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media/image1.svg" ContentType="image/svg+xml"/>
  <Override PartName="/ppt/media/image2.svg" ContentType="image/svg+xml"/>
  <Override PartName="/ppt/media/image3.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7" r:id="rId3"/>
    <p:sldId id="258" r:id="rId5"/>
    <p:sldId id="259" r:id="rId6"/>
    <p:sldId id="266" r:id="rId7"/>
    <p:sldId id="267" r:id="rId8"/>
    <p:sldId id="269" r:id="rId9"/>
    <p:sldId id="262" r:id="rId10"/>
    <p:sldId id="270" r:id="rId11"/>
    <p:sldId id="271" r:id="rId12"/>
    <p:sldId id="265" r:id="rId13"/>
    <p:sldId id="261" r:id="rId14"/>
    <p:sldId id="272" r:id="rId15"/>
    <p:sldId id="268" r:id="rId16"/>
    <p:sldId id="263" r:id="rId17"/>
    <p:sldId id="273" r:id="rId18"/>
    <p:sldId id="260" r:id="rId19"/>
    <p:sldId id="264" r:id="rId20"/>
  </p:sldIdLst>
  <p:sldSz cx="12192000" cy="6858000"/>
  <p:notesSz cx="6858000" cy="9144000"/>
  <p:embeddedFontLst>
    <p:embeddedFont>
      <p:font typeface="演示悠然小楷" panose="00000500000000000000" pitchFamily="2" charset="-122"/>
      <p:regular r:id="rId24"/>
    </p:embeddedFont>
    <p:embeddedFont>
      <p:font typeface="微软雅黑" panose="020B0503020204020204" pitchFamily="34" charset="-122"/>
      <p:regular r:id="rId25"/>
    </p:embeddedFont>
    <p:embeddedFont>
      <p:font typeface="等线" panose="02010600030101010101" charset="-122"/>
      <p:regular r:id="rId26"/>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DA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114"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font" Target="fonts/font3.fntdata"/><Relationship Id="rId25" Type="http://schemas.openxmlformats.org/officeDocument/2006/relationships/font" Target="fonts/font2.fntdata"/><Relationship Id="rId24" Type="http://schemas.openxmlformats.org/officeDocument/2006/relationships/font" Target="fonts/font1.fntdata"/><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Normal" panose="020B0400000000000000" pitchFamily="34" charset="-122"/>
                <a:ea typeface="思源黑体 CN Normal" panose="020B04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Normal" panose="020B0400000000000000" pitchFamily="34" charset="-122"/>
                <a:ea typeface="思源黑体 CN Normal" panose="020B0400000000000000" pitchFamily="34" charset="-122"/>
              </a:defRPr>
            </a:lvl1pPr>
          </a:lstStyle>
          <a:p>
            <a:fld id="{0EEDFBB1-93E1-4461-A4CC-B9D9B7FA547C}"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Normal" panose="020B0400000000000000" pitchFamily="34" charset="-122"/>
                <a:ea typeface="思源黑体 CN Normal" panose="020B04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Normal" panose="020B0400000000000000" pitchFamily="34" charset="-122"/>
                <a:ea typeface="思源黑体 CN Normal" panose="020B0400000000000000" pitchFamily="34" charset="-122"/>
              </a:defRPr>
            </a:lvl1pPr>
          </a:lstStyle>
          <a:p>
            <a:fld id="{E78DADCE-99EB-4687-93A9-8AC04522B3A8}"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 CN Normal" panose="020B0400000000000000" pitchFamily="34" charset="-122"/>
        <a:ea typeface="思源黑体 CN Normal" panose="020B0400000000000000" pitchFamily="34" charset="-122"/>
        <a:cs typeface="+mn-cs"/>
      </a:defRPr>
    </a:lvl1pPr>
    <a:lvl2pPr marL="457200" algn="l" defTabSz="914400" rtl="0" eaLnBrk="1" latinLnBrk="0" hangingPunct="1">
      <a:defRPr sz="1200" kern="1200">
        <a:solidFill>
          <a:schemeClr val="tx1"/>
        </a:solidFill>
        <a:latin typeface="思源黑体 CN Normal" panose="020B0400000000000000" pitchFamily="34" charset="-122"/>
        <a:ea typeface="思源黑体 CN Normal" panose="020B0400000000000000" pitchFamily="34" charset="-122"/>
        <a:cs typeface="+mn-cs"/>
      </a:defRPr>
    </a:lvl2pPr>
    <a:lvl3pPr marL="914400" algn="l" defTabSz="914400" rtl="0" eaLnBrk="1" latinLnBrk="0" hangingPunct="1">
      <a:defRPr sz="1200" kern="1200">
        <a:solidFill>
          <a:schemeClr val="tx1"/>
        </a:solidFill>
        <a:latin typeface="思源黑体 CN Normal" panose="020B0400000000000000" pitchFamily="34" charset="-122"/>
        <a:ea typeface="思源黑体 CN Normal" panose="020B0400000000000000" pitchFamily="34" charset="-122"/>
        <a:cs typeface="+mn-cs"/>
      </a:defRPr>
    </a:lvl3pPr>
    <a:lvl4pPr marL="1371600" algn="l" defTabSz="914400" rtl="0" eaLnBrk="1" latinLnBrk="0" hangingPunct="1">
      <a:defRPr sz="1200" kern="1200">
        <a:solidFill>
          <a:schemeClr val="tx1"/>
        </a:solidFill>
        <a:latin typeface="思源黑体 CN Normal" panose="020B0400000000000000" pitchFamily="34" charset="-122"/>
        <a:ea typeface="思源黑体 CN Normal" panose="020B0400000000000000" pitchFamily="34" charset="-122"/>
        <a:cs typeface="+mn-cs"/>
      </a:defRPr>
    </a:lvl4pPr>
    <a:lvl5pPr marL="1828800" algn="l" defTabSz="914400" rtl="0" eaLnBrk="1" latinLnBrk="0" hangingPunct="1">
      <a:defRPr sz="1200" kern="1200">
        <a:solidFill>
          <a:schemeClr val="tx1"/>
        </a:solidFill>
        <a:latin typeface="思源黑体 CN Normal" panose="020B0400000000000000" pitchFamily="34" charset="-122"/>
        <a:ea typeface="思源黑体 CN Normal" panose="020B0400000000000000"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8DADCE-99EB-4687-93A9-8AC04522B3A8}"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稻壳儿：耗崽设计">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microsoft.com/office/2007/relationships/hdphoto" Target="../media/image10.wdp"/><Relationship Id="rId8" Type="http://schemas.openxmlformats.org/officeDocument/2006/relationships/image" Target="../media/image9.png"/><Relationship Id="rId7" Type="http://schemas.microsoft.com/office/2007/relationships/hdphoto" Target="../media/image8.wdp"/><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image5.wdp"/><Relationship Id="rId3" Type="http://schemas.openxmlformats.org/officeDocument/2006/relationships/image" Target="../media/image4.png"/><Relationship Id="rId21" Type="http://schemas.openxmlformats.org/officeDocument/2006/relationships/notesSlide" Target="../notesSlides/notesSlide1.xml"/><Relationship Id="rId20" Type="http://schemas.openxmlformats.org/officeDocument/2006/relationships/slideLayout" Target="../slideLayouts/slideLayout1.xml"/><Relationship Id="rId2" Type="http://schemas.microsoft.com/office/2007/relationships/hdphoto" Target="../media/image3.wdp"/><Relationship Id="rId19" Type="http://schemas.openxmlformats.org/officeDocument/2006/relationships/image" Target="../media/image20.png"/><Relationship Id="rId18" Type="http://schemas.microsoft.com/office/2007/relationships/hdphoto" Target="../media/image19.wdp"/><Relationship Id="rId17" Type="http://schemas.openxmlformats.org/officeDocument/2006/relationships/image" Target="../media/image18.png"/><Relationship Id="rId16" Type="http://schemas.microsoft.com/office/2007/relationships/hdphoto" Target="../media/image17.wdp"/><Relationship Id="rId15" Type="http://schemas.openxmlformats.org/officeDocument/2006/relationships/image" Target="../media/image16.png"/><Relationship Id="rId14" Type="http://schemas.microsoft.com/office/2007/relationships/hdphoto" Target="../media/image15.wdp"/><Relationship Id="rId13" Type="http://schemas.openxmlformats.org/officeDocument/2006/relationships/image" Target="../media/image14.png"/><Relationship Id="rId12" Type="http://schemas.openxmlformats.org/officeDocument/2006/relationships/image" Target="../media/image13.png"/><Relationship Id="rId11" Type="http://schemas.microsoft.com/office/2007/relationships/hdphoto" Target="../media/image12.wdp"/><Relationship Id="rId10" Type="http://schemas.openxmlformats.org/officeDocument/2006/relationships/image" Target="../media/image11.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svg"/><Relationship Id="rId7" Type="http://schemas.openxmlformats.org/officeDocument/2006/relationships/image" Target="../media/image21.png"/><Relationship Id="rId6" Type="http://schemas.microsoft.com/office/2007/relationships/hdphoto" Target="../media/image10.wdp"/><Relationship Id="rId5" Type="http://schemas.openxmlformats.org/officeDocument/2006/relationships/image" Target="../media/image9.png"/><Relationship Id="rId4" Type="http://schemas.microsoft.com/office/2007/relationships/hdphoto" Target="../media/image8.wdp"/><Relationship Id="rId3" Type="http://schemas.openxmlformats.org/officeDocument/2006/relationships/image" Target="../media/image7.png"/><Relationship Id="rId2" Type="http://schemas.openxmlformats.org/officeDocument/2006/relationships/image" Target="../media/image3.svg"/><Relationship Id="rId12" Type="http://schemas.openxmlformats.org/officeDocument/2006/relationships/notesSlide" Target="../notesSlides/notesSlide11.xml"/><Relationship Id="rId11" Type="http://schemas.openxmlformats.org/officeDocument/2006/relationships/slideLayout" Target="../slideLayouts/slideLayout1.xml"/><Relationship Id="rId10" Type="http://schemas.microsoft.com/office/2007/relationships/hdphoto" Target="../media/image12.wdp"/><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svg"/><Relationship Id="rId7" Type="http://schemas.openxmlformats.org/officeDocument/2006/relationships/image" Target="../media/image21.png"/><Relationship Id="rId6" Type="http://schemas.microsoft.com/office/2007/relationships/hdphoto" Target="../media/image10.wdp"/><Relationship Id="rId5" Type="http://schemas.openxmlformats.org/officeDocument/2006/relationships/image" Target="../media/image9.png"/><Relationship Id="rId4" Type="http://schemas.microsoft.com/office/2007/relationships/hdphoto" Target="../media/image8.wdp"/><Relationship Id="rId3" Type="http://schemas.openxmlformats.org/officeDocument/2006/relationships/image" Target="../media/image7.png"/><Relationship Id="rId2" Type="http://schemas.openxmlformats.org/officeDocument/2006/relationships/image" Target="../media/image3.svg"/><Relationship Id="rId12" Type="http://schemas.openxmlformats.org/officeDocument/2006/relationships/notesSlide" Target="../notesSlides/notesSlide14.xml"/><Relationship Id="rId11" Type="http://schemas.openxmlformats.org/officeDocument/2006/relationships/slideLayout" Target="../slideLayouts/slideLayout1.xml"/><Relationship Id="rId10" Type="http://schemas.microsoft.com/office/2007/relationships/hdphoto" Target="../media/image12.wdp"/><Relationship Id="rId1"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9" Type="http://schemas.microsoft.com/office/2007/relationships/hdphoto" Target="../media/image10.wdp"/><Relationship Id="rId8" Type="http://schemas.openxmlformats.org/officeDocument/2006/relationships/image" Target="../media/image9.png"/><Relationship Id="rId7" Type="http://schemas.microsoft.com/office/2007/relationships/hdphoto" Target="../media/image8.wdp"/><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image5.wdp"/><Relationship Id="rId3" Type="http://schemas.openxmlformats.org/officeDocument/2006/relationships/image" Target="../media/image4.png"/><Relationship Id="rId21" Type="http://schemas.openxmlformats.org/officeDocument/2006/relationships/notesSlide" Target="../notesSlides/notesSlide17.xml"/><Relationship Id="rId20" Type="http://schemas.openxmlformats.org/officeDocument/2006/relationships/slideLayout" Target="../slideLayouts/slideLayout1.xml"/><Relationship Id="rId2" Type="http://schemas.microsoft.com/office/2007/relationships/hdphoto" Target="../media/image3.wdp"/><Relationship Id="rId19" Type="http://schemas.openxmlformats.org/officeDocument/2006/relationships/image" Target="../media/image20.png"/><Relationship Id="rId18" Type="http://schemas.microsoft.com/office/2007/relationships/hdphoto" Target="../media/image19.wdp"/><Relationship Id="rId17" Type="http://schemas.openxmlformats.org/officeDocument/2006/relationships/image" Target="../media/image18.png"/><Relationship Id="rId16" Type="http://schemas.microsoft.com/office/2007/relationships/hdphoto" Target="../media/image17.wdp"/><Relationship Id="rId15" Type="http://schemas.openxmlformats.org/officeDocument/2006/relationships/image" Target="../media/image16.png"/><Relationship Id="rId14" Type="http://schemas.microsoft.com/office/2007/relationships/hdphoto" Target="../media/image15.wdp"/><Relationship Id="rId13" Type="http://schemas.openxmlformats.org/officeDocument/2006/relationships/image" Target="../media/image14.png"/><Relationship Id="rId12" Type="http://schemas.openxmlformats.org/officeDocument/2006/relationships/image" Target="../media/image13.png"/><Relationship Id="rId11" Type="http://schemas.microsoft.com/office/2007/relationships/hdphoto" Target="../media/image12.wdp"/><Relationship Id="rId10" Type="http://schemas.openxmlformats.org/officeDocument/2006/relationships/image" Target="../media/image11.png"/><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9" Type="http://schemas.openxmlformats.org/officeDocument/2006/relationships/image" Target="../media/image2.svg"/><Relationship Id="rId8" Type="http://schemas.openxmlformats.org/officeDocument/2006/relationships/image" Target="../media/image22.png"/><Relationship Id="rId7" Type="http://schemas.microsoft.com/office/2007/relationships/hdphoto" Target="../media/image3.wdp"/><Relationship Id="rId6" Type="http://schemas.openxmlformats.org/officeDocument/2006/relationships/image" Target="../media/image2.png"/><Relationship Id="rId5" Type="http://schemas.openxmlformats.org/officeDocument/2006/relationships/image" Target="../media/image1.svg"/><Relationship Id="rId4" Type="http://schemas.openxmlformats.org/officeDocument/2006/relationships/image" Target="../media/image21.png"/><Relationship Id="rId3" Type="http://schemas.microsoft.com/office/2007/relationships/hdphoto" Target="../media/image8.wdp"/><Relationship Id="rId2" Type="http://schemas.openxmlformats.org/officeDocument/2006/relationships/image" Target="../media/image7.png"/><Relationship Id="rId13" Type="http://schemas.openxmlformats.org/officeDocument/2006/relationships/notesSlide" Target="../notesSlides/notesSlide2.xml"/><Relationship Id="rId12" Type="http://schemas.openxmlformats.org/officeDocument/2006/relationships/slideLayout" Target="../slideLayouts/slideLayout1.xml"/><Relationship Id="rId11" Type="http://schemas.microsoft.com/office/2007/relationships/hdphoto" Target="../media/image15.wdp"/><Relationship Id="rId10" Type="http://schemas.openxmlformats.org/officeDocument/2006/relationships/image" Target="../media/image14.png"/><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svg"/><Relationship Id="rId7" Type="http://schemas.openxmlformats.org/officeDocument/2006/relationships/image" Target="../media/image21.png"/><Relationship Id="rId6" Type="http://schemas.microsoft.com/office/2007/relationships/hdphoto" Target="../media/image10.wdp"/><Relationship Id="rId5" Type="http://schemas.openxmlformats.org/officeDocument/2006/relationships/image" Target="../media/image9.png"/><Relationship Id="rId4" Type="http://schemas.microsoft.com/office/2007/relationships/hdphoto" Target="../media/image8.wdp"/><Relationship Id="rId3" Type="http://schemas.openxmlformats.org/officeDocument/2006/relationships/image" Target="../media/image7.png"/><Relationship Id="rId2" Type="http://schemas.openxmlformats.org/officeDocument/2006/relationships/image" Target="../media/image3.svg"/><Relationship Id="rId12" Type="http://schemas.openxmlformats.org/officeDocument/2006/relationships/notesSlide" Target="../notesSlides/notesSlide3.xml"/><Relationship Id="rId11" Type="http://schemas.openxmlformats.org/officeDocument/2006/relationships/slideLayout" Target="../slideLayouts/slideLayout1.xml"/><Relationship Id="rId10" Type="http://schemas.microsoft.com/office/2007/relationships/hdphoto" Target="../media/image12.wdp"/><Relationship Id="rId1"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2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svg"/><Relationship Id="rId7" Type="http://schemas.openxmlformats.org/officeDocument/2006/relationships/image" Target="../media/image21.png"/><Relationship Id="rId6" Type="http://schemas.microsoft.com/office/2007/relationships/hdphoto" Target="../media/image10.wdp"/><Relationship Id="rId5" Type="http://schemas.openxmlformats.org/officeDocument/2006/relationships/image" Target="../media/image9.png"/><Relationship Id="rId4" Type="http://schemas.microsoft.com/office/2007/relationships/hdphoto" Target="../media/image8.wdp"/><Relationship Id="rId3" Type="http://schemas.openxmlformats.org/officeDocument/2006/relationships/image" Target="../media/image7.png"/><Relationship Id="rId2" Type="http://schemas.openxmlformats.org/officeDocument/2006/relationships/image" Target="../media/image3.svg"/><Relationship Id="rId12" Type="http://schemas.openxmlformats.org/officeDocument/2006/relationships/notesSlide" Target="../notesSlides/notesSlide7.xml"/><Relationship Id="rId11" Type="http://schemas.openxmlformats.org/officeDocument/2006/relationships/slideLayout" Target="../slideLayouts/slideLayout1.xml"/><Relationship Id="rId10" Type="http://schemas.microsoft.com/office/2007/relationships/hdphoto" Target="../media/image12.wdp"/><Relationship Id="rId1" Type="http://schemas.openxmlformats.org/officeDocument/2006/relationships/image" Target="../media/image23.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2.svg"/><Relationship Id="rId1"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9574222" y="1603791"/>
            <a:ext cx="2625163" cy="4740033"/>
            <a:chOff x="9181975" y="2067727"/>
            <a:chExt cx="2763156" cy="4989195"/>
          </a:xfrm>
        </p:grpSpPr>
        <p:pic>
          <p:nvPicPr>
            <p:cNvPr id="19" name="图片 18"/>
            <p:cNvPicPr>
              <a:picLocks noChangeAspect="1"/>
            </p:cNvPicPr>
            <p:nvPr/>
          </p:nvPicPr>
          <p:blipFill>
            <a:blip r:embed="rId1">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9181975" y="2287315"/>
              <a:ext cx="2239280" cy="4769607"/>
            </a:xfrm>
            <a:prstGeom prst="rect">
              <a:avLst/>
            </a:prstGeom>
          </p:spPr>
        </p:pic>
        <p:sp>
          <p:nvSpPr>
            <p:cNvPr id="32" name="等腰三角形 31"/>
            <p:cNvSpPr/>
            <p:nvPr/>
          </p:nvSpPr>
          <p:spPr>
            <a:xfrm rot="2243549">
              <a:off x="9846601" y="2067727"/>
              <a:ext cx="2098530" cy="86705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pic>
        <p:nvPicPr>
          <p:cNvPr id="11" name="图片 10"/>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95945" y="547946"/>
            <a:ext cx="2576201" cy="525191"/>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33033" y="396863"/>
            <a:ext cx="1660796" cy="508497"/>
          </a:xfrm>
          <a:prstGeom prst="rect">
            <a:avLst/>
          </a:prstGeom>
        </p:spPr>
      </p:pic>
      <p:pic>
        <p:nvPicPr>
          <p:cNvPr id="15" name="图片 14"/>
          <p:cNvPicPr>
            <a:picLocks noChangeAspect="1"/>
          </p:cNvPicPr>
          <p:nvPr/>
        </p:nvPicPr>
        <p:blipFill>
          <a:blip r:embed="rId6">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a:off x="6048548" y="170302"/>
            <a:ext cx="6018816" cy="2568620"/>
          </a:xfrm>
          <a:prstGeom prst="rect">
            <a:avLst/>
          </a:prstGeom>
        </p:spPr>
      </p:pic>
      <p:pic>
        <p:nvPicPr>
          <p:cNvPr id="17" name="图片 16"/>
          <p:cNvPicPr>
            <a:picLocks noChangeAspect="1"/>
          </p:cNvPicPr>
          <p:nvPr/>
        </p:nvPicPr>
        <p:blipFill>
          <a:blip r:embed="rId8">
            <a:extLst>
              <a:ext uri="{BEBA8EAE-BF5A-486C-A8C5-ECC9F3942E4B}">
                <a14:imgProps xmlns:a14="http://schemas.microsoft.com/office/drawing/2010/main">
                  <a14:imgLayer r:embed="rId9">
                    <a14:imgEffect>
                      <a14:saturation sat="400000"/>
                    </a14:imgEffect>
                  </a14:imgLayer>
                </a14:imgProps>
              </a:ext>
              <a:ext uri="{28A0092B-C50C-407E-A947-70E740481C1C}">
                <a14:useLocalDpi xmlns:a14="http://schemas.microsoft.com/office/drawing/2010/main" val="0"/>
              </a:ext>
            </a:extLst>
          </a:blip>
          <a:stretch>
            <a:fillRect/>
          </a:stretch>
        </p:blipFill>
        <p:spPr>
          <a:xfrm>
            <a:off x="435842" y="1475445"/>
            <a:ext cx="2576201" cy="4838269"/>
          </a:xfrm>
          <a:prstGeom prst="rect">
            <a:avLst/>
          </a:prstGeom>
        </p:spPr>
      </p:pic>
      <p:pic>
        <p:nvPicPr>
          <p:cNvPr id="21" name="图片 20"/>
          <p:cNvPicPr>
            <a:picLocks noChangeAspect="1"/>
          </p:cNvPicPr>
          <p:nvPr/>
        </p:nvPicPr>
        <p:blipFill>
          <a:blip r:embed="rId10">
            <a:extLst>
              <a:ext uri="{BEBA8EAE-BF5A-486C-A8C5-ECC9F3942E4B}">
                <a14:imgProps xmlns:a14="http://schemas.microsoft.com/office/drawing/2010/main">
                  <a14:imgLayer r:embed="rId11">
                    <a14:imgEffect>
                      <a14:saturation sat="400000"/>
                    </a14:imgEffect>
                  </a14:imgLayer>
                </a14:imgProps>
              </a:ext>
              <a:ext uri="{28A0092B-C50C-407E-A947-70E740481C1C}">
                <a14:useLocalDpi xmlns:a14="http://schemas.microsoft.com/office/drawing/2010/main" val="0"/>
              </a:ext>
            </a:extLst>
          </a:blip>
          <a:stretch>
            <a:fillRect/>
          </a:stretch>
        </p:blipFill>
        <p:spPr>
          <a:xfrm>
            <a:off x="2971919" y="5103569"/>
            <a:ext cx="5728309" cy="1557439"/>
          </a:xfrm>
          <a:prstGeom prst="rect">
            <a:avLst/>
          </a:prstGeom>
        </p:spPr>
      </p:pic>
      <p:pic>
        <p:nvPicPr>
          <p:cNvPr id="23" name="图片 2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866912" y="905360"/>
            <a:ext cx="2284147" cy="1673782"/>
          </a:xfrm>
          <a:prstGeom prst="rect">
            <a:avLst/>
          </a:prstGeom>
        </p:spPr>
      </p:pic>
      <p:pic>
        <p:nvPicPr>
          <p:cNvPr id="25" name="图片 24"/>
          <p:cNvPicPr>
            <a:picLocks noChangeAspect="1"/>
          </p:cNvPicPr>
          <p:nvPr/>
        </p:nvPicPr>
        <p:blipFill>
          <a:blip r:embed="rId13">
            <a:extLst>
              <a:ext uri="{BEBA8EAE-BF5A-486C-A8C5-ECC9F3942E4B}">
                <a14:imgProps xmlns:a14="http://schemas.microsoft.com/office/drawing/2010/main">
                  <a14:imgLayer r:embed="rId14">
                    <a14:imgEffect>
                      <a14:saturation sat="400000"/>
                    </a14:imgEffect>
                  </a14:imgLayer>
                </a14:imgProps>
              </a:ext>
              <a:ext uri="{28A0092B-C50C-407E-A947-70E740481C1C}">
                <a14:useLocalDpi xmlns:a14="http://schemas.microsoft.com/office/drawing/2010/main" val="0"/>
              </a:ext>
            </a:extLst>
          </a:blip>
          <a:stretch>
            <a:fillRect/>
          </a:stretch>
        </p:blipFill>
        <p:spPr>
          <a:xfrm>
            <a:off x="2463800" y="1741648"/>
            <a:ext cx="6739799" cy="2683867"/>
          </a:xfrm>
          <a:prstGeom prst="rect">
            <a:avLst/>
          </a:prstGeom>
        </p:spPr>
      </p:pic>
      <p:pic>
        <p:nvPicPr>
          <p:cNvPr id="27" name="图片 26"/>
          <p:cNvPicPr>
            <a:picLocks noChangeAspect="1"/>
          </p:cNvPicPr>
          <p:nvPr/>
        </p:nvPicPr>
        <p:blipFill>
          <a:blip r:embed="rId15">
            <a:extLst>
              <a:ext uri="{BEBA8EAE-BF5A-486C-A8C5-ECC9F3942E4B}">
                <a14:imgProps xmlns:a14="http://schemas.microsoft.com/office/drawing/2010/main">
                  <a14:imgLayer r:embed="rId16">
                    <a14:imgEffect>
                      <a14:saturation sat="400000"/>
                    </a14:imgEffect>
                  </a14:imgLayer>
                </a14:imgProps>
              </a:ext>
              <a:ext uri="{28A0092B-C50C-407E-A947-70E740481C1C}">
                <a14:useLocalDpi xmlns:a14="http://schemas.microsoft.com/office/drawing/2010/main" val="0"/>
              </a:ext>
            </a:extLst>
          </a:blip>
          <a:stretch>
            <a:fillRect/>
          </a:stretch>
        </p:blipFill>
        <p:spPr>
          <a:xfrm>
            <a:off x="3454672" y="4868300"/>
            <a:ext cx="1768766" cy="143220"/>
          </a:xfrm>
          <a:prstGeom prst="rect">
            <a:avLst/>
          </a:prstGeom>
        </p:spPr>
      </p:pic>
      <p:pic>
        <p:nvPicPr>
          <p:cNvPr id="29" name="图片 28"/>
          <p:cNvPicPr>
            <a:picLocks noChangeAspect="1"/>
          </p:cNvPicPr>
          <p:nvPr/>
        </p:nvPicPr>
        <p:blipFill>
          <a:blip r:embed="rId17">
            <a:extLst>
              <a:ext uri="{BEBA8EAE-BF5A-486C-A8C5-ECC9F3942E4B}">
                <a14:imgProps xmlns:a14="http://schemas.microsoft.com/office/drawing/2010/main">
                  <a14:imgLayer r:embed="rId18">
                    <a14:imgEffect>
                      <a14:saturation sat="400000"/>
                    </a14:imgEffect>
                  </a14:imgLayer>
                </a14:imgProps>
              </a:ext>
              <a:ext uri="{28A0092B-C50C-407E-A947-70E740481C1C}">
                <a14:useLocalDpi xmlns:a14="http://schemas.microsoft.com/office/drawing/2010/main" val="0"/>
              </a:ext>
            </a:extLst>
          </a:blip>
          <a:stretch>
            <a:fillRect/>
          </a:stretch>
        </p:blipFill>
        <p:spPr>
          <a:xfrm rot="422830">
            <a:off x="6183241" y="3863472"/>
            <a:ext cx="2850711" cy="1406601"/>
          </a:xfrm>
          <a:prstGeom prst="rect">
            <a:avLst/>
          </a:prstGeom>
        </p:spPr>
      </p:pic>
      <p:pic>
        <p:nvPicPr>
          <p:cNvPr id="31" name="图片 30"/>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70274">
            <a:off x="2767660" y="3344134"/>
            <a:ext cx="6176952" cy="1317288"/>
          </a:xfrm>
          <a:prstGeom prst="rect">
            <a:avLst/>
          </a:prstGeom>
        </p:spPr>
      </p:pic>
      <p:sp>
        <p:nvSpPr>
          <p:cNvPr id="2" name="文本框 1"/>
          <p:cNvSpPr txBox="1"/>
          <p:nvPr/>
        </p:nvSpPr>
        <p:spPr>
          <a:xfrm>
            <a:off x="3560118" y="1678746"/>
            <a:ext cx="4997134" cy="2215991"/>
          </a:xfrm>
          <a:prstGeom prst="rect">
            <a:avLst/>
          </a:prstGeom>
          <a:noFill/>
        </p:spPr>
        <p:txBody>
          <a:bodyPr wrap="square" rtlCol="0">
            <a:spAutoFit/>
          </a:bodyPr>
          <a:lstStyle/>
          <a:p>
            <a:r>
              <a:rPr lang="zh-CN" altLang="en-US" sz="13800" dirty="0">
                <a:solidFill>
                  <a:schemeClr val="bg1"/>
                </a:solidFill>
                <a:latin typeface="演示悠然小楷" panose="00000500000000000000" pitchFamily="2" charset="-122"/>
                <a:ea typeface="演示悠然小楷" panose="00000500000000000000" pitchFamily="2" charset="-122"/>
              </a:rPr>
              <a:t>开学啦</a:t>
            </a:r>
            <a:endParaRPr lang="zh-CN" altLang="en-US" sz="13800" dirty="0">
              <a:solidFill>
                <a:schemeClr val="bg1"/>
              </a:solidFill>
              <a:latin typeface="演示悠然小楷" panose="00000500000000000000" pitchFamily="2" charset="-122"/>
              <a:ea typeface="演示悠然小楷" panose="00000500000000000000" pitchFamily="2" charset="-122"/>
            </a:endParaRPr>
          </a:p>
        </p:txBody>
      </p:sp>
      <p:sp>
        <p:nvSpPr>
          <p:cNvPr id="16" name="文本框 15"/>
          <p:cNvSpPr txBox="1"/>
          <p:nvPr/>
        </p:nvSpPr>
        <p:spPr>
          <a:xfrm>
            <a:off x="4034385" y="3945113"/>
            <a:ext cx="3899192" cy="584775"/>
          </a:xfrm>
          <a:prstGeom prst="rect">
            <a:avLst/>
          </a:prstGeom>
          <a:noFill/>
        </p:spPr>
        <p:txBody>
          <a:bodyPr wrap="square" rtlCol="0">
            <a:spAutoFit/>
          </a:bodyPr>
          <a:lstStyle/>
          <a:p>
            <a:pPr algn="dist"/>
            <a:r>
              <a:rPr lang="zh-CN" altLang="en-US" sz="3200" dirty="0">
                <a:solidFill>
                  <a:schemeClr val="bg1"/>
                </a:solidFill>
                <a:latin typeface="演示悠然小楷" panose="00000500000000000000" pitchFamily="2" charset="-122"/>
                <a:ea typeface="演示悠然小楷" panose="00000500000000000000" pitchFamily="2" charset="-122"/>
              </a:rPr>
              <a:t>二一班主题班会</a:t>
            </a:r>
            <a:endParaRPr lang="zh-CN" altLang="en-US" sz="3200" dirty="0">
              <a:solidFill>
                <a:schemeClr val="bg1"/>
              </a:solidFill>
              <a:latin typeface="演示悠然小楷" panose="00000500000000000000" pitchFamily="2" charset="-122"/>
              <a:ea typeface="演示悠然小楷" panose="00000500000000000000" pitchFamily="2" charset="-122"/>
            </a:endParaRPr>
          </a:p>
        </p:txBody>
      </p:sp>
      <p:sp>
        <p:nvSpPr>
          <p:cNvPr id="3" name="心形 2"/>
          <p:cNvSpPr/>
          <p:nvPr/>
        </p:nvSpPr>
        <p:spPr>
          <a:xfrm rot="1239666">
            <a:off x="5996126" y="2018092"/>
            <a:ext cx="328209" cy="308434"/>
          </a:xfrm>
          <a:prstGeom prst="heart">
            <a:avLst/>
          </a:prstGeom>
          <a:noFill/>
          <a:ln>
            <a:solidFill>
              <a:srgbClr val="F5DAD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54"/>
          <p:cNvSpPr/>
          <p:nvPr/>
        </p:nvSpPr>
        <p:spPr>
          <a:xfrm>
            <a:off x="814888" y="2231996"/>
            <a:ext cx="1055187" cy="1219244"/>
          </a:xfrm>
          <a:custGeom>
            <a:avLst/>
            <a:gdLst/>
            <a:ahLst/>
            <a:cxnLst/>
            <a:rect l="0" t="0" r="0" b="0"/>
            <a:pathLst>
              <a:path w="16279" h="18810" extrusionOk="0">
                <a:moveTo>
                  <a:pt x="8297" y="536"/>
                </a:moveTo>
                <a:lnTo>
                  <a:pt x="8078" y="658"/>
                </a:lnTo>
                <a:lnTo>
                  <a:pt x="7859" y="780"/>
                </a:lnTo>
                <a:lnTo>
                  <a:pt x="7567" y="974"/>
                </a:lnTo>
                <a:lnTo>
                  <a:pt x="7665" y="804"/>
                </a:lnTo>
                <a:lnTo>
                  <a:pt x="7786" y="682"/>
                </a:lnTo>
                <a:lnTo>
                  <a:pt x="7884" y="609"/>
                </a:lnTo>
                <a:lnTo>
                  <a:pt x="7981" y="585"/>
                </a:lnTo>
                <a:lnTo>
                  <a:pt x="8078" y="561"/>
                </a:lnTo>
                <a:lnTo>
                  <a:pt x="8200" y="536"/>
                </a:lnTo>
                <a:close/>
                <a:moveTo>
                  <a:pt x="8687" y="731"/>
                </a:moveTo>
                <a:lnTo>
                  <a:pt x="8760" y="828"/>
                </a:lnTo>
                <a:lnTo>
                  <a:pt x="8808" y="950"/>
                </a:lnTo>
                <a:lnTo>
                  <a:pt x="8760" y="974"/>
                </a:lnTo>
                <a:lnTo>
                  <a:pt x="8541" y="1072"/>
                </a:lnTo>
                <a:lnTo>
                  <a:pt x="8346" y="1169"/>
                </a:lnTo>
                <a:lnTo>
                  <a:pt x="7957" y="1412"/>
                </a:lnTo>
                <a:lnTo>
                  <a:pt x="7689" y="1583"/>
                </a:lnTo>
                <a:lnTo>
                  <a:pt x="7543" y="1680"/>
                </a:lnTo>
                <a:lnTo>
                  <a:pt x="7397" y="1777"/>
                </a:lnTo>
                <a:lnTo>
                  <a:pt x="7421" y="1534"/>
                </a:lnTo>
                <a:lnTo>
                  <a:pt x="7446" y="1315"/>
                </a:lnTo>
                <a:lnTo>
                  <a:pt x="8054" y="999"/>
                </a:lnTo>
                <a:lnTo>
                  <a:pt x="8370" y="853"/>
                </a:lnTo>
                <a:lnTo>
                  <a:pt x="8687" y="731"/>
                </a:lnTo>
                <a:close/>
                <a:moveTo>
                  <a:pt x="8881" y="1364"/>
                </a:moveTo>
                <a:lnTo>
                  <a:pt x="8881" y="1583"/>
                </a:lnTo>
                <a:lnTo>
                  <a:pt x="8687" y="1656"/>
                </a:lnTo>
                <a:lnTo>
                  <a:pt x="8492" y="1753"/>
                </a:lnTo>
                <a:lnTo>
                  <a:pt x="8249" y="1875"/>
                </a:lnTo>
                <a:lnTo>
                  <a:pt x="8005" y="2021"/>
                </a:lnTo>
                <a:lnTo>
                  <a:pt x="7957" y="2069"/>
                </a:lnTo>
                <a:lnTo>
                  <a:pt x="7932" y="2142"/>
                </a:lnTo>
                <a:lnTo>
                  <a:pt x="7786" y="2142"/>
                </a:lnTo>
                <a:lnTo>
                  <a:pt x="7373" y="2118"/>
                </a:lnTo>
                <a:lnTo>
                  <a:pt x="7373" y="2069"/>
                </a:lnTo>
                <a:lnTo>
                  <a:pt x="7470" y="2069"/>
                </a:lnTo>
                <a:lnTo>
                  <a:pt x="7567" y="2045"/>
                </a:lnTo>
                <a:lnTo>
                  <a:pt x="7738" y="1972"/>
                </a:lnTo>
                <a:lnTo>
                  <a:pt x="8054" y="1777"/>
                </a:lnTo>
                <a:lnTo>
                  <a:pt x="8881" y="1364"/>
                </a:lnTo>
                <a:close/>
                <a:moveTo>
                  <a:pt x="8857" y="2021"/>
                </a:moveTo>
                <a:lnTo>
                  <a:pt x="8857" y="2191"/>
                </a:lnTo>
                <a:lnTo>
                  <a:pt x="8541" y="2167"/>
                </a:lnTo>
                <a:lnTo>
                  <a:pt x="8857" y="2021"/>
                </a:lnTo>
                <a:close/>
                <a:moveTo>
                  <a:pt x="5937" y="2556"/>
                </a:moveTo>
                <a:lnTo>
                  <a:pt x="6765" y="2580"/>
                </a:lnTo>
                <a:lnTo>
                  <a:pt x="7592" y="2629"/>
                </a:lnTo>
                <a:lnTo>
                  <a:pt x="9173" y="2677"/>
                </a:lnTo>
                <a:lnTo>
                  <a:pt x="9976" y="2702"/>
                </a:lnTo>
                <a:lnTo>
                  <a:pt x="10755" y="2726"/>
                </a:lnTo>
                <a:lnTo>
                  <a:pt x="11582" y="2702"/>
                </a:lnTo>
                <a:lnTo>
                  <a:pt x="12385" y="2677"/>
                </a:lnTo>
                <a:lnTo>
                  <a:pt x="13213" y="2629"/>
                </a:lnTo>
                <a:lnTo>
                  <a:pt x="14016" y="2605"/>
                </a:lnTo>
                <a:lnTo>
                  <a:pt x="14064" y="2605"/>
                </a:lnTo>
                <a:lnTo>
                  <a:pt x="14235" y="2750"/>
                </a:lnTo>
                <a:lnTo>
                  <a:pt x="14405" y="2872"/>
                </a:lnTo>
                <a:lnTo>
                  <a:pt x="15038" y="3432"/>
                </a:lnTo>
                <a:lnTo>
                  <a:pt x="15329" y="3724"/>
                </a:lnTo>
                <a:lnTo>
                  <a:pt x="15597" y="4040"/>
                </a:lnTo>
                <a:lnTo>
                  <a:pt x="15694" y="4235"/>
                </a:lnTo>
                <a:lnTo>
                  <a:pt x="15792" y="4405"/>
                </a:lnTo>
                <a:lnTo>
                  <a:pt x="15694" y="4551"/>
                </a:lnTo>
                <a:lnTo>
                  <a:pt x="15573" y="4673"/>
                </a:lnTo>
                <a:lnTo>
                  <a:pt x="15402" y="4843"/>
                </a:lnTo>
                <a:lnTo>
                  <a:pt x="15232" y="4989"/>
                </a:lnTo>
                <a:lnTo>
                  <a:pt x="14843" y="5281"/>
                </a:lnTo>
                <a:lnTo>
                  <a:pt x="14454" y="5549"/>
                </a:lnTo>
                <a:lnTo>
                  <a:pt x="14235" y="5719"/>
                </a:lnTo>
                <a:lnTo>
                  <a:pt x="14064" y="5889"/>
                </a:lnTo>
                <a:lnTo>
                  <a:pt x="13286" y="5865"/>
                </a:lnTo>
                <a:lnTo>
                  <a:pt x="12507" y="5841"/>
                </a:lnTo>
                <a:lnTo>
                  <a:pt x="10974" y="5841"/>
                </a:lnTo>
                <a:lnTo>
                  <a:pt x="7859" y="5889"/>
                </a:lnTo>
                <a:lnTo>
                  <a:pt x="4623" y="5938"/>
                </a:lnTo>
                <a:lnTo>
                  <a:pt x="2385" y="5938"/>
                </a:lnTo>
                <a:lnTo>
                  <a:pt x="2117" y="5962"/>
                </a:lnTo>
                <a:lnTo>
                  <a:pt x="1874" y="6011"/>
                </a:lnTo>
                <a:lnTo>
                  <a:pt x="1849" y="5889"/>
                </a:lnTo>
                <a:lnTo>
                  <a:pt x="1849" y="5768"/>
                </a:lnTo>
                <a:lnTo>
                  <a:pt x="1801" y="5524"/>
                </a:lnTo>
                <a:lnTo>
                  <a:pt x="1655" y="4332"/>
                </a:lnTo>
                <a:lnTo>
                  <a:pt x="1606" y="3724"/>
                </a:lnTo>
                <a:lnTo>
                  <a:pt x="1557" y="3091"/>
                </a:lnTo>
                <a:lnTo>
                  <a:pt x="1557" y="2848"/>
                </a:lnTo>
                <a:lnTo>
                  <a:pt x="1533" y="2580"/>
                </a:lnTo>
                <a:lnTo>
                  <a:pt x="1874" y="2629"/>
                </a:lnTo>
                <a:lnTo>
                  <a:pt x="2214" y="2653"/>
                </a:lnTo>
                <a:lnTo>
                  <a:pt x="2920" y="2653"/>
                </a:lnTo>
                <a:lnTo>
                  <a:pt x="3626" y="2629"/>
                </a:lnTo>
                <a:lnTo>
                  <a:pt x="4283" y="2580"/>
                </a:lnTo>
                <a:lnTo>
                  <a:pt x="5110" y="2556"/>
                </a:lnTo>
                <a:close/>
                <a:moveTo>
                  <a:pt x="8468" y="6352"/>
                </a:moveTo>
                <a:lnTo>
                  <a:pt x="8200" y="6449"/>
                </a:lnTo>
                <a:lnTo>
                  <a:pt x="7835" y="6644"/>
                </a:lnTo>
                <a:lnTo>
                  <a:pt x="7665" y="6765"/>
                </a:lnTo>
                <a:lnTo>
                  <a:pt x="7494" y="6887"/>
                </a:lnTo>
                <a:lnTo>
                  <a:pt x="7470" y="6619"/>
                </a:lnTo>
                <a:lnTo>
                  <a:pt x="7421" y="6352"/>
                </a:lnTo>
                <a:close/>
                <a:moveTo>
                  <a:pt x="8735" y="6644"/>
                </a:moveTo>
                <a:lnTo>
                  <a:pt x="8735" y="6692"/>
                </a:lnTo>
                <a:lnTo>
                  <a:pt x="8735" y="6960"/>
                </a:lnTo>
                <a:lnTo>
                  <a:pt x="8103" y="6936"/>
                </a:lnTo>
                <a:lnTo>
                  <a:pt x="8030" y="6936"/>
                </a:lnTo>
                <a:lnTo>
                  <a:pt x="8200" y="6863"/>
                </a:lnTo>
                <a:lnTo>
                  <a:pt x="8735" y="6644"/>
                </a:lnTo>
                <a:close/>
                <a:moveTo>
                  <a:pt x="3942" y="7301"/>
                </a:moveTo>
                <a:lnTo>
                  <a:pt x="4331" y="7325"/>
                </a:lnTo>
                <a:lnTo>
                  <a:pt x="5061" y="7374"/>
                </a:lnTo>
                <a:lnTo>
                  <a:pt x="5864" y="7422"/>
                </a:lnTo>
                <a:lnTo>
                  <a:pt x="6667" y="7447"/>
                </a:lnTo>
                <a:lnTo>
                  <a:pt x="8297" y="7471"/>
                </a:lnTo>
                <a:lnTo>
                  <a:pt x="8833" y="7495"/>
                </a:lnTo>
                <a:lnTo>
                  <a:pt x="8930" y="7520"/>
                </a:lnTo>
                <a:lnTo>
                  <a:pt x="9052" y="7495"/>
                </a:lnTo>
                <a:lnTo>
                  <a:pt x="11607" y="7593"/>
                </a:lnTo>
                <a:lnTo>
                  <a:pt x="12361" y="7617"/>
                </a:lnTo>
                <a:lnTo>
                  <a:pt x="13115" y="7593"/>
                </a:lnTo>
                <a:lnTo>
                  <a:pt x="13870" y="7568"/>
                </a:lnTo>
                <a:lnTo>
                  <a:pt x="14624" y="7568"/>
                </a:lnTo>
                <a:lnTo>
                  <a:pt x="14600" y="7739"/>
                </a:lnTo>
                <a:lnTo>
                  <a:pt x="14575" y="7933"/>
                </a:lnTo>
                <a:lnTo>
                  <a:pt x="14575" y="8298"/>
                </a:lnTo>
                <a:lnTo>
                  <a:pt x="14624" y="8980"/>
                </a:lnTo>
                <a:lnTo>
                  <a:pt x="14697" y="9539"/>
                </a:lnTo>
                <a:lnTo>
                  <a:pt x="14746" y="10123"/>
                </a:lnTo>
                <a:lnTo>
                  <a:pt x="14770" y="10391"/>
                </a:lnTo>
                <a:lnTo>
                  <a:pt x="14794" y="10659"/>
                </a:lnTo>
                <a:lnTo>
                  <a:pt x="13310" y="10707"/>
                </a:lnTo>
                <a:lnTo>
                  <a:pt x="11826" y="10780"/>
                </a:lnTo>
                <a:lnTo>
                  <a:pt x="10341" y="10829"/>
                </a:lnTo>
                <a:lnTo>
                  <a:pt x="9587" y="10853"/>
                </a:lnTo>
                <a:lnTo>
                  <a:pt x="8833" y="10829"/>
                </a:lnTo>
                <a:lnTo>
                  <a:pt x="7178" y="10780"/>
                </a:lnTo>
                <a:lnTo>
                  <a:pt x="6327" y="10780"/>
                </a:lnTo>
                <a:lnTo>
                  <a:pt x="5499" y="10804"/>
                </a:lnTo>
                <a:lnTo>
                  <a:pt x="4088" y="10853"/>
                </a:lnTo>
                <a:lnTo>
                  <a:pt x="3358" y="10902"/>
                </a:lnTo>
                <a:lnTo>
                  <a:pt x="3017" y="10926"/>
                </a:lnTo>
                <a:lnTo>
                  <a:pt x="2677" y="10999"/>
                </a:lnTo>
                <a:lnTo>
                  <a:pt x="2677" y="10926"/>
                </a:lnTo>
                <a:lnTo>
                  <a:pt x="2652" y="10853"/>
                </a:lnTo>
                <a:lnTo>
                  <a:pt x="2604" y="10804"/>
                </a:lnTo>
                <a:lnTo>
                  <a:pt x="2531" y="10756"/>
                </a:lnTo>
                <a:lnTo>
                  <a:pt x="2239" y="10586"/>
                </a:lnTo>
                <a:lnTo>
                  <a:pt x="1947" y="10391"/>
                </a:lnTo>
                <a:lnTo>
                  <a:pt x="1411" y="10002"/>
                </a:lnTo>
                <a:lnTo>
                  <a:pt x="1168" y="9807"/>
                </a:lnTo>
                <a:lnTo>
                  <a:pt x="925" y="9612"/>
                </a:lnTo>
                <a:lnTo>
                  <a:pt x="681" y="9393"/>
                </a:lnTo>
                <a:lnTo>
                  <a:pt x="438" y="9199"/>
                </a:lnTo>
                <a:lnTo>
                  <a:pt x="633" y="9028"/>
                </a:lnTo>
                <a:lnTo>
                  <a:pt x="1338" y="8396"/>
                </a:lnTo>
                <a:lnTo>
                  <a:pt x="1703" y="8104"/>
                </a:lnTo>
                <a:lnTo>
                  <a:pt x="2068" y="7812"/>
                </a:lnTo>
                <a:lnTo>
                  <a:pt x="2336" y="7641"/>
                </a:lnTo>
                <a:lnTo>
                  <a:pt x="2458" y="7568"/>
                </a:lnTo>
                <a:lnTo>
                  <a:pt x="2579" y="7447"/>
                </a:lnTo>
                <a:lnTo>
                  <a:pt x="2604" y="7374"/>
                </a:lnTo>
                <a:lnTo>
                  <a:pt x="2847" y="7374"/>
                </a:lnTo>
                <a:lnTo>
                  <a:pt x="3115" y="7349"/>
                </a:lnTo>
                <a:lnTo>
                  <a:pt x="3577" y="7301"/>
                </a:lnTo>
                <a:close/>
                <a:moveTo>
                  <a:pt x="7446" y="11242"/>
                </a:moveTo>
                <a:lnTo>
                  <a:pt x="8541" y="11291"/>
                </a:lnTo>
                <a:lnTo>
                  <a:pt x="8395" y="11364"/>
                </a:lnTo>
                <a:lnTo>
                  <a:pt x="8249" y="11461"/>
                </a:lnTo>
                <a:lnTo>
                  <a:pt x="7981" y="11632"/>
                </a:lnTo>
                <a:lnTo>
                  <a:pt x="7567" y="11851"/>
                </a:lnTo>
                <a:lnTo>
                  <a:pt x="7519" y="11534"/>
                </a:lnTo>
                <a:lnTo>
                  <a:pt x="7494" y="11388"/>
                </a:lnTo>
                <a:lnTo>
                  <a:pt x="7446" y="11242"/>
                </a:lnTo>
                <a:close/>
                <a:moveTo>
                  <a:pt x="8784" y="11632"/>
                </a:moveTo>
                <a:lnTo>
                  <a:pt x="8735" y="12094"/>
                </a:lnTo>
                <a:lnTo>
                  <a:pt x="8541" y="12167"/>
                </a:lnTo>
                <a:lnTo>
                  <a:pt x="8370" y="12264"/>
                </a:lnTo>
                <a:lnTo>
                  <a:pt x="8005" y="12459"/>
                </a:lnTo>
                <a:lnTo>
                  <a:pt x="7762" y="12581"/>
                </a:lnTo>
                <a:lnTo>
                  <a:pt x="7640" y="12678"/>
                </a:lnTo>
                <a:lnTo>
                  <a:pt x="7543" y="12751"/>
                </a:lnTo>
                <a:lnTo>
                  <a:pt x="7543" y="12678"/>
                </a:lnTo>
                <a:lnTo>
                  <a:pt x="7567" y="12216"/>
                </a:lnTo>
                <a:lnTo>
                  <a:pt x="7713" y="12167"/>
                </a:lnTo>
                <a:lnTo>
                  <a:pt x="7859" y="12118"/>
                </a:lnTo>
                <a:lnTo>
                  <a:pt x="8103" y="11997"/>
                </a:lnTo>
                <a:lnTo>
                  <a:pt x="8443" y="11826"/>
                </a:lnTo>
                <a:lnTo>
                  <a:pt x="8614" y="11729"/>
                </a:lnTo>
                <a:lnTo>
                  <a:pt x="8784" y="11632"/>
                </a:lnTo>
                <a:close/>
                <a:moveTo>
                  <a:pt x="8735" y="12581"/>
                </a:moveTo>
                <a:lnTo>
                  <a:pt x="8735" y="13189"/>
                </a:lnTo>
                <a:lnTo>
                  <a:pt x="8662" y="13165"/>
                </a:lnTo>
                <a:lnTo>
                  <a:pt x="8565" y="13165"/>
                </a:lnTo>
                <a:lnTo>
                  <a:pt x="8468" y="13189"/>
                </a:lnTo>
                <a:lnTo>
                  <a:pt x="8249" y="13262"/>
                </a:lnTo>
                <a:lnTo>
                  <a:pt x="8054" y="13384"/>
                </a:lnTo>
                <a:lnTo>
                  <a:pt x="7859" y="13481"/>
                </a:lnTo>
                <a:lnTo>
                  <a:pt x="7665" y="13627"/>
                </a:lnTo>
                <a:lnTo>
                  <a:pt x="7446" y="13797"/>
                </a:lnTo>
                <a:lnTo>
                  <a:pt x="7494" y="13140"/>
                </a:lnTo>
                <a:lnTo>
                  <a:pt x="7665" y="13116"/>
                </a:lnTo>
                <a:lnTo>
                  <a:pt x="7835" y="13043"/>
                </a:lnTo>
                <a:lnTo>
                  <a:pt x="8151" y="12873"/>
                </a:lnTo>
                <a:lnTo>
                  <a:pt x="8735" y="12581"/>
                </a:lnTo>
                <a:close/>
                <a:moveTo>
                  <a:pt x="8735" y="13578"/>
                </a:moveTo>
                <a:lnTo>
                  <a:pt x="8735" y="14138"/>
                </a:lnTo>
                <a:lnTo>
                  <a:pt x="8541" y="14211"/>
                </a:lnTo>
                <a:lnTo>
                  <a:pt x="8346" y="14284"/>
                </a:lnTo>
                <a:lnTo>
                  <a:pt x="7981" y="14454"/>
                </a:lnTo>
                <a:lnTo>
                  <a:pt x="7689" y="14576"/>
                </a:lnTo>
                <a:lnTo>
                  <a:pt x="7543" y="14673"/>
                </a:lnTo>
                <a:lnTo>
                  <a:pt x="7421" y="14746"/>
                </a:lnTo>
                <a:lnTo>
                  <a:pt x="7421" y="14454"/>
                </a:lnTo>
                <a:lnTo>
                  <a:pt x="7421" y="14138"/>
                </a:lnTo>
                <a:lnTo>
                  <a:pt x="7567" y="14089"/>
                </a:lnTo>
                <a:lnTo>
                  <a:pt x="7738" y="14016"/>
                </a:lnTo>
                <a:lnTo>
                  <a:pt x="8005" y="13870"/>
                </a:lnTo>
                <a:lnTo>
                  <a:pt x="8176" y="13773"/>
                </a:lnTo>
                <a:lnTo>
                  <a:pt x="8370" y="13724"/>
                </a:lnTo>
                <a:lnTo>
                  <a:pt x="8735" y="13578"/>
                </a:lnTo>
                <a:close/>
                <a:moveTo>
                  <a:pt x="8735" y="14625"/>
                </a:moveTo>
                <a:lnTo>
                  <a:pt x="8735" y="15014"/>
                </a:lnTo>
                <a:lnTo>
                  <a:pt x="8687" y="15038"/>
                </a:lnTo>
                <a:lnTo>
                  <a:pt x="7908" y="15501"/>
                </a:lnTo>
                <a:lnTo>
                  <a:pt x="7689" y="15598"/>
                </a:lnTo>
                <a:lnTo>
                  <a:pt x="7446" y="15720"/>
                </a:lnTo>
                <a:lnTo>
                  <a:pt x="7421" y="15087"/>
                </a:lnTo>
                <a:lnTo>
                  <a:pt x="7592" y="15063"/>
                </a:lnTo>
                <a:lnTo>
                  <a:pt x="7738" y="15014"/>
                </a:lnTo>
                <a:lnTo>
                  <a:pt x="8054" y="14892"/>
                </a:lnTo>
                <a:lnTo>
                  <a:pt x="8735" y="14625"/>
                </a:lnTo>
                <a:close/>
                <a:moveTo>
                  <a:pt x="8711" y="15452"/>
                </a:moveTo>
                <a:lnTo>
                  <a:pt x="8711" y="16231"/>
                </a:lnTo>
                <a:lnTo>
                  <a:pt x="8419" y="16328"/>
                </a:lnTo>
                <a:lnTo>
                  <a:pt x="8151" y="16425"/>
                </a:lnTo>
                <a:lnTo>
                  <a:pt x="7811" y="16523"/>
                </a:lnTo>
                <a:lnTo>
                  <a:pt x="7494" y="16620"/>
                </a:lnTo>
                <a:lnTo>
                  <a:pt x="7470" y="16012"/>
                </a:lnTo>
                <a:lnTo>
                  <a:pt x="7567" y="16012"/>
                </a:lnTo>
                <a:lnTo>
                  <a:pt x="7689" y="15963"/>
                </a:lnTo>
                <a:lnTo>
                  <a:pt x="7908" y="15890"/>
                </a:lnTo>
                <a:lnTo>
                  <a:pt x="8322" y="15671"/>
                </a:lnTo>
                <a:lnTo>
                  <a:pt x="8711" y="15452"/>
                </a:lnTo>
                <a:close/>
                <a:moveTo>
                  <a:pt x="8687" y="16717"/>
                </a:moveTo>
                <a:lnTo>
                  <a:pt x="8687" y="17082"/>
                </a:lnTo>
                <a:lnTo>
                  <a:pt x="8687" y="17107"/>
                </a:lnTo>
                <a:lnTo>
                  <a:pt x="8346" y="17228"/>
                </a:lnTo>
                <a:lnTo>
                  <a:pt x="8005" y="17399"/>
                </a:lnTo>
                <a:lnTo>
                  <a:pt x="7543" y="17593"/>
                </a:lnTo>
                <a:lnTo>
                  <a:pt x="7519" y="17009"/>
                </a:lnTo>
                <a:lnTo>
                  <a:pt x="7689" y="17009"/>
                </a:lnTo>
                <a:lnTo>
                  <a:pt x="7859" y="16961"/>
                </a:lnTo>
                <a:lnTo>
                  <a:pt x="8176" y="16888"/>
                </a:lnTo>
                <a:lnTo>
                  <a:pt x="8687" y="16717"/>
                </a:lnTo>
                <a:close/>
                <a:moveTo>
                  <a:pt x="8687" y="17545"/>
                </a:moveTo>
                <a:lnTo>
                  <a:pt x="8687" y="18250"/>
                </a:lnTo>
                <a:lnTo>
                  <a:pt x="8370" y="18275"/>
                </a:lnTo>
                <a:lnTo>
                  <a:pt x="8054" y="18299"/>
                </a:lnTo>
                <a:lnTo>
                  <a:pt x="7835" y="18323"/>
                </a:lnTo>
                <a:lnTo>
                  <a:pt x="7592" y="18348"/>
                </a:lnTo>
                <a:lnTo>
                  <a:pt x="7543" y="18372"/>
                </a:lnTo>
                <a:lnTo>
                  <a:pt x="7543" y="18031"/>
                </a:lnTo>
                <a:lnTo>
                  <a:pt x="7689" y="17983"/>
                </a:lnTo>
                <a:lnTo>
                  <a:pt x="7811" y="17934"/>
                </a:lnTo>
                <a:lnTo>
                  <a:pt x="8078" y="17812"/>
                </a:lnTo>
                <a:lnTo>
                  <a:pt x="8687" y="17545"/>
                </a:lnTo>
                <a:close/>
                <a:moveTo>
                  <a:pt x="8078" y="1"/>
                </a:moveTo>
                <a:lnTo>
                  <a:pt x="7884" y="25"/>
                </a:lnTo>
                <a:lnTo>
                  <a:pt x="7713" y="74"/>
                </a:lnTo>
                <a:lnTo>
                  <a:pt x="7567" y="171"/>
                </a:lnTo>
                <a:lnTo>
                  <a:pt x="7446" y="269"/>
                </a:lnTo>
                <a:lnTo>
                  <a:pt x="7324" y="390"/>
                </a:lnTo>
                <a:lnTo>
                  <a:pt x="7227" y="536"/>
                </a:lnTo>
                <a:lnTo>
                  <a:pt x="7154" y="682"/>
                </a:lnTo>
                <a:lnTo>
                  <a:pt x="7081" y="853"/>
                </a:lnTo>
                <a:lnTo>
                  <a:pt x="7032" y="1023"/>
                </a:lnTo>
                <a:lnTo>
                  <a:pt x="6959" y="1388"/>
                </a:lnTo>
                <a:lnTo>
                  <a:pt x="6935" y="1753"/>
                </a:lnTo>
                <a:lnTo>
                  <a:pt x="6959" y="2118"/>
                </a:lnTo>
                <a:lnTo>
                  <a:pt x="6959" y="2118"/>
                </a:lnTo>
                <a:lnTo>
                  <a:pt x="5816" y="2094"/>
                </a:lnTo>
                <a:lnTo>
                  <a:pt x="4672" y="2094"/>
                </a:lnTo>
                <a:lnTo>
                  <a:pt x="2993" y="2167"/>
                </a:lnTo>
                <a:lnTo>
                  <a:pt x="1801" y="2167"/>
                </a:lnTo>
                <a:lnTo>
                  <a:pt x="1387" y="2191"/>
                </a:lnTo>
                <a:lnTo>
                  <a:pt x="1338" y="2191"/>
                </a:lnTo>
                <a:lnTo>
                  <a:pt x="1290" y="2215"/>
                </a:lnTo>
                <a:lnTo>
                  <a:pt x="1290" y="2240"/>
                </a:lnTo>
                <a:lnTo>
                  <a:pt x="1217" y="2288"/>
                </a:lnTo>
                <a:lnTo>
                  <a:pt x="1192" y="2361"/>
                </a:lnTo>
                <a:lnTo>
                  <a:pt x="1119" y="2556"/>
                </a:lnTo>
                <a:lnTo>
                  <a:pt x="1071" y="2775"/>
                </a:lnTo>
                <a:lnTo>
                  <a:pt x="1046" y="3018"/>
                </a:lnTo>
                <a:lnTo>
                  <a:pt x="1046" y="3261"/>
                </a:lnTo>
                <a:lnTo>
                  <a:pt x="1071" y="3748"/>
                </a:lnTo>
                <a:lnTo>
                  <a:pt x="1119" y="4162"/>
                </a:lnTo>
                <a:lnTo>
                  <a:pt x="1168" y="4770"/>
                </a:lnTo>
                <a:lnTo>
                  <a:pt x="1241" y="5378"/>
                </a:lnTo>
                <a:lnTo>
                  <a:pt x="1265" y="5622"/>
                </a:lnTo>
                <a:lnTo>
                  <a:pt x="1290" y="5889"/>
                </a:lnTo>
                <a:lnTo>
                  <a:pt x="1314" y="6011"/>
                </a:lnTo>
                <a:lnTo>
                  <a:pt x="1338" y="6133"/>
                </a:lnTo>
                <a:lnTo>
                  <a:pt x="1411" y="6230"/>
                </a:lnTo>
                <a:lnTo>
                  <a:pt x="1484" y="6303"/>
                </a:lnTo>
                <a:lnTo>
                  <a:pt x="1557" y="6352"/>
                </a:lnTo>
                <a:lnTo>
                  <a:pt x="1630" y="6352"/>
                </a:lnTo>
                <a:lnTo>
                  <a:pt x="1703" y="6327"/>
                </a:lnTo>
                <a:lnTo>
                  <a:pt x="1776" y="6279"/>
                </a:lnTo>
                <a:lnTo>
                  <a:pt x="1801" y="6254"/>
                </a:lnTo>
                <a:lnTo>
                  <a:pt x="2020" y="6303"/>
                </a:lnTo>
                <a:lnTo>
                  <a:pt x="2239" y="6327"/>
                </a:lnTo>
                <a:lnTo>
                  <a:pt x="2701" y="6352"/>
                </a:lnTo>
                <a:lnTo>
                  <a:pt x="4429" y="6376"/>
                </a:lnTo>
                <a:lnTo>
                  <a:pt x="6959" y="6352"/>
                </a:lnTo>
                <a:lnTo>
                  <a:pt x="6984" y="6595"/>
                </a:lnTo>
                <a:lnTo>
                  <a:pt x="7008" y="6911"/>
                </a:lnTo>
                <a:lnTo>
                  <a:pt x="5962" y="6887"/>
                </a:lnTo>
                <a:lnTo>
                  <a:pt x="4891" y="6838"/>
                </a:lnTo>
                <a:lnTo>
                  <a:pt x="4161" y="6814"/>
                </a:lnTo>
                <a:lnTo>
                  <a:pt x="3163" y="6814"/>
                </a:lnTo>
                <a:lnTo>
                  <a:pt x="2896" y="6863"/>
                </a:lnTo>
                <a:lnTo>
                  <a:pt x="2628" y="6936"/>
                </a:lnTo>
                <a:lnTo>
                  <a:pt x="2506" y="6984"/>
                </a:lnTo>
                <a:lnTo>
                  <a:pt x="2409" y="7057"/>
                </a:lnTo>
                <a:lnTo>
                  <a:pt x="2360" y="7033"/>
                </a:lnTo>
                <a:lnTo>
                  <a:pt x="2263" y="7033"/>
                </a:lnTo>
                <a:lnTo>
                  <a:pt x="2190" y="7057"/>
                </a:lnTo>
                <a:lnTo>
                  <a:pt x="1995" y="7130"/>
                </a:lnTo>
                <a:lnTo>
                  <a:pt x="1825" y="7228"/>
                </a:lnTo>
                <a:lnTo>
                  <a:pt x="1630" y="7374"/>
                </a:lnTo>
                <a:lnTo>
                  <a:pt x="1290" y="7666"/>
                </a:lnTo>
                <a:lnTo>
                  <a:pt x="1022" y="7933"/>
                </a:lnTo>
                <a:lnTo>
                  <a:pt x="681" y="8250"/>
                </a:lnTo>
                <a:lnTo>
                  <a:pt x="365" y="8590"/>
                </a:lnTo>
                <a:lnTo>
                  <a:pt x="243" y="8712"/>
                </a:lnTo>
                <a:lnTo>
                  <a:pt x="122" y="8858"/>
                </a:lnTo>
                <a:lnTo>
                  <a:pt x="24" y="9004"/>
                </a:lnTo>
                <a:lnTo>
                  <a:pt x="0" y="9077"/>
                </a:lnTo>
                <a:lnTo>
                  <a:pt x="0" y="9174"/>
                </a:lnTo>
                <a:lnTo>
                  <a:pt x="0" y="9199"/>
                </a:lnTo>
                <a:lnTo>
                  <a:pt x="0" y="9247"/>
                </a:lnTo>
                <a:lnTo>
                  <a:pt x="0" y="9320"/>
                </a:lnTo>
                <a:lnTo>
                  <a:pt x="73" y="9466"/>
                </a:lnTo>
                <a:lnTo>
                  <a:pt x="170" y="9612"/>
                </a:lnTo>
                <a:lnTo>
                  <a:pt x="292" y="9758"/>
                </a:lnTo>
                <a:lnTo>
                  <a:pt x="414" y="9904"/>
                </a:lnTo>
                <a:lnTo>
                  <a:pt x="681" y="10148"/>
                </a:lnTo>
                <a:lnTo>
                  <a:pt x="949" y="10367"/>
                </a:lnTo>
                <a:lnTo>
                  <a:pt x="1265" y="10610"/>
                </a:lnTo>
                <a:lnTo>
                  <a:pt x="1582" y="10829"/>
                </a:lnTo>
                <a:lnTo>
                  <a:pt x="1922" y="11048"/>
                </a:lnTo>
                <a:lnTo>
                  <a:pt x="2239" y="11242"/>
                </a:lnTo>
                <a:lnTo>
                  <a:pt x="2312" y="11267"/>
                </a:lnTo>
                <a:lnTo>
                  <a:pt x="2385" y="11267"/>
                </a:lnTo>
                <a:lnTo>
                  <a:pt x="2750" y="11340"/>
                </a:lnTo>
                <a:lnTo>
                  <a:pt x="3139" y="11388"/>
                </a:lnTo>
                <a:lnTo>
                  <a:pt x="3528" y="11388"/>
                </a:lnTo>
                <a:lnTo>
                  <a:pt x="3918" y="11364"/>
                </a:lnTo>
                <a:lnTo>
                  <a:pt x="4721" y="11315"/>
                </a:lnTo>
                <a:lnTo>
                  <a:pt x="5499" y="11267"/>
                </a:lnTo>
                <a:lnTo>
                  <a:pt x="6278" y="11242"/>
                </a:lnTo>
                <a:lnTo>
                  <a:pt x="7081" y="11242"/>
                </a:lnTo>
                <a:lnTo>
                  <a:pt x="7081" y="11607"/>
                </a:lnTo>
                <a:lnTo>
                  <a:pt x="7081" y="11972"/>
                </a:lnTo>
                <a:lnTo>
                  <a:pt x="7081" y="12313"/>
                </a:lnTo>
                <a:lnTo>
                  <a:pt x="7057" y="12678"/>
                </a:lnTo>
                <a:lnTo>
                  <a:pt x="6984" y="13578"/>
                </a:lnTo>
                <a:lnTo>
                  <a:pt x="6935" y="14016"/>
                </a:lnTo>
                <a:lnTo>
                  <a:pt x="6911" y="14454"/>
                </a:lnTo>
                <a:lnTo>
                  <a:pt x="6911" y="15476"/>
                </a:lnTo>
                <a:lnTo>
                  <a:pt x="6959" y="16498"/>
                </a:lnTo>
                <a:lnTo>
                  <a:pt x="7057" y="18542"/>
                </a:lnTo>
                <a:lnTo>
                  <a:pt x="7057" y="18615"/>
                </a:lnTo>
                <a:lnTo>
                  <a:pt x="7081" y="18688"/>
                </a:lnTo>
                <a:lnTo>
                  <a:pt x="7130" y="18737"/>
                </a:lnTo>
                <a:lnTo>
                  <a:pt x="7203" y="18761"/>
                </a:lnTo>
                <a:lnTo>
                  <a:pt x="7251" y="18786"/>
                </a:lnTo>
                <a:lnTo>
                  <a:pt x="7324" y="18786"/>
                </a:lnTo>
                <a:lnTo>
                  <a:pt x="7373" y="18761"/>
                </a:lnTo>
                <a:lnTo>
                  <a:pt x="7446" y="18737"/>
                </a:lnTo>
                <a:lnTo>
                  <a:pt x="7519" y="18786"/>
                </a:lnTo>
                <a:lnTo>
                  <a:pt x="7640" y="18810"/>
                </a:lnTo>
                <a:lnTo>
                  <a:pt x="8662" y="18810"/>
                </a:lnTo>
                <a:lnTo>
                  <a:pt x="8954" y="18786"/>
                </a:lnTo>
                <a:lnTo>
                  <a:pt x="9003" y="18786"/>
                </a:lnTo>
                <a:lnTo>
                  <a:pt x="9076" y="18761"/>
                </a:lnTo>
                <a:lnTo>
                  <a:pt x="9149" y="18664"/>
                </a:lnTo>
                <a:lnTo>
                  <a:pt x="9198" y="18542"/>
                </a:lnTo>
                <a:lnTo>
                  <a:pt x="9198" y="18421"/>
                </a:lnTo>
                <a:lnTo>
                  <a:pt x="9198" y="18323"/>
                </a:lnTo>
                <a:lnTo>
                  <a:pt x="9222" y="16547"/>
                </a:lnTo>
                <a:lnTo>
                  <a:pt x="9246" y="14771"/>
                </a:lnTo>
                <a:lnTo>
                  <a:pt x="9271" y="12946"/>
                </a:lnTo>
                <a:lnTo>
                  <a:pt x="9295" y="12118"/>
                </a:lnTo>
                <a:lnTo>
                  <a:pt x="9271" y="11729"/>
                </a:lnTo>
                <a:lnTo>
                  <a:pt x="9246" y="11315"/>
                </a:lnTo>
                <a:lnTo>
                  <a:pt x="10682" y="11315"/>
                </a:lnTo>
                <a:lnTo>
                  <a:pt x="12142" y="11267"/>
                </a:lnTo>
                <a:lnTo>
                  <a:pt x="13578" y="11194"/>
                </a:lnTo>
                <a:lnTo>
                  <a:pt x="14283" y="11169"/>
                </a:lnTo>
                <a:lnTo>
                  <a:pt x="15013" y="11169"/>
                </a:lnTo>
                <a:lnTo>
                  <a:pt x="15135" y="11145"/>
                </a:lnTo>
                <a:lnTo>
                  <a:pt x="15208" y="11072"/>
                </a:lnTo>
                <a:lnTo>
                  <a:pt x="15257" y="10999"/>
                </a:lnTo>
                <a:lnTo>
                  <a:pt x="15257" y="10902"/>
                </a:lnTo>
                <a:lnTo>
                  <a:pt x="15305" y="10731"/>
                </a:lnTo>
                <a:lnTo>
                  <a:pt x="15305" y="10586"/>
                </a:lnTo>
                <a:lnTo>
                  <a:pt x="15281" y="10245"/>
                </a:lnTo>
                <a:lnTo>
                  <a:pt x="15135" y="9126"/>
                </a:lnTo>
                <a:lnTo>
                  <a:pt x="15086" y="8615"/>
                </a:lnTo>
                <a:lnTo>
                  <a:pt x="15086" y="8104"/>
                </a:lnTo>
                <a:lnTo>
                  <a:pt x="15086" y="7933"/>
                </a:lnTo>
                <a:lnTo>
                  <a:pt x="15111" y="7739"/>
                </a:lnTo>
                <a:lnTo>
                  <a:pt x="15135" y="7568"/>
                </a:lnTo>
                <a:lnTo>
                  <a:pt x="15135" y="7374"/>
                </a:lnTo>
                <a:lnTo>
                  <a:pt x="15135" y="7276"/>
                </a:lnTo>
                <a:lnTo>
                  <a:pt x="15111" y="7179"/>
                </a:lnTo>
                <a:lnTo>
                  <a:pt x="15086" y="7130"/>
                </a:lnTo>
                <a:lnTo>
                  <a:pt x="15038" y="7106"/>
                </a:lnTo>
                <a:lnTo>
                  <a:pt x="14965" y="7057"/>
                </a:lnTo>
                <a:lnTo>
                  <a:pt x="14892" y="7033"/>
                </a:lnTo>
                <a:lnTo>
                  <a:pt x="14064" y="7033"/>
                </a:lnTo>
                <a:lnTo>
                  <a:pt x="13237" y="7057"/>
                </a:lnTo>
                <a:lnTo>
                  <a:pt x="12434" y="7082"/>
                </a:lnTo>
                <a:lnTo>
                  <a:pt x="11607" y="7082"/>
                </a:lnTo>
                <a:lnTo>
                  <a:pt x="9246" y="6984"/>
                </a:lnTo>
                <a:lnTo>
                  <a:pt x="9246" y="6765"/>
                </a:lnTo>
                <a:lnTo>
                  <a:pt x="9246" y="6571"/>
                </a:lnTo>
                <a:lnTo>
                  <a:pt x="9198" y="6352"/>
                </a:lnTo>
                <a:lnTo>
                  <a:pt x="9222" y="6327"/>
                </a:lnTo>
                <a:lnTo>
                  <a:pt x="10925" y="6303"/>
                </a:lnTo>
                <a:lnTo>
                  <a:pt x="12556" y="6303"/>
                </a:lnTo>
                <a:lnTo>
                  <a:pt x="14186" y="6376"/>
                </a:lnTo>
                <a:lnTo>
                  <a:pt x="14259" y="6376"/>
                </a:lnTo>
                <a:lnTo>
                  <a:pt x="14308" y="6352"/>
                </a:lnTo>
                <a:lnTo>
                  <a:pt x="14381" y="6279"/>
                </a:lnTo>
                <a:lnTo>
                  <a:pt x="14405" y="6206"/>
                </a:lnTo>
                <a:lnTo>
                  <a:pt x="14405" y="6108"/>
                </a:lnTo>
                <a:lnTo>
                  <a:pt x="14575" y="5962"/>
                </a:lnTo>
                <a:lnTo>
                  <a:pt x="14940" y="5670"/>
                </a:lnTo>
                <a:lnTo>
                  <a:pt x="15329" y="5427"/>
                </a:lnTo>
                <a:lnTo>
                  <a:pt x="15597" y="5232"/>
                </a:lnTo>
                <a:lnTo>
                  <a:pt x="15913" y="4965"/>
                </a:lnTo>
                <a:lnTo>
                  <a:pt x="16059" y="4819"/>
                </a:lnTo>
                <a:lnTo>
                  <a:pt x="16181" y="4673"/>
                </a:lnTo>
                <a:lnTo>
                  <a:pt x="16254" y="4502"/>
                </a:lnTo>
                <a:lnTo>
                  <a:pt x="16254" y="4429"/>
                </a:lnTo>
                <a:lnTo>
                  <a:pt x="16254" y="4356"/>
                </a:lnTo>
                <a:lnTo>
                  <a:pt x="16278" y="4283"/>
                </a:lnTo>
                <a:lnTo>
                  <a:pt x="16278" y="4210"/>
                </a:lnTo>
                <a:lnTo>
                  <a:pt x="16230" y="4064"/>
                </a:lnTo>
                <a:lnTo>
                  <a:pt x="16132" y="3894"/>
                </a:lnTo>
                <a:lnTo>
                  <a:pt x="16011" y="3724"/>
                </a:lnTo>
                <a:lnTo>
                  <a:pt x="15743" y="3432"/>
                </a:lnTo>
                <a:lnTo>
                  <a:pt x="15524" y="3213"/>
                </a:lnTo>
                <a:lnTo>
                  <a:pt x="15135" y="2848"/>
                </a:lnTo>
                <a:lnTo>
                  <a:pt x="14746" y="2532"/>
                </a:lnTo>
                <a:lnTo>
                  <a:pt x="14478" y="2288"/>
                </a:lnTo>
                <a:lnTo>
                  <a:pt x="14308" y="2215"/>
                </a:lnTo>
                <a:lnTo>
                  <a:pt x="14235" y="2167"/>
                </a:lnTo>
                <a:lnTo>
                  <a:pt x="14162" y="2167"/>
                </a:lnTo>
                <a:lnTo>
                  <a:pt x="14089" y="2118"/>
                </a:lnTo>
                <a:lnTo>
                  <a:pt x="14016" y="2118"/>
                </a:lnTo>
                <a:lnTo>
                  <a:pt x="13237" y="2142"/>
                </a:lnTo>
                <a:lnTo>
                  <a:pt x="12483" y="2167"/>
                </a:lnTo>
                <a:lnTo>
                  <a:pt x="11704" y="2215"/>
                </a:lnTo>
                <a:lnTo>
                  <a:pt x="10950" y="2240"/>
                </a:lnTo>
                <a:lnTo>
                  <a:pt x="10171" y="2240"/>
                </a:lnTo>
                <a:lnTo>
                  <a:pt x="9392" y="2215"/>
                </a:lnTo>
                <a:lnTo>
                  <a:pt x="9441" y="2069"/>
                </a:lnTo>
                <a:lnTo>
                  <a:pt x="9465" y="1899"/>
                </a:lnTo>
                <a:lnTo>
                  <a:pt x="9465" y="1558"/>
                </a:lnTo>
                <a:lnTo>
                  <a:pt x="9417" y="1218"/>
                </a:lnTo>
                <a:lnTo>
                  <a:pt x="9368" y="950"/>
                </a:lnTo>
                <a:lnTo>
                  <a:pt x="9295" y="755"/>
                </a:lnTo>
                <a:lnTo>
                  <a:pt x="9222" y="561"/>
                </a:lnTo>
                <a:lnTo>
                  <a:pt x="9125" y="415"/>
                </a:lnTo>
                <a:lnTo>
                  <a:pt x="8979" y="293"/>
                </a:lnTo>
                <a:lnTo>
                  <a:pt x="8833" y="196"/>
                </a:lnTo>
                <a:lnTo>
                  <a:pt x="8662" y="98"/>
                </a:lnTo>
                <a:lnTo>
                  <a:pt x="8492" y="50"/>
                </a:lnTo>
                <a:lnTo>
                  <a:pt x="8297" y="1"/>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sp>
        <p:nvSpPr>
          <p:cNvPr id="3" name="Shape 396"/>
          <p:cNvSpPr/>
          <p:nvPr/>
        </p:nvSpPr>
        <p:spPr>
          <a:xfrm>
            <a:off x="6457313" y="2282098"/>
            <a:ext cx="804298" cy="1119040"/>
          </a:xfrm>
          <a:custGeom>
            <a:avLst/>
            <a:gdLst/>
            <a:ahLst/>
            <a:cxnLst/>
            <a:rect l="0" t="0" r="0" b="0"/>
            <a:pathLst>
              <a:path w="13554" h="18858" extrusionOk="0">
                <a:moveTo>
                  <a:pt x="7032" y="462"/>
                </a:moveTo>
                <a:lnTo>
                  <a:pt x="7300" y="487"/>
                </a:lnTo>
                <a:lnTo>
                  <a:pt x="7592" y="511"/>
                </a:lnTo>
                <a:lnTo>
                  <a:pt x="7860" y="560"/>
                </a:lnTo>
                <a:lnTo>
                  <a:pt x="8127" y="633"/>
                </a:lnTo>
                <a:lnTo>
                  <a:pt x="8395" y="706"/>
                </a:lnTo>
                <a:lnTo>
                  <a:pt x="8662" y="803"/>
                </a:lnTo>
                <a:lnTo>
                  <a:pt x="8906" y="925"/>
                </a:lnTo>
                <a:lnTo>
                  <a:pt x="9173" y="1046"/>
                </a:lnTo>
                <a:lnTo>
                  <a:pt x="9417" y="1168"/>
                </a:lnTo>
                <a:lnTo>
                  <a:pt x="9636" y="1338"/>
                </a:lnTo>
                <a:lnTo>
                  <a:pt x="9879" y="1484"/>
                </a:lnTo>
                <a:lnTo>
                  <a:pt x="10074" y="1679"/>
                </a:lnTo>
                <a:lnTo>
                  <a:pt x="10293" y="1849"/>
                </a:lnTo>
                <a:lnTo>
                  <a:pt x="10487" y="2068"/>
                </a:lnTo>
                <a:lnTo>
                  <a:pt x="10731" y="2336"/>
                </a:lnTo>
                <a:lnTo>
                  <a:pt x="10950" y="2652"/>
                </a:lnTo>
                <a:lnTo>
                  <a:pt x="11144" y="2969"/>
                </a:lnTo>
                <a:lnTo>
                  <a:pt x="11290" y="3285"/>
                </a:lnTo>
                <a:lnTo>
                  <a:pt x="11412" y="3626"/>
                </a:lnTo>
                <a:lnTo>
                  <a:pt x="11509" y="3966"/>
                </a:lnTo>
                <a:lnTo>
                  <a:pt x="11582" y="4331"/>
                </a:lnTo>
                <a:lnTo>
                  <a:pt x="11607" y="4721"/>
                </a:lnTo>
                <a:lnTo>
                  <a:pt x="11631" y="5378"/>
                </a:lnTo>
                <a:lnTo>
                  <a:pt x="11655" y="6059"/>
                </a:lnTo>
                <a:lnTo>
                  <a:pt x="11680" y="6716"/>
                </a:lnTo>
                <a:lnTo>
                  <a:pt x="11704" y="7057"/>
                </a:lnTo>
                <a:lnTo>
                  <a:pt x="11753" y="7397"/>
                </a:lnTo>
                <a:lnTo>
                  <a:pt x="10706" y="7397"/>
                </a:lnTo>
                <a:lnTo>
                  <a:pt x="10682" y="6327"/>
                </a:lnTo>
                <a:lnTo>
                  <a:pt x="10682" y="5767"/>
                </a:lnTo>
                <a:lnTo>
                  <a:pt x="10658" y="5232"/>
                </a:lnTo>
                <a:lnTo>
                  <a:pt x="10585" y="4672"/>
                </a:lnTo>
                <a:lnTo>
                  <a:pt x="10512" y="4429"/>
                </a:lnTo>
                <a:lnTo>
                  <a:pt x="10463" y="4161"/>
                </a:lnTo>
                <a:lnTo>
                  <a:pt x="10366" y="3893"/>
                </a:lnTo>
                <a:lnTo>
                  <a:pt x="10268" y="3650"/>
                </a:lnTo>
                <a:lnTo>
                  <a:pt x="10147" y="3407"/>
                </a:lnTo>
                <a:lnTo>
                  <a:pt x="10001" y="3163"/>
                </a:lnTo>
                <a:lnTo>
                  <a:pt x="9879" y="2993"/>
                </a:lnTo>
                <a:lnTo>
                  <a:pt x="9733" y="2823"/>
                </a:lnTo>
                <a:lnTo>
                  <a:pt x="9587" y="2652"/>
                </a:lnTo>
                <a:lnTo>
                  <a:pt x="9417" y="2506"/>
                </a:lnTo>
                <a:lnTo>
                  <a:pt x="9052" y="2263"/>
                </a:lnTo>
                <a:lnTo>
                  <a:pt x="8662" y="2044"/>
                </a:lnTo>
                <a:lnTo>
                  <a:pt x="8273" y="1874"/>
                </a:lnTo>
                <a:lnTo>
                  <a:pt x="7835" y="1728"/>
                </a:lnTo>
                <a:lnTo>
                  <a:pt x="7397" y="1630"/>
                </a:lnTo>
                <a:lnTo>
                  <a:pt x="6959" y="1582"/>
                </a:lnTo>
                <a:lnTo>
                  <a:pt x="6521" y="1582"/>
                </a:lnTo>
                <a:lnTo>
                  <a:pt x="6083" y="1630"/>
                </a:lnTo>
                <a:lnTo>
                  <a:pt x="5670" y="1728"/>
                </a:lnTo>
                <a:lnTo>
                  <a:pt x="5232" y="1898"/>
                </a:lnTo>
                <a:lnTo>
                  <a:pt x="4842" y="2093"/>
                </a:lnTo>
                <a:lnTo>
                  <a:pt x="4477" y="2336"/>
                </a:lnTo>
                <a:lnTo>
                  <a:pt x="4307" y="2482"/>
                </a:lnTo>
                <a:lnTo>
                  <a:pt x="4161" y="2628"/>
                </a:lnTo>
                <a:lnTo>
                  <a:pt x="4015" y="2798"/>
                </a:lnTo>
                <a:lnTo>
                  <a:pt x="3869" y="2969"/>
                </a:lnTo>
                <a:lnTo>
                  <a:pt x="3723" y="3212"/>
                </a:lnTo>
                <a:lnTo>
                  <a:pt x="3577" y="3455"/>
                </a:lnTo>
                <a:lnTo>
                  <a:pt x="3455" y="3699"/>
                </a:lnTo>
                <a:lnTo>
                  <a:pt x="3358" y="3966"/>
                </a:lnTo>
                <a:lnTo>
                  <a:pt x="3261" y="4234"/>
                </a:lnTo>
                <a:lnTo>
                  <a:pt x="3188" y="4502"/>
                </a:lnTo>
                <a:lnTo>
                  <a:pt x="3090" y="5086"/>
                </a:lnTo>
                <a:lnTo>
                  <a:pt x="3017" y="5645"/>
                </a:lnTo>
                <a:lnTo>
                  <a:pt x="2993" y="6229"/>
                </a:lnTo>
                <a:lnTo>
                  <a:pt x="2969" y="6789"/>
                </a:lnTo>
                <a:lnTo>
                  <a:pt x="2993" y="7349"/>
                </a:lnTo>
                <a:lnTo>
                  <a:pt x="2993" y="7397"/>
                </a:lnTo>
                <a:lnTo>
                  <a:pt x="2385" y="7373"/>
                </a:lnTo>
                <a:lnTo>
                  <a:pt x="1776" y="7397"/>
                </a:lnTo>
                <a:lnTo>
                  <a:pt x="1801" y="7324"/>
                </a:lnTo>
                <a:lnTo>
                  <a:pt x="1825" y="7227"/>
                </a:lnTo>
                <a:lnTo>
                  <a:pt x="1752" y="6692"/>
                </a:lnTo>
                <a:lnTo>
                  <a:pt x="1752" y="6132"/>
                </a:lnTo>
                <a:lnTo>
                  <a:pt x="1801" y="5572"/>
                </a:lnTo>
                <a:lnTo>
                  <a:pt x="1874" y="5037"/>
                </a:lnTo>
                <a:lnTo>
                  <a:pt x="1995" y="4477"/>
                </a:lnTo>
                <a:lnTo>
                  <a:pt x="2141" y="3942"/>
                </a:lnTo>
                <a:lnTo>
                  <a:pt x="2336" y="3431"/>
                </a:lnTo>
                <a:lnTo>
                  <a:pt x="2555" y="2944"/>
                </a:lnTo>
                <a:lnTo>
                  <a:pt x="2701" y="2652"/>
                </a:lnTo>
                <a:lnTo>
                  <a:pt x="2871" y="2409"/>
                </a:lnTo>
                <a:lnTo>
                  <a:pt x="3066" y="2166"/>
                </a:lnTo>
                <a:lnTo>
                  <a:pt x="3261" y="1922"/>
                </a:lnTo>
                <a:lnTo>
                  <a:pt x="3455" y="1728"/>
                </a:lnTo>
                <a:lnTo>
                  <a:pt x="3699" y="1533"/>
                </a:lnTo>
                <a:lnTo>
                  <a:pt x="3918" y="1363"/>
                </a:lnTo>
                <a:lnTo>
                  <a:pt x="4185" y="1192"/>
                </a:lnTo>
                <a:lnTo>
                  <a:pt x="4429" y="1046"/>
                </a:lnTo>
                <a:lnTo>
                  <a:pt x="4696" y="925"/>
                </a:lnTo>
                <a:lnTo>
                  <a:pt x="4988" y="803"/>
                </a:lnTo>
                <a:lnTo>
                  <a:pt x="5280" y="706"/>
                </a:lnTo>
                <a:lnTo>
                  <a:pt x="5572" y="633"/>
                </a:lnTo>
                <a:lnTo>
                  <a:pt x="5864" y="560"/>
                </a:lnTo>
                <a:lnTo>
                  <a:pt x="6156" y="511"/>
                </a:lnTo>
                <a:lnTo>
                  <a:pt x="6473" y="487"/>
                </a:lnTo>
                <a:lnTo>
                  <a:pt x="6740" y="462"/>
                </a:lnTo>
                <a:close/>
                <a:moveTo>
                  <a:pt x="6838" y="2020"/>
                </a:moveTo>
                <a:lnTo>
                  <a:pt x="7251" y="2044"/>
                </a:lnTo>
                <a:lnTo>
                  <a:pt x="7665" y="2117"/>
                </a:lnTo>
                <a:lnTo>
                  <a:pt x="8054" y="2239"/>
                </a:lnTo>
                <a:lnTo>
                  <a:pt x="8443" y="2409"/>
                </a:lnTo>
                <a:lnTo>
                  <a:pt x="8808" y="2628"/>
                </a:lnTo>
                <a:lnTo>
                  <a:pt x="9149" y="2871"/>
                </a:lnTo>
                <a:lnTo>
                  <a:pt x="9441" y="3163"/>
                </a:lnTo>
                <a:lnTo>
                  <a:pt x="9587" y="3334"/>
                </a:lnTo>
                <a:lnTo>
                  <a:pt x="9709" y="3504"/>
                </a:lnTo>
                <a:lnTo>
                  <a:pt x="9830" y="3723"/>
                </a:lnTo>
                <a:lnTo>
                  <a:pt x="9928" y="3942"/>
                </a:lnTo>
                <a:lnTo>
                  <a:pt x="10025" y="4161"/>
                </a:lnTo>
                <a:lnTo>
                  <a:pt x="10098" y="4404"/>
                </a:lnTo>
                <a:lnTo>
                  <a:pt x="10195" y="4891"/>
                </a:lnTo>
                <a:lnTo>
                  <a:pt x="10244" y="5402"/>
                </a:lnTo>
                <a:lnTo>
                  <a:pt x="10268" y="5913"/>
                </a:lnTo>
                <a:lnTo>
                  <a:pt x="10268" y="6424"/>
                </a:lnTo>
                <a:lnTo>
                  <a:pt x="10268" y="7422"/>
                </a:lnTo>
                <a:lnTo>
                  <a:pt x="6862" y="7422"/>
                </a:lnTo>
                <a:lnTo>
                  <a:pt x="5402" y="7397"/>
                </a:lnTo>
                <a:lnTo>
                  <a:pt x="3309" y="7397"/>
                </a:lnTo>
                <a:lnTo>
                  <a:pt x="3382" y="6911"/>
                </a:lnTo>
                <a:lnTo>
                  <a:pt x="3455" y="6400"/>
                </a:lnTo>
                <a:lnTo>
                  <a:pt x="3528" y="5426"/>
                </a:lnTo>
                <a:lnTo>
                  <a:pt x="3577" y="4940"/>
                </a:lnTo>
                <a:lnTo>
                  <a:pt x="3674" y="4453"/>
                </a:lnTo>
                <a:lnTo>
                  <a:pt x="3747" y="4234"/>
                </a:lnTo>
                <a:lnTo>
                  <a:pt x="3820" y="3991"/>
                </a:lnTo>
                <a:lnTo>
                  <a:pt x="3918" y="3747"/>
                </a:lnTo>
                <a:lnTo>
                  <a:pt x="4039" y="3528"/>
                </a:lnTo>
                <a:lnTo>
                  <a:pt x="4137" y="3334"/>
                </a:lnTo>
                <a:lnTo>
                  <a:pt x="4258" y="3163"/>
                </a:lnTo>
                <a:lnTo>
                  <a:pt x="4404" y="3017"/>
                </a:lnTo>
                <a:lnTo>
                  <a:pt x="4550" y="2871"/>
                </a:lnTo>
                <a:lnTo>
                  <a:pt x="4696" y="2725"/>
                </a:lnTo>
                <a:lnTo>
                  <a:pt x="4867" y="2604"/>
                </a:lnTo>
                <a:lnTo>
                  <a:pt x="5232" y="2385"/>
                </a:lnTo>
                <a:lnTo>
                  <a:pt x="5597" y="2214"/>
                </a:lnTo>
                <a:lnTo>
                  <a:pt x="6010" y="2093"/>
                </a:lnTo>
                <a:lnTo>
                  <a:pt x="6424" y="2044"/>
                </a:lnTo>
                <a:lnTo>
                  <a:pt x="6838" y="2020"/>
                </a:lnTo>
                <a:close/>
                <a:moveTo>
                  <a:pt x="6984" y="11388"/>
                </a:moveTo>
                <a:lnTo>
                  <a:pt x="6497" y="11631"/>
                </a:lnTo>
                <a:lnTo>
                  <a:pt x="6302" y="11728"/>
                </a:lnTo>
                <a:lnTo>
                  <a:pt x="6083" y="11826"/>
                </a:lnTo>
                <a:lnTo>
                  <a:pt x="6083" y="11826"/>
                </a:lnTo>
                <a:lnTo>
                  <a:pt x="6132" y="11704"/>
                </a:lnTo>
                <a:lnTo>
                  <a:pt x="6205" y="11607"/>
                </a:lnTo>
                <a:lnTo>
                  <a:pt x="6302" y="11534"/>
                </a:lnTo>
                <a:lnTo>
                  <a:pt x="6400" y="11485"/>
                </a:lnTo>
                <a:lnTo>
                  <a:pt x="6497" y="11436"/>
                </a:lnTo>
                <a:lnTo>
                  <a:pt x="6740" y="11388"/>
                </a:lnTo>
                <a:close/>
                <a:moveTo>
                  <a:pt x="7762" y="11899"/>
                </a:moveTo>
                <a:lnTo>
                  <a:pt x="7811" y="12045"/>
                </a:lnTo>
                <a:lnTo>
                  <a:pt x="7835" y="12191"/>
                </a:lnTo>
                <a:lnTo>
                  <a:pt x="7835" y="12191"/>
                </a:lnTo>
                <a:lnTo>
                  <a:pt x="7787" y="12166"/>
                </a:lnTo>
                <a:lnTo>
                  <a:pt x="7738" y="12142"/>
                </a:lnTo>
                <a:lnTo>
                  <a:pt x="7592" y="12166"/>
                </a:lnTo>
                <a:lnTo>
                  <a:pt x="7470" y="12191"/>
                </a:lnTo>
                <a:lnTo>
                  <a:pt x="7470" y="12191"/>
                </a:lnTo>
                <a:lnTo>
                  <a:pt x="7616" y="12093"/>
                </a:lnTo>
                <a:lnTo>
                  <a:pt x="7714" y="11996"/>
                </a:lnTo>
                <a:lnTo>
                  <a:pt x="7762" y="11899"/>
                </a:lnTo>
                <a:close/>
                <a:moveTo>
                  <a:pt x="7422" y="11534"/>
                </a:moveTo>
                <a:lnTo>
                  <a:pt x="7519" y="11582"/>
                </a:lnTo>
                <a:lnTo>
                  <a:pt x="7592" y="11680"/>
                </a:lnTo>
                <a:lnTo>
                  <a:pt x="7543" y="11680"/>
                </a:lnTo>
                <a:lnTo>
                  <a:pt x="7251" y="11826"/>
                </a:lnTo>
                <a:lnTo>
                  <a:pt x="6935" y="11947"/>
                </a:lnTo>
                <a:lnTo>
                  <a:pt x="6351" y="12239"/>
                </a:lnTo>
                <a:lnTo>
                  <a:pt x="6132" y="12337"/>
                </a:lnTo>
                <a:lnTo>
                  <a:pt x="5986" y="12410"/>
                </a:lnTo>
                <a:lnTo>
                  <a:pt x="5864" y="12507"/>
                </a:lnTo>
                <a:lnTo>
                  <a:pt x="5864" y="12507"/>
                </a:lnTo>
                <a:lnTo>
                  <a:pt x="5889" y="12337"/>
                </a:lnTo>
                <a:lnTo>
                  <a:pt x="5913" y="12191"/>
                </a:lnTo>
                <a:lnTo>
                  <a:pt x="6059" y="12191"/>
                </a:lnTo>
                <a:lnTo>
                  <a:pt x="6205" y="12142"/>
                </a:lnTo>
                <a:lnTo>
                  <a:pt x="6473" y="12020"/>
                </a:lnTo>
                <a:lnTo>
                  <a:pt x="6911" y="11801"/>
                </a:lnTo>
                <a:lnTo>
                  <a:pt x="7349" y="11582"/>
                </a:lnTo>
                <a:lnTo>
                  <a:pt x="7422" y="11534"/>
                </a:lnTo>
                <a:close/>
                <a:moveTo>
                  <a:pt x="5864" y="12653"/>
                </a:moveTo>
                <a:lnTo>
                  <a:pt x="5937" y="12702"/>
                </a:lnTo>
                <a:lnTo>
                  <a:pt x="6059" y="12726"/>
                </a:lnTo>
                <a:lnTo>
                  <a:pt x="6205" y="12702"/>
                </a:lnTo>
                <a:lnTo>
                  <a:pt x="6327" y="12653"/>
                </a:lnTo>
                <a:lnTo>
                  <a:pt x="6132" y="12799"/>
                </a:lnTo>
                <a:lnTo>
                  <a:pt x="6059" y="12872"/>
                </a:lnTo>
                <a:lnTo>
                  <a:pt x="5986" y="12969"/>
                </a:lnTo>
                <a:lnTo>
                  <a:pt x="5986" y="12994"/>
                </a:lnTo>
                <a:lnTo>
                  <a:pt x="5937" y="12945"/>
                </a:lnTo>
                <a:lnTo>
                  <a:pt x="5889" y="12872"/>
                </a:lnTo>
                <a:lnTo>
                  <a:pt x="5864" y="12799"/>
                </a:lnTo>
                <a:lnTo>
                  <a:pt x="5864" y="12677"/>
                </a:lnTo>
                <a:lnTo>
                  <a:pt x="5864" y="12653"/>
                </a:lnTo>
                <a:close/>
                <a:moveTo>
                  <a:pt x="7811" y="12458"/>
                </a:moveTo>
                <a:lnTo>
                  <a:pt x="7738" y="12629"/>
                </a:lnTo>
                <a:lnTo>
                  <a:pt x="7641" y="12799"/>
                </a:lnTo>
                <a:lnTo>
                  <a:pt x="7623" y="12828"/>
                </a:lnTo>
                <a:lnTo>
                  <a:pt x="7623" y="12828"/>
                </a:lnTo>
                <a:lnTo>
                  <a:pt x="7641" y="12775"/>
                </a:lnTo>
                <a:lnTo>
                  <a:pt x="7641" y="12726"/>
                </a:lnTo>
                <a:lnTo>
                  <a:pt x="7592" y="12677"/>
                </a:lnTo>
                <a:lnTo>
                  <a:pt x="7519" y="12653"/>
                </a:lnTo>
                <a:lnTo>
                  <a:pt x="7446" y="12653"/>
                </a:lnTo>
                <a:lnTo>
                  <a:pt x="7349" y="12677"/>
                </a:lnTo>
                <a:lnTo>
                  <a:pt x="7178" y="12726"/>
                </a:lnTo>
                <a:lnTo>
                  <a:pt x="6862" y="12921"/>
                </a:lnTo>
                <a:lnTo>
                  <a:pt x="6521" y="13140"/>
                </a:lnTo>
                <a:lnTo>
                  <a:pt x="6351" y="13237"/>
                </a:lnTo>
                <a:lnTo>
                  <a:pt x="6327" y="13213"/>
                </a:lnTo>
                <a:lnTo>
                  <a:pt x="6059" y="13067"/>
                </a:lnTo>
                <a:lnTo>
                  <a:pt x="6229" y="13067"/>
                </a:lnTo>
                <a:lnTo>
                  <a:pt x="6375" y="13018"/>
                </a:lnTo>
                <a:lnTo>
                  <a:pt x="6546" y="12969"/>
                </a:lnTo>
                <a:lnTo>
                  <a:pt x="6692" y="12896"/>
                </a:lnTo>
                <a:lnTo>
                  <a:pt x="6959" y="12775"/>
                </a:lnTo>
                <a:lnTo>
                  <a:pt x="7227" y="12677"/>
                </a:lnTo>
                <a:lnTo>
                  <a:pt x="7762" y="12483"/>
                </a:lnTo>
                <a:lnTo>
                  <a:pt x="7811" y="12458"/>
                </a:lnTo>
                <a:close/>
                <a:moveTo>
                  <a:pt x="7602" y="12862"/>
                </a:moveTo>
                <a:lnTo>
                  <a:pt x="7446" y="13115"/>
                </a:lnTo>
                <a:lnTo>
                  <a:pt x="7397" y="13115"/>
                </a:lnTo>
                <a:lnTo>
                  <a:pt x="7349" y="13140"/>
                </a:lnTo>
                <a:lnTo>
                  <a:pt x="7300" y="13164"/>
                </a:lnTo>
                <a:lnTo>
                  <a:pt x="7276" y="13213"/>
                </a:lnTo>
                <a:lnTo>
                  <a:pt x="7276" y="13261"/>
                </a:lnTo>
                <a:lnTo>
                  <a:pt x="7227" y="13237"/>
                </a:lnTo>
                <a:lnTo>
                  <a:pt x="7057" y="13237"/>
                </a:lnTo>
                <a:lnTo>
                  <a:pt x="6959" y="13286"/>
                </a:lnTo>
                <a:lnTo>
                  <a:pt x="6765" y="13383"/>
                </a:lnTo>
                <a:lnTo>
                  <a:pt x="6546" y="13505"/>
                </a:lnTo>
                <a:lnTo>
                  <a:pt x="6327" y="13602"/>
                </a:lnTo>
                <a:lnTo>
                  <a:pt x="6302" y="13407"/>
                </a:lnTo>
                <a:lnTo>
                  <a:pt x="6448" y="13407"/>
                </a:lnTo>
                <a:lnTo>
                  <a:pt x="6594" y="13383"/>
                </a:lnTo>
                <a:lnTo>
                  <a:pt x="6740" y="13334"/>
                </a:lnTo>
                <a:lnTo>
                  <a:pt x="6862" y="13261"/>
                </a:lnTo>
                <a:lnTo>
                  <a:pt x="7276" y="13091"/>
                </a:lnTo>
                <a:lnTo>
                  <a:pt x="7470" y="12994"/>
                </a:lnTo>
                <a:lnTo>
                  <a:pt x="7543" y="12921"/>
                </a:lnTo>
                <a:lnTo>
                  <a:pt x="7602" y="12862"/>
                </a:lnTo>
                <a:close/>
                <a:moveTo>
                  <a:pt x="7276" y="13529"/>
                </a:moveTo>
                <a:lnTo>
                  <a:pt x="7276" y="13797"/>
                </a:lnTo>
                <a:lnTo>
                  <a:pt x="7203" y="13772"/>
                </a:lnTo>
                <a:lnTo>
                  <a:pt x="7130" y="13797"/>
                </a:lnTo>
                <a:lnTo>
                  <a:pt x="6959" y="13845"/>
                </a:lnTo>
                <a:lnTo>
                  <a:pt x="6667" y="13991"/>
                </a:lnTo>
                <a:lnTo>
                  <a:pt x="6473" y="14113"/>
                </a:lnTo>
                <a:lnTo>
                  <a:pt x="6302" y="14259"/>
                </a:lnTo>
                <a:lnTo>
                  <a:pt x="6327" y="13870"/>
                </a:lnTo>
                <a:lnTo>
                  <a:pt x="6570" y="13870"/>
                </a:lnTo>
                <a:lnTo>
                  <a:pt x="6692" y="13821"/>
                </a:lnTo>
                <a:lnTo>
                  <a:pt x="6789" y="13772"/>
                </a:lnTo>
                <a:lnTo>
                  <a:pt x="7032" y="13675"/>
                </a:lnTo>
                <a:lnTo>
                  <a:pt x="7154" y="13602"/>
                </a:lnTo>
                <a:lnTo>
                  <a:pt x="7276" y="13529"/>
                </a:lnTo>
                <a:close/>
                <a:moveTo>
                  <a:pt x="7276" y="14819"/>
                </a:moveTo>
                <a:lnTo>
                  <a:pt x="7276" y="14989"/>
                </a:lnTo>
                <a:lnTo>
                  <a:pt x="6889" y="15012"/>
                </a:lnTo>
                <a:lnTo>
                  <a:pt x="6889" y="15012"/>
                </a:lnTo>
                <a:lnTo>
                  <a:pt x="7081" y="14916"/>
                </a:lnTo>
                <a:lnTo>
                  <a:pt x="7276" y="14819"/>
                </a:lnTo>
                <a:close/>
                <a:moveTo>
                  <a:pt x="7300" y="14089"/>
                </a:moveTo>
                <a:lnTo>
                  <a:pt x="7300" y="14162"/>
                </a:lnTo>
                <a:lnTo>
                  <a:pt x="7300" y="14210"/>
                </a:lnTo>
                <a:lnTo>
                  <a:pt x="7227" y="14186"/>
                </a:lnTo>
                <a:lnTo>
                  <a:pt x="7154" y="14210"/>
                </a:lnTo>
                <a:lnTo>
                  <a:pt x="6911" y="14332"/>
                </a:lnTo>
                <a:lnTo>
                  <a:pt x="6692" y="14502"/>
                </a:lnTo>
                <a:lnTo>
                  <a:pt x="6594" y="14575"/>
                </a:lnTo>
                <a:lnTo>
                  <a:pt x="6497" y="14673"/>
                </a:lnTo>
                <a:lnTo>
                  <a:pt x="6400" y="14770"/>
                </a:lnTo>
                <a:lnTo>
                  <a:pt x="6278" y="14843"/>
                </a:lnTo>
                <a:lnTo>
                  <a:pt x="6278" y="14867"/>
                </a:lnTo>
                <a:lnTo>
                  <a:pt x="6278" y="14892"/>
                </a:lnTo>
                <a:lnTo>
                  <a:pt x="6302" y="14892"/>
                </a:lnTo>
                <a:lnTo>
                  <a:pt x="6546" y="14867"/>
                </a:lnTo>
                <a:lnTo>
                  <a:pt x="6667" y="14843"/>
                </a:lnTo>
                <a:lnTo>
                  <a:pt x="6789" y="14794"/>
                </a:lnTo>
                <a:lnTo>
                  <a:pt x="7300" y="14527"/>
                </a:lnTo>
                <a:lnTo>
                  <a:pt x="7300" y="14551"/>
                </a:lnTo>
                <a:lnTo>
                  <a:pt x="7276" y="14551"/>
                </a:lnTo>
                <a:lnTo>
                  <a:pt x="7130" y="14624"/>
                </a:lnTo>
                <a:lnTo>
                  <a:pt x="7032" y="14697"/>
                </a:lnTo>
                <a:lnTo>
                  <a:pt x="6813" y="14867"/>
                </a:lnTo>
                <a:lnTo>
                  <a:pt x="6789" y="14916"/>
                </a:lnTo>
                <a:lnTo>
                  <a:pt x="6789" y="14965"/>
                </a:lnTo>
                <a:lnTo>
                  <a:pt x="6813" y="14989"/>
                </a:lnTo>
                <a:lnTo>
                  <a:pt x="6838" y="15013"/>
                </a:lnTo>
                <a:lnTo>
                  <a:pt x="6229" y="15013"/>
                </a:lnTo>
                <a:lnTo>
                  <a:pt x="6254" y="14746"/>
                </a:lnTo>
                <a:lnTo>
                  <a:pt x="6278" y="14502"/>
                </a:lnTo>
                <a:lnTo>
                  <a:pt x="6400" y="14478"/>
                </a:lnTo>
                <a:lnTo>
                  <a:pt x="6521" y="14454"/>
                </a:lnTo>
                <a:lnTo>
                  <a:pt x="6765" y="14332"/>
                </a:lnTo>
                <a:lnTo>
                  <a:pt x="7130" y="14186"/>
                </a:lnTo>
                <a:lnTo>
                  <a:pt x="7300" y="14089"/>
                </a:lnTo>
                <a:close/>
                <a:moveTo>
                  <a:pt x="6838" y="10925"/>
                </a:moveTo>
                <a:lnTo>
                  <a:pt x="6594" y="10950"/>
                </a:lnTo>
                <a:lnTo>
                  <a:pt x="6351" y="11023"/>
                </a:lnTo>
                <a:lnTo>
                  <a:pt x="6132" y="11144"/>
                </a:lnTo>
                <a:lnTo>
                  <a:pt x="5913" y="11290"/>
                </a:lnTo>
                <a:lnTo>
                  <a:pt x="5791" y="11436"/>
                </a:lnTo>
                <a:lnTo>
                  <a:pt x="5670" y="11607"/>
                </a:lnTo>
                <a:lnTo>
                  <a:pt x="5597" y="11801"/>
                </a:lnTo>
                <a:lnTo>
                  <a:pt x="5524" y="11996"/>
                </a:lnTo>
                <a:lnTo>
                  <a:pt x="5475" y="12191"/>
                </a:lnTo>
                <a:lnTo>
                  <a:pt x="5426" y="12410"/>
                </a:lnTo>
                <a:lnTo>
                  <a:pt x="5426" y="12604"/>
                </a:lnTo>
                <a:lnTo>
                  <a:pt x="5451" y="12799"/>
                </a:lnTo>
                <a:lnTo>
                  <a:pt x="5475" y="12921"/>
                </a:lnTo>
                <a:lnTo>
                  <a:pt x="5499" y="13042"/>
                </a:lnTo>
                <a:lnTo>
                  <a:pt x="5572" y="13140"/>
                </a:lnTo>
                <a:lnTo>
                  <a:pt x="5645" y="13237"/>
                </a:lnTo>
                <a:lnTo>
                  <a:pt x="5718" y="13334"/>
                </a:lnTo>
                <a:lnTo>
                  <a:pt x="5816" y="13383"/>
                </a:lnTo>
                <a:lnTo>
                  <a:pt x="5889" y="13456"/>
                </a:lnTo>
                <a:lnTo>
                  <a:pt x="6010" y="13480"/>
                </a:lnTo>
                <a:lnTo>
                  <a:pt x="5962" y="13675"/>
                </a:lnTo>
                <a:lnTo>
                  <a:pt x="5937" y="13894"/>
                </a:lnTo>
                <a:lnTo>
                  <a:pt x="5913" y="14332"/>
                </a:lnTo>
                <a:lnTo>
                  <a:pt x="5816" y="14794"/>
                </a:lnTo>
                <a:lnTo>
                  <a:pt x="5816" y="15038"/>
                </a:lnTo>
                <a:lnTo>
                  <a:pt x="5816" y="15159"/>
                </a:lnTo>
                <a:lnTo>
                  <a:pt x="5840" y="15281"/>
                </a:lnTo>
                <a:lnTo>
                  <a:pt x="5889" y="15330"/>
                </a:lnTo>
                <a:lnTo>
                  <a:pt x="5962" y="15378"/>
                </a:lnTo>
                <a:lnTo>
                  <a:pt x="6035" y="15403"/>
                </a:lnTo>
                <a:lnTo>
                  <a:pt x="6108" y="15378"/>
                </a:lnTo>
                <a:lnTo>
                  <a:pt x="6254" y="15403"/>
                </a:lnTo>
                <a:lnTo>
                  <a:pt x="6424" y="15427"/>
                </a:lnTo>
                <a:lnTo>
                  <a:pt x="6789" y="15427"/>
                </a:lnTo>
                <a:lnTo>
                  <a:pt x="7130" y="15403"/>
                </a:lnTo>
                <a:lnTo>
                  <a:pt x="7470" y="15378"/>
                </a:lnTo>
                <a:lnTo>
                  <a:pt x="7543" y="15354"/>
                </a:lnTo>
                <a:lnTo>
                  <a:pt x="7592" y="15330"/>
                </a:lnTo>
                <a:lnTo>
                  <a:pt x="7616" y="15281"/>
                </a:lnTo>
                <a:lnTo>
                  <a:pt x="7665" y="15232"/>
                </a:lnTo>
                <a:lnTo>
                  <a:pt x="7665" y="15159"/>
                </a:lnTo>
                <a:lnTo>
                  <a:pt x="7665" y="15111"/>
                </a:lnTo>
                <a:lnTo>
                  <a:pt x="7689" y="14308"/>
                </a:lnTo>
                <a:lnTo>
                  <a:pt x="7689" y="13894"/>
                </a:lnTo>
                <a:lnTo>
                  <a:pt x="7665" y="13699"/>
                </a:lnTo>
                <a:lnTo>
                  <a:pt x="7616" y="13505"/>
                </a:lnTo>
                <a:lnTo>
                  <a:pt x="7714" y="13456"/>
                </a:lnTo>
                <a:lnTo>
                  <a:pt x="7787" y="13407"/>
                </a:lnTo>
                <a:lnTo>
                  <a:pt x="7932" y="13164"/>
                </a:lnTo>
                <a:lnTo>
                  <a:pt x="8103" y="12896"/>
                </a:lnTo>
                <a:lnTo>
                  <a:pt x="8224" y="12629"/>
                </a:lnTo>
                <a:lnTo>
                  <a:pt x="8249" y="12483"/>
                </a:lnTo>
                <a:lnTo>
                  <a:pt x="8273" y="12337"/>
                </a:lnTo>
                <a:lnTo>
                  <a:pt x="8273" y="12191"/>
                </a:lnTo>
                <a:lnTo>
                  <a:pt x="8249" y="12020"/>
                </a:lnTo>
                <a:lnTo>
                  <a:pt x="8224" y="11874"/>
                </a:lnTo>
                <a:lnTo>
                  <a:pt x="8151" y="11728"/>
                </a:lnTo>
                <a:lnTo>
                  <a:pt x="8103" y="11607"/>
                </a:lnTo>
                <a:lnTo>
                  <a:pt x="8005" y="11485"/>
                </a:lnTo>
                <a:lnTo>
                  <a:pt x="7908" y="11363"/>
                </a:lnTo>
                <a:lnTo>
                  <a:pt x="7787" y="11242"/>
                </a:lnTo>
                <a:lnTo>
                  <a:pt x="7592" y="11120"/>
                </a:lnTo>
                <a:lnTo>
                  <a:pt x="7349" y="10998"/>
                </a:lnTo>
                <a:lnTo>
                  <a:pt x="7105" y="10950"/>
                </a:lnTo>
                <a:lnTo>
                  <a:pt x="6838" y="10925"/>
                </a:lnTo>
                <a:close/>
                <a:moveTo>
                  <a:pt x="12726" y="7811"/>
                </a:moveTo>
                <a:lnTo>
                  <a:pt x="12872" y="7860"/>
                </a:lnTo>
                <a:lnTo>
                  <a:pt x="12921" y="7884"/>
                </a:lnTo>
                <a:lnTo>
                  <a:pt x="12969" y="7933"/>
                </a:lnTo>
                <a:lnTo>
                  <a:pt x="12994" y="7981"/>
                </a:lnTo>
                <a:lnTo>
                  <a:pt x="13018" y="8078"/>
                </a:lnTo>
                <a:lnTo>
                  <a:pt x="13018" y="8103"/>
                </a:lnTo>
                <a:lnTo>
                  <a:pt x="12069" y="8103"/>
                </a:lnTo>
                <a:lnTo>
                  <a:pt x="11607" y="8151"/>
                </a:lnTo>
                <a:lnTo>
                  <a:pt x="11144" y="8200"/>
                </a:lnTo>
                <a:lnTo>
                  <a:pt x="10390" y="8200"/>
                </a:lnTo>
                <a:lnTo>
                  <a:pt x="10195" y="8224"/>
                </a:lnTo>
                <a:lnTo>
                  <a:pt x="10025" y="8273"/>
                </a:lnTo>
                <a:lnTo>
                  <a:pt x="9879" y="8346"/>
                </a:lnTo>
                <a:lnTo>
                  <a:pt x="9806" y="8395"/>
                </a:lnTo>
                <a:lnTo>
                  <a:pt x="9782" y="8443"/>
                </a:lnTo>
                <a:lnTo>
                  <a:pt x="9782" y="8492"/>
                </a:lnTo>
                <a:lnTo>
                  <a:pt x="9806" y="8541"/>
                </a:lnTo>
                <a:lnTo>
                  <a:pt x="9903" y="8589"/>
                </a:lnTo>
                <a:lnTo>
                  <a:pt x="11193" y="8589"/>
                </a:lnTo>
                <a:lnTo>
                  <a:pt x="11655" y="8565"/>
                </a:lnTo>
                <a:lnTo>
                  <a:pt x="12118" y="8589"/>
                </a:lnTo>
                <a:lnTo>
                  <a:pt x="12580" y="8589"/>
                </a:lnTo>
                <a:lnTo>
                  <a:pt x="12799" y="8565"/>
                </a:lnTo>
                <a:lnTo>
                  <a:pt x="13042" y="8541"/>
                </a:lnTo>
                <a:lnTo>
                  <a:pt x="13042" y="8735"/>
                </a:lnTo>
                <a:lnTo>
                  <a:pt x="13042" y="8979"/>
                </a:lnTo>
                <a:lnTo>
                  <a:pt x="12264" y="8979"/>
                </a:lnTo>
                <a:lnTo>
                  <a:pt x="11485" y="9003"/>
                </a:lnTo>
                <a:lnTo>
                  <a:pt x="11096" y="9027"/>
                </a:lnTo>
                <a:lnTo>
                  <a:pt x="10706" y="9052"/>
                </a:lnTo>
                <a:lnTo>
                  <a:pt x="10341" y="9125"/>
                </a:lnTo>
                <a:lnTo>
                  <a:pt x="10147" y="9173"/>
                </a:lnTo>
                <a:lnTo>
                  <a:pt x="9976" y="9246"/>
                </a:lnTo>
                <a:lnTo>
                  <a:pt x="9952" y="9295"/>
                </a:lnTo>
                <a:lnTo>
                  <a:pt x="9928" y="9344"/>
                </a:lnTo>
                <a:lnTo>
                  <a:pt x="9952" y="9392"/>
                </a:lnTo>
                <a:lnTo>
                  <a:pt x="10001" y="9417"/>
                </a:lnTo>
                <a:lnTo>
                  <a:pt x="10171" y="9441"/>
                </a:lnTo>
                <a:lnTo>
                  <a:pt x="10731" y="9441"/>
                </a:lnTo>
                <a:lnTo>
                  <a:pt x="11485" y="9368"/>
                </a:lnTo>
                <a:lnTo>
                  <a:pt x="12264" y="9368"/>
                </a:lnTo>
                <a:lnTo>
                  <a:pt x="13042" y="9344"/>
                </a:lnTo>
                <a:lnTo>
                  <a:pt x="13067" y="9733"/>
                </a:lnTo>
                <a:lnTo>
                  <a:pt x="12994" y="9684"/>
                </a:lnTo>
                <a:lnTo>
                  <a:pt x="12921" y="9660"/>
                </a:lnTo>
                <a:lnTo>
                  <a:pt x="12118" y="9709"/>
                </a:lnTo>
                <a:lnTo>
                  <a:pt x="11290" y="9757"/>
                </a:lnTo>
                <a:lnTo>
                  <a:pt x="10950" y="9782"/>
                </a:lnTo>
                <a:lnTo>
                  <a:pt x="10366" y="9782"/>
                </a:lnTo>
                <a:lnTo>
                  <a:pt x="10195" y="9830"/>
                </a:lnTo>
                <a:lnTo>
                  <a:pt x="10001" y="9879"/>
                </a:lnTo>
                <a:lnTo>
                  <a:pt x="9855" y="9952"/>
                </a:lnTo>
                <a:lnTo>
                  <a:pt x="9830" y="9976"/>
                </a:lnTo>
                <a:lnTo>
                  <a:pt x="9830" y="10001"/>
                </a:lnTo>
                <a:lnTo>
                  <a:pt x="9830" y="10049"/>
                </a:lnTo>
                <a:lnTo>
                  <a:pt x="9855" y="10074"/>
                </a:lnTo>
                <a:lnTo>
                  <a:pt x="10001" y="10147"/>
                </a:lnTo>
                <a:lnTo>
                  <a:pt x="10171" y="10195"/>
                </a:lnTo>
                <a:lnTo>
                  <a:pt x="10366" y="10220"/>
                </a:lnTo>
                <a:lnTo>
                  <a:pt x="10560" y="10220"/>
                </a:lnTo>
                <a:lnTo>
                  <a:pt x="10950" y="10195"/>
                </a:lnTo>
                <a:lnTo>
                  <a:pt x="11290" y="10171"/>
                </a:lnTo>
                <a:lnTo>
                  <a:pt x="12118" y="10122"/>
                </a:lnTo>
                <a:lnTo>
                  <a:pt x="12921" y="10098"/>
                </a:lnTo>
                <a:lnTo>
                  <a:pt x="13018" y="10074"/>
                </a:lnTo>
                <a:lnTo>
                  <a:pt x="13091" y="10001"/>
                </a:lnTo>
                <a:lnTo>
                  <a:pt x="13091" y="10390"/>
                </a:lnTo>
                <a:lnTo>
                  <a:pt x="13091" y="10633"/>
                </a:lnTo>
                <a:lnTo>
                  <a:pt x="12921" y="10609"/>
                </a:lnTo>
                <a:lnTo>
                  <a:pt x="12775" y="10585"/>
                </a:lnTo>
                <a:lnTo>
                  <a:pt x="12410" y="10585"/>
                </a:lnTo>
                <a:lnTo>
                  <a:pt x="12069" y="10609"/>
                </a:lnTo>
                <a:lnTo>
                  <a:pt x="11728" y="10609"/>
                </a:lnTo>
                <a:lnTo>
                  <a:pt x="11266" y="10585"/>
                </a:lnTo>
                <a:lnTo>
                  <a:pt x="10779" y="10560"/>
                </a:lnTo>
                <a:lnTo>
                  <a:pt x="10536" y="10585"/>
                </a:lnTo>
                <a:lnTo>
                  <a:pt x="10317" y="10633"/>
                </a:lnTo>
                <a:lnTo>
                  <a:pt x="10098" y="10706"/>
                </a:lnTo>
                <a:lnTo>
                  <a:pt x="9903" y="10828"/>
                </a:lnTo>
                <a:lnTo>
                  <a:pt x="9903" y="10852"/>
                </a:lnTo>
                <a:lnTo>
                  <a:pt x="9928" y="10877"/>
                </a:lnTo>
                <a:lnTo>
                  <a:pt x="10147" y="10950"/>
                </a:lnTo>
                <a:lnTo>
                  <a:pt x="10390" y="10974"/>
                </a:lnTo>
                <a:lnTo>
                  <a:pt x="10901" y="10998"/>
                </a:lnTo>
                <a:lnTo>
                  <a:pt x="11899" y="10998"/>
                </a:lnTo>
                <a:lnTo>
                  <a:pt x="12483" y="11047"/>
                </a:lnTo>
                <a:lnTo>
                  <a:pt x="12799" y="11047"/>
                </a:lnTo>
                <a:lnTo>
                  <a:pt x="13091" y="10998"/>
                </a:lnTo>
                <a:lnTo>
                  <a:pt x="13067" y="11363"/>
                </a:lnTo>
                <a:lnTo>
                  <a:pt x="12239" y="11388"/>
                </a:lnTo>
                <a:lnTo>
                  <a:pt x="11412" y="11461"/>
                </a:lnTo>
                <a:lnTo>
                  <a:pt x="11071" y="11485"/>
                </a:lnTo>
                <a:lnTo>
                  <a:pt x="10682" y="11509"/>
                </a:lnTo>
                <a:lnTo>
                  <a:pt x="10487" y="11534"/>
                </a:lnTo>
                <a:lnTo>
                  <a:pt x="10293" y="11558"/>
                </a:lnTo>
                <a:lnTo>
                  <a:pt x="10122" y="11607"/>
                </a:lnTo>
                <a:lnTo>
                  <a:pt x="9976" y="11680"/>
                </a:lnTo>
                <a:lnTo>
                  <a:pt x="9952" y="11704"/>
                </a:lnTo>
                <a:lnTo>
                  <a:pt x="9952" y="11728"/>
                </a:lnTo>
                <a:lnTo>
                  <a:pt x="9952" y="11753"/>
                </a:lnTo>
                <a:lnTo>
                  <a:pt x="9976" y="11777"/>
                </a:lnTo>
                <a:lnTo>
                  <a:pt x="10122" y="11850"/>
                </a:lnTo>
                <a:lnTo>
                  <a:pt x="10317" y="11874"/>
                </a:lnTo>
                <a:lnTo>
                  <a:pt x="10487" y="11899"/>
                </a:lnTo>
                <a:lnTo>
                  <a:pt x="10682" y="11899"/>
                </a:lnTo>
                <a:lnTo>
                  <a:pt x="11071" y="11874"/>
                </a:lnTo>
                <a:lnTo>
                  <a:pt x="11412" y="11826"/>
                </a:lnTo>
                <a:lnTo>
                  <a:pt x="12239" y="11777"/>
                </a:lnTo>
                <a:lnTo>
                  <a:pt x="13067" y="11728"/>
                </a:lnTo>
                <a:lnTo>
                  <a:pt x="13042" y="12312"/>
                </a:lnTo>
                <a:lnTo>
                  <a:pt x="12848" y="12264"/>
                </a:lnTo>
                <a:lnTo>
                  <a:pt x="12264" y="12264"/>
                </a:lnTo>
                <a:lnTo>
                  <a:pt x="11874" y="12288"/>
                </a:lnTo>
                <a:lnTo>
                  <a:pt x="11509" y="12312"/>
                </a:lnTo>
                <a:lnTo>
                  <a:pt x="11120" y="12312"/>
                </a:lnTo>
                <a:lnTo>
                  <a:pt x="10706" y="12288"/>
                </a:lnTo>
                <a:lnTo>
                  <a:pt x="10512" y="12312"/>
                </a:lnTo>
                <a:lnTo>
                  <a:pt x="10317" y="12337"/>
                </a:lnTo>
                <a:lnTo>
                  <a:pt x="10147" y="12385"/>
                </a:lnTo>
                <a:lnTo>
                  <a:pt x="9976" y="12483"/>
                </a:lnTo>
                <a:lnTo>
                  <a:pt x="9952" y="12507"/>
                </a:lnTo>
                <a:lnTo>
                  <a:pt x="9976" y="12531"/>
                </a:lnTo>
                <a:lnTo>
                  <a:pt x="10122" y="12629"/>
                </a:lnTo>
                <a:lnTo>
                  <a:pt x="10317" y="12677"/>
                </a:lnTo>
                <a:lnTo>
                  <a:pt x="10512" y="12726"/>
                </a:lnTo>
                <a:lnTo>
                  <a:pt x="11120" y="12726"/>
                </a:lnTo>
                <a:lnTo>
                  <a:pt x="11509" y="12702"/>
                </a:lnTo>
                <a:lnTo>
                  <a:pt x="12264" y="12726"/>
                </a:lnTo>
                <a:lnTo>
                  <a:pt x="12653" y="12702"/>
                </a:lnTo>
                <a:lnTo>
                  <a:pt x="12823" y="12677"/>
                </a:lnTo>
                <a:lnTo>
                  <a:pt x="13018" y="12653"/>
                </a:lnTo>
                <a:lnTo>
                  <a:pt x="12994" y="12848"/>
                </a:lnTo>
                <a:lnTo>
                  <a:pt x="12994" y="13164"/>
                </a:lnTo>
                <a:lnTo>
                  <a:pt x="12629" y="13115"/>
                </a:lnTo>
                <a:lnTo>
                  <a:pt x="12264" y="13115"/>
                </a:lnTo>
                <a:lnTo>
                  <a:pt x="11534" y="13164"/>
                </a:lnTo>
                <a:lnTo>
                  <a:pt x="11144" y="13164"/>
                </a:lnTo>
                <a:lnTo>
                  <a:pt x="10755" y="13188"/>
                </a:lnTo>
                <a:lnTo>
                  <a:pt x="10341" y="13213"/>
                </a:lnTo>
                <a:lnTo>
                  <a:pt x="10171" y="13261"/>
                </a:lnTo>
                <a:lnTo>
                  <a:pt x="9976" y="13310"/>
                </a:lnTo>
                <a:lnTo>
                  <a:pt x="9952" y="13334"/>
                </a:lnTo>
                <a:lnTo>
                  <a:pt x="9976" y="13383"/>
                </a:lnTo>
                <a:lnTo>
                  <a:pt x="10122" y="13480"/>
                </a:lnTo>
                <a:lnTo>
                  <a:pt x="10293" y="13529"/>
                </a:lnTo>
                <a:lnTo>
                  <a:pt x="10463" y="13578"/>
                </a:lnTo>
                <a:lnTo>
                  <a:pt x="11023" y="13578"/>
                </a:lnTo>
                <a:lnTo>
                  <a:pt x="11363" y="13553"/>
                </a:lnTo>
                <a:lnTo>
                  <a:pt x="12166" y="13505"/>
                </a:lnTo>
                <a:lnTo>
                  <a:pt x="12580" y="13505"/>
                </a:lnTo>
                <a:lnTo>
                  <a:pt x="12969" y="13529"/>
                </a:lnTo>
                <a:lnTo>
                  <a:pt x="12945" y="14210"/>
                </a:lnTo>
                <a:lnTo>
                  <a:pt x="12775" y="14137"/>
                </a:lnTo>
                <a:lnTo>
                  <a:pt x="12580" y="14089"/>
                </a:lnTo>
                <a:lnTo>
                  <a:pt x="12385" y="14064"/>
                </a:lnTo>
                <a:lnTo>
                  <a:pt x="11753" y="14064"/>
                </a:lnTo>
                <a:lnTo>
                  <a:pt x="11388" y="14089"/>
                </a:lnTo>
                <a:lnTo>
                  <a:pt x="10852" y="14137"/>
                </a:lnTo>
                <a:lnTo>
                  <a:pt x="10317" y="14162"/>
                </a:lnTo>
                <a:lnTo>
                  <a:pt x="10001" y="14186"/>
                </a:lnTo>
                <a:lnTo>
                  <a:pt x="9830" y="14235"/>
                </a:lnTo>
                <a:lnTo>
                  <a:pt x="9782" y="14259"/>
                </a:lnTo>
                <a:lnTo>
                  <a:pt x="9709" y="14308"/>
                </a:lnTo>
                <a:lnTo>
                  <a:pt x="9684" y="14332"/>
                </a:lnTo>
                <a:lnTo>
                  <a:pt x="9684" y="14381"/>
                </a:lnTo>
                <a:lnTo>
                  <a:pt x="9684" y="14429"/>
                </a:lnTo>
                <a:lnTo>
                  <a:pt x="9709" y="14478"/>
                </a:lnTo>
                <a:lnTo>
                  <a:pt x="9782" y="14527"/>
                </a:lnTo>
                <a:lnTo>
                  <a:pt x="9830" y="14551"/>
                </a:lnTo>
                <a:lnTo>
                  <a:pt x="10001" y="14600"/>
                </a:lnTo>
                <a:lnTo>
                  <a:pt x="10414" y="14600"/>
                </a:lnTo>
                <a:lnTo>
                  <a:pt x="10828" y="14551"/>
                </a:lnTo>
                <a:lnTo>
                  <a:pt x="11144" y="14527"/>
                </a:lnTo>
                <a:lnTo>
                  <a:pt x="11558" y="14502"/>
                </a:lnTo>
                <a:lnTo>
                  <a:pt x="11996" y="14454"/>
                </a:lnTo>
                <a:lnTo>
                  <a:pt x="12215" y="14478"/>
                </a:lnTo>
                <a:lnTo>
                  <a:pt x="12434" y="14478"/>
                </a:lnTo>
                <a:lnTo>
                  <a:pt x="12629" y="14527"/>
                </a:lnTo>
                <a:lnTo>
                  <a:pt x="12823" y="14600"/>
                </a:lnTo>
                <a:lnTo>
                  <a:pt x="12872" y="14624"/>
                </a:lnTo>
                <a:lnTo>
                  <a:pt x="12945" y="14624"/>
                </a:lnTo>
                <a:lnTo>
                  <a:pt x="12945" y="15062"/>
                </a:lnTo>
                <a:lnTo>
                  <a:pt x="12872" y="14989"/>
                </a:lnTo>
                <a:lnTo>
                  <a:pt x="12848" y="14965"/>
                </a:lnTo>
                <a:lnTo>
                  <a:pt x="12799" y="14940"/>
                </a:lnTo>
                <a:lnTo>
                  <a:pt x="12483" y="14916"/>
                </a:lnTo>
                <a:lnTo>
                  <a:pt x="12142" y="14892"/>
                </a:lnTo>
                <a:lnTo>
                  <a:pt x="11461" y="14916"/>
                </a:lnTo>
                <a:lnTo>
                  <a:pt x="10706" y="14940"/>
                </a:lnTo>
                <a:lnTo>
                  <a:pt x="10317" y="14965"/>
                </a:lnTo>
                <a:lnTo>
                  <a:pt x="9952" y="15013"/>
                </a:lnTo>
                <a:lnTo>
                  <a:pt x="9903" y="15038"/>
                </a:lnTo>
                <a:lnTo>
                  <a:pt x="9855" y="15086"/>
                </a:lnTo>
                <a:lnTo>
                  <a:pt x="9830" y="15135"/>
                </a:lnTo>
                <a:lnTo>
                  <a:pt x="9830" y="15208"/>
                </a:lnTo>
                <a:lnTo>
                  <a:pt x="9830" y="15257"/>
                </a:lnTo>
                <a:lnTo>
                  <a:pt x="9855" y="15305"/>
                </a:lnTo>
                <a:lnTo>
                  <a:pt x="9903" y="15354"/>
                </a:lnTo>
                <a:lnTo>
                  <a:pt x="9952" y="15378"/>
                </a:lnTo>
                <a:lnTo>
                  <a:pt x="10293" y="15403"/>
                </a:lnTo>
                <a:lnTo>
                  <a:pt x="10633" y="15403"/>
                </a:lnTo>
                <a:lnTo>
                  <a:pt x="11315" y="15378"/>
                </a:lnTo>
                <a:lnTo>
                  <a:pt x="12045" y="15354"/>
                </a:lnTo>
                <a:lnTo>
                  <a:pt x="12750" y="15330"/>
                </a:lnTo>
                <a:lnTo>
                  <a:pt x="12848" y="15305"/>
                </a:lnTo>
                <a:lnTo>
                  <a:pt x="12896" y="15257"/>
                </a:lnTo>
                <a:lnTo>
                  <a:pt x="12921" y="15232"/>
                </a:lnTo>
                <a:lnTo>
                  <a:pt x="12921" y="15695"/>
                </a:lnTo>
                <a:lnTo>
                  <a:pt x="12629" y="15646"/>
                </a:lnTo>
                <a:lnTo>
                  <a:pt x="12312" y="15646"/>
                </a:lnTo>
                <a:lnTo>
                  <a:pt x="11728" y="15670"/>
                </a:lnTo>
                <a:lnTo>
                  <a:pt x="11290" y="15695"/>
                </a:lnTo>
                <a:lnTo>
                  <a:pt x="10828" y="15743"/>
                </a:lnTo>
                <a:lnTo>
                  <a:pt x="10609" y="15792"/>
                </a:lnTo>
                <a:lnTo>
                  <a:pt x="10390" y="15865"/>
                </a:lnTo>
                <a:lnTo>
                  <a:pt x="10195" y="15938"/>
                </a:lnTo>
                <a:lnTo>
                  <a:pt x="10001" y="16060"/>
                </a:lnTo>
                <a:lnTo>
                  <a:pt x="9976" y="16084"/>
                </a:lnTo>
                <a:lnTo>
                  <a:pt x="9976" y="16133"/>
                </a:lnTo>
                <a:lnTo>
                  <a:pt x="9976" y="16157"/>
                </a:lnTo>
                <a:lnTo>
                  <a:pt x="10025" y="16181"/>
                </a:lnTo>
                <a:lnTo>
                  <a:pt x="10414" y="16181"/>
                </a:lnTo>
                <a:lnTo>
                  <a:pt x="10804" y="16157"/>
                </a:lnTo>
                <a:lnTo>
                  <a:pt x="11193" y="16108"/>
                </a:lnTo>
                <a:lnTo>
                  <a:pt x="11582" y="16084"/>
                </a:lnTo>
                <a:lnTo>
                  <a:pt x="12020" y="16060"/>
                </a:lnTo>
                <a:lnTo>
                  <a:pt x="12458" y="16060"/>
                </a:lnTo>
                <a:lnTo>
                  <a:pt x="12702" y="16084"/>
                </a:lnTo>
                <a:lnTo>
                  <a:pt x="12945" y="16133"/>
                </a:lnTo>
                <a:lnTo>
                  <a:pt x="12945" y="16424"/>
                </a:lnTo>
                <a:lnTo>
                  <a:pt x="12629" y="16400"/>
                </a:lnTo>
                <a:lnTo>
                  <a:pt x="12312" y="16400"/>
                </a:lnTo>
                <a:lnTo>
                  <a:pt x="11680" y="16424"/>
                </a:lnTo>
                <a:lnTo>
                  <a:pt x="11363" y="16424"/>
                </a:lnTo>
                <a:lnTo>
                  <a:pt x="10925" y="16449"/>
                </a:lnTo>
                <a:lnTo>
                  <a:pt x="10706" y="16473"/>
                </a:lnTo>
                <a:lnTo>
                  <a:pt x="10512" y="16522"/>
                </a:lnTo>
                <a:lnTo>
                  <a:pt x="10341" y="16619"/>
                </a:lnTo>
                <a:lnTo>
                  <a:pt x="10293" y="16668"/>
                </a:lnTo>
                <a:lnTo>
                  <a:pt x="10244" y="16716"/>
                </a:lnTo>
                <a:lnTo>
                  <a:pt x="10244" y="16814"/>
                </a:lnTo>
                <a:lnTo>
                  <a:pt x="10268" y="16838"/>
                </a:lnTo>
                <a:lnTo>
                  <a:pt x="10293" y="16862"/>
                </a:lnTo>
                <a:lnTo>
                  <a:pt x="10414" y="16935"/>
                </a:lnTo>
                <a:lnTo>
                  <a:pt x="10560" y="16960"/>
                </a:lnTo>
                <a:lnTo>
                  <a:pt x="10925" y="16960"/>
                </a:lnTo>
                <a:lnTo>
                  <a:pt x="11290" y="16935"/>
                </a:lnTo>
                <a:lnTo>
                  <a:pt x="11582" y="16887"/>
                </a:lnTo>
                <a:lnTo>
                  <a:pt x="12629" y="16887"/>
                </a:lnTo>
                <a:lnTo>
                  <a:pt x="12969" y="16935"/>
                </a:lnTo>
                <a:lnTo>
                  <a:pt x="12969" y="17179"/>
                </a:lnTo>
                <a:lnTo>
                  <a:pt x="12945" y="17227"/>
                </a:lnTo>
                <a:lnTo>
                  <a:pt x="12921" y="17276"/>
                </a:lnTo>
                <a:lnTo>
                  <a:pt x="12921" y="17373"/>
                </a:lnTo>
                <a:lnTo>
                  <a:pt x="12653" y="17349"/>
                </a:lnTo>
                <a:lnTo>
                  <a:pt x="12385" y="17349"/>
                </a:lnTo>
                <a:lnTo>
                  <a:pt x="11850" y="17398"/>
                </a:lnTo>
                <a:lnTo>
                  <a:pt x="11120" y="17422"/>
                </a:lnTo>
                <a:lnTo>
                  <a:pt x="10755" y="17471"/>
                </a:lnTo>
                <a:lnTo>
                  <a:pt x="10585" y="17519"/>
                </a:lnTo>
                <a:lnTo>
                  <a:pt x="10414" y="17592"/>
                </a:lnTo>
                <a:lnTo>
                  <a:pt x="10390" y="17592"/>
                </a:lnTo>
                <a:lnTo>
                  <a:pt x="10414" y="17617"/>
                </a:lnTo>
                <a:lnTo>
                  <a:pt x="10560" y="17665"/>
                </a:lnTo>
                <a:lnTo>
                  <a:pt x="10731" y="17714"/>
                </a:lnTo>
                <a:lnTo>
                  <a:pt x="11023" y="17738"/>
                </a:lnTo>
                <a:lnTo>
                  <a:pt x="12775" y="17738"/>
                </a:lnTo>
                <a:lnTo>
                  <a:pt x="12677" y="17836"/>
                </a:lnTo>
                <a:lnTo>
                  <a:pt x="12580" y="17957"/>
                </a:lnTo>
                <a:lnTo>
                  <a:pt x="12483" y="17909"/>
                </a:lnTo>
                <a:lnTo>
                  <a:pt x="12361" y="17884"/>
                </a:lnTo>
                <a:lnTo>
                  <a:pt x="11363" y="17884"/>
                </a:lnTo>
                <a:lnTo>
                  <a:pt x="11047" y="17909"/>
                </a:lnTo>
                <a:lnTo>
                  <a:pt x="10901" y="17933"/>
                </a:lnTo>
                <a:lnTo>
                  <a:pt x="10755" y="17957"/>
                </a:lnTo>
                <a:lnTo>
                  <a:pt x="10633" y="18030"/>
                </a:lnTo>
                <a:lnTo>
                  <a:pt x="10512" y="18103"/>
                </a:lnTo>
                <a:lnTo>
                  <a:pt x="10512" y="18128"/>
                </a:lnTo>
                <a:lnTo>
                  <a:pt x="10536" y="18152"/>
                </a:lnTo>
                <a:lnTo>
                  <a:pt x="10633" y="18201"/>
                </a:lnTo>
                <a:lnTo>
                  <a:pt x="10779" y="18249"/>
                </a:lnTo>
                <a:lnTo>
                  <a:pt x="10925" y="18274"/>
                </a:lnTo>
                <a:lnTo>
                  <a:pt x="11071" y="18274"/>
                </a:lnTo>
                <a:lnTo>
                  <a:pt x="11363" y="18249"/>
                </a:lnTo>
                <a:lnTo>
                  <a:pt x="11655" y="18225"/>
                </a:lnTo>
                <a:lnTo>
                  <a:pt x="11947" y="18249"/>
                </a:lnTo>
                <a:lnTo>
                  <a:pt x="11704" y="18298"/>
                </a:lnTo>
                <a:lnTo>
                  <a:pt x="11461" y="18322"/>
                </a:lnTo>
                <a:lnTo>
                  <a:pt x="10950" y="18371"/>
                </a:lnTo>
                <a:lnTo>
                  <a:pt x="10025" y="18395"/>
                </a:lnTo>
                <a:lnTo>
                  <a:pt x="9100" y="18420"/>
                </a:lnTo>
                <a:lnTo>
                  <a:pt x="8151" y="18420"/>
                </a:lnTo>
                <a:lnTo>
                  <a:pt x="7227" y="18395"/>
                </a:lnTo>
                <a:lnTo>
                  <a:pt x="6254" y="18347"/>
                </a:lnTo>
                <a:lnTo>
                  <a:pt x="5305" y="18371"/>
                </a:lnTo>
                <a:lnTo>
                  <a:pt x="3382" y="18420"/>
                </a:lnTo>
                <a:lnTo>
                  <a:pt x="2555" y="18444"/>
                </a:lnTo>
                <a:lnTo>
                  <a:pt x="2141" y="18444"/>
                </a:lnTo>
                <a:lnTo>
                  <a:pt x="1728" y="18420"/>
                </a:lnTo>
                <a:lnTo>
                  <a:pt x="1557" y="18395"/>
                </a:lnTo>
                <a:lnTo>
                  <a:pt x="1387" y="18347"/>
                </a:lnTo>
                <a:lnTo>
                  <a:pt x="1217" y="18298"/>
                </a:lnTo>
                <a:lnTo>
                  <a:pt x="1095" y="18249"/>
                </a:lnTo>
                <a:lnTo>
                  <a:pt x="949" y="18152"/>
                </a:lnTo>
                <a:lnTo>
                  <a:pt x="827" y="18079"/>
                </a:lnTo>
                <a:lnTo>
                  <a:pt x="608" y="17836"/>
                </a:lnTo>
                <a:lnTo>
                  <a:pt x="608" y="17787"/>
                </a:lnTo>
                <a:lnTo>
                  <a:pt x="633" y="17154"/>
                </a:lnTo>
                <a:lnTo>
                  <a:pt x="681" y="16497"/>
                </a:lnTo>
                <a:lnTo>
                  <a:pt x="681" y="15865"/>
                </a:lnTo>
                <a:lnTo>
                  <a:pt x="657" y="15549"/>
                </a:lnTo>
                <a:lnTo>
                  <a:pt x="633" y="15232"/>
                </a:lnTo>
                <a:lnTo>
                  <a:pt x="584" y="14892"/>
                </a:lnTo>
                <a:lnTo>
                  <a:pt x="560" y="14551"/>
                </a:lnTo>
                <a:lnTo>
                  <a:pt x="535" y="13845"/>
                </a:lnTo>
                <a:lnTo>
                  <a:pt x="560" y="13164"/>
                </a:lnTo>
                <a:lnTo>
                  <a:pt x="584" y="12483"/>
                </a:lnTo>
                <a:lnTo>
                  <a:pt x="608" y="11753"/>
                </a:lnTo>
                <a:lnTo>
                  <a:pt x="608" y="11023"/>
                </a:lnTo>
                <a:lnTo>
                  <a:pt x="608" y="9587"/>
                </a:lnTo>
                <a:lnTo>
                  <a:pt x="608" y="9052"/>
                </a:lnTo>
                <a:lnTo>
                  <a:pt x="608" y="8784"/>
                </a:lnTo>
                <a:lnTo>
                  <a:pt x="633" y="8516"/>
                </a:lnTo>
                <a:lnTo>
                  <a:pt x="657" y="8395"/>
                </a:lnTo>
                <a:lnTo>
                  <a:pt x="706" y="8297"/>
                </a:lnTo>
                <a:lnTo>
                  <a:pt x="827" y="8127"/>
                </a:lnTo>
                <a:lnTo>
                  <a:pt x="1071" y="7835"/>
                </a:lnTo>
                <a:lnTo>
                  <a:pt x="1411" y="7884"/>
                </a:lnTo>
                <a:lnTo>
                  <a:pt x="1728" y="7908"/>
                </a:lnTo>
                <a:lnTo>
                  <a:pt x="2409" y="7908"/>
                </a:lnTo>
                <a:lnTo>
                  <a:pt x="3066" y="7884"/>
                </a:lnTo>
                <a:lnTo>
                  <a:pt x="5207" y="7884"/>
                </a:lnTo>
                <a:lnTo>
                  <a:pt x="6692" y="7908"/>
                </a:lnTo>
                <a:lnTo>
                  <a:pt x="10268" y="7908"/>
                </a:lnTo>
                <a:lnTo>
                  <a:pt x="10974" y="7860"/>
                </a:lnTo>
                <a:lnTo>
                  <a:pt x="11315" y="7860"/>
                </a:lnTo>
                <a:lnTo>
                  <a:pt x="11631" y="7884"/>
                </a:lnTo>
                <a:lnTo>
                  <a:pt x="11972" y="7908"/>
                </a:lnTo>
                <a:lnTo>
                  <a:pt x="12312" y="7957"/>
                </a:lnTo>
                <a:lnTo>
                  <a:pt x="12410" y="7981"/>
                </a:lnTo>
                <a:lnTo>
                  <a:pt x="12483" y="7933"/>
                </a:lnTo>
                <a:lnTo>
                  <a:pt x="12556" y="7884"/>
                </a:lnTo>
                <a:lnTo>
                  <a:pt x="12604" y="7811"/>
                </a:lnTo>
                <a:close/>
                <a:moveTo>
                  <a:pt x="6643" y="0"/>
                </a:moveTo>
                <a:lnTo>
                  <a:pt x="6327" y="24"/>
                </a:lnTo>
                <a:lnTo>
                  <a:pt x="6010" y="49"/>
                </a:lnTo>
                <a:lnTo>
                  <a:pt x="5694" y="122"/>
                </a:lnTo>
                <a:lnTo>
                  <a:pt x="5402" y="170"/>
                </a:lnTo>
                <a:lnTo>
                  <a:pt x="5086" y="268"/>
                </a:lnTo>
                <a:lnTo>
                  <a:pt x="4794" y="365"/>
                </a:lnTo>
                <a:lnTo>
                  <a:pt x="4502" y="487"/>
                </a:lnTo>
                <a:lnTo>
                  <a:pt x="4210" y="633"/>
                </a:lnTo>
                <a:lnTo>
                  <a:pt x="3942" y="779"/>
                </a:lnTo>
                <a:lnTo>
                  <a:pt x="3674" y="949"/>
                </a:lnTo>
                <a:lnTo>
                  <a:pt x="3431" y="1144"/>
                </a:lnTo>
                <a:lnTo>
                  <a:pt x="3188" y="1338"/>
                </a:lnTo>
                <a:lnTo>
                  <a:pt x="2969" y="1557"/>
                </a:lnTo>
                <a:lnTo>
                  <a:pt x="2750" y="1776"/>
                </a:lnTo>
                <a:lnTo>
                  <a:pt x="2555" y="2044"/>
                </a:lnTo>
                <a:lnTo>
                  <a:pt x="2385" y="2287"/>
                </a:lnTo>
                <a:lnTo>
                  <a:pt x="2214" y="2579"/>
                </a:lnTo>
                <a:lnTo>
                  <a:pt x="1947" y="3090"/>
                </a:lnTo>
                <a:lnTo>
                  <a:pt x="1728" y="3674"/>
                </a:lnTo>
                <a:lnTo>
                  <a:pt x="1533" y="4283"/>
                </a:lnTo>
                <a:lnTo>
                  <a:pt x="1387" y="4891"/>
                </a:lnTo>
                <a:lnTo>
                  <a:pt x="1314" y="5524"/>
                </a:lnTo>
                <a:lnTo>
                  <a:pt x="1290" y="5840"/>
                </a:lnTo>
                <a:lnTo>
                  <a:pt x="1265" y="6156"/>
                </a:lnTo>
                <a:lnTo>
                  <a:pt x="1290" y="6448"/>
                </a:lnTo>
                <a:lnTo>
                  <a:pt x="1314" y="6765"/>
                </a:lnTo>
                <a:lnTo>
                  <a:pt x="1363" y="7057"/>
                </a:lnTo>
                <a:lnTo>
                  <a:pt x="1436" y="7349"/>
                </a:lnTo>
                <a:lnTo>
                  <a:pt x="1460" y="7422"/>
                </a:lnTo>
                <a:lnTo>
                  <a:pt x="998" y="7495"/>
                </a:lnTo>
                <a:lnTo>
                  <a:pt x="803" y="7495"/>
                </a:lnTo>
                <a:lnTo>
                  <a:pt x="730" y="7543"/>
                </a:lnTo>
                <a:lnTo>
                  <a:pt x="657" y="7568"/>
                </a:lnTo>
                <a:lnTo>
                  <a:pt x="511" y="7689"/>
                </a:lnTo>
                <a:lnTo>
                  <a:pt x="389" y="7860"/>
                </a:lnTo>
                <a:lnTo>
                  <a:pt x="292" y="8030"/>
                </a:lnTo>
                <a:lnTo>
                  <a:pt x="219" y="8200"/>
                </a:lnTo>
                <a:lnTo>
                  <a:pt x="170" y="8395"/>
                </a:lnTo>
                <a:lnTo>
                  <a:pt x="146" y="8565"/>
                </a:lnTo>
                <a:lnTo>
                  <a:pt x="97" y="8930"/>
                </a:lnTo>
                <a:lnTo>
                  <a:pt x="73" y="9319"/>
                </a:lnTo>
                <a:lnTo>
                  <a:pt x="73" y="10074"/>
                </a:lnTo>
                <a:lnTo>
                  <a:pt x="97" y="10828"/>
                </a:lnTo>
                <a:lnTo>
                  <a:pt x="97" y="11582"/>
                </a:lnTo>
                <a:lnTo>
                  <a:pt x="73" y="12361"/>
                </a:lnTo>
                <a:lnTo>
                  <a:pt x="24" y="13115"/>
                </a:lnTo>
                <a:lnTo>
                  <a:pt x="0" y="13894"/>
                </a:lnTo>
                <a:lnTo>
                  <a:pt x="0" y="14283"/>
                </a:lnTo>
                <a:lnTo>
                  <a:pt x="24" y="14673"/>
                </a:lnTo>
                <a:lnTo>
                  <a:pt x="97" y="15378"/>
                </a:lnTo>
                <a:lnTo>
                  <a:pt x="146" y="15743"/>
                </a:lnTo>
                <a:lnTo>
                  <a:pt x="146" y="16108"/>
                </a:lnTo>
                <a:lnTo>
                  <a:pt x="122" y="16935"/>
                </a:lnTo>
                <a:lnTo>
                  <a:pt x="97" y="17787"/>
                </a:lnTo>
                <a:lnTo>
                  <a:pt x="97" y="17860"/>
                </a:lnTo>
                <a:lnTo>
                  <a:pt x="146" y="17933"/>
                </a:lnTo>
                <a:lnTo>
                  <a:pt x="195" y="17982"/>
                </a:lnTo>
                <a:lnTo>
                  <a:pt x="243" y="18006"/>
                </a:lnTo>
                <a:lnTo>
                  <a:pt x="341" y="18152"/>
                </a:lnTo>
                <a:lnTo>
                  <a:pt x="438" y="18298"/>
                </a:lnTo>
                <a:lnTo>
                  <a:pt x="560" y="18420"/>
                </a:lnTo>
                <a:lnTo>
                  <a:pt x="681" y="18517"/>
                </a:lnTo>
                <a:lnTo>
                  <a:pt x="827" y="18590"/>
                </a:lnTo>
                <a:lnTo>
                  <a:pt x="973" y="18663"/>
                </a:lnTo>
                <a:lnTo>
                  <a:pt x="1314" y="18760"/>
                </a:lnTo>
                <a:lnTo>
                  <a:pt x="1655" y="18809"/>
                </a:lnTo>
                <a:lnTo>
                  <a:pt x="2020" y="18833"/>
                </a:lnTo>
                <a:lnTo>
                  <a:pt x="2677" y="18858"/>
                </a:lnTo>
                <a:lnTo>
                  <a:pt x="3869" y="18833"/>
                </a:lnTo>
                <a:lnTo>
                  <a:pt x="5037" y="18785"/>
                </a:lnTo>
                <a:lnTo>
                  <a:pt x="6813" y="18785"/>
                </a:lnTo>
                <a:lnTo>
                  <a:pt x="7422" y="18809"/>
                </a:lnTo>
                <a:lnTo>
                  <a:pt x="8443" y="18858"/>
                </a:lnTo>
                <a:lnTo>
                  <a:pt x="9465" y="18858"/>
                </a:lnTo>
                <a:lnTo>
                  <a:pt x="10487" y="18809"/>
                </a:lnTo>
                <a:lnTo>
                  <a:pt x="11509" y="18760"/>
                </a:lnTo>
                <a:lnTo>
                  <a:pt x="11801" y="18712"/>
                </a:lnTo>
                <a:lnTo>
                  <a:pt x="12069" y="18663"/>
                </a:lnTo>
                <a:lnTo>
                  <a:pt x="12337" y="18590"/>
                </a:lnTo>
                <a:lnTo>
                  <a:pt x="12556" y="18493"/>
                </a:lnTo>
                <a:lnTo>
                  <a:pt x="12775" y="18347"/>
                </a:lnTo>
                <a:lnTo>
                  <a:pt x="12969" y="18201"/>
                </a:lnTo>
                <a:lnTo>
                  <a:pt x="13115" y="17982"/>
                </a:lnTo>
                <a:lnTo>
                  <a:pt x="13237" y="17763"/>
                </a:lnTo>
                <a:lnTo>
                  <a:pt x="13286" y="17738"/>
                </a:lnTo>
                <a:lnTo>
                  <a:pt x="13310" y="17690"/>
                </a:lnTo>
                <a:lnTo>
                  <a:pt x="13334" y="17665"/>
                </a:lnTo>
                <a:lnTo>
                  <a:pt x="13334" y="17592"/>
                </a:lnTo>
                <a:lnTo>
                  <a:pt x="13334" y="17471"/>
                </a:lnTo>
                <a:lnTo>
                  <a:pt x="13359" y="17398"/>
                </a:lnTo>
                <a:lnTo>
                  <a:pt x="13359" y="17300"/>
                </a:lnTo>
                <a:lnTo>
                  <a:pt x="13310" y="17227"/>
                </a:lnTo>
                <a:lnTo>
                  <a:pt x="13310" y="16862"/>
                </a:lnTo>
                <a:lnTo>
                  <a:pt x="13334" y="16789"/>
                </a:lnTo>
                <a:lnTo>
                  <a:pt x="13359" y="16716"/>
                </a:lnTo>
                <a:lnTo>
                  <a:pt x="13334" y="16643"/>
                </a:lnTo>
                <a:lnTo>
                  <a:pt x="13310" y="16570"/>
                </a:lnTo>
                <a:lnTo>
                  <a:pt x="13286" y="16108"/>
                </a:lnTo>
                <a:lnTo>
                  <a:pt x="13334" y="16060"/>
                </a:lnTo>
                <a:lnTo>
                  <a:pt x="13359" y="15987"/>
                </a:lnTo>
                <a:lnTo>
                  <a:pt x="13359" y="15914"/>
                </a:lnTo>
                <a:lnTo>
                  <a:pt x="13310" y="15865"/>
                </a:lnTo>
                <a:lnTo>
                  <a:pt x="13359" y="14454"/>
                </a:lnTo>
                <a:lnTo>
                  <a:pt x="13432" y="13042"/>
                </a:lnTo>
                <a:lnTo>
                  <a:pt x="13480" y="11826"/>
                </a:lnTo>
                <a:lnTo>
                  <a:pt x="13529" y="10585"/>
                </a:lnTo>
                <a:lnTo>
                  <a:pt x="13553" y="10098"/>
                </a:lnTo>
                <a:lnTo>
                  <a:pt x="13553" y="9563"/>
                </a:lnTo>
                <a:lnTo>
                  <a:pt x="13529" y="9027"/>
                </a:lnTo>
                <a:lnTo>
                  <a:pt x="13505" y="8760"/>
                </a:lnTo>
                <a:lnTo>
                  <a:pt x="13456" y="8516"/>
                </a:lnTo>
                <a:lnTo>
                  <a:pt x="13432" y="8127"/>
                </a:lnTo>
                <a:lnTo>
                  <a:pt x="13383" y="7933"/>
                </a:lnTo>
                <a:lnTo>
                  <a:pt x="13334" y="7762"/>
                </a:lnTo>
                <a:lnTo>
                  <a:pt x="13261" y="7665"/>
                </a:lnTo>
                <a:lnTo>
                  <a:pt x="13188" y="7592"/>
                </a:lnTo>
                <a:lnTo>
                  <a:pt x="13091" y="7519"/>
                </a:lnTo>
                <a:lnTo>
                  <a:pt x="12969" y="7470"/>
                </a:lnTo>
                <a:lnTo>
                  <a:pt x="12848" y="7446"/>
                </a:lnTo>
                <a:lnTo>
                  <a:pt x="12726" y="7446"/>
                </a:lnTo>
                <a:lnTo>
                  <a:pt x="12604" y="7470"/>
                </a:lnTo>
                <a:lnTo>
                  <a:pt x="12483" y="7495"/>
                </a:lnTo>
                <a:lnTo>
                  <a:pt x="12434" y="7470"/>
                </a:lnTo>
                <a:lnTo>
                  <a:pt x="12239" y="7446"/>
                </a:lnTo>
                <a:lnTo>
                  <a:pt x="12239" y="7373"/>
                </a:lnTo>
                <a:lnTo>
                  <a:pt x="12166" y="6984"/>
                </a:lnTo>
                <a:lnTo>
                  <a:pt x="12118" y="6570"/>
                </a:lnTo>
                <a:lnTo>
                  <a:pt x="12093" y="6181"/>
                </a:lnTo>
                <a:lnTo>
                  <a:pt x="12093" y="5767"/>
                </a:lnTo>
                <a:lnTo>
                  <a:pt x="12093" y="4940"/>
                </a:lnTo>
                <a:lnTo>
                  <a:pt x="12069" y="4550"/>
                </a:lnTo>
                <a:lnTo>
                  <a:pt x="11996" y="4137"/>
                </a:lnTo>
                <a:lnTo>
                  <a:pt x="11923" y="3796"/>
                </a:lnTo>
                <a:lnTo>
                  <a:pt x="11826" y="3455"/>
                </a:lnTo>
                <a:lnTo>
                  <a:pt x="11704" y="3115"/>
                </a:lnTo>
                <a:lnTo>
                  <a:pt x="11558" y="2798"/>
                </a:lnTo>
                <a:lnTo>
                  <a:pt x="11388" y="2482"/>
                </a:lnTo>
                <a:lnTo>
                  <a:pt x="11193" y="2190"/>
                </a:lnTo>
                <a:lnTo>
                  <a:pt x="10974" y="1898"/>
                </a:lnTo>
                <a:lnTo>
                  <a:pt x="10731" y="1630"/>
                </a:lnTo>
                <a:lnTo>
                  <a:pt x="10512" y="1411"/>
                </a:lnTo>
                <a:lnTo>
                  <a:pt x="10293" y="1217"/>
                </a:lnTo>
                <a:lnTo>
                  <a:pt x="10049" y="1022"/>
                </a:lnTo>
                <a:lnTo>
                  <a:pt x="9806" y="852"/>
                </a:lnTo>
                <a:lnTo>
                  <a:pt x="9538" y="706"/>
                </a:lnTo>
                <a:lnTo>
                  <a:pt x="9271" y="560"/>
                </a:lnTo>
                <a:lnTo>
                  <a:pt x="9003" y="438"/>
                </a:lnTo>
                <a:lnTo>
                  <a:pt x="8711" y="341"/>
                </a:lnTo>
                <a:lnTo>
                  <a:pt x="8443" y="243"/>
                </a:lnTo>
                <a:lnTo>
                  <a:pt x="8151" y="170"/>
                </a:lnTo>
                <a:lnTo>
                  <a:pt x="7835" y="97"/>
                </a:lnTo>
                <a:lnTo>
                  <a:pt x="7543" y="49"/>
                </a:lnTo>
                <a:lnTo>
                  <a:pt x="7251" y="24"/>
                </a:lnTo>
                <a:lnTo>
                  <a:pt x="6935" y="0"/>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sp>
        <p:nvSpPr>
          <p:cNvPr id="4" name="Shape 407"/>
          <p:cNvSpPr/>
          <p:nvPr/>
        </p:nvSpPr>
        <p:spPr>
          <a:xfrm>
            <a:off x="860301" y="4297922"/>
            <a:ext cx="1076804" cy="1091143"/>
          </a:xfrm>
          <a:custGeom>
            <a:avLst/>
            <a:gdLst/>
            <a:ahLst/>
            <a:cxnLst/>
            <a:rect l="0" t="0" r="0" b="0"/>
            <a:pathLst>
              <a:path w="16449" h="16668" extrusionOk="0">
                <a:moveTo>
                  <a:pt x="12288" y="1995"/>
                </a:moveTo>
                <a:lnTo>
                  <a:pt x="12093" y="2117"/>
                </a:lnTo>
                <a:lnTo>
                  <a:pt x="11923" y="2239"/>
                </a:lnTo>
                <a:lnTo>
                  <a:pt x="11655" y="2531"/>
                </a:lnTo>
                <a:lnTo>
                  <a:pt x="11461" y="2433"/>
                </a:lnTo>
                <a:lnTo>
                  <a:pt x="11874" y="2214"/>
                </a:lnTo>
                <a:lnTo>
                  <a:pt x="12288" y="1995"/>
                </a:lnTo>
                <a:close/>
                <a:moveTo>
                  <a:pt x="13261" y="2239"/>
                </a:moveTo>
                <a:lnTo>
                  <a:pt x="13359" y="2263"/>
                </a:lnTo>
                <a:lnTo>
                  <a:pt x="13456" y="2287"/>
                </a:lnTo>
                <a:lnTo>
                  <a:pt x="13529" y="2336"/>
                </a:lnTo>
                <a:lnTo>
                  <a:pt x="13578" y="2433"/>
                </a:lnTo>
                <a:lnTo>
                  <a:pt x="13626" y="2531"/>
                </a:lnTo>
                <a:lnTo>
                  <a:pt x="13675" y="2725"/>
                </a:lnTo>
                <a:lnTo>
                  <a:pt x="13651" y="2896"/>
                </a:lnTo>
                <a:lnTo>
                  <a:pt x="13626" y="3090"/>
                </a:lnTo>
                <a:lnTo>
                  <a:pt x="13578" y="3285"/>
                </a:lnTo>
                <a:lnTo>
                  <a:pt x="13480" y="3480"/>
                </a:lnTo>
                <a:lnTo>
                  <a:pt x="13383" y="3650"/>
                </a:lnTo>
                <a:lnTo>
                  <a:pt x="13188" y="4015"/>
                </a:lnTo>
                <a:lnTo>
                  <a:pt x="12969" y="3674"/>
                </a:lnTo>
                <a:lnTo>
                  <a:pt x="12702" y="3358"/>
                </a:lnTo>
                <a:lnTo>
                  <a:pt x="12410" y="3066"/>
                </a:lnTo>
                <a:lnTo>
                  <a:pt x="12093" y="2823"/>
                </a:lnTo>
                <a:lnTo>
                  <a:pt x="12288" y="2677"/>
                </a:lnTo>
                <a:lnTo>
                  <a:pt x="12483" y="2531"/>
                </a:lnTo>
                <a:lnTo>
                  <a:pt x="12726" y="2385"/>
                </a:lnTo>
                <a:lnTo>
                  <a:pt x="12945" y="2287"/>
                </a:lnTo>
                <a:lnTo>
                  <a:pt x="13164" y="2239"/>
                </a:lnTo>
                <a:close/>
                <a:moveTo>
                  <a:pt x="7981" y="3699"/>
                </a:moveTo>
                <a:lnTo>
                  <a:pt x="7981" y="3723"/>
                </a:lnTo>
                <a:lnTo>
                  <a:pt x="7932" y="3723"/>
                </a:lnTo>
                <a:lnTo>
                  <a:pt x="7908" y="3747"/>
                </a:lnTo>
                <a:lnTo>
                  <a:pt x="7835" y="3796"/>
                </a:lnTo>
                <a:lnTo>
                  <a:pt x="7786" y="3845"/>
                </a:lnTo>
                <a:lnTo>
                  <a:pt x="7738" y="3918"/>
                </a:lnTo>
                <a:lnTo>
                  <a:pt x="7689" y="3991"/>
                </a:lnTo>
                <a:lnTo>
                  <a:pt x="7689" y="4064"/>
                </a:lnTo>
                <a:lnTo>
                  <a:pt x="7689" y="4088"/>
                </a:lnTo>
                <a:lnTo>
                  <a:pt x="7689" y="4112"/>
                </a:lnTo>
                <a:lnTo>
                  <a:pt x="7689" y="4137"/>
                </a:lnTo>
                <a:lnTo>
                  <a:pt x="7689" y="4161"/>
                </a:lnTo>
                <a:lnTo>
                  <a:pt x="7689" y="4307"/>
                </a:lnTo>
                <a:lnTo>
                  <a:pt x="7738" y="4453"/>
                </a:lnTo>
                <a:lnTo>
                  <a:pt x="7786" y="4526"/>
                </a:lnTo>
                <a:lnTo>
                  <a:pt x="7859" y="4574"/>
                </a:lnTo>
                <a:lnTo>
                  <a:pt x="8030" y="4672"/>
                </a:lnTo>
                <a:lnTo>
                  <a:pt x="8176" y="4720"/>
                </a:lnTo>
                <a:lnTo>
                  <a:pt x="8297" y="4720"/>
                </a:lnTo>
                <a:lnTo>
                  <a:pt x="8395" y="4696"/>
                </a:lnTo>
                <a:lnTo>
                  <a:pt x="8492" y="4672"/>
                </a:lnTo>
                <a:lnTo>
                  <a:pt x="8589" y="4599"/>
                </a:lnTo>
                <a:lnTo>
                  <a:pt x="8662" y="4526"/>
                </a:lnTo>
                <a:lnTo>
                  <a:pt x="8711" y="4429"/>
                </a:lnTo>
                <a:lnTo>
                  <a:pt x="8711" y="4307"/>
                </a:lnTo>
                <a:lnTo>
                  <a:pt x="8711" y="4185"/>
                </a:lnTo>
                <a:lnTo>
                  <a:pt x="8662" y="4064"/>
                </a:lnTo>
                <a:lnTo>
                  <a:pt x="8614" y="3942"/>
                </a:lnTo>
                <a:lnTo>
                  <a:pt x="8541" y="3845"/>
                </a:lnTo>
                <a:lnTo>
                  <a:pt x="8468" y="3772"/>
                </a:lnTo>
                <a:lnTo>
                  <a:pt x="8370" y="3723"/>
                </a:lnTo>
                <a:lnTo>
                  <a:pt x="8273" y="3699"/>
                </a:lnTo>
                <a:close/>
                <a:moveTo>
                  <a:pt x="9830" y="3966"/>
                </a:moveTo>
                <a:lnTo>
                  <a:pt x="9709" y="3991"/>
                </a:lnTo>
                <a:lnTo>
                  <a:pt x="9611" y="4064"/>
                </a:lnTo>
                <a:lnTo>
                  <a:pt x="9538" y="4161"/>
                </a:lnTo>
                <a:lnTo>
                  <a:pt x="9514" y="4258"/>
                </a:lnTo>
                <a:lnTo>
                  <a:pt x="9490" y="4356"/>
                </a:lnTo>
                <a:lnTo>
                  <a:pt x="9514" y="4453"/>
                </a:lnTo>
                <a:lnTo>
                  <a:pt x="9563" y="4574"/>
                </a:lnTo>
                <a:lnTo>
                  <a:pt x="9636" y="4647"/>
                </a:lnTo>
                <a:lnTo>
                  <a:pt x="9757" y="4720"/>
                </a:lnTo>
                <a:lnTo>
                  <a:pt x="9879" y="4745"/>
                </a:lnTo>
                <a:lnTo>
                  <a:pt x="10025" y="4696"/>
                </a:lnTo>
                <a:lnTo>
                  <a:pt x="10098" y="4672"/>
                </a:lnTo>
                <a:lnTo>
                  <a:pt x="10147" y="4623"/>
                </a:lnTo>
                <a:lnTo>
                  <a:pt x="10244" y="4502"/>
                </a:lnTo>
                <a:lnTo>
                  <a:pt x="10268" y="4429"/>
                </a:lnTo>
                <a:lnTo>
                  <a:pt x="10268" y="4356"/>
                </a:lnTo>
                <a:lnTo>
                  <a:pt x="10244" y="4234"/>
                </a:lnTo>
                <a:lnTo>
                  <a:pt x="10220" y="4161"/>
                </a:lnTo>
                <a:lnTo>
                  <a:pt x="10147" y="4064"/>
                </a:lnTo>
                <a:lnTo>
                  <a:pt x="10074" y="4015"/>
                </a:lnTo>
                <a:lnTo>
                  <a:pt x="9952" y="3966"/>
                </a:lnTo>
                <a:close/>
                <a:moveTo>
                  <a:pt x="9125" y="5572"/>
                </a:moveTo>
                <a:lnTo>
                  <a:pt x="9003" y="5596"/>
                </a:lnTo>
                <a:lnTo>
                  <a:pt x="8881" y="5669"/>
                </a:lnTo>
                <a:lnTo>
                  <a:pt x="8808" y="5791"/>
                </a:lnTo>
                <a:lnTo>
                  <a:pt x="8784" y="5913"/>
                </a:lnTo>
                <a:lnTo>
                  <a:pt x="8808" y="6034"/>
                </a:lnTo>
                <a:lnTo>
                  <a:pt x="8881" y="6156"/>
                </a:lnTo>
                <a:lnTo>
                  <a:pt x="9003" y="6229"/>
                </a:lnTo>
                <a:lnTo>
                  <a:pt x="9125" y="6253"/>
                </a:lnTo>
                <a:lnTo>
                  <a:pt x="9246" y="6229"/>
                </a:lnTo>
                <a:lnTo>
                  <a:pt x="9368" y="6156"/>
                </a:lnTo>
                <a:lnTo>
                  <a:pt x="9441" y="6034"/>
                </a:lnTo>
                <a:lnTo>
                  <a:pt x="9465" y="5913"/>
                </a:lnTo>
                <a:lnTo>
                  <a:pt x="9441" y="5791"/>
                </a:lnTo>
                <a:lnTo>
                  <a:pt x="9368" y="5669"/>
                </a:lnTo>
                <a:lnTo>
                  <a:pt x="9246" y="5596"/>
                </a:lnTo>
                <a:lnTo>
                  <a:pt x="9125" y="5572"/>
                </a:lnTo>
                <a:close/>
                <a:moveTo>
                  <a:pt x="5013" y="9441"/>
                </a:moveTo>
                <a:lnTo>
                  <a:pt x="4842" y="9538"/>
                </a:lnTo>
                <a:lnTo>
                  <a:pt x="4672" y="9684"/>
                </a:lnTo>
                <a:lnTo>
                  <a:pt x="4502" y="9855"/>
                </a:lnTo>
                <a:lnTo>
                  <a:pt x="4356" y="10025"/>
                </a:lnTo>
                <a:lnTo>
                  <a:pt x="4112" y="10414"/>
                </a:lnTo>
                <a:lnTo>
                  <a:pt x="3918" y="10779"/>
                </a:lnTo>
                <a:lnTo>
                  <a:pt x="3723" y="11144"/>
                </a:lnTo>
                <a:lnTo>
                  <a:pt x="3650" y="11363"/>
                </a:lnTo>
                <a:lnTo>
                  <a:pt x="3553" y="11582"/>
                </a:lnTo>
                <a:lnTo>
                  <a:pt x="3504" y="11826"/>
                </a:lnTo>
                <a:lnTo>
                  <a:pt x="3480" y="12045"/>
                </a:lnTo>
                <a:lnTo>
                  <a:pt x="3480" y="12239"/>
                </a:lnTo>
                <a:lnTo>
                  <a:pt x="3528" y="12337"/>
                </a:lnTo>
                <a:lnTo>
                  <a:pt x="3577" y="12410"/>
                </a:lnTo>
                <a:lnTo>
                  <a:pt x="3601" y="12434"/>
                </a:lnTo>
                <a:lnTo>
                  <a:pt x="3626" y="12458"/>
                </a:lnTo>
                <a:lnTo>
                  <a:pt x="3650" y="12434"/>
                </a:lnTo>
                <a:lnTo>
                  <a:pt x="3674" y="12410"/>
                </a:lnTo>
                <a:lnTo>
                  <a:pt x="3747" y="12288"/>
                </a:lnTo>
                <a:lnTo>
                  <a:pt x="3772" y="12166"/>
                </a:lnTo>
                <a:lnTo>
                  <a:pt x="3820" y="11874"/>
                </a:lnTo>
                <a:lnTo>
                  <a:pt x="3869" y="11631"/>
                </a:lnTo>
                <a:lnTo>
                  <a:pt x="3966" y="11388"/>
                </a:lnTo>
                <a:lnTo>
                  <a:pt x="4137" y="10925"/>
                </a:lnTo>
                <a:lnTo>
                  <a:pt x="4331" y="10536"/>
                </a:lnTo>
                <a:lnTo>
                  <a:pt x="4575" y="10171"/>
                </a:lnTo>
                <a:lnTo>
                  <a:pt x="4818" y="9830"/>
                </a:lnTo>
                <a:lnTo>
                  <a:pt x="5061" y="9490"/>
                </a:lnTo>
                <a:lnTo>
                  <a:pt x="5061" y="9465"/>
                </a:lnTo>
                <a:lnTo>
                  <a:pt x="5061" y="9441"/>
                </a:lnTo>
                <a:close/>
                <a:moveTo>
                  <a:pt x="9003" y="2287"/>
                </a:moveTo>
                <a:lnTo>
                  <a:pt x="9319" y="2312"/>
                </a:lnTo>
                <a:lnTo>
                  <a:pt x="9611" y="2360"/>
                </a:lnTo>
                <a:lnTo>
                  <a:pt x="9928" y="2409"/>
                </a:lnTo>
                <a:lnTo>
                  <a:pt x="10220" y="2482"/>
                </a:lnTo>
                <a:lnTo>
                  <a:pt x="10512" y="2579"/>
                </a:lnTo>
                <a:lnTo>
                  <a:pt x="10804" y="2677"/>
                </a:lnTo>
                <a:lnTo>
                  <a:pt x="11071" y="2798"/>
                </a:lnTo>
                <a:lnTo>
                  <a:pt x="11339" y="2944"/>
                </a:lnTo>
                <a:lnTo>
                  <a:pt x="11582" y="3066"/>
                </a:lnTo>
                <a:lnTo>
                  <a:pt x="11826" y="3236"/>
                </a:lnTo>
                <a:lnTo>
                  <a:pt x="12020" y="3382"/>
                </a:lnTo>
                <a:lnTo>
                  <a:pt x="12215" y="3577"/>
                </a:lnTo>
                <a:lnTo>
                  <a:pt x="12580" y="3966"/>
                </a:lnTo>
                <a:lnTo>
                  <a:pt x="12921" y="4380"/>
                </a:lnTo>
                <a:lnTo>
                  <a:pt x="12410" y="5012"/>
                </a:lnTo>
                <a:lnTo>
                  <a:pt x="11874" y="5596"/>
                </a:lnTo>
                <a:lnTo>
                  <a:pt x="11339" y="6180"/>
                </a:lnTo>
                <a:lnTo>
                  <a:pt x="10804" y="6764"/>
                </a:lnTo>
                <a:lnTo>
                  <a:pt x="9684" y="7908"/>
                </a:lnTo>
                <a:lnTo>
                  <a:pt x="9149" y="8492"/>
                </a:lnTo>
                <a:lnTo>
                  <a:pt x="8614" y="9076"/>
                </a:lnTo>
                <a:lnTo>
                  <a:pt x="6667" y="11217"/>
                </a:lnTo>
                <a:lnTo>
                  <a:pt x="6302" y="11631"/>
                </a:lnTo>
                <a:lnTo>
                  <a:pt x="5889" y="12045"/>
                </a:lnTo>
                <a:lnTo>
                  <a:pt x="5499" y="12410"/>
                </a:lnTo>
                <a:lnTo>
                  <a:pt x="5061" y="12774"/>
                </a:lnTo>
                <a:lnTo>
                  <a:pt x="5061" y="12774"/>
                </a:lnTo>
                <a:lnTo>
                  <a:pt x="5110" y="12677"/>
                </a:lnTo>
                <a:lnTo>
                  <a:pt x="5329" y="12166"/>
                </a:lnTo>
                <a:lnTo>
                  <a:pt x="5572" y="11631"/>
                </a:lnTo>
                <a:lnTo>
                  <a:pt x="5597" y="11582"/>
                </a:lnTo>
                <a:lnTo>
                  <a:pt x="5548" y="11558"/>
                </a:lnTo>
                <a:lnTo>
                  <a:pt x="5499" y="11534"/>
                </a:lnTo>
                <a:lnTo>
                  <a:pt x="5475" y="11582"/>
                </a:lnTo>
                <a:lnTo>
                  <a:pt x="5183" y="11996"/>
                </a:lnTo>
                <a:lnTo>
                  <a:pt x="4915" y="12434"/>
                </a:lnTo>
                <a:lnTo>
                  <a:pt x="4745" y="12750"/>
                </a:lnTo>
                <a:lnTo>
                  <a:pt x="4648" y="12920"/>
                </a:lnTo>
                <a:lnTo>
                  <a:pt x="4599" y="13091"/>
                </a:lnTo>
                <a:lnTo>
                  <a:pt x="4477" y="13188"/>
                </a:lnTo>
                <a:lnTo>
                  <a:pt x="4404" y="13115"/>
                </a:lnTo>
                <a:lnTo>
                  <a:pt x="4258" y="13042"/>
                </a:lnTo>
                <a:lnTo>
                  <a:pt x="4331" y="12750"/>
                </a:lnTo>
                <a:lnTo>
                  <a:pt x="4404" y="12507"/>
                </a:lnTo>
                <a:lnTo>
                  <a:pt x="4526" y="12264"/>
                </a:lnTo>
                <a:lnTo>
                  <a:pt x="4769" y="11801"/>
                </a:lnTo>
                <a:lnTo>
                  <a:pt x="5232" y="11071"/>
                </a:lnTo>
                <a:lnTo>
                  <a:pt x="5694" y="10366"/>
                </a:lnTo>
                <a:lnTo>
                  <a:pt x="5718" y="10341"/>
                </a:lnTo>
                <a:lnTo>
                  <a:pt x="5694" y="10317"/>
                </a:lnTo>
                <a:lnTo>
                  <a:pt x="5670" y="10293"/>
                </a:lnTo>
                <a:lnTo>
                  <a:pt x="5645" y="10317"/>
                </a:lnTo>
                <a:lnTo>
                  <a:pt x="5037" y="11047"/>
                </a:lnTo>
                <a:lnTo>
                  <a:pt x="4745" y="11412"/>
                </a:lnTo>
                <a:lnTo>
                  <a:pt x="4477" y="11801"/>
                </a:lnTo>
                <a:lnTo>
                  <a:pt x="4331" y="12020"/>
                </a:lnTo>
                <a:lnTo>
                  <a:pt x="4185" y="12288"/>
                </a:lnTo>
                <a:lnTo>
                  <a:pt x="4064" y="12556"/>
                </a:lnTo>
                <a:lnTo>
                  <a:pt x="3966" y="12847"/>
                </a:lnTo>
                <a:lnTo>
                  <a:pt x="3674" y="12604"/>
                </a:lnTo>
                <a:lnTo>
                  <a:pt x="3407" y="12312"/>
                </a:lnTo>
                <a:lnTo>
                  <a:pt x="3188" y="11996"/>
                </a:lnTo>
                <a:lnTo>
                  <a:pt x="2969" y="11655"/>
                </a:lnTo>
                <a:lnTo>
                  <a:pt x="3066" y="11436"/>
                </a:lnTo>
                <a:lnTo>
                  <a:pt x="3139" y="11193"/>
                </a:lnTo>
                <a:lnTo>
                  <a:pt x="3236" y="10950"/>
                </a:lnTo>
                <a:lnTo>
                  <a:pt x="3358" y="10706"/>
                </a:lnTo>
                <a:lnTo>
                  <a:pt x="3626" y="10220"/>
                </a:lnTo>
                <a:lnTo>
                  <a:pt x="3869" y="9782"/>
                </a:lnTo>
                <a:lnTo>
                  <a:pt x="4161" y="9368"/>
                </a:lnTo>
                <a:lnTo>
                  <a:pt x="4453" y="8954"/>
                </a:lnTo>
                <a:lnTo>
                  <a:pt x="4769" y="8565"/>
                </a:lnTo>
                <a:lnTo>
                  <a:pt x="4794" y="8541"/>
                </a:lnTo>
                <a:lnTo>
                  <a:pt x="4769" y="8516"/>
                </a:lnTo>
                <a:lnTo>
                  <a:pt x="4745" y="8492"/>
                </a:lnTo>
                <a:lnTo>
                  <a:pt x="4721" y="8492"/>
                </a:lnTo>
                <a:lnTo>
                  <a:pt x="4331" y="8808"/>
                </a:lnTo>
                <a:lnTo>
                  <a:pt x="3991" y="9149"/>
                </a:lnTo>
                <a:lnTo>
                  <a:pt x="3699" y="9514"/>
                </a:lnTo>
                <a:lnTo>
                  <a:pt x="3407" y="9928"/>
                </a:lnTo>
                <a:lnTo>
                  <a:pt x="3236" y="10195"/>
                </a:lnTo>
                <a:lnTo>
                  <a:pt x="3042" y="10512"/>
                </a:lnTo>
                <a:lnTo>
                  <a:pt x="2871" y="10852"/>
                </a:lnTo>
                <a:lnTo>
                  <a:pt x="2798" y="11047"/>
                </a:lnTo>
                <a:lnTo>
                  <a:pt x="2750" y="11217"/>
                </a:lnTo>
                <a:lnTo>
                  <a:pt x="2579" y="10852"/>
                </a:lnTo>
                <a:lnTo>
                  <a:pt x="2458" y="10487"/>
                </a:lnTo>
                <a:lnTo>
                  <a:pt x="2579" y="10341"/>
                </a:lnTo>
                <a:lnTo>
                  <a:pt x="2652" y="10195"/>
                </a:lnTo>
                <a:lnTo>
                  <a:pt x="2798" y="9830"/>
                </a:lnTo>
                <a:lnTo>
                  <a:pt x="3236" y="8954"/>
                </a:lnTo>
                <a:lnTo>
                  <a:pt x="3455" y="8565"/>
                </a:lnTo>
                <a:lnTo>
                  <a:pt x="3699" y="8200"/>
                </a:lnTo>
                <a:lnTo>
                  <a:pt x="3966" y="7835"/>
                </a:lnTo>
                <a:lnTo>
                  <a:pt x="4185" y="7446"/>
                </a:lnTo>
                <a:lnTo>
                  <a:pt x="4210" y="7421"/>
                </a:lnTo>
                <a:lnTo>
                  <a:pt x="4185" y="7397"/>
                </a:lnTo>
                <a:lnTo>
                  <a:pt x="4161" y="7373"/>
                </a:lnTo>
                <a:lnTo>
                  <a:pt x="4137" y="7397"/>
                </a:lnTo>
                <a:lnTo>
                  <a:pt x="3966" y="7494"/>
                </a:lnTo>
                <a:lnTo>
                  <a:pt x="3820" y="7640"/>
                </a:lnTo>
                <a:lnTo>
                  <a:pt x="3674" y="7786"/>
                </a:lnTo>
                <a:lnTo>
                  <a:pt x="3528" y="7957"/>
                </a:lnTo>
                <a:lnTo>
                  <a:pt x="3285" y="8346"/>
                </a:lnTo>
                <a:lnTo>
                  <a:pt x="3066" y="8687"/>
                </a:lnTo>
                <a:lnTo>
                  <a:pt x="2798" y="9198"/>
                </a:lnTo>
                <a:lnTo>
                  <a:pt x="2555" y="9709"/>
                </a:lnTo>
                <a:lnTo>
                  <a:pt x="2458" y="9928"/>
                </a:lnTo>
                <a:lnTo>
                  <a:pt x="2360" y="10171"/>
                </a:lnTo>
                <a:lnTo>
                  <a:pt x="2239" y="9757"/>
                </a:lnTo>
                <a:lnTo>
                  <a:pt x="2166" y="9368"/>
                </a:lnTo>
                <a:lnTo>
                  <a:pt x="2239" y="9173"/>
                </a:lnTo>
                <a:lnTo>
                  <a:pt x="2385" y="8833"/>
                </a:lnTo>
                <a:lnTo>
                  <a:pt x="2555" y="8492"/>
                </a:lnTo>
                <a:lnTo>
                  <a:pt x="2725" y="8176"/>
                </a:lnTo>
                <a:lnTo>
                  <a:pt x="2920" y="7859"/>
                </a:lnTo>
                <a:lnTo>
                  <a:pt x="3309" y="7300"/>
                </a:lnTo>
                <a:lnTo>
                  <a:pt x="3528" y="7056"/>
                </a:lnTo>
                <a:lnTo>
                  <a:pt x="3747" y="6789"/>
                </a:lnTo>
                <a:lnTo>
                  <a:pt x="3893" y="6667"/>
                </a:lnTo>
                <a:lnTo>
                  <a:pt x="4088" y="6545"/>
                </a:lnTo>
                <a:lnTo>
                  <a:pt x="4234" y="6399"/>
                </a:lnTo>
                <a:lnTo>
                  <a:pt x="4380" y="6253"/>
                </a:lnTo>
                <a:lnTo>
                  <a:pt x="4356" y="6229"/>
                </a:lnTo>
                <a:lnTo>
                  <a:pt x="4283" y="6205"/>
                </a:lnTo>
                <a:lnTo>
                  <a:pt x="4185" y="6180"/>
                </a:lnTo>
                <a:lnTo>
                  <a:pt x="4064" y="6229"/>
                </a:lnTo>
                <a:lnTo>
                  <a:pt x="3942" y="6278"/>
                </a:lnTo>
                <a:lnTo>
                  <a:pt x="3820" y="6375"/>
                </a:lnTo>
                <a:lnTo>
                  <a:pt x="3699" y="6472"/>
                </a:lnTo>
                <a:lnTo>
                  <a:pt x="3455" y="6716"/>
                </a:lnTo>
                <a:lnTo>
                  <a:pt x="3236" y="6983"/>
                </a:lnTo>
                <a:lnTo>
                  <a:pt x="3017" y="7251"/>
                </a:lnTo>
                <a:lnTo>
                  <a:pt x="2750" y="7640"/>
                </a:lnTo>
                <a:lnTo>
                  <a:pt x="2579" y="7908"/>
                </a:lnTo>
                <a:lnTo>
                  <a:pt x="2409" y="8176"/>
                </a:lnTo>
                <a:lnTo>
                  <a:pt x="2239" y="8468"/>
                </a:lnTo>
                <a:lnTo>
                  <a:pt x="2093" y="8784"/>
                </a:lnTo>
                <a:lnTo>
                  <a:pt x="2093" y="8565"/>
                </a:lnTo>
                <a:lnTo>
                  <a:pt x="2093" y="8224"/>
                </a:lnTo>
                <a:lnTo>
                  <a:pt x="2239" y="7835"/>
                </a:lnTo>
                <a:lnTo>
                  <a:pt x="2385" y="7567"/>
                </a:lnTo>
                <a:lnTo>
                  <a:pt x="2506" y="7324"/>
                </a:lnTo>
                <a:lnTo>
                  <a:pt x="2823" y="6837"/>
                </a:lnTo>
                <a:lnTo>
                  <a:pt x="3139" y="6375"/>
                </a:lnTo>
                <a:lnTo>
                  <a:pt x="3309" y="6156"/>
                </a:lnTo>
                <a:lnTo>
                  <a:pt x="3504" y="5961"/>
                </a:lnTo>
                <a:lnTo>
                  <a:pt x="3723" y="5742"/>
                </a:lnTo>
                <a:lnTo>
                  <a:pt x="3942" y="5572"/>
                </a:lnTo>
                <a:lnTo>
                  <a:pt x="4161" y="5402"/>
                </a:lnTo>
                <a:lnTo>
                  <a:pt x="4404" y="5256"/>
                </a:lnTo>
                <a:lnTo>
                  <a:pt x="4429" y="5207"/>
                </a:lnTo>
                <a:lnTo>
                  <a:pt x="4429" y="5158"/>
                </a:lnTo>
                <a:lnTo>
                  <a:pt x="4380" y="5110"/>
                </a:lnTo>
                <a:lnTo>
                  <a:pt x="4331" y="5110"/>
                </a:lnTo>
                <a:lnTo>
                  <a:pt x="4088" y="5207"/>
                </a:lnTo>
                <a:lnTo>
                  <a:pt x="3845" y="5353"/>
                </a:lnTo>
                <a:lnTo>
                  <a:pt x="3626" y="5499"/>
                </a:lnTo>
                <a:lnTo>
                  <a:pt x="3431" y="5645"/>
                </a:lnTo>
                <a:lnTo>
                  <a:pt x="3236" y="5840"/>
                </a:lnTo>
                <a:lnTo>
                  <a:pt x="3042" y="6034"/>
                </a:lnTo>
                <a:lnTo>
                  <a:pt x="2701" y="6424"/>
                </a:lnTo>
                <a:lnTo>
                  <a:pt x="2409" y="6837"/>
                </a:lnTo>
                <a:lnTo>
                  <a:pt x="2166" y="7251"/>
                </a:lnTo>
                <a:lnTo>
                  <a:pt x="2239" y="6910"/>
                </a:lnTo>
                <a:lnTo>
                  <a:pt x="2312" y="6570"/>
                </a:lnTo>
                <a:lnTo>
                  <a:pt x="2409" y="6229"/>
                </a:lnTo>
                <a:lnTo>
                  <a:pt x="2531" y="5888"/>
                </a:lnTo>
                <a:lnTo>
                  <a:pt x="2774" y="5621"/>
                </a:lnTo>
                <a:lnTo>
                  <a:pt x="3042" y="5402"/>
                </a:lnTo>
                <a:lnTo>
                  <a:pt x="3626" y="4964"/>
                </a:lnTo>
                <a:lnTo>
                  <a:pt x="3650" y="4915"/>
                </a:lnTo>
                <a:lnTo>
                  <a:pt x="3650" y="4866"/>
                </a:lnTo>
                <a:lnTo>
                  <a:pt x="3626" y="4818"/>
                </a:lnTo>
                <a:lnTo>
                  <a:pt x="3407" y="4818"/>
                </a:lnTo>
                <a:lnTo>
                  <a:pt x="3261" y="4866"/>
                </a:lnTo>
                <a:lnTo>
                  <a:pt x="3090" y="4939"/>
                </a:lnTo>
                <a:lnTo>
                  <a:pt x="2944" y="5012"/>
                </a:lnTo>
                <a:lnTo>
                  <a:pt x="3236" y="4574"/>
                </a:lnTo>
                <a:lnTo>
                  <a:pt x="3577" y="4161"/>
                </a:lnTo>
                <a:lnTo>
                  <a:pt x="3747" y="3966"/>
                </a:lnTo>
                <a:lnTo>
                  <a:pt x="3942" y="3796"/>
                </a:lnTo>
                <a:lnTo>
                  <a:pt x="4137" y="3626"/>
                </a:lnTo>
                <a:lnTo>
                  <a:pt x="4356" y="3480"/>
                </a:lnTo>
                <a:lnTo>
                  <a:pt x="4623" y="3309"/>
                </a:lnTo>
                <a:lnTo>
                  <a:pt x="4867" y="3163"/>
                </a:lnTo>
                <a:lnTo>
                  <a:pt x="5426" y="2896"/>
                </a:lnTo>
                <a:lnTo>
                  <a:pt x="5986" y="2677"/>
                </a:lnTo>
                <a:lnTo>
                  <a:pt x="6594" y="2506"/>
                </a:lnTo>
                <a:lnTo>
                  <a:pt x="7178" y="2385"/>
                </a:lnTo>
                <a:lnTo>
                  <a:pt x="7786" y="2312"/>
                </a:lnTo>
                <a:lnTo>
                  <a:pt x="8419" y="2287"/>
                </a:lnTo>
                <a:close/>
                <a:moveTo>
                  <a:pt x="2506" y="11947"/>
                </a:moveTo>
                <a:lnTo>
                  <a:pt x="2798" y="12410"/>
                </a:lnTo>
                <a:lnTo>
                  <a:pt x="2969" y="12628"/>
                </a:lnTo>
                <a:lnTo>
                  <a:pt x="3139" y="12823"/>
                </a:lnTo>
                <a:lnTo>
                  <a:pt x="3334" y="12993"/>
                </a:lnTo>
                <a:lnTo>
                  <a:pt x="3528" y="13188"/>
                </a:lnTo>
                <a:lnTo>
                  <a:pt x="3723" y="13334"/>
                </a:lnTo>
                <a:lnTo>
                  <a:pt x="3918" y="13480"/>
                </a:lnTo>
                <a:lnTo>
                  <a:pt x="3528" y="13675"/>
                </a:lnTo>
                <a:lnTo>
                  <a:pt x="3309" y="13748"/>
                </a:lnTo>
                <a:lnTo>
                  <a:pt x="3090" y="13821"/>
                </a:lnTo>
                <a:lnTo>
                  <a:pt x="2871" y="13845"/>
                </a:lnTo>
                <a:lnTo>
                  <a:pt x="2677" y="13845"/>
                </a:lnTo>
                <a:lnTo>
                  <a:pt x="2506" y="13796"/>
                </a:lnTo>
                <a:lnTo>
                  <a:pt x="2409" y="13772"/>
                </a:lnTo>
                <a:lnTo>
                  <a:pt x="2336" y="13723"/>
                </a:lnTo>
                <a:lnTo>
                  <a:pt x="2239" y="13626"/>
                </a:lnTo>
                <a:lnTo>
                  <a:pt x="2190" y="13553"/>
                </a:lnTo>
                <a:lnTo>
                  <a:pt x="2141" y="13456"/>
                </a:lnTo>
                <a:lnTo>
                  <a:pt x="2117" y="13358"/>
                </a:lnTo>
                <a:lnTo>
                  <a:pt x="2117" y="13139"/>
                </a:lnTo>
                <a:lnTo>
                  <a:pt x="2166" y="12896"/>
                </a:lnTo>
                <a:lnTo>
                  <a:pt x="2239" y="12653"/>
                </a:lnTo>
                <a:lnTo>
                  <a:pt x="2336" y="12410"/>
                </a:lnTo>
                <a:lnTo>
                  <a:pt x="2506" y="11947"/>
                </a:lnTo>
                <a:close/>
                <a:moveTo>
                  <a:pt x="14064" y="6570"/>
                </a:moveTo>
                <a:lnTo>
                  <a:pt x="14113" y="6740"/>
                </a:lnTo>
                <a:lnTo>
                  <a:pt x="14162" y="6910"/>
                </a:lnTo>
                <a:lnTo>
                  <a:pt x="14210" y="7105"/>
                </a:lnTo>
                <a:lnTo>
                  <a:pt x="14235" y="7324"/>
                </a:lnTo>
                <a:lnTo>
                  <a:pt x="14235" y="7713"/>
                </a:lnTo>
                <a:lnTo>
                  <a:pt x="14235" y="8078"/>
                </a:lnTo>
                <a:lnTo>
                  <a:pt x="14235" y="8541"/>
                </a:lnTo>
                <a:lnTo>
                  <a:pt x="14210" y="9003"/>
                </a:lnTo>
                <a:lnTo>
                  <a:pt x="14162" y="9465"/>
                </a:lnTo>
                <a:lnTo>
                  <a:pt x="14064" y="9928"/>
                </a:lnTo>
                <a:lnTo>
                  <a:pt x="13943" y="10341"/>
                </a:lnTo>
                <a:lnTo>
                  <a:pt x="13797" y="10731"/>
                </a:lnTo>
                <a:lnTo>
                  <a:pt x="13602" y="11120"/>
                </a:lnTo>
                <a:lnTo>
                  <a:pt x="13383" y="11485"/>
                </a:lnTo>
                <a:lnTo>
                  <a:pt x="13140" y="11850"/>
                </a:lnTo>
                <a:lnTo>
                  <a:pt x="12848" y="12166"/>
                </a:lnTo>
                <a:lnTo>
                  <a:pt x="12556" y="12483"/>
                </a:lnTo>
                <a:lnTo>
                  <a:pt x="12239" y="12799"/>
                </a:lnTo>
                <a:lnTo>
                  <a:pt x="12191" y="12726"/>
                </a:lnTo>
                <a:lnTo>
                  <a:pt x="12142" y="12701"/>
                </a:lnTo>
                <a:lnTo>
                  <a:pt x="12020" y="12628"/>
                </a:lnTo>
                <a:lnTo>
                  <a:pt x="11972" y="12628"/>
                </a:lnTo>
                <a:lnTo>
                  <a:pt x="11947" y="12653"/>
                </a:lnTo>
                <a:lnTo>
                  <a:pt x="11947" y="12677"/>
                </a:lnTo>
                <a:lnTo>
                  <a:pt x="11947" y="12726"/>
                </a:lnTo>
                <a:lnTo>
                  <a:pt x="11996" y="12774"/>
                </a:lnTo>
                <a:lnTo>
                  <a:pt x="12020" y="12823"/>
                </a:lnTo>
                <a:lnTo>
                  <a:pt x="12045" y="12969"/>
                </a:lnTo>
                <a:lnTo>
                  <a:pt x="11680" y="13237"/>
                </a:lnTo>
                <a:lnTo>
                  <a:pt x="11582" y="13018"/>
                </a:lnTo>
                <a:lnTo>
                  <a:pt x="11558" y="12896"/>
                </a:lnTo>
                <a:lnTo>
                  <a:pt x="11534" y="12774"/>
                </a:lnTo>
                <a:lnTo>
                  <a:pt x="11509" y="12726"/>
                </a:lnTo>
                <a:lnTo>
                  <a:pt x="11461" y="12701"/>
                </a:lnTo>
                <a:lnTo>
                  <a:pt x="11412" y="12726"/>
                </a:lnTo>
                <a:lnTo>
                  <a:pt x="11388" y="12774"/>
                </a:lnTo>
                <a:lnTo>
                  <a:pt x="11363" y="13115"/>
                </a:lnTo>
                <a:lnTo>
                  <a:pt x="11363" y="13285"/>
                </a:lnTo>
                <a:lnTo>
                  <a:pt x="11388" y="13431"/>
                </a:lnTo>
                <a:lnTo>
                  <a:pt x="11266" y="13529"/>
                </a:lnTo>
                <a:lnTo>
                  <a:pt x="11096" y="13626"/>
                </a:lnTo>
                <a:lnTo>
                  <a:pt x="11023" y="13310"/>
                </a:lnTo>
                <a:lnTo>
                  <a:pt x="10925" y="12993"/>
                </a:lnTo>
                <a:lnTo>
                  <a:pt x="10877" y="12969"/>
                </a:lnTo>
                <a:lnTo>
                  <a:pt x="10828" y="12993"/>
                </a:lnTo>
                <a:lnTo>
                  <a:pt x="10779" y="13188"/>
                </a:lnTo>
                <a:lnTo>
                  <a:pt x="10779" y="13383"/>
                </a:lnTo>
                <a:lnTo>
                  <a:pt x="10804" y="13577"/>
                </a:lnTo>
                <a:lnTo>
                  <a:pt x="10852" y="13772"/>
                </a:lnTo>
                <a:lnTo>
                  <a:pt x="10487" y="13918"/>
                </a:lnTo>
                <a:lnTo>
                  <a:pt x="10487" y="13821"/>
                </a:lnTo>
                <a:lnTo>
                  <a:pt x="10463" y="13480"/>
                </a:lnTo>
                <a:lnTo>
                  <a:pt x="10439" y="13310"/>
                </a:lnTo>
                <a:lnTo>
                  <a:pt x="10414" y="13139"/>
                </a:lnTo>
                <a:lnTo>
                  <a:pt x="10390" y="13091"/>
                </a:lnTo>
                <a:lnTo>
                  <a:pt x="10293" y="13091"/>
                </a:lnTo>
                <a:lnTo>
                  <a:pt x="10268" y="13139"/>
                </a:lnTo>
                <a:lnTo>
                  <a:pt x="10195" y="13480"/>
                </a:lnTo>
                <a:lnTo>
                  <a:pt x="10195" y="13821"/>
                </a:lnTo>
                <a:lnTo>
                  <a:pt x="10171" y="14040"/>
                </a:lnTo>
                <a:lnTo>
                  <a:pt x="9782" y="14186"/>
                </a:lnTo>
                <a:lnTo>
                  <a:pt x="9806" y="13845"/>
                </a:lnTo>
                <a:lnTo>
                  <a:pt x="9879" y="13504"/>
                </a:lnTo>
                <a:lnTo>
                  <a:pt x="9928" y="13164"/>
                </a:lnTo>
                <a:lnTo>
                  <a:pt x="9952" y="12823"/>
                </a:lnTo>
                <a:lnTo>
                  <a:pt x="9952" y="12774"/>
                </a:lnTo>
                <a:lnTo>
                  <a:pt x="9928" y="12750"/>
                </a:lnTo>
                <a:lnTo>
                  <a:pt x="9879" y="12726"/>
                </a:lnTo>
                <a:lnTo>
                  <a:pt x="9806" y="12750"/>
                </a:lnTo>
                <a:lnTo>
                  <a:pt x="9757" y="12799"/>
                </a:lnTo>
                <a:lnTo>
                  <a:pt x="9636" y="13139"/>
                </a:lnTo>
                <a:lnTo>
                  <a:pt x="9490" y="13504"/>
                </a:lnTo>
                <a:lnTo>
                  <a:pt x="9417" y="13894"/>
                </a:lnTo>
                <a:lnTo>
                  <a:pt x="9392" y="14088"/>
                </a:lnTo>
                <a:lnTo>
                  <a:pt x="9368" y="14283"/>
                </a:lnTo>
                <a:lnTo>
                  <a:pt x="9125" y="14332"/>
                </a:lnTo>
                <a:lnTo>
                  <a:pt x="9125" y="14064"/>
                </a:lnTo>
                <a:lnTo>
                  <a:pt x="9149" y="13821"/>
                </a:lnTo>
                <a:lnTo>
                  <a:pt x="9173" y="13431"/>
                </a:lnTo>
                <a:lnTo>
                  <a:pt x="9222" y="13237"/>
                </a:lnTo>
                <a:lnTo>
                  <a:pt x="9246" y="13139"/>
                </a:lnTo>
                <a:lnTo>
                  <a:pt x="9295" y="13091"/>
                </a:lnTo>
                <a:lnTo>
                  <a:pt x="9295" y="13066"/>
                </a:lnTo>
                <a:lnTo>
                  <a:pt x="9295" y="13042"/>
                </a:lnTo>
                <a:lnTo>
                  <a:pt x="9246" y="13042"/>
                </a:lnTo>
                <a:lnTo>
                  <a:pt x="9173" y="13091"/>
                </a:lnTo>
                <a:lnTo>
                  <a:pt x="9125" y="13139"/>
                </a:lnTo>
                <a:lnTo>
                  <a:pt x="9027" y="13310"/>
                </a:lnTo>
                <a:lnTo>
                  <a:pt x="8954" y="13480"/>
                </a:lnTo>
                <a:lnTo>
                  <a:pt x="8906" y="13650"/>
                </a:lnTo>
                <a:lnTo>
                  <a:pt x="8808" y="13991"/>
                </a:lnTo>
                <a:lnTo>
                  <a:pt x="8784" y="14210"/>
                </a:lnTo>
                <a:lnTo>
                  <a:pt x="8784" y="14405"/>
                </a:lnTo>
                <a:lnTo>
                  <a:pt x="8443" y="14453"/>
                </a:lnTo>
                <a:lnTo>
                  <a:pt x="8443" y="14332"/>
                </a:lnTo>
                <a:lnTo>
                  <a:pt x="8492" y="13894"/>
                </a:lnTo>
                <a:lnTo>
                  <a:pt x="8589" y="13456"/>
                </a:lnTo>
                <a:lnTo>
                  <a:pt x="8735" y="13042"/>
                </a:lnTo>
                <a:lnTo>
                  <a:pt x="8833" y="12847"/>
                </a:lnTo>
                <a:lnTo>
                  <a:pt x="8930" y="12653"/>
                </a:lnTo>
                <a:lnTo>
                  <a:pt x="8930" y="12628"/>
                </a:lnTo>
                <a:lnTo>
                  <a:pt x="8906" y="12580"/>
                </a:lnTo>
                <a:lnTo>
                  <a:pt x="8881" y="12580"/>
                </a:lnTo>
                <a:lnTo>
                  <a:pt x="8857" y="12604"/>
                </a:lnTo>
                <a:lnTo>
                  <a:pt x="8687" y="12799"/>
                </a:lnTo>
                <a:lnTo>
                  <a:pt x="8516" y="12993"/>
                </a:lnTo>
                <a:lnTo>
                  <a:pt x="8395" y="13237"/>
                </a:lnTo>
                <a:lnTo>
                  <a:pt x="8297" y="13456"/>
                </a:lnTo>
                <a:lnTo>
                  <a:pt x="8200" y="13723"/>
                </a:lnTo>
                <a:lnTo>
                  <a:pt x="8127" y="13967"/>
                </a:lnTo>
                <a:lnTo>
                  <a:pt x="8103" y="14234"/>
                </a:lnTo>
                <a:lnTo>
                  <a:pt x="8078" y="14478"/>
                </a:lnTo>
                <a:lnTo>
                  <a:pt x="7762" y="14502"/>
                </a:lnTo>
                <a:lnTo>
                  <a:pt x="7811" y="14259"/>
                </a:lnTo>
                <a:lnTo>
                  <a:pt x="7859" y="14113"/>
                </a:lnTo>
                <a:lnTo>
                  <a:pt x="7908" y="13967"/>
                </a:lnTo>
                <a:lnTo>
                  <a:pt x="7957" y="13796"/>
                </a:lnTo>
                <a:lnTo>
                  <a:pt x="7981" y="13650"/>
                </a:lnTo>
                <a:lnTo>
                  <a:pt x="7957" y="13602"/>
                </a:lnTo>
                <a:lnTo>
                  <a:pt x="7932" y="13577"/>
                </a:lnTo>
                <a:lnTo>
                  <a:pt x="7884" y="13577"/>
                </a:lnTo>
                <a:lnTo>
                  <a:pt x="7811" y="13626"/>
                </a:lnTo>
                <a:lnTo>
                  <a:pt x="7738" y="13699"/>
                </a:lnTo>
                <a:lnTo>
                  <a:pt x="7689" y="13772"/>
                </a:lnTo>
                <a:lnTo>
                  <a:pt x="7640" y="13869"/>
                </a:lnTo>
                <a:lnTo>
                  <a:pt x="7567" y="14064"/>
                </a:lnTo>
                <a:lnTo>
                  <a:pt x="7519" y="14259"/>
                </a:lnTo>
                <a:lnTo>
                  <a:pt x="7446" y="14526"/>
                </a:lnTo>
                <a:lnTo>
                  <a:pt x="7105" y="14526"/>
                </a:lnTo>
                <a:lnTo>
                  <a:pt x="7129" y="14380"/>
                </a:lnTo>
                <a:lnTo>
                  <a:pt x="7178" y="14210"/>
                </a:lnTo>
                <a:lnTo>
                  <a:pt x="7300" y="13894"/>
                </a:lnTo>
                <a:lnTo>
                  <a:pt x="7421" y="13577"/>
                </a:lnTo>
                <a:lnTo>
                  <a:pt x="7421" y="13529"/>
                </a:lnTo>
                <a:lnTo>
                  <a:pt x="7397" y="13504"/>
                </a:lnTo>
                <a:lnTo>
                  <a:pt x="7324" y="13504"/>
                </a:lnTo>
                <a:lnTo>
                  <a:pt x="7154" y="13650"/>
                </a:lnTo>
                <a:lnTo>
                  <a:pt x="7008" y="13821"/>
                </a:lnTo>
                <a:lnTo>
                  <a:pt x="6886" y="13991"/>
                </a:lnTo>
                <a:lnTo>
                  <a:pt x="6789" y="14210"/>
                </a:lnTo>
                <a:lnTo>
                  <a:pt x="6740" y="14332"/>
                </a:lnTo>
                <a:lnTo>
                  <a:pt x="6716" y="14502"/>
                </a:lnTo>
                <a:lnTo>
                  <a:pt x="6497" y="14453"/>
                </a:lnTo>
                <a:lnTo>
                  <a:pt x="6302" y="14380"/>
                </a:lnTo>
                <a:lnTo>
                  <a:pt x="5889" y="14210"/>
                </a:lnTo>
                <a:lnTo>
                  <a:pt x="7008" y="13358"/>
                </a:lnTo>
                <a:lnTo>
                  <a:pt x="8078" y="12458"/>
                </a:lnTo>
                <a:lnTo>
                  <a:pt x="8881" y="11777"/>
                </a:lnTo>
                <a:lnTo>
                  <a:pt x="9271" y="11436"/>
                </a:lnTo>
                <a:lnTo>
                  <a:pt x="9684" y="11120"/>
                </a:lnTo>
                <a:lnTo>
                  <a:pt x="10463" y="10512"/>
                </a:lnTo>
                <a:lnTo>
                  <a:pt x="10828" y="10195"/>
                </a:lnTo>
                <a:lnTo>
                  <a:pt x="11193" y="9855"/>
                </a:lnTo>
                <a:lnTo>
                  <a:pt x="11388" y="9636"/>
                </a:lnTo>
                <a:lnTo>
                  <a:pt x="11582" y="9417"/>
                </a:lnTo>
                <a:lnTo>
                  <a:pt x="11923" y="8930"/>
                </a:lnTo>
                <a:lnTo>
                  <a:pt x="12264" y="8443"/>
                </a:lnTo>
                <a:lnTo>
                  <a:pt x="12434" y="8200"/>
                </a:lnTo>
                <a:lnTo>
                  <a:pt x="12629" y="7981"/>
                </a:lnTo>
                <a:lnTo>
                  <a:pt x="12969" y="7616"/>
                </a:lnTo>
                <a:lnTo>
                  <a:pt x="13334" y="7251"/>
                </a:lnTo>
                <a:lnTo>
                  <a:pt x="13699" y="6910"/>
                </a:lnTo>
                <a:lnTo>
                  <a:pt x="14064" y="6570"/>
                </a:lnTo>
                <a:close/>
                <a:moveTo>
                  <a:pt x="14356" y="1460"/>
                </a:moveTo>
                <a:lnTo>
                  <a:pt x="14575" y="1509"/>
                </a:lnTo>
                <a:lnTo>
                  <a:pt x="14721" y="1582"/>
                </a:lnTo>
                <a:lnTo>
                  <a:pt x="14843" y="1679"/>
                </a:lnTo>
                <a:lnTo>
                  <a:pt x="14916" y="1825"/>
                </a:lnTo>
                <a:lnTo>
                  <a:pt x="14964" y="1971"/>
                </a:lnTo>
                <a:lnTo>
                  <a:pt x="14989" y="2141"/>
                </a:lnTo>
                <a:lnTo>
                  <a:pt x="14964" y="2312"/>
                </a:lnTo>
                <a:lnTo>
                  <a:pt x="14940" y="2506"/>
                </a:lnTo>
                <a:lnTo>
                  <a:pt x="14867" y="2701"/>
                </a:lnTo>
                <a:lnTo>
                  <a:pt x="14721" y="3090"/>
                </a:lnTo>
                <a:lnTo>
                  <a:pt x="14551" y="3455"/>
                </a:lnTo>
                <a:lnTo>
                  <a:pt x="14381" y="3747"/>
                </a:lnTo>
                <a:lnTo>
                  <a:pt x="14162" y="4112"/>
                </a:lnTo>
                <a:lnTo>
                  <a:pt x="13918" y="4477"/>
                </a:lnTo>
                <a:lnTo>
                  <a:pt x="13432" y="5183"/>
                </a:lnTo>
                <a:lnTo>
                  <a:pt x="12385" y="6545"/>
                </a:lnTo>
                <a:lnTo>
                  <a:pt x="12045" y="7008"/>
                </a:lnTo>
                <a:lnTo>
                  <a:pt x="11704" y="7421"/>
                </a:lnTo>
                <a:lnTo>
                  <a:pt x="11339" y="7835"/>
                </a:lnTo>
                <a:lnTo>
                  <a:pt x="10950" y="8224"/>
                </a:lnTo>
                <a:lnTo>
                  <a:pt x="10560" y="8614"/>
                </a:lnTo>
                <a:lnTo>
                  <a:pt x="10171" y="9003"/>
                </a:lnTo>
                <a:lnTo>
                  <a:pt x="9319" y="9733"/>
                </a:lnTo>
                <a:lnTo>
                  <a:pt x="8565" y="10341"/>
                </a:lnTo>
                <a:lnTo>
                  <a:pt x="7835" y="10974"/>
                </a:lnTo>
                <a:lnTo>
                  <a:pt x="7129" y="11607"/>
                </a:lnTo>
                <a:lnTo>
                  <a:pt x="6789" y="11947"/>
                </a:lnTo>
                <a:lnTo>
                  <a:pt x="6448" y="12288"/>
                </a:lnTo>
                <a:lnTo>
                  <a:pt x="5791" y="12945"/>
                </a:lnTo>
                <a:lnTo>
                  <a:pt x="5134" y="13602"/>
                </a:lnTo>
                <a:lnTo>
                  <a:pt x="4794" y="13918"/>
                </a:lnTo>
                <a:lnTo>
                  <a:pt x="4429" y="14210"/>
                </a:lnTo>
                <a:lnTo>
                  <a:pt x="4064" y="14478"/>
                </a:lnTo>
                <a:lnTo>
                  <a:pt x="3674" y="14745"/>
                </a:lnTo>
                <a:lnTo>
                  <a:pt x="3431" y="14891"/>
                </a:lnTo>
                <a:lnTo>
                  <a:pt x="3115" y="15037"/>
                </a:lnTo>
                <a:lnTo>
                  <a:pt x="2750" y="15208"/>
                </a:lnTo>
                <a:lnTo>
                  <a:pt x="2360" y="15305"/>
                </a:lnTo>
                <a:lnTo>
                  <a:pt x="2166" y="15354"/>
                </a:lnTo>
                <a:lnTo>
                  <a:pt x="1971" y="15378"/>
                </a:lnTo>
                <a:lnTo>
                  <a:pt x="1776" y="15402"/>
                </a:lnTo>
                <a:lnTo>
                  <a:pt x="1606" y="15378"/>
                </a:lnTo>
                <a:lnTo>
                  <a:pt x="1460" y="15329"/>
                </a:lnTo>
                <a:lnTo>
                  <a:pt x="1314" y="15256"/>
                </a:lnTo>
                <a:lnTo>
                  <a:pt x="1192" y="15159"/>
                </a:lnTo>
                <a:lnTo>
                  <a:pt x="1095" y="15037"/>
                </a:lnTo>
                <a:lnTo>
                  <a:pt x="1022" y="14867"/>
                </a:lnTo>
                <a:lnTo>
                  <a:pt x="973" y="14672"/>
                </a:lnTo>
                <a:lnTo>
                  <a:pt x="973" y="14478"/>
                </a:lnTo>
                <a:lnTo>
                  <a:pt x="973" y="14283"/>
                </a:lnTo>
                <a:lnTo>
                  <a:pt x="998" y="14064"/>
                </a:lnTo>
                <a:lnTo>
                  <a:pt x="1046" y="13869"/>
                </a:lnTo>
                <a:lnTo>
                  <a:pt x="1168" y="13456"/>
                </a:lnTo>
                <a:lnTo>
                  <a:pt x="1752" y="12288"/>
                </a:lnTo>
                <a:lnTo>
                  <a:pt x="2020" y="11753"/>
                </a:lnTo>
                <a:lnTo>
                  <a:pt x="2141" y="11558"/>
                </a:lnTo>
                <a:lnTo>
                  <a:pt x="2190" y="11485"/>
                </a:lnTo>
                <a:lnTo>
                  <a:pt x="2239" y="11436"/>
                </a:lnTo>
                <a:lnTo>
                  <a:pt x="2287" y="11534"/>
                </a:lnTo>
                <a:lnTo>
                  <a:pt x="2263" y="11558"/>
                </a:lnTo>
                <a:lnTo>
                  <a:pt x="1995" y="12118"/>
                </a:lnTo>
                <a:lnTo>
                  <a:pt x="1874" y="12410"/>
                </a:lnTo>
                <a:lnTo>
                  <a:pt x="1776" y="12701"/>
                </a:lnTo>
                <a:lnTo>
                  <a:pt x="1703" y="12993"/>
                </a:lnTo>
                <a:lnTo>
                  <a:pt x="1703" y="13139"/>
                </a:lnTo>
                <a:lnTo>
                  <a:pt x="1703" y="13285"/>
                </a:lnTo>
                <a:lnTo>
                  <a:pt x="1703" y="13431"/>
                </a:lnTo>
                <a:lnTo>
                  <a:pt x="1728" y="13577"/>
                </a:lnTo>
                <a:lnTo>
                  <a:pt x="1776" y="13723"/>
                </a:lnTo>
                <a:lnTo>
                  <a:pt x="1849" y="13869"/>
                </a:lnTo>
                <a:lnTo>
                  <a:pt x="1922" y="13967"/>
                </a:lnTo>
                <a:lnTo>
                  <a:pt x="2020" y="14064"/>
                </a:lnTo>
                <a:lnTo>
                  <a:pt x="2117" y="14137"/>
                </a:lnTo>
                <a:lnTo>
                  <a:pt x="2214" y="14210"/>
                </a:lnTo>
                <a:lnTo>
                  <a:pt x="2336" y="14234"/>
                </a:lnTo>
                <a:lnTo>
                  <a:pt x="2458" y="14283"/>
                </a:lnTo>
                <a:lnTo>
                  <a:pt x="2701" y="14283"/>
                </a:lnTo>
                <a:lnTo>
                  <a:pt x="2969" y="14259"/>
                </a:lnTo>
                <a:lnTo>
                  <a:pt x="3236" y="14210"/>
                </a:lnTo>
                <a:lnTo>
                  <a:pt x="3480" y="14137"/>
                </a:lnTo>
                <a:lnTo>
                  <a:pt x="3674" y="14040"/>
                </a:lnTo>
                <a:lnTo>
                  <a:pt x="4064" y="13869"/>
                </a:lnTo>
                <a:lnTo>
                  <a:pt x="4404" y="13650"/>
                </a:lnTo>
                <a:lnTo>
                  <a:pt x="4745" y="13407"/>
                </a:lnTo>
                <a:lnTo>
                  <a:pt x="5086" y="13139"/>
                </a:lnTo>
                <a:lnTo>
                  <a:pt x="5718" y="12580"/>
                </a:lnTo>
                <a:lnTo>
                  <a:pt x="6351" y="12020"/>
                </a:lnTo>
                <a:lnTo>
                  <a:pt x="7056" y="11315"/>
                </a:lnTo>
                <a:lnTo>
                  <a:pt x="7762" y="10585"/>
                </a:lnTo>
                <a:lnTo>
                  <a:pt x="8443" y="9855"/>
                </a:lnTo>
                <a:lnTo>
                  <a:pt x="9149" y="9125"/>
                </a:lnTo>
                <a:lnTo>
                  <a:pt x="10585" y="7665"/>
                </a:lnTo>
                <a:lnTo>
                  <a:pt x="11315" y="6910"/>
                </a:lnTo>
                <a:lnTo>
                  <a:pt x="12045" y="6180"/>
                </a:lnTo>
                <a:lnTo>
                  <a:pt x="12580" y="5596"/>
                </a:lnTo>
                <a:lnTo>
                  <a:pt x="13091" y="4988"/>
                </a:lnTo>
                <a:lnTo>
                  <a:pt x="13334" y="4672"/>
                </a:lnTo>
                <a:lnTo>
                  <a:pt x="13553" y="4356"/>
                </a:lnTo>
                <a:lnTo>
                  <a:pt x="13772" y="4015"/>
                </a:lnTo>
                <a:lnTo>
                  <a:pt x="13943" y="3674"/>
                </a:lnTo>
                <a:lnTo>
                  <a:pt x="14040" y="3407"/>
                </a:lnTo>
                <a:lnTo>
                  <a:pt x="14113" y="3163"/>
                </a:lnTo>
                <a:lnTo>
                  <a:pt x="14162" y="2896"/>
                </a:lnTo>
                <a:lnTo>
                  <a:pt x="14186" y="2628"/>
                </a:lnTo>
                <a:lnTo>
                  <a:pt x="14137" y="2385"/>
                </a:lnTo>
                <a:lnTo>
                  <a:pt x="14089" y="2263"/>
                </a:lnTo>
                <a:lnTo>
                  <a:pt x="14040" y="2141"/>
                </a:lnTo>
                <a:lnTo>
                  <a:pt x="13967" y="2044"/>
                </a:lnTo>
                <a:lnTo>
                  <a:pt x="13894" y="1947"/>
                </a:lnTo>
                <a:lnTo>
                  <a:pt x="13772" y="1849"/>
                </a:lnTo>
                <a:lnTo>
                  <a:pt x="13651" y="1776"/>
                </a:lnTo>
                <a:lnTo>
                  <a:pt x="13480" y="1703"/>
                </a:lnTo>
                <a:lnTo>
                  <a:pt x="13334" y="1679"/>
                </a:lnTo>
                <a:lnTo>
                  <a:pt x="12994" y="1679"/>
                </a:lnTo>
                <a:lnTo>
                  <a:pt x="13261" y="1606"/>
                </a:lnTo>
                <a:lnTo>
                  <a:pt x="13529" y="1533"/>
                </a:lnTo>
                <a:lnTo>
                  <a:pt x="13821" y="1484"/>
                </a:lnTo>
                <a:lnTo>
                  <a:pt x="14113" y="1460"/>
                </a:lnTo>
                <a:close/>
                <a:moveTo>
                  <a:pt x="15573" y="535"/>
                </a:moveTo>
                <a:lnTo>
                  <a:pt x="15694" y="584"/>
                </a:lnTo>
                <a:lnTo>
                  <a:pt x="15767" y="633"/>
                </a:lnTo>
                <a:lnTo>
                  <a:pt x="15816" y="681"/>
                </a:lnTo>
                <a:lnTo>
                  <a:pt x="15840" y="754"/>
                </a:lnTo>
                <a:lnTo>
                  <a:pt x="15889" y="852"/>
                </a:lnTo>
                <a:lnTo>
                  <a:pt x="15938" y="1119"/>
                </a:lnTo>
                <a:lnTo>
                  <a:pt x="15938" y="1387"/>
                </a:lnTo>
                <a:lnTo>
                  <a:pt x="15913" y="1679"/>
                </a:lnTo>
                <a:lnTo>
                  <a:pt x="15865" y="1971"/>
                </a:lnTo>
                <a:lnTo>
                  <a:pt x="15719" y="2531"/>
                </a:lnTo>
                <a:lnTo>
                  <a:pt x="15548" y="3066"/>
                </a:lnTo>
                <a:lnTo>
                  <a:pt x="15378" y="3577"/>
                </a:lnTo>
                <a:lnTo>
                  <a:pt x="15159" y="4088"/>
                </a:lnTo>
                <a:lnTo>
                  <a:pt x="14916" y="4574"/>
                </a:lnTo>
                <a:lnTo>
                  <a:pt x="14624" y="5061"/>
                </a:lnTo>
                <a:lnTo>
                  <a:pt x="14332" y="5499"/>
                </a:lnTo>
                <a:lnTo>
                  <a:pt x="13991" y="5937"/>
                </a:lnTo>
                <a:lnTo>
                  <a:pt x="13626" y="6351"/>
                </a:lnTo>
                <a:lnTo>
                  <a:pt x="13261" y="6740"/>
                </a:lnTo>
                <a:lnTo>
                  <a:pt x="12604" y="7397"/>
                </a:lnTo>
                <a:lnTo>
                  <a:pt x="12288" y="7738"/>
                </a:lnTo>
                <a:lnTo>
                  <a:pt x="11996" y="8103"/>
                </a:lnTo>
                <a:lnTo>
                  <a:pt x="11363" y="8979"/>
                </a:lnTo>
                <a:lnTo>
                  <a:pt x="11047" y="9392"/>
                </a:lnTo>
                <a:lnTo>
                  <a:pt x="10877" y="9611"/>
                </a:lnTo>
                <a:lnTo>
                  <a:pt x="10682" y="9806"/>
                </a:lnTo>
                <a:lnTo>
                  <a:pt x="10293" y="10122"/>
                </a:lnTo>
                <a:lnTo>
                  <a:pt x="9903" y="10439"/>
                </a:lnTo>
                <a:lnTo>
                  <a:pt x="9100" y="11047"/>
                </a:lnTo>
                <a:lnTo>
                  <a:pt x="8687" y="11388"/>
                </a:lnTo>
                <a:lnTo>
                  <a:pt x="8297" y="11728"/>
                </a:lnTo>
                <a:lnTo>
                  <a:pt x="7519" y="12410"/>
                </a:lnTo>
                <a:lnTo>
                  <a:pt x="6837" y="12969"/>
                </a:lnTo>
                <a:lnTo>
                  <a:pt x="6156" y="13529"/>
                </a:lnTo>
                <a:lnTo>
                  <a:pt x="5475" y="14064"/>
                </a:lnTo>
                <a:lnTo>
                  <a:pt x="4769" y="14575"/>
                </a:lnTo>
                <a:lnTo>
                  <a:pt x="4283" y="14916"/>
                </a:lnTo>
                <a:lnTo>
                  <a:pt x="3796" y="15208"/>
                </a:lnTo>
                <a:lnTo>
                  <a:pt x="3285" y="15500"/>
                </a:lnTo>
                <a:lnTo>
                  <a:pt x="2750" y="15767"/>
                </a:lnTo>
                <a:lnTo>
                  <a:pt x="2287" y="15962"/>
                </a:lnTo>
                <a:lnTo>
                  <a:pt x="2020" y="16059"/>
                </a:lnTo>
                <a:lnTo>
                  <a:pt x="1752" y="16132"/>
                </a:lnTo>
                <a:lnTo>
                  <a:pt x="1484" y="16205"/>
                </a:lnTo>
                <a:lnTo>
                  <a:pt x="1217" y="16230"/>
                </a:lnTo>
                <a:lnTo>
                  <a:pt x="949" y="16205"/>
                </a:lnTo>
                <a:lnTo>
                  <a:pt x="827" y="16181"/>
                </a:lnTo>
                <a:lnTo>
                  <a:pt x="730" y="16132"/>
                </a:lnTo>
                <a:lnTo>
                  <a:pt x="633" y="16084"/>
                </a:lnTo>
                <a:lnTo>
                  <a:pt x="560" y="16011"/>
                </a:lnTo>
                <a:lnTo>
                  <a:pt x="511" y="15938"/>
                </a:lnTo>
                <a:lnTo>
                  <a:pt x="462" y="15840"/>
                </a:lnTo>
                <a:lnTo>
                  <a:pt x="438" y="15646"/>
                </a:lnTo>
                <a:lnTo>
                  <a:pt x="438" y="15402"/>
                </a:lnTo>
                <a:lnTo>
                  <a:pt x="487" y="15159"/>
                </a:lnTo>
                <a:lnTo>
                  <a:pt x="560" y="14891"/>
                </a:lnTo>
                <a:lnTo>
                  <a:pt x="754" y="14405"/>
                </a:lnTo>
                <a:lnTo>
                  <a:pt x="754" y="14599"/>
                </a:lnTo>
                <a:lnTo>
                  <a:pt x="754" y="14794"/>
                </a:lnTo>
                <a:lnTo>
                  <a:pt x="803" y="14964"/>
                </a:lnTo>
                <a:lnTo>
                  <a:pt x="827" y="15110"/>
                </a:lnTo>
                <a:lnTo>
                  <a:pt x="900" y="15232"/>
                </a:lnTo>
                <a:lnTo>
                  <a:pt x="973" y="15354"/>
                </a:lnTo>
                <a:lnTo>
                  <a:pt x="1046" y="15427"/>
                </a:lnTo>
                <a:lnTo>
                  <a:pt x="1144" y="15500"/>
                </a:lnTo>
                <a:lnTo>
                  <a:pt x="1241" y="15573"/>
                </a:lnTo>
                <a:lnTo>
                  <a:pt x="1338" y="15597"/>
                </a:lnTo>
                <a:lnTo>
                  <a:pt x="1460" y="15646"/>
                </a:lnTo>
                <a:lnTo>
                  <a:pt x="1849" y="15646"/>
                </a:lnTo>
                <a:lnTo>
                  <a:pt x="2141" y="15597"/>
                </a:lnTo>
                <a:lnTo>
                  <a:pt x="2433" y="15500"/>
                </a:lnTo>
                <a:lnTo>
                  <a:pt x="2750" y="15402"/>
                </a:lnTo>
                <a:lnTo>
                  <a:pt x="3042" y="15256"/>
                </a:lnTo>
                <a:lnTo>
                  <a:pt x="3626" y="14964"/>
                </a:lnTo>
                <a:lnTo>
                  <a:pt x="4112" y="14648"/>
                </a:lnTo>
                <a:lnTo>
                  <a:pt x="4453" y="14405"/>
                </a:lnTo>
                <a:lnTo>
                  <a:pt x="4794" y="14137"/>
                </a:lnTo>
                <a:lnTo>
                  <a:pt x="5134" y="13845"/>
                </a:lnTo>
                <a:lnTo>
                  <a:pt x="5767" y="13261"/>
                </a:lnTo>
                <a:lnTo>
                  <a:pt x="6375" y="12653"/>
                </a:lnTo>
                <a:lnTo>
                  <a:pt x="6983" y="12045"/>
                </a:lnTo>
                <a:lnTo>
                  <a:pt x="7738" y="11363"/>
                </a:lnTo>
                <a:lnTo>
                  <a:pt x="8492" y="10731"/>
                </a:lnTo>
                <a:lnTo>
                  <a:pt x="9271" y="10098"/>
                </a:lnTo>
                <a:lnTo>
                  <a:pt x="10049" y="9465"/>
                </a:lnTo>
                <a:lnTo>
                  <a:pt x="10439" y="9125"/>
                </a:lnTo>
                <a:lnTo>
                  <a:pt x="10828" y="8760"/>
                </a:lnTo>
                <a:lnTo>
                  <a:pt x="11193" y="8395"/>
                </a:lnTo>
                <a:lnTo>
                  <a:pt x="11558" y="8030"/>
                </a:lnTo>
                <a:lnTo>
                  <a:pt x="11899" y="7665"/>
                </a:lnTo>
                <a:lnTo>
                  <a:pt x="12239" y="7275"/>
                </a:lnTo>
                <a:lnTo>
                  <a:pt x="12896" y="6448"/>
                </a:lnTo>
                <a:lnTo>
                  <a:pt x="13894" y="5110"/>
                </a:lnTo>
                <a:lnTo>
                  <a:pt x="14381" y="4429"/>
                </a:lnTo>
                <a:lnTo>
                  <a:pt x="14599" y="4064"/>
                </a:lnTo>
                <a:lnTo>
                  <a:pt x="14818" y="3723"/>
                </a:lnTo>
                <a:lnTo>
                  <a:pt x="14989" y="3382"/>
                </a:lnTo>
                <a:lnTo>
                  <a:pt x="15159" y="2993"/>
                </a:lnTo>
                <a:lnTo>
                  <a:pt x="15281" y="2604"/>
                </a:lnTo>
                <a:lnTo>
                  <a:pt x="15329" y="2409"/>
                </a:lnTo>
                <a:lnTo>
                  <a:pt x="15378" y="2214"/>
                </a:lnTo>
                <a:lnTo>
                  <a:pt x="15378" y="2020"/>
                </a:lnTo>
                <a:lnTo>
                  <a:pt x="15354" y="1849"/>
                </a:lnTo>
                <a:lnTo>
                  <a:pt x="15305" y="1655"/>
                </a:lnTo>
                <a:lnTo>
                  <a:pt x="15232" y="1509"/>
                </a:lnTo>
                <a:lnTo>
                  <a:pt x="15135" y="1363"/>
                </a:lnTo>
                <a:lnTo>
                  <a:pt x="14989" y="1241"/>
                </a:lnTo>
                <a:lnTo>
                  <a:pt x="14794" y="1144"/>
                </a:lnTo>
                <a:lnTo>
                  <a:pt x="14575" y="1046"/>
                </a:lnTo>
                <a:lnTo>
                  <a:pt x="14332" y="998"/>
                </a:lnTo>
                <a:lnTo>
                  <a:pt x="14089" y="973"/>
                </a:lnTo>
                <a:lnTo>
                  <a:pt x="14818" y="730"/>
                </a:lnTo>
                <a:lnTo>
                  <a:pt x="15110" y="608"/>
                </a:lnTo>
                <a:lnTo>
                  <a:pt x="15281" y="560"/>
                </a:lnTo>
                <a:lnTo>
                  <a:pt x="15427" y="535"/>
                </a:lnTo>
                <a:close/>
                <a:moveTo>
                  <a:pt x="15451" y="0"/>
                </a:moveTo>
                <a:lnTo>
                  <a:pt x="15305" y="24"/>
                </a:lnTo>
                <a:lnTo>
                  <a:pt x="15013" y="97"/>
                </a:lnTo>
                <a:lnTo>
                  <a:pt x="13845" y="462"/>
                </a:lnTo>
                <a:lnTo>
                  <a:pt x="13261" y="657"/>
                </a:lnTo>
                <a:lnTo>
                  <a:pt x="12702" y="876"/>
                </a:lnTo>
                <a:lnTo>
                  <a:pt x="12118" y="1119"/>
                </a:lnTo>
                <a:lnTo>
                  <a:pt x="11582" y="1411"/>
                </a:lnTo>
                <a:lnTo>
                  <a:pt x="11047" y="1703"/>
                </a:lnTo>
                <a:lnTo>
                  <a:pt x="10536" y="2020"/>
                </a:lnTo>
                <a:lnTo>
                  <a:pt x="10512" y="2068"/>
                </a:lnTo>
                <a:lnTo>
                  <a:pt x="10195" y="1971"/>
                </a:lnTo>
                <a:lnTo>
                  <a:pt x="9879" y="1898"/>
                </a:lnTo>
                <a:lnTo>
                  <a:pt x="9246" y="1801"/>
                </a:lnTo>
                <a:lnTo>
                  <a:pt x="8906" y="1776"/>
                </a:lnTo>
                <a:lnTo>
                  <a:pt x="8565" y="1752"/>
                </a:lnTo>
                <a:lnTo>
                  <a:pt x="8224" y="1752"/>
                </a:lnTo>
                <a:lnTo>
                  <a:pt x="7884" y="1776"/>
                </a:lnTo>
                <a:lnTo>
                  <a:pt x="7543" y="1801"/>
                </a:lnTo>
                <a:lnTo>
                  <a:pt x="7178" y="1849"/>
                </a:lnTo>
                <a:lnTo>
                  <a:pt x="6837" y="1898"/>
                </a:lnTo>
                <a:lnTo>
                  <a:pt x="6497" y="1971"/>
                </a:lnTo>
                <a:lnTo>
                  <a:pt x="6181" y="2068"/>
                </a:lnTo>
                <a:lnTo>
                  <a:pt x="5840" y="2166"/>
                </a:lnTo>
                <a:lnTo>
                  <a:pt x="5524" y="2287"/>
                </a:lnTo>
                <a:lnTo>
                  <a:pt x="5207" y="2409"/>
                </a:lnTo>
                <a:lnTo>
                  <a:pt x="4891" y="2555"/>
                </a:lnTo>
                <a:lnTo>
                  <a:pt x="4575" y="2725"/>
                </a:lnTo>
                <a:lnTo>
                  <a:pt x="4283" y="2896"/>
                </a:lnTo>
                <a:lnTo>
                  <a:pt x="3991" y="3090"/>
                </a:lnTo>
                <a:lnTo>
                  <a:pt x="3626" y="3358"/>
                </a:lnTo>
                <a:lnTo>
                  <a:pt x="3285" y="3699"/>
                </a:lnTo>
                <a:lnTo>
                  <a:pt x="2969" y="4039"/>
                </a:lnTo>
                <a:lnTo>
                  <a:pt x="2677" y="4429"/>
                </a:lnTo>
                <a:lnTo>
                  <a:pt x="2433" y="4842"/>
                </a:lnTo>
                <a:lnTo>
                  <a:pt x="2214" y="5256"/>
                </a:lnTo>
                <a:lnTo>
                  <a:pt x="2044" y="5718"/>
                </a:lnTo>
                <a:lnTo>
                  <a:pt x="1874" y="6156"/>
                </a:lnTo>
                <a:lnTo>
                  <a:pt x="1776" y="6351"/>
                </a:lnTo>
                <a:lnTo>
                  <a:pt x="1679" y="6521"/>
                </a:lnTo>
                <a:lnTo>
                  <a:pt x="1630" y="6691"/>
                </a:lnTo>
                <a:lnTo>
                  <a:pt x="1630" y="6862"/>
                </a:lnTo>
                <a:lnTo>
                  <a:pt x="1655" y="6910"/>
                </a:lnTo>
                <a:lnTo>
                  <a:pt x="1703" y="6935"/>
                </a:lnTo>
                <a:lnTo>
                  <a:pt x="1630" y="7348"/>
                </a:lnTo>
                <a:lnTo>
                  <a:pt x="1582" y="7762"/>
                </a:lnTo>
                <a:lnTo>
                  <a:pt x="1557" y="8151"/>
                </a:lnTo>
                <a:lnTo>
                  <a:pt x="1557" y="8565"/>
                </a:lnTo>
                <a:lnTo>
                  <a:pt x="1557" y="8881"/>
                </a:lnTo>
                <a:lnTo>
                  <a:pt x="1606" y="9198"/>
                </a:lnTo>
                <a:lnTo>
                  <a:pt x="1655" y="9514"/>
                </a:lnTo>
                <a:lnTo>
                  <a:pt x="1703" y="9830"/>
                </a:lnTo>
                <a:lnTo>
                  <a:pt x="1776" y="10171"/>
                </a:lnTo>
                <a:lnTo>
                  <a:pt x="1874" y="10487"/>
                </a:lnTo>
                <a:lnTo>
                  <a:pt x="1995" y="10828"/>
                </a:lnTo>
                <a:lnTo>
                  <a:pt x="2117" y="11144"/>
                </a:lnTo>
                <a:lnTo>
                  <a:pt x="2020" y="11193"/>
                </a:lnTo>
                <a:lnTo>
                  <a:pt x="1898" y="11290"/>
                </a:lnTo>
                <a:lnTo>
                  <a:pt x="1776" y="11412"/>
                </a:lnTo>
                <a:lnTo>
                  <a:pt x="1655" y="11607"/>
                </a:lnTo>
                <a:lnTo>
                  <a:pt x="1387" y="12045"/>
                </a:lnTo>
                <a:lnTo>
                  <a:pt x="1119" y="12556"/>
                </a:lnTo>
                <a:lnTo>
                  <a:pt x="876" y="13091"/>
                </a:lnTo>
                <a:lnTo>
                  <a:pt x="657" y="13553"/>
                </a:lnTo>
                <a:lnTo>
                  <a:pt x="414" y="14113"/>
                </a:lnTo>
                <a:lnTo>
                  <a:pt x="243" y="14551"/>
                </a:lnTo>
                <a:lnTo>
                  <a:pt x="97" y="14989"/>
                </a:lnTo>
                <a:lnTo>
                  <a:pt x="49" y="15208"/>
                </a:lnTo>
                <a:lnTo>
                  <a:pt x="0" y="15427"/>
                </a:lnTo>
                <a:lnTo>
                  <a:pt x="0" y="15670"/>
                </a:lnTo>
                <a:lnTo>
                  <a:pt x="49" y="15889"/>
                </a:lnTo>
                <a:lnTo>
                  <a:pt x="97" y="16084"/>
                </a:lnTo>
                <a:lnTo>
                  <a:pt x="195" y="16254"/>
                </a:lnTo>
                <a:lnTo>
                  <a:pt x="316" y="16400"/>
                </a:lnTo>
                <a:lnTo>
                  <a:pt x="487" y="16497"/>
                </a:lnTo>
                <a:lnTo>
                  <a:pt x="657" y="16595"/>
                </a:lnTo>
                <a:lnTo>
                  <a:pt x="827" y="16643"/>
                </a:lnTo>
                <a:lnTo>
                  <a:pt x="1046" y="16668"/>
                </a:lnTo>
                <a:lnTo>
                  <a:pt x="1241" y="16668"/>
                </a:lnTo>
                <a:lnTo>
                  <a:pt x="1509" y="16643"/>
                </a:lnTo>
                <a:lnTo>
                  <a:pt x="1776" y="16570"/>
                </a:lnTo>
                <a:lnTo>
                  <a:pt x="2044" y="16497"/>
                </a:lnTo>
                <a:lnTo>
                  <a:pt x="2312" y="16400"/>
                </a:lnTo>
                <a:lnTo>
                  <a:pt x="2823" y="16157"/>
                </a:lnTo>
                <a:lnTo>
                  <a:pt x="3309" y="15913"/>
                </a:lnTo>
                <a:lnTo>
                  <a:pt x="3796" y="15646"/>
                </a:lnTo>
                <a:lnTo>
                  <a:pt x="4258" y="15378"/>
                </a:lnTo>
                <a:lnTo>
                  <a:pt x="4721" y="15062"/>
                </a:lnTo>
                <a:lnTo>
                  <a:pt x="5183" y="14745"/>
                </a:lnTo>
                <a:lnTo>
                  <a:pt x="5791" y="14307"/>
                </a:lnTo>
                <a:lnTo>
                  <a:pt x="5767" y="14405"/>
                </a:lnTo>
                <a:lnTo>
                  <a:pt x="5767" y="14502"/>
                </a:lnTo>
                <a:lnTo>
                  <a:pt x="5791" y="14599"/>
                </a:lnTo>
                <a:lnTo>
                  <a:pt x="5864" y="14672"/>
                </a:lnTo>
                <a:lnTo>
                  <a:pt x="5937" y="14745"/>
                </a:lnTo>
                <a:lnTo>
                  <a:pt x="6035" y="14794"/>
                </a:lnTo>
                <a:lnTo>
                  <a:pt x="6302" y="14867"/>
                </a:lnTo>
                <a:lnTo>
                  <a:pt x="6594" y="14940"/>
                </a:lnTo>
                <a:lnTo>
                  <a:pt x="6910" y="14964"/>
                </a:lnTo>
                <a:lnTo>
                  <a:pt x="7227" y="14989"/>
                </a:lnTo>
                <a:lnTo>
                  <a:pt x="7543" y="14989"/>
                </a:lnTo>
                <a:lnTo>
                  <a:pt x="7567" y="15037"/>
                </a:lnTo>
                <a:lnTo>
                  <a:pt x="7640" y="15062"/>
                </a:lnTo>
                <a:lnTo>
                  <a:pt x="7689" y="15062"/>
                </a:lnTo>
                <a:lnTo>
                  <a:pt x="7713" y="15037"/>
                </a:lnTo>
                <a:lnTo>
                  <a:pt x="7738" y="14964"/>
                </a:lnTo>
                <a:lnTo>
                  <a:pt x="8127" y="14940"/>
                </a:lnTo>
                <a:lnTo>
                  <a:pt x="8224" y="14940"/>
                </a:lnTo>
                <a:lnTo>
                  <a:pt x="8322" y="14964"/>
                </a:lnTo>
                <a:lnTo>
                  <a:pt x="8395" y="14916"/>
                </a:lnTo>
                <a:lnTo>
                  <a:pt x="8808" y="14867"/>
                </a:lnTo>
                <a:lnTo>
                  <a:pt x="9198" y="14794"/>
                </a:lnTo>
                <a:lnTo>
                  <a:pt x="9611" y="14697"/>
                </a:lnTo>
                <a:lnTo>
                  <a:pt x="10001" y="14599"/>
                </a:lnTo>
                <a:lnTo>
                  <a:pt x="10390" y="14453"/>
                </a:lnTo>
                <a:lnTo>
                  <a:pt x="10779" y="14307"/>
                </a:lnTo>
                <a:lnTo>
                  <a:pt x="11144" y="14137"/>
                </a:lnTo>
                <a:lnTo>
                  <a:pt x="11509" y="13918"/>
                </a:lnTo>
                <a:lnTo>
                  <a:pt x="12020" y="13577"/>
                </a:lnTo>
                <a:lnTo>
                  <a:pt x="12507" y="13164"/>
                </a:lnTo>
                <a:lnTo>
                  <a:pt x="12969" y="12726"/>
                </a:lnTo>
                <a:lnTo>
                  <a:pt x="13359" y="12264"/>
                </a:lnTo>
                <a:lnTo>
                  <a:pt x="13553" y="11996"/>
                </a:lnTo>
                <a:lnTo>
                  <a:pt x="13724" y="11753"/>
                </a:lnTo>
                <a:lnTo>
                  <a:pt x="13894" y="11485"/>
                </a:lnTo>
                <a:lnTo>
                  <a:pt x="14040" y="11193"/>
                </a:lnTo>
                <a:lnTo>
                  <a:pt x="14186" y="10925"/>
                </a:lnTo>
                <a:lnTo>
                  <a:pt x="14308" y="10633"/>
                </a:lnTo>
                <a:lnTo>
                  <a:pt x="14405" y="10341"/>
                </a:lnTo>
                <a:lnTo>
                  <a:pt x="14478" y="10049"/>
                </a:lnTo>
                <a:lnTo>
                  <a:pt x="14599" y="9538"/>
                </a:lnTo>
                <a:lnTo>
                  <a:pt x="14648" y="9003"/>
                </a:lnTo>
                <a:lnTo>
                  <a:pt x="14672" y="8468"/>
                </a:lnTo>
                <a:lnTo>
                  <a:pt x="14697" y="7957"/>
                </a:lnTo>
                <a:lnTo>
                  <a:pt x="14697" y="7519"/>
                </a:lnTo>
                <a:lnTo>
                  <a:pt x="14672" y="7032"/>
                </a:lnTo>
                <a:lnTo>
                  <a:pt x="14624" y="6813"/>
                </a:lnTo>
                <a:lnTo>
                  <a:pt x="14575" y="6594"/>
                </a:lnTo>
                <a:lnTo>
                  <a:pt x="14502" y="6375"/>
                </a:lnTo>
                <a:lnTo>
                  <a:pt x="14381" y="6180"/>
                </a:lnTo>
                <a:lnTo>
                  <a:pt x="14745" y="5718"/>
                </a:lnTo>
                <a:lnTo>
                  <a:pt x="15086" y="5207"/>
                </a:lnTo>
                <a:lnTo>
                  <a:pt x="15378" y="4696"/>
                </a:lnTo>
                <a:lnTo>
                  <a:pt x="15646" y="4185"/>
                </a:lnTo>
                <a:lnTo>
                  <a:pt x="15889" y="3650"/>
                </a:lnTo>
                <a:lnTo>
                  <a:pt x="16084" y="3090"/>
                </a:lnTo>
                <a:lnTo>
                  <a:pt x="16254" y="2506"/>
                </a:lnTo>
                <a:lnTo>
                  <a:pt x="16376" y="1922"/>
                </a:lnTo>
                <a:lnTo>
                  <a:pt x="16449" y="1509"/>
                </a:lnTo>
                <a:lnTo>
                  <a:pt x="16449" y="1290"/>
                </a:lnTo>
                <a:lnTo>
                  <a:pt x="16449" y="1046"/>
                </a:lnTo>
                <a:lnTo>
                  <a:pt x="16424" y="803"/>
                </a:lnTo>
                <a:lnTo>
                  <a:pt x="16376" y="584"/>
                </a:lnTo>
                <a:lnTo>
                  <a:pt x="16303" y="389"/>
                </a:lnTo>
                <a:lnTo>
                  <a:pt x="16230" y="316"/>
                </a:lnTo>
                <a:lnTo>
                  <a:pt x="16157" y="243"/>
                </a:lnTo>
                <a:lnTo>
                  <a:pt x="16035" y="122"/>
                </a:lnTo>
                <a:lnTo>
                  <a:pt x="15889" y="49"/>
                </a:lnTo>
                <a:lnTo>
                  <a:pt x="15767" y="24"/>
                </a:lnTo>
                <a:lnTo>
                  <a:pt x="15621" y="0"/>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sp>
        <p:nvSpPr>
          <p:cNvPr id="5" name="Shape 425"/>
          <p:cNvSpPr/>
          <p:nvPr/>
        </p:nvSpPr>
        <p:spPr>
          <a:xfrm>
            <a:off x="6289517" y="4376619"/>
            <a:ext cx="1139890" cy="1091143"/>
          </a:xfrm>
          <a:custGeom>
            <a:avLst/>
            <a:gdLst/>
            <a:ahLst/>
            <a:cxnLst/>
            <a:rect l="0" t="0" r="0" b="0"/>
            <a:pathLst>
              <a:path w="22192" h="21243" extrusionOk="0">
                <a:moveTo>
                  <a:pt x="17812" y="512"/>
                </a:moveTo>
                <a:lnTo>
                  <a:pt x="17909" y="585"/>
                </a:lnTo>
                <a:lnTo>
                  <a:pt x="17958" y="609"/>
                </a:lnTo>
                <a:lnTo>
                  <a:pt x="18031" y="634"/>
                </a:lnTo>
                <a:lnTo>
                  <a:pt x="18201" y="634"/>
                </a:lnTo>
                <a:lnTo>
                  <a:pt x="18396" y="658"/>
                </a:lnTo>
                <a:lnTo>
                  <a:pt x="18566" y="682"/>
                </a:lnTo>
                <a:lnTo>
                  <a:pt x="18712" y="755"/>
                </a:lnTo>
                <a:lnTo>
                  <a:pt x="18858" y="828"/>
                </a:lnTo>
                <a:lnTo>
                  <a:pt x="19004" y="926"/>
                </a:lnTo>
                <a:lnTo>
                  <a:pt x="19126" y="1023"/>
                </a:lnTo>
                <a:lnTo>
                  <a:pt x="19248" y="1145"/>
                </a:lnTo>
                <a:lnTo>
                  <a:pt x="19345" y="1266"/>
                </a:lnTo>
                <a:lnTo>
                  <a:pt x="19442" y="1388"/>
                </a:lnTo>
                <a:lnTo>
                  <a:pt x="19491" y="1558"/>
                </a:lnTo>
                <a:lnTo>
                  <a:pt x="19540" y="1704"/>
                </a:lnTo>
                <a:lnTo>
                  <a:pt x="19564" y="1874"/>
                </a:lnTo>
                <a:lnTo>
                  <a:pt x="19564" y="2045"/>
                </a:lnTo>
                <a:lnTo>
                  <a:pt x="19564" y="2239"/>
                </a:lnTo>
                <a:lnTo>
                  <a:pt x="19515" y="2410"/>
                </a:lnTo>
                <a:lnTo>
                  <a:pt x="19467" y="2580"/>
                </a:lnTo>
                <a:lnTo>
                  <a:pt x="19394" y="2750"/>
                </a:lnTo>
                <a:lnTo>
                  <a:pt x="19296" y="2896"/>
                </a:lnTo>
                <a:lnTo>
                  <a:pt x="19199" y="3018"/>
                </a:lnTo>
                <a:lnTo>
                  <a:pt x="19077" y="3140"/>
                </a:lnTo>
                <a:lnTo>
                  <a:pt x="18956" y="3237"/>
                </a:lnTo>
                <a:lnTo>
                  <a:pt x="18810" y="3334"/>
                </a:lnTo>
                <a:lnTo>
                  <a:pt x="18664" y="3407"/>
                </a:lnTo>
                <a:lnTo>
                  <a:pt x="18347" y="3529"/>
                </a:lnTo>
                <a:lnTo>
                  <a:pt x="18031" y="3602"/>
                </a:lnTo>
                <a:lnTo>
                  <a:pt x="17690" y="3651"/>
                </a:lnTo>
                <a:lnTo>
                  <a:pt x="17350" y="3651"/>
                </a:lnTo>
                <a:lnTo>
                  <a:pt x="17423" y="3553"/>
                </a:lnTo>
                <a:lnTo>
                  <a:pt x="17666" y="3213"/>
                </a:lnTo>
                <a:lnTo>
                  <a:pt x="17885" y="2823"/>
                </a:lnTo>
                <a:lnTo>
                  <a:pt x="17982" y="2629"/>
                </a:lnTo>
                <a:lnTo>
                  <a:pt x="18055" y="2410"/>
                </a:lnTo>
                <a:lnTo>
                  <a:pt x="18128" y="2215"/>
                </a:lnTo>
                <a:lnTo>
                  <a:pt x="18153" y="2020"/>
                </a:lnTo>
                <a:lnTo>
                  <a:pt x="18153" y="1947"/>
                </a:lnTo>
                <a:lnTo>
                  <a:pt x="18104" y="1899"/>
                </a:lnTo>
                <a:lnTo>
                  <a:pt x="18080" y="1850"/>
                </a:lnTo>
                <a:lnTo>
                  <a:pt x="18007" y="1826"/>
                </a:lnTo>
                <a:lnTo>
                  <a:pt x="17958" y="1801"/>
                </a:lnTo>
                <a:lnTo>
                  <a:pt x="17885" y="1801"/>
                </a:lnTo>
                <a:lnTo>
                  <a:pt x="17836" y="1826"/>
                </a:lnTo>
                <a:lnTo>
                  <a:pt x="17788" y="1874"/>
                </a:lnTo>
                <a:lnTo>
                  <a:pt x="17666" y="2020"/>
                </a:lnTo>
                <a:lnTo>
                  <a:pt x="17569" y="2191"/>
                </a:lnTo>
                <a:lnTo>
                  <a:pt x="17374" y="2556"/>
                </a:lnTo>
                <a:lnTo>
                  <a:pt x="17179" y="2896"/>
                </a:lnTo>
                <a:lnTo>
                  <a:pt x="16985" y="3261"/>
                </a:lnTo>
                <a:lnTo>
                  <a:pt x="16912" y="3067"/>
                </a:lnTo>
                <a:lnTo>
                  <a:pt x="16839" y="2848"/>
                </a:lnTo>
                <a:lnTo>
                  <a:pt x="16766" y="2653"/>
                </a:lnTo>
                <a:lnTo>
                  <a:pt x="16741" y="2458"/>
                </a:lnTo>
                <a:lnTo>
                  <a:pt x="16717" y="2239"/>
                </a:lnTo>
                <a:lnTo>
                  <a:pt x="16717" y="2020"/>
                </a:lnTo>
                <a:lnTo>
                  <a:pt x="16741" y="1801"/>
                </a:lnTo>
                <a:lnTo>
                  <a:pt x="16766" y="1582"/>
                </a:lnTo>
                <a:lnTo>
                  <a:pt x="16814" y="1436"/>
                </a:lnTo>
                <a:lnTo>
                  <a:pt x="16887" y="1315"/>
                </a:lnTo>
                <a:lnTo>
                  <a:pt x="16960" y="1169"/>
                </a:lnTo>
                <a:lnTo>
                  <a:pt x="17033" y="1047"/>
                </a:lnTo>
                <a:lnTo>
                  <a:pt x="17252" y="828"/>
                </a:lnTo>
                <a:lnTo>
                  <a:pt x="17496" y="658"/>
                </a:lnTo>
                <a:lnTo>
                  <a:pt x="17642" y="585"/>
                </a:lnTo>
                <a:lnTo>
                  <a:pt x="17812" y="512"/>
                </a:lnTo>
                <a:close/>
                <a:moveTo>
                  <a:pt x="5111" y="1582"/>
                </a:moveTo>
                <a:lnTo>
                  <a:pt x="5159" y="1655"/>
                </a:lnTo>
                <a:lnTo>
                  <a:pt x="5232" y="1704"/>
                </a:lnTo>
                <a:lnTo>
                  <a:pt x="5305" y="1728"/>
                </a:lnTo>
                <a:lnTo>
                  <a:pt x="5403" y="1704"/>
                </a:lnTo>
                <a:lnTo>
                  <a:pt x="5573" y="1655"/>
                </a:lnTo>
                <a:lnTo>
                  <a:pt x="5719" y="1631"/>
                </a:lnTo>
                <a:lnTo>
                  <a:pt x="5987" y="1631"/>
                </a:lnTo>
                <a:lnTo>
                  <a:pt x="6133" y="1680"/>
                </a:lnTo>
                <a:lnTo>
                  <a:pt x="6230" y="1753"/>
                </a:lnTo>
                <a:lnTo>
                  <a:pt x="6352" y="1850"/>
                </a:lnTo>
                <a:lnTo>
                  <a:pt x="6473" y="1996"/>
                </a:lnTo>
                <a:lnTo>
                  <a:pt x="6595" y="2264"/>
                </a:lnTo>
                <a:lnTo>
                  <a:pt x="6717" y="2531"/>
                </a:lnTo>
                <a:lnTo>
                  <a:pt x="6790" y="2799"/>
                </a:lnTo>
                <a:lnTo>
                  <a:pt x="6838" y="3091"/>
                </a:lnTo>
                <a:lnTo>
                  <a:pt x="6887" y="3286"/>
                </a:lnTo>
                <a:lnTo>
                  <a:pt x="6887" y="3456"/>
                </a:lnTo>
                <a:lnTo>
                  <a:pt x="6863" y="3626"/>
                </a:lnTo>
                <a:lnTo>
                  <a:pt x="6814" y="3797"/>
                </a:lnTo>
                <a:lnTo>
                  <a:pt x="6765" y="3943"/>
                </a:lnTo>
                <a:lnTo>
                  <a:pt x="6692" y="4064"/>
                </a:lnTo>
                <a:lnTo>
                  <a:pt x="6595" y="4186"/>
                </a:lnTo>
                <a:lnTo>
                  <a:pt x="6473" y="4308"/>
                </a:lnTo>
                <a:lnTo>
                  <a:pt x="6303" y="4040"/>
                </a:lnTo>
                <a:lnTo>
                  <a:pt x="6133" y="3797"/>
                </a:lnTo>
                <a:lnTo>
                  <a:pt x="5987" y="3529"/>
                </a:lnTo>
                <a:lnTo>
                  <a:pt x="5865" y="3261"/>
                </a:lnTo>
                <a:lnTo>
                  <a:pt x="5816" y="3164"/>
                </a:lnTo>
                <a:lnTo>
                  <a:pt x="5719" y="2994"/>
                </a:lnTo>
                <a:lnTo>
                  <a:pt x="5670" y="2921"/>
                </a:lnTo>
                <a:lnTo>
                  <a:pt x="5597" y="2872"/>
                </a:lnTo>
                <a:lnTo>
                  <a:pt x="5524" y="2848"/>
                </a:lnTo>
                <a:lnTo>
                  <a:pt x="5476" y="2896"/>
                </a:lnTo>
                <a:lnTo>
                  <a:pt x="5403" y="2969"/>
                </a:lnTo>
                <a:lnTo>
                  <a:pt x="5378" y="3067"/>
                </a:lnTo>
                <a:lnTo>
                  <a:pt x="5378" y="3164"/>
                </a:lnTo>
                <a:lnTo>
                  <a:pt x="5378" y="3261"/>
                </a:lnTo>
                <a:lnTo>
                  <a:pt x="5451" y="3456"/>
                </a:lnTo>
                <a:lnTo>
                  <a:pt x="5524" y="3626"/>
                </a:lnTo>
                <a:lnTo>
                  <a:pt x="5768" y="4089"/>
                </a:lnTo>
                <a:lnTo>
                  <a:pt x="6035" y="4551"/>
                </a:lnTo>
                <a:lnTo>
                  <a:pt x="5768" y="4624"/>
                </a:lnTo>
                <a:lnTo>
                  <a:pt x="5451" y="4648"/>
                </a:lnTo>
                <a:lnTo>
                  <a:pt x="5257" y="4648"/>
                </a:lnTo>
                <a:lnTo>
                  <a:pt x="5086" y="4624"/>
                </a:lnTo>
                <a:lnTo>
                  <a:pt x="4940" y="4600"/>
                </a:lnTo>
                <a:lnTo>
                  <a:pt x="4794" y="4551"/>
                </a:lnTo>
                <a:lnTo>
                  <a:pt x="4673" y="4478"/>
                </a:lnTo>
                <a:lnTo>
                  <a:pt x="4551" y="4381"/>
                </a:lnTo>
                <a:lnTo>
                  <a:pt x="4429" y="4308"/>
                </a:lnTo>
                <a:lnTo>
                  <a:pt x="4356" y="4186"/>
                </a:lnTo>
                <a:lnTo>
                  <a:pt x="4259" y="4064"/>
                </a:lnTo>
                <a:lnTo>
                  <a:pt x="4186" y="3943"/>
                </a:lnTo>
                <a:lnTo>
                  <a:pt x="4137" y="3821"/>
                </a:lnTo>
                <a:lnTo>
                  <a:pt x="4089" y="3675"/>
                </a:lnTo>
                <a:lnTo>
                  <a:pt x="4064" y="3505"/>
                </a:lnTo>
                <a:lnTo>
                  <a:pt x="4064" y="3359"/>
                </a:lnTo>
                <a:lnTo>
                  <a:pt x="4064" y="3188"/>
                </a:lnTo>
                <a:lnTo>
                  <a:pt x="4089" y="3018"/>
                </a:lnTo>
                <a:lnTo>
                  <a:pt x="4137" y="2775"/>
                </a:lnTo>
                <a:lnTo>
                  <a:pt x="4210" y="2556"/>
                </a:lnTo>
                <a:lnTo>
                  <a:pt x="4308" y="2337"/>
                </a:lnTo>
                <a:lnTo>
                  <a:pt x="4429" y="2142"/>
                </a:lnTo>
                <a:lnTo>
                  <a:pt x="4551" y="1972"/>
                </a:lnTo>
                <a:lnTo>
                  <a:pt x="4721" y="1801"/>
                </a:lnTo>
                <a:lnTo>
                  <a:pt x="4916" y="1680"/>
                </a:lnTo>
                <a:lnTo>
                  <a:pt x="5111" y="1582"/>
                </a:lnTo>
                <a:close/>
                <a:moveTo>
                  <a:pt x="12532" y="7544"/>
                </a:moveTo>
                <a:lnTo>
                  <a:pt x="12264" y="7568"/>
                </a:lnTo>
                <a:lnTo>
                  <a:pt x="11997" y="7593"/>
                </a:lnTo>
                <a:lnTo>
                  <a:pt x="11753" y="7641"/>
                </a:lnTo>
                <a:lnTo>
                  <a:pt x="11486" y="7690"/>
                </a:lnTo>
                <a:lnTo>
                  <a:pt x="11218" y="7763"/>
                </a:lnTo>
                <a:lnTo>
                  <a:pt x="10975" y="7885"/>
                </a:lnTo>
                <a:lnTo>
                  <a:pt x="10926" y="7933"/>
                </a:lnTo>
                <a:lnTo>
                  <a:pt x="10926" y="8006"/>
                </a:lnTo>
                <a:lnTo>
                  <a:pt x="10975" y="8055"/>
                </a:lnTo>
                <a:lnTo>
                  <a:pt x="11048" y="8079"/>
                </a:lnTo>
                <a:lnTo>
                  <a:pt x="11315" y="8055"/>
                </a:lnTo>
                <a:lnTo>
                  <a:pt x="11583" y="8031"/>
                </a:lnTo>
                <a:lnTo>
                  <a:pt x="11875" y="7982"/>
                </a:lnTo>
                <a:lnTo>
                  <a:pt x="12143" y="7933"/>
                </a:lnTo>
                <a:lnTo>
                  <a:pt x="12386" y="7909"/>
                </a:lnTo>
                <a:lnTo>
                  <a:pt x="12605" y="7909"/>
                </a:lnTo>
                <a:lnTo>
                  <a:pt x="12824" y="7885"/>
                </a:lnTo>
                <a:lnTo>
                  <a:pt x="12946" y="7860"/>
                </a:lnTo>
                <a:lnTo>
                  <a:pt x="13043" y="7787"/>
                </a:lnTo>
                <a:lnTo>
                  <a:pt x="13067" y="7763"/>
                </a:lnTo>
                <a:lnTo>
                  <a:pt x="13092" y="7714"/>
                </a:lnTo>
                <a:lnTo>
                  <a:pt x="13067" y="7690"/>
                </a:lnTo>
                <a:lnTo>
                  <a:pt x="13043" y="7641"/>
                </a:lnTo>
                <a:lnTo>
                  <a:pt x="12921" y="7593"/>
                </a:lnTo>
                <a:lnTo>
                  <a:pt x="12800" y="7544"/>
                </a:lnTo>
                <a:close/>
                <a:moveTo>
                  <a:pt x="20002" y="10026"/>
                </a:moveTo>
                <a:lnTo>
                  <a:pt x="20172" y="10050"/>
                </a:lnTo>
                <a:lnTo>
                  <a:pt x="20367" y="10074"/>
                </a:lnTo>
                <a:lnTo>
                  <a:pt x="20537" y="10099"/>
                </a:lnTo>
                <a:lnTo>
                  <a:pt x="20708" y="10172"/>
                </a:lnTo>
                <a:lnTo>
                  <a:pt x="20854" y="10245"/>
                </a:lnTo>
                <a:lnTo>
                  <a:pt x="21024" y="10342"/>
                </a:lnTo>
                <a:lnTo>
                  <a:pt x="21194" y="10439"/>
                </a:lnTo>
                <a:lnTo>
                  <a:pt x="21316" y="10585"/>
                </a:lnTo>
                <a:lnTo>
                  <a:pt x="21438" y="10707"/>
                </a:lnTo>
                <a:lnTo>
                  <a:pt x="21511" y="10877"/>
                </a:lnTo>
                <a:lnTo>
                  <a:pt x="21584" y="11023"/>
                </a:lnTo>
                <a:lnTo>
                  <a:pt x="21608" y="11194"/>
                </a:lnTo>
                <a:lnTo>
                  <a:pt x="21632" y="11364"/>
                </a:lnTo>
                <a:lnTo>
                  <a:pt x="21632" y="11534"/>
                </a:lnTo>
                <a:lnTo>
                  <a:pt x="21608" y="11705"/>
                </a:lnTo>
                <a:lnTo>
                  <a:pt x="21559" y="11875"/>
                </a:lnTo>
                <a:lnTo>
                  <a:pt x="21511" y="12021"/>
                </a:lnTo>
                <a:lnTo>
                  <a:pt x="21438" y="12191"/>
                </a:lnTo>
                <a:lnTo>
                  <a:pt x="21340" y="12337"/>
                </a:lnTo>
                <a:lnTo>
                  <a:pt x="21219" y="12483"/>
                </a:lnTo>
                <a:lnTo>
                  <a:pt x="21097" y="12605"/>
                </a:lnTo>
                <a:lnTo>
                  <a:pt x="20951" y="12702"/>
                </a:lnTo>
                <a:lnTo>
                  <a:pt x="20805" y="12800"/>
                </a:lnTo>
                <a:lnTo>
                  <a:pt x="20635" y="12873"/>
                </a:lnTo>
                <a:lnTo>
                  <a:pt x="20489" y="12921"/>
                </a:lnTo>
                <a:lnTo>
                  <a:pt x="20343" y="12970"/>
                </a:lnTo>
                <a:lnTo>
                  <a:pt x="20172" y="12994"/>
                </a:lnTo>
                <a:lnTo>
                  <a:pt x="20026" y="12994"/>
                </a:lnTo>
                <a:lnTo>
                  <a:pt x="19856" y="12970"/>
                </a:lnTo>
                <a:lnTo>
                  <a:pt x="19710" y="12946"/>
                </a:lnTo>
                <a:lnTo>
                  <a:pt x="19540" y="12897"/>
                </a:lnTo>
                <a:lnTo>
                  <a:pt x="19394" y="12848"/>
                </a:lnTo>
                <a:lnTo>
                  <a:pt x="19248" y="12775"/>
                </a:lnTo>
                <a:lnTo>
                  <a:pt x="19126" y="12678"/>
                </a:lnTo>
                <a:lnTo>
                  <a:pt x="18980" y="12581"/>
                </a:lnTo>
                <a:lnTo>
                  <a:pt x="18858" y="12459"/>
                </a:lnTo>
                <a:lnTo>
                  <a:pt x="18761" y="12337"/>
                </a:lnTo>
                <a:lnTo>
                  <a:pt x="18664" y="12216"/>
                </a:lnTo>
                <a:lnTo>
                  <a:pt x="18566" y="12070"/>
                </a:lnTo>
                <a:lnTo>
                  <a:pt x="18493" y="11899"/>
                </a:lnTo>
                <a:lnTo>
                  <a:pt x="18445" y="11729"/>
                </a:lnTo>
                <a:lnTo>
                  <a:pt x="18420" y="11583"/>
                </a:lnTo>
                <a:lnTo>
                  <a:pt x="19783" y="11753"/>
                </a:lnTo>
                <a:lnTo>
                  <a:pt x="19880" y="11753"/>
                </a:lnTo>
                <a:lnTo>
                  <a:pt x="19953" y="11705"/>
                </a:lnTo>
                <a:lnTo>
                  <a:pt x="20002" y="11632"/>
                </a:lnTo>
                <a:lnTo>
                  <a:pt x="20026" y="11534"/>
                </a:lnTo>
                <a:lnTo>
                  <a:pt x="20002" y="11437"/>
                </a:lnTo>
                <a:lnTo>
                  <a:pt x="19953" y="11364"/>
                </a:lnTo>
                <a:lnTo>
                  <a:pt x="19880" y="11291"/>
                </a:lnTo>
                <a:lnTo>
                  <a:pt x="19783" y="11267"/>
                </a:lnTo>
                <a:lnTo>
                  <a:pt x="18420" y="11096"/>
                </a:lnTo>
                <a:lnTo>
                  <a:pt x="18493" y="10804"/>
                </a:lnTo>
                <a:lnTo>
                  <a:pt x="18615" y="10512"/>
                </a:lnTo>
                <a:lnTo>
                  <a:pt x="18883" y="10415"/>
                </a:lnTo>
                <a:lnTo>
                  <a:pt x="19126" y="10293"/>
                </a:lnTo>
                <a:lnTo>
                  <a:pt x="19369" y="10172"/>
                </a:lnTo>
                <a:lnTo>
                  <a:pt x="19637" y="10074"/>
                </a:lnTo>
                <a:lnTo>
                  <a:pt x="19832" y="10050"/>
                </a:lnTo>
                <a:lnTo>
                  <a:pt x="20002" y="10026"/>
                </a:lnTo>
                <a:close/>
                <a:moveTo>
                  <a:pt x="11048" y="6838"/>
                </a:moveTo>
                <a:lnTo>
                  <a:pt x="11267" y="6863"/>
                </a:lnTo>
                <a:lnTo>
                  <a:pt x="11510" y="6887"/>
                </a:lnTo>
                <a:lnTo>
                  <a:pt x="11729" y="6936"/>
                </a:lnTo>
                <a:lnTo>
                  <a:pt x="11559" y="6960"/>
                </a:lnTo>
                <a:lnTo>
                  <a:pt x="11364" y="7009"/>
                </a:lnTo>
                <a:lnTo>
                  <a:pt x="11169" y="7057"/>
                </a:lnTo>
                <a:lnTo>
                  <a:pt x="10975" y="7155"/>
                </a:lnTo>
                <a:lnTo>
                  <a:pt x="10902" y="7228"/>
                </a:lnTo>
                <a:lnTo>
                  <a:pt x="10853" y="7301"/>
                </a:lnTo>
                <a:lnTo>
                  <a:pt x="10853" y="7325"/>
                </a:lnTo>
                <a:lnTo>
                  <a:pt x="10950" y="7349"/>
                </a:lnTo>
                <a:lnTo>
                  <a:pt x="11048" y="7374"/>
                </a:lnTo>
                <a:lnTo>
                  <a:pt x="11242" y="7349"/>
                </a:lnTo>
                <a:lnTo>
                  <a:pt x="11632" y="7252"/>
                </a:lnTo>
                <a:lnTo>
                  <a:pt x="11972" y="7203"/>
                </a:lnTo>
                <a:lnTo>
                  <a:pt x="12167" y="7179"/>
                </a:lnTo>
                <a:lnTo>
                  <a:pt x="12313" y="7106"/>
                </a:lnTo>
                <a:lnTo>
                  <a:pt x="12532" y="7203"/>
                </a:lnTo>
                <a:lnTo>
                  <a:pt x="12727" y="7325"/>
                </a:lnTo>
                <a:lnTo>
                  <a:pt x="12921" y="7447"/>
                </a:lnTo>
                <a:lnTo>
                  <a:pt x="13116" y="7568"/>
                </a:lnTo>
                <a:lnTo>
                  <a:pt x="13286" y="7714"/>
                </a:lnTo>
                <a:lnTo>
                  <a:pt x="13457" y="7885"/>
                </a:lnTo>
                <a:lnTo>
                  <a:pt x="13627" y="8055"/>
                </a:lnTo>
                <a:lnTo>
                  <a:pt x="13773" y="8250"/>
                </a:lnTo>
                <a:lnTo>
                  <a:pt x="13530" y="8225"/>
                </a:lnTo>
                <a:lnTo>
                  <a:pt x="13311" y="8225"/>
                </a:lnTo>
                <a:lnTo>
                  <a:pt x="12848" y="8274"/>
                </a:lnTo>
                <a:lnTo>
                  <a:pt x="12459" y="8347"/>
                </a:lnTo>
                <a:lnTo>
                  <a:pt x="12070" y="8420"/>
                </a:lnTo>
                <a:lnTo>
                  <a:pt x="11705" y="8566"/>
                </a:lnTo>
                <a:lnTo>
                  <a:pt x="11534" y="8663"/>
                </a:lnTo>
                <a:lnTo>
                  <a:pt x="11364" y="8761"/>
                </a:lnTo>
                <a:lnTo>
                  <a:pt x="11340" y="8785"/>
                </a:lnTo>
                <a:lnTo>
                  <a:pt x="11340" y="8834"/>
                </a:lnTo>
                <a:lnTo>
                  <a:pt x="11364" y="8858"/>
                </a:lnTo>
                <a:lnTo>
                  <a:pt x="11388" y="8882"/>
                </a:lnTo>
                <a:lnTo>
                  <a:pt x="11753" y="8834"/>
                </a:lnTo>
                <a:lnTo>
                  <a:pt x="12118" y="8761"/>
                </a:lnTo>
                <a:lnTo>
                  <a:pt x="12483" y="8688"/>
                </a:lnTo>
                <a:lnTo>
                  <a:pt x="12848" y="8663"/>
                </a:lnTo>
                <a:lnTo>
                  <a:pt x="13432" y="8663"/>
                </a:lnTo>
                <a:lnTo>
                  <a:pt x="13749" y="8688"/>
                </a:lnTo>
                <a:lnTo>
                  <a:pt x="13895" y="8663"/>
                </a:lnTo>
                <a:lnTo>
                  <a:pt x="14016" y="8663"/>
                </a:lnTo>
                <a:lnTo>
                  <a:pt x="14187" y="9028"/>
                </a:lnTo>
                <a:lnTo>
                  <a:pt x="13773" y="9053"/>
                </a:lnTo>
                <a:lnTo>
                  <a:pt x="13359" y="9101"/>
                </a:lnTo>
                <a:lnTo>
                  <a:pt x="12994" y="9150"/>
                </a:lnTo>
                <a:lnTo>
                  <a:pt x="12605" y="9199"/>
                </a:lnTo>
                <a:lnTo>
                  <a:pt x="12240" y="9296"/>
                </a:lnTo>
                <a:lnTo>
                  <a:pt x="12070" y="9369"/>
                </a:lnTo>
                <a:lnTo>
                  <a:pt x="11899" y="9466"/>
                </a:lnTo>
                <a:lnTo>
                  <a:pt x="11875" y="9490"/>
                </a:lnTo>
                <a:lnTo>
                  <a:pt x="11875" y="9539"/>
                </a:lnTo>
                <a:lnTo>
                  <a:pt x="11899" y="9563"/>
                </a:lnTo>
                <a:lnTo>
                  <a:pt x="11948" y="9588"/>
                </a:lnTo>
                <a:lnTo>
                  <a:pt x="12337" y="9588"/>
                </a:lnTo>
                <a:lnTo>
                  <a:pt x="12751" y="9539"/>
                </a:lnTo>
                <a:lnTo>
                  <a:pt x="13140" y="9466"/>
                </a:lnTo>
                <a:lnTo>
                  <a:pt x="13530" y="9417"/>
                </a:lnTo>
                <a:lnTo>
                  <a:pt x="13919" y="9417"/>
                </a:lnTo>
                <a:lnTo>
                  <a:pt x="14333" y="9393"/>
                </a:lnTo>
                <a:lnTo>
                  <a:pt x="14381" y="9661"/>
                </a:lnTo>
                <a:lnTo>
                  <a:pt x="14406" y="9904"/>
                </a:lnTo>
                <a:lnTo>
                  <a:pt x="14138" y="9831"/>
                </a:lnTo>
                <a:lnTo>
                  <a:pt x="13870" y="9782"/>
                </a:lnTo>
                <a:lnTo>
                  <a:pt x="13578" y="9782"/>
                </a:lnTo>
                <a:lnTo>
                  <a:pt x="13286" y="9807"/>
                </a:lnTo>
                <a:lnTo>
                  <a:pt x="12994" y="9855"/>
                </a:lnTo>
                <a:lnTo>
                  <a:pt x="12727" y="9904"/>
                </a:lnTo>
                <a:lnTo>
                  <a:pt x="12459" y="10001"/>
                </a:lnTo>
                <a:lnTo>
                  <a:pt x="12216" y="10099"/>
                </a:lnTo>
                <a:lnTo>
                  <a:pt x="12191" y="10123"/>
                </a:lnTo>
                <a:lnTo>
                  <a:pt x="12191" y="10172"/>
                </a:lnTo>
                <a:lnTo>
                  <a:pt x="12216" y="10196"/>
                </a:lnTo>
                <a:lnTo>
                  <a:pt x="12240" y="10220"/>
                </a:lnTo>
                <a:lnTo>
                  <a:pt x="12848" y="10196"/>
                </a:lnTo>
                <a:lnTo>
                  <a:pt x="13457" y="10196"/>
                </a:lnTo>
                <a:lnTo>
                  <a:pt x="13943" y="10220"/>
                </a:lnTo>
                <a:lnTo>
                  <a:pt x="14430" y="10220"/>
                </a:lnTo>
                <a:lnTo>
                  <a:pt x="14430" y="10464"/>
                </a:lnTo>
                <a:lnTo>
                  <a:pt x="14406" y="10707"/>
                </a:lnTo>
                <a:lnTo>
                  <a:pt x="14187" y="10634"/>
                </a:lnTo>
                <a:lnTo>
                  <a:pt x="13968" y="10610"/>
                </a:lnTo>
                <a:lnTo>
                  <a:pt x="13505" y="10561"/>
                </a:lnTo>
                <a:lnTo>
                  <a:pt x="13189" y="10512"/>
                </a:lnTo>
                <a:lnTo>
                  <a:pt x="12824" y="10464"/>
                </a:lnTo>
                <a:lnTo>
                  <a:pt x="12654" y="10464"/>
                </a:lnTo>
                <a:lnTo>
                  <a:pt x="12483" y="10488"/>
                </a:lnTo>
                <a:lnTo>
                  <a:pt x="12337" y="10537"/>
                </a:lnTo>
                <a:lnTo>
                  <a:pt x="12191" y="10610"/>
                </a:lnTo>
                <a:lnTo>
                  <a:pt x="12191" y="10634"/>
                </a:lnTo>
                <a:lnTo>
                  <a:pt x="12313" y="10731"/>
                </a:lnTo>
                <a:lnTo>
                  <a:pt x="12459" y="10804"/>
                </a:lnTo>
                <a:lnTo>
                  <a:pt x="12629" y="10853"/>
                </a:lnTo>
                <a:lnTo>
                  <a:pt x="12775" y="10877"/>
                </a:lnTo>
                <a:lnTo>
                  <a:pt x="13140" y="10926"/>
                </a:lnTo>
                <a:lnTo>
                  <a:pt x="13457" y="10950"/>
                </a:lnTo>
                <a:lnTo>
                  <a:pt x="13870" y="11048"/>
                </a:lnTo>
                <a:lnTo>
                  <a:pt x="14114" y="11072"/>
                </a:lnTo>
                <a:lnTo>
                  <a:pt x="14333" y="11072"/>
                </a:lnTo>
                <a:lnTo>
                  <a:pt x="14235" y="11340"/>
                </a:lnTo>
                <a:lnTo>
                  <a:pt x="14138" y="11607"/>
                </a:lnTo>
                <a:lnTo>
                  <a:pt x="14016" y="11851"/>
                </a:lnTo>
                <a:lnTo>
                  <a:pt x="13870" y="12094"/>
                </a:lnTo>
                <a:lnTo>
                  <a:pt x="13846" y="11997"/>
                </a:lnTo>
                <a:lnTo>
                  <a:pt x="13797" y="11899"/>
                </a:lnTo>
                <a:lnTo>
                  <a:pt x="13724" y="11826"/>
                </a:lnTo>
                <a:lnTo>
                  <a:pt x="13627" y="11778"/>
                </a:lnTo>
                <a:lnTo>
                  <a:pt x="13432" y="11680"/>
                </a:lnTo>
                <a:lnTo>
                  <a:pt x="13238" y="11607"/>
                </a:lnTo>
                <a:lnTo>
                  <a:pt x="12946" y="11534"/>
                </a:lnTo>
                <a:lnTo>
                  <a:pt x="12654" y="11486"/>
                </a:lnTo>
                <a:lnTo>
                  <a:pt x="12362" y="11486"/>
                </a:lnTo>
                <a:lnTo>
                  <a:pt x="12070" y="11510"/>
                </a:lnTo>
                <a:lnTo>
                  <a:pt x="12045" y="11534"/>
                </a:lnTo>
                <a:lnTo>
                  <a:pt x="12045" y="11559"/>
                </a:lnTo>
                <a:lnTo>
                  <a:pt x="12045" y="11607"/>
                </a:lnTo>
                <a:lnTo>
                  <a:pt x="12070" y="11632"/>
                </a:lnTo>
                <a:lnTo>
                  <a:pt x="12678" y="11826"/>
                </a:lnTo>
                <a:lnTo>
                  <a:pt x="12970" y="11948"/>
                </a:lnTo>
                <a:lnTo>
                  <a:pt x="13262" y="12070"/>
                </a:lnTo>
                <a:lnTo>
                  <a:pt x="13481" y="12191"/>
                </a:lnTo>
                <a:lnTo>
                  <a:pt x="13627" y="12240"/>
                </a:lnTo>
                <a:lnTo>
                  <a:pt x="13749" y="12240"/>
                </a:lnTo>
                <a:lnTo>
                  <a:pt x="13505" y="12556"/>
                </a:lnTo>
                <a:lnTo>
                  <a:pt x="13189" y="12362"/>
                </a:lnTo>
                <a:lnTo>
                  <a:pt x="12605" y="12021"/>
                </a:lnTo>
                <a:lnTo>
                  <a:pt x="12289" y="11899"/>
                </a:lnTo>
                <a:lnTo>
                  <a:pt x="12143" y="11851"/>
                </a:lnTo>
                <a:lnTo>
                  <a:pt x="11972" y="11802"/>
                </a:lnTo>
                <a:lnTo>
                  <a:pt x="11924" y="11802"/>
                </a:lnTo>
                <a:lnTo>
                  <a:pt x="11899" y="11826"/>
                </a:lnTo>
                <a:lnTo>
                  <a:pt x="11875" y="11875"/>
                </a:lnTo>
                <a:lnTo>
                  <a:pt x="11899" y="11924"/>
                </a:lnTo>
                <a:lnTo>
                  <a:pt x="12070" y="12118"/>
                </a:lnTo>
                <a:lnTo>
                  <a:pt x="12264" y="12289"/>
                </a:lnTo>
                <a:lnTo>
                  <a:pt x="12483" y="12435"/>
                </a:lnTo>
                <a:lnTo>
                  <a:pt x="12727" y="12581"/>
                </a:lnTo>
                <a:lnTo>
                  <a:pt x="13140" y="12873"/>
                </a:lnTo>
                <a:lnTo>
                  <a:pt x="12800" y="13116"/>
                </a:lnTo>
                <a:lnTo>
                  <a:pt x="12629" y="12946"/>
                </a:lnTo>
                <a:lnTo>
                  <a:pt x="12435" y="12800"/>
                </a:lnTo>
                <a:lnTo>
                  <a:pt x="12289" y="12702"/>
                </a:lnTo>
                <a:lnTo>
                  <a:pt x="12143" y="12605"/>
                </a:lnTo>
                <a:lnTo>
                  <a:pt x="12045" y="12581"/>
                </a:lnTo>
                <a:lnTo>
                  <a:pt x="11972" y="12556"/>
                </a:lnTo>
                <a:lnTo>
                  <a:pt x="11875" y="12556"/>
                </a:lnTo>
                <a:lnTo>
                  <a:pt x="11802" y="12581"/>
                </a:lnTo>
                <a:lnTo>
                  <a:pt x="11753" y="12629"/>
                </a:lnTo>
                <a:lnTo>
                  <a:pt x="11753" y="12678"/>
                </a:lnTo>
                <a:lnTo>
                  <a:pt x="11802" y="12824"/>
                </a:lnTo>
                <a:lnTo>
                  <a:pt x="11875" y="12921"/>
                </a:lnTo>
                <a:lnTo>
                  <a:pt x="12118" y="13116"/>
                </a:lnTo>
                <a:lnTo>
                  <a:pt x="12240" y="13238"/>
                </a:lnTo>
                <a:lnTo>
                  <a:pt x="12362" y="13359"/>
                </a:lnTo>
                <a:lnTo>
                  <a:pt x="11997" y="13505"/>
                </a:lnTo>
                <a:lnTo>
                  <a:pt x="11826" y="13554"/>
                </a:lnTo>
                <a:lnTo>
                  <a:pt x="11680" y="13384"/>
                </a:lnTo>
                <a:lnTo>
                  <a:pt x="11510" y="13213"/>
                </a:lnTo>
                <a:lnTo>
                  <a:pt x="11315" y="13067"/>
                </a:lnTo>
                <a:lnTo>
                  <a:pt x="11121" y="12946"/>
                </a:lnTo>
                <a:lnTo>
                  <a:pt x="11072" y="12946"/>
                </a:lnTo>
                <a:lnTo>
                  <a:pt x="11023" y="12970"/>
                </a:lnTo>
                <a:lnTo>
                  <a:pt x="10999" y="12994"/>
                </a:lnTo>
                <a:lnTo>
                  <a:pt x="10999" y="13043"/>
                </a:lnTo>
                <a:lnTo>
                  <a:pt x="11072" y="13213"/>
                </a:lnTo>
                <a:lnTo>
                  <a:pt x="11145" y="13359"/>
                </a:lnTo>
                <a:lnTo>
                  <a:pt x="11364" y="13651"/>
                </a:lnTo>
                <a:lnTo>
                  <a:pt x="11169" y="13651"/>
                </a:lnTo>
                <a:lnTo>
                  <a:pt x="11072" y="13481"/>
                </a:lnTo>
                <a:lnTo>
                  <a:pt x="10999" y="13286"/>
                </a:lnTo>
                <a:lnTo>
                  <a:pt x="10950" y="13213"/>
                </a:lnTo>
                <a:lnTo>
                  <a:pt x="10877" y="13165"/>
                </a:lnTo>
                <a:lnTo>
                  <a:pt x="10780" y="13116"/>
                </a:lnTo>
                <a:lnTo>
                  <a:pt x="10731" y="13116"/>
                </a:lnTo>
                <a:lnTo>
                  <a:pt x="10707" y="13140"/>
                </a:lnTo>
                <a:lnTo>
                  <a:pt x="10658" y="13213"/>
                </a:lnTo>
                <a:lnTo>
                  <a:pt x="10634" y="13311"/>
                </a:lnTo>
                <a:lnTo>
                  <a:pt x="10634" y="13408"/>
                </a:lnTo>
                <a:lnTo>
                  <a:pt x="10658" y="13481"/>
                </a:lnTo>
                <a:lnTo>
                  <a:pt x="10683" y="13627"/>
                </a:lnTo>
                <a:lnTo>
                  <a:pt x="10415" y="13603"/>
                </a:lnTo>
                <a:lnTo>
                  <a:pt x="10172" y="13530"/>
                </a:lnTo>
                <a:lnTo>
                  <a:pt x="9904" y="13457"/>
                </a:lnTo>
                <a:lnTo>
                  <a:pt x="9661" y="13359"/>
                </a:lnTo>
                <a:lnTo>
                  <a:pt x="9442" y="13238"/>
                </a:lnTo>
                <a:lnTo>
                  <a:pt x="9198" y="13092"/>
                </a:lnTo>
                <a:lnTo>
                  <a:pt x="8979" y="12946"/>
                </a:lnTo>
                <a:lnTo>
                  <a:pt x="8785" y="12775"/>
                </a:lnTo>
                <a:lnTo>
                  <a:pt x="8590" y="12581"/>
                </a:lnTo>
                <a:lnTo>
                  <a:pt x="8420" y="12386"/>
                </a:lnTo>
                <a:lnTo>
                  <a:pt x="8249" y="12167"/>
                </a:lnTo>
                <a:lnTo>
                  <a:pt x="8103" y="11948"/>
                </a:lnTo>
                <a:lnTo>
                  <a:pt x="7957" y="11705"/>
                </a:lnTo>
                <a:lnTo>
                  <a:pt x="7836" y="11461"/>
                </a:lnTo>
                <a:lnTo>
                  <a:pt x="7738" y="11218"/>
                </a:lnTo>
                <a:lnTo>
                  <a:pt x="7665" y="10950"/>
                </a:lnTo>
                <a:lnTo>
                  <a:pt x="7592" y="10610"/>
                </a:lnTo>
                <a:lnTo>
                  <a:pt x="7568" y="10245"/>
                </a:lnTo>
                <a:lnTo>
                  <a:pt x="7568" y="9880"/>
                </a:lnTo>
                <a:lnTo>
                  <a:pt x="7617" y="9539"/>
                </a:lnTo>
                <a:lnTo>
                  <a:pt x="7714" y="9174"/>
                </a:lnTo>
                <a:lnTo>
                  <a:pt x="7811" y="8834"/>
                </a:lnTo>
                <a:lnTo>
                  <a:pt x="7957" y="8517"/>
                </a:lnTo>
                <a:lnTo>
                  <a:pt x="8152" y="8201"/>
                </a:lnTo>
                <a:lnTo>
                  <a:pt x="8274" y="8006"/>
                </a:lnTo>
                <a:lnTo>
                  <a:pt x="8444" y="7812"/>
                </a:lnTo>
                <a:lnTo>
                  <a:pt x="8590" y="7641"/>
                </a:lnTo>
                <a:lnTo>
                  <a:pt x="8785" y="7471"/>
                </a:lnTo>
                <a:lnTo>
                  <a:pt x="9150" y="7179"/>
                </a:lnTo>
                <a:lnTo>
                  <a:pt x="9539" y="6936"/>
                </a:lnTo>
                <a:lnTo>
                  <a:pt x="9588" y="6984"/>
                </a:lnTo>
                <a:lnTo>
                  <a:pt x="9661" y="7033"/>
                </a:lnTo>
                <a:lnTo>
                  <a:pt x="9758" y="7057"/>
                </a:lnTo>
                <a:lnTo>
                  <a:pt x="9855" y="7033"/>
                </a:lnTo>
                <a:lnTo>
                  <a:pt x="10074" y="6960"/>
                </a:lnTo>
                <a:lnTo>
                  <a:pt x="10318" y="6911"/>
                </a:lnTo>
                <a:lnTo>
                  <a:pt x="10561" y="6863"/>
                </a:lnTo>
                <a:lnTo>
                  <a:pt x="10804" y="6863"/>
                </a:lnTo>
                <a:lnTo>
                  <a:pt x="11048" y="6838"/>
                </a:lnTo>
                <a:close/>
                <a:moveTo>
                  <a:pt x="2166" y="12410"/>
                </a:moveTo>
                <a:lnTo>
                  <a:pt x="2385" y="12435"/>
                </a:lnTo>
                <a:lnTo>
                  <a:pt x="2556" y="12483"/>
                </a:lnTo>
                <a:lnTo>
                  <a:pt x="2726" y="12605"/>
                </a:lnTo>
                <a:lnTo>
                  <a:pt x="2872" y="12727"/>
                </a:lnTo>
                <a:lnTo>
                  <a:pt x="3018" y="12897"/>
                </a:lnTo>
                <a:lnTo>
                  <a:pt x="3140" y="13092"/>
                </a:lnTo>
                <a:lnTo>
                  <a:pt x="2312" y="13530"/>
                </a:lnTo>
                <a:lnTo>
                  <a:pt x="2166" y="13603"/>
                </a:lnTo>
                <a:lnTo>
                  <a:pt x="1947" y="13773"/>
                </a:lnTo>
                <a:lnTo>
                  <a:pt x="1826" y="13846"/>
                </a:lnTo>
                <a:lnTo>
                  <a:pt x="1753" y="13943"/>
                </a:lnTo>
                <a:lnTo>
                  <a:pt x="1728" y="14041"/>
                </a:lnTo>
                <a:lnTo>
                  <a:pt x="1753" y="14065"/>
                </a:lnTo>
                <a:lnTo>
                  <a:pt x="1777" y="14089"/>
                </a:lnTo>
                <a:lnTo>
                  <a:pt x="1899" y="14162"/>
                </a:lnTo>
                <a:lnTo>
                  <a:pt x="2045" y="14162"/>
                </a:lnTo>
                <a:lnTo>
                  <a:pt x="2191" y="14114"/>
                </a:lnTo>
                <a:lnTo>
                  <a:pt x="2337" y="14065"/>
                </a:lnTo>
                <a:lnTo>
                  <a:pt x="2629" y="13919"/>
                </a:lnTo>
                <a:lnTo>
                  <a:pt x="2872" y="13773"/>
                </a:lnTo>
                <a:lnTo>
                  <a:pt x="3334" y="13530"/>
                </a:lnTo>
                <a:lnTo>
                  <a:pt x="3407" y="13895"/>
                </a:lnTo>
                <a:lnTo>
                  <a:pt x="3432" y="14235"/>
                </a:lnTo>
                <a:lnTo>
                  <a:pt x="3407" y="14381"/>
                </a:lnTo>
                <a:lnTo>
                  <a:pt x="3383" y="14552"/>
                </a:lnTo>
                <a:lnTo>
                  <a:pt x="3334" y="14698"/>
                </a:lnTo>
                <a:lnTo>
                  <a:pt x="3261" y="14819"/>
                </a:lnTo>
                <a:lnTo>
                  <a:pt x="3188" y="14941"/>
                </a:lnTo>
                <a:lnTo>
                  <a:pt x="3067" y="15063"/>
                </a:lnTo>
                <a:lnTo>
                  <a:pt x="2969" y="15160"/>
                </a:lnTo>
                <a:lnTo>
                  <a:pt x="2848" y="15233"/>
                </a:lnTo>
                <a:lnTo>
                  <a:pt x="2702" y="15330"/>
                </a:lnTo>
                <a:lnTo>
                  <a:pt x="2580" y="15379"/>
                </a:lnTo>
                <a:lnTo>
                  <a:pt x="2288" y="15476"/>
                </a:lnTo>
                <a:lnTo>
                  <a:pt x="2118" y="15476"/>
                </a:lnTo>
                <a:lnTo>
                  <a:pt x="1972" y="15501"/>
                </a:lnTo>
                <a:lnTo>
                  <a:pt x="1826" y="15476"/>
                </a:lnTo>
                <a:lnTo>
                  <a:pt x="1655" y="15452"/>
                </a:lnTo>
                <a:lnTo>
                  <a:pt x="1509" y="15403"/>
                </a:lnTo>
                <a:lnTo>
                  <a:pt x="1363" y="15355"/>
                </a:lnTo>
                <a:lnTo>
                  <a:pt x="1242" y="15282"/>
                </a:lnTo>
                <a:lnTo>
                  <a:pt x="1120" y="15184"/>
                </a:lnTo>
                <a:lnTo>
                  <a:pt x="1023" y="15087"/>
                </a:lnTo>
                <a:lnTo>
                  <a:pt x="925" y="14965"/>
                </a:lnTo>
                <a:lnTo>
                  <a:pt x="779" y="14722"/>
                </a:lnTo>
                <a:lnTo>
                  <a:pt x="658" y="14430"/>
                </a:lnTo>
                <a:lnTo>
                  <a:pt x="609" y="14138"/>
                </a:lnTo>
                <a:lnTo>
                  <a:pt x="609" y="13822"/>
                </a:lnTo>
                <a:lnTo>
                  <a:pt x="658" y="13530"/>
                </a:lnTo>
                <a:lnTo>
                  <a:pt x="706" y="13384"/>
                </a:lnTo>
                <a:lnTo>
                  <a:pt x="779" y="13238"/>
                </a:lnTo>
                <a:lnTo>
                  <a:pt x="852" y="13092"/>
                </a:lnTo>
                <a:lnTo>
                  <a:pt x="950" y="12970"/>
                </a:lnTo>
                <a:lnTo>
                  <a:pt x="1193" y="12727"/>
                </a:lnTo>
                <a:lnTo>
                  <a:pt x="1436" y="12532"/>
                </a:lnTo>
                <a:lnTo>
                  <a:pt x="1509" y="12581"/>
                </a:lnTo>
                <a:lnTo>
                  <a:pt x="1582" y="12605"/>
                </a:lnTo>
                <a:lnTo>
                  <a:pt x="1655" y="12605"/>
                </a:lnTo>
                <a:lnTo>
                  <a:pt x="1728" y="12581"/>
                </a:lnTo>
                <a:lnTo>
                  <a:pt x="1972" y="12459"/>
                </a:lnTo>
                <a:lnTo>
                  <a:pt x="2166" y="12410"/>
                </a:lnTo>
                <a:close/>
                <a:moveTo>
                  <a:pt x="10950" y="17496"/>
                </a:moveTo>
                <a:lnTo>
                  <a:pt x="11194" y="17569"/>
                </a:lnTo>
                <a:lnTo>
                  <a:pt x="11413" y="17666"/>
                </a:lnTo>
                <a:lnTo>
                  <a:pt x="11632" y="17812"/>
                </a:lnTo>
                <a:lnTo>
                  <a:pt x="11802" y="17958"/>
                </a:lnTo>
                <a:lnTo>
                  <a:pt x="11948" y="18153"/>
                </a:lnTo>
                <a:lnTo>
                  <a:pt x="12094" y="18372"/>
                </a:lnTo>
                <a:lnTo>
                  <a:pt x="12167" y="18615"/>
                </a:lnTo>
                <a:lnTo>
                  <a:pt x="12240" y="18883"/>
                </a:lnTo>
                <a:lnTo>
                  <a:pt x="12240" y="19077"/>
                </a:lnTo>
                <a:lnTo>
                  <a:pt x="12240" y="19248"/>
                </a:lnTo>
                <a:lnTo>
                  <a:pt x="12216" y="19418"/>
                </a:lnTo>
                <a:lnTo>
                  <a:pt x="12167" y="19588"/>
                </a:lnTo>
                <a:lnTo>
                  <a:pt x="12094" y="19734"/>
                </a:lnTo>
                <a:lnTo>
                  <a:pt x="12021" y="19880"/>
                </a:lnTo>
                <a:lnTo>
                  <a:pt x="11924" y="20002"/>
                </a:lnTo>
                <a:lnTo>
                  <a:pt x="11826" y="20124"/>
                </a:lnTo>
                <a:lnTo>
                  <a:pt x="11705" y="20245"/>
                </a:lnTo>
                <a:lnTo>
                  <a:pt x="11559" y="20343"/>
                </a:lnTo>
                <a:lnTo>
                  <a:pt x="11413" y="20416"/>
                </a:lnTo>
                <a:lnTo>
                  <a:pt x="11267" y="20489"/>
                </a:lnTo>
                <a:lnTo>
                  <a:pt x="11121" y="20562"/>
                </a:lnTo>
                <a:lnTo>
                  <a:pt x="10950" y="20610"/>
                </a:lnTo>
                <a:lnTo>
                  <a:pt x="10780" y="20635"/>
                </a:lnTo>
                <a:lnTo>
                  <a:pt x="10610" y="20659"/>
                </a:lnTo>
                <a:lnTo>
                  <a:pt x="10439" y="20635"/>
                </a:lnTo>
                <a:lnTo>
                  <a:pt x="10293" y="20610"/>
                </a:lnTo>
                <a:lnTo>
                  <a:pt x="10147" y="20586"/>
                </a:lnTo>
                <a:lnTo>
                  <a:pt x="10001" y="20513"/>
                </a:lnTo>
                <a:lnTo>
                  <a:pt x="9855" y="20464"/>
                </a:lnTo>
                <a:lnTo>
                  <a:pt x="9734" y="20367"/>
                </a:lnTo>
                <a:lnTo>
                  <a:pt x="9612" y="20270"/>
                </a:lnTo>
                <a:lnTo>
                  <a:pt x="9515" y="20148"/>
                </a:lnTo>
                <a:lnTo>
                  <a:pt x="9320" y="19905"/>
                </a:lnTo>
                <a:lnTo>
                  <a:pt x="9198" y="19637"/>
                </a:lnTo>
                <a:lnTo>
                  <a:pt x="9101" y="19345"/>
                </a:lnTo>
                <a:lnTo>
                  <a:pt x="9101" y="19175"/>
                </a:lnTo>
                <a:lnTo>
                  <a:pt x="9077" y="19029"/>
                </a:lnTo>
                <a:lnTo>
                  <a:pt x="9101" y="18883"/>
                </a:lnTo>
                <a:lnTo>
                  <a:pt x="9125" y="18712"/>
                </a:lnTo>
                <a:lnTo>
                  <a:pt x="9174" y="18566"/>
                </a:lnTo>
                <a:lnTo>
                  <a:pt x="9247" y="18420"/>
                </a:lnTo>
                <a:lnTo>
                  <a:pt x="9417" y="18177"/>
                </a:lnTo>
                <a:lnTo>
                  <a:pt x="9612" y="17934"/>
                </a:lnTo>
                <a:lnTo>
                  <a:pt x="9782" y="17812"/>
                </a:lnTo>
                <a:lnTo>
                  <a:pt x="9953" y="17690"/>
                </a:lnTo>
                <a:lnTo>
                  <a:pt x="10147" y="17617"/>
                </a:lnTo>
                <a:lnTo>
                  <a:pt x="10342" y="17544"/>
                </a:lnTo>
                <a:lnTo>
                  <a:pt x="10342" y="17544"/>
                </a:lnTo>
                <a:lnTo>
                  <a:pt x="10318" y="18323"/>
                </a:lnTo>
                <a:lnTo>
                  <a:pt x="10342" y="18688"/>
                </a:lnTo>
                <a:lnTo>
                  <a:pt x="10342" y="18883"/>
                </a:lnTo>
                <a:lnTo>
                  <a:pt x="10391" y="19053"/>
                </a:lnTo>
                <a:lnTo>
                  <a:pt x="10439" y="19150"/>
                </a:lnTo>
                <a:lnTo>
                  <a:pt x="10488" y="19199"/>
                </a:lnTo>
                <a:lnTo>
                  <a:pt x="10561" y="19223"/>
                </a:lnTo>
                <a:lnTo>
                  <a:pt x="10707" y="19223"/>
                </a:lnTo>
                <a:lnTo>
                  <a:pt x="10756" y="19199"/>
                </a:lnTo>
                <a:lnTo>
                  <a:pt x="10829" y="19150"/>
                </a:lnTo>
                <a:lnTo>
                  <a:pt x="10853" y="19053"/>
                </a:lnTo>
                <a:lnTo>
                  <a:pt x="10926" y="18688"/>
                </a:lnTo>
                <a:lnTo>
                  <a:pt x="10950" y="18299"/>
                </a:lnTo>
                <a:lnTo>
                  <a:pt x="10950" y="17885"/>
                </a:lnTo>
                <a:lnTo>
                  <a:pt x="10950" y="17496"/>
                </a:lnTo>
                <a:close/>
                <a:moveTo>
                  <a:pt x="17861" y="1"/>
                </a:moveTo>
                <a:lnTo>
                  <a:pt x="17715" y="25"/>
                </a:lnTo>
                <a:lnTo>
                  <a:pt x="17447" y="98"/>
                </a:lnTo>
                <a:lnTo>
                  <a:pt x="17204" y="171"/>
                </a:lnTo>
                <a:lnTo>
                  <a:pt x="17009" y="293"/>
                </a:lnTo>
                <a:lnTo>
                  <a:pt x="16839" y="415"/>
                </a:lnTo>
                <a:lnTo>
                  <a:pt x="16668" y="585"/>
                </a:lnTo>
                <a:lnTo>
                  <a:pt x="16522" y="755"/>
                </a:lnTo>
                <a:lnTo>
                  <a:pt x="16401" y="950"/>
                </a:lnTo>
                <a:lnTo>
                  <a:pt x="16303" y="1145"/>
                </a:lnTo>
                <a:lnTo>
                  <a:pt x="16230" y="1363"/>
                </a:lnTo>
                <a:lnTo>
                  <a:pt x="16157" y="1558"/>
                </a:lnTo>
                <a:lnTo>
                  <a:pt x="16109" y="1801"/>
                </a:lnTo>
                <a:lnTo>
                  <a:pt x="16084" y="2020"/>
                </a:lnTo>
                <a:lnTo>
                  <a:pt x="16084" y="2239"/>
                </a:lnTo>
                <a:lnTo>
                  <a:pt x="16109" y="2483"/>
                </a:lnTo>
                <a:lnTo>
                  <a:pt x="16157" y="2702"/>
                </a:lnTo>
                <a:lnTo>
                  <a:pt x="16206" y="2921"/>
                </a:lnTo>
                <a:lnTo>
                  <a:pt x="16352" y="3334"/>
                </a:lnTo>
                <a:lnTo>
                  <a:pt x="16449" y="3578"/>
                </a:lnTo>
                <a:lnTo>
                  <a:pt x="16571" y="3821"/>
                </a:lnTo>
                <a:lnTo>
                  <a:pt x="16206" y="4259"/>
                </a:lnTo>
                <a:lnTo>
                  <a:pt x="15792" y="4697"/>
                </a:lnTo>
                <a:lnTo>
                  <a:pt x="15062" y="5378"/>
                </a:lnTo>
                <a:lnTo>
                  <a:pt x="14308" y="6060"/>
                </a:lnTo>
                <a:lnTo>
                  <a:pt x="13773" y="6522"/>
                </a:lnTo>
                <a:lnTo>
                  <a:pt x="13651" y="6644"/>
                </a:lnTo>
                <a:lnTo>
                  <a:pt x="13530" y="6765"/>
                </a:lnTo>
                <a:lnTo>
                  <a:pt x="13432" y="6911"/>
                </a:lnTo>
                <a:lnTo>
                  <a:pt x="13384" y="7057"/>
                </a:lnTo>
                <a:lnTo>
                  <a:pt x="13043" y="6838"/>
                </a:lnTo>
                <a:lnTo>
                  <a:pt x="12678" y="6644"/>
                </a:lnTo>
                <a:lnTo>
                  <a:pt x="12289" y="6498"/>
                </a:lnTo>
                <a:lnTo>
                  <a:pt x="11899" y="6400"/>
                </a:lnTo>
                <a:lnTo>
                  <a:pt x="11510" y="6303"/>
                </a:lnTo>
                <a:lnTo>
                  <a:pt x="11096" y="6279"/>
                </a:lnTo>
                <a:lnTo>
                  <a:pt x="10683" y="6279"/>
                </a:lnTo>
                <a:lnTo>
                  <a:pt x="10269" y="6327"/>
                </a:lnTo>
                <a:lnTo>
                  <a:pt x="10245" y="6303"/>
                </a:lnTo>
                <a:lnTo>
                  <a:pt x="9977" y="6303"/>
                </a:lnTo>
                <a:lnTo>
                  <a:pt x="9758" y="6352"/>
                </a:lnTo>
                <a:lnTo>
                  <a:pt x="9563" y="6400"/>
                </a:lnTo>
                <a:lnTo>
                  <a:pt x="9369" y="6473"/>
                </a:lnTo>
                <a:lnTo>
                  <a:pt x="9174" y="6546"/>
                </a:lnTo>
                <a:lnTo>
                  <a:pt x="8979" y="6668"/>
                </a:lnTo>
                <a:lnTo>
                  <a:pt x="8639" y="6911"/>
                </a:lnTo>
                <a:lnTo>
                  <a:pt x="8468" y="6668"/>
                </a:lnTo>
                <a:lnTo>
                  <a:pt x="8274" y="6425"/>
                </a:lnTo>
                <a:lnTo>
                  <a:pt x="7884" y="5987"/>
                </a:lnTo>
                <a:lnTo>
                  <a:pt x="6838" y="4770"/>
                </a:lnTo>
                <a:lnTo>
                  <a:pt x="6984" y="4648"/>
                </a:lnTo>
                <a:lnTo>
                  <a:pt x="7106" y="4502"/>
                </a:lnTo>
                <a:lnTo>
                  <a:pt x="7252" y="4308"/>
                </a:lnTo>
                <a:lnTo>
                  <a:pt x="7349" y="4113"/>
                </a:lnTo>
                <a:lnTo>
                  <a:pt x="7398" y="3894"/>
                </a:lnTo>
                <a:lnTo>
                  <a:pt x="7446" y="3675"/>
                </a:lnTo>
                <a:lnTo>
                  <a:pt x="7446" y="3456"/>
                </a:lnTo>
                <a:lnTo>
                  <a:pt x="7446" y="3213"/>
                </a:lnTo>
                <a:lnTo>
                  <a:pt x="7422" y="2994"/>
                </a:lnTo>
                <a:lnTo>
                  <a:pt x="7373" y="2775"/>
                </a:lnTo>
                <a:lnTo>
                  <a:pt x="7252" y="2312"/>
                </a:lnTo>
                <a:lnTo>
                  <a:pt x="7154" y="2093"/>
                </a:lnTo>
                <a:lnTo>
                  <a:pt x="7057" y="1899"/>
                </a:lnTo>
                <a:lnTo>
                  <a:pt x="6936" y="1704"/>
                </a:lnTo>
                <a:lnTo>
                  <a:pt x="6814" y="1509"/>
                </a:lnTo>
                <a:lnTo>
                  <a:pt x="6644" y="1339"/>
                </a:lnTo>
                <a:lnTo>
                  <a:pt x="6473" y="1193"/>
                </a:lnTo>
                <a:lnTo>
                  <a:pt x="6254" y="1072"/>
                </a:lnTo>
                <a:lnTo>
                  <a:pt x="6035" y="1023"/>
                </a:lnTo>
                <a:lnTo>
                  <a:pt x="5792" y="999"/>
                </a:lnTo>
                <a:lnTo>
                  <a:pt x="5573" y="1047"/>
                </a:lnTo>
                <a:lnTo>
                  <a:pt x="5354" y="999"/>
                </a:lnTo>
                <a:lnTo>
                  <a:pt x="5135" y="999"/>
                </a:lnTo>
                <a:lnTo>
                  <a:pt x="4940" y="1047"/>
                </a:lnTo>
                <a:lnTo>
                  <a:pt x="4770" y="1096"/>
                </a:lnTo>
                <a:lnTo>
                  <a:pt x="4575" y="1193"/>
                </a:lnTo>
                <a:lnTo>
                  <a:pt x="4429" y="1290"/>
                </a:lnTo>
                <a:lnTo>
                  <a:pt x="4259" y="1436"/>
                </a:lnTo>
                <a:lnTo>
                  <a:pt x="4113" y="1582"/>
                </a:lnTo>
                <a:lnTo>
                  <a:pt x="3991" y="1753"/>
                </a:lnTo>
                <a:lnTo>
                  <a:pt x="3870" y="1923"/>
                </a:lnTo>
                <a:lnTo>
                  <a:pt x="3772" y="2118"/>
                </a:lnTo>
                <a:lnTo>
                  <a:pt x="3675" y="2288"/>
                </a:lnTo>
                <a:lnTo>
                  <a:pt x="3602" y="2507"/>
                </a:lnTo>
                <a:lnTo>
                  <a:pt x="3529" y="2702"/>
                </a:lnTo>
                <a:lnTo>
                  <a:pt x="3505" y="2896"/>
                </a:lnTo>
                <a:lnTo>
                  <a:pt x="3480" y="3091"/>
                </a:lnTo>
                <a:lnTo>
                  <a:pt x="3456" y="3334"/>
                </a:lnTo>
                <a:lnTo>
                  <a:pt x="3480" y="3578"/>
                </a:lnTo>
                <a:lnTo>
                  <a:pt x="3529" y="3821"/>
                </a:lnTo>
                <a:lnTo>
                  <a:pt x="3578" y="4016"/>
                </a:lnTo>
                <a:lnTo>
                  <a:pt x="3675" y="4235"/>
                </a:lnTo>
                <a:lnTo>
                  <a:pt x="3772" y="4405"/>
                </a:lnTo>
                <a:lnTo>
                  <a:pt x="3894" y="4575"/>
                </a:lnTo>
                <a:lnTo>
                  <a:pt x="4040" y="4721"/>
                </a:lnTo>
                <a:lnTo>
                  <a:pt x="4210" y="4867"/>
                </a:lnTo>
                <a:lnTo>
                  <a:pt x="4381" y="4965"/>
                </a:lnTo>
                <a:lnTo>
                  <a:pt x="4575" y="5062"/>
                </a:lnTo>
                <a:lnTo>
                  <a:pt x="4770" y="5135"/>
                </a:lnTo>
                <a:lnTo>
                  <a:pt x="4989" y="5208"/>
                </a:lnTo>
                <a:lnTo>
                  <a:pt x="5232" y="5232"/>
                </a:lnTo>
                <a:lnTo>
                  <a:pt x="5719" y="5232"/>
                </a:lnTo>
                <a:lnTo>
                  <a:pt x="5889" y="5184"/>
                </a:lnTo>
                <a:lnTo>
                  <a:pt x="6084" y="5159"/>
                </a:lnTo>
                <a:lnTo>
                  <a:pt x="6400" y="5038"/>
                </a:lnTo>
                <a:lnTo>
                  <a:pt x="6838" y="5573"/>
                </a:lnTo>
                <a:lnTo>
                  <a:pt x="7276" y="6084"/>
                </a:lnTo>
                <a:lnTo>
                  <a:pt x="7738" y="6692"/>
                </a:lnTo>
                <a:lnTo>
                  <a:pt x="7982" y="6984"/>
                </a:lnTo>
                <a:lnTo>
                  <a:pt x="8103" y="7106"/>
                </a:lnTo>
                <a:lnTo>
                  <a:pt x="8249" y="7228"/>
                </a:lnTo>
                <a:lnTo>
                  <a:pt x="7982" y="7520"/>
                </a:lnTo>
                <a:lnTo>
                  <a:pt x="7738" y="7812"/>
                </a:lnTo>
                <a:lnTo>
                  <a:pt x="7519" y="8152"/>
                </a:lnTo>
                <a:lnTo>
                  <a:pt x="7325" y="8517"/>
                </a:lnTo>
                <a:lnTo>
                  <a:pt x="7179" y="8907"/>
                </a:lnTo>
                <a:lnTo>
                  <a:pt x="7081" y="9320"/>
                </a:lnTo>
                <a:lnTo>
                  <a:pt x="7009" y="9734"/>
                </a:lnTo>
                <a:lnTo>
                  <a:pt x="7009" y="10147"/>
                </a:lnTo>
                <a:lnTo>
                  <a:pt x="7009" y="10561"/>
                </a:lnTo>
                <a:lnTo>
                  <a:pt x="7081" y="10975"/>
                </a:lnTo>
                <a:lnTo>
                  <a:pt x="7154" y="11340"/>
                </a:lnTo>
                <a:lnTo>
                  <a:pt x="6984" y="11364"/>
                </a:lnTo>
                <a:lnTo>
                  <a:pt x="6814" y="11413"/>
                </a:lnTo>
                <a:lnTo>
                  <a:pt x="6449" y="11559"/>
                </a:lnTo>
                <a:lnTo>
                  <a:pt x="5792" y="11851"/>
                </a:lnTo>
                <a:lnTo>
                  <a:pt x="4916" y="12216"/>
                </a:lnTo>
                <a:lnTo>
                  <a:pt x="4064" y="12605"/>
                </a:lnTo>
                <a:lnTo>
                  <a:pt x="3602" y="12848"/>
                </a:lnTo>
                <a:lnTo>
                  <a:pt x="3432" y="12629"/>
                </a:lnTo>
                <a:lnTo>
                  <a:pt x="3261" y="12435"/>
                </a:lnTo>
                <a:lnTo>
                  <a:pt x="3091" y="12264"/>
                </a:lnTo>
                <a:lnTo>
                  <a:pt x="2872" y="12118"/>
                </a:lnTo>
                <a:lnTo>
                  <a:pt x="2653" y="12021"/>
                </a:lnTo>
                <a:lnTo>
                  <a:pt x="2434" y="11948"/>
                </a:lnTo>
                <a:lnTo>
                  <a:pt x="2191" y="11924"/>
                </a:lnTo>
                <a:lnTo>
                  <a:pt x="1923" y="11948"/>
                </a:lnTo>
                <a:lnTo>
                  <a:pt x="1777" y="11924"/>
                </a:lnTo>
                <a:lnTo>
                  <a:pt x="1631" y="11948"/>
                </a:lnTo>
                <a:lnTo>
                  <a:pt x="1461" y="11972"/>
                </a:lnTo>
                <a:lnTo>
                  <a:pt x="1315" y="12045"/>
                </a:lnTo>
                <a:lnTo>
                  <a:pt x="1023" y="12191"/>
                </a:lnTo>
                <a:lnTo>
                  <a:pt x="804" y="12386"/>
                </a:lnTo>
                <a:lnTo>
                  <a:pt x="633" y="12532"/>
                </a:lnTo>
                <a:lnTo>
                  <a:pt x="487" y="12678"/>
                </a:lnTo>
                <a:lnTo>
                  <a:pt x="366" y="12848"/>
                </a:lnTo>
                <a:lnTo>
                  <a:pt x="268" y="13043"/>
                </a:lnTo>
                <a:lnTo>
                  <a:pt x="171" y="13238"/>
                </a:lnTo>
                <a:lnTo>
                  <a:pt x="98" y="13432"/>
                </a:lnTo>
                <a:lnTo>
                  <a:pt x="49" y="13651"/>
                </a:lnTo>
                <a:lnTo>
                  <a:pt x="25" y="13846"/>
                </a:lnTo>
                <a:lnTo>
                  <a:pt x="1" y="14089"/>
                </a:lnTo>
                <a:lnTo>
                  <a:pt x="25" y="14308"/>
                </a:lnTo>
                <a:lnTo>
                  <a:pt x="74" y="14503"/>
                </a:lnTo>
                <a:lnTo>
                  <a:pt x="122" y="14722"/>
                </a:lnTo>
                <a:lnTo>
                  <a:pt x="195" y="14917"/>
                </a:lnTo>
                <a:lnTo>
                  <a:pt x="317" y="15087"/>
                </a:lnTo>
                <a:lnTo>
                  <a:pt x="439" y="15257"/>
                </a:lnTo>
                <a:lnTo>
                  <a:pt x="560" y="15428"/>
                </a:lnTo>
                <a:lnTo>
                  <a:pt x="706" y="15574"/>
                </a:lnTo>
                <a:lnTo>
                  <a:pt x="877" y="15695"/>
                </a:lnTo>
                <a:lnTo>
                  <a:pt x="1071" y="15817"/>
                </a:lnTo>
                <a:lnTo>
                  <a:pt x="1242" y="15914"/>
                </a:lnTo>
                <a:lnTo>
                  <a:pt x="1436" y="15987"/>
                </a:lnTo>
                <a:lnTo>
                  <a:pt x="1655" y="16036"/>
                </a:lnTo>
                <a:lnTo>
                  <a:pt x="1850" y="16085"/>
                </a:lnTo>
                <a:lnTo>
                  <a:pt x="2312" y="16085"/>
                </a:lnTo>
                <a:lnTo>
                  <a:pt x="2531" y="16036"/>
                </a:lnTo>
                <a:lnTo>
                  <a:pt x="2726" y="15963"/>
                </a:lnTo>
                <a:lnTo>
                  <a:pt x="2921" y="15890"/>
                </a:lnTo>
                <a:lnTo>
                  <a:pt x="3091" y="15793"/>
                </a:lnTo>
                <a:lnTo>
                  <a:pt x="3237" y="15671"/>
                </a:lnTo>
                <a:lnTo>
                  <a:pt x="3383" y="15525"/>
                </a:lnTo>
                <a:lnTo>
                  <a:pt x="3529" y="15355"/>
                </a:lnTo>
                <a:lnTo>
                  <a:pt x="3626" y="15184"/>
                </a:lnTo>
                <a:lnTo>
                  <a:pt x="3724" y="15014"/>
                </a:lnTo>
                <a:lnTo>
                  <a:pt x="3797" y="14819"/>
                </a:lnTo>
                <a:lnTo>
                  <a:pt x="3870" y="14625"/>
                </a:lnTo>
                <a:lnTo>
                  <a:pt x="3918" y="14406"/>
                </a:lnTo>
                <a:lnTo>
                  <a:pt x="3918" y="14211"/>
                </a:lnTo>
                <a:lnTo>
                  <a:pt x="3943" y="13992"/>
                </a:lnTo>
                <a:lnTo>
                  <a:pt x="3918" y="13773"/>
                </a:lnTo>
                <a:lnTo>
                  <a:pt x="3870" y="13530"/>
                </a:lnTo>
                <a:lnTo>
                  <a:pt x="3797" y="13311"/>
                </a:lnTo>
                <a:lnTo>
                  <a:pt x="4502" y="12970"/>
                </a:lnTo>
                <a:lnTo>
                  <a:pt x="5378" y="12581"/>
                </a:lnTo>
                <a:lnTo>
                  <a:pt x="6254" y="12216"/>
                </a:lnTo>
                <a:lnTo>
                  <a:pt x="6522" y="12118"/>
                </a:lnTo>
                <a:lnTo>
                  <a:pt x="6790" y="12021"/>
                </a:lnTo>
                <a:lnTo>
                  <a:pt x="7081" y="11924"/>
                </a:lnTo>
                <a:lnTo>
                  <a:pt x="7203" y="11851"/>
                </a:lnTo>
                <a:lnTo>
                  <a:pt x="7325" y="11778"/>
                </a:lnTo>
                <a:lnTo>
                  <a:pt x="7422" y="12021"/>
                </a:lnTo>
                <a:lnTo>
                  <a:pt x="7544" y="12240"/>
                </a:lnTo>
                <a:lnTo>
                  <a:pt x="7690" y="12459"/>
                </a:lnTo>
                <a:lnTo>
                  <a:pt x="7836" y="12678"/>
                </a:lnTo>
                <a:lnTo>
                  <a:pt x="8006" y="12873"/>
                </a:lnTo>
                <a:lnTo>
                  <a:pt x="8176" y="13043"/>
                </a:lnTo>
                <a:lnTo>
                  <a:pt x="8371" y="13213"/>
                </a:lnTo>
                <a:lnTo>
                  <a:pt x="8566" y="13384"/>
                </a:lnTo>
                <a:lnTo>
                  <a:pt x="8785" y="13530"/>
                </a:lnTo>
                <a:lnTo>
                  <a:pt x="9004" y="13651"/>
                </a:lnTo>
                <a:lnTo>
                  <a:pt x="9223" y="13773"/>
                </a:lnTo>
                <a:lnTo>
                  <a:pt x="9466" y="13870"/>
                </a:lnTo>
                <a:lnTo>
                  <a:pt x="9685" y="13968"/>
                </a:lnTo>
                <a:lnTo>
                  <a:pt x="9928" y="14041"/>
                </a:lnTo>
                <a:lnTo>
                  <a:pt x="10196" y="14114"/>
                </a:lnTo>
                <a:lnTo>
                  <a:pt x="10439" y="14162"/>
                </a:lnTo>
                <a:lnTo>
                  <a:pt x="10391" y="14308"/>
                </a:lnTo>
                <a:lnTo>
                  <a:pt x="10366" y="14454"/>
                </a:lnTo>
                <a:lnTo>
                  <a:pt x="10342" y="14844"/>
                </a:lnTo>
                <a:lnTo>
                  <a:pt x="10342" y="15209"/>
                </a:lnTo>
                <a:lnTo>
                  <a:pt x="10342" y="15963"/>
                </a:lnTo>
                <a:lnTo>
                  <a:pt x="10342" y="16936"/>
                </a:lnTo>
                <a:lnTo>
                  <a:pt x="10220" y="16961"/>
                </a:lnTo>
                <a:lnTo>
                  <a:pt x="10147" y="16985"/>
                </a:lnTo>
                <a:lnTo>
                  <a:pt x="10099" y="17034"/>
                </a:lnTo>
                <a:lnTo>
                  <a:pt x="10074" y="17082"/>
                </a:lnTo>
                <a:lnTo>
                  <a:pt x="10050" y="17155"/>
                </a:lnTo>
                <a:lnTo>
                  <a:pt x="9758" y="17253"/>
                </a:lnTo>
                <a:lnTo>
                  <a:pt x="9490" y="17399"/>
                </a:lnTo>
                <a:lnTo>
                  <a:pt x="9247" y="17569"/>
                </a:lnTo>
                <a:lnTo>
                  <a:pt x="9028" y="17763"/>
                </a:lnTo>
                <a:lnTo>
                  <a:pt x="8833" y="18007"/>
                </a:lnTo>
                <a:lnTo>
                  <a:pt x="8687" y="18299"/>
                </a:lnTo>
                <a:lnTo>
                  <a:pt x="8590" y="18591"/>
                </a:lnTo>
                <a:lnTo>
                  <a:pt x="8517" y="18907"/>
                </a:lnTo>
                <a:lnTo>
                  <a:pt x="8517" y="19126"/>
                </a:lnTo>
                <a:lnTo>
                  <a:pt x="8517" y="19345"/>
                </a:lnTo>
                <a:lnTo>
                  <a:pt x="8566" y="19564"/>
                </a:lnTo>
                <a:lnTo>
                  <a:pt x="8614" y="19783"/>
                </a:lnTo>
                <a:lnTo>
                  <a:pt x="8712" y="19978"/>
                </a:lnTo>
                <a:lnTo>
                  <a:pt x="8809" y="20172"/>
                </a:lnTo>
                <a:lnTo>
                  <a:pt x="8931" y="20343"/>
                </a:lnTo>
                <a:lnTo>
                  <a:pt x="9052" y="20513"/>
                </a:lnTo>
                <a:lnTo>
                  <a:pt x="9198" y="20659"/>
                </a:lnTo>
                <a:lnTo>
                  <a:pt x="9369" y="20805"/>
                </a:lnTo>
                <a:lnTo>
                  <a:pt x="9563" y="20927"/>
                </a:lnTo>
                <a:lnTo>
                  <a:pt x="9758" y="21024"/>
                </a:lnTo>
                <a:lnTo>
                  <a:pt x="9953" y="21121"/>
                </a:lnTo>
                <a:lnTo>
                  <a:pt x="10147" y="21170"/>
                </a:lnTo>
                <a:lnTo>
                  <a:pt x="10366" y="21219"/>
                </a:lnTo>
                <a:lnTo>
                  <a:pt x="10610" y="21243"/>
                </a:lnTo>
                <a:lnTo>
                  <a:pt x="10853" y="21243"/>
                </a:lnTo>
                <a:lnTo>
                  <a:pt x="11072" y="21194"/>
                </a:lnTo>
                <a:lnTo>
                  <a:pt x="11291" y="21146"/>
                </a:lnTo>
                <a:lnTo>
                  <a:pt x="11486" y="21073"/>
                </a:lnTo>
                <a:lnTo>
                  <a:pt x="11680" y="20975"/>
                </a:lnTo>
                <a:lnTo>
                  <a:pt x="11875" y="20854"/>
                </a:lnTo>
                <a:lnTo>
                  <a:pt x="12045" y="20708"/>
                </a:lnTo>
                <a:lnTo>
                  <a:pt x="12191" y="20537"/>
                </a:lnTo>
                <a:lnTo>
                  <a:pt x="12313" y="20367"/>
                </a:lnTo>
                <a:lnTo>
                  <a:pt x="12435" y="20172"/>
                </a:lnTo>
                <a:lnTo>
                  <a:pt x="12532" y="19978"/>
                </a:lnTo>
                <a:lnTo>
                  <a:pt x="12629" y="19783"/>
                </a:lnTo>
                <a:lnTo>
                  <a:pt x="12678" y="19564"/>
                </a:lnTo>
                <a:lnTo>
                  <a:pt x="12727" y="19345"/>
                </a:lnTo>
                <a:lnTo>
                  <a:pt x="12751" y="19126"/>
                </a:lnTo>
                <a:lnTo>
                  <a:pt x="12751" y="18883"/>
                </a:lnTo>
                <a:lnTo>
                  <a:pt x="12727" y="18712"/>
                </a:lnTo>
                <a:lnTo>
                  <a:pt x="12678" y="18518"/>
                </a:lnTo>
                <a:lnTo>
                  <a:pt x="12629" y="18347"/>
                </a:lnTo>
                <a:lnTo>
                  <a:pt x="12581" y="18177"/>
                </a:lnTo>
                <a:lnTo>
                  <a:pt x="12483" y="18031"/>
                </a:lnTo>
                <a:lnTo>
                  <a:pt x="12386" y="17885"/>
                </a:lnTo>
                <a:lnTo>
                  <a:pt x="12289" y="17739"/>
                </a:lnTo>
                <a:lnTo>
                  <a:pt x="12167" y="17617"/>
                </a:lnTo>
                <a:lnTo>
                  <a:pt x="11899" y="17374"/>
                </a:lnTo>
                <a:lnTo>
                  <a:pt x="11607" y="17180"/>
                </a:lnTo>
                <a:lnTo>
                  <a:pt x="11267" y="17058"/>
                </a:lnTo>
                <a:lnTo>
                  <a:pt x="10926" y="16961"/>
                </a:lnTo>
                <a:lnTo>
                  <a:pt x="10926" y="16717"/>
                </a:lnTo>
                <a:lnTo>
                  <a:pt x="10926" y="15598"/>
                </a:lnTo>
                <a:lnTo>
                  <a:pt x="10926" y="15014"/>
                </a:lnTo>
                <a:lnTo>
                  <a:pt x="10902" y="14649"/>
                </a:lnTo>
                <a:lnTo>
                  <a:pt x="10926" y="14454"/>
                </a:lnTo>
                <a:lnTo>
                  <a:pt x="10926" y="14381"/>
                </a:lnTo>
                <a:lnTo>
                  <a:pt x="10975" y="14308"/>
                </a:lnTo>
                <a:lnTo>
                  <a:pt x="10999" y="14211"/>
                </a:lnTo>
                <a:lnTo>
                  <a:pt x="11413" y="14187"/>
                </a:lnTo>
                <a:lnTo>
                  <a:pt x="11826" y="14114"/>
                </a:lnTo>
                <a:lnTo>
                  <a:pt x="11924" y="14114"/>
                </a:lnTo>
                <a:lnTo>
                  <a:pt x="11997" y="14089"/>
                </a:lnTo>
                <a:lnTo>
                  <a:pt x="12021" y="14065"/>
                </a:lnTo>
                <a:lnTo>
                  <a:pt x="12264" y="13992"/>
                </a:lnTo>
                <a:lnTo>
                  <a:pt x="12483" y="13919"/>
                </a:lnTo>
                <a:lnTo>
                  <a:pt x="12727" y="13822"/>
                </a:lnTo>
                <a:lnTo>
                  <a:pt x="12946" y="13700"/>
                </a:lnTo>
                <a:lnTo>
                  <a:pt x="13140" y="13578"/>
                </a:lnTo>
                <a:lnTo>
                  <a:pt x="13335" y="13432"/>
                </a:lnTo>
                <a:lnTo>
                  <a:pt x="13530" y="13286"/>
                </a:lnTo>
                <a:lnTo>
                  <a:pt x="13700" y="13116"/>
                </a:lnTo>
                <a:lnTo>
                  <a:pt x="13822" y="13140"/>
                </a:lnTo>
                <a:lnTo>
                  <a:pt x="13870" y="13116"/>
                </a:lnTo>
                <a:lnTo>
                  <a:pt x="13919" y="13067"/>
                </a:lnTo>
                <a:lnTo>
                  <a:pt x="13943" y="13043"/>
                </a:lnTo>
                <a:lnTo>
                  <a:pt x="13943" y="12970"/>
                </a:lnTo>
                <a:lnTo>
                  <a:pt x="13919" y="12921"/>
                </a:lnTo>
                <a:lnTo>
                  <a:pt x="14089" y="12727"/>
                </a:lnTo>
                <a:lnTo>
                  <a:pt x="14235" y="12508"/>
                </a:lnTo>
                <a:lnTo>
                  <a:pt x="14381" y="12289"/>
                </a:lnTo>
                <a:lnTo>
                  <a:pt x="14503" y="12045"/>
                </a:lnTo>
                <a:lnTo>
                  <a:pt x="14625" y="11802"/>
                </a:lnTo>
                <a:lnTo>
                  <a:pt x="14722" y="11559"/>
                </a:lnTo>
                <a:lnTo>
                  <a:pt x="14795" y="11315"/>
                </a:lnTo>
                <a:lnTo>
                  <a:pt x="14868" y="11048"/>
                </a:lnTo>
                <a:lnTo>
                  <a:pt x="14989" y="11096"/>
                </a:lnTo>
                <a:lnTo>
                  <a:pt x="15135" y="11145"/>
                </a:lnTo>
                <a:lnTo>
                  <a:pt x="15403" y="11169"/>
                </a:lnTo>
                <a:lnTo>
                  <a:pt x="16912" y="11364"/>
                </a:lnTo>
                <a:lnTo>
                  <a:pt x="17885" y="11510"/>
                </a:lnTo>
                <a:lnTo>
                  <a:pt x="17909" y="11753"/>
                </a:lnTo>
                <a:lnTo>
                  <a:pt x="17982" y="11997"/>
                </a:lnTo>
                <a:lnTo>
                  <a:pt x="18055" y="12264"/>
                </a:lnTo>
                <a:lnTo>
                  <a:pt x="18177" y="12483"/>
                </a:lnTo>
                <a:lnTo>
                  <a:pt x="18299" y="12678"/>
                </a:lnTo>
                <a:lnTo>
                  <a:pt x="18445" y="12848"/>
                </a:lnTo>
                <a:lnTo>
                  <a:pt x="18615" y="13019"/>
                </a:lnTo>
                <a:lnTo>
                  <a:pt x="18785" y="13140"/>
                </a:lnTo>
                <a:lnTo>
                  <a:pt x="18956" y="13262"/>
                </a:lnTo>
                <a:lnTo>
                  <a:pt x="19150" y="13359"/>
                </a:lnTo>
                <a:lnTo>
                  <a:pt x="19345" y="13432"/>
                </a:lnTo>
                <a:lnTo>
                  <a:pt x="19564" y="13481"/>
                </a:lnTo>
                <a:lnTo>
                  <a:pt x="19759" y="13505"/>
                </a:lnTo>
                <a:lnTo>
                  <a:pt x="19978" y="13530"/>
                </a:lnTo>
                <a:lnTo>
                  <a:pt x="20197" y="13530"/>
                </a:lnTo>
                <a:lnTo>
                  <a:pt x="20416" y="13505"/>
                </a:lnTo>
                <a:lnTo>
                  <a:pt x="20610" y="13457"/>
                </a:lnTo>
                <a:lnTo>
                  <a:pt x="20829" y="13384"/>
                </a:lnTo>
                <a:lnTo>
                  <a:pt x="21024" y="13311"/>
                </a:lnTo>
                <a:lnTo>
                  <a:pt x="21219" y="13189"/>
                </a:lnTo>
                <a:lnTo>
                  <a:pt x="21413" y="13067"/>
                </a:lnTo>
                <a:lnTo>
                  <a:pt x="21608" y="12921"/>
                </a:lnTo>
                <a:lnTo>
                  <a:pt x="21754" y="12751"/>
                </a:lnTo>
                <a:lnTo>
                  <a:pt x="21876" y="12581"/>
                </a:lnTo>
                <a:lnTo>
                  <a:pt x="21973" y="12386"/>
                </a:lnTo>
                <a:lnTo>
                  <a:pt x="22070" y="12191"/>
                </a:lnTo>
                <a:lnTo>
                  <a:pt x="22119" y="11997"/>
                </a:lnTo>
                <a:lnTo>
                  <a:pt x="22168" y="11778"/>
                </a:lnTo>
                <a:lnTo>
                  <a:pt x="22192" y="11583"/>
                </a:lnTo>
                <a:lnTo>
                  <a:pt x="22192" y="11364"/>
                </a:lnTo>
                <a:lnTo>
                  <a:pt x="22143" y="11145"/>
                </a:lnTo>
                <a:lnTo>
                  <a:pt x="22095" y="10926"/>
                </a:lnTo>
                <a:lnTo>
                  <a:pt x="22022" y="10731"/>
                </a:lnTo>
                <a:lnTo>
                  <a:pt x="21949" y="10537"/>
                </a:lnTo>
                <a:lnTo>
                  <a:pt x="21827" y="10342"/>
                </a:lnTo>
                <a:lnTo>
                  <a:pt x="21681" y="10172"/>
                </a:lnTo>
                <a:lnTo>
                  <a:pt x="21559" y="10050"/>
                </a:lnTo>
                <a:lnTo>
                  <a:pt x="21413" y="9928"/>
                </a:lnTo>
                <a:lnTo>
                  <a:pt x="21267" y="9831"/>
                </a:lnTo>
                <a:lnTo>
                  <a:pt x="21121" y="9734"/>
                </a:lnTo>
                <a:lnTo>
                  <a:pt x="20951" y="9661"/>
                </a:lnTo>
                <a:lnTo>
                  <a:pt x="20781" y="9612"/>
                </a:lnTo>
                <a:lnTo>
                  <a:pt x="20416" y="9515"/>
                </a:lnTo>
                <a:lnTo>
                  <a:pt x="20026" y="9466"/>
                </a:lnTo>
                <a:lnTo>
                  <a:pt x="19661" y="9490"/>
                </a:lnTo>
                <a:lnTo>
                  <a:pt x="19467" y="9515"/>
                </a:lnTo>
                <a:lnTo>
                  <a:pt x="19296" y="9563"/>
                </a:lnTo>
                <a:lnTo>
                  <a:pt x="19126" y="9636"/>
                </a:lnTo>
                <a:lnTo>
                  <a:pt x="18956" y="9709"/>
                </a:lnTo>
                <a:lnTo>
                  <a:pt x="18931" y="9709"/>
                </a:lnTo>
                <a:lnTo>
                  <a:pt x="18737" y="9807"/>
                </a:lnTo>
                <a:lnTo>
                  <a:pt x="18542" y="9928"/>
                </a:lnTo>
                <a:lnTo>
                  <a:pt x="18372" y="10074"/>
                </a:lnTo>
                <a:lnTo>
                  <a:pt x="18250" y="10245"/>
                </a:lnTo>
                <a:lnTo>
                  <a:pt x="18128" y="10415"/>
                </a:lnTo>
                <a:lnTo>
                  <a:pt x="18031" y="10610"/>
                </a:lnTo>
                <a:lnTo>
                  <a:pt x="17958" y="10804"/>
                </a:lnTo>
                <a:lnTo>
                  <a:pt x="17909" y="11023"/>
                </a:lnTo>
                <a:lnTo>
                  <a:pt x="16595" y="10853"/>
                </a:lnTo>
                <a:lnTo>
                  <a:pt x="15890" y="10756"/>
                </a:lnTo>
                <a:lnTo>
                  <a:pt x="15354" y="10707"/>
                </a:lnTo>
                <a:lnTo>
                  <a:pt x="15111" y="10683"/>
                </a:lnTo>
                <a:lnTo>
                  <a:pt x="14917" y="10707"/>
                </a:lnTo>
                <a:lnTo>
                  <a:pt x="14941" y="10366"/>
                </a:lnTo>
                <a:lnTo>
                  <a:pt x="14941" y="10001"/>
                </a:lnTo>
                <a:lnTo>
                  <a:pt x="14917" y="9636"/>
                </a:lnTo>
                <a:lnTo>
                  <a:pt x="14844" y="9296"/>
                </a:lnTo>
                <a:lnTo>
                  <a:pt x="14892" y="9247"/>
                </a:lnTo>
                <a:lnTo>
                  <a:pt x="14892" y="9223"/>
                </a:lnTo>
                <a:lnTo>
                  <a:pt x="14868" y="9174"/>
                </a:lnTo>
                <a:lnTo>
                  <a:pt x="14844" y="9150"/>
                </a:lnTo>
                <a:lnTo>
                  <a:pt x="14819" y="9126"/>
                </a:lnTo>
                <a:lnTo>
                  <a:pt x="14722" y="8858"/>
                </a:lnTo>
                <a:lnTo>
                  <a:pt x="14625" y="8590"/>
                </a:lnTo>
                <a:lnTo>
                  <a:pt x="14503" y="8323"/>
                </a:lnTo>
                <a:lnTo>
                  <a:pt x="14357" y="8079"/>
                </a:lnTo>
                <a:lnTo>
                  <a:pt x="14187" y="7860"/>
                </a:lnTo>
                <a:lnTo>
                  <a:pt x="14016" y="7641"/>
                </a:lnTo>
                <a:lnTo>
                  <a:pt x="13822" y="7447"/>
                </a:lnTo>
                <a:lnTo>
                  <a:pt x="13627" y="7252"/>
                </a:lnTo>
                <a:lnTo>
                  <a:pt x="13773" y="7179"/>
                </a:lnTo>
                <a:lnTo>
                  <a:pt x="13919" y="7106"/>
                </a:lnTo>
                <a:lnTo>
                  <a:pt x="14187" y="6887"/>
                </a:lnTo>
                <a:lnTo>
                  <a:pt x="14673" y="6425"/>
                </a:lnTo>
                <a:lnTo>
                  <a:pt x="15500" y="5695"/>
                </a:lnTo>
                <a:lnTo>
                  <a:pt x="15890" y="5330"/>
                </a:lnTo>
                <a:lnTo>
                  <a:pt x="16279" y="4940"/>
                </a:lnTo>
                <a:lnTo>
                  <a:pt x="16620" y="4600"/>
                </a:lnTo>
                <a:lnTo>
                  <a:pt x="16912" y="4235"/>
                </a:lnTo>
                <a:lnTo>
                  <a:pt x="17106" y="4283"/>
                </a:lnTo>
                <a:lnTo>
                  <a:pt x="17666" y="4283"/>
                </a:lnTo>
                <a:lnTo>
                  <a:pt x="17909" y="4259"/>
                </a:lnTo>
                <a:lnTo>
                  <a:pt x="18128" y="4235"/>
                </a:lnTo>
                <a:lnTo>
                  <a:pt x="18347" y="4162"/>
                </a:lnTo>
                <a:lnTo>
                  <a:pt x="18566" y="4089"/>
                </a:lnTo>
                <a:lnTo>
                  <a:pt x="18785" y="3991"/>
                </a:lnTo>
                <a:lnTo>
                  <a:pt x="18980" y="3894"/>
                </a:lnTo>
                <a:lnTo>
                  <a:pt x="19150" y="3772"/>
                </a:lnTo>
                <a:lnTo>
                  <a:pt x="19345" y="3626"/>
                </a:lnTo>
                <a:lnTo>
                  <a:pt x="19491" y="3480"/>
                </a:lnTo>
                <a:lnTo>
                  <a:pt x="19637" y="3310"/>
                </a:lnTo>
                <a:lnTo>
                  <a:pt x="19783" y="3140"/>
                </a:lnTo>
                <a:lnTo>
                  <a:pt x="19880" y="2945"/>
                </a:lnTo>
                <a:lnTo>
                  <a:pt x="19978" y="2726"/>
                </a:lnTo>
                <a:lnTo>
                  <a:pt x="20051" y="2531"/>
                </a:lnTo>
                <a:lnTo>
                  <a:pt x="20124" y="2288"/>
                </a:lnTo>
                <a:lnTo>
                  <a:pt x="20148" y="2069"/>
                </a:lnTo>
                <a:lnTo>
                  <a:pt x="20172" y="1874"/>
                </a:lnTo>
                <a:lnTo>
                  <a:pt x="20148" y="1680"/>
                </a:lnTo>
                <a:lnTo>
                  <a:pt x="20099" y="1485"/>
                </a:lnTo>
                <a:lnTo>
                  <a:pt x="20051" y="1290"/>
                </a:lnTo>
                <a:lnTo>
                  <a:pt x="19953" y="1120"/>
                </a:lnTo>
                <a:lnTo>
                  <a:pt x="19856" y="974"/>
                </a:lnTo>
                <a:lnTo>
                  <a:pt x="19759" y="804"/>
                </a:lnTo>
                <a:lnTo>
                  <a:pt x="19613" y="682"/>
                </a:lnTo>
                <a:lnTo>
                  <a:pt x="19467" y="536"/>
                </a:lnTo>
                <a:lnTo>
                  <a:pt x="19321" y="415"/>
                </a:lnTo>
                <a:lnTo>
                  <a:pt x="19150" y="317"/>
                </a:lnTo>
                <a:lnTo>
                  <a:pt x="18980" y="244"/>
                </a:lnTo>
                <a:lnTo>
                  <a:pt x="18810" y="171"/>
                </a:lnTo>
                <a:lnTo>
                  <a:pt x="18615" y="123"/>
                </a:lnTo>
                <a:lnTo>
                  <a:pt x="18420" y="74"/>
                </a:lnTo>
                <a:lnTo>
                  <a:pt x="18226" y="74"/>
                </a:lnTo>
                <a:lnTo>
                  <a:pt x="18104" y="25"/>
                </a:lnTo>
                <a:lnTo>
                  <a:pt x="17982" y="1"/>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sp>
        <p:nvSpPr>
          <p:cNvPr id="6" name="矩形 5"/>
          <p:cNvSpPr/>
          <p:nvPr/>
        </p:nvSpPr>
        <p:spPr>
          <a:xfrm>
            <a:off x="2014495" y="2231996"/>
            <a:ext cx="3649928" cy="1162049"/>
          </a:xfrm>
          <a:prstGeom prst="rect">
            <a:avLst/>
          </a:prstGeom>
        </p:spPr>
        <p:txBody>
          <a:bodyPr wrap="square">
            <a:spAutoFit/>
          </a:bodyPr>
          <a:lstStyle/>
          <a:p>
            <a:pPr>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用户可以在投影仪或者计算机上进行演示也可以将演示文稿打印出来用户可以在投影仪上进行演示</a:t>
            </a:r>
            <a:endParaRPr lang="zh-CN" altLang="en-US" sz="1600" dirty="0">
              <a:solidFill>
                <a:schemeClr val="bg1"/>
              </a:solidFill>
              <a:latin typeface="思源黑体 CN Normal" panose="020B0400000000000000" pitchFamily="34" charset="-122"/>
              <a:ea typeface="思源黑体 CN Normal" panose="020B0400000000000000" pitchFamily="34" charset="-122"/>
              <a:cs typeface="+mn-ea"/>
            </a:endParaRPr>
          </a:p>
        </p:txBody>
      </p:sp>
      <p:sp>
        <p:nvSpPr>
          <p:cNvPr id="7" name="矩形 6"/>
          <p:cNvSpPr/>
          <p:nvPr/>
        </p:nvSpPr>
        <p:spPr>
          <a:xfrm>
            <a:off x="7429407" y="2231996"/>
            <a:ext cx="3649928" cy="1162049"/>
          </a:xfrm>
          <a:prstGeom prst="rect">
            <a:avLst/>
          </a:prstGeom>
        </p:spPr>
        <p:txBody>
          <a:bodyPr wrap="square">
            <a:spAutoFit/>
          </a:bodyPr>
          <a:lstStyle/>
          <a:p>
            <a:pPr>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用户可以在投影仪或者计算机上进行演示也可以将演示文稿打印出来用户可以在投影仪上进行演示</a:t>
            </a:r>
            <a:endParaRPr lang="zh-CN" altLang="en-US" sz="1600" dirty="0">
              <a:solidFill>
                <a:schemeClr val="bg1"/>
              </a:solidFill>
              <a:latin typeface="思源黑体 CN Normal" panose="020B0400000000000000" pitchFamily="34" charset="-122"/>
              <a:ea typeface="思源黑体 CN Normal" panose="020B0400000000000000" pitchFamily="34" charset="-122"/>
              <a:cs typeface="+mn-ea"/>
            </a:endParaRPr>
          </a:p>
        </p:txBody>
      </p:sp>
      <p:sp>
        <p:nvSpPr>
          <p:cNvPr id="8" name="矩形 7"/>
          <p:cNvSpPr/>
          <p:nvPr/>
        </p:nvSpPr>
        <p:spPr>
          <a:xfrm>
            <a:off x="2014495" y="4165999"/>
            <a:ext cx="3649928" cy="1162049"/>
          </a:xfrm>
          <a:prstGeom prst="rect">
            <a:avLst/>
          </a:prstGeom>
        </p:spPr>
        <p:txBody>
          <a:bodyPr wrap="square">
            <a:spAutoFit/>
          </a:bodyPr>
          <a:lstStyle/>
          <a:p>
            <a:pPr>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用户可以在投影仪或者计算机上进行演示也可以将演示文稿打印出来用户可以在投影仪上进行演示</a:t>
            </a:r>
            <a:endParaRPr lang="zh-CN" altLang="en-US" sz="1600" dirty="0">
              <a:solidFill>
                <a:schemeClr val="bg1"/>
              </a:solidFill>
              <a:latin typeface="思源黑体 CN Normal" panose="020B0400000000000000" pitchFamily="34" charset="-122"/>
              <a:ea typeface="思源黑体 CN Normal" panose="020B0400000000000000" pitchFamily="34" charset="-122"/>
              <a:cs typeface="+mn-ea"/>
            </a:endParaRPr>
          </a:p>
        </p:txBody>
      </p:sp>
      <p:sp>
        <p:nvSpPr>
          <p:cNvPr id="9" name="矩形 8"/>
          <p:cNvSpPr/>
          <p:nvPr/>
        </p:nvSpPr>
        <p:spPr>
          <a:xfrm>
            <a:off x="7429407" y="4165999"/>
            <a:ext cx="3649928" cy="1162049"/>
          </a:xfrm>
          <a:prstGeom prst="rect">
            <a:avLst/>
          </a:prstGeom>
        </p:spPr>
        <p:txBody>
          <a:bodyPr wrap="square">
            <a:spAutoFit/>
          </a:bodyPr>
          <a:lstStyle/>
          <a:p>
            <a:pPr>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用户可以在投影仪或者计算机上进行演示也可以将演示文稿打印出来用户可以在投影仪上进行演示出来</a:t>
            </a:r>
            <a:endParaRPr lang="zh-CN" altLang="en-US" sz="1600" dirty="0">
              <a:solidFill>
                <a:schemeClr val="bg1"/>
              </a:solidFill>
              <a:latin typeface="思源黑体 CN Normal" panose="020B0400000000000000" pitchFamily="34" charset="-122"/>
              <a:ea typeface="思源黑体 CN Normal" panose="020B0400000000000000" pitchFamily="34" charset="-122"/>
              <a:cs typeface="+mn-ea"/>
            </a:endParaRPr>
          </a:p>
        </p:txBody>
      </p:sp>
      <p:grpSp>
        <p:nvGrpSpPr>
          <p:cNvPr id="21" name="组合 20"/>
          <p:cNvGrpSpPr/>
          <p:nvPr/>
        </p:nvGrpSpPr>
        <p:grpSpPr>
          <a:xfrm>
            <a:off x="506527" y="390034"/>
            <a:ext cx="4210794" cy="1041521"/>
            <a:chOff x="294658" y="390034"/>
            <a:chExt cx="4210794" cy="1041521"/>
          </a:xfrm>
        </p:grpSpPr>
        <p:sp>
          <p:nvSpPr>
            <p:cNvPr id="22" name="任意多边形 74"/>
            <p:cNvSpPr>
              <a:spLocks noChangeArrowheads="1"/>
            </p:cNvSpPr>
            <p:nvPr/>
          </p:nvSpPr>
          <p:spPr bwMode="auto">
            <a:xfrm rot="429592">
              <a:off x="880683" y="1062437"/>
              <a:ext cx="2820600" cy="369118"/>
            </a:xfrm>
            <a:custGeom>
              <a:avLst/>
              <a:gdLst>
                <a:gd name="T0" fmla="*/ 0 w 1710294"/>
                <a:gd name="T1" fmla="*/ 306260 h 547438"/>
                <a:gd name="T2" fmla="*/ 4065206 w 1710294"/>
                <a:gd name="T3" fmla="*/ 364458 h 547438"/>
                <a:gd name="T4" fmla="*/ 7202996 w 1710294"/>
                <a:gd name="T5" fmla="*/ 39733 h 547438"/>
                <a:gd name="T6" fmla="*/ 12116441 w 1710294"/>
                <a:gd name="T7" fmla="*/ 156623 h 547438"/>
                <a:gd name="T8" fmla="*/ 12052783 w 1710294"/>
                <a:gd name="T9" fmla="*/ 17411 h 547438"/>
                <a:gd name="T10" fmla="*/ 15235666 w 1710294"/>
                <a:gd name="T11" fmla="*/ 91368 h 547438"/>
                <a:gd name="T12" fmla="*/ 16063217 w 1710294"/>
                <a:gd name="T13" fmla="*/ 43513 h 547438"/>
                <a:gd name="T14" fmla="*/ 17145394 w 1710294"/>
                <a:gd name="T15" fmla="*/ 47863 h 547438"/>
                <a:gd name="T16" fmla="*/ 0 60000 65536"/>
                <a:gd name="T17" fmla="*/ 0 60000 65536"/>
                <a:gd name="T18" fmla="*/ 0 60000 65536"/>
                <a:gd name="T19" fmla="*/ 0 60000 65536"/>
                <a:gd name="T20" fmla="*/ 0 60000 65536"/>
                <a:gd name="T21" fmla="*/ 0 60000 65536"/>
                <a:gd name="T22" fmla="*/ 0 60000 65536"/>
                <a:gd name="T23" fmla="*/ 0 60000 65536"/>
                <a:gd name="T24" fmla="*/ 0 w 1710294"/>
                <a:gd name="T25" fmla="*/ 0 h 547438"/>
                <a:gd name="T26" fmla="*/ 1710294 w 1710294"/>
                <a:gd name="T27" fmla="*/ 547438 h 547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 name="文本框 88"/>
            <p:cNvSpPr>
              <a:spLocks noChangeArrowheads="1"/>
            </p:cNvSpPr>
            <p:nvPr/>
          </p:nvSpPr>
          <p:spPr bwMode="auto">
            <a:xfrm>
              <a:off x="294658" y="454220"/>
              <a:ext cx="3506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rPr>
                <a:t>需要家长配合事项</a:t>
              </a:r>
              <a:endParaRPr lang="en-US" altLang="zh-CN"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endParaRPr>
            </a:p>
          </p:txBody>
        </p:sp>
        <p:grpSp>
          <p:nvGrpSpPr>
            <p:cNvPr id="24" name="组合 23"/>
            <p:cNvGrpSpPr/>
            <p:nvPr/>
          </p:nvGrpSpPr>
          <p:grpSpPr>
            <a:xfrm rot="20952482">
              <a:off x="3637090" y="390034"/>
              <a:ext cx="868362" cy="825501"/>
              <a:chOff x="5065713" y="442913"/>
              <a:chExt cx="868362" cy="825501"/>
            </a:xfrm>
          </p:grpSpPr>
          <p:sp>
            <p:nvSpPr>
              <p:cNvPr id="25" name="任意多边形 79"/>
              <p:cNvSpPr/>
              <p:nvPr/>
            </p:nvSpPr>
            <p:spPr bwMode="auto">
              <a:xfrm>
                <a:off x="5065713" y="1025526"/>
                <a:ext cx="279400" cy="242888"/>
              </a:xfrm>
              <a:custGeom>
                <a:avLst/>
                <a:gdLst>
                  <a:gd name="T0" fmla="*/ 150 w 150"/>
                  <a:gd name="T1" fmla="*/ 77 h 130"/>
                  <a:gd name="T2" fmla="*/ 56 w 150"/>
                  <a:gd name="T3" fmla="*/ 0 h 130"/>
                  <a:gd name="T4" fmla="*/ 0 w 150"/>
                  <a:gd name="T5" fmla="*/ 130 h 130"/>
                  <a:gd name="T6" fmla="*/ 150 w 150"/>
                  <a:gd name="T7" fmla="*/ 77 h 130"/>
                </a:gdLst>
                <a:ahLst/>
                <a:cxnLst>
                  <a:cxn ang="0">
                    <a:pos x="T0" y="T1"/>
                  </a:cxn>
                  <a:cxn ang="0">
                    <a:pos x="T2" y="T3"/>
                  </a:cxn>
                  <a:cxn ang="0">
                    <a:pos x="T4" y="T5"/>
                  </a:cxn>
                  <a:cxn ang="0">
                    <a:pos x="T6" y="T7"/>
                  </a:cxn>
                </a:cxnLst>
                <a:rect l="0" t="0" r="r" b="b"/>
                <a:pathLst>
                  <a:path w="150" h="130">
                    <a:moveTo>
                      <a:pt x="150" y="77"/>
                    </a:moveTo>
                    <a:cubicBezTo>
                      <a:pt x="150" y="77"/>
                      <a:pt x="123" y="13"/>
                      <a:pt x="56" y="0"/>
                    </a:cubicBezTo>
                    <a:cubicBezTo>
                      <a:pt x="0" y="130"/>
                      <a:pt x="0" y="130"/>
                      <a:pt x="0" y="130"/>
                    </a:cubicBezTo>
                    <a:lnTo>
                      <a:pt x="150" y="77"/>
                    </a:ln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 name="任意多边形 78"/>
              <p:cNvSpPr/>
              <p:nvPr/>
            </p:nvSpPr>
            <p:spPr bwMode="auto">
              <a:xfrm>
                <a:off x="5168900" y="596901"/>
                <a:ext cx="609600" cy="573088"/>
              </a:xfrm>
              <a:custGeom>
                <a:avLst/>
                <a:gdLst>
                  <a:gd name="T0" fmla="*/ 327 w 327"/>
                  <a:gd name="T1" fmla="*/ 85 h 307"/>
                  <a:gd name="T2" fmla="*/ 94 w 327"/>
                  <a:gd name="T3" fmla="*/ 307 h 307"/>
                  <a:gd name="T4" fmla="*/ 0 w 327"/>
                  <a:gd name="T5" fmla="*/ 230 h 307"/>
                  <a:gd name="T6" fmla="*/ 231 w 327"/>
                  <a:gd name="T7" fmla="*/ 0 h 307"/>
                  <a:gd name="T8" fmla="*/ 327 w 327"/>
                  <a:gd name="T9" fmla="*/ 85 h 307"/>
                </a:gdLst>
                <a:ahLst/>
                <a:cxnLst>
                  <a:cxn ang="0">
                    <a:pos x="T0" y="T1"/>
                  </a:cxn>
                  <a:cxn ang="0">
                    <a:pos x="T2" y="T3"/>
                  </a:cxn>
                  <a:cxn ang="0">
                    <a:pos x="T4" y="T5"/>
                  </a:cxn>
                  <a:cxn ang="0">
                    <a:pos x="T6" y="T7"/>
                  </a:cxn>
                  <a:cxn ang="0">
                    <a:pos x="T8" y="T9"/>
                  </a:cxn>
                </a:cxnLst>
                <a:rect l="0" t="0" r="r" b="b"/>
                <a:pathLst>
                  <a:path w="327" h="307">
                    <a:moveTo>
                      <a:pt x="327" y="85"/>
                    </a:moveTo>
                    <a:cubicBezTo>
                      <a:pt x="94" y="307"/>
                      <a:pt x="94" y="307"/>
                      <a:pt x="94" y="307"/>
                    </a:cubicBezTo>
                    <a:cubicBezTo>
                      <a:pt x="94" y="307"/>
                      <a:pt x="67" y="246"/>
                      <a:pt x="0" y="230"/>
                    </a:cubicBezTo>
                    <a:cubicBezTo>
                      <a:pt x="231" y="0"/>
                      <a:pt x="231" y="0"/>
                      <a:pt x="231" y="0"/>
                    </a:cubicBezTo>
                    <a:cubicBezTo>
                      <a:pt x="231" y="0"/>
                      <a:pt x="326" y="34"/>
                      <a:pt x="327" y="8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 name="任意多边形 77"/>
              <p:cNvSpPr/>
              <p:nvPr/>
            </p:nvSpPr>
            <p:spPr bwMode="auto">
              <a:xfrm>
                <a:off x="5600700" y="442913"/>
                <a:ext cx="333375" cy="312738"/>
              </a:xfrm>
              <a:custGeom>
                <a:avLst/>
                <a:gdLst>
                  <a:gd name="T0" fmla="*/ 118 w 179"/>
                  <a:gd name="T1" fmla="*/ 45 h 168"/>
                  <a:gd name="T2" fmla="*/ 96 w 179"/>
                  <a:gd name="T3" fmla="*/ 168 h 168"/>
                  <a:gd name="T4" fmla="*/ 0 w 179"/>
                  <a:gd name="T5" fmla="*/ 83 h 168"/>
                  <a:gd name="T6" fmla="*/ 118 w 179"/>
                  <a:gd name="T7" fmla="*/ 45 h 168"/>
                </a:gdLst>
                <a:ahLst/>
                <a:cxnLst>
                  <a:cxn ang="0">
                    <a:pos x="T0" y="T1"/>
                  </a:cxn>
                  <a:cxn ang="0">
                    <a:pos x="T2" y="T3"/>
                  </a:cxn>
                  <a:cxn ang="0">
                    <a:pos x="T4" y="T5"/>
                  </a:cxn>
                  <a:cxn ang="0">
                    <a:pos x="T6" y="T7"/>
                  </a:cxn>
                </a:cxnLst>
                <a:rect l="0" t="0" r="r" b="b"/>
                <a:pathLst>
                  <a:path w="179" h="168">
                    <a:moveTo>
                      <a:pt x="118" y="45"/>
                    </a:moveTo>
                    <a:cubicBezTo>
                      <a:pt x="146" y="64"/>
                      <a:pt x="179" y="98"/>
                      <a:pt x="96" y="168"/>
                    </a:cubicBezTo>
                    <a:cubicBezTo>
                      <a:pt x="96" y="168"/>
                      <a:pt x="100" y="120"/>
                      <a:pt x="0" y="83"/>
                    </a:cubicBezTo>
                    <a:cubicBezTo>
                      <a:pt x="0" y="83"/>
                      <a:pt x="55" y="0"/>
                      <a:pt x="118" y="4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 name="任意多边形 76"/>
              <p:cNvSpPr/>
              <p:nvPr/>
            </p:nvSpPr>
            <p:spPr bwMode="auto">
              <a:xfrm>
                <a:off x="5564188" y="631826"/>
                <a:ext cx="185738" cy="152400"/>
              </a:xfrm>
              <a:custGeom>
                <a:avLst/>
                <a:gdLst>
                  <a:gd name="T0" fmla="*/ 99 w 99"/>
                  <a:gd name="T1" fmla="*/ 81 h 81"/>
                  <a:gd name="T2" fmla="*/ 0 w 99"/>
                  <a:gd name="T3" fmla="*/ 0 h 81"/>
                </a:gdLst>
                <a:ahLst/>
                <a:cxnLst>
                  <a:cxn ang="0">
                    <a:pos x="T0" y="T1"/>
                  </a:cxn>
                  <a:cxn ang="0">
                    <a:pos x="T2" y="T3"/>
                  </a:cxn>
                </a:cxnLst>
                <a:rect l="0" t="0" r="r" b="b"/>
                <a:pathLst>
                  <a:path w="99" h="81">
                    <a:moveTo>
                      <a:pt x="99" y="81"/>
                    </a:moveTo>
                    <a:cubicBezTo>
                      <a:pt x="99" y="81"/>
                      <a:pt x="85" y="23"/>
                      <a:pt x="0" y="0"/>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 name="任意多边形 75"/>
              <p:cNvSpPr/>
              <p:nvPr/>
            </p:nvSpPr>
            <p:spPr bwMode="auto">
              <a:xfrm>
                <a:off x="5099050" y="1190626"/>
                <a:ext cx="57150" cy="44450"/>
              </a:xfrm>
              <a:custGeom>
                <a:avLst/>
                <a:gdLst>
                  <a:gd name="T0" fmla="*/ 31 w 31"/>
                  <a:gd name="T1" fmla="*/ 24 h 24"/>
                  <a:gd name="T2" fmla="*/ 0 w 31"/>
                  <a:gd name="T3" fmla="*/ 1 h 24"/>
                </a:gdLst>
                <a:ahLst/>
                <a:cxnLst>
                  <a:cxn ang="0">
                    <a:pos x="T0" y="T1"/>
                  </a:cxn>
                  <a:cxn ang="0">
                    <a:pos x="T2" y="T3"/>
                  </a:cxn>
                </a:cxnLst>
                <a:rect l="0" t="0" r="r" b="b"/>
                <a:pathLst>
                  <a:path w="31" h="24">
                    <a:moveTo>
                      <a:pt x="31" y="24"/>
                    </a:moveTo>
                    <a:cubicBezTo>
                      <a:pt x="31" y="24"/>
                      <a:pt x="26" y="0"/>
                      <a:pt x="0" y="1"/>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 name="直线 2"/>
              <p:cNvSpPr>
                <a:spLocks noChangeShapeType="1"/>
              </p:cNvSpPr>
              <p:nvPr/>
            </p:nvSpPr>
            <p:spPr bwMode="auto">
              <a:xfrm flipH="1">
                <a:off x="5313363" y="730251"/>
                <a:ext cx="407988" cy="384175"/>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 name="直线 1"/>
              <p:cNvSpPr>
                <a:spLocks noChangeShapeType="1"/>
              </p:cNvSpPr>
              <p:nvPr/>
            </p:nvSpPr>
            <p:spPr bwMode="auto">
              <a:xfrm flipH="1">
                <a:off x="5246688" y="668338"/>
                <a:ext cx="403225" cy="388938"/>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007926" y="5396800"/>
            <a:ext cx="3986213" cy="1257783"/>
            <a:chOff x="611188" y="2162175"/>
            <a:chExt cx="9780588" cy="3086101"/>
          </a:xfrm>
        </p:grpSpPr>
        <p:sp>
          <p:nvSpPr>
            <p:cNvPr id="3" name="Freeform 20115"/>
            <p:cNvSpPr/>
            <p:nvPr/>
          </p:nvSpPr>
          <p:spPr bwMode="auto">
            <a:xfrm>
              <a:off x="1927226" y="5026026"/>
              <a:ext cx="6350" cy="20638"/>
            </a:xfrm>
            <a:custGeom>
              <a:avLst/>
              <a:gdLst>
                <a:gd name="T0" fmla="*/ 0 w 2"/>
                <a:gd name="T1" fmla="*/ 3 h 6"/>
                <a:gd name="T2" fmla="*/ 2 w 2"/>
                <a:gd name="T3" fmla="*/ 5 h 6"/>
                <a:gd name="T4" fmla="*/ 0 w 2"/>
                <a:gd name="T5" fmla="*/ 3 h 6"/>
              </a:gdLst>
              <a:ahLst/>
              <a:cxnLst>
                <a:cxn ang="0">
                  <a:pos x="T0" y="T1"/>
                </a:cxn>
                <a:cxn ang="0">
                  <a:pos x="T2" y="T3"/>
                </a:cxn>
                <a:cxn ang="0">
                  <a:pos x="T4" y="T5"/>
                </a:cxn>
              </a:cxnLst>
              <a:rect l="0" t="0" r="r" b="b"/>
              <a:pathLst>
                <a:path w="2" h="6">
                  <a:moveTo>
                    <a:pt x="0" y="3"/>
                  </a:moveTo>
                  <a:cubicBezTo>
                    <a:pt x="0" y="6"/>
                    <a:pt x="2" y="5"/>
                    <a:pt x="2" y="5"/>
                  </a:cubicBezTo>
                  <a:cubicBezTo>
                    <a:pt x="1" y="0"/>
                    <a:pt x="0"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 name="Freeform 20116"/>
            <p:cNvSpPr/>
            <p:nvPr/>
          </p:nvSpPr>
          <p:spPr bwMode="auto">
            <a:xfrm>
              <a:off x="1871663" y="4829176"/>
              <a:ext cx="11113" cy="26988"/>
            </a:xfrm>
            <a:custGeom>
              <a:avLst/>
              <a:gdLst>
                <a:gd name="T0" fmla="*/ 5 w 7"/>
                <a:gd name="T1" fmla="*/ 15 h 17"/>
                <a:gd name="T2" fmla="*/ 7 w 7"/>
                <a:gd name="T3" fmla="*/ 17 h 17"/>
                <a:gd name="T4" fmla="*/ 0 w 7"/>
                <a:gd name="T5" fmla="*/ 0 h 17"/>
                <a:gd name="T6" fmla="*/ 5 w 7"/>
                <a:gd name="T7" fmla="*/ 15 h 17"/>
              </a:gdLst>
              <a:ahLst/>
              <a:cxnLst>
                <a:cxn ang="0">
                  <a:pos x="T0" y="T1"/>
                </a:cxn>
                <a:cxn ang="0">
                  <a:pos x="T2" y="T3"/>
                </a:cxn>
                <a:cxn ang="0">
                  <a:pos x="T4" y="T5"/>
                </a:cxn>
                <a:cxn ang="0">
                  <a:pos x="T6" y="T7"/>
                </a:cxn>
              </a:cxnLst>
              <a:rect l="0" t="0" r="r" b="b"/>
              <a:pathLst>
                <a:path w="7" h="17">
                  <a:moveTo>
                    <a:pt x="5" y="15"/>
                  </a:moveTo>
                  <a:lnTo>
                    <a:pt x="7" y="17"/>
                  </a:lnTo>
                  <a:lnTo>
                    <a:pt x="0" y="0"/>
                  </a:lnTo>
                  <a:lnTo>
                    <a:pt x="5"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 name="Freeform 20117"/>
            <p:cNvSpPr/>
            <p:nvPr/>
          </p:nvSpPr>
          <p:spPr bwMode="auto">
            <a:xfrm>
              <a:off x="1847851" y="4681538"/>
              <a:ext cx="28575" cy="109538"/>
            </a:xfrm>
            <a:custGeom>
              <a:avLst/>
              <a:gdLst>
                <a:gd name="T0" fmla="*/ 3 w 8"/>
                <a:gd name="T1" fmla="*/ 0 h 32"/>
                <a:gd name="T2" fmla="*/ 5 w 8"/>
                <a:gd name="T3" fmla="*/ 27 h 32"/>
                <a:gd name="T4" fmla="*/ 5 w 8"/>
                <a:gd name="T5" fmla="*/ 29 h 32"/>
                <a:gd name="T6" fmla="*/ 8 w 8"/>
                <a:gd name="T7" fmla="*/ 32 h 32"/>
                <a:gd name="T8" fmla="*/ 3 w 8"/>
                <a:gd name="T9" fmla="*/ 0 h 32"/>
              </a:gdLst>
              <a:ahLst/>
              <a:cxnLst>
                <a:cxn ang="0">
                  <a:pos x="T0" y="T1"/>
                </a:cxn>
                <a:cxn ang="0">
                  <a:pos x="T2" y="T3"/>
                </a:cxn>
                <a:cxn ang="0">
                  <a:pos x="T4" y="T5"/>
                </a:cxn>
                <a:cxn ang="0">
                  <a:pos x="T6" y="T7"/>
                </a:cxn>
                <a:cxn ang="0">
                  <a:pos x="T8" y="T9"/>
                </a:cxn>
              </a:cxnLst>
              <a:rect l="0" t="0" r="r" b="b"/>
              <a:pathLst>
                <a:path w="8" h="32">
                  <a:moveTo>
                    <a:pt x="3" y="0"/>
                  </a:moveTo>
                  <a:cubicBezTo>
                    <a:pt x="0" y="5"/>
                    <a:pt x="5" y="18"/>
                    <a:pt x="5" y="27"/>
                  </a:cubicBezTo>
                  <a:cubicBezTo>
                    <a:pt x="5" y="29"/>
                    <a:pt x="5" y="29"/>
                    <a:pt x="5" y="29"/>
                  </a:cubicBezTo>
                  <a:cubicBezTo>
                    <a:pt x="8" y="32"/>
                    <a:pt x="8" y="32"/>
                    <a:pt x="8" y="32"/>
                  </a:cubicBezTo>
                  <a:cubicBezTo>
                    <a:pt x="6" y="22"/>
                    <a:pt x="2" y="7"/>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 name="Freeform 20118"/>
            <p:cNvSpPr/>
            <p:nvPr/>
          </p:nvSpPr>
          <p:spPr bwMode="auto">
            <a:xfrm>
              <a:off x="1868488" y="4570413"/>
              <a:ext cx="3175" cy="39688"/>
            </a:xfrm>
            <a:custGeom>
              <a:avLst/>
              <a:gdLst>
                <a:gd name="T0" fmla="*/ 1 w 1"/>
                <a:gd name="T1" fmla="*/ 5 h 12"/>
                <a:gd name="T2" fmla="*/ 1 w 1"/>
                <a:gd name="T3" fmla="*/ 12 h 12"/>
                <a:gd name="T4" fmla="*/ 1 w 1"/>
                <a:gd name="T5" fmla="*/ 10 h 12"/>
                <a:gd name="T6" fmla="*/ 1 w 1"/>
                <a:gd name="T7" fmla="*/ 5 h 12"/>
              </a:gdLst>
              <a:ahLst/>
              <a:cxnLst>
                <a:cxn ang="0">
                  <a:pos x="T0" y="T1"/>
                </a:cxn>
                <a:cxn ang="0">
                  <a:pos x="T2" y="T3"/>
                </a:cxn>
                <a:cxn ang="0">
                  <a:pos x="T4" y="T5"/>
                </a:cxn>
                <a:cxn ang="0">
                  <a:pos x="T6" y="T7"/>
                </a:cxn>
              </a:cxnLst>
              <a:rect l="0" t="0" r="r" b="b"/>
              <a:pathLst>
                <a:path w="1" h="12">
                  <a:moveTo>
                    <a:pt x="1" y="5"/>
                  </a:moveTo>
                  <a:cubicBezTo>
                    <a:pt x="0" y="7"/>
                    <a:pt x="0" y="0"/>
                    <a:pt x="1" y="12"/>
                  </a:cubicBezTo>
                  <a:cubicBezTo>
                    <a:pt x="1" y="11"/>
                    <a:pt x="1" y="11"/>
                    <a:pt x="1" y="10"/>
                  </a:cubicBezTo>
                  <a:cubicBezTo>
                    <a:pt x="1" y="9"/>
                    <a:pt x="1" y="8"/>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 name="Freeform 20119"/>
            <p:cNvSpPr/>
            <p:nvPr/>
          </p:nvSpPr>
          <p:spPr bwMode="auto">
            <a:xfrm>
              <a:off x="1871663" y="4594226"/>
              <a:ext cx="4763" cy="30163"/>
            </a:xfrm>
            <a:custGeom>
              <a:avLst/>
              <a:gdLst>
                <a:gd name="T0" fmla="*/ 0 w 1"/>
                <a:gd name="T1" fmla="*/ 3 h 9"/>
                <a:gd name="T2" fmla="*/ 0 w 1"/>
                <a:gd name="T3" fmla="*/ 3 h 9"/>
              </a:gdLst>
              <a:ahLst/>
              <a:cxnLst>
                <a:cxn ang="0">
                  <a:pos x="T0" y="T1"/>
                </a:cxn>
                <a:cxn ang="0">
                  <a:pos x="T2" y="T3"/>
                </a:cxn>
              </a:cxnLst>
              <a:rect l="0" t="0" r="r" b="b"/>
              <a:pathLst>
                <a:path w="1" h="9">
                  <a:moveTo>
                    <a:pt x="0" y="3"/>
                  </a:moveTo>
                  <a:cubicBezTo>
                    <a:pt x="1" y="9"/>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 name="Freeform 20120"/>
            <p:cNvSpPr/>
            <p:nvPr/>
          </p:nvSpPr>
          <p:spPr bwMode="auto">
            <a:xfrm>
              <a:off x="1868488" y="4505326"/>
              <a:ext cx="11113" cy="41275"/>
            </a:xfrm>
            <a:custGeom>
              <a:avLst/>
              <a:gdLst>
                <a:gd name="T0" fmla="*/ 0 w 3"/>
                <a:gd name="T1" fmla="*/ 5 h 12"/>
                <a:gd name="T2" fmla="*/ 1 w 3"/>
                <a:gd name="T3" fmla="*/ 12 h 12"/>
                <a:gd name="T4" fmla="*/ 3 w 3"/>
                <a:gd name="T5" fmla="*/ 7 h 12"/>
                <a:gd name="T6" fmla="*/ 0 w 3"/>
                <a:gd name="T7" fmla="*/ 5 h 12"/>
              </a:gdLst>
              <a:ahLst/>
              <a:cxnLst>
                <a:cxn ang="0">
                  <a:pos x="T0" y="T1"/>
                </a:cxn>
                <a:cxn ang="0">
                  <a:pos x="T2" y="T3"/>
                </a:cxn>
                <a:cxn ang="0">
                  <a:pos x="T4" y="T5"/>
                </a:cxn>
                <a:cxn ang="0">
                  <a:pos x="T6" y="T7"/>
                </a:cxn>
              </a:cxnLst>
              <a:rect l="0" t="0" r="r" b="b"/>
              <a:pathLst>
                <a:path w="3" h="12">
                  <a:moveTo>
                    <a:pt x="0" y="5"/>
                  </a:moveTo>
                  <a:cubicBezTo>
                    <a:pt x="1" y="8"/>
                    <a:pt x="1" y="10"/>
                    <a:pt x="1" y="12"/>
                  </a:cubicBezTo>
                  <a:cubicBezTo>
                    <a:pt x="2" y="11"/>
                    <a:pt x="2" y="5"/>
                    <a:pt x="3" y="7"/>
                  </a:cubicBezTo>
                  <a:cubicBezTo>
                    <a:pt x="2" y="0"/>
                    <a:pt x="2" y="2"/>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 name="Freeform 20121"/>
            <p:cNvSpPr/>
            <p:nvPr/>
          </p:nvSpPr>
          <p:spPr bwMode="auto">
            <a:xfrm>
              <a:off x="1865313" y="4502151"/>
              <a:ext cx="0" cy="9525"/>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3"/>
                    <a:pt x="0" y="3"/>
                    <a:pt x="0" y="3"/>
                  </a:cubicBezTo>
                  <a:cubicBezTo>
                    <a:pt x="0" y="3"/>
                    <a:pt x="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 name="Freeform 20122"/>
            <p:cNvSpPr/>
            <p:nvPr/>
          </p:nvSpPr>
          <p:spPr bwMode="auto">
            <a:xfrm>
              <a:off x="1858963" y="4511676"/>
              <a:ext cx="6350" cy="26988"/>
            </a:xfrm>
            <a:custGeom>
              <a:avLst/>
              <a:gdLst>
                <a:gd name="T0" fmla="*/ 2 w 2"/>
                <a:gd name="T1" fmla="*/ 8 h 8"/>
                <a:gd name="T2" fmla="*/ 2 w 2"/>
                <a:gd name="T3" fmla="*/ 0 h 8"/>
                <a:gd name="T4" fmla="*/ 2 w 2"/>
                <a:gd name="T5" fmla="*/ 4 h 8"/>
                <a:gd name="T6" fmla="*/ 2 w 2"/>
                <a:gd name="T7" fmla="*/ 8 h 8"/>
              </a:gdLst>
              <a:ahLst/>
              <a:cxnLst>
                <a:cxn ang="0">
                  <a:pos x="T0" y="T1"/>
                </a:cxn>
                <a:cxn ang="0">
                  <a:pos x="T2" y="T3"/>
                </a:cxn>
                <a:cxn ang="0">
                  <a:pos x="T4" y="T5"/>
                </a:cxn>
                <a:cxn ang="0">
                  <a:pos x="T6" y="T7"/>
                </a:cxn>
              </a:cxnLst>
              <a:rect l="0" t="0" r="r" b="b"/>
              <a:pathLst>
                <a:path w="2" h="8">
                  <a:moveTo>
                    <a:pt x="2" y="8"/>
                  </a:moveTo>
                  <a:cubicBezTo>
                    <a:pt x="2" y="5"/>
                    <a:pt x="2" y="3"/>
                    <a:pt x="2" y="0"/>
                  </a:cubicBezTo>
                  <a:cubicBezTo>
                    <a:pt x="1" y="1"/>
                    <a:pt x="0" y="1"/>
                    <a:pt x="2" y="4"/>
                  </a:cubicBezTo>
                  <a:cubicBezTo>
                    <a:pt x="1" y="3"/>
                    <a:pt x="2" y="5"/>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 name="Freeform 20123"/>
            <p:cNvSpPr/>
            <p:nvPr/>
          </p:nvSpPr>
          <p:spPr bwMode="auto">
            <a:xfrm>
              <a:off x="1858963" y="4552951"/>
              <a:ext cx="9525" cy="50800"/>
            </a:xfrm>
            <a:custGeom>
              <a:avLst/>
              <a:gdLst>
                <a:gd name="T0" fmla="*/ 2 w 3"/>
                <a:gd name="T1" fmla="*/ 0 h 15"/>
                <a:gd name="T2" fmla="*/ 0 w 3"/>
                <a:gd name="T3" fmla="*/ 2 h 15"/>
                <a:gd name="T4" fmla="*/ 2 w 3"/>
                <a:gd name="T5" fmla="*/ 0 h 15"/>
              </a:gdLst>
              <a:ahLst/>
              <a:cxnLst>
                <a:cxn ang="0">
                  <a:pos x="T0" y="T1"/>
                </a:cxn>
                <a:cxn ang="0">
                  <a:pos x="T2" y="T3"/>
                </a:cxn>
                <a:cxn ang="0">
                  <a:pos x="T4" y="T5"/>
                </a:cxn>
              </a:cxnLst>
              <a:rect l="0" t="0" r="r" b="b"/>
              <a:pathLst>
                <a:path w="3" h="15">
                  <a:moveTo>
                    <a:pt x="2" y="0"/>
                  </a:moveTo>
                  <a:cubicBezTo>
                    <a:pt x="1" y="4"/>
                    <a:pt x="1" y="9"/>
                    <a:pt x="0" y="2"/>
                  </a:cubicBezTo>
                  <a:cubicBezTo>
                    <a:pt x="1" y="15"/>
                    <a:pt x="3" y="1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 name="Freeform 20124"/>
            <p:cNvSpPr/>
            <p:nvPr/>
          </p:nvSpPr>
          <p:spPr bwMode="auto">
            <a:xfrm>
              <a:off x="1844676" y="4672013"/>
              <a:ext cx="7938" cy="33338"/>
            </a:xfrm>
            <a:custGeom>
              <a:avLst/>
              <a:gdLst>
                <a:gd name="T0" fmla="*/ 0 w 2"/>
                <a:gd name="T1" fmla="*/ 0 h 10"/>
                <a:gd name="T2" fmla="*/ 0 w 2"/>
                <a:gd name="T3" fmla="*/ 6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6"/>
                    <a:pt x="0" y="6"/>
                    <a:pt x="0" y="6"/>
                  </a:cubicBezTo>
                  <a:cubicBezTo>
                    <a:pt x="2" y="10"/>
                    <a:pt x="2" y="10"/>
                    <a:pt x="2" y="10"/>
                  </a:cubicBezTo>
                  <a:cubicBezTo>
                    <a:pt x="1"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 name="Freeform 20125"/>
            <p:cNvSpPr/>
            <p:nvPr/>
          </p:nvSpPr>
          <p:spPr bwMode="auto">
            <a:xfrm>
              <a:off x="1892301" y="4398963"/>
              <a:ext cx="17463" cy="20638"/>
            </a:xfrm>
            <a:custGeom>
              <a:avLst/>
              <a:gdLst>
                <a:gd name="T0" fmla="*/ 5 w 5"/>
                <a:gd name="T1" fmla="*/ 0 h 6"/>
                <a:gd name="T2" fmla="*/ 2 w 5"/>
                <a:gd name="T3" fmla="*/ 1 h 6"/>
                <a:gd name="T4" fmla="*/ 0 w 5"/>
                <a:gd name="T5" fmla="*/ 6 h 6"/>
                <a:gd name="T6" fmla="*/ 5 w 5"/>
                <a:gd name="T7" fmla="*/ 0 h 6"/>
              </a:gdLst>
              <a:ahLst/>
              <a:cxnLst>
                <a:cxn ang="0">
                  <a:pos x="T0" y="T1"/>
                </a:cxn>
                <a:cxn ang="0">
                  <a:pos x="T2" y="T3"/>
                </a:cxn>
                <a:cxn ang="0">
                  <a:pos x="T4" y="T5"/>
                </a:cxn>
                <a:cxn ang="0">
                  <a:pos x="T6" y="T7"/>
                </a:cxn>
              </a:cxnLst>
              <a:rect l="0" t="0" r="r" b="b"/>
              <a:pathLst>
                <a:path w="5" h="6">
                  <a:moveTo>
                    <a:pt x="5" y="0"/>
                  </a:moveTo>
                  <a:cubicBezTo>
                    <a:pt x="5" y="0"/>
                    <a:pt x="3" y="1"/>
                    <a:pt x="2" y="1"/>
                  </a:cubicBezTo>
                  <a:cubicBezTo>
                    <a:pt x="1" y="3"/>
                    <a:pt x="1" y="4"/>
                    <a:pt x="0" y="6"/>
                  </a:cubicBezTo>
                  <a:cubicBezTo>
                    <a:pt x="1" y="4"/>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 name="Freeform 20126"/>
            <p:cNvSpPr/>
            <p:nvPr/>
          </p:nvSpPr>
          <p:spPr bwMode="auto">
            <a:xfrm>
              <a:off x="1895476" y="4383088"/>
              <a:ext cx="14288" cy="20638"/>
            </a:xfrm>
            <a:custGeom>
              <a:avLst/>
              <a:gdLst>
                <a:gd name="T0" fmla="*/ 1 w 4"/>
                <a:gd name="T1" fmla="*/ 6 h 6"/>
                <a:gd name="T2" fmla="*/ 4 w 4"/>
                <a:gd name="T3" fmla="*/ 0 h 6"/>
                <a:gd name="T4" fmla="*/ 1 w 4"/>
                <a:gd name="T5" fmla="*/ 5 h 6"/>
                <a:gd name="T6" fmla="*/ 1 w 4"/>
                <a:gd name="T7" fmla="*/ 6 h 6"/>
              </a:gdLst>
              <a:ahLst/>
              <a:cxnLst>
                <a:cxn ang="0">
                  <a:pos x="T0" y="T1"/>
                </a:cxn>
                <a:cxn ang="0">
                  <a:pos x="T2" y="T3"/>
                </a:cxn>
                <a:cxn ang="0">
                  <a:pos x="T4" y="T5"/>
                </a:cxn>
                <a:cxn ang="0">
                  <a:pos x="T6" y="T7"/>
                </a:cxn>
              </a:cxnLst>
              <a:rect l="0" t="0" r="r" b="b"/>
              <a:pathLst>
                <a:path w="4" h="6">
                  <a:moveTo>
                    <a:pt x="1" y="6"/>
                  </a:moveTo>
                  <a:cubicBezTo>
                    <a:pt x="2" y="4"/>
                    <a:pt x="2" y="2"/>
                    <a:pt x="4" y="0"/>
                  </a:cubicBezTo>
                  <a:cubicBezTo>
                    <a:pt x="2" y="2"/>
                    <a:pt x="1" y="4"/>
                    <a:pt x="1" y="5"/>
                  </a:cubicBezTo>
                  <a:cubicBezTo>
                    <a:pt x="0" y="6"/>
                    <a:pt x="0" y="6"/>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 name="Freeform 20127"/>
            <p:cNvSpPr/>
            <p:nvPr/>
          </p:nvSpPr>
          <p:spPr bwMode="auto">
            <a:xfrm>
              <a:off x="1855788" y="4487863"/>
              <a:ext cx="3175" cy="50800"/>
            </a:xfrm>
            <a:custGeom>
              <a:avLst/>
              <a:gdLst>
                <a:gd name="T0" fmla="*/ 0 w 1"/>
                <a:gd name="T1" fmla="*/ 2 h 15"/>
                <a:gd name="T2" fmla="*/ 1 w 1"/>
                <a:gd name="T3" fmla="*/ 15 h 15"/>
                <a:gd name="T4" fmla="*/ 0 w 1"/>
                <a:gd name="T5" fmla="*/ 8 h 15"/>
                <a:gd name="T6" fmla="*/ 0 w 1"/>
                <a:gd name="T7" fmla="*/ 4 h 15"/>
                <a:gd name="T8" fmla="*/ 0 w 1"/>
                <a:gd name="T9" fmla="*/ 0 h 15"/>
                <a:gd name="T10" fmla="*/ 0 w 1"/>
                <a:gd name="T11" fmla="*/ 2 h 15"/>
              </a:gdLst>
              <a:ahLst/>
              <a:cxnLst>
                <a:cxn ang="0">
                  <a:pos x="T0" y="T1"/>
                </a:cxn>
                <a:cxn ang="0">
                  <a:pos x="T2" y="T3"/>
                </a:cxn>
                <a:cxn ang="0">
                  <a:pos x="T4" y="T5"/>
                </a:cxn>
                <a:cxn ang="0">
                  <a:pos x="T6" y="T7"/>
                </a:cxn>
                <a:cxn ang="0">
                  <a:pos x="T8" y="T9"/>
                </a:cxn>
                <a:cxn ang="0">
                  <a:pos x="T10" y="T11"/>
                </a:cxn>
              </a:cxnLst>
              <a:rect l="0" t="0" r="r" b="b"/>
              <a:pathLst>
                <a:path w="1" h="15">
                  <a:moveTo>
                    <a:pt x="0" y="2"/>
                  </a:moveTo>
                  <a:cubicBezTo>
                    <a:pt x="0" y="7"/>
                    <a:pt x="1" y="11"/>
                    <a:pt x="1" y="15"/>
                  </a:cubicBezTo>
                  <a:cubicBezTo>
                    <a:pt x="1" y="12"/>
                    <a:pt x="1" y="10"/>
                    <a:pt x="0" y="8"/>
                  </a:cubicBezTo>
                  <a:cubicBezTo>
                    <a:pt x="0" y="4"/>
                    <a:pt x="0" y="4"/>
                    <a:pt x="0" y="4"/>
                  </a:cubicBezTo>
                  <a:cubicBezTo>
                    <a:pt x="0" y="0"/>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 name="Freeform 20128"/>
            <p:cNvSpPr/>
            <p:nvPr/>
          </p:nvSpPr>
          <p:spPr bwMode="auto">
            <a:xfrm>
              <a:off x="1960563" y="4321176"/>
              <a:ext cx="14288" cy="20638"/>
            </a:xfrm>
            <a:custGeom>
              <a:avLst/>
              <a:gdLst>
                <a:gd name="T0" fmla="*/ 2 w 4"/>
                <a:gd name="T1" fmla="*/ 3 h 6"/>
                <a:gd name="T2" fmla="*/ 0 w 4"/>
                <a:gd name="T3" fmla="*/ 6 h 6"/>
                <a:gd name="T4" fmla="*/ 4 w 4"/>
                <a:gd name="T5" fmla="*/ 0 h 6"/>
                <a:gd name="T6" fmla="*/ 2 w 4"/>
                <a:gd name="T7" fmla="*/ 3 h 6"/>
              </a:gdLst>
              <a:ahLst/>
              <a:cxnLst>
                <a:cxn ang="0">
                  <a:pos x="T0" y="T1"/>
                </a:cxn>
                <a:cxn ang="0">
                  <a:pos x="T2" y="T3"/>
                </a:cxn>
                <a:cxn ang="0">
                  <a:pos x="T4" y="T5"/>
                </a:cxn>
                <a:cxn ang="0">
                  <a:pos x="T6" y="T7"/>
                </a:cxn>
              </a:cxnLst>
              <a:rect l="0" t="0" r="r" b="b"/>
              <a:pathLst>
                <a:path w="4" h="6">
                  <a:moveTo>
                    <a:pt x="2" y="3"/>
                  </a:moveTo>
                  <a:cubicBezTo>
                    <a:pt x="2" y="4"/>
                    <a:pt x="1" y="5"/>
                    <a:pt x="0" y="6"/>
                  </a:cubicBezTo>
                  <a:cubicBezTo>
                    <a:pt x="1" y="4"/>
                    <a:pt x="3" y="2"/>
                    <a:pt x="4"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 name="Freeform 20129"/>
            <p:cNvSpPr/>
            <p:nvPr/>
          </p:nvSpPr>
          <p:spPr bwMode="auto">
            <a:xfrm>
              <a:off x="2008188" y="4256088"/>
              <a:ext cx="47625" cy="41275"/>
            </a:xfrm>
            <a:custGeom>
              <a:avLst/>
              <a:gdLst>
                <a:gd name="T0" fmla="*/ 2 w 14"/>
                <a:gd name="T1" fmla="*/ 9 h 12"/>
                <a:gd name="T2" fmla="*/ 5 w 14"/>
                <a:gd name="T3" fmla="*/ 10 h 12"/>
                <a:gd name="T4" fmla="*/ 14 w 14"/>
                <a:gd name="T5" fmla="*/ 0 h 12"/>
                <a:gd name="T6" fmla="*/ 2 w 14"/>
                <a:gd name="T7" fmla="*/ 9 h 12"/>
              </a:gdLst>
              <a:ahLst/>
              <a:cxnLst>
                <a:cxn ang="0">
                  <a:pos x="T0" y="T1"/>
                </a:cxn>
                <a:cxn ang="0">
                  <a:pos x="T2" y="T3"/>
                </a:cxn>
                <a:cxn ang="0">
                  <a:pos x="T4" y="T5"/>
                </a:cxn>
                <a:cxn ang="0">
                  <a:pos x="T6" y="T7"/>
                </a:cxn>
              </a:cxnLst>
              <a:rect l="0" t="0" r="r" b="b"/>
              <a:pathLst>
                <a:path w="14" h="12">
                  <a:moveTo>
                    <a:pt x="2" y="9"/>
                  </a:moveTo>
                  <a:cubicBezTo>
                    <a:pt x="0" y="12"/>
                    <a:pt x="7" y="7"/>
                    <a:pt x="5" y="10"/>
                  </a:cubicBezTo>
                  <a:cubicBezTo>
                    <a:pt x="8" y="7"/>
                    <a:pt x="11" y="3"/>
                    <a:pt x="14" y="0"/>
                  </a:cubicBezTo>
                  <a:cubicBezTo>
                    <a:pt x="11" y="3"/>
                    <a:pt x="7" y="6"/>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 name="Freeform 20130"/>
            <p:cNvSpPr/>
            <p:nvPr/>
          </p:nvSpPr>
          <p:spPr bwMode="auto">
            <a:xfrm>
              <a:off x="2055813" y="4235451"/>
              <a:ext cx="17463" cy="20638"/>
            </a:xfrm>
            <a:custGeom>
              <a:avLst/>
              <a:gdLst>
                <a:gd name="T0" fmla="*/ 5 w 5"/>
                <a:gd name="T1" fmla="*/ 0 h 6"/>
                <a:gd name="T2" fmla="*/ 0 w 5"/>
                <a:gd name="T3" fmla="*/ 6 h 6"/>
                <a:gd name="T4" fmla="*/ 5 w 5"/>
                <a:gd name="T5" fmla="*/ 0 h 6"/>
              </a:gdLst>
              <a:ahLst/>
              <a:cxnLst>
                <a:cxn ang="0">
                  <a:pos x="T0" y="T1"/>
                </a:cxn>
                <a:cxn ang="0">
                  <a:pos x="T2" y="T3"/>
                </a:cxn>
                <a:cxn ang="0">
                  <a:pos x="T4" y="T5"/>
                </a:cxn>
              </a:cxnLst>
              <a:rect l="0" t="0" r="r" b="b"/>
              <a:pathLst>
                <a:path w="5" h="6">
                  <a:moveTo>
                    <a:pt x="5" y="0"/>
                  </a:moveTo>
                  <a:cubicBezTo>
                    <a:pt x="3" y="2"/>
                    <a:pt x="2" y="4"/>
                    <a:pt x="0" y="6"/>
                  </a:cubicBezTo>
                  <a:cubicBezTo>
                    <a:pt x="2" y="4"/>
                    <a:pt x="3" y="2"/>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 name="Freeform 20131"/>
            <p:cNvSpPr/>
            <p:nvPr/>
          </p:nvSpPr>
          <p:spPr bwMode="auto">
            <a:xfrm>
              <a:off x="1933576" y="4338638"/>
              <a:ext cx="20638" cy="9525"/>
            </a:xfrm>
            <a:custGeom>
              <a:avLst/>
              <a:gdLst>
                <a:gd name="T0" fmla="*/ 0 w 6"/>
                <a:gd name="T1" fmla="*/ 3 h 3"/>
                <a:gd name="T2" fmla="*/ 6 w 6"/>
                <a:gd name="T3" fmla="*/ 0 h 3"/>
                <a:gd name="T4" fmla="*/ 2 w 6"/>
                <a:gd name="T5" fmla="*/ 1 h 3"/>
                <a:gd name="T6" fmla="*/ 0 w 6"/>
                <a:gd name="T7" fmla="*/ 3 h 3"/>
              </a:gdLst>
              <a:ahLst/>
              <a:cxnLst>
                <a:cxn ang="0">
                  <a:pos x="T0" y="T1"/>
                </a:cxn>
                <a:cxn ang="0">
                  <a:pos x="T2" y="T3"/>
                </a:cxn>
                <a:cxn ang="0">
                  <a:pos x="T4" y="T5"/>
                </a:cxn>
                <a:cxn ang="0">
                  <a:pos x="T6" y="T7"/>
                </a:cxn>
              </a:cxnLst>
              <a:rect l="0" t="0" r="r" b="b"/>
              <a:pathLst>
                <a:path w="6" h="3">
                  <a:moveTo>
                    <a:pt x="0" y="3"/>
                  </a:moveTo>
                  <a:cubicBezTo>
                    <a:pt x="1" y="3"/>
                    <a:pt x="2" y="3"/>
                    <a:pt x="6" y="0"/>
                  </a:cubicBezTo>
                  <a:cubicBezTo>
                    <a:pt x="2" y="1"/>
                    <a:pt x="2" y="1"/>
                    <a:pt x="2" y="1"/>
                  </a:cubicBezTo>
                  <a:cubicBezTo>
                    <a:pt x="2" y="2"/>
                    <a:pt x="1"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 name="Freeform 20132"/>
            <p:cNvSpPr/>
            <p:nvPr/>
          </p:nvSpPr>
          <p:spPr bwMode="auto">
            <a:xfrm>
              <a:off x="1939926" y="4327526"/>
              <a:ext cx="17463" cy="14288"/>
            </a:xfrm>
            <a:custGeom>
              <a:avLst/>
              <a:gdLst>
                <a:gd name="T0" fmla="*/ 0 w 5"/>
                <a:gd name="T1" fmla="*/ 4 h 4"/>
                <a:gd name="T2" fmla="*/ 0 w 5"/>
                <a:gd name="T3" fmla="*/ 4 h 4"/>
                <a:gd name="T4" fmla="*/ 5 w 5"/>
                <a:gd name="T5" fmla="*/ 0 h 4"/>
                <a:gd name="T6" fmla="*/ 0 w 5"/>
                <a:gd name="T7" fmla="*/ 4 h 4"/>
              </a:gdLst>
              <a:ahLst/>
              <a:cxnLst>
                <a:cxn ang="0">
                  <a:pos x="T0" y="T1"/>
                </a:cxn>
                <a:cxn ang="0">
                  <a:pos x="T2" y="T3"/>
                </a:cxn>
                <a:cxn ang="0">
                  <a:pos x="T4" y="T5"/>
                </a:cxn>
                <a:cxn ang="0">
                  <a:pos x="T6" y="T7"/>
                </a:cxn>
              </a:cxnLst>
              <a:rect l="0" t="0" r="r" b="b"/>
              <a:pathLst>
                <a:path w="5" h="4">
                  <a:moveTo>
                    <a:pt x="0" y="4"/>
                  </a:moveTo>
                  <a:cubicBezTo>
                    <a:pt x="0" y="4"/>
                    <a:pt x="0" y="4"/>
                    <a:pt x="0" y="4"/>
                  </a:cubicBezTo>
                  <a:cubicBezTo>
                    <a:pt x="2" y="2"/>
                    <a:pt x="4" y="0"/>
                    <a:pt x="5" y="0"/>
                  </a:cubicBezTo>
                  <a:cubicBezTo>
                    <a:pt x="4" y="0"/>
                    <a:pt x="3"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 name="Freeform 20133"/>
            <p:cNvSpPr/>
            <p:nvPr/>
          </p:nvSpPr>
          <p:spPr bwMode="auto">
            <a:xfrm>
              <a:off x="1933576" y="43481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 name="Freeform 20134"/>
            <p:cNvSpPr/>
            <p:nvPr/>
          </p:nvSpPr>
          <p:spPr bwMode="auto">
            <a:xfrm>
              <a:off x="1868488" y="4403726"/>
              <a:ext cx="11113" cy="33338"/>
            </a:xfrm>
            <a:custGeom>
              <a:avLst/>
              <a:gdLst>
                <a:gd name="T0" fmla="*/ 1 w 3"/>
                <a:gd name="T1" fmla="*/ 10 h 10"/>
                <a:gd name="T2" fmla="*/ 2 w 3"/>
                <a:gd name="T3" fmla="*/ 6 h 10"/>
                <a:gd name="T4" fmla="*/ 3 w 3"/>
                <a:gd name="T5" fmla="*/ 2 h 10"/>
                <a:gd name="T6" fmla="*/ 0 w 3"/>
                <a:gd name="T7" fmla="*/ 4 h 10"/>
                <a:gd name="T8" fmla="*/ 1 w 3"/>
                <a:gd name="T9" fmla="*/ 10 h 10"/>
              </a:gdLst>
              <a:ahLst/>
              <a:cxnLst>
                <a:cxn ang="0">
                  <a:pos x="T0" y="T1"/>
                </a:cxn>
                <a:cxn ang="0">
                  <a:pos x="T2" y="T3"/>
                </a:cxn>
                <a:cxn ang="0">
                  <a:pos x="T4" y="T5"/>
                </a:cxn>
                <a:cxn ang="0">
                  <a:pos x="T6" y="T7"/>
                </a:cxn>
                <a:cxn ang="0">
                  <a:pos x="T8" y="T9"/>
                </a:cxn>
              </a:cxnLst>
              <a:rect l="0" t="0" r="r" b="b"/>
              <a:pathLst>
                <a:path w="3" h="10">
                  <a:moveTo>
                    <a:pt x="1" y="10"/>
                  </a:moveTo>
                  <a:cubicBezTo>
                    <a:pt x="2" y="8"/>
                    <a:pt x="2" y="7"/>
                    <a:pt x="2" y="6"/>
                  </a:cubicBezTo>
                  <a:cubicBezTo>
                    <a:pt x="2" y="5"/>
                    <a:pt x="3" y="3"/>
                    <a:pt x="3" y="2"/>
                  </a:cubicBezTo>
                  <a:cubicBezTo>
                    <a:pt x="3" y="1"/>
                    <a:pt x="3" y="0"/>
                    <a:pt x="0" y="4"/>
                  </a:cubicBezTo>
                  <a:cubicBezTo>
                    <a:pt x="0" y="7"/>
                    <a:pt x="2" y="3"/>
                    <a:pt x="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 name="Freeform 20135"/>
            <p:cNvSpPr/>
            <p:nvPr/>
          </p:nvSpPr>
          <p:spPr bwMode="auto">
            <a:xfrm>
              <a:off x="1903413" y="4356101"/>
              <a:ext cx="15875" cy="26988"/>
            </a:xfrm>
            <a:custGeom>
              <a:avLst/>
              <a:gdLst>
                <a:gd name="T0" fmla="*/ 5 w 5"/>
                <a:gd name="T1" fmla="*/ 0 h 8"/>
                <a:gd name="T2" fmla="*/ 0 w 5"/>
                <a:gd name="T3" fmla="*/ 6 h 8"/>
                <a:gd name="T4" fmla="*/ 1 w 5"/>
                <a:gd name="T5" fmla="*/ 8 h 8"/>
                <a:gd name="T6" fmla="*/ 5 w 5"/>
                <a:gd name="T7" fmla="*/ 0 h 8"/>
              </a:gdLst>
              <a:ahLst/>
              <a:cxnLst>
                <a:cxn ang="0">
                  <a:pos x="T0" y="T1"/>
                </a:cxn>
                <a:cxn ang="0">
                  <a:pos x="T2" y="T3"/>
                </a:cxn>
                <a:cxn ang="0">
                  <a:pos x="T4" y="T5"/>
                </a:cxn>
                <a:cxn ang="0">
                  <a:pos x="T6" y="T7"/>
                </a:cxn>
              </a:cxnLst>
              <a:rect l="0" t="0" r="r" b="b"/>
              <a:pathLst>
                <a:path w="5" h="8">
                  <a:moveTo>
                    <a:pt x="5" y="0"/>
                  </a:moveTo>
                  <a:cubicBezTo>
                    <a:pt x="3" y="2"/>
                    <a:pt x="1" y="4"/>
                    <a:pt x="0" y="6"/>
                  </a:cubicBezTo>
                  <a:cubicBezTo>
                    <a:pt x="0" y="6"/>
                    <a:pt x="2" y="6"/>
                    <a:pt x="1" y="8"/>
                  </a:cubicBezTo>
                  <a:cubicBezTo>
                    <a:pt x="2" y="5"/>
                    <a:pt x="4" y="3"/>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 name="Freeform 20136"/>
            <p:cNvSpPr/>
            <p:nvPr/>
          </p:nvSpPr>
          <p:spPr bwMode="auto">
            <a:xfrm>
              <a:off x="1919288" y="4344988"/>
              <a:ext cx="7938" cy="11113"/>
            </a:xfrm>
            <a:custGeom>
              <a:avLst/>
              <a:gdLst>
                <a:gd name="T0" fmla="*/ 5 w 5"/>
                <a:gd name="T1" fmla="*/ 0 h 7"/>
                <a:gd name="T2" fmla="*/ 0 w 5"/>
                <a:gd name="T3" fmla="*/ 7 h 7"/>
                <a:gd name="T4" fmla="*/ 5 w 5"/>
                <a:gd name="T5" fmla="*/ 2 h 7"/>
                <a:gd name="T6" fmla="*/ 5 w 5"/>
                <a:gd name="T7" fmla="*/ 0 h 7"/>
              </a:gdLst>
              <a:ahLst/>
              <a:cxnLst>
                <a:cxn ang="0">
                  <a:pos x="T0" y="T1"/>
                </a:cxn>
                <a:cxn ang="0">
                  <a:pos x="T2" y="T3"/>
                </a:cxn>
                <a:cxn ang="0">
                  <a:pos x="T4" y="T5"/>
                </a:cxn>
                <a:cxn ang="0">
                  <a:pos x="T6" y="T7"/>
                </a:cxn>
              </a:cxnLst>
              <a:rect l="0" t="0" r="r" b="b"/>
              <a:pathLst>
                <a:path w="5" h="7">
                  <a:moveTo>
                    <a:pt x="5" y="0"/>
                  </a:moveTo>
                  <a:lnTo>
                    <a:pt x="0" y="7"/>
                  </a:lnTo>
                  <a:lnTo>
                    <a:pt x="5" y="2"/>
                  </a:ln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 name="Freeform 20137"/>
            <p:cNvSpPr/>
            <p:nvPr/>
          </p:nvSpPr>
          <p:spPr bwMode="auto">
            <a:xfrm>
              <a:off x="2019301" y="4235451"/>
              <a:ext cx="39688" cy="38100"/>
            </a:xfrm>
            <a:custGeom>
              <a:avLst/>
              <a:gdLst>
                <a:gd name="T0" fmla="*/ 4 w 12"/>
                <a:gd name="T1" fmla="*/ 8 h 11"/>
                <a:gd name="T2" fmla="*/ 12 w 12"/>
                <a:gd name="T3" fmla="*/ 0 h 11"/>
                <a:gd name="T4" fmla="*/ 1 w 12"/>
                <a:gd name="T5" fmla="*/ 8 h 11"/>
                <a:gd name="T6" fmla="*/ 4 w 12"/>
                <a:gd name="T7" fmla="*/ 8 h 11"/>
              </a:gdLst>
              <a:ahLst/>
              <a:cxnLst>
                <a:cxn ang="0">
                  <a:pos x="T0" y="T1"/>
                </a:cxn>
                <a:cxn ang="0">
                  <a:pos x="T2" y="T3"/>
                </a:cxn>
                <a:cxn ang="0">
                  <a:pos x="T4" y="T5"/>
                </a:cxn>
                <a:cxn ang="0">
                  <a:pos x="T6" y="T7"/>
                </a:cxn>
              </a:cxnLst>
              <a:rect l="0" t="0" r="r" b="b"/>
              <a:pathLst>
                <a:path w="12" h="11">
                  <a:moveTo>
                    <a:pt x="4" y="8"/>
                  </a:moveTo>
                  <a:cubicBezTo>
                    <a:pt x="6" y="5"/>
                    <a:pt x="9" y="3"/>
                    <a:pt x="12" y="0"/>
                  </a:cubicBezTo>
                  <a:cubicBezTo>
                    <a:pt x="8" y="2"/>
                    <a:pt x="4" y="5"/>
                    <a:pt x="1" y="8"/>
                  </a:cubicBezTo>
                  <a:cubicBezTo>
                    <a:pt x="1" y="9"/>
                    <a:pt x="0" y="11"/>
                    <a:pt x="4"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 name="Freeform 20138"/>
            <p:cNvSpPr/>
            <p:nvPr/>
          </p:nvSpPr>
          <p:spPr bwMode="auto">
            <a:xfrm>
              <a:off x="1984376" y="4297363"/>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 name="Freeform 20139"/>
            <p:cNvSpPr/>
            <p:nvPr/>
          </p:nvSpPr>
          <p:spPr bwMode="auto">
            <a:xfrm>
              <a:off x="2174876" y="4133851"/>
              <a:ext cx="3175" cy="3175"/>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0" y="1"/>
                    <a:pt x="0" y="1"/>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 name="Freeform 20140"/>
            <p:cNvSpPr/>
            <p:nvPr/>
          </p:nvSpPr>
          <p:spPr bwMode="auto">
            <a:xfrm>
              <a:off x="2001838" y="4264026"/>
              <a:ext cx="20638" cy="19050"/>
            </a:xfrm>
            <a:custGeom>
              <a:avLst/>
              <a:gdLst>
                <a:gd name="T0" fmla="*/ 5 w 6"/>
                <a:gd name="T1" fmla="*/ 1 h 6"/>
                <a:gd name="T2" fmla="*/ 0 w 6"/>
                <a:gd name="T3" fmla="*/ 6 h 6"/>
                <a:gd name="T4" fmla="*/ 6 w 6"/>
                <a:gd name="T5" fmla="*/ 0 h 6"/>
                <a:gd name="T6" fmla="*/ 5 w 6"/>
                <a:gd name="T7" fmla="*/ 1 h 6"/>
              </a:gdLst>
              <a:ahLst/>
              <a:cxnLst>
                <a:cxn ang="0">
                  <a:pos x="T0" y="T1"/>
                </a:cxn>
                <a:cxn ang="0">
                  <a:pos x="T2" y="T3"/>
                </a:cxn>
                <a:cxn ang="0">
                  <a:pos x="T4" y="T5"/>
                </a:cxn>
                <a:cxn ang="0">
                  <a:pos x="T6" y="T7"/>
                </a:cxn>
              </a:cxnLst>
              <a:rect l="0" t="0" r="r" b="b"/>
              <a:pathLst>
                <a:path w="6" h="6">
                  <a:moveTo>
                    <a:pt x="5" y="1"/>
                  </a:moveTo>
                  <a:cubicBezTo>
                    <a:pt x="2" y="3"/>
                    <a:pt x="1" y="4"/>
                    <a:pt x="0" y="6"/>
                  </a:cubicBezTo>
                  <a:cubicBezTo>
                    <a:pt x="1" y="4"/>
                    <a:pt x="3" y="2"/>
                    <a:pt x="6" y="0"/>
                  </a:cubicBezTo>
                  <a:cubicBezTo>
                    <a:pt x="6" y="0"/>
                    <a:pt x="6"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 name="Freeform 20141"/>
            <p:cNvSpPr/>
            <p:nvPr/>
          </p:nvSpPr>
          <p:spPr bwMode="auto">
            <a:xfrm>
              <a:off x="2082801" y="4208463"/>
              <a:ext cx="20638" cy="11113"/>
            </a:xfrm>
            <a:custGeom>
              <a:avLst/>
              <a:gdLst>
                <a:gd name="T0" fmla="*/ 6 w 6"/>
                <a:gd name="T1" fmla="*/ 0 h 3"/>
                <a:gd name="T2" fmla="*/ 0 w 6"/>
                <a:gd name="T3" fmla="*/ 3 h 3"/>
                <a:gd name="T4" fmla="*/ 6 w 6"/>
                <a:gd name="T5" fmla="*/ 0 h 3"/>
              </a:gdLst>
              <a:ahLst/>
              <a:cxnLst>
                <a:cxn ang="0">
                  <a:pos x="T0" y="T1"/>
                </a:cxn>
                <a:cxn ang="0">
                  <a:pos x="T2" y="T3"/>
                </a:cxn>
                <a:cxn ang="0">
                  <a:pos x="T4" y="T5"/>
                </a:cxn>
              </a:cxnLst>
              <a:rect l="0" t="0" r="r" b="b"/>
              <a:pathLst>
                <a:path w="6" h="3">
                  <a:moveTo>
                    <a:pt x="6" y="0"/>
                  </a:moveTo>
                  <a:cubicBezTo>
                    <a:pt x="4" y="1"/>
                    <a:pt x="2" y="2"/>
                    <a:pt x="0" y="3"/>
                  </a:cubicBezTo>
                  <a:cubicBezTo>
                    <a:pt x="2" y="3"/>
                    <a:pt x="6"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 name="Freeform 20142"/>
            <p:cNvSpPr/>
            <p:nvPr/>
          </p:nvSpPr>
          <p:spPr bwMode="auto">
            <a:xfrm>
              <a:off x="1987551" y="4297363"/>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 name="Freeform 20143"/>
            <p:cNvSpPr/>
            <p:nvPr/>
          </p:nvSpPr>
          <p:spPr bwMode="auto">
            <a:xfrm>
              <a:off x="1987551" y="4283076"/>
              <a:ext cx="14288" cy="14288"/>
            </a:xfrm>
            <a:custGeom>
              <a:avLst/>
              <a:gdLst>
                <a:gd name="T0" fmla="*/ 1 w 4"/>
                <a:gd name="T1" fmla="*/ 4 h 4"/>
                <a:gd name="T2" fmla="*/ 4 w 4"/>
                <a:gd name="T3" fmla="*/ 0 h 4"/>
                <a:gd name="T4" fmla="*/ 0 w 4"/>
                <a:gd name="T5" fmla="*/ 4 h 4"/>
                <a:gd name="T6" fmla="*/ 1 w 4"/>
                <a:gd name="T7" fmla="*/ 4 h 4"/>
              </a:gdLst>
              <a:ahLst/>
              <a:cxnLst>
                <a:cxn ang="0">
                  <a:pos x="T0" y="T1"/>
                </a:cxn>
                <a:cxn ang="0">
                  <a:pos x="T2" y="T3"/>
                </a:cxn>
                <a:cxn ang="0">
                  <a:pos x="T4" y="T5"/>
                </a:cxn>
                <a:cxn ang="0">
                  <a:pos x="T6" y="T7"/>
                </a:cxn>
              </a:cxnLst>
              <a:rect l="0" t="0" r="r" b="b"/>
              <a:pathLst>
                <a:path w="4" h="4">
                  <a:moveTo>
                    <a:pt x="1" y="4"/>
                  </a:moveTo>
                  <a:cubicBezTo>
                    <a:pt x="2" y="2"/>
                    <a:pt x="3" y="1"/>
                    <a:pt x="4" y="0"/>
                  </a:cubicBezTo>
                  <a:cubicBezTo>
                    <a:pt x="2" y="1"/>
                    <a:pt x="1" y="3"/>
                    <a:pt x="0" y="4"/>
                  </a:cubicBezTo>
                  <a:cubicBezTo>
                    <a:pt x="0" y="4"/>
                    <a:pt x="0"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 name="Freeform 20144"/>
            <p:cNvSpPr/>
            <p:nvPr/>
          </p:nvSpPr>
          <p:spPr bwMode="auto">
            <a:xfrm>
              <a:off x="2124076" y="4052888"/>
              <a:ext cx="80963" cy="95250"/>
            </a:xfrm>
            <a:custGeom>
              <a:avLst/>
              <a:gdLst>
                <a:gd name="T0" fmla="*/ 17 w 24"/>
                <a:gd name="T1" fmla="*/ 7 h 28"/>
                <a:gd name="T2" fmla="*/ 5 w 24"/>
                <a:gd name="T3" fmla="*/ 21 h 28"/>
                <a:gd name="T4" fmla="*/ 15 w 24"/>
                <a:gd name="T5" fmla="*/ 25 h 28"/>
                <a:gd name="T6" fmla="*/ 20 w 24"/>
                <a:gd name="T7" fmla="*/ 17 h 28"/>
                <a:gd name="T8" fmla="*/ 12 w 24"/>
                <a:gd name="T9" fmla="*/ 23 h 28"/>
                <a:gd name="T10" fmla="*/ 9 w 24"/>
                <a:gd name="T11" fmla="*/ 23 h 28"/>
                <a:gd name="T12" fmla="*/ 16 w 24"/>
                <a:gd name="T13" fmla="*/ 16 h 28"/>
                <a:gd name="T14" fmla="*/ 20 w 24"/>
                <a:gd name="T15" fmla="*/ 13 h 28"/>
                <a:gd name="T16" fmla="*/ 21 w 24"/>
                <a:gd name="T17" fmla="*/ 7 h 28"/>
                <a:gd name="T18" fmla="*/ 22 w 24"/>
                <a:gd name="T19" fmla="*/ 0 h 28"/>
                <a:gd name="T20" fmla="*/ 20 w 24"/>
                <a:gd name="T21" fmla="*/ 4 h 28"/>
                <a:gd name="T22" fmla="*/ 18 w 24"/>
                <a:gd name="T23" fmla="*/ 8 h 28"/>
                <a:gd name="T24" fmla="*/ 17 w 24"/>
                <a:gd name="T25"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8">
                  <a:moveTo>
                    <a:pt x="17" y="7"/>
                  </a:moveTo>
                  <a:cubicBezTo>
                    <a:pt x="18" y="8"/>
                    <a:pt x="13" y="17"/>
                    <a:pt x="5" y="21"/>
                  </a:cubicBezTo>
                  <a:cubicBezTo>
                    <a:pt x="0" y="27"/>
                    <a:pt x="8" y="28"/>
                    <a:pt x="15" y="25"/>
                  </a:cubicBezTo>
                  <a:cubicBezTo>
                    <a:pt x="15" y="24"/>
                    <a:pt x="14" y="24"/>
                    <a:pt x="20" y="17"/>
                  </a:cubicBezTo>
                  <a:cubicBezTo>
                    <a:pt x="18" y="17"/>
                    <a:pt x="15" y="21"/>
                    <a:pt x="12" y="23"/>
                  </a:cubicBezTo>
                  <a:cubicBezTo>
                    <a:pt x="9" y="25"/>
                    <a:pt x="7" y="26"/>
                    <a:pt x="9" y="23"/>
                  </a:cubicBezTo>
                  <a:cubicBezTo>
                    <a:pt x="13" y="19"/>
                    <a:pt x="14" y="17"/>
                    <a:pt x="16" y="16"/>
                  </a:cubicBezTo>
                  <a:cubicBezTo>
                    <a:pt x="17" y="15"/>
                    <a:pt x="18" y="15"/>
                    <a:pt x="20" y="13"/>
                  </a:cubicBezTo>
                  <a:cubicBezTo>
                    <a:pt x="18" y="14"/>
                    <a:pt x="20" y="11"/>
                    <a:pt x="21" y="7"/>
                  </a:cubicBezTo>
                  <a:cubicBezTo>
                    <a:pt x="23" y="4"/>
                    <a:pt x="24" y="0"/>
                    <a:pt x="22" y="0"/>
                  </a:cubicBezTo>
                  <a:cubicBezTo>
                    <a:pt x="22" y="1"/>
                    <a:pt x="21" y="3"/>
                    <a:pt x="20" y="4"/>
                  </a:cubicBezTo>
                  <a:cubicBezTo>
                    <a:pt x="19" y="6"/>
                    <a:pt x="18" y="7"/>
                    <a:pt x="18" y="8"/>
                  </a:cubicBezTo>
                  <a:cubicBezTo>
                    <a:pt x="17" y="8"/>
                    <a:pt x="19" y="5"/>
                    <a:pt x="1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 name="Freeform 20145"/>
            <p:cNvSpPr/>
            <p:nvPr/>
          </p:nvSpPr>
          <p:spPr bwMode="auto">
            <a:xfrm>
              <a:off x="2124076" y="4137026"/>
              <a:ext cx="50800" cy="44450"/>
            </a:xfrm>
            <a:custGeom>
              <a:avLst/>
              <a:gdLst>
                <a:gd name="T0" fmla="*/ 3 w 15"/>
                <a:gd name="T1" fmla="*/ 11 h 13"/>
                <a:gd name="T2" fmla="*/ 0 w 15"/>
                <a:gd name="T3" fmla="*/ 13 h 13"/>
                <a:gd name="T4" fmla="*/ 11 w 15"/>
                <a:gd name="T5" fmla="*/ 7 h 13"/>
                <a:gd name="T6" fmla="*/ 15 w 15"/>
                <a:gd name="T7" fmla="*/ 0 h 13"/>
                <a:gd name="T8" fmla="*/ 2 w 15"/>
                <a:gd name="T9" fmla="*/ 12 h 13"/>
                <a:gd name="T10" fmla="*/ 3 w 15"/>
                <a:gd name="T11" fmla="*/ 11 h 13"/>
              </a:gdLst>
              <a:ahLst/>
              <a:cxnLst>
                <a:cxn ang="0">
                  <a:pos x="T0" y="T1"/>
                </a:cxn>
                <a:cxn ang="0">
                  <a:pos x="T2" y="T3"/>
                </a:cxn>
                <a:cxn ang="0">
                  <a:pos x="T4" y="T5"/>
                </a:cxn>
                <a:cxn ang="0">
                  <a:pos x="T6" y="T7"/>
                </a:cxn>
                <a:cxn ang="0">
                  <a:pos x="T8" y="T9"/>
                </a:cxn>
                <a:cxn ang="0">
                  <a:pos x="T10" y="T11"/>
                </a:cxn>
              </a:cxnLst>
              <a:rect l="0" t="0" r="r" b="b"/>
              <a:pathLst>
                <a:path w="15" h="13">
                  <a:moveTo>
                    <a:pt x="3" y="11"/>
                  </a:moveTo>
                  <a:cubicBezTo>
                    <a:pt x="0" y="13"/>
                    <a:pt x="0" y="13"/>
                    <a:pt x="0" y="13"/>
                  </a:cubicBezTo>
                  <a:cubicBezTo>
                    <a:pt x="4" y="11"/>
                    <a:pt x="6" y="10"/>
                    <a:pt x="11" y="7"/>
                  </a:cubicBezTo>
                  <a:cubicBezTo>
                    <a:pt x="15" y="2"/>
                    <a:pt x="15" y="1"/>
                    <a:pt x="15" y="0"/>
                  </a:cubicBezTo>
                  <a:cubicBezTo>
                    <a:pt x="11" y="4"/>
                    <a:pt x="7" y="8"/>
                    <a:pt x="2" y="12"/>
                  </a:cubicBezTo>
                  <a:lnTo>
                    <a:pt x="3"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 name="Freeform 20146"/>
            <p:cNvSpPr/>
            <p:nvPr/>
          </p:nvSpPr>
          <p:spPr bwMode="auto">
            <a:xfrm>
              <a:off x="2049463" y="4181476"/>
              <a:ext cx="74613" cy="58738"/>
            </a:xfrm>
            <a:custGeom>
              <a:avLst/>
              <a:gdLst>
                <a:gd name="T0" fmla="*/ 10 w 22"/>
                <a:gd name="T1" fmla="*/ 10 h 17"/>
                <a:gd name="T2" fmla="*/ 12 w 22"/>
                <a:gd name="T3" fmla="*/ 3 h 17"/>
                <a:gd name="T4" fmla="*/ 3 w 22"/>
                <a:gd name="T5" fmla="*/ 13 h 17"/>
                <a:gd name="T6" fmla="*/ 10 w 22"/>
                <a:gd name="T7" fmla="*/ 10 h 17"/>
                <a:gd name="T8" fmla="*/ 3 w 22"/>
                <a:gd name="T9" fmla="*/ 16 h 17"/>
                <a:gd name="T10" fmla="*/ 10 w 22"/>
                <a:gd name="T11" fmla="*/ 11 h 17"/>
                <a:gd name="T12" fmla="*/ 10 w 22"/>
                <a:gd name="T13" fmla="*/ 11 h 17"/>
                <a:gd name="T14" fmla="*/ 10 w 22"/>
                <a:gd name="T15" fmla="*/ 11 h 17"/>
                <a:gd name="T16" fmla="*/ 10 w 22"/>
                <a:gd name="T17" fmla="*/ 11 h 17"/>
                <a:gd name="T18" fmla="*/ 10 w 22"/>
                <a:gd name="T19" fmla="*/ 11 h 17"/>
                <a:gd name="T20" fmla="*/ 10 w 22"/>
                <a:gd name="T21" fmla="*/ 11 h 17"/>
                <a:gd name="T22" fmla="*/ 10 w 22"/>
                <a:gd name="T23" fmla="*/ 10 h 17"/>
                <a:gd name="T24" fmla="*/ 10 w 22"/>
                <a:gd name="T25" fmla="*/ 11 h 17"/>
                <a:gd name="T26" fmla="*/ 10 w 22"/>
                <a:gd name="T27" fmla="*/ 11 h 17"/>
                <a:gd name="T28" fmla="*/ 10 w 22"/>
                <a:gd name="T29" fmla="*/ 11 h 17"/>
                <a:gd name="T30" fmla="*/ 22 w 22"/>
                <a:gd name="T31" fmla="*/ 0 h 17"/>
                <a:gd name="T32" fmla="*/ 10 w 22"/>
                <a:gd name="T33"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7">
                  <a:moveTo>
                    <a:pt x="10" y="10"/>
                  </a:moveTo>
                  <a:cubicBezTo>
                    <a:pt x="11" y="7"/>
                    <a:pt x="17" y="1"/>
                    <a:pt x="12" y="3"/>
                  </a:cubicBezTo>
                  <a:cubicBezTo>
                    <a:pt x="4" y="9"/>
                    <a:pt x="7" y="9"/>
                    <a:pt x="3" y="13"/>
                  </a:cubicBezTo>
                  <a:cubicBezTo>
                    <a:pt x="16" y="3"/>
                    <a:pt x="0" y="17"/>
                    <a:pt x="10" y="10"/>
                  </a:cubicBezTo>
                  <a:cubicBezTo>
                    <a:pt x="8" y="12"/>
                    <a:pt x="5" y="14"/>
                    <a:pt x="3" y="16"/>
                  </a:cubicBezTo>
                  <a:cubicBezTo>
                    <a:pt x="6" y="14"/>
                    <a:pt x="8" y="13"/>
                    <a:pt x="10" y="11"/>
                  </a:cubicBezTo>
                  <a:cubicBezTo>
                    <a:pt x="10" y="11"/>
                    <a:pt x="10" y="11"/>
                    <a:pt x="10" y="11"/>
                  </a:cubicBezTo>
                  <a:cubicBezTo>
                    <a:pt x="10" y="11"/>
                    <a:pt x="10" y="11"/>
                    <a:pt x="10" y="11"/>
                  </a:cubicBezTo>
                  <a:cubicBezTo>
                    <a:pt x="10" y="11"/>
                    <a:pt x="10" y="11"/>
                    <a:pt x="10" y="11"/>
                  </a:cubicBezTo>
                  <a:cubicBezTo>
                    <a:pt x="9" y="12"/>
                    <a:pt x="9" y="12"/>
                    <a:pt x="10" y="11"/>
                  </a:cubicBezTo>
                  <a:cubicBezTo>
                    <a:pt x="10" y="11"/>
                    <a:pt x="10" y="11"/>
                    <a:pt x="10" y="11"/>
                  </a:cubicBezTo>
                  <a:cubicBezTo>
                    <a:pt x="10" y="11"/>
                    <a:pt x="10" y="10"/>
                    <a:pt x="10" y="10"/>
                  </a:cubicBezTo>
                  <a:cubicBezTo>
                    <a:pt x="14" y="7"/>
                    <a:pt x="11" y="10"/>
                    <a:pt x="10" y="11"/>
                  </a:cubicBezTo>
                  <a:cubicBezTo>
                    <a:pt x="10" y="11"/>
                    <a:pt x="10" y="11"/>
                    <a:pt x="10" y="11"/>
                  </a:cubicBezTo>
                  <a:cubicBezTo>
                    <a:pt x="10" y="11"/>
                    <a:pt x="10" y="11"/>
                    <a:pt x="10" y="11"/>
                  </a:cubicBezTo>
                  <a:cubicBezTo>
                    <a:pt x="14" y="8"/>
                    <a:pt x="18" y="4"/>
                    <a:pt x="22" y="0"/>
                  </a:cubicBezTo>
                  <a:cubicBezTo>
                    <a:pt x="19" y="2"/>
                    <a:pt x="16" y="5"/>
                    <a:pt x="1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 name="Freeform 20147"/>
            <p:cNvSpPr/>
            <p:nvPr/>
          </p:nvSpPr>
          <p:spPr bwMode="auto">
            <a:xfrm>
              <a:off x="1868488" y="4379913"/>
              <a:ext cx="3175" cy="6350"/>
            </a:xfrm>
            <a:custGeom>
              <a:avLst/>
              <a:gdLst>
                <a:gd name="T0" fmla="*/ 0 w 1"/>
                <a:gd name="T1" fmla="*/ 2 h 2"/>
                <a:gd name="T2" fmla="*/ 1 w 1"/>
                <a:gd name="T3" fmla="*/ 2 h 2"/>
                <a:gd name="T4" fmla="*/ 0 w 1"/>
                <a:gd name="T5" fmla="*/ 2 h 2"/>
              </a:gdLst>
              <a:ahLst/>
              <a:cxnLst>
                <a:cxn ang="0">
                  <a:pos x="T0" y="T1"/>
                </a:cxn>
                <a:cxn ang="0">
                  <a:pos x="T2" y="T3"/>
                </a:cxn>
                <a:cxn ang="0">
                  <a:pos x="T4" y="T5"/>
                </a:cxn>
              </a:cxnLst>
              <a:rect l="0" t="0" r="r" b="b"/>
              <a:pathLst>
                <a:path w="1" h="2">
                  <a:moveTo>
                    <a:pt x="0" y="2"/>
                  </a:moveTo>
                  <a:cubicBezTo>
                    <a:pt x="1" y="1"/>
                    <a:pt x="1" y="2"/>
                    <a:pt x="1" y="2"/>
                  </a:cubicBezTo>
                  <a:cubicBezTo>
                    <a:pt x="1" y="1"/>
                    <a:pt x="1"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 name="Freeform 20148"/>
            <p:cNvSpPr/>
            <p:nvPr/>
          </p:nvSpPr>
          <p:spPr bwMode="auto">
            <a:xfrm>
              <a:off x="1862138" y="4351338"/>
              <a:ext cx="50800" cy="58738"/>
            </a:xfrm>
            <a:custGeom>
              <a:avLst/>
              <a:gdLst>
                <a:gd name="T0" fmla="*/ 7 w 15"/>
                <a:gd name="T1" fmla="*/ 5 h 17"/>
                <a:gd name="T2" fmla="*/ 4 w 15"/>
                <a:gd name="T3" fmla="*/ 10 h 17"/>
                <a:gd name="T4" fmla="*/ 3 w 15"/>
                <a:gd name="T5" fmla="*/ 10 h 17"/>
                <a:gd name="T6" fmla="*/ 4 w 15"/>
                <a:gd name="T7" fmla="*/ 11 h 17"/>
                <a:gd name="T8" fmla="*/ 5 w 15"/>
                <a:gd name="T9" fmla="*/ 10 h 17"/>
                <a:gd name="T10" fmla="*/ 15 w 15"/>
                <a:gd name="T11" fmla="*/ 1 h 17"/>
                <a:gd name="T12" fmla="*/ 7 w 15"/>
                <a:gd name="T13" fmla="*/ 5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7" y="5"/>
                  </a:moveTo>
                  <a:cubicBezTo>
                    <a:pt x="6" y="6"/>
                    <a:pt x="6" y="7"/>
                    <a:pt x="4" y="10"/>
                  </a:cubicBezTo>
                  <a:cubicBezTo>
                    <a:pt x="2" y="13"/>
                    <a:pt x="4" y="10"/>
                    <a:pt x="3" y="10"/>
                  </a:cubicBezTo>
                  <a:cubicBezTo>
                    <a:pt x="2" y="12"/>
                    <a:pt x="0" y="17"/>
                    <a:pt x="4" y="11"/>
                  </a:cubicBezTo>
                  <a:cubicBezTo>
                    <a:pt x="5" y="10"/>
                    <a:pt x="5" y="10"/>
                    <a:pt x="5" y="10"/>
                  </a:cubicBezTo>
                  <a:cubicBezTo>
                    <a:pt x="8" y="5"/>
                    <a:pt x="15" y="0"/>
                    <a:pt x="15" y="1"/>
                  </a:cubicBezTo>
                  <a:cubicBezTo>
                    <a:pt x="12" y="2"/>
                    <a:pt x="10" y="2"/>
                    <a:pt x="7"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 name="Freeform 20149"/>
            <p:cNvSpPr/>
            <p:nvPr/>
          </p:nvSpPr>
          <p:spPr bwMode="auto">
            <a:xfrm>
              <a:off x="1971676" y="4252913"/>
              <a:ext cx="39688" cy="30163"/>
            </a:xfrm>
            <a:custGeom>
              <a:avLst/>
              <a:gdLst>
                <a:gd name="T0" fmla="*/ 2 w 12"/>
                <a:gd name="T1" fmla="*/ 9 h 9"/>
                <a:gd name="T2" fmla="*/ 12 w 12"/>
                <a:gd name="T3" fmla="*/ 0 h 9"/>
                <a:gd name="T4" fmla="*/ 6 w 12"/>
                <a:gd name="T5" fmla="*/ 3 h 9"/>
                <a:gd name="T6" fmla="*/ 6 w 12"/>
                <a:gd name="T7" fmla="*/ 3 h 9"/>
                <a:gd name="T8" fmla="*/ 2 w 12"/>
                <a:gd name="T9" fmla="*/ 9 h 9"/>
              </a:gdLst>
              <a:ahLst/>
              <a:cxnLst>
                <a:cxn ang="0">
                  <a:pos x="T0" y="T1"/>
                </a:cxn>
                <a:cxn ang="0">
                  <a:pos x="T2" y="T3"/>
                </a:cxn>
                <a:cxn ang="0">
                  <a:pos x="T4" y="T5"/>
                </a:cxn>
                <a:cxn ang="0">
                  <a:pos x="T6" y="T7"/>
                </a:cxn>
                <a:cxn ang="0">
                  <a:pos x="T8" y="T9"/>
                </a:cxn>
              </a:cxnLst>
              <a:rect l="0" t="0" r="r" b="b"/>
              <a:pathLst>
                <a:path w="12" h="9">
                  <a:moveTo>
                    <a:pt x="2" y="9"/>
                  </a:moveTo>
                  <a:cubicBezTo>
                    <a:pt x="5" y="6"/>
                    <a:pt x="8" y="3"/>
                    <a:pt x="12" y="0"/>
                  </a:cubicBezTo>
                  <a:cubicBezTo>
                    <a:pt x="6" y="3"/>
                    <a:pt x="6" y="3"/>
                    <a:pt x="6" y="3"/>
                  </a:cubicBezTo>
                  <a:cubicBezTo>
                    <a:pt x="6" y="3"/>
                    <a:pt x="6" y="3"/>
                    <a:pt x="6" y="3"/>
                  </a:cubicBezTo>
                  <a:cubicBezTo>
                    <a:pt x="0" y="8"/>
                    <a:pt x="2" y="8"/>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 name="Freeform 20150"/>
            <p:cNvSpPr/>
            <p:nvPr/>
          </p:nvSpPr>
          <p:spPr bwMode="auto">
            <a:xfrm>
              <a:off x="2184401" y="4116388"/>
              <a:ext cx="11113" cy="23813"/>
            </a:xfrm>
            <a:custGeom>
              <a:avLst/>
              <a:gdLst>
                <a:gd name="T0" fmla="*/ 0 w 3"/>
                <a:gd name="T1" fmla="*/ 5 h 7"/>
                <a:gd name="T2" fmla="*/ 0 w 3"/>
                <a:gd name="T3" fmla="*/ 7 h 7"/>
                <a:gd name="T4" fmla="*/ 3 w 3"/>
                <a:gd name="T5" fmla="*/ 0 h 7"/>
                <a:gd name="T6" fmla="*/ 0 w 3"/>
                <a:gd name="T7" fmla="*/ 5 h 7"/>
              </a:gdLst>
              <a:ahLst/>
              <a:cxnLst>
                <a:cxn ang="0">
                  <a:pos x="T0" y="T1"/>
                </a:cxn>
                <a:cxn ang="0">
                  <a:pos x="T2" y="T3"/>
                </a:cxn>
                <a:cxn ang="0">
                  <a:pos x="T4" y="T5"/>
                </a:cxn>
                <a:cxn ang="0">
                  <a:pos x="T6" y="T7"/>
                </a:cxn>
              </a:cxnLst>
              <a:rect l="0" t="0" r="r" b="b"/>
              <a:pathLst>
                <a:path w="3" h="7">
                  <a:moveTo>
                    <a:pt x="0" y="5"/>
                  </a:moveTo>
                  <a:cubicBezTo>
                    <a:pt x="0" y="7"/>
                    <a:pt x="0" y="7"/>
                    <a:pt x="0" y="7"/>
                  </a:cubicBezTo>
                  <a:cubicBezTo>
                    <a:pt x="1" y="5"/>
                    <a:pt x="2" y="2"/>
                    <a:pt x="3" y="0"/>
                  </a:cubicBezTo>
                  <a:cubicBezTo>
                    <a:pt x="2" y="1"/>
                    <a:pt x="1" y="3"/>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 name="Freeform 20151"/>
            <p:cNvSpPr/>
            <p:nvPr/>
          </p:nvSpPr>
          <p:spPr bwMode="auto">
            <a:xfrm>
              <a:off x="2225676" y="4065588"/>
              <a:ext cx="9525" cy="20638"/>
            </a:xfrm>
            <a:custGeom>
              <a:avLst/>
              <a:gdLst>
                <a:gd name="T0" fmla="*/ 0 w 3"/>
                <a:gd name="T1" fmla="*/ 5 h 6"/>
                <a:gd name="T2" fmla="*/ 1 w 3"/>
                <a:gd name="T3" fmla="*/ 6 h 6"/>
                <a:gd name="T4" fmla="*/ 1 w 3"/>
                <a:gd name="T5" fmla="*/ 5 h 6"/>
                <a:gd name="T6" fmla="*/ 2 w 3"/>
                <a:gd name="T7" fmla="*/ 4 h 6"/>
                <a:gd name="T8" fmla="*/ 3 w 3"/>
                <a:gd name="T9" fmla="*/ 0 h 6"/>
                <a:gd name="T10" fmla="*/ 1 w 3"/>
                <a:gd name="T11" fmla="*/ 3 h 6"/>
                <a:gd name="T12" fmla="*/ 0 w 3"/>
                <a:gd name="T13" fmla="*/ 4 h 6"/>
                <a:gd name="T14" fmla="*/ 0 w 3"/>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5"/>
                  </a:moveTo>
                  <a:cubicBezTo>
                    <a:pt x="1" y="6"/>
                    <a:pt x="1" y="6"/>
                    <a:pt x="1" y="6"/>
                  </a:cubicBezTo>
                  <a:cubicBezTo>
                    <a:pt x="1" y="5"/>
                    <a:pt x="1" y="5"/>
                    <a:pt x="1" y="5"/>
                  </a:cubicBezTo>
                  <a:cubicBezTo>
                    <a:pt x="2" y="4"/>
                    <a:pt x="2" y="4"/>
                    <a:pt x="2" y="4"/>
                  </a:cubicBezTo>
                  <a:cubicBezTo>
                    <a:pt x="3" y="0"/>
                    <a:pt x="3" y="0"/>
                    <a:pt x="3" y="0"/>
                  </a:cubicBezTo>
                  <a:cubicBezTo>
                    <a:pt x="1" y="3"/>
                    <a:pt x="1" y="3"/>
                    <a:pt x="1" y="3"/>
                  </a:cubicBezTo>
                  <a:cubicBezTo>
                    <a:pt x="1" y="3"/>
                    <a:pt x="1" y="4"/>
                    <a:pt x="0" y="4"/>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 name="Freeform 20152"/>
            <p:cNvSpPr/>
            <p:nvPr/>
          </p:nvSpPr>
          <p:spPr bwMode="auto">
            <a:xfrm>
              <a:off x="1243013" y="3973513"/>
              <a:ext cx="11113" cy="17463"/>
            </a:xfrm>
            <a:custGeom>
              <a:avLst/>
              <a:gdLst>
                <a:gd name="T0" fmla="*/ 3 w 3"/>
                <a:gd name="T1" fmla="*/ 5 h 5"/>
                <a:gd name="T2" fmla="*/ 0 w 3"/>
                <a:gd name="T3" fmla="*/ 0 h 5"/>
                <a:gd name="T4" fmla="*/ 3 w 3"/>
                <a:gd name="T5" fmla="*/ 5 h 5"/>
              </a:gdLst>
              <a:ahLst/>
              <a:cxnLst>
                <a:cxn ang="0">
                  <a:pos x="T0" y="T1"/>
                </a:cxn>
                <a:cxn ang="0">
                  <a:pos x="T2" y="T3"/>
                </a:cxn>
                <a:cxn ang="0">
                  <a:pos x="T4" y="T5"/>
                </a:cxn>
              </a:cxnLst>
              <a:rect l="0" t="0" r="r" b="b"/>
              <a:pathLst>
                <a:path w="3" h="5">
                  <a:moveTo>
                    <a:pt x="3" y="5"/>
                  </a:moveTo>
                  <a:cubicBezTo>
                    <a:pt x="0" y="0"/>
                    <a:pt x="0" y="0"/>
                    <a:pt x="0" y="0"/>
                  </a:cubicBezTo>
                  <a:cubicBezTo>
                    <a:pt x="1" y="3"/>
                    <a:pt x="2" y="4"/>
                    <a:pt x="3"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 name="Freeform 20153"/>
            <p:cNvSpPr/>
            <p:nvPr/>
          </p:nvSpPr>
          <p:spPr bwMode="auto">
            <a:xfrm>
              <a:off x="1346201" y="3913188"/>
              <a:ext cx="3175" cy="9525"/>
            </a:xfrm>
            <a:custGeom>
              <a:avLst/>
              <a:gdLst>
                <a:gd name="T0" fmla="*/ 1 w 1"/>
                <a:gd name="T1" fmla="*/ 2 h 3"/>
                <a:gd name="T2" fmla="*/ 1 w 1"/>
                <a:gd name="T3" fmla="*/ 0 h 3"/>
                <a:gd name="T4" fmla="*/ 1 w 1"/>
                <a:gd name="T5" fmla="*/ 2 h 3"/>
              </a:gdLst>
              <a:ahLst/>
              <a:cxnLst>
                <a:cxn ang="0">
                  <a:pos x="T0" y="T1"/>
                </a:cxn>
                <a:cxn ang="0">
                  <a:pos x="T2" y="T3"/>
                </a:cxn>
                <a:cxn ang="0">
                  <a:pos x="T4" y="T5"/>
                </a:cxn>
              </a:cxnLst>
              <a:rect l="0" t="0" r="r" b="b"/>
              <a:pathLst>
                <a:path w="1" h="3">
                  <a:moveTo>
                    <a:pt x="1" y="2"/>
                  </a:moveTo>
                  <a:cubicBezTo>
                    <a:pt x="1" y="0"/>
                    <a:pt x="1" y="0"/>
                    <a:pt x="1" y="0"/>
                  </a:cubicBezTo>
                  <a:cubicBezTo>
                    <a:pt x="0" y="2"/>
                    <a:pt x="0"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 name="Freeform 20154"/>
            <p:cNvSpPr/>
            <p:nvPr/>
          </p:nvSpPr>
          <p:spPr bwMode="auto">
            <a:xfrm>
              <a:off x="1706563" y="3419476"/>
              <a:ext cx="26988" cy="33338"/>
            </a:xfrm>
            <a:custGeom>
              <a:avLst/>
              <a:gdLst>
                <a:gd name="T0" fmla="*/ 8 w 8"/>
                <a:gd name="T1" fmla="*/ 0 h 10"/>
                <a:gd name="T2" fmla="*/ 1 w 8"/>
                <a:gd name="T3" fmla="*/ 10 h 10"/>
                <a:gd name="T4" fmla="*/ 4 w 8"/>
                <a:gd name="T5" fmla="*/ 9 h 10"/>
                <a:gd name="T6" fmla="*/ 8 w 8"/>
                <a:gd name="T7" fmla="*/ 0 h 10"/>
              </a:gdLst>
              <a:ahLst/>
              <a:cxnLst>
                <a:cxn ang="0">
                  <a:pos x="T0" y="T1"/>
                </a:cxn>
                <a:cxn ang="0">
                  <a:pos x="T2" y="T3"/>
                </a:cxn>
                <a:cxn ang="0">
                  <a:pos x="T4" y="T5"/>
                </a:cxn>
                <a:cxn ang="0">
                  <a:pos x="T6" y="T7"/>
                </a:cxn>
              </a:cxnLst>
              <a:rect l="0" t="0" r="r" b="b"/>
              <a:pathLst>
                <a:path w="8" h="10">
                  <a:moveTo>
                    <a:pt x="8" y="0"/>
                  </a:moveTo>
                  <a:cubicBezTo>
                    <a:pt x="4" y="5"/>
                    <a:pt x="0" y="10"/>
                    <a:pt x="1" y="10"/>
                  </a:cubicBezTo>
                  <a:cubicBezTo>
                    <a:pt x="4" y="9"/>
                    <a:pt x="4" y="9"/>
                    <a:pt x="4" y="9"/>
                  </a:cubicBezTo>
                  <a:cubicBezTo>
                    <a:pt x="5" y="5"/>
                    <a:pt x="6" y="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 name="Freeform 20155"/>
            <p:cNvSpPr/>
            <p:nvPr/>
          </p:nvSpPr>
          <p:spPr bwMode="auto">
            <a:xfrm>
              <a:off x="1471613" y="3402013"/>
              <a:ext cx="6350" cy="12700"/>
            </a:xfrm>
            <a:custGeom>
              <a:avLst/>
              <a:gdLst>
                <a:gd name="T0" fmla="*/ 0 w 2"/>
                <a:gd name="T1" fmla="*/ 0 h 4"/>
                <a:gd name="T2" fmla="*/ 0 w 2"/>
                <a:gd name="T3" fmla="*/ 2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0" y="2"/>
                    <a:pt x="0" y="2"/>
                  </a:cubicBezTo>
                  <a:cubicBezTo>
                    <a:pt x="1" y="3"/>
                    <a:pt x="1" y="3"/>
                    <a:pt x="2" y="4"/>
                  </a:cubicBezTo>
                  <a:cubicBezTo>
                    <a:pt x="1" y="3"/>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4" name="Freeform 20156"/>
            <p:cNvSpPr/>
            <p:nvPr/>
          </p:nvSpPr>
          <p:spPr bwMode="auto">
            <a:xfrm>
              <a:off x="1450976" y="3414713"/>
              <a:ext cx="0" cy="20638"/>
            </a:xfrm>
            <a:custGeom>
              <a:avLst/>
              <a:gdLst>
                <a:gd name="T0" fmla="*/ 6 h 6"/>
                <a:gd name="T1" fmla="*/ 0 h 6"/>
                <a:gd name="T2" fmla="*/ 6 h 6"/>
              </a:gdLst>
              <a:ahLst/>
              <a:cxnLst>
                <a:cxn ang="0">
                  <a:pos x="0" y="T0"/>
                </a:cxn>
                <a:cxn ang="0">
                  <a:pos x="0" y="T1"/>
                </a:cxn>
                <a:cxn ang="0">
                  <a:pos x="0" y="T2"/>
                </a:cxn>
              </a:cxnLst>
              <a:rect l="0" t="0" r="r" b="b"/>
              <a:pathLst>
                <a:path h="6">
                  <a:moveTo>
                    <a:pt x="0" y="6"/>
                  </a:moveTo>
                  <a:cubicBezTo>
                    <a:pt x="0" y="4"/>
                    <a:pt x="0" y="2"/>
                    <a:pt x="0" y="0"/>
                  </a:cubicBezTo>
                  <a:cubicBezTo>
                    <a:pt x="0" y="1"/>
                    <a:pt x="0"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5" name="Freeform 20157"/>
            <p:cNvSpPr/>
            <p:nvPr/>
          </p:nvSpPr>
          <p:spPr bwMode="auto">
            <a:xfrm>
              <a:off x="1042988" y="3455988"/>
              <a:ext cx="14288" cy="11113"/>
            </a:xfrm>
            <a:custGeom>
              <a:avLst/>
              <a:gdLst>
                <a:gd name="T0" fmla="*/ 4 w 4"/>
                <a:gd name="T1" fmla="*/ 2 h 3"/>
                <a:gd name="T2" fmla="*/ 0 w 4"/>
                <a:gd name="T3" fmla="*/ 0 h 3"/>
                <a:gd name="T4" fmla="*/ 3 w 4"/>
                <a:gd name="T5" fmla="*/ 3 h 3"/>
                <a:gd name="T6" fmla="*/ 4 w 4"/>
                <a:gd name="T7" fmla="*/ 2 h 3"/>
              </a:gdLst>
              <a:ahLst/>
              <a:cxnLst>
                <a:cxn ang="0">
                  <a:pos x="T0" y="T1"/>
                </a:cxn>
                <a:cxn ang="0">
                  <a:pos x="T2" y="T3"/>
                </a:cxn>
                <a:cxn ang="0">
                  <a:pos x="T4" y="T5"/>
                </a:cxn>
                <a:cxn ang="0">
                  <a:pos x="T6" y="T7"/>
                </a:cxn>
              </a:cxnLst>
              <a:rect l="0" t="0" r="r" b="b"/>
              <a:pathLst>
                <a:path w="4" h="3">
                  <a:moveTo>
                    <a:pt x="4" y="2"/>
                  </a:moveTo>
                  <a:cubicBezTo>
                    <a:pt x="3" y="1"/>
                    <a:pt x="2" y="1"/>
                    <a:pt x="0" y="0"/>
                  </a:cubicBezTo>
                  <a:cubicBezTo>
                    <a:pt x="2" y="2"/>
                    <a:pt x="3" y="3"/>
                    <a:pt x="3" y="3"/>
                  </a:cubicBezTo>
                  <a:cubicBezTo>
                    <a:pt x="4" y="3"/>
                    <a:pt x="4"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6" name="Freeform 20158"/>
            <p:cNvSpPr/>
            <p:nvPr/>
          </p:nvSpPr>
          <p:spPr bwMode="auto">
            <a:xfrm>
              <a:off x="1814513" y="3940176"/>
              <a:ext cx="3175" cy="36513"/>
            </a:xfrm>
            <a:custGeom>
              <a:avLst/>
              <a:gdLst>
                <a:gd name="T0" fmla="*/ 1 w 1"/>
                <a:gd name="T1" fmla="*/ 11 h 11"/>
                <a:gd name="T2" fmla="*/ 1 w 1"/>
                <a:gd name="T3" fmla="*/ 5 h 11"/>
                <a:gd name="T4" fmla="*/ 1 w 1"/>
                <a:gd name="T5" fmla="*/ 0 h 11"/>
                <a:gd name="T6" fmla="*/ 1 w 1"/>
                <a:gd name="T7" fmla="*/ 11 h 11"/>
              </a:gdLst>
              <a:ahLst/>
              <a:cxnLst>
                <a:cxn ang="0">
                  <a:pos x="T0" y="T1"/>
                </a:cxn>
                <a:cxn ang="0">
                  <a:pos x="T2" y="T3"/>
                </a:cxn>
                <a:cxn ang="0">
                  <a:pos x="T4" y="T5"/>
                </a:cxn>
                <a:cxn ang="0">
                  <a:pos x="T6" y="T7"/>
                </a:cxn>
              </a:cxnLst>
              <a:rect l="0" t="0" r="r" b="b"/>
              <a:pathLst>
                <a:path w="1" h="11">
                  <a:moveTo>
                    <a:pt x="1" y="11"/>
                  </a:moveTo>
                  <a:cubicBezTo>
                    <a:pt x="1" y="9"/>
                    <a:pt x="1" y="7"/>
                    <a:pt x="1" y="5"/>
                  </a:cubicBezTo>
                  <a:cubicBezTo>
                    <a:pt x="1" y="3"/>
                    <a:pt x="1" y="1"/>
                    <a:pt x="1" y="0"/>
                  </a:cubicBezTo>
                  <a:cubicBezTo>
                    <a:pt x="0" y="5"/>
                    <a:pt x="0" y="10"/>
                    <a:pt x="1"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7" name="Freeform 20159"/>
            <p:cNvSpPr/>
            <p:nvPr/>
          </p:nvSpPr>
          <p:spPr bwMode="auto">
            <a:xfrm>
              <a:off x="1281113" y="3895726"/>
              <a:ext cx="3175" cy="9525"/>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8" name="Freeform 20160"/>
            <p:cNvSpPr/>
            <p:nvPr/>
          </p:nvSpPr>
          <p:spPr bwMode="auto">
            <a:xfrm>
              <a:off x="1817688" y="3892551"/>
              <a:ext cx="3175" cy="47625"/>
            </a:xfrm>
            <a:custGeom>
              <a:avLst/>
              <a:gdLst>
                <a:gd name="T0" fmla="*/ 1 w 1"/>
                <a:gd name="T1" fmla="*/ 0 h 14"/>
                <a:gd name="T2" fmla="*/ 0 w 1"/>
                <a:gd name="T3" fmla="*/ 3 h 14"/>
                <a:gd name="T4" fmla="*/ 0 w 1"/>
                <a:gd name="T5" fmla="*/ 8 h 14"/>
                <a:gd name="T6" fmla="*/ 0 w 1"/>
                <a:gd name="T7" fmla="*/ 14 h 14"/>
                <a:gd name="T8" fmla="*/ 1 w 1"/>
                <a:gd name="T9" fmla="*/ 7 h 14"/>
                <a:gd name="T10" fmla="*/ 1 w 1"/>
                <a:gd name="T11" fmla="*/ 0 h 14"/>
              </a:gdLst>
              <a:ahLst/>
              <a:cxnLst>
                <a:cxn ang="0">
                  <a:pos x="T0" y="T1"/>
                </a:cxn>
                <a:cxn ang="0">
                  <a:pos x="T2" y="T3"/>
                </a:cxn>
                <a:cxn ang="0">
                  <a:pos x="T4" y="T5"/>
                </a:cxn>
                <a:cxn ang="0">
                  <a:pos x="T6" y="T7"/>
                </a:cxn>
                <a:cxn ang="0">
                  <a:pos x="T8" y="T9"/>
                </a:cxn>
                <a:cxn ang="0">
                  <a:pos x="T10" y="T11"/>
                </a:cxn>
              </a:cxnLst>
              <a:rect l="0" t="0" r="r" b="b"/>
              <a:pathLst>
                <a:path w="1" h="14">
                  <a:moveTo>
                    <a:pt x="1" y="0"/>
                  </a:moveTo>
                  <a:cubicBezTo>
                    <a:pt x="0" y="1"/>
                    <a:pt x="0" y="2"/>
                    <a:pt x="0" y="3"/>
                  </a:cubicBezTo>
                  <a:cubicBezTo>
                    <a:pt x="0" y="4"/>
                    <a:pt x="0" y="6"/>
                    <a:pt x="0" y="8"/>
                  </a:cubicBezTo>
                  <a:cubicBezTo>
                    <a:pt x="0" y="10"/>
                    <a:pt x="0" y="12"/>
                    <a:pt x="0" y="14"/>
                  </a:cubicBezTo>
                  <a:cubicBezTo>
                    <a:pt x="1" y="12"/>
                    <a:pt x="1" y="9"/>
                    <a:pt x="1" y="7"/>
                  </a:cubicBezTo>
                  <a:cubicBezTo>
                    <a:pt x="1" y="5"/>
                    <a:pt x="1"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9" name="Freeform 20161"/>
            <p:cNvSpPr/>
            <p:nvPr/>
          </p:nvSpPr>
          <p:spPr bwMode="auto">
            <a:xfrm>
              <a:off x="998538" y="4294188"/>
              <a:ext cx="7938" cy="3175"/>
            </a:xfrm>
            <a:custGeom>
              <a:avLst/>
              <a:gdLst>
                <a:gd name="T0" fmla="*/ 0 w 2"/>
                <a:gd name="T1" fmla="*/ 0 h 1"/>
                <a:gd name="T2" fmla="*/ 1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1" y="1"/>
                  </a:cubicBezTo>
                  <a:cubicBezTo>
                    <a:pt x="2"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0" name="Freeform 20162"/>
            <p:cNvSpPr/>
            <p:nvPr/>
          </p:nvSpPr>
          <p:spPr bwMode="auto">
            <a:xfrm>
              <a:off x="1165226" y="4778376"/>
              <a:ext cx="0" cy="23813"/>
            </a:xfrm>
            <a:custGeom>
              <a:avLst/>
              <a:gdLst>
                <a:gd name="T0" fmla="*/ 7 h 7"/>
                <a:gd name="T1" fmla="*/ 0 h 7"/>
                <a:gd name="T2" fmla="*/ 7 h 7"/>
              </a:gdLst>
              <a:ahLst/>
              <a:cxnLst>
                <a:cxn ang="0">
                  <a:pos x="0" y="T0"/>
                </a:cxn>
                <a:cxn ang="0">
                  <a:pos x="0" y="T1"/>
                </a:cxn>
                <a:cxn ang="0">
                  <a:pos x="0" y="T2"/>
                </a:cxn>
              </a:cxnLst>
              <a:rect l="0" t="0" r="r" b="b"/>
              <a:pathLst>
                <a:path h="7">
                  <a:moveTo>
                    <a:pt x="0" y="7"/>
                  </a:moveTo>
                  <a:cubicBezTo>
                    <a:pt x="0" y="5"/>
                    <a:pt x="0" y="3"/>
                    <a:pt x="0" y="0"/>
                  </a:cubicBezTo>
                  <a:cubicBezTo>
                    <a:pt x="0" y="2"/>
                    <a:pt x="0"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1" name="Freeform 20163"/>
            <p:cNvSpPr/>
            <p:nvPr/>
          </p:nvSpPr>
          <p:spPr bwMode="auto">
            <a:xfrm>
              <a:off x="2085976" y="3949701"/>
              <a:ext cx="14288" cy="7938"/>
            </a:xfrm>
            <a:custGeom>
              <a:avLst/>
              <a:gdLst>
                <a:gd name="T0" fmla="*/ 0 w 4"/>
                <a:gd name="T1" fmla="*/ 2 h 2"/>
                <a:gd name="T2" fmla="*/ 0 w 4"/>
                <a:gd name="T3" fmla="*/ 2 h 2"/>
              </a:gdLst>
              <a:ahLst/>
              <a:cxnLst>
                <a:cxn ang="0">
                  <a:pos x="T0" y="T1"/>
                </a:cxn>
                <a:cxn ang="0">
                  <a:pos x="T2" y="T3"/>
                </a:cxn>
              </a:cxnLst>
              <a:rect l="0" t="0" r="r" b="b"/>
              <a:pathLst>
                <a:path w="4" h="2">
                  <a:moveTo>
                    <a:pt x="0" y="2"/>
                  </a:moveTo>
                  <a:cubicBezTo>
                    <a:pt x="4"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2" name="Freeform 20164"/>
            <p:cNvSpPr/>
            <p:nvPr/>
          </p:nvSpPr>
          <p:spPr bwMode="auto">
            <a:xfrm>
              <a:off x="2151063" y="3960813"/>
              <a:ext cx="6350" cy="6350"/>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1" y="1"/>
                    <a:pt x="0" y="1"/>
                    <a:pt x="0" y="2"/>
                  </a:cubicBezTo>
                  <a:cubicBezTo>
                    <a:pt x="0" y="1"/>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3" name="Freeform 20165"/>
            <p:cNvSpPr/>
            <p:nvPr/>
          </p:nvSpPr>
          <p:spPr bwMode="auto">
            <a:xfrm>
              <a:off x="1801813" y="3765551"/>
              <a:ext cx="0" cy="476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4" name="Freeform 20166"/>
            <p:cNvSpPr/>
            <p:nvPr/>
          </p:nvSpPr>
          <p:spPr bwMode="auto">
            <a:xfrm>
              <a:off x="2089151" y="3952876"/>
              <a:ext cx="17463" cy="4763"/>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3" y="0"/>
                    <a:pt x="2" y="0"/>
                    <a:pt x="0" y="1"/>
                  </a:cubicBezTo>
                  <a:cubicBezTo>
                    <a:pt x="1" y="0"/>
                    <a:pt x="2"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5" name="Freeform 20167"/>
            <p:cNvSpPr/>
            <p:nvPr/>
          </p:nvSpPr>
          <p:spPr bwMode="auto">
            <a:xfrm>
              <a:off x="2103438" y="3946526"/>
              <a:ext cx="14288" cy="3175"/>
            </a:xfrm>
            <a:custGeom>
              <a:avLst/>
              <a:gdLst>
                <a:gd name="T0" fmla="*/ 0 w 4"/>
                <a:gd name="T1" fmla="*/ 1 h 1"/>
                <a:gd name="T2" fmla="*/ 3 w 4"/>
                <a:gd name="T3" fmla="*/ 0 h 1"/>
                <a:gd name="T4" fmla="*/ 0 w 4"/>
                <a:gd name="T5" fmla="*/ 1 h 1"/>
              </a:gdLst>
              <a:ahLst/>
              <a:cxnLst>
                <a:cxn ang="0">
                  <a:pos x="T0" y="T1"/>
                </a:cxn>
                <a:cxn ang="0">
                  <a:pos x="T2" y="T3"/>
                </a:cxn>
                <a:cxn ang="0">
                  <a:pos x="T4" y="T5"/>
                </a:cxn>
              </a:cxnLst>
              <a:rect l="0" t="0" r="r" b="b"/>
              <a:pathLst>
                <a:path w="4" h="1">
                  <a:moveTo>
                    <a:pt x="0" y="1"/>
                  </a:moveTo>
                  <a:cubicBezTo>
                    <a:pt x="1" y="1"/>
                    <a:pt x="2" y="1"/>
                    <a:pt x="3" y="0"/>
                  </a:cubicBezTo>
                  <a:cubicBezTo>
                    <a:pt x="4" y="0"/>
                    <a:pt x="3"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6" name="Freeform 20168"/>
            <p:cNvSpPr/>
            <p:nvPr/>
          </p:nvSpPr>
          <p:spPr bwMode="auto">
            <a:xfrm>
              <a:off x="2070101" y="3957638"/>
              <a:ext cx="19050" cy="3175"/>
            </a:xfrm>
            <a:custGeom>
              <a:avLst/>
              <a:gdLst>
                <a:gd name="T0" fmla="*/ 0 w 6"/>
                <a:gd name="T1" fmla="*/ 1 h 1"/>
                <a:gd name="T2" fmla="*/ 6 w 6"/>
                <a:gd name="T3" fmla="*/ 0 h 1"/>
                <a:gd name="T4" fmla="*/ 5 w 6"/>
                <a:gd name="T5" fmla="*/ 0 h 1"/>
                <a:gd name="T6" fmla="*/ 0 w 6"/>
                <a:gd name="T7" fmla="*/ 1 h 1"/>
              </a:gdLst>
              <a:ahLst/>
              <a:cxnLst>
                <a:cxn ang="0">
                  <a:pos x="T0" y="T1"/>
                </a:cxn>
                <a:cxn ang="0">
                  <a:pos x="T2" y="T3"/>
                </a:cxn>
                <a:cxn ang="0">
                  <a:pos x="T4" y="T5"/>
                </a:cxn>
                <a:cxn ang="0">
                  <a:pos x="T6" y="T7"/>
                </a:cxn>
              </a:cxnLst>
              <a:rect l="0" t="0" r="r" b="b"/>
              <a:pathLst>
                <a:path w="6" h="1">
                  <a:moveTo>
                    <a:pt x="0" y="1"/>
                  </a:moveTo>
                  <a:cubicBezTo>
                    <a:pt x="2" y="1"/>
                    <a:pt x="4" y="0"/>
                    <a:pt x="6" y="0"/>
                  </a:cubicBezTo>
                  <a:cubicBezTo>
                    <a:pt x="5" y="0"/>
                    <a:pt x="5" y="0"/>
                    <a:pt x="5" y="0"/>
                  </a:cubicBezTo>
                  <a:cubicBezTo>
                    <a:pt x="4" y="0"/>
                    <a:pt x="2"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7" name="Freeform 20169"/>
            <p:cNvSpPr/>
            <p:nvPr/>
          </p:nvSpPr>
          <p:spPr bwMode="auto">
            <a:xfrm>
              <a:off x="1141413" y="4148138"/>
              <a:ext cx="3175" cy="6350"/>
            </a:xfrm>
            <a:custGeom>
              <a:avLst/>
              <a:gdLst>
                <a:gd name="T0" fmla="*/ 1 w 1"/>
                <a:gd name="T1" fmla="*/ 0 h 2"/>
                <a:gd name="T2" fmla="*/ 1 w 1"/>
                <a:gd name="T3" fmla="*/ 1 h 2"/>
                <a:gd name="T4" fmla="*/ 1 w 1"/>
                <a:gd name="T5" fmla="*/ 1 h 2"/>
                <a:gd name="T6" fmla="*/ 1 w 1"/>
                <a:gd name="T7" fmla="*/ 2 h 2"/>
                <a:gd name="T8" fmla="*/ 0 w 1"/>
                <a:gd name="T9" fmla="*/ 2 h 2"/>
                <a:gd name="T10" fmla="*/ 1 w 1"/>
                <a:gd name="T11" fmla="*/ 2 h 2"/>
                <a:gd name="T12" fmla="*/ 1 w 1"/>
                <a:gd name="T13" fmla="*/ 2 h 2"/>
                <a:gd name="T14" fmla="*/ 1 w 1"/>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0"/>
                  </a:moveTo>
                  <a:cubicBezTo>
                    <a:pt x="1" y="0"/>
                    <a:pt x="1" y="0"/>
                    <a:pt x="1" y="1"/>
                  </a:cubicBezTo>
                  <a:cubicBezTo>
                    <a:pt x="1" y="1"/>
                    <a:pt x="1" y="1"/>
                    <a:pt x="1" y="1"/>
                  </a:cubicBezTo>
                  <a:cubicBezTo>
                    <a:pt x="1" y="2"/>
                    <a:pt x="1" y="2"/>
                    <a:pt x="1" y="2"/>
                  </a:cubicBezTo>
                  <a:cubicBezTo>
                    <a:pt x="0" y="2"/>
                    <a:pt x="0" y="2"/>
                    <a:pt x="0" y="2"/>
                  </a:cubicBezTo>
                  <a:cubicBezTo>
                    <a:pt x="1" y="2"/>
                    <a:pt x="1" y="2"/>
                    <a:pt x="1" y="2"/>
                  </a:cubicBezTo>
                  <a:cubicBezTo>
                    <a:pt x="1" y="2"/>
                    <a:pt x="1" y="2"/>
                    <a:pt x="1" y="2"/>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8" name="Freeform 20170"/>
            <p:cNvSpPr/>
            <p:nvPr/>
          </p:nvSpPr>
          <p:spPr bwMode="auto">
            <a:xfrm>
              <a:off x="1685926" y="3752851"/>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9" name="Freeform 20171"/>
            <p:cNvSpPr/>
            <p:nvPr/>
          </p:nvSpPr>
          <p:spPr bwMode="auto">
            <a:xfrm>
              <a:off x="1665288" y="3756026"/>
              <a:ext cx="20638" cy="44450"/>
            </a:xfrm>
            <a:custGeom>
              <a:avLst/>
              <a:gdLst>
                <a:gd name="T0" fmla="*/ 2 w 6"/>
                <a:gd name="T1" fmla="*/ 13 h 13"/>
                <a:gd name="T2" fmla="*/ 4 w 6"/>
                <a:gd name="T3" fmla="*/ 6 h 13"/>
                <a:gd name="T4" fmla="*/ 6 w 6"/>
                <a:gd name="T5" fmla="*/ 0 h 13"/>
                <a:gd name="T6" fmla="*/ 0 w 6"/>
                <a:gd name="T7" fmla="*/ 2 h 13"/>
                <a:gd name="T8" fmla="*/ 2 w 6"/>
                <a:gd name="T9" fmla="*/ 13 h 13"/>
              </a:gdLst>
              <a:ahLst/>
              <a:cxnLst>
                <a:cxn ang="0">
                  <a:pos x="T0" y="T1"/>
                </a:cxn>
                <a:cxn ang="0">
                  <a:pos x="T2" y="T3"/>
                </a:cxn>
                <a:cxn ang="0">
                  <a:pos x="T4" y="T5"/>
                </a:cxn>
                <a:cxn ang="0">
                  <a:pos x="T6" y="T7"/>
                </a:cxn>
                <a:cxn ang="0">
                  <a:pos x="T8" y="T9"/>
                </a:cxn>
              </a:cxnLst>
              <a:rect l="0" t="0" r="r" b="b"/>
              <a:pathLst>
                <a:path w="6" h="13">
                  <a:moveTo>
                    <a:pt x="2" y="13"/>
                  </a:moveTo>
                  <a:cubicBezTo>
                    <a:pt x="2" y="10"/>
                    <a:pt x="3" y="8"/>
                    <a:pt x="4" y="6"/>
                  </a:cubicBezTo>
                  <a:cubicBezTo>
                    <a:pt x="4" y="4"/>
                    <a:pt x="5" y="2"/>
                    <a:pt x="6" y="0"/>
                  </a:cubicBezTo>
                  <a:cubicBezTo>
                    <a:pt x="4" y="1"/>
                    <a:pt x="2" y="1"/>
                    <a:pt x="0" y="2"/>
                  </a:cubicBezTo>
                  <a:cubicBezTo>
                    <a:pt x="1" y="6"/>
                    <a:pt x="1" y="9"/>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0" name="Freeform 20172"/>
            <p:cNvSpPr>
              <a:spLocks noEditPoints="1"/>
            </p:cNvSpPr>
            <p:nvPr/>
          </p:nvSpPr>
          <p:spPr bwMode="auto">
            <a:xfrm>
              <a:off x="611188" y="3224213"/>
              <a:ext cx="1662113" cy="1712913"/>
            </a:xfrm>
            <a:custGeom>
              <a:avLst/>
              <a:gdLst>
                <a:gd name="T0" fmla="*/ 175 w 489"/>
                <a:gd name="T1" fmla="*/ 200 h 503"/>
                <a:gd name="T2" fmla="*/ 205 w 489"/>
                <a:gd name="T3" fmla="*/ 218 h 503"/>
                <a:gd name="T4" fmla="*/ 222 w 489"/>
                <a:gd name="T5" fmla="*/ 179 h 503"/>
                <a:gd name="T6" fmla="*/ 231 w 489"/>
                <a:gd name="T7" fmla="*/ 119 h 503"/>
                <a:gd name="T8" fmla="*/ 233 w 489"/>
                <a:gd name="T9" fmla="*/ 64 h 503"/>
                <a:gd name="T10" fmla="*/ 244 w 489"/>
                <a:gd name="T11" fmla="*/ 45 h 503"/>
                <a:gd name="T12" fmla="*/ 253 w 489"/>
                <a:gd name="T13" fmla="*/ 54 h 503"/>
                <a:gd name="T14" fmla="*/ 252 w 489"/>
                <a:gd name="T15" fmla="*/ 126 h 503"/>
                <a:gd name="T16" fmla="*/ 265 w 489"/>
                <a:gd name="T17" fmla="*/ 178 h 503"/>
                <a:gd name="T18" fmla="*/ 290 w 489"/>
                <a:gd name="T19" fmla="*/ 194 h 503"/>
                <a:gd name="T20" fmla="*/ 324 w 489"/>
                <a:gd name="T21" fmla="*/ 115 h 503"/>
                <a:gd name="T22" fmla="*/ 351 w 489"/>
                <a:gd name="T23" fmla="*/ 41 h 503"/>
                <a:gd name="T24" fmla="*/ 370 w 489"/>
                <a:gd name="T25" fmla="*/ 20 h 503"/>
                <a:gd name="T26" fmla="*/ 360 w 489"/>
                <a:gd name="T27" fmla="*/ 51 h 503"/>
                <a:gd name="T28" fmla="*/ 368 w 489"/>
                <a:gd name="T29" fmla="*/ 47 h 503"/>
                <a:gd name="T30" fmla="*/ 372 w 489"/>
                <a:gd name="T31" fmla="*/ 86 h 503"/>
                <a:gd name="T32" fmla="*/ 342 w 489"/>
                <a:gd name="T33" fmla="*/ 217 h 503"/>
                <a:gd name="T34" fmla="*/ 347 w 489"/>
                <a:gd name="T35" fmla="*/ 218 h 503"/>
                <a:gd name="T36" fmla="*/ 377 w 489"/>
                <a:gd name="T37" fmla="*/ 243 h 503"/>
                <a:gd name="T38" fmla="*/ 456 w 489"/>
                <a:gd name="T39" fmla="*/ 214 h 503"/>
                <a:gd name="T40" fmla="*/ 482 w 489"/>
                <a:gd name="T41" fmla="*/ 215 h 503"/>
                <a:gd name="T42" fmla="*/ 489 w 489"/>
                <a:gd name="T43" fmla="*/ 210 h 503"/>
                <a:gd name="T44" fmla="*/ 440 w 489"/>
                <a:gd name="T45" fmla="*/ 214 h 503"/>
                <a:gd name="T46" fmla="*/ 364 w 489"/>
                <a:gd name="T47" fmla="*/ 236 h 503"/>
                <a:gd name="T48" fmla="*/ 378 w 489"/>
                <a:gd name="T49" fmla="*/ 77 h 503"/>
                <a:gd name="T50" fmla="*/ 362 w 489"/>
                <a:gd name="T51" fmla="*/ 17 h 503"/>
                <a:gd name="T52" fmla="*/ 331 w 489"/>
                <a:gd name="T53" fmla="*/ 58 h 503"/>
                <a:gd name="T54" fmla="*/ 308 w 489"/>
                <a:gd name="T55" fmla="*/ 144 h 503"/>
                <a:gd name="T56" fmla="*/ 282 w 489"/>
                <a:gd name="T57" fmla="*/ 183 h 503"/>
                <a:gd name="T58" fmla="*/ 265 w 489"/>
                <a:gd name="T59" fmla="*/ 76 h 503"/>
                <a:gd name="T60" fmla="*/ 257 w 489"/>
                <a:gd name="T61" fmla="*/ 32 h 503"/>
                <a:gd name="T62" fmla="*/ 247 w 489"/>
                <a:gd name="T63" fmla="*/ 2 h 503"/>
                <a:gd name="T64" fmla="*/ 221 w 489"/>
                <a:gd name="T65" fmla="*/ 60 h 503"/>
                <a:gd name="T66" fmla="*/ 210 w 489"/>
                <a:gd name="T67" fmla="*/ 161 h 503"/>
                <a:gd name="T68" fmla="*/ 196 w 489"/>
                <a:gd name="T69" fmla="*/ 201 h 503"/>
                <a:gd name="T70" fmla="*/ 164 w 489"/>
                <a:gd name="T71" fmla="*/ 107 h 503"/>
                <a:gd name="T72" fmla="*/ 109 w 489"/>
                <a:gd name="T73" fmla="*/ 33 h 503"/>
                <a:gd name="T74" fmla="*/ 99 w 489"/>
                <a:gd name="T75" fmla="*/ 83 h 503"/>
                <a:gd name="T76" fmla="*/ 137 w 489"/>
                <a:gd name="T77" fmla="*/ 237 h 503"/>
                <a:gd name="T78" fmla="*/ 139 w 489"/>
                <a:gd name="T79" fmla="*/ 250 h 503"/>
                <a:gd name="T80" fmla="*/ 126 w 489"/>
                <a:gd name="T81" fmla="*/ 247 h 503"/>
                <a:gd name="T82" fmla="*/ 32 w 489"/>
                <a:gd name="T83" fmla="*/ 213 h 503"/>
                <a:gd name="T84" fmla="*/ 16 w 489"/>
                <a:gd name="T85" fmla="*/ 269 h 503"/>
                <a:gd name="T86" fmla="*/ 151 w 489"/>
                <a:gd name="T87" fmla="*/ 365 h 503"/>
                <a:gd name="T88" fmla="*/ 176 w 489"/>
                <a:gd name="T89" fmla="*/ 442 h 503"/>
                <a:gd name="T90" fmla="*/ 159 w 489"/>
                <a:gd name="T91" fmla="*/ 350 h 503"/>
                <a:gd name="T92" fmla="*/ 109 w 489"/>
                <a:gd name="T93" fmla="*/ 312 h 503"/>
                <a:gd name="T94" fmla="*/ 16 w 489"/>
                <a:gd name="T95" fmla="*/ 249 h 503"/>
                <a:gd name="T96" fmla="*/ 44 w 489"/>
                <a:gd name="T97" fmla="*/ 222 h 503"/>
                <a:gd name="T98" fmla="*/ 122 w 489"/>
                <a:gd name="T99" fmla="*/ 261 h 503"/>
                <a:gd name="T100" fmla="*/ 154 w 489"/>
                <a:gd name="T101" fmla="*/ 269 h 503"/>
                <a:gd name="T102" fmla="*/ 161 w 489"/>
                <a:gd name="T103" fmla="*/ 278 h 503"/>
                <a:gd name="T104" fmla="*/ 147 w 489"/>
                <a:gd name="T105" fmla="*/ 204 h 503"/>
                <a:gd name="T106" fmla="*/ 124 w 489"/>
                <a:gd name="T107" fmla="*/ 128 h 503"/>
                <a:gd name="T108" fmla="*/ 116 w 489"/>
                <a:gd name="T109" fmla="*/ 68 h 503"/>
                <a:gd name="T110" fmla="*/ 120 w 489"/>
                <a:gd name="T111" fmla="*/ 65 h 503"/>
                <a:gd name="T112" fmla="*/ 148 w 489"/>
                <a:gd name="T113" fmla="*/ 115 h 503"/>
                <a:gd name="T114" fmla="*/ 396 w 489"/>
                <a:gd name="T115" fmla="*/ 23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9" h="503">
                  <a:moveTo>
                    <a:pt x="160" y="149"/>
                  </a:moveTo>
                  <a:cubicBezTo>
                    <a:pt x="161" y="159"/>
                    <a:pt x="161" y="159"/>
                    <a:pt x="161" y="159"/>
                  </a:cubicBezTo>
                  <a:cubicBezTo>
                    <a:pt x="156" y="149"/>
                    <a:pt x="154" y="141"/>
                    <a:pt x="155" y="150"/>
                  </a:cubicBezTo>
                  <a:cubicBezTo>
                    <a:pt x="157" y="150"/>
                    <a:pt x="160" y="158"/>
                    <a:pt x="162" y="167"/>
                  </a:cubicBezTo>
                  <a:cubicBezTo>
                    <a:pt x="165" y="176"/>
                    <a:pt x="168" y="185"/>
                    <a:pt x="171" y="185"/>
                  </a:cubicBezTo>
                  <a:cubicBezTo>
                    <a:pt x="171" y="187"/>
                    <a:pt x="171" y="189"/>
                    <a:pt x="171" y="191"/>
                  </a:cubicBezTo>
                  <a:cubicBezTo>
                    <a:pt x="171" y="190"/>
                    <a:pt x="171" y="189"/>
                    <a:pt x="170" y="188"/>
                  </a:cubicBezTo>
                  <a:cubicBezTo>
                    <a:pt x="170" y="191"/>
                    <a:pt x="171" y="193"/>
                    <a:pt x="172" y="194"/>
                  </a:cubicBezTo>
                  <a:cubicBezTo>
                    <a:pt x="172" y="195"/>
                    <a:pt x="172" y="195"/>
                    <a:pt x="172" y="196"/>
                  </a:cubicBezTo>
                  <a:cubicBezTo>
                    <a:pt x="173" y="196"/>
                    <a:pt x="173" y="197"/>
                    <a:pt x="173" y="197"/>
                  </a:cubicBezTo>
                  <a:cubicBezTo>
                    <a:pt x="174" y="198"/>
                    <a:pt x="175" y="199"/>
                    <a:pt x="175" y="200"/>
                  </a:cubicBezTo>
                  <a:cubicBezTo>
                    <a:pt x="177" y="201"/>
                    <a:pt x="178" y="203"/>
                    <a:pt x="180" y="205"/>
                  </a:cubicBezTo>
                  <a:cubicBezTo>
                    <a:pt x="180" y="207"/>
                    <a:pt x="181" y="208"/>
                    <a:pt x="182" y="210"/>
                  </a:cubicBezTo>
                  <a:cubicBezTo>
                    <a:pt x="183" y="211"/>
                    <a:pt x="184" y="213"/>
                    <a:pt x="186" y="216"/>
                  </a:cubicBezTo>
                  <a:cubicBezTo>
                    <a:pt x="189" y="223"/>
                    <a:pt x="192" y="229"/>
                    <a:pt x="189" y="225"/>
                  </a:cubicBezTo>
                  <a:cubicBezTo>
                    <a:pt x="192" y="229"/>
                    <a:pt x="192" y="229"/>
                    <a:pt x="192" y="229"/>
                  </a:cubicBezTo>
                  <a:cubicBezTo>
                    <a:pt x="192" y="229"/>
                    <a:pt x="193" y="229"/>
                    <a:pt x="193" y="229"/>
                  </a:cubicBezTo>
                  <a:cubicBezTo>
                    <a:pt x="194" y="227"/>
                    <a:pt x="194" y="227"/>
                    <a:pt x="194" y="227"/>
                  </a:cubicBezTo>
                  <a:cubicBezTo>
                    <a:pt x="197" y="225"/>
                    <a:pt x="197" y="225"/>
                    <a:pt x="197" y="225"/>
                  </a:cubicBezTo>
                  <a:cubicBezTo>
                    <a:pt x="198" y="224"/>
                    <a:pt x="200" y="222"/>
                    <a:pt x="201" y="221"/>
                  </a:cubicBezTo>
                  <a:cubicBezTo>
                    <a:pt x="204" y="218"/>
                    <a:pt x="204" y="220"/>
                    <a:pt x="200" y="223"/>
                  </a:cubicBezTo>
                  <a:cubicBezTo>
                    <a:pt x="205" y="218"/>
                    <a:pt x="205" y="218"/>
                    <a:pt x="205" y="218"/>
                  </a:cubicBezTo>
                  <a:cubicBezTo>
                    <a:pt x="206" y="217"/>
                    <a:pt x="208" y="215"/>
                    <a:pt x="209" y="214"/>
                  </a:cubicBezTo>
                  <a:cubicBezTo>
                    <a:pt x="211" y="212"/>
                    <a:pt x="212" y="210"/>
                    <a:pt x="213" y="208"/>
                  </a:cubicBezTo>
                  <a:cubicBezTo>
                    <a:pt x="215" y="205"/>
                    <a:pt x="215" y="205"/>
                    <a:pt x="215" y="205"/>
                  </a:cubicBezTo>
                  <a:cubicBezTo>
                    <a:pt x="216" y="204"/>
                    <a:pt x="216" y="203"/>
                    <a:pt x="217" y="202"/>
                  </a:cubicBezTo>
                  <a:cubicBezTo>
                    <a:pt x="217" y="202"/>
                    <a:pt x="217" y="202"/>
                    <a:pt x="217" y="202"/>
                  </a:cubicBezTo>
                  <a:cubicBezTo>
                    <a:pt x="217" y="201"/>
                    <a:pt x="217" y="200"/>
                    <a:pt x="218" y="199"/>
                  </a:cubicBezTo>
                  <a:cubicBezTo>
                    <a:pt x="218" y="198"/>
                    <a:pt x="218" y="197"/>
                    <a:pt x="219" y="196"/>
                  </a:cubicBezTo>
                  <a:cubicBezTo>
                    <a:pt x="219" y="196"/>
                    <a:pt x="219" y="195"/>
                    <a:pt x="219" y="194"/>
                  </a:cubicBezTo>
                  <a:cubicBezTo>
                    <a:pt x="219" y="192"/>
                    <a:pt x="220" y="190"/>
                    <a:pt x="220" y="188"/>
                  </a:cubicBezTo>
                  <a:cubicBezTo>
                    <a:pt x="222" y="184"/>
                    <a:pt x="220" y="191"/>
                    <a:pt x="221" y="190"/>
                  </a:cubicBezTo>
                  <a:cubicBezTo>
                    <a:pt x="221" y="186"/>
                    <a:pt x="222" y="182"/>
                    <a:pt x="222" y="179"/>
                  </a:cubicBezTo>
                  <a:cubicBezTo>
                    <a:pt x="225" y="175"/>
                    <a:pt x="224" y="184"/>
                    <a:pt x="222" y="191"/>
                  </a:cubicBezTo>
                  <a:cubicBezTo>
                    <a:pt x="226" y="187"/>
                    <a:pt x="226" y="185"/>
                    <a:pt x="226" y="181"/>
                  </a:cubicBezTo>
                  <a:cubicBezTo>
                    <a:pt x="227" y="177"/>
                    <a:pt x="227" y="172"/>
                    <a:pt x="230" y="161"/>
                  </a:cubicBezTo>
                  <a:cubicBezTo>
                    <a:pt x="230" y="165"/>
                    <a:pt x="229" y="168"/>
                    <a:pt x="229" y="172"/>
                  </a:cubicBezTo>
                  <a:cubicBezTo>
                    <a:pt x="233" y="166"/>
                    <a:pt x="233" y="157"/>
                    <a:pt x="236" y="146"/>
                  </a:cubicBezTo>
                  <a:cubicBezTo>
                    <a:pt x="235" y="148"/>
                    <a:pt x="234" y="153"/>
                    <a:pt x="232" y="157"/>
                  </a:cubicBezTo>
                  <a:cubicBezTo>
                    <a:pt x="230" y="161"/>
                    <a:pt x="229" y="163"/>
                    <a:pt x="229" y="157"/>
                  </a:cubicBezTo>
                  <a:cubicBezTo>
                    <a:pt x="229" y="154"/>
                    <a:pt x="230" y="149"/>
                    <a:pt x="229" y="143"/>
                  </a:cubicBezTo>
                  <a:cubicBezTo>
                    <a:pt x="231" y="143"/>
                    <a:pt x="231" y="137"/>
                    <a:pt x="231" y="130"/>
                  </a:cubicBezTo>
                  <a:cubicBezTo>
                    <a:pt x="234" y="131"/>
                    <a:pt x="234" y="131"/>
                    <a:pt x="234" y="131"/>
                  </a:cubicBezTo>
                  <a:cubicBezTo>
                    <a:pt x="233" y="123"/>
                    <a:pt x="232" y="123"/>
                    <a:pt x="231" y="119"/>
                  </a:cubicBezTo>
                  <a:cubicBezTo>
                    <a:pt x="231" y="110"/>
                    <a:pt x="234" y="108"/>
                    <a:pt x="235" y="106"/>
                  </a:cubicBezTo>
                  <a:cubicBezTo>
                    <a:pt x="236" y="92"/>
                    <a:pt x="232" y="116"/>
                    <a:pt x="232" y="99"/>
                  </a:cubicBezTo>
                  <a:cubicBezTo>
                    <a:pt x="233" y="94"/>
                    <a:pt x="233" y="89"/>
                    <a:pt x="233" y="84"/>
                  </a:cubicBezTo>
                  <a:cubicBezTo>
                    <a:pt x="233" y="82"/>
                    <a:pt x="233" y="81"/>
                    <a:pt x="233" y="80"/>
                  </a:cubicBezTo>
                  <a:cubicBezTo>
                    <a:pt x="233" y="78"/>
                    <a:pt x="233" y="77"/>
                    <a:pt x="233" y="76"/>
                  </a:cubicBezTo>
                  <a:cubicBezTo>
                    <a:pt x="233" y="75"/>
                    <a:pt x="233" y="73"/>
                    <a:pt x="232" y="71"/>
                  </a:cubicBezTo>
                  <a:cubicBezTo>
                    <a:pt x="233" y="70"/>
                    <a:pt x="233" y="70"/>
                    <a:pt x="234" y="71"/>
                  </a:cubicBezTo>
                  <a:cubicBezTo>
                    <a:pt x="234" y="72"/>
                    <a:pt x="234" y="73"/>
                    <a:pt x="235" y="73"/>
                  </a:cubicBezTo>
                  <a:cubicBezTo>
                    <a:pt x="234" y="71"/>
                    <a:pt x="234" y="69"/>
                    <a:pt x="233" y="67"/>
                  </a:cubicBezTo>
                  <a:cubicBezTo>
                    <a:pt x="234" y="67"/>
                    <a:pt x="234" y="68"/>
                    <a:pt x="234" y="68"/>
                  </a:cubicBezTo>
                  <a:cubicBezTo>
                    <a:pt x="234" y="66"/>
                    <a:pt x="234" y="65"/>
                    <a:pt x="233" y="64"/>
                  </a:cubicBezTo>
                  <a:cubicBezTo>
                    <a:pt x="233" y="63"/>
                    <a:pt x="233" y="61"/>
                    <a:pt x="233" y="57"/>
                  </a:cubicBezTo>
                  <a:cubicBezTo>
                    <a:pt x="232" y="54"/>
                    <a:pt x="234" y="52"/>
                    <a:pt x="236" y="52"/>
                  </a:cubicBezTo>
                  <a:cubicBezTo>
                    <a:pt x="237" y="51"/>
                    <a:pt x="237" y="51"/>
                    <a:pt x="238" y="50"/>
                  </a:cubicBezTo>
                  <a:cubicBezTo>
                    <a:pt x="239" y="49"/>
                    <a:pt x="240" y="47"/>
                    <a:pt x="241" y="43"/>
                  </a:cubicBezTo>
                  <a:cubicBezTo>
                    <a:pt x="242" y="44"/>
                    <a:pt x="240" y="50"/>
                    <a:pt x="240" y="53"/>
                  </a:cubicBezTo>
                  <a:cubicBezTo>
                    <a:pt x="241" y="51"/>
                    <a:pt x="241" y="50"/>
                    <a:pt x="242" y="48"/>
                  </a:cubicBezTo>
                  <a:cubicBezTo>
                    <a:pt x="242" y="48"/>
                    <a:pt x="243" y="47"/>
                    <a:pt x="243" y="46"/>
                  </a:cubicBezTo>
                  <a:cubicBezTo>
                    <a:pt x="243" y="46"/>
                    <a:pt x="243" y="46"/>
                    <a:pt x="243" y="46"/>
                  </a:cubicBezTo>
                  <a:cubicBezTo>
                    <a:pt x="243" y="45"/>
                    <a:pt x="243" y="45"/>
                    <a:pt x="243" y="45"/>
                  </a:cubicBezTo>
                  <a:cubicBezTo>
                    <a:pt x="243" y="45"/>
                    <a:pt x="243" y="45"/>
                    <a:pt x="243" y="45"/>
                  </a:cubicBezTo>
                  <a:cubicBezTo>
                    <a:pt x="244" y="45"/>
                    <a:pt x="244" y="45"/>
                    <a:pt x="244" y="45"/>
                  </a:cubicBezTo>
                  <a:cubicBezTo>
                    <a:pt x="245" y="45"/>
                    <a:pt x="246" y="44"/>
                    <a:pt x="247" y="44"/>
                  </a:cubicBezTo>
                  <a:cubicBezTo>
                    <a:pt x="248" y="48"/>
                    <a:pt x="247" y="52"/>
                    <a:pt x="247" y="56"/>
                  </a:cubicBezTo>
                  <a:cubicBezTo>
                    <a:pt x="248" y="51"/>
                    <a:pt x="248" y="48"/>
                    <a:pt x="250" y="47"/>
                  </a:cubicBezTo>
                  <a:cubicBezTo>
                    <a:pt x="251" y="47"/>
                    <a:pt x="252" y="49"/>
                    <a:pt x="253" y="52"/>
                  </a:cubicBezTo>
                  <a:cubicBezTo>
                    <a:pt x="254" y="48"/>
                    <a:pt x="254" y="44"/>
                    <a:pt x="254" y="41"/>
                  </a:cubicBezTo>
                  <a:cubicBezTo>
                    <a:pt x="256" y="48"/>
                    <a:pt x="256" y="48"/>
                    <a:pt x="256" y="48"/>
                  </a:cubicBezTo>
                  <a:cubicBezTo>
                    <a:pt x="256" y="50"/>
                    <a:pt x="257" y="53"/>
                    <a:pt x="257" y="55"/>
                  </a:cubicBezTo>
                  <a:cubicBezTo>
                    <a:pt x="257" y="58"/>
                    <a:pt x="256" y="57"/>
                    <a:pt x="255" y="56"/>
                  </a:cubicBezTo>
                  <a:cubicBezTo>
                    <a:pt x="255" y="57"/>
                    <a:pt x="255" y="58"/>
                    <a:pt x="255" y="58"/>
                  </a:cubicBezTo>
                  <a:cubicBezTo>
                    <a:pt x="255" y="65"/>
                    <a:pt x="253" y="63"/>
                    <a:pt x="252" y="61"/>
                  </a:cubicBezTo>
                  <a:cubicBezTo>
                    <a:pt x="252" y="59"/>
                    <a:pt x="253" y="57"/>
                    <a:pt x="253" y="54"/>
                  </a:cubicBezTo>
                  <a:cubicBezTo>
                    <a:pt x="251" y="53"/>
                    <a:pt x="249" y="54"/>
                    <a:pt x="248" y="58"/>
                  </a:cubicBezTo>
                  <a:cubicBezTo>
                    <a:pt x="248" y="58"/>
                    <a:pt x="249" y="59"/>
                    <a:pt x="249" y="60"/>
                  </a:cubicBezTo>
                  <a:cubicBezTo>
                    <a:pt x="249" y="60"/>
                    <a:pt x="248" y="60"/>
                    <a:pt x="248" y="61"/>
                  </a:cubicBezTo>
                  <a:cubicBezTo>
                    <a:pt x="248" y="62"/>
                    <a:pt x="248" y="62"/>
                    <a:pt x="249" y="62"/>
                  </a:cubicBezTo>
                  <a:cubicBezTo>
                    <a:pt x="248" y="65"/>
                    <a:pt x="247" y="66"/>
                    <a:pt x="247" y="68"/>
                  </a:cubicBezTo>
                  <a:cubicBezTo>
                    <a:pt x="248" y="67"/>
                    <a:pt x="248" y="67"/>
                    <a:pt x="248" y="67"/>
                  </a:cubicBezTo>
                  <a:cubicBezTo>
                    <a:pt x="247" y="69"/>
                    <a:pt x="247" y="71"/>
                    <a:pt x="247" y="73"/>
                  </a:cubicBezTo>
                  <a:cubicBezTo>
                    <a:pt x="247" y="76"/>
                    <a:pt x="247" y="76"/>
                    <a:pt x="247" y="76"/>
                  </a:cubicBezTo>
                  <a:cubicBezTo>
                    <a:pt x="247" y="77"/>
                    <a:pt x="246" y="77"/>
                    <a:pt x="246" y="79"/>
                  </a:cubicBezTo>
                  <a:cubicBezTo>
                    <a:pt x="250" y="93"/>
                    <a:pt x="254" y="105"/>
                    <a:pt x="258" y="127"/>
                  </a:cubicBezTo>
                  <a:cubicBezTo>
                    <a:pt x="255" y="122"/>
                    <a:pt x="254" y="126"/>
                    <a:pt x="252" y="126"/>
                  </a:cubicBezTo>
                  <a:cubicBezTo>
                    <a:pt x="253" y="120"/>
                    <a:pt x="249" y="109"/>
                    <a:pt x="249" y="97"/>
                  </a:cubicBezTo>
                  <a:cubicBezTo>
                    <a:pt x="249" y="103"/>
                    <a:pt x="248" y="102"/>
                    <a:pt x="247" y="100"/>
                  </a:cubicBezTo>
                  <a:cubicBezTo>
                    <a:pt x="248" y="107"/>
                    <a:pt x="250" y="114"/>
                    <a:pt x="251" y="121"/>
                  </a:cubicBezTo>
                  <a:cubicBezTo>
                    <a:pt x="249" y="121"/>
                    <a:pt x="250" y="126"/>
                    <a:pt x="250" y="131"/>
                  </a:cubicBezTo>
                  <a:cubicBezTo>
                    <a:pt x="253" y="126"/>
                    <a:pt x="254" y="146"/>
                    <a:pt x="258" y="154"/>
                  </a:cubicBezTo>
                  <a:cubicBezTo>
                    <a:pt x="257" y="155"/>
                    <a:pt x="255" y="154"/>
                    <a:pt x="253" y="143"/>
                  </a:cubicBezTo>
                  <a:cubicBezTo>
                    <a:pt x="253" y="149"/>
                    <a:pt x="255" y="153"/>
                    <a:pt x="257" y="156"/>
                  </a:cubicBezTo>
                  <a:cubicBezTo>
                    <a:pt x="259" y="159"/>
                    <a:pt x="261" y="162"/>
                    <a:pt x="262" y="168"/>
                  </a:cubicBezTo>
                  <a:cubicBezTo>
                    <a:pt x="261" y="166"/>
                    <a:pt x="261" y="164"/>
                    <a:pt x="260" y="164"/>
                  </a:cubicBezTo>
                  <a:cubicBezTo>
                    <a:pt x="261" y="166"/>
                    <a:pt x="263" y="171"/>
                    <a:pt x="264" y="175"/>
                  </a:cubicBezTo>
                  <a:cubicBezTo>
                    <a:pt x="264" y="176"/>
                    <a:pt x="265" y="177"/>
                    <a:pt x="265" y="178"/>
                  </a:cubicBezTo>
                  <a:cubicBezTo>
                    <a:pt x="265" y="179"/>
                    <a:pt x="266" y="180"/>
                    <a:pt x="266" y="180"/>
                  </a:cubicBezTo>
                  <a:cubicBezTo>
                    <a:pt x="266" y="181"/>
                    <a:pt x="266" y="182"/>
                    <a:pt x="266" y="181"/>
                  </a:cubicBezTo>
                  <a:cubicBezTo>
                    <a:pt x="265" y="180"/>
                    <a:pt x="264" y="179"/>
                    <a:pt x="264" y="178"/>
                  </a:cubicBezTo>
                  <a:cubicBezTo>
                    <a:pt x="265" y="181"/>
                    <a:pt x="267" y="183"/>
                    <a:pt x="269" y="187"/>
                  </a:cubicBezTo>
                  <a:cubicBezTo>
                    <a:pt x="269" y="188"/>
                    <a:pt x="270" y="190"/>
                    <a:pt x="271" y="191"/>
                  </a:cubicBezTo>
                  <a:cubicBezTo>
                    <a:pt x="272" y="193"/>
                    <a:pt x="273" y="194"/>
                    <a:pt x="275" y="196"/>
                  </a:cubicBezTo>
                  <a:cubicBezTo>
                    <a:pt x="276" y="197"/>
                    <a:pt x="277" y="199"/>
                    <a:pt x="278" y="200"/>
                  </a:cubicBezTo>
                  <a:cubicBezTo>
                    <a:pt x="280" y="202"/>
                    <a:pt x="280" y="202"/>
                    <a:pt x="280" y="202"/>
                  </a:cubicBezTo>
                  <a:cubicBezTo>
                    <a:pt x="280" y="203"/>
                    <a:pt x="280" y="203"/>
                    <a:pt x="281" y="203"/>
                  </a:cubicBezTo>
                  <a:cubicBezTo>
                    <a:pt x="282" y="202"/>
                    <a:pt x="282" y="202"/>
                    <a:pt x="282" y="202"/>
                  </a:cubicBezTo>
                  <a:cubicBezTo>
                    <a:pt x="285" y="200"/>
                    <a:pt x="288" y="197"/>
                    <a:pt x="290" y="194"/>
                  </a:cubicBezTo>
                  <a:cubicBezTo>
                    <a:pt x="293" y="192"/>
                    <a:pt x="295" y="189"/>
                    <a:pt x="297" y="186"/>
                  </a:cubicBezTo>
                  <a:cubicBezTo>
                    <a:pt x="298" y="185"/>
                    <a:pt x="299" y="184"/>
                    <a:pt x="299" y="182"/>
                  </a:cubicBezTo>
                  <a:cubicBezTo>
                    <a:pt x="300" y="181"/>
                    <a:pt x="301" y="180"/>
                    <a:pt x="301" y="179"/>
                  </a:cubicBezTo>
                  <a:cubicBezTo>
                    <a:pt x="303" y="176"/>
                    <a:pt x="304" y="173"/>
                    <a:pt x="303" y="172"/>
                  </a:cubicBezTo>
                  <a:cubicBezTo>
                    <a:pt x="304" y="172"/>
                    <a:pt x="306" y="176"/>
                    <a:pt x="306" y="177"/>
                  </a:cubicBezTo>
                  <a:cubicBezTo>
                    <a:pt x="308" y="166"/>
                    <a:pt x="308" y="156"/>
                    <a:pt x="308" y="145"/>
                  </a:cubicBezTo>
                  <a:cubicBezTo>
                    <a:pt x="310" y="149"/>
                    <a:pt x="320" y="142"/>
                    <a:pt x="317" y="155"/>
                  </a:cubicBezTo>
                  <a:cubicBezTo>
                    <a:pt x="318" y="152"/>
                    <a:pt x="321" y="147"/>
                    <a:pt x="322" y="139"/>
                  </a:cubicBezTo>
                  <a:cubicBezTo>
                    <a:pt x="321" y="141"/>
                    <a:pt x="316" y="144"/>
                    <a:pt x="317" y="140"/>
                  </a:cubicBezTo>
                  <a:cubicBezTo>
                    <a:pt x="323" y="132"/>
                    <a:pt x="321" y="134"/>
                    <a:pt x="327" y="123"/>
                  </a:cubicBezTo>
                  <a:cubicBezTo>
                    <a:pt x="325" y="127"/>
                    <a:pt x="322" y="121"/>
                    <a:pt x="324" y="115"/>
                  </a:cubicBezTo>
                  <a:cubicBezTo>
                    <a:pt x="325" y="116"/>
                    <a:pt x="329" y="116"/>
                    <a:pt x="329" y="118"/>
                  </a:cubicBezTo>
                  <a:cubicBezTo>
                    <a:pt x="329" y="102"/>
                    <a:pt x="329" y="102"/>
                    <a:pt x="329" y="102"/>
                  </a:cubicBezTo>
                  <a:cubicBezTo>
                    <a:pt x="328" y="106"/>
                    <a:pt x="332" y="103"/>
                    <a:pt x="334" y="100"/>
                  </a:cubicBezTo>
                  <a:cubicBezTo>
                    <a:pt x="333" y="102"/>
                    <a:pt x="338" y="87"/>
                    <a:pt x="339" y="83"/>
                  </a:cubicBezTo>
                  <a:cubicBezTo>
                    <a:pt x="336" y="89"/>
                    <a:pt x="336" y="89"/>
                    <a:pt x="336" y="89"/>
                  </a:cubicBezTo>
                  <a:cubicBezTo>
                    <a:pt x="339" y="81"/>
                    <a:pt x="339" y="76"/>
                    <a:pt x="339" y="72"/>
                  </a:cubicBezTo>
                  <a:cubicBezTo>
                    <a:pt x="339" y="70"/>
                    <a:pt x="339" y="67"/>
                    <a:pt x="339" y="64"/>
                  </a:cubicBezTo>
                  <a:cubicBezTo>
                    <a:pt x="340" y="62"/>
                    <a:pt x="341" y="59"/>
                    <a:pt x="343" y="55"/>
                  </a:cubicBezTo>
                  <a:cubicBezTo>
                    <a:pt x="343" y="56"/>
                    <a:pt x="343" y="58"/>
                    <a:pt x="345" y="59"/>
                  </a:cubicBezTo>
                  <a:cubicBezTo>
                    <a:pt x="346" y="59"/>
                    <a:pt x="347" y="59"/>
                    <a:pt x="349" y="57"/>
                  </a:cubicBezTo>
                  <a:cubicBezTo>
                    <a:pt x="348" y="56"/>
                    <a:pt x="348" y="50"/>
                    <a:pt x="351" y="41"/>
                  </a:cubicBezTo>
                  <a:cubicBezTo>
                    <a:pt x="353" y="32"/>
                    <a:pt x="360" y="23"/>
                    <a:pt x="368" y="17"/>
                  </a:cubicBezTo>
                  <a:cubicBezTo>
                    <a:pt x="369" y="17"/>
                    <a:pt x="369" y="17"/>
                    <a:pt x="370" y="17"/>
                  </a:cubicBezTo>
                  <a:cubicBezTo>
                    <a:pt x="370" y="16"/>
                    <a:pt x="371" y="16"/>
                    <a:pt x="371" y="16"/>
                  </a:cubicBezTo>
                  <a:cubicBezTo>
                    <a:pt x="372" y="16"/>
                    <a:pt x="372" y="16"/>
                    <a:pt x="372" y="16"/>
                  </a:cubicBezTo>
                  <a:cubicBezTo>
                    <a:pt x="372" y="16"/>
                    <a:pt x="372" y="16"/>
                    <a:pt x="373" y="17"/>
                  </a:cubicBezTo>
                  <a:cubicBezTo>
                    <a:pt x="375" y="25"/>
                    <a:pt x="375" y="25"/>
                    <a:pt x="375" y="25"/>
                  </a:cubicBezTo>
                  <a:cubicBezTo>
                    <a:pt x="374" y="24"/>
                    <a:pt x="373" y="23"/>
                    <a:pt x="371" y="20"/>
                  </a:cubicBezTo>
                  <a:cubicBezTo>
                    <a:pt x="371" y="20"/>
                    <a:pt x="371" y="20"/>
                    <a:pt x="370" y="20"/>
                  </a:cubicBezTo>
                  <a:cubicBezTo>
                    <a:pt x="370" y="20"/>
                    <a:pt x="370" y="20"/>
                    <a:pt x="370" y="20"/>
                  </a:cubicBezTo>
                  <a:cubicBezTo>
                    <a:pt x="370" y="20"/>
                    <a:pt x="370" y="20"/>
                    <a:pt x="370" y="20"/>
                  </a:cubicBezTo>
                  <a:cubicBezTo>
                    <a:pt x="370" y="20"/>
                    <a:pt x="370" y="20"/>
                    <a:pt x="370" y="20"/>
                  </a:cubicBezTo>
                  <a:cubicBezTo>
                    <a:pt x="369" y="20"/>
                    <a:pt x="369" y="20"/>
                    <a:pt x="369" y="20"/>
                  </a:cubicBezTo>
                  <a:cubicBezTo>
                    <a:pt x="368" y="22"/>
                    <a:pt x="367" y="23"/>
                    <a:pt x="365" y="25"/>
                  </a:cubicBezTo>
                  <a:cubicBezTo>
                    <a:pt x="364" y="27"/>
                    <a:pt x="363" y="29"/>
                    <a:pt x="361" y="31"/>
                  </a:cubicBezTo>
                  <a:cubicBezTo>
                    <a:pt x="360" y="33"/>
                    <a:pt x="359" y="35"/>
                    <a:pt x="358" y="37"/>
                  </a:cubicBezTo>
                  <a:cubicBezTo>
                    <a:pt x="354" y="45"/>
                    <a:pt x="352" y="51"/>
                    <a:pt x="351" y="54"/>
                  </a:cubicBezTo>
                  <a:cubicBezTo>
                    <a:pt x="352" y="53"/>
                    <a:pt x="353" y="54"/>
                    <a:pt x="353" y="54"/>
                  </a:cubicBezTo>
                  <a:cubicBezTo>
                    <a:pt x="353" y="54"/>
                    <a:pt x="353" y="54"/>
                    <a:pt x="355" y="52"/>
                  </a:cubicBezTo>
                  <a:cubicBezTo>
                    <a:pt x="355" y="53"/>
                    <a:pt x="355" y="54"/>
                    <a:pt x="354" y="56"/>
                  </a:cubicBezTo>
                  <a:cubicBezTo>
                    <a:pt x="354" y="57"/>
                    <a:pt x="353" y="58"/>
                    <a:pt x="353" y="58"/>
                  </a:cubicBezTo>
                  <a:cubicBezTo>
                    <a:pt x="354" y="57"/>
                    <a:pt x="356" y="56"/>
                    <a:pt x="357" y="56"/>
                  </a:cubicBezTo>
                  <a:cubicBezTo>
                    <a:pt x="358" y="53"/>
                    <a:pt x="359" y="50"/>
                    <a:pt x="360" y="51"/>
                  </a:cubicBezTo>
                  <a:cubicBezTo>
                    <a:pt x="361" y="50"/>
                    <a:pt x="362" y="53"/>
                    <a:pt x="363" y="50"/>
                  </a:cubicBezTo>
                  <a:cubicBezTo>
                    <a:pt x="362" y="49"/>
                    <a:pt x="362" y="48"/>
                    <a:pt x="361" y="47"/>
                  </a:cubicBezTo>
                  <a:cubicBezTo>
                    <a:pt x="361" y="47"/>
                    <a:pt x="361" y="46"/>
                    <a:pt x="360" y="47"/>
                  </a:cubicBezTo>
                  <a:cubicBezTo>
                    <a:pt x="359" y="48"/>
                    <a:pt x="359" y="48"/>
                    <a:pt x="359" y="48"/>
                  </a:cubicBezTo>
                  <a:cubicBezTo>
                    <a:pt x="358" y="49"/>
                    <a:pt x="357" y="51"/>
                    <a:pt x="356" y="52"/>
                  </a:cubicBezTo>
                  <a:cubicBezTo>
                    <a:pt x="357" y="50"/>
                    <a:pt x="357" y="47"/>
                    <a:pt x="359" y="44"/>
                  </a:cubicBezTo>
                  <a:cubicBezTo>
                    <a:pt x="360" y="42"/>
                    <a:pt x="361" y="40"/>
                    <a:pt x="362" y="38"/>
                  </a:cubicBezTo>
                  <a:cubicBezTo>
                    <a:pt x="363" y="38"/>
                    <a:pt x="364" y="36"/>
                    <a:pt x="364" y="36"/>
                  </a:cubicBezTo>
                  <a:cubicBezTo>
                    <a:pt x="365" y="36"/>
                    <a:pt x="365" y="36"/>
                    <a:pt x="365" y="36"/>
                  </a:cubicBezTo>
                  <a:cubicBezTo>
                    <a:pt x="366" y="37"/>
                    <a:pt x="367" y="38"/>
                    <a:pt x="367" y="40"/>
                  </a:cubicBezTo>
                  <a:cubicBezTo>
                    <a:pt x="368" y="42"/>
                    <a:pt x="368" y="44"/>
                    <a:pt x="368" y="47"/>
                  </a:cubicBezTo>
                  <a:cubicBezTo>
                    <a:pt x="367" y="50"/>
                    <a:pt x="366" y="50"/>
                    <a:pt x="365" y="51"/>
                  </a:cubicBezTo>
                  <a:cubicBezTo>
                    <a:pt x="363" y="52"/>
                    <a:pt x="362" y="53"/>
                    <a:pt x="362" y="54"/>
                  </a:cubicBezTo>
                  <a:cubicBezTo>
                    <a:pt x="362" y="53"/>
                    <a:pt x="363" y="55"/>
                    <a:pt x="363" y="57"/>
                  </a:cubicBezTo>
                  <a:cubicBezTo>
                    <a:pt x="363" y="58"/>
                    <a:pt x="363" y="61"/>
                    <a:pt x="363" y="61"/>
                  </a:cubicBezTo>
                  <a:cubicBezTo>
                    <a:pt x="362" y="60"/>
                    <a:pt x="362" y="59"/>
                    <a:pt x="361" y="59"/>
                  </a:cubicBezTo>
                  <a:cubicBezTo>
                    <a:pt x="361" y="61"/>
                    <a:pt x="362" y="62"/>
                    <a:pt x="362" y="64"/>
                  </a:cubicBezTo>
                  <a:cubicBezTo>
                    <a:pt x="362" y="65"/>
                    <a:pt x="362" y="65"/>
                    <a:pt x="362" y="66"/>
                  </a:cubicBezTo>
                  <a:cubicBezTo>
                    <a:pt x="362" y="66"/>
                    <a:pt x="362" y="68"/>
                    <a:pt x="362" y="69"/>
                  </a:cubicBezTo>
                  <a:cubicBezTo>
                    <a:pt x="362" y="71"/>
                    <a:pt x="362" y="73"/>
                    <a:pt x="361" y="76"/>
                  </a:cubicBezTo>
                  <a:cubicBezTo>
                    <a:pt x="360" y="79"/>
                    <a:pt x="355" y="86"/>
                    <a:pt x="357" y="87"/>
                  </a:cubicBezTo>
                  <a:cubicBezTo>
                    <a:pt x="361" y="82"/>
                    <a:pt x="370" y="82"/>
                    <a:pt x="372" y="86"/>
                  </a:cubicBezTo>
                  <a:cubicBezTo>
                    <a:pt x="372" y="88"/>
                    <a:pt x="365" y="106"/>
                    <a:pt x="363" y="109"/>
                  </a:cubicBezTo>
                  <a:cubicBezTo>
                    <a:pt x="359" y="115"/>
                    <a:pt x="359" y="99"/>
                    <a:pt x="356" y="104"/>
                  </a:cubicBezTo>
                  <a:cubicBezTo>
                    <a:pt x="357" y="104"/>
                    <a:pt x="357" y="108"/>
                    <a:pt x="357" y="109"/>
                  </a:cubicBezTo>
                  <a:cubicBezTo>
                    <a:pt x="355" y="113"/>
                    <a:pt x="355" y="107"/>
                    <a:pt x="353" y="116"/>
                  </a:cubicBezTo>
                  <a:cubicBezTo>
                    <a:pt x="356" y="118"/>
                    <a:pt x="349" y="133"/>
                    <a:pt x="355" y="120"/>
                  </a:cubicBezTo>
                  <a:cubicBezTo>
                    <a:pt x="353" y="129"/>
                    <a:pt x="352" y="129"/>
                    <a:pt x="350" y="139"/>
                  </a:cubicBezTo>
                  <a:cubicBezTo>
                    <a:pt x="352" y="136"/>
                    <a:pt x="353" y="149"/>
                    <a:pt x="352" y="157"/>
                  </a:cubicBezTo>
                  <a:cubicBezTo>
                    <a:pt x="352" y="156"/>
                    <a:pt x="351" y="158"/>
                    <a:pt x="350" y="159"/>
                  </a:cubicBezTo>
                  <a:cubicBezTo>
                    <a:pt x="346" y="176"/>
                    <a:pt x="344" y="185"/>
                    <a:pt x="343" y="202"/>
                  </a:cubicBezTo>
                  <a:cubicBezTo>
                    <a:pt x="342" y="203"/>
                    <a:pt x="342" y="211"/>
                    <a:pt x="340" y="208"/>
                  </a:cubicBezTo>
                  <a:cubicBezTo>
                    <a:pt x="341" y="210"/>
                    <a:pt x="342" y="212"/>
                    <a:pt x="342" y="217"/>
                  </a:cubicBezTo>
                  <a:cubicBezTo>
                    <a:pt x="342" y="223"/>
                    <a:pt x="341" y="220"/>
                    <a:pt x="341" y="216"/>
                  </a:cubicBezTo>
                  <a:cubicBezTo>
                    <a:pt x="340" y="213"/>
                    <a:pt x="340" y="210"/>
                    <a:pt x="339" y="214"/>
                  </a:cubicBezTo>
                  <a:cubicBezTo>
                    <a:pt x="339" y="214"/>
                    <a:pt x="340" y="215"/>
                    <a:pt x="340" y="216"/>
                  </a:cubicBezTo>
                  <a:cubicBezTo>
                    <a:pt x="340" y="218"/>
                    <a:pt x="341" y="219"/>
                    <a:pt x="341" y="222"/>
                  </a:cubicBezTo>
                  <a:cubicBezTo>
                    <a:pt x="342" y="224"/>
                    <a:pt x="343" y="226"/>
                    <a:pt x="343" y="228"/>
                  </a:cubicBezTo>
                  <a:cubicBezTo>
                    <a:pt x="343" y="229"/>
                    <a:pt x="344" y="230"/>
                    <a:pt x="344" y="231"/>
                  </a:cubicBezTo>
                  <a:cubicBezTo>
                    <a:pt x="345" y="232"/>
                    <a:pt x="345" y="233"/>
                    <a:pt x="346" y="234"/>
                  </a:cubicBezTo>
                  <a:cubicBezTo>
                    <a:pt x="346" y="233"/>
                    <a:pt x="345" y="229"/>
                    <a:pt x="344" y="224"/>
                  </a:cubicBezTo>
                  <a:cubicBezTo>
                    <a:pt x="344" y="221"/>
                    <a:pt x="343" y="219"/>
                    <a:pt x="342" y="216"/>
                  </a:cubicBezTo>
                  <a:cubicBezTo>
                    <a:pt x="342" y="214"/>
                    <a:pt x="342" y="212"/>
                    <a:pt x="341" y="210"/>
                  </a:cubicBezTo>
                  <a:cubicBezTo>
                    <a:pt x="343" y="210"/>
                    <a:pt x="345" y="213"/>
                    <a:pt x="347" y="218"/>
                  </a:cubicBezTo>
                  <a:cubicBezTo>
                    <a:pt x="348" y="220"/>
                    <a:pt x="349" y="223"/>
                    <a:pt x="350" y="227"/>
                  </a:cubicBezTo>
                  <a:cubicBezTo>
                    <a:pt x="351" y="230"/>
                    <a:pt x="353" y="233"/>
                    <a:pt x="355" y="235"/>
                  </a:cubicBezTo>
                  <a:cubicBezTo>
                    <a:pt x="356" y="236"/>
                    <a:pt x="357" y="237"/>
                    <a:pt x="357" y="237"/>
                  </a:cubicBezTo>
                  <a:cubicBezTo>
                    <a:pt x="358" y="238"/>
                    <a:pt x="358" y="238"/>
                    <a:pt x="359" y="239"/>
                  </a:cubicBezTo>
                  <a:cubicBezTo>
                    <a:pt x="359" y="239"/>
                    <a:pt x="359" y="240"/>
                    <a:pt x="359" y="240"/>
                  </a:cubicBezTo>
                  <a:cubicBezTo>
                    <a:pt x="359" y="240"/>
                    <a:pt x="358" y="240"/>
                    <a:pt x="359" y="241"/>
                  </a:cubicBezTo>
                  <a:cubicBezTo>
                    <a:pt x="363" y="243"/>
                    <a:pt x="368" y="243"/>
                    <a:pt x="371" y="242"/>
                  </a:cubicBezTo>
                  <a:cubicBezTo>
                    <a:pt x="374" y="241"/>
                    <a:pt x="376" y="240"/>
                    <a:pt x="378" y="239"/>
                  </a:cubicBezTo>
                  <a:cubicBezTo>
                    <a:pt x="382" y="237"/>
                    <a:pt x="386" y="235"/>
                    <a:pt x="396" y="233"/>
                  </a:cubicBezTo>
                  <a:cubicBezTo>
                    <a:pt x="405" y="232"/>
                    <a:pt x="398" y="236"/>
                    <a:pt x="400" y="237"/>
                  </a:cubicBezTo>
                  <a:cubicBezTo>
                    <a:pt x="390" y="242"/>
                    <a:pt x="384" y="242"/>
                    <a:pt x="377" y="243"/>
                  </a:cubicBezTo>
                  <a:cubicBezTo>
                    <a:pt x="380" y="243"/>
                    <a:pt x="383" y="242"/>
                    <a:pt x="386" y="242"/>
                  </a:cubicBezTo>
                  <a:cubicBezTo>
                    <a:pt x="383" y="244"/>
                    <a:pt x="376" y="246"/>
                    <a:pt x="372" y="245"/>
                  </a:cubicBezTo>
                  <a:cubicBezTo>
                    <a:pt x="373" y="246"/>
                    <a:pt x="377" y="246"/>
                    <a:pt x="381" y="245"/>
                  </a:cubicBezTo>
                  <a:cubicBezTo>
                    <a:pt x="386" y="244"/>
                    <a:pt x="392" y="242"/>
                    <a:pt x="397" y="240"/>
                  </a:cubicBezTo>
                  <a:cubicBezTo>
                    <a:pt x="409" y="236"/>
                    <a:pt x="422" y="231"/>
                    <a:pt x="431" y="228"/>
                  </a:cubicBezTo>
                  <a:cubicBezTo>
                    <a:pt x="434" y="227"/>
                    <a:pt x="440" y="224"/>
                    <a:pt x="437" y="224"/>
                  </a:cubicBezTo>
                  <a:cubicBezTo>
                    <a:pt x="435" y="225"/>
                    <a:pt x="433" y="226"/>
                    <a:pt x="431" y="226"/>
                  </a:cubicBezTo>
                  <a:cubicBezTo>
                    <a:pt x="425" y="226"/>
                    <a:pt x="442" y="221"/>
                    <a:pt x="434" y="222"/>
                  </a:cubicBezTo>
                  <a:cubicBezTo>
                    <a:pt x="438" y="220"/>
                    <a:pt x="442" y="218"/>
                    <a:pt x="447" y="217"/>
                  </a:cubicBezTo>
                  <a:cubicBezTo>
                    <a:pt x="448" y="216"/>
                    <a:pt x="449" y="216"/>
                    <a:pt x="450" y="215"/>
                  </a:cubicBezTo>
                  <a:cubicBezTo>
                    <a:pt x="452" y="215"/>
                    <a:pt x="454" y="215"/>
                    <a:pt x="456" y="214"/>
                  </a:cubicBezTo>
                  <a:cubicBezTo>
                    <a:pt x="457" y="214"/>
                    <a:pt x="459" y="214"/>
                    <a:pt x="461" y="214"/>
                  </a:cubicBezTo>
                  <a:cubicBezTo>
                    <a:pt x="463" y="213"/>
                    <a:pt x="465" y="213"/>
                    <a:pt x="467" y="213"/>
                  </a:cubicBezTo>
                  <a:cubicBezTo>
                    <a:pt x="467" y="214"/>
                    <a:pt x="468" y="215"/>
                    <a:pt x="468" y="216"/>
                  </a:cubicBezTo>
                  <a:cubicBezTo>
                    <a:pt x="468" y="215"/>
                    <a:pt x="466" y="215"/>
                    <a:pt x="463" y="215"/>
                  </a:cubicBezTo>
                  <a:cubicBezTo>
                    <a:pt x="460" y="215"/>
                    <a:pt x="457" y="216"/>
                    <a:pt x="455" y="216"/>
                  </a:cubicBezTo>
                  <a:cubicBezTo>
                    <a:pt x="458" y="215"/>
                    <a:pt x="463" y="215"/>
                    <a:pt x="467" y="216"/>
                  </a:cubicBezTo>
                  <a:cubicBezTo>
                    <a:pt x="472" y="216"/>
                    <a:pt x="476" y="216"/>
                    <a:pt x="481" y="216"/>
                  </a:cubicBezTo>
                  <a:cubicBezTo>
                    <a:pt x="481" y="216"/>
                    <a:pt x="482" y="216"/>
                    <a:pt x="482" y="216"/>
                  </a:cubicBezTo>
                  <a:cubicBezTo>
                    <a:pt x="482" y="216"/>
                    <a:pt x="482" y="216"/>
                    <a:pt x="482" y="216"/>
                  </a:cubicBezTo>
                  <a:cubicBezTo>
                    <a:pt x="482" y="215"/>
                    <a:pt x="482" y="215"/>
                    <a:pt x="482" y="215"/>
                  </a:cubicBezTo>
                  <a:cubicBezTo>
                    <a:pt x="482" y="215"/>
                    <a:pt x="482" y="215"/>
                    <a:pt x="482" y="215"/>
                  </a:cubicBezTo>
                  <a:cubicBezTo>
                    <a:pt x="480" y="214"/>
                    <a:pt x="477" y="214"/>
                    <a:pt x="475" y="213"/>
                  </a:cubicBezTo>
                  <a:cubicBezTo>
                    <a:pt x="478" y="213"/>
                    <a:pt x="481" y="213"/>
                    <a:pt x="485" y="212"/>
                  </a:cubicBezTo>
                  <a:cubicBezTo>
                    <a:pt x="485" y="212"/>
                    <a:pt x="486" y="212"/>
                    <a:pt x="486" y="213"/>
                  </a:cubicBezTo>
                  <a:cubicBezTo>
                    <a:pt x="486" y="213"/>
                    <a:pt x="486" y="213"/>
                    <a:pt x="486" y="213"/>
                  </a:cubicBezTo>
                  <a:cubicBezTo>
                    <a:pt x="486" y="215"/>
                    <a:pt x="486" y="215"/>
                    <a:pt x="486" y="215"/>
                  </a:cubicBezTo>
                  <a:cubicBezTo>
                    <a:pt x="486" y="216"/>
                    <a:pt x="485" y="217"/>
                    <a:pt x="485" y="218"/>
                  </a:cubicBezTo>
                  <a:cubicBezTo>
                    <a:pt x="485" y="221"/>
                    <a:pt x="485" y="223"/>
                    <a:pt x="485" y="225"/>
                  </a:cubicBezTo>
                  <a:cubicBezTo>
                    <a:pt x="484" y="230"/>
                    <a:pt x="482" y="235"/>
                    <a:pt x="479" y="241"/>
                  </a:cubicBezTo>
                  <a:cubicBezTo>
                    <a:pt x="482" y="237"/>
                    <a:pt x="482" y="236"/>
                    <a:pt x="483" y="235"/>
                  </a:cubicBezTo>
                  <a:cubicBezTo>
                    <a:pt x="484" y="234"/>
                    <a:pt x="484" y="232"/>
                    <a:pt x="487" y="226"/>
                  </a:cubicBezTo>
                  <a:cubicBezTo>
                    <a:pt x="483" y="232"/>
                    <a:pt x="488" y="219"/>
                    <a:pt x="489" y="210"/>
                  </a:cubicBezTo>
                  <a:cubicBezTo>
                    <a:pt x="481" y="209"/>
                    <a:pt x="476" y="210"/>
                    <a:pt x="481" y="211"/>
                  </a:cubicBezTo>
                  <a:cubicBezTo>
                    <a:pt x="477" y="210"/>
                    <a:pt x="472" y="209"/>
                    <a:pt x="467" y="209"/>
                  </a:cubicBezTo>
                  <a:cubicBezTo>
                    <a:pt x="464" y="209"/>
                    <a:pt x="461" y="209"/>
                    <a:pt x="458" y="209"/>
                  </a:cubicBezTo>
                  <a:cubicBezTo>
                    <a:pt x="457" y="209"/>
                    <a:pt x="455" y="210"/>
                    <a:pt x="453" y="210"/>
                  </a:cubicBezTo>
                  <a:cubicBezTo>
                    <a:pt x="452" y="210"/>
                    <a:pt x="451" y="210"/>
                    <a:pt x="450" y="210"/>
                  </a:cubicBezTo>
                  <a:cubicBezTo>
                    <a:pt x="450" y="210"/>
                    <a:pt x="449" y="210"/>
                    <a:pt x="449" y="210"/>
                  </a:cubicBezTo>
                  <a:cubicBezTo>
                    <a:pt x="448" y="210"/>
                    <a:pt x="448" y="210"/>
                    <a:pt x="448" y="210"/>
                  </a:cubicBezTo>
                  <a:cubicBezTo>
                    <a:pt x="448" y="211"/>
                    <a:pt x="451" y="211"/>
                    <a:pt x="442" y="212"/>
                  </a:cubicBezTo>
                  <a:cubicBezTo>
                    <a:pt x="442" y="213"/>
                    <a:pt x="441" y="213"/>
                    <a:pt x="441" y="214"/>
                  </a:cubicBezTo>
                  <a:cubicBezTo>
                    <a:pt x="440" y="214"/>
                    <a:pt x="440" y="214"/>
                    <a:pt x="440" y="214"/>
                  </a:cubicBezTo>
                  <a:cubicBezTo>
                    <a:pt x="440" y="214"/>
                    <a:pt x="440" y="214"/>
                    <a:pt x="440" y="214"/>
                  </a:cubicBezTo>
                  <a:cubicBezTo>
                    <a:pt x="440" y="214"/>
                    <a:pt x="440" y="214"/>
                    <a:pt x="441" y="214"/>
                  </a:cubicBezTo>
                  <a:cubicBezTo>
                    <a:pt x="443" y="213"/>
                    <a:pt x="445" y="213"/>
                    <a:pt x="446" y="214"/>
                  </a:cubicBezTo>
                  <a:cubicBezTo>
                    <a:pt x="441" y="216"/>
                    <a:pt x="428" y="220"/>
                    <a:pt x="424" y="223"/>
                  </a:cubicBezTo>
                  <a:cubicBezTo>
                    <a:pt x="419" y="224"/>
                    <a:pt x="425" y="221"/>
                    <a:pt x="422" y="222"/>
                  </a:cubicBezTo>
                  <a:cubicBezTo>
                    <a:pt x="416" y="225"/>
                    <a:pt x="416" y="225"/>
                    <a:pt x="416" y="225"/>
                  </a:cubicBezTo>
                  <a:cubicBezTo>
                    <a:pt x="415" y="224"/>
                    <a:pt x="402" y="227"/>
                    <a:pt x="413" y="222"/>
                  </a:cubicBezTo>
                  <a:cubicBezTo>
                    <a:pt x="403" y="226"/>
                    <a:pt x="403" y="226"/>
                    <a:pt x="403" y="226"/>
                  </a:cubicBezTo>
                  <a:cubicBezTo>
                    <a:pt x="397" y="227"/>
                    <a:pt x="389" y="230"/>
                    <a:pt x="384" y="232"/>
                  </a:cubicBezTo>
                  <a:cubicBezTo>
                    <a:pt x="379" y="233"/>
                    <a:pt x="373" y="237"/>
                    <a:pt x="377" y="235"/>
                  </a:cubicBezTo>
                  <a:cubicBezTo>
                    <a:pt x="372" y="236"/>
                    <a:pt x="367" y="237"/>
                    <a:pt x="364" y="236"/>
                  </a:cubicBezTo>
                  <a:cubicBezTo>
                    <a:pt x="364" y="236"/>
                    <a:pt x="364" y="236"/>
                    <a:pt x="364" y="236"/>
                  </a:cubicBezTo>
                  <a:cubicBezTo>
                    <a:pt x="362" y="235"/>
                    <a:pt x="361" y="235"/>
                    <a:pt x="359" y="233"/>
                  </a:cubicBezTo>
                  <a:cubicBezTo>
                    <a:pt x="359" y="232"/>
                    <a:pt x="358" y="232"/>
                    <a:pt x="358" y="231"/>
                  </a:cubicBezTo>
                  <a:cubicBezTo>
                    <a:pt x="357" y="229"/>
                    <a:pt x="357" y="229"/>
                    <a:pt x="357" y="229"/>
                  </a:cubicBezTo>
                  <a:cubicBezTo>
                    <a:pt x="356" y="228"/>
                    <a:pt x="355" y="227"/>
                    <a:pt x="355" y="224"/>
                  </a:cubicBezTo>
                  <a:cubicBezTo>
                    <a:pt x="354" y="217"/>
                    <a:pt x="353" y="208"/>
                    <a:pt x="355" y="199"/>
                  </a:cubicBezTo>
                  <a:cubicBezTo>
                    <a:pt x="355" y="193"/>
                    <a:pt x="355" y="188"/>
                    <a:pt x="357" y="179"/>
                  </a:cubicBezTo>
                  <a:cubicBezTo>
                    <a:pt x="358" y="177"/>
                    <a:pt x="358" y="177"/>
                    <a:pt x="358" y="177"/>
                  </a:cubicBezTo>
                  <a:cubicBezTo>
                    <a:pt x="359" y="170"/>
                    <a:pt x="364" y="157"/>
                    <a:pt x="363" y="153"/>
                  </a:cubicBezTo>
                  <a:cubicBezTo>
                    <a:pt x="369" y="147"/>
                    <a:pt x="372" y="119"/>
                    <a:pt x="376" y="106"/>
                  </a:cubicBezTo>
                  <a:cubicBezTo>
                    <a:pt x="374" y="105"/>
                    <a:pt x="374" y="105"/>
                    <a:pt x="374" y="105"/>
                  </a:cubicBezTo>
                  <a:cubicBezTo>
                    <a:pt x="376" y="97"/>
                    <a:pt x="377" y="88"/>
                    <a:pt x="378" y="77"/>
                  </a:cubicBezTo>
                  <a:cubicBezTo>
                    <a:pt x="376" y="77"/>
                    <a:pt x="376" y="77"/>
                    <a:pt x="376" y="77"/>
                  </a:cubicBezTo>
                  <a:cubicBezTo>
                    <a:pt x="376" y="75"/>
                    <a:pt x="376" y="72"/>
                    <a:pt x="377" y="69"/>
                  </a:cubicBezTo>
                  <a:cubicBezTo>
                    <a:pt x="377" y="67"/>
                    <a:pt x="377" y="65"/>
                    <a:pt x="377" y="63"/>
                  </a:cubicBezTo>
                  <a:cubicBezTo>
                    <a:pt x="378" y="60"/>
                    <a:pt x="378" y="58"/>
                    <a:pt x="378" y="55"/>
                  </a:cubicBezTo>
                  <a:cubicBezTo>
                    <a:pt x="378" y="50"/>
                    <a:pt x="379" y="45"/>
                    <a:pt x="379" y="39"/>
                  </a:cubicBezTo>
                  <a:cubicBezTo>
                    <a:pt x="378" y="34"/>
                    <a:pt x="378" y="29"/>
                    <a:pt x="377" y="24"/>
                  </a:cubicBezTo>
                  <a:cubicBezTo>
                    <a:pt x="378" y="25"/>
                    <a:pt x="379" y="30"/>
                    <a:pt x="379" y="34"/>
                  </a:cubicBezTo>
                  <a:cubicBezTo>
                    <a:pt x="379" y="29"/>
                    <a:pt x="379" y="25"/>
                    <a:pt x="378" y="20"/>
                  </a:cubicBezTo>
                  <a:cubicBezTo>
                    <a:pt x="378" y="15"/>
                    <a:pt x="377" y="11"/>
                    <a:pt x="376" y="6"/>
                  </a:cubicBezTo>
                  <a:cubicBezTo>
                    <a:pt x="374" y="6"/>
                    <a:pt x="370" y="10"/>
                    <a:pt x="367" y="13"/>
                  </a:cubicBezTo>
                  <a:cubicBezTo>
                    <a:pt x="365" y="14"/>
                    <a:pt x="364" y="16"/>
                    <a:pt x="362" y="17"/>
                  </a:cubicBezTo>
                  <a:cubicBezTo>
                    <a:pt x="361" y="18"/>
                    <a:pt x="359" y="20"/>
                    <a:pt x="358" y="21"/>
                  </a:cubicBezTo>
                  <a:cubicBezTo>
                    <a:pt x="352" y="26"/>
                    <a:pt x="347" y="31"/>
                    <a:pt x="342" y="37"/>
                  </a:cubicBezTo>
                  <a:cubicBezTo>
                    <a:pt x="339" y="43"/>
                    <a:pt x="337" y="46"/>
                    <a:pt x="335" y="50"/>
                  </a:cubicBezTo>
                  <a:cubicBezTo>
                    <a:pt x="335" y="49"/>
                    <a:pt x="335" y="49"/>
                    <a:pt x="335" y="48"/>
                  </a:cubicBezTo>
                  <a:cubicBezTo>
                    <a:pt x="335" y="49"/>
                    <a:pt x="334" y="50"/>
                    <a:pt x="334" y="50"/>
                  </a:cubicBezTo>
                  <a:cubicBezTo>
                    <a:pt x="333" y="52"/>
                    <a:pt x="332" y="53"/>
                    <a:pt x="332" y="54"/>
                  </a:cubicBezTo>
                  <a:cubicBezTo>
                    <a:pt x="331" y="55"/>
                    <a:pt x="331" y="56"/>
                    <a:pt x="330" y="57"/>
                  </a:cubicBezTo>
                  <a:cubicBezTo>
                    <a:pt x="330" y="56"/>
                    <a:pt x="331" y="55"/>
                    <a:pt x="332" y="55"/>
                  </a:cubicBezTo>
                  <a:cubicBezTo>
                    <a:pt x="332" y="54"/>
                    <a:pt x="333" y="53"/>
                    <a:pt x="333" y="52"/>
                  </a:cubicBezTo>
                  <a:cubicBezTo>
                    <a:pt x="333" y="53"/>
                    <a:pt x="332" y="54"/>
                    <a:pt x="332" y="55"/>
                  </a:cubicBezTo>
                  <a:cubicBezTo>
                    <a:pt x="331" y="56"/>
                    <a:pt x="331" y="57"/>
                    <a:pt x="331" y="58"/>
                  </a:cubicBezTo>
                  <a:cubicBezTo>
                    <a:pt x="330" y="60"/>
                    <a:pt x="329" y="63"/>
                    <a:pt x="328" y="65"/>
                  </a:cubicBezTo>
                  <a:cubicBezTo>
                    <a:pt x="326" y="66"/>
                    <a:pt x="326" y="66"/>
                    <a:pt x="326" y="66"/>
                  </a:cubicBezTo>
                  <a:cubicBezTo>
                    <a:pt x="326" y="67"/>
                    <a:pt x="326" y="67"/>
                    <a:pt x="325" y="67"/>
                  </a:cubicBezTo>
                  <a:cubicBezTo>
                    <a:pt x="323" y="72"/>
                    <a:pt x="325" y="71"/>
                    <a:pt x="327" y="69"/>
                  </a:cubicBezTo>
                  <a:cubicBezTo>
                    <a:pt x="327" y="72"/>
                    <a:pt x="326" y="74"/>
                    <a:pt x="326" y="76"/>
                  </a:cubicBezTo>
                  <a:cubicBezTo>
                    <a:pt x="322" y="78"/>
                    <a:pt x="323" y="88"/>
                    <a:pt x="319" y="92"/>
                  </a:cubicBezTo>
                  <a:cubicBezTo>
                    <a:pt x="319" y="95"/>
                    <a:pt x="313" y="115"/>
                    <a:pt x="316" y="118"/>
                  </a:cubicBezTo>
                  <a:cubicBezTo>
                    <a:pt x="316" y="118"/>
                    <a:pt x="315" y="119"/>
                    <a:pt x="316" y="117"/>
                  </a:cubicBezTo>
                  <a:cubicBezTo>
                    <a:pt x="314" y="122"/>
                    <a:pt x="312" y="126"/>
                    <a:pt x="312" y="131"/>
                  </a:cubicBezTo>
                  <a:cubicBezTo>
                    <a:pt x="309" y="132"/>
                    <a:pt x="309" y="132"/>
                    <a:pt x="309" y="132"/>
                  </a:cubicBezTo>
                  <a:cubicBezTo>
                    <a:pt x="308" y="136"/>
                    <a:pt x="308" y="140"/>
                    <a:pt x="308" y="144"/>
                  </a:cubicBezTo>
                  <a:cubicBezTo>
                    <a:pt x="304" y="150"/>
                    <a:pt x="303" y="152"/>
                    <a:pt x="303" y="145"/>
                  </a:cubicBezTo>
                  <a:cubicBezTo>
                    <a:pt x="302" y="153"/>
                    <a:pt x="301" y="156"/>
                    <a:pt x="300" y="159"/>
                  </a:cubicBezTo>
                  <a:cubicBezTo>
                    <a:pt x="299" y="162"/>
                    <a:pt x="298" y="164"/>
                    <a:pt x="296" y="171"/>
                  </a:cubicBezTo>
                  <a:cubicBezTo>
                    <a:pt x="295" y="169"/>
                    <a:pt x="295" y="169"/>
                    <a:pt x="295" y="169"/>
                  </a:cubicBezTo>
                  <a:cubicBezTo>
                    <a:pt x="293" y="171"/>
                    <a:pt x="292" y="175"/>
                    <a:pt x="291" y="176"/>
                  </a:cubicBezTo>
                  <a:cubicBezTo>
                    <a:pt x="290" y="178"/>
                    <a:pt x="289" y="180"/>
                    <a:pt x="288" y="180"/>
                  </a:cubicBezTo>
                  <a:cubicBezTo>
                    <a:pt x="288" y="180"/>
                    <a:pt x="286" y="181"/>
                    <a:pt x="285" y="182"/>
                  </a:cubicBezTo>
                  <a:cubicBezTo>
                    <a:pt x="285" y="182"/>
                    <a:pt x="284" y="182"/>
                    <a:pt x="284" y="183"/>
                  </a:cubicBezTo>
                  <a:cubicBezTo>
                    <a:pt x="283" y="183"/>
                    <a:pt x="283" y="183"/>
                    <a:pt x="283" y="183"/>
                  </a:cubicBezTo>
                  <a:cubicBezTo>
                    <a:pt x="283" y="183"/>
                    <a:pt x="282" y="184"/>
                    <a:pt x="282" y="184"/>
                  </a:cubicBezTo>
                  <a:cubicBezTo>
                    <a:pt x="282" y="183"/>
                    <a:pt x="282" y="183"/>
                    <a:pt x="282" y="183"/>
                  </a:cubicBezTo>
                  <a:cubicBezTo>
                    <a:pt x="281" y="181"/>
                    <a:pt x="280" y="180"/>
                    <a:pt x="279" y="178"/>
                  </a:cubicBezTo>
                  <a:cubicBezTo>
                    <a:pt x="278" y="177"/>
                    <a:pt x="278" y="176"/>
                    <a:pt x="277" y="175"/>
                  </a:cubicBezTo>
                  <a:cubicBezTo>
                    <a:pt x="276" y="174"/>
                    <a:pt x="276" y="174"/>
                    <a:pt x="276" y="174"/>
                  </a:cubicBezTo>
                  <a:cubicBezTo>
                    <a:pt x="276" y="173"/>
                    <a:pt x="276" y="173"/>
                    <a:pt x="275" y="172"/>
                  </a:cubicBezTo>
                  <a:cubicBezTo>
                    <a:pt x="269" y="158"/>
                    <a:pt x="266" y="141"/>
                    <a:pt x="266" y="127"/>
                  </a:cubicBezTo>
                  <a:cubicBezTo>
                    <a:pt x="262" y="132"/>
                    <a:pt x="267" y="113"/>
                    <a:pt x="263" y="112"/>
                  </a:cubicBezTo>
                  <a:cubicBezTo>
                    <a:pt x="264" y="111"/>
                    <a:pt x="265" y="107"/>
                    <a:pt x="266" y="111"/>
                  </a:cubicBezTo>
                  <a:cubicBezTo>
                    <a:pt x="264" y="97"/>
                    <a:pt x="267" y="89"/>
                    <a:pt x="263" y="80"/>
                  </a:cubicBezTo>
                  <a:cubicBezTo>
                    <a:pt x="264" y="78"/>
                    <a:pt x="265" y="83"/>
                    <a:pt x="265" y="81"/>
                  </a:cubicBezTo>
                  <a:cubicBezTo>
                    <a:pt x="265" y="80"/>
                    <a:pt x="265" y="79"/>
                    <a:pt x="265" y="78"/>
                  </a:cubicBezTo>
                  <a:cubicBezTo>
                    <a:pt x="265" y="77"/>
                    <a:pt x="265" y="77"/>
                    <a:pt x="265" y="76"/>
                  </a:cubicBezTo>
                  <a:cubicBezTo>
                    <a:pt x="265" y="75"/>
                    <a:pt x="265" y="74"/>
                    <a:pt x="265" y="74"/>
                  </a:cubicBezTo>
                  <a:cubicBezTo>
                    <a:pt x="265" y="73"/>
                    <a:pt x="265" y="73"/>
                    <a:pt x="266" y="75"/>
                  </a:cubicBezTo>
                  <a:cubicBezTo>
                    <a:pt x="266" y="76"/>
                    <a:pt x="266" y="76"/>
                    <a:pt x="266" y="76"/>
                  </a:cubicBezTo>
                  <a:cubicBezTo>
                    <a:pt x="266" y="77"/>
                    <a:pt x="266" y="77"/>
                    <a:pt x="266" y="77"/>
                  </a:cubicBezTo>
                  <a:cubicBezTo>
                    <a:pt x="266" y="78"/>
                    <a:pt x="266" y="79"/>
                    <a:pt x="266" y="79"/>
                  </a:cubicBezTo>
                  <a:cubicBezTo>
                    <a:pt x="266" y="77"/>
                    <a:pt x="266" y="75"/>
                    <a:pt x="266" y="73"/>
                  </a:cubicBezTo>
                  <a:cubicBezTo>
                    <a:pt x="266" y="70"/>
                    <a:pt x="265" y="68"/>
                    <a:pt x="265" y="66"/>
                  </a:cubicBezTo>
                  <a:cubicBezTo>
                    <a:pt x="265" y="63"/>
                    <a:pt x="264" y="60"/>
                    <a:pt x="263" y="59"/>
                  </a:cubicBezTo>
                  <a:cubicBezTo>
                    <a:pt x="262" y="56"/>
                    <a:pt x="260" y="57"/>
                    <a:pt x="259" y="58"/>
                  </a:cubicBezTo>
                  <a:cubicBezTo>
                    <a:pt x="259" y="46"/>
                    <a:pt x="258" y="41"/>
                    <a:pt x="256" y="39"/>
                  </a:cubicBezTo>
                  <a:cubicBezTo>
                    <a:pt x="256" y="36"/>
                    <a:pt x="256" y="33"/>
                    <a:pt x="257" y="32"/>
                  </a:cubicBezTo>
                  <a:cubicBezTo>
                    <a:pt x="257" y="31"/>
                    <a:pt x="257" y="31"/>
                    <a:pt x="258" y="37"/>
                  </a:cubicBezTo>
                  <a:cubicBezTo>
                    <a:pt x="258" y="36"/>
                    <a:pt x="258" y="35"/>
                    <a:pt x="258" y="34"/>
                  </a:cubicBezTo>
                  <a:cubicBezTo>
                    <a:pt x="258" y="32"/>
                    <a:pt x="258" y="31"/>
                    <a:pt x="257" y="29"/>
                  </a:cubicBezTo>
                  <a:cubicBezTo>
                    <a:pt x="257" y="26"/>
                    <a:pt x="256" y="22"/>
                    <a:pt x="256" y="18"/>
                  </a:cubicBezTo>
                  <a:cubicBezTo>
                    <a:pt x="255" y="14"/>
                    <a:pt x="254" y="10"/>
                    <a:pt x="253" y="7"/>
                  </a:cubicBezTo>
                  <a:cubicBezTo>
                    <a:pt x="252" y="4"/>
                    <a:pt x="252" y="1"/>
                    <a:pt x="251" y="1"/>
                  </a:cubicBezTo>
                  <a:cubicBezTo>
                    <a:pt x="251" y="1"/>
                    <a:pt x="251" y="2"/>
                    <a:pt x="250" y="2"/>
                  </a:cubicBezTo>
                  <a:cubicBezTo>
                    <a:pt x="250" y="1"/>
                    <a:pt x="249" y="1"/>
                    <a:pt x="249" y="0"/>
                  </a:cubicBezTo>
                  <a:cubicBezTo>
                    <a:pt x="248" y="0"/>
                    <a:pt x="248" y="0"/>
                    <a:pt x="248" y="0"/>
                  </a:cubicBezTo>
                  <a:cubicBezTo>
                    <a:pt x="248" y="0"/>
                    <a:pt x="248" y="1"/>
                    <a:pt x="248" y="1"/>
                  </a:cubicBezTo>
                  <a:cubicBezTo>
                    <a:pt x="248" y="1"/>
                    <a:pt x="247" y="2"/>
                    <a:pt x="247" y="2"/>
                  </a:cubicBezTo>
                  <a:cubicBezTo>
                    <a:pt x="247" y="3"/>
                    <a:pt x="246" y="4"/>
                    <a:pt x="246" y="4"/>
                  </a:cubicBezTo>
                  <a:cubicBezTo>
                    <a:pt x="244" y="7"/>
                    <a:pt x="242" y="8"/>
                    <a:pt x="241" y="10"/>
                  </a:cubicBezTo>
                  <a:cubicBezTo>
                    <a:pt x="240" y="12"/>
                    <a:pt x="239" y="13"/>
                    <a:pt x="238" y="14"/>
                  </a:cubicBezTo>
                  <a:cubicBezTo>
                    <a:pt x="236" y="17"/>
                    <a:pt x="234" y="20"/>
                    <a:pt x="232" y="25"/>
                  </a:cubicBezTo>
                  <a:cubicBezTo>
                    <a:pt x="232" y="25"/>
                    <a:pt x="233" y="24"/>
                    <a:pt x="233" y="23"/>
                  </a:cubicBezTo>
                  <a:cubicBezTo>
                    <a:pt x="232" y="33"/>
                    <a:pt x="229" y="33"/>
                    <a:pt x="226" y="44"/>
                  </a:cubicBezTo>
                  <a:cubicBezTo>
                    <a:pt x="226" y="43"/>
                    <a:pt x="226" y="43"/>
                    <a:pt x="226" y="43"/>
                  </a:cubicBezTo>
                  <a:cubicBezTo>
                    <a:pt x="226" y="44"/>
                    <a:pt x="225" y="45"/>
                    <a:pt x="225" y="46"/>
                  </a:cubicBezTo>
                  <a:cubicBezTo>
                    <a:pt x="224" y="48"/>
                    <a:pt x="224" y="49"/>
                    <a:pt x="224" y="50"/>
                  </a:cubicBezTo>
                  <a:cubicBezTo>
                    <a:pt x="223" y="51"/>
                    <a:pt x="223" y="53"/>
                    <a:pt x="222" y="54"/>
                  </a:cubicBezTo>
                  <a:cubicBezTo>
                    <a:pt x="222" y="57"/>
                    <a:pt x="222" y="59"/>
                    <a:pt x="221" y="60"/>
                  </a:cubicBezTo>
                  <a:cubicBezTo>
                    <a:pt x="221" y="62"/>
                    <a:pt x="221" y="63"/>
                    <a:pt x="221" y="66"/>
                  </a:cubicBezTo>
                  <a:cubicBezTo>
                    <a:pt x="220" y="67"/>
                    <a:pt x="220" y="69"/>
                    <a:pt x="220" y="71"/>
                  </a:cubicBezTo>
                  <a:cubicBezTo>
                    <a:pt x="219" y="73"/>
                    <a:pt x="219" y="75"/>
                    <a:pt x="218" y="78"/>
                  </a:cubicBezTo>
                  <a:cubicBezTo>
                    <a:pt x="220" y="77"/>
                    <a:pt x="220" y="77"/>
                    <a:pt x="220" y="77"/>
                  </a:cubicBezTo>
                  <a:cubicBezTo>
                    <a:pt x="224" y="80"/>
                    <a:pt x="216" y="96"/>
                    <a:pt x="218" y="108"/>
                  </a:cubicBezTo>
                  <a:cubicBezTo>
                    <a:pt x="219" y="104"/>
                    <a:pt x="219" y="104"/>
                    <a:pt x="219" y="104"/>
                  </a:cubicBezTo>
                  <a:cubicBezTo>
                    <a:pt x="220" y="111"/>
                    <a:pt x="213" y="123"/>
                    <a:pt x="212" y="129"/>
                  </a:cubicBezTo>
                  <a:cubicBezTo>
                    <a:pt x="212" y="131"/>
                    <a:pt x="212" y="127"/>
                    <a:pt x="211" y="125"/>
                  </a:cubicBezTo>
                  <a:cubicBezTo>
                    <a:pt x="208" y="142"/>
                    <a:pt x="214" y="127"/>
                    <a:pt x="214" y="140"/>
                  </a:cubicBezTo>
                  <a:cubicBezTo>
                    <a:pt x="212" y="142"/>
                    <a:pt x="211" y="137"/>
                    <a:pt x="210" y="145"/>
                  </a:cubicBezTo>
                  <a:cubicBezTo>
                    <a:pt x="209" y="148"/>
                    <a:pt x="210" y="154"/>
                    <a:pt x="210" y="161"/>
                  </a:cubicBezTo>
                  <a:cubicBezTo>
                    <a:pt x="210" y="168"/>
                    <a:pt x="209" y="176"/>
                    <a:pt x="206" y="181"/>
                  </a:cubicBezTo>
                  <a:cubicBezTo>
                    <a:pt x="207" y="180"/>
                    <a:pt x="208" y="179"/>
                    <a:pt x="208" y="178"/>
                  </a:cubicBezTo>
                  <a:cubicBezTo>
                    <a:pt x="209" y="178"/>
                    <a:pt x="209" y="179"/>
                    <a:pt x="209" y="182"/>
                  </a:cubicBezTo>
                  <a:cubicBezTo>
                    <a:pt x="208" y="183"/>
                    <a:pt x="208" y="184"/>
                    <a:pt x="208" y="185"/>
                  </a:cubicBezTo>
                  <a:cubicBezTo>
                    <a:pt x="207" y="187"/>
                    <a:pt x="206" y="188"/>
                    <a:pt x="206" y="189"/>
                  </a:cubicBezTo>
                  <a:cubicBezTo>
                    <a:pt x="205" y="190"/>
                    <a:pt x="205" y="191"/>
                    <a:pt x="204" y="191"/>
                  </a:cubicBezTo>
                  <a:cubicBezTo>
                    <a:pt x="204" y="192"/>
                    <a:pt x="203" y="193"/>
                    <a:pt x="203" y="193"/>
                  </a:cubicBezTo>
                  <a:cubicBezTo>
                    <a:pt x="201" y="195"/>
                    <a:pt x="199" y="197"/>
                    <a:pt x="198" y="201"/>
                  </a:cubicBezTo>
                  <a:cubicBezTo>
                    <a:pt x="197" y="201"/>
                    <a:pt x="197" y="200"/>
                    <a:pt x="197" y="200"/>
                  </a:cubicBezTo>
                  <a:cubicBezTo>
                    <a:pt x="197" y="200"/>
                    <a:pt x="197" y="201"/>
                    <a:pt x="196" y="201"/>
                  </a:cubicBezTo>
                  <a:cubicBezTo>
                    <a:pt x="196" y="201"/>
                    <a:pt x="196" y="201"/>
                    <a:pt x="196" y="201"/>
                  </a:cubicBezTo>
                  <a:cubicBezTo>
                    <a:pt x="196" y="202"/>
                    <a:pt x="196" y="201"/>
                    <a:pt x="196" y="201"/>
                  </a:cubicBezTo>
                  <a:cubicBezTo>
                    <a:pt x="193" y="199"/>
                    <a:pt x="190" y="194"/>
                    <a:pt x="188" y="192"/>
                  </a:cubicBezTo>
                  <a:cubicBezTo>
                    <a:pt x="188" y="191"/>
                    <a:pt x="188" y="191"/>
                    <a:pt x="188" y="190"/>
                  </a:cubicBezTo>
                  <a:cubicBezTo>
                    <a:pt x="188" y="190"/>
                    <a:pt x="189" y="190"/>
                    <a:pt x="189" y="190"/>
                  </a:cubicBezTo>
                  <a:cubicBezTo>
                    <a:pt x="189" y="189"/>
                    <a:pt x="189" y="189"/>
                    <a:pt x="189" y="188"/>
                  </a:cubicBezTo>
                  <a:cubicBezTo>
                    <a:pt x="188" y="187"/>
                    <a:pt x="188" y="185"/>
                    <a:pt x="187" y="183"/>
                  </a:cubicBezTo>
                  <a:cubicBezTo>
                    <a:pt x="186" y="179"/>
                    <a:pt x="184" y="174"/>
                    <a:pt x="182" y="169"/>
                  </a:cubicBezTo>
                  <a:cubicBezTo>
                    <a:pt x="179" y="160"/>
                    <a:pt x="175" y="151"/>
                    <a:pt x="178" y="150"/>
                  </a:cubicBezTo>
                  <a:cubicBezTo>
                    <a:pt x="173" y="129"/>
                    <a:pt x="173" y="129"/>
                    <a:pt x="173" y="129"/>
                  </a:cubicBezTo>
                  <a:cubicBezTo>
                    <a:pt x="173" y="129"/>
                    <a:pt x="173" y="129"/>
                    <a:pt x="173" y="129"/>
                  </a:cubicBezTo>
                  <a:cubicBezTo>
                    <a:pt x="170" y="116"/>
                    <a:pt x="167" y="111"/>
                    <a:pt x="164" y="107"/>
                  </a:cubicBezTo>
                  <a:cubicBezTo>
                    <a:pt x="164" y="104"/>
                    <a:pt x="165" y="106"/>
                    <a:pt x="165" y="106"/>
                  </a:cubicBezTo>
                  <a:cubicBezTo>
                    <a:pt x="163" y="96"/>
                    <a:pt x="161" y="90"/>
                    <a:pt x="159" y="85"/>
                  </a:cubicBezTo>
                  <a:cubicBezTo>
                    <a:pt x="157" y="80"/>
                    <a:pt x="154" y="76"/>
                    <a:pt x="149" y="69"/>
                  </a:cubicBezTo>
                  <a:cubicBezTo>
                    <a:pt x="149" y="66"/>
                    <a:pt x="149" y="66"/>
                    <a:pt x="149" y="66"/>
                  </a:cubicBezTo>
                  <a:cubicBezTo>
                    <a:pt x="149" y="65"/>
                    <a:pt x="147" y="63"/>
                    <a:pt x="146" y="60"/>
                  </a:cubicBezTo>
                  <a:cubicBezTo>
                    <a:pt x="145" y="58"/>
                    <a:pt x="144" y="57"/>
                    <a:pt x="143" y="55"/>
                  </a:cubicBezTo>
                  <a:cubicBezTo>
                    <a:pt x="141" y="53"/>
                    <a:pt x="139" y="50"/>
                    <a:pt x="137" y="47"/>
                  </a:cubicBezTo>
                  <a:cubicBezTo>
                    <a:pt x="132" y="42"/>
                    <a:pt x="126" y="38"/>
                    <a:pt x="120" y="36"/>
                  </a:cubicBezTo>
                  <a:cubicBezTo>
                    <a:pt x="117" y="34"/>
                    <a:pt x="113" y="33"/>
                    <a:pt x="110" y="32"/>
                  </a:cubicBezTo>
                  <a:cubicBezTo>
                    <a:pt x="110" y="32"/>
                    <a:pt x="109" y="32"/>
                    <a:pt x="109" y="32"/>
                  </a:cubicBezTo>
                  <a:cubicBezTo>
                    <a:pt x="109" y="33"/>
                    <a:pt x="109" y="33"/>
                    <a:pt x="109" y="33"/>
                  </a:cubicBezTo>
                  <a:cubicBezTo>
                    <a:pt x="109" y="34"/>
                    <a:pt x="109" y="34"/>
                    <a:pt x="109" y="34"/>
                  </a:cubicBezTo>
                  <a:cubicBezTo>
                    <a:pt x="108" y="37"/>
                    <a:pt x="108" y="37"/>
                    <a:pt x="108" y="37"/>
                  </a:cubicBezTo>
                  <a:cubicBezTo>
                    <a:pt x="108" y="38"/>
                    <a:pt x="107" y="40"/>
                    <a:pt x="107" y="42"/>
                  </a:cubicBezTo>
                  <a:cubicBezTo>
                    <a:pt x="107" y="41"/>
                    <a:pt x="107" y="40"/>
                    <a:pt x="107" y="38"/>
                  </a:cubicBezTo>
                  <a:cubicBezTo>
                    <a:pt x="106" y="42"/>
                    <a:pt x="105" y="46"/>
                    <a:pt x="104" y="49"/>
                  </a:cubicBezTo>
                  <a:cubicBezTo>
                    <a:pt x="103" y="51"/>
                    <a:pt x="103" y="54"/>
                    <a:pt x="102" y="56"/>
                  </a:cubicBezTo>
                  <a:cubicBezTo>
                    <a:pt x="102" y="58"/>
                    <a:pt x="102" y="60"/>
                    <a:pt x="101" y="63"/>
                  </a:cubicBezTo>
                  <a:cubicBezTo>
                    <a:pt x="101" y="66"/>
                    <a:pt x="101" y="66"/>
                    <a:pt x="101" y="66"/>
                  </a:cubicBezTo>
                  <a:cubicBezTo>
                    <a:pt x="100" y="68"/>
                    <a:pt x="100" y="68"/>
                    <a:pt x="100" y="68"/>
                  </a:cubicBezTo>
                  <a:cubicBezTo>
                    <a:pt x="100" y="70"/>
                    <a:pt x="100" y="72"/>
                    <a:pt x="100" y="73"/>
                  </a:cubicBezTo>
                  <a:cubicBezTo>
                    <a:pt x="99" y="76"/>
                    <a:pt x="99" y="80"/>
                    <a:pt x="99" y="83"/>
                  </a:cubicBezTo>
                  <a:cubicBezTo>
                    <a:pt x="99" y="89"/>
                    <a:pt x="99" y="95"/>
                    <a:pt x="99" y="99"/>
                  </a:cubicBezTo>
                  <a:cubicBezTo>
                    <a:pt x="100" y="104"/>
                    <a:pt x="102" y="107"/>
                    <a:pt x="104" y="109"/>
                  </a:cubicBezTo>
                  <a:cubicBezTo>
                    <a:pt x="105" y="114"/>
                    <a:pt x="107" y="119"/>
                    <a:pt x="108" y="124"/>
                  </a:cubicBezTo>
                  <a:cubicBezTo>
                    <a:pt x="105" y="105"/>
                    <a:pt x="112" y="126"/>
                    <a:pt x="111" y="118"/>
                  </a:cubicBezTo>
                  <a:cubicBezTo>
                    <a:pt x="113" y="126"/>
                    <a:pt x="113" y="138"/>
                    <a:pt x="111" y="129"/>
                  </a:cubicBezTo>
                  <a:cubicBezTo>
                    <a:pt x="111" y="127"/>
                    <a:pt x="111" y="127"/>
                    <a:pt x="111" y="127"/>
                  </a:cubicBezTo>
                  <a:cubicBezTo>
                    <a:pt x="109" y="126"/>
                    <a:pt x="110" y="132"/>
                    <a:pt x="111" y="138"/>
                  </a:cubicBezTo>
                  <a:cubicBezTo>
                    <a:pt x="112" y="145"/>
                    <a:pt x="114" y="151"/>
                    <a:pt x="113" y="151"/>
                  </a:cubicBezTo>
                  <a:cubicBezTo>
                    <a:pt x="118" y="169"/>
                    <a:pt x="123" y="187"/>
                    <a:pt x="128" y="205"/>
                  </a:cubicBezTo>
                  <a:cubicBezTo>
                    <a:pt x="131" y="214"/>
                    <a:pt x="133" y="223"/>
                    <a:pt x="135" y="231"/>
                  </a:cubicBezTo>
                  <a:cubicBezTo>
                    <a:pt x="137" y="237"/>
                    <a:pt x="137" y="237"/>
                    <a:pt x="137" y="237"/>
                  </a:cubicBezTo>
                  <a:cubicBezTo>
                    <a:pt x="137" y="238"/>
                    <a:pt x="137" y="239"/>
                    <a:pt x="137" y="240"/>
                  </a:cubicBezTo>
                  <a:cubicBezTo>
                    <a:pt x="138" y="242"/>
                    <a:pt x="138" y="244"/>
                    <a:pt x="138" y="246"/>
                  </a:cubicBezTo>
                  <a:cubicBezTo>
                    <a:pt x="140" y="247"/>
                    <a:pt x="141" y="247"/>
                    <a:pt x="142" y="247"/>
                  </a:cubicBezTo>
                  <a:cubicBezTo>
                    <a:pt x="143" y="254"/>
                    <a:pt x="143" y="254"/>
                    <a:pt x="143" y="254"/>
                  </a:cubicBezTo>
                  <a:cubicBezTo>
                    <a:pt x="143" y="254"/>
                    <a:pt x="143" y="254"/>
                    <a:pt x="143" y="254"/>
                  </a:cubicBezTo>
                  <a:cubicBezTo>
                    <a:pt x="142" y="255"/>
                    <a:pt x="142" y="255"/>
                    <a:pt x="142" y="254"/>
                  </a:cubicBezTo>
                  <a:cubicBezTo>
                    <a:pt x="142" y="254"/>
                    <a:pt x="141" y="254"/>
                    <a:pt x="141" y="254"/>
                  </a:cubicBezTo>
                  <a:cubicBezTo>
                    <a:pt x="141" y="253"/>
                    <a:pt x="141" y="253"/>
                    <a:pt x="141" y="253"/>
                  </a:cubicBezTo>
                  <a:cubicBezTo>
                    <a:pt x="141" y="253"/>
                    <a:pt x="140" y="252"/>
                    <a:pt x="140" y="252"/>
                  </a:cubicBezTo>
                  <a:cubicBezTo>
                    <a:pt x="140" y="251"/>
                    <a:pt x="140" y="250"/>
                    <a:pt x="140" y="249"/>
                  </a:cubicBezTo>
                  <a:cubicBezTo>
                    <a:pt x="139" y="249"/>
                    <a:pt x="139" y="249"/>
                    <a:pt x="139" y="250"/>
                  </a:cubicBezTo>
                  <a:cubicBezTo>
                    <a:pt x="139" y="251"/>
                    <a:pt x="139" y="251"/>
                    <a:pt x="139" y="251"/>
                  </a:cubicBezTo>
                  <a:cubicBezTo>
                    <a:pt x="140" y="251"/>
                    <a:pt x="140" y="251"/>
                    <a:pt x="140" y="251"/>
                  </a:cubicBezTo>
                  <a:cubicBezTo>
                    <a:pt x="139" y="251"/>
                    <a:pt x="139" y="251"/>
                    <a:pt x="139" y="251"/>
                  </a:cubicBezTo>
                  <a:cubicBezTo>
                    <a:pt x="139" y="251"/>
                    <a:pt x="139" y="251"/>
                    <a:pt x="139" y="252"/>
                  </a:cubicBezTo>
                  <a:cubicBezTo>
                    <a:pt x="139" y="252"/>
                    <a:pt x="139" y="252"/>
                    <a:pt x="138" y="252"/>
                  </a:cubicBezTo>
                  <a:cubicBezTo>
                    <a:pt x="138" y="253"/>
                    <a:pt x="138" y="253"/>
                    <a:pt x="138" y="253"/>
                  </a:cubicBezTo>
                  <a:cubicBezTo>
                    <a:pt x="132" y="250"/>
                    <a:pt x="133" y="250"/>
                    <a:pt x="134" y="249"/>
                  </a:cubicBezTo>
                  <a:cubicBezTo>
                    <a:pt x="135" y="249"/>
                    <a:pt x="136" y="249"/>
                    <a:pt x="135" y="248"/>
                  </a:cubicBezTo>
                  <a:cubicBezTo>
                    <a:pt x="135" y="248"/>
                    <a:pt x="134" y="248"/>
                    <a:pt x="133" y="247"/>
                  </a:cubicBezTo>
                  <a:cubicBezTo>
                    <a:pt x="134" y="248"/>
                    <a:pt x="134" y="248"/>
                    <a:pt x="134" y="248"/>
                  </a:cubicBezTo>
                  <a:cubicBezTo>
                    <a:pt x="132" y="249"/>
                    <a:pt x="132" y="250"/>
                    <a:pt x="126" y="247"/>
                  </a:cubicBezTo>
                  <a:cubicBezTo>
                    <a:pt x="126" y="247"/>
                    <a:pt x="125" y="246"/>
                    <a:pt x="124" y="245"/>
                  </a:cubicBezTo>
                  <a:cubicBezTo>
                    <a:pt x="124" y="245"/>
                    <a:pt x="124" y="244"/>
                    <a:pt x="124" y="244"/>
                  </a:cubicBezTo>
                  <a:cubicBezTo>
                    <a:pt x="123" y="244"/>
                    <a:pt x="124" y="243"/>
                    <a:pt x="123" y="243"/>
                  </a:cubicBezTo>
                  <a:cubicBezTo>
                    <a:pt x="123" y="243"/>
                    <a:pt x="122" y="242"/>
                    <a:pt x="119" y="241"/>
                  </a:cubicBezTo>
                  <a:cubicBezTo>
                    <a:pt x="106" y="233"/>
                    <a:pt x="106" y="233"/>
                    <a:pt x="106" y="233"/>
                  </a:cubicBezTo>
                  <a:cubicBezTo>
                    <a:pt x="110" y="238"/>
                    <a:pt x="110" y="238"/>
                    <a:pt x="110" y="238"/>
                  </a:cubicBezTo>
                  <a:cubicBezTo>
                    <a:pt x="103" y="236"/>
                    <a:pt x="97" y="231"/>
                    <a:pt x="102" y="237"/>
                  </a:cubicBezTo>
                  <a:cubicBezTo>
                    <a:pt x="98" y="232"/>
                    <a:pt x="86" y="225"/>
                    <a:pt x="72" y="219"/>
                  </a:cubicBezTo>
                  <a:cubicBezTo>
                    <a:pt x="66" y="216"/>
                    <a:pt x="59" y="214"/>
                    <a:pt x="53" y="213"/>
                  </a:cubicBezTo>
                  <a:cubicBezTo>
                    <a:pt x="47" y="212"/>
                    <a:pt x="42" y="211"/>
                    <a:pt x="40" y="211"/>
                  </a:cubicBezTo>
                  <a:cubicBezTo>
                    <a:pt x="38" y="211"/>
                    <a:pt x="35" y="212"/>
                    <a:pt x="32" y="213"/>
                  </a:cubicBezTo>
                  <a:cubicBezTo>
                    <a:pt x="31" y="213"/>
                    <a:pt x="29" y="213"/>
                    <a:pt x="28" y="214"/>
                  </a:cubicBezTo>
                  <a:cubicBezTo>
                    <a:pt x="27" y="214"/>
                    <a:pt x="25" y="215"/>
                    <a:pt x="24" y="215"/>
                  </a:cubicBezTo>
                  <a:cubicBezTo>
                    <a:pt x="19" y="217"/>
                    <a:pt x="14" y="219"/>
                    <a:pt x="8" y="224"/>
                  </a:cubicBezTo>
                  <a:cubicBezTo>
                    <a:pt x="9" y="223"/>
                    <a:pt x="11" y="223"/>
                    <a:pt x="11" y="224"/>
                  </a:cubicBezTo>
                  <a:cubicBezTo>
                    <a:pt x="11" y="224"/>
                    <a:pt x="11" y="225"/>
                    <a:pt x="10" y="226"/>
                  </a:cubicBezTo>
                  <a:cubicBezTo>
                    <a:pt x="9" y="226"/>
                    <a:pt x="9" y="227"/>
                    <a:pt x="8" y="228"/>
                  </a:cubicBezTo>
                  <a:cubicBezTo>
                    <a:pt x="7" y="229"/>
                    <a:pt x="7" y="230"/>
                    <a:pt x="6" y="231"/>
                  </a:cubicBezTo>
                  <a:cubicBezTo>
                    <a:pt x="5" y="229"/>
                    <a:pt x="4" y="229"/>
                    <a:pt x="3" y="231"/>
                  </a:cubicBezTo>
                  <a:cubicBezTo>
                    <a:pt x="1" y="233"/>
                    <a:pt x="0" y="237"/>
                    <a:pt x="0" y="241"/>
                  </a:cubicBezTo>
                  <a:cubicBezTo>
                    <a:pt x="1" y="250"/>
                    <a:pt x="6" y="257"/>
                    <a:pt x="7" y="262"/>
                  </a:cubicBezTo>
                  <a:cubicBezTo>
                    <a:pt x="6" y="258"/>
                    <a:pt x="11" y="265"/>
                    <a:pt x="16" y="269"/>
                  </a:cubicBezTo>
                  <a:cubicBezTo>
                    <a:pt x="21" y="274"/>
                    <a:pt x="26" y="278"/>
                    <a:pt x="23" y="272"/>
                  </a:cubicBezTo>
                  <a:cubicBezTo>
                    <a:pt x="30" y="278"/>
                    <a:pt x="22" y="274"/>
                    <a:pt x="27" y="280"/>
                  </a:cubicBezTo>
                  <a:cubicBezTo>
                    <a:pt x="35" y="285"/>
                    <a:pt x="44" y="292"/>
                    <a:pt x="54" y="299"/>
                  </a:cubicBezTo>
                  <a:cubicBezTo>
                    <a:pt x="59" y="303"/>
                    <a:pt x="64" y="306"/>
                    <a:pt x="69" y="310"/>
                  </a:cubicBezTo>
                  <a:cubicBezTo>
                    <a:pt x="74" y="314"/>
                    <a:pt x="80" y="317"/>
                    <a:pt x="85" y="320"/>
                  </a:cubicBezTo>
                  <a:cubicBezTo>
                    <a:pt x="86" y="319"/>
                    <a:pt x="83" y="316"/>
                    <a:pt x="88" y="318"/>
                  </a:cubicBezTo>
                  <a:cubicBezTo>
                    <a:pt x="98" y="327"/>
                    <a:pt x="98" y="327"/>
                    <a:pt x="98" y="327"/>
                  </a:cubicBezTo>
                  <a:cubicBezTo>
                    <a:pt x="103" y="329"/>
                    <a:pt x="104" y="326"/>
                    <a:pt x="111" y="332"/>
                  </a:cubicBezTo>
                  <a:cubicBezTo>
                    <a:pt x="110" y="331"/>
                    <a:pt x="109" y="329"/>
                    <a:pt x="112" y="331"/>
                  </a:cubicBezTo>
                  <a:cubicBezTo>
                    <a:pt x="122" y="337"/>
                    <a:pt x="132" y="344"/>
                    <a:pt x="140" y="352"/>
                  </a:cubicBezTo>
                  <a:cubicBezTo>
                    <a:pt x="144" y="356"/>
                    <a:pt x="148" y="360"/>
                    <a:pt x="151" y="365"/>
                  </a:cubicBezTo>
                  <a:cubicBezTo>
                    <a:pt x="152" y="367"/>
                    <a:pt x="154" y="370"/>
                    <a:pt x="155" y="372"/>
                  </a:cubicBezTo>
                  <a:cubicBezTo>
                    <a:pt x="156" y="375"/>
                    <a:pt x="157" y="378"/>
                    <a:pt x="158" y="381"/>
                  </a:cubicBezTo>
                  <a:cubicBezTo>
                    <a:pt x="161" y="392"/>
                    <a:pt x="163" y="404"/>
                    <a:pt x="163" y="417"/>
                  </a:cubicBezTo>
                  <a:cubicBezTo>
                    <a:pt x="164" y="429"/>
                    <a:pt x="164" y="441"/>
                    <a:pt x="162" y="453"/>
                  </a:cubicBezTo>
                  <a:cubicBezTo>
                    <a:pt x="163" y="447"/>
                    <a:pt x="163" y="451"/>
                    <a:pt x="163" y="456"/>
                  </a:cubicBezTo>
                  <a:cubicBezTo>
                    <a:pt x="164" y="453"/>
                    <a:pt x="165" y="456"/>
                    <a:pt x="166" y="456"/>
                  </a:cubicBezTo>
                  <a:cubicBezTo>
                    <a:pt x="165" y="463"/>
                    <a:pt x="164" y="470"/>
                    <a:pt x="162" y="476"/>
                  </a:cubicBezTo>
                  <a:cubicBezTo>
                    <a:pt x="165" y="480"/>
                    <a:pt x="161" y="498"/>
                    <a:pt x="163" y="501"/>
                  </a:cubicBezTo>
                  <a:cubicBezTo>
                    <a:pt x="163" y="494"/>
                    <a:pt x="163" y="494"/>
                    <a:pt x="163" y="494"/>
                  </a:cubicBezTo>
                  <a:cubicBezTo>
                    <a:pt x="165" y="503"/>
                    <a:pt x="171" y="483"/>
                    <a:pt x="175" y="484"/>
                  </a:cubicBezTo>
                  <a:cubicBezTo>
                    <a:pt x="172" y="474"/>
                    <a:pt x="181" y="458"/>
                    <a:pt x="176" y="442"/>
                  </a:cubicBezTo>
                  <a:cubicBezTo>
                    <a:pt x="177" y="438"/>
                    <a:pt x="178" y="445"/>
                    <a:pt x="178" y="443"/>
                  </a:cubicBezTo>
                  <a:cubicBezTo>
                    <a:pt x="177" y="439"/>
                    <a:pt x="176" y="434"/>
                    <a:pt x="177" y="424"/>
                  </a:cubicBezTo>
                  <a:cubicBezTo>
                    <a:pt x="177" y="425"/>
                    <a:pt x="177" y="425"/>
                    <a:pt x="177" y="425"/>
                  </a:cubicBezTo>
                  <a:cubicBezTo>
                    <a:pt x="176" y="412"/>
                    <a:pt x="175" y="403"/>
                    <a:pt x="174" y="393"/>
                  </a:cubicBezTo>
                  <a:cubicBezTo>
                    <a:pt x="173" y="388"/>
                    <a:pt x="173" y="383"/>
                    <a:pt x="171" y="377"/>
                  </a:cubicBezTo>
                  <a:cubicBezTo>
                    <a:pt x="170" y="372"/>
                    <a:pt x="168" y="365"/>
                    <a:pt x="165" y="357"/>
                  </a:cubicBezTo>
                  <a:cubicBezTo>
                    <a:pt x="164" y="359"/>
                    <a:pt x="164" y="360"/>
                    <a:pt x="164" y="361"/>
                  </a:cubicBezTo>
                  <a:cubicBezTo>
                    <a:pt x="164" y="360"/>
                    <a:pt x="163" y="359"/>
                    <a:pt x="163" y="358"/>
                  </a:cubicBezTo>
                  <a:cubicBezTo>
                    <a:pt x="163" y="358"/>
                    <a:pt x="162" y="357"/>
                    <a:pt x="162" y="357"/>
                  </a:cubicBezTo>
                  <a:cubicBezTo>
                    <a:pt x="162" y="356"/>
                    <a:pt x="161" y="355"/>
                    <a:pt x="161" y="354"/>
                  </a:cubicBezTo>
                  <a:cubicBezTo>
                    <a:pt x="160" y="353"/>
                    <a:pt x="160" y="351"/>
                    <a:pt x="159" y="350"/>
                  </a:cubicBezTo>
                  <a:cubicBezTo>
                    <a:pt x="155" y="348"/>
                    <a:pt x="158" y="351"/>
                    <a:pt x="161" y="356"/>
                  </a:cubicBezTo>
                  <a:cubicBezTo>
                    <a:pt x="162" y="357"/>
                    <a:pt x="162" y="358"/>
                    <a:pt x="163" y="359"/>
                  </a:cubicBezTo>
                  <a:cubicBezTo>
                    <a:pt x="163" y="360"/>
                    <a:pt x="164" y="361"/>
                    <a:pt x="164" y="361"/>
                  </a:cubicBezTo>
                  <a:cubicBezTo>
                    <a:pt x="164" y="363"/>
                    <a:pt x="164" y="363"/>
                    <a:pt x="162" y="362"/>
                  </a:cubicBezTo>
                  <a:cubicBezTo>
                    <a:pt x="163" y="360"/>
                    <a:pt x="161" y="356"/>
                    <a:pt x="158" y="352"/>
                  </a:cubicBezTo>
                  <a:cubicBezTo>
                    <a:pt x="155" y="347"/>
                    <a:pt x="151" y="343"/>
                    <a:pt x="147" y="339"/>
                  </a:cubicBezTo>
                  <a:cubicBezTo>
                    <a:pt x="138" y="331"/>
                    <a:pt x="129" y="326"/>
                    <a:pt x="128" y="322"/>
                  </a:cubicBezTo>
                  <a:cubicBezTo>
                    <a:pt x="119" y="317"/>
                    <a:pt x="129" y="326"/>
                    <a:pt x="121" y="321"/>
                  </a:cubicBezTo>
                  <a:cubicBezTo>
                    <a:pt x="119" y="318"/>
                    <a:pt x="119" y="318"/>
                    <a:pt x="119" y="318"/>
                  </a:cubicBezTo>
                  <a:cubicBezTo>
                    <a:pt x="116" y="319"/>
                    <a:pt x="116" y="319"/>
                    <a:pt x="116" y="319"/>
                  </a:cubicBezTo>
                  <a:cubicBezTo>
                    <a:pt x="111" y="315"/>
                    <a:pt x="108" y="313"/>
                    <a:pt x="109" y="312"/>
                  </a:cubicBezTo>
                  <a:cubicBezTo>
                    <a:pt x="110" y="312"/>
                    <a:pt x="113" y="313"/>
                    <a:pt x="114" y="314"/>
                  </a:cubicBezTo>
                  <a:cubicBezTo>
                    <a:pt x="107" y="309"/>
                    <a:pt x="94" y="304"/>
                    <a:pt x="92" y="302"/>
                  </a:cubicBezTo>
                  <a:cubicBezTo>
                    <a:pt x="94" y="304"/>
                    <a:pt x="97" y="306"/>
                    <a:pt x="99" y="307"/>
                  </a:cubicBezTo>
                  <a:cubicBezTo>
                    <a:pt x="93" y="305"/>
                    <a:pt x="87" y="301"/>
                    <a:pt x="82" y="298"/>
                  </a:cubicBezTo>
                  <a:cubicBezTo>
                    <a:pt x="80" y="297"/>
                    <a:pt x="79" y="296"/>
                    <a:pt x="77" y="295"/>
                  </a:cubicBezTo>
                  <a:cubicBezTo>
                    <a:pt x="73" y="292"/>
                    <a:pt x="73" y="292"/>
                    <a:pt x="73" y="292"/>
                  </a:cubicBezTo>
                  <a:cubicBezTo>
                    <a:pt x="70" y="290"/>
                    <a:pt x="67" y="288"/>
                    <a:pt x="64" y="286"/>
                  </a:cubicBezTo>
                  <a:cubicBezTo>
                    <a:pt x="52" y="279"/>
                    <a:pt x="41" y="271"/>
                    <a:pt x="31" y="264"/>
                  </a:cubicBezTo>
                  <a:cubicBezTo>
                    <a:pt x="32" y="266"/>
                    <a:pt x="32" y="266"/>
                    <a:pt x="32" y="266"/>
                  </a:cubicBezTo>
                  <a:cubicBezTo>
                    <a:pt x="24" y="260"/>
                    <a:pt x="22" y="257"/>
                    <a:pt x="20" y="254"/>
                  </a:cubicBezTo>
                  <a:cubicBezTo>
                    <a:pt x="19" y="253"/>
                    <a:pt x="18" y="251"/>
                    <a:pt x="16" y="249"/>
                  </a:cubicBezTo>
                  <a:cubicBezTo>
                    <a:pt x="15" y="247"/>
                    <a:pt x="13" y="244"/>
                    <a:pt x="13" y="241"/>
                  </a:cubicBezTo>
                  <a:cubicBezTo>
                    <a:pt x="13" y="241"/>
                    <a:pt x="13" y="241"/>
                    <a:pt x="13" y="241"/>
                  </a:cubicBezTo>
                  <a:cubicBezTo>
                    <a:pt x="12" y="239"/>
                    <a:pt x="12" y="235"/>
                    <a:pt x="15" y="232"/>
                  </a:cubicBezTo>
                  <a:cubicBezTo>
                    <a:pt x="14" y="234"/>
                    <a:pt x="16" y="233"/>
                    <a:pt x="17" y="232"/>
                  </a:cubicBezTo>
                  <a:cubicBezTo>
                    <a:pt x="19" y="232"/>
                    <a:pt x="20" y="231"/>
                    <a:pt x="19" y="233"/>
                  </a:cubicBezTo>
                  <a:cubicBezTo>
                    <a:pt x="21" y="231"/>
                    <a:pt x="24" y="229"/>
                    <a:pt x="26" y="228"/>
                  </a:cubicBezTo>
                  <a:cubicBezTo>
                    <a:pt x="27" y="227"/>
                    <a:pt x="28" y="227"/>
                    <a:pt x="29" y="226"/>
                  </a:cubicBezTo>
                  <a:cubicBezTo>
                    <a:pt x="30" y="226"/>
                    <a:pt x="30" y="225"/>
                    <a:pt x="31" y="225"/>
                  </a:cubicBezTo>
                  <a:cubicBezTo>
                    <a:pt x="32" y="224"/>
                    <a:pt x="33" y="223"/>
                    <a:pt x="36" y="222"/>
                  </a:cubicBezTo>
                  <a:cubicBezTo>
                    <a:pt x="37" y="222"/>
                    <a:pt x="38" y="223"/>
                    <a:pt x="39" y="223"/>
                  </a:cubicBezTo>
                  <a:cubicBezTo>
                    <a:pt x="41" y="222"/>
                    <a:pt x="42" y="222"/>
                    <a:pt x="44" y="222"/>
                  </a:cubicBezTo>
                  <a:cubicBezTo>
                    <a:pt x="46" y="222"/>
                    <a:pt x="49" y="222"/>
                    <a:pt x="54" y="223"/>
                  </a:cubicBezTo>
                  <a:cubicBezTo>
                    <a:pt x="46" y="222"/>
                    <a:pt x="59" y="226"/>
                    <a:pt x="50" y="226"/>
                  </a:cubicBezTo>
                  <a:cubicBezTo>
                    <a:pt x="60" y="230"/>
                    <a:pt x="67" y="232"/>
                    <a:pt x="73" y="234"/>
                  </a:cubicBezTo>
                  <a:cubicBezTo>
                    <a:pt x="79" y="236"/>
                    <a:pt x="84" y="238"/>
                    <a:pt x="88" y="243"/>
                  </a:cubicBezTo>
                  <a:cubicBezTo>
                    <a:pt x="93" y="243"/>
                    <a:pt x="89" y="240"/>
                    <a:pt x="84" y="238"/>
                  </a:cubicBezTo>
                  <a:cubicBezTo>
                    <a:pt x="80" y="235"/>
                    <a:pt x="74" y="233"/>
                    <a:pt x="77" y="234"/>
                  </a:cubicBezTo>
                  <a:cubicBezTo>
                    <a:pt x="73" y="231"/>
                    <a:pt x="86" y="235"/>
                    <a:pt x="92" y="238"/>
                  </a:cubicBezTo>
                  <a:cubicBezTo>
                    <a:pt x="98" y="242"/>
                    <a:pt x="100" y="249"/>
                    <a:pt x="115" y="257"/>
                  </a:cubicBezTo>
                  <a:cubicBezTo>
                    <a:pt x="114" y="257"/>
                    <a:pt x="114" y="257"/>
                    <a:pt x="112" y="256"/>
                  </a:cubicBezTo>
                  <a:cubicBezTo>
                    <a:pt x="113" y="257"/>
                    <a:pt x="115" y="258"/>
                    <a:pt x="116" y="258"/>
                  </a:cubicBezTo>
                  <a:cubicBezTo>
                    <a:pt x="118" y="259"/>
                    <a:pt x="120" y="260"/>
                    <a:pt x="122" y="261"/>
                  </a:cubicBezTo>
                  <a:cubicBezTo>
                    <a:pt x="127" y="264"/>
                    <a:pt x="132" y="266"/>
                    <a:pt x="137" y="269"/>
                  </a:cubicBezTo>
                  <a:cubicBezTo>
                    <a:pt x="140" y="269"/>
                    <a:pt x="143" y="270"/>
                    <a:pt x="146" y="271"/>
                  </a:cubicBezTo>
                  <a:cubicBezTo>
                    <a:pt x="148" y="272"/>
                    <a:pt x="151" y="273"/>
                    <a:pt x="150" y="271"/>
                  </a:cubicBezTo>
                  <a:cubicBezTo>
                    <a:pt x="144" y="269"/>
                    <a:pt x="138" y="267"/>
                    <a:pt x="131" y="264"/>
                  </a:cubicBezTo>
                  <a:cubicBezTo>
                    <a:pt x="135" y="265"/>
                    <a:pt x="139" y="266"/>
                    <a:pt x="143" y="267"/>
                  </a:cubicBezTo>
                  <a:cubicBezTo>
                    <a:pt x="145" y="267"/>
                    <a:pt x="147" y="268"/>
                    <a:pt x="149" y="268"/>
                  </a:cubicBezTo>
                  <a:cubicBezTo>
                    <a:pt x="150" y="269"/>
                    <a:pt x="151" y="269"/>
                    <a:pt x="152" y="269"/>
                  </a:cubicBezTo>
                  <a:cubicBezTo>
                    <a:pt x="152" y="269"/>
                    <a:pt x="153" y="269"/>
                    <a:pt x="154" y="270"/>
                  </a:cubicBezTo>
                  <a:cubicBezTo>
                    <a:pt x="154" y="270"/>
                    <a:pt x="154" y="270"/>
                    <a:pt x="154" y="270"/>
                  </a:cubicBezTo>
                  <a:cubicBezTo>
                    <a:pt x="154" y="270"/>
                    <a:pt x="154" y="269"/>
                    <a:pt x="154" y="269"/>
                  </a:cubicBezTo>
                  <a:cubicBezTo>
                    <a:pt x="154" y="269"/>
                    <a:pt x="154" y="269"/>
                    <a:pt x="154" y="269"/>
                  </a:cubicBezTo>
                  <a:cubicBezTo>
                    <a:pt x="154" y="265"/>
                    <a:pt x="153" y="261"/>
                    <a:pt x="153" y="258"/>
                  </a:cubicBezTo>
                  <a:cubicBezTo>
                    <a:pt x="154" y="259"/>
                    <a:pt x="156" y="266"/>
                    <a:pt x="157" y="271"/>
                  </a:cubicBezTo>
                  <a:cubicBezTo>
                    <a:pt x="157" y="269"/>
                    <a:pt x="156" y="266"/>
                    <a:pt x="156" y="263"/>
                  </a:cubicBezTo>
                  <a:cubicBezTo>
                    <a:pt x="155" y="259"/>
                    <a:pt x="155" y="257"/>
                    <a:pt x="155" y="254"/>
                  </a:cubicBezTo>
                  <a:cubicBezTo>
                    <a:pt x="157" y="256"/>
                    <a:pt x="158" y="265"/>
                    <a:pt x="160" y="276"/>
                  </a:cubicBezTo>
                  <a:cubicBezTo>
                    <a:pt x="160" y="277"/>
                    <a:pt x="157" y="275"/>
                    <a:pt x="156" y="275"/>
                  </a:cubicBezTo>
                  <a:cubicBezTo>
                    <a:pt x="154" y="274"/>
                    <a:pt x="152" y="274"/>
                    <a:pt x="151" y="273"/>
                  </a:cubicBezTo>
                  <a:cubicBezTo>
                    <a:pt x="147" y="272"/>
                    <a:pt x="144" y="272"/>
                    <a:pt x="142" y="271"/>
                  </a:cubicBezTo>
                  <a:cubicBezTo>
                    <a:pt x="145" y="273"/>
                    <a:pt x="151" y="275"/>
                    <a:pt x="155" y="276"/>
                  </a:cubicBezTo>
                  <a:cubicBezTo>
                    <a:pt x="158" y="276"/>
                    <a:pt x="160" y="277"/>
                    <a:pt x="160" y="277"/>
                  </a:cubicBezTo>
                  <a:cubicBezTo>
                    <a:pt x="161" y="277"/>
                    <a:pt x="161" y="278"/>
                    <a:pt x="161" y="278"/>
                  </a:cubicBezTo>
                  <a:cubicBezTo>
                    <a:pt x="161" y="278"/>
                    <a:pt x="162" y="279"/>
                    <a:pt x="161" y="279"/>
                  </a:cubicBezTo>
                  <a:cubicBezTo>
                    <a:pt x="162" y="279"/>
                    <a:pt x="162" y="279"/>
                    <a:pt x="162" y="278"/>
                  </a:cubicBezTo>
                  <a:cubicBezTo>
                    <a:pt x="159" y="271"/>
                    <a:pt x="159" y="265"/>
                    <a:pt x="158" y="258"/>
                  </a:cubicBezTo>
                  <a:cubicBezTo>
                    <a:pt x="157" y="252"/>
                    <a:pt x="156" y="244"/>
                    <a:pt x="152" y="236"/>
                  </a:cubicBezTo>
                  <a:cubicBezTo>
                    <a:pt x="153" y="236"/>
                    <a:pt x="154" y="237"/>
                    <a:pt x="154" y="237"/>
                  </a:cubicBezTo>
                  <a:cubicBezTo>
                    <a:pt x="154" y="236"/>
                    <a:pt x="154" y="235"/>
                    <a:pt x="153" y="234"/>
                  </a:cubicBezTo>
                  <a:cubicBezTo>
                    <a:pt x="153" y="234"/>
                    <a:pt x="153" y="233"/>
                    <a:pt x="153" y="233"/>
                  </a:cubicBezTo>
                  <a:cubicBezTo>
                    <a:pt x="153" y="232"/>
                    <a:pt x="153" y="232"/>
                    <a:pt x="152" y="232"/>
                  </a:cubicBezTo>
                  <a:cubicBezTo>
                    <a:pt x="152" y="230"/>
                    <a:pt x="151" y="228"/>
                    <a:pt x="151" y="226"/>
                  </a:cubicBezTo>
                  <a:cubicBezTo>
                    <a:pt x="155" y="232"/>
                    <a:pt x="155" y="232"/>
                    <a:pt x="155" y="232"/>
                  </a:cubicBezTo>
                  <a:cubicBezTo>
                    <a:pt x="150" y="223"/>
                    <a:pt x="151" y="213"/>
                    <a:pt x="147" y="204"/>
                  </a:cubicBezTo>
                  <a:cubicBezTo>
                    <a:pt x="153" y="223"/>
                    <a:pt x="147" y="209"/>
                    <a:pt x="148" y="218"/>
                  </a:cubicBezTo>
                  <a:cubicBezTo>
                    <a:pt x="138" y="195"/>
                    <a:pt x="148" y="203"/>
                    <a:pt x="139" y="177"/>
                  </a:cubicBezTo>
                  <a:cubicBezTo>
                    <a:pt x="141" y="181"/>
                    <a:pt x="142" y="191"/>
                    <a:pt x="140" y="185"/>
                  </a:cubicBezTo>
                  <a:cubicBezTo>
                    <a:pt x="139" y="180"/>
                    <a:pt x="137" y="174"/>
                    <a:pt x="137" y="170"/>
                  </a:cubicBezTo>
                  <a:cubicBezTo>
                    <a:pt x="132" y="154"/>
                    <a:pt x="136" y="174"/>
                    <a:pt x="133" y="167"/>
                  </a:cubicBezTo>
                  <a:cubicBezTo>
                    <a:pt x="133" y="160"/>
                    <a:pt x="129" y="159"/>
                    <a:pt x="126" y="151"/>
                  </a:cubicBezTo>
                  <a:cubicBezTo>
                    <a:pt x="128" y="151"/>
                    <a:pt x="128" y="151"/>
                    <a:pt x="128" y="151"/>
                  </a:cubicBezTo>
                  <a:cubicBezTo>
                    <a:pt x="124" y="131"/>
                    <a:pt x="123" y="147"/>
                    <a:pt x="120" y="129"/>
                  </a:cubicBezTo>
                  <a:cubicBezTo>
                    <a:pt x="124" y="136"/>
                    <a:pt x="124" y="136"/>
                    <a:pt x="124" y="136"/>
                  </a:cubicBezTo>
                  <a:cubicBezTo>
                    <a:pt x="122" y="127"/>
                    <a:pt x="122" y="127"/>
                    <a:pt x="122" y="127"/>
                  </a:cubicBezTo>
                  <a:cubicBezTo>
                    <a:pt x="124" y="128"/>
                    <a:pt x="124" y="128"/>
                    <a:pt x="124" y="128"/>
                  </a:cubicBezTo>
                  <a:cubicBezTo>
                    <a:pt x="122" y="123"/>
                    <a:pt x="121" y="120"/>
                    <a:pt x="121" y="117"/>
                  </a:cubicBezTo>
                  <a:cubicBezTo>
                    <a:pt x="120" y="114"/>
                    <a:pt x="120" y="110"/>
                    <a:pt x="119" y="105"/>
                  </a:cubicBezTo>
                  <a:cubicBezTo>
                    <a:pt x="118" y="108"/>
                    <a:pt x="116" y="105"/>
                    <a:pt x="115" y="96"/>
                  </a:cubicBezTo>
                  <a:cubicBezTo>
                    <a:pt x="116" y="90"/>
                    <a:pt x="117" y="99"/>
                    <a:pt x="116" y="87"/>
                  </a:cubicBezTo>
                  <a:cubicBezTo>
                    <a:pt x="117" y="90"/>
                    <a:pt x="119" y="92"/>
                    <a:pt x="117" y="98"/>
                  </a:cubicBezTo>
                  <a:cubicBezTo>
                    <a:pt x="118" y="98"/>
                    <a:pt x="119" y="100"/>
                    <a:pt x="120" y="101"/>
                  </a:cubicBezTo>
                  <a:cubicBezTo>
                    <a:pt x="120" y="98"/>
                    <a:pt x="120" y="94"/>
                    <a:pt x="119" y="90"/>
                  </a:cubicBezTo>
                  <a:cubicBezTo>
                    <a:pt x="119" y="87"/>
                    <a:pt x="119" y="83"/>
                    <a:pt x="119" y="81"/>
                  </a:cubicBezTo>
                  <a:cubicBezTo>
                    <a:pt x="119" y="83"/>
                    <a:pt x="119" y="85"/>
                    <a:pt x="118" y="86"/>
                  </a:cubicBezTo>
                  <a:cubicBezTo>
                    <a:pt x="118" y="83"/>
                    <a:pt x="118" y="80"/>
                    <a:pt x="117" y="77"/>
                  </a:cubicBezTo>
                  <a:cubicBezTo>
                    <a:pt x="117" y="74"/>
                    <a:pt x="116" y="71"/>
                    <a:pt x="116" y="68"/>
                  </a:cubicBezTo>
                  <a:cubicBezTo>
                    <a:pt x="117" y="65"/>
                    <a:pt x="118" y="68"/>
                    <a:pt x="118" y="70"/>
                  </a:cubicBezTo>
                  <a:cubicBezTo>
                    <a:pt x="118" y="69"/>
                    <a:pt x="118" y="68"/>
                    <a:pt x="118" y="67"/>
                  </a:cubicBezTo>
                  <a:cubicBezTo>
                    <a:pt x="118" y="67"/>
                    <a:pt x="118" y="67"/>
                    <a:pt x="118" y="67"/>
                  </a:cubicBezTo>
                  <a:cubicBezTo>
                    <a:pt x="118" y="66"/>
                    <a:pt x="118" y="66"/>
                    <a:pt x="118" y="66"/>
                  </a:cubicBezTo>
                  <a:cubicBezTo>
                    <a:pt x="118" y="66"/>
                    <a:pt x="118" y="66"/>
                    <a:pt x="118" y="66"/>
                  </a:cubicBezTo>
                  <a:cubicBezTo>
                    <a:pt x="118" y="65"/>
                    <a:pt x="117" y="64"/>
                    <a:pt x="118" y="63"/>
                  </a:cubicBezTo>
                  <a:cubicBezTo>
                    <a:pt x="119" y="64"/>
                    <a:pt x="120" y="65"/>
                    <a:pt x="121" y="67"/>
                  </a:cubicBezTo>
                  <a:cubicBezTo>
                    <a:pt x="121" y="67"/>
                    <a:pt x="121" y="67"/>
                    <a:pt x="121" y="67"/>
                  </a:cubicBezTo>
                  <a:cubicBezTo>
                    <a:pt x="121" y="67"/>
                    <a:pt x="121" y="67"/>
                    <a:pt x="121" y="67"/>
                  </a:cubicBezTo>
                  <a:cubicBezTo>
                    <a:pt x="121" y="66"/>
                    <a:pt x="121" y="66"/>
                    <a:pt x="121" y="66"/>
                  </a:cubicBezTo>
                  <a:cubicBezTo>
                    <a:pt x="121" y="66"/>
                    <a:pt x="120" y="65"/>
                    <a:pt x="120" y="65"/>
                  </a:cubicBezTo>
                  <a:cubicBezTo>
                    <a:pt x="120" y="64"/>
                    <a:pt x="120" y="63"/>
                    <a:pt x="120" y="61"/>
                  </a:cubicBezTo>
                  <a:cubicBezTo>
                    <a:pt x="121" y="62"/>
                    <a:pt x="121" y="61"/>
                    <a:pt x="121" y="62"/>
                  </a:cubicBezTo>
                  <a:cubicBezTo>
                    <a:pt x="122" y="62"/>
                    <a:pt x="122" y="63"/>
                    <a:pt x="122" y="63"/>
                  </a:cubicBezTo>
                  <a:cubicBezTo>
                    <a:pt x="123" y="64"/>
                    <a:pt x="124" y="63"/>
                    <a:pt x="125" y="63"/>
                  </a:cubicBezTo>
                  <a:cubicBezTo>
                    <a:pt x="126" y="63"/>
                    <a:pt x="127" y="64"/>
                    <a:pt x="128" y="64"/>
                  </a:cubicBezTo>
                  <a:cubicBezTo>
                    <a:pt x="128" y="65"/>
                    <a:pt x="128" y="65"/>
                    <a:pt x="128" y="65"/>
                  </a:cubicBezTo>
                  <a:cubicBezTo>
                    <a:pt x="129" y="65"/>
                    <a:pt x="129" y="66"/>
                    <a:pt x="129" y="67"/>
                  </a:cubicBezTo>
                  <a:cubicBezTo>
                    <a:pt x="130" y="68"/>
                    <a:pt x="131" y="69"/>
                    <a:pt x="132" y="70"/>
                  </a:cubicBezTo>
                  <a:cubicBezTo>
                    <a:pt x="132" y="71"/>
                    <a:pt x="133" y="72"/>
                    <a:pt x="135" y="74"/>
                  </a:cubicBezTo>
                  <a:cubicBezTo>
                    <a:pt x="140" y="84"/>
                    <a:pt x="141" y="94"/>
                    <a:pt x="148" y="107"/>
                  </a:cubicBezTo>
                  <a:cubicBezTo>
                    <a:pt x="148" y="115"/>
                    <a:pt x="148" y="115"/>
                    <a:pt x="148" y="115"/>
                  </a:cubicBezTo>
                  <a:cubicBezTo>
                    <a:pt x="151" y="126"/>
                    <a:pt x="148" y="104"/>
                    <a:pt x="154" y="121"/>
                  </a:cubicBezTo>
                  <a:cubicBezTo>
                    <a:pt x="158" y="134"/>
                    <a:pt x="153" y="126"/>
                    <a:pt x="154" y="131"/>
                  </a:cubicBezTo>
                  <a:cubicBezTo>
                    <a:pt x="157" y="137"/>
                    <a:pt x="162" y="148"/>
                    <a:pt x="163" y="160"/>
                  </a:cubicBezTo>
                  <a:cubicBezTo>
                    <a:pt x="162" y="156"/>
                    <a:pt x="161" y="153"/>
                    <a:pt x="160" y="149"/>
                  </a:cubicBezTo>
                  <a:close/>
                  <a:moveTo>
                    <a:pt x="229" y="157"/>
                  </a:moveTo>
                  <a:cubicBezTo>
                    <a:pt x="229" y="160"/>
                    <a:pt x="229" y="166"/>
                    <a:pt x="228" y="168"/>
                  </a:cubicBezTo>
                  <a:cubicBezTo>
                    <a:pt x="226" y="164"/>
                    <a:pt x="228" y="162"/>
                    <a:pt x="229" y="157"/>
                  </a:cubicBezTo>
                  <a:close/>
                  <a:moveTo>
                    <a:pt x="251" y="73"/>
                  </a:moveTo>
                  <a:cubicBezTo>
                    <a:pt x="250" y="72"/>
                    <a:pt x="250" y="70"/>
                    <a:pt x="251" y="67"/>
                  </a:cubicBezTo>
                  <a:cubicBezTo>
                    <a:pt x="251" y="68"/>
                    <a:pt x="251" y="71"/>
                    <a:pt x="251" y="73"/>
                  </a:cubicBezTo>
                  <a:close/>
                  <a:moveTo>
                    <a:pt x="396" y="230"/>
                  </a:moveTo>
                  <a:cubicBezTo>
                    <a:pt x="396" y="230"/>
                    <a:pt x="396" y="230"/>
                    <a:pt x="395" y="230"/>
                  </a:cubicBezTo>
                  <a:cubicBezTo>
                    <a:pt x="390" y="231"/>
                    <a:pt x="392" y="231"/>
                    <a:pt x="396" y="230"/>
                  </a:cubicBezTo>
                  <a:close/>
                  <a:moveTo>
                    <a:pt x="408" y="226"/>
                  </a:moveTo>
                  <a:cubicBezTo>
                    <a:pt x="409" y="226"/>
                    <a:pt x="409" y="225"/>
                    <a:pt x="408" y="225"/>
                  </a:cubicBezTo>
                  <a:cubicBezTo>
                    <a:pt x="407" y="226"/>
                    <a:pt x="405" y="227"/>
                    <a:pt x="402" y="228"/>
                  </a:cubicBezTo>
                  <a:cubicBezTo>
                    <a:pt x="403" y="228"/>
                    <a:pt x="404" y="228"/>
                    <a:pt x="408" y="226"/>
                  </a:cubicBezTo>
                  <a:close/>
                  <a:moveTo>
                    <a:pt x="121" y="243"/>
                  </a:moveTo>
                  <a:cubicBezTo>
                    <a:pt x="123" y="244"/>
                    <a:pt x="123" y="244"/>
                    <a:pt x="123" y="244"/>
                  </a:cubicBezTo>
                  <a:cubicBezTo>
                    <a:pt x="118" y="242"/>
                    <a:pt x="119" y="243"/>
                    <a:pt x="121" y="2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1" name="Freeform 20173"/>
            <p:cNvSpPr/>
            <p:nvPr/>
          </p:nvSpPr>
          <p:spPr bwMode="auto">
            <a:xfrm>
              <a:off x="1450976" y="3422651"/>
              <a:ext cx="3175" cy="9525"/>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2"/>
                    <a:pt x="1" y="1"/>
                    <a:pt x="1" y="0"/>
                  </a:cubicBezTo>
                  <a:cubicBezTo>
                    <a:pt x="1" y="0"/>
                    <a:pt x="0"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2" name="Freeform 20174"/>
            <p:cNvSpPr/>
            <p:nvPr/>
          </p:nvSpPr>
          <p:spPr bwMode="auto">
            <a:xfrm>
              <a:off x="1057276" y="3462338"/>
              <a:ext cx="3175" cy="4763"/>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0"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3" name="Freeform 20175"/>
            <p:cNvSpPr/>
            <p:nvPr/>
          </p:nvSpPr>
          <p:spPr bwMode="auto">
            <a:xfrm>
              <a:off x="1814513" y="3578226"/>
              <a:ext cx="6350" cy="14288"/>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1" y="2"/>
                    <a:pt x="1" y="1"/>
                    <a:pt x="2" y="0"/>
                  </a:cubicBezTo>
                  <a:cubicBezTo>
                    <a:pt x="2" y="0"/>
                    <a:pt x="1" y="1"/>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4" name="Freeform 20176"/>
            <p:cNvSpPr/>
            <p:nvPr/>
          </p:nvSpPr>
          <p:spPr bwMode="auto">
            <a:xfrm>
              <a:off x="2225676" y="3929063"/>
              <a:ext cx="47625" cy="3175"/>
            </a:xfrm>
            <a:custGeom>
              <a:avLst/>
              <a:gdLst>
                <a:gd name="T0" fmla="*/ 14 w 14"/>
                <a:gd name="T1" fmla="*/ 0 h 1"/>
                <a:gd name="T2" fmla="*/ 0 w 14"/>
                <a:gd name="T3" fmla="*/ 1 h 1"/>
                <a:gd name="T4" fmla="*/ 11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cubicBezTo>
                    <a:pt x="0" y="1"/>
                    <a:pt x="0" y="1"/>
                    <a:pt x="0" y="1"/>
                  </a:cubicBezTo>
                  <a:cubicBezTo>
                    <a:pt x="6" y="1"/>
                    <a:pt x="8" y="1"/>
                    <a:pt x="11" y="1"/>
                  </a:cubicBezTo>
                  <a:cubicBezTo>
                    <a:pt x="11" y="1"/>
                    <a:pt x="9"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5" name="Freeform 20177"/>
            <p:cNvSpPr/>
            <p:nvPr/>
          </p:nvSpPr>
          <p:spPr bwMode="auto">
            <a:xfrm>
              <a:off x="2097088" y="4143376"/>
              <a:ext cx="23813" cy="20638"/>
            </a:xfrm>
            <a:custGeom>
              <a:avLst/>
              <a:gdLst>
                <a:gd name="T0" fmla="*/ 3 w 7"/>
                <a:gd name="T1" fmla="*/ 3 h 6"/>
                <a:gd name="T2" fmla="*/ 0 w 7"/>
                <a:gd name="T3" fmla="*/ 6 h 6"/>
                <a:gd name="T4" fmla="*/ 1 w 7"/>
                <a:gd name="T5" fmla="*/ 6 h 6"/>
                <a:gd name="T6" fmla="*/ 3 w 7"/>
                <a:gd name="T7" fmla="*/ 3 h 6"/>
              </a:gdLst>
              <a:ahLst/>
              <a:cxnLst>
                <a:cxn ang="0">
                  <a:pos x="T0" y="T1"/>
                </a:cxn>
                <a:cxn ang="0">
                  <a:pos x="T2" y="T3"/>
                </a:cxn>
                <a:cxn ang="0">
                  <a:pos x="T4" y="T5"/>
                </a:cxn>
                <a:cxn ang="0">
                  <a:pos x="T6" y="T7"/>
                </a:cxn>
              </a:cxnLst>
              <a:rect l="0" t="0" r="r" b="b"/>
              <a:pathLst>
                <a:path w="7" h="6">
                  <a:moveTo>
                    <a:pt x="3" y="3"/>
                  </a:moveTo>
                  <a:cubicBezTo>
                    <a:pt x="2" y="4"/>
                    <a:pt x="1" y="5"/>
                    <a:pt x="0" y="6"/>
                  </a:cubicBezTo>
                  <a:cubicBezTo>
                    <a:pt x="1" y="6"/>
                    <a:pt x="1" y="6"/>
                    <a:pt x="1" y="6"/>
                  </a:cubicBezTo>
                  <a:cubicBezTo>
                    <a:pt x="5" y="3"/>
                    <a:pt x="7"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6" name="Freeform 20178"/>
            <p:cNvSpPr/>
            <p:nvPr/>
          </p:nvSpPr>
          <p:spPr bwMode="auto">
            <a:xfrm>
              <a:off x="2235201" y="3973513"/>
              <a:ext cx="17463" cy="50800"/>
            </a:xfrm>
            <a:custGeom>
              <a:avLst/>
              <a:gdLst>
                <a:gd name="T0" fmla="*/ 5 w 5"/>
                <a:gd name="T1" fmla="*/ 0 h 15"/>
                <a:gd name="T2" fmla="*/ 0 w 5"/>
                <a:gd name="T3" fmla="*/ 14 h 15"/>
                <a:gd name="T4" fmla="*/ 0 w 5"/>
                <a:gd name="T5" fmla="*/ 13 h 15"/>
                <a:gd name="T6" fmla="*/ 5 w 5"/>
                <a:gd name="T7" fmla="*/ 0 h 15"/>
              </a:gdLst>
              <a:ahLst/>
              <a:cxnLst>
                <a:cxn ang="0">
                  <a:pos x="T0" y="T1"/>
                </a:cxn>
                <a:cxn ang="0">
                  <a:pos x="T2" y="T3"/>
                </a:cxn>
                <a:cxn ang="0">
                  <a:pos x="T4" y="T5"/>
                </a:cxn>
                <a:cxn ang="0">
                  <a:pos x="T6" y="T7"/>
                </a:cxn>
              </a:cxnLst>
              <a:rect l="0" t="0" r="r" b="b"/>
              <a:pathLst>
                <a:path w="5" h="15">
                  <a:moveTo>
                    <a:pt x="5" y="0"/>
                  </a:moveTo>
                  <a:cubicBezTo>
                    <a:pt x="2" y="2"/>
                    <a:pt x="2" y="8"/>
                    <a:pt x="0" y="14"/>
                  </a:cubicBezTo>
                  <a:cubicBezTo>
                    <a:pt x="0" y="14"/>
                    <a:pt x="0" y="13"/>
                    <a:pt x="0" y="13"/>
                  </a:cubicBezTo>
                  <a:cubicBezTo>
                    <a:pt x="2" y="15"/>
                    <a:pt x="4" y="7"/>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7" name="Freeform 20179"/>
            <p:cNvSpPr/>
            <p:nvPr/>
          </p:nvSpPr>
          <p:spPr bwMode="auto">
            <a:xfrm>
              <a:off x="2222501" y="4029076"/>
              <a:ext cx="9525" cy="23813"/>
            </a:xfrm>
            <a:custGeom>
              <a:avLst/>
              <a:gdLst>
                <a:gd name="T0" fmla="*/ 3 w 3"/>
                <a:gd name="T1" fmla="*/ 0 h 7"/>
                <a:gd name="T2" fmla="*/ 0 w 3"/>
                <a:gd name="T3" fmla="*/ 6 h 7"/>
                <a:gd name="T4" fmla="*/ 3 w 3"/>
                <a:gd name="T5" fmla="*/ 0 h 7"/>
              </a:gdLst>
              <a:ahLst/>
              <a:cxnLst>
                <a:cxn ang="0">
                  <a:pos x="T0" y="T1"/>
                </a:cxn>
                <a:cxn ang="0">
                  <a:pos x="T2" y="T3"/>
                </a:cxn>
                <a:cxn ang="0">
                  <a:pos x="T4" y="T5"/>
                </a:cxn>
              </a:cxnLst>
              <a:rect l="0" t="0" r="r" b="b"/>
              <a:pathLst>
                <a:path w="3" h="7">
                  <a:moveTo>
                    <a:pt x="3" y="0"/>
                  </a:moveTo>
                  <a:cubicBezTo>
                    <a:pt x="2" y="2"/>
                    <a:pt x="2" y="4"/>
                    <a:pt x="0" y="6"/>
                  </a:cubicBezTo>
                  <a:cubicBezTo>
                    <a:pt x="1" y="7"/>
                    <a:pt x="2" y="3"/>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8" name="Freeform 20180"/>
            <p:cNvSpPr/>
            <p:nvPr/>
          </p:nvSpPr>
          <p:spPr bwMode="auto">
            <a:xfrm>
              <a:off x="2001838" y="3952876"/>
              <a:ext cx="60325" cy="41275"/>
            </a:xfrm>
            <a:custGeom>
              <a:avLst/>
              <a:gdLst>
                <a:gd name="T0" fmla="*/ 13 w 18"/>
                <a:gd name="T1" fmla="*/ 6 h 12"/>
                <a:gd name="T2" fmla="*/ 16 w 18"/>
                <a:gd name="T3" fmla="*/ 3 h 12"/>
                <a:gd name="T4" fmla="*/ 13 w 18"/>
                <a:gd name="T5" fmla="*/ 6 h 12"/>
              </a:gdLst>
              <a:ahLst/>
              <a:cxnLst>
                <a:cxn ang="0">
                  <a:pos x="T0" y="T1"/>
                </a:cxn>
                <a:cxn ang="0">
                  <a:pos x="T2" y="T3"/>
                </a:cxn>
                <a:cxn ang="0">
                  <a:pos x="T4" y="T5"/>
                </a:cxn>
              </a:cxnLst>
              <a:rect l="0" t="0" r="r" b="b"/>
              <a:pathLst>
                <a:path w="18" h="12">
                  <a:moveTo>
                    <a:pt x="13" y="6"/>
                  </a:moveTo>
                  <a:cubicBezTo>
                    <a:pt x="16" y="5"/>
                    <a:pt x="14" y="3"/>
                    <a:pt x="16" y="3"/>
                  </a:cubicBezTo>
                  <a:cubicBezTo>
                    <a:pt x="18" y="0"/>
                    <a:pt x="0" y="12"/>
                    <a:pt x="13"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9" name="Freeform 20181"/>
            <p:cNvSpPr/>
            <p:nvPr/>
          </p:nvSpPr>
          <p:spPr bwMode="auto">
            <a:xfrm>
              <a:off x="2225676" y="3984626"/>
              <a:ext cx="9525" cy="15875"/>
            </a:xfrm>
            <a:custGeom>
              <a:avLst/>
              <a:gdLst>
                <a:gd name="T0" fmla="*/ 0 w 3"/>
                <a:gd name="T1" fmla="*/ 5 h 5"/>
                <a:gd name="T2" fmla="*/ 3 w 3"/>
                <a:gd name="T3" fmla="*/ 2 h 5"/>
                <a:gd name="T4" fmla="*/ 2 w 3"/>
                <a:gd name="T5" fmla="*/ 0 h 5"/>
                <a:gd name="T6" fmla="*/ 0 w 3"/>
                <a:gd name="T7" fmla="*/ 5 h 5"/>
              </a:gdLst>
              <a:ahLst/>
              <a:cxnLst>
                <a:cxn ang="0">
                  <a:pos x="T0" y="T1"/>
                </a:cxn>
                <a:cxn ang="0">
                  <a:pos x="T2" y="T3"/>
                </a:cxn>
                <a:cxn ang="0">
                  <a:pos x="T4" y="T5"/>
                </a:cxn>
                <a:cxn ang="0">
                  <a:pos x="T6" y="T7"/>
                </a:cxn>
              </a:cxnLst>
              <a:rect l="0" t="0" r="r" b="b"/>
              <a:pathLst>
                <a:path w="3" h="5">
                  <a:moveTo>
                    <a:pt x="0" y="5"/>
                  </a:moveTo>
                  <a:cubicBezTo>
                    <a:pt x="1" y="4"/>
                    <a:pt x="2" y="3"/>
                    <a:pt x="3" y="2"/>
                  </a:cubicBezTo>
                  <a:cubicBezTo>
                    <a:pt x="3" y="1"/>
                    <a:pt x="2" y="1"/>
                    <a:pt x="2" y="0"/>
                  </a:cubicBezTo>
                  <a:cubicBezTo>
                    <a:pt x="2" y="2"/>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0" name="Freeform 20182"/>
            <p:cNvSpPr/>
            <p:nvPr/>
          </p:nvSpPr>
          <p:spPr bwMode="auto">
            <a:xfrm>
              <a:off x="2112963" y="3970338"/>
              <a:ext cx="41275" cy="11113"/>
            </a:xfrm>
            <a:custGeom>
              <a:avLst/>
              <a:gdLst>
                <a:gd name="T0" fmla="*/ 1 w 12"/>
                <a:gd name="T1" fmla="*/ 3 h 3"/>
                <a:gd name="T2" fmla="*/ 10 w 12"/>
                <a:gd name="T3" fmla="*/ 1 h 3"/>
                <a:gd name="T4" fmla="*/ 12 w 12"/>
                <a:gd name="T5" fmla="*/ 0 h 3"/>
                <a:gd name="T6" fmla="*/ 4 w 12"/>
                <a:gd name="T7" fmla="*/ 2 h 3"/>
                <a:gd name="T8" fmla="*/ 1 w 12"/>
                <a:gd name="T9" fmla="*/ 3 h 3"/>
              </a:gdLst>
              <a:ahLst/>
              <a:cxnLst>
                <a:cxn ang="0">
                  <a:pos x="T0" y="T1"/>
                </a:cxn>
                <a:cxn ang="0">
                  <a:pos x="T2" y="T3"/>
                </a:cxn>
                <a:cxn ang="0">
                  <a:pos x="T4" y="T5"/>
                </a:cxn>
                <a:cxn ang="0">
                  <a:pos x="T6" y="T7"/>
                </a:cxn>
                <a:cxn ang="0">
                  <a:pos x="T8" y="T9"/>
                </a:cxn>
              </a:cxnLst>
              <a:rect l="0" t="0" r="r" b="b"/>
              <a:pathLst>
                <a:path w="12" h="3">
                  <a:moveTo>
                    <a:pt x="1" y="3"/>
                  </a:moveTo>
                  <a:cubicBezTo>
                    <a:pt x="4" y="2"/>
                    <a:pt x="7" y="2"/>
                    <a:pt x="10" y="1"/>
                  </a:cubicBezTo>
                  <a:cubicBezTo>
                    <a:pt x="9" y="1"/>
                    <a:pt x="11" y="1"/>
                    <a:pt x="12" y="0"/>
                  </a:cubicBezTo>
                  <a:cubicBezTo>
                    <a:pt x="9" y="1"/>
                    <a:pt x="6" y="1"/>
                    <a:pt x="4" y="2"/>
                  </a:cubicBezTo>
                  <a:cubicBezTo>
                    <a:pt x="2" y="2"/>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1" name="Freeform 20183"/>
            <p:cNvSpPr/>
            <p:nvPr/>
          </p:nvSpPr>
          <p:spPr bwMode="auto">
            <a:xfrm>
              <a:off x="2154238" y="3967163"/>
              <a:ext cx="26988" cy="3175"/>
            </a:xfrm>
            <a:custGeom>
              <a:avLst/>
              <a:gdLst>
                <a:gd name="T0" fmla="*/ 0 w 8"/>
                <a:gd name="T1" fmla="*/ 1 h 1"/>
                <a:gd name="T2" fmla="*/ 8 w 8"/>
                <a:gd name="T3" fmla="*/ 0 h 1"/>
                <a:gd name="T4" fmla="*/ 0 w 8"/>
                <a:gd name="T5" fmla="*/ 1 h 1"/>
              </a:gdLst>
              <a:ahLst/>
              <a:cxnLst>
                <a:cxn ang="0">
                  <a:pos x="T0" y="T1"/>
                </a:cxn>
                <a:cxn ang="0">
                  <a:pos x="T2" y="T3"/>
                </a:cxn>
                <a:cxn ang="0">
                  <a:pos x="T4" y="T5"/>
                </a:cxn>
              </a:cxnLst>
              <a:rect l="0" t="0" r="r" b="b"/>
              <a:pathLst>
                <a:path w="8" h="1">
                  <a:moveTo>
                    <a:pt x="0" y="1"/>
                  </a:moveTo>
                  <a:cubicBezTo>
                    <a:pt x="3" y="0"/>
                    <a:pt x="6" y="0"/>
                    <a:pt x="8" y="0"/>
                  </a:cubicBezTo>
                  <a:cubicBezTo>
                    <a:pt x="6" y="0"/>
                    <a:pt x="3"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2" name="Freeform 20184"/>
            <p:cNvSpPr/>
            <p:nvPr/>
          </p:nvSpPr>
          <p:spPr bwMode="auto">
            <a:xfrm>
              <a:off x="2195513" y="3970338"/>
              <a:ext cx="26988" cy="0"/>
            </a:xfrm>
            <a:custGeom>
              <a:avLst/>
              <a:gdLst>
                <a:gd name="T0" fmla="*/ 8 w 8"/>
                <a:gd name="T1" fmla="*/ 6 w 8"/>
                <a:gd name="T2" fmla="*/ 0 w 8"/>
                <a:gd name="T3" fmla="*/ 8 w 8"/>
              </a:gdLst>
              <a:ahLst/>
              <a:cxnLst>
                <a:cxn ang="0">
                  <a:pos x="T0" y="0"/>
                </a:cxn>
                <a:cxn ang="0">
                  <a:pos x="T1" y="0"/>
                </a:cxn>
                <a:cxn ang="0">
                  <a:pos x="T2" y="0"/>
                </a:cxn>
                <a:cxn ang="0">
                  <a:pos x="T3" y="0"/>
                </a:cxn>
              </a:cxnLst>
              <a:rect l="0" t="0" r="r" b="b"/>
              <a:pathLst>
                <a:path w="8">
                  <a:moveTo>
                    <a:pt x="8" y="0"/>
                  </a:moveTo>
                  <a:cubicBezTo>
                    <a:pt x="6" y="0"/>
                    <a:pt x="6" y="0"/>
                    <a:pt x="6" y="0"/>
                  </a:cubicBezTo>
                  <a:cubicBezTo>
                    <a:pt x="4" y="0"/>
                    <a:pt x="2" y="0"/>
                    <a:pt x="0" y="0"/>
                  </a:cubicBezTo>
                  <a:cubicBezTo>
                    <a:pt x="3" y="0"/>
                    <a:pt x="5"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3" name="Freeform 20185"/>
            <p:cNvSpPr/>
            <p:nvPr/>
          </p:nvSpPr>
          <p:spPr bwMode="auto">
            <a:xfrm>
              <a:off x="1793876" y="4005263"/>
              <a:ext cx="20638" cy="33338"/>
            </a:xfrm>
            <a:custGeom>
              <a:avLst/>
              <a:gdLst>
                <a:gd name="T0" fmla="*/ 5 w 6"/>
                <a:gd name="T1" fmla="*/ 9 h 10"/>
                <a:gd name="T2" fmla="*/ 1 w 6"/>
                <a:gd name="T3" fmla="*/ 1 h 10"/>
                <a:gd name="T4" fmla="*/ 2 w 6"/>
                <a:gd name="T5" fmla="*/ 6 h 10"/>
                <a:gd name="T6" fmla="*/ 4 w 6"/>
                <a:gd name="T7" fmla="*/ 9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3" y="7"/>
                    <a:pt x="2" y="4"/>
                    <a:pt x="1" y="1"/>
                  </a:cubicBezTo>
                  <a:cubicBezTo>
                    <a:pt x="0" y="0"/>
                    <a:pt x="0" y="3"/>
                    <a:pt x="2" y="6"/>
                  </a:cubicBezTo>
                  <a:cubicBezTo>
                    <a:pt x="3" y="7"/>
                    <a:pt x="4" y="8"/>
                    <a:pt x="4" y="9"/>
                  </a:cubicBezTo>
                  <a:cubicBezTo>
                    <a:pt x="5" y="9"/>
                    <a:pt x="6" y="10"/>
                    <a:pt x="5"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4" name="Freeform 20186"/>
            <p:cNvSpPr/>
            <p:nvPr/>
          </p:nvSpPr>
          <p:spPr bwMode="auto">
            <a:xfrm>
              <a:off x="1885951" y="4068763"/>
              <a:ext cx="17463" cy="7938"/>
            </a:xfrm>
            <a:custGeom>
              <a:avLst/>
              <a:gdLst>
                <a:gd name="T0" fmla="*/ 5 w 5"/>
                <a:gd name="T1" fmla="*/ 0 h 2"/>
                <a:gd name="T2" fmla="*/ 0 w 5"/>
                <a:gd name="T3" fmla="*/ 0 h 2"/>
                <a:gd name="T4" fmla="*/ 1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2" y="0"/>
                    <a:pt x="2" y="0"/>
                    <a:pt x="0" y="0"/>
                  </a:cubicBezTo>
                  <a:cubicBezTo>
                    <a:pt x="1" y="2"/>
                    <a:pt x="1" y="2"/>
                    <a:pt x="1" y="2"/>
                  </a:cubicBezTo>
                  <a:cubicBezTo>
                    <a:pt x="2" y="2"/>
                    <a:pt x="4" y="1"/>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5" name="Freeform 20187"/>
            <p:cNvSpPr/>
            <p:nvPr/>
          </p:nvSpPr>
          <p:spPr bwMode="auto">
            <a:xfrm>
              <a:off x="1763713" y="4005263"/>
              <a:ext cx="47625" cy="57150"/>
            </a:xfrm>
            <a:custGeom>
              <a:avLst/>
              <a:gdLst>
                <a:gd name="T0" fmla="*/ 10 w 14"/>
                <a:gd name="T1" fmla="*/ 14 h 17"/>
                <a:gd name="T2" fmla="*/ 8 w 14"/>
                <a:gd name="T3" fmla="*/ 13 h 17"/>
                <a:gd name="T4" fmla="*/ 12 w 14"/>
                <a:gd name="T5" fmla="*/ 17 h 17"/>
                <a:gd name="T6" fmla="*/ 14 w 14"/>
                <a:gd name="T7" fmla="*/ 17 h 17"/>
                <a:gd name="T8" fmla="*/ 10 w 14"/>
                <a:gd name="T9" fmla="*/ 14 h 17"/>
              </a:gdLst>
              <a:ahLst/>
              <a:cxnLst>
                <a:cxn ang="0">
                  <a:pos x="T0" y="T1"/>
                </a:cxn>
                <a:cxn ang="0">
                  <a:pos x="T2" y="T3"/>
                </a:cxn>
                <a:cxn ang="0">
                  <a:pos x="T4" y="T5"/>
                </a:cxn>
                <a:cxn ang="0">
                  <a:pos x="T6" y="T7"/>
                </a:cxn>
                <a:cxn ang="0">
                  <a:pos x="T8" y="T9"/>
                </a:cxn>
              </a:cxnLst>
              <a:rect l="0" t="0" r="r" b="b"/>
              <a:pathLst>
                <a:path w="14" h="17">
                  <a:moveTo>
                    <a:pt x="10" y="14"/>
                  </a:moveTo>
                  <a:cubicBezTo>
                    <a:pt x="9" y="14"/>
                    <a:pt x="0" y="0"/>
                    <a:pt x="8" y="13"/>
                  </a:cubicBezTo>
                  <a:cubicBezTo>
                    <a:pt x="8" y="13"/>
                    <a:pt x="11" y="16"/>
                    <a:pt x="12" y="17"/>
                  </a:cubicBezTo>
                  <a:cubicBezTo>
                    <a:pt x="13" y="17"/>
                    <a:pt x="14" y="17"/>
                    <a:pt x="14" y="17"/>
                  </a:cubicBezTo>
                  <a:cubicBezTo>
                    <a:pt x="13" y="17"/>
                    <a:pt x="12" y="16"/>
                    <a:pt x="10"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6" name="Freeform 20188"/>
            <p:cNvSpPr/>
            <p:nvPr/>
          </p:nvSpPr>
          <p:spPr bwMode="auto">
            <a:xfrm>
              <a:off x="1844676" y="3548063"/>
              <a:ext cx="14288" cy="9525"/>
            </a:xfrm>
            <a:custGeom>
              <a:avLst/>
              <a:gdLst>
                <a:gd name="T0" fmla="*/ 2 w 9"/>
                <a:gd name="T1" fmla="*/ 0 h 6"/>
                <a:gd name="T2" fmla="*/ 0 w 9"/>
                <a:gd name="T3" fmla="*/ 6 h 6"/>
                <a:gd name="T4" fmla="*/ 9 w 9"/>
                <a:gd name="T5" fmla="*/ 6 h 6"/>
                <a:gd name="T6" fmla="*/ 2 w 9"/>
                <a:gd name="T7" fmla="*/ 0 h 6"/>
              </a:gdLst>
              <a:ahLst/>
              <a:cxnLst>
                <a:cxn ang="0">
                  <a:pos x="T0" y="T1"/>
                </a:cxn>
                <a:cxn ang="0">
                  <a:pos x="T2" y="T3"/>
                </a:cxn>
                <a:cxn ang="0">
                  <a:pos x="T4" y="T5"/>
                </a:cxn>
                <a:cxn ang="0">
                  <a:pos x="T6" y="T7"/>
                </a:cxn>
              </a:cxnLst>
              <a:rect l="0" t="0" r="r" b="b"/>
              <a:pathLst>
                <a:path w="9" h="6">
                  <a:moveTo>
                    <a:pt x="2" y="0"/>
                  </a:moveTo>
                  <a:lnTo>
                    <a:pt x="0" y="6"/>
                  </a:lnTo>
                  <a:lnTo>
                    <a:pt x="9" y="6"/>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7" name="Freeform 20189"/>
            <p:cNvSpPr/>
            <p:nvPr/>
          </p:nvSpPr>
          <p:spPr bwMode="auto">
            <a:xfrm>
              <a:off x="1773238" y="3432176"/>
              <a:ext cx="23813" cy="47625"/>
            </a:xfrm>
            <a:custGeom>
              <a:avLst/>
              <a:gdLst>
                <a:gd name="T0" fmla="*/ 4 w 7"/>
                <a:gd name="T1" fmla="*/ 12 h 14"/>
                <a:gd name="T2" fmla="*/ 6 w 7"/>
                <a:gd name="T3" fmla="*/ 6 h 14"/>
                <a:gd name="T4" fmla="*/ 5 w 7"/>
                <a:gd name="T5" fmla="*/ 4 h 14"/>
                <a:gd name="T6" fmla="*/ 6 w 7"/>
                <a:gd name="T7" fmla="*/ 3 h 14"/>
                <a:gd name="T8" fmla="*/ 7 w 7"/>
                <a:gd name="T9" fmla="*/ 1 h 14"/>
                <a:gd name="T10" fmla="*/ 7 w 7"/>
                <a:gd name="T11" fmla="*/ 1 h 14"/>
                <a:gd name="T12" fmla="*/ 6 w 7"/>
                <a:gd name="T13" fmla="*/ 1 h 14"/>
                <a:gd name="T14" fmla="*/ 5 w 7"/>
                <a:gd name="T15" fmla="*/ 2 h 14"/>
                <a:gd name="T16" fmla="*/ 3 w 7"/>
                <a:gd name="T17" fmla="*/ 4 h 14"/>
                <a:gd name="T18" fmla="*/ 4 w 7"/>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4">
                  <a:moveTo>
                    <a:pt x="4" y="12"/>
                  </a:moveTo>
                  <a:cubicBezTo>
                    <a:pt x="6" y="7"/>
                    <a:pt x="6" y="6"/>
                    <a:pt x="6" y="6"/>
                  </a:cubicBezTo>
                  <a:cubicBezTo>
                    <a:pt x="5" y="5"/>
                    <a:pt x="5" y="5"/>
                    <a:pt x="5" y="4"/>
                  </a:cubicBezTo>
                  <a:cubicBezTo>
                    <a:pt x="5" y="4"/>
                    <a:pt x="6" y="3"/>
                    <a:pt x="6" y="3"/>
                  </a:cubicBezTo>
                  <a:cubicBezTo>
                    <a:pt x="6" y="2"/>
                    <a:pt x="6" y="2"/>
                    <a:pt x="7" y="1"/>
                  </a:cubicBezTo>
                  <a:cubicBezTo>
                    <a:pt x="7" y="1"/>
                    <a:pt x="7" y="1"/>
                    <a:pt x="7" y="1"/>
                  </a:cubicBezTo>
                  <a:cubicBezTo>
                    <a:pt x="7" y="0"/>
                    <a:pt x="7" y="0"/>
                    <a:pt x="6" y="1"/>
                  </a:cubicBezTo>
                  <a:cubicBezTo>
                    <a:pt x="6" y="1"/>
                    <a:pt x="6" y="1"/>
                    <a:pt x="5" y="2"/>
                  </a:cubicBezTo>
                  <a:cubicBezTo>
                    <a:pt x="4" y="4"/>
                    <a:pt x="3" y="6"/>
                    <a:pt x="3" y="4"/>
                  </a:cubicBezTo>
                  <a:cubicBezTo>
                    <a:pt x="2" y="11"/>
                    <a:pt x="0" y="14"/>
                    <a:pt x="4"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8" name="Freeform 20190"/>
            <p:cNvSpPr/>
            <p:nvPr/>
          </p:nvSpPr>
          <p:spPr bwMode="auto">
            <a:xfrm>
              <a:off x="1784351" y="3435351"/>
              <a:ext cx="3175" cy="1111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2"/>
                    <a:pt x="1" y="1"/>
                    <a:pt x="1" y="0"/>
                  </a:cubicBezTo>
                  <a:cubicBezTo>
                    <a:pt x="1" y="2"/>
                    <a:pt x="1"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9" name="Freeform 20191"/>
            <p:cNvSpPr/>
            <p:nvPr/>
          </p:nvSpPr>
          <p:spPr bwMode="auto">
            <a:xfrm>
              <a:off x="1149351" y="4892676"/>
              <a:ext cx="6350" cy="23813"/>
            </a:xfrm>
            <a:custGeom>
              <a:avLst/>
              <a:gdLst>
                <a:gd name="T0" fmla="*/ 1 w 2"/>
                <a:gd name="T1" fmla="*/ 0 h 7"/>
                <a:gd name="T2" fmla="*/ 0 w 2"/>
                <a:gd name="T3" fmla="*/ 7 h 7"/>
                <a:gd name="T4" fmla="*/ 2 w 2"/>
                <a:gd name="T5" fmla="*/ 2 h 7"/>
                <a:gd name="T6" fmla="*/ 1 w 2"/>
                <a:gd name="T7" fmla="*/ 0 h 7"/>
              </a:gdLst>
              <a:ahLst/>
              <a:cxnLst>
                <a:cxn ang="0">
                  <a:pos x="T0" y="T1"/>
                </a:cxn>
                <a:cxn ang="0">
                  <a:pos x="T2" y="T3"/>
                </a:cxn>
                <a:cxn ang="0">
                  <a:pos x="T4" y="T5"/>
                </a:cxn>
                <a:cxn ang="0">
                  <a:pos x="T6" y="T7"/>
                </a:cxn>
              </a:cxnLst>
              <a:rect l="0" t="0" r="r" b="b"/>
              <a:pathLst>
                <a:path w="2" h="7">
                  <a:moveTo>
                    <a:pt x="1" y="0"/>
                  </a:moveTo>
                  <a:cubicBezTo>
                    <a:pt x="1" y="2"/>
                    <a:pt x="0" y="5"/>
                    <a:pt x="0" y="7"/>
                  </a:cubicBezTo>
                  <a:cubicBezTo>
                    <a:pt x="0" y="5"/>
                    <a:pt x="1" y="4"/>
                    <a:pt x="2" y="2"/>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0" name="Freeform 20192"/>
            <p:cNvSpPr/>
            <p:nvPr/>
          </p:nvSpPr>
          <p:spPr bwMode="auto">
            <a:xfrm>
              <a:off x="1149351" y="4941888"/>
              <a:ext cx="9525" cy="19050"/>
            </a:xfrm>
            <a:custGeom>
              <a:avLst/>
              <a:gdLst>
                <a:gd name="T0" fmla="*/ 3 w 3"/>
                <a:gd name="T1" fmla="*/ 0 h 6"/>
                <a:gd name="T2" fmla="*/ 0 w 3"/>
                <a:gd name="T3" fmla="*/ 1 h 6"/>
                <a:gd name="T4" fmla="*/ 1 w 3"/>
                <a:gd name="T5" fmla="*/ 6 h 6"/>
                <a:gd name="T6" fmla="*/ 3 w 3"/>
                <a:gd name="T7" fmla="*/ 0 h 6"/>
              </a:gdLst>
              <a:ahLst/>
              <a:cxnLst>
                <a:cxn ang="0">
                  <a:pos x="T0" y="T1"/>
                </a:cxn>
                <a:cxn ang="0">
                  <a:pos x="T2" y="T3"/>
                </a:cxn>
                <a:cxn ang="0">
                  <a:pos x="T4" y="T5"/>
                </a:cxn>
                <a:cxn ang="0">
                  <a:pos x="T6" y="T7"/>
                </a:cxn>
              </a:cxnLst>
              <a:rect l="0" t="0" r="r" b="b"/>
              <a:pathLst>
                <a:path w="3" h="6">
                  <a:moveTo>
                    <a:pt x="3" y="0"/>
                  </a:moveTo>
                  <a:cubicBezTo>
                    <a:pt x="0" y="1"/>
                    <a:pt x="0" y="1"/>
                    <a:pt x="0" y="1"/>
                  </a:cubicBezTo>
                  <a:cubicBezTo>
                    <a:pt x="1" y="6"/>
                    <a:pt x="1" y="6"/>
                    <a:pt x="1" y="6"/>
                  </a:cubicBezTo>
                  <a:cubicBezTo>
                    <a:pt x="2" y="4"/>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1" name="Freeform 20193"/>
            <p:cNvSpPr/>
            <p:nvPr/>
          </p:nvSpPr>
          <p:spPr bwMode="auto">
            <a:xfrm>
              <a:off x="1406526" y="3684588"/>
              <a:ext cx="3175" cy="23813"/>
            </a:xfrm>
            <a:custGeom>
              <a:avLst/>
              <a:gdLst>
                <a:gd name="T0" fmla="*/ 1 w 1"/>
                <a:gd name="T1" fmla="*/ 1 h 7"/>
                <a:gd name="T2" fmla="*/ 1 w 1"/>
                <a:gd name="T3" fmla="*/ 0 h 7"/>
                <a:gd name="T4" fmla="*/ 0 w 1"/>
                <a:gd name="T5" fmla="*/ 7 h 7"/>
                <a:gd name="T6" fmla="*/ 1 w 1"/>
                <a:gd name="T7" fmla="*/ 1 h 7"/>
              </a:gdLst>
              <a:ahLst/>
              <a:cxnLst>
                <a:cxn ang="0">
                  <a:pos x="T0" y="T1"/>
                </a:cxn>
                <a:cxn ang="0">
                  <a:pos x="T2" y="T3"/>
                </a:cxn>
                <a:cxn ang="0">
                  <a:pos x="T4" y="T5"/>
                </a:cxn>
                <a:cxn ang="0">
                  <a:pos x="T6" y="T7"/>
                </a:cxn>
              </a:cxnLst>
              <a:rect l="0" t="0" r="r" b="b"/>
              <a:pathLst>
                <a:path w="1" h="7">
                  <a:moveTo>
                    <a:pt x="1" y="1"/>
                  </a:moveTo>
                  <a:cubicBezTo>
                    <a:pt x="1" y="0"/>
                    <a:pt x="1" y="0"/>
                    <a:pt x="1" y="0"/>
                  </a:cubicBezTo>
                  <a:cubicBezTo>
                    <a:pt x="0" y="2"/>
                    <a:pt x="0" y="3"/>
                    <a:pt x="0" y="7"/>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2" name="Freeform 20194"/>
            <p:cNvSpPr/>
            <p:nvPr/>
          </p:nvSpPr>
          <p:spPr bwMode="auto">
            <a:xfrm>
              <a:off x="1223963" y="3943351"/>
              <a:ext cx="6350" cy="23813"/>
            </a:xfrm>
            <a:custGeom>
              <a:avLst/>
              <a:gdLst>
                <a:gd name="T0" fmla="*/ 0 w 2"/>
                <a:gd name="T1" fmla="*/ 4 h 7"/>
                <a:gd name="T2" fmla="*/ 2 w 2"/>
                <a:gd name="T3" fmla="*/ 7 h 7"/>
                <a:gd name="T4" fmla="*/ 1 w 2"/>
                <a:gd name="T5" fmla="*/ 0 h 7"/>
                <a:gd name="T6" fmla="*/ 0 w 2"/>
                <a:gd name="T7" fmla="*/ 4 h 7"/>
              </a:gdLst>
              <a:ahLst/>
              <a:cxnLst>
                <a:cxn ang="0">
                  <a:pos x="T0" y="T1"/>
                </a:cxn>
                <a:cxn ang="0">
                  <a:pos x="T2" y="T3"/>
                </a:cxn>
                <a:cxn ang="0">
                  <a:pos x="T4" y="T5"/>
                </a:cxn>
                <a:cxn ang="0">
                  <a:pos x="T6" y="T7"/>
                </a:cxn>
              </a:cxnLst>
              <a:rect l="0" t="0" r="r" b="b"/>
              <a:pathLst>
                <a:path w="2" h="7">
                  <a:moveTo>
                    <a:pt x="0" y="4"/>
                  </a:moveTo>
                  <a:cubicBezTo>
                    <a:pt x="2" y="7"/>
                    <a:pt x="2" y="7"/>
                    <a:pt x="2" y="7"/>
                  </a:cubicBezTo>
                  <a:cubicBezTo>
                    <a:pt x="1" y="5"/>
                    <a:pt x="1" y="2"/>
                    <a:pt x="1" y="0"/>
                  </a:cubicBezTo>
                  <a:cubicBezTo>
                    <a:pt x="0" y="2"/>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3" name="Freeform 20195"/>
            <p:cNvSpPr/>
            <p:nvPr/>
          </p:nvSpPr>
          <p:spPr bwMode="auto">
            <a:xfrm>
              <a:off x="1117601" y="3646488"/>
              <a:ext cx="11113" cy="41275"/>
            </a:xfrm>
            <a:custGeom>
              <a:avLst/>
              <a:gdLst>
                <a:gd name="T0" fmla="*/ 0 w 3"/>
                <a:gd name="T1" fmla="*/ 2 h 12"/>
                <a:gd name="T2" fmla="*/ 3 w 3"/>
                <a:gd name="T3" fmla="*/ 12 h 12"/>
                <a:gd name="T4" fmla="*/ 0 w 3"/>
                <a:gd name="T5" fmla="*/ 2 h 12"/>
              </a:gdLst>
              <a:ahLst/>
              <a:cxnLst>
                <a:cxn ang="0">
                  <a:pos x="T0" y="T1"/>
                </a:cxn>
                <a:cxn ang="0">
                  <a:pos x="T2" y="T3"/>
                </a:cxn>
                <a:cxn ang="0">
                  <a:pos x="T4" y="T5"/>
                </a:cxn>
              </a:cxnLst>
              <a:rect l="0" t="0" r="r" b="b"/>
              <a:pathLst>
                <a:path w="3" h="12">
                  <a:moveTo>
                    <a:pt x="0" y="2"/>
                  </a:moveTo>
                  <a:cubicBezTo>
                    <a:pt x="0" y="5"/>
                    <a:pt x="2" y="9"/>
                    <a:pt x="3" y="12"/>
                  </a:cubicBezTo>
                  <a:cubicBezTo>
                    <a:pt x="0" y="5"/>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4" name="Freeform 20196"/>
            <p:cNvSpPr/>
            <p:nvPr/>
          </p:nvSpPr>
          <p:spPr bwMode="auto">
            <a:xfrm>
              <a:off x="3951288" y="5080001"/>
              <a:ext cx="11113" cy="23813"/>
            </a:xfrm>
            <a:custGeom>
              <a:avLst/>
              <a:gdLst>
                <a:gd name="T0" fmla="*/ 0 w 3"/>
                <a:gd name="T1" fmla="*/ 4 h 7"/>
                <a:gd name="T2" fmla="*/ 3 w 3"/>
                <a:gd name="T3" fmla="*/ 6 h 7"/>
                <a:gd name="T4" fmla="*/ 0 w 3"/>
                <a:gd name="T5" fmla="*/ 4 h 7"/>
              </a:gdLst>
              <a:ahLst/>
              <a:cxnLst>
                <a:cxn ang="0">
                  <a:pos x="T0" y="T1"/>
                </a:cxn>
                <a:cxn ang="0">
                  <a:pos x="T2" y="T3"/>
                </a:cxn>
                <a:cxn ang="0">
                  <a:pos x="T4" y="T5"/>
                </a:cxn>
              </a:cxnLst>
              <a:rect l="0" t="0" r="r" b="b"/>
              <a:pathLst>
                <a:path w="3" h="7">
                  <a:moveTo>
                    <a:pt x="0" y="4"/>
                  </a:moveTo>
                  <a:cubicBezTo>
                    <a:pt x="1" y="7"/>
                    <a:pt x="3" y="6"/>
                    <a:pt x="3" y="6"/>
                  </a:cubicBezTo>
                  <a:cubicBezTo>
                    <a:pt x="1" y="0"/>
                    <a:pt x="0" y="4"/>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5" name="Freeform 20197"/>
            <p:cNvSpPr/>
            <p:nvPr/>
          </p:nvSpPr>
          <p:spPr bwMode="auto">
            <a:xfrm>
              <a:off x="3884613" y="4876801"/>
              <a:ext cx="9525" cy="26988"/>
            </a:xfrm>
            <a:custGeom>
              <a:avLst/>
              <a:gdLst>
                <a:gd name="T0" fmla="*/ 2 w 3"/>
                <a:gd name="T1" fmla="*/ 7 h 8"/>
                <a:gd name="T2" fmla="*/ 3 w 3"/>
                <a:gd name="T3" fmla="*/ 8 h 8"/>
                <a:gd name="T4" fmla="*/ 0 w 3"/>
                <a:gd name="T5" fmla="*/ 0 h 8"/>
                <a:gd name="T6" fmla="*/ 2 w 3"/>
                <a:gd name="T7" fmla="*/ 7 h 8"/>
              </a:gdLst>
              <a:ahLst/>
              <a:cxnLst>
                <a:cxn ang="0">
                  <a:pos x="T0" y="T1"/>
                </a:cxn>
                <a:cxn ang="0">
                  <a:pos x="T2" y="T3"/>
                </a:cxn>
                <a:cxn ang="0">
                  <a:pos x="T4" y="T5"/>
                </a:cxn>
                <a:cxn ang="0">
                  <a:pos x="T6" y="T7"/>
                </a:cxn>
              </a:cxnLst>
              <a:rect l="0" t="0" r="r" b="b"/>
              <a:pathLst>
                <a:path w="3" h="8">
                  <a:moveTo>
                    <a:pt x="2" y="7"/>
                  </a:moveTo>
                  <a:cubicBezTo>
                    <a:pt x="3" y="8"/>
                    <a:pt x="3" y="8"/>
                    <a:pt x="3" y="8"/>
                  </a:cubicBezTo>
                  <a:cubicBezTo>
                    <a:pt x="2" y="5"/>
                    <a:pt x="1" y="3"/>
                    <a:pt x="0" y="0"/>
                  </a:cubicBezTo>
                  <a:cubicBezTo>
                    <a:pt x="1" y="2"/>
                    <a:pt x="1" y="5"/>
                    <a:pt x="2"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6" name="Freeform 20198"/>
            <p:cNvSpPr/>
            <p:nvPr/>
          </p:nvSpPr>
          <p:spPr bwMode="auto">
            <a:xfrm>
              <a:off x="3857626" y="4713288"/>
              <a:ext cx="26988" cy="122238"/>
            </a:xfrm>
            <a:custGeom>
              <a:avLst/>
              <a:gdLst>
                <a:gd name="T0" fmla="*/ 3 w 8"/>
                <a:gd name="T1" fmla="*/ 0 h 36"/>
                <a:gd name="T2" fmla="*/ 6 w 8"/>
                <a:gd name="T3" fmla="*/ 30 h 36"/>
                <a:gd name="T4" fmla="*/ 5 w 8"/>
                <a:gd name="T5" fmla="*/ 32 h 36"/>
                <a:gd name="T6" fmla="*/ 8 w 8"/>
                <a:gd name="T7" fmla="*/ 36 h 36"/>
                <a:gd name="T8" fmla="*/ 5 w 8"/>
                <a:gd name="T9" fmla="*/ 16 h 36"/>
                <a:gd name="T10" fmla="*/ 3 w 8"/>
                <a:gd name="T11" fmla="*/ 0 h 36"/>
              </a:gdLst>
              <a:ahLst/>
              <a:cxnLst>
                <a:cxn ang="0">
                  <a:pos x="T0" y="T1"/>
                </a:cxn>
                <a:cxn ang="0">
                  <a:pos x="T2" y="T3"/>
                </a:cxn>
                <a:cxn ang="0">
                  <a:pos x="T4" y="T5"/>
                </a:cxn>
                <a:cxn ang="0">
                  <a:pos x="T6" y="T7"/>
                </a:cxn>
                <a:cxn ang="0">
                  <a:pos x="T8" y="T9"/>
                </a:cxn>
                <a:cxn ang="0">
                  <a:pos x="T10" y="T11"/>
                </a:cxn>
              </a:cxnLst>
              <a:rect l="0" t="0" r="r" b="b"/>
              <a:pathLst>
                <a:path w="8" h="36">
                  <a:moveTo>
                    <a:pt x="3" y="0"/>
                  </a:moveTo>
                  <a:cubicBezTo>
                    <a:pt x="0" y="5"/>
                    <a:pt x="5" y="20"/>
                    <a:pt x="6" y="30"/>
                  </a:cubicBezTo>
                  <a:cubicBezTo>
                    <a:pt x="5" y="32"/>
                    <a:pt x="5" y="32"/>
                    <a:pt x="5" y="32"/>
                  </a:cubicBezTo>
                  <a:cubicBezTo>
                    <a:pt x="8" y="36"/>
                    <a:pt x="8" y="36"/>
                    <a:pt x="8" y="36"/>
                  </a:cubicBezTo>
                  <a:cubicBezTo>
                    <a:pt x="7" y="30"/>
                    <a:pt x="6" y="23"/>
                    <a:pt x="5" y="16"/>
                  </a:cubicBezTo>
                  <a:cubicBezTo>
                    <a:pt x="3" y="10"/>
                    <a:pt x="2" y="4"/>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7" name="Freeform 20199"/>
            <p:cNvSpPr/>
            <p:nvPr/>
          </p:nvSpPr>
          <p:spPr bwMode="auto">
            <a:xfrm>
              <a:off x="3873501" y="4586288"/>
              <a:ext cx="6350" cy="44450"/>
            </a:xfrm>
            <a:custGeom>
              <a:avLst/>
              <a:gdLst>
                <a:gd name="T0" fmla="*/ 1 w 2"/>
                <a:gd name="T1" fmla="*/ 6 h 13"/>
                <a:gd name="T2" fmla="*/ 1 w 2"/>
                <a:gd name="T3" fmla="*/ 13 h 13"/>
                <a:gd name="T4" fmla="*/ 2 w 2"/>
                <a:gd name="T5" fmla="*/ 12 h 13"/>
                <a:gd name="T6" fmla="*/ 1 w 2"/>
                <a:gd name="T7" fmla="*/ 6 h 13"/>
              </a:gdLst>
              <a:ahLst/>
              <a:cxnLst>
                <a:cxn ang="0">
                  <a:pos x="T0" y="T1"/>
                </a:cxn>
                <a:cxn ang="0">
                  <a:pos x="T2" y="T3"/>
                </a:cxn>
                <a:cxn ang="0">
                  <a:pos x="T4" y="T5"/>
                </a:cxn>
                <a:cxn ang="0">
                  <a:pos x="T6" y="T7"/>
                </a:cxn>
              </a:cxnLst>
              <a:rect l="0" t="0" r="r" b="b"/>
              <a:pathLst>
                <a:path w="2" h="13">
                  <a:moveTo>
                    <a:pt x="1" y="6"/>
                  </a:moveTo>
                  <a:cubicBezTo>
                    <a:pt x="0" y="8"/>
                    <a:pt x="0" y="0"/>
                    <a:pt x="1" y="13"/>
                  </a:cubicBezTo>
                  <a:cubicBezTo>
                    <a:pt x="2" y="13"/>
                    <a:pt x="2" y="12"/>
                    <a:pt x="2" y="12"/>
                  </a:cubicBezTo>
                  <a:cubicBezTo>
                    <a:pt x="2" y="11"/>
                    <a:pt x="1" y="9"/>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8" name="Freeform 20200"/>
            <p:cNvSpPr/>
            <p:nvPr/>
          </p:nvSpPr>
          <p:spPr bwMode="auto">
            <a:xfrm>
              <a:off x="3879851" y="4614863"/>
              <a:ext cx="0" cy="33338"/>
            </a:xfrm>
            <a:custGeom>
              <a:avLst/>
              <a:gdLst>
                <a:gd name="T0" fmla="*/ 4 h 10"/>
                <a:gd name="T1" fmla="*/ 4 h 10"/>
              </a:gdLst>
              <a:ahLst/>
              <a:cxnLst>
                <a:cxn ang="0">
                  <a:pos x="0" y="T0"/>
                </a:cxn>
                <a:cxn ang="0">
                  <a:pos x="0" y="T1"/>
                </a:cxn>
              </a:cxnLst>
              <a:rect l="0" t="0" r="r" b="b"/>
              <a:pathLst>
                <a:path h="10">
                  <a:moveTo>
                    <a:pt x="0" y="4"/>
                  </a:moveTo>
                  <a:cubicBezTo>
                    <a:pt x="0" y="10"/>
                    <a:pt x="0" y="0"/>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9" name="Freeform 20201"/>
            <p:cNvSpPr/>
            <p:nvPr/>
          </p:nvSpPr>
          <p:spPr bwMode="auto">
            <a:xfrm>
              <a:off x="3873501" y="4511676"/>
              <a:ext cx="6350" cy="47625"/>
            </a:xfrm>
            <a:custGeom>
              <a:avLst/>
              <a:gdLst>
                <a:gd name="T0" fmla="*/ 0 w 2"/>
                <a:gd name="T1" fmla="*/ 7 h 14"/>
                <a:gd name="T2" fmla="*/ 1 w 2"/>
                <a:gd name="T3" fmla="*/ 14 h 14"/>
                <a:gd name="T4" fmla="*/ 2 w 2"/>
                <a:gd name="T5" fmla="*/ 8 h 14"/>
                <a:gd name="T6" fmla="*/ 0 w 2"/>
                <a:gd name="T7" fmla="*/ 7 h 14"/>
              </a:gdLst>
              <a:ahLst/>
              <a:cxnLst>
                <a:cxn ang="0">
                  <a:pos x="T0" y="T1"/>
                </a:cxn>
                <a:cxn ang="0">
                  <a:pos x="T2" y="T3"/>
                </a:cxn>
                <a:cxn ang="0">
                  <a:pos x="T4" y="T5"/>
                </a:cxn>
                <a:cxn ang="0">
                  <a:pos x="T6" y="T7"/>
                </a:cxn>
              </a:cxnLst>
              <a:rect l="0" t="0" r="r" b="b"/>
              <a:pathLst>
                <a:path w="2" h="14">
                  <a:moveTo>
                    <a:pt x="0" y="7"/>
                  </a:moveTo>
                  <a:cubicBezTo>
                    <a:pt x="1" y="14"/>
                    <a:pt x="1" y="14"/>
                    <a:pt x="1" y="14"/>
                  </a:cubicBezTo>
                  <a:cubicBezTo>
                    <a:pt x="1" y="13"/>
                    <a:pt x="1" y="6"/>
                    <a:pt x="2" y="8"/>
                  </a:cubicBezTo>
                  <a:cubicBezTo>
                    <a:pt x="1" y="0"/>
                    <a:pt x="0"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0" name="Freeform 20202"/>
            <p:cNvSpPr/>
            <p:nvPr/>
          </p:nvSpPr>
          <p:spPr bwMode="auto">
            <a:xfrm>
              <a:off x="3863976" y="4508501"/>
              <a:ext cx="3175" cy="14288"/>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4"/>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1" name="Freeform 20203"/>
            <p:cNvSpPr/>
            <p:nvPr/>
          </p:nvSpPr>
          <p:spPr bwMode="auto">
            <a:xfrm>
              <a:off x="3860801" y="4522788"/>
              <a:ext cx="9525" cy="30163"/>
            </a:xfrm>
            <a:custGeom>
              <a:avLst/>
              <a:gdLst>
                <a:gd name="T0" fmla="*/ 3 w 3"/>
                <a:gd name="T1" fmla="*/ 9 h 9"/>
                <a:gd name="T2" fmla="*/ 2 w 3"/>
                <a:gd name="T3" fmla="*/ 0 h 9"/>
                <a:gd name="T4" fmla="*/ 2 w 3"/>
                <a:gd name="T5" fmla="*/ 4 h 9"/>
                <a:gd name="T6" fmla="*/ 3 w 3"/>
                <a:gd name="T7" fmla="*/ 9 h 9"/>
              </a:gdLst>
              <a:ahLst/>
              <a:cxnLst>
                <a:cxn ang="0">
                  <a:pos x="T0" y="T1"/>
                </a:cxn>
                <a:cxn ang="0">
                  <a:pos x="T2" y="T3"/>
                </a:cxn>
                <a:cxn ang="0">
                  <a:pos x="T4" y="T5"/>
                </a:cxn>
                <a:cxn ang="0">
                  <a:pos x="T6" y="T7"/>
                </a:cxn>
              </a:cxnLst>
              <a:rect l="0" t="0" r="r" b="b"/>
              <a:pathLst>
                <a:path w="3" h="9">
                  <a:moveTo>
                    <a:pt x="3" y="9"/>
                  </a:moveTo>
                  <a:cubicBezTo>
                    <a:pt x="2" y="0"/>
                    <a:pt x="2" y="0"/>
                    <a:pt x="2" y="0"/>
                  </a:cubicBezTo>
                  <a:cubicBezTo>
                    <a:pt x="1" y="2"/>
                    <a:pt x="0" y="2"/>
                    <a:pt x="2" y="4"/>
                  </a:cubicBezTo>
                  <a:cubicBezTo>
                    <a:pt x="1" y="4"/>
                    <a:pt x="2" y="5"/>
                    <a:pt x="3"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2" name="Freeform 20204"/>
            <p:cNvSpPr/>
            <p:nvPr/>
          </p:nvSpPr>
          <p:spPr bwMode="auto">
            <a:xfrm>
              <a:off x="3863976" y="4570413"/>
              <a:ext cx="9525" cy="57150"/>
            </a:xfrm>
            <a:custGeom>
              <a:avLst/>
              <a:gdLst>
                <a:gd name="T0" fmla="*/ 2 w 3"/>
                <a:gd name="T1" fmla="*/ 0 h 17"/>
                <a:gd name="T2" fmla="*/ 0 w 3"/>
                <a:gd name="T3" fmla="*/ 2 h 17"/>
                <a:gd name="T4" fmla="*/ 2 w 3"/>
                <a:gd name="T5" fmla="*/ 0 h 17"/>
              </a:gdLst>
              <a:ahLst/>
              <a:cxnLst>
                <a:cxn ang="0">
                  <a:pos x="T0" y="T1"/>
                </a:cxn>
                <a:cxn ang="0">
                  <a:pos x="T2" y="T3"/>
                </a:cxn>
                <a:cxn ang="0">
                  <a:pos x="T4" y="T5"/>
                </a:cxn>
              </a:cxnLst>
              <a:rect l="0" t="0" r="r" b="b"/>
              <a:pathLst>
                <a:path w="3" h="17">
                  <a:moveTo>
                    <a:pt x="2" y="0"/>
                  </a:moveTo>
                  <a:cubicBezTo>
                    <a:pt x="1" y="4"/>
                    <a:pt x="1" y="10"/>
                    <a:pt x="0" y="2"/>
                  </a:cubicBezTo>
                  <a:cubicBezTo>
                    <a:pt x="1" y="17"/>
                    <a:pt x="3" y="15"/>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3" name="Freeform 20205"/>
            <p:cNvSpPr/>
            <p:nvPr/>
          </p:nvSpPr>
          <p:spPr bwMode="auto">
            <a:xfrm>
              <a:off x="3852863" y="4702176"/>
              <a:ext cx="7938" cy="38100"/>
            </a:xfrm>
            <a:custGeom>
              <a:avLst/>
              <a:gdLst>
                <a:gd name="T0" fmla="*/ 0 w 2"/>
                <a:gd name="T1" fmla="*/ 0 h 11"/>
                <a:gd name="T2" fmla="*/ 0 w 2"/>
                <a:gd name="T3" fmla="*/ 6 h 11"/>
                <a:gd name="T4" fmla="*/ 2 w 2"/>
                <a:gd name="T5" fmla="*/ 11 h 11"/>
                <a:gd name="T6" fmla="*/ 0 w 2"/>
                <a:gd name="T7" fmla="*/ 0 h 11"/>
              </a:gdLst>
              <a:ahLst/>
              <a:cxnLst>
                <a:cxn ang="0">
                  <a:pos x="T0" y="T1"/>
                </a:cxn>
                <a:cxn ang="0">
                  <a:pos x="T2" y="T3"/>
                </a:cxn>
                <a:cxn ang="0">
                  <a:pos x="T4" y="T5"/>
                </a:cxn>
                <a:cxn ang="0">
                  <a:pos x="T6" y="T7"/>
                </a:cxn>
              </a:cxnLst>
              <a:rect l="0" t="0" r="r" b="b"/>
              <a:pathLst>
                <a:path w="2" h="11">
                  <a:moveTo>
                    <a:pt x="0" y="0"/>
                  </a:moveTo>
                  <a:cubicBezTo>
                    <a:pt x="0" y="6"/>
                    <a:pt x="0" y="6"/>
                    <a:pt x="0" y="6"/>
                  </a:cubicBezTo>
                  <a:cubicBezTo>
                    <a:pt x="1" y="8"/>
                    <a:pt x="1" y="9"/>
                    <a:pt x="2" y="11"/>
                  </a:cubicBezTo>
                  <a:cubicBezTo>
                    <a:pt x="1"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4" name="Freeform 20206"/>
            <p:cNvSpPr/>
            <p:nvPr/>
          </p:nvSpPr>
          <p:spPr bwMode="auto">
            <a:xfrm>
              <a:off x="3863976" y="4368801"/>
              <a:ext cx="9525" cy="30163"/>
            </a:xfrm>
            <a:custGeom>
              <a:avLst/>
              <a:gdLst>
                <a:gd name="T0" fmla="*/ 3 w 3"/>
                <a:gd name="T1" fmla="*/ 0 h 9"/>
                <a:gd name="T2" fmla="*/ 0 w 3"/>
                <a:gd name="T3" fmla="*/ 3 h 9"/>
                <a:gd name="T4" fmla="*/ 1 w 3"/>
                <a:gd name="T5" fmla="*/ 9 h 9"/>
                <a:gd name="T6" fmla="*/ 3 w 3"/>
                <a:gd name="T7" fmla="*/ 0 h 9"/>
              </a:gdLst>
              <a:ahLst/>
              <a:cxnLst>
                <a:cxn ang="0">
                  <a:pos x="T0" y="T1"/>
                </a:cxn>
                <a:cxn ang="0">
                  <a:pos x="T2" y="T3"/>
                </a:cxn>
                <a:cxn ang="0">
                  <a:pos x="T4" y="T5"/>
                </a:cxn>
                <a:cxn ang="0">
                  <a:pos x="T6" y="T7"/>
                </a:cxn>
              </a:cxnLst>
              <a:rect l="0" t="0" r="r" b="b"/>
              <a:pathLst>
                <a:path w="3" h="9">
                  <a:moveTo>
                    <a:pt x="3" y="0"/>
                  </a:moveTo>
                  <a:cubicBezTo>
                    <a:pt x="2" y="0"/>
                    <a:pt x="1" y="3"/>
                    <a:pt x="0" y="3"/>
                  </a:cubicBezTo>
                  <a:cubicBezTo>
                    <a:pt x="1" y="9"/>
                    <a:pt x="1" y="9"/>
                    <a:pt x="1" y="9"/>
                  </a:cubicBezTo>
                  <a:cubicBezTo>
                    <a:pt x="2" y="6"/>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5" name="Freeform 20207"/>
            <p:cNvSpPr/>
            <p:nvPr/>
          </p:nvSpPr>
          <p:spPr bwMode="auto">
            <a:xfrm>
              <a:off x="3860801" y="4351338"/>
              <a:ext cx="3175" cy="31750"/>
            </a:xfrm>
            <a:custGeom>
              <a:avLst/>
              <a:gdLst>
                <a:gd name="T0" fmla="*/ 1 w 1"/>
                <a:gd name="T1" fmla="*/ 8 h 9"/>
                <a:gd name="T2" fmla="*/ 0 w 1"/>
                <a:gd name="T3" fmla="*/ 0 h 9"/>
                <a:gd name="T4" fmla="*/ 1 w 1"/>
                <a:gd name="T5" fmla="*/ 8 h 9"/>
              </a:gdLst>
              <a:ahLst/>
              <a:cxnLst>
                <a:cxn ang="0">
                  <a:pos x="T0" y="T1"/>
                </a:cxn>
                <a:cxn ang="0">
                  <a:pos x="T2" y="T3"/>
                </a:cxn>
                <a:cxn ang="0">
                  <a:pos x="T4" y="T5"/>
                </a:cxn>
              </a:cxnLst>
              <a:rect l="0" t="0" r="r" b="b"/>
              <a:pathLst>
                <a:path w="1" h="9">
                  <a:moveTo>
                    <a:pt x="1" y="8"/>
                  </a:moveTo>
                  <a:cubicBezTo>
                    <a:pt x="0" y="0"/>
                    <a:pt x="0" y="0"/>
                    <a:pt x="0" y="0"/>
                  </a:cubicBezTo>
                  <a:cubicBezTo>
                    <a:pt x="0" y="7"/>
                    <a:pt x="1" y="9"/>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6" name="Freeform 20208"/>
            <p:cNvSpPr/>
            <p:nvPr/>
          </p:nvSpPr>
          <p:spPr bwMode="auto">
            <a:xfrm>
              <a:off x="3852863" y="4494213"/>
              <a:ext cx="11113" cy="58738"/>
            </a:xfrm>
            <a:custGeom>
              <a:avLst/>
              <a:gdLst>
                <a:gd name="T0" fmla="*/ 0 w 7"/>
                <a:gd name="T1" fmla="*/ 7 h 37"/>
                <a:gd name="T2" fmla="*/ 7 w 7"/>
                <a:gd name="T3" fmla="*/ 37 h 37"/>
                <a:gd name="T4" fmla="*/ 0 w 7"/>
                <a:gd name="T5" fmla="*/ 0 h 37"/>
                <a:gd name="T6" fmla="*/ 0 w 7"/>
                <a:gd name="T7" fmla="*/ 7 h 37"/>
              </a:gdLst>
              <a:ahLst/>
              <a:cxnLst>
                <a:cxn ang="0">
                  <a:pos x="T0" y="T1"/>
                </a:cxn>
                <a:cxn ang="0">
                  <a:pos x="T2" y="T3"/>
                </a:cxn>
                <a:cxn ang="0">
                  <a:pos x="T4" y="T5"/>
                </a:cxn>
                <a:cxn ang="0">
                  <a:pos x="T6" y="T7"/>
                </a:cxn>
              </a:cxnLst>
              <a:rect l="0" t="0" r="r" b="b"/>
              <a:pathLst>
                <a:path w="7" h="37">
                  <a:moveTo>
                    <a:pt x="0" y="7"/>
                  </a:moveTo>
                  <a:lnTo>
                    <a:pt x="7" y="37"/>
                  </a:lnTo>
                  <a:lnTo>
                    <a:pt x="0"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7" name="Freeform 20209"/>
            <p:cNvSpPr/>
            <p:nvPr/>
          </p:nvSpPr>
          <p:spPr bwMode="auto">
            <a:xfrm>
              <a:off x="3870326" y="4243388"/>
              <a:ext cx="6350" cy="30163"/>
            </a:xfrm>
            <a:custGeom>
              <a:avLst/>
              <a:gdLst>
                <a:gd name="T0" fmla="*/ 2 w 4"/>
                <a:gd name="T1" fmla="*/ 8 h 19"/>
                <a:gd name="T2" fmla="*/ 4 w 4"/>
                <a:gd name="T3" fmla="*/ 19 h 19"/>
                <a:gd name="T4" fmla="*/ 0 w 4"/>
                <a:gd name="T5" fmla="*/ 0 h 19"/>
                <a:gd name="T6" fmla="*/ 2 w 4"/>
                <a:gd name="T7" fmla="*/ 8 h 19"/>
              </a:gdLst>
              <a:ahLst/>
              <a:cxnLst>
                <a:cxn ang="0">
                  <a:pos x="T0" y="T1"/>
                </a:cxn>
                <a:cxn ang="0">
                  <a:pos x="T2" y="T3"/>
                </a:cxn>
                <a:cxn ang="0">
                  <a:pos x="T4" y="T5"/>
                </a:cxn>
                <a:cxn ang="0">
                  <a:pos x="T6" y="T7"/>
                </a:cxn>
              </a:cxnLst>
              <a:rect l="0" t="0" r="r" b="b"/>
              <a:pathLst>
                <a:path w="4" h="19">
                  <a:moveTo>
                    <a:pt x="2" y="8"/>
                  </a:moveTo>
                  <a:lnTo>
                    <a:pt x="4" y="19"/>
                  </a:lnTo>
                  <a:lnTo>
                    <a:pt x="0" y="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8" name="Freeform 20210"/>
            <p:cNvSpPr/>
            <p:nvPr/>
          </p:nvSpPr>
          <p:spPr bwMode="auto">
            <a:xfrm>
              <a:off x="3873501" y="4127501"/>
              <a:ext cx="11113" cy="68263"/>
            </a:xfrm>
            <a:custGeom>
              <a:avLst/>
              <a:gdLst>
                <a:gd name="T0" fmla="*/ 0 w 3"/>
                <a:gd name="T1" fmla="*/ 16 h 20"/>
                <a:gd name="T2" fmla="*/ 3 w 3"/>
                <a:gd name="T3" fmla="*/ 15 h 20"/>
                <a:gd name="T4" fmla="*/ 1 w 3"/>
                <a:gd name="T5" fmla="*/ 0 h 20"/>
                <a:gd name="T6" fmla="*/ 0 w 3"/>
                <a:gd name="T7" fmla="*/ 16 h 20"/>
              </a:gdLst>
              <a:ahLst/>
              <a:cxnLst>
                <a:cxn ang="0">
                  <a:pos x="T0" y="T1"/>
                </a:cxn>
                <a:cxn ang="0">
                  <a:pos x="T2" y="T3"/>
                </a:cxn>
                <a:cxn ang="0">
                  <a:pos x="T4" y="T5"/>
                </a:cxn>
                <a:cxn ang="0">
                  <a:pos x="T6" y="T7"/>
                </a:cxn>
              </a:cxnLst>
              <a:rect l="0" t="0" r="r" b="b"/>
              <a:pathLst>
                <a:path w="3" h="20">
                  <a:moveTo>
                    <a:pt x="0" y="16"/>
                  </a:moveTo>
                  <a:cubicBezTo>
                    <a:pt x="1" y="20"/>
                    <a:pt x="2" y="11"/>
                    <a:pt x="3" y="15"/>
                  </a:cubicBezTo>
                  <a:cubicBezTo>
                    <a:pt x="3" y="9"/>
                    <a:pt x="2" y="4"/>
                    <a:pt x="1" y="0"/>
                  </a:cubicBezTo>
                  <a:cubicBezTo>
                    <a:pt x="1" y="4"/>
                    <a:pt x="1" y="10"/>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9" name="Freeform 20211"/>
            <p:cNvSpPr/>
            <p:nvPr/>
          </p:nvSpPr>
          <p:spPr bwMode="auto">
            <a:xfrm>
              <a:off x="3873501" y="4100513"/>
              <a:ext cx="3175" cy="26988"/>
            </a:xfrm>
            <a:custGeom>
              <a:avLst/>
              <a:gdLst>
                <a:gd name="T0" fmla="*/ 0 w 1"/>
                <a:gd name="T1" fmla="*/ 0 h 8"/>
                <a:gd name="T2" fmla="*/ 1 w 1"/>
                <a:gd name="T3" fmla="*/ 8 h 8"/>
                <a:gd name="T4" fmla="*/ 0 w 1"/>
                <a:gd name="T5" fmla="*/ 0 h 8"/>
              </a:gdLst>
              <a:ahLst/>
              <a:cxnLst>
                <a:cxn ang="0">
                  <a:pos x="T0" y="T1"/>
                </a:cxn>
                <a:cxn ang="0">
                  <a:pos x="T2" y="T3"/>
                </a:cxn>
                <a:cxn ang="0">
                  <a:pos x="T4" y="T5"/>
                </a:cxn>
              </a:cxnLst>
              <a:rect l="0" t="0" r="r" b="b"/>
              <a:pathLst>
                <a:path w="1" h="8">
                  <a:moveTo>
                    <a:pt x="0" y="0"/>
                  </a:moveTo>
                  <a:cubicBezTo>
                    <a:pt x="0" y="2"/>
                    <a:pt x="1" y="5"/>
                    <a:pt x="1" y="8"/>
                  </a:cubicBezTo>
                  <a:cubicBezTo>
                    <a:pt x="1" y="5"/>
                    <a:pt x="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0" name="Freeform 20212"/>
            <p:cNvSpPr/>
            <p:nvPr/>
          </p:nvSpPr>
          <p:spPr bwMode="auto">
            <a:xfrm>
              <a:off x="3863976" y="4276726"/>
              <a:ext cx="3175" cy="23813"/>
            </a:xfrm>
            <a:custGeom>
              <a:avLst/>
              <a:gdLst>
                <a:gd name="T0" fmla="*/ 0 w 1"/>
                <a:gd name="T1" fmla="*/ 7 h 7"/>
                <a:gd name="T2" fmla="*/ 1 w 1"/>
                <a:gd name="T3" fmla="*/ 0 h 7"/>
                <a:gd name="T4" fmla="*/ 0 w 1"/>
                <a:gd name="T5" fmla="*/ 4 h 7"/>
                <a:gd name="T6" fmla="*/ 0 w 1"/>
                <a:gd name="T7" fmla="*/ 7 h 7"/>
              </a:gdLst>
              <a:ahLst/>
              <a:cxnLst>
                <a:cxn ang="0">
                  <a:pos x="T0" y="T1"/>
                </a:cxn>
                <a:cxn ang="0">
                  <a:pos x="T2" y="T3"/>
                </a:cxn>
                <a:cxn ang="0">
                  <a:pos x="T4" y="T5"/>
                </a:cxn>
                <a:cxn ang="0">
                  <a:pos x="T6" y="T7"/>
                </a:cxn>
              </a:cxnLst>
              <a:rect l="0" t="0" r="r" b="b"/>
              <a:pathLst>
                <a:path w="1" h="7">
                  <a:moveTo>
                    <a:pt x="0" y="7"/>
                  </a:moveTo>
                  <a:cubicBezTo>
                    <a:pt x="0" y="6"/>
                    <a:pt x="1" y="5"/>
                    <a:pt x="1" y="0"/>
                  </a:cubicBezTo>
                  <a:cubicBezTo>
                    <a:pt x="0" y="4"/>
                    <a:pt x="0" y="4"/>
                    <a:pt x="0" y="4"/>
                  </a:cubicBezTo>
                  <a:cubicBezTo>
                    <a:pt x="0" y="5"/>
                    <a:pt x="0" y="6"/>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1" name="Freeform 20213"/>
            <p:cNvSpPr/>
            <p:nvPr/>
          </p:nvSpPr>
          <p:spPr bwMode="auto">
            <a:xfrm>
              <a:off x="3863976" y="4264026"/>
              <a:ext cx="0" cy="26988"/>
            </a:xfrm>
            <a:custGeom>
              <a:avLst/>
              <a:gdLst>
                <a:gd name="T0" fmla="*/ 8 h 8"/>
                <a:gd name="T1" fmla="*/ 8 h 8"/>
                <a:gd name="T2" fmla="*/ 0 h 8"/>
                <a:gd name="T3" fmla="*/ 8 h 8"/>
              </a:gdLst>
              <a:ahLst/>
              <a:cxnLst>
                <a:cxn ang="0">
                  <a:pos x="0" y="T0"/>
                </a:cxn>
                <a:cxn ang="0">
                  <a:pos x="0" y="T1"/>
                </a:cxn>
                <a:cxn ang="0">
                  <a:pos x="0" y="T2"/>
                </a:cxn>
                <a:cxn ang="0">
                  <a:pos x="0" y="T3"/>
                </a:cxn>
              </a:cxnLst>
              <a:rect l="0" t="0" r="r" b="b"/>
              <a:pathLst>
                <a:path h="8">
                  <a:moveTo>
                    <a:pt x="0" y="8"/>
                  </a:moveTo>
                  <a:cubicBezTo>
                    <a:pt x="0" y="8"/>
                    <a:pt x="0" y="8"/>
                    <a:pt x="0" y="8"/>
                  </a:cubicBezTo>
                  <a:cubicBezTo>
                    <a:pt x="0" y="4"/>
                    <a:pt x="0" y="1"/>
                    <a:pt x="0" y="0"/>
                  </a:cubicBezTo>
                  <a:cubicBezTo>
                    <a:pt x="0" y="1"/>
                    <a:pt x="0" y="3"/>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2" name="Freeform 20214"/>
            <p:cNvSpPr/>
            <p:nvPr/>
          </p:nvSpPr>
          <p:spPr bwMode="auto">
            <a:xfrm>
              <a:off x="3860801" y="4300538"/>
              <a:ext cx="3175" cy="3175"/>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3" name="Freeform 20215"/>
            <p:cNvSpPr/>
            <p:nvPr/>
          </p:nvSpPr>
          <p:spPr bwMode="auto">
            <a:xfrm>
              <a:off x="3843338" y="4375151"/>
              <a:ext cx="14288" cy="52388"/>
            </a:xfrm>
            <a:custGeom>
              <a:avLst/>
              <a:gdLst>
                <a:gd name="T0" fmla="*/ 4 w 4"/>
                <a:gd name="T1" fmla="*/ 15 h 15"/>
                <a:gd name="T2" fmla="*/ 0 w 4"/>
                <a:gd name="T3" fmla="*/ 10 h 15"/>
                <a:gd name="T4" fmla="*/ 4 w 4"/>
                <a:gd name="T5" fmla="*/ 15 h 15"/>
              </a:gdLst>
              <a:ahLst/>
              <a:cxnLst>
                <a:cxn ang="0">
                  <a:pos x="T0" y="T1"/>
                </a:cxn>
                <a:cxn ang="0">
                  <a:pos x="T2" y="T3"/>
                </a:cxn>
                <a:cxn ang="0">
                  <a:pos x="T4" y="T5"/>
                </a:cxn>
              </a:cxnLst>
              <a:rect l="0" t="0" r="r" b="b"/>
              <a:pathLst>
                <a:path w="4" h="15">
                  <a:moveTo>
                    <a:pt x="4" y="15"/>
                  </a:moveTo>
                  <a:cubicBezTo>
                    <a:pt x="3" y="10"/>
                    <a:pt x="2" y="0"/>
                    <a:pt x="0" y="10"/>
                  </a:cubicBezTo>
                  <a:cubicBezTo>
                    <a:pt x="2" y="14"/>
                    <a:pt x="2" y="8"/>
                    <a:pt x="4"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4" name="Freeform 20216"/>
            <p:cNvSpPr/>
            <p:nvPr/>
          </p:nvSpPr>
          <p:spPr bwMode="auto">
            <a:xfrm>
              <a:off x="3852863" y="4318001"/>
              <a:ext cx="7938" cy="33338"/>
            </a:xfrm>
            <a:custGeom>
              <a:avLst/>
              <a:gdLst>
                <a:gd name="T0" fmla="*/ 0 w 2"/>
                <a:gd name="T1" fmla="*/ 0 h 10"/>
                <a:gd name="T2" fmla="*/ 0 w 2"/>
                <a:gd name="T3" fmla="*/ 9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9"/>
                    <a:pt x="0" y="9"/>
                    <a:pt x="0" y="9"/>
                  </a:cubicBezTo>
                  <a:cubicBezTo>
                    <a:pt x="1" y="9"/>
                    <a:pt x="1" y="7"/>
                    <a:pt x="2" y="1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5" name="Freeform 20217"/>
            <p:cNvSpPr/>
            <p:nvPr/>
          </p:nvSpPr>
          <p:spPr bwMode="auto">
            <a:xfrm>
              <a:off x="3852863" y="4303713"/>
              <a:ext cx="4763" cy="14288"/>
            </a:xfrm>
            <a:custGeom>
              <a:avLst/>
              <a:gdLst>
                <a:gd name="T0" fmla="*/ 0 w 3"/>
                <a:gd name="T1" fmla="*/ 0 h 9"/>
                <a:gd name="T2" fmla="*/ 0 w 3"/>
                <a:gd name="T3" fmla="*/ 9 h 9"/>
                <a:gd name="T4" fmla="*/ 3 w 3"/>
                <a:gd name="T5" fmla="*/ 2 h 9"/>
                <a:gd name="T6" fmla="*/ 0 w 3"/>
                <a:gd name="T7" fmla="*/ 0 h 9"/>
              </a:gdLst>
              <a:ahLst/>
              <a:cxnLst>
                <a:cxn ang="0">
                  <a:pos x="T0" y="T1"/>
                </a:cxn>
                <a:cxn ang="0">
                  <a:pos x="T2" y="T3"/>
                </a:cxn>
                <a:cxn ang="0">
                  <a:pos x="T4" y="T5"/>
                </a:cxn>
                <a:cxn ang="0">
                  <a:pos x="T6" y="T7"/>
                </a:cxn>
              </a:cxnLst>
              <a:rect l="0" t="0" r="r" b="b"/>
              <a:pathLst>
                <a:path w="3" h="9">
                  <a:moveTo>
                    <a:pt x="0" y="0"/>
                  </a:moveTo>
                  <a:lnTo>
                    <a:pt x="0" y="9"/>
                  </a:lnTo>
                  <a:lnTo>
                    <a:pt x="3"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6" name="Freeform 20218"/>
            <p:cNvSpPr/>
            <p:nvPr/>
          </p:nvSpPr>
          <p:spPr bwMode="auto">
            <a:xfrm>
              <a:off x="3860801" y="4106863"/>
              <a:ext cx="6350" cy="65088"/>
            </a:xfrm>
            <a:custGeom>
              <a:avLst/>
              <a:gdLst>
                <a:gd name="T0" fmla="*/ 2 w 2"/>
                <a:gd name="T1" fmla="*/ 14 h 19"/>
                <a:gd name="T2" fmla="*/ 1 w 2"/>
                <a:gd name="T3" fmla="*/ 0 h 19"/>
                <a:gd name="T4" fmla="*/ 0 w 2"/>
                <a:gd name="T5" fmla="*/ 16 h 19"/>
                <a:gd name="T6" fmla="*/ 2 w 2"/>
                <a:gd name="T7" fmla="*/ 14 h 19"/>
              </a:gdLst>
              <a:ahLst/>
              <a:cxnLst>
                <a:cxn ang="0">
                  <a:pos x="T0" y="T1"/>
                </a:cxn>
                <a:cxn ang="0">
                  <a:pos x="T2" y="T3"/>
                </a:cxn>
                <a:cxn ang="0">
                  <a:pos x="T4" y="T5"/>
                </a:cxn>
                <a:cxn ang="0">
                  <a:pos x="T6" y="T7"/>
                </a:cxn>
              </a:cxnLst>
              <a:rect l="0" t="0" r="r" b="b"/>
              <a:pathLst>
                <a:path w="2" h="19">
                  <a:moveTo>
                    <a:pt x="2" y="14"/>
                  </a:moveTo>
                  <a:cubicBezTo>
                    <a:pt x="1" y="10"/>
                    <a:pt x="1" y="5"/>
                    <a:pt x="1" y="0"/>
                  </a:cubicBezTo>
                  <a:cubicBezTo>
                    <a:pt x="1" y="6"/>
                    <a:pt x="0" y="11"/>
                    <a:pt x="0" y="16"/>
                  </a:cubicBezTo>
                  <a:cubicBezTo>
                    <a:pt x="1" y="17"/>
                    <a:pt x="2" y="19"/>
                    <a:pt x="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7" name="Freeform 20219"/>
            <p:cNvSpPr/>
            <p:nvPr/>
          </p:nvSpPr>
          <p:spPr bwMode="auto">
            <a:xfrm>
              <a:off x="3863976" y="4216401"/>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8" name="Freeform 20220"/>
            <p:cNvSpPr/>
            <p:nvPr/>
          </p:nvSpPr>
          <p:spPr bwMode="auto">
            <a:xfrm>
              <a:off x="3867151" y="3943351"/>
              <a:ext cx="3175" cy="3175"/>
            </a:xfrm>
            <a:custGeom>
              <a:avLst/>
              <a:gdLst>
                <a:gd name="T0" fmla="*/ 1 w 1"/>
                <a:gd name="T1" fmla="*/ 0 h 1"/>
                <a:gd name="T2" fmla="*/ 0 w 1"/>
                <a:gd name="T3" fmla="*/ 1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1"/>
                  </a:cubicBezTo>
                  <a:cubicBezTo>
                    <a:pt x="0" y="1"/>
                    <a:pt x="1" y="1"/>
                    <a:pt x="1"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9" name="Freeform 20221"/>
            <p:cNvSpPr/>
            <p:nvPr/>
          </p:nvSpPr>
          <p:spPr bwMode="auto">
            <a:xfrm>
              <a:off x="3860801" y="4160838"/>
              <a:ext cx="0" cy="34925"/>
            </a:xfrm>
            <a:custGeom>
              <a:avLst/>
              <a:gdLst>
                <a:gd name="T0" fmla="*/ 1 h 10"/>
                <a:gd name="T1" fmla="*/ 10 h 10"/>
                <a:gd name="T2" fmla="*/ 0 h 10"/>
                <a:gd name="T3" fmla="*/ 1 h 10"/>
              </a:gdLst>
              <a:ahLst/>
              <a:cxnLst>
                <a:cxn ang="0">
                  <a:pos x="0" y="T0"/>
                </a:cxn>
                <a:cxn ang="0">
                  <a:pos x="0" y="T1"/>
                </a:cxn>
                <a:cxn ang="0">
                  <a:pos x="0" y="T2"/>
                </a:cxn>
                <a:cxn ang="0">
                  <a:pos x="0" y="T3"/>
                </a:cxn>
              </a:cxnLst>
              <a:rect l="0" t="0" r="r" b="b"/>
              <a:pathLst>
                <a:path h="10">
                  <a:moveTo>
                    <a:pt x="0" y="1"/>
                  </a:moveTo>
                  <a:cubicBezTo>
                    <a:pt x="0" y="5"/>
                    <a:pt x="0" y="7"/>
                    <a:pt x="0" y="10"/>
                  </a:cubicBezTo>
                  <a:cubicBezTo>
                    <a:pt x="0" y="7"/>
                    <a:pt x="0" y="4"/>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0" name="Freeform 20222"/>
            <p:cNvSpPr/>
            <p:nvPr/>
          </p:nvSpPr>
          <p:spPr bwMode="auto">
            <a:xfrm>
              <a:off x="3867151" y="4052888"/>
              <a:ext cx="6350" cy="23813"/>
            </a:xfrm>
            <a:custGeom>
              <a:avLst/>
              <a:gdLst>
                <a:gd name="T0" fmla="*/ 1 w 2"/>
                <a:gd name="T1" fmla="*/ 0 h 7"/>
                <a:gd name="T2" fmla="*/ 0 w 2"/>
                <a:gd name="T3" fmla="*/ 7 h 7"/>
                <a:gd name="T4" fmla="*/ 1 w 2"/>
                <a:gd name="T5" fmla="*/ 0 h 7"/>
              </a:gdLst>
              <a:ahLst/>
              <a:cxnLst>
                <a:cxn ang="0">
                  <a:pos x="T0" y="T1"/>
                </a:cxn>
                <a:cxn ang="0">
                  <a:pos x="T2" y="T3"/>
                </a:cxn>
                <a:cxn ang="0">
                  <a:pos x="T4" y="T5"/>
                </a:cxn>
              </a:cxnLst>
              <a:rect l="0" t="0" r="r" b="b"/>
              <a:pathLst>
                <a:path w="2" h="7">
                  <a:moveTo>
                    <a:pt x="1" y="0"/>
                  </a:moveTo>
                  <a:cubicBezTo>
                    <a:pt x="1" y="2"/>
                    <a:pt x="1" y="5"/>
                    <a:pt x="0" y="7"/>
                  </a:cubicBezTo>
                  <a:cubicBezTo>
                    <a:pt x="1" y="5"/>
                    <a:pt x="2"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1" name="Freeform 20223"/>
            <p:cNvSpPr/>
            <p:nvPr/>
          </p:nvSpPr>
          <p:spPr bwMode="auto">
            <a:xfrm>
              <a:off x="3863976" y="4208463"/>
              <a:ext cx="3175" cy="3175"/>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2" name="Freeform 20224"/>
            <p:cNvSpPr/>
            <p:nvPr/>
          </p:nvSpPr>
          <p:spPr bwMode="auto">
            <a:xfrm>
              <a:off x="3860801" y="4195763"/>
              <a:ext cx="3175" cy="20638"/>
            </a:xfrm>
            <a:custGeom>
              <a:avLst/>
              <a:gdLst>
                <a:gd name="T0" fmla="*/ 1 w 1"/>
                <a:gd name="T1" fmla="*/ 5 h 6"/>
                <a:gd name="T2" fmla="*/ 0 w 1"/>
                <a:gd name="T3" fmla="*/ 0 h 6"/>
                <a:gd name="T4" fmla="*/ 1 w 1"/>
                <a:gd name="T5" fmla="*/ 6 h 6"/>
                <a:gd name="T6" fmla="*/ 1 w 1"/>
                <a:gd name="T7" fmla="*/ 5 h 6"/>
              </a:gdLst>
              <a:ahLst/>
              <a:cxnLst>
                <a:cxn ang="0">
                  <a:pos x="T0" y="T1"/>
                </a:cxn>
                <a:cxn ang="0">
                  <a:pos x="T2" y="T3"/>
                </a:cxn>
                <a:cxn ang="0">
                  <a:pos x="T4" y="T5"/>
                </a:cxn>
                <a:cxn ang="0">
                  <a:pos x="T6" y="T7"/>
                </a:cxn>
              </a:cxnLst>
              <a:rect l="0" t="0" r="r" b="b"/>
              <a:pathLst>
                <a:path w="1" h="6">
                  <a:moveTo>
                    <a:pt x="1" y="5"/>
                  </a:moveTo>
                  <a:cubicBezTo>
                    <a:pt x="1" y="3"/>
                    <a:pt x="1" y="1"/>
                    <a:pt x="0" y="0"/>
                  </a:cubicBezTo>
                  <a:cubicBezTo>
                    <a:pt x="1" y="2"/>
                    <a:pt x="1" y="4"/>
                    <a:pt x="1" y="6"/>
                  </a:cubicBezTo>
                  <a:cubicBezTo>
                    <a:pt x="1" y="6"/>
                    <a:pt x="1" y="5"/>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3" name="Freeform 20225"/>
            <p:cNvSpPr/>
            <p:nvPr/>
          </p:nvSpPr>
          <p:spPr bwMode="auto">
            <a:xfrm>
              <a:off x="3833813" y="3848101"/>
              <a:ext cx="33338" cy="142875"/>
            </a:xfrm>
            <a:custGeom>
              <a:avLst/>
              <a:gdLst>
                <a:gd name="T0" fmla="*/ 0 w 10"/>
                <a:gd name="T1" fmla="*/ 13 h 42"/>
                <a:gd name="T2" fmla="*/ 1 w 10"/>
                <a:gd name="T3" fmla="*/ 33 h 42"/>
                <a:gd name="T4" fmla="*/ 10 w 10"/>
                <a:gd name="T5" fmla="*/ 29 h 42"/>
                <a:gd name="T6" fmla="*/ 8 w 10"/>
                <a:gd name="T7" fmla="*/ 19 h 42"/>
                <a:gd name="T8" fmla="*/ 5 w 10"/>
                <a:gd name="T9" fmla="*/ 32 h 42"/>
                <a:gd name="T10" fmla="*/ 6 w 10"/>
                <a:gd name="T11" fmla="*/ 16 h 42"/>
                <a:gd name="T12" fmla="*/ 1 w 10"/>
                <a:gd name="T13" fmla="*/ 3 h 42"/>
                <a:gd name="T14" fmla="*/ 2 w 10"/>
                <a:gd name="T15" fmla="*/ 14 h 42"/>
                <a:gd name="T16" fmla="*/ 0 w 10"/>
                <a:gd name="T17" fmla="*/ 1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42">
                  <a:moveTo>
                    <a:pt x="0" y="13"/>
                  </a:moveTo>
                  <a:cubicBezTo>
                    <a:pt x="2" y="14"/>
                    <a:pt x="3" y="24"/>
                    <a:pt x="1" y="33"/>
                  </a:cubicBezTo>
                  <a:cubicBezTo>
                    <a:pt x="2" y="42"/>
                    <a:pt x="7" y="36"/>
                    <a:pt x="10" y="29"/>
                  </a:cubicBezTo>
                  <a:cubicBezTo>
                    <a:pt x="10" y="28"/>
                    <a:pt x="9" y="28"/>
                    <a:pt x="8" y="19"/>
                  </a:cubicBezTo>
                  <a:cubicBezTo>
                    <a:pt x="7" y="22"/>
                    <a:pt x="6" y="39"/>
                    <a:pt x="5" y="32"/>
                  </a:cubicBezTo>
                  <a:cubicBezTo>
                    <a:pt x="4" y="19"/>
                    <a:pt x="5" y="22"/>
                    <a:pt x="6" y="16"/>
                  </a:cubicBezTo>
                  <a:cubicBezTo>
                    <a:pt x="4" y="21"/>
                    <a:pt x="4" y="0"/>
                    <a:pt x="1" y="3"/>
                  </a:cubicBezTo>
                  <a:cubicBezTo>
                    <a:pt x="2" y="14"/>
                    <a:pt x="2" y="14"/>
                    <a:pt x="2" y="14"/>
                  </a:cubicBezTo>
                  <a:cubicBezTo>
                    <a:pt x="1" y="14"/>
                    <a:pt x="1" y="10"/>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4" name="Freeform 20226"/>
            <p:cNvSpPr/>
            <p:nvPr/>
          </p:nvSpPr>
          <p:spPr bwMode="auto">
            <a:xfrm>
              <a:off x="3867151" y="3946526"/>
              <a:ext cx="6350" cy="71438"/>
            </a:xfrm>
            <a:custGeom>
              <a:avLst/>
              <a:gdLst>
                <a:gd name="T0" fmla="*/ 0 w 2"/>
                <a:gd name="T1" fmla="*/ 17 h 21"/>
                <a:gd name="T2" fmla="*/ 0 w 2"/>
                <a:gd name="T3" fmla="*/ 21 h 21"/>
                <a:gd name="T4" fmla="*/ 2 w 2"/>
                <a:gd name="T5" fmla="*/ 8 h 21"/>
                <a:gd name="T6" fmla="*/ 1 w 2"/>
                <a:gd name="T7" fmla="*/ 0 h 21"/>
                <a:gd name="T8" fmla="*/ 0 w 2"/>
                <a:gd name="T9" fmla="*/ 18 h 21"/>
                <a:gd name="T10" fmla="*/ 0 w 2"/>
                <a:gd name="T11" fmla="*/ 17 h 21"/>
              </a:gdLst>
              <a:ahLst/>
              <a:cxnLst>
                <a:cxn ang="0">
                  <a:pos x="T0" y="T1"/>
                </a:cxn>
                <a:cxn ang="0">
                  <a:pos x="T2" y="T3"/>
                </a:cxn>
                <a:cxn ang="0">
                  <a:pos x="T4" y="T5"/>
                </a:cxn>
                <a:cxn ang="0">
                  <a:pos x="T6" y="T7"/>
                </a:cxn>
                <a:cxn ang="0">
                  <a:pos x="T8" y="T9"/>
                </a:cxn>
                <a:cxn ang="0">
                  <a:pos x="T10" y="T11"/>
                </a:cxn>
              </a:cxnLst>
              <a:rect l="0" t="0" r="r" b="b"/>
              <a:pathLst>
                <a:path w="2" h="21">
                  <a:moveTo>
                    <a:pt x="0" y="17"/>
                  </a:moveTo>
                  <a:cubicBezTo>
                    <a:pt x="0" y="21"/>
                    <a:pt x="0" y="21"/>
                    <a:pt x="0" y="21"/>
                  </a:cubicBezTo>
                  <a:cubicBezTo>
                    <a:pt x="0" y="16"/>
                    <a:pt x="1" y="13"/>
                    <a:pt x="2" y="8"/>
                  </a:cubicBezTo>
                  <a:cubicBezTo>
                    <a:pt x="2" y="2"/>
                    <a:pt x="1" y="0"/>
                    <a:pt x="1" y="0"/>
                  </a:cubicBezTo>
                  <a:cubicBezTo>
                    <a:pt x="0" y="18"/>
                    <a:pt x="0" y="18"/>
                    <a:pt x="0" y="18"/>
                  </a:cubicBez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5" name="Freeform 20227"/>
            <p:cNvSpPr/>
            <p:nvPr/>
          </p:nvSpPr>
          <p:spPr bwMode="auto">
            <a:xfrm>
              <a:off x="3849688" y="4017963"/>
              <a:ext cx="17463" cy="98425"/>
            </a:xfrm>
            <a:custGeom>
              <a:avLst/>
              <a:gdLst>
                <a:gd name="T0" fmla="*/ 4 w 5"/>
                <a:gd name="T1" fmla="*/ 17 h 29"/>
                <a:gd name="T2" fmla="*/ 0 w 5"/>
                <a:gd name="T3" fmla="*/ 10 h 29"/>
                <a:gd name="T4" fmla="*/ 2 w 5"/>
                <a:gd name="T5" fmla="*/ 24 h 29"/>
                <a:gd name="T6" fmla="*/ 4 w 5"/>
                <a:gd name="T7" fmla="*/ 17 h 29"/>
                <a:gd name="T8" fmla="*/ 4 w 5"/>
                <a:gd name="T9" fmla="*/ 26 h 29"/>
                <a:gd name="T10" fmla="*/ 5 w 5"/>
                <a:gd name="T11" fmla="*/ 17 h 29"/>
                <a:gd name="T12" fmla="*/ 5 w 5"/>
                <a:gd name="T13" fmla="*/ 18 h 29"/>
                <a:gd name="T14" fmla="*/ 5 w 5"/>
                <a:gd name="T15" fmla="*/ 18 h 29"/>
                <a:gd name="T16" fmla="*/ 5 w 5"/>
                <a:gd name="T17" fmla="*/ 18 h 29"/>
                <a:gd name="T18" fmla="*/ 5 w 5"/>
                <a:gd name="T19" fmla="*/ 18 h 29"/>
                <a:gd name="T20" fmla="*/ 5 w 5"/>
                <a:gd name="T21" fmla="*/ 17 h 29"/>
                <a:gd name="T22" fmla="*/ 4 w 5"/>
                <a:gd name="T23" fmla="*/ 17 h 29"/>
                <a:gd name="T24" fmla="*/ 5 w 5"/>
                <a:gd name="T25" fmla="*/ 17 h 29"/>
                <a:gd name="T26" fmla="*/ 5 w 5"/>
                <a:gd name="T27" fmla="*/ 18 h 29"/>
                <a:gd name="T28" fmla="*/ 5 w 5"/>
                <a:gd name="T29" fmla="*/ 18 h 29"/>
                <a:gd name="T30" fmla="*/ 5 w 5"/>
                <a:gd name="T31" fmla="*/ 0 h 29"/>
                <a:gd name="T32" fmla="*/ 4 w 5"/>
                <a:gd name="T33"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29">
                  <a:moveTo>
                    <a:pt x="4" y="17"/>
                  </a:moveTo>
                  <a:cubicBezTo>
                    <a:pt x="3" y="14"/>
                    <a:pt x="2" y="5"/>
                    <a:pt x="0" y="10"/>
                  </a:cubicBezTo>
                  <a:cubicBezTo>
                    <a:pt x="0" y="21"/>
                    <a:pt x="1" y="18"/>
                    <a:pt x="2" y="24"/>
                  </a:cubicBezTo>
                  <a:cubicBezTo>
                    <a:pt x="2" y="7"/>
                    <a:pt x="3" y="29"/>
                    <a:pt x="4" y="17"/>
                  </a:cubicBezTo>
                  <a:cubicBezTo>
                    <a:pt x="4" y="20"/>
                    <a:pt x="4" y="23"/>
                    <a:pt x="4" y="26"/>
                  </a:cubicBezTo>
                  <a:cubicBezTo>
                    <a:pt x="5" y="23"/>
                    <a:pt x="5" y="20"/>
                    <a:pt x="5" y="17"/>
                  </a:cubicBezTo>
                  <a:cubicBezTo>
                    <a:pt x="5" y="17"/>
                    <a:pt x="5" y="17"/>
                    <a:pt x="5" y="18"/>
                  </a:cubicBezTo>
                  <a:cubicBezTo>
                    <a:pt x="5" y="18"/>
                    <a:pt x="5" y="18"/>
                    <a:pt x="5" y="18"/>
                  </a:cubicBezTo>
                  <a:cubicBezTo>
                    <a:pt x="5" y="18"/>
                    <a:pt x="5" y="18"/>
                    <a:pt x="5" y="18"/>
                  </a:cubicBezTo>
                  <a:cubicBezTo>
                    <a:pt x="5" y="18"/>
                    <a:pt x="5" y="19"/>
                    <a:pt x="5" y="18"/>
                  </a:cubicBezTo>
                  <a:cubicBezTo>
                    <a:pt x="5" y="18"/>
                    <a:pt x="5" y="17"/>
                    <a:pt x="5" y="17"/>
                  </a:cubicBezTo>
                  <a:cubicBezTo>
                    <a:pt x="5" y="17"/>
                    <a:pt x="4" y="17"/>
                    <a:pt x="4" y="17"/>
                  </a:cubicBezTo>
                  <a:cubicBezTo>
                    <a:pt x="5" y="11"/>
                    <a:pt x="5" y="16"/>
                    <a:pt x="5" y="17"/>
                  </a:cubicBezTo>
                  <a:cubicBezTo>
                    <a:pt x="5" y="17"/>
                    <a:pt x="5" y="18"/>
                    <a:pt x="5" y="18"/>
                  </a:cubicBezTo>
                  <a:cubicBezTo>
                    <a:pt x="5" y="18"/>
                    <a:pt x="5" y="18"/>
                    <a:pt x="5" y="18"/>
                  </a:cubicBezTo>
                  <a:cubicBezTo>
                    <a:pt x="5" y="0"/>
                    <a:pt x="5" y="0"/>
                    <a:pt x="5" y="0"/>
                  </a:cubicBezTo>
                  <a:cubicBezTo>
                    <a:pt x="4" y="3"/>
                    <a:pt x="4" y="8"/>
                    <a:pt x="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6" name="Freeform 20228"/>
            <p:cNvSpPr/>
            <p:nvPr/>
          </p:nvSpPr>
          <p:spPr bwMode="auto">
            <a:xfrm>
              <a:off x="3829051" y="4368801"/>
              <a:ext cx="4763" cy="11113"/>
            </a:xfrm>
            <a:custGeom>
              <a:avLst/>
              <a:gdLst>
                <a:gd name="T0" fmla="*/ 0 w 1"/>
                <a:gd name="T1" fmla="*/ 3 h 3"/>
                <a:gd name="T2" fmla="*/ 1 w 1"/>
                <a:gd name="T3" fmla="*/ 2 h 3"/>
                <a:gd name="T4" fmla="*/ 0 w 1"/>
                <a:gd name="T5" fmla="*/ 3 h 3"/>
              </a:gdLst>
              <a:ahLst/>
              <a:cxnLst>
                <a:cxn ang="0">
                  <a:pos x="T0" y="T1"/>
                </a:cxn>
                <a:cxn ang="0">
                  <a:pos x="T2" y="T3"/>
                </a:cxn>
                <a:cxn ang="0">
                  <a:pos x="T4" y="T5"/>
                </a:cxn>
              </a:cxnLst>
              <a:rect l="0" t="0" r="r" b="b"/>
              <a:pathLst>
                <a:path w="1" h="3">
                  <a:moveTo>
                    <a:pt x="0" y="3"/>
                  </a:moveTo>
                  <a:cubicBezTo>
                    <a:pt x="1" y="2"/>
                    <a:pt x="1" y="2"/>
                    <a:pt x="1" y="2"/>
                  </a:cubicBezTo>
                  <a:cubicBezTo>
                    <a:pt x="1" y="1"/>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7" name="Freeform 20229"/>
            <p:cNvSpPr/>
            <p:nvPr/>
          </p:nvSpPr>
          <p:spPr bwMode="auto">
            <a:xfrm>
              <a:off x="3833813" y="4318001"/>
              <a:ext cx="15875" cy="88900"/>
            </a:xfrm>
            <a:custGeom>
              <a:avLst/>
              <a:gdLst>
                <a:gd name="T0" fmla="*/ 0 w 5"/>
                <a:gd name="T1" fmla="*/ 10 h 26"/>
                <a:gd name="T2" fmla="*/ 1 w 5"/>
                <a:gd name="T3" fmla="*/ 17 h 26"/>
                <a:gd name="T4" fmla="*/ 0 w 5"/>
                <a:gd name="T5" fmla="*/ 17 h 26"/>
                <a:gd name="T6" fmla="*/ 2 w 5"/>
                <a:gd name="T7" fmla="*/ 18 h 26"/>
                <a:gd name="T8" fmla="*/ 2 w 5"/>
                <a:gd name="T9" fmla="*/ 17 h 26"/>
                <a:gd name="T10" fmla="*/ 5 w 5"/>
                <a:gd name="T11" fmla="*/ 2 h 26"/>
                <a:gd name="T12" fmla="*/ 0 w 5"/>
                <a:gd name="T13" fmla="*/ 10 h 26"/>
              </a:gdLst>
              <a:ahLst/>
              <a:cxnLst>
                <a:cxn ang="0">
                  <a:pos x="T0" y="T1"/>
                </a:cxn>
                <a:cxn ang="0">
                  <a:pos x="T2" y="T3"/>
                </a:cxn>
                <a:cxn ang="0">
                  <a:pos x="T4" y="T5"/>
                </a:cxn>
                <a:cxn ang="0">
                  <a:pos x="T6" y="T7"/>
                </a:cxn>
                <a:cxn ang="0">
                  <a:pos x="T8" y="T9"/>
                </a:cxn>
                <a:cxn ang="0">
                  <a:pos x="T10" y="T11"/>
                </a:cxn>
                <a:cxn ang="0">
                  <a:pos x="T12" y="T13"/>
                </a:cxn>
              </a:cxnLst>
              <a:rect l="0" t="0" r="r" b="b"/>
              <a:pathLst>
                <a:path w="5" h="26">
                  <a:moveTo>
                    <a:pt x="0" y="10"/>
                  </a:moveTo>
                  <a:cubicBezTo>
                    <a:pt x="1" y="12"/>
                    <a:pt x="1" y="13"/>
                    <a:pt x="1" y="17"/>
                  </a:cubicBezTo>
                  <a:cubicBezTo>
                    <a:pt x="1" y="21"/>
                    <a:pt x="0" y="17"/>
                    <a:pt x="0" y="17"/>
                  </a:cubicBezTo>
                  <a:cubicBezTo>
                    <a:pt x="0" y="20"/>
                    <a:pt x="1" y="26"/>
                    <a:pt x="2" y="18"/>
                  </a:cubicBezTo>
                  <a:cubicBezTo>
                    <a:pt x="2" y="17"/>
                    <a:pt x="2" y="17"/>
                    <a:pt x="2" y="17"/>
                  </a:cubicBezTo>
                  <a:cubicBezTo>
                    <a:pt x="2" y="10"/>
                    <a:pt x="4" y="0"/>
                    <a:pt x="5" y="2"/>
                  </a:cubicBezTo>
                  <a:cubicBezTo>
                    <a:pt x="3" y="4"/>
                    <a:pt x="2" y="6"/>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8" name="Freeform 20230"/>
            <p:cNvSpPr/>
            <p:nvPr/>
          </p:nvSpPr>
          <p:spPr bwMode="auto">
            <a:xfrm>
              <a:off x="3840163" y="4160838"/>
              <a:ext cx="6350" cy="55563"/>
            </a:xfrm>
            <a:custGeom>
              <a:avLst/>
              <a:gdLst>
                <a:gd name="T0" fmla="*/ 2 w 2"/>
                <a:gd name="T1" fmla="*/ 15 h 16"/>
                <a:gd name="T2" fmla="*/ 2 w 2"/>
                <a:gd name="T3" fmla="*/ 0 h 16"/>
                <a:gd name="T4" fmla="*/ 0 w 2"/>
                <a:gd name="T5" fmla="*/ 8 h 16"/>
                <a:gd name="T6" fmla="*/ 1 w 2"/>
                <a:gd name="T7" fmla="*/ 7 h 16"/>
                <a:gd name="T8" fmla="*/ 2 w 2"/>
                <a:gd name="T9" fmla="*/ 15 h 16"/>
              </a:gdLst>
              <a:ahLst/>
              <a:cxnLst>
                <a:cxn ang="0">
                  <a:pos x="T0" y="T1"/>
                </a:cxn>
                <a:cxn ang="0">
                  <a:pos x="T2" y="T3"/>
                </a:cxn>
                <a:cxn ang="0">
                  <a:pos x="T4" y="T5"/>
                </a:cxn>
                <a:cxn ang="0">
                  <a:pos x="T6" y="T7"/>
                </a:cxn>
                <a:cxn ang="0">
                  <a:pos x="T8" y="T9"/>
                </a:cxn>
              </a:cxnLst>
              <a:rect l="0" t="0" r="r" b="b"/>
              <a:pathLst>
                <a:path w="2" h="16">
                  <a:moveTo>
                    <a:pt x="2" y="15"/>
                  </a:moveTo>
                  <a:cubicBezTo>
                    <a:pt x="2" y="0"/>
                    <a:pt x="2" y="0"/>
                    <a:pt x="2" y="0"/>
                  </a:cubicBezTo>
                  <a:cubicBezTo>
                    <a:pt x="0" y="8"/>
                    <a:pt x="0" y="8"/>
                    <a:pt x="0" y="8"/>
                  </a:cubicBezTo>
                  <a:cubicBezTo>
                    <a:pt x="1" y="7"/>
                    <a:pt x="1" y="7"/>
                    <a:pt x="1" y="7"/>
                  </a:cubicBezTo>
                  <a:cubicBezTo>
                    <a:pt x="0" y="16"/>
                    <a:pt x="1" y="14"/>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9" name="Freeform 20231"/>
            <p:cNvSpPr/>
            <p:nvPr/>
          </p:nvSpPr>
          <p:spPr bwMode="auto">
            <a:xfrm>
              <a:off x="3870326" y="3916363"/>
              <a:ext cx="6350" cy="26988"/>
            </a:xfrm>
            <a:custGeom>
              <a:avLst/>
              <a:gdLst>
                <a:gd name="T0" fmla="*/ 2 w 4"/>
                <a:gd name="T1" fmla="*/ 13 h 17"/>
                <a:gd name="T2" fmla="*/ 4 w 4"/>
                <a:gd name="T3" fmla="*/ 17 h 17"/>
                <a:gd name="T4" fmla="*/ 0 w 4"/>
                <a:gd name="T5" fmla="*/ 0 h 17"/>
                <a:gd name="T6" fmla="*/ 2 w 4"/>
                <a:gd name="T7" fmla="*/ 13 h 17"/>
              </a:gdLst>
              <a:ahLst/>
              <a:cxnLst>
                <a:cxn ang="0">
                  <a:pos x="T0" y="T1"/>
                </a:cxn>
                <a:cxn ang="0">
                  <a:pos x="T2" y="T3"/>
                </a:cxn>
                <a:cxn ang="0">
                  <a:pos x="T4" y="T5"/>
                </a:cxn>
                <a:cxn ang="0">
                  <a:pos x="T6" y="T7"/>
                </a:cxn>
              </a:cxnLst>
              <a:rect l="0" t="0" r="r" b="b"/>
              <a:pathLst>
                <a:path w="4" h="17">
                  <a:moveTo>
                    <a:pt x="2" y="13"/>
                  </a:moveTo>
                  <a:lnTo>
                    <a:pt x="4" y="17"/>
                  </a:lnTo>
                  <a:lnTo>
                    <a:pt x="0" y="0"/>
                  </a:lnTo>
                  <a:lnTo>
                    <a:pt x="2"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0" name="Freeform 20232"/>
            <p:cNvSpPr/>
            <p:nvPr/>
          </p:nvSpPr>
          <p:spPr bwMode="auto">
            <a:xfrm>
              <a:off x="3873501" y="3857626"/>
              <a:ext cx="6350" cy="17463"/>
            </a:xfrm>
            <a:custGeom>
              <a:avLst/>
              <a:gdLst>
                <a:gd name="T0" fmla="*/ 0 w 4"/>
                <a:gd name="T1" fmla="*/ 9 h 11"/>
                <a:gd name="T2" fmla="*/ 4 w 4"/>
                <a:gd name="T3" fmla="*/ 11 h 11"/>
                <a:gd name="T4" fmla="*/ 2 w 4"/>
                <a:gd name="T5" fmla="*/ 0 h 11"/>
                <a:gd name="T6" fmla="*/ 0 w 4"/>
                <a:gd name="T7" fmla="*/ 9 h 11"/>
              </a:gdLst>
              <a:ahLst/>
              <a:cxnLst>
                <a:cxn ang="0">
                  <a:pos x="T0" y="T1"/>
                </a:cxn>
                <a:cxn ang="0">
                  <a:pos x="T2" y="T3"/>
                </a:cxn>
                <a:cxn ang="0">
                  <a:pos x="T4" y="T5"/>
                </a:cxn>
                <a:cxn ang="0">
                  <a:pos x="T6" y="T7"/>
                </a:cxn>
              </a:cxnLst>
              <a:rect l="0" t="0" r="r" b="b"/>
              <a:pathLst>
                <a:path w="4" h="11">
                  <a:moveTo>
                    <a:pt x="0" y="9"/>
                  </a:moveTo>
                  <a:lnTo>
                    <a:pt x="4" y="11"/>
                  </a:lnTo>
                  <a:lnTo>
                    <a:pt x="2" y="0"/>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1" name="Freeform 20233"/>
            <p:cNvSpPr/>
            <p:nvPr/>
          </p:nvSpPr>
          <p:spPr bwMode="auto">
            <a:xfrm>
              <a:off x="3346451" y="3211513"/>
              <a:ext cx="11113" cy="9525"/>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0" y="0"/>
                    <a:pt x="0" y="0"/>
                    <a:pt x="0" y="0"/>
                  </a:cubicBezTo>
                  <a:cubicBezTo>
                    <a:pt x="1" y="2"/>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2" name="Freeform 20234"/>
            <p:cNvSpPr/>
            <p:nvPr/>
          </p:nvSpPr>
          <p:spPr bwMode="auto">
            <a:xfrm>
              <a:off x="3408363" y="3176588"/>
              <a:ext cx="0" cy="14288"/>
            </a:xfrm>
            <a:custGeom>
              <a:avLst/>
              <a:gdLst>
                <a:gd name="T0" fmla="*/ 2 h 4"/>
                <a:gd name="T1" fmla="*/ 0 h 4"/>
                <a:gd name="T2" fmla="*/ 2 h 4"/>
              </a:gdLst>
              <a:ahLst/>
              <a:cxnLst>
                <a:cxn ang="0">
                  <a:pos x="0" y="T0"/>
                </a:cxn>
                <a:cxn ang="0">
                  <a:pos x="0" y="T1"/>
                </a:cxn>
                <a:cxn ang="0">
                  <a:pos x="0" y="T2"/>
                </a:cxn>
              </a:cxnLst>
              <a:rect l="0" t="0" r="r" b="b"/>
              <a:pathLst>
                <a:path h="4">
                  <a:moveTo>
                    <a:pt x="0" y="2"/>
                  </a:moveTo>
                  <a:cubicBezTo>
                    <a:pt x="0" y="0"/>
                    <a:pt x="0" y="0"/>
                    <a:pt x="0" y="0"/>
                  </a:cubicBezTo>
                  <a:cubicBezTo>
                    <a:pt x="0" y="3"/>
                    <a:pt x="0"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3" name="Freeform 20235"/>
            <p:cNvSpPr/>
            <p:nvPr/>
          </p:nvSpPr>
          <p:spPr bwMode="auto">
            <a:xfrm>
              <a:off x="3968751" y="3036888"/>
              <a:ext cx="30163" cy="41275"/>
            </a:xfrm>
            <a:custGeom>
              <a:avLst/>
              <a:gdLst>
                <a:gd name="T0" fmla="*/ 0 w 9"/>
                <a:gd name="T1" fmla="*/ 12 h 12"/>
                <a:gd name="T2" fmla="*/ 7 w 9"/>
                <a:gd name="T3" fmla="*/ 1 h 12"/>
                <a:gd name="T4" fmla="*/ 5 w 9"/>
                <a:gd name="T5" fmla="*/ 2 h 12"/>
                <a:gd name="T6" fmla="*/ 0 w 9"/>
                <a:gd name="T7" fmla="*/ 12 h 12"/>
              </a:gdLst>
              <a:ahLst/>
              <a:cxnLst>
                <a:cxn ang="0">
                  <a:pos x="T0" y="T1"/>
                </a:cxn>
                <a:cxn ang="0">
                  <a:pos x="T2" y="T3"/>
                </a:cxn>
                <a:cxn ang="0">
                  <a:pos x="T4" y="T5"/>
                </a:cxn>
                <a:cxn ang="0">
                  <a:pos x="T6" y="T7"/>
                </a:cxn>
              </a:cxnLst>
              <a:rect l="0" t="0" r="r" b="b"/>
              <a:pathLst>
                <a:path w="9" h="12">
                  <a:moveTo>
                    <a:pt x="0" y="12"/>
                  </a:moveTo>
                  <a:cubicBezTo>
                    <a:pt x="4" y="6"/>
                    <a:pt x="9" y="0"/>
                    <a:pt x="7" y="1"/>
                  </a:cubicBezTo>
                  <a:cubicBezTo>
                    <a:pt x="5" y="2"/>
                    <a:pt x="5" y="2"/>
                    <a:pt x="5" y="2"/>
                  </a:cubicBezTo>
                  <a:cubicBezTo>
                    <a:pt x="4" y="6"/>
                    <a:pt x="2" y="9"/>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4" name="Freeform 20236"/>
            <p:cNvSpPr/>
            <p:nvPr/>
          </p:nvSpPr>
          <p:spPr bwMode="auto">
            <a:xfrm>
              <a:off x="3592513" y="2849563"/>
              <a:ext cx="6350" cy="20638"/>
            </a:xfrm>
            <a:custGeom>
              <a:avLst/>
              <a:gdLst>
                <a:gd name="T0" fmla="*/ 1 w 2"/>
                <a:gd name="T1" fmla="*/ 0 h 6"/>
                <a:gd name="T2" fmla="*/ 0 w 2"/>
                <a:gd name="T3" fmla="*/ 2 h 6"/>
                <a:gd name="T4" fmla="*/ 2 w 2"/>
                <a:gd name="T5" fmla="*/ 6 h 6"/>
                <a:gd name="T6" fmla="*/ 1 w 2"/>
                <a:gd name="T7" fmla="*/ 0 h 6"/>
              </a:gdLst>
              <a:ahLst/>
              <a:cxnLst>
                <a:cxn ang="0">
                  <a:pos x="T0" y="T1"/>
                </a:cxn>
                <a:cxn ang="0">
                  <a:pos x="T2" y="T3"/>
                </a:cxn>
                <a:cxn ang="0">
                  <a:pos x="T4" y="T5"/>
                </a:cxn>
                <a:cxn ang="0">
                  <a:pos x="T6" y="T7"/>
                </a:cxn>
              </a:cxnLst>
              <a:rect l="0" t="0" r="r" b="b"/>
              <a:pathLst>
                <a:path w="2" h="6">
                  <a:moveTo>
                    <a:pt x="1" y="0"/>
                  </a:moveTo>
                  <a:cubicBezTo>
                    <a:pt x="1" y="0"/>
                    <a:pt x="1" y="1"/>
                    <a:pt x="0" y="2"/>
                  </a:cubicBezTo>
                  <a:cubicBezTo>
                    <a:pt x="1" y="3"/>
                    <a:pt x="2" y="5"/>
                    <a:pt x="2" y="6"/>
                  </a:cubicBezTo>
                  <a:cubicBezTo>
                    <a:pt x="2" y="4"/>
                    <a:pt x="1" y="2"/>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5" name="Freeform 20237"/>
            <p:cNvSpPr/>
            <p:nvPr/>
          </p:nvSpPr>
          <p:spPr bwMode="auto">
            <a:xfrm>
              <a:off x="3571876" y="2805113"/>
              <a:ext cx="3175" cy="31750"/>
            </a:xfrm>
            <a:custGeom>
              <a:avLst/>
              <a:gdLst>
                <a:gd name="T0" fmla="*/ 0 w 1"/>
                <a:gd name="T1" fmla="*/ 9 h 9"/>
                <a:gd name="T2" fmla="*/ 1 w 1"/>
                <a:gd name="T3" fmla="*/ 0 h 9"/>
                <a:gd name="T4" fmla="*/ 0 w 1"/>
                <a:gd name="T5" fmla="*/ 9 h 9"/>
              </a:gdLst>
              <a:ahLst/>
              <a:cxnLst>
                <a:cxn ang="0">
                  <a:pos x="T0" y="T1"/>
                </a:cxn>
                <a:cxn ang="0">
                  <a:pos x="T2" y="T3"/>
                </a:cxn>
                <a:cxn ang="0">
                  <a:pos x="T4" y="T5"/>
                </a:cxn>
              </a:cxnLst>
              <a:rect l="0" t="0" r="r" b="b"/>
              <a:pathLst>
                <a:path w="1" h="9">
                  <a:moveTo>
                    <a:pt x="0" y="9"/>
                  </a:moveTo>
                  <a:cubicBezTo>
                    <a:pt x="1" y="0"/>
                    <a:pt x="1" y="0"/>
                    <a:pt x="1" y="0"/>
                  </a:cubicBezTo>
                  <a:cubicBezTo>
                    <a:pt x="0" y="2"/>
                    <a:pt x="0" y="5"/>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6" name="Freeform 20238"/>
            <p:cNvSpPr/>
            <p:nvPr/>
          </p:nvSpPr>
          <p:spPr bwMode="auto">
            <a:xfrm>
              <a:off x="3143251" y="2836863"/>
              <a:ext cx="3175" cy="23813"/>
            </a:xfrm>
            <a:custGeom>
              <a:avLst/>
              <a:gdLst>
                <a:gd name="T0" fmla="*/ 0 w 1"/>
                <a:gd name="T1" fmla="*/ 2 h 7"/>
                <a:gd name="T2" fmla="*/ 1 w 1"/>
                <a:gd name="T3" fmla="*/ 7 h 7"/>
                <a:gd name="T4" fmla="*/ 0 w 1"/>
                <a:gd name="T5" fmla="*/ 2 h 7"/>
              </a:gdLst>
              <a:ahLst/>
              <a:cxnLst>
                <a:cxn ang="0">
                  <a:pos x="T0" y="T1"/>
                </a:cxn>
                <a:cxn ang="0">
                  <a:pos x="T2" y="T3"/>
                </a:cxn>
                <a:cxn ang="0">
                  <a:pos x="T4" y="T5"/>
                </a:cxn>
              </a:cxnLst>
              <a:rect l="0" t="0" r="r" b="b"/>
              <a:pathLst>
                <a:path w="1" h="7">
                  <a:moveTo>
                    <a:pt x="0" y="2"/>
                  </a:moveTo>
                  <a:cubicBezTo>
                    <a:pt x="1" y="7"/>
                    <a:pt x="1" y="7"/>
                    <a:pt x="1" y="7"/>
                  </a:cubicBezTo>
                  <a:cubicBezTo>
                    <a:pt x="1" y="0"/>
                    <a:pt x="1"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7" name="Freeform 20239"/>
            <p:cNvSpPr/>
            <p:nvPr/>
          </p:nvSpPr>
          <p:spPr bwMode="auto">
            <a:xfrm>
              <a:off x="4186238" y="3298826"/>
              <a:ext cx="34925" cy="38100"/>
            </a:xfrm>
            <a:custGeom>
              <a:avLst/>
              <a:gdLst>
                <a:gd name="T0" fmla="*/ 0 w 10"/>
                <a:gd name="T1" fmla="*/ 11 h 11"/>
                <a:gd name="T2" fmla="*/ 10 w 10"/>
                <a:gd name="T3" fmla="*/ 0 h 11"/>
                <a:gd name="T4" fmla="*/ 0 w 10"/>
                <a:gd name="T5" fmla="*/ 11 h 11"/>
              </a:gdLst>
              <a:ahLst/>
              <a:cxnLst>
                <a:cxn ang="0">
                  <a:pos x="T0" y="T1"/>
                </a:cxn>
                <a:cxn ang="0">
                  <a:pos x="T2" y="T3"/>
                </a:cxn>
                <a:cxn ang="0">
                  <a:pos x="T4" y="T5"/>
                </a:cxn>
              </a:cxnLst>
              <a:rect l="0" t="0" r="r" b="b"/>
              <a:pathLst>
                <a:path w="10" h="11">
                  <a:moveTo>
                    <a:pt x="0" y="11"/>
                  </a:moveTo>
                  <a:cubicBezTo>
                    <a:pt x="4" y="7"/>
                    <a:pt x="7" y="3"/>
                    <a:pt x="10" y="0"/>
                  </a:cubicBezTo>
                  <a:cubicBezTo>
                    <a:pt x="5" y="5"/>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8" name="Freeform 20240"/>
            <p:cNvSpPr/>
            <p:nvPr/>
          </p:nvSpPr>
          <p:spPr bwMode="auto">
            <a:xfrm>
              <a:off x="3351213" y="3084513"/>
              <a:ext cx="3175" cy="14288"/>
            </a:xfrm>
            <a:custGeom>
              <a:avLst/>
              <a:gdLst>
                <a:gd name="T0" fmla="*/ 1 w 1"/>
                <a:gd name="T1" fmla="*/ 0 h 4"/>
                <a:gd name="T2" fmla="*/ 1 w 1"/>
                <a:gd name="T3" fmla="*/ 4 h 4"/>
                <a:gd name="T4" fmla="*/ 1 w 1"/>
                <a:gd name="T5" fmla="*/ 4 h 4"/>
                <a:gd name="T6" fmla="*/ 1 w 1"/>
                <a:gd name="T7" fmla="*/ 4 h 4"/>
                <a:gd name="T8" fmla="*/ 1 w 1"/>
                <a:gd name="T9" fmla="*/ 2 h 4"/>
                <a:gd name="T10" fmla="*/ 1 w 1"/>
                <a:gd name="T11" fmla="*/ 0 h 4"/>
              </a:gdLst>
              <a:ahLst/>
              <a:cxnLst>
                <a:cxn ang="0">
                  <a:pos x="T0" y="T1"/>
                </a:cxn>
                <a:cxn ang="0">
                  <a:pos x="T2" y="T3"/>
                </a:cxn>
                <a:cxn ang="0">
                  <a:pos x="T4" y="T5"/>
                </a:cxn>
                <a:cxn ang="0">
                  <a:pos x="T6" y="T7"/>
                </a:cxn>
                <a:cxn ang="0">
                  <a:pos x="T8" y="T9"/>
                </a:cxn>
                <a:cxn ang="0">
                  <a:pos x="T10" y="T11"/>
                </a:cxn>
              </a:cxnLst>
              <a:rect l="0" t="0" r="r" b="b"/>
              <a:pathLst>
                <a:path w="1" h="4">
                  <a:moveTo>
                    <a:pt x="1" y="0"/>
                  </a:moveTo>
                  <a:cubicBezTo>
                    <a:pt x="1" y="3"/>
                    <a:pt x="0" y="3"/>
                    <a:pt x="1" y="4"/>
                  </a:cubicBezTo>
                  <a:cubicBezTo>
                    <a:pt x="1" y="4"/>
                    <a:pt x="1" y="4"/>
                    <a:pt x="1" y="4"/>
                  </a:cubicBezTo>
                  <a:cubicBezTo>
                    <a:pt x="1" y="4"/>
                    <a:pt x="1" y="4"/>
                    <a:pt x="1" y="4"/>
                  </a:cubicBezTo>
                  <a:cubicBezTo>
                    <a:pt x="1" y="3"/>
                    <a:pt x="1" y="2"/>
                    <a:pt x="1" y="2"/>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9" name="Freeform 20241"/>
            <p:cNvSpPr/>
            <p:nvPr/>
          </p:nvSpPr>
          <p:spPr bwMode="auto">
            <a:xfrm>
              <a:off x="4221163" y="3251201"/>
              <a:ext cx="33338" cy="47625"/>
            </a:xfrm>
            <a:custGeom>
              <a:avLst/>
              <a:gdLst>
                <a:gd name="T0" fmla="*/ 10 w 10"/>
                <a:gd name="T1" fmla="*/ 0 h 14"/>
                <a:gd name="T2" fmla="*/ 8 w 10"/>
                <a:gd name="T3" fmla="*/ 2 h 14"/>
                <a:gd name="T4" fmla="*/ 0 w 10"/>
                <a:gd name="T5" fmla="*/ 14 h 14"/>
                <a:gd name="T6" fmla="*/ 5 w 10"/>
                <a:gd name="T7" fmla="*/ 8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cubicBezTo>
                    <a:pt x="9" y="1"/>
                    <a:pt x="8" y="2"/>
                    <a:pt x="8" y="2"/>
                  </a:cubicBezTo>
                  <a:cubicBezTo>
                    <a:pt x="6" y="6"/>
                    <a:pt x="3" y="10"/>
                    <a:pt x="0" y="14"/>
                  </a:cubicBezTo>
                  <a:cubicBezTo>
                    <a:pt x="2" y="12"/>
                    <a:pt x="4" y="10"/>
                    <a:pt x="5" y="8"/>
                  </a:cubicBezTo>
                  <a:cubicBezTo>
                    <a:pt x="7" y="6"/>
                    <a:pt x="9" y="3"/>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0" name="Freeform 20242"/>
            <p:cNvSpPr/>
            <p:nvPr/>
          </p:nvSpPr>
          <p:spPr bwMode="auto">
            <a:xfrm>
              <a:off x="3292476" y="4219576"/>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1" name="Freeform 20243"/>
            <p:cNvSpPr/>
            <p:nvPr/>
          </p:nvSpPr>
          <p:spPr bwMode="auto">
            <a:xfrm>
              <a:off x="3268663" y="4814888"/>
              <a:ext cx="3175" cy="23813"/>
            </a:xfrm>
            <a:custGeom>
              <a:avLst/>
              <a:gdLst>
                <a:gd name="T0" fmla="*/ 1 w 1"/>
                <a:gd name="T1" fmla="*/ 7 h 7"/>
                <a:gd name="T2" fmla="*/ 0 w 1"/>
                <a:gd name="T3" fmla="*/ 0 h 7"/>
                <a:gd name="T4" fmla="*/ 1 w 1"/>
                <a:gd name="T5" fmla="*/ 7 h 7"/>
              </a:gdLst>
              <a:ahLst/>
              <a:cxnLst>
                <a:cxn ang="0">
                  <a:pos x="T0" y="T1"/>
                </a:cxn>
                <a:cxn ang="0">
                  <a:pos x="T2" y="T3"/>
                </a:cxn>
                <a:cxn ang="0">
                  <a:pos x="T4" y="T5"/>
                </a:cxn>
              </a:cxnLst>
              <a:rect l="0" t="0" r="r" b="b"/>
              <a:pathLst>
                <a:path w="1" h="7">
                  <a:moveTo>
                    <a:pt x="1" y="7"/>
                  </a:moveTo>
                  <a:cubicBezTo>
                    <a:pt x="0" y="5"/>
                    <a:pt x="0" y="3"/>
                    <a:pt x="0" y="0"/>
                  </a:cubicBezTo>
                  <a:cubicBezTo>
                    <a:pt x="0" y="1"/>
                    <a:pt x="0" y="3"/>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2" name="Freeform 20244"/>
            <p:cNvSpPr/>
            <p:nvPr/>
          </p:nvSpPr>
          <p:spPr bwMode="auto">
            <a:xfrm>
              <a:off x="3914776" y="3630613"/>
              <a:ext cx="6350" cy="9525"/>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3" name="Freeform 20245"/>
            <p:cNvSpPr/>
            <p:nvPr/>
          </p:nvSpPr>
          <p:spPr bwMode="auto">
            <a:xfrm>
              <a:off x="3873501" y="3673476"/>
              <a:ext cx="3175" cy="7938"/>
            </a:xfrm>
            <a:custGeom>
              <a:avLst/>
              <a:gdLst>
                <a:gd name="T0" fmla="*/ 0 w 1"/>
                <a:gd name="T1" fmla="*/ 2 h 2"/>
                <a:gd name="T2" fmla="*/ 0 w 1"/>
                <a:gd name="T3" fmla="*/ 0 h 2"/>
                <a:gd name="T4" fmla="*/ 0 w 1"/>
                <a:gd name="T5" fmla="*/ 2 h 2"/>
              </a:gdLst>
              <a:ahLst/>
              <a:cxnLst>
                <a:cxn ang="0">
                  <a:pos x="T0" y="T1"/>
                </a:cxn>
                <a:cxn ang="0">
                  <a:pos x="T2" y="T3"/>
                </a:cxn>
                <a:cxn ang="0">
                  <a:pos x="T4" y="T5"/>
                </a:cxn>
              </a:cxnLst>
              <a:rect l="0" t="0" r="r" b="b"/>
              <a:pathLst>
                <a:path w="1" h="2">
                  <a:moveTo>
                    <a:pt x="0" y="2"/>
                  </a:moveTo>
                  <a:cubicBezTo>
                    <a:pt x="1" y="1"/>
                    <a:pt x="0" y="0"/>
                    <a:pt x="0" y="0"/>
                  </a:cubicBezTo>
                  <a:cubicBezTo>
                    <a:pt x="0"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4" name="Freeform 20246"/>
            <p:cNvSpPr/>
            <p:nvPr/>
          </p:nvSpPr>
          <p:spPr bwMode="auto">
            <a:xfrm>
              <a:off x="4216401" y="3135313"/>
              <a:ext cx="4763" cy="4763"/>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5" name="Freeform 20247"/>
            <p:cNvSpPr/>
            <p:nvPr/>
          </p:nvSpPr>
          <p:spPr bwMode="auto">
            <a:xfrm>
              <a:off x="3911601" y="3633788"/>
              <a:ext cx="6350" cy="12700"/>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0" y="3"/>
                    <a:pt x="1" y="1"/>
                    <a:pt x="2" y="0"/>
                  </a:cubicBezTo>
                  <a:cubicBezTo>
                    <a:pt x="2" y="0"/>
                    <a:pt x="1"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6" name="Freeform 20248"/>
            <p:cNvSpPr/>
            <p:nvPr/>
          </p:nvSpPr>
          <p:spPr bwMode="auto">
            <a:xfrm>
              <a:off x="3908426" y="3643313"/>
              <a:ext cx="6350" cy="14288"/>
            </a:xfrm>
            <a:custGeom>
              <a:avLst/>
              <a:gdLst>
                <a:gd name="T0" fmla="*/ 2 w 2"/>
                <a:gd name="T1" fmla="*/ 0 h 4"/>
                <a:gd name="T2" fmla="*/ 0 w 2"/>
                <a:gd name="T3" fmla="*/ 3 h 4"/>
                <a:gd name="T4" fmla="*/ 2 w 2"/>
                <a:gd name="T5" fmla="*/ 0 h 4"/>
              </a:gdLst>
              <a:ahLst/>
              <a:cxnLst>
                <a:cxn ang="0">
                  <a:pos x="T0" y="T1"/>
                </a:cxn>
                <a:cxn ang="0">
                  <a:pos x="T2" y="T3"/>
                </a:cxn>
                <a:cxn ang="0">
                  <a:pos x="T4" y="T5"/>
                </a:cxn>
              </a:cxnLst>
              <a:rect l="0" t="0" r="r" b="b"/>
              <a:pathLst>
                <a:path w="2" h="4">
                  <a:moveTo>
                    <a:pt x="2" y="0"/>
                  </a:moveTo>
                  <a:cubicBezTo>
                    <a:pt x="1" y="2"/>
                    <a:pt x="1" y="2"/>
                    <a:pt x="0" y="3"/>
                  </a:cubicBezTo>
                  <a:cubicBezTo>
                    <a:pt x="0" y="4"/>
                    <a:pt x="1"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7" name="Freeform 20249"/>
            <p:cNvSpPr/>
            <p:nvPr/>
          </p:nvSpPr>
          <p:spPr bwMode="auto">
            <a:xfrm>
              <a:off x="3917951" y="3616326"/>
              <a:ext cx="9525" cy="17463"/>
            </a:xfrm>
            <a:custGeom>
              <a:avLst/>
              <a:gdLst>
                <a:gd name="T0" fmla="*/ 3 w 3"/>
                <a:gd name="T1" fmla="*/ 0 h 5"/>
                <a:gd name="T2" fmla="*/ 0 w 3"/>
                <a:gd name="T3" fmla="*/ 5 h 5"/>
                <a:gd name="T4" fmla="*/ 1 w 3"/>
                <a:gd name="T5" fmla="*/ 4 h 5"/>
                <a:gd name="T6" fmla="*/ 3 w 3"/>
                <a:gd name="T7" fmla="*/ 0 h 5"/>
              </a:gdLst>
              <a:ahLst/>
              <a:cxnLst>
                <a:cxn ang="0">
                  <a:pos x="T0" y="T1"/>
                </a:cxn>
                <a:cxn ang="0">
                  <a:pos x="T2" y="T3"/>
                </a:cxn>
                <a:cxn ang="0">
                  <a:pos x="T4" y="T5"/>
                </a:cxn>
                <a:cxn ang="0">
                  <a:pos x="T6" y="T7"/>
                </a:cxn>
              </a:cxnLst>
              <a:rect l="0" t="0" r="r" b="b"/>
              <a:pathLst>
                <a:path w="3" h="5">
                  <a:moveTo>
                    <a:pt x="3" y="0"/>
                  </a:moveTo>
                  <a:cubicBezTo>
                    <a:pt x="2" y="2"/>
                    <a:pt x="1" y="3"/>
                    <a:pt x="0" y="5"/>
                  </a:cubicBezTo>
                  <a:cubicBezTo>
                    <a:pt x="0" y="4"/>
                    <a:pt x="1" y="4"/>
                    <a:pt x="1" y="4"/>
                  </a:cubicBezTo>
                  <a:cubicBezTo>
                    <a:pt x="1" y="3"/>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8" name="Freeform 20250"/>
            <p:cNvSpPr/>
            <p:nvPr/>
          </p:nvSpPr>
          <p:spPr bwMode="auto">
            <a:xfrm>
              <a:off x="2847976" y="3232151"/>
              <a:ext cx="9525" cy="12700"/>
            </a:xfrm>
            <a:custGeom>
              <a:avLst/>
              <a:gdLst>
                <a:gd name="T0" fmla="*/ 0 w 3"/>
                <a:gd name="T1" fmla="*/ 0 h 4"/>
                <a:gd name="T2" fmla="*/ 1 w 3"/>
                <a:gd name="T3" fmla="*/ 1 h 4"/>
                <a:gd name="T4" fmla="*/ 0 w 3"/>
                <a:gd name="T5" fmla="*/ 0 h 4"/>
              </a:gdLst>
              <a:ahLst/>
              <a:cxnLst>
                <a:cxn ang="0">
                  <a:pos x="T0" y="T1"/>
                </a:cxn>
                <a:cxn ang="0">
                  <a:pos x="T2" y="T3"/>
                </a:cxn>
                <a:cxn ang="0">
                  <a:pos x="T4" y="T5"/>
                </a:cxn>
              </a:cxnLst>
              <a:rect l="0" t="0" r="r" b="b"/>
              <a:pathLst>
                <a:path w="3" h="4">
                  <a:moveTo>
                    <a:pt x="0" y="0"/>
                  </a:moveTo>
                  <a:cubicBezTo>
                    <a:pt x="0" y="1"/>
                    <a:pt x="1" y="1"/>
                    <a:pt x="1" y="1"/>
                  </a:cubicBezTo>
                  <a:cubicBezTo>
                    <a:pt x="3" y="4"/>
                    <a:pt x="2"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9" name="Freeform 20251"/>
            <p:cNvSpPr/>
            <p:nvPr/>
          </p:nvSpPr>
          <p:spPr bwMode="auto">
            <a:xfrm>
              <a:off x="3924301" y="28813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0" name="Freeform 20252"/>
            <p:cNvSpPr/>
            <p:nvPr/>
          </p:nvSpPr>
          <p:spPr bwMode="auto">
            <a:xfrm>
              <a:off x="3897313" y="2876551"/>
              <a:ext cx="26988" cy="38100"/>
            </a:xfrm>
            <a:custGeom>
              <a:avLst/>
              <a:gdLst>
                <a:gd name="T0" fmla="*/ 0 w 8"/>
                <a:gd name="T1" fmla="*/ 11 h 11"/>
                <a:gd name="T2" fmla="*/ 4 w 8"/>
                <a:gd name="T3" fmla="*/ 4 h 11"/>
                <a:gd name="T4" fmla="*/ 7 w 8"/>
                <a:gd name="T5" fmla="*/ 2 h 11"/>
                <a:gd name="T6" fmla="*/ 8 w 8"/>
                <a:gd name="T7" fmla="*/ 1 h 11"/>
                <a:gd name="T8" fmla="*/ 2 w 8"/>
                <a:gd name="T9" fmla="*/ 0 h 11"/>
                <a:gd name="T10" fmla="*/ 0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0" y="11"/>
                  </a:moveTo>
                  <a:cubicBezTo>
                    <a:pt x="2" y="8"/>
                    <a:pt x="3" y="6"/>
                    <a:pt x="4" y="4"/>
                  </a:cubicBezTo>
                  <a:cubicBezTo>
                    <a:pt x="5" y="4"/>
                    <a:pt x="6" y="3"/>
                    <a:pt x="7" y="2"/>
                  </a:cubicBezTo>
                  <a:cubicBezTo>
                    <a:pt x="7" y="2"/>
                    <a:pt x="8" y="2"/>
                    <a:pt x="8" y="1"/>
                  </a:cubicBezTo>
                  <a:cubicBezTo>
                    <a:pt x="7" y="0"/>
                    <a:pt x="5" y="0"/>
                    <a:pt x="2" y="0"/>
                  </a:cubicBezTo>
                  <a:cubicBezTo>
                    <a:pt x="1" y="3"/>
                    <a:pt x="1" y="7"/>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1" name="Freeform 20253"/>
            <p:cNvSpPr>
              <a:spLocks noEditPoints="1"/>
            </p:cNvSpPr>
            <p:nvPr/>
          </p:nvSpPr>
          <p:spPr bwMode="auto">
            <a:xfrm>
              <a:off x="2770188" y="2566988"/>
              <a:ext cx="1525588" cy="2422525"/>
            </a:xfrm>
            <a:custGeom>
              <a:avLst/>
              <a:gdLst>
                <a:gd name="T0" fmla="*/ 153 w 449"/>
                <a:gd name="T1" fmla="*/ 168 h 711"/>
                <a:gd name="T2" fmla="*/ 182 w 449"/>
                <a:gd name="T3" fmla="*/ 196 h 711"/>
                <a:gd name="T4" fmla="*/ 190 w 449"/>
                <a:gd name="T5" fmla="*/ 157 h 711"/>
                <a:gd name="T6" fmla="*/ 195 w 449"/>
                <a:gd name="T7" fmla="*/ 127 h 711"/>
                <a:gd name="T8" fmla="*/ 214 w 449"/>
                <a:gd name="T9" fmla="*/ 26 h 711"/>
                <a:gd name="T10" fmla="*/ 230 w 449"/>
                <a:gd name="T11" fmla="*/ 22 h 711"/>
                <a:gd name="T12" fmla="*/ 245 w 449"/>
                <a:gd name="T13" fmla="*/ 92 h 711"/>
                <a:gd name="T14" fmla="*/ 248 w 449"/>
                <a:gd name="T15" fmla="*/ 150 h 711"/>
                <a:gd name="T16" fmla="*/ 246 w 449"/>
                <a:gd name="T17" fmla="*/ 158 h 711"/>
                <a:gd name="T18" fmla="*/ 275 w 449"/>
                <a:gd name="T19" fmla="*/ 174 h 711"/>
                <a:gd name="T20" fmla="*/ 283 w 449"/>
                <a:gd name="T21" fmla="*/ 164 h 711"/>
                <a:gd name="T22" fmla="*/ 335 w 449"/>
                <a:gd name="T23" fmla="*/ 85 h 711"/>
                <a:gd name="T24" fmla="*/ 353 w 449"/>
                <a:gd name="T25" fmla="*/ 82 h 711"/>
                <a:gd name="T26" fmla="*/ 345 w 449"/>
                <a:gd name="T27" fmla="*/ 121 h 711"/>
                <a:gd name="T28" fmla="*/ 329 w 449"/>
                <a:gd name="T29" fmla="*/ 206 h 711"/>
                <a:gd name="T30" fmla="*/ 315 w 449"/>
                <a:gd name="T31" fmla="*/ 197 h 711"/>
                <a:gd name="T32" fmla="*/ 320 w 449"/>
                <a:gd name="T33" fmla="*/ 198 h 711"/>
                <a:gd name="T34" fmla="*/ 315 w 449"/>
                <a:gd name="T35" fmla="*/ 235 h 711"/>
                <a:gd name="T36" fmla="*/ 364 w 449"/>
                <a:gd name="T37" fmla="*/ 199 h 711"/>
                <a:gd name="T38" fmla="*/ 427 w 449"/>
                <a:gd name="T39" fmla="*/ 167 h 711"/>
                <a:gd name="T40" fmla="*/ 423 w 449"/>
                <a:gd name="T41" fmla="*/ 200 h 711"/>
                <a:gd name="T42" fmla="*/ 355 w 449"/>
                <a:gd name="T43" fmla="*/ 273 h 711"/>
                <a:gd name="T44" fmla="*/ 322 w 449"/>
                <a:gd name="T45" fmla="*/ 338 h 711"/>
                <a:gd name="T46" fmla="*/ 335 w 449"/>
                <a:gd name="T47" fmla="*/ 319 h 711"/>
                <a:gd name="T48" fmla="*/ 350 w 449"/>
                <a:gd name="T49" fmla="*/ 294 h 711"/>
                <a:gd name="T50" fmla="*/ 445 w 449"/>
                <a:gd name="T51" fmla="*/ 177 h 711"/>
                <a:gd name="T52" fmla="*/ 389 w 449"/>
                <a:gd name="T53" fmla="*/ 169 h 711"/>
                <a:gd name="T54" fmla="*/ 331 w 449"/>
                <a:gd name="T55" fmla="*/ 213 h 711"/>
                <a:gd name="T56" fmla="*/ 353 w 449"/>
                <a:gd name="T57" fmla="*/ 150 h 711"/>
                <a:gd name="T58" fmla="*/ 367 w 449"/>
                <a:gd name="T59" fmla="*/ 100 h 711"/>
                <a:gd name="T60" fmla="*/ 357 w 449"/>
                <a:gd name="T61" fmla="*/ 63 h 711"/>
                <a:gd name="T62" fmla="*/ 272 w 449"/>
                <a:gd name="T63" fmla="*/ 158 h 711"/>
                <a:gd name="T64" fmla="*/ 259 w 449"/>
                <a:gd name="T65" fmla="*/ 151 h 711"/>
                <a:gd name="T66" fmla="*/ 249 w 449"/>
                <a:gd name="T67" fmla="*/ 59 h 711"/>
                <a:gd name="T68" fmla="*/ 222 w 449"/>
                <a:gd name="T69" fmla="*/ 3 h 711"/>
                <a:gd name="T70" fmla="*/ 190 w 449"/>
                <a:gd name="T71" fmla="*/ 43 h 711"/>
                <a:gd name="T72" fmla="*/ 173 w 449"/>
                <a:gd name="T73" fmla="*/ 132 h 711"/>
                <a:gd name="T74" fmla="*/ 162 w 449"/>
                <a:gd name="T75" fmla="*/ 140 h 711"/>
                <a:gd name="T76" fmla="*/ 132 w 449"/>
                <a:gd name="T77" fmla="*/ 66 h 711"/>
                <a:gd name="T78" fmla="*/ 96 w 449"/>
                <a:gd name="T79" fmla="*/ 130 h 711"/>
                <a:gd name="T80" fmla="*/ 123 w 449"/>
                <a:gd name="T81" fmla="*/ 213 h 711"/>
                <a:gd name="T82" fmla="*/ 118 w 449"/>
                <a:gd name="T83" fmla="*/ 207 h 711"/>
                <a:gd name="T84" fmla="*/ 15 w 449"/>
                <a:gd name="T85" fmla="*/ 165 h 711"/>
                <a:gd name="T86" fmla="*/ 12 w 449"/>
                <a:gd name="T87" fmla="*/ 202 h 711"/>
                <a:gd name="T88" fmla="*/ 38 w 449"/>
                <a:gd name="T89" fmla="*/ 237 h 711"/>
                <a:gd name="T90" fmla="*/ 124 w 449"/>
                <a:gd name="T91" fmla="*/ 317 h 711"/>
                <a:gd name="T92" fmla="*/ 134 w 449"/>
                <a:gd name="T93" fmla="*/ 358 h 711"/>
                <a:gd name="T94" fmla="*/ 150 w 449"/>
                <a:gd name="T95" fmla="*/ 659 h 711"/>
                <a:gd name="T96" fmla="*/ 155 w 449"/>
                <a:gd name="T97" fmla="*/ 544 h 711"/>
                <a:gd name="T98" fmla="*/ 151 w 449"/>
                <a:gd name="T99" fmla="*/ 377 h 711"/>
                <a:gd name="T100" fmla="*/ 109 w 449"/>
                <a:gd name="T101" fmla="*/ 281 h 711"/>
                <a:gd name="T102" fmla="*/ 33 w 449"/>
                <a:gd name="T103" fmla="*/ 210 h 711"/>
                <a:gd name="T104" fmla="*/ 21 w 449"/>
                <a:gd name="T105" fmla="*/ 189 h 711"/>
                <a:gd name="T106" fmla="*/ 25 w 449"/>
                <a:gd name="T107" fmla="*/ 191 h 711"/>
                <a:gd name="T108" fmla="*/ 28 w 449"/>
                <a:gd name="T109" fmla="*/ 180 h 711"/>
                <a:gd name="T110" fmla="*/ 75 w 449"/>
                <a:gd name="T111" fmla="*/ 202 h 711"/>
                <a:gd name="T112" fmla="*/ 129 w 449"/>
                <a:gd name="T113" fmla="*/ 224 h 711"/>
                <a:gd name="T114" fmla="*/ 123 w 449"/>
                <a:gd name="T115" fmla="*/ 185 h 711"/>
                <a:gd name="T116" fmla="*/ 121 w 449"/>
                <a:gd name="T117" fmla="*/ 161 h 711"/>
                <a:gd name="T118" fmla="*/ 109 w 449"/>
                <a:gd name="T119" fmla="*/ 78 h 711"/>
                <a:gd name="T120" fmla="*/ 191 w 449"/>
                <a:gd name="T121" fmla="*/ 117 h 711"/>
                <a:gd name="T122" fmla="*/ 358 w 449"/>
                <a:gd name="T123" fmla="*/ 283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9" h="711">
                  <a:moveTo>
                    <a:pt x="133" y="111"/>
                  </a:moveTo>
                  <a:cubicBezTo>
                    <a:pt x="135" y="121"/>
                    <a:pt x="135" y="121"/>
                    <a:pt x="135" y="121"/>
                  </a:cubicBezTo>
                  <a:cubicBezTo>
                    <a:pt x="129" y="110"/>
                    <a:pt x="127" y="102"/>
                    <a:pt x="128" y="111"/>
                  </a:cubicBezTo>
                  <a:cubicBezTo>
                    <a:pt x="131" y="111"/>
                    <a:pt x="134" y="121"/>
                    <a:pt x="137" y="130"/>
                  </a:cubicBezTo>
                  <a:cubicBezTo>
                    <a:pt x="138" y="132"/>
                    <a:pt x="139" y="135"/>
                    <a:pt x="140" y="137"/>
                  </a:cubicBezTo>
                  <a:cubicBezTo>
                    <a:pt x="141" y="139"/>
                    <a:pt x="141" y="140"/>
                    <a:pt x="142" y="142"/>
                  </a:cubicBezTo>
                  <a:cubicBezTo>
                    <a:pt x="142" y="143"/>
                    <a:pt x="143" y="145"/>
                    <a:pt x="144" y="147"/>
                  </a:cubicBezTo>
                  <a:cubicBezTo>
                    <a:pt x="146" y="153"/>
                    <a:pt x="149" y="156"/>
                    <a:pt x="150" y="155"/>
                  </a:cubicBezTo>
                  <a:cubicBezTo>
                    <a:pt x="151" y="159"/>
                    <a:pt x="152" y="163"/>
                    <a:pt x="153" y="166"/>
                  </a:cubicBezTo>
                  <a:cubicBezTo>
                    <a:pt x="152" y="164"/>
                    <a:pt x="152" y="163"/>
                    <a:pt x="151" y="161"/>
                  </a:cubicBezTo>
                  <a:cubicBezTo>
                    <a:pt x="151" y="163"/>
                    <a:pt x="152" y="166"/>
                    <a:pt x="153" y="168"/>
                  </a:cubicBezTo>
                  <a:cubicBezTo>
                    <a:pt x="154" y="169"/>
                    <a:pt x="154" y="171"/>
                    <a:pt x="155" y="172"/>
                  </a:cubicBezTo>
                  <a:cubicBezTo>
                    <a:pt x="156" y="173"/>
                    <a:pt x="156" y="173"/>
                    <a:pt x="157" y="174"/>
                  </a:cubicBezTo>
                  <a:cubicBezTo>
                    <a:pt x="158" y="174"/>
                    <a:pt x="158" y="175"/>
                    <a:pt x="159" y="175"/>
                  </a:cubicBezTo>
                  <a:cubicBezTo>
                    <a:pt x="160" y="176"/>
                    <a:pt x="161" y="177"/>
                    <a:pt x="163" y="178"/>
                  </a:cubicBezTo>
                  <a:cubicBezTo>
                    <a:pt x="164" y="179"/>
                    <a:pt x="166" y="181"/>
                    <a:pt x="168" y="185"/>
                  </a:cubicBezTo>
                  <a:cubicBezTo>
                    <a:pt x="172" y="190"/>
                    <a:pt x="175" y="193"/>
                    <a:pt x="173" y="192"/>
                  </a:cubicBezTo>
                  <a:cubicBezTo>
                    <a:pt x="174" y="193"/>
                    <a:pt x="176" y="194"/>
                    <a:pt x="178" y="195"/>
                  </a:cubicBezTo>
                  <a:cubicBezTo>
                    <a:pt x="178" y="196"/>
                    <a:pt x="180" y="197"/>
                    <a:pt x="181" y="197"/>
                  </a:cubicBezTo>
                  <a:cubicBezTo>
                    <a:pt x="181" y="197"/>
                    <a:pt x="181" y="197"/>
                    <a:pt x="181" y="197"/>
                  </a:cubicBezTo>
                  <a:cubicBezTo>
                    <a:pt x="182" y="197"/>
                    <a:pt x="182" y="197"/>
                    <a:pt x="182" y="197"/>
                  </a:cubicBezTo>
                  <a:cubicBezTo>
                    <a:pt x="182" y="196"/>
                    <a:pt x="182" y="196"/>
                    <a:pt x="182" y="196"/>
                  </a:cubicBezTo>
                  <a:cubicBezTo>
                    <a:pt x="184" y="196"/>
                    <a:pt x="184" y="198"/>
                    <a:pt x="182" y="198"/>
                  </a:cubicBezTo>
                  <a:cubicBezTo>
                    <a:pt x="183" y="198"/>
                    <a:pt x="184" y="198"/>
                    <a:pt x="185" y="198"/>
                  </a:cubicBezTo>
                  <a:cubicBezTo>
                    <a:pt x="186" y="191"/>
                    <a:pt x="187" y="185"/>
                    <a:pt x="188" y="179"/>
                  </a:cubicBezTo>
                  <a:cubicBezTo>
                    <a:pt x="188" y="179"/>
                    <a:pt x="188" y="179"/>
                    <a:pt x="188" y="179"/>
                  </a:cubicBezTo>
                  <a:cubicBezTo>
                    <a:pt x="188" y="177"/>
                    <a:pt x="188" y="173"/>
                    <a:pt x="187" y="169"/>
                  </a:cubicBezTo>
                  <a:cubicBezTo>
                    <a:pt x="187" y="167"/>
                    <a:pt x="187" y="165"/>
                    <a:pt x="187" y="163"/>
                  </a:cubicBezTo>
                  <a:cubicBezTo>
                    <a:pt x="187" y="161"/>
                    <a:pt x="187" y="160"/>
                    <a:pt x="187" y="158"/>
                  </a:cubicBezTo>
                  <a:cubicBezTo>
                    <a:pt x="188" y="152"/>
                    <a:pt x="187" y="163"/>
                    <a:pt x="188" y="162"/>
                  </a:cubicBezTo>
                  <a:cubicBezTo>
                    <a:pt x="188" y="156"/>
                    <a:pt x="188" y="150"/>
                    <a:pt x="188" y="145"/>
                  </a:cubicBezTo>
                  <a:cubicBezTo>
                    <a:pt x="188" y="142"/>
                    <a:pt x="189" y="144"/>
                    <a:pt x="189" y="148"/>
                  </a:cubicBezTo>
                  <a:cubicBezTo>
                    <a:pt x="190" y="151"/>
                    <a:pt x="190" y="154"/>
                    <a:pt x="190" y="157"/>
                  </a:cubicBezTo>
                  <a:cubicBezTo>
                    <a:pt x="190" y="159"/>
                    <a:pt x="189" y="163"/>
                    <a:pt x="189" y="165"/>
                  </a:cubicBezTo>
                  <a:cubicBezTo>
                    <a:pt x="191" y="163"/>
                    <a:pt x="191" y="161"/>
                    <a:pt x="192" y="158"/>
                  </a:cubicBezTo>
                  <a:cubicBezTo>
                    <a:pt x="192" y="156"/>
                    <a:pt x="192" y="153"/>
                    <a:pt x="192" y="150"/>
                  </a:cubicBezTo>
                  <a:cubicBezTo>
                    <a:pt x="192" y="146"/>
                    <a:pt x="191" y="142"/>
                    <a:pt x="191" y="137"/>
                  </a:cubicBezTo>
                  <a:cubicBezTo>
                    <a:pt x="191" y="136"/>
                    <a:pt x="191" y="134"/>
                    <a:pt x="192" y="133"/>
                  </a:cubicBezTo>
                  <a:cubicBezTo>
                    <a:pt x="192" y="132"/>
                    <a:pt x="192" y="131"/>
                    <a:pt x="192" y="130"/>
                  </a:cubicBezTo>
                  <a:cubicBezTo>
                    <a:pt x="192" y="130"/>
                    <a:pt x="192" y="129"/>
                    <a:pt x="192" y="129"/>
                  </a:cubicBezTo>
                  <a:cubicBezTo>
                    <a:pt x="192" y="127"/>
                    <a:pt x="192" y="124"/>
                    <a:pt x="193" y="121"/>
                  </a:cubicBezTo>
                  <a:cubicBezTo>
                    <a:pt x="193" y="127"/>
                    <a:pt x="193" y="127"/>
                    <a:pt x="193" y="127"/>
                  </a:cubicBezTo>
                  <a:cubicBezTo>
                    <a:pt x="193" y="129"/>
                    <a:pt x="193" y="130"/>
                    <a:pt x="193" y="133"/>
                  </a:cubicBezTo>
                  <a:cubicBezTo>
                    <a:pt x="194" y="130"/>
                    <a:pt x="194" y="129"/>
                    <a:pt x="195" y="127"/>
                  </a:cubicBezTo>
                  <a:cubicBezTo>
                    <a:pt x="195" y="125"/>
                    <a:pt x="196" y="123"/>
                    <a:pt x="196" y="121"/>
                  </a:cubicBezTo>
                  <a:cubicBezTo>
                    <a:pt x="196" y="116"/>
                    <a:pt x="197" y="111"/>
                    <a:pt x="198" y="106"/>
                  </a:cubicBezTo>
                  <a:cubicBezTo>
                    <a:pt x="197" y="108"/>
                    <a:pt x="192" y="129"/>
                    <a:pt x="191" y="117"/>
                  </a:cubicBezTo>
                  <a:cubicBezTo>
                    <a:pt x="192" y="113"/>
                    <a:pt x="192" y="109"/>
                    <a:pt x="192" y="102"/>
                  </a:cubicBezTo>
                  <a:cubicBezTo>
                    <a:pt x="194" y="103"/>
                    <a:pt x="193" y="96"/>
                    <a:pt x="194" y="89"/>
                  </a:cubicBezTo>
                  <a:cubicBezTo>
                    <a:pt x="197" y="89"/>
                    <a:pt x="197" y="89"/>
                    <a:pt x="197" y="89"/>
                  </a:cubicBezTo>
                  <a:cubicBezTo>
                    <a:pt x="197" y="81"/>
                    <a:pt x="195" y="81"/>
                    <a:pt x="195" y="76"/>
                  </a:cubicBezTo>
                  <a:cubicBezTo>
                    <a:pt x="196" y="67"/>
                    <a:pt x="199" y="66"/>
                    <a:pt x="201" y="64"/>
                  </a:cubicBezTo>
                  <a:cubicBezTo>
                    <a:pt x="204" y="50"/>
                    <a:pt x="196" y="73"/>
                    <a:pt x="199" y="56"/>
                  </a:cubicBezTo>
                  <a:cubicBezTo>
                    <a:pt x="203" y="45"/>
                    <a:pt x="204" y="37"/>
                    <a:pt x="211" y="25"/>
                  </a:cubicBezTo>
                  <a:cubicBezTo>
                    <a:pt x="217" y="20"/>
                    <a:pt x="212" y="27"/>
                    <a:pt x="214" y="26"/>
                  </a:cubicBezTo>
                  <a:cubicBezTo>
                    <a:pt x="214" y="25"/>
                    <a:pt x="215" y="24"/>
                    <a:pt x="215" y="23"/>
                  </a:cubicBezTo>
                  <a:cubicBezTo>
                    <a:pt x="216" y="22"/>
                    <a:pt x="216" y="21"/>
                    <a:pt x="217" y="20"/>
                  </a:cubicBezTo>
                  <a:cubicBezTo>
                    <a:pt x="218" y="19"/>
                    <a:pt x="218" y="20"/>
                    <a:pt x="218" y="20"/>
                  </a:cubicBezTo>
                  <a:cubicBezTo>
                    <a:pt x="219" y="19"/>
                    <a:pt x="219" y="18"/>
                    <a:pt x="219" y="17"/>
                  </a:cubicBezTo>
                  <a:cubicBezTo>
                    <a:pt x="219" y="17"/>
                    <a:pt x="219" y="16"/>
                    <a:pt x="222" y="14"/>
                  </a:cubicBezTo>
                  <a:cubicBezTo>
                    <a:pt x="223" y="13"/>
                    <a:pt x="223" y="12"/>
                    <a:pt x="224" y="12"/>
                  </a:cubicBezTo>
                  <a:cubicBezTo>
                    <a:pt x="225" y="12"/>
                    <a:pt x="226" y="12"/>
                    <a:pt x="226" y="12"/>
                  </a:cubicBezTo>
                  <a:cubicBezTo>
                    <a:pt x="227" y="12"/>
                    <a:pt x="227" y="12"/>
                    <a:pt x="227" y="12"/>
                  </a:cubicBezTo>
                  <a:cubicBezTo>
                    <a:pt x="228" y="12"/>
                    <a:pt x="228" y="12"/>
                    <a:pt x="228" y="12"/>
                  </a:cubicBezTo>
                  <a:cubicBezTo>
                    <a:pt x="229" y="15"/>
                    <a:pt x="229" y="18"/>
                    <a:pt x="230" y="20"/>
                  </a:cubicBezTo>
                  <a:cubicBezTo>
                    <a:pt x="230" y="21"/>
                    <a:pt x="230" y="21"/>
                    <a:pt x="230" y="22"/>
                  </a:cubicBezTo>
                  <a:cubicBezTo>
                    <a:pt x="230" y="22"/>
                    <a:pt x="230" y="23"/>
                    <a:pt x="231" y="24"/>
                  </a:cubicBezTo>
                  <a:cubicBezTo>
                    <a:pt x="231" y="26"/>
                    <a:pt x="232" y="28"/>
                    <a:pt x="233" y="30"/>
                  </a:cubicBezTo>
                  <a:cubicBezTo>
                    <a:pt x="233" y="33"/>
                    <a:pt x="231" y="28"/>
                    <a:pt x="230" y="30"/>
                  </a:cubicBezTo>
                  <a:cubicBezTo>
                    <a:pt x="233" y="38"/>
                    <a:pt x="233" y="41"/>
                    <a:pt x="234" y="44"/>
                  </a:cubicBezTo>
                  <a:cubicBezTo>
                    <a:pt x="235" y="48"/>
                    <a:pt x="236" y="51"/>
                    <a:pt x="238" y="58"/>
                  </a:cubicBezTo>
                  <a:cubicBezTo>
                    <a:pt x="237" y="62"/>
                    <a:pt x="237" y="66"/>
                    <a:pt x="237" y="70"/>
                  </a:cubicBezTo>
                  <a:cubicBezTo>
                    <a:pt x="238" y="61"/>
                    <a:pt x="241" y="73"/>
                    <a:pt x="243" y="83"/>
                  </a:cubicBezTo>
                  <a:cubicBezTo>
                    <a:pt x="244" y="80"/>
                    <a:pt x="245" y="77"/>
                    <a:pt x="245" y="75"/>
                  </a:cubicBezTo>
                  <a:cubicBezTo>
                    <a:pt x="247" y="91"/>
                    <a:pt x="247" y="91"/>
                    <a:pt x="247" y="91"/>
                  </a:cubicBezTo>
                  <a:cubicBezTo>
                    <a:pt x="246" y="93"/>
                    <a:pt x="245" y="92"/>
                    <a:pt x="244" y="89"/>
                  </a:cubicBezTo>
                  <a:cubicBezTo>
                    <a:pt x="244" y="90"/>
                    <a:pt x="245" y="91"/>
                    <a:pt x="245" y="92"/>
                  </a:cubicBezTo>
                  <a:cubicBezTo>
                    <a:pt x="244" y="98"/>
                    <a:pt x="243" y="95"/>
                    <a:pt x="241" y="91"/>
                  </a:cubicBezTo>
                  <a:cubicBezTo>
                    <a:pt x="242" y="89"/>
                    <a:pt x="242" y="87"/>
                    <a:pt x="242" y="85"/>
                  </a:cubicBezTo>
                  <a:cubicBezTo>
                    <a:pt x="241" y="81"/>
                    <a:pt x="239" y="77"/>
                    <a:pt x="238" y="78"/>
                  </a:cubicBezTo>
                  <a:cubicBezTo>
                    <a:pt x="238" y="79"/>
                    <a:pt x="238" y="81"/>
                    <a:pt x="238" y="83"/>
                  </a:cubicBezTo>
                  <a:cubicBezTo>
                    <a:pt x="238" y="82"/>
                    <a:pt x="238" y="81"/>
                    <a:pt x="237" y="82"/>
                  </a:cubicBezTo>
                  <a:cubicBezTo>
                    <a:pt x="237" y="82"/>
                    <a:pt x="238" y="84"/>
                    <a:pt x="238" y="87"/>
                  </a:cubicBezTo>
                  <a:cubicBezTo>
                    <a:pt x="236" y="91"/>
                    <a:pt x="236" y="91"/>
                    <a:pt x="236" y="91"/>
                  </a:cubicBezTo>
                  <a:cubicBezTo>
                    <a:pt x="237" y="92"/>
                    <a:pt x="237" y="92"/>
                    <a:pt x="237" y="92"/>
                  </a:cubicBezTo>
                  <a:cubicBezTo>
                    <a:pt x="236" y="99"/>
                    <a:pt x="236" y="106"/>
                    <a:pt x="236" y="113"/>
                  </a:cubicBezTo>
                  <a:cubicBezTo>
                    <a:pt x="238" y="121"/>
                    <a:pt x="240" y="128"/>
                    <a:pt x="243" y="137"/>
                  </a:cubicBezTo>
                  <a:cubicBezTo>
                    <a:pt x="245" y="141"/>
                    <a:pt x="246" y="145"/>
                    <a:pt x="248" y="150"/>
                  </a:cubicBezTo>
                  <a:cubicBezTo>
                    <a:pt x="249" y="152"/>
                    <a:pt x="250" y="154"/>
                    <a:pt x="251" y="157"/>
                  </a:cubicBezTo>
                  <a:cubicBezTo>
                    <a:pt x="253" y="159"/>
                    <a:pt x="254" y="162"/>
                    <a:pt x="255" y="165"/>
                  </a:cubicBezTo>
                  <a:cubicBezTo>
                    <a:pt x="253" y="163"/>
                    <a:pt x="252" y="163"/>
                    <a:pt x="252" y="164"/>
                  </a:cubicBezTo>
                  <a:cubicBezTo>
                    <a:pt x="251" y="165"/>
                    <a:pt x="251" y="167"/>
                    <a:pt x="250" y="168"/>
                  </a:cubicBezTo>
                  <a:cubicBezTo>
                    <a:pt x="250" y="165"/>
                    <a:pt x="249" y="162"/>
                    <a:pt x="248" y="160"/>
                  </a:cubicBezTo>
                  <a:cubicBezTo>
                    <a:pt x="247" y="157"/>
                    <a:pt x="246" y="155"/>
                    <a:pt x="245" y="152"/>
                  </a:cubicBezTo>
                  <a:cubicBezTo>
                    <a:pt x="242" y="147"/>
                    <a:pt x="240" y="140"/>
                    <a:pt x="240" y="134"/>
                  </a:cubicBezTo>
                  <a:cubicBezTo>
                    <a:pt x="240" y="141"/>
                    <a:pt x="239" y="139"/>
                    <a:pt x="238" y="138"/>
                  </a:cubicBezTo>
                  <a:cubicBezTo>
                    <a:pt x="239" y="141"/>
                    <a:pt x="241" y="145"/>
                    <a:pt x="242" y="149"/>
                  </a:cubicBezTo>
                  <a:cubicBezTo>
                    <a:pt x="243" y="151"/>
                    <a:pt x="243" y="153"/>
                    <a:pt x="244" y="155"/>
                  </a:cubicBezTo>
                  <a:cubicBezTo>
                    <a:pt x="246" y="158"/>
                    <a:pt x="246" y="158"/>
                    <a:pt x="246" y="158"/>
                  </a:cubicBezTo>
                  <a:cubicBezTo>
                    <a:pt x="246" y="159"/>
                    <a:pt x="246" y="159"/>
                    <a:pt x="246" y="159"/>
                  </a:cubicBezTo>
                  <a:cubicBezTo>
                    <a:pt x="247" y="161"/>
                    <a:pt x="247" y="161"/>
                    <a:pt x="247" y="161"/>
                  </a:cubicBezTo>
                  <a:cubicBezTo>
                    <a:pt x="245" y="161"/>
                    <a:pt x="248" y="168"/>
                    <a:pt x="253" y="176"/>
                  </a:cubicBezTo>
                  <a:cubicBezTo>
                    <a:pt x="252" y="173"/>
                    <a:pt x="254" y="174"/>
                    <a:pt x="256" y="177"/>
                  </a:cubicBezTo>
                  <a:cubicBezTo>
                    <a:pt x="257" y="178"/>
                    <a:pt x="259" y="180"/>
                    <a:pt x="261" y="182"/>
                  </a:cubicBezTo>
                  <a:cubicBezTo>
                    <a:pt x="262" y="183"/>
                    <a:pt x="262" y="184"/>
                    <a:pt x="263" y="185"/>
                  </a:cubicBezTo>
                  <a:cubicBezTo>
                    <a:pt x="265" y="186"/>
                    <a:pt x="265" y="186"/>
                    <a:pt x="265" y="186"/>
                  </a:cubicBezTo>
                  <a:cubicBezTo>
                    <a:pt x="265" y="186"/>
                    <a:pt x="265" y="187"/>
                    <a:pt x="265" y="187"/>
                  </a:cubicBezTo>
                  <a:cubicBezTo>
                    <a:pt x="265" y="187"/>
                    <a:pt x="265" y="187"/>
                    <a:pt x="265" y="187"/>
                  </a:cubicBezTo>
                  <a:cubicBezTo>
                    <a:pt x="266" y="186"/>
                    <a:pt x="266" y="186"/>
                    <a:pt x="266" y="186"/>
                  </a:cubicBezTo>
                  <a:cubicBezTo>
                    <a:pt x="269" y="182"/>
                    <a:pt x="273" y="178"/>
                    <a:pt x="275" y="174"/>
                  </a:cubicBezTo>
                  <a:cubicBezTo>
                    <a:pt x="276" y="175"/>
                    <a:pt x="275" y="179"/>
                    <a:pt x="266" y="189"/>
                  </a:cubicBezTo>
                  <a:cubicBezTo>
                    <a:pt x="266" y="189"/>
                    <a:pt x="266" y="189"/>
                    <a:pt x="265" y="189"/>
                  </a:cubicBezTo>
                  <a:cubicBezTo>
                    <a:pt x="265" y="189"/>
                    <a:pt x="265" y="189"/>
                    <a:pt x="265" y="189"/>
                  </a:cubicBezTo>
                  <a:cubicBezTo>
                    <a:pt x="264" y="189"/>
                    <a:pt x="264" y="189"/>
                    <a:pt x="264" y="189"/>
                  </a:cubicBezTo>
                  <a:cubicBezTo>
                    <a:pt x="265" y="190"/>
                    <a:pt x="266" y="190"/>
                    <a:pt x="266" y="190"/>
                  </a:cubicBezTo>
                  <a:cubicBezTo>
                    <a:pt x="268" y="188"/>
                    <a:pt x="271" y="185"/>
                    <a:pt x="272" y="182"/>
                  </a:cubicBezTo>
                  <a:cubicBezTo>
                    <a:pt x="274" y="179"/>
                    <a:pt x="276" y="176"/>
                    <a:pt x="277" y="174"/>
                  </a:cubicBezTo>
                  <a:cubicBezTo>
                    <a:pt x="278" y="171"/>
                    <a:pt x="279" y="168"/>
                    <a:pt x="281" y="166"/>
                  </a:cubicBezTo>
                  <a:cubicBezTo>
                    <a:pt x="281" y="165"/>
                    <a:pt x="282" y="163"/>
                    <a:pt x="283" y="162"/>
                  </a:cubicBezTo>
                  <a:cubicBezTo>
                    <a:pt x="284" y="161"/>
                    <a:pt x="285" y="160"/>
                    <a:pt x="286" y="159"/>
                  </a:cubicBezTo>
                  <a:cubicBezTo>
                    <a:pt x="284" y="162"/>
                    <a:pt x="283" y="162"/>
                    <a:pt x="283" y="164"/>
                  </a:cubicBezTo>
                  <a:cubicBezTo>
                    <a:pt x="283" y="163"/>
                    <a:pt x="284" y="162"/>
                    <a:pt x="284" y="161"/>
                  </a:cubicBezTo>
                  <a:cubicBezTo>
                    <a:pt x="285" y="160"/>
                    <a:pt x="286" y="159"/>
                    <a:pt x="286" y="158"/>
                  </a:cubicBezTo>
                  <a:cubicBezTo>
                    <a:pt x="287" y="157"/>
                    <a:pt x="289" y="155"/>
                    <a:pt x="290" y="153"/>
                  </a:cubicBezTo>
                  <a:cubicBezTo>
                    <a:pt x="293" y="149"/>
                    <a:pt x="295" y="147"/>
                    <a:pt x="294" y="149"/>
                  </a:cubicBezTo>
                  <a:cubicBezTo>
                    <a:pt x="293" y="151"/>
                    <a:pt x="293" y="151"/>
                    <a:pt x="293" y="151"/>
                  </a:cubicBezTo>
                  <a:cubicBezTo>
                    <a:pt x="298" y="144"/>
                    <a:pt x="305" y="132"/>
                    <a:pt x="312" y="123"/>
                  </a:cubicBezTo>
                  <a:cubicBezTo>
                    <a:pt x="318" y="113"/>
                    <a:pt x="324" y="105"/>
                    <a:pt x="323" y="103"/>
                  </a:cubicBezTo>
                  <a:cubicBezTo>
                    <a:pt x="324" y="103"/>
                    <a:pt x="325" y="107"/>
                    <a:pt x="325" y="108"/>
                  </a:cubicBezTo>
                  <a:cubicBezTo>
                    <a:pt x="326" y="106"/>
                    <a:pt x="327" y="103"/>
                    <a:pt x="328" y="101"/>
                  </a:cubicBezTo>
                  <a:cubicBezTo>
                    <a:pt x="331" y="93"/>
                    <a:pt x="331" y="93"/>
                    <a:pt x="331" y="93"/>
                  </a:cubicBezTo>
                  <a:cubicBezTo>
                    <a:pt x="332" y="90"/>
                    <a:pt x="334" y="88"/>
                    <a:pt x="335" y="85"/>
                  </a:cubicBezTo>
                  <a:cubicBezTo>
                    <a:pt x="337" y="82"/>
                    <a:pt x="339" y="80"/>
                    <a:pt x="341" y="77"/>
                  </a:cubicBezTo>
                  <a:cubicBezTo>
                    <a:pt x="340" y="79"/>
                    <a:pt x="342" y="80"/>
                    <a:pt x="343" y="83"/>
                  </a:cubicBezTo>
                  <a:cubicBezTo>
                    <a:pt x="343" y="86"/>
                    <a:pt x="343" y="89"/>
                    <a:pt x="340" y="92"/>
                  </a:cubicBezTo>
                  <a:cubicBezTo>
                    <a:pt x="341" y="92"/>
                    <a:pt x="342" y="91"/>
                    <a:pt x="343" y="90"/>
                  </a:cubicBezTo>
                  <a:cubicBezTo>
                    <a:pt x="344" y="90"/>
                    <a:pt x="346" y="89"/>
                    <a:pt x="348" y="87"/>
                  </a:cubicBezTo>
                  <a:cubicBezTo>
                    <a:pt x="347" y="87"/>
                    <a:pt x="347" y="86"/>
                    <a:pt x="346" y="84"/>
                  </a:cubicBezTo>
                  <a:cubicBezTo>
                    <a:pt x="346" y="83"/>
                    <a:pt x="346" y="82"/>
                    <a:pt x="348" y="81"/>
                  </a:cubicBezTo>
                  <a:cubicBezTo>
                    <a:pt x="349" y="81"/>
                    <a:pt x="350" y="81"/>
                    <a:pt x="351" y="81"/>
                  </a:cubicBezTo>
                  <a:cubicBezTo>
                    <a:pt x="352" y="81"/>
                    <a:pt x="352" y="81"/>
                    <a:pt x="353" y="81"/>
                  </a:cubicBezTo>
                  <a:cubicBezTo>
                    <a:pt x="353" y="81"/>
                    <a:pt x="353" y="81"/>
                    <a:pt x="353" y="81"/>
                  </a:cubicBezTo>
                  <a:cubicBezTo>
                    <a:pt x="353" y="82"/>
                    <a:pt x="353" y="82"/>
                    <a:pt x="353" y="82"/>
                  </a:cubicBezTo>
                  <a:cubicBezTo>
                    <a:pt x="353" y="82"/>
                    <a:pt x="353" y="83"/>
                    <a:pt x="353" y="84"/>
                  </a:cubicBezTo>
                  <a:cubicBezTo>
                    <a:pt x="353" y="85"/>
                    <a:pt x="352" y="87"/>
                    <a:pt x="352" y="89"/>
                  </a:cubicBezTo>
                  <a:cubicBezTo>
                    <a:pt x="352" y="88"/>
                    <a:pt x="353" y="86"/>
                    <a:pt x="355" y="85"/>
                  </a:cubicBezTo>
                  <a:cubicBezTo>
                    <a:pt x="356" y="85"/>
                    <a:pt x="357" y="86"/>
                    <a:pt x="357" y="89"/>
                  </a:cubicBezTo>
                  <a:cubicBezTo>
                    <a:pt x="357" y="89"/>
                    <a:pt x="353" y="93"/>
                    <a:pt x="352" y="92"/>
                  </a:cubicBezTo>
                  <a:cubicBezTo>
                    <a:pt x="353" y="93"/>
                    <a:pt x="354" y="94"/>
                    <a:pt x="354" y="95"/>
                  </a:cubicBezTo>
                  <a:cubicBezTo>
                    <a:pt x="355" y="97"/>
                    <a:pt x="356" y="99"/>
                    <a:pt x="356" y="101"/>
                  </a:cubicBezTo>
                  <a:cubicBezTo>
                    <a:pt x="356" y="100"/>
                    <a:pt x="355" y="99"/>
                    <a:pt x="354" y="100"/>
                  </a:cubicBezTo>
                  <a:cubicBezTo>
                    <a:pt x="353" y="100"/>
                    <a:pt x="353" y="100"/>
                    <a:pt x="352" y="101"/>
                  </a:cubicBezTo>
                  <a:cubicBezTo>
                    <a:pt x="351" y="102"/>
                    <a:pt x="351" y="103"/>
                    <a:pt x="350" y="103"/>
                  </a:cubicBezTo>
                  <a:cubicBezTo>
                    <a:pt x="352" y="102"/>
                    <a:pt x="347" y="117"/>
                    <a:pt x="345" y="121"/>
                  </a:cubicBezTo>
                  <a:cubicBezTo>
                    <a:pt x="347" y="119"/>
                    <a:pt x="348" y="117"/>
                    <a:pt x="349" y="115"/>
                  </a:cubicBezTo>
                  <a:cubicBezTo>
                    <a:pt x="347" y="119"/>
                    <a:pt x="346" y="123"/>
                    <a:pt x="346" y="126"/>
                  </a:cubicBezTo>
                  <a:cubicBezTo>
                    <a:pt x="345" y="129"/>
                    <a:pt x="345" y="131"/>
                    <a:pt x="345" y="134"/>
                  </a:cubicBezTo>
                  <a:cubicBezTo>
                    <a:pt x="345" y="139"/>
                    <a:pt x="344" y="144"/>
                    <a:pt x="340" y="153"/>
                  </a:cubicBezTo>
                  <a:cubicBezTo>
                    <a:pt x="340" y="150"/>
                    <a:pt x="337" y="145"/>
                    <a:pt x="333" y="154"/>
                  </a:cubicBezTo>
                  <a:cubicBezTo>
                    <a:pt x="333" y="159"/>
                    <a:pt x="334" y="177"/>
                    <a:pt x="331" y="193"/>
                  </a:cubicBezTo>
                  <a:cubicBezTo>
                    <a:pt x="329" y="196"/>
                    <a:pt x="329" y="196"/>
                    <a:pt x="329" y="196"/>
                  </a:cubicBezTo>
                  <a:cubicBezTo>
                    <a:pt x="329" y="197"/>
                    <a:pt x="329" y="198"/>
                    <a:pt x="329" y="199"/>
                  </a:cubicBezTo>
                  <a:cubicBezTo>
                    <a:pt x="329" y="201"/>
                    <a:pt x="329" y="201"/>
                    <a:pt x="329" y="201"/>
                  </a:cubicBezTo>
                  <a:cubicBezTo>
                    <a:pt x="329" y="202"/>
                    <a:pt x="329" y="202"/>
                    <a:pt x="329" y="202"/>
                  </a:cubicBezTo>
                  <a:cubicBezTo>
                    <a:pt x="329" y="203"/>
                    <a:pt x="329" y="204"/>
                    <a:pt x="329" y="206"/>
                  </a:cubicBezTo>
                  <a:cubicBezTo>
                    <a:pt x="328" y="205"/>
                    <a:pt x="327" y="203"/>
                    <a:pt x="327" y="200"/>
                  </a:cubicBezTo>
                  <a:cubicBezTo>
                    <a:pt x="326" y="196"/>
                    <a:pt x="326" y="192"/>
                    <a:pt x="326" y="188"/>
                  </a:cubicBezTo>
                  <a:cubicBezTo>
                    <a:pt x="326" y="183"/>
                    <a:pt x="326" y="179"/>
                    <a:pt x="327" y="174"/>
                  </a:cubicBezTo>
                  <a:cubicBezTo>
                    <a:pt x="327" y="170"/>
                    <a:pt x="328" y="166"/>
                    <a:pt x="328" y="163"/>
                  </a:cubicBezTo>
                  <a:cubicBezTo>
                    <a:pt x="325" y="169"/>
                    <a:pt x="326" y="164"/>
                    <a:pt x="322" y="175"/>
                  </a:cubicBezTo>
                  <a:cubicBezTo>
                    <a:pt x="321" y="176"/>
                    <a:pt x="321" y="175"/>
                    <a:pt x="321" y="172"/>
                  </a:cubicBezTo>
                  <a:cubicBezTo>
                    <a:pt x="322" y="170"/>
                    <a:pt x="323" y="167"/>
                    <a:pt x="324" y="165"/>
                  </a:cubicBezTo>
                  <a:cubicBezTo>
                    <a:pt x="322" y="169"/>
                    <a:pt x="320" y="173"/>
                    <a:pt x="319" y="177"/>
                  </a:cubicBezTo>
                  <a:cubicBezTo>
                    <a:pt x="317" y="182"/>
                    <a:pt x="315" y="186"/>
                    <a:pt x="314" y="190"/>
                  </a:cubicBezTo>
                  <a:cubicBezTo>
                    <a:pt x="315" y="190"/>
                    <a:pt x="315" y="191"/>
                    <a:pt x="315" y="193"/>
                  </a:cubicBezTo>
                  <a:cubicBezTo>
                    <a:pt x="315" y="194"/>
                    <a:pt x="315" y="196"/>
                    <a:pt x="315" y="197"/>
                  </a:cubicBezTo>
                  <a:cubicBezTo>
                    <a:pt x="314" y="198"/>
                    <a:pt x="314" y="201"/>
                    <a:pt x="314" y="202"/>
                  </a:cubicBezTo>
                  <a:cubicBezTo>
                    <a:pt x="314" y="204"/>
                    <a:pt x="313" y="206"/>
                    <a:pt x="313" y="208"/>
                  </a:cubicBezTo>
                  <a:cubicBezTo>
                    <a:pt x="314" y="210"/>
                    <a:pt x="314" y="211"/>
                    <a:pt x="314" y="212"/>
                  </a:cubicBezTo>
                  <a:cubicBezTo>
                    <a:pt x="314" y="215"/>
                    <a:pt x="314" y="216"/>
                    <a:pt x="315" y="215"/>
                  </a:cubicBezTo>
                  <a:cubicBezTo>
                    <a:pt x="315" y="212"/>
                    <a:pt x="315" y="209"/>
                    <a:pt x="315" y="206"/>
                  </a:cubicBezTo>
                  <a:cubicBezTo>
                    <a:pt x="315" y="204"/>
                    <a:pt x="315" y="203"/>
                    <a:pt x="315" y="201"/>
                  </a:cubicBezTo>
                  <a:cubicBezTo>
                    <a:pt x="316" y="196"/>
                    <a:pt x="316" y="196"/>
                    <a:pt x="316" y="196"/>
                  </a:cubicBezTo>
                  <a:cubicBezTo>
                    <a:pt x="316" y="194"/>
                    <a:pt x="317" y="191"/>
                    <a:pt x="317" y="189"/>
                  </a:cubicBezTo>
                  <a:cubicBezTo>
                    <a:pt x="318" y="186"/>
                    <a:pt x="318" y="184"/>
                    <a:pt x="319" y="182"/>
                  </a:cubicBezTo>
                  <a:cubicBezTo>
                    <a:pt x="320" y="181"/>
                    <a:pt x="321" y="186"/>
                    <a:pt x="320" y="193"/>
                  </a:cubicBezTo>
                  <a:cubicBezTo>
                    <a:pt x="320" y="194"/>
                    <a:pt x="320" y="196"/>
                    <a:pt x="320" y="198"/>
                  </a:cubicBezTo>
                  <a:cubicBezTo>
                    <a:pt x="320" y="201"/>
                    <a:pt x="320" y="203"/>
                    <a:pt x="319" y="206"/>
                  </a:cubicBezTo>
                  <a:cubicBezTo>
                    <a:pt x="319" y="208"/>
                    <a:pt x="319" y="210"/>
                    <a:pt x="319" y="213"/>
                  </a:cubicBezTo>
                  <a:cubicBezTo>
                    <a:pt x="319" y="215"/>
                    <a:pt x="319" y="218"/>
                    <a:pt x="319" y="220"/>
                  </a:cubicBezTo>
                  <a:cubicBezTo>
                    <a:pt x="318" y="224"/>
                    <a:pt x="317" y="224"/>
                    <a:pt x="316" y="223"/>
                  </a:cubicBezTo>
                  <a:cubicBezTo>
                    <a:pt x="315" y="222"/>
                    <a:pt x="314" y="220"/>
                    <a:pt x="313" y="221"/>
                  </a:cubicBezTo>
                  <a:cubicBezTo>
                    <a:pt x="314" y="222"/>
                    <a:pt x="314" y="228"/>
                    <a:pt x="314" y="234"/>
                  </a:cubicBezTo>
                  <a:cubicBezTo>
                    <a:pt x="315" y="234"/>
                    <a:pt x="316" y="234"/>
                    <a:pt x="316" y="234"/>
                  </a:cubicBezTo>
                  <a:cubicBezTo>
                    <a:pt x="317" y="233"/>
                    <a:pt x="318" y="233"/>
                    <a:pt x="318" y="233"/>
                  </a:cubicBezTo>
                  <a:cubicBezTo>
                    <a:pt x="320" y="233"/>
                    <a:pt x="321" y="232"/>
                    <a:pt x="322" y="232"/>
                  </a:cubicBezTo>
                  <a:cubicBezTo>
                    <a:pt x="324" y="232"/>
                    <a:pt x="326" y="231"/>
                    <a:pt x="326" y="232"/>
                  </a:cubicBezTo>
                  <a:cubicBezTo>
                    <a:pt x="323" y="233"/>
                    <a:pt x="319" y="234"/>
                    <a:pt x="315" y="235"/>
                  </a:cubicBezTo>
                  <a:cubicBezTo>
                    <a:pt x="318" y="235"/>
                    <a:pt x="321" y="234"/>
                    <a:pt x="325" y="233"/>
                  </a:cubicBezTo>
                  <a:cubicBezTo>
                    <a:pt x="328" y="232"/>
                    <a:pt x="331" y="231"/>
                    <a:pt x="334" y="230"/>
                  </a:cubicBezTo>
                  <a:cubicBezTo>
                    <a:pt x="336" y="229"/>
                    <a:pt x="336" y="229"/>
                    <a:pt x="336" y="229"/>
                  </a:cubicBezTo>
                  <a:cubicBezTo>
                    <a:pt x="337" y="229"/>
                    <a:pt x="337" y="228"/>
                    <a:pt x="338" y="228"/>
                  </a:cubicBezTo>
                  <a:cubicBezTo>
                    <a:pt x="340" y="227"/>
                    <a:pt x="341" y="226"/>
                    <a:pt x="343" y="226"/>
                  </a:cubicBezTo>
                  <a:cubicBezTo>
                    <a:pt x="344" y="225"/>
                    <a:pt x="346" y="224"/>
                    <a:pt x="348" y="223"/>
                  </a:cubicBezTo>
                  <a:cubicBezTo>
                    <a:pt x="349" y="223"/>
                    <a:pt x="350" y="223"/>
                    <a:pt x="351" y="222"/>
                  </a:cubicBezTo>
                  <a:cubicBezTo>
                    <a:pt x="351" y="222"/>
                    <a:pt x="352" y="222"/>
                    <a:pt x="353" y="221"/>
                  </a:cubicBezTo>
                  <a:cubicBezTo>
                    <a:pt x="357" y="219"/>
                    <a:pt x="366" y="217"/>
                    <a:pt x="365" y="215"/>
                  </a:cubicBezTo>
                  <a:cubicBezTo>
                    <a:pt x="358" y="217"/>
                    <a:pt x="351" y="209"/>
                    <a:pt x="354" y="205"/>
                  </a:cubicBezTo>
                  <a:cubicBezTo>
                    <a:pt x="354" y="205"/>
                    <a:pt x="359" y="202"/>
                    <a:pt x="364" y="199"/>
                  </a:cubicBezTo>
                  <a:cubicBezTo>
                    <a:pt x="370" y="196"/>
                    <a:pt x="375" y="193"/>
                    <a:pt x="377" y="192"/>
                  </a:cubicBezTo>
                  <a:cubicBezTo>
                    <a:pt x="384" y="190"/>
                    <a:pt x="373" y="203"/>
                    <a:pt x="379" y="201"/>
                  </a:cubicBezTo>
                  <a:cubicBezTo>
                    <a:pt x="379" y="201"/>
                    <a:pt x="381" y="197"/>
                    <a:pt x="382" y="196"/>
                  </a:cubicBezTo>
                  <a:cubicBezTo>
                    <a:pt x="386" y="194"/>
                    <a:pt x="382" y="199"/>
                    <a:pt x="389" y="193"/>
                  </a:cubicBezTo>
                  <a:cubicBezTo>
                    <a:pt x="389" y="192"/>
                    <a:pt x="393" y="189"/>
                    <a:pt x="395" y="187"/>
                  </a:cubicBezTo>
                  <a:cubicBezTo>
                    <a:pt x="397" y="186"/>
                    <a:pt x="398" y="185"/>
                    <a:pt x="391" y="189"/>
                  </a:cubicBezTo>
                  <a:cubicBezTo>
                    <a:pt x="398" y="183"/>
                    <a:pt x="400" y="183"/>
                    <a:pt x="409" y="178"/>
                  </a:cubicBezTo>
                  <a:cubicBezTo>
                    <a:pt x="407" y="178"/>
                    <a:pt x="408" y="176"/>
                    <a:pt x="411" y="173"/>
                  </a:cubicBezTo>
                  <a:cubicBezTo>
                    <a:pt x="413" y="171"/>
                    <a:pt x="415" y="170"/>
                    <a:pt x="417" y="169"/>
                  </a:cubicBezTo>
                  <a:cubicBezTo>
                    <a:pt x="420" y="167"/>
                    <a:pt x="423" y="166"/>
                    <a:pt x="425" y="166"/>
                  </a:cubicBezTo>
                  <a:cubicBezTo>
                    <a:pt x="424" y="167"/>
                    <a:pt x="426" y="167"/>
                    <a:pt x="427" y="167"/>
                  </a:cubicBezTo>
                  <a:cubicBezTo>
                    <a:pt x="430" y="167"/>
                    <a:pt x="433" y="167"/>
                    <a:pt x="435" y="167"/>
                  </a:cubicBezTo>
                  <a:cubicBezTo>
                    <a:pt x="436" y="167"/>
                    <a:pt x="436" y="167"/>
                    <a:pt x="436" y="167"/>
                  </a:cubicBezTo>
                  <a:cubicBezTo>
                    <a:pt x="436" y="167"/>
                    <a:pt x="436" y="167"/>
                    <a:pt x="436" y="167"/>
                  </a:cubicBezTo>
                  <a:cubicBezTo>
                    <a:pt x="436" y="168"/>
                    <a:pt x="436" y="168"/>
                    <a:pt x="436" y="168"/>
                  </a:cubicBezTo>
                  <a:cubicBezTo>
                    <a:pt x="436" y="169"/>
                    <a:pt x="436" y="169"/>
                    <a:pt x="436" y="169"/>
                  </a:cubicBezTo>
                  <a:cubicBezTo>
                    <a:pt x="435" y="170"/>
                    <a:pt x="435" y="171"/>
                    <a:pt x="435" y="171"/>
                  </a:cubicBezTo>
                  <a:cubicBezTo>
                    <a:pt x="435" y="173"/>
                    <a:pt x="435" y="175"/>
                    <a:pt x="434" y="176"/>
                  </a:cubicBezTo>
                  <a:cubicBezTo>
                    <a:pt x="433" y="179"/>
                    <a:pt x="433" y="182"/>
                    <a:pt x="431" y="184"/>
                  </a:cubicBezTo>
                  <a:cubicBezTo>
                    <a:pt x="431" y="186"/>
                    <a:pt x="430" y="187"/>
                    <a:pt x="430" y="188"/>
                  </a:cubicBezTo>
                  <a:cubicBezTo>
                    <a:pt x="429" y="189"/>
                    <a:pt x="428" y="191"/>
                    <a:pt x="428" y="192"/>
                  </a:cubicBezTo>
                  <a:cubicBezTo>
                    <a:pt x="426" y="194"/>
                    <a:pt x="424" y="197"/>
                    <a:pt x="423" y="200"/>
                  </a:cubicBezTo>
                  <a:cubicBezTo>
                    <a:pt x="421" y="201"/>
                    <a:pt x="415" y="208"/>
                    <a:pt x="417" y="204"/>
                  </a:cubicBezTo>
                  <a:cubicBezTo>
                    <a:pt x="416" y="206"/>
                    <a:pt x="415" y="209"/>
                    <a:pt x="411" y="213"/>
                  </a:cubicBezTo>
                  <a:cubicBezTo>
                    <a:pt x="403" y="219"/>
                    <a:pt x="419" y="203"/>
                    <a:pt x="412" y="208"/>
                  </a:cubicBezTo>
                  <a:cubicBezTo>
                    <a:pt x="412" y="209"/>
                    <a:pt x="404" y="220"/>
                    <a:pt x="399" y="226"/>
                  </a:cubicBezTo>
                  <a:cubicBezTo>
                    <a:pt x="403" y="226"/>
                    <a:pt x="412" y="213"/>
                    <a:pt x="416" y="206"/>
                  </a:cubicBezTo>
                  <a:cubicBezTo>
                    <a:pt x="417" y="207"/>
                    <a:pt x="417" y="211"/>
                    <a:pt x="414" y="217"/>
                  </a:cubicBezTo>
                  <a:cubicBezTo>
                    <a:pt x="411" y="222"/>
                    <a:pt x="407" y="229"/>
                    <a:pt x="400" y="236"/>
                  </a:cubicBezTo>
                  <a:cubicBezTo>
                    <a:pt x="390" y="247"/>
                    <a:pt x="394" y="239"/>
                    <a:pt x="392" y="241"/>
                  </a:cubicBezTo>
                  <a:cubicBezTo>
                    <a:pt x="382" y="250"/>
                    <a:pt x="379" y="255"/>
                    <a:pt x="376" y="260"/>
                  </a:cubicBezTo>
                  <a:cubicBezTo>
                    <a:pt x="373" y="264"/>
                    <a:pt x="370" y="268"/>
                    <a:pt x="361" y="276"/>
                  </a:cubicBezTo>
                  <a:cubicBezTo>
                    <a:pt x="354" y="281"/>
                    <a:pt x="358" y="273"/>
                    <a:pt x="355" y="273"/>
                  </a:cubicBezTo>
                  <a:cubicBezTo>
                    <a:pt x="363" y="264"/>
                    <a:pt x="369" y="261"/>
                    <a:pt x="375" y="255"/>
                  </a:cubicBezTo>
                  <a:cubicBezTo>
                    <a:pt x="367" y="262"/>
                    <a:pt x="367" y="262"/>
                    <a:pt x="367" y="262"/>
                  </a:cubicBezTo>
                  <a:cubicBezTo>
                    <a:pt x="369" y="258"/>
                    <a:pt x="375" y="253"/>
                    <a:pt x="379" y="250"/>
                  </a:cubicBezTo>
                  <a:cubicBezTo>
                    <a:pt x="375" y="252"/>
                    <a:pt x="366" y="260"/>
                    <a:pt x="357" y="270"/>
                  </a:cubicBezTo>
                  <a:cubicBezTo>
                    <a:pt x="348" y="279"/>
                    <a:pt x="338" y="291"/>
                    <a:pt x="331" y="300"/>
                  </a:cubicBezTo>
                  <a:cubicBezTo>
                    <a:pt x="330" y="304"/>
                    <a:pt x="327" y="310"/>
                    <a:pt x="330" y="307"/>
                  </a:cubicBezTo>
                  <a:cubicBezTo>
                    <a:pt x="331" y="305"/>
                    <a:pt x="332" y="303"/>
                    <a:pt x="333" y="301"/>
                  </a:cubicBezTo>
                  <a:cubicBezTo>
                    <a:pt x="335" y="299"/>
                    <a:pt x="334" y="302"/>
                    <a:pt x="333" y="305"/>
                  </a:cubicBezTo>
                  <a:cubicBezTo>
                    <a:pt x="332" y="308"/>
                    <a:pt x="331" y="310"/>
                    <a:pt x="333" y="307"/>
                  </a:cubicBezTo>
                  <a:cubicBezTo>
                    <a:pt x="330" y="315"/>
                    <a:pt x="328" y="324"/>
                    <a:pt x="325" y="336"/>
                  </a:cubicBezTo>
                  <a:cubicBezTo>
                    <a:pt x="322" y="338"/>
                    <a:pt x="322" y="338"/>
                    <a:pt x="322" y="338"/>
                  </a:cubicBezTo>
                  <a:cubicBezTo>
                    <a:pt x="323" y="338"/>
                    <a:pt x="325" y="330"/>
                    <a:pt x="325" y="327"/>
                  </a:cubicBezTo>
                  <a:cubicBezTo>
                    <a:pt x="325" y="329"/>
                    <a:pt x="323" y="334"/>
                    <a:pt x="322" y="338"/>
                  </a:cubicBezTo>
                  <a:cubicBezTo>
                    <a:pt x="320" y="343"/>
                    <a:pt x="320" y="348"/>
                    <a:pt x="321" y="351"/>
                  </a:cubicBezTo>
                  <a:cubicBezTo>
                    <a:pt x="322" y="348"/>
                    <a:pt x="323" y="345"/>
                    <a:pt x="324" y="343"/>
                  </a:cubicBezTo>
                  <a:cubicBezTo>
                    <a:pt x="324" y="352"/>
                    <a:pt x="325" y="363"/>
                    <a:pt x="324" y="374"/>
                  </a:cubicBezTo>
                  <a:cubicBezTo>
                    <a:pt x="326" y="369"/>
                    <a:pt x="324" y="371"/>
                    <a:pt x="327" y="364"/>
                  </a:cubicBezTo>
                  <a:cubicBezTo>
                    <a:pt x="325" y="367"/>
                    <a:pt x="326" y="360"/>
                    <a:pt x="326" y="353"/>
                  </a:cubicBezTo>
                  <a:cubicBezTo>
                    <a:pt x="327" y="347"/>
                    <a:pt x="328" y="341"/>
                    <a:pt x="325" y="346"/>
                  </a:cubicBezTo>
                  <a:cubicBezTo>
                    <a:pt x="327" y="342"/>
                    <a:pt x="328" y="339"/>
                    <a:pt x="329" y="336"/>
                  </a:cubicBezTo>
                  <a:cubicBezTo>
                    <a:pt x="330" y="332"/>
                    <a:pt x="332" y="328"/>
                    <a:pt x="334" y="324"/>
                  </a:cubicBezTo>
                  <a:cubicBezTo>
                    <a:pt x="334" y="324"/>
                    <a:pt x="332" y="327"/>
                    <a:pt x="335" y="319"/>
                  </a:cubicBezTo>
                  <a:cubicBezTo>
                    <a:pt x="335" y="319"/>
                    <a:pt x="335" y="318"/>
                    <a:pt x="335" y="317"/>
                  </a:cubicBezTo>
                  <a:cubicBezTo>
                    <a:pt x="335" y="317"/>
                    <a:pt x="335" y="317"/>
                    <a:pt x="336" y="317"/>
                  </a:cubicBezTo>
                  <a:cubicBezTo>
                    <a:pt x="335" y="317"/>
                    <a:pt x="335" y="317"/>
                    <a:pt x="335" y="317"/>
                  </a:cubicBezTo>
                  <a:cubicBezTo>
                    <a:pt x="335" y="317"/>
                    <a:pt x="335" y="317"/>
                    <a:pt x="335" y="317"/>
                  </a:cubicBezTo>
                  <a:cubicBezTo>
                    <a:pt x="334" y="319"/>
                    <a:pt x="333" y="320"/>
                    <a:pt x="332" y="321"/>
                  </a:cubicBezTo>
                  <a:cubicBezTo>
                    <a:pt x="332" y="319"/>
                    <a:pt x="334" y="314"/>
                    <a:pt x="336" y="310"/>
                  </a:cubicBezTo>
                  <a:cubicBezTo>
                    <a:pt x="336" y="308"/>
                    <a:pt x="338" y="306"/>
                    <a:pt x="339" y="304"/>
                  </a:cubicBezTo>
                  <a:cubicBezTo>
                    <a:pt x="340" y="302"/>
                    <a:pt x="340" y="300"/>
                    <a:pt x="341" y="299"/>
                  </a:cubicBezTo>
                  <a:cubicBezTo>
                    <a:pt x="344" y="295"/>
                    <a:pt x="340" y="302"/>
                    <a:pt x="343" y="300"/>
                  </a:cubicBezTo>
                  <a:cubicBezTo>
                    <a:pt x="344" y="297"/>
                    <a:pt x="345" y="295"/>
                    <a:pt x="346" y="293"/>
                  </a:cubicBezTo>
                  <a:cubicBezTo>
                    <a:pt x="348" y="293"/>
                    <a:pt x="357" y="284"/>
                    <a:pt x="350" y="294"/>
                  </a:cubicBezTo>
                  <a:cubicBezTo>
                    <a:pt x="353" y="291"/>
                    <a:pt x="355" y="288"/>
                    <a:pt x="358" y="285"/>
                  </a:cubicBezTo>
                  <a:cubicBezTo>
                    <a:pt x="363" y="281"/>
                    <a:pt x="370" y="274"/>
                    <a:pt x="373" y="270"/>
                  </a:cubicBezTo>
                  <a:cubicBezTo>
                    <a:pt x="377" y="266"/>
                    <a:pt x="382" y="259"/>
                    <a:pt x="379" y="263"/>
                  </a:cubicBezTo>
                  <a:cubicBezTo>
                    <a:pt x="392" y="249"/>
                    <a:pt x="392" y="249"/>
                    <a:pt x="392" y="249"/>
                  </a:cubicBezTo>
                  <a:cubicBezTo>
                    <a:pt x="393" y="250"/>
                    <a:pt x="393" y="250"/>
                    <a:pt x="393" y="250"/>
                  </a:cubicBezTo>
                  <a:cubicBezTo>
                    <a:pt x="400" y="243"/>
                    <a:pt x="406" y="236"/>
                    <a:pt x="413" y="228"/>
                  </a:cubicBezTo>
                  <a:cubicBezTo>
                    <a:pt x="420" y="221"/>
                    <a:pt x="427" y="213"/>
                    <a:pt x="435" y="203"/>
                  </a:cubicBezTo>
                  <a:cubicBezTo>
                    <a:pt x="436" y="201"/>
                    <a:pt x="438" y="196"/>
                    <a:pt x="440" y="191"/>
                  </a:cubicBezTo>
                  <a:cubicBezTo>
                    <a:pt x="441" y="189"/>
                    <a:pt x="442" y="188"/>
                    <a:pt x="442" y="187"/>
                  </a:cubicBezTo>
                  <a:cubicBezTo>
                    <a:pt x="442" y="185"/>
                    <a:pt x="443" y="184"/>
                    <a:pt x="443" y="182"/>
                  </a:cubicBezTo>
                  <a:cubicBezTo>
                    <a:pt x="444" y="181"/>
                    <a:pt x="444" y="179"/>
                    <a:pt x="445" y="177"/>
                  </a:cubicBezTo>
                  <a:cubicBezTo>
                    <a:pt x="445" y="176"/>
                    <a:pt x="445" y="174"/>
                    <a:pt x="445" y="172"/>
                  </a:cubicBezTo>
                  <a:cubicBezTo>
                    <a:pt x="447" y="168"/>
                    <a:pt x="447" y="168"/>
                    <a:pt x="447" y="168"/>
                  </a:cubicBezTo>
                  <a:cubicBezTo>
                    <a:pt x="448" y="165"/>
                    <a:pt x="448" y="159"/>
                    <a:pt x="449" y="154"/>
                  </a:cubicBezTo>
                  <a:cubicBezTo>
                    <a:pt x="443" y="154"/>
                    <a:pt x="436" y="154"/>
                    <a:pt x="431" y="155"/>
                  </a:cubicBezTo>
                  <a:cubicBezTo>
                    <a:pt x="429" y="155"/>
                    <a:pt x="426" y="155"/>
                    <a:pt x="425" y="156"/>
                  </a:cubicBezTo>
                  <a:cubicBezTo>
                    <a:pt x="423" y="156"/>
                    <a:pt x="421" y="157"/>
                    <a:pt x="420" y="157"/>
                  </a:cubicBezTo>
                  <a:cubicBezTo>
                    <a:pt x="418" y="157"/>
                    <a:pt x="416" y="157"/>
                    <a:pt x="413" y="158"/>
                  </a:cubicBezTo>
                  <a:cubicBezTo>
                    <a:pt x="410" y="158"/>
                    <a:pt x="407" y="159"/>
                    <a:pt x="403" y="161"/>
                  </a:cubicBezTo>
                  <a:cubicBezTo>
                    <a:pt x="402" y="161"/>
                    <a:pt x="401" y="162"/>
                    <a:pt x="400" y="162"/>
                  </a:cubicBezTo>
                  <a:cubicBezTo>
                    <a:pt x="398" y="163"/>
                    <a:pt x="397" y="164"/>
                    <a:pt x="396" y="164"/>
                  </a:cubicBezTo>
                  <a:cubicBezTo>
                    <a:pt x="394" y="166"/>
                    <a:pt x="391" y="167"/>
                    <a:pt x="389" y="169"/>
                  </a:cubicBezTo>
                  <a:cubicBezTo>
                    <a:pt x="379" y="175"/>
                    <a:pt x="371" y="183"/>
                    <a:pt x="365" y="187"/>
                  </a:cubicBezTo>
                  <a:cubicBezTo>
                    <a:pt x="366" y="189"/>
                    <a:pt x="366" y="189"/>
                    <a:pt x="366" y="189"/>
                  </a:cubicBezTo>
                  <a:cubicBezTo>
                    <a:pt x="358" y="195"/>
                    <a:pt x="352" y="201"/>
                    <a:pt x="343" y="207"/>
                  </a:cubicBezTo>
                  <a:cubicBezTo>
                    <a:pt x="344" y="209"/>
                    <a:pt x="344" y="209"/>
                    <a:pt x="344" y="209"/>
                  </a:cubicBezTo>
                  <a:cubicBezTo>
                    <a:pt x="344" y="209"/>
                    <a:pt x="343" y="210"/>
                    <a:pt x="342" y="210"/>
                  </a:cubicBezTo>
                  <a:cubicBezTo>
                    <a:pt x="342" y="210"/>
                    <a:pt x="341" y="211"/>
                    <a:pt x="341" y="211"/>
                  </a:cubicBezTo>
                  <a:cubicBezTo>
                    <a:pt x="340" y="211"/>
                    <a:pt x="339" y="212"/>
                    <a:pt x="338" y="212"/>
                  </a:cubicBezTo>
                  <a:cubicBezTo>
                    <a:pt x="336" y="213"/>
                    <a:pt x="335" y="213"/>
                    <a:pt x="334" y="213"/>
                  </a:cubicBezTo>
                  <a:cubicBezTo>
                    <a:pt x="334" y="213"/>
                    <a:pt x="333" y="213"/>
                    <a:pt x="332" y="213"/>
                  </a:cubicBezTo>
                  <a:cubicBezTo>
                    <a:pt x="332" y="213"/>
                    <a:pt x="332" y="213"/>
                    <a:pt x="332" y="213"/>
                  </a:cubicBezTo>
                  <a:cubicBezTo>
                    <a:pt x="331" y="213"/>
                    <a:pt x="331" y="213"/>
                    <a:pt x="331" y="213"/>
                  </a:cubicBezTo>
                  <a:cubicBezTo>
                    <a:pt x="331" y="213"/>
                    <a:pt x="331" y="213"/>
                    <a:pt x="331" y="213"/>
                  </a:cubicBezTo>
                  <a:cubicBezTo>
                    <a:pt x="331" y="211"/>
                    <a:pt x="331" y="208"/>
                    <a:pt x="332" y="206"/>
                  </a:cubicBezTo>
                  <a:cubicBezTo>
                    <a:pt x="332" y="206"/>
                    <a:pt x="332" y="208"/>
                    <a:pt x="332" y="210"/>
                  </a:cubicBezTo>
                  <a:cubicBezTo>
                    <a:pt x="333" y="206"/>
                    <a:pt x="333" y="205"/>
                    <a:pt x="334" y="203"/>
                  </a:cubicBezTo>
                  <a:cubicBezTo>
                    <a:pt x="334" y="199"/>
                    <a:pt x="334" y="199"/>
                    <a:pt x="334" y="199"/>
                  </a:cubicBezTo>
                  <a:cubicBezTo>
                    <a:pt x="335" y="196"/>
                    <a:pt x="335" y="194"/>
                    <a:pt x="336" y="192"/>
                  </a:cubicBezTo>
                  <a:cubicBezTo>
                    <a:pt x="338" y="182"/>
                    <a:pt x="340" y="173"/>
                    <a:pt x="345" y="165"/>
                  </a:cubicBezTo>
                  <a:cubicBezTo>
                    <a:pt x="346" y="161"/>
                    <a:pt x="348" y="158"/>
                    <a:pt x="350" y="156"/>
                  </a:cubicBezTo>
                  <a:cubicBezTo>
                    <a:pt x="349" y="156"/>
                    <a:pt x="349" y="156"/>
                    <a:pt x="349" y="157"/>
                  </a:cubicBezTo>
                  <a:cubicBezTo>
                    <a:pt x="349" y="156"/>
                    <a:pt x="350" y="156"/>
                    <a:pt x="350" y="155"/>
                  </a:cubicBezTo>
                  <a:cubicBezTo>
                    <a:pt x="351" y="153"/>
                    <a:pt x="352" y="152"/>
                    <a:pt x="353" y="150"/>
                  </a:cubicBezTo>
                  <a:cubicBezTo>
                    <a:pt x="352" y="151"/>
                    <a:pt x="351" y="153"/>
                    <a:pt x="350" y="154"/>
                  </a:cubicBezTo>
                  <a:cubicBezTo>
                    <a:pt x="352" y="151"/>
                    <a:pt x="354" y="146"/>
                    <a:pt x="355" y="141"/>
                  </a:cubicBezTo>
                  <a:cubicBezTo>
                    <a:pt x="358" y="140"/>
                    <a:pt x="358" y="140"/>
                    <a:pt x="358" y="140"/>
                  </a:cubicBezTo>
                  <a:cubicBezTo>
                    <a:pt x="358" y="139"/>
                    <a:pt x="358" y="139"/>
                    <a:pt x="358" y="139"/>
                  </a:cubicBezTo>
                  <a:cubicBezTo>
                    <a:pt x="361" y="134"/>
                    <a:pt x="359" y="134"/>
                    <a:pt x="357" y="136"/>
                  </a:cubicBezTo>
                  <a:cubicBezTo>
                    <a:pt x="357" y="134"/>
                    <a:pt x="358" y="131"/>
                    <a:pt x="358" y="130"/>
                  </a:cubicBezTo>
                  <a:cubicBezTo>
                    <a:pt x="360" y="128"/>
                    <a:pt x="361" y="125"/>
                    <a:pt x="362" y="121"/>
                  </a:cubicBezTo>
                  <a:cubicBezTo>
                    <a:pt x="363" y="118"/>
                    <a:pt x="364" y="114"/>
                    <a:pt x="366" y="111"/>
                  </a:cubicBezTo>
                  <a:cubicBezTo>
                    <a:pt x="366" y="110"/>
                    <a:pt x="366" y="108"/>
                    <a:pt x="367" y="105"/>
                  </a:cubicBezTo>
                  <a:cubicBezTo>
                    <a:pt x="367" y="105"/>
                    <a:pt x="367" y="104"/>
                    <a:pt x="367" y="103"/>
                  </a:cubicBezTo>
                  <a:cubicBezTo>
                    <a:pt x="367" y="102"/>
                    <a:pt x="367" y="101"/>
                    <a:pt x="367" y="100"/>
                  </a:cubicBezTo>
                  <a:cubicBezTo>
                    <a:pt x="367" y="98"/>
                    <a:pt x="367" y="95"/>
                    <a:pt x="367" y="93"/>
                  </a:cubicBezTo>
                  <a:cubicBezTo>
                    <a:pt x="367" y="91"/>
                    <a:pt x="367" y="89"/>
                    <a:pt x="367" y="87"/>
                  </a:cubicBezTo>
                  <a:cubicBezTo>
                    <a:pt x="367" y="85"/>
                    <a:pt x="367" y="83"/>
                    <a:pt x="366" y="82"/>
                  </a:cubicBezTo>
                  <a:cubicBezTo>
                    <a:pt x="366" y="79"/>
                    <a:pt x="365" y="77"/>
                    <a:pt x="364" y="77"/>
                  </a:cubicBezTo>
                  <a:cubicBezTo>
                    <a:pt x="364" y="76"/>
                    <a:pt x="364" y="74"/>
                    <a:pt x="365" y="78"/>
                  </a:cubicBezTo>
                  <a:cubicBezTo>
                    <a:pt x="365" y="75"/>
                    <a:pt x="364" y="72"/>
                    <a:pt x="364" y="69"/>
                  </a:cubicBezTo>
                  <a:cubicBezTo>
                    <a:pt x="364" y="68"/>
                    <a:pt x="364" y="66"/>
                    <a:pt x="363" y="65"/>
                  </a:cubicBezTo>
                  <a:cubicBezTo>
                    <a:pt x="363" y="63"/>
                    <a:pt x="363" y="63"/>
                    <a:pt x="363" y="63"/>
                  </a:cubicBezTo>
                  <a:cubicBezTo>
                    <a:pt x="363" y="62"/>
                    <a:pt x="363" y="62"/>
                    <a:pt x="362" y="62"/>
                  </a:cubicBezTo>
                  <a:cubicBezTo>
                    <a:pt x="361" y="63"/>
                    <a:pt x="360" y="64"/>
                    <a:pt x="358" y="65"/>
                  </a:cubicBezTo>
                  <a:cubicBezTo>
                    <a:pt x="358" y="64"/>
                    <a:pt x="357" y="63"/>
                    <a:pt x="357" y="63"/>
                  </a:cubicBezTo>
                  <a:cubicBezTo>
                    <a:pt x="351" y="67"/>
                    <a:pt x="347" y="71"/>
                    <a:pt x="342" y="75"/>
                  </a:cubicBezTo>
                  <a:cubicBezTo>
                    <a:pt x="335" y="79"/>
                    <a:pt x="330" y="82"/>
                    <a:pt x="338" y="73"/>
                  </a:cubicBezTo>
                  <a:cubicBezTo>
                    <a:pt x="336" y="76"/>
                    <a:pt x="334" y="77"/>
                    <a:pt x="332" y="79"/>
                  </a:cubicBezTo>
                  <a:cubicBezTo>
                    <a:pt x="330" y="81"/>
                    <a:pt x="329" y="83"/>
                    <a:pt x="328" y="84"/>
                  </a:cubicBezTo>
                  <a:cubicBezTo>
                    <a:pt x="326" y="85"/>
                    <a:pt x="325" y="87"/>
                    <a:pt x="324" y="88"/>
                  </a:cubicBezTo>
                  <a:cubicBezTo>
                    <a:pt x="322" y="91"/>
                    <a:pt x="320" y="93"/>
                    <a:pt x="316" y="100"/>
                  </a:cubicBezTo>
                  <a:cubicBezTo>
                    <a:pt x="315" y="99"/>
                    <a:pt x="315" y="99"/>
                    <a:pt x="315" y="99"/>
                  </a:cubicBezTo>
                  <a:cubicBezTo>
                    <a:pt x="311" y="103"/>
                    <a:pt x="308" y="111"/>
                    <a:pt x="305" y="113"/>
                  </a:cubicBezTo>
                  <a:cubicBezTo>
                    <a:pt x="300" y="117"/>
                    <a:pt x="294" y="126"/>
                    <a:pt x="286" y="137"/>
                  </a:cubicBezTo>
                  <a:cubicBezTo>
                    <a:pt x="282" y="143"/>
                    <a:pt x="278" y="149"/>
                    <a:pt x="274" y="155"/>
                  </a:cubicBezTo>
                  <a:cubicBezTo>
                    <a:pt x="272" y="158"/>
                    <a:pt x="272" y="158"/>
                    <a:pt x="272" y="158"/>
                  </a:cubicBezTo>
                  <a:cubicBezTo>
                    <a:pt x="271" y="159"/>
                    <a:pt x="271" y="160"/>
                    <a:pt x="270" y="161"/>
                  </a:cubicBezTo>
                  <a:cubicBezTo>
                    <a:pt x="269" y="162"/>
                    <a:pt x="268" y="164"/>
                    <a:pt x="266" y="165"/>
                  </a:cubicBezTo>
                  <a:cubicBezTo>
                    <a:pt x="266" y="166"/>
                    <a:pt x="266" y="166"/>
                    <a:pt x="266" y="166"/>
                  </a:cubicBezTo>
                  <a:cubicBezTo>
                    <a:pt x="266" y="166"/>
                    <a:pt x="266" y="165"/>
                    <a:pt x="266" y="165"/>
                  </a:cubicBezTo>
                  <a:cubicBezTo>
                    <a:pt x="265" y="164"/>
                    <a:pt x="265" y="164"/>
                    <a:pt x="265" y="164"/>
                  </a:cubicBezTo>
                  <a:cubicBezTo>
                    <a:pt x="264" y="163"/>
                    <a:pt x="264" y="163"/>
                    <a:pt x="263" y="162"/>
                  </a:cubicBezTo>
                  <a:cubicBezTo>
                    <a:pt x="263" y="160"/>
                    <a:pt x="262" y="159"/>
                    <a:pt x="262" y="158"/>
                  </a:cubicBezTo>
                  <a:cubicBezTo>
                    <a:pt x="261" y="159"/>
                    <a:pt x="261" y="160"/>
                    <a:pt x="260" y="159"/>
                  </a:cubicBezTo>
                  <a:cubicBezTo>
                    <a:pt x="260" y="159"/>
                    <a:pt x="260" y="157"/>
                    <a:pt x="260" y="156"/>
                  </a:cubicBezTo>
                  <a:cubicBezTo>
                    <a:pt x="259" y="155"/>
                    <a:pt x="259" y="155"/>
                    <a:pt x="259" y="154"/>
                  </a:cubicBezTo>
                  <a:cubicBezTo>
                    <a:pt x="259" y="153"/>
                    <a:pt x="259" y="152"/>
                    <a:pt x="259" y="151"/>
                  </a:cubicBezTo>
                  <a:cubicBezTo>
                    <a:pt x="258" y="150"/>
                    <a:pt x="257" y="148"/>
                    <a:pt x="256" y="148"/>
                  </a:cubicBezTo>
                  <a:cubicBezTo>
                    <a:pt x="257" y="146"/>
                    <a:pt x="256" y="142"/>
                    <a:pt x="259" y="147"/>
                  </a:cubicBezTo>
                  <a:cubicBezTo>
                    <a:pt x="256" y="140"/>
                    <a:pt x="256" y="134"/>
                    <a:pt x="255" y="129"/>
                  </a:cubicBezTo>
                  <a:cubicBezTo>
                    <a:pt x="255" y="124"/>
                    <a:pt x="254" y="119"/>
                    <a:pt x="252" y="114"/>
                  </a:cubicBezTo>
                  <a:cubicBezTo>
                    <a:pt x="253" y="112"/>
                    <a:pt x="254" y="117"/>
                    <a:pt x="255" y="115"/>
                  </a:cubicBezTo>
                  <a:cubicBezTo>
                    <a:pt x="254" y="114"/>
                    <a:pt x="254" y="110"/>
                    <a:pt x="254" y="109"/>
                  </a:cubicBezTo>
                  <a:cubicBezTo>
                    <a:pt x="255" y="107"/>
                    <a:pt x="255" y="111"/>
                    <a:pt x="256" y="113"/>
                  </a:cubicBezTo>
                  <a:cubicBezTo>
                    <a:pt x="255" y="97"/>
                    <a:pt x="252" y="96"/>
                    <a:pt x="248" y="95"/>
                  </a:cubicBezTo>
                  <a:cubicBezTo>
                    <a:pt x="250" y="86"/>
                    <a:pt x="249" y="82"/>
                    <a:pt x="247" y="76"/>
                  </a:cubicBezTo>
                  <a:cubicBezTo>
                    <a:pt x="248" y="73"/>
                    <a:pt x="249" y="68"/>
                    <a:pt x="250" y="79"/>
                  </a:cubicBezTo>
                  <a:cubicBezTo>
                    <a:pt x="250" y="76"/>
                    <a:pt x="250" y="67"/>
                    <a:pt x="249" y="59"/>
                  </a:cubicBezTo>
                  <a:cubicBezTo>
                    <a:pt x="249" y="50"/>
                    <a:pt x="248" y="43"/>
                    <a:pt x="247" y="42"/>
                  </a:cubicBezTo>
                  <a:cubicBezTo>
                    <a:pt x="247" y="41"/>
                    <a:pt x="246" y="34"/>
                    <a:pt x="245" y="33"/>
                  </a:cubicBezTo>
                  <a:cubicBezTo>
                    <a:pt x="244" y="26"/>
                    <a:pt x="243" y="23"/>
                    <a:pt x="242" y="19"/>
                  </a:cubicBezTo>
                  <a:cubicBezTo>
                    <a:pt x="241" y="14"/>
                    <a:pt x="240" y="10"/>
                    <a:pt x="236" y="2"/>
                  </a:cubicBezTo>
                  <a:cubicBezTo>
                    <a:pt x="237" y="4"/>
                    <a:pt x="237" y="5"/>
                    <a:pt x="238" y="7"/>
                  </a:cubicBezTo>
                  <a:cubicBezTo>
                    <a:pt x="236" y="6"/>
                    <a:pt x="234" y="4"/>
                    <a:pt x="233" y="1"/>
                  </a:cubicBezTo>
                  <a:cubicBezTo>
                    <a:pt x="233" y="1"/>
                    <a:pt x="233" y="0"/>
                    <a:pt x="233" y="1"/>
                  </a:cubicBezTo>
                  <a:cubicBezTo>
                    <a:pt x="232" y="1"/>
                    <a:pt x="232" y="1"/>
                    <a:pt x="232" y="1"/>
                  </a:cubicBezTo>
                  <a:cubicBezTo>
                    <a:pt x="231" y="1"/>
                    <a:pt x="231" y="1"/>
                    <a:pt x="230" y="1"/>
                  </a:cubicBezTo>
                  <a:cubicBezTo>
                    <a:pt x="229" y="1"/>
                    <a:pt x="228" y="2"/>
                    <a:pt x="227" y="2"/>
                  </a:cubicBezTo>
                  <a:cubicBezTo>
                    <a:pt x="225" y="2"/>
                    <a:pt x="224" y="3"/>
                    <a:pt x="222" y="3"/>
                  </a:cubicBezTo>
                  <a:cubicBezTo>
                    <a:pt x="222" y="3"/>
                    <a:pt x="221" y="4"/>
                    <a:pt x="220" y="4"/>
                  </a:cubicBezTo>
                  <a:cubicBezTo>
                    <a:pt x="219" y="4"/>
                    <a:pt x="218" y="5"/>
                    <a:pt x="218" y="5"/>
                  </a:cubicBezTo>
                  <a:cubicBezTo>
                    <a:pt x="218" y="5"/>
                    <a:pt x="218" y="5"/>
                    <a:pt x="218" y="5"/>
                  </a:cubicBezTo>
                  <a:cubicBezTo>
                    <a:pt x="216" y="6"/>
                    <a:pt x="215" y="6"/>
                    <a:pt x="213" y="7"/>
                  </a:cubicBezTo>
                  <a:cubicBezTo>
                    <a:pt x="212" y="8"/>
                    <a:pt x="211" y="9"/>
                    <a:pt x="210" y="9"/>
                  </a:cubicBezTo>
                  <a:cubicBezTo>
                    <a:pt x="208" y="10"/>
                    <a:pt x="207" y="11"/>
                    <a:pt x="206" y="12"/>
                  </a:cubicBezTo>
                  <a:cubicBezTo>
                    <a:pt x="204" y="14"/>
                    <a:pt x="203" y="15"/>
                    <a:pt x="202" y="16"/>
                  </a:cubicBezTo>
                  <a:cubicBezTo>
                    <a:pt x="202" y="18"/>
                    <a:pt x="201" y="19"/>
                    <a:pt x="199" y="21"/>
                  </a:cubicBezTo>
                  <a:cubicBezTo>
                    <a:pt x="198" y="23"/>
                    <a:pt x="195" y="26"/>
                    <a:pt x="192" y="31"/>
                  </a:cubicBezTo>
                  <a:cubicBezTo>
                    <a:pt x="194" y="31"/>
                    <a:pt x="194" y="31"/>
                    <a:pt x="194" y="31"/>
                  </a:cubicBezTo>
                  <a:cubicBezTo>
                    <a:pt x="196" y="33"/>
                    <a:pt x="193" y="37"/>
                    <a:pt x="190" y="43"/>
                  </a:cubicBezTo>
                  <a:cubicBezTo>
                    <a:pt x="187" y="49"/>
                    <a:pt x="184" y="57"/>
                    <a:pt x="183" y="64"/>
                  </a:cubicBezTo>
                  <a:cubicBezTo>
                    <a:pt x="184" y="62"/>
                    <a:pt x="184" y="61"/>
                    <a:pt x="185" y="59"/>
                  </a:cubicBezTo>
                  <a:cubicBezTo>
                    <a:pt x="185" y="67"/>
                    <a:pt x="176" y="79"/>
                    <a:pt x="175" y="86"/>
                  </a:cubicBezTo>
                  <a:cubicBezTo>
                    <a:pt x="174" y="88"/>
                    <a:pt x="175" y="84"/>
                    <a:pt x="175" y="81"/>
                  </a:cubicBezTo>
                  <a:cubicBezTo>
                    <a:pt x="170" y="101"/>
                    <a:pt x="177" y="84"/>
                    <a:pt x="176" y="99"/>
                  </a:cubicBezTo>
                  <a:cubicBezTo>
                    <a:pt x="175" y="102"/>
                    <a:pt x="173" y="95"/>
                    <a:pt x="172" y="105"/>
                  </a:cubicBezTo>
                  <a:cubicBezTo>
                    <a:pt x="171" y="107"/>
                    <a:pt x="172" y="115"/>
                    <a:pt x="173" y="123"/>
                  </a:cubicBezTo>
                  <a:cubicBezTo>
                    <a:pt x="173" y="125"/>
                    <a:pt x="173" y="127"/>
                    <a:pt x="173" y="129"/>
                  </a:cubicBezTo>
                  <a:cubicBezTo>
                    <a:pt x="173" y="130"/>
                    <a:pt x="173" y="130"/>
                    <a:pt x="173" y="130"/>
                  </a:cubicBezTo>
                  <a:cubicBezTo>
                    <a:pt x="173" y="131"/>
                    <a:pt x="173" y="131"/>
                    <a:pt x="173" y="131"/>
                  </a:cubicBezTo>
                  <a:cubicBezTo>
                    <a:pt x="173" y="132"/>
                    <a:pt x="173" y="132"/>
                    <a:pt x="173" y="132"/>
                  </a:cubicBezTo>
                  <a:cubicBezTo>
                    <a:pt x="173" y="134"/>
                    <a:pt x="173" y="136"/>
                    <a:pt x="173" y="136"/>
                  </a:cubicBezTo>
                  <a:cubicBezTo>
                    <a:pt x="174" y="136"/>
                    <a:pt x="175" y="135"/>
                    <a:pt x="175" y="140"/>
                  </a:cubicBezTo>
                  <a:cubicBezTo>
                    <a:pt x="175" y="143"/>
                    <a:pt x="175" y="145"/>
                    <a:pt x="174" y="146"/>
                  </a:cubicBezTo>
                  <a:cubicBezTo>
                    <a:pt x="173" y="148"/>
                    <a:pt x="173" y="149"/>
                    <a:pt x="173" y="152"/>
                  </a:cubicBezTo>
                  <a:cubicBezTo>
                    <a:pt x="173" y="153"/>
                    <a:pt x="173" y="156"/>
                    <a:pt x="173" y="159"/>
                  </a:cubicBezTo>
                  <a:cubicBezTo>
                    <a:pt x="173" y="159"/>
                    <a:pt x="173" y="159"/>
                    <a:pt x="173" y="159"/>
                  </a:cubicBezTo>
                  <a:cubicBezTo>
                    <a:pt x="172" y="158"/>
                    <a:pt x="172" y="158"/>
                    <a:pt x="172" y="158"/>
                  </a:cubicBezTo>
                  <a:cubicBezTo>
                    <a:pt x="172" y="157"/>
                    <a:pt x="172" y="157"/>
                    <a:pt x="172" y="156"/>
                  </a:cubicBezTo>
                  <a:cubicBezTo>
                    <a:pt x="170" y="156"/>
                    <a:pt x="169" y="155"/>
                    <a:pt x="167" y="153"/>
                  </a:cubicBezTo>
                  <a:cubicBezTo>
                    <a:pt x="165" y="152"/>
                    <a:pt x="164" y="150"/>
                    <a:pt x="163" y="150"/>
                  </a:cubicBezTo>
                  <a:cubicBezTo>
                    <a:pt x="163" y="145"/>
                    <a:pt x="162" y="142"/>
                    <a:pt x="162" y="140"/>
                  </a:cubicBezTo>
                  <a:cubicBezTo>
                    <a:pt x="161" y="139"/>
                    <a:pt x="161" y="137"/>
                    <a:pt x="160" y="136"/>
                  </a:cubicBezTo>
                  <a:cubicBezTo>
                    <a:pt x="160" y="135"/>
                    <a:pt x="159" y="135"/>
                    <a:pt x="159" y="134"/>
                  </a:cubicBezTo>
                  <a:cubicBezTo>
                    <a:pt x="158" y="133"/>
                    <a:pt x="158" y="133"/>
                    <a:pt x="158" y="133"/>
                  </a:cubicBezTo>
                  <a:cubicBezTo>
                    <a:pt x="158" y="132"/>
                    <a:pt x="158" y="132"/>
                    <a:pt x="158" y="132"/>
                  </a:cubicBezTo>
                  <a:cubicBezTo>
                    <a:pt x="158" y="131"/>
                    <a:pt x="158" y="131"/>
                    <a:pt x="158" y="131"/>
                  </a:cubicBezTo>
                  <a:cubicBezTo>
                    <a:pt x="153" y="121"/>
                    <a:pt x="149" y="112"/>
                    <a:pt x="152" y="111"/>
                  </a:cubicBezTo>
                  <a:cubicBezTo>
                    <a:pt x="149" y="103"/>
                    <a:pt x="146" y="95"/>
                    <a:pt x="143" y="88"/>
                  </a:cubicBezTo>
                  <a:cubicBezTo>
                    <a:pt x="144" y="88"/>
                    <a:pt x="144" y="88"/>
                    <a:pt x="144" y="88"/>
                  </a:cubicBezTo>
                  <a:cubicBezTo>
                    <a:pt x="141" y="81"/>
                    <a:pt x="139" y="76"/>
                    <a:pt x="137" y="72"/>
                  </a:cubicBezTo>
                  <a:cubicBezTo>
                    <a:pt x="136" y="71"/>
                    <a:pt x="135" y="69"/>
                    <a:pt x="134" y="68"/>
                  </a:cubicBezTo>
                  <a:cubicBezTo>
                    <a:pt x="133" y="67"/>
                    <a:pt x="133" y="67"/>
                    <a:pt x="132" y="66"/>
                  </a:cubicBezTo>
                  <a:cubicBezTo>
                    <a:pt x="131" y="65"/>
                    <a:pt x="131" y="64"/>
                    <a:pt x="130" y="64"/>
                  </a:cubicBezTo>
                  <a:cubicBezTo>
                    <a:pt x="128" y="59"/>
                    <a:pt x="130" y="62"/>
                    <a:pt x="131" y="62"/>
                  </a:cubicBezTo>
                  <a:cubicBezTo>
                    <a:pt x="127" y="55"/>
                    <a:pt x="122" y="51"/>
                    <a:pt x="118" y="49"/>
                  </a:cubicBezTo>
                  <a:cubicBezTo>
                    <a:pt x="114" y="46"/>
                    <a:pt x="110" y="46"/>
                    <a:pt x="107" y="48"/>
                  </a:cubicBezTo>
                  <a:cubicBezTo>
                    <a:pt x="105" y="49"/>
                    <a:pt x="103" y="50"/>
                    <a:pt x="102" y="51"/>
                  </a:cubicBezTo>
                  <a:cubicBezTo>
                    <a:pt x="101" y="52"/>
                    <a:pt x="99" y="54"/>
                    <a:pt x="98" y="56"/>
                  </a:cubicBezTo>
                  <a:cubicBezTo>
                    <a:pt x="96" y="59"/>
                    <a:pt x="95" y="65"/>
                    <a:pt x="95" y="71"/>
                  </a:cubicBezTo>
                  <a:cubicBezTo>
                    <a:pt x="94" y="71"/>
                    <a:pt x="93" y="72"/>
                    <a:pt x="92" y="73"/>
                  </a:cubicBezTo>
                  <a:cubicBezTo>
                    <a:pt x="92" y="75"/>
                    <a:pt x="92" y="78"/>
                    <a:pt x="92" y="81"/>
                  </a:cubicBezTo>
                  <a:cubicBezTo>
                    <a:pt x="92" y="85"/>
                    <a:pt x="91" y="90"/>
                    <a:pt x="91" y="95"/>
                  </a:cubicBezTo>
                  <a:cubicBezTo>
                    <a:pt x="91" y="106"/>
                    <a:pt x="93" y="119"/>
                    <a:pt x="96" y="130"/>
                  </a:cubicBezTo>
                  <a:cubicBezTo>
                    <a:pt x="96" y="129"/>
                    <a:pt x="95" y="129"/>
                    <a:pt x="95" y="127"/>
                  </a:cubicBezTo>
                  <a:cubicBezTo>
                    <a:pt x="98" y="140"/>
                    <a:pt x="100" y="154"/>
                    <a:pt x="102" y="167"/>
                  </a:cubicBezTo>
                  <a:cubicBezTo>
                    <a:pt x="103" y="174"/>
                    <a:pt x="105" y="180"/>
                    <a:pt x="106" y="184"/>
                  </a:cubicBezTo>
                  <a:cubicBezTo>
                    <a:pt x="107" y="186"/>
                    <a:pt x="107" y="186"/>
                    <a:pt x="107" y="186"/>
                  </a:cubicBezTo>
                  <a:cubicBezTo>
                    <a:pt x="107" y="187"/>
                    <a:pt x="108" y="187"/>
                    <a:pt x="108" y="187"/>
                  </a:cubicBezTo>
                  <a:cubicBezTo>
                    <a:pt x="109" y="188"/>
                    <a:pt x="110" y="189"/>
                    <a:pt x="111" y="190"/>
                  </a:cubicBezTo>
                  <a:cubicBezTo>
                    <a:pt x="112" y="193"/>
                    <a:pt x="114" y="197"/>
                    <a:pt x="116" y="202"/>
                  </a:cubicBezTo>
                  <a:cubicBezTo>
                    <a:pt x="114" y="195"/>
                    <a:pt x="116" y="196"/>
                    <a:pt x="117" y="198"/>
                  </a:cubicBezTo>
                  <a:cubicBezTo>
                    <a:pt x="119" y="201"/>
                    <a:pt x="121" y="206"/>
                    <a:pt x="121" y="202"/>
                  </a:cubicBezTo>
                  <a:cubicBezTo>
                    <a:pt x="122" y="205"/>
                    <a:pt x="123" y="208"/>
                    <a:pt x="123" y="210"/>
                  </a:cubicBezTo>
                  <a:cubicBezTo>
                    <a:pt x="123" y="211"/>
                    <a:pt x="123" y="212"/>
                    <a:pt x="123" y="213"/>
                  </a:cubicBezTo>
                  <a:cubicBezTo>
                    <a:pt x="123" y="213"/>
                    <a:pt x="122" y="212"/>
                    <a:pt x="121" y="212"/>
                  </a:cubicBezTo>
                  <a:cubicBezTo>
                    <a:pt x="121" y="211"/>
                    <a:pt x="120" y="211"/>
                    <a:pt x="121" y="211"/>
                  </a:cubicBezTo>
                  <a:cubicBezTo>
                    <a:pt x="121" y="211"/>
                    <a:pt x="121" y="211"/>
                    <a:pt x="121" y="211"/>
                  </a:cubicBezTo>
                  <a:cubicBezTo>
                    <a:pt x="121" y="211"/>
                    <a:pt x="121" y="211"/>
                    <a:pt x="121" y="211"/>
                  </a:cubicBezTo>
                  <a:cubicBezTo>
                    <a:pt x="121" y="211"/>
                    <a:pt x="121" y="211"/>
                    <a:pt x="121" y="210"/>
                  </a:cubicBezTo>
                  <a:cubicBezTo>
                    <a:pt x="121" y="210"/>
                    <a:pt x="120" y="209"/>
                    <a:pt x="120" y="209"/>
                  </a:cubicBezTo>
                  <a:cubicBezTo>
                    <a:pt x="120" y="208"/>
                    <a:pt x="120" y="208"/>
                    <a:pt x="120" y="208"/>
                  </a:cubicBezTo>
                  <a:cubicBezTo>
                    <a:pt x="119" y="206"/>
                    <a:pt x="118" y="206"/>
                    <a:pt x="118" y="207"/>
                  </a:cubicBezTo>
                  <a:cubicBezTo>
                    <a:pt x="118" y="207"/>
                    <a:pt x="118" y="207"/>
                    <a:pt x="118" y="207"/>
                  </a:cubicBezTo>
                  <a:cubicBezTo>
                    <a:pt x="118" y="207"/>
                    <a:pt x="118" y="207"/>
                    <a:pt x="118" y="207"/>
                  </a:cubicBezTo>
                  <a:cubicBezTo>
                    <a:pt x="118" y="207"/>
                    <a:pt x="118" y="207"/>
                    <a:pt x="118" y="207"/>
                  </a:cubicBezTo>
                  <a:cubicBezTo>
                    <a:pt x="117" y="207"/>
                    <a:pt x="117" y="207"/>
                    <a:pt x="116" y="206"/>
                  </a:cubicBezTo>
                  <a:cubicBezTo>
                    <a:pt x="115" y="206"/>
                    <a:pt x="114" y="206"/>
                    <a:pt x="113" y="205"/>
                  </a:cubicBezTo>
                  <a:cubicBezTo>
                    <a:pt x="108" y="203"/>
                    <a:pt x="104" y="201"/>
                    <a:pt x="103" y="199"/>
                  </a:cubicBezTo>
                  <a:cubicBezTo>
                    <a:pt x="101" y="198"/>
                    <a:pt x="98" y="196"/>
                    <a:pt x="96" y="194"/>
                  </a:cubicBezTo>
                  <a:cubicBezTo>
                    <a:pt x="91" y="191"/>
                    <a:pt x="87" y="188"/>
                    <a:pt x="83" y="185"/>
                  </a:cubicBezTo>
                  <a:cubicBezTo>
                    <a:pt x="75" y="179"/>
                    <a:pt x="66" y="173"/>
                    <a:pt x="56" y="169"/>
                  </a:cubicBezTo>
                  <a:cubicBezTo>
                    <a:pt x="51" y="166"/>
                    <a:pt x="46" y="164"/>
                    <a:pt x="40" y="163"/>
                  </a:cubicBezTo>
                  <a:cubicBezTo>
                    <a:pt x="37" y="163"/>
                    <a:pt x="34" y="162"/>
                    <a:pt x="31" y="162"/>
                  </a:cubicBezTo>
                  <a:cubicBezTo>
                    <a:pt x="30" y="162"/>
                    <a:pt x="28" y="162"/>
                    <a:pt x="26" y="163"/>
                  </a:cubicBezTo>
                  <a:cubicBezTo>
                    <a:pt x="24" y="163"/>
                    <a:pt x="22" y="163"/>
                    <a:pt x="20" y="163"/>
                  </a:cubicBezTo>
                  <a:cubicBezTo>
                    <a:pt x="19" y="164"/>
                    <a:pt x="17" y="164"/>
                    <a:pt x="15" y="165"/>
                  </a:cubicBezTo>
                  <a:cubicBezTo>
                    <a:pt x="13" y="165"/>
                    <a:pt x="12" y="166"/>
                    <a:pt x="10" y="167"/>
                  </a:cubicBezTo>
                  <a:cubicBezTo>
                    <a:pt x="8" y="167"/>
                    <a:pt x="7" y="168"/>
                    <a:pt x="5" y="169"/>
                  </a:cubicBezTo>
                  <a:cubicBezTo>
                    <a:pt x="2" y="170"/>
                    <a:pt x="2" y="170"/>
                    <a:pt x="2" y="170"/>
                  </a:cubicBezTo>
                  <a:cubicBezTo>
                    <a:pt x="2" y="170"/>
                    <a:pt x="0" y="170"/>
                    <a:pt x="1" y="172"/>
                  </a:cubicBezTo>
                  <a:cubicBezTo>
                    <a:pt x="2" y="175"/>
                    <a:pt x="3" y="178"/>
                    <a:pt x="4" y="182"/>
                  </a:cubicBezTo>
                  <a:cubicBezTo>
                    <a:pt x="5" y="185"/>
                    <a:pt x="5" y="189"/>
                    <a:pt x="7" y="192"/>
                  </a:cubicBezTo>
                  <a:cubicBezTo>
                    <a:pt x="7" y="190"/>
                    <a:pt x="7" y="188"/>
                    <a:pt x="8" y="186"/>
                  </a:cubicBezTo>
                  <a:cubicBezTo>
                    <a:pt x="8" y="189"/>
                    <a:pt x="10" y="192"/>
                    <a:pt x="11" y="194"/>
                  </a:cubicBezTo>
                  <a:cubicBezTo>
                    <a:pt x="14" y="201"/>
                    <a:pt x="14" y="201"/>
                    <a:pt x="14" y="201"/>
                  </a:cubicBezTo>
                  <a:cubicBezTo>
                    <a:pt x="15" y="203"/>
                    <a:pt x="15" y="204"/>
                    <a:pt x="14" y="204"/>
                  </a:cubicBezTo>
                  <a:cubicBezTo>
                    <a:pt x="14" y="204"/>
                    <a:pt x="13" y="203"/>
                    <a:pt x="12" y="202"/>
                  </a:cubicBezTo>
                  <a:cubicBezTo>
                    <a:pt x="12" y="201"/>
                    <a:pt x="11" y="200"/>
                    <a:pt x="10" y="197"/>
                  </a:cubicBezTo>
                  <a:cubicBezTo>
                    <a:pt x="10" y="199"/>
                    <a:pt x="11" y="200"/>
                    <a:pt x="11" y="202"/>
                  </a:cubicBezTo>
                  <a:cubicBezTo>
                    <a:pt x="12" y="204"/>
                    <a:pt x="14" y="205"/>
                    <a:pt x="15" y="207"/>
                  </a:cubicBezTo>
                  <a:cubicBezTo>
                    <a:pt x="17" y="210"/>
                    <a:pt x="20" y="212"/>
                    <a:pt x="20" y="212"/>
                  </a:cubicBezTo>
                  <a:cubicBezTo>
                    <a:pt x="25" y="220"/>
                    <a:pt x="24" y="219"/>
                    <a:pt x="21" y="216"/>
                  </a:cubicBezTo>
                  <a:cubicBezTo>
                    <a:pt x="18" y="214"/>
                    <a:pt x="15" y="209"/>
                    <a:pt x="16" y="212"/>
                  </a:cubicBezTo>
                  <a:cubicBezTo>
                    <a:pt x="18" y="215"/>
                    <a:pt x="20" y="217"/>
                    <a:pt x="21" y="219"/>
                  </a:cubicBezTo>
                  <a:cubicBezTo>
                    <a:pt x="20" y="217"/>
                    <a:pt x="20" y="217"/>
                    <a:pt x="20" y="217"/>
                  </a:cubicBezTo>
                  <a:cubicBezTo>
                    <a:pt x="23" y="220"/>
                    <a:pt x="25" y="221"/>
                    <a:pt x="26" y="222"/>
                  </a:cubicBezTo>
                  <a:cubicBezTo>
                    <a:pt x="28" y="224"/>
                    <a:pt x="31" y="226"/>
                    <a:pt x="35" y="231"/>
                  </a:cubicBezTo>
                  <a:cubicBezTo>
                    <a:pt x="39" y="237"/>
                    <a:pt x="36" y="235"/>
                    <a:pt x="38" y="237"/>
                  </a:cubicBezTo>
                  <a:cubicBezTo>
                    <a:pt x="38" y="237"/>
                    <a:pt x="38" y="238"/>
                    <a:pt x="41" y="241"/>
                  </a:cubicBezTo>
                  <a:cubicBezTo>
                    <a:pt x="45" y="245"/>
                    <a:pt x="49" y="249"/>
                    <a:pt x="54" y="253"/>
                  </a:cubicBezTo>
                  <a:cubicBezTo>
                    <a:pt x="52" y="251"/>
                    <a:pt x="51" y="249"/>
                    <a:pt x="50" y="246"/>
                  </a:cubicBezTo>
                  <a:cubicBezTo>
                    <a:pt x="57" y="251"/>
                    <a:pt x="62" y="257"/>
                    <a:pt x="58" y="250"/>
                  </a:cubicBezTo>
                  <a:cubicBezTo>
                    <a:pt x="61" y="256"/>
                    <a:pt x="73" y="266"/>
                    <a:pt x="85" y="276"/>
                  </a:cubicBezTo>
                  <a:cubicBezTo>
                    <a:pt x="87" y="279"/>
                    <a:pt x="90" y="281"/>
                    <a:pt x="93" y="284"/>
                  </a:cubicBezTo>
                  <a:cubicBezTo>
                    <a:pt x="96" y="286"/>
                    <a:pt x="98" y="288"/>
                    <a:pt x="100" y="290"/>
                  </a:cubicBezTo>
                  <a:cubicBezTo>
                    <a:pt x="104" y="295"/>
                    <a:pt x="107" y="298"/>
                    <a:pt x="108" y="299"/>
                  </a:cubicBezTo>
                  <a:cubicBezTo>
                    <a:pt x="110" y="301"/>
                    <a:pt x="112" y="303"/>
                    <a:pt x="114" y="305"/>
                  </a:cubicBezTo>
                  <a:cubicBezTo>
                    <a:pt x="116" y="306"/>
                    <a:pt x="118" y="308"/>
                    <a:pt x="119" y="310"/>
                  </a:cubicBezTo>
                  <a:cubicBezTo>
                    <a:pt x="121" y="313"/>
                    <a:pt x="123" y="315"/>
                    <a:pt x="124" y="317"/>
                  </a:cubicBezTo>
                  <a:cubicBezTo>
                    <a:pt x="126" y="320"/>
                    <a:pt x="127" y="322"/>
                    <a:pt x="129" y="325"/>
                  </a:cubicBezTo>
                  <a:cubicBezTo>
                    <a:pt x="128" y="323"/>
                    <a:pt x="128" y="322"/>
                    <a:pt x="129" y="322"/>
                  </a:cubicBezTo>
                  <a:cubicBezTo>
                    <a:pt x="129" y="322"/>
                    <a:pt x="130" y="322"/>
                    <a:pt x="131" y="324"/>
                  </a:cubicBezTo>
                  <a:cubicBezTo>
                    <a:pt x="131" y="324"/>
                    <a:pt x="132" y="325"/>
                    <a:pt x="132" y="326"/>
                  </a:cubicBezTo>
                  <a:cubicBezTo>
                    <a:pt x="133" y="326"/>
                    <a:pt x="133" y="328"/>
                    <a:pt x="134" y="329"/>
                  </a:cubicBezTo>
                  <a:cubicBezTo>
                    <a:pt x="132" y="328"/>
                    <a:pt x="132" y="329"/>
                    <a:pt x="132" y="331"/>
                  </a:cubicBezTo>
                  <a:cubicBezTo>
                    <a:pt x="132" y="333"/>
                    <a:pt x="133" y="336"/>
                    <a:pt x="133" y="339"/>
                  </a:cubicBezTo>
                  <a:cubicBezTo>
                    <a:pt x="133" y="340"/>
                    <a:pt x="134" y="342"/>
                    <a:pt x="134" y="344"/>
                  </a:cubicBezTo>
                  <a:cubicBezTo>
                    <a:pt x="134" y="346"/>
                    <a:pt x="135" y="347"/>
                    <a:pt x="135" y="349"/>
                  </a:cubicBezTo>
                  <a:cubicBezTo>
                    <a:pt x="135" y="351"/>
                    <a:pt x="135" y="352"/>
                    <a:pt x="135" y="354"/>
                  </a:cubicBezTo>
                  <a:cubicBezTo>
                    <a:pt x="135" y="355"/>
                    <a:pt x="135" y="357"/>
                    <a:pt x="134" y="358"/>
                  </a:cubicBezTo>
                  <a:cubicBezTo>
                    <a:pt x="135" y="354"/>
                    <a:pt x="136" y="361"/>
                    <a:pt x="137" y="368"/>
                  </a:cubicBezTo>
                  <a:cubicBezTo>
                    <a:pt x="138" y="376"/>
                    <a:pt x="139" y="382"/>
                    <a:pt x="140" y="376"/>
                  </a:cubicBezTo>
                  <a:cubicBezTo>
                    <a:pt x="140" y="385"/>
                    <a:pt x="138" y="377"/>
                    <a:pt x="137" y="384"/>
                  </a:cubicBezTo>
                  <a:cubicBezTo>
                    <a:pt x="140" y="406"/>
                    <a:pt x="136" y="432"/>
                    <a:pt x="135" y="460"/>
                  </a:cubicBezTo>
                  <a:cubicBezTo>
                    <a:pt x="136" y="460"/>
                    <a:pt x="137" y="456"/>
                    <a:pt x="138" y="462"/>
                  </a:cubicBezTo>
                  <a:cubicBezTo>
                    <a:pt x="137" y="467"/>
                    <a:pt x="136" y="471"/>
                    <a:pt x="135" y="476"/>
                  </a:cubicBezTo>
                  <a:cubicBezTo>
                    <a:pt x="135" y="482"/>
                    <a:pt x="139" y="481"/>
                    <a:pt x="137" y="492"/>
                  </a:cubicBezTo>
                  <a:cubicBezTo>
                    <a:pt x="137" y="490"/>
                    <a:pt x="138" y="488"/>
                    <a:pt x="138" y="492"/>
                  </a:cubicBezTo>
                  <a:cubicBezTo>
                    <a:pt x="137" y="546"/>
                    <a:pt x="149" y="602"/>
                    <a:pt x="145" y="657"/>
                  </a:cubicBezTo>
                  <a:cubicBezTo>
                    <a:pt x="146" y="649"/>
                    <a:pt x="147" y="654"/>
                    <a:pt x="147" y="660"/>
                  </a:cubicBezTo>
                  <a:cubicBezTo>
                    <a:pt x="147" y="656"/>
                    <a:pt x="149" y="660"/>
                    <a:pt x="150" y="659"/>
                  </a:cubicBezTo>
                  <a:cubicBezTo>
                    <a:pt x="149" y="667"/>
                    <a:pt x="149" y="674"/>
                    <a:pt x="148" y="682"/>
                  </a:cubicBezTo>
                  <a:cubicBezTo>
                    <a:pt x="151" y="686"/>
                    <a:pt x="149" y="706"/>
                    <a:pt x="151" y="709"/>
                  </a:cubicBezTo>
                  <a:cubicBezTo>
                    <a:pt x="151" y="702"/>
                    <a:pt x="151" y="702"/>
                    <a:pt x="151" y="702"/>
                  </a:cubicBezTo>
                  <a:cubicBezTo>
                    <a:pt x="154" y="711"/>
                    <a:pt x="157" y="688"/>
                    <a:pt x="161" y="689"/>
                  </a:cubicBezTo>
                  <a:cubicBezTo>
                    <a:pt x="157" y="678"/>
                    <a:pt x="165" y="660"/>
                    <a:pt x="159" y="643"/>
                  </a:cubicBezTo>
                  <a:cubicBezTo>
                    <a:pt x="160" y="639"/>
                    <a:pt x="161" y="646"/>
                    <a:pt x="161" y="644"/>
                  </a:cubicBezTo>
                  <a:cubicBezTo>
                    <a:pt x="159" y="639"/>
                    <a:pt x="159" y="634"/>
                    <a:pt x="159" y="624"/>
                  </a:cubicBezTo>
                  <a:cubicBezTo>
                    <a:pt x="159" y="625"/>
                    <a:pt x="159" y="625"/>
                    <a:pt x="159" y="625"/>
                  </a:cubicBezTo>
                  <a:cubicBezTo>
                    <a:pt x="157" y="597"/>
                    <a:pt x="158" y="585"/>
                    <a:pt x="156" y="553"/>
                  </a:cubicBezTo>
                  <a:cubicBezTo>
                    <a:pt x="155" y="555"/>
                    <a:pt x="155" y="555"/>
                    <a:pt x="155" y="555"/>
                  </a:cubicBezTo>
                  <a:cubicBezTo>
                    <a:pt x="154" y="548"/>
                    <a:pt x="155" y="547"/>
                    <a:pt x="155" y="544"/>
                  </a:cubicBezTo>
                  <a:cubicBezTo>
                    <a:pt x="152" y="536"/>
                    <a:pt x="156" y="563"/>
                    <a:pt x="153" y="556"/>
                  </a:cubicBezTo>
                  <a:cubicBezTo>
                    <a:pt x="156" y="547"/>
                    <a:pt x="150" y="508"/>
                    <a:pt x="154" y="502"/>
                  </a:cubicBezTo>
                  <a:cubicBezTo>
                    <a:pt x="153" y="491"/>
                    <a:pt x="152" y="505"/>
                    <a:pt x="151" y="494"/>
                  </a:cubicBezTo>
                  <a:cubicBezTo>
                    <a:pt x="152" y="492"/>
                    <a:pt x="152" y="492"/>
                    <a:pt x="152" y="492"/>
                  </a:cubicBezTo>
                  <a:cubicBezTo>
                    <a:pt x="151" y="489"/>
                    <a:pt x="151" y="489"/>
                    <a:pt x="151" y="489"/>
                  </a:cubicBezTo>
                  <a:cubicBezTo>
                    <a:pt x="151" y="482"/>
                    <a:pt x="152" y="479"/>
                    <a:pt x="153" y="479"/>
                  </a:cubicBezTo>
                  <a:cubicBezTo>
                    <a:pt x="153" y="480"/>
                    <a:pt x="153" y="483"/>
                    <a:pt x="154" y="485"/>
                  </a:cubicBezTo>
                  <a:cubicBezTo>
                    <a:pt x="155" y="476"/>
                    <a:pt x="153" y="460"/>
                    <a:pt x="154" y="457"/>
                  </a:cubicBezTo>
                  <a:cubicBezTo>
                    <a:pt x="153" y="467"/>
                    <a:pt x="153" y="467"/>
                    <a:pt x="153" y="467"/>
                  </a:cubicBezTo>
                  <a:cubicBezTo>
                    <a:pt x="152" y="439"/>
                    <a:pt x="156" y="404"/>
                    <a:pt x="152" y="375"/>
                  </a:cubicBezTo>
                  <a:cubicBezTo>
                    <a:pt x="151" y="377"/>
                    <a:pt x="151" y="377"/>
                    <a:pt x="151" y="377"/>
                  </a:cubicBezTo>
                  <a:cubicBezTo>
                    <a:pt x="150" y="367"/>
                    <a:pt x="149" y="362"/>
                    <a:pt x="149" y="358"/>
                  </a:cubicBezTo>
                  <a:cubicBezTo>
                    <a:pt x="149" y="353"/>
                    <a:pt x="149" y="348"/>
                    <a:pt x="145" y="336"/>
                  </a:cubicBezTo>
                  <a:cubicBezTo>
                    <a:pt x="146" y="337"/>
                    <a:pt x="146" y="337"/>
                    <a:pt x="146" y="337"/>
                  </a:cubicBezTo>
                  <a:cubicBezTo>
                    <a:pt x="144" y="333"/>
                    <a:pt x="142" y="326"/>
                    <a:pt x="138" y="320"/>
                  </a:cubicBezTo>
                  <a:cubicBezTo>
                    <a:pt x="143" y="325"/>
                    <a:pt x="134" y="309"/>
                    <a:pt x="140" y="316"/>
                  </a:cubicBezTo>
                  <a:cubicBezTo>
                    <a:pt x="136" y="310"/>
                    <a:pt x="134" y="307"/>
                    <a:pt x="132" y="306"/>
                  </a:cubicBezTo>
                  <a:cubicBezTo>
                    <a:pt x="130" y="304"/>
                    <a:pt x="129" y="303"/>
                    <a:pt x="128" y="302"/>
                  </a:cubicBezTo>
                  <a:cubicBezTo>
                    <a:pt x="127" y="301"/>
                    <a:pt x="126" y="301"/>
                    <a:pt x="119" y="296"/>
                  </a:cubicBezTo>
                  <a:cubicBezTo>
                    <a:pt x="118" y="292"/>
                    <a:pt x="118" y="292"/>
                    <a:pt x="118" y="292"/>
                  </a:cubicBezTo>
                  <a:cubicBezTo>
                    <a:pt x="113" y="289"/>
                    <a:pt x="113" y="289"/>
                    <a:pt x="104" y="281"/>
                  </a:cubicBezTo>
                  <a:cubicBezTo>
                    <a:pt x="112" y="287"/>
                    <a:pt x="100" y="275"/>
                    <a:pt x="109" y="281"/>
                  </a:cubicBezTo>
                  <a:cubicBezTo>
                    <a:pt x="101" y="271"/>
                    <a:pt x="94" y="266"/>
                    <a:pt x="88" y="261"/>
                  </a:cubicBezTo>
                  <a:cubicBezTo>
                    <a:pt x="82" y="257"/>
                    <a:pt x="77" y="254"/>
                    <a:pt x="74" y="248"/>
                  </a:cubicBezTo>
                  <a:cubicBezTo>
                    <a:pt x="63" y="244"/>
                    <a:pt x="89" y="263"/>
                    <a:pt x="84" y="260"/>
                  </a:cubicBezTo>
                  <a:cubicBezTo>
                    <a:pt x="87" y="265"/>
                    <a:pt x="75" y="256"/>
                    <a:pt x="69" y="251"/>
                  </a:cubicBezTo>
                  <a:cubicBezTo>
                    <a:pt x="63" y="246"/>
                    <a:pt x="62" y="239"/>
                    <a:pt x="49" y="225"/>
                  </a:cubicBezTo>
                  <a:cubicBezTo>
                    <a:pt x="50" y="227"/>
                    <a:pt x="51" y="227"/>
                    <a:pt x="52" y="228"/>
                  </a:cubicBezTo>
                  <a:cubicBezTo>
                    <a:pt x="48" y="222"/>
                    <a:pt x="41" y="219"/>
                    <a:pt x="37" y="211"/>
                  </a:cubicBezTo>
                  <a:cubicBezTo>
                    <a:pt x="35" y="210"/>
                    <a:pt x="33" y="208"/>
                    <a:pt x="32" y="206"/>
                  </a:cubicBezTo>
                  <a:cubicBezTo>
                    <a:pt x="30" y="204"/>
                    <a:pt x="29" y="202"/>
                    <a:pt x="28" y="203"/>
                  </a:cubicBezTo>
                  <a:cubicBezTo>
                    <a:pt x="29" y="204"/>
                    <a:pt x="29" y="205"/>
                    <a:pt x="30" y="206"/>
                  </a:cubicBezTo>
                  <a:cubicBezTo>
                    <a:pt x="33" y="210"/>
                    <a:pt x="33" y="210"/>
                    <a:pt x="33" y="210"/>
                  </a:cubicBezTo>
                  <a:cubicBezTo>
                    <a:pt x="35" y="212"/>
                    <a:pt x="36" y="214"/>
                    <a:pt x="38" y="216"/>
                  </a:cubicBezTo>
                  <a:cubicBezTo>
                    <a:pt x="36" y="214"/>
                    <a:pt x="35" y="213"/>
                    <a:pt x="33" y="211"/>
                  </a:cubicBezTo>
                  <a:cubicBezTo>
                    <a:pt x="31" y="209"/>
                    <a:pt x="29" y="207"/>
                    <a:pt x="27" y="205"/>
                  </a:cubicBezTo>
                  <a:cubicBezTo>
                    <a:pt x="26" y="203"/>
                    <a:pt x="24" y="201"/>
                    <a:pt x="22" y="198"/>
                  </a:cubicBezTo>
                  <a:cubicBezTo>
                    <a:pt x="21" y="196"/>
                    <a:pt x="21" y="195"/>
                    <a:pt x="20" y="193"/>
                  </a:cubicBezTo>
                  <a:cubicBezTo>
                    <a:pt x="19" y="192"/>
                    <a:pt x="19" y="191"/>
                    <a:pt x="19" y="191"/>
                  </a:cubicBezTo>
                  <a:cubicBezTo>
                    <a:pt x="19" y="190"/>
                    <a:pt x="18" y="189"/>
                    <a:pt x="18" y="188"/>
                  </a:cubicBezTo>
                  <a:cubicBezTo>
                    <a:pt x="19" y="189"/>
                    <a:pt x="19" y="190"/>
                    <a:pt x="20" y="191"/>
                  </a:cubicBezTo>
                  <a:cubicBezTo>
                    <a:pt x="21" y="192"/>
                    <a:pt x="23" y="194"/>
                    <a:pt x="23" y="195"/>
                  </a:cubicBezTo>
                  <a:cubicBezTo>
                    <a:pt x="23" y="194"/>
                    <a:pt x="23" y="193"/>
                    <a:pt x="22" y="192"/>
                  </a:cubicBezTo>
                  <a:cubicBezTo>
                    <a:pt x="22" y="191"/>
                    <a:pt x="21" y="190"/>
                    <a:pt x="21" y="189"/>
                  </a:cubicBezTo>
                  <a:cubicBezTo>
                    <a:pt x="20" y="188"/>
                    <a:pt x="19" y="186"/>
                    <a:pt x="19" y="185"/>
                  </a:cubicBezTo>
                  <a:cubicBezTo>
                    <a:pt x="20" y="185"/>
                    <a:pt x="21" y="186"/>
                    <a:pt x="22" y="187"/>
                  </a:cubicBezTo>
                  <a:cubicBezTo>
                    <a:pt x="22" y="188"/>
                    <a:pt x="22" y="188"/>
                    <a:pt x="23" y="189"/>
                  </a:cubicBezTo>
                  <a:cubicBezTo>
                    <a:pt x="23" y="190"/>
                    <a:pt x="24" y="192"/>
                    <a:pt x="25" y="193"/>
                  </a:cubicBezTo>
                  <a:cubicBezTo>
                    <a:pt x="25" y="194"/>
                    <a:pt x="26" y="196"/>
                    <a:pt x="27" y="197"/>
                  </a:cubicBezTo>
                  <a:cubicBezTo>
                    <a:pt x="28" y="199"/>
                    <a:pt x="29" y="200"/>
                    <a:pt x="30" y="201"/>
                  </a:cubicBezTo>
                  <a:cubicBezTo>
                    <a:pt x="31" y="204"/>
                    <a:pt x="33" y="206"/>
                    <a:pt x="36" y="208"/>
                  </a:cubicBezTo>
                  <a:cubicBezTo>
                    <a:pt x="35" y="207"/>
                    <a:pt x="34" y="205"/>
                    <a:pt x="33" y="204"/>
                  </a:cubicBezTo>
                  <a:cubicBezTo>
                    <a:pt x="32" y="202"/>
                    <a:pt x="30" y="201"/>
                    <a:pt x="29" y="199"/>
                  </a:cubicBezTo>
                  <a:cubicBezTo>
                    <a:pt x="27" y="196"/>
                    <a:pt x="26" y="194"/>
                    <a:pt x="29" y="196"/>
                  </a:cubicBezTo>
                  <a:cubicBezTo>
                    <a:pt x="27" y="195"/>
                    <a:pt x="26" y="193"/>
                    <a:pt x="25" y="191"/>
                  </a:cubicBezTo>
                  <a:cubicBezTo>
                    <a:pt x="24" y="191"/>
                    <a:pt x="24" y="190"/>
                    <a:pt x="24" y="190"/>
                  </a:cubicBezTo>
                  <a:cubicBezTo>
                    <a:pt x="24" y="189"/>
                    <a:pt x="23" y="189"/>
                    <a:pt x="23" y="188"/>
                  </a:cubicBezTo>
                  <a:cubicBezTo>
                    <a:pt x="23" y="188"/>
                    <a:pt x="23" y="187"/>
                    <a:pt x="23" y="187"/>
                  </a:cubicBezTo>
                  <a:cubicBezTo>
                    <a:pt x="22" y="185"/>
                    <a:pt x="22" y="184"/>
                    <a:pt x="22" y="183"/>
                  </a:cubicBezTo>
                  <a:cubicBezTo>
                    <a:pt x="21" y="182"/>
                    <a:pt x="21" y="182"/>
                    <a:pt x="21" y="182"/>
                  </a:cubicBezTo>
                  <a:cubicBezTo>
                    <a:pt x="21" y="181"/>
                    <a:pt x="20" y="181"/>
                    <a:pt x="21" y="181"/>
                  </a:cubicBezTo>
                  <a:cubicBezTo>
                    <a:pt x="21" y="180"/>
                    <a:pt x="22" y="180"/>
                    <a:pt x="22" y="179"/>
                  </a:cubicBezTo>
                  <a:cubicBezTo>
                    <a:pt x="23" y="180"/>
                    <a:pt x="23" y="180"/>
                    <a:pt x="24" y="181"/>
                  </a:cubicBezTo>
                  <a:cubicBezTo>
                    <a:pt x="24" y="180"/>
                    <a:pt x="25" y="179"/>
                    <a:pt x="27" y="178"/>
                  </a:cubicBezTo>
                  <a:cubicBezTo>
                    <a:pt x="27" y="179"/>
                    <a:pt x="26" y="180"/>
                    <a:pt x="26" y="181"/>
                  </a:cubicBezTo>
                  <a:cubicBezTo>
                    <a:pt x="26" y="181"/>
                    <a:pt x="27" y="180"/>
                    <a:pt x="28" y="180"/>
                  </a:cubicBezTo>
                  <a:cubicBezTo>
                    <a:pt x="29" y="180"/>
                    <a:pt x="30" y="180"/>
                    <a:pt x="30" y="180"/>
                  </a:cubicBezTo>
                  <a:cubicBezTo>
                    <a:pt x="33" y="181"/>
                    <a:pt x="33" y="181"/>
                    <a:pt x="33" y="181"/>
                  </a:cubicBezTo>
                  <a:cubicBezTo>
                    <a:pt x="37" y="181"/>
                    <a:pt x="40" y="183"/>
                    <a:pt x="45" y="184"/>
                  </a:cubicBezTo>
                  <a:cubicBezTo>
                    <a:pt x="40" y="182"/>
                    <a:pt x="38" y="182"/>
                    <a:pt x="37" y="181"/>
                  </a:cubicBezTo>
                  <a:cubicBezTo>
                    <a:pt x="36" y="181"/>
                    <a:pt x="36" y="181"/>
                    <a:pt x="36" y="180"/>
                  </a:cubicBezTo>
                  <a:cubicBezTo>
                    <a:pt x="36" y="180"/>
                    <a:pt x="38" y="179"/>
                    <a:pt x="34" y="178"/>
                  </a:cubicBezTo>
                  <a:cubicBezTo>
                    <a:pt x="40" y="178"/>
                    <a:pt x="43" y="179"/>
                    <a:pt x="46" y="180"/>
                  </a:cubicBezTo>
                  <a:cubicBezTo>
                    <a:pt x="48" y="181"/>
                    <a:pt x="50" y="183"/>
                    <a:pt x="51" y="184"/>
                  </a:cubicBezTo>
                  <a:cubicBezTo>
                    <a:pt x="54" y="187"/>
                    <a:pt x="57" y="190"/>
                    <a:pt x="69" y="198"/>
                  </a:cubicBezTo>
                  <a:cubicBezTo>
                    <a:pt x="66" y="196"/>
                    <a:pt x="58" y="189"/>
                    <a:pt x="63" y="191"/>
                  </a:cubicBezTo>
                  <a:cubicBezTo>
                    <a:pt x="67" y="194"/>
                    <a:pt x="73" y="199"/>
                    <a:pt x="75" y="202"/>
                  </a:cubicBezTo>
                  <a:cubicBezTo>
                    <a:pt x="92" y="213"/>
                    <a:pt x="74" y="199"/>
                    <a:pt x="81" y="203"/>
                  </a:cubicBezTo>
                  <a:cubicBezTo>
                    <a:pt x="83" y="204"/>
                    <a:pt x="84" y="205"/>
                    <a:pt x="85" y="206"/>
                  </a:cubicBezTo>
                  <a:cubicBezTo>
                    <a:pt x="86" y="207"/>
                    <a:pt x="87" y="207"/>
                    <a:pt x="89" y="208"/>
                  </a:cubicBezTo>
                  <a:cubicBezTo>
                    <a:pt x="93" y="210"/>
                    <a:pt x="97" y="211"/>
                    <a:pt x="102" y="213"/>
                  </a:cubicBezTo>
                  <a:cubicBezTo>
                    <a:pt x="102" y="216"/>
                    <a:pt x="102" y="216"/>
                    <a:pt x="102" y="216"/>
                  </a:cubicBezTo>
                  <a:cubicBezTo>
                    <a:pt x="106" y="218"/>
                    <a:pt x="109" y="219"/>
                    <a:pt x="111" y="220"/>
                  </a:cubicBezTo>
                  <a:cubicBezTo>
                    <a:pt x="113" y="221"/>
                    <a:pt x="115" y="221"/>
                    <a:pt x="116" y="222"/>
                  </a:cubicBezTo>
                  <a:cubicBezTo>
                    <a:pt x="118" y="222"/>
                    <a:pt x="118" y="222"/>
                    <a:pt x="119" y="221"/>
                  </a:cubicBezTo>
                  <a:cubicBezTo>
                    <a:pt x="119" y="221"/>
                    <a:pt x="119" y="220"/>
                    <a:pt x="121" y="221"/>
                  </a:cubicBezTo>
                  <a:cubicBezTo>
                    <a:pt x="123" y="221"/>
                    <a:pt x="126" y="222"/>
                    <a:pt x="132" y="224"/>
                  </a:cubicBezTo>
                  <a:cubicBezTo>
                    <a:pt x="131" y="224"/>
                    <a:pt x="130" y="224"/>
                    <a:pt x="129" y="224"/>
                  </a:cubicBezTo>
                  <a:cubicBezTo>
                    <a:pt x="124" y="225"/>
                    <a:pt x="124" y="225"/>
                    <a:pt x="124" y="225"/>
                  </a:cubicBezTo>
                  <a:cubicBezTo>
                    <a:pt x="131" y="226"/>
                    <a:pt x="131" y="226"/>
                    <a:pt x="131" y="226"/>
                  </a:cubicBezTo>
                  <a:cubicBezTo>
                    <a:pt x="134" y="227"/>
                    <a:pt x="134" y="227"/>
                    <a:pt x="134" y="227"/>
                  </a:cubicBezTo>
                  <a:cubicBezTo>
                    <a:pt x="135" y="227"/>
                    <a:pt x="135" y="227"/>
                    <a:pt x="135" y="227"/>
                  </a:cubicBezTo>
                  <a:cubicBezTo>
                    <a:pt x="136" y="226"/>
                    <a:pt x="136" y="226"/>
                    <a:pt x="136" y="226"/>
                  </a:cubicBezTo>
                  <a:cubicBezTo>
                    <a:pt x="136" y="227"/>
                    <a:pt x="137" y="229"/>
                    <a:pt x="137" y="230"/>
                  </a:cubicBezTo>
                  <a:cubicBezTo>
                    <a:pt x="138" y="229"/>
                    <a:pt x="138" y="229"/>
                    <a:pt x="138" y="229"/>
                  </a:cubicBezTo>
                  <a:cubicBezTo>
                    <a:pt x="139" y="229"/>
                    <a:pt x="139" y="228"/>
                    <a:pt x="140" y="228"/>
                  </a:cubicBezTo>
                  <a:cubicBezTo>
                    <a:pt x="134" y="213"/>
                    <a:pt x="132" y="208"/>
                    <a:pt x="129" y="193"/>
                  </a:cubicBezTo>
                  <a:cubicBezTo>
                    <a:pt x="128" y="195"/>
                    <a:pt x="127" y="194"/>
                    <a:pt x="126" y="191"/>
                  </a:cubicBezTo>
                  <a:cubicBezTo>
                    <a:pt x="125" y="190"/>
                    <a:pt x="124" y="188"/>
                    <a:pt x="123" y="185"/>
                  </a:cubicBezTo>
                  <a:cubicBezTo>
                    <a:pt x="123" y="184"/>
                    <a:pt x="122" y="183"/>
                    <a:pt x="122" y="182"/>
                  </a:cubicBezTo>
                  <a:cubicBezTo>
                    <a:pt x="121" y="180"/>
                    <a:pt x="121" y="179"/>
                    <a:pt x="121" y="178"/>
                  </a:cubicBezTo>
                  <a:cubicBezTo>
                    <a:pt x="120" y="171"/>
                    <a:pt x="123" y="181"/>
                    <a:pt x="120" y="168"/>
                  </a:cubicBezTo>
                  <a:cubicBezTo>
                    <a:pt x="122" y="171"/>
                    <a:pt x="124" y="174"/>
                    <a:pt x="124" y="180"/>
                  </a:cubicBezTo>
                  <a:cubicBezTo>
                    <a:pt x="124" y="180"/>
                    <a:pt x="124" y="180"/>
                    <a:pt x="124" y="181"/>
                  </a:cubicBezTo>
                  <a:cubicBezTo>
                    <a:pt x="125" y="181"/>
                    <a:pt x="125" y="182"/>
                    <a:pt x="125" y="182"/>
                  </a:cubicBezTo>
                  <a:cubicBezTo>
                    <a:pt x="126" y="183"/>
                    <a:pt x="127" y="185"/>
                    <a:pt x="127" y="185"/>
                  </a:cubicBezTo>
                  <a:cubicBezTo>
                    <a:pt x="127" y="184"/>
                    <a:pt x="127" y="182"/>
                    <a:pt x="126" y="180"/>
                  </a:cubicBezTo>
                  <a:cubicBezTo>
                    <a:pt x="126" y="179"/>
                    <a:pt x="126" y="178"/>
                    <a:pt x="126" y="177"/>
                  </a:cubicBezTo>
                  <a:cubicBezTo>
                    <a:pt x="125" y="175"/>
                    <a:pt x="125" y="173"/>
                    <a:pt x="124" y="171"/>
                  </a:cubicBezTo>
                  <a:cubicBezTo>
                    <a:pt x="123" y="167"/>
                    <a:pt x="122" y="163"/>
                    <a:pt x="121" y="161"/>
                  </a:cubicBezTo>
                  <a:cubicBezTo>
                    <a:pt x="121" y="162"/>
                    <a:pt x="122" y="165"/>
                    <a:pt x="122" y="166"/>
                  </a:cubicBezTo>
                  <a:cubicBezTo>
                    <a:pt x="119" y="160"/>
                    <a:pt x="117" y="153"/>
                    <a:pt x="115" y="147"/>
                  </a:cubicBezTo>
                  <a:cubicBezTo>
                    <a:pt x="115" y="144"/>
                    <a:pt x="116" y="146"/>
                    <a:pt x="117" y="148"/>
                  </a:cubicBezTo>
                  <a:cubicBezTo>
                    <a:pt x="116" y="144"/>
                    <a:pt x="114" y="142"/>
                    <a:pt x="113" y="136"/>
                  </a:cubicBezTo>
                  <a:cubicBezTo>
                    <a:pt x="115" y="137"/>
                    <a:pt x="116" y="137"/>
                    <a:pt x="119" y="145"/>
                  </a:cubicBezTo>
                  <a:cubicBezTo>
                    <a:pt x="117" y="139"/>
                    <a:pt x="115" y="132"/>
                    <a:pt x="113" y="126"/>
                  </a:cubicBezTo>
                  <a:cubicBezTo>
                    <a:pt x="114" y="125"/>
                    <a:pt x="113" y="116"/>
                    <a:pt x="114" y="119"/>
                  </a:cubicBezTo>
                  <a:cubicBezTo>
                    <a:pt x="114" y="113"/>
                    <a:pt x="112" y="107"/>
                    <a:pt x="111" y="101"/>
                  </a:cubicBezTo>
                  <a:cubicBezTo>
                    <a:pt x="110" y="94"/>
                    <a:pt x="108" y="87"/>
                    <a:pt x="109" y="81"/>
                  </a:cubicBezTo>
                  <a:cubicBezTo>
                    <a:pt x="109" y="80"/>
                    <a:pt x="109" y="80"/>
                    <a:pt x="109" y="79"/>
                  </a:cubicBezTo>
                  <a:cubicBezTo>
                    <a:pt x="109" y="79"/>
                    <a:pt x="109" y="78"/>
                    <a:pt x="109" y="78"/>
                  </a:cubicBezTo>
                  <a:cubicBezTo>
                    <a:pt x="109" y="77"/>
                    <a:pt x="109" y="77"/>
                    <a:pt x="109" y="76"/>
                  </a:cubicBezTo>
                  <a:cubicBezTo>
                    <a:pt x="109" y="74"/>
                    <a:pt x="110" y="72"/>
                    <a:pt x="112" y="72"/>
                  </a:cubicBezTo>
                  <a:cubicBezTo>
                    <a:pt x="112" y="71"/>
                    <a:pt x="113" y="71"/>
                    <a:pt x="114" y="71"/>
                  </a:cubicBezTo>
                  <a:cubicBezTo>
                    <a:pt x="115" y="71"/>
                    <a:pt x="116" y="72"/>
                    <a:pt x="117" y="72"/>
                  </a:cubicBezTo>
                  <a:cubicBezTo>
                    <a:pt x="117" y="74"/>
                    <a:pt x="117" y="75"/>
                    <a:pt x="116" y="76"/>
                  </a:cubicBezTo>
                  <a:cubicBezTo>
                    <a:pt x="119" y="81"/>
                    <a:pt x="118" y="78"/>
                    <a:pt x="118" y="76"/>
                  </a:cubicBezTo>
                  <a:cubicBezTo>
                    <a:pt x="118" y="74"/>
                    <a:pt x="119" y="73"/>
                    <a:pt x="124" y="81"/>
                  </a:cubicBezTo>
                  <a:cubicBezTo>
                    <a:pt x="130" y="94"/>
                    <a:pt x="123" y="87"/>
                    <a:pt x="125" y="92"/>
                  </a:cubicBezTo>
                  <a:cubicBezTo>
                    <a:pt x="129" y="98"/>
                    <a:pt x="135" y="109"/>
                    <a:pt x="138" y="122"/>
                  </a:cubicBezTo>
                  <a:cubicBezTo>
                    <a:pt x="136" y="118"/>
                    <a:pt x="135" y="115"/>
                    <a:pt x="133" y="111"/>
                  </a:cubicBezTo>
                  <a:close/>
                  <a:moveTo>
                    <a:pt x="191" y="117"/>
                  </a:moveTo>
                  <a:cubicBezTo>
                    <a:pt x="192" y="120"/>
                    <a:pt x="193" y="126"/>
                    <a:pt x="191" y="128"/>
                  </a:cubicBezTo>
                  <a:cubicBezTo>
                    <a:pt x="189" y="125"/>
                    <a:pt x="190" y="122"/>
                    <a:pt x="191" y="117"/>
                  </a:cubicBezTo>
                  <a:close/>
                  <a:moveTo>
                    <a:pt x="240" y="106"/>
                  </a:moveTo>
                  <a:cubicBezTo>
                    <a:pt x="239" y="103"/>
                    <a:pt x="239" y="100"/>
                    <a:pt x="240" y="96"/>
                  </a:cubicBezTo>
                  <a:cubicBezTo>
                    <a:pt x="240" y="99"/>
                    <a:pt x="240" y="102"/>
                    <a:pt x="240" y="106"/>
                  </a:cubicBezTo>
                  <a:close/>
                  <a:moveTo>
                    <a:pt x="363" y="278"/>
                  </a:moveTo>
                  <a:cubicBezTo>
                    <a:pt x="363" y="278"/>
                    <a:pt x="363" y="278"/>
                    <a:pt x="363" y="277"/>
                  </a:cubicBezTo>
                  <a:cubicBezTo>
                    <a:pt x="368" y="273"/>
                    <a:pt x="366" y="275"/>
                    <a:pt x="363" y="278"/>
                  </a:cubicBezTo>
                  <a:close/>
                  <a:moveTo>
                    <a:pt x="353" y="287"/>
                  </a:moveTo>
                  <a:cubicBezTo>
                    <a:pt x="353" y="289"/>
                    <a:pt x="353" y="289"/>
                    <a:pt x="354" y="288"/>
                  </a:cubicBezTo>
                  <a:cubicBezTo>
                    <a:pt x="354" y="287"/>
                    <a:pt x="356" y="285"/>
                    <a:pt x="358" y="283"/>
                  </a:cubicBezTo>
                  <a:cubicBezTo>
                    <a:pt x="357" y="283"/>
                    <a:pt x="356" y="284"/>
                    <a:pt x="353" y="287"/>
                  </a:cubicBezTo>
                  <a:close/>
                  <a:moveTo>
                    <a:pt x="40" y="238"/>
                  </a:moveTo>
                  <a:cubicBezTo>
                    <a:pt x="38" y="236"/>
                    <a:pt x="38" y="236"/>
                    <a:pt x="38" y="236"/>
                  </a:cubicBezTo>
                  <a:cubicBezTo>
                    <a:pt x="43" y="240"/>
                    <a:pt x="41" y="239"/>
                    <a:pt x="40" y="2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2" name="Freeform 20254"/>
            <p:cNvSpPr/>
            <p:nvPr/>
          </p:nvSpPr>
          <p:spPr bwMode="auto">
            <a:xfrm>
              <a:off x="3575051" y="2828926"/>
              <a:ext cx="3175" cy="7938"/>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0" y="1"/>
                    <a:pt x="0" y="1"/>
                    <a:pt x="1" y="1"/>
                  </a:cubicBezTo>
                  <a:cubicBezTo>
                    <a:pt x="0" y="0"/>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3" name="Freeform 20255"/>
            <p:cNvSpPr/>
            <p:nvPr/>
          </p:nvSpPr>
          <p:spPr bwMode="auto">
            <a:xfrm>
              <a:off x="3140076" y="2840038"/>
              <a:ext cx="3175" cy="317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4" name="Freeform 20256"/>
            <p:cNvSpPr/>
            <p:nvPr/>
          </p:nvSpPr>
          <p:spPr bwMode="auto">
            <a:xfrm>
              <a:off x="4057651" y="3244851"/>
              <a:ext cx="15875" cy="11113"/>
            </a:xfrm>
            <a:custGeom>
              <a:avLst/>
              <a:gdLst>
                <a:gd name="T0" fmla="*/ 5 w 5"/>
                <a:gd name="T1" fmla="*/ 0 h 3"/>
                <a:gd name="T2" fmla="*/ 0 w 5"/>
                <a:gd name="T3" fmla="*/ 2 h 3"/>
                <a:gd name="T4" fmla="*/ 5 w 5"/>
                <a:gd name="T5" fmla="*/ 0 h 3"/>
              </a:gdLst>
              <a:ahLst/>
              <a:cxnLst>
                <a:cxn ang="0">
                  <a:pos x="T0" y="T1"/>
                </a:cxn>
                <a:cxn ang="0">
                  <a:pos x="T2" y="T3"/>
                </a:cxn>
                <a:cxn ang="0">
                  <a:pos x="T4" y="T5"/>
                </a:cxn>
              </a:cxnLst>
              <a:rect l="0" t="0" r="r" b="b"/>
              <a:pathLst>
                <a:path w="5" h="3">
                  <a:moveTo>
                    <a:pt x="5" y="0"/>
                  </a:moveTo>
                  <a:cubicBezTo>
                    <a:pt x="2" y="1"/>
                    <a:pt x="1" y="2"/>
                    <a:pt x="0" y="2"/>
                  </a:cubicBezTo>
                  <a:cubicBezTo>
                    <a:pt x="0" y="3"/>
                    <a:pt x="1" y="2"/>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5" name="Freeform 20257"/>
            <p:cNvSpPr/>
            <p:nvPr/>
          </p:nvSpPr>
          <p:spPr bwMode="auto">
            <a:xfrm>
              <a:off x="3884613" y="3729038"/>
              <a:ext cx="6350" cy="26988"/>
            </a:xfrm>
            <a:custGeom>
              <a:avLst/>
              <a:gdLst>
                <a:gd name="T0" fmla="*/ 1 w 2"/>
                <a:gd name="T1" fmla="*/ 8 h 8"/>
                <a:gd name="T2" fmla="*/ 2 w 2"/>
                <a:gd name="T3" fmla="*/ 0 h 8"/>
                <a:gd name="T4" fmla="*/ 0 w 2"/>
                <a:gd name="T5" fmla="*/ 7 h 8"/>
                <a:gd name="T6" fmla="*/ 1 w 2"/>
                <a:gd name="T7" fmla="*/ 8 h 8"/>
              </a:gdLst>
              <a:ahLst/>
              <a:cxnLst>
                <a:cxn ang="0">
                  <a:pos x="T0" y="T1"/>
                </a:cxn>
                <a:cxn ang="0">
                  <a:pos x="T2" y="T3"/>
                </a:cxn>
                <a:cxn ang="0">
                  <a:pos x="T4" y="T5"/>
                </a:cxn>
                <a:cxn ang="0">
                  <a:pos x="T6" y="T7"/>
                </a:cxn>
              </a:cxnLst>
              <a:rect l="0" t="0" r="r" b="b"/>
              <a:pathLst>
                <a:path w="2" h="8">
                  <a:moveTo>
                    <a:pt x="1" y="8"/>
                  </a:moveTo>
                  <a:cubicBezTo>
                    <a:pt x="1" y="5"/>
                    <a:pt x="1" y="2"/>
                    <a:pt x="2" y="0"/>
                  </a:cubicBezTo>
                  <a:cubicBezTo>
                    <a:pt x="1" y="4"/>
                    <a:pt x="1" y="5"/>
                    <a:pt x="0" y="7"/>
                  </a:cubicBezTo>
                  <a:cubicBezTo>
                    <a:pt x="0" y="7"/>
                    <a:pt x="1"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6" name="Freeform 20258"/>
            <p:cNvSpPr/>
            <p:nvPr/>
          </p:nvSpPr>
          <p:spPr bwMode="auto">
            <a:xfrm>
              <a:off x="3833813" y="3994151"/>
              <a:ext cx="6350" cy="30163"/>
            </a:xfrm>
            <a:custGeom>
              <a:avLst/>
              <a:gdLst>
                <a:gd name="T0" fmla="*/ 0 w 2"/>
                <a:gd name="T1" fmla="*/ 5 h 9"/>
                <a:gd name="T2" fmla="*/ 1 w 2"/>
                <a:gd name="T3" fmla="*/ 9 h 9"/>
                <a:gd name="T4" fmla="*/ 1 w 2"/>
                <a:gd name="T5" fmla="*/ 9 h 9"/>
                <a:gd name="T6" fmla="*/ 0 w 2"/>
                <a:gd name="T7" fmla="*/ 5 h 9"/>
              </a:gdLst>
              <a:ahLst/>
              <a:cxnLst>
                <a:cxn ang="0">
                  <a:pos x="T0" y="T1"/>
                </a:cxn>
                <a:cxn ang="0">
                  <a:pos x="T2" y="T3"/>
                </a:cxn>
                <a:cxn ang="0">
                  <a:pos x="T4" y="T5"/>
                </a:cxn>
                <a:cxn ang="0">
                  <a:pos x="T6" y="T7"/>
                </a:cxn>
              </a:cxnLst>
              <a:rect l="0" t="0" r="r" b="b"/>
              <a:pathLst>
                <a:path w="2" h="9">
                  <a:moveTo>
                    <a:pt x="0" y="5"/>
                  </a:moveTo>
                  <a:cubicBezTo>
                    <a:pt x="1" y="7"/>
                    <a:pt x="0" y="8"/>
                    <a:pt x="1" y="9"/>
                  </a:cubicBezTo>
                  <a:cubicBezTo>
                    <a:pt x="1" y="9"/>
                    <a:pt x="1" y="9"/>
                    <a:pt x="1" y="9"/>
                  </a:cubicBezTo>
                  <a:cubicBezTo>
                    <a:pt x="2" y="3"/>
                    <a:pt x="1" y="0"/>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7" name="Freeform 20259"/>
            <p:cNvSpPr/>
            <p:nvPr/>
          </p:nvSpPr>
          <p:spPr bwMode="auto">
            <a:xfrm>
              <a:off x="3857626" y="3779838"/>
              <a:ext cx="6350" cy="44450"/>
            </a:xfrm>
            <a:custGeom>
              <a:avLst/>
              <a:gdLst>
                <a:gd name="T0" fmla="*/ 2 w 2"/>
                <a:gd name="T1" fmla="*/ 0 h 13"/>
                <a:gd name="T2" fmla="*/ 0 w 2"/>
                <a:gd name="T3" fmla="*/ 12 h 13"/>
                <a:gd name="T4" fmla="*/ 0 w 2"/>
                <a:gd name="T5" fmla="*/ 11 h 13"/>
                <a:gd name="T6" fmla="*/ 2 w 2"/>
                <a:gd name="T7" fmla="*/ 0 h 13"/>
              </a:gdLst>
              <a:ahLst/>
              <a:cxnLst>
                <a:cxn ang="0">
                  <a:pos x="T0" y="T1"/>
                </a:cxn>
                <a:cxn ang="0">
                  <a:pos x="T2" y="T3"/>
                </a:cxn>
                <a:cxn ang="0">
                  <a:pos x="T4" y="T5"/>
                </a:cxn>
                <a:cxn ang="0">
                  <a:pos x="T6" y="T7"/>
                </a:cxn>
              </a:cxnLst>
              <a:rect l="0" t="0" r="r" b="b"/>
              <a:pathLst>
                <a:path w="2" h="13">
                  <a:moveTo>
                    <a:pt x="2" y="0"/>
                  </a:moveTo>
                  <a:cubicBezTo>
                    <a:pt x="0" y="1"/>
                    <a:pt x="0" y="6"/>
                    <a:pt x="0" y="12"/>
                  </a:cubicBezTo>
                  <a:cubicBezTo>
                    <a:pt x="0" y="12"/>
                    <a:pt x="0" y="12"/>
                    <a:pt x="0" y="11"/>
                  </a:cubicBezTo>
                  <a:cubicBezTo>
                    <a:pt x="2" y="13"/>
                    <a:pt x="2" y="7"/>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8" name="Freeform 20260"/>
            <p:cNvSpPr/>
            <p:nvPr/>
          </p:nvSpPr>
          <p:spPr bwMode="auto">
            <a:xfrm>
              <a:off x="3857626" y="3827463"/>
              <a:ext cx="3175" cy="20638"/>
            </a:xfrm>
            <a:custGeom>
              <a:avLst/>
              <a:gdLst>
                <a:gd name="T0" fmla="*/ 0 w 1"/>
                <a:gd name="T1" fmla="*/ 0 h 6"/>
                <a:gd name="T2" fmla="*/ 0 w 1"/>
                <a:gd name="T3" fmla="*/ 5 h 6"/>
                <a:gd name="T4" fmla="*/ 0 w 1"/>
                <a:gd name="T5" fmla="*/ 0 h 6"/>
              </a:gdLst>
              <a:ahLst/>
              <a:cxnLst>
                <a:cxn ang="0">
                  <a:pos x="T0" y="T1"/>
                </a:cxn>
                <a:cxn ang="0">
                  <a:pos x="T2" y="T3"/>
                </a:cxn>
                <a:cxn ang="0">
                  <a:pos x="T4" y="T5"/>
                </a:cxn>
              </a:cxnLst>
              <a:rect l="0" t="0" r="r" b="b"/>
              <a:pathLst>
                <a:path w="1" h="6">
                  <a:moveTo>
                    <a:pt x="0" y="0"/>
                  </a:moveTo>
                  <a:cubicBezTo>
                    <a:pt x="0" y="2"/>
                    <a:pt x="0" y="4"/>
                    <a:pt x="0" y="5"/>
                  </a:cubicBezTo>
                  <a:cubicBezTo>
                    <a:pt x="1" y="6"/>
                    <a:pt x="0"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9" name="Freeform 20261"/>
            <p:cNvSpPr/>
            <p:nvPr/>
          </p:nvSpPr>
          <p:spPr bwMode="auto">
            <a:xfrm>
              <a:off x="3932238" y="3571876"/>
              <a:ext cx="19050" cy="38100"/>
            </a:xfrm>
            <a:custGeom>
              <a:avLst/>
              <a:gdLst>
                <a:gd name="T0" fmla="*/ 2 w 6"/>
                <a:gd name="T1" fmla="*/ 6 h 11"/>
                <a:gd name="T2" fmla="*/ 1 w 6"/>
                <a:gd name="T3" fmla="*/ 10 h 11"/>
                <a:gd name="T4" fmla="*/ 4 w 6"/>
                <a:gd name="T5" fmla="*/ 4 h 11"/>
                <a:gd name="T6" fmla="*/ 2 w 6"/>
                <a:gd name="T7" fmla="*/ 6 h 11"/>
              </a:gdLst>
              <a:ahLst/>
              <a:cxnLst>
                <a:cxn ang="0">
                  <a:pos x="T0" y="T1"/>
                </a:cxn>
                <a:cxn ang="0">
                  <a:pos x="T2" y="T3"/>
                </a:cxn>
                <a:cxn ang="0">
                  <a:pos x="T4" y="T5"/>
                </a:cxn>
                <a:cxn ang="0">
                  <a:pos x="T6" y="T7"/>
                </a:cxn>
              </a:cxnLst>
              <a:rect l="0" t="0" r="r" b="b"/>
              <a:pathLst>
                <a:path w="6" h="11">
                  <a:moveTo>
                    <a:pt x="2" y="6"/>
                  </a:moveTo>
                  <a:cubicBezTo>
                    <a:pt x="0" y="8"/>
                    <a:pt x="3" y="9"/>
                    <a:pt x="1" y="10"/>
                  </a:cubicBezTo>
                  <a:cubicBezTo>
                    <a:pt x="1" y="11"/>
                    <a:pt x="3" y="7"/>
                    <a:pt x="4" y="4"/>
                  </a:cubicBezTo>
                  <a:cubicBezTo>
                    <a:pt x="6" y="2"/>
                    <a:pt x="6" y="0"/>
                    <a:pt x="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0" name="Freeform 20262"/>
            <p:cNvSpPr/>
            <p:nvPr/>
          </p:nvSpPr>
          <p:spPr bwMode="auto">
            <a:xfrm>
              <a:off x="3843338" y="3776663"/>
              <a:ext cx="6350" cy="20638"/>
            </a:xfrm>
            <a:custGeom>
              <a:avLst/>
              <a:gdLst>
                <a:gd name="T0" fmla="*/ 0 w 4"/>
                <a:gd name="T1" fmla="*/ 13 h 13"/>
                <a:gd name="T2" fmla="*/ 4 w 4"/>
                <a:gd name="T3" fmla="*/ 8 h 13"/>
                <a:gd name="T4" fmla="*/ 2 w 4"/>
                <a:gd name="T5" fmla="*/ 0 h 13"/>
                <a:gd name="T6" fmla="*/ 0 w 4"/>
                <a:gd name="T7" fmla="*/ 13 h 13"/>
              </a:gdLst>
              <a:ahLst/>
              <a:cxnLst>
                <a:cxn ang="0">
                  <a:pos x="T0" y="T1"/>
                </a:cxn>
                <a:cxn ang="0">
                  <a:pos x="T2" y="T3"/>
                </a:cxn>
                <a:cxn ang="0">
                  <a:pos x="T4" y="T5"/>
                </a:cxn>
                <a:cxn ang="0">
                  <a:pos x="T6" y="T7"/>
                </a:cxn>
              </a:cxnLst>
              <a:rect l="0" t="0" r="r" b="b"/>
              <a:pathLst>
                <a:path w="4" h="13">
                  <a:moveTo>
                    <a:pt x="0" y="13"/>
                  </a:moveTo>
                  <a:lnTo>
                    <a:pt x="4" y="8"/>
                  </a:lnTo>
                  <a:lnTo>
                    <a:pt x="2"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1" name="Freeform 20263"/>
            <p:cNvSpPr/>
            <p:nvPr/>
          </p:nvSpPr>
          <p:spPr bwMode="auto">
            <a:xfrm>
              <a:off x="3867151" y="3636963"/>
              <a:ext cx="17463" cy="36513"/>
            </a:xfrm>
            <a:custGeom>
              <a:avLst/>
              <a:gdLst>
                <a:gd name="T0" fmla="*/ 5 w 5"/>
                <a:gd name="T1" fmla="*/ 0 h 11"/>
                <a:gd name="T2" fmla="*/ 0 w 5"/>
                <a:gd name="T3" fmla="*/ 8 h 11"/>
                <a:gd name="T4" fmla="*/ 0 w 5"/>
                <a:gd name="T5" fmla="*/ 11 h 11"/>
                <a:gd name="T6" fmla="*/ 5 w 5"/>
                <a:gd name="T7" fmla="*/ 0 h 11"/>
              </a:gdLst>
              <a:ahLst/>
              <a:cxnLst>
                <a:cxn ang="0">
                  <a:pos x="T0" y="T1"/>
                </a:cxn>
                <a:cxn ang="0">
                  <a:pos x="T2" y="T3"/>
                </a:cxn>
                <a:cxn ang="0">
                  <a:pos x="T4" y="T5"/>
                </a:cxn>
                <a:cxn ang="0">
                  <a:pos x="T6" y="T7"/>
                </a:cxn>
              </a:cxnLst>
              <a:rect l="0" t="0" r="r" b="b"/>
              <a:pathLst>
                <a:path w="5" h="11">
                  <a:moveTo>
                    <a:pt x="5" y="0"/>
                  </a:moveTo>
                  <a:cubicBezTo>
                    <a:pt x="3" y="2"/>
                    <a:pt x="2" y="5"/>
                    <a:pt x="0" y="8"/>
                  </a:cubicBezTo>
                  <a:cubicBezTo>
                    <a:pt x="1" y="8"/>
                    <a:pt x="1" y="10"/>
                    <a:pt x="0" y="11"/>
                  </a:cubicBezTo>
                  <a:cubicBezTo>
                    <a:pt x="2" y="5"/>
                    <a:pt x="5"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2" name="Freeform 20264"/>
            <p:cNvSpPr/>
            <p:nvPr/>
          </p:nvSpPr>
          <p:spPr bwMode="auto">
            <a:xfrm>
              <a:off x="3863976" y="3673476"/>
              <a:ext cx="3175" cy="28575"/>
            </a:xfrm>
            <a:custGeom>
              <a:avLst/>
              <a:gdLst>
                <a:gd name="T0" fmla="*/ 1 w 1"/>
                <a:gd name="T1" fmla="*/ 0 h 8"/>
                <a:gd name="T2" fmla="*/ 0 w 1"/>
                <a:gd name="T3" fmla="*/ 8 h 8"/>
                <a:gd name="T4" fmla="*/ 1 w 1"/>
                <a:gd name="T5" fmla="*/ 0 h 8"/>
              </a:gdLst>
              <a:ahLst/>
              <a:cxnLst>
                <a:cxn ang="0">
                  <a:pos x="T0" y="T1"/>
                </a:cxn>
                <a:cxn ang="0">
                  <a:pos x="T2" y="T3"/>
                </a:cxn>
                <a:cxn ang="0">
                  <a:pos x="T4" y="T5"/>
                </a:cxn>
              </a:cxnLst>
              <a:rect l="0" t="0" r="r" b="b"/>
              <a:pathLst>
                <a:path w="1" h="8">
                  <a:moveTo>
                    <a:pt x="1" y="0"/>
                  </a:moveTo>
                  <a:cubicBezTo>
                    <a:pt x="0" y="3"/>
                    <a:pt x="0" y="6"/>
                    <a:pt x="0" y="8"/>
                  </a:cubicBezTo>
                  <a:cubicBezTo>
                    <a:pt x="0" y="6"/>
                    <a:pt x="1"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3" name="Freeform 20265"/>
            <p:cNvSpPr/>
            <p:nvPr/>
          </p:nvSpPr>
          <p:spPr bwMode="auto">
            <a:xfrm>
              <a:off x="3846513" y="3714751"/>
              <a:ext cx="6350" cy="34925"/>
            </a:xfrm>
            <a:custGeom>
              <a:avLst/>
              <a:gdLst>
                <a:gd name="T0" fmla="*/ 0 w 2"/>
                <a:gd name="T1" fmla="*/ 10 h 10"/>
                <a:gd name="T2" fmla="*/ 1 w 2"/>
                <a:gd name="T3" fmla="*/ 7 h 10"/>
                <a:gd name="T4" fmla="*/ 2 w 2"/>
                <a:gd name="T5" fmla="*/ 0 h 10"/>
                <a:gd name="T6" fmla="*/ 0 w 2"/>
                <a:gd name="T7" fmla="*/ 10 h 10"/>
              </a:gdLst>
              <a:ahLst/>
              <a:cxnLst>
                <a:cxn ang="0">
                  <a:pos x="T0" y="T1"/>
                </a:cxn>
                <a:cxn ang="0">
                  <a:pos x="T2" y="T3"/>
                </a:cxn>
                <a:cxn ang="0">
                  <a:pos x="T4" y="T5"/>
                </a:cxn>
                <a:cxn ang="0">
                  <a:pos x="T6" y="T7"/>
                </a:cxn>
              </a:cxnLst>
              <a:rect l="0" t="0" r="r" b="b"/>
              <a:pathLst>
                <a:path w="2" h="10">
                  <a:moveTo>
                    <a:pt x="0" y="10"/>
                  </a:moveTo>
                  <a:cubicBezTo>
                    <a:pt x="1" y="7"/>
                    <a:pt x="1" y="7"/>
                    <a:pt x="1" y="7"/>
                  </a:cubicBezTo>
                  <a:cubicBezTo>
                    <a:pt x="1" y="5"/>
                    <a:pt x="1" y="3"/>
                    <a:pt x="2" y="0"/>
                  </a:cubicBezTo>
                  <a:cubicBezTo>
                    <a:pt x="1" y="4"/>
                    <a:pt x="0" y="7"/>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4" name="Freeform 20266"/>
            <p:cNvSpPr/>
            <p:nvPr/>
          </p:nvSpPr>
          <p:spPr bwMode="auto">
            <a:xfrm>
              <a:off x="4111626" y="3333751"/>
              <a:ext cx="33338" cy="33338"/>
            </a:xfrm>
            <a:custGeom>
              <a:avLst/>
              <a:gdLst>
                <a:gd name="T0" fmla="*/ 2 w 10"/>
                <a:gd name="T1" fmla="*/ 10 h 10"/>
                <a:gd name="T2" fmla="*/ 9 w 10"/>
                <a:gd name="T3" fmla="*/ 2 h 10"/>
                <a:gd name="T4" fmla="*/ 5 w 10"/>
                <a:gd name="T5" fmla="*/ 5 h 10"/>
                <a:gd name="T6" fmla="*/ 2 w 10"/>
                <a:gd name="T7" fmla="*/ 10 h 10"/>
              </a:gdLst>
              <a:ahLst/>
              <a:cxnLst>
                <a:cxn ang="0">
                  <a:pos x="T0" y="T1"/>
                </a:cxn>
                <a:cxn ang="0">
                  <a:pos x="T2" y="T3"/>
                </a:cxn>
                <a:cxn ang="0">
                  <a:pos x="T4" y="T5"/>
                </a:cxn>
                <a:cxn ang="0">
                  <a:pos x="T6" y="T7"/>
                </a:cxn>
              </a:cxnLst>
              <a:rect l="0" t="0" r="r" b="b"/>
              <a:pathLst>
                <a:path w="10" h="10">
                  <a:moveTo>
                    <a:pt x="2" y="10"/>
                  </a:moveTo>
                  <a:cubicBezTo>
                    <a:pt x="5" y="7"/>
                    <a:pt x="7" y="4"/>
                    <a:pt x="9" y="2"/>
                  </a:cubicBezTo>
                  <a:cubicBezTo>
                    <a:pt x="10" y="0"/>
                    <a:pt x="7" y="2"/>
                    <a:pt x="5" y="5"/>
                  </a:cubicBezTo>
                  <a:cubicBezTo>
                    <a:pt x="3" y="7"/>
                    <a:pt x="0" y="10"/>
                    <a:pt x="2"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5" name="Freeform 20267"/>
            <p:cNvSpPr/>
            <p:nvPr/>
          </p:nvSpPr>
          <p:spPr bwMode="auto">
            <a:xfrm>
              <a:off x="4022726" y="3414713"/>
              <a:ext cx="17463" cy="14288"/>
            </a:xfrm>
            <a:custGeom>
              <a:avLst/>
              <a:gdLst>
                <a:gd name="T0" fmla="*/ 0 w 5"/>
                <a:gd name="T1" fmla="*/ 4 h 4"/>
                <a:gd name="T2" fmla="*/ 5 w 5"/>
                <a:gd name="T3" fmla="*/ 2 h 4"/>
                <a:gd name="T4" fmla="*/ 3 w 5"/>
                <a:gd name="T5" fmla="*/ 0 h 4"/>
                <a:gd name="T6" fmla="*/ 0 w 5"/>
                <a:gd name="T7" fmla="*/ 4 h 4"/>
              </a:gdLst>
              <a:ahLst/>
              <a:cxnLst>
                <a:cxn ang="0">
                  <a:pos x="T0" y="T1"/>
                </a:cxn>
                <a:cxn ang="0">
                  <a:pos x="T2" y="T3"/>
                </a:cxn>
                <a:cxn ang="0">
                  <a:pos x="T4" y="T5"/>
                </a:cxn>
                <a:cxn ang="0">
                  <a:pos x="T6" y="T7"/>
                </a:cxn>
              </a:cxnLst>
              <a:rect l="0" t="0" r="r" b="b"/>
              <a:pathLst>
                <a:path w="5" h="4">
                  <a:moveTo>
                    <a:pt x="0" y="4"/>
                  </a:moveTo>
                  <a:cubicBezTo>
                    <a:pt x="3" y="2"/>
                    <a:pt x="3" y="2"/>
                    <a:pt x="5" y="2"/>
                  </a:cubicBezTo>
                  <a:cubicBezTo>
                    <a:pt x="3" y="0"/>
                    <a:pt x="3" y="0"/>
                    <a:pt x="3" y="0"/>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6" name="Freeform 20268"/>
            <p:cNvSpPr/>
            <p:nvPr/>
          </p:nvSpPr>
          <p:spPr bwMode="auto">
            <a:xfrm>
              <a:off x="4078288" y="3313113"/>
              <a:ext cx="57150" cy="61913"/>
            </a:xfrm>
            <a:custGeom>
              <a:avLst/>
              <a:gdLst>
                <a:gd name="T0" fmla="*/ 7 w 17"/>
                <a:gd name="T1" fmla="*/ 12 h 18"/>
                <a:gd name="T2" fmla="*/ 7 w 17"/>
                <a:gd name="T3" fmla="*/ 9 h 18"/>
                <a:gd name="T4" fmla="*/ 7 w 17"/>
                <a:gd name="T5" fmla="*/ 12 h 18"/>
              </a:gdLst>
              <a:ahLst/>
              <a:cxnLst>
                <a:cxn ang="0">
                  <a:pos x="T0" y="T1"/>
                </a:cxn>
                <a:cxn ang="0">
                  <a:pos x="T2" y="T3"/>
                </a:cxn>
                <a:cxn ang="0">
                  <a:pos x="T4" y="T5"/>
                </a:cxn>
              </a:cxnLst>
              <a:rect l="0" t="0" r="r" b="b"/>
              <a:pathLst>
                <a:path w="17" h="18">
                  <a:moveTo>
                    <a:pt x="7" y="12"/>
                  </a:moveTo>
                  <a:cubicBezTo>
                    <a:pt x="7" y="11"/>
                    <a:pt x="17" y="0"/>
                    <a:pt x="7" y="9"/>
                  </a:cubicBezTo>
                  <a:cubicBezTo>
                    <a:pt x="7" y="11"/>
                    <a:pt x="0" y="18"/>
                    <a:pt x="7"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7" name="Freeform 20269"/>
            <p:cNvSpPr/>
            <p:nvPr/>
          </p:nvSpPr>
          <p:spPr bwMode="auto">
            <a:xfrm>
              <a:off x="4013201" y="3244851"/>
              <a:ext cx="9525" cy="17463"/>
            </a:xfrm>
            <a:custGeom>
              <a:avLst/>
              <a:gdLst>
                <a:gd name="T0" fmla="*/ 0 w 6"/>
                <a:gd name="T1" fmla="*/ 11 h 11"/>
                <a:gd name="T2" fmla="*/ 6 w 6"/>
                <a:gd name="T3" fmla="*/ 7 h 11"/>
                <a:gd name="T4" fmla="*/ 0 w 6"/>
                <a:gd name="T5" fmla="*/ 0 h 11"/>
                <a:gd name="T6" fmla="*/ 0 w 6"/>
                <a:gd name="T7" fmla="*/ 11 h 11"/>
              </a:gdLst>
              <a:ahLst/>
              <a:cxnLst>
                <a:cxn ang="0">
                  <a:pos x="T0" y="T1"/>
                </a:cxn>
                <a:cxn ang="0">
                  <a:pos x="T2" y="T3"/>
                </a:cxn>
                <a:cxn ang="0">
                  <a:pos x="T4" y="T5"/>
                </a:cxn>
                <a:cxn ang="0">
                  <a:pos x="T6" y="T7"/>
                </a:cxn>
              </a:cxnLst>
              <a:rect l="0" t="0" r="r" b="b"/>
              <a:pathLst>
                <a:path w="6" h="11">
                  <a:moveTo>
                    <a:pt x="0" y="11"/>
                  </a:moveTo>
                  <a:lnTo>
                    <a:pt x="6" y="7"/>
                  </a:lnTo>
                  <a:lnTo>
                    <a:pt x="0" y="0"/>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8" name="Freeform 20270"/>
            <p:cNvSpPr/>
            <p:nvPr/>
          </p:nvSpPr>
          <p:spPr bwMode="auto">
            <a:xfrm>
              <a:off x="3897313" y="3009901"/>
              <a:ext cx="34925" cy="65088"/>
            </a:xfrm>
            <a:custGeom>
              <a:avLst/>
              <a:gdLst>
                <a:gd name="T0" fmla="*/ 6 w 10"/>
                <a:gd name="T1" fmla="*/ 3 h 19"/>
                <a:gd name="T2" fmla="*/ 2 w 10"/>
                <a:gd name="T3" fmla="*/ 16 h 19"/>
                <a:gd name="T4" fmla="*/ 6 w 10"/>
                <a:gd name="T5" fmla="*/ 11 h 19"/>
                <a:gd name="T6" fmla="*/ 6 w 10"/>
                <a:gd name="T7" fmla="*/ 3 h 19"/>
              </a:gdLst>
              <a:ahLst/>
              <a:cxnLst>
                <a:cxn ang="0">
                  <a:pos x="T0" y="T1"/>
                </a:cxn>
                <a:cxn ang="0">
                  <a:pos x="T2" y="T3"/>
                </a:cxn>
                <a:cxn ang="0">
                  <a:pos x="T4" y="T5"/>
                </a:cxn>
                <a:cxn ang="0">
                  <a:pos x="T6" y="T7"/>
                </a:cxn>
              </a:cxnLst>
              <a:rect l="0" t="0" r="r" b="b"/>
              <a:pathLst>
                <a:path w="10" h="19">
                  <a:moveTo>
                    <a:pt x="6" y="3"/>
                  </a:moveTo>
                  <a:cubicBezTo>
                    <a:pt x="0" y="14"/>
                    <a:pt x="7" y="6"/>
                    <a:pt x="2" y="16"/>
                  </a:cubicBezTo>
                  <a:cubicBezTo>
                    <a:pt x="1" y="19"/>
                    <a:pt x="6" y="8"/>
                    <a:pt x="6" y="11"/>
                  </a:cubicBezTo>
                  <a:cubicBezTo>
                    <a:pt x="8" y="4"/>
                    <a:pt x="10" y="0"/>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9" name="Freeform 20271"/>
            <p:cNvSpPr/>
            <p:nvPr/>
          </p:nvSpPr>
          <p:spPr bwMode="auto">
            <a:xfrm>
              <a:off x="3914776" y="3048001"/>
              <a:ext cx="3175" cy="12700"/>
            </a:xfrm>
            <a:custGeom>
              <a:avLst/>
              <a:gdLst>
                <a:gd name="T0" fmla="*/ 1 w 1"/>
                <a:gd name="T1" fmla="*/ 0 h 4"/>
                <a:gd name="T2" fmla="*/ 0 w 1"/>
                <a:gd name="T3" fmla="*/ 4 h 4"/>
                <a:gd name="T4" fmla="*/ 1 w 1"/>
                <a:gd name="T5" fmla="*/ 0 h 4"/>
              </a:gdLst>
              <a:ahLst/>
              <a:cxnLst>
                <a:cxn ang="0">
                  <a:pos x="T0" y="T1"/>
                </a:cxn>
                <a:cxn ang="0">
                  <a:pos x="T2" y="T3"/>
                </a:cxn>
                <a:cxn ang="0">
                  <a:pos x="T4" y="T5"/>
                </a:cxn>
              </a:cxnLst>
              <a:rect l="0" t="0" r="r" b="b"/>
              <a:pathLst>
                <a:path w="1" h="4">
                  <a:moveTo>
                    <a:pt x="1" y="0"/>
                  </a:moveTo>
                  <a:cubicBezTo>
                    <a:pt x="1" y="1"/>
                    <a:pt x="0" y="3"/>
                    <a:pt x="0" y="4"/>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0" name="Freeform 20272"/>
            <p:cNvSpPr/>
            <p:nvPr/>
          </p:nvSpPr>
          <p:spPr bwMode="auto">
            <a:xfrm>
              <a:off x="3265488" y="4941888"/>
              <a:ext cx="3175" cy="26988"/>
            </a:xfrm>
            <a:custGeom>
              <a:avLst/>
              <a:gdLst>
                <a:gd name="T0" fmla="*/ 0 w 2"/>
                <a:gd name="T1" fmla="*/ 0 h 17"/>
                <a:gd name="T2" fmla="*/ 0 w 2"/>
                <a:gd name="T3" fmla="*/ 17 h 17"/>
                <a:gd name="T4" fmla="*/ 2 w 2"/>
                <a:gd name="T5" fmla="*/ 6 h 17"/>
                <a:gd name="T6" fmla="*/ 0 w 2"/>
                <a:gd name="T7" fmla="*/ 0 h 17"/>
              </a:gdLst>
              <a:ahLst/>
              <a:cxnLst>
                <a:cxn ang="0">
                  <a:pos x="T0" y="T1"/>
                </a:cxn>
                <a:cxn ang="0">
                  <a:pos x="T2" y="T3"/>
                </a:cxn>
                <a:cxn ang="0">
                  <a:pos x="T4" y="T5"/>
                </a:cxn>
                <a:cxn ang="0">
                  <a:pos x="T6" y="T7"/>
                </a:cxn>
              </a:cxnLst>
              <a:rect l="0" t="0" r="r" b="b"/>
              <a:pathLst>
                <a:path w="2" h="17">
                  <a:moveTo>
                    <a:pt x="0" y="0"/>
                  </a:moveTo>
                  <a:lnTo>
                    <a:pt x="0" y="17"/>
                  </a:lnTo>
                  <a:lnTo>
                    <a:pt x="2" y="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1" name="Freeform 20273"/>
            <p:cNvSpPr/>
            <p:nvPr/>
          </p:nvSpPr>
          <p:spPr bwMode="auto">
            <a:xfrm>
              <a:off x="3268663" y="4995863"/>
              <a:ext cx="11113" cy="23813"/>
            </a:xfrm>
            <a:custGeom>
              <a:avLst/>
              <a:gdLst>
                <a:gd name="T0" fmla="*/ 3 w 3"/>
                <a:gd name="T1" fmla="*/ 0 h 7"/>
                <a:gd name="T2" fmla="*/ 0 w 3"/>
                <a:gd name="T3" fmla="*/ 2 h 7"/>
                <a:gd name="T4" fmla="*/ 3 w 3"/>
                <a:gd name="T5" fmla="*/ 7 h 7"/>
                <a:gd name="T6" fmla="*/ 3 w 3"/>
                <a:gd name="T7" fmla="*/ 0 h 7"/>
              </a:gdLst>
              <a:ahLst/>
              <a:cxnLst>
                <a:cxn ang="0">
                  <a:pos x="T0" y="T1"/>
                </a:cxn>
                <a:cxn ang="0">
                  <a:pos x="T2" y="T3"/>
                </a:cxn>
                <a:cxn ang="0">
                  <a:pos x="T4" y="T5"/>
                </a:cxn>
                <a:cxn ang="0">
                  <a:pos x="T6" y="T7"/>
                </a:cxn>
              </a:cxnLst>
              <a:rect l="0" t="0" r="r" b="b"/>
              <a:pathLst>
                <a:path w="3" h="7">
                  <a:moveTo>
                    <a:pt x="3" y="0"/>
                  </a:moveTo>
                  <a:cubicBezTo>
                    <a:pt x="0" y="2"/>
                    <a:pt x="0" y="2"/>
                    <a:pt x="0" y="2"/>
                  </a:cubicBezTo>
                  <a:cubicBezTo>
                    <a:pt x="3" y="7"/>
                    <a:pt x="3" y="7"/>
                    <a:pt x="3" y="7"/>
                  </a:cubicBezTo>
                  <a:cubicBezTo>
                    <a:pt x="2" y="5"/>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2" name="Freeform 20274"/>
            <p:cNvSpPr/>
            <p:nvPr/>
          </p:nvSpPr>
          <p:spPr bwMode="auto">
            <a:xfrm>
              <a:off x="3435351" y="2887663"/>
              <a:ext cx="6350" cy="23813"/>
            </a:xfrm>
            <a:custGeom>
              <a:avLst/>
              <a:gdLst>
                <a:gd name="T0" fmla="*/ 2 w 2"/>
                <a:gd name="T1" fmla="*/ 1 h 7"/>
                <a:gd name="T2" fmla="*/ 1 w 2"/>
                <a:gd name="T3" fmla="*/ 0 h 7"/>
                <a:gd name="T4" fmla="*/ 0 w 2"/>
                <a:gd name="T5" fmla="*/ 7 h 7"/>
                <a:gd name="T6" fmla="*/ 2 w 2"/>
                <a:gd name="T7" fmla="*/ 1 h 7"/>
              </a:gdLst>
              <a:ahLst/>
              <a:cxnLst>
                <a:cxn ang="0">
                  <a:pos x="T0" y="T1"/>
                </a:cxn>
                <a:cxn ang="0">
                  <a:pos x="T2" y="T3"/>
                </a:cxn>
                <a:cxn ang="0">
                  <a:pos x="T4" y="T5"/>
                </a:cxn>
                <a:cxn ang="0">
                  <a:pos x="T6" y="T7"/>
                </a:cxn>
              </a:cxnLst>
              <a:rect l="0" t="0" r="r" b="b"/>
              <a:pathLst>
                <a:path w="2" h="7">
                  <a:moveTo>
                    <a:pt x="2" y="1"/>
                  </a:moveTo>
                  <a:cubicBezTo>
                    <a:pt x="1" y="0"/>
                    <a:pt x="1" y="0"/>
                    <a:pt x="1" y="0"/>
                  </a:cubicBezTo>
                  <a:cubicBezTo>
                    <a:pt x="0" y="2"/>
                    <a:pt x="0" y="3"/>
                    <a:pt x="0" y="7"/>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3" name="Freeform 20275"/>
            <p:cNvSpPr/>
            <p:nvPr/>
          </p:nvSpPr>
          <p:spPr bwMode="auto">
            <a:xfrm>
              <a:off x="3330576" y="3190876"/>
              <a:ext cx="6350" cy="23813"/>
            </a:xfrm>
            <a:custGeom>
              <a:avLst/>
              <a:gdLst>
                <a:gd name="T0" fmla="*/ 1 w 2"/>
                <a:gd name="T1" fmla="*/ 6 h 7"/>
                <a:gd name="T2" fmla="*/ 2 w 2"/>
                <a:gd name="T3" fmla="*/ 7 h 7"/>
                <a:gd name="T4" fmla="*/ 0 w 2"/>
                <a:gd name="T5" fmla="*/ 0 h 7"/>
                <a:gd name="T6" fmla="*/ 1 w 2"/>
                <a:gd name="T7" fmla="*/ 6 h 7"/>
              </a:gdLst>
              <a:ahLst/>
              <a:cxnLst>
                <a:cxn ang="0">
                  <a:pos x="T0" y="T1"/>
                </a:cxn>
                <a:cxn ang="0">
                  <a:pos x="T2" y="T3"/>
                </a:cxn>
                <a:cxn ang="0">
                  <a:pos x="T4" y="T5"/>
                </a:cxn>
                <a:cxn ang="0">
                  <a:pos x="T6" y="T7"/>
                </a:cxn>
              </a:cxnLst>
              <a:rect l="0" t="0" r="r" b="b"/>
              <a:pathLst>
                <a:path w="2" h="7">
                  <a:moveTo>
                    <a:pt x="1" y="6"/>
                  </a:moveTo>
                  <a:cubicBezTo>
                    <a:pt x="2" y="7"/>
                    <a:pt x="2" y="7"/>
                    <a:pt x="2" y="7"/>
                  </a:cubicBezTo>
                  <a:cubicBezTo>
                    <a:pt x="1" y="5"/>
                    <a:pt x="0" y="3"/>
                    <a:pt x="0"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4" name="Freeform 20276"/>
            <p:cNvSpPr/>
            <p:nvPr/>
          </p:nvSpPr>
          <p:spPr bwMode="auto">
            <a:xfrm>
              <a:off x="3173413" y="2857501"/>
              <a:ext cx="14288" cy="39688"/>
            </a:xfrm>
            <a:custGeom>
              <a:avLst/>
              <a:gdLst>
                <a:gd name="T0" fmla="*/ 0 w 4"/>
                <a:gd name="T1" fmla="*/ 2 h 12"/>
                <a:gd name="T2" fmla="*/ 4 w 4"/>
                <a:gd name="T3" fmla="*/ 12 h 12"/>
                <a:gd name="T4" fmla="*/ 0 w 4"/>
                <a:gd name="T5" fmla="*/ 2 h 12"/>
              </a:gdLst>
              <a:ahLst/>
              <a:cxnLst>
                <a:cxn ang="0">
                  <a:pos x="T0" y="T1"/>
                </a:cxn>
                <a:cxn ang="0">
                  <a:pos x="T2" y="T3"/>
                </a:cxn>
                <a:cxn ang="0">
                  <a:pos x="T4" y="T5"/>
                </a:cxn>
              </a:cxnLst>
              <a:rect l="0" t="0" r="r" b="b"/>
              <a:pathLst>
                <a:path w="4" h="12">
                  <a:moveTo>
                    <a:pt x="0" y="2"/>
                  </a:moveTo>
                  <a:cubicBezTo>
                    <a:pt x="1" y="5"/>
                    <a:pt x="3" y="9"/>
                    <a:pt x="4" y="12"/>
                  </a:cubicBezTo>
                  <a:cubicBezTo>
                    <a:pt x="1" y="5"/>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5" name="Freeform 20277"/>
            <p:cNvSpPr/>
            <p:nvPr/>
          </p:nvSpPr>
          <p:spPr bwMode="auto">
            <a:xfrm>
              <a:off x="5437188" y="5207001"/>
              <a:ext cx="6350" cy="20638"/>
            </a:xfrm>
            <a:custGeom>
              <a:avLst/>
              <a:gdLst>
                <a:gd name="T0" fmla="*/ 1 w 2"/>
                <a:gd name="T1" fmla="*/ 2 h 6"/>
                <a:gd name="T2" fmla="*/ 2 w 2"/>
                <a:gd name="T3" fmla="*/ 5 h 6"/>
                <a:gd name="T4" fmla="*/ 1 w 2"/>
                <a:gd name="T5" fmla="*/ 2 h 6"/>
              </a:gdLst>
              <a:ahLst/>
              <a:cxnLst>
                <a:cxn ang="0">
                  <a:pos x="T0" y="T1"/>
                </a:cxn>
                <a:cxn ang="0">
                  <a:pos x="T2" y="T3"/>
                </a:cxn>
                <a:cxn ang="0">
                  <a:pos x="T4" y="T5"/>
                </a:cxn>
              </a:cxnLst>
              <a:rect l="0" t="0" r="r" b="b"/>
              <a:pathLst>
                <a:path w="2" h="6">
                  <a:moveTo>
                    <a:pt x="1" y="2"/>
                  </a:moveTo>
                  <a:cubicBezTo>
                    <a:pt x="0" y="6"/>
                    <a:pt x="2" y="5"/>
                    <a:pt x="2" y="5"/>
                  </a:cubicBezTo>
                  <a:cubicBezTo>
                    <a:pt x="2" y="0"/>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6" name="Freeform 20278"/>
            <p:cNvSpPr/>
            <p:nvPr/>
          </p:nvSpPr>
          <p:spPr bwMode="auto">
            <a:xfrm>
              <a:off x="5467351" y="4995863"/>
              <a:ext cx="3175" cy="26988"/>
            </a:xfrm>
            <a:custGeom>
              <a:avLst/>
              <a:gdLst>
                <a:gd name="T0" fmla="*/ 0 w 1"/>
                <a:gd name="T1" fmla="*/ 7 h 8"/>
                <a:gd name="T2" fmla="*/ 1 w 1"/>
                <a:gd name="T3" fmla="*/ 8 h 8"/>
                <a:gd name="T4" fmla="*/ 1 w 1"/>
                <a:gd name="T5" fmla="*/ 0 h 8"/>
                <a:gd name="T6" fmla="*/ 0 w 1"/>
                <a:gd name="T7" fmla="*/ 7 h 8"/>
              </a:gdLst>
              <a:ahLst/>
              <a:cxnLst>
                <a:cxn ang="0">
                  <a:pos x="T0" y="T1"/>
                </a:cxn>
                <a:cxn ang="0">
                  <a:pos x="T2" y="T3"/>
                </a:cxn>
                <a:cxn ang="0">
                  <a:pos x="T4" y="T5"/>
                </a:cxn>
                <a:cxn ang="0">
                  <a:pos x="T6" y="T7"/>
                </a:cxn>
              </a:cxnLst>
              <a:rect l="0" t="0" r="r" b="b"/>
              <a:pathLst>
                <a:path w="1" h="8">
                  <a:moveTo>
                    <a:pt x="0" y="7"/>
                  </a:moveTo>
                  <a:cubicBezTo>
                    <a:pt x="1" y="8"/>
                    <a:pt x="1" y="8"/>
                    <a:pt x="1" y="8"/>
                  </a:cubicBezTo>
                  <a:cubicBezTo>
                    <a:pt x="1" y="5"/>
                    <a:pt x="1" y="2"/>
                    <a:pt x="1" y="0"/>
                  </a:cubicBezTo>
                  <a:cubicBezTo>
                    <a:pt x="1" y="2"/>
                    <a:pt x="1" y="5"/>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7" name="Freeform 20279"/>
            <p:cNvSpPr/>
            <p:nvPr/>
          </p:nvSpPr>
          <p:spPr bwMode="auto">
            <a:xfrm>
              <a:off x="5487988" y="4845051"/>
              <a:ext cx="44450" cy="112713"/>
            </a:xfrm>
            <a:custGeom>
              <a:avLst/>
              <a:gdLst>
                <a:gd name="T0" fmla="*/ 13 w 13"/>
                <a:gd name="T1" fmla="*/ 0 h 33"/>
                <a:gd name="T2" fmla="*/ 7 w 13"/>
                <a:gd name="T3" fmla="*/ 12 h 33"/>
                <a:gd name="T4" fmla="*/ 2 w 13"/>
                <a:gd name="T5" fmla="*/ 27 h 33"/>
                <a:gd name="T6" fmla="*/ 0 w 13"/>
                <a:gd name="T7" fmla="*/ 28 h 33"/>
                <a:gd name="T8" fmla="*/ 1 w 13"/>
                <a:gd name="T9" fmla="*/ 33 h 33"/>
                <a:gd name="T10" fmla="*/ 4 w 13"/>
                <a:gd name="T11" fmla="*/ 24 h 33"/>
                <a:gd name="T12" fmla="*/ 7 w 13"/>
                <a:gd name="T13" fmla="*/ 15 h 33"/>
                <a:gd name="T14" fmla="*/ 13 w 13"/>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33">
                  <a:moveTo>
                    <a:pt x="13" y="0"/>
                  </a:moveTo>
                  <a:cubicBezTo>
                    <a:pt x="10" y="2"/>
                    <a:pt x="9" y="6"/>
                    <a:pt x="7" y="12"/>
                  </a:cubicBezTo>
                  <a:cubicBezTo>
                    <a:pt x="5" y="17"/>
                    <a:pt x="3" y="23"/>
                    <a:pt x="2" y="27"/>
                  </a:cubicBezTo>
                  <a:cubicBezTo>
                    <a:pt x="0" y="28"/>
                    <a:pt x="0" y="28"/>
                    <a:pt x="0" y="28"/>
                  </a:cubicBezTo>
                  <a:cubicBezTo>
                    <a:pt x="1" y="33"/>
                    <a:pt x="1" y="33"/>
                    <a:pt x="1" y="33"/>
                  </a:cubicBezTo>
                  <a:cubicBezTo>
                    <a:pt x="2" y="30"/>
                    <a:pt x="3" y="27"/>
                    <a:pt x="4" y="24"/>
                  </a:cubicBezTo>
                  <a:cubicBezTo>
                    <a:pt x="5" y="21"/>
                    <a:pt x="6" y="18"/>
                    <a:pt x="7" y="15"/>
                  </a:cubicBezTo>
                  <a:cubicBezTo>
                    <a:pt x="9" y="9"/>
                    <a:pt x="11" y="3"/>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8" name="Freeform 20280"/>
            <p:cNvSpPr/>
            <p:nvPr/>
          </p:nvSpPr>
          <p:spPr bwMode="auto">
            <a:xfrm>
              <a:off x="5580063" y="4743451"/>
              <a:ext cx="15875" cy="41275"/>
            </a:xfrm>
            <a:custGeom>
              <a:avLst/>
              <a:gdLst>
                <a:gd name="T0" fmla="*/ 4 w 5"/>
                <a:gd name="T1" fmla="*/ 6 h 12"/>
                <a:gd name="T2" fmla="*/ 0 w 5"/>
                <a:gd name="T3" fmla="*/ 12 h 12"/>
                <a:gd name="T4" fmla="*/ 1 w 5"/>
                <a:gd name="T5" fmla="*/ 11 h 12"/>
                <a:gd name="T6" fmla="*/ 4 w 5"/>
                <a:gd name="T7" fmla="*/ 6 h 12"/>
              </a:gdLst>
              <a:ahLst/>
              <a:cxnLst>
                <a:cxn ang="0">
                  <a:pos x="T0" y="T1"/>
                </a:cxn>
                <a:cxn ang="0">
                  <a:pos x="T2" y="T3"/>
                </a:cxn>
                <a:cxn ang="0">
                  <a:pos x="T4" y="T5"/>
                </a:cxn>
                <a:cxn ang="0">
                  <a:pos x="T6" y="T7"/>
                </a:cxn>
              </a:cxnLst>
              <a:rect l="0" t="0" r="r" b="b"/>
              <a:pathLst>
                <a:path w="5" h="12">
                  <a:moveTo>
                    <a:pt x="4" y="6"/>
                  </a:moveTo>
                  <a:cubicBezTo>
                    <a:pt x="2" y="7"/>
                    <a:pt x="5" y="0"/>
                    <a:pt x="0" y="12"/>
                  </a:cubicBezTo>
                  <a:cubicBezTo>
                    <a:pt x="1" y="11"/>
                    <a:pt x="1" y="11"/>
                    <a:pt x="1" y="11"/>
                  </a:cubicBezTo>
                  <a:cubicBezTo>
                    <a:pt x="2" y="10"/>
                    <a:pt x="2" y="8"/>
                    <a:pt x="4"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9" name="Freeform 20281"/>
            <p:cNvSpPr/>
            <p:nvPr/>
          </p:nvSpPr>
          <p:spPr bwMode="auto">
            <a:xfrm>
              <a:off x="5576888" y="4770438"/>
              <a:ext cx="15875" cy="26988"/>
            </a:xfrm>
            <a:custGeom>
              <a:avLst/>
              <a:gdLst>
                <a:gd name="T0" fmla="*/ 2 w 5"/>
                <a:gd name="T1" fmla="*/ 3 h 8"/>
                <a:gd name="T2" fmla="*/ 2 w 5"/>
                <a:gd name="T3" fmla="*/ 3 h 8"/>
              </a:gdLst>
              <a:ahLst/>
              <a:cxnLst>
                <a:cxn ang="0">
                  <a:pos x="T0" y="T1"/>
                </a:cxn>
                <a:cxn ang="0">
                  <a:pos x="T2" y="T3"/>
                </a:cxn>
              </a:cxnLst>
              <a:rect l="0" t="0" r="r" b="b"/>
              <a:pathLst>
                <a:path w="5" h="8">
                  <a:moveTo>
                    <a:pt x="2" y="3"/>
                  </a:moveTo>
                  <a:cubicBezTo>
                    <a:pt x="0" y="8"/>
                    <a:pt x="5" y="0"/>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0" name="Freeform 20282"/>
            <p:cNvSpPr/>
            <p:nvPr/>
          </p:nvSpPr>
          <p:spPr bwMode="auto">
            <a:xfrm>
              <a:off x="5613401" y="4681538"/>
              <a:ext cx="23813" cy="41275"/>
            </a:xfrm>
            <a:custGeom>
              <a:avLst/>
              <a:gdLst>
                <a:gd name="T0" fmla="*/ 2 w 7"/>
                <a:gd name="T1" fmla="*/ 5 h 12"/>
                <a:gd name="T2" fmla="*/ 0 w 7"/>
                <a:gd name="T3" fmla="*/ 12 h 12"/>
                <a:gd name="T4" fmla="*/ 3 w 7"/>
                <a:gd name="T5" fmla="*/ 8 h 12"/>
                <a:gd name="T6" fmla="*/ 2 w 7"/>
                <a:gd name="T7" fmla="*/ 5 h 12"/>
              </a:gdLst>
              <a:ahLst/>
              <a:cxnLst>
                <a:cxn ang="0">
                  <a:pos x="T0" y="T1"/>
                </a:cxn>
                <a:cxn ang="0">
                  <a:pos x="T2" y="T3"/>
                </a:cxn>
                <a:cxn ang="0">
                  <a:pos x="T4" y="T5"/>
                </a:cxn>
                <a:cxn ang="0">
                  <a:pos x="T6" y="T7"/>
                </a:cxn>
              </a:cxnLst>
              <a:rect l="0" t="0" r="r" b="b"/>
              <a:pathLst>
                <a:path w="7" h="12">
                  <a:moveTo>
                    <a:pt x="2" y="5"/>
                  </a:moveTo>
                  <a:cubicBezTo>
                    <a:pt x="0" y="12"/>
                    <a:pt x="0" y="12"/>
                    <a:pt x="0" y="12"/>
                  </a:cubicBezTo>
                  <a:cubicBezTo>
                    <a:pt x="1" y="11"/>
                    <a:pt x="4" y="5"/>
                    <a:pt x="3" y="8"/>
                  </a:cubicBezTo>
                  <a:cubicBezTo>
                    <a:pt x="7" y="0"/>
                    <a:pt x="5" y="2"/>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1" name="Freeform 20283"/>
            <p:cNvSpPr/>
            <p:nvPr/>
          </p:nvSpPr>
          <p:spPr bwMode="auto">
            <a:xfrm>
              <a:off x="5619751" y="4675188"/>
              <a:ext cx="7938" cy="11113"/>
            </a:xfrm>
            <a:custGeom>
              <a:avLst/>
              <a:gdLst>
                <a:gd name="T0" fmla="*/ 2 w 2"/>
                <a:gd name="T1" fmla="*/ 0 h 3"/>
                <a:gd name="T2" fmla="*/ 0 w 2"/>
                <a:gd name="T3" fmla="*/ 3 h 3"/>
                <a:gd name="T4" fmla="*/ 2 w 2"/>
                <a:gd name="T5" fmla="*/ 0 h 3"/>
              </a:gdLst>
              <a:ahLst/>
              <a:cxnLst>
                <a:cxn ang="0">
                  <a:pos x="T0" y="T1"/>
                </a:cxn>
                <a:cxn ang="0">
                  <a:pos x="T2" y="T3"/>
                </a:cxn>
                <a:cxn ang="0">
                  <a:pos x="T4" y="T5"/>
                </a:cxn>
              </a:cxnLst>
              <a:rect l="0" t="0" r="r" b="b"/>
              <a:pathLst>
                <a:path w="2" h="3">
                  <a:moveTo>
                    <a:pt x="2" y="0"/>
                  </a:moveTo>
                  <a:cubicBezTo>
                    <a:pt x="0" y="3"/>
                    <a:pt x="0" y="3"/>
                    <a:pt x="0" y="3"/>
                  </a:cubicBezTo>
                  <a:cubicBezTo>
                    <a:pt x="1" y="3"/>
                    <a:pt x="1" y="2"/>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2" name="Freeform 20284"/>
            <p:cNvSpPr/>
            <p:nvPr/>
          </p:nvSpPr>
          <p:spPr bwMode="auto">
            <a:xfrm>
              <a:off x="5610226" y="4686301"/>
              <a:ext cx="9525" cy="26988"/>
            </a:xfrm>
            <a:custGeom>
              <a:avLst/>
              <a:gdLst>
                <a:gd name="T0" fmla="*/ 0 w 3"/>
                <a:gd name="T1" fmla="*/ 8 h 8"/>
                <a:gd name="T2" fmla="*/ 3 w 3"/>
                <a:gd name="T3" fmla="*/ 0 h 8"/>
                <a:gd name="T4" fmla="*/ 2 w 3"/>
                <a:gd name="T5" fmla="*/ 4 h 8"/>
                <a:gd name="T6" fmla="*/ 0 w 3"/>
                <a:gd name="T7" fmla="*/ 8 h 8"/>
              </a:gdLst>
              <a:ahLst/>
              <a:cxnLst>
                <a:cxn ang="0">
                  <a:pos x="T0" y="T1"/>
                </a:cxn>
                <a:cxn ang="0">
                  <a:pos x="T2" y="T3"/>
                </a:cxn>
                <a:cxn ang="0">
                  <a:pos x="T4" y="T5"/>
                </a:cxn>
                <a:cxn ang="0">
                  <a:pos x="T6" y="T7"/>
                </a:cxn>
              </a:cxnLst>
              <a:rect l="0" t="0" r="r" b="b"/>
              <a:pathLst>
                <a:path w="3" h="8">
                  <a:moveTo>
                    <a:pt x="0" y="8"/>
                  </a:moveTo>
                  <a:cubicBezTo>
                    <a:pt x="3" y="0"/>
                    <a:pt x="3" y="0"/>
                    <a:pt x="3" y="0"/>
                  </a:cubicBezTo>
                  <a:cubicBezTo>
                    <a:pt x="2" y="1"/>
                    <a:pt x="2" y="1"/>
                    <a:pt x="2" y="4"/>
                  </a:cubicBezTo>
                  <a:cubicBezTo>
                    <a:pt x="1" y="3"/>
                    <a:pt x="1" y="5"/>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3" name="Freeform 20285"/>
            <p:cNvSpPr/>
            <p:nvPr/>
          </p:nvSpPr>
          <p:spPr bwMode="auto">
            <a:xfrm>
              <a:off x="5572126" y="4725988"/>
              <a:ext cx="31750" cy="47625"/>
            </a:xfrm>
            <a:custGeom>
              <a:avLst/>
              <a:gdLst>
                <a:gd name="T0" fmla="*/ 9 w 9"/>
                <a:gd name="T1" fmla="*/ 0 h 14"/>
                <a:gd name="T2" fmla="*/ 6 w 9"/>
                <a:gd name="T3" fmla="*/ 1 h 14"/>
                <a:gd name="T4" fmla="*/ 9 w 9"/>
                <a:gd name="T5" fmla="*/ 0 h 14"/>
              </a:gdLst>
              <a:ahLst/>
              <a:cxnLst>
                <a:cxn ang="0">
                  <a:pos x="T0" y="T1"/>
                </a:cxn>
                <a:cxn ang="0">
                  <a:pos x="T2" y="T3"/>
                </a:cxn>
                <a:cxn ang="0">
                  <a:pos x="T4" y="T5"/>
                </a:cxn>
              </a:cxnLst>
              <a:rect l="0" t="0" r="r" b="b"/>
              <a:pathLst>
                <a:path w="9" h="14">
                  <a:moveTo>
                    <a:pt x="9" y="0"/>
                  </a:moveTo>
                  <a:cubicBezTo>
                    <a:pt x="6" y="4"/>
                    <a:pt x="4" y="8"/>
                    <a:pt x="6" y="1"/>
                  </a:cubicBezTo>
                  <a:cubicBezTo>
                    <a:pt x="0" y="14"/>
                    <a:pt x="3" y="13"/>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4" name="Freeform 20286"/>
            <p:cNvSpPr/>
            <p:nvPr/>
          </p:nvSpPr>
          <p:spPr bwMode="auto">
            <a:xfrm>
              <a:off x="5511801" y="4832351"/>
              <a:ext cx="17463" cy="33338"/>
            </a:xfrm>
            <a:custGeom>
              <a:avLst/>
              <a:gdLst>
                <a:gd name="T0" fmla="*/ 4 w 5"/>
                <a:gd name="T1" fmla="*/ 0 h 10"/>
                <a:gd name="T2" fmla="*/ 1 w 5"/>
                <a:gd name="T3" fmla="*/ 5 h 10"/>
                <a:gd name="T4" fmla="*/ 0 w 5"/>
                <a:gd name="T5" fmla="*/ 10 h 10"/>
                <a:gd name="T6" fmla="*/ 4 w 5"/>
                <a:gd name="T7" fmla="*/ 0 h 10"/>
              </a:gdLst>
              <a:ahLst/>
              <a:cxnLst>
                <a:cxn ang="0">
                  <a:pos x="T0" y="T1"/>
                </a:cxn>
                <a:cxn ang="0">
                  <a:pos x="T2" y="T3"/>
                </a:cxn>
                <a:cxn ang="0">
                  <a:pos x="T4" y="T5"/>
                </a:cxn>
                <a:cxn ang="0">
                  <a:pos x="T6" y="T7"/>
                </a:cxn>
              </a:cxnLst>
              <a:rect l="0" t="0" r="r" b="b"/>
              <a:pathLst>
                <a:path w="5" h="10">
                  <a:moveTo>
                    <a:pt x="4" y="0"/>
                  </a:moveTo>
                  <a:cubicBezTo>
                    <a:pt x="1" y="5"/>
                    <a:pt x="1" y="5"/>
                    <a:pt x="1" y="5"/>
                  </a:cubicBezTo>
                  <a:cubicBezTo>
                    <a:pt x="0" y="10"/>
                    <a:pt x="0" y="10"/>
                    <a:pt x="0" y="10"/>
                  </a:cubicBezTo>
                  <a:cubicBezTo>
                    <a:pt x="1" y="7"/>
                    <a:pt x="5"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5" name="Freeform 20287"/>
            <p:cNvSpPr/>
            <p:nvPr/>
          </p:nvSpPr>
          <p:spPr bwMode="auto">
            <a:xfrm>
              <a:off x="5684838" y="4559301"/>
              <a:ext cx="20638" cy="23813"/>
            </a:xfrm>
            <a:custGeom>
              <a:avLst/>
              <a:gdLst>
                <a:gd name="T0" fmla="*/ 6 w 6"/>
                <a:gd name="T1" fmla="*/ 1 h 7"/>
                <a:gd name="T2" fmla="*/ 2 w 6"/>
                <a:gd name="T3" fmla="*/ 2 h 7"/>
                <a:gd name="T4" fmla="*/ 0 w 6"/>
                <a:gd name="T5" fmla="*/ 7 h 7"/>
                <a:gd name="T6" fmla="*/ 6 w 6"/>
                <a:gd name="T7" fmla="*/ 1 h 7"/>
              </a:gdLst>
              <a:ahLst/>
              <a:cxnLst>
                <a:cxn ang="0">
                  <a:pos x="T0" y="T1"/>
                </a:cxn>
                <a:cxn ang="0">
                  <a:pos x="T2" y="T3"/>
                </a:cxn>
                <a:cxn ang="0">
                  <a:pos x="T4" y="T5"/>
                </a:cxn>
                <a:cxn ang="0">
                  <a:pos x="T6" y="T7"/>
                </a:cxn>
              </a:cxnLst>
              <a:rect l="0" t="0" r="r" b="b"/>
              <a:pathLst>
                <a:path w="6" h="7">
                  <a:moveTo>
                    <a:pt x="6" y="1"/>
                  </a:moveTo>
                  <a:cubicBezTo>
                    <a:pt x="5" y="0"/>
                    <a:pt x="3" y="2"/>
                    <a:pt x="2" y="2"/>
                  </a:cubicBezTo>
                  <a:cubicBezTo>
                    <a:pt x="0" y="7"/>
                    <a:pt x="0" y="7"/>
                    <a:pt x="0" y="7"/>
                  </a:cubicBezTo>
                  <a:cubicBezTo>
                    <a:pt x="1" y="5"/>
                    <a:pt x="5" y="0"/>
                    <a:pt x="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6" name="Freeform 20288"/>
            <p:cNvSpPr/>
            <p:nvPr/>
          </p:nvSpPr>
          <p:spPr bwMode="auto">
            <a:xfrm>
              <a:off x="5688013" y="4538663"/>
              <a:ext cx="14288" cy="28575"/>
            </a:xfrm>
            <a:custGeom>
              <a:avLst/>
              <a:gdLst>
                <a:gd name="T0" fmla="*/ 1 w 4"/>
                <a:gd name="T1" fmla="*/ 8 h 8"/>
                <a:gd name="T2" fmla="*/ 4 w 4"/>
                <a:gd name="T3" fmla="*/ 0 h 8"/>
                <a:gd name="T4" fmla="*/ 1 w 4"/>
                <a:gd name="T5" fmla="*/ 8 h 8"/>
              </a:gdLst>
              <a:ahLst/>
              <a:cxnLst>
                <a:cxn ang="0">
                  <a:pos x="T0" y="T1"/>
                </a:cxn>
                <a:cxn ang="0">
                  <a:pos x="T2" y="T3"/>
                </a:cxn>
                <a:cxn ang="0">
                  <a:pos x="T4" y="T5"/>
                </a:cxn>
              </a:cxnLst>
              <a:rect l="0" t="0" r="r" b="b"/>
              <a:pathLst>
                <a:path w="4" h="8">
                  <a:moveTo>
                    <a:pt x="1" y="8"/>
                  </a:moveTo>
                  <a:cubicBezTo>
                    <a:pt x="4" y="0"/>
                    <a:pt x="4" y="0"/>
                    <a:pt x="4" y="0"/>
                  </a:cubicBezTo>
                  <a:cubicBezTo>
                    <a:pt x="0" y="7"/>
                    <a:pt x="0" y="8"/>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7" name="Freeform 20289"/>
            <p:cNvSpPr/>
            <p:nvPr/>
          </p:nvSpPr>
          <p:spPr bwMode="auto">
            <a:xfrm>
              <a:off x="5603876" y="4657726"/>
              <a:ext cx="20638" cy="52388"/>
            </a:xfrm>
            <a:custGeom>
              <a:avLst/>
              <a:gdLst>
                <a:gd name="T0" fmla="*/ 10 w 13"/>
                <a:gd name="T1" fmla="*/ 5 h 33"/>
                <a:gd name="T2" fmla="*/ 0 w 13"/>
                <a:gd name="T3" fmla="*/ 33 h 33"/>
                <a:gd name="T4" fmla="*/ 13 w 13"/>
                <a:gd name="T5" fmla="*/ 0 h 33"/>
                <a:gd name="T6" fmla="*/ 10 w 13"/>
                <a:gd name="T7" fmla="*/ 5 h 33"/>
              </a:gdLst>
              <a:ahLst/>
              <a:cxnLst>
                <a:cxn ang="0">
                  <a:pos x="T0" y="T1"/>
                </a:cxn>
                <a:cxn ang="0">
                  <a:pos x="T2" y="T3"/>
                </a:cxn>
                <a:cxn ang="0">
                  <a:pos x="T4" y="T5"/>
                </a:cxn>
                <a:cxn ang="0">
                  <a:pos x="T6" y="T7"/>
                </a:cxn>
              </a:cxnLst>
              <a:rect l="0" t="0" r="r" b="b"/>
              <a:pathLst>
                <a:path w="13" h="33">
                  <a:moveTo>
                    <a:pt x="10" y="5"/>
                  </a:moveTo>
                  <a:lnTo>
                    <a:pt x="0" y="33"/>
                  </a:lnTo>
                  <a:lnTo>
                    <a:pt x="13" y="0"/>
                  </a:lnTo>
                  <a:lnTo>
                    <a:pt x="1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8" name="Freeform 20290"/>
            <p:cNvSpPr/>
            <p:nvPr/>
          </p:nvSpPr>
          <p:spPr bwMode="auto">
            <a:xfrm>
              <a:off x="5756276" y="4457701"/>
              <a:ext cx="9525" cy="26988"/>
            </a:xfrm>
            <a:custGeom>
              <a:avLst/>
              <a:gdLst>
                <a:gd name="T0" fmla="*/ 2 w 6"/>
                <a:gd name="T1" fmla="*/ 6 h 17"/>
                <a:gd name="T2" fmla="*/ 0 w 6"/>
                <a:gd name="T3" fmla="*/ 17 h 17"/>
                <a:gd name="T4" fmla="*/ 6 w 6"/>
                <a:gd name="T5" fmla="*/ 0 h 17"/>
                <a:gd name="T6" fmla="*/ 2 w 6"/>
                <a:gd name="T7" fmla="*/ 6 h 17"/>
              </a:gdLst>
              <a:ahLst/>
              <a:cxnLst>
                <a:cxn ang="0">
                  <a:pos x="T0" y="T1"/>
                </a:cxn>
                <a:cxn ang="0">
                  <a:pos x="T2" y="T3"/>
                </a:cxn>
                <a:cxn ang="0">
                  <a:pos x="T4" y="T5"/>
                </a:cxn>
                <a:cxn ang="0">
                  <a:pos x="T6" y="T7"/>
                </a:cxn>
              </a:cxnLst>
              <a:rect l="0" t="0" r="r" b="b"/>
              <a:pathLst>
                <a:path w="6" h="17">
                  <a:moveTo>
                    <a:pt x="2" y="6"/>
                  </a:moveTo>
                  <a:lnTo>
                    <a:pt x="0" y="17"/>
                  </a:lnTo>
                  <a:lnTo>
                    <a:pt x="6" y="0"/>
                  </a:ln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9" name="Freeform 20291"/>
            <p:cNvSpPr/>
            <p:nvPr/>
          </p:nvSpPr>
          <p:spPr bwMode="auto">
            <a:xfrm>
              <a:off x="5797551" y="4362451"/>
              <a:ext cx="33338" cy="57150"/>
            </a:xfrm>
            <a:custGeom>
              <a:avLst/>
              <a:gdLst>
                <a:gd name="T0" fmla="*/ 1 w 10"/>
                <a:gd name="T1" fmla="*/ 13 h 17"/>
                <a:gd name="T2" fmla="*/ 3 w 10"/>
                <a:gd name="T3" fmla="*/ 14 h 17"/>
                <a:gd name="T4" fmla="*/ 10 w 10"/>
                <a:gd name="T5" fmla="*/ 0 h 17"/>
                <a:gd name="T6" fmla="*/ 1 w 10"/>
                <a:gd name="T7" fmla="*/ 13 h 17"/>
              </a:gdLst>
              <a:ahLst/>
              <a:cxnLst>
                <a:cxn ang="0">
                  <a:pos x="T0" y="T1"/>
                </a:cxn>
                <a:cxn ang="0">
                  <a:pos x="T2" y="T3"/>
                </a:cxn>
                <a:cxn ang="0">
                  <a:pos x="T4" y="T5"/>
                </a:cxn>
                <a:cxn ang="0">
                  <a:pos x="T6" y="T7"/>
                </a:cxn>
              </a:cxnLst>
              <a:rect l="0" t="0" r="r" b="b"/>
              <a:pathLst>
                <a:path w="10" h="17">
                  <a:moveTo>
                    <a:pt x="1" y="13"/>
                  </a:moveTo>
                  <a:cubicBezTo>
                    <a:pt x="0" y="17"/>
                    <a:pt x="5" y="10"/>
                    <a:pt x="3" y="14"/>
                  </a:cubicBezTo>
                  <a:cubicBezTo>
                    <a:pt x="6" y="9"/>
                    <a:pt x="8" y="4"/>
                    <a:pt x="10" y="0"/>
                  </a:cubicBezTo>
                  <a:cubicBezTo>
                    <a:pt x="8" y="4"/>
                    <a:pt x="5" y="8"/>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0" name="Freeform 20292"/>
            <p:cNvSpPr/>
            <p:nvPr/>
          </p:nvSpPr>
          <p:spPr bwMode="auto">
            <a:xfrm>
              <a:off x="5830888" y="4338638"/>
              <a:ext cx="11113" cy="23813"/>
            </a:xfrm>
            <a:custGeom>
              <a:avLst/>
              <a:gdLst>
                <a:gd name="T0" fmla="*/ 3 w 3"/>
                <a:gd name="T1" fmla="*/ 0 h 7"/>
                <a:gd name="T2" fmla="*/ 0 w 3"/>
                <a:gd name="T3" fmla="*/ 7 h 7"/>
                <a:gd name="T4" fmla="*/ 3 w 3"/>
                <a:gd name="T5" fmla="*/ 0 h 7"/>
              </a:gdLst>
              <a:ahLst/>
              <a:cxnLst>
                <a:cxn ang="0">
                  <a:pos x="T0" y="T1"/>
                </a:cxn>
                <a:cxn ang="0">
                  <a:pos x="T2" y="T3"/>
                </a:cxn>
                <a:cxn ang="0">
                  <a:pos x="T4" y="T5"/>
                </a:cxn>
              </a:cxnLst>
              <a:rect l="0" t="0" r="r" b="b"/>
              <a:pathLst>
                <a:path w="3" h="7">
                  <a:moveTo>
                    <a:pt x="3" y="0"/>
                  </a:moveTo>
                  <a:cubicBezTo>
                    <a:pt x="2" y="2"/>
                    <a:pt x="1" y="4"/>
                    <a:pt x="0" y="7"/>
                  </a:cubicBezTo>
                  <a:cubicBezTo>
                    <a:pt x="1" y="4"/>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1" name="Freeform 20293"/>
            <p:cNvSpPr/>
            <p:nvPr/>
          </p:nvSpPr>
          <p:spPr bwMode="auto">
            <a:xfrm>
              <a:off x="5729288" y="4481513"/>
              <a:ext cx="17463" cy="17463"/>
            </a:xfrm>
            <a:custGeom>
              <a:avLst/>
              <a:gdLst>
                <a:gd name="T0" fmla="*/ 0 w 5"/>
                <a:gd name="T1" fmla="*/ 5 h 5"/>
                <a:gd name="T2" fmla="*/ 5 w 5"/>
                <a:gd name="T3" fmla="*/ 0 h 5"/>
                <a:gd name="T4" fmla="*/ 2 w 5"/>
                <a:gd name="T5" fmla="*/ 2 h 5"/>
                <a:gd name="T6" fmla="*/ 0 w 5"/>
                <a:gd name="T7" fmla="*/ 5 h 5"/>
              </a:gdLst>
              <a:ahLst/>
              <a:cxnLst>
                <a:cxn ang="0">
                  <a:pos x="T0" y="T1"/>
                </a:cxn>
                <a:cxn ang="0">
                  <a:pos x="T2" y="T3"/>
                </a:cxn>
                <a:cxn ang="0">
                  <a:pos x="T4" y="T5"/>
                </a:cxn>
                <a:cxn ang="0">
                  <a:pos x="T6" y="T7"/>
                </a:cxn>
              </a:cxnLst>
              <a:rect l="0" t="0" r="r" b="b"/>
              <a:pathLst>
                <a:path w="5" h="5">
                  <a:moveTo>
                    <a:pt x="0" y="5"/>
                  </a:moveTo>
                  <a:cubicBezTo>
                    <a:pt x="1" y="5"/>
                    <a:pt x="2" y="4"/>
                    <a:pt x="5" y="0"/>
                  </a:cubicBezTo>
                  <a:cubicBezTo>
                    <a:pt x="2" y="2"/>
                    <a:pt x="2" y="2"/>
                    <a:pt x="2" y="2"/>
                  </a:cubicBezTo>
                  <a:cubicBezTo>
                    <a:pt x="1" y="3"/>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2" name="Freeform 20294"/>
            <p:cNvSpPr/>
            <p:nvPr/>
          </p:nvSpPr>
          <p:spPr bwMode="auto">
            <a:xfrm>
              <a:off x="5735638" y="4467226"/>
              <a:ext cx="14288" cy="20638"/>
            </a:xfrm>
            <a:custGeom>
              <a:avLst/>
              <a:gdLst>
                <a:gd name="T0" fmla="*/ 0 w 4"/>
                <a:gd name="T1" fmla="*/ 6 h 6"/>
                <a:gd name="T2" fmla="*/ 0 w 4"/>
                <a:gd name="T3" fmla="*/ 6 h 6"/>
                <a:gd name="T4" fmla="*/ 4 w 4"/>
                <a:gd name="T5" fmla="*/ 0 h 6"/>
                <a:gd name="T6" fmla="*/ 0 w 4"/>
                <a:gd name="T7" fmla="*/ 6 h 6"/>
              </a:gdLst>
              <a:ahLst/>
              <a:cxnLst>
                <a:cxn ang="0">
                  <a:pos x="T0" y="T1"/>
                </a:cxn>
                <a:cxn ang="0">
                  <a:pos x="T2" y="T3"/>
                </a:cxn>
                <a:cxn ang="0">
                  <a:pos x="T4" y="T5"/>
                </a:cxn>
                <a:cxn ang="0">
                  <a:pos x="T6" y="T7"/>
                </a:cxn>
              </a:cxnLst>
              <a:rect l="0" t="0" r="r" b="b"/>
              <a:pathLst>
                <a:path w="4" h="6">
                  <a:moveTo>
                    <a:pt x="0" y="6"/>
                  </a:moveTo>
                  <a:cubicBezTo>
                    <a:pt x="0" y="6"/>
                    <a:pt x="0" y="6"/>
                    <a:pt x="0" y="6"/>
                  </a:cubicBezTo>
                  <a:cubicBezTo>
                    <a:pt x="2" y="3"/>
                    <a:pt x="3" y="1"/>
                    <a:pt x="4" y="0"/>
                  </a:cubicBezTo>
                  <a:cubicBezTo>
                    <a:pt x="3" y="1"/>
                    <a:pt x="2"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3" name="Freeform 20295"/>
            <p:cNvSpPr/>
            <p:nvPr/>
          </p:nvSpPr>
          <p:spPr bwMode="auto">
            <a:xfrm>
              <a:off x="5729288" y="4498976"/>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4" name="Freeform 20296"/>
            <p:cNvSpPr/>
            <p:nvPr/>
          </p:nvSpPr>
          <p:spPr bwMode="auto">
            <a:xfrm>
              <a:off x="5657851" y="4552951"/>
              <a:ext cx="23813" cy="47625"/>
            </a:xfrm>
            <a:custGeom>
              <a:avLst/>
              <a:gdLst>
                <a:gd name="T0" fmla="*/ 1 w 7"/>
                <a:gd name="T1" fmla="*/ 14 h 14"/>
                <a:gd name="T2" fmla="*/ 0 w 7"/>
                <a:gd name="T3" fmla="*/ 8 h 14"/>
                <a:gd name="T4" fmla="*/ 1 w 7"/>
                <a:gd name="T5" fmla="*/ 14 h 14"/>
              </a:gdLst>
              <a:ahLst/>
              <a:cxnLst>
                <a:cxn ang="0">
                  <a:pos x="T0" y="T1"/>
                </a:cxn>
                <a:cxn ang="0">
                  <a:pos x="T2" y="T3"/>
                </a:cxn>
                <a:cxn ang="0">
                  <a:pos x="T4" y="T5"/>
                </a:cxn>
              </a:cxnLst>
              <a:rect l="0" t="0" r="r" b="b"/>
              <a:pathLst>
                <a:path w="7" h="14">
                  <a:moveTo>
                    <a:pt x="1" y="14"/>
                  </a:moveTo>
                  <a:cubicBezTo>
                    <a:pt x="2" y="10"/>
                    <a:pt x="7" y="0"/>
                    <a:pt x="0" y="8"/>
                  </a:cubicBezTo>
                  <a:cubicBezTo>
                    <a:pt x="0" y="12"/>
                    <a:pt x="3" y="7"/>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5" name="Freeform 20297"/>
            <p:cNvSpPr/>
            <p:nvPr/>
          </p:nvSpPr>
          <p:spPr bwMode="auto">
            <a:xfrm>
              <a:off x="5699126" y="4508501"/>
              <a:ext cx="15875" cy="30163"/>
            </a:xfrm>
            <a:custGeom>
              <a:avLst/>
              <a:gdLst>
                <a:gd name="T0" fmla="*/ 5 w 5"/>
                <a:gd name="T1" fmla="*/ 0 h 9"/>
                <a:gd name="T2" fmla="*/ 0 w 5"/>
                <a:gd name="T3" fmla="*/ 8 h 9"/>
                <a:gd name="T4" fmla="*/ 1 w 5"/>
                <a:gd name="T5" fmla="*/ 9 h 9"/>
                <a:gd name="T6" fmla="*/ 5 w 5"/>
                <a:gd name="T7" fmla="*/ 0 h 9"/>
              </a:gdLst>
              <a:ahLst/>
              <a:cxnLst>
                <a:cxn ang="0">
                  <a:pos x="T0" y="T1"/>
                </a:cxn>
                <a:cxn ang="0">
                  <a:pos x="T2" y="T3"/>
                </a:cxn>
                <a:cxn ang="0">
                  <a:pos x="T4" y="T5"/>
                </a:cxn>
                <a:cxn ang="0">
                  <a:pos x="T6" y="T7"/>
                </a:cxn>
              </a:cxnLst>
              <a:rect l="0" t="0" r="r" b="b"/>
              <a:pathLst>
                <a:path w="5" h="9">
                  <a:moveTo>
                    <a:pt x="5" y="0"/>
                  </a:moveTo>
                  <a:cubicBezTo>
                    <a:pt x="0" y="8"/>
                    <a:pt x="0" y="8"/>
                    <a:pt x="0" y="8"/>
                  </a:cubicBezTo>
                  <a:cubicBezTo>
                    <a:pt x="0" y="8"/>
                    <a:pt x="1" y="7"/>
                    <a:pt x="1" y="9"/>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6" name="Freeform 20298"/>
            <p:cNvSpPr/>
            <p:nvPr/>
          </p:nvSpPr>
          <p:spPr bwMode="auto">
            <a:xfrm>
              <a:off x="5715001" y="4494213"/>
              <a:ext cx="3175" cy="14288"/>
            </a:xfrm>
            <a:custGeom>
              <a:avLst/>
              <a:gdLst>
                <a:gd name="T0" fmla="*/ 2 w 2"/>
                <a:gd name="T1" fmla="*/ 0 h 9"/>
                <a:gd name="T2" fmla="*/ 0 w 2"/>
                <a:gd name="T3" fmla="*/ 9 h 9"/>
                <a:gd name="T4" fmla="*/ 2 w 2"/>
                <a:gd name="T5" fmla="*/ 3 h 9"/>
                <a:gd name="T6" fmla="*/ 2 w 2"/>
                <a:gd name="T7" fmla="*/ 0 h 9"/>
              </a:gdLst>
              <a:ahLst/>
              <a:cxnLst>
                <a:cxn ang="0">
                  <a:pos x="T0" y="T1"/>
                </a:cxn>
                <a:cxn ang="0">
                  <a:pos x="T2" y="T3"/>
                </a:cxn>
                <a:cxn ang="0">
                  <a:pos x="T4" y="T5"/>
                </a:cxn>
                <a:cxn ang="0">
                  <a:pos x="T6" y="T7"/>
                </a:cxn>
              </a:cxnLst>
              <a:rect l="0" t="0" r="r" b="b"/>
              <a:pathLst>
                <a:path w="2" h="9">
                  <a:moveTo>
                    <a:pt x="2" y="0"/>
                  </a:moveTo>
                  <a:lnTo>
                    <a:pt x="0" y="9"/>
                  </a:lnTo>
                  <a:lnTo>
                    <a:pt x="2" y="3"/>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7" name="Freeform 20299"/>
            <p:cNvSpPr/>
            <p:nvPr/>
          </p:nvSpPr>
          <p:spPr bwMode="auto">
            <a:xfrm>
              <a:off x="5797551" y="4338638"/>
              <a:ext cx="30163" cy="53975"/>
            </a:xfrm>
            <a:custGeom>
              <a:avLst/>
              <a:gdLst>
                <a:gd name="T0" fmla="*/ 3 w 9"/>
                <a:gd name="T1" fmla="*/ 12 h 16"/>
                <a:gd name="T2" fmla="*/ 9 w 9"/>
                <a:gd name="T3" fmla="*/ 0 h 16"/>
                <a:gd name="T4" fmla="*/ 1 w 9"/>
                <a:gd name="T5" fmla="*/ 13 h 16"/>
                <a:gd name="T6" fmla="*/ 3 w 9"/>
                <a:gd name="T7" fmla="*/ 12 h 16"/>
              </a:gdLst>
              <a:ahLst/>
              <a:cxnLst>
                <a:cxn ang="0">
                  <a:pos x="T0" y="T1"/>
                </a:cxn>
                <a:cxn ang="0">
                  <a:pos x="T2" y="T3"/>
                </a:cxn>
                <a:cxn ang="0">
                  <a:pos x="T4" y="T5"/>
                </a:cxn>
                <a:cxn ang="0">
                  <a:pos x="T6" y="T7"/>
                </a:cxn>
              </a:cxnLst>
              <a:rect l="0" t="0" r="r" b="b"/>
              <a:pathLst>
                <a:path w="9" h="16">
                  <a:moveTo>
                    <a:pt x="3" y="12"/>
                  </a:moveTo>
                  <a:cubicBezTo>
                    <a:pt x="5" y="8"/>
                    <a:pt x="7" y="4"/>
                    <a:pt x="9" y="0"/>
                  </a:cubicBezTo>
                  <a:cubicBezTo>
                    <a:pt x="6" y="4"/>
                    <a:pt x="3" y="9"/>
                    <a:pt x="1" y="13"/>
                  </a:cubicBezTo>
                  <a:cubicBezTo>
                    <a:pt x="1" y="14"/>
                    <a:pt x="0" y="16"/>
                    <a:pt x="3"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8" name="Freeform 20300"/>
            <p:cNvSpPr/>
            <p:nvPr/>
          </p:nvSpPr>
          <p:spPr bwMode="auto">
            <a:xfrm>
              <a:off x="5770563" y="4430713"/>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9" name="Freeform 20301"/>
            <p:cNvSpPr/>
            <p:nvPr/>
          </p:nvSpPr>
          <p:spPr bwMode="auto">
            <a:xfrm>
              <a:off x="5916613" y="4205288"/>
              <a:ext cx="3175" cy="317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0" name="Freeform 20302"/>
            <p:cNvSpPr/>
            <p:nvPr/>
          </p:nvSpPr>
          <p:spPr bwMode="auto">
            <a:xfrm>
              <a:off x="5783263" y="4383088"/>
              <a:ext cx="17463" cy="26988"/>
            </a:xfrm>
            <a:custGeom>
              <a:avLst/>
              <a:gdLst>
                <a:gd name="T0" fmla="*/ 4 w 5"/>
                <a:gd name="T1" fmla="*/ 1 h 8"/>
                <a:gd name="T2" fmla="*/ 0 w 5"/>
                <a:gd name="T3" fmla="*/ 8 h 8"/>
                <a:gd name="T4" fmla="*/ 5 w 5"/>
                <a:gd name="T5" fmla="*/ 0 h 8"/>
                <a:gd name="T6" fmla="*/ 4 w 5"/>
                <a:gd name="T7" fmla="*/ 1 h 8"/>
              </a:gdLst>
              <a:ahLst/>
              <a:cxnLst>
                <a:cxn ang="0">
                  <a:pos x="T0" y="T1"/>
                </a:cxn>
                <a:cxn ang="0">
                  <a:pos x="T2" y="T3"/>
                </a:cxn>
                <a:cxn ang="0">
                  <a:pos x="T4" y="T5"/>
                </a:cxn>
                <a:cxn ang="0">
                  <a:pos x="T6" y="T7"/>
                </a:cxn>
              </a:cxnLst>
              <a:rect l="0" t="0" r="r" b="b"/>
              <a:pathLst>
                <a:path w="5" h="8">
                  <a:moveTo>
                    <a:pt x="4" y="1"/>
                  </a:moveTo>
                  <a:cubicBezTo>
                    <a:pt x="1" y="4"/>
                    <a:pt x="1" y="6"/>
                    <a:pt x="0" y="8"/>
                  </a:cubicBezTo>
                  <a:cubicBezTo>
                    <a:pt x="1" y="5"/>
                    <a:pt x="3" y="3"/>
                    <a:pt x="5" y="0"/>
                  </a:cubicBezTo>
                  <a:cubicBezTo>
                    <a:pt x="5" y="0"/>
                    <a:pt x="4"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1" name="Freeform 20303"/>
            <p:cNvSpPr/>
            <p:nvPr/>
          </p:nvSpPr>
          <p:spPr bwMode="auto">
            <a:xfrm>
              <a:off x="5848351" y="4297363"/>
              <a:ext cx="12700" cy="17463"/>
            </a:xfrm>
            <a:custGeom>
              <a:avLst/>
              <a:gdLst>
                <a:gd name="T0" fmla="*/ 4 w 4"/>
                <a:gd name="T1" fmla="*/ 0 h 5"/>
                <a:gd name="T2" fmla="*/ 0 w 4"/>
                <a:gd name="T3" fmla="*/ 5 h 5"/>
                <a:gd name="T4" fmla="*/ 4 w 4"/>
                <a:gd name="T5" fmla="*/ 0 h 5"/>
              </a:gdLst>
              <a:ahLst/>
              <a:cxnLst>
                <a:cxn ang="0">
                  <a:pos x="T0" y="T1"/>
                </a:cxn>
                <a:cxn ang="0">
                  <a:pos x="T2" y="T3"/>
                </a:cxn>
                <a:cxn ang="0">
                  <a:pos x="T4" y="T5"/>
                </a:cxn>
              </a:cxnLst>
              <a:rect l="0" t="0" r="r" b="b"/>
              <a:pathLst>
                <a:path w="4" h="5">
                  <a:moveTo>
                    <a:pt x="4" y="0"/>
                  </a:moveTo>
                  <a:cubicBezTo>
                    <a:pt x="3" y="2"/>
                    <a:pt x="2" y="3"/>
                    <a:pt x="0" y="5"/>
                  </a:cubicBezTo>
                  <a:cubicBezTo>
                    <a:pt x="2" y="4"/>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2" name="Freeform 20304"/>
            <p:cNvSpPr/>
            <p:nvPr/>
          </p:nvSpPr>
          <p:spPr bwMode="auto">
            <a:xfrm>
              <a:off x="5776913" y="4422776"/>
              <a:ext cx="3175" cy="4763"/>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3" name="Freeform 20305"/>
            <p:cNvSpPr/>
            <p:nvPr/>
          </p:nvSpPr>
          <p:spPr bwMode="auto">
            <a:xfrm>
              <a:off x="5773738" y="4410076"/>
              <a:ext cx="9525" cy="20638"/>
            </a:xfrm>
            <a:custGeom>
              <a:avLst/>
              <a:gdLst>
                <a:gd name="T0" fmla="*/ 1 w 3"/>
                <a:gd name="T1" fmla="*/ 5 h 6"/>
                <a:gd name="T2" fmla="*/ 3 w 3"/>
                <a:gd name="T3" fmla="*/ 0 h 6"/>
                <a:gd name="T4" fmla="*/ 0 w 3"/>
                <a:gd name="T5" fmla="*/ 6 h 6"/>
                <a:gd name="T6" fmla="*/ 1 w 3"/>
                <a:gd name="T7" fmla="*/ 5 h 6"/>
              </a:gdLst>
              <a:ahLst/>
              <a:cxnLst>
                <a:cxn ang="0">
                  <a:pos x="T0" y="T1"/>
                </a:cxn>
                <a:cxn ang="0">
                  <a:pos x="T2" y="T3"/>
                </a:cxn>
                <a:cxn ang="0">
                  <a:pos x="T4" y="T5"/>
                </a:cxn>
                <a:cxn ang="0">
                  <a:pos x="T6" y="T7"/>
                </a:cxn>
              </a:cxnLst>
              <a:rect l="0" t="0" r="r" b="b"/>
              <a:pathLst>
                <a:path w="3" h="6">
                  <a:moveTo>
                    <a:pt x="1" y="5"/>
                  </a:moveTo>
                  <a:cubicBezTo>
                    <a:pt x="2" y="3"/>
                    <a:pt x="2" y="1"/>
                    <a:pt x="3" y="0"/>
                  </a:cubicBezTo>
                  <a:cubicBezTo>
                    <a:pt x="2" y="2"/>
                    <a:pt x="1" y="4"/>
                    <a:pt x="0" y="6"/>
                  </a:cubicBezTo>
                  <a:cubicBezTo>
                    <a:pt x="0" y="5"/>
                    <a:pt x="1" y="5"/>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4" name="Freeform 20306"/>
            <p:cNvSpPr/>
            <p:nvPr/>
          </p:nvSpPr>
          <p:spPr bwMode="auto">
            <a:xfrm>
              <a:off x="5868988" y="4116388"/>
              <a:ext cx="77788" cy="112713"/>
            </a:xfrm>
            <a:custGeom>
              <a:avLst/>
              <a:gdLst>
                <a:gd name="T0" fmla="*/ 13 w 23"/>
                <a:gd name="T1" fmla="*/ 8 h 33"/>
                <a:gd name="T2" fmla="*/ 4 w 23"/>
                <a:gd name="T3" fmla="*/ 25 h 33"/>
                <a:gd name="T4" fmla="*/ 14 w 23"/>
                <a:gd name="T5" fmla="*/ 26 h 33"/>
                <a:gd name="T6" fmla="*/ 17 w 23"/>
                <a:gd name="T7" fmla="*/ 18 h 33"/>
                <a:gd name="T8" fmla="*/ 7 w 23"/>
                <a:gd name="T9" fmla="*/ 26 h 33"/>
                <a:gd name="T10" fmla="*/ 17 w 23"/>
                <a:gd name="T11" fmla="*/ 14 h 33"/>
                <a:gd name="T12" fmla="*/ 19 w 23"/>
                <a:gd name="T13" fmla="*/ 0 h 33"/>
                <a:gd name="T14" fmla="*/ 14 w 23"/>
                <a:gd name="T15" fmla="*/ 9 h 33"/>
                <a:gd name="T16" fmla="*/ 13 w 23"/>
                <a:gd name="T17"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3">
                  <a:moveTo>
                    <a:pt x="13" y="8"/>
                  </a:moveTo>
                  <a:cubicBezTo>
                    <a:pt x="14" y="9"/>
                    <a:pt x="10" y="19"/>
                    <a:pt x="4" y="25"/>
                  </a:cubicBezTo>
                  <a:cubicBezTo>
                    <a:pt x="0" y="33"/>
                    <a:pt x="7" y="31"/>
                    <a:pt x="14" y="26"/>
                  </a:cubicBezTo>
                  <a:cubicBezTo>
                    <a:pt x="13" y="26"/>
                    <a:pt x="13" y="25"/>
                    <a:pt x="17" y="18"/>
                  </a:cubicBezTo>
                  <a:cubicBezTo>
                    <a:pt x="15" y="20"/>
                    <a:pt x="4" y="33"/>
                    <a:pt x="7" y="26"/>
                  </a:cubicBezTo>
                  <a:cubicBezTo>
                    <a:pt x="13" y="16"/>
                    <a:pt x="13" y="18"/>
                    <a:pt x="17" y="14"/>
                  </a:cubicBezTo>
                  <a:cubicBezTo>
                    <a:pt x="13" y="17"/>
                    <a:pt x="23" y="0"/>
                    <a:pt x="19" y="0"/>
                  </a:cubicBezTo>
                  <a:cubicBezTo>
                    <a:pt x="14" y="9"/>
                    <a:pt x="14" y="9"/>
                    <a:pt x="14" y="9"/>
                  </a:cubicBezTo>
                  <a:cubicBezTo>
                    <a:pt x="14" y="9"/>
                    <a:pt x="15" y="6"/>
                    <a:pt x="13"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5" name="Freeform 20307"/>
            <p:cNvSpPr/>
            <p:nvPr/>
          </p:nvSpPr>
          <p:spPr bwMode="auto">
            <a:xfrm>
              <a:off x="5875338" y="4208463"/>
              <a:ext cx="41275" cy="58738"/>
            </a:xfrm>
            <a:custGeom>
              <a:avLst/>
              <a:gdLst>
                <a:gd name="T0" fmla="*/ 2 w 12"/>
                <a:gd name="T1" fmla="*/ 13 h 17"/>
                <a:gd name="T2" fmla="*/ 0 w 12"/>
                <a:gd name="T3" fmla="*/ 17 h 17"/>
                <a:gd name="T4" fmla="*/ 9 w 12"/>
                <a:gd name="T5" fmla="*/ 7 h 17"/>
                <a:gd name="T6" fmla="*/ 12 w 12"/>
                <a:gd name="T7" fmla="*/ 0 h 17"/>
                <a:gd name="T8" fmla="*/ 2 w 12"/>
                <a:gd name="T9" fmla="*/ 15 h 17"/>
                <a:gd name="T10" fmla="*/ 2 w 12"/>
                <a:gd name="T11" fmla="*/ 13 h 17"/>
              </a:gdLst>
              <a:ahLst/>
              <a:cxnLst>
                <a:cxn ang="0">
                  <a:pos x="T0" y="T1"/>
                </a:cxn>
                <a:cxn ang="0">
                  <a:pos x="T2" y="T3"/>
                </a:cxn>
                <a:cxn ang="0">
                  <a:pos x="T4" y="T5"/>
                </a:cxn>
                <a:cxn ang="0">
                  <a:pos x="T6" y="T7"/>
                </a:cxn>
                <a:cxn ang="0">
                  <a:pos x="T8" y="T9"/>
                </a:cxn>
                <a:cxn ang="0">
                  <a:pos x="T10" y="T11"/>
                </a:cxn>
              </a:cxnLst>
              <a:rect l="0" t="0" r="r" b="b"/>
              <a:pathLst>
                <a:path w="12" h="17">
                  <a:moveTo>
                    <a:pt x="2" y="13"/>
                  </a:moveTo>
                  <a:cubicBezTo>
                    <a:pt x="0" y="17"/>
                    <a:pt x="0" y="17"/>
                    <a:pt x="0" y="17"/>
                  </a:cubicBezTo>
                  <a:cubicBezTo>
                    <a:pt x="3" y="13"/>
                    <a:pt x="5" y="11"/>
                    <a:pt x="9" y="7"/>
                  </a:cubicBezTo>
                  <a:cubicBezTo>
                    <a:pt x="12" y="2"/>
                    <a:pt x="12" y="0"/>
                    <a:pt x="12" y="0"/>
                  </a:cubicBezTo>
                  <a:cubicBezTo>
                    <a:pt x="2" y="15"/>
                    <a:pt x="2" y="15"/>
                    <a:pt x="2" y="15"/>
                  </a:cubicBezTo>
                  <a:lnTo>
                    <a:pt x="2"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6" name="Freeform 20308"/>
            <p:cNvSpPr/>
            <p:nvPr/>
          </p:nvSpPr>
          <p:spPr bwMode="auto">
            <a:xfrm>
              <a:off x="5818188" y="4267201"/>
              <a:ext cx="57150" cy="77788"/>
            </a:xfrm>
            <a:custGeom>
              <a:avLst/>
              <a:gdLst>
                <a:gd name="T0" fmla="*/ 8 w 17"/>
                <a:gd name="T1" fmla="*/ 13 h 23"/>
                <a:gd name="T2" fmla="*/ 8 w 17"/>
                <a:gd name="T3" fmla="*/ 6 h 23"/>
                <a:gd name="T4" fmla="*/ 2 w 17"/>
                <a:gd name="T5" fmla="*/ 19 h 23"/>
                <a:gd name="T6" fmla="*/ 8 w 17"/>
                <a:gd name="T7" fmla="*/ 13 h 23"/>
                <a:gd name="T8" fmla="*/ 3 w 17"/>
                <a:gd name="T9" fmla="*/ 21 h 23"/>
                <a:gd name="T10" fmla="*/ 9 w 17"/>
                <a:gd name="T11" fmla="*/ 14 h 23"/>
                <a:gd name="T12" fmla="*/ 9 w 17"/>
                <a:gd name="T13" fmla="*/ 15 h 23"/>
                <a:gd name="T14" fmla="*/ 9 w 17"/>
                <a:gd name="T15" fmla="*/ 15 h 23"/>
                <a:gd name="T16" fmla="*/ 9 w 17"/>
                <a:gd name="T17" fmla="*/ 15 h 23"/>
                <a:gd name="T18" fmla="*/ 8 w 17"/>
                <a:gd name="T19" fmla="*/ 15 h 23"/>
                <a:gd name="T20" fmla="*/ 9 w 17"/>
                <a:gd name="T21" fmla="*/ 14 h 23"/>
                <a:gd name="T22" fmla="*/ 8 w 17"/>
                <a:gd name="T23" fmla="*/ 13 h 23"/>
                <a:gd name="T24" fmla="*/ 9 w 17"/>
                <a:gd name="T25" fmla="*/ 14 h 23"/>
                <a:gd name="T26" fmla="*/ 9 w 17"/>
                <a:gd name="T27" fmla="*/ 15 h 23"/>
                <a:gd name="T28" fmla="*/ 9 w 17"/>
                <a:gd name="T29" fmla="*/ 15 h 23"/>
                <a:gd name="T30" fmla="*/ 17 w 17"/>
                <a:gd name="T31" fmla="*/ 0 h 23"/>
                <a:gd name="T32" fmla="*/ 8 w 17"/>
                <a:gd name="T33"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23">
                  <a:moveTo>
                    <a:pt x="8" y="13"/>
                  </a:moveTo>
                  <a:cubicBezTo>
                    <a:pt x="9" y="10"/>
                    <a:pt x="13" y="2"/>
                    <a:pt x="8" y="6"/>
                  </a:cubicBezTo>
                  <a:cubicBezTo>
                    <a:pt x="2" y="15"/>
                    <a:pt x="5" y="13"/>
                    <a:pt x="2" y="19"/>
                  </a:cubicBezTo>
                  <a:cubicBezTo>
                    <a:pt x="12" y="4"/>
                    <a:pt x="0" y="23"/>
                    <a:pt x="8" y="13"/>
                  </a:cubicBezTo>
                  <a:cubicBezTo>
                    <a:pt x="7" y="16"/>
                    <a:pt x="5" y="19"/>
                    <a:pt x="3" y="21"/>
                  </a:cubicBezTo>
                  <a:cubicBezTo>
                    <a:pt x="5" y="19"/>
                    <a:pt x="7" y="17"/>
                    <a:pt x="9" y="14"/>
                  </a:cubicBezTo>
                  <a:cubicBezTo>
                    <a:pt x="9" y="14"/>
                    <a:pt x="9" y="15"/>
                    <a:pt x="9" y="15"/>
                  </a:cubicBezTo>
                  <a:cubicBezTo>
                    <a:pt x="9" y="15"/>
                    <a:pt x="9" y="15"/>
                    <a:pt x="9" y="15"/>
                  </a:cubicBezTo>
                  <a:cubicBezTo>
                    <a:pt x="9" y="15"/>
                    <a:pt x="9" y="15"/>
                    <a:pt x="9" y="15"/>
                  </a:cubicBezTo>
                  <a:cubicBezTo>
                    <a:pt x="8" y="15"/>
                    <a:pt x="8" y="15"/>
                    <a:pt x="8" y="15"/>
                  </a:cubicBezTo>
                  <a:cubicBezTo>
                    <a:pt x="8" y="15"/>
                    <a:pt x="8" y="14"/>
                    <a:pt x="9" y="14"/>
                  </a:cubicBezTo>
                  <a:cubicBezTo>
                    <a:pt x="8" y="14"/>
                    <a:pt x="8" y="14"/>
                    <a:pt x="8" y="13"/>
                  </a:cubicBezTo>
                  <a:cubicBezTo>
                    <a:pt x="11" y="9"/>
                    <a:pt x="9" y="13"/>
                    <a:pt x="9" y="14"/>
                  </a:cubicBezTo>
                  <a:cubicBezTo>
                    <a:pt x="9" y="14"/>
                    <a:pt x="9" y="15"/>
                    <a:pt x="9" y="15"/>
                  </a:cubicBezTo>
                  <a:cubicBezTo>
                    <a:pt x="9" y="15"/>
                    <a:pt x="9" y="15"/>
                    <a:pt x="9" y="15"/>
                  </a:cubicBezTo>
                  <a:cubicBezTo>
                    <a:pt x="17" y="0"/>
                    <a:pt x="17" y="0"/>
                    <a:pt x="17" y="0"/>
                  </a:cubicBezTo>
                  <a:cubicBezTo>
                    <a:pt x="15" y="3"/>
                    <a:pt x="13" y="6"/>
                    <a:pt x="8"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7" name="Freeform 20309"/>
            <p:cNvSpPr/>
            <p:nvPr/>
          </p:nvSpPr>
          <p:spPr bwMode="auto">
            <a:xfrm>
              <a:off x="5664201" y="4538663"/>
              <a:ext cx="3175" cy="7938"/>
            </a:xfrm>
            <a:custGeom>
              <a:avLst/>
              <a:gdLst>
                <a:gd name="T0" fmla="*/ 0 w 1"/>
                <a:gd name="T1" fmla="*/ 2 h 2"/>
                <a:gd name="T2" fmla="*/ 0 w 1"/>
                <a:gd name="T3" fmla="*/ 2 h 2"/>
                <a:gd name="T4" fmla="*/ 0 w 1"/>
                <a:gd name="T5" fmla="*/ 2 h 2"/>
              </a:gdLst>
              <a:ahLst/>
              <a:cxnLst>
                <a:cxn ang="0">
                  <a:pos x="T0" y="T1"/>
                </a:cxn>
                <a:cxn ang="0">
                  <a:pos x="T2" y="T3"/>
                </a:cxn>
                <a:cxn ang="0">
                  <a:pos x="T4" y="T5"/>
                </a:cxn>
              </a:cxnLst>
              <a:rect l="0" t="0" r="r" b="b"/>
              <a:pathLst>
                <a:path w="1" h="2">
                  <a:moveTo>
                    <a:pt x="0" y="2"/>
                  </a:moveTo>
                  <a:cubicBezTo>
                    <a:pt x="0" y="2"/>
                    <a:pt x="0" y="2"/>
                    <a:pt x="0" y="2"/>
                  </a:cubicBezTo>
                  <a:cubicBezTo>
                    <a:pt x="1" y="1"/>
                    <a:pt x="1"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8" name="Freeform 20310"/>
            <p:cNvSpPr/>
            <p:nvPr/>
          </p:nvSpPr>
          <p:spPr bwMode="auto">
            <a:xfrm>
              <a:off x="5654676" y="4505326"/>
              <a:ext cx="53975" cy="68263"/>
            </a:xfrm>
            <a:custGeom>
              <a:avLst/>
              <a:gdLst>
                <a:gd name="T0" fmla="*/ 7 w 16"/>
                <a:gd name="T1" fmla="*/ 7 h 20"/>
                <a:gd name="T2" fmla="*/ 5 w 16"/>
                <a:gd name="T3" fmla="*/ 13 h 20"/>
                <a:gd name="T4" fmla="*/ 3 w 16"/>
                <a:gd name="T5" fmla="*/ 12 h 20"/>
                <a:gd name="T6" fmla="*/ 5 w 16"/>
                <a:gd name="T7" fmla="*/ 14 h 20"/>
                <a:gd name="T8" fmla="*/ 5 w 16"/>
                <a:gd name="T9" fmla="*/ 13 h 20"/>
                <a:gd name="T10" fmla="*/ 15 w 16"/>
                <a:gd name="T11" fmla="*/ 2 h 20"/>
                <a:gd name="T12" fmla="*/ 7 w 16"/>
                <a:gd name="T13" fmla="*/ 7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7" y="7"/>
                  </a:moveTo>
                  <a:cubicBezTo>
                    <a:pt x="7" y="8"/>
                    <a:pt x="7" y="9"/>
                    <a:pt x="5" y="13"/>
                  </a:cubicBezTo>
                  <a:cubicBezTo>
                    <a:pt x="2" y="15"/>
                    <a:pt x="4" y="12"/>
                    <a:pt x="3" y="12"/>
                  </a:cubicBezTo>
                  <a:cubicBezTo>
                    <a:pt x="3" y="14"/>
                    <a:pt x="0" y="20"/>
                    <a:pt x="5" y="14"/>
                  </a:cubicBezTo>
                  <a:cubicBezTo>
                    <a:pt x="5" y="13"/>
                    <a:pt x="5" y="13"/>
                    <a:pt x="5" y="13"/>
                  </a:cubicBezTo>
                  <a:cubicBezTo>
                    <a:pt x="9" y="7"/>
                    <a:pt x="16" y="0"/>
                    <a:pt x="15" y="2"/>
                  </a:cubicBezTo>
                  <a:cubicBezTo>
                    <a:pt x="13" y="2"/>
                    <a:pt x="11" y="3"/>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9" name="Freeform 20311"/>
            <p:cNvSpPr/>
            <p:nvPr/>
          </p:nvSpPr>
          <p:spPr bwMode="auto">
            <a:xfrm>
              <a:off x="5753101" y="4371976"/>
              <a:ext cx="30163" cy="44450"/>
            </a:xfrm>
            <a:custGeom>
              <a:avLst/>
              <a:gdLst>
                <a:gd name="T0" fmla="*/ 2 w 9"/>
                <a:gd name="T1" fmla="*/ 13 h 13"/>
                <a:gd name="T2" fmla="*/ 9 w 9"/>
                <a:gd name="T3" fmla="*/ 0 h 13"/>
                <a:gd name="T4" fmla="*/ 4 w 9"/>
                <a:gd name="T5" fmla="*/ 6 h 13"/>
                <a:gd name="T6" fmla="*/ 5 w 9"/>
                <a:gd name="T7" fmla="*/ 6 h 13"/>
                <a:gd name="T8" fmla="*/ 2 w 9"/>
                <a:gd name="T9" fmla="*/ 13 h 13"/>
              </a:gdLst>
              <a:ahLst/>
              <a:cxnLst>
                <a:cxn ang="0">
                  <a:pos x="T0" y="T1"/>
                </a:cxn>
                <a:cxn ang="0">
                  <a:pos x="T2" y="T3"/>
                </a:cxn>
                <a:cxn ang="0">
                  <a:pos x="T4" y="T5"/>
                </a:cxn>
                <a:cxn ang="0">
                  <a:pos x="T6" y="T7"/>
                </a:cxn>
                <a:cxn ang="0">
                  <a:pos x="T8" y="T9"/>
                </a:cxn>
              </a:cxnLst>
              <a:rect l="0" t="0" r="r" b="b"/>
              <a:pathLst>
                <a:path w="9" h="13">
                  <a:moveTo>
                    <a:pt x="2" y="13"/>
                  </a:moveTo>
                  <a:cubicBezTo>
                    <a:pt x="9" y="0"/>
                    <a:pt x="9" y="0"/>
                    <a:pt x="9" y="0"/>
                  </a:cubicBezTo>
                  <a:cubicBezTo>
                    <a:pt x="4" y="6"/>
                    <a:pt x="4" y="6"/>
                    <a:pt x="4" y="6"/>
                  </a:cubicBezTo>
                  <a:cubicBezTo>
                    <a:pt x="5" y="6"/>
                    <a:pt x="5" y="6"/>
                    <a:pt x="5" y="6"/>
                  </a:cubicBezTo>
                  <a:cubicBezTo>
                    <a:pt x="0" y="13"/>
                    <a:pt x="2" y="12"/>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0" name="Freeform 20312"/>
            <p:cNvSpPr/>
            <p:nvPr/>
          </p:nvSpPr>
          <p:spPr bwMode="auto">
            <a:xfrm>
              <a:off x="5922963" y="4181476"/>
              <a:ext cx="9525" cy="30163"/>
            </a:xfrm>
            <a:custGeom>
              <a:avLst/>
              <a:gdLst>
                <a:gd name="T0" fmla="*/ 0 w 6"/>
                <a:gd name="T1" fmla="*/ 13 h 19"/>
                <a:gd name="T2" fmla="*/ 2 w 6"/>
                <a:gd name="T3" fmla="*/ 19 h 19"/>
                <a:gd name="T4" fmla="*/ 6 w 6"/>
                <a:gd name="T5" fmla="*/ 0 h 19"/>
                <a:gd name="T6" fmla="*/ 0 w 6"/>
                <a:gd name="T7" fmla="*/ 13 h 19"/>
              </a:gdLst>
              <a:ahLst/>
              <a:cxnLst>
                <a:cxn ang="0">
                  <a:pos x="T0" y="T1"/>
                </a:cxn>
                <a:cxn ang="0">
                  <a:pos x="T2" y="T3"/>
                </a:cxn>
                <a:cxn ang="0">
                  <a:pos x="T4" y="T5"/>
                </a:cxn>
                <a:cxn ang="0">
                  <a:pos x="T6" y="T7"/>
                </a:cxn>
              </a:cxnLst>
              <a:rect l="0" t="0" r="r" b="b"/>
              <a:pathLst>
                <a:path w="6" h="19">
                  <a:moveTo>
                    <a:pt x="0" y="13"/>
                  </a:moveTo>
                  <a:lnTo>
                    <a:pt x="2" y="19"/>
                  </a:lnTo>
                  <a:lnTo>
                    <a:pt x="6"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1" name="Freeform 20313"/>
            <p:cNvSpPr/>
            <p:nvPr/>
          </p:nvSpPr>
          <p:spPr bwMode="auto">
            <a:xfrm>
              <a:off x="5956301" y="4137026"/>
              <a:ext cx="11113" cy="17463"/>
            </a:xfrm>
            <a:custGeom>
              <a:avLst/>
              <a:gdLst>
                <a:gd name="T0" fmla="*/ 0 w 7"/>
                <a:gd name="T1" fmla="*/ 7 h 11"/>
                <a:gd name="T2" fmla="*/ 2 w 7"/>
                <a:gd name="T3" fmla="*/ 11 h 11"/>
                <a:gd name="T4" fmla="*/ 7 w 7"/>
                <a:gd name="T5" fmla="*/ 0 h 11"/>
                <a:gd name="T6" fmla="*/ 0 w 7"/>
                <a:gd name="T7" fmla="*/ 7 h 11"/>
              </a:gdLst>
              <a:ahLst/>
              <a:cxnLst>
                <a:cxn ang="0">
                  <a:pos x="T0" y="T1"/>
                </a:cxn>
                <a:cxn ang="0">
                  <a:pos x="T2" y="T3"/>
                </a:cxn>
                <a:cxn ang="0">
                  <a:pos x="T4" y="T5"/>
                </a:cxn>
                <a:cxn ang="0">
                  <a:pos x="T6" y="T7"/>
                </a:cxn>
              </a:cxnLst>
              <a:rect l="0" t="0" r="r" b="b"/>
              <a:pathLst>
                <a:path w="7" h="11">
                  <a:moveTo>
                    <a:pt x="0" y="7"/>
                  </a:moveTo>
                  <a:lnTo>
                    <a:pt x="2" y="11"/>
                  </a:lnTo>
                  <a:lnTo>
                    <a:pt x="7"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2" name="Freeform 20314"/>
            <p:cNvSpPr/>
            <p:nvPr/>
          </p:nvSpPr>
          <p:spPr bwMode="auto">
            <a:xfrm>
              <a:off x="5821363" y="2717801"/>
              <a:ext cx="6350" cy="12700"/>
            </a:xfrm>
            <a:custGeom>
              <a:avLst/>
              <a:gdLst>
                <a:gd name="T0" fmla="*/ 2 w 2"/>
                <a:gd name="T1" fmla="*/ 0 h 4"/>
                <a:gd name="T2" fmla="*/ 0 w 2"/>
                <a:gd name="T3" fmla="*/ 4 h 4"/>
                <a:gd name="T4" fmla="*/ 2 w 2"/>
                <a:gd name="T5" fmla="*/ 0 h 4"/>
              </a:gdLst>
              <a:ahLst/>
              <a:cxnLst>
                <a:cxn ang="0">
                  <a:pos x="T0" y="T1"/>
                </a:cxn>
                <a:cxn ang="0">
                  <a:pos x="T2" y="T3"/>
                </a:cxn>
                <a:cxn ang="0">
                  <a:pos x="T4" y="T5"/>
                </a:cxn>
              </a:cxnLst>
              <a:rect l="0" t="0" r="r" b="b"/>
              <a:pathLst>
                <a:path w="2" h="4">
                  <a:moveTo>
                    <a:pt x="2" y="0"/>
                  </a:moveTo>
                  <a:cubicBezTo>
                    <a:pt x="1" y="1"/>
                    <a:pt x="0" y="2"/>
                    <a:pt x="0" y="4"/>
                  </a:cubicBezTo>
                  <a:cubicBezTo>
                    <a:pt x="1" y="2"/>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3" name="Freeform 20316"/>
            <p:cNvSpPr/>
            <p:nvPr/>
          </p:nvSpPr>
          <p:spPr bwMode="auto">
            <a:xfrm>
              <a:off x="5881688" y="2670175"/>
              <a:ext cx="3175" cy="6350"/>
            </a:xfrm>
            <a:custGeom>
              <a:avLst/>
              <a:gdLst>
                <a:gd name="T0" fmla="*/ 0 w 1"/>
                <a:gd name="T1" fmla="*/ 1 h 2"/>
                <a:gd name="T2" fmla="*/ 1 w 1"/>
                <a:gd name="T3" fmla="*/ 0 h 2"/>
                <a:gd name="T4" fmla="*/ 0 w 1"/>
                <a:gd name="T5" fmla="*/ 1 h 2"/>
              </a:gdLst>
              <a:ahLst/>
              <a:cxnLst>
                <a:cxn ang="0">
                  <a:pos x="T0" y="T1"/>
                </a:cxn>
                <a:cxn ang="0">
                  <a:pos x="T2" y="T3"/>
                </a:cxn>
                <a:cxn ang="0">
                  <a:pos x="T4" y="T5"/>
                </a:cxn>
              </a:cxnLst>
              <a:rect l="0" t="0" r="r" b="b"/>
              <a:pathLst>
                <a:path w="1" h="2">
                  <a:moveTo>
                    <a:pt x="0" y="1"/>
                  </a:moveTo>
                  <a:cubicBezTo>
                    <a:pt x="1" y="0"/>
                    <a:pt x="1" y="0"/>
                    <a:pt x="1" y="0"/>
                  </a:cubicBezTo>
                  <a:cubicBezTo>
                    <a:pt x="0" y="1"/>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4" name="Freeform 20317"/>
            <p:cNvSpPr/>
            <p:nvPr/>
          </p:nvSpPr>
          <p:spPr bwMode="auto">
            <a:xfrm>
              <a:off x="6521451" y="3268663"/>
              <a:ext cx="39688" cy="14288"/>
            </a:xfrm>
            <a:custGeom>
              <a:avLst/>
              <a:gdLst>
                <a:gd name="T0" fmla="*/ 12 w 12"/>
                <a:gd name="T1" fmla="*/ 4 h 4"/>
                <a:gd name="T2" fmla="*/ 1 w 12"/>
                <a:gd name="T3" fmla="*/ 1 h 4"/>
                <a:gd name="T4" fmla="*/ 0 w 12"/>
                <a:gd name="T5" fmla="*/ 3 h 4"/>
                <a:gd name="T6" fmla="*/ 12 w 12"/>
                <a:gd name="T7" fmla="*/ 4 h 4"/>
              </a:gdLst>
              <a:ahLst/>
              <a:cxnLst>
                <a:cxn ang="0">
                  <a:pos x="T0" y="T1"/>
                </a:cxn>
                <a:cxn ang="0">
                  <a:pos x="T2" y="T3"/>
                </a:cxn>
                <a:cxn ang="0">
                  <a:pos x="T4" y="T5"/>
                </a:cxn>
                <a:cxn ang="0">
                  <a:pos x="T6" y="T7"/>
                </a:cxn>
              </a:cxnLst>
              <a:rect l="0" t="0" r="r" b="b"/>
              <a:pathLst>
                <a:path w="12" h="4">
                  <a:moveTo>
                    <a:pt x="12" y="4"/>
                  </a:moveTo>
                  <a:cubicBezTo>
                    <a:pt x="7" y="2"/>
                    <a:pt x="3" y="0"/>
                    <a:pt x="1" y="1"/>
                  </a:cubicBezTo>
                  <a:cubicBezTo>
                    <a:pt x="0" y="3"/>
                    <a:pt x="0" y="3"/>
                    <a:pt x="0" y="3"/>
                  </a:cubicBezTo>
                  <a:cubicBezTo>
                    <a:pt x="6" y="3"/>
                    <a:pt x="9" y="3"/>
                    <a:pt x="1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5" name="Freeform 20318"/>
            <p:cNvSpPr/>
            <p:nvPr/>
          </p:nvSpPr>
          <p:spPr bwMode="auto">
            <a:xfrm>
              <a:off x="6102351" y="3024188"/>
              <a:ext cx="11113" cy="20638"/>
            </a:xfrm>
            <a:custGeom>
              <a:avLst/>
              <a:gdLst>
                <a:gd name="T0" fmla="*/ 0 w 3"/>
                <a:gd name="T1" fmla="*/ 6 h 6"/>
                <a:gd name="T2" fmla="*/ 1 w 3"/>
                <a:gd name="T3" fmla="*/ 5 h 6"/>
                <a:gd name="T4" fmla="*/ 3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0" y="5"/>
                    <a:pt x="1" y="5"/>
                    <a:pt x="1" y="5"/>
                  </a:cubicBezTo>
                  <a:cubicBezTo>
                    <a:pt x="2" y="3"/>
                    <a:pt x="2" y="2"/>
                    <a:pt x="3" y="0"/>
                  </a:cubicBezTo>
                  <a:cubicBezTo>
                    <a:pt x="2" y="2"/>
                    <a:pt x="1"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6" name="Freeform 20319"/>
            <p:cNvSpPr/>
            <p:nvPr/>
          </p:nvSpPr>
          <p:spPr bwMode="auto">
            <a:xfrm>
              <a:off x="6086476" y="3071813"/>
              <a:ext cx="23813" cy="15875"/>
            </a:xfrm>
            <a:custGeom>
              <a:avLst/>
              <a:gdLst>
                <a:gd name="T0" fmla="*/ 7 w 7"/>
                <a:gd name="T1" fmla="*/ 0 h 5"/>
                <a:gd name="T2" fmla="*/ 0 w 7"/>
                <a:gd name="T3" fmla="*/ 5 h 5"/>
                <a:gd name="T4" fmla="*/ 7 w 7"/>
                <a:gd name="T5" fmla="*/ 0 h 5"/>
              </a:gdLst>
              <a:ahLst/>
              <a:cxnLst>
                <a:cxn ang="0">
                  <a:pos x="T0" y="T1"/>
                </a:cxn>
                <a:cxn ang="0">
                  <a:pos x="T2" y="T3"/>
                </a:cxn>
                <a:cxn ang="0">
                  <a:pos x="T4" y="T5"/>
                </a:cxn>
              </a:cxnLst>
              <a:rect l="0" t="0" r="r" b="b"/>
              <a:pathLst>
                <a:path w="7" h="5">
                  <a:moveTo>
                    <a:pt x="7" y="0"/>
                  </a:moveTo>
                  <a:cubicBezTo>
                    <a:pt x="0" y="5"/>
                    <a:pt x="0" y="5"/>
                    <a:pt x="0" y="5"/>
                  </a:cubicBezTo>
                  <a:cubicBezTo>
                    <a:pt x="2" y="4"/>
                    <a:pt x="4" y="2"/>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7" name="Freeform 20320"/>
            <p:cNvSpPr/>
            <p:nvPr/>
          </p:nvSpPr>
          <p:spPr bwMode="auto">
            <a:xfrm>
              <a:off x="5603876" y="3306763"/>
              <a:ext cx="15875" cy="9525"/>
            </a:xfrm>
            <a:custGeom>
              <a:avLst/>
              <a:gdLst>
                <a:gd name="T0" fmla="*/ 4 w 5"/>
                <a:gd name="T1" fmla="*/ 0 h 3"/>
                <a:gd name="T2" fmla="*/ 3 w 5"/>
                <a:gd name="T3" fmla="*/ 1 h 3"/>
                <a:gd name="T4" fmla="*/ 0 w 5"/>
                <a:gd name="T5" fmla="*/ 0 h 3"/>
                <a:gd name="T6" fmla="*/ 3 w 5"/>
                <a:gd name="T7" fmla="*/ 2 h 3"/>
                <a:gd name="T8" fmla="*/ 4 w 5"/>
                <a:gd name="T9" fmla="*/ 3 h 3"/>
                <a:gd name="T10" fmla="*/ 5 w 5"/>
                <a:gd name="T11" fmla="*/ 3 h 3"/>
                <a:gd name="T12" fmla="*/ 4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4" y="0"/>
                  </a:moveTo>
                  <a:cubicBezTo>
                    <a:pt x="4" y="1"/>
                    <a:pt x="3" y="1"/>
                    <a:pt x="3" y="1"/>
                  </a:cubicBezTo>
                  <a:cubicBezTo>
                    <a:pt x="2" y="1"/>
                    <a:pt x="1" y="0"/>
                    <a:pt x="0" y="0"/>
                  </a:cubicBezTo>
                  <a:cubicBezTo>
                    <a:pt x="1" y="1"/>
                    <a:pt x="2" y="2"/>
                    <a:pt x="3" y="2"/>
                  </a:cubicBezTo>
                  <a:cubicBezTo>
                    <a:pt x="3" y="2"/>
                    <a:pt x="3" y="3"/>
                    <a:pt x="4" y="3"/>
                  </a:cubicBezTo>
                  <a:cubicBezTo>
                    <a:pt x="4" y="3"/>
                    <a:pt x="5" y="3"/>
                    <a:pt x="5" y="3"/>
                  </a:cubicBezTo>
                  <a:cubicBezTo>
                    <a:pt x="5" y="2"/>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8" name="Freeform 20321"/>
            <p:cNvSpPr/>
            <p:nvPr/>
          </p:nvSpPr>
          <p:spPr bwMode="auto">
            <a:xfrm>
              <a:off x="6399213" y="3735388"/>
              <a:ext cx="47625" cy="6350"/>
            </a:xfrm>
            <a:custGeom>
              <a:avLst/>
              <a:gdLst>
                <a:gd name="T0" fmla="*/ 0 w 14"/>
                <a:gd name="T1" fmla="*/ 2 h 2"/>
                <a:gd name="T2" fmla="*/ 7 w 14"/>
                <a:gd name="T3" fmla="*/ 1 h 2"/>
                <a:gd name="T4" fmla="*/ 11 w 14"/>
                <a:gd name="T5" fmla="*/ 1 h 2"/>
                <a:gd name="T6" fmla="*/ 12 w 14"/>
                <a:gd name="T7" fmla="*/ 0 h 2"/>
                <a:gd name="T8" fmla="*/ 14 w 14"/>
                <a:gd name="T9" fmla="*/ 0 h 2"/>
                <a:gd name="T10" fmla="*/ 9 w 14"/>
                <a:gd name="T11" fmla="*/ 0 h 2"/>
                <a:gd name="T12" fmla="*/ 5 w 14"/>
                <a:gd name="T13" fmla="*/ 1 h 2"/>
                <a:gd name="T14" fmla="*/ 0 w 14"/>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
                  <a:moveTo>
                    <a:pt x="0" y="2"/>
                  </a:moveTo>
                  <a:cubicBezTo>
                    <a:pt x="3" y="2"/>
                    <a:pt x="5" y="1"/>
                    <a:pt x="7" y="1"/>
                  </a:cubicBezTo>
                  <a:cubicBezTo>
                    <a:pt x="8" y="1"/>
                    <a:pt x="9" y="1"/>
                    <a:pt x="11" y="1"/>
                  </a:cubicBezTo>
                  <a:cubicBezTo>
                    <a:pt x="11" y="0"/>
                    <a:pt x="12" y="0"/>
                    <a:pt x="12" y="0"/>
                  </a:cubicBezTo>
                  <a:cubicBezTo>
                    <a:pt x="13" y="0"/>
                    <a:pt x="14" y="0"/>
                    <a:pt x="14" y="0"/>
                  </a:cubicBezTo>
                  <a:cubicBezTo>
                    <a:pt x="11" y="0"/>
                    <a:pt x="10" y="0"/>
                    <a:pt x="9" y="0"/>
                  </a:cubicBezTo>
                  <a:cubicBezTo>
                    <a:pt x="7" y="0"/>
                    <a:pt x="6" y="0"/>
                    <a:pt x="5" y="1"/>
                  </a:cubicBezTo>
                  <a:cubicBezTo>
                    <a:pt x="2" y="1"/>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9" name="Freeform 20322"/>
            <p:cNvSpPr/>
            <p:nvPr/>
          </p:nvSpPr>
          <p:spPr bwMode="auto">
            <a:xfrm>
              <a:off x="5803901" y="2646363"/>
              <a:ext cx="9525" cy="9525"/>
            </a:xfrm>
            <a:custGeom>
              <a:avLst/>
              <a:gdLst>
                <a:gd name="T0" fmla="*/ 3 w 3"/>
                <a:gd name="T1" fmla="*/ 0 h 3"/>
                <a:gd name="T2" fmla="*/ 0 w 3"/>
                <a:gd name="T3" fmla="*/ 3 h 3"/>
                <a:gd name="T4" fmla="*/ 3 w 3"/>
                <a:gd name="T5" fmla="*/ 0 h 3"/>
              </a:gdLst>
              <a:ahLst/>
              <a:cxnLst>
                <a:cxn ang="0">
                  <a:pos x="T0" y="T1"/>
                </a:cxn>
                <a:cxn ang="0">
                  <a:pos x="T2" y="T3"/>
                </a:cxn>
                <a:cxn ang="0">
                  <a:pos x="T4" y="T5"/>
                </a:cxn>
              </a:cxnLst>
              <a:rect l="0" t="0" r="r" b="b"/>
              <a:pathLst>
                <a:path w="3" h="3">
                  <a:moveTo>
                    <a:pt x="3" y="0"/>
                  </a:moveTo>
                  <a:cubicBezTo>
                    <a:pt x="1" y="2"/>
                    <a:pt x="0" y="3"/>
                    <a:pt x="0" y="3"/>
                  </a:cubicBezTo>
                  <a:cubicBezTo>
                    <a:pt x="2" y="1"/>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0" name="Freeform 20323"/>
            <p:cNvSpPr/>
            <p:nvPr/>
          </p:nvSpPr>
          <p:spPr bwMode="auto">
            <a:xfrm>
              <a:off x="6446838" y="3708400"/>
              <a:ext cx="80963" cy="26988"/>
            </a:xfrm>
            <a:custGeom>
              <a:avLst/>
              <a:gdLst>
                <a:gd name="T0" fmla="*/ 24 w 24"/>
                <a:gd name="T1" fmla="*/ 0 h 8"/>
                <a:gd name="T2" fmla="*/ 20 w 24"/>
                <a:gd name="T3" fmla="*/ 1 h 8"/>
                <a:gd name="T4" fmla="*/ 11 w 24"/>
                <a:gd name="T5" fmla="*/ 5 h 8"/>
                <a:gd name="T6" fmla="*/ 0 w 24"/>
                <a:gd name="T7" fmla="*/ 8 h 8"/>
                <a:gd name="T8" fmla="*/ 13 w 24"/>
                <a:gd name="T9" fmla="*/ 5 h 8"/>
                <a:gd name="T10" fmla="*/ 19 w 24"/>
                <a:gd name="T11" fmla="*/ 3 h 8"/>
                <a:gd name="T12" fmla="*/ 22 w 24"/>
                <a:gd name="T13" fmla="*/ 1 h 8"/>
                <a:gd name="T14" fmla="*/ 24 w 24"/>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4" y="0"/>
                  </a:moveTo>
                  <a:cubicBezTo>
                    <a:pt x="22" y="0"/>
                    <a:pt x="21" y="1"/>
                    <a:pt x="20" y="1"/>
                  </a:cubicBezTo>
                  <a:cubicBezTo>
                    <a:pt x="17" y="2"/>
                    <a:pt x="14" y="4"/>
                    <a:pt x="11" y="5"/>
                  </a:cubicBezTo>
                  <a:cubicBezTo>
                    <a:pt x="8" y="6"/>
                    <a:pt x="4" y="7"/>
                    <a:pt x="0" y="8"/>
                  </a:cubicBezTo>
                  <a:cubicBezTo>
                    <a:pt x="4" y="7"/>
                    <a:pt x="9" y="6"/>
                    <a:pt x="13" y="5"/>
                  </a:cubicBezTo>
                  <a:cubicBezTo>
                    <a:pt x="15" y="4"/>
                    <a:pt x="17" y="3"/>
                    <a:pt x="19" y="3"/>
                  </a:cubicBezTo>
                  <a:cubicBezTo>
                    <a:pt x="22" y="1"/>
                    <a:pt x="22" y="1"/>
                    <a:pt x="22" y="1"/>
                  </a:cubicBezTo>
                  <a:cubicBezTo>
                    <a:pt x="22" y="1"/>
                    <a:pt x="2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1" name="Freeform 20324"/>
            <p:cNvSpPr/>
            <p:nvPr/>
          </p:nvSpPr>
          <p:spPr bwMode="auto">
            <a:xfrm>
              <a:off x="5160963" y="4335463"/>
              <a:ext cx="4763" cy="6350"/>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2" name="Freeform 20325"/>
            <p:cNvSpPr/>
            <p:nvPr/>
          </p:nvSpPr>
          <p:spPr bwMode="auto">
            <a:xfrm>
              <a:off x="4895851" y="4852988"/>
              <a:ext cx="11113" cy="23813"/>
            </a:xfrm>
            <a:custGeom>
              <a:avLst/>
              <a:gdLst>
                <a:gd name="T0" fmla="*/ 0 w 3"/>
                <a:gd name="T1" fmla="*/ 7 h 7"/>
                <a:gd name="T2" fmla="*/ 3 w 3"/>
                <a:gd name="T3" fmla="*/ 0 h 7"/>
                <a:gd name="T4" fmla="*/ 0 w 3"/>
                <a:gd name="T5" fmla="*/ 7 h 7"/>
              </a:gdLst>
              <a:ahLst/>
              <a:cxnLst>
                <a:cxn ang="0">
                  <a:pos x="T0" y="T1"/>
                </a:cxn>
                <a:cxn ang="0">
                  <a:pos x="T2" y="T3"/>
                </a:cxn>
                <a:cxn ang="0">
                  <a:pos x="T4" y="T5"/>
                </a:cxn>
              </a:cxnLst>
              <a:rect l="0" t="0" r="r" b="b"/>
              <a:pathLst>
                <a:path w="3" h="7">
                  <a:moveTo>
                    <a:pt x="0" y="7"/>
                  </a:moveTo>
                  <a:cubicBezTo>
                    <a:pt x="0" y="5"/>
                    <a:pt x="2" y="3"/>
                    <a:pt x="3" y="0"/>
                  </a:cubicBezTo>
                  <a:cubicBezTo>
                    <a:pt x="2" y="1"/>
                    <a:pt x="1" y="3"/>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3" name="Freeform 20326"/>
            <p:cNvSpPr/>
            <p:nvPr/>
          </p:nvSpPr>
          <p:spPr bwMode="auto">
            <a:xfrm>
              <a:off x="6083301" y="3929063"/>
              <a:ext cx="6350" cy="11113"/>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4" name="Freeform 20327"/>
            <p:cNvSpPr/>
            <p:nvPr/>
          </p:nvSpPr>
          <p:spPr bwMode="auto">
            <a:xfrm>
              <a:off x="6035676" y="3963988"/>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0"/>
                    <a:pt x="1" y="0"/>
                  </a:cubicBezTo>
                  <a:cubicBezTo>
                    <a:pt x="1" y="1"/>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5" name="Freeform 20328"/>
            <p:cNvSpPr/>
            <p:nvPr/>
          </p:nvSpPr>
          <p:spPr bwMode="auto">
            <a:xfrm>
              <a:off x="6507163" y="3619500"/>
              <a:ext cx="3175" cy="3175"/>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0" y="0"/>
                    <a:pt x="0" y="0"/>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6" name="Freeform 20329"/>
            <p:cNvSpPr/>
            <p:nvPr/>
          </p:nvSpPr>
          <p:spPr bwMode="auto">
            <a:xfrm>
              <a:off x="6075363" y="3929063"/>
              <a:ext cx="14288" cy="14288"/>
            </a:xfrm>
            <a:custGeom>
              <a:avLst/>
              <a:gdLst>
                <a:gd name="T0" fmla="*/ 0 w 4"/>
                <a:gd name="T1" fmla="*/ 4 h 4"/>
                <a:gd name="T2" fmla="*/ 4 w 4"/>
                <a:gd name="T3" fmla="*/ 0 h 4"/>
                <a:gd name="T4" fmla="*/ 0 w 4"/>
                <a:gd name="T5" fmla="*/ 4 h 4"/>
              </a:gdLst>
              <a:ahLst/>
              <a:cxnLst>
                <a:cxn ang="0">
                  <a:pos x="T0" y="T1"/>
                </a:cxn>
                <a:cxn ang="0">
                  <a:pos x="T2" y="T3"/>
                </a:cxn>
                <a:cxn ang="0">
                  <a:pos x="T4" y="T5"/>
                </a:cxn>
              </a:cxnLst>
              <a:rect l="0" t="0" r="r" b="b"/>
              <a:pathLst>
                <a:path w="4" h="4">
                  <a:moveTo>
                    <a:pt x="0" y="4"/>
                  </a:moveTo>
                  <a:cubicBezTo>
                    <a:pt x="1" y="3"/>
                    <a:pt x="2" y="2"/>
                    <a:pt x="4" y="0"/>
                  </a:cubicBezTo>
                  <a:cubicBezTo>
                    <a:pt x="3" y="1"/>
                    <a:pt x="2"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7" name="Freeform 20330"/>
            <p:cNvSpPr/>
            <p:nvPr/>
          </p:nvSpPr>
          <p:spPr bwMode="auto">
            <a:xfrm>
              <a:off x="6075363" y="3943350"/>
              <a:ext cx="7938" cy="9525"/>
            </a:xfrm>
            <a:custGeom>
              <a:avLst/>
              <a:gdLst>
                <a:gd name="T0" fmla="*/ 2 w 2"/>
                <a:gd name="T1" fmla="*/ 0 h 3"/>
                <a:gd name="T2" fmla="*/ 0 w 2"/>
                <a:gd name="T3" fmla="*/ 2 h 3"/>
                <a:gd name="T4" fmla="*/ 2 w 2"/>
                <a:gd name="T5" fmla="*/ 0 h 3"/>
              </a:gdLst>
              <a:ahLst/>
              <a:cxnLst>
                <a:cxn ang="0">
                  <a:pos x="T0" y="T1"/>
                </a:cxn>
                <a:cxn ang="0">
                  <a:pos x="T2" y="T3"/>
                </a:cxn>
                <a:cxn ang="0">
                  <a:pos x="T4" y="T5"/>
                </a:cxn>
              </a:cxnLst>
              <a:rect l="0" t="0" r="r" b="b"/>
              <a:pathLst>
                <a:path w="2" h="3">
                  <a:moveTo>
                    <a:pt x="2" y="0"/>
                  </a:moveTo>
                  <a:cubicBezTo>
                    <a:pt x="1" y="1"/>
                    <a:pt x="0" y="2"/>
                    <a:pt x="0" y="2"/>
                  </a:cubicBezTo>
                  <a:cubicBezTo>
                    <a:pt x="0" y="3"/>
                    <a:pt x="0"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8" name="Freeform 20331"/>
            <p:cNvSpPr/>
            <p:nvPr/>
          </p:nvSpPr>
          <p:spPr bwMode="auto">
            <a:xfrm>
              <a:off x="6089651" y="3913188"/>
              <a:ext cx="9525" cy="15875"/>
            </a:xfrm>
            <a:custGeom>
              <a:avLst/>
              <a:gdLst>
                <a:gd name="T0" fmla="*/ 3 w 3"/>
                <a:gd name="T1" fmla="*/ 0 h 5"/>
                <a:gd name="T2" fmla="*/ 0 w 3"/>
                <a:gd name="T3" fmla="*/ 5 h 5"/>
                <a:gd name="T4" fmla="*/ 0 w 3"/>
                <a:gd name="T5" fmla="*/ 5 h 5"/>
                <a:gd name="T6" fmla="*/ 3 w 3"/>
                <a:gd name="T7" fmla="*/ 0 h 5"/>
              </a:gdLst>
              <a:ahLst/>
              <a:cxnLst>
                <a:cxn ang="0">
                  <a:pos x="T0" y="T1"/>
                </a:cxn>
                <a:cxn ang="0">
                  <a:pos x="T2" y="T3"/>
                </a:cxn>
                <a:cxn ang="0">
                  <a:pos x="T4" y="T5"/>
                </a:cxn>
                <a:cxn ang="0">
                  <a:pos x="T6" y="T7"/>
                </a:cxn>
              </a:cxnLst>
              <a:rect l="0" t="0" r="r" b="b"/>
              <a:pathLst>
                <a:path w="3" h="5">
                  <a:moveTo>
                    <a:pt x="3" y="0"/>
                  </a:moveTo>
                  <a:cubicBezTo>
                    <a:pt x="2" y="2"/>
                    <a:pt x="1" y="4"/>
                    <a:pt x="0" y="5"/>
                  </a:cubicBezTo>
                  <a:cubicBezTo>
                    <a:pt x="0" y="5"/>
                    <a:pt x="0" y="4"/>
                    <a:pt x="0" y="5"/>
                  </a:cubicBezTo>
                  <a:cubicBezTo>
                    <a:pt x="1" y="4"/>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9" name="Freeform 20332"/>
            <p:cNvSpPr/>
            <p:nvPr/>
          </p:nvSpPr>
          <p:spPr bwMode="auto">
            <a:xfrm>
              <a:off x="5437188" y="3282950"/>
              <a:ext cx="6350" cy="15875"/>
            </a:xfrm>
            <a:custGeom>
              <a:avLst/>
              <a:gdLst>
                <a:gd name="T0" fmla="*/ 0 w 2"/>
                <a:gd name="T1" fmla="*/ 0 h 5"/>
                <a:gd name="T2" fmla="*/ 0 w 2"/>
                <a:gd name="T3" fmla="*/ 1 h 5"/>
                <a:gd name="T4" fmla="*/ 0 w 2"/>
                <a:gd name="T5" fmla="*/ 0 h 5"/>
              </a:gdLst>
              <a:ahLst/>
              <a:cxnLst>
                <a:cxn ang="0">
                  <a:pos x="T0" y="T1"/>
                </a:cxn>
                <a:cxn ang="0">
                  <a:pos x="T2" y="T3"/>
                </a:cxn>
                <a:cxn ang="0">
                  <a:pos x="T4" y="T5"/>
                </a:cxn>
              </a:cxnLst>
              <a:rect l="0" t="0" r="r" b="b"/>
              <a:pathLst>
                <a:path w="2" h="5">
                  <a:moveTo>
                    <a:pt x="0" y="0"/>
                  </a:moveTo>
                  <a:cubicBezTo>
                    <a:pt x="0" y="0"/>
                    <a:pt x="0" y="1"/>
                    <a:pt x="0" y="1"/>
                  </a:cubicBezTo>
                  <a:cubicBezTo>
                    <a:pt x="2" y="5"/>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0" name="Freeform 20333"/>
            <p:cNvSpPr/>
            <p:nvPr/>
          </p:nvSpPr>
          <p:spPr bwMode="auto">
            <a:xfrm>
              <a:off x="6143626" y="3340100"/>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1" name="Freeform 20334"/>
            <p:cNvSpPr/>
            <p:nvPr/>
          </p:nvSpPr>
          <p:spPr bwMode="auto">
            <a:xfrm>
              <a:off x="6119813" y="3282950"/>
              <a:ext cx="30163" cy="57150"/>
            </a:xfrm>
            <a:custGeom>
              <a:avLst/>
              <a:gdLst>
                <a:gd name="T0" fmla="*/ 0 w 9"/>
                <a:gd name="T1" fmla="*/ 0 h 17"/>
                <a:gd name="T2" fmla="*/ 7 w 9"/>
                <a:gd name="T3" fmla="*/ 17 h 17"/>
                <a:gd name="T4" fmla="*/ 9 w 9"/>
                <a:gd name="T5" fmla="*/ 10 h 17"/>
                <a:gd name="T6" fmla="*/ 0 w 9"/>
                <a:gd name="T7" fmla="*/ 0 h 17"/>
              </a:gdLst>
              <a:ahLst/>
              <a:cxnLst>
                <a:cxn ang="0">
                  <a:pos x="T0" y="T1"/>
                </a:cxn>
                <a:cxn ang="0">
                  <a:pos x="T2" y="T3"/>
                </a:cxn>
                <a:cxn ang="0">
                  <a:pos x="T4" y="T5"/>
                </a:cxn>
                <a:cxn ang="0">
                  <a:pos x="T6" y="T7"/>
                </a:cxn>
              </a:cxnLst>
              <a:rect l="0" t="0" r="r" b="b"/>
              <a:pathLst>
                <a:path w="9" h="17">
                  <a:moveTo>
                    <a:pt x="0" y="0"/>
                  </a:moveTo>
                  <a:cubicBezTo>
                    <a:pt x="3" y="8"/>
                    <a:pt x="4" y="12"/>
                    <a:pt x="7" y="17"/>
                  </a:cubicBezTo>
                  <a:cubicBezTo>
                    <a:pt x="7" y="15"/>
                    <a:pt x="8" y="12"/>
                    <a:pt x="9" y="10"/>
                  </a:cubicBezTo>
                  <a:cubicBezTo>
                    <a:pt x="5" y="8"/>
                    <a:pt x="2"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2" name="Freeform 20335"/>
            <p:cNvSpPr>
              <a:spLocks noEditPoints="1"/>
            </p:cNvSpPr>
            <p:nvPr/>
          </p:nvSpPr>
          <p:spPr bwMode="auto">
            <a:xfrm>
              <a:off x="4838701" y="2598738"/>
              <a:ext cx="1773238" cy="2414588"/>
            </a:xfrm>
            <a:custGeom>
              <a:avLst/>
              <a:gdLst>
                <a:gd name="T0" fmla="*/ 294 w 522"/>
                <a:gd name="T1" fmla="*/ 31 h 709"/>
                <a:gd name="T2" fmla="*/ 314 w 522"/>
                <a:gd name="T3" fmla="*/ 17 h 709"/>
                <a:gd name="T4" fmla="*/ 312 w 522"/>
                <a:gd name="T5" fmla="*/ 29 h 709"/>
                <a:gd name="T6" fmla="*/ 309 w 522"/>
                <a:gd name="T7" fmla="*/ 69 h 709"/>
                <a:gd name="T8" fmla="*/ 310 w 522"/>
                <a:gd name="T9" fmla="*/ 185 h 709"/>
                <a:gd name="T10" fmla="*/ 345 w 522"/>
                <a:gd name="T11" fmla="*/ 167 h 709"/>
                <a:gd name="T12" fmla="*/ 372 w 522"/>
                <a:gd name="T13" fmla="*/ 138 h 709"/>
                <a:gd name="T14" fmla="*/ 403 w 522"/>
                <a:gd name="T15" fmla="*/ 105 h 709"/>
                <a:gd name="T16" fmla="*/ 416 w 522"/>
                <a:gd name="T17" fmla="*/ 97 h 709"/>
                <a:gd name="T18" fmla="*/ 415 w 522"/>
                <a:gd name="T19" fmla="*/ 100 h 709"/>
                <a:gd name="T20" fmla="*/ 408 w 522"/>
                <a:gd name="T21" fmla="*/ 131 h 709"/>
                <a:gd name="T22" fmla="*/ 379 w 522"/>
                <a:gd name="T23" fmla="*/ 190 h 709"/>
                <a:gd name="T24" fmla="*/ 412 w 522"/>
                <a:gd name="T25" fmla="*/ 231 h 709"/>
                <a:gd name="T26" fmla="*/ 451 w 522"/>
                <a:gd name="T27" fmla="*/ 225 h 709"/>
                <a:gd name="T28" fmla="*/ 492 w 522"/>
                <a:gd name="T29" fmla="*/ 212 h 709"/>
                <a:gd name="T30" fmla="*/ 457 w 522"/>
                <a:gd name="T31" fmla="*/ 248 h 709"/>
                <a:gd name="T32" fmla="*/ 454 w 522"/>
                <a:gd name="T33" fmla="*/ 237 h 709"/>
                <a:gd name="T34" fmla="*/ 399 w 522"/>
                <a:gd name="T35" fmla="*/ 284 h 709"/>
                <a:gd name="T36" fmla="*/ 428 w 522"/>
                <a:gd name="T37" fmla="*/ 285 h 709"/>
                <a:gd name="T38" fmla="*/ 469 w 522"/>
                <a:gd name="T39" fmla="*/ 299 h 709"/>
                <a:gd name="T40" fmla="*/ 477 w 522"/>
                <a:gd name="T41" fmla="*/ 320 h 709"/>
                <a:gd name="T42" fmla="*/ 462 w 522"/>
                <a:gd name="T43" fmla="*/ 327 h 709"/>
                <a:gd name="T44" fmla="*/ 404 w 522"/>
                <a:gd name="T45" fmla="*/ 353 h 709"/>
                <a:gd name="T46" fmla="*/ 362 w 522"/>
                <a:gd name="T47" fmla="*/ 378 h 709"/>
                <a:gd name="T48" fmla="*/ 341 w 522"/>
                <a:gd name="T49" fmla="*/ 439 h 709"/>
                <a:gd name="T50" fmla="*/ 373 w 522"/>
                <a:gd name="T51" fmla="*/ 379 h 709"/>
                <a:gd name="T52" fmla="*/ 455 w 522"/>
                <a:gd name="T53" fmla="*/ 336 h 709"/>
                <a:gd name="T54" fmla="*/ 521 w 522"/>
                <a:gd name="T55" fmla="*/ 309 h 709"/>
                <a:gd name="T56" fmla="*/ 465 w 522"/>
                <a:gd name="T57" fmla="*/ 280 h 709"/>
                <a:gd name="T58" fmla="*/ 430 w 522"/>
                <a:gd name="T59" fmla="*/ 277 h 709"/>
                <a:gd name="T60" fmla="*/ 456 w 522"/>
                <a:gd name="T61" fmla="*/ 253 h 709"/>
                <a:gd name="T62" fmla="*/ 514 w 522"/>
                <a:gd name="T63" fmla="*/ 202 h 709"/>
                <a:gd name="T64" fmla="*/ 471 w 522"/>
                <a:gd name="T65" fmla="*/ 205 h 709"/>
                <a:gd name="T66" fmla="*/ 397 w 522"/>
                <a:gd name="T67" fmla="*/ 214 h 709"/>
                <a:gd name="T68" fmla="*/ 427 w 522"/>
                <a:gd name="T69" fmla="*/ 115 h 709"/>
                <a:gd name="T70" fmla="*/ 406 w 522"/>
                <a:gd name="T71" fmla="*/ 84 h 709"/>
                <a:gd name="T72" fmla="*/ 376 w 522"/>
                <a:gd name="T73" fmla="*/ 119 h 709"/>
                <a:gd name="T74" fmla="*/ 322 w 522"/>
                <a:gd name="T75" fmla="*/ 166 h 709"/>
                <a:gd name="T76" fmla="*/ 319 w 522"/>
                <a:gd name="T77" fmla="*/ 146 h 709"/>
                <a:gd name="T78" fmla="*/ 330 w 522"/>
                <a:gd name="T79" fmla="*/ 21 h 709"/>
                <a:gd name="T80" fmla="*/ 293 w 522"/>
                <a:gd name="T81" fmla="*/ 10 h 709"/>
                <a:gd name="T82" fmla="*/ 230 w 522"/>
                <a:gd name="T83" fmla="*/ 147 h 709"/>
                <a:gd name="T84" fmla="*/ 215 w 522"/>
                <a:gd name="T85" fmla="*/ 149 h 709"/>
                <a:gd name="T86" fmla="*/ 198 w 522"/>
                <a:gd name="T87" fmla="*/ 94 h 709"/>
                <a:gd name="T88" fmla="*/ 170 w 522"/>
                <a:gd name="T89" fmla="*/ 70 h 709"/>
                <a:gd name="T90" fmla="*/ 150 w 522"/>
                <a:gd name="T91" fmla="*/ 68 h 709"/>
                <a:gd name="T92" fmla="*/ 165 w 522"/>
                <a:gd name="T93" fmla="*/ 204 h 709"/>
                <a:gd name="T94" fmla="*/ 177 w 522"/>
                <a:gd name="T95" fmla="*/ 265 h 709"/>
                <a:gd name="T96" fmla="*/ 134 w 522"/>
                <a:gd name="T97" fmla="*/ 410 h 709"/>
                <a:gd name="T98" fmla="*/ 9 w 522"/>
                <a:gd name="T99" fmla="*/ 687 h 709"/>
                <a:gd name="T100" fmla="*/ 45 w 522"/>
                <a:gd name="T101" fmla="*/ 637 h 709"/>
                <a:gd name="T102" fmla="*/ 96 w 522"/>
                <a:gd name="T103" fmla="*/ 510 h 709"/>
                <a:gd name="T104" fmla="*/ 176 w 522"/>
                <a:gd name="T105" fmla="*/ 339 h 709"/>
                <a:gd name="T106" fmla="*/ 186 w 522"/>
                <a:gd name="T107" fmla="*/ 261 h 709"/>
                <a:gd name="T108" fmla="*/ 181 w 522"/>
                <a:gd name="T109" fmla="*/ 203 h 709"/>
                <a:gd name="T110" fmla="*/ 165 w 522"/>
                <a:gd name="T111" fmla="*/ 111 h 709"/>
                <a:gd name="T112" fmla="*/ 165 w 522"/>
                <a:gd name="T113" fmla="*/ 83 h 709"/>
                <a:gd name="T114" fmla="*/ 185 w 522"/>
                <a:gd name="T115" fmla="*/ 114 h 709"/>
                <a:gd name="T116" fmla="*/ 226 w 522"/>
                <a:gd name="T117" fmla="*/ 205 h 709"/>
                <a:gd name="T118" fmla="*/ 247 w 522"/>
                <a:gd name="T119" fmla="*/ 153 h 709"/>
                <a:gd name="T120" fmla="*/ 313 w 522"/>
                <a:gd name="T121" fmla="*/ 32 h 709"/>
                <a:gd name="T122" fmla="*/ 385 w 522"/>
                <a:gd name="T123" fmla="*/ 36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2" h="709">
                  <a:moveTo>
                    <a:pt x="261" y="98"/>
                  </a:moveTo>
                  <a:cubicBezTo>
                    <a:pt x="262" y="95"/>
                    <a:pt x="264" y="92"/>
                    <a:pt x="265" y="89"/>
                  </a:cubicBezTo>
                  <a:cubicBezTo>
                    <a:pt x="264" y="101"/>
                    <a:pt x="261" y="109"/>
                    <a:pt x="266" y="101"/>
                  </a:cubicBezTo>
                  <a:cubicBezTo>
                    <a:pt x="263" y="99"/>
                    <a:pt x="266" y="90"/>
                    <a:pt x="269" y="81"/>
                  </a:cubicBezTo>
                  <a:cubicBezTo>
                    <a:pt x="272" y="72"/>
                    <a:pt x="276" y="64"/>
                    <a:pt x="274" y="62"/>
                  </a:cubicBezTo>
                  <a:cubicBezTo>
                    <a:pt x="275" y="60"/>
                    <a:pt x="276" y="59"/>
                    <a:pt x="278" y="57"/>
                  </a:cubicBezTo>
                  <a:cubicBezTo>
                    <a:pt x="277" y="59"/>
                    <a:pt x="277" y="59"/>
                    <a:pt x="276" y="61"/>
                  </a:cubicBezTo>
                  <a:cubicBezTo>
                    <a:pt x="280" y="56"/>
                    <a:pt x="280" y="54"/>
                    <a:pt x="280" y="51"/>
                  </a:cubicBezTo>
                  <a:cubicBezTo>
                    <a:pt x="281" y="48"/>
                    <a:pt x="281" y="44"/>
                    <a:pt x="286" y="38"/>
                  </a:cubicBezTo>
                  <a:cubicBezTo>
                    <a:pt x="290" y="34"/>
                    <a:pt x="293" y="32"/>
                    <a:pt x="291" y="35"/>
                  </a:cubicBezTo>
                  <a:cubicBezTo>
                    <a:pt x="292" y="34"/>
                    <a:pt x="293" y="32"/>
                    <a:pt x="294" y="31"/>
                  </a:cubicBezTo>
                  <a:cubicBezTo>
                    <a:pt x="296" y="29"/>
                    <a:pt x="297" y="28"/>
                    <a:pt x="298" y="26"/>
                  </a:cubicBezTo>
                  <a:cubicBezTo>
                    <a:pt x="301" y="25"/>
                    <a:pt x="301" y="26"/>
                    <a:pt x="298" y="28"/>
                  </a:cubicBezTo>
                  <a:cubicBezTo>
                    <a:pt x="301" y="25"/>
                    <a:pt x="301" y="25"/>
                    <a:pt x="301" y="25"/>
                  </a:cubicBezTo>
                  <a:cubicBezTo>
                    <a:pt x="302" y="25"/>
                    <a:pt x="303" y="24"/>
                    <a:pt x="303" y="24"/>
                  </a:cubicBezTo>
                  <a:cubicBezTo>
                    <a:pt x="304" y="23"/>
                    <a:pt x="304" y="23"/>
                    <a:pt x="304" y="23"/>
                  </a:cubicBezTo>
                  <a:cubicBezTo>
                    <a:pt x="305" y="22"/>
                    <a:pt x="306" y="22"/>
                    <a:pt x="308" y="21"/>
                  </a:cubicBezTo>
                  <a:cubicBezTo>
                    <a:pt x="308" y="21"/>
                    <a:pt x="308" y="21"/>
                    <a:pt x="308" y="21"/>
                  </a:cubicBezTo>
                  <a:cubicBezTo>
                    <a:pt x="308" y="21"/>
                    <a:pt x="309" y="20"/>
                    <a:pt x="311" y="19"/>
                  </a:cubicBezTo>
                  <a:cubicBezTo>
                    <a:pt x="312" y="18"/>
                    <a:pt x="312" y="18"/>
                    <a:pt x="313" y="17"/>
                  </a:cubicBezTo>
                  <a:cubicBezTo>
                    <a:pt x="314" y="17"/>
                    <a:pt x="314" y="17"/>
                    <a:pt x="314" y="17"/>
                  </a:cubicBezTo>
                  <a:cubicBezTo>
                    <a:pt x="314" y="17"/>
                    <a:pt x="314" y="17"/>
                    <a:pt x="314" y="17"/>
                  </a:cubicBezTo>
                  <a:cubicBezTo>
                    <a:pt x="314" y="17"/>
                    <a:pt x="314" y="17"/>
                    <a:pt x="314" y="17"/>
                  </a:cubicBezTo>
                  <a:cubicBezTo>
                    <a:pt x="314" y="21"/>
                    <a:pt x="313" y="17"/>
                    <a:pt x="313" y="18"/>
                  </a:cubicBezTo>
                  <a:cubicBezTo>
                    <a:pt x="314" y="20"/>
                    <a:pt x="315" y="21"/>
                    <a:pt x="315" y="23"/>
                  </a:cubicBezTo>
                  <a:cubicBezTo>
                    <a:pt x="315" y="25"/>
                    <a:pt x="314" y="25"/>
                    <a:pt x="313" y="24"/>
                  </a:cubicBezTo>
                  <a:cubicBezTo>
                    <a:pt x="313" y="23"/>
                    <a:pt x="313" y="23"/>
                    <a:pt x="313" y="22"/>
                  </a:cubicBezTo>
                  <a:cubicBezTo>
                    <a:pt x="312" y="22"/>
                    <a:pt x="312" y="21"/>
                    <a:pt x="312" y="21"/>
                  </a:cubicBezTo>
                  <a:cubicBezTo>
                    <a:pt x="312" y="20"/>
                    <a:pt x="312" y="20"/>
                    <a:pt x="312" y="20"/>
                  </a:cubicBezTo>
                  <a:cubicBezTo>
                    <a:pt x="312" y="20"/>
                    <a:pt x="312" y="20"/>
                    <a:pt x="312" y="20"/>
                  </a:cubicBezTo>
                  <a:cubicBezTo>
                    <a:pt x="310" y="25"/>
                    <a:pt x="310" y="25"/>
                    <a:pt x="311" y="26"/>
                  </a:cubicBezTo>
                  <a:cubicBezTo>
                    <a:pt x="312" y="26"/>
                    <a:pt x="312" y="27"/>
                    <a:pt x="312" y="28"/>
                  </a:cubicBezTo>
                  <a:cubicBezTo>
                    <a:pt x="312" y="28"/>
                    <a:pt x="312" y="28"/>
                    <a:pt x="312" y="29"/>
                  </a:cubicBezTo>
                  <a:cubicBezTo>
                    <a:pt x="312" y="30"/>
                    <a:pt x="312" y="31"/>
                    <a:pt x="312" y="31"/>
                  </a:cubicBezTo>
                  <a:cubicBezTo>
                    <a:pt x="312" y="33"/>
                    <a:pt x="312" y="36"/>
                    <a:pt x="312" y="38"/>
                  </a:cubicBezTo>
                  <a:cubicBezTo>
                    <a:pt x="311" y="29"/>
                    <a:pt x="311" y="29"/>
                    <a:pt x="311" y="29"/>
                  </a:cubicBezTo>
                  <a:cubicBezTo>
                    <a:pt x="309" y="32"/>
                    <a:pt x="309" y="35"/>
                    <a:pt x="309" y="39"/>
                  </a:cubicBezTo>
                  <a:cubicBezTo>
                    <a:pt x="309" y="43"/>
                    <a:pt x="308" y="48"/>
                    <a:pt x="307" y="53"/>
                  </a:cubicBezTo>
                  <a:cubicBezTo>
                    <a:pt x="308" y="52"/>
                    <a:pt x="309" y="47"/>
                    <a:pt x="310" y="43"/>
                  </a:cubicBezTo>
                  <a:cubicBezTo>
                    <a:pt x="312" y="39"/>
                    <a:pt x="313" y="37"/>
                    <a:pt x="314" y="43"/>
                  </a:cubicBezTo>
                  <a:cubicBezTo>
                    <a:pt x="313" y="44"/>
                    <a:pt x="313" y="46"/>
                    <a:pt x="313" y="48"/>
                  </a:cubicBezTo>
                  <a:cubicBezTo>
                    <a:pt x="313" y="50"/>
                    <a:pt x="313" y="53"/>
                    <a:pt x="314" y="56"/>
                  </a:cubicBezTo>
                  <a:cubicBezTo>
                    <a:pt x="312" y="56"/>
                    <a:pt x="312" y="62"/>
                    <a:pt x="311" y="70"/>
                  </a:cubicBezTo>
                  <a:cubicBezTo>
                    <a:pt x="309" y="69"/>
                    <a:pt x="309" y="69"/>
                    <a:pt x="309" y="69"/>
                  </a:cubicBezTo>
                  <a:cubicBezTo>
                    <a:pt x="308" y="77"/>
                    <a:pt x="310" y="77"/>
                    <a:pt x="310" y="82"/>
                  </a:cubicBezTo>
                  <a:cubicBezTo>
                    <a:pt x="309" y="91"/>
                    <a:pt x="307" y="93"/>
                    <a:pt x="305" y="95"/>
                  </a:cubicBezTo>
                  <a:cubicBezTo>
                    <a:pt x="303" y="110"/>
                    <a:pt x="309" y="85"/>
                    <a:pt x="308" y="103"/>
                  </a:cubicBezTo>
                  <a:cubicBezTo>
                    <a:pt x="305" y="115"/>
                    <a:pt x="305" y="124"/>
                    <a:pt x="306" y="140"/>
                  </a:cubicBezTo>
                  <a:cubicBezTo>
                    <a:pt x="305" y="149"/>
                    <a:pt x="305" y="138"/>
                    <a:pt x="304" y="141"/>
                  </a:cubicBezTo>
                  <a:cubicBezTo>
                    <a:pt x="304" y="144"/>
                    <a:pt x="305" y="147"/>
                    <a:pt x="306" y="149"/>
                  </a:cubicBezTo>
                  <a:cubicBezTo>
                    <a:pt x="306" y="152"/>
                    <a:pt x="305" y="151"/>
                    <a:pt x="305" y="151"/>
                  </a:cubicBezTo>
                  <a:cubicBezTo>
                    <a:pt x="305" y="156"/>
                    <a:pt x="306" y="156"/>
                    <a:pt x="307" y="156"/>
                  </a:cubicBezTo>
                  <a:cubicBezTo>
                    <a:pt x="307" y="157"/>
                    <a:pt x="308" y="158"/>
                    <a:pt x="309" y="165"/>
                  </a:cubicBezTo>
                  <a:cubicBezTo>
                    <a:pt x="310" y="165"/>
                    <a:pt x="310" y="168"/>
                    <a:pt x="310" y="171"/>
                  </a:cubicBezTo>
                  <a:cubicBezTo>
                    <a:pt x="310" y="175"/>
                    <a:pt x="310" y="179"/>
                    <a:pt x="310" y="185"/>
                  </a:cubicBezTo>
                  <a:cubicBezTo>
                    <a:pt x="311" y="185"/>
                    <a:pt x="311" y="185"/>
                    <a:pt x="311" y="185"/>
                  </a:cubicBezTo>
                  <a:cubicBezTo>
                    <a:pt x="311" y="185"/>
                    <a:pt x="311" y="185"/>
                    <a:pt x="311" y="185"/>
                  </a:cubicBezTo>
                  <a:cubicBezTo>
                    <a:pt x="313" y="185"/>
                    <a:pt x="313" y="185"/>
                    <a:pt x="313" y="185"/>
                  </a:cubicBezTo>
                  <a:cubicBezTo>
                    <a:pt x="314" y="184"/>
                    <a:pt x="315" y="184"/>
                    <a:pt x="316" y="184"/>
                  </a:cubicBezTo>
                  <a:cubicBezTo>
                    <a:pt x="318" y="183"/>
                    <a:pt x="320" y="182"/>
                    <a:pt x="322" y="181"/>
                  </a:cubicBezTo>
                  <a:cubicBezTo>
                    <a:pt x="326" y="179"/>
                    <a:pt x="330" y="177"/>
                    <a:pt x="333" y="173"/>
                  </a:cubicBezTo>
                  <a:cubicBezTo>
                    <a:pt x="337" y="172"/>
                    <a:pt x="332" y="176"/>
                    <a:pt x="333" y="177"/>
                  </a:cubicBezTo>
                  <a:cubicBezTo>
                    <a:pt x="336" y="175"/>
                    <a:pt x="338" y="173"/>
                    <a:pt x="340" y="171"/>
                  </a:cubicBezTo>
                  <a:cubicBezTo>
                    <a:pt x="341" y="170"/>
                    <a:pt x="342" y="170"/>
                    <a:pt x="343" y="169"/>
                  </a:cubicBezTo>
                  <a:cubicBezTo>
                    <a:pt x="343" y="168"/>
                    <a:pt x="343" y="168"/>
                    <a:pt x="344" y="168"/>
                  </a:cubicBezTo>
                  <a:cubicBezTo>
                    <a:pt x="344" y="168"/>
                    <a:pt x="344" y="167"/>
                    <a:pt x="345" y="167"/>
                  </a:cubicBezTo>
                  <a:cubicBezTo>
                    <a:pt x="346" y="165"/>
                    <a:pt x="348" y="164"/>
                    <a:pt x="349" y="163"/>
                  </a:cubicBezTo>
                  <a:cubicBezTo>
                    <a:pt x="351" y="160"/>
                    <a:pt x="353" y="157"/>
                    <a:pt x="357" y="151"/>
                  </a:cubicBezTo>
                  <a:cubicBezTo>
                    <a:pt x="361" y="149"/>
                    <a:pt x="364" y="146"/>
                    <a:pt x="367" y="144"/>
                  </a:cubicBezTo>
                  <a:cubicBezTo>
                    <a:pt x="359" y="149"/>
                    <a:pt x="366" y="139"/>
                    <a:pt x="372" y="131"/>
                  </a:cubicBezTo>
                  <a:cubicBezTo>
                    <a:pt x="369" y="132"/>
                    <a:pt x="366" y="134"/>
                    <a:pt x="365" y="135"/>
                  </a:cubicBezTo>
                  <a:cubicBezTo>
                    <a:pt x="375" y="122"/>
                    <a:pt x="375" y="122"/>
                    <a:pt x="375" y="122"/>
                  </a:cubicBezTo>
                  <a:cubicBezTo>
                    <a:pt x="376" y="121"/>
                    <a:pt x="376" y="123"/>
                    <a:pt x="375" y="125"/>
                  </a:cubicBezTo>
                  <a:cubicBezTo>
                    <a:pt x="375" y="125"/>
                    <a:pt x="376" y="124"/>
                    <a:pt x="376" y="123"/>
                  </a:cubicBezTo>
                  <a:cubicBezTo>
                    <a:pt x="381" y="119"/>
                    <a:pt x="380" y="123"/>
                    <a:pt x="378" y="127"/>
                  </a:cubicBezTo>
                  <a:cubicBezTo>
                    <a:pt x="377" y="128"/>
                    <a:pt x="375" y="129"/>
                    <a:pt x="373" y="130"/>
                  </a:cubicBezTo>
                  <a:cubicBezTo>
                    <a:pt x="372" y="134"/>
                    <a:pt x="370" y="137"/>
                    <a:pt x="372" y="138"/>
                  </a:cubicBezTo>
                  <a:cubicBezTo>
                    <a:pt x="372" y="137"/>
                    <a:pt x="374" y="135"/>
                    <a:pt x="375" y="134"/>
                  </a:cubicBezTo>
                  <a:cubicBezTo>
                    <a:pt x="375" y="135"/>
                    <a:pt x="374" y="135"/>
                    <a:pt x="375" y="135"/>
                  </a:cubicBezTo>
                  <a:cubicBezTo>
                    <a:pt x="376" y="135"/>
                    <a:pt x="376" y="133"/>
                    <a:pt x="378" y="131"/>
                  </a:cubicBezTo>
                  <a:cubicBezTo>
                    <a:pt x="382" y="130"/>
                    <a:pt x="382" y="130"/>
                    <a:pt x="382" y="130"/>
                  </a:cubicBezTo>
                  <a:cubicBezTo>
                    <a:pt x="382" y="129"/>
                    <a:pt x="382" y="129"/>
                    <a:pt x="382" y="129"/>
                  </a:cubicBezTo>
                  <a:cubicBezTo>
                    <a:pt x="390" y="122"/>
                    <a:pt x="390" y="122"/>
                    <a:pt x="390" y="122"/>
                  </a:cubicBezTo>
                  <a:cubicBezTo>
                    <a:pt x="394" y="119"/>
                    <a:pt x="394" y="119"/>
                    <a:pt x="394" y="119"/>
                  </a:cubicBezTo>
                  <a:cubicBezTo>
                    <a:pt x="395" y="118"/>
                    <a:pt x="395" y="118"/>
                    <a:pt x="395" y="118"/>
                  </a:cubicBezTo>
                  <a:cubicBezTo>
                    <a:pt x="395" y="118"/>
                    <a:pt x="395" y="118"/>
                    <a:pt x="395" y="118"/>
                  </a:cubicBezTo>
                  <a:cubicBezTo>
                    <a:pt x="396" y="117"/>
                    <a:pt x="396" y="117"/>
                    <a:pt x="396" y="117"/>
                  </a:cubicBezTo>
                  <a:cubicBezTo>
                    <a:pt x="398" y="114"/>
                    <a:pt x="400" y="110"/>
                    <a:pt x="403" y="105"/>
                  </a:cubicBezTo>
                  <a:cubicBezTo>
                    <a:pt x="407" y="101"/>
                    <a:pt x="412" y="95"/>
                    <a:pt x="419" y="88"/>
                  </a:cubicBezTo>
                  <a:cubicBezTo>
                    <a:pt x="420" y="88"/>
                    <a:pt x="421" y="87"/>
                    <a:pt x="422" y="86"/>
                  </a:cubicBezTo>
                  <a:cubicBezTo>
                    <a:pt x="423" y="85"/>
                    <a:pt x="423" y="85"/>
                    <a:pt x="423" y="85"/>
                  </a:cubicBezTo>
                  <a:cubicBezTo>
                    <a:pt x="423" y="85"/>
                    <a:pt x="423" y="85"/>
                    <a:pt x="423" y="85"/>
                  </a:cubicBezTo>
                  <a:cubicBezTo>
                    <a:pt x="423" y="85"/>
                    <a:pt x="423" y="85"/>
                    <a:pt x="423" y="85"/>
                  </a:cubicBezTo>
                  <a:cubicBezTo>
                    <a:pt x="424" y="87"/>
                    <a:pt x="424" y="87"/>
                    <a:pt x="424" y="87"/>
                  </a:cubicBezTo>
                  <a:cubicBezTo>
                    <a:pt x="424" y="88"/>
                    <a:pt x="424" y="90"/>
                    <a:pt x="425" y="93"/>
                  </a:cubicBezTo>
                  <a:cubicBezTo>
                    <a:pt x="423" y="92"/>
                    <a:pt x="421" y="94"/>
                    <a:pt x="420" y="96"/>
                  </a:cubicBezTo>
                  <a:cubicBezTo>
                    <a:pt x="418" y="98"/>
                    <a:pt x="417" y="101"/>
                    <a:pt x="415" y="103"/>
                  </a:cubicBezTo>
                  <a:cubicBezTo>
                    <a:pt x="416" y="101"/>
                    <a:pt x="416" y="99"/>
                    <a:pt x="416" y="98"/>
                  </a:cubicBezTo>
                  <a:cubicBezTo>
                    <a:pt x="416" y="98"/>
                    <a:pt x="416" y="97"/>
                    <a:pt x="416" y="97"/>
                  </a:cubicBezTo>
                  <a:cubicBezTo>
                    <a:pt x="416" y="96"/>
                    <a:pt x="416" y="96"/>
                    <a:pt x="416" y="96"/>
                  </a:cubicBezTo>
                  <a:cubicBezTo>
                    <a:pt x="416" y="97"/>
                    <a:pt x="416" y="97"/>
                    <a:pt x="416" y="97"/>
                  </a:cubicBezTo>
                  <a:cubicBezTo>
                    <a:pt x="415" y="97"/>
                    <a:pt x="414" y="98"/>
                    <a:pt x="413" y="99"/>
                  </a:cubicBezTo>
                  <a:cubicBezTo>
                    <a:pt x="411" y="100"/>
                    <a:pt x="410" y="102"/>
                    <a:pt x="408" y="104"/>
                  </a:cubicBezTo>
                  <a:cubicBezTo>
                    <a:pt x="406" y="106"/>
                    <a:pt x="405" y="107"/>
                    <a:pt x="403" y="108"/>
                  </a:cubicBezTo>
                  <a:cubicBezTo>
                    <a:pt x="406" y="106"/>
                    <a:pt x="404" y="109"/>
                    <a:pt x="404" y="110"/>
                  </a:cubicBezTo>
                  <a:cubicBezTo>
                    <a:pt x="406" y="108"/>
                    <a:pt x="408" y="105"/>
                    <a:pt x="411" y="102"/>
                  </a:cubicBezTo>
                  <a:cubicBezTo>
                    <a:pt x="414" y="100"/>
                    <a:pt x="414" y="100"/>
                    <a:pt x="414" y="100"/>
                  </a:cubicBezTo>
                  <a:cubicBezTo>
                    <a:pt x="414" y="100"/>
                    <a:pt x="414" y="100"/>
                    <a:pt x="414" y="100"/>
                  </a:cubicBezTo>
                  <a:cubicBezTo>
                    <a:pt x="414" y="100"/>
                    <a:pt x="414" y="100"/>
                    <a:pt x="414" y="100"/>
                  </a:cubicBezTo>
                  <a:cubicBezTo>
                    <a:pt x="415" y="100"/>
                    <a:pt x="415" y="100"/>
                    <a:pt x="415" y="100"/>
                  </a:cubicBezTo>
                  <a:cubicBezTo>
                    <a:pt x="411" y="105"/>
                    <a:pt x="412" y="107"/>
                    <a:pt x="411" y="111"/>
                  </a:cubicBezTo>
                  <a:cubicBezTo>
                    <a:pt x="413" y="108"/>
                    <a:pt x="414" y="107"/>
                    <a:pt x="414" y="107"/>
                  </a:cubicBezTo>
                  <a:cubicBezTo>
                    <a:pt x="415" y="108"/>
                    <a:pt x="415" y="109"/>
                    <a:pt x="415" y="110"/>
                  </a:cubicBezTo>
                  <a:cubicBezTo>
                    <a:pt x="415" y="113"/>
                    <a:pt x="413" y="118"/>
                    <a:pt x="413" y="121"/>
                  </a:cubicBezTo>
                  <a:cubicBezTo>
                    <a:pt x="412" y="121"/>
                    <a:pt x="411" y="121"/>
                    <a:pt x="411" y="120"/>
                  </a:cubicBezTo>
                  <a:cubicBezTo>
                    <a:pt x="411" y="119"/>
                    <a:pt x="411" y="118"/>
                    <a:pt x="412" y="115"/>
                  </a:cubicBezTo>
                  <a:cubicBezTo>
                    <a:pt x="410" y="117"/>
                    <a:pt x="410" y="118"/>
                    <a:pt x="410" y="119"/>
                  </a:cubicBezTo>
                  <a:cubicBezTo>
                    <a:pt x="410" y="120"/>
                    <a:pt x="410" y="121"/>
                    <a:pt x="411" y="122"/>
                  </a:cubicBezTo>
                  <a:cubicBezTo>
                    <a:pt x="411" y="123"/>
                    <a:pt x="411" y="124"/>
                    <a:pt x="411" y="125"/>
                  </a:cubicBezTo>
                  <a:cubicBezTo>
                    <a:pt x="411" y="126"/>
                    <a:pt x="410" y="127"/>
                    <a:pt x="410" y="128"/>
                  </a:cubicBezTo>
                  <a:cubicBezTo>
                    <a:pt x="409" y="129"/>
                    <a:pt x="409" y="130"/>
                    <a:pt x="408" y="131"/>
                  </a:cubicBezTo>
                  <a:cubicBezTo>
                    <a:pt x="409" y="129"/>
                    <a:pt x="410" y="127"/>
                    <a:pt x="409" y="127"/>
                  </a:cubicBezTo>
                  <a:cubicBezTo>
                    <a:pt x="409" y="127"/>
                    <a:pt x="409" y="127"/>
                    <a:pt x="409" y="127"/>
                  </a:cubicBezTo>
                  <a:cubicBezTo>
                    <a:pt x="409" y="128"/>
                    <a:pt x="409" y="128"/>
                    <a:pt x="409" y="129"/>
                  </a:cubicBezTo>
                  <a:cubicBezTo>
                    <a:pt x="408" y="130"/>
                    <a:pt x="408" y="131"/>
                    <a:pt x="407" y="132"/>
                  </a:cubicBezTo>
                  <a:cubicBezTo>
                    <a:pt x="406" y="134"/>
                    <a:pt x="405" y="136"/>
                    <a:pt x="404" y="137"/>
                  </a:cubicBezTo>
                  <a:cubicBezTo>
                    <a:pt x="402" y="141"/>
                    <a:pt x="400" y="143"/>
                    <a:pt x="401" y="141"/>
                  </a:cubicBezTo>
                  <a:cubicBezTo>
                    <a:pt x="402" y="139"/>
                    <a:pt x="402" y="139"/>
                    <a:pt x="402" y="139"/>
                  </a:cubicBezTo>
                  <a:cubicBezTo>
                    <a:pt x="397" y="147"/>
                    <a:pt x="391" y="159"/>
                    <a:pt x="386" y="170"/>
                  </a:cubicBezTo>
                  <a:cubicBezTo>
                    <a:pt x="384" y="176"/>
                    <a:pt x="383" y="181"/>
                    <a:pt x="382" y="186"/>
                  </a:cubicBezTo>
                  <a:cubicBezTo>
                    <a:pt x="382" y="190"/>
                    <a:pt x="382" y="193"/>
                    <a:pt x="383" y="194"/>
                  </a:cubicBezTo>
                  <a:cubicBezTo>
                    <a:pt x="383" y="194"/>
                    <a:pt x="379" y="191"/>
                    <a:pt x="379" y="190"/>
                  </a:cubicBezTo>
                  <a:cubicBezTo>
                    <a:pt x="380" y="196"/>
                    <a:pt x="382" y="202"/>
                    <a:pt x="385" y="207"/>
                  </a:cubicBezTo>
                  <a:cubicBezTo>
                    <a:pt x="388" y="212"/>
                    <a:pt x="393" y="216"/>
                    <a:pt x="397" y="217"/>
                  </a:cubicBezTo>
                  <a:cubicBezTo>
                    <a:pt x="396" y="217"/>
                    <a:pt x="395" y="220"/>
                    <a:pt x="394" y="223"/>
                  </a:cubicBezTo>
                  <a:cubicBezTo>
                    <a:pt x="394" y="224"/>
                    <a:pt x="393" y="225"/>
                    <a:pt x="391" y="224"/>
                  </a:cubicBezTo>
                  <a:cubicBezTo>
                    <a:pt x="390" y="224"/>
                    <a:pt x="387" y="223"/>
                    <a:pt x="384" y="219"/>
                  </a:cubicBezTo>
                  <a:cubicBezTo>
                    <a:pt x="385" y="221"/>
                    <a:pt x="387" y="224"/>
                    <a:pt x="390" y="227"/>
                  </a:cubicBezTo>
                  <a:cubicBezTo>
                    <a:pt x="394" y="229"/>
                    <a:pt x="398" y="232"/>
                    <a:pt x="404" y="232"/>
                  </a:cubicBezTo>
                  <a:cubicBezTo>
                    <a:pt x="402" y="232"/>
                    <a:pt x="400" y="230"/>
                    <a:pt x="400" y="229"/>
                  </a:cubicBezTo>
                  <a:cubicBezTo>
                    <a:pt x="399" y="227"/>
                    <a:pt x="399" y="226"/>
                    <a:pt x="401" y="227"/>
                  </a:cubicBezTo>
                  <a:cubicBezTo>
                    <a:pt x="404" y="229"/>
                    <a:pt x="406" y="229"/>
                    <a:pt x="408" y="230"/>
                  </a:cubicBezTo>
                  <a:cubicBezTo>
                    <a:pt x="409" y="230"/>
                    <a:pt x="410" y="231"/>
                    <a:pt x="412" y="231"/>
                  </a:cubicBezTo>
                  <a:cubicBezTo>
                    <a:pt x="414" y="231"/>
                    <a:pt x="417" y="232"/>
                    <a:pt x="424" y="232"/>
                  </a:cubicBezTo>
                  <a:cubicBezTo>
                    <a:pt x="420" y="232"/>
                    <a:pt x="424" y="227"/>
                    <a:pt x="431" y="225"/>
                  </a:cubicBezTo>
                  <a:cubicBezTo>
                    <a:pt x="430" y="226"/>
                    <a:pt x="432" y="229"/>
                    <a:pt x="430" y="231"/>
                  </a:cubicBezTo>
                  <a:cubicBezTo>
                    <a:pt x="431" y="230"/>
                    <a:pt x="433" y="229"/>
                    <a:pt x="434" y="228"/>
                  </a:cubicBezTo>
                  <a:cubicBezTo>
                    <a:pt x="435" y="228"/>
                    <a:pt x="435" y="228"/>
                    <a:pt x="435" y="227"/>
                  </a:cubicBezTo>
                  <a:cubicBezTo>
                    <a:pt x="437" y="227"/>
                    <a:pt x="437" y="227"/>
                    <a:pt x="437" y="227"/>
                  </a:cubicBezTo>
                  <a:cubicBezTo>
                    <a:pt x="438" y="225"/>
                    <a:pt x="440" y="224"/>
                    <a:pt x="443" y="223"/>
                  </a:cubicBezTo>
                  <a:cubicBezTo>
                    <a:pt x="441" y="223"/>
                    <a:pt x="441" y="225"/>
                    <a:pt x="441" y="226"/>
                  </a:cubicBezTo>
                  <a:cubicBezTo>
                    <a:pt x="441" y="227"/>
                    <a:pt x="441" y="228"/>
                    <a:pt x="442" y="228"/>
                  </a:cubicBezTo>
                  <a:cubicBezTo>
                    <a:pt x="442" y="228"/>
                    <a:pt x="443" y="227"/>
                    <a:pt x="445" y="227"/>
                  </a:cubicBezTo>
                  <a:cubicBezTo>
                    <a:pt x="447" y="226"/>
                    <a:pt x="449" y="226"/>
                    <a:pt x="451" y="225"/>
                  </a:cubicBezTo>
                  <a:cubicBezTo>
                    <a:pt x="450" y="225"/>
                    <a:pt x="450" y="225"/>
                    <a:pt x="449" y="225"/>
                  </a:cubicBezTo>
                  <a:cubicBezTo>
                    <a:pt x="451" y="224"/>
                    <a:pt x="454" y="223"/>
                    <a:pt x="457" y="222"/>
                  </a:cubicBezTo>
                  <a:cubicBezTo>
                    <a:pt x="461" y="221"/>
                    <a:pt x="464" y="219"/>
                    <a:pt x="467" y="218"/>
                  </a:cubicBezTo>
                  <a:cubicBezTo>
                    <a:pt x="471" y="216"/>
                    <a:pt x="475" y="215"/>
                    <a:pt x="480" y="213"/>
                  </a:cubicBezTo>
                  <a:cubicBezTo>
                    <a:pt x="482" y="213"/>
                    <a:pt x="484" y="212"/>
                    <a:pt x="486" y="212"/>
                  </a:cubicBezTo>
                  <a:cubicBezTo>
                    <a:pt x="488" y="212"/>
                    <a:pt x="489" y="212"/>
                    <a:pt x="490" y="212"/>
                  </a:cubicBezTo>
                  <a:cubicBezTo>
                    <a:pt x="490" y="212"/>
                    <a:pt x="491" y="212"/>
                    <a:pt x="492" y="212"/>
                  </a:cubicBezTo>
                  <a:cubicBezTo>
                    <a:pt x="492" y="212"/>
                    <a:pt x="492" y="212"/>
                    <a:pt x="492" y="212"/>
                  </a:cubicBezTo>
                  <a:cubicBezTo>
                    <a:pt x="492" y="212"/>
                    <a:pt x="493" y="212"/>
                    <a:pt x="493" y="212"/>
                  </a:cubicBezTo>
                  <a:cubicBezTo>
                    <a:pt x="492" y="212"/>
                    <a:pt x="492" y="212"/>
                    <a:pt x="492" y="212"/>
                  </a:cubicBezTo>
                  <a:cubicBezTo>
                    <a:pt x="492" y="212"/>
                    <a:pt x="492" y="212"/>
                    <a:pt x="492" y="212"/>
                  </a:cubicBezTo>
                  <a:cubicBezTo>
                    <a:pt x="491" y="212"/>
                    <a:pt x="491" y="212"/>
                    <a:pt x="490" y="212"/>
                  </a:cubicBezTo>
                  <a:cubicBezTo>
                    <a:pt x="489" y="213"/>
                    <a:pt x="488" y="213"/>
                    <a:pt x="487" y="214"/>
                  </a:cubicBezTo>
                  <a:cubicBezTo>
                    <a:pt x="484" y="215"/>
                    <a:pt x="481" y="216"/>
                    <a:pt x="479" y="217"/>
                  </a:cubicBezTo>
                  <a:cubicBezTo>
                    <a:pt x="476" y="218"/>
                    <a:pt x="474" y="220"/>
                    <a:pt x="472" y="221"/>
                  </a:cubicBezTo>
                  <a:cubicBezTo>
                    <a:pt x="472" y="221"/>
                    <a:pt x="470" y="222"/>
                    <a:pt x="469" y="222"/>
                  </a:cubicBezTo>
                  <a:cubicBezTo>
                    <a:pt x="468" y="223"/>
                    <a:pt x="468" y="223"/>
                    <a:pt x="467" y="224"/>
                  </a:cubicBezTo>
                  <a:cubicBezTo>
                    <a:pt x="468" y="224"/>
                    <a:pt x="469" y="223"/>
                    <a:pt x="470" y="223"/>
                  </a:cubicBezTo>
                  <a:cubicBezTo>
                    <a:pt x="475" y="222"/>
                    <a:pt x="480" y="221"/>
                    <a:pt x="482" y="223"/>
                  </a:cubicBezTo>
                  <a:cubicBezTo>
                    <a:pt x="482" y="225"/>
                    <a:pt x="481" y="229"/>
                    <a:pt x="474" y="235"/>
                  </a:cubicBezTo>
                  <a:cubicBezTo>
                    <a:pt x="469" y="237"/>
                    <a:pt x="469" y="237"/>
                    <a:pt x="469" y="237"/>
                  </a:cubicBezTo>
                  <a:cubicBezTo>
                    <a:pt x="457" y="248"/>
                    <a:pt x="457" y="248"/>
                    <a:pt x="457" y="248"/>
                  </a:cubicBezTo>
                  <a:cubicBezTo>
                    <a:pt x="458" y="246"/>
                    <a:pt x="460" y="243"/>
                    <a:pt x="462" y="241"/>
                  </a:cubicBezTo>
                  <a:cubicBezTo>
                    <a:pt x="463" y="238"/>
                    <a:pt x="464" y="235"/>
                    <a:pt x="465" y="233"/>
                  </a:cubicBezTo>
                  <a:cubicBezTo>
                    <a:pt x="466" y="229"/>
                    <a:pt x="463" y="228"/>
                    <a:pt x="461" y="228"/>
                  </a:cubicBezTo>
                  <a:cubicBezTo>
                    <a:pt x="455" y="231"/>
                    <a:pt x="456" y="230"/>
                    <a:pt x="452" y="233"/>
                  </a:cubicBezTo>
                  <a:cubicBezTo>
                    <a:pt x="450" y="234"/>
                    <a:pt x="450" y="233"/>
                    <a:pt x="449" y="233"/>
                  </a:cubicBezTo>
                  <a:cubicBezTo>
                    <a:pt x="449" y="233"/>
                    <a:pt x="449" y="233"/>
                    <a:pt x="450" y="232"/>
                  </a:cubicBezTo>
                  <a:cubicBezTo>
                    <a:pt x="447" y="234"/>
                    <a:pt x="445" y="236"/>
                    <a:pt x="443" y="237"/>
                  </a:cubicBezTo>
                  <a:cubicBezTo>
                    <a:pt x="445" y="237"/>
                    <a:pt x="445" y="237"/>
                    <a:pt x="444" y="239"/>
                  </a:cubicBezTo>
                  <a:cubicBezTo>
                    <a:pt x="443" y="240"/>
                    <a:pt x="442" y="242"/>
                    <a:pt x="443" y="243"/>
                  </a:cubicBezTo>
                  <a:cubicBezTo>
                    <a:pt x="446" y="239"/>
                    <a:pt x="448" y="236"/>
                    <a:pt x="449" y="235"/>
                  </a:cubicBezTo>
                  <a:cubicBezTo>
                    <a:pt x="452" y="234"/>
                    <a:pt x="455" y="234"/>
                    <a:pt x="454" y="237"/>
                  </a:cubicBezTo>
                  <a:cubicBezTo>
                    <a:pt x="453" y="238"/>
                    <a:pt x="452" y="240"/>
                    <a:pt x="450" y="242"/>
                  </a:cubicBezTo>
                  <a:cubicBezTo>
                    <a:pt x="448" y="244"/>
                    <a:pt x="445" y="246"/>
                    <a:pt x="442" y="249"/>
                  </a:cubicBezTo>
                  <a:cubicBezTo>
                    <a:pt x="437" y="251"/>
                    <a:pt x="441" y="243"/>
                    <a:pt x="440" y="243"/>
                  </a:cubicBezTo>
                  <a:cubicBezTo>
                    <a:pt x="439" y="245"/>
                    <a:pt x="428" y="255"/>
                    <a:pt x="427" y="256"/>
                  </a:cubicBezTo>
                  <a:cubicBezTo>
                    <a:pt x="428" y="254"/>
                    <a:pt x="430" y="252"/>
                    <a:pt x="432" y="250"/>
                  </a:cubicBezTo>
                  <a:cubicBezTo>
                    <a:pt x="429" y="251"/>
                    <a:pt x="428" y="253"/>
                    <a:pt x="426" y="255"/>
                  </a:cubicBezTo>
                  <a:cubicBezTo>
                    <a:pt x="425" y="255"/>
                    <a:pt x="425" y="256"/>
                    <a:pt x="424" y="257"/>
                  </a:cubicBezTo>
                  <a:cubicBezTo>
                    <a:pt x="423" y="258"/>
                    <a:pt x="423" y="258"/>
                    <a:pt x="423" y="258"/>
                  </a:cubicBezTo>
                  <a:cubicBezTo>
                    <a:pt x="421" y="260"/>
                    <a:pt x="421" y="260"/>
                    <a:pt x="421" y="260"/>
                  </a:cubicBezTo>
                  <a:cubicBezTo>
                    <a:pt x="417" y="265"/>
                    <a:pt x="414" y="270"/>
                    <a:pt x="407" y="276"/>
                  </a:cubicBezTo>
                  <a:cubicBezTo>
                    <a:pt x="405" y="278"/>
                    <a:pt x="402" y="281"/>
                    <a:pt x="399" y="284"/>
                  </a:cubicBezTo>
                  <a:cubicBezTo>
                    <a:pt x="399" y="284"/>
                    <a:pt x="399" y="284"/>
                    <a:pt x="399" y="285"/>
                  </a:cubicBezTo>
                  <a:cubicBezTo>
                    <a:pt x="400" y="285"/>
                    <a:pt x="400" y="285"/>
                    <a:pt x="400" y="286"/>
                  </a:cubicBezTo>
                  <a:cubicBezTo>
                    <a:pt x="401" y="286"/>
                    <a:pt x="402" y="287"/>
                    <a:pt x="402" y="287"/>
                  </a:cubicBezTo>
                  <a:cubicBezTo>
                    <a:pt x="404" y="288"/>
                    <a:pt x="405" y="289"/>
                    <a:pt x="406" y="289"/>
                  </a:cubicBezTo>
                  <a:cubicBezTo>
                    <a:pt x="404" y="287"/>
                    <a:pt x="404" y="286"/>
                    <a:pt x="405" y="285"/>
                  </a:cubicBezTo>
                  <a:cubicBezTo>
                    <a:pt x="405" y="284"/>
                    <a:pt x="406" y="283"/>
                    <a:pt x="407" y="283"/>
                  </a:cubicBezTo>
                  <a:cubicBezTo>
                    <a:pt x="407" y="283"/>
                    <a:pt x="409" y="282"/>
                    <a:pt x="410" y="282"/>
                  </a:cubicBezTo>
                  <a:cubicBezTo>
                    <a:pt x="412" y="281"/>
                    <a:pt x="415" y="280"/>
                    <a:pt x="417" y="280"/>
                  </a:cubicBezTo>
                  <a:cubicBezTo>
                    <a:pt x="418" y="280"/>
                    <a:pt x="421" y="280"/>
                    <a:pt x="423" y="280"/>
                  </a:cubicBezTo>
                  <a:cubicBezTo>
                    <a:pt x="423" y="280"/>
                    <a:pt x="423" y="281"/>
                    <a:pt x="424" y="282"/>
                  </a:cubicBezTo>
                  <a:cubicBezTo>
                    <a:pt x="425" y="282"/>
                    <a:pt x="426" y="284"/>
                    <a:pt x="428" y="285"/>
                  </a:cubicBezTo>
                  <a:cubicBezTo>
                    <a:pt x="431" y="287"/>
                    <a:pt x="436" y="289"/>
                    <a:pt x="438" y="290"/>
                  </a:cubicBezTo>
                  <a:cubicBezTo>
                    <a:pt x="442" y="292"/>
                    <a:pt x="439" y="293"/>
                    <a:pt x="436" y="294"/>
                  </a:cubicBezTo>
                  <a:cubicBezTo>
                    <a:pt x="433" y="294"/>
                    <a:pt x="428" y="295"/>
                    <a:pt x="432" y="296"/>
                  </a:cubicBezTo>
                  <a:cubicBezTo>
                    <a:pt x="432" y="296"/>
                    <a:pt x="434" y="296"/>
                    <a:pt x="435" y="296"/>
                  </a:cubicBezTo>
                  <a:cubicBezTo>
                    <a:pt x="437" y="296"/>
                    <a:pt x="438" y="296"/>
                    <a:pt x="439" y="296"/>
                  </a:cubicBezTo>
                  <a:cubicBezTo>
                    <a:pt x="443" y="297"/>
                    <a:pt x="437" y="298"/>
                    <a:pt x="446" y="299"/>
                  </a:cubicBezTo>
                  <a:cubicBezTo>
                    <a:pt x="448" y="296"/>
                    <a:pt x="465" y="301"/>
                    <a:pt x="451" y="297"/>
                  </a:cubicBezTo>
                  <a:cubicBezTo>
                    <a:pt x="456" y="297"/>
                    <a:pt x="458" y="297"/>
                    <a:pt x="460" y="298"/>
                  </a:cubicBezTo>
                  <a:cubicBezTo>
                    <a:pt x="462" y="298"/>
                    <a:pt x="463" y="298"/>
                    <a:pt x="465" y="299"/>
                  </a:cubicBezTo>
                  <a:cubicBezTo>
                    <a:pt x="465" y="299"/>
                    <a:pt x="466" y="299"/>
                    <a:pt x="467" y="299"/>
                  </a:cubicBezTo>
                  <a:cubicBezTo>
                    <a:pt x="468" y="299"/>
                    <a:pt x="469" y="299"/>
                    <a:pt x="469" y="299"/>
                  </a:cubicBezTo>
                  <a:cubicBezTo>
                    <a:pt x="469" y="298"/>
                    <a:pt x="471" y="297"/>
                    <a:pt x="475" y="296"/>
                  </a:cubicBezTo>
                  <a:cubicBezTo>
                    <a:pt x="480" y="296"/>
                    <a:pt x="487" y="296"/>
                    <a:pt x="492" y="298"/>
                  </a:cubicBezTo>
                  <a:cubicBezTo>
                    <a:pt x="490" y="298"/>
                    <a:pt x="492" y="299"/>
                    <a:pt x="492" y="300"/>
                  </a:cubicBezTo>
                  <a:cubicBezTo>
                    <a:pt x="493" y="301"/>
                    <a:pt x="495" y="302"/>
                    <a:pt x="496" y="303"/>
                  </a:cubicBezTo>
                  <a:cubicBezTo>
                    <a:pt x="497" y="304"/>
                    <a:pt x="499" y="304"/>
                    <a:pt x="500" y="305"/>
                  </a:cubicBezTo>
                  <a:cubicBezTo>
                    <a:pt x="501" y="306"/>
                    <a:pt x="502" y="308"/>
                    <a:pt x="503" y="309"/>
                  </a:cubicBezTo>
                  <a:cubicBezTo>
                    <a:pt x="503" y="309"/>
                    <a:pt x="503" y="309"/>
                    <a:pt x="503" y="309"/>
                  </a:cubicBezTo>
                  <a:cubicBezTo>
                    <a:pt x="503" y="309"/>
                    <a:pt x="504" y="310"/>
                    <a:pt x="503" y="310"/>
                  </a:cubicBezTo>
                  <a:cubicBezTo>
                    <a:pt x="503" y="310"/>
                    <a:pt x="503" y="310"/>
                    <a:pt x="503" y="310"/>
                  </a:cubicBezTo>
                  <a:cubicBezTo>
                    <a:pt x="502" y="310"/>
                    <a:pt x="501" y="311"/>
                    <a:pt x="501" y="311"/>
                  </a:cubicBezTo>
                  <a:cubicBezTo>
                    <a:pt x="493" y="315"/>
                    <a:pt x="486" y="317"/>
                    <a:pt x="477" y="320"/>
                  </a:cubicBezTo>
                  <a:cubicBezTo>
                    <a:pt x="476" y="320"/>
                    <a:pt x="474" y="320"/>
                    <a:pt x="472" y="320"/>
                  </a:cubicBezTo>
                  <a:cubicBezTo>
                    <a:pt x="470" y="320"/>
                    <a:pt x="469" y="320"/>
                    <a:pt x="470" y="319"/>
                  </a:cubicBezTo>
                  <a:cubicBezTo>
                    <a:pt x="470" y="320"/>
                    <a:pt x="469" y="320"/>
                    <a:pt x="468" y="321"/>
                  </a:cubicBezTo>
                  <a:cubicBezTo>
                    <a:pt x="466" y="321"/>
                    <a:pt x="464" y="322"/>
                    <a:pt x="462" y="323"/>
                  </a:cubicBezTo>
                  <a:cubicBezTo>
                    <a:pt x="451" y="323"/>
                    <a:pt x="473" y="320"/>
                    <a:pt x="465" y="319"/>
                  </a:cubicBezTo>
                  <a:cubicBezTo>
                    <a:pt x="465" y="320"/>
                    <a:pt x="452" y="324"/>
                    <a:pt x="445" y="326"/>
                  </a:cubicBezTo>
                  <a:cubicBezTo>
                    <a:pt x="446" y="327"/>
                    <a:pt x="451" y="326"/>
                    <a:pt x="455" y="325"/>
                  </a:cubicBezTo>
                  <a:cubicBezTo>
                    <a:pt x="458" y="324"/>
                    <a:pt x="460" y="324"/>
                    <a:pt x="463" y="323"/>
                  </a:cubicBezTo>
                  <a:cubicBezTo>
                    <a:pt x="465" y="322"/>
                    <a:pt x="468" y="321"/>
                    <a:pt x="469" y="320"/>
                  </a:cubicBezTo>
                  <a:cubicBezTo>
                    <a:pt x="469" y="321"/>
                    <a:pt x="469" y="322"/>
                    <a:pt x="468" y="323"/>
                  </a:cubicBezTo>
                  <a:cubicBezTo>
                    <a:pt x="466" y="325"/>
                    <a:pt x="464" y="326"/>
                    <a:pt x="462" y="327"/>
                  </a:cubicBezTo>
                  <a:cubicBezTo>
                    <a:pt x="457" y="330"/>
                    <a:pt x="449" y="333"/>
                    <a:pt x="441" y="335"/>
                  </a:cubicBezTo>
                  <a:cubicBezTo>
                    <a:pt x="427" y="340"/>
                    <a:pt x="434" y="335"/>
                    <a:pt x="432" y="336"/>
                  </a:cubicBezTo>
                  <a:cubicBezTo>
                    <a:pt x="425" y="338"/>
                    <a:pt x="421" y="340"/>
                    <a:pt x="418" y="342"/>
                  </a:cubicBezTo>
                  <a:cubicBezTo>
                    <a:pt x="417" y="343"/>
                    <a:pt x="417" y="343"/>
                    <a:pt x="416" y="344"/>
                  </a:cubicBezTo>
                  <a:cubicBezTo>
                    <a:pt x="416" y="344"/>
                    <a:pt x="416" y="344"/>
                    <a:pt x="415" y="344"/>
                  </a:cubicBezTo>
                  <a:cubicBezTo>
                    <a:pt x="415" y="345"/>
                    <a:pt x="415" y="345"/>
                    <a:pt x="415" y="345"/>
                  </a:cubicBezTo>
                  <a:cubicBezTo>
                    <a:pt x="415" y="345"/>
                    <a:pt x="415" y="345"/>
                    <a:pt x="414" y="345"/>
                  </a:cubicBezTo>
                  <a:cubicBezTo>
                    <a:pt x="414" y="345"/>
                    <a:pt x="414" y="345"/>
                    <a:pt x="414" y="345"/>
                  </a:cubicBezTo>
                  <a:cubicBezTo>
                    <a:pt x="414" y="345"/>
                    <a:pt x="414" y="345"/>
                    <a:pt x="414" y="345"/>
                  </a:cubicBezTo>
                  <a:cubicBezTo>
                    <a:pt x="413" y="346"/>
                    <a:pt x="412" y="347"/>
                    <a:pt x="411" y="348"/>
                  </a:cubicBezTo>
                  <a:cubicBezTo>
                    <a:pt x="409" y="349"/>
                    <a:pt x="407" y="351"/>
                    <a:pt x="404" y="353"/>
                  </a:cubicBezTo>
                  <a:cubicBezTo>
                    <a:pt x="403" y="353"/>
                    <a:pt x="402" y="354"/>
                    <a:pt x="400" y="355"/>
                  </a:cubicBezTo>
                  <a:cubicBezTo>
                    <a:pt x="398" y="356"/>
                    <a:pt x="396" y="357"/>
                    <a:pt x="394" y="359"/>
                  </a:cubicBezTo>
                  <a:cubicBezTo>
                    <a:pt x="386" y="362"/>
                    <a:pt x="391" y="355"/>
                    <a:pt x="388" y="355"/>
                  </a:cubicBezTo>
                  <a:cubicBezTo>
                    <a:pt x="391" y="353"/>
                    <a:pt x="393" y="352"/>
                    <a:pt x="395" y="351"/>
                  </a:cubicBezTo>
                  <a:cubicBezTo>
                    <a:pt x="397" y="349"/>
                    <a:pt x="399" y="349"/>
                    <a:pt x="401" y="348"/>
                  </a:cubicBezTo>
                  <a:cubicBezTo>
                    <a:pt x="404" y="346"/>
                    <a:pt x="408" y="345"/>
                    <a:pt x="412" y="343"/>
                  </a:cubicBezTo>
                  <a:cubicBezTo>
                    <a:pt x="408" y="345"/>
                    <a:pt x="405" y="345"/>
                    <a:pt x="402" y="347"/>
                  </a:cubicBezTo>
                  <a:cubicBezTo>
                    <a:pt x="405" y="344"/>
                    <a:pt x="412" y="341"/>
                    <a:pt x="416" y="339"/>
                  </a:cubicBezTo>
                  <a:cubicBezTo>
                    <a:pt x="413" y="340"/>
                    <a:pt x="402" y="344"/>
                    <a:pt x="391" y="352"/>
                  </a:cubicBezTo>
                  <a:cubicBezTo>
                    <a:pt x="385" y="355"/>
                    <a:pt x="380" y="360"/>
                    <a:pt x="375" y="364"/>
                  </a:cubicBezTo>
                  <a:cubicBezTo>
                    <a:pt x="370" y="369"/>
                    <a:pt x="366" y="374"/>
                    <a:pt x="362" y="378"/>
                  </a:cubicBezTo>
                  <a:cubicBezTo>
                    <a:pt x="360" y="381"/>
                    <a:pt x="357" y="387"/>
                    <a:pt x="360" y="385"/>
                  </a:cubicBezTo>
                  <a:cubicBezTo>
                    <a:pt x="361" y="383"/>
                    <a:pt x="362" y="381"/>
                    <a:pt x="363" y="379"/>
                  </a:cubicBezTo>
                  <a:cubicBezTo>
                    <a:pt x="366" y="377"/>
                    <a:pt x="365" y="380"/>
                    <a:pt x="363" y="383"/>
                  </a:cubicBezTo>
                  <a:cubicBezTo>
                    <a:pt x="362" y="385"/>
                    <a:pt x="361" y="388"/>
                    <a:pt x="364" y="384"/>
                  </a:cubicBezTo>
                  <a:cubicBezTo>
                    <a:pt x="360" y="392"/>
                    <a:pt x="356" y="402"/>
                    <a:pt x="349" y="412"/>
                  </a:cubicBezTo>
                  <a:cubicBezTo>
                    <a:pt x="346" y="413"/>
                    <a:pt x="346" y="413"/>
                    <a:pt x="346" y="413"/>
                  </a:cubicBezTo>
                  <a:cubicBezTo>
                    <a:pt x="347" y="413"/>
                    <a:pt x="351" y="406"/>
                    <a:pt x="352" y="403"/>
                  </a:cubicBezTo>
                  <a:cubicBezTo>
                    <a:pt x="351" y="408"/>
                    <a:pt x="340" y="418"/>
                    <a:pt x="340" y="425"/>
                  </a:cubicBezTo>
                  <a:cubicBezTo>
                    <a:pt x="346" y="418"/>
                    <a:pt x="346" y="418"/>
                    <a:pt x="346" y="418"/>
                  </a:cubicBezTo>
                  <a:cubicBezTo>
                    <a:pt x="343" y="426"/>
                    <a:pt x="340" y="437"/>
                    <a:pt x="333" y="447"/>
                  </a:cubicBezTo>
                  <a:cubicBezTo>
                    <a:pt x="338" y="444"/>
                    <a:pt x="334" y="444"/>
                    <a:pt x="341" y="439"/>
                  </a:cubicBezTo>
                  <a:cubicBezTo>
                    <a:pt x="334" y="443"/>
                    <a:pt x="355" y="414"/>
                    <a:pt x="346" y="422"/>
                  </a:cubicBezTo>
                  <a:cubicBezTo>
                    <a:pt x="353" y="416"/>
                    <a:pt x="354" y="410"/>
                    <a:pt x="362" y="403"/>
                  </a:cubicBezTo>
                  <a:cubicBezTo>
                    <a:pt x="361" y="403"/>
                    <a:pt x="359" y="405"/>
                    <a:pt x="364" y="397"/>
                  </a:cubicBezTo>
                  <a:cubicBezTo>
                    <a:pt x="364" y="397"/>
                    <a:pt x="364" y="396"/>
                    <a:pt x="364" y="395"/>
                  </a:cubicBezTo>
                  <a:cubicBezTo>
                    <a:pt x="364" y="395"/>
                    <a:pt x="364" y="395"/>
                    <a:pt x="364" y="395"/>
                  </a:cubicBezTo>
                  <a:cubicBezTo>
                    <a:pt x="364" y="395"/>
                    <a:pt x="364" y="395"/>
                    <a:pt x="364" y="395"/>
                  </a:cubicBezTo>
                  <a:cubicBezTo>
                    <a:pt x="364" y="395"/>
                    <a:pt x="364" y="395"/>
                    <a:pt x="364" y="395"/>
                  </a:cubicBezTo>
                  <a:cubicBezTo>
                    <a:pt x="363" y="397"/>
                    <a:pt x="361" y="398"/>
                    <a:pt x="360" y="399"/>
                  </a:cubicBezTo>
                  <a:cubicBezTo>
                    <a:pt x="361" y="396"/>
                    <a:pt x="363" y="392"/>
                    <a:pt x="365" y="388"/>
                  </a:cubicBezTo>
                  <a:cubicBezTo>
                    <a:pt x="368" y="384"/>
                    <a:pt x="370" y="380"/>
                    <a:pt x="372" y="378"/>
                  </a:cubicBezTo>
                  <a:cubicBezTo>
                    <a:pt x="375" y="374"/>
                    <a:pt x="371" y="380"/>
                    <a:pt x="373" y="379"/>
                  </a:cubicBezTo>
                  <a:cubicBezTo>
                    <a:pt x="375" y="376"/>
                    <a:pt x="376" y="374"/>
                    <a:pt x="377" y="372"/>
                  </a:cubicBezTo>
                  <a:cubicBezTo>
                    <a:pt x="379" y="373"/>
                    <a:pt x="389" y="365"/>
                    <a:pt x="381" y="374"/>
                  </a:cubicBezTo>
                  <a:cubicBezTo>
                    <a:pt x="382" y="373"/>
                    <a:pt x="384" y="371"/>
                    <a:pt x="385" y="370"/>
                  </a:cubicBezTo>
                  <a:cubicBezTo>
                    <a:pt x="386" y="369"/>
                    <a:pt x="387" y="368"/>
                    <a:pt x="389" y="367"/>
                  </a:cubicBezTo>
                  <a:cubicBezTo>
                    <a:pt x="394" y="364"/>
                    <a:pt x="402" y="359"/>
                    <a:pt x="406" y="356"/>
                  </a:cubicBezTo>
                  <a:cubicBezTo>
                    <a:pt x="411" y="354"/>
                    <a:pt x="417" y="349"/>
                    <a:pt x="413" y="352"/>
                  </a:cubicBezTo>
                  <a:cubicBezTo>
                    <a:pt x="418" y="349"/>
                    <a:pt x="418" y="349"/>
                    <a:pt x="418" y="349"/>
                  </a:cubicBezTo>
                  <a:cubicBezTo>
                    <a:pt x="421" y="347"/>
                    <a:pt x="421" y="347"/>
                    <a:pt x="421" y="347"/>
                  </a:cubicBezTo>
                  <a:cubicBezTo>
                    <a:pt x="424" y="346"/>
                    <a:pt x="426" y="345"/>
                    <a:pt x="429" y="344"/>
                  </a:cubicBezTo>
                  <a:cubicBezTo>
                    <a:pt x="429" y="344"/>
                    <a:pt x="429" y="344"/>
                    <a:pt x="429" y="344"/>
                  </a:cubicBezTo>
                  <a:cubicBezTo>
                    <a:pt x="437" y="341"/>
                    <a:pt x="445" y="339"/>
                    <a:pt x="455" y="336"/>
                  </a:cubicBezTo>
                  <a:cubicBezTo>
                    <a:pt x="459" y="335"/>
                    <a:pt x="464" y="334"/>
                    <a:pt x="469" y="333"/>
                  </a:cubicBezTo>
                  <a:cubicBezTo>
                    <a:pt x="471" y="333"/>
                    <a:pt x="473" y="332"/>
                    <a:pt x="475" y="332"/>
                  </a:cubicBezTo>
                  <a:cubicBezTo>
                    <a:pt x="477" y="331"/>
                    <a:pt x="479" y="331"/>
                    <a:pt x="480" y="330"/>
                  </a:cubicBezTo>
                  <a:cubicBezTo>
                    <a:pt x="485" y="330"/>
                    <a:pt x="488" y="328"/>
                    <a:pt x="493" y="327"/>
                  </a:cubicBezTo>
                  <a:cubicBezTo>
                    <a:pt x="495" y="326"/>
                    <a:pt x="496" y="325"/>
                    <a:pt x="498" y="324"/>
                  </a:cubicBezTo>
                  <a:cubicBezTo>
                    <a:pt x="499" y="324"/>
                    <a:pt x="500" y="323"/>
                    <a:pt x="501" y="323"/>
                  </a:cubicBezTo>
                  <a:cubicBezTo>
                    <a:pt x="502" y="322"/>
                    <a:pt x="503" y="322"/>
                    <a:pt x="504" y="321"/>
                  </a:cubicBezTo>
                  <a:cubicBezTo>
                    <a:pt x="509" y="318"/>
                    <a:pt x="514" y="316"/>
                    <a:pt x="520" y="312"/>
                  </a:cubicBezTo>
                  <a:cubicBezTo>
                    <a:pt x="521" y="312"/>
                    <a:pt x="521" y="312"/>
                    <a:pt x="521" y="312"/>
                  </a:cubicBezTo>
                  <a:cubicBezTo>
                    <a:pt x="521" y="312"/>
                    <a:pt x="522" y="311"/>
                    <a:pt x="522" y="311"/>
                  </a:cubicBezTo>
                  <a:cubicBezTo>
                    <a:pt x="522" y="310"/>
                    <a:pt x="522" y="310"/>
                    <a:pt x="521" y="309"/>
                  </a:cubicBezTo>
                  <a:cubicBezTo>
                    <a:pt x="521" y="309"/>
                    <a:pt x="520" y="308"/>
                    <a:pt x="519" y="308"/>
                  </a:cubicBezTo>
                  <a:cubicBezTo>
                    <a:pt x="518" y="307"/>
                    <a:pt x="517" y="305"/>
                    <a:pt x="516" y="304"/>
                  </a:cubicBezTo>
                  <a:cubicBezTo>
                    <a:pt x="513" y="302"/>
                    <a:pt x="511" y="299"/>
                    <a:pt x="509" y="297"/>
                  </a:cubicBezTo>
                  <a:cubicBezTo>
                    <a:pt x="507" y="296"/>
                    <a:pt x="506" y="295"/>
                    <a:pt x="505" y="294"/>
                  </a:cubicBezTo>
                  <a:cubicBezTo>
                    <a:pt x="504" y="293"/>
                    <a:pt x="502" y="292"/>
                    <a:pt x="501" y="292"/>
                  </a:cubicBezTo>
                  <a:cubicBezTo>
                    <a:pt x="500" y="291"/>
                    <a:pt x="499" y="290"/>
                    <a:pt x="498" y="290"/>
                  </a:cubicBezTo>
                  <a:cubicBezTo>
                    <a:pt x="497" y="290"/>
                    <a:pt x="496" y="289"/>
                    <a:pt x="495" y="289"/>
                  </a:cubicBezTo>
                  <a:cubicBezTo>
                    <a:pt x="494" y="288"/>
                    <a:pt x="492" y="287"/>
                    <a:pt x="490" y="286"/>
                  </a:cubicBezTo>
                  <a:cubicBezTo>
                    <a:pt x="488" y="285"/>
                    <a:pt x="485" y="284"/>
                    <a:pt x="482" y="283"/>
                  </a:cubicBezTo>
                  <a:cubicBezTo>
                    <a:pt x="478" y="282"/>
                    <a:pt x="474" y="281"/>
                    <a:pt x="469" y="281"/>
                  </a:cubicBezTo>
                  <a:cubicBezTo>
                    <a:pt x="468" y="281"/>
                    <a:pt x="467" y="280"/>
                    <a:pt x="465" y="280"/>
                  </a:cubicBezTo>
                  <a:cubicBezTo>
                    <a:pt x="464" y="280"/>
                    <a:pt x="462" y="280"/>
                    <a:pt x="461" y="280"/>
                  </a:cubicBezTo>
                  <a:cubicBezTo>
                    <a:pt x="456" y="280"/>
                    <a:pt x="451" y="279"/>
                    <a:pt x="446" y="279"/>
                  </a:cubicBezTo>
                  <a:cubicBezTo>
                    <a:pt x="444" y="279"/>
                    <a:pt x="442" y="279"/>
                    <a:pt x="440" y="278"/>
                  </a:cubicBezTo>
                  <a:cubicBezTo>
                    <a:pt x="440" y="278"/>
                    <a:pt x="439" y="278"/>
                    <a:pt x="439" y="278"/>
                  </a:cubicBezTo>
                  <a:cubicBezTo>
                    <a:pt x="438" y="278"/>
                    <a:pt x="438" y="278"/>
                    <a:pt x="438" y="278"/>
                  </a:cubicBezTo>
                  <a:cubicBezTo>
                    <a:pt x="438" y="278"/>
                    <a:pt x="438" y="278"/>
                    <a:pt x="438" y="278"/>
                  </a:cubicBezTo>
                  <a:cubicBezTo>
                    <a:pt x="438" y="278"/>
                    <a:pt x="437" y="279"/>
                    <a:pt x="437" y="280"/>
                  </a:cubicBezTo>
                  <a:cubicBezTo>
                    <a:pt x="436" y="279"/>
                    <a:pt x="435" y="279"/>
                    <a:pt x="434" y="279"/>
                  </a:cubicBezTo>
                  <a:cubicBezTo>
                    <a:pt x="433" y="279"/>
                    <a:pt x="432" y="278"/>
                    <a:pt x="432" y="278"/>
                  </a:cubicBezTo>
                  <a:cubicBezTo>
                    <a:pt x="431" y="278"/>
                    <a:pt x="431" y="278"/>
                    <a:pt x="431" y="278"/>
                  </a:cubicBezTo>
                  <a:cubicBezTo>
                    <a:pt x="430" y="278"/>
                    <a:pt x="430" y="277"/>
                    <a:pt x="430" y="277"/>
                  </a:cubicBezTo>
                  <a:cubicBezTo>
                    <a:pt x="430" y="277"/>
                    <a:pt x="430" y="276"/>
                    <a:pt x="431" y="275"/>
                  </a:cubicBezTo>
                  <a:cubicBezTo>
                    <a:pt x="428" y="275"/>
                    <a:pt x="428" y="275"/>
                    <a:pt x="428" y="275"/>
                  </a:cubicBezTo>
                  <a:cubicBezTo>
                    <a:pt x="429" y="274"/>
                    <a:pt x="430" y="273"/>
                    <a:pt x="431" y="272"/>
                  </a:cubicBezTo>
                  <a:cubicBezTo>
                    <a:pt x="431" y="271"/>
                    <a:pt x="432" y="271"/>
                    <a:pt x="433" y="270"/>
                  </a:cubicBezTo>
                  <a:cubicBezTo>
                    <a:pt x="433" y="270"/>
                    <a:pt x="433" y="270"/>
                    <a:pt x="433" y="270"/>
                  </a:cubicBezTo>
                  <a:cubicBezTo>
                    <a:pt x="434" y="269"/>
                    <a:pt x="434" y="269"/>
                    <a:pt x="434" y="269"/>
                  </a:cubicBezTo>
                  <a:cubicBezTo>
                    <a:pt x="434" y="269"/>
                    <a:pt x="434" y="269"/>
                    <a:pt x="434" y="269"/>
                  </a:cubicBezTo>
                  <a:cubicBezTo>
                    <a:pt x="435" y="269"/>
                    <a:pt x="435" y="268"/>
                    <a:pt x="436" y="267"/>
                  </a:cubicBezTo>
                  <a:cubicBezTo>
                    <a:pt x="439" y="265"/>
                    <a:pt x="442" y="263"/>
                    <a:pt x="445" y="261"/>
                  </a:cubicBezTo>
                  <a:cubicBezTo>
                    <a:pt x="447" y="260"/>
                    <a:pt x="448" y="259"/>
                    <a:pt x="450" y="257"/>
                  </a:cubicBezTo>
                  <a:cubicBezTo>
                    <a:pt x="452" y="256"/>
                    <a:pt x="454" y="254"/>
                    <a:pt x="456" y="253"/>
                  </a:cubicBezTo>
                  <a:cubicBezTo>
                    <a:pt x="456" y="253"/>
                    <a:pt x="454" y="255"/>
                    <a:pt x="452" y="256"/>
                  </a:cubicBezTo>
                  <a:cubicBezTo>
                    <a:pt x="451" y="257"/>
                    <a:pt x="449" y="258"/>
                    <a:pt x="448" y="259"/>
                  </a:cubicBezTo>
                  <a:cubicBezTo>
                    <a:pt x="451" y="258"/>
                    <a:pt x="459" y="252"/>
                    <a:pt x="466" y="247"/>
                  </a:cubicBezTo>
                  <a:cubicBezTo>
                    <a:pt x="469" y="244"/>
                    <a:pt x="472" y="242"/>
                    <a:pt x="475" y="239"/>
                  </a:cubicBezTo>
                  <a:cubicBezTo>
                    <a:pt x="478" y="237"/>
                    <a:pt x="481" y="234"/>
                    <a:pt x="484" y="232"/>
                  </a:cubicBezTo>
                  <a:cubicBezTo>
                    <a:pt x="494" y="223"/>
                    <a:pt x="500" y="216"/>
                    <a:pt x="513" y="207"/>
                  </a:cubicBezTo>
                  <a:cubicBezTo>
                    <a:pt x="514" y="206"/>
                    <a:pt x="515" y="205"/>
                    <a:pt x="516" y="204"/>
                  </a:cubicBezTo>
                  <a:cubicBezTo>
                    <a:pt x="515" y="204"/>
                    <a:pt x="515" y="204"/>
                    <a:pt x="514" y="203"/>
                  </a:cubicBezTo>
                  <a:cubicBezTo>
                    <a:pt x="514" y="203"/>
                    <a:pt x="514" y="203"/>
                    <a:pt x="514" y="202"/>
                  </a:cubicBezTo>
                  <a:cubicBezTo>
                    <a:pt x="514" y="202"/>
                    <a:pt x="514" y="202"/>
                    <a:pt x="513" y="202"/>
                  </a:cubicBezTo>
                  <a:cubicBezTo>
                    <a:pt x="514" y="202"/>
                    <a:pt x="514" y="202"/>
                    <a:pt x="514" y="202"/>
                  </a:cubicBezTo>
                  <a:cubicBezTo>
                    <a:pt x="514" y="202"/>
                    <a:pt x="515" y="202"/>
                    <a:pt x="515" y="202"/>
                  </a:cubicBezTo>
                  <a:cubicBezTo>
                    <a:pt x="515" y="202"/>
                    <a:pt x="514" y="202"/>
                    <a:pt x="513" y="202"/>
                  </a:cubicBezTo>
                  <a:cubicBezTo>
                    <a:pt x="512" y="202"/>
                    <a:pt x="511" y="201"/>
                    <a:pt x="510" y="201"/>
                  </a:cubicBezTo>
                  <a:cubicBezTo>
                    <a:pt x="509" y="201"/>
                    <a:pt x="508" y="201"/>
                    <a:pt x="507" y="201"/>
                  </a:cubicBezTo>
                  <a:cubicBezTo>
                    <a:pt x="508" y="201"/>
                    <a:pt x="510" y="201"/>
                    <a:pt x="512" y="202"/>
                  </a:cubicBezTo>
                  <a:cubicBezTo>
                    <a:pt x="507" y="202"/>
                    <a:pt x="501" y="202"/>
                    <a:pt x="494" y="202"/>
                  </a:cubicBezTo>
                  <a:cubicBezTo>
                    <a:pt x="495" y="200"/>
                    <a:pt x="495" y="200"/>
                    <a:pt x="495" y="200"/>
                  </a:cubicBezTo>
                  <a:cubicBezTo>
                    <a:pt x="495" y="200"/>
                    <a:pt x="494" y="200"/>
                    <a:pt x="494" y="200"/>
                  </a:cubicBezTo>
                  <a:cubicBezTo>
                    <a:pt x="490" y="200"/>
                    <a:pt x="488" y="202"/>
                    <a:pt x="489" y="203"/>
                  </a:cubicBezTo>
                  <a:cubicBezTo>
                    <a:pt x="485" y="203"/>
                    <a:pt x="482" y="204"/>
                    <a:pt x="480" y="205"/>
                  </a:cubicBezTo>
                  <a:cubicBezTo>
                    <a:pt x="480" y="203"/>
                    <a:pt x="476" y="204"/>
                    <a:pt x="471" y="205"/>
                  </a:cubicBezTo>
                  <a:cubicBezTo>
                    <a:pt x="469" y="205"/>
                    <a:pt x="467" y="206"/>
                    <a:pt x="465" y="206"/>
                  </a:cubicBezTo>
                  <a:cubicBezTo>
                    <a:pt x="463" y="206"/>
                    <a:pt x="461" y="206"/>
                    <a:pt x="460" y="206"/>
                  </a:cubicBezTo>
                  <a:cubicBezTo>
                    <a:pt x="457" y="207"/>
                    <a:pt x="447" y="210"/>
                    <a:pt x="438" y="213"/>
                  </a:cubicBezTo>
                  <a:cubicBezTo>
                    <a:pt x="436" y="214"/>
                    <a:pt x="434" y="214"/>
                    <a:pt x="432" y="215"/>
                  </a:cubicBezTo>
                  <a:cubicBezTo>
                    <a:pt x="430" y="216"/>
                    <a:pt x="429" y="216"/>
                    <a:pt x="428" y="217"/>
                  </a:cubicBezTo>
                  <a:cubicBezTo>
                    <a:pt x="426" y="217"/>
                    <a:pt x="424" y="218"/>
                    <a:pt x="424" y="219"/>
                  </a:cubicBezTo>
                  <a:cubicBezTo>
                    <a:pt x="424" y="219"/>
                    <a:pt x="422" y="219"/>
                    <a:pt x="425" y="219"/>
                  </a:cubicBezTo>
                  <a:cubicBezTo>
                    <a:pt x="419" y="219"/>
                    <a:pt x="414" y="219"/>
                    <a:pt x="410" y="220"/>
                  </a:cubicBezTo>
                  <a:cubicBezTo>
                    <a:pt x="409" y="219"/>
                    <a:pt x="409" y="218"/>
                    <a:pt x="408" y="218"/>
                  </a:cubicBezTo>
                  <a:cubicBezTo>
                    <a:pt x="405" y="218"/>
                    <a:pt x="402" y="218"/>
                    <a:pt x="399" y="217"/>
                  </a:cubicBezTo>
                  <a:cubicBezTo>
                    <a:pt x="398" y="216"/>
                    <a:pt x="397" y="215"/>
                    <a:pt x="397" y="214"/>
                  </a:cubicBezTo>
                  <a:cubicBezTo>
                    <a:pt x="396" y="213"/>
                    <a:pt x="396" y="213"/>
                    <a:pt x="396" y="212"/>
                  </a:cubicBezTo>
                  <a:cubicBezTo>
                    <a:pt x="396" y="211"/>
                    <a:pt x="397" y="212"/>
                    <a:pt x="400" y="213"/>
                  </a:cubicBezTo>
                  <a:cubicBezTo>
                    <a:pt x="397" y="211"/>
                    <a:pt x="396" y="209"/>
                    <a:pt x="395" y="208"/>
                  </a:cubicBezTo>
                  <a:cubicBezTo>
                    <a:pt x="394" y="206"/>
                    <a:pt x="393" y="205"/>
                    <a:pt x="393" y="204"/>
                  </a:cubicBezTo>
                  <a:cubicBezTo>
                    <a:pt x="392" y="201"/>
                    <a:pt x="391" y="199"/>
                    <a:pt x="391" y="192"/>
                  </a:cubicBezTo>
                  <a:cubicBezTo>
                    <a:pt x="392" y="193"/>
                    <a:pt x="392" y="193"/>
                    <a:pt x="392" y="193"/>
                  </a:cubicBezTo>
                  <a:cubicBezTo>
                    <a:pt x="393" y="188"/>
                    <a:pt x="393" y="180"/>
                    <a:pt x="396" y="177"/>
                  </a:cubicBezTo>
                  <a:cubicBezTo>
                    <a:pt x="397" y="175"/>
                    <a:pt x="400" y="170"/>
                    <a:pt x="403" y="165"/>
                  </a:cubicBezTo>
                  <a:cubicBezTo>
                    <a:pt x="406" y="159"/>
                    <a:pt x="410" y="152"/>
                    <a:pt x="414" y="144"/>
                  </a:cubicBezTo>
                  <a:cubicBezTo>
                    <a:pt x="416" y="141"/>
                    <a:pt x="418" y="137"/>
                    <a:pt x="420" y="132"/>
                  </a:cubicBezTo>
                  <a:cubicBezTo>
                    <a:pt x="423" y="127"/>
                    <a:pt x="425" y="121"/>
                    <a:pt x="427" y="115"/>
                  </a:cubicBezTo>
                  <a:cubicBezTo>
                    <a:pt x="431" y="103"/>
                    <a:pt x="432" y="93"/>
                    <a:pt x="433" y="83"/>
                  </a:cubicBezTo>
                  <a:cubicBezTo>
                    <a:pt x="431" y="88"/>
                    <a:pt x="431" y="86"/>
                    <a:pt x="431" y="81"/>
                  </a:cubicBezTo>
                  <a:cubicBezTo>
                    <a:pt x="431" y="79"/>
                    <a:pt x="431" y="75"/>
                    <a:pt x="431" y="73"/>
                  </a:cubicBezTo>
                  <a:cubicBezTo>
                    <a:pt x="431" y="72"/>
                    <a:pt x="431" y="72"/>
                    <a:pt x="431" y="72"/>
                  </a:cubicBezTo>
                  <a:cubicBezTo>
                    <a:pt x="431" y="71"/>
                    <a:pt x="431" y="71"/>
                    <a:pt x="431" y="71"/>
                  </a:cubicBezTo>
                  <a:cubicBezTo>
                    <a:pt x="431" y="71"/>
                    <a:pt x="430" y="71"/>
                    <a:pt x="430" y="71"/>
                  </a:cubicBezTo>
                  <a:cubicBezTo>
                    <a:pt x="430" y="71"/>
                    <a:pt x="429" y="70"/>
                    <a:pt x="429" y="71"/>
                  </a:cubicBezTo>
                  <a:cubicBezTo>
                    <a:pt x="428" y="71"/>
                    <a:pt x="427" y="72"/>
                    <a:pt x="427" y="73"/>
                  </a:cubicBezTo>
                  <a:cubicBezTo>
                    <a:pt x="426" y="72"/>
                    <a:pt x="421" y="75"/>
                    <a:pt x="428" y="69"/>
                  </a:cubicBezTo>
                  <a:cubicBezTo>
                    <a:pt x="423" y="73"/>
                    <a:pt x="419" y="75"/>
                    <a:pt x="416" y="78"/>
                  </a:cubicBezTo>
                  <a:cubicBezTo>
                    <a:pt x="412" y="80"/>
                    <a:pt x="409" y="82"/>
                    <a:pt x="406" y="84"/>
                  </a:cubicBezTo>
                  <a:cubicBezTo>
                    <a:pt x="405" y="85"/>
                    <a:pt x="403" y="86"/>
                    <a:pt x="402" y="88"/>
                  </a:cubicBezTo>
                  <a:cubicBezTo>
                    <a:pt x="400" y="89"/>
                    <a:pt x="399" y="90"/>
                    <a:pt x="397" y="92"/>
                  </a:cubicBezTo>
                  <a:cubicBezTo>
                    <a:pt x="396" y="93"/>
                    <a:pt x="394" y="94"/>
                    <a:pt x="393" y="96"/>
                  </a:cubicBezTo>
                  <a:cubicBezTo>
                    <a:pt x="392" y="98"/>
                    <a:pt x="390" y="99"/>
                    <a:pt x="389" y="101"/>
                  </a:cubicBezTo>
                  <a:cubicBezTo>
                    <a:pt x="386" y="102"/>
                    <a:pt x="392" y="96"/>
                    <a:pt x="390" y="97"/>
                  </a:cubicBezTo>
                  <a:cubicBezTo>
                    <a:pt x="389" y="99"/>
                    <a:pt x="385" y="103"/>
                    <a:pt x="382" y="105"/>
                  </a:cubicBezTo>
                  <a:cubicBezTo>
                    <a:pt x="380" y="106"/>
                    <a:pt x="384" y="101"/>
                    <a:pt x="387" y="98"/>
                  </a:cubicBezTo>
                  <a:cubicBezTo>
                    <a:pt x="385" y="100"/>
                    <a:pt x="382" y="103"/>
                    <a:pt x="381" y="104"/>
                  </a:cubicBezTo>
                  <a:cubicBezTo>
                    <a:pt x="380" y="106"/>
                    <a:pt x="379" y="107"/>
                    <a:pt x="378" y="108"/>
                  </a:cubicBezTo>
                  <a:cubicBezTo>
                    <a:pt x="377" y="110"/>
                    <a:pt x="376" y="111"/>
                    <a:pt x="375" y="113"/>
                  </a:cubicBezTo>
                  <a:cubicBezTo>
                    <a:pt x="375" y="116"/>
                    <a:pt x="375" y="117"/>
                    <a:pt x="376" y="119"/>
                  </a:cubicBezTo>
                  <a:cubicBezTo>
                    <a:pt x="369" y="124"/>
                    <a:pt x="367" y="127"/>
                    <a:pt x="364" y="132"/>
                  </a:cubicBezTo>
                  <a:cubicBezTo>
                    <a:pt x="361" y="134"/>
                    <a:pt x="357" y="136"/>
                    <a:pt x="364" y="129"/>
                  </a:cubicBezTo>
                  <a:cubicBezTo>
                    <a:pt x="362" y="131"/>
                    <a:pt x="356" y="137"/>
                    <a:pt x="350" y="142"/>
                  </a:cubicBezTo>
                  <a:cubicBezTo>
                    <a:pt x="345" y="148"/>
                    <a:pt x="339" y="152"/>
                    <a:pt x="340" y="154"/>
                  </a:cubicBezTo>
                  <a:cubicBezTo>
                    <a:pt x="339" y="154"/>
                    <a:pt x="338" y="155"/>
                    <a:pt x="336" y="156"/>
                  </a:cubicBezTo>
                  <a:cubicBezTo>
                    <a:pt x="336" y="157"/>
                    <a:pt x="336" y="157"/>
                    <a:pt x="335" y="157"/>
                  </a:cubicBezTo>
                  <a:cubicBezTo>
                    <a:pt x="335" y="157"/>
                    <a:pt x="335" y="158"/>
                    <a:pt x="335" y="158"/>
                  </a:cubicBezTo>
                  <a:cubicBezTo>
                    <a:pt x="334" y="158"/>
                    <a:pt x="334" y="159"/>
                    <a:pt x="334" y="159"/>
                  </a:cubicBezTo>
                  <a:cubicBezTo>
                    <a:pt x="331" y="161"/>
                    <a:pt x="329" y="162"/>
                    <a:pt x="327" y="163"/>
                  </a:cubicBezTo>
                  <a:cubicBezTo>
                    <a:pt x="326" y="164"/>
                    <a:pt x="325" y="164"/>
                    <a:pt x="324" y="165"/>
                  </a:cubicBezTo>
                  <a:cubicBezTo>
                    <a:pt x="324" y="165"/>
                    <a:pt x="323" y="165"/>
                    <a:pt x="322" y="166"/>
                  </a:cubicBezTo>
                  <a:cubicBezTo>
                    <a:pt x="322" y="166"/>
                    <a:pt x="322" y="166"/>
                    <a:pt x="321" y="166"/>
                  </a:cubicBezTo>
                  <a:cubicBezTo>
                    <a:pt x="321" y="166"/>
                    <a:pt x="320" y="167"/>
                    <a:pt x="320" y="166"/>
                  </a:cubicBezTo>
                  <a:cubicBezTo>
                    <a:pt x="320" y="166"/>
                    <a:pt x="320" y="166"/>
                    <a:pt x="320" y="165"/>
                  </a:cubicBezTo>
                  <a:cubicBezTo>
                    <a:pt x="320" y="167"/>
                    <a:pt x="320" y="167"/>
                    <a:pt x="320" y="167"/>
                  </a:cubicBezTo>
                  <a:cubicBezTo>
                    <a:pt x="320" y="167"/>
                    <a:pt x="321" y="167"/>
                    <a:pt x="321" y="167"/>
                  </a:cubicBezTo>
                  <a:cubicBezTo>
                    <a:pt x="320" y="168"/>
                    <a:pt x="319" y="169"/>
                    <a:pt x="319" y="169"/>
                  </a:cubicBezTo>
                  <a:cubicBezTo>
                    <a:pt x="318" y="168"/>
                    <a:pt x="318" y="166"/>
                    <a:pt x="318" y="164"/>
                  </a:cubicBezTo>
                  <a:cubicBezTo>
                    <a:pt x="318" y="161"/>
                    <a:pt x="318" y="158"/>
                    <a:pt x="318" y="155"/>
                  </a:cubicBezTo>
                  <a:cubicBezTo>
                    <a:pt x="318" y="155"/>
                    <a:pt x="318" y="155"/>
                    <a:pt x="318" y="155"/>
                  </a:cubicBezTo>
                  <a:cubicBezTo>
                    <a:pt x="318" y="153"/>
                    <a:pt x="318" y="151"/>
                    <a:pt x="318" y="150"/>
                  </a:cubicBezTo>
                  <a:cubicBezTo>
                    <a:pt x="319" y="149"/>
                    <a:pt x="319" y="147"/>
                    <a:pt x="319" y="146"/>
                  </a:cubicBezTo>
                  <a:cubicBezTo>
                    <a:pt x="319" y="144"/>
                    <a:pt x="319" y="142"/>
                    <a:pt x="319" y="141"/>
                  </a:cubicBezTo>
                  <a:cubicBezTo>
                    <a:pt x="318" y="139"/>
                    <a:pt x="318" y="136"/>
                    <a:pt x="320" y="125"/>
                  </a:cubicBezTo>
                  <a:cubicBezTo>
                    <a:pt x="318" y="126"/>
                    <a:pt x="318" y="126"/>
                    <a:pt x="318" y="126"/>
                  </a:cubicBezTo>
                  <a:cubicBezTo>
                    <a:pt x="314" y="124"/>
                    <a:pt x="323" y="107"/>
                    <a:pt x="323" y="94"/>
                  </a:cubicBezTo>
                  <a:cubicBezTo>
                    <a:pt x="321" y="98"/>
                    <a:pt x="321" y="98"/>
                    <a:pt x="321" y="98"/>
                  </a:cubicBezTo>
                  <a:cubicBezTo>
                    <a:pt x="321" y="91"/>
                    <a:pt x="329" y="79"/>
                    <a:pt x="330" y="72"/>
                  </a:cubicBezTo>
                  <a:cubicBezTo>
                    <a:pt x="331" y="70"/>
                    <a:pt x="331" y="74"/>
                    <a:pt x="331" y="77"/>
                  </a:cubicBezTo>
                  <a:cubicBezTo>
                    <a:pt x="335" y="58"/>
                    <a:pt x="328" y="74"/>
                    <a:pt x="329" y="60"/>
                  </a:cubicBezTo>
                  <a:cubicBezTo>
                    <a:pt x="331" y="57"/>
                    <a:pt x="332" y="63"/>
                    <a:pt x="333" y="54"/>
                  </a:cubicBezTo>
                  <a:cubicBezTo>
                    <a:pt x="334" y="51"/>
                    <a:pt x="333" y="44"/>
                    <a:pt x="332" y="36"/>
                  </a:cubicBezTo>
                  <a:cubicBezTo>
                    <a:pt x="331" y="32"/>
                    <a:pt x="331" y="28"/>
                    <a:pt x="330" y="21"/>
                  </a:cubicBezTo>
                  <a:cubicBezTo>
                    <a:pt x="329" y="18"/>
                    <a:pt x="329" y="15"/>
                    <a:pt x="328" y="12"/>
                  </a:cubicBezTo>
                  <a:cubicBezTo>
                    <a:pt x="328" y="10"/>
                    <a:pt x="327" y="7"/>
                    <a:pt x="327" y="4"/>
                  </a:cubicBezTo>
                  <a:cubicBezTo>
                    <a:pt x="327" y="9"/>
                    <a:pt x="327" y="14"/>
                    <a:pt x="325" y="6"/>
                  </a:cubicBezTo>
                  <a:cubicBezTo>
                    <a:pt x="324" y="4"/>
                    <a:pt x="324" y="3"/>
                    <a:pt x="323" y="1"/>
                  </a:cubicBezTo>
                  <a:cubicBezTo>
                    <a:pt x="323" y="0"/>
                    <a:pt x="323" y="0"/>
                    <a:pt x="322" y="0"/>
                  </a:cubicBezTo>
                  <a:cubicBezTo>
                    <a:pt x="321" y="1"/>
                    <a:pt x="321" y="1"/>
                    <a:pt x="321" y="1"/>
                  </a:cubicBezTo>
                  <a:cubicBezTo>
                    <a:pt x="320" y="1"/>
                    <a:pt x="319" y="1"/>
                    <a:pt x="318" y="1"/>
                  </a:cubicBezTo>
                  <a:cubicBezTo>
                    <a:pt x="316" y="1"/>
                    <a:pt x="314" y="2"/>
                    <a:pt x="312" y="2"/>
                  </a:cubicBezTo>
                  <a:cubicBezTo>
                    <a:pt x="310" y="3"/>
                    <a:pt x="307" y="3"/>
                    <a:pt x="305" y="4"/>
                  </a:cubicBezTo>
                  <a:cubicBezTo>
                    <a:pt x="303" y="5"/>
                    <a:pt x="301" y="6"/>
                    <a:pt x="299" y="7"/>
                  </a:cubicBezTo>
                  <a:cubicBezTo>
                    <a:pt x="296" y="8"/>
                    <a:pt x="294" y="9"/>
                    <a:pt x="293" y="10"/>
                  </a:cubicBezTo>
                  <a:cubicBezTo>
                    <a:pt x="290" y="12"/>
                    <a:pt x="288" y="14"/>
                    <a:pt x="286" y="17"/>
                  </a:cubicBezTo>
                  <a:cubicBezTo>
                    <a:pt x="285" y="17"/>
                    <a:pt x="285" y="17"/>
                    <a:pt x="284" y="17"/>
                  </a:cubicBezTo>
                  <a:cubicBezTo>
                    <a:pt x="281" y="20"/>
                    <a:pt x="277" y="26"/>
                    <a:pt x="274" y="31"/>
                  </a:cubicBezTo>
                  <a:cubicBezTo>
                    <a:pt x="270" y="36"/>
                    <a:pt x="268" y="41"/>
                    <a:pt x="268" y="44"/>
                  </a:cubicBezTo>
                  <a:cubicBezTo>
                    <a:pt x="263" y="45"/>
                    <a:pt x="258" y="57"/>
                    <a:pt x="254" y="67"/>
                  </a:cubicBezTo>
                  <a:cubicBezTo>
                    <a:pt x="251" y="78"/>
                    <a:pt x="249" y="88"/>
                    <a:pt x="246" y="87"/>
                  </a:cubicBezTo>
                  <a:cubicBezTo>
                    <a:pt x="243" y="95"/>
                    <a:pt x="241" y="102"/>
                    <a:pt x="239" y="110"/>
                  </a:cubicBezTo>
                  <a:cubicBezTo>
                    <a:pt x="239" y="109"/>
                    <a:pt x="239" y="109"/>
                    <a:pt x="239" y="109"/>
                  </a:cubicBezTo>
                  <a:cubicBezTo>
                    <a:pt x="234" y="124"/>
                    <a:pt x="235" y="129"/>
                    <a:pt x="235" y="135"/>
                  </a:cubicBezTo>
                  <a:cubicBezTo>
                    <a:pt x="234" y="138"/>
                    <a:pt x="234" y="135"/>
                    <a:pt x="233" y="135"/>
                  </a:cubicBezTo>
                  <a:cubicBezTo>
                    <a:pt x="232" y="140"/>
                    <a:pt x="231" y="144"/>
                    <a:pt x="230" y="147"/>
                  </a:cubicBezTo>
                  <a:cubicBezTo>
                    <a:pt x="229" y="148"/>
                    <a:pt x="229" y="149"/>
                    <a:pt x="229" y="150"/>
                  </a:cubicBezTo>
                  <a:cubicBezTo>
                    <a:pt x="229" y="151"/>
                    <a:pt x="229" y="152"/>
                    <a:pt x="229" y="152"/>
                  </a:cubicBezTo>
                  <a:cubicBezTo>
                    <a:pt x="228" y="156"/>
                    <a:pt x="228" y="159"/>
                    <a:pt x="227" y="168"/>
                  </a:cubicBezTo>
                  <a:cubicBezTo>
                    <a:pt x="227" y="167"/>
                    <a:pt x="226" y="166"/>
                    <a:pt x="226" y="165"/>
                  </a:cubicBezTo>
                  <a:cubicBezTo>
                    <a:pt x="226" y="166"/>
                    <a:pt x="225" y="167"/>
                    <a:pt x="225" y="168"/>
                  </a:cubicBezTo>
                  <a:cubicBezTo>
                    <a:pt x="225" y="169"/>
                    <a:pt x="224" y="169"/>
                    <a:pt x="224" y="170"/>
                  </a:cubicBezTo>
                  <a:cubicBezTo>
                    <a:pt x="223" y="169"/>
                    <a:pt x="223" y="168"/>
                    <a:pt x="222" y="167"/>
                  </a:cubicBezTo>
                  <a:cubicBezTo>
                    <a:pt x="221" y="165"/>
                    <a:pt x="220" y="162"/>
                    <a:pt x="219" y="160"/>
                  </a:cubicBezTo>
                  <a:cubicBezTo>
                    <a:pt x="218" y="158"/>
                    <a:pt x="218" y="155"/>
                    <a:pt x="217" y="153"/>
                  </a:cubicBezTo>
                  <a:cubicBezTo>
                    <a:pt x="216" y="152"/>
                    <a:pt x="216" y="151"/>
                    <a:pt x="215" y="150"/>
                  </a:cubicBezTo>
                  <a:cubicBezTo>
                    <a:pt x="215" y="149"/>
                    <a:pt x="215" y="149"/>
                    <a:pt x="215" y="149"/>
                  </a:cubicBezTo>
                  <a:cubicBezTo>
                    <a:pt x="215" y="148"/>
                    <a:pt x="214" y="148"/>
                    <a:pt x="214" y="147"/>
                  </a:cubicBezTo>
                  <a:cubicBezTo>
                    <a:pt x="214" y="147"/>
                    <a:pt x="214" y="147"/>
                    <a:pt x="214" y="147"/>
                  </a:cubicBezTo>
                  <a:cubicBezTo>
                    <a:pt x="214" y="147"/>
                    <a:pt x="215" y="147"/>
                    <a:pt x="215" y="148"/>
                  </a:cubicBezTo>
                  <a:cubicBezTo>
                    <a:pt x="215" y="148"/>
                    <a:pt x="215" y="148"/>
                    <a:pt x="215" y="148"/>
                  </a:cubicBezTo>
                  <a:cubicBezTo>
                    <a:pt x="215" y="147"/>
                    <a:pt x="215" y="147"/>
                    <a:pt x="215" y="147"/>
                  </a:cubicBezTo>
                  <a:cubicBezTo>
                    <a:pt x="214" y="146"/>
                    <a:pt x="214" y="146"/>
                    <a:pt x="214" y="146"/>
                  </a:cubicBezTo>
                  <a:cubicBezTo>
                    <a:pt x="214" y="146"/>
                    <a:pt x="214" y="145"/>
                    <a:pt x="214" y="144"/>
                  </a:cubicBezTo>
                  <a:cubicBezTo>
                    <a:pt x="213" y="143"/>
                    <a:pt x="213" y="141"/>
                    <a:pt x="212" y="140"/>
                  </a:cubicBezTo>
                  <a:cubicBezTo>
                    <a:pt x="211" y="137"/>
                    <a:pt x="210" y="133"/>
                    <a:pt x="209" y="130"/>
                  </a:cubicBezTo>
                  <a:cubicBezTo>
                    <a:pt x="208" y="124"/>
                    <a:pt x="206" y="117"/>
                    <a:pt x="204" y="111"/>
                  </a:cubicBezTo>
                  <a:cubicBezTo>
                    <a:pt x="202" y="105"/>
                    <a:pt x="200" y="99"/>
                    <a:pt x="198" y="94"/>
                  </a:cubicBezTo>
                  <a:cubicBezTo>
                    <a:pt x="195" y="90"/>
                    <a:pt x="193" y="86"/>
                    <a:pt x="190" y="85"/>
                  </a:cubicBezTo>
                  <a:cubicBezTo>
                    <a:pt x="189" y="84"/>
                    <a:pt x="188" y="83"/>
                    <a:pt x="187" y="82"/>
                  </a:cubicBezTo>
                  <a:cubicBezTo>
                    <a:pt x="186" y="81"/>
                    <a:pt x="185" y="79"/>
                    <a:pt x="184" y="78"/>
                  </a:cubicBezTo>
                  <a:cubicBezTo>
                    <a:pt x="182" y="77"/>
                    <a:pt x="181" y="76"/>
                    <a:pt x="180" y="74"/>
                  </a:cubicBezTo>
                  <a:cubicBezTo>
                    <a:pt x="178" y="73"/>
                    <a:pt x="177" y="72"/>
                    <a:pt x="176" y="72"/>
                  </a:cubicBezTo>
                  <a:cubicBezTo>
                    <a:pt x="181" y="76"/>
                    <a:pt x="182" y="79"/>
                    <a:pt x="183" y="80"/>
                  </a:cubicBezTo>
                  <a:cubicBezTo>
                    <a:pt x="183" y="81"/>
                    <a:pt x="182" y="80"/>
                    <a:pt x="181" y="79"/>
                  </a:cubicBezTo>
                  <a:cubicBezTo>
                    <a:pt x="179" y="78"/>
                    <a:pt x="176" y="76"/>
                    <a:pt x="178" y="80"/>
                  </a:cubicBezTo>
                  <a:cubicBezTo>
                    <a:pt x="176" y="77"/>
                    <a:pt x="172" y="73"/>
                    <a:pt x="169" y="71"/>
                  </a:cubicBezTo>
                  <a:cubicBezTo>
                    <a:pt x="167" y="70"/>
                    <a:pt x="166" y="69"/>
                    <a:pt x="166" y="69"/>
                  </a:cubicBezTo>
                  <a:cubicBezTo>
                    <a:pt x="166" y="69"/>
                    <a:pt x="167" y="69"/>
                    <a:pt x="170" y="70"/>
                  </a:cubicBezTo>
                  <a:cubicBezTo>
                    <a:pt x="171" y="71"/>
                    <a:pt x="171" y="71"/>
                    <a:pt x="171" y="71"/>
                  </a:cubicBezTo>
                  <a:cubicBezTo>
                    <a:pt x="172" y="71"/>
                    <a:pt x="171" y="69"/>
                    <a:pt x="169" y="68"/>
                  </a:cubicBezTo>
                  <a:cubicBezTo>
                    <a:pt x="168" y="67"/>
                    <a:pt x="166" y="67"/>
                    <a:pt x="164" y="66"/>
                  </a:cubicBezTo>
                  <a:cubicBezTo>
                    <a:pt x="163" y="66"/>
                    <a:pt x="161" y="65"/>
                    <a:pt x="159" y="65"/>
                  </a:cubicBezTo>
                  <a:cubicBezTo>
                    <a:pt x="156" y="65"/>
                    <a:pt x="156" y="65"/>
                    <a:pt x="156" y="65"/>
                  </a:cubicBezTo>
                  <a:cubicBezTo>
                    <a:pt x="155" y="65"/>
                    <a:pt x="154" y="65"/>
                    <a:pt x="153" y="65"/>
                  </a:cubicBezTo>
                  <a:cubicBezTo>
                    <a:pt x="152" y="65"/>
                    <a:pt x="152" y="65"/>
                    <a:pt x="151" y="65"/>
                  </a:cubicBezTo>
                  <a:cubicBezTo>
                    <a:pt x="151" y="65"/>
                    <a:pt x="151" y="65"/>
                    <a:pt x="151" y="65"/>
                  </a:cubicBezTo>
                  <a:cubicBezTo>
                    <a:pt x="151" y="65"/>
                    <a:pt x="151" y="65"/>
                    <a:pt x="151" y="65"/>
                  </a:cubicBezTo>
                  <a:cubicBezTo>
                    <a:pt x="151" y="66"/>
                    <a:pt x="151" y="66"/>
                    <a:pt x="151" y="66"/>
                  </a:cubicBezTo>
                  <a:cubicBezTo>
                    <a:pt x="151" y="67"/>
                    <a:pt x="150" y="68"/>
                    <a:pt x="150" y="68"/>
                  </a:cubicBezTo>
                  <a:cubicBezTo>
                    <a:pt x="150" y="71"/>
                    <a:pt x="149" y="73"/>
                    <a:pt x="149" y="72"/>
                  </a:cubicBezTo>
                  <a:cubicBezTo>
                    <a:pt x="148" y="75"/>
                    <a:pt x="147" y="78"/>
                    <a:pt x="147" y="81"/>
                  </a:cubicBezTo>
                  <a:cubicBezTo>
                    <a:pt x="147" y="87"/>
                    <a:pt x="147" y="87"/>
                    <a:pt x="147" y="87"/>
                  </a:cubicBezTo>
                  <a:cubicBezTo>
                    <a:pt x="147" y="92"/>
                    <a:pt x="147" y="92"/>
                    <a:pt x="147" y="92"/>
                  </a:cubicBezTo>
                  <a:cubicBezTo>
                    <a:pt x="147" y="96"/>
                    <a:pt x="147" y="96"/>
                    <a:pt x="147" y="96"/>
                  </a:cubicBezTo>
                  <a:cubicBezTo>
                    <a:pt x="147" y="98"/>
                    <a:pt x="147" y="99"/>
                    <a:pt x="147" y="100"/>
                  </a:cubicBezTo>
                  <a:cubicBezTo>
                    <a:pt x="148" y="108"/>
                    <a:pt x="148" y="108"/>
                    <a:pt x="148" y="108"/>
                  </a:cubicBezTo>
                  <a:cubicBezTo>
                    <a:pt x="148" y="118"/>
                    <a:pt x="149" y="128"/>
                    <a:pt x="150" y="138"/>
                  </a:cubicBezTo>
                  <a:cubicBezTo>
                    <a:pt x="153" y="158"/>
                    <a:pt x="157" y="177"/>
                    <a:pt x="161" y="196"/>
                  </a:cubicBezTo>
                  <a:cubicBezTo>
                    <a:pt x="163" y="191"/>
                    <a:pt x="163" y="191"/>
                    <a:pt x="163" y="191"/>
                  </a:cubicBezTo>
                  <a:cubicBezTo>
                    <a:pt x="165" y="204"/>
                    <a:pt x="165" y="204"/>
                    <a:pt x="165" y="204"/>
                  </a:cubicBezTo>
                  <a:cubicBezTo>
                    <a:pt x="165" y="208"/>
                    <a:pt x="164" y="209"/>
                    <a:pt x="162" y="200"/>
                  </a:cubicBezTo>
                  <a:cubicBezTo>
                    <a:pt x="162" y="205"/>
                    <a:pt x="167" y="215"/>
                    <a:pt x="167" y="215"/>
                  </a:cubicBezTo>
                  <a:cubicBezTo>
                    <a:pt x="170" y="233"/>
                    <a:pt x="163" y="209"/>
                    <a:pt x="164" y="214"/>
                  </a:cubicBezTo>
                  <a:cubicBezTo>
                    <a:pt x="165" y="222"/>
                    <a:pt x="165" y="222"/>
                    <a:pt x="165" y="222"/>
                  </a:cubicBezTo>
                  <a:cubicBezTo>
                    <a:pt x="165" y="220"/>
                    <a:pt x="165" y="220"/>
                    <a:pt x="165" y="220"/>
                  </a:cubicBezTo>
                  <a:cubicBezTo>
                    <a:pt x="168" y="226"/>
                    <a:pt x="169" y="226"/>
                    <a:pt x="171" y="237"/>
                  </a:cubicBezTo>
                  <a:cubicBezTo>
                    <a:pt x="172" y="244"/>
                    <a:pt x="170" y="241"/>
                    <a:pt x="170" y="244"/>
                  </a:cubicBezTo>
                  <a:cubicBezTo>
                    <a:pt x="170" y="244"/>
                    <a:pt x="170" y="245"/>
                    <a:pt x="171" y="248"/>
                  </a:cubicBezTo>
                  <a:cubicBezTo>
                    <a:pt x="172" y="254"/>
                    <a:pt x="172" y="259"/>
                    <a:pt x="172" y="264"/>
                  </a:cubicBezTo>
                  <a:cubicBezTo>
                    <a:pt x="174" y="258"/>
                    <a:pt x="174" y="258"/>
                    <a:pt x="174" y="258"/>
                  </a:cubicBezTo>
                  <a:cubicBezTo>
                    <a:pt x="176" y="265"/>
                    <a:pt x="175" y="273"/>
                    <a:pt x="177" y="265"/>
                  </a:cubicBezTo>
                  <a:cubicBezTo>
                    <a:pt x="176" y="271"/>
                    <a:pt x="177" y="286"/>
                    <a:pt x="175" y="300"/>
                  </a:cubicBezTo>
                  <a:cubicBezTo>
                    <a:pt x="174" y="307"/>
                    <a:pt x="172" y="314"/>
                    <a:pt x="171" y="320"/>
                  </a:cubicBezTo>
                  <a:cubicBezTo>
                    <a:pt x="169" y="325"/>
                    <a:pt x="168" y="330"/>
                    <a:pt x="167" y="331"/>
                  </a:cubicBezTo>
                  <a:cubicBezTo>
                    <a:pt x="167" y="334"/>
                    <a:pt x="166" y="336"/>
                    <a:pt x="166" y="339"/>
                  </a:cubicBezTo>
                  <a:cubicBezTo>
                    <a:pt x="165" y="341"/>
                    <a:pt x="164" y="344"/>
                    <a:pt x="163" y="346"/>
                  </a:cubicBezTo>
                  <a:cubicBezTo>
                    <a:pt x="162" y="351"/>
                    <a:pt x="159" y="356"/>
                    <a:pt x="157" y="362"/>
                  </a:cubicBezTo>
                  <a:cubicBezTo>
                    <a:pt x="158" y="359"/>
                    <a:pt x="162" y="359"/>
                    <a:pt x="157" y="369"/>
                  </a:cubicBezTo>
                  <a:cubicBezTo>
                    <a:pt x="155" y="366"/>
                    <a:pt x="153" y="370"/>
                    <a:pt x="149" y="376"/>
                  </a:cubicBezTo>
                  <a:cubicBezTo>
                    <a:pt x="146" y="381"/>
                    <a:pt x="142" y="389"/>
                    <a:pt x="139" y="392"/>
                  </a:cubicBezTo>
                  <a:cubicBezTo>
                    <a:pt x="142" y="389"/>
                    <a:pt x="138" y="396"/>
                    <a:pt x="135" y="402"/>
                  </a:cubicBezTo>
                  <a:cubicBezTo>
                    <a:pt x="132" y="409"/>
                    <a:pt x="129" y="415"/>
                    <a:pt x="134" y="410"/>
                  </a:cubicBezTo>
                  <a:cubicBezTo>
                    <a:pt x="129" y="418"/>
                    <a:pt x="132" y="410"/>
                    <a:pt x="127" y="415"/>
                  </a:cubicBezTo>
                  <a:cubicBezTo>
                    <a:pt x="119" y="435"/>
                    <a:pt x="102" y="456"/>
                    <a:pt x="91" y="480"/>
                  </a:cubicBezTo>
                  <a:cubicBezTo>
                    <a:pt x="91" y="481"/>
                    <a:pt x="94" y="478"/>
                    <a:pt x="92" y="483"/>
                  </a:cubicBezTo>
                  <a:cubicBezTo>
                    <a:pt x="89" y="487"/>
                    <a:pt x="86" y="491"/>
                    <a:pt x="83" y="495"/>
                  </a:cubicBezTo>
                  <a:cubicBezTo>
                    <a:pt x="81" y="500"/>
                    <a:pt x="84" y="501"/>
                    <a:pt x="78" y="509"/>
                  </a:cubicBezTo>
                  <a:cubicBezTo>
                    <a:pt x="79" y="508"/>
                    <a:pt x="81" y="506"/>
                    <a:pt x="79" y="509"/>
                  </a:cubicBezTo>
                  <a:cubicBezTo>
                    <a:pt x="54" y="557"/>
                    <a:pt x="47" y="613"/>
                    <a:pt x="20" y="659"/>
                  </a:cubicBezTo>
                  <a:cubicBezTo>
                    <a:pt x="24" y="653"/>
                    <a:pt x="22" y="657"/>
                    <a:pt x="20" y="662"/>
                  </a:cubicBezTo>
                  <a:cubicBezTo>
                    <a:pt x="21" y="659"/>
                    <a:pt x="21" y="663"/>
                    <a:pt x="22" y="663"/>
                  </a:cubicBezTo>
                  <a:cubicBezTo>
                    <a:pt x="19" y="669"/>
                    <a:pt x="15" y="675"/>
                    <a:pt x="10" y="681"/>
                  </a:cubicBezTo>
                  <a:cubicBezTo>
                    <a:pt x="11" y="683"/>
                    <a:pt x="10" y="685"/>
                    <a:pt x="9" y="687"/>
                  </a:cubicBezTo>
                  <a:cubicBezTo>
                    <a:pt x="8" y="689"/>
                    <a:pt x="7" y="692"/>
                    <a:pt x="5" y="694"/>
                  </a:cubicBezTo>
                  <a:cubicBezTo>
                    <a:pt x="4" y="697"/>
                    <a:pt x="3" y="699"/>
                    <a:pt x="2" y="701"/>
                  </a:cubicBezTo>
                  <a:cubicBezTo>
                    <a:pt x="1" y="703"/>
                    <a:pt x="0" y="704"/>
                    <a:pt x="0" y="705"/>
                  </a:cubicBezTo>
                  <a:cubicBezTo>
                    <a:pt x="1" y="703"/>
                    <a:pt x="2" y="701"/>
                    <a:pt x="3" y="699"/>
                  </a:cubicBezTo>
                  <a:cubicBezTo>
                    <a:pt x="1" y="709"/>
                    <a:pt x="16" y="691"/>
                    <a:pt x="18" y="694"/>
                  </a:cubicBezTo>
                  <a:cubicBezTo>
                    <a:pt x="19" y="688"/>
                    <a:pt x="24" y="683"/>
                    <a:pt x="28" y="676"/>
                  </a:cubicBezTo>
                  <a:cubicBezTo>
                    <a:pt x="30" y="673"/>
                    <a:pt x="32" y="669"/>
                    <a:pt x="34" y="665"/>
                  </a:cubicBezTo>
                  <a:cubicBezTo>
                    <a:pt x="36" y="661"/>
                    <a:pt x="37" y="657"/>
                    <a:pt x="38" y="653"/>
                  </a:cubicBezTo>
                  <a:cubicBezTo>
                    <a:pt x="40" y="649"/>
                    <a:pt x="38" y="656"/>
                    <a:pt x="39" y="655"/>
                  </a:cubicBezTo>
                  <a:cubicBezTo>
                    <a:pt x="40" y="650"/>
                    <a:pt x="41" y="645"/>
                    <a:pt x="45" y="636"/>
                  </a:cubicBezTo>
                  <a:cubicBezTo>
                    <a:pt x="45" y="637"/>
                    <a:pt x="45" y="637"/>
                    <a:pt x="45" y="637"/>
                  </a:cubicBezTo>
                  <a:cubicBezTo>
                    <a:pt x="55" y="611"/>
                    <a:pt x="60" y="600"/>
                    <a:pt x="71" y="571"/>
                  </a:cubicBezTo>
                  <a:cubicBezTo>
                    <a:pt x="68" y="573"/>
                    <a:pt x="68" y="573"/>
                    <a:pt x="68" y="573"/>
                  </a:cubicBezTo>
                  <a:cubicBezTo>
                    <a:pt x="71" y="567"/>
                    <a:pt x="72" y="565"/>
                    <a:pt x="73" y="563"/>
                  </a:cubicBezTo>
                  <a:cubicBezTo>
                    <a:pt x="73" y="554"/>
                    <a:pt x="67" y="580"/>
                    <a:pt x="66" y="573"/>
                  </a:cubicBezTo>
                  <a:cubicBezTo>
                    <a:pt x="70" y="569"/>
                    <a:pt x="74" y="558"/>
                    <a:pt x="78" y="547"/>
                  </a:cubicBezTo>
                  <a:cubicBezTo>
                    <a:pt x="82" y="537"/>
                    <a:pt x="86" y="527"/>
                    <a:pt x="89" y="525"/>
                  </a:cubicBezTo>
                  <a:cubicBezTo>
                    <a:pt x="93" y="516"/>
                    <a:pt x="86" y="527"/>
                    <a:pt x="90" y="518"/>
                  </a:cubicBezTo>
                  <a:cubicBezTo>
                    <a:pt x="92" y="516"/>
                    <a:pt x="92" y="516"/>
                    <a:pt x="92" y="516"/>
                  </a:cubicBezTo>
                  <a:cubicBezTo>
                    <a:pt x="92" y="513"/>
                    <a:pt x="92" y="513"/>
                    <a:pt x="92" y="513"/>
                  </a:cubicBezTo>
                  <a:cubicBezTo>
                    <a:pt x="94" y="507"/>
                    <a:pt x="97" y="504"/>
                    <a:pt x="98" y="505"/>
                  </a:cubicBezTo>
                  <a:cubicBezTo>
                    <a:pt x="97" y="506"/>
                    <a:pt x="97" y="509"/>
                    <a:pt x="96" y="510"/>
                  </a:cubicBezTo>
                  <a:cubicBezTo>
                    <a:pt x="101" y="503"/>
                    <a:pt x="106" y="489"/>
                    <a:pt x="108" y="486"/>
                  </a:cubicBezTo>
                  <a:cubicBezTo>
                    <a:pt x="103" y="494"/>
                    <a:pt x="103" y="494"/>
                    <a:pt x="103" y="494"/>
                  </a:cubicBezTo>
                  <a:cubicBezTo>
                    <a:pt x="114" y="469"/>
                    <a:pt x="133" y="441"/>
                    <a:pt x="144" y="416"/>
                  </a:cubicBezTo>
                  <a:cubicBezTo>
                    <a:pt x="142" y="417"/>
                    <a:pt x="142" y="417"/>
                    <a:pt x="142" y="417"/>
                  </a:cubicBezTo>
                  <a:cubicBezTo>
                    <a:pt x="146" y="407"/>
                    <a:pt x="148" y="404"/>
                    <a:pt x="151" y="400"/>
                  </a:cubicBezTo>
                  <a:cubicBezTo>
                    <a:pt x="153" y="396"/>
                    <a:pt x="156" y="392"/>
                    <a:pt x="160" y="382"/>
                  </a:cubicBezTo>
                  <a:cubicBezTo>
                    <a:pt x="160" y="383"/>
                    <a:pt x="160" y="383"/>
                    <a:pt x="160" y="383"/>
                  </a:cubicBezTo>
                  <a:cubicBezTo>
                    <a:pt x="161" y="378"/>
                    <a:pt x="164" y="373"/>
                    <a:pt x="166" y="367"/>
                  </a:cubicBezTo>
                  <a:cubicBezTo>
                    <a:pt x="165" y="373"/>
                    <a:pt x="172" y="358"/>
                    <a:pt x="171" y="365"/>
                  </a:cubicBezTo>
                  <a:cubicBezTo>
                    <a:pt x="174" y="354"/>
                    <a:pt x="175" y="351"/>
                    <a:pt x="175" y="349"/>
                  </a:cubicBezTo>
                  <a:cubicBezTo>
                    <a:pt x="175" y="348"/>
                    <a:pt x="175" y="346"/>
                    <a:pt x="176" y="339"/>
                  </a:cubicBezTo>
                  <a:cubicBezTo>
                    <a:pt x="178" y="336"/>
                    <a:pt x="178" y="336"/>
                    <a:pt x="178" y="336"/>
                  </a:cubicBezTo>
                  <a:cubicBezTo>
                    <a:pt x="179" y="331"/>
                    <a:pt x="178" y="330"/>
                    <a:pt x="181" y="319"/>
                  </a:cubicBezTo>
                  <a:cubicBezTo>
                    <a:pt x="179" y="328"/>
                    <a:pt x="185" y="312"/>
                    <a:pt x="184" y="323"/>
                  </a:cubicBezTo>
                  <a:cubicBezTo>
                    <a:pt x="188" y="312"/>
                    <a:pt x="189" y="302"/>
                    <a:pt x="189" y="294"/>
                  </a:cubicBezTo>
                  <a:cubicBezTo>
                    <a:pt x="189" y="291"/>
                    <a:pt x="189" y="287"/>
                    <a:pt x="189" y="284"/>
                  </a:cubicBezTo>
                  <a:cubicBezTo>
                    <a:pt x="189" y="281"/>
                    <a:pt x="189" y="278"/>
                    <a:pt x="190" y="275"/>
                  </a:cubicBezTo>
                  <a:cubicBezTo>
                    <a:pt x="188" y="270"/>
                    <a:pt x="188" y="275"/>
                    <a:pt x="188" y="281"/>
                  </a:cubicBezTo>
                  <a:cubicBezTo>
                    <a:pt x="188" y="287"/>
                    <a:pt x="188" y="293"/>
                    <a:pt x="187" y="290"/>
                  </a:cubicBezTo>
                  <a:cubicBezTo>
                    <a:pt x="187" y="293"/>
                    <a:pt x="186" y="290"/>
                    <a:pt x="185" y="287"/>
                  </a:cubicBezTo>
                  <a:cubicBezTo>
                    <a:pt x="185" y="283"/>
                    <a:pt x="185" y="277"/>
                    <a:pt x="184" y="273"/>
                  </a:cubicBezTo>
                  <a:cubicBezTo>
                    <a:pt x="184" y="270"/>
                    <a:pt x="186" y="266"/>
                    <a:pt x="186" y="261"/>
                  </a:cubicBezTo>
                  <a:cubicBezTo>
                    <a:pt x="187" y="259"/>
                    <a:pt x="187" y="256"/>
                    <a:pt x="187" y="253"/>
                  </a:cubicBezTo>
                  <a:cubicBezTo>
                    <a:pt x="187" y="249"/>
                    <a:pt x="187" y="245"/>
                    <a:pt x="186" y="241"/>
                  </a:cubicBezTo>
                  <a:cubicBezTo>
                    <a:pt x="186" y="242"/>
                    <a:pt x="187" y="243"/>
                    <a:pt x="187" y="244"/>
                  </a:cubicBezTo>
                  <a:cubicBezTo>
                    <a:pt x="187" y="237"/>
                    <a:pt x="183" y="231"/>
                    <a:pt x="183" y="222"/>
                  </a:cubicBezTo>
                  <a:cubicBezTo>
                    <a:pt x="180" y="217"/>
                    <a:pt x="181" y="210"/>
                    <a:pt x="178" y="210"/>
                  </a:cubicBezTo>
                  <a:cubicBezTo>
                    <a:pt x="179" y="215"/>
                    <a:pt x="181" y="221"/>
                    <a:pt x="182" y="227"/>
                  </a:cubicBezTo>
                  <a:cubicBezTo>
                    <a:pt x="179" y="217"/>
                    <a:pt x="174" y="209"/>
                    <a:pt x="172" y="192"/>
                  </a:cubicBezTo>
                  <a:cubicBezTo>
                    <a:pt x="173" y="193"/>
                    <a:pt x="175" y="198"/>
                    <a:pt x="176" y="201"/>
                  </a:cubicBezTo>
                  <a:cubicBezTo>
                    <a:pt x="176" y="196"/>
                    <a:pt x="173" y="192"/>
                    <a:pt x="173" y="187"/>
                  </a:cubicBezTo>
                  <a:cubicBezTo>
                    <a:pt x="177" y="188"/>
                    <a:pt x="179" y="208"/>
                    <a:pt x="183" y="218"/>
                  </a:cubicBezTo>
                  <a:cubicBezTo>
                    <a:pt x="183" y="213"/>
                    <a:pt x="177" y="199"/>
                    <a:pt x="181" y="203"/>
                  </a:cubicBezTo>
                  <a:cubicBezTo>
                    <a:pt x="175" y="197"/>
                    <a:pt x="178" y="185"/>
                    <a:pt x="172" y="173"/>
                  </a:cubicBezTo>
                  <a:cubicBezTo>
                    <a:pt x="174" y="173"/>
                    <a:pt x="174" y="173"/>
                    <a:pt x="174" y="173"/>
                  </a:cubicBezTo>
                  <a:cubicBezTo>
                    <a:pt x="173" y="171"/>
                    <a:pt x="171" y="167"/>
                    <a:pt x="171" y="164"/>
                  </a:cubicBezTo>
                  <a:cubicBezTo>
                    <a:pt x="174" y="170"/>
                    <a:pt x="174" y="170"/>
                    <a:pt x="174" y="170"/>
                  </a:cubicBezTo>
                  <a:cubicBezTo>
                    <a:pt x="170" y="160"/>
                    <a:pt x="172" y="150"/>
                    <a:pt x="169" y="140"/>
                  </a:cubicBezTo>
                  <a:cubicBezTo>
                    <a:pt x="173" y="161"/>
                    <a:pt x="168" y="145"/>
                    <a:pt x="168" y="154"/>
                  </a:cubicBezTo>
                  <a:cubicBezTo>
                    <a:pt x="165" y="142"/>
                    <a:pt x="165" y="138"/>
                    <a:pt x="166" y="134"/>
                  </a:cubicBezTo>
                  <a:cubicBezTo>
                    <a:pt x="166" y="132"/>
                    <a:pt x="167" y="129"/>
                    <a:pt x="167" y="126"/>
                  </a:cubicBezTo>
                  <a:cubicBezTo>
                    <a:pt x="167" y="123"/>
                    <a:pt x="167" y="118"/>
                    <a:pt x="166" y="111"/>
                  </a:cubicBezTo>
                  <a:cubicBezTo>
                    <a:pt x="167" y="115"/>
                    <a:pt x="166" y="125"/>
                    <a:pt x="165" y="120"/>
                  </a:cubicBezTo>
                  <a:cubicBezTo>
                    <a:pt x="165" y="117"/>
                    <a:pt x="165" y="114"/>
                    <a:pt x="165" y="111"/>
                  </a:cubicBezTo>
                  <a:cubicBezTo>
                    <a:pt x="165" y="108"/>
                    <a:pt x="165" y="105"/>
                    <a:pt x="165" y="104"/>
                  </a:cubicBezTo>
                  <a:cubicBezTo>
                    <a:pt x="164" y="85"/>
                    <a:pt x="164" y="107"/>
                    <a:pt x="162" y="99"/>
                  </a:cubicBezTo>
                  <a:cubicBezTo>
                    <a:pt x="163" y="96"/>
                    <a:pt x="163" y="93"/>
                    <a:pt x="162" y="92"/>
                  </a:cubicBezTo>
                  <a:cubicBezTo>
                    <a:pt x="162" y="91"/>
                    <a:pt x="160" y="89"/>
                    <a:pt x="160" y="87"/>
                  </a:cubicBezTo>
                  <a:cubicBezTo>
                    <a:pt x="162" y="88"/>
                    <a:pt x="162" y="88"/>
                    <a:pt x="162" y="88"/>
                  </a:cubicBezTo>
                  <a:cubicBezTo>
                    <a:pt x="162" y="86"/>
                    <a:pt x="162" y="85"/>
                    <a:pt x="162" y="83"/>
                  </a:cubicBezTo>
                  <a:cubicBezTo>
                    <a:pt x="162" y="83"/>
                    <a:pt x="162" y="82"/>
                    <a:pt x="162" y="82"/>
                  </a:cubicBezTo>
                  <a:cubicBezTo>
                    <a:pt x="162" y="82"/>
                    <a:pt x="162" y="81"/>
                    <a:pt x="162" y="81"/>
                  </a:cubicBezTo>
                  <a:cubicBezTo>
                    <a:pt x="162" y="80"/>
                    <a:pt x="162" y="79"/>
                    <a:pt x="163" y="79"/>
                  </a:cubicBezTo>
                  <a:cubicBezTo>
                    <a:pt x="164" y="79"/>
                    <a:pt x="165" y="79"/>
                    <a:pt x="168" y="80"/>
                  </a:cubicBezTo>
                  <a:cubicBezTo>
                    <a:pt x="167" y="81"/>
                    <a:pt x="166" y="82"/>
                    <a:pt x="165" y="83"/>
                  </a:cubicBezTo>
                  <a:cubicBezTo>
                    <a:pt x="166" y="83"/>
                    <a:pt x="168" y="83"/>
                    <a:pt x="169" y="84"/>
                  </a:cubicBezTo>
                  <a:cubicBezTo>
                    <a:pt x="169" y="84"/>
                    <a:pt x="169" y="85"/>
                    <a:pt x="169" y="86"/>
                  </a:cubicBezTo>
                  <a:cubicBezTo>
                    <a:pt x="170" y="86"/>
                    <a:pt x="172" y="87"/>
                    <a:pt x="173" y="88"/>
                  </a:cubicBezTo>
                  <a:cubicBezTo>
                    <a:pt x="173" y="88"/>
                    <a:pt x="174" y="89"/>
                    <a:pt x="174" y="90"/>
                  </a:cubicBezTo>
                  <a:cubicBezTo>
                    <a:pt x="175" y="91"/>
                    <a:pt x="176" y="93"/>
                    <a:pt x="177" y="95"/>
                  </a:cubicBezTo>
                  <a:cubicBezTo>
                    <a:pt x="177" y="92"/>
                    <a:pt x="181" y="94"/>
                    <a:pt x="185" y="103"/>
                  </a:cubicBezTo>
                  <a:cubicBezTo>
                    <a:pt x="186" y="109"/>
                    <a:pt x="182" y="100"/>
                    <a:pt x="187" y="112"/>
                  </a:cubicBezTo>
                  <a:cubicBezTo>
                    <a:pt x="185" y="110"/>
                    <a:pt x="182" y="107"/>
                    <a:pt x="181" y="102"/>
                  </a:cubicBezTo>
                  <a:cubicBezTo>
                    <a:pt x="180" y="101"/>
                    <a:pt x="179" y="99"/>
                    <a:pt x="178" y="99"/>
                  </a:cubicBezTo>
                  <a:cubicBezTo>
                    <a:pt x="180" y="106"/>
                    <a:pt x="184" y="115"/>
                    <a:pt x="186" y="119"/>
                  </a:cubicBezTo>
                  <a:cubicBezTo>
                    <a:pt x="186" y="117"/>
                    <a:pt x="185" y="115"/>
                    <a:pt x="185" y="114"/>
                  </a:cubicBezTo>
                  <a:cubicBezTo>
                    <a:pt x="188" y="120"/>
                    <a:pt x="191" y="126"/>
                    <a:pt x="194" y="132"/>
                  </a:cubicBezTo>
                  <a:cubicBezTo>
                    <a:pt x="194" y="135"/>
                    <a:pt x="192" y="133"/>
                    <a:pt x="191" y="131"/>
                  </a:cubicBezTo>
                  <a:cubicBezTo>
                    <a:pt x="193" y="134"/>
                    <a:pt x="194" y="137"/>
                    <a:pt x="196" y="142"/>
                  </a:cubicBezTo>
                  <a:cubicBezTo>
                    <a:pt x="194" y="141"/>
                    <a:pt x="193" y="142"/>
                    <a:pt x="190" y="135"/>
                  </a:cubicBezTo>
                  <a:cubicBezTo>
                    <a:pt x="197" y="152"/>
                    <a:pt x="197" y="152"/>
                    <a:pt x="197" y="152"/>
                  </a:cubicBezTo>
                  <a:cubicBezTo>
                    <a:pt x="197" y="152"/>
                    <a:pt x="198" y="157"/>
                    <a:pt x="198" y="160"/>
                  </a:cubicBezTo>
                  <a:cubicBezTo>
                    <a:pt x="199" y="164"/>
                    <a:pt x="200" y="167"/>
                    <a:pt x="199" y="165"/>
                  </a:cubicBezTo>
                  <a:cubicBezTo>
                    <a:pt x="202" y="174"/>
                    <a:pt x="207" y="184"/>
                    <a:pt x="212" y="190"/>
                  </a:cubicBezTo>
                  <a:cubicBezTo>
                    <a:pt x="215" y="193"/>
                    <a:pt x="218" y="196"/>
                    <a:pt x="221" y="199"/>
                  </a:cubicBezTo>
                  <a:cubicBezTo>
                    <a:pt x="225" y="204"/>
                    <a:pt x="225" y="204"/>
                    <a:pt x="225" y="204"/>
                  </a:cubicBezTo>
                  <a:cubicBezTo>
                    <a:pt x="226" y="205"/>
                    <a:pt x="226" y="205"/>
                    <a:pt x="226" y="205"/>
                  </a:cubicBezTo>
                  <a:cubicBezTo>
                    <a:pt x="227" y="206"/>
                    <a:pt x="227" y="206"/>
                    <a:pt x="227" y="206"/>
                  </a:cubicBezTo>
                  <a:cubicBezTo>
                    <a:pt x="227" y="206"/>
                    <a:pt x="227" y="206"/>
                    <a:pt x="228" y="206"/>
                  </a:cubicBezTo>
                  <a:cubicBezTo>
                    <a:pt x="228" y="207"/>
                    <a:pt x="229" y="207"/>
                    <a:pt x="229" y="208"/>
                  </a:cubicBezTo>
                  <a:cubicBezTo>
                    <a:pt x="230" y="208"/>
                    <a:pt x="230" y="208"/>
                    <a:pt x="230" y="208"/>
                  </a:cubicBezTo>
                  <a:cubicBezTo>
                    <a:pt x="230" y="206"/>
                    <a:pt x="231" y="204"/>
                    <a:pt x="232" y="201"/>
                  </a:cubicBezTo>
                  <a:cubicBezTo>
                    <a:pt x="234" y="196"/>
                    <a:pt x="235" y="192"/>
                    <a:pt x="237" y="188"/>
                  </a:cubicBezTo>
                  <a:cubicBezTo>
                    <a:pt x="239" y="181"/>
                    <a:pt x="239" y="181"/>
                    <a:pt x="239" y="181"/>
                  </a:cubicBezTo>
                  <a:cubicBezTo>
                    <a:pt x="240" y="179"/>
                    <a:pt x="241" y="176"/>
                    <a:pt x="242" y="174"/>
                  </a:cubicBezTo>
                  <a:cubicBezTo>
                    <a:pt x="243" y="171"/>
                    <a:pt x="243" y="168"/>
                    <a:pt x="244" y="166"/>
                  </a:cubicBezTo>
                  <a:cubicBezTo>
                    <a:pt x="245" y="163"/>
                    <a:pt x="246" y="160"/>
                    <a:pt x="246" y="157"/>
                  </a:cubicBezTo>
                  <a:cubicBezTo>
                    <a:pt x="247" y="156"/>
                    <a:pt x="247" y="155"/>
                    <a:pt x="247" y="153"/>
                  </a:cubicBezTo>
                  <a:cubicBezTo>
                    <a:pt x="248" y="151"/>
                    <a:pt x="248" y="151"/>
                    <a:pt x="248" y="151"/>
                  </a:cubicBezTo>
                  <a:cubicBezTo>
                    <a:pt x="248" y="150"/>
                    <a:pt x="248" y="150"/>
                    <a:pt x="248" y="150"/>
                  </a:cubicBezTo>
                  <a:cubicBezTo>
                    <a:pt x="248" y="150"/>
                    <a:pt x="248" y="150"/>
                    <a:pt x="248" y="150"/>
                  </a:cubicBezTo>
                  <a:cubicBezTo>
                    <a:pt x="248" y="148"/>
                    <a:pt x="248" y="146"/>
                    <a:pt x="249" y="144"/>
                  </a:cubicBezTo>
                  <a:cubicBezTo>
                    <a:pt x="254" y="136"/>
                    <a:pt x="254" y="136"/>
                    <a:pt x="254" y="136"/>
                  </a:cubicBezTo>
                  <a:cubicBezTo>
                    <a:pt x="256" y="124"/>
                    <a:pt x="247" y="147"/>
                    <a:pt x="251" y="127"/>
                  </a:cubicBezTo>
                  <a:cubicBezTo>
                    <a:pt x="254" y="113"/>
                    <a:pt x="255" y="122"/>
                    <a:pt x="257" y="118"/>
                  </a:cubicBezTo>
                  <a:cubicBezTo>
                    <a:pt x="257" y="111"/>
                    <a:pt x="258" y="98"/>
                    <a:pt x="264" y="87"/>
                  </a:cubicBezTo>
                  <a:cubicBezTo>
                    <a:pt x="263" y="91"/>
                    <a:pt x="262" y="94"/>
                    <a:pt x="261" y="98"/>
                  </a:cubicBezTo>
                  <a:close/>
                  <a:moveTo>
                    <a:pt x="314" y="42"/>
                  </a:moveTo>
                  <a:cubicBezTo>
                    <a:pt x="313" y="40"/>
                    <a:pt x="312" y="34"/>
                    <a:pt x="313" y="32"/>
                  </a:cubicBezTo>
                  <a:cubicBezTo>
                    <a:pt x="315" y="35"/>
                    <a:pt x="314" y="38"/>
                    <a:pt x="314" y="42"/>
                  </a:cubicBezTo>
                  <a:close/>
                  <a:moveTo>
                    <a:pt x="390" y="117"/>
                  </a:moveTo>
                  <a:cubicBezTo>
                    <a:pt x="389" y="119"/>
                    <a:pt x="386" y="121"/>
                    <a:pt x="383" y="124"/>
                  </a:cubicBezTo>
                  <a:cubicBezTo>
                    <a:pt x="385" y="122"/>
                    <a:pt x="387" y="119"/>
                    <a:pt x="390" y="117"/>
                  </a:cubicBezTo>
                  <a:close/>
                  <a:moveTo>
                    <a:pt x="395" y="361"/>
                  </a:moveTo>
                  <a:cubicBezTo>
                    <a:pt x="395" y="361"/>
                    <a:pt x="395" y="361"/>
                    <a:pt x="395" y="361"/>
                  </a:cubicBezTo>
                  <a:cubicBezTo>
                    <a:pt x="400" y="358"/>
                    <a:pt x="398" y="359"/>
                    <a:pt x="395" y="361"/>
                  </a:cubicBezTo>
                  <a:close/>
                  <a:moveTo>
                    <a:pt x="385" y="368"/>
                  </a:moveTo>
                  <a:cubicBezTo>
                    <a:pt x="384" y="369"/>
                    <a:pt x="384" y="369"/>
                    <a:pt x="385" y="369"/>
                  </a:cubicBezTo>
                  <a:cubicBezTo>
                    <a:pt x="385" y="368"/>
                    <a:pt x="387" y="366"/>
                    <a:pt x="390" y="364"/>
                  </a:cubicBezTo>
                  <a:cubicBezTo>
                    <a:pt x="389" y="365"/>
                    <a:pt x="387" y="365"/>
                    <a:pt x="385" y="368"/>
                  </a:cubicBezTo>
                  <a:close/>
                  <a:moveTo>
                    <a:pt x="171" y="245"/>
                  </a:moveTo>
                  <a:cubicBezTo>
                    <a:pt x="171" y="243"/>
                    <a:pt x="171" y="243"/>
                    <a:pt x="171" y="243"/>
                  </a:cubicBezTo>
                  <a:cubicBezTo>
                    <a:pt x="173" y="248"/>
                    <a:pt x="172" y="247"/>
                    <a:pt x="171" y="2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3" name="Freeform 20336"/>
            <p:cNvSpPr/>
            <p:nvPr/>
          </p:nvSpPr>
          <p:spPr bwMode="auto">
            <a:xfrm>
              <a:off x="6099176" y="3068638"/>
              <a:ext cx="11113" cy="3175"/>
            </a:xfrm>
            <a:custGeom>
              <a:avLst/>
              <a:gdLst>
                <a:gd name="T0" fmla="*/ 3 w 3"/>
                <a:gd name="T1" fmla="*/ 0 h 1"/>
                <a:gd name="T2" fmla="*/ 1 w 3"/>
                <a:gd name="T3" fmla="*/ 0 h 1"/>
                <a:gd name="T4" fmla="*/ 3 w 3"/>
                <a:gd name="T5" fmla="*/ 0 h 1"/>
              </a:gdLst>
              <a:ahLst/>
              <a:cxnLst>
                <a:cxn ang="0">
                  <a:pos x="T0" y="T1"/>
                </a:cxn>
                <a:cxn ang="0">
                  <a:pos x="T2" y="T3"/>
                </a:cxn>
                <a:cxn ang="0">
                  <a:pos x="T4" y="T5"/>
                </a:cxn>
              </a:cxnLst>
              <a:rect l="0" t="0" r="r" b="b"/>
              <a:pathLst>
                <a:path w="3" h="1">
                  <a:moveTo>
                    <a:pt x="3" y="0"/>
                  </a:moveTo>
                  <a:cubicBezTo>
                    <a:pt x="2" y="0"/>
                    <a:pt x="1" y="0"/>
                    <a:pt x="1" y="0"/>
                  </a:cubicBezTo>
                  <a:cubicBezTo>
                    <a:pt x="0" y="1"/>
                    <a:pt x="1"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4" name="Freeform 20337"/>
            <p:cNvSpPr/>
            <p:nvPr/>
          </p:nvSpPr>
          <p:spPr bwMode="auto">
            <a:xfrm>
              <a:off x="5616576" y="3306763"/>
              <a:ext cx="317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5" name="Freeform 20338"/>
            <p:cNvSpPr/>
            <p:nvPr/>
          </p:nvSpPr>
          <p:spPr bwMode="auto">
            <a:xfrm>
              <a:off x="6307138" y="3606800"/>
              <a:ext cx="20638" cy="9525"/>
            </a:xfrm>
            <a:custGeom>
              <a:avLst/>
              <a:gdLst>
                <a:gd name="T0" fmla="*/ 6 w 6"/>
                <a:gd name="T1" fmla="*/ 3 h 3"/>
                <a:gd name="T2" fmla="*/ 3 w 6"/>
                <a:gd name="T3" fmla="*/ 2 h 3"/>
                <a:gd name="T4" fmla="*/ 0 w 6"/>
                <a:gd name="T5" fmla="*/ 0 h 3"/>
                <a:gd name="T6" fmla="*/ 1 w 6"/>
                <a:gd name="T7" fmla="*/ 1 h 3"/>
                <a:gd name="T8" fmla="*/ 3 w 6"/>
                <a:gd name="T9" fmla="*/ 2 h 3"/>
                <a:gd name="T10" fmla="*/ 6 w 6"/>
                <a:gd name="T11" fmla="*/ 3 h 3"/>
              </a:gdLst>
              <a:ahLst/>
              <a:cxnLst>
                <a:cxn ang="0">
                  <a:pos x="T0" y="T1"/>
                </a:cxn>
                <a:cxn ang="0">
                  <a:pos x="T2" y="T3"/>
                </a:cxn>
                <a:cxn ang="0">
                  <a:pos x="T4" y="T5"/>
                </a:cxn>
                <a:cxn ang="0">
                  <a:pos x="T6" y="T7"/>
                </a:cxn>
                <a:cxn ang="0">
                  <a:pos x="T8" y="T9"/>
                </a:cxn>
                <a:cxn ang="0">
                  <a:pos x="T10" y="T11"/>
                </a:cxn>
              </a:cxnLst>
              <a:rect l="0" t="0" r="r" b="b"/>
              <a:pathLst>
                <a:path w="6" h="3">
                  <a:moveTo>
                    <a:pt x="6" y="3"/>
                  </a:moveTo>
                  <a:cubicBezTo>
                    <a:pt x="5" y="2"/>
                    <a:pt x="4" y="2"/>
                    <a:pt x="3" y="2"/>
                  </a:cubicBezTo>
                  <a:cubicBezTo>
                    <a:pt x="1" y="1"/>
                    <a:pt x="0" y="1"/>
                    <a:pt x="0" y="0"/>
                  </a:cubicBezTo>
                  <a:cubicBezTo>
                    <a:pt x="0" y="1"/>
                    <a:pt x="0" y="1"/>
                    <a:pt x="1" y="1"/>
                  </a:cubicBezTo>
                  <a:cubicBezTo>
                    <a:pt x="2" y="2"/>
                    <a:pt x="2" y="2"/>
                    <a:pt x="3" y="2"/>
                  </a:cubicBezTo>
                  <a:cubicBezTo>
                    <a:pt x="4" y="2"/>
                    <a:pt x="5" y="2"/>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6" name="Freeform 20339"/>
            <p:cNvSpPr/>
            <p:nvPr/>
          </p:nvSpPr>
          <p:spPr bwMode="auto">
            <a:xfrm>
              <a:off x="6021388" y="4021138"/>
              <a:ext cx="14288" cy="26988"/>
            </a:xfrm>
            <a:custGeom>
              <a:avLst/>
              <a:gdLst>
                <a:gd name="T0" fmla="*/ 1 w 4"/>
                <a:gd name="T1" fmla="*/ 8 h 8"/>
                <a:gd name="T2" fmla="*/ 4 w 4"/>
                <a:gd name="T3" fmla="*/ 0 h 8"/>
                <a:gd name="T4" fmla="*/ 0 w 4"/>
                <a:gd name="T5" fmla="*/ 6 h 8"/>
                <a:gd name="T6" fmla="*/ 1 w 4"/>
                <a:gd name="T7" fmla="*/ 8 h 8"/>
              </a:gdLst>
              <a:ahLst/>
              <a:cxnLst>
                <a:cxn ang="0">
                  <a:pos x="T0" y="T1"/>
                </a:cxn>
                <a:cxn ang="0">
                  <a:pos x="T2" y="T3"/>
                </a:cxn>
                <a:cxn ang="0">
                  <a:pos x="T4" y="T5"/>
                </a:cxn>
                <a:cxn ang="0">
                  <a:pos x="T6" y="T7"/>
                </a:cxn>
              </a:cxnLst>
              <a:rect l="0" t="0" r="r" b="b"/>
              <a:pathLst>
                <a:path w="4" h="8">
                  <a:moveTo>
                    <a:pt x="1" y="8"/>
                  </a:moveTo>
                  <a:cubicBezTo>
                    <a:pt x="4" y="0"/>
                    <a:pt x="4" y="0"/>
                    <a:pt x="4" y="0"/>
                  </a:cubicBezTo>
                  <a:cubicBezTo>
                    <a:pt x="2" y="4"/>
                    <a:pt x="1" y="5"/>
                    <a:pt x="0" y="6"/>
                  </a:cubicBezTo>
                  <a:cubicBezTo>
                    <a:pt x="1" y="6"/>
                    <a:pt x="2"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7" name="Freeform 20340"/>
            <p:cNvSpPr/>
            <p:nvPr/>
          </p:nvSpPr>
          <p:spPr bwMode="auto">
            <a:xfrm>
              <a:off x="5845176" y="4229100"/>
              <a:ext cx="20638" cy="26988"/>
            </a:xfrm>
            <a:custGeom>
              <a:avLst/>
              <a:gdLst>
                <a:gd name="T0" fmla="*/ 2 w 6"/>
                <a:gd name="T1" fmla="*/ 4 h 8"/>
                <a:gd name="T2" fmla="*/ 0 w 6"/>
                <a:gd name="T3" fmla="*/ 8 h 8"/>
                <a:gd name="T4" fmla="*/ 1 w 6"/>
                <a:gd name="T5" fmla="*/ 8 h 8"/>
                <a:gd name="T6" fmla="*/ 2 w 6"/>
                <a:gd name="T7" fmla="*/ 4 h 8"/>
              </a:gdLst>
              <a:ahLst/>
              <a:cxnLst>
                <a:cxn ang="0">
                  <a:pos x="T0" y="T1"/>
                </a:cxn>
                <a:cxn ang="0">
                  <a:pos x="T2" y="T3"/>
                </a:cxn>
                <a:cxn ang="0">
                  <a:pos x="T4" y="T5"/>
                </a:cxn>
                <a:cxn ang="0">
                  <a:pos x="T6" y="T7"/>
                </a:cxn>
              </a:cxnLst>
              <a:rect l="0" t="0" r="r" b="b"/>
              <a:pathLst>
                <a:path w="6" h="8">
                  <a:moveTo>
                    <a:pt x="2" y="4"/>
                  </a:moveTo>
                  <a:cubicBezTo>
                    <a:pt x="2" y="6"/>
                    <a:pt x="1" y="7"/>
                    <a:pt x="0" y="8"/>
                  </a:cubicBezTo>
                  <a:cubicBezTo>
                    <a:pt x="1" y="8"/>
                    <a:pt x="1" y="8"/>
                    <a:pt x="1" y="8"/>
                  </a:cubicBezTo>
                  <a:cubicBezTo>
                    <a:pt x="4" y="4"/>
                    <a:pt x="6" y="0"/>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8" name="Freeform 20341"/>
            <p:cNvSpPr/>
            <p:nvPr/>
          </p:nvSpPr>
          <p:spPr bwMode="auto">
            <a:xfrm>
              <a:off x="5967413" y="4059238"/>
              <a:ext cx="23813" cy="44450"/>
            </a:xfrm>
            <a:custGeom>
              <a:avLst/>
              <a:gdLst>
                <a:gd name="T0" fmla="*/ 7 w 7"/>
                <a:gd name="T1" fmla="*/ 1 h 13"/>
                <a:gd name="T2" fmla="*/ 0 w 7"/>
                <a:gd name="T3" fmla="*/ 11 h 13"/>
                <a:gd name="T4" fmla="*/ 1 w 7"/>
                <a:gd name="T5" fmla="*/ 10 h 13"/>
                <a:gd name="T6" fmla="*/ 7 w 7"/>
                <a:gd name="T7" fmla="*/ 1 h 13"/>
              </a:gdLst>
              <a:ahLst/>
              <a:cxnLst>
                <a:cxn ang="0">
                  <a:pos x="T0" y="T1"/>
                </a:cxn>
                <a:cxn ang="0">
                  <a:pos x="T2" y="T3"/>
                </a:cxn>
                <a:cxn ang="0">
                  <a:pos x="T4" y="T5"/>
                </a:cxn>
                <a:cxn ang="0">
                  <a:pos x="T6" y="T7"/>
                </a:cxn>
              </a:cxnLst>
              <a:rect l="0" t="0" r="r" b="b"/>
              <a:pathLst>
                <a:path w="7" h="13">
                  <a:moveTo>
                    <a:pt x="7" y="1"/>
                  </a:moveTo>
                  <a:cubicBezTo>
                    <a:pt x="5" y="0"/>
                    <a:pt x="3" y="5"/>
                    <a:pt x="0" y="11"/>
                  </a:cubicBezTo>
                  <a:cubicBezTo>
                    <a:pt x="1" y="11"/>
                    <a:pt x="1" y="10"/>
                    <a:pt x="1" y="10"/>
                  </a:cubicBezTo>
                  <a:cubicBezTo>
                    <a:pt x="2" y="13"/>
                    <a:pt x="5" y="7"/>
                    <a:pt x="7"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9" name="Freeform 20342"/>
            <p:cNvSpPr/>
            <p:nvPr/>
          </p:nvSpPr>
          <p:spPr bwMode="auto">
            <a:xfrm>
              <a:off x="5956301" y="4100513"/>
              <a:ext cx="11113" cy="19050"/>
            </a:xfrm>
            <a:custGeom>
              <a:avLst/>
              <a:gdLst>
                <a:gd name="T0" fmla="*/ 3 w 3"/>
                <a:gd name="T1" fmla="*/ 0 h 6"/>
                <a:gd name="T2" fmla="*/ 0 w 3"/>
                <a:gd name="T3" fmla="*/ 5 h 6"/>
                <a:gd name="T4" fmla="*/ 3 w 3"/>
                <a:gd name="T5" fmla="*/ 0 h 6"/>
              </a:gdLst>
              <a:ahLst/>
              <a:cxnLst>
                <a:cxn ang="0">
                  <a:pos x="T0" y="T1"/>
                </a:cxn>
                <a:cxn ang="0">
                  <a:pos x="T2" y="T3"/>
                </a:cxn>
                <a:cxn ang="0">
                  <a:pos x="T4" y="T5"/>
                </a:cxn>
              </a:cxnLst>
              <a:rect l="0" t="0" r="r" b="b"/>
              <a:pathLst>
                <a:path w="3" h="6">
                  <a:moveTo>
                    <a:pt x="3" y="0"/>
                  </a:moveTo>
                  <a:cubicBezTo>
                    <a:pt x="2" y="2"/>
                    <a:pt x="1" y="4"/>
                    <a:pt x="0" y="5"/>
                  </a:cubicBezTo>
                  <a:cubicBezTo>
                    <a:pt x="0" y="6"/>
                    <a:pt x="1" y="3"/>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0" name="Freeform 20343"/>
            <p:cNvSpPr/>
            <p:nvPr/>
          </p:nvSpPr>
          <p:spPr bwMode="auto">
            <a:xfrm>
              <a:off x="6102351" y="3878263"/>
              <a:ext cx="20638" cy="30163"/>
            </a:xfrm>
            <a:custGeom>
              <a:avLst/>
              <a:gdLst>
                <a:gd name="T0" fmla="*/ 2 w 6"/>
                <a:gd name="T1" fmla="*/ 4 h 9"/>
                <a:gd name="T2" fmla="*/ 2 w 6"/>
                <a:gd name="T3" fmla="*/ 7 h 9"/>
                <a:gd name="T4" fmla="*/ 5 w 6"/>
                <a:gd name="T5" fmla="*/ 3 h 9"/>
                <a:gd name="T6" fmla="*/ 6 w 6"/>
                <a:gd name="T7" fmla="*/ 0 h 9"/>
                <a:gd name="T8" fmla="*/ 2 w 6"/>
                <a:gd name="T9" fmla="*/ 4 h 9"/>
              </a:gdLst>
              <a:ahLst/>
              <a:cxnLst>
                <a:cxn ang="0">
                  <a:pos x="T0" y="T1"/>
                </a:cxn>
                <a:cxn ang="0">
                  <a:pos x="T2" y="T3"/>
                </a:cxn>
                <a:cxn ang="0">
                  <a:pos x="T4" y="T5"/>
                </a:cxn>
                <a:cxn ang="0">
                  <a:pos x="T6" y="T7"/>
                </a:cxn>
                <a:cxn ang="0">
                  <a:pos x="T8" y="T9"/>
                </a:cxn>
              </a:cxnLst>
              <a:rect l="0" t="0" r="r" b="b"/>
              <a:pathLst>
                <a:path w="6" h="9">
                  <a:moveTo>
                    <a:pt x="2" y="4"/>
                  </a:moveTo>
                  <a:cubicBezTo>
                    <a:pt x="0" y="6"/>
                    <a:pt x="3" y="7"/>
                    <a:pt x="2" y="7"/>
                  </a:cubicBezTo>
                  <a:cubicBezTo>
                    <a:pt x="1" y="9"/>
                    <a:pt x="4" y="5"/>
                    <a:pt x="5" y="3"/>
                  </a:cubicBezTo>
                  <a:cubicBezTo>
                    <a:pt x="6" y="1"/>
                    <a:pt x="6" y="0"/>
                    <a:pt x="6" y="0"/>
                  </a:cubicBezTo>
                  <a:cubicBezTo>
                    <a:pt x="6" y="0"/>
                    <a:pt x="5" y="1"/>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1" name="Freeform 20344"/>
            <p:cNvSpPr/>
            <p:nvPr/>
          </p:nvSpPr>
          <p:spPr bwMode="auto">
            <a:xfrm>
              <a:off x="5967413" y="4052888"/>
              <a:ext cx="9525" cy="12700"/>
            </a:xfrm>
            <a:custGeom>
              <a:avLst/>
              <a:gdLst>
                <a:gd name="T0" fmla="*/ 0 w 6"/>
                <a:gd name="T1" fmla="*/ 8 h 8"/>
                <a:gd name="T2" fmla="*/ 6 w 6"/>
                <a:gd name="T3" fmla="*/ 6 h 8"/>
                <a:gd name="T4" fmla="*/ 6 w 6"/>
                <a:gd name="T5" fmla="*/ 0 h 8"/>
                <a:gd name="T6" fmla="*/ 0 w 6"/>
                <a:gd name="T7" fmla="*/ 8 h 8"/>
              </a:gdLst>
              <a:ahLst/>
              <a:cxnLst>
                <a:cxn ang="0">
                  <a:pos x="T0" y="T1"/>
                </a:cxn>
                <a:cxn ang="0">
                  <a:pos x="T2" y="T3"/>
                </a:cxn>
                <a:cxn ang="0">
                  <a:pos x="T4" y="T5"/>
                </a:cxn>
                <a:cxn ang="0">
                  <a:pos x="T6" y="T7"/>
                </a:cxn>
              </a:cxnLst>
              <a:rect l="0" t="0" r="r" b="b"/>
              <a:pathLst>
                <a:path w="6" h="8">
                  <a:moveTo>
                    <a:pt x="0" y="8"/>
                  </a:moveTo>
                  <a:lnTo>
                    <a:pt x="6" y="6"/>
                  </a:lnTo>
                  <a:lnTo>
                    <a:pt x="6"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2" name="Freeform 20345"/>
            <p:cNvSpPr/>
            <p:nvPr/>
          </p:nvSpPr>
          <p:spPr bwMode="auto">
            <a:xfrm>
              <a:off x="6030913" y="3929063"/>
              <a:ext cx="23813" cy="34925"/>
            </a:xfrm>
            <a:custGeom>
              <a:avLst/>
              <a:gdLst>
                <a:gd name="T0" fmla="*/ 6 w 7"/>
                <a:gd name="T1" fmla="*/ 0 h 10"/>
                <a:gd name="T2" fmla="*/ 0 w 7"/>
                <a:gd name="T3" fmla="*/ 8 h 10"/>
                <a:gd name="T4" fmla="*/ 0 w 7"/>
                <a:gd name="T5" fmla="*/ 10 h 10"/>
                <a:gd name="T6" fmla="*/ 6 w 7"/>
                <a:gd name="T7" fmla="*/ 0 h 10"/>
              </a:gdLst>
              <a:ahLst/>
              <a:cxnLst>
                <a:cxn ang="0">
                  <a:pos x="T0" y="T1"/>
                </a:cxn>
                <a:cxn ang="0">
                  <a:pos x="T2" y="T3"/>
                </a:cxn>
                <a:cxn ang="0">
                  <a:pos x="T4" y="T5"/>
                </a:cxn>
                <a:cxn ang="0">
                  <a:pos x="T6" y="T7"/>
                </a:cxn>
              </a:cxnLst>
              <a:rect l="0" t="0" r="r" b="b"/>
              <a:pathLst>
                <a:path w="7" h="10">
                  <a:moveTo>
                    <a:pt x="6" y="0"/>
                  </a:moveTo>
                  <a:cubicBezTo>
                    <a:pt x="4" y="2"/>
                    <a:pt x="2" y="5"/>
                    <a:pt x="0" y="8"/>
                  </a:cubicBezTo>
                  <a:cubicBezTo>
                    <a:pt x="1" y="8"/>
                    <a:pt x="0" y="9"/>
                    <a:pt x="0" y="10"/>
                  </a:cubicBezTo>
                  <a:cubicBezTo>
                    <a:pt x="3" y="5"/>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3" name="Freeform 20346"/>
            <p:cNvSpPr/>
            <p:nvPr/>
          </p:nvSpPr>
          <p:spPr bwMode="auto">
            <a:xfrm>
              <a:off x="6018213" y="3963988"/>
              <a:ext cx="12700" cy="23813"/>
            </a:xfrm>
            <a:custGeom>
              <a:avLst/>
              <a:gdLst>
                <a:gd name="T0" fmla="*/ 4 w 4"/>
                <a:gd name="T1" fmla="*/ 0 h 7"/>
                <a:gd name="T2" fmla="*/ 0 w 4"/>
                <a:gd name="T3" fmla="*/ 7 h 7"/>
                <a:gd name="T4" fmla="*/ 4 w 4"/>
                <a:gd name="T5" fmla="*/ 0 h 7"/>
              </a:gdLst>
              <a:ahLst/>
              <a:cxnLst>
                <a:cxn ang="0">
                  <a:pos x="T0" y="T1"/>
                </a:cxn>
                <a:cxn ang="0">
                  <a:pos x="T2" y="T3"/>
                </a:cxn>
                <a:cxn ang="0">
                  <a:pos x="T4" y="T5"/>
                </a:cxn>
              </a:cxnLst>
              <a:rect l="0" t="0" r="r" b="b"/>
              <a:pathLst>
                <a:path w="4" h="7">
                  <a:moveTo>
                    <a:pt x="4" y="0"/>
                  </a:moveTo>
                  <a:cubicBezTo>
                    <a:pt x="2" y="3"/>
                    <a:pt x="1" y="5"/>
                    <a:pt x="0" y="7"/>
                  </a:cubicBezTo>
                  <a:cubicBezTo>
                    <a:pt x="1" y="6"/>
                    <a:pt x="3" y="2"/>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4" name="Freeform 20347"/>
            <p:cNvSpPr/>
            <p:nvPr/>
          </p:nvSpPr>
          <p:spPr bwMode="auto">
            <a:xfrm>
              <a:off x="5988051" y="3997325"/>
              <a:ext cx="15875" cy="31750"/>
            </a:xfrm>
            <a:custGeom>
              <a:avLst/>
              <a:gdLst>
                <a:gd name="T0" fmla="*/ 0 w 10"/>
                <a:gd name="T1" fmla="*/ 20 h 20"/>
                <a:gd name="T2" fmla="*/ 4 w 10"/>
                <a:gd name="T3" fmla="*/ 13 h 20"/>
                <a:gd name="T4" fmla="*/ 10 w 10"/>
                <a:gd name="T5" fmla="*/ 0 h 20"/>
                <a:gd name="T6" fmla="*/ 0 w 10"/>
                <a:gd name="T7" fmla="*/ 20 h 20"/>
              </a:gdLst>
              <a:ahLst/>
              <a:cxnLst>
                <a:cxn ang="0">
                  <a:pos x="T0" y="T1"/>
                </a:cxn>
                <a:cxn ang="0">
                  <a:pos x="T2" y="T3"/>
                </a:cxn>
                <a:cxn ang="0">
                  <a:pos x="T4" y="T5"/>
                </a:cxn>
                <a:cxn ang="0">
                  <a:pos x="T6" y="T7"/>
                </a:cxn>
              </a:cxnLst>
              <a:rect l="0" t="0" r="r" b="b"/>
              <a:pathLst>
                <a:path w="10" h="20">
                  <a:moveTo>
                    <a:pt x="0" y="20"/>
                  </a:moveTo>
                  <a:lnTo>
                    <a:pt x="4" y="13"/>
                  </a:lnTo>
                  <a:lnTo>
                    <a:pt x="10" y="0"/>
                  </a:lnTo>
                  <a:lnTo>
                    <a:pt x="0"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5" name="Freeform 20348"/>
            <p:cNvSpPr/>
            <p:nvPr/>
          </p:nvSpPr>
          <p:spPr bwMode="auto">
            <a:xfrm>
              <a:off x="6323013" y="3717925"/>
              <a:ext cx="44450" cy="14288"/>
            </a:xfrm>
            <a:custGeom>
              <a:avLst/>
              <a:gdLst>
                <a:gd name="T0" fmla="*/ 2 w 13"/>
                <a:gd name="T1" fmla="*/ 4 h 4"/>
                <a:gd name="T2" fmla="*/ 12 w 13"/>
                <a:gd name="T3" fmla="*/ 1 h 4"/>
                <a:gd name="T4" fmla="*/ 6 w 13"/>
                <a:gd name="T5" fmla="*/ 1 h 4"/>
                <a:gd name="T6" fmla="*/ 2 w 13"/>
                <a:gd name="T7" fmla="*/ 4 h 4"/>
              </a:gdLst>
              <a:ahLst/>
              <a:cxnLst>
                <a:cxn ang="0">
                  <a:pos x="T0" y="T1"/>
                </a:cxn>
                <a:cxn ang="0">
                  <a:pos x="T2" y="T3"/>
                </a:cxn>
                <a:cxn ang="0">
                  <a:pos x="T4" y="T5"/>
                </a:cxn>
                <a:cxn ang="0">
                  <a:pos x="T6" y="T7"/>
                </a:cxn>
              </a:cxnLst>
              <a:rect l="0" t="0" r="r" b="b"/>
              <a:pathLst>
                <a:path w="13" h="4">
                  <a:moveTo>
                    <a:pt x="2" y="4"/>
                  </a:moveTo>
                  <a:cubicBezTo>
                    <a:pt x="5" y="3"/>
                    <a:pt x="8" y="2"/>
                    <a:pt x="12" y="1"/>
                  </a:cubicBezTo>
                  <a:cubicBezTo>
                    <a:pt x="13" y="0"/>
                    <a:pt x="10" y="0"/>
                    <a:pt x="6" y="1"/>
                  </a:cubicBezTo>
                  <a:cubicBezTo>
                    <a:pt x="4" y="2"/>
                    <a:pt x="0" y="4"/>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6" name="Freeform 20349"/>
            <p:cNvSpPr/>
            <p:nvPr/>
          </p:nvSpPr>
          <p:spPr bwMode="auto">
            <a:xfrm>
              <a:off x="6221413" y="3741738"/>
              <a:ext cx="17463" cy="11113"/>
            </a:xfrm>
            <a:custGeom>
              <a:avLst/>
              <a:gdLst>
                <a:gd name="T0" fmla="*/ 0 w 5"/>
                <a:gd name="T1" fmla="*/ 3 h 3"/>
                <a:gd name="T2" fmla="*/ 5 w 5"/>
                <a:gd name="T3" fmla="*/ 3 h 3"/>
                <a:gd name="T4" fmla="*/ 4 w 5"/>
                <a:gd name="T5" fmla="*/ 0 h 3"/>
                <a:gd name="T6" fmla="*/ 3 w 5"/>
                <a:gd name="T7" fmla="*/ 1 h 3"/>
                <a:gd name="T8" fmla="*/ 3 w 5"/>
                <a:gd name="T9" fmla="*/ 1 h 3"/>
                <a:gd name="T10" fmla="*/ 3 w 5"/>
                <a:gd name="T11" fmla="*/ 1 h 3"/>
                <a:gd name="T12" fmla="*/ 2 w 5"/>
                <a:gd name="T13" fmla="*/ 2 h 3"/>
                <a:gd name="T14" fmla="*/ 0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0" y="3"/>
                  </a:moveTo>
                  <a:cubicBezTo>
                    <a:pt x="3" y="2"/>
                    <a:pt x="3" y="3"/>
                    <a:pt x="5" y="3"/>
                  </a:cubicBezTo>
                  <a:cubicBezTo>
                    <a:pt x="4" y="0"/>
                    <a:pt x="4" y="0"/>
                    <a:pt x="4" y="0"/>
                  </a:cubicBezTo>
                  <a:cubicBezTo>
                    <a:pt x="4" y="0"/>
                    <a:pt x="3" y="1"/>
                    <a:pt x="3" y="1"/>
                  </a:cubicBezTo>
                  <a:cubicBezTo>
                    <a:pt x="3" y="1"/>
                    <a:pt x="3" y="1"/>
                    <a:pt x="3" y="1"/>
                  </a:cubicBezTo>
                  <a:cubicBezTo>
                    <a:pt x="3" y="1"/>
                    <a:pt x="3" y="1"/>
                    <a:pt x="3" y="1"/>
                  </a:cubicBezTo>
                  <a:cubicBezTo>
                    <a:pt x="2" y="2"/>
                    <a:pt x="2" y="2"/>
                    <a:pt x="2" y="2"/>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7" name="Freeform 20350"/>
            <p:cNvSpPr/>
            <p:nvPr/>
          </p:nvSpPr>
          <p:spPr bwMode="auto">
            <a:xfrm>
              <a:off x="6286501" y="3694113"/>
              <a:ext cx="84138" cy="23813"/>
            </a:xfrm>
            <a:custGeom>
              <a:avLst/>
              <a:gdLst>
                <a:gd name="T0" fmla="*/ 10 w 25"/>
                <a:gd name="T1" fmla="*/ 5 h 7"/>
                <a:gd name="T2" fmla="*/ 11 w 25"/>
                <a:gd name="T3" fmla="*/ 3 h 7"/>
                <a:gd name="T4" fmla="*/ 10 w 25"/>
                <a:gd name="T5" fmla="*/ 5 h 7"/>
              </a:gdLst>
              <a:ahLst/>
              <a:cxnLst>
                <a:cxn ang="0">
                  <a:pos x="T0" y="T1"/>
                </a:cxn>
                <a:cxn ang="0">
                  <a:pos x="T2" y="T3"/>
                </a:cxn>
                <a:cxn ang="0">
                  <a:pos x="T4" y="T5"/>
                </a:cxn>
              </a:cxnLst>
              <a:rect l="0" t="0" r="r" b="b"/>
              <a:pathLst>
                <a:path w="25" h="7">
                  <a:moveTo>
                    <a:pt x="10" y="5"/>
                  </a:moveTo>
                  <a:cubicBezTo>
                    <a:pt x="11" y="4"/>
                    <a:pt x="25" y="0"/>
                    <a:pt x="11" y="3"/>
                  </a:cubicBezTo>
                  <a:cubicBezTo>
                    <a:pt x="11" y="4"/>
                    <a:pt x="0" y="7"/>
                    <a:pt x="1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8" name="Freeform 20351"/>
            <p:cNvSpPr/>
            <p:nvPr/>
          </p:nvSpPr>
          <p:spPr bwMode="auto">
            <a:xfrm>
              <a:off x="6272213" y="3568700"/>
              <a:ext cx="20638" cy="14288"/>
            </a:xfrm>
            <a:custGeom>
              <a:avLst/>
              <a:gdLst>
                <a:gd name="T0" fmla="*/ 0 w 6"/>
                <a:gd name="T1" fmla="*/ 3 h 4"/>
                <a:gd name="T2" fmla="*/ 3 w 6"/>
                <a:gd name="T3" fmla="*/ 4 h 4"/>
                <a:gd name="T4" fmla="*/ 6 w 6"/>
                <a:gd name="T5" fmla="*/ 0 h 4"/>
                <a:gd name="T6" fmla="*/ 0 w 6"/>
                <a:gd name="T7" fmla="*/ 3 h 4"/>
              </a:gdLst>
              <a:ahLst/>
              <a:cxnLst>
                <a:cxn ang="0">
                  <a:pos x="T0" y="T1"/>
                </a:cxn>
                <a:cxn ang="0">
                  <a:pos x="T2" y="T3"/>
                </a:cxn>
                <a:cxn ang="0">
                  <a:pos x="T4" y="T5"/>
                </a:cxn>
                <a:cxn ang="0">
                  <a:pos x="T6" y="T7"/>
                </a:cxn>
              </a:cxnLst>
              <a:rect l="0" t="0" r="r" b="b"/>
              <a:pathLst>
                <a:path w="6" h="4">
                  <a:moveTo>
                    <a:pt x="0" y="3"/>
                  </a:moveTo>
                  <a:cubicBezTo>
                    <a:pt x="3" y="4"/>
                    <a:pt x="3" y="4"/>
                    <a:pt x="3" y="4"/>
                  </a:cubicBezTo>
                  <a:cubicBezTo>
                    <a:pt x="4" y="3"/>
                    <a:pt x="5" y="1"/>
                    <a:pt x="6" y="0"/>
                  </a:cubicBezTo>
                  <a:cubicBezTo>
                    <a:pt x="5" y="1"/>
                    <a:pt x="2"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9" name="Freeform 20352"/>
            <p:cNvSpPr/>
            <p:nvPr/>
          </p:nvSpPr>
          <p:spPr bwMode="auto">
            <a:xfrm>
              <a:off x="6367463" y="3357563"/>
              <a:ext cx="41275" cy="23813"/>
            </a:xfrm>
            <a:custGeom>
              <a:avLst/>
              <a:gdLst>
                <a:gd name="T0" fmla="*/ 0 w 12"/>
                <a:gd name="T1" fmla="*/ 6 h 7"/>
                <a:gd name="T2" fmla="*/ 9 w 12"/>
                <a:gd name="T3" fmla="*/ 3 h 7"/>
                <a:gd name="T4" fmla="*/ 11 w 12"/>
                <a:gd name="T5" fmla="*/ 2 h 7"/>
                <a:gd name="T6" fmla="*/ 12 w 12"/>
                <a:gd name="T7" fmla="*/ 0 h 7"/>
                <a:gd name="T8" fmla="*/ 0 w 12"/>
                <a:gd name="T9" fmla="*/ 6 h 7"/>
              </a:gdLst>
              <a:ahLst/>
              <a:cxnLst>
                <a:cxn ang="0">
                  <a:pos x="T0" y="T1"/>
                </a:cxn>
                <a:cxn ang="0">
                  <a:pos x="T2" y="T3"/>
                </a:cxn>
                <a:cxn ang="0">
                  <a:pos x="T4" y="T5"/>
                </a:cxn>
                <a:cxn ang="0">
                  <a:pos x="T6" y="T7"/>
                </a:cxn>
                <a:cxn ang="0">
                  <a:pos x="T8" y="T9"/>
                </a:cxn>
              </a:cxnLst>
              <a:rect l="0" t="0" r="r" b="b"/>
              <a:pathLst>
                <a:path w="12" h="7">
                  <a:moveTo>
                    <a:pt x="0" y="6"/>
                  </a:moveTo>
                  <a:cubicBezTo>
                    <a:pt x="0" y="7"/>
                    <a:pt x="8" y="1"/>
                    <a:pt x="9" y="3"/>
                  </a:cubicBezTo>
                  <a:cubicBezTo>
                    <a:pt x="11" y="3"/>
                    <a:pt x="11" y="2"/>
                    <a:pt x="11" y="2"/>
                  </a:cubicBezTo>
                  <a:cubicBezTo>
                    <a:pt x="10" y="1"/>
                    <a:pt x="10" y="1"/>
                    <a:pt x="12" y="0"/>
                  </a:cubicBezTo>
                  <a:cubicBezTo>
                    <a:pt x="5" y="2"/>
                    <a:pt x="6" y="2"/>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0" name="Freeform 20353"/>
            <p:cNvSpPr/>
            <p:nvPr/>
          </p:nvSpPr>
          <p:spPr bwMode="auto">
            <a:xfrm>
              <a:off x="6408738" y="3354388"/>
              <a:ext cx="14288" cy="3175"/>
            </a:xfrm>
            <a:custGeom>
              <a:avLst/>
              <a:gdLst>
                <a:gd name="T0" fmla="*/ 0 w 4"/>
                <a:gd name="T1" fmla="*/ 1 h 1"/>
                <a:gd name="T2" fmla="*/ 4 w 4"/>
                <a:gd name="T3" fmla="*/ 0 h 1"/>
                <a:gd name="T4" fmla="*/ 0 w 4"/>
                <a:gd name="T5" fmla="*/ 1 h 1"/>
              </a:gdLst>
              <a:ahLst/>
              <a:cxnLst>
                <a:cxn ang="0">
                  <a:pos x="T0" y="T1"/>
                </a:cxn>
                <a:cxn ang="0">
                  <a:pos x="T2" y="T3"/>
                </a:cxn>
                <a:cxn ang="0">
                  <a:pos x="T4" y="T5"/>
                </a:cxn>
              </a:cxnLst>
              <a:rect l="0" t="0" r="r" b="b"/>
              <a:pathLst>
                <a:path w="4" h="1">
                  <a:moveTo>
                    <a:pt x="0" y="1"/>
                  </a:moveTo>
                  <a:cubicBezTo>
                    <a:pt x="1" y="1"/>
                    <a:pt x="3" y="1"/>
                    <a:pt x="4" y="0"/>
                  </a:cubicBezTo>
                  <a:cubicBezTo>
                    <a:pt x="2" y="1"/>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1" name="Freeform 20354"/>
            <p:cNvSpPr/>
            <p:nvPr/>
          </p:nvSpPr>
          <p:spPr bwMode="auto">
            <a:xfrm>
              <a:off x="4829176" y="4957763"/>
              <a:ext cx="15875" cy="23813"/>
            </a:xfrm>
            <a:custGeom>
              <a:avLst/>
              <a:gdLst>
                <a:gd name="T0" fmla="*/ 5 w 5"/>
                <a:gd name="T1" fmla="*/ 0 h 7"/>
                <a:gd name="T2" fmla="*/ 0 w 5"/>
                <a:gd name="T3" fmla="*/ 7 h 7"/>
                <a:gd name="T4" fmla="*/ 4 w 5"/>
                <a:gd name="T5" fmla="*/ 3 h 7"/>
                <a:gd name="T6" fmla="*/ 5 w 5"/>
                <a:gd name="T7" fmla="*/ 0 h 7"/>
              </a:gdLst>
              <a:ahLst/>
              <a:cxnLst>
                <a:cxn ang="0">
                  <a:pos x="T0" y="T1"/>
                </a:cxn>
                <a:cxn ang="0">
                  <a:pos x="T2" y="T3"/>
                </a:cxn>
                <a:cxn ang="0">
                  <a:pos x="T4" y="T5"/>
                </a:cxn>
                <a:cxn ang="0">
                  <a:pos x="T6" y="T7"/>
                </a:cxn>
              </a:cxnLst>
              <a:rect l="0" t="0" r="r" b="b"/>
              <a:pathLst>
                <a:path w="5" h="7">
                  <a:moveTo>
                    <a:pt x="5" y="0"/>
                  </a:moveTo>
                  <a:cubicBezTo>
                    <a:pt x="3" y="2"/>
                    <a:pt x="2" y="5"/>
                    <a:pt x="0" y="7"/>
                  </a:cubicBezTo>
                  <a:cubicBezTo>
                    <a:pt x="1" y="5"/>
                    <a:pt x="3" y="4"/>
                    <a:pt x="4" y="3"/>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2" name="Freeform 20355"/>
            <p:cNvSpPr/>
            <p:nvPr/>
          </p:nvSpPr>
          <p:spPr bwMode="auto">
            <a:xfrm>
              <a:off x="4814888" y="5008563"/>
              <a:ext cx="11113" cy="17463"/>
            </a:xfrm>
            <a:custGeom>
              <a:avLst/>
              <a:gdLst>
                <a:gd name="T0" fmla="*/ 3 w 3"/>
                <a:gd name="T1" fmla="*/ 0 h 5"/>
                <a:gd name="T2" fmla="*/ 0 w 3"/>
                <a:gd name="T3" fmla="*/ 0 h 5"/>
                <a:gd name="T4" fmla="*/ 0 w 3"/>
                <a:gd name="T5" fmla="*/ 5 h 5"/>
                <a:gd name="T6" fmla="*/ 3 w 3"/>
                <a:gd name="T7" fmla="*/ 0 h 5"/>
              </a:gdLst>
              <a:ahLst/>
              <a:cxnLst>
                <a:cxn ang="0">
                  <a:pos x="T0" y="T1"/>
                </a:cxn>
                <a:cxn ang="0">
                  <a:pos x="T2" y="T3"/>
                </a:cxn>
                <a:cxn ang="0">
                  <a:pos x="T4" y="T5"/>
                </a:cxn>
                <a:cxn ang="0">
                  <a:pos x="T6" y="T7"/>
                </a:cxn>
              </a:cxnLst>
              <a:rect l="0" t="0" r="r" b="b"/>
              <a:pathLst>
                <a:path w="3" h="5">
                  <a:moveTo>
                    <a:pt x="3" y="0"/>
                  </a:moveTo>
                  <a:cubicBezTo>
                    <a:pt x="0" y="0"/>
                    <a:pt x="0" y="0"/>
                    <a:pt x="0" y="0"/>
                  </a:cubicBezTo>
                  <a:cubicBezTo>
                    <a:pt x="0" y="5"/>
                    <a:pt x="0" y="5"/>
                    <a:pt x="0" y="5"/>
                  </a:cubicBezTo>
                  <a:cubicBezTo>
                    <a:pt x="1" y="3"/>
                    <a:pt x="2"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3" name="Freeform 20356"/>
            <p:cNvSpPr/>
            <p:nvPr/>
          </p:nvSpPr>
          <p:spPr bwMode="auto">
            <a:xfrm>
              <a:off x="5881688" y="2795588"/>
              <a:ext cx="7938" cy="20638"/>
            </a:xfrm>
            <a:custGeom>
              <a:avLst/>
              <a:gdLst>
                <a:gd name="T0" fmla="*/ 0 w 2"/>
                <a:gd name="T1" fmla="*/ 5 h 6"/>
                <a:gd name="T2" fmla="*/ 1 w 2"/>
                <a:gd name="T3" fmla="*/ 6 h 6"/>
                <a:gd name="T4" fmla="*/ 2 w 2"/>
                <a:gd name="T5" fmla="*/ 0 h 6"/>
                <a:gd name="T6" fmla="*/ 0 w 2"/>
                <a:gd name="T7" fmla="*/ 5 h 6"/>
              </a:gdLst>
              <a:ahLst/>
              <a:cxnLst>
                <a:cxn ang="0">
                  <a:pos x="T0" y="T1"/>
                </a:cxn>
                <a:cxn ang="0">
                  <a:pos x="T2" y="T3"/>
                </a:cxn>
                <a:cxn ang="0">
                  <a:pos x="T4" y="T5"/>
                </a:cxn>
                <a:cxn ang="0">
                  <a:pos x="T6" y="T7"/>
                </a:cxn>
              </a:cxnLst>
              <a:rect l="0" t="0" r="r" b="b"/>
              <a:pathLst>
                <a:path w="2" h="6">
                  <a:moveTo>
                    <a:pt x="0" y="5"/>
                  </a:moveTo>
                  <a:cubicBezTo>
                    <a:pt x="1" y="6"/>
                    <a:pt x="1" y="6"/>
                    <a:pt x="1" y="6"/>
                  </a:cubicBezTo>
                  <a:cubicBezTo>
                    <a:pt x="2" y="5"/>
                    <a:pt x="2" y="3"/>
                    <a:pt x="2" y="0"/>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4" name="Freeform 20357"/>
            <p:cNvSpPr/>
            <p:nvPr/>
          </p:nvSpPr>
          <p:spPr bwMode="auto">
            <a:xfrm>
              <a:off x="5803901" y="2744788"/>
              <a:ext cx="14288" cy="3175"/>
            </a:xfrm>
            <a:custGeom>
              <a:avLst/>
              <a:gdLst>
                <a:gd name="T0" fmla="*/ 6 w 9"/>
                <a:gd name="T1" fmla="*/ 2 h 2"/>
                <a:gd name="T2" fmla="*/ 9 w 9"/>
                <a:gd name="T3" fmla="*/ 0 h 2"/>
                <a:gd name="T4" fmla="*/ 0 w 9"/>
                <a:gd name="T5" fmla="*/ 2 h 2"/>
                <a:gd name="T6" fmla="*/ 6 w 9"/>
                <a:gd name="T7" fmla="*/ 2 h 2"/>
              </a:gdLst>
              <a:ahLst/>
              <a:cxnLst>
                <a:cxn ang="0">
                  <a:pos x="T0" y="T1"/>
                </a:cxn>
                <a:cxn ang="0">
                  <a:pos x="T2" y="T3"/>
                </a:cxn>
                <a:cxn ang="0">
                  <a:pos x="T4" y="T5"/>
                </a:cxn>
                <a:cxn ang="0">
                  <a:pos x="T6" y="T7"/>
                </a:cxn>
              </a:cxnLst>
              <a:rect l="0" t="0" r="r" b="b"/>
              <a:pathLst>
                <a:path w="9" h="2">
                  <a:moveTo>
                    <a:pt x="6" y="2"/>
                  </a:moveTo>
                  <a:lnTo>
                    <a:pt x="9" y="0"/>
                  </a:lnTo>
                  <a:lnTo>
                    <a:pt x="0" y="2"/>
                  </a:lnTo>
                  <a:lnTo>
                    <a:pt x="6"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5" name="Freeform 20358"/>
            <p:cNvSpPr/>
            <p:nvPr/>
          </p:nvSpPr>
          <p:spPr bwMode="auto">
            <a:xfrm>
              <a:off x="5705476" y="2986088"/>
              <a:ext cx="20638" cy="41275"/>
            </a:xfrm>
            <a:custGeom>
              <a:avLst/>
              <a:gdLst>
                <a:gd name="T0" fmla="*/ 3 w 6"/>
                <a:gd name="T1" fmla="*/ 11 h 12"/>
                <a:gd name="T2" fmla="*/ 6 w 6"/>
                <a:gd name="T3" fmla="*/ 0 h 12"/>
                <a:gd name="T4" fmla="*/ 3 w 6"/>
                <a:gd name="T5" fmla="*/ 11 h 12"/>
              </a:gdLst>
              <a:ahLst/>
              <a:cxnLst>
                <a:cxn ang="0">
                  <a:pos x="T0" y="T1"/>
                </a:cxn>
                <a:cxn ang="0">
                  <a:pos x="T2" y="T3"/>
                </a:cxn>
                <a:cxn ang="0">
                  <a:pos x="T4" y="T5"/>
                </a:cxn>
              </a:cxnLst>
              <a:rect l="0" t="0" r="r" b="b"/>
              <a:pathLst>
                <a:path w="6" h="12">
                  <a:moveTo>
                    <a:pt x="3" y="11"/>
                  </a:moveTo>
                  <a:cubicBezTo>
                    <a:pt x="4" y="8"/>
                    <a:pt x="5" y="4"/>
                    <a:pt x="6" y="0"/>
                  </a:cubicBezTo>
                  <a:cubicBezTo>
                    <a:pt x="4" y="8"/>
                    <a:pt x="0" y="12"/>
                    <a:pt x="3"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6" name="Freeform 20359"/>
            <p:cNvSpPr/>
            <p:nvPr/>
          </p:nvSpPr>
          <p:spPr bwMode="auto">
            <a:xfrm>
              <a:off x="8529638" y="5227638"/>
              <a:ext cx="9525" cy="20638"/>
            </a:xfrm>
            <a:custGeom>
              <a:avLst/>
              <a:gdLst>
                <a:gd name="T0" fmla="*/ 1 w 3"/>
                <a:gd name="T1" fmla="*/ 3 h 6"/>
                <a:gd name="T2" fmla="*/ 3 w 3"/>
                <a:gd name="T3" fmla="*/ 5 h 6"/>
                <a:gd name="T4" fmla="*/ 1 w 3"/>
                <a:gd name="T5" fmla="*/ 3 h 6"/>
              </a:gdLst>
              <a:ahLst/>
              <a:cxnLst>
                <a:cxn ang="0">
                  <a:pos x="T0" y="T1"/>
                </a:cxn>
                <a:cxn ang="0">
                  <a:pos x="T2" y="T3"/>
                </a:cxn>
                <a:cxn ang="0">
                  <a:pos x="T4" y="T5"/>
                </a:cxn>
              </a:cxnLst>
              <a:rect l="0" t="0" r="r" b="b"/>
              <a:pathLst>
                <a:path w="3" h="6">
                  <a:moveTo>
                    <a:pt x="1" y="3"/>
                  </a:moveTo>
                  <a:cubicBezTo>
                    <a:pt x="1" y="6"/>
                    <a:pt x="3" y="5"/>
                    <a:pt x="3" y="5"/>
                  </a:cubicBezTo>
                  <a:cubicBezTo>
                    <a:pt x="2" y="0"/>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7" name="Freeform 20360"/>
            <p:cNvSpPr/>
            <p:nvPr/>
          </p:nvSpPr>
          <p:spPr bwMode="auto">
            <a:xfrm>
              <a:off x="8482013" y="5037138"/>
              <a:ext cx="9525" cy="23813"/>
            </a:xfrm>
            <a:custGeom>
              <a:avLst/>
              <a:gdLst>
                <a:gd name="T0" fmla="*/ 4 w 6"/>
                <a:gd name="T1" fmla="*/ 12 h 15"/>
                <a:gd name="T2" fmla="*/ 6 w 6"/>
                <a:gd name="T3" fmla="*/ 15 h 15"/>
                <a:gd name="T4" fmla="*/ 0 w 6"/>
                <a:gd name="T5" fmla="*/ 0 h 15"/>
                <a:gd name="T6" fmla="*/ 4 w 6"/>
                <a:gd name="T7" fmla="*/ 12 h 15"/>
              </a:gdLst>
              <a:ahLst/>
              <a:cxnLst>
                <a:cxn ang="0">
                  <a:pos x="T0" y="T1"/>
                </a:cxn>
                <a:cxn ang="0">
                  <a:pos x="T2" y="T3"/>
                </a:cxn>
                <a:cxn ang="0">
                  <a:pos x="T4" y="T5"/>
                </a:cxn>
                <a:cxn ang="0">
                  <a:pos x="T6" y="T7"/>
                </a:cxn>
              </a:cxnLst>
              <a:rect l="0" t="0" r="r" b="b"/>
              <a:pathLst>
                <a:path w="6" h="15">
                  <a:moveTo>
                    <a:pt x="4" y="12"/>
                  </a:moveTo>
                  <a:lnTo>
                    <a:pt x="6" y="15"/>
                  </a:lnTo>
                  <a:lnTo>
                    <a:pt x="0" y="0"/>
                  </a:lnTo>
                  <a:lnTo>
                    <a:pt x="4"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8" name="Freeform 20361"/>
            <p:cNvSpPr/>
            <p:nvPr/>
          </p:nvSpPr>
          <p:spPr bwMode="auto">
            <a:xfrm>
              <a:off x="8458201" y="4886325"/>
              <a:ext cx="23813" cy="112713"/>
            </a:xfrm>
            <a:custGeom>
              <a:avLst/>
              <a:gdLst>
                <a:gd name="T0" fmla="*/ 2 w 7"/>
                <a:gd name="T1" fmla="*/ 0 h 33"/>
                <a:gd name="T2" fmla="*/ 5 w 7"/>
                <a:gd name="T3" fmla="*/ 28 h 33"/>
                <a:gd name="T4" fmla="*/ 4 w 7"/>
                <a:gd name="T5" fmla="*/ 29 h 33"/>
                <a:gd name="T6" fmla="*/ 7 w 7"/>
                <a:gd name="T7" fmla="*/ 33 h 33"/>
                <a:gd name="T8" fmla="*/ 2 w 7"/>
                <a:gd name="T9" fmla="*/ 0 h 33"/>
              </a:gdLst>
              <a:ahLst/>
              <a:cxnLst>
                <a:cxn ang="0">
                  <a:pos x="T0" y="T1"/>
                </a:cxn>
                <a:cxn ang="0">
                  <a:pos x="T2" y="T3"/>
                </a:cxn>
                <a:cxn ang="0">
                  <a:pos x="T4" y="T5"/>
                </a:cxn>
                <a:cxn ang="0">
                  <a:pos x="T6" y="T7"/>
                </a:cxn>
                <a:cxn ang="0">
                  <a:pos x="T8" y="T9"/>
                </a:cxn>
              </a:cxnLst>
              <a:rect l="0" t="0" r="r" b="b"/>
              <a:pathLst>
                <a:path w="7" h="33">
                  <a:moveTo>
                    <a:pt x="2" y="0"/>
                  </a:moveTo>
                  <a:cubicBezTo>
                    <a:pt x="0" y="6"/>
                    <a:pt x="5" y="18"/>
                    <a:pt x="5" y="28"/>
                  </a:cubicBezTo>
                  <a:cubicBezTo>
                    <a:pt x="4" y="29"/>
                    <a:pt x="4" y="29"/>
                    <a:pt x="4" y="29"/>
                  </a:cubicBezTo>
                  <a:cubicBezTo>
                    <a:pt x="7" y="33"/>
                    <a:pt x="7" y="33"/>
                    <a:pt x="7" y="33"/>
                  </a:cubicBezTo>
                  <a:cubicBezTo>
                    <a:pt x="5" y="22"/>
                    <a:pt x="2" y="8"/>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9" name="Freeform 20362"/>
            <p:cNvSpPr/>
            <p:nvPr/>
          </p:nvSpPr>
          <p:spPr bwMode="auto">
            <a:xfrm>
              <a:off x="8467726" y="4773613"/>
              <a:ext cx="6350" cy="41275"/>
            </a:xfrm>
            <a:custGeom>
              <a:avLst/>
              <a:gdLst>
                <a:gd name="T0" fmla="*/ 2 w 2"/>
                <a:gd name="T1" fmla="*/ 6 h 12"/>
                <a:gd name="T2" fmla="*/ 2 w 2"/>
                <a:gd name="T3" fmla="*/ 12 h 12"/>
                <a:gd name="T4" fmla="*/ 2 w 2"/>
                <a:gd name="T5" fmla="*/ 11 h 12"/>
                <a:gd name="T6" fmla="*/ 2 w 2"/>
                <a:gd name="T7" fmla="*/ 6 h 12"/>
              </a:gdLst>
              <a:ahLst/>
              <a:cxnLst>
                <a:cxn ang="0">
                  <a:pos x="T0" y="T1"/>
                </a:cxn>
                <a:cxn ang="0">
                  <a:pos x="T2" y="T3"/>
                </a:cxn>
                <a:cxn ang="0">
                  <a:pos x="T4" y="T5"/>
                </a:cxn>
                <a:cxn ang="0">
                  <a:pos x="T6" y="T7"/>
                </a:cxn>
              </a:cxnLst>
              <a:rect l="0" t="0" r="r" b="b"/>
              <a:pathLst>
                <a:path w="2" h="12">
                  <a:moveTo>
                    <a:pt x="2" y="6"/>
                  </a:moveTo>
                  <a:cubicBezTo>
                    <a:pt x="1" y="8"/>
                    <a:pt x="0" y="0"/>
                    <a:pt x="2" y="12"/>
                  </a:cubicBezTo>
                  <a:cubicBezTo>
                    <a:pt x="2" y="12"/>
                    <a:pt x="2" y="12"/>
                    <a:pt x="2" y="11"/>
                  </a:cubicBezTo>
                  <a:cubicBezTo>
                    <a:pt x="2" y="10"/>
                    <a:pt x="2" y="9"/>
                    <a:pt x="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0" name="Freeform 20363"/>
            <p:cNvSpPr/>
            <p:nvPr/>
          </p:nvSpPr>
          <p:spPr bwMode="auto">
            <a:xfrm>
              <a:off x="8474076" y="4802188"/>
              <a:ext cx="4763" cy="26988"/>
            </a:xfrm>
            <a:custGeom>
              <a:avLst/>
              <a:gdLst>
                <a:gd name="T0" fmla="*/ 0 w 1"/>
                <a:gd name="T1" fmla="*/ 3 h 8"/>
                <a:gd name="T2" fmla="*/ 0 w 1"/>
                <a:gd name="T3" fmla="*/ 3 h 8"/>
              </a:gdLst>
              <a:ahLst/>
              <a:cxnLst>
                <a:cxn ang="0">
                  <a:pos x="T0" y="T1"/>
                </a:cxn>
                <a:cxn ang="0">
                  <a:pos x="T2" y="T3"/>
                </a:cxn>
              </a:cxnLst>
              <a:rect l="0" t="0" r="r" b="b"/>
              <a:pathLst>
                <a:path w="1" h="8">
                  <a:moveTo>
                    <a:pt x="0" y="3"/>
                  </a:moveTo>
                  <a:cubicBezTo>
                    <a:pt x="1" y="8"/>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1" name="Freeform 20364"/>
            <p:cNvSpPr/>
            <p:nvPr/>
          </p:nvSpPr>
          <p:spPr bwMode="auto">
            <a:xfrm>
              <a:off x="8464551" y="4710113"/>
              <a:ext cx="9525" cy="44450"/>
            </a:xfrm>
            <a:custGeom>
              <a:avLst/>
              <a:gdLst>
                <a:gd name="T0" fmla="*/ 0 w 3"/>
                <a:gd name="T1" fmla="*/ 6 h 13"/>
                <a:gd name="T2" fmla="*/ 2 w 3"/>
                <a:gd name="T3" fmla="*/ 13 h 13"/>
                <a:gd name="T4" fmla="*/ 3 w 3"/>
                <a:gd name="T5" fmla="*/ 7 h 13"/>
                <a:gd name="T6" fmla="*/ 0 w 3"/>
                <a:gd name="T7" fmla="*/ 6 h 13"/>
              </a:gdLst>
              <a:ahLst/>
              <a:cxnLst>
                <a:cxn ang="0">
                  <a:pos x="T0" y="T1"/>
                </a:cxn>
                <a:cxn ang="0">
                  <a:pos x="T2" y="T3"/>
                </a:cxn>
                <a:cxn ang="0">
                  <a:pos x="T4" y="T5"/>
                </a:cxn>
                <a:cxn ang="0">
                  <a:pos x="T6" y="T7"/>
                </a:cxn>
              </a:cxnLst>
              <a:rect l="0" t="0" r="r" b="b"/>
              <a:pathLst>
                <a:path w="3" h="13">
                  <a:moveTo>
                    <a:pt x="0" y="6"/>
                  </a:moveTo>
                  <a:cubicBezTo>
                    <a:pt x="2" y="13"/>
                    <a:pt x="2" y="13"/>
                    <a:pt x="2" y="13"/>
                  </a:cubicBezTo>
                  <a:cubicBezTo>
                    <a:pt x="3" y="11"/>
                    <a:pt x="2" y="5"/>
                    <a:pt x="3" y="7"/>
                  </a:cubicBezTo>
                  <a:cubicBezTo>
                    <a:pt x="2" y="0"/>
                    <a:pt x="1" y="2"/>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2" name="Freeform 20365"/>
            <p:cNvSpPr/>
            <p:nvPr/>
          </p:nvSpPr>
          <p:spPr bwMode="auto">
            <a:xfrm>
              <a:off x="8458201" y="4710113"/>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1" y="3"/>
                    <a:pt x="1" y="3"/>
                    <a:pt x="1" y="3"/>
                  </a:cubicBezTo>
                  <a:cubicBezTo>
                    <a:pt x="1" y="3"/>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3" name="Freeform 20366"/>
            <p:cNvSpPr/>
            <p:nvPr/>
          </p:nvSpPr>
          <p:spPr bwMode="auto">
            <a:xfrm>
              <a:off x="8455026" y="4719638"/>
              <a:ext cx="9525" cy="26988"/>
            </a:xfrm>
            <a:custGeom>
              <a:avLst/>
              <a:gdLst>
                <a:gd name="T0" fmla="*/ 3 w 3"/>
                <a:gd name="T1" fmla="*/ 8 h 8"/>
                <a:gd name="T2" fmla="*/ 2 w 3"/>
                <a:gd name="T3" fmla="*/ 0 h 8"/>
                <a:gd name="T4" fmla="*/ 2 w 3"/>
                <a:gd name="T5" fmla="*/ 4 h 8"/>
                <a:gd name="T6" fmla="*/ 3 w 3"/>
                <a:gd name="T7" fmla="*/ 8 h 8"/>
              </a:gdLst>
              <a:ahLst/>
              <a:cxnLst>
                <a:cxn ang="0">
                  <a:pos x="T0" y="T1"/>
                </a:cxn>
                <a:cxn ang="0">
                  <a:pos x="T2" y="T3"/>
                </a:cxn>
                <a:cxn ang="0">
                  <a:pos x="T4" y="T5"/>
                </a:cxn>
                <a:cxn ang="0">
                  <a:pos x="T6" y="T7"/>
                </a:cxn>
              </a:cxnLst>
              <a:rect l="0" t="0" r="r" b="b"/>
              <a:pathLst>
                <a:path w="3" h="8">
                  <a:moveTo>
                    <a:pt x="3" y="8"/>
                  </a:moveTo>
                  <a:cubicBezTo>
                    <a:pt x="2" y="0"/>
                    <a:pt x="2" y="0"/>
                    <a:pt x="2" y="0"/>
                  </a:cubicBezTo>
                  <a:cubicBezTo>
                    <a:pt x="1" y="1"/>
                    <a:pt x="0" y="1"/>
                    <a:pt x="2" y="4"/>
                  </a:cubicBezTo>
                  <a:cubicBezTo>
                    <a:pt x="1" y="3"/>
                    <a:pt x="2" y="5"/>
                    <a:pt x="3"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4" name="Freeform 20367"/>
            <p:cNvSpPr/>
            <p:nvPr/>
          </p:nvSpPr>
          <p:spPr bwMode="auto">
            <a:xfrm>
              <a:off x="8458201" y="4760913"/>
              <a:ext cx="12700" cy="50800"/>
            </a:xfrm>
            <a:custGeom>
              <a:avLst/>
              <a:gdLst>
                <a:gd name="T0" fmla="*/ 2 w 4"/>
                <a:gd name="T1" fmla="*/ 0 h 15"/>
                <a:gd name="T2" fmla="*/ 0 w 4"/>
                <a:gd name="T3" fmla="*/ 2 h 15"/>
                <a:gd name="T4" fmla="*/ 2 w 4"/>
                <a:gd name="T5" fmla="*/ 0 h 15"/>
              </a:gdLst>
              <a:ahLst/>
              <a:cxnLst>
                <a:cxn ang="0">
                  <a:pos x="T0" y="T1"/>
                </a:cxn>
                <a:cxn ang="0">
                  <a:pos x="T2" y="T3"/>
                </a:cxn>
                <a:cxn ang="0">
                  <a:pos x="T4" y="T5"/>
                </a:cxn>
              </a:cxnLst>
              <a:rect l="0" t="0" r="r" b="b"/>
              <a:pathLst>
                <a:path w="4" h="15">
                  <a:moveTo>
                    <a:pt x="2" y="0"/>
                  </a:moveTo>
                  <a:cubicBezTo>
                    <a:pt x="2" y="4"/>
                    <a:pt x="2" y="9"/>
                    <a:pt x="0" y="2"/>
                  </a:cubicBezTo>
                  <a:cubicBezTo>
                    <a:pt x="2" y="15"/>
                    <a:pt x="4" y="1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5" name="Freeform 20368"/>
            <p:cNvSpPr/>
            <p:nvPr/>
          </p:nvSpPr>
          <p:spPr bwMode="auto">
            <a:xfrm>
              <a:off x="8450263" y="4879975"/>
              <a:ext cx="7938" cy="33338"/>
            </a:xfrm>
            <a:custGeom>
              <a:avLst/>
              <a:gdLst>
                <a:gd name="T0" fmla="*/ 1 w 2"/>
                <a:gd name="T1" fmla="*/ 0 h 10"/>
                <a:gd name="T2" fmla="*/ 0 w 2"/>
                <a:gd name="T3" fmla="*/ 6 h 10"/>
                <a:gd name="T4" fmla="*/ 2 w 2"/>
                <a:gd name="T5" fmla="*/ 10 h 10"/>
                <a:gd name="T6" fmla="*/ 1 w 2"/>
                <a:gd name="T7" fmla="*/ 0 h 10"/>
              </a:gdLst>
              <a:ahLst/>
              <a:cxnLst>
                <a:cxn ang="0">
                  <a:pos x="T0" y="T1"/>
                </a:cxn>
                <a:cxn ang="0">
                  <a:pos x="T2" y="T3"/>
                </a:cxn>
                <a:cxn ang="0">
                  <a:pos x="T4" y="T5"/>
                </a:cxn>
                <a:cxn ang="0">
                  <a:pos x="T6" y="T7"/>
                </a:cxn>
              </a:cxnLst>
              <a:rect l="0" t="0" r="r" b="b"/>
              <a:pathLst>
                <a:path w="2" h="10">
                  <a:moveTo>
                    <a:pt x="1" y="0"/>
                  </a:moveTo>
                  <a:cubicBezTo>
                    <a:pt x="0" y="6"/>
                    <a:pt x="0" y="6"/>
                    <a:pt x="0" y="6"/>
                  </a:cubicBezTo>
                  <a:cubicBezTo>
                    <a:pt x="2" y="10"/>
                    <a:pt x="2" y="10"/>
                    <a:pt x="2" y="10"/>
                  </a:cubicBezTo>
                  <a:cubicBezTo>
                    <a:pt x="1" y="8"/>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6" name="Freeform 20369"/>
            <p:cNvSpPr/>
            <p:nvPr/>
          </p:nvSpPr>
          <p:spPr bwMode="auto">
            <a:xfrm>
              <a:off x="8455026" y="4583113"/>
              <a:ext cx="6350" cy="26988"/>
            </a:xfrm>
            <a:custGeom>
              <a:avLst/>
              <a:gdLst>
                <a:gd name="T0" fmla="*/ 2 w 2"/>
                <a:gd name="T1" fmla="*/ 0 h 8"/>
                <a:gd name="T2" fmla="*/ 0 w 2"/>
                <a:gd name="T3" fmla="*/ 3 h 8"/>
                <a:gd name="T4" fmla="*/ 1 w 2"/>
                <a:gd name="T5" fmla="*/ 8 h 8"/>
                <a:gd name="T6" fmla="*/ 2 w 2"/>
                <a:gd name="T7" fmla="*/ 0 h 8"/>
              </a:gdLst>
              <a:ahLst/>
              <a:cxnLst>
                <a:cxn ang="0">
                  <a:pos x="T0" y="T1"/>
                </a:cxn>
                <a:cxn ang="0">
                  <a:pos x="T2" y="T3"/>
                </a:cxn>
                <a:cxn ang="0">
                  <a:pos x="T4" y="T5"/>
                </a:cxn>
                <a:cxn ang="0">
                  <a:pos x="T6" y="T7"/>
                </a:cxn>
              </a:cxnLst>
              <a:rect l="0" t="0" r="r" b="b"/>
              <a:pathLst>
                <a:path w="2" h="8">
                  <a:moveTo>
                    <a:pt x="2" y="0"/>
                  </a:moveTo>
                  <a:cubicBezTo>
                    <a:pt x="2" y="0"/>
                    <a:pt x="1" y="2"/>
                    <a:pt x="0" y="3"/>
                  </a:cubicBezTo>
                  <a:cubicBezTo>
                    <a:pt x="1" y="8"/>
                    <a:pt x="1" y="8"/>
                    <a:pt x="1" y="8"/>
                  </a:cubicBezTo>
                  <a:cubicBezTo>
                    <a:pt x="1" y="5"/>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7" name="Freeform 20370"/>
            <p:cNvSpPr/>
            <p:nvPr/>
          </p:nvSpPr>
          <p:spPr bwMode="auto">
            <a:xfrm>
              <a:off x="8450263" y="4567238"/>
              <a:ext cx="4763" cy="26988"/>
            </a:xfrm>
            <a:custGeom>
              <a:avLst/>
              <a:gdLst>
                <a:gd name="T0" fmla="*/ 1 w 1"/>
                <a:gd name="T1" fmla="*/ 8 h 8"/>
                <a:gd name="T2" fmla="*/ 0 w 1"/>
                <a:gd name="T3" fmla="*/ 0 h 8"/>
                <a:gd name="T4" fmla="*/ 1 w 1"/>
                <a:gd name="T5" fmla="*/ 8 h 8"/>
              </a:gdLst>
              <a:ahLst/>
              <a:cxnLst>
                <a:cxn ang="0">
                  <a:pos x="T0" y="T1"/>
                </a:cxn>
                <a:cxn ang="0">
                  <a:pos x="T2" y="T3"/>
                </a:cxn>
                <a:cxn ang="0">
                  <a:pos x="T4" y="T5"/>
                </a:cxn>
              </a:cxnLst>
              <a:rect l="0" t="0" r="r" b="b"/>
              <a:pathLst>
                <a:path w="1" h="8">
                  <a:moveTo>
                    <a:pt x="1" y="8"/>
                  </a:moveTo>
                  <a:cubicBezTo>
                    <a:pt x="1" y="5"/>
                    <a:pt x="0" y="3"/>
                    <a:pt x="0" y="0"/>
                  </a:cubicBezTo>
                  <a:cubicBezTo>
                    <a:pt x="0" y="7"/>
                    <a:pt x="1" y="8"/>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8" name="Freeform 20371"/>
            <p:cNvSpPr/>
            <p:nvPr/>
          </p:nvSpPr>
          <p:spPr bwMode="auto">
            <a:xfrm>
              <a:off x="8443913" y="4695825"/>
              <a:ext cx="14288" cy="50800"/>
            </a:xfrm>
            <a:custGeom>
              <a:avLst/>
              <a:gdLst>
                <a:gd name="T0" fmla="*/ 2 w 9"/>
                <a:gd name="T1" fmla="*/ 6 h 32"/>
                <a:gd name="T2" fmla="*/ 9 w 9"/>
                <a:gd name="T3" fmla="*/ 32 h 32"/>
                <a:gd name="T4" fmla="*/ 0 w 9"/>
                <a:gd name="T5" fmla="*/ 0 h 32"/>
                <a:gd name="T6" fmla="*/ 2 w 9"/>
                <a:gd name="T7" fmla="*/ 6 h 32"/>
              </a:gdLst>
              <a:ahLst/>
              <a:cxnLst>
                <a:cxn ang="0">
                  <a:pos x="T0" y="T1"/>
                </a:cxn>
                <a:cxn ang="0">
                  <a:pos x="T2" y="T3"/>
                </a:cxn>
                <a:cxn ang="0">
                  <a:pos x="T4" y="T5"/>
                </a:cxn>
                <a:cxn ang="0">
                  <a:pos x="T6" y="T7"/>
                </a:cxn>
              </a:cxnLst>
              <a:rect l="0" t="0" r="r" b="b"/>
              <a:pathLst>
                <a:path w="9" h="32">
                  <a:moveTo>
                    <a:pt x="2" y="6"/>
                  </a:moveTo>
                  <a:lnTo>
                    <a:pt x="9" y="32"/>
                  </a:lnTo>
                  <a:lnTo>
                    <a:pt x="0" y="0"/>
                  </a:ln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9" name="Freeform 20372"/>
            <p:cNvSpPr/>
            <p:nvPr/>
          </p:nvSpPr>
          <p:spPr bwMode="auto">
            <a:xfrm>
              <a:off x="8461376" y="4475163"/>
              <a:ext cx="6350" cy="23813"/>
            </a:xfrm>
            <a:custGeom>
              <a:avLst/>
              <a:gdLst>
                <a:gd name="T0" fmla="*/ 0 w 4"/>
                <a:gd name="T1" fmla="*/ 6 h 15"/>
                <a:gd name="T2" fmla="*/ 4 w 4"/>
                <a:gd name="T3" fmla="*/ 15 h 15"/>
                <a:gd name="T4" fmla="*/ 0 w 4"/>
                <a:gd name="T5" fmla="*/ 0 h 15"/>
                <a:gd name="T6" fmla="*/ 0 w 4"/>
                <a:gd name="T7" fmla="*/ 6 h 15"/>
              </a:gdLst>
              <a:ahLst/>
              <a:cxnLst>
                <a:cxn ang="0">
                  <a:pos x="T0" y="T1"/>
                </a:cxn>
                <a:cxn ang="0">
                  <a:pos x="T2" y="T3"/>
                </a:cxn>
                <a:cxn ang="0">
                  <a:pos x="T4" y="T5"/>
                </a:cxn>
                <a:cxn ang="0">
                  <a:pos x="T6" y="T7"/>
                </a:cxn>
              </a:cxnLst>
              <a:rect l="0" t="0" r="r" b="b"/>
              <a:pathLst>
                <a:path w="4" h="15">
                  <a:moveTo>
                    <a:pt x="0" y="6"/>
                  </a:moveTo>
                  <a:lnTo>
                    <a:pt x="4" y="15"/>
                  </a:lnTo>
                  <a:lnTo>
                    <a:pt x="0" y="0"/>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0" name="Freeform 20373"/>
            <p:cNvSpPr/>
            <p:nvPr/>
          </p:nvSpPr>
          <p:spPr bwMode="auto">
            <a:xfrm>
              <a:off x="8464551" y="4368800"/>
              <a:ext cx="9525" cy="61913"/>
            </a:xfrm>
            <a:custGeom>
              <a:avLst/>
              <a:gdLst>
                <a:gd name="T0" fmla="*/ 0 w 3"/>
                <a:gd name="T1" fmla="*/ 15 h 18"/>
                <a:gd name="T2" fmla="*/ 3 w 3"/>
                <a:gd name="T3" fmla="*/ 14 h 18"/>
                <a:gd name="T4" fmla="*/ 2 w 3"/>
                <a:gd name="T5" fmla="*/ 0 h 18"/>
                <a:gd name="T6" fmla="*/ 1 w 3"/>
                <a:gd name="T7" fmla="*/ 7 h 18"/>
                <a:gd name="T8" fmla="*/ 0 w 3"/>
                <a:gd name="T9" fmla="*/ 15 h 18"/>
              </a:gdLst>
              <a:ahLst/>
              <a:cxnLst>
                <a:cxn ang="0">
                  <a:pos x="T0" y="T1"/>
                </a:cxn>
                <a:cxn ang="0">
                  <a:pos x="T2" y="T3"/>
                </a:cxn>
                <a:cxn ang="0">
                  <a:pos x="T4" y="T5"/>
                </a:cxn>
                <a:cxn ang="0">
                  <a:pos x="T6" y="T7"/>
                </a:cxn>
                <a:cxn ang="0">
                  <a:pos x="T8" y="T9"/>
                </a:cxn>
              </a:cxnLst>
              <a:rect l="0" t="0" r="r" b="b"/>
              <a:pathLst>
                <a:path w="3" h="18">
                  <a:moveTo>
                    <a:pt x="0" y="15"/>
                  </a:moveTo>
                  <a:cubicBezTo>
                    <a:pt x="1" y="18"/>
                    <a:pt x="2" y="11"/>
                    <a:pt x="3" y="14"/>
                  </a:cubicBezTo>
                  <a:cubicBezTo>
                    <a:pt x="3" y="9"/>
                    <a:pt x="2" y="4"/>
                    <a:pt x="2" y="0"/>
                  </a:cubicBezTo>
                  <a:cubicBezTo>
                    <a:pt x="2" y="2"/>
                    <a:pt x="2" y="5"/>
                    <a:pt x="1" y="7"/>
                  </a:cubicBezTo>
                  <a:cubicBezTo>
                    <a:pt x="1" y="9"/>
                    <a:pt x="1" y="12"/>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1" name="Freeform 20374"/>
            <p:cNvSpPr/>
            <p:nvPr/>
          </p:nvSpPr>
          <p:spPr bwMode="auto">
            <a:xfrm>
              <a:off x="8467726" y="4348163"/>
              <a:ext cx="3175" cy="20638"/>
            </a:xfrm>
            <a:custGeom>
              <a:avLst/>
              <a:gdLst>
                <a:gd name="T0" fmla="*/ 0 w 1"/>
                <a:gd name="T1" fmla="*/ 0 h 6"/>
                <a:gd name="T2" fmla="*/ 1 w 1"/>
                <a:gd name="T3" fmla="*/ 6 h 6"/>
                <a:gd name="T4" fmla="*/ 0 w 1"/>
                <a:gd name="T5" fmla="*/ 0 h 6"/>
              </a:gdLst>
              <a:ahLst/>
              <a:cxnLst>
                <a:cxn ang="0">
                  <a:pos x="T0" y="T1"/>
                </a:cxn>
                <a:cxn ang="0">
                  <a:pos x="T2" y="T3"/>
                </a:cxn>
                <a:cxn ang="0">
                  <a:pos x="T4" y="T5"/>
                </a:cxn>
              </a:cxnLst>
              <a:rect l="0" t="0" r="r" b="b"/>
              <a:pathLst>
                <a:path w="1" h="6">
                  <a:moveTo>
                    <a:pt x="0" y="0"/>
                  </a:moveTo>
                  <a:cubicBezTo>
                    <a:pt x="0" y="2"/>
                    <a:pt x="1" y="4"/>
                    <a:pt x="1" y="6"/>
                  </a:cubicBezTo>
                  <a:cubicBezTo>
                    <a:pt x="1" y="4"/>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2" name="Freeform 20375"/>
            <p:cNvSpPr/>
            <p:nvPr/>
          </p:nvSpPr>
          <p:spPr bwMode="auto">
            <a:xfrm>
              <a:off x="8450263" y="4502150"/>
              <a:ext cx="7938" cy="20638"/>
            </a:xfrm>
            <a:custGeom>
              <a:avLst/>
              <a:gdLst>
                <a:gd name="T0" fmla="*/ 0 w 2"/>
                <a:gd name="T1" fmla="*/ 6 h 6"/>
                <a:gd name="T2" fmla="*/ 2 w 2"/>
                <a:gd name="T3" fmla="*/ 0 h 6"/>
                <a:gd name="T4" fmla="*/ 0 w 2"/>
                <a:gd name="T5" fmla="*/ 3 h 6"/>
                <a:gd name="T6" fmla="*/ 0 w 2"/>
                <a:gd name="T7" fmla="*/ 6 h 6"/>
              </a:gdLst>
              <a:ahLst/>
              <a:cxnLst>
                <a:cxn ang="0">
                  <a:pos x="T0" y="T1"/>
                </a:cxn>
                <a:cxn ang="0">
                  <a:pos x="T2" y="T3"/>
                </a:cxn>
                <a:cxn ang="0">
                  <a:pos x="T4" y="T5"/>
                </a:cxn>
                <a:cxn ang="0">
                  <a:pos x="T6" y="T7"/>
                </a:cxn>
              </a:cxnLst>
              <a:rect l="0" t="0" r="r" b="b"/>
              <a:pathLst>
                <a:path w="2" h="6">
                  <a:moveTo>
                    <a:pt x="0" y="6"/>
                  </a:moveTo>
                  <a:cubicBezTo>
                    <a:pt x="0" y="6"/>
                    <a:pt x="1" y="4"/>
                    <a:pt x="2" y="0"/>
                  </a:cubicBezTo>
                  <a:cubicBezTo>
                    <a:pt x="1" y="1"/>
                    <a:pt x="1" y="2"/>
                    <a:pt x="0" y="3"/>
                  </a:cubicBezTo>
                  <a:cubicBezTo>
                    <a:pt x="0" y="4"/>
                    <a:pt x="0" y="5"/>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3" name="Freeform 20376"/>
            <p:cNvSpPr/>
            <p:nvPr/>
          </p:nvSpPr>
          <p:spPr bwMode="auto">
            <a:xfrm>
              <a:off x="8450263" y="4491038"/>
              <a:ext cx="0" cy="20638"/>
            </a:xfrm>
            <a:custGeom>
              <a:avLst/>
              <a:gdLst>
                <a:gd name="T0" fmla="*/ 6 h 6"/>
                <a:gd name="T1" fmla="*/ 6 h 6"/>
                <a:gd name="T2" fmla="*/ 0 h 6"/>
                <a:gd name="T3" fmla="*/ 6 h 6"/>
              </a:gdLst>
              <a:ahLst/>
              <a:cxnLst>
                <a:cxn ang="0">
                  <a:pos x="0" y="T0"/>
                </a:cxn>
                <a:cxn ang="0">
                  <a:pos x="0" y="T1"/>
                </a:cxn>
                <a:cxn ang="0">
                  <a:pos x="0" y="T2"/>
                </a:cxn>
                <a:cxn ang="0">
                  <a:pos x="0" y="T3"/>
                </a:cxn>
              </a:cxnLst>
              <a:rect l="0" t="0" r="r" b="b"/>
              <a:pathLst>
                <a:path h="6">
                  <a:moveTo>
                    <a:pt x="0" y="6"/>
                  </a:moveTo>
                  <a:cubicBezTo>
                    <a:pt x="0" y="6"/>
                    <a:pt x="0" y="6"/>
                    <a:pt x="0" y="6"/>
                  </a:cubicBezTo>
                  <a:cubicBezTo>
                    <a:pt x="0" y="3"/>
                    <a:pt x="0" y="1"/>
                    <a:pt x="0" y="0"/>
                  </a:cubicBezTo>
                  <a:cubicBezTo>
                    <a:pt x="0" y="1"/>
                    <a:pt x="0"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4" name="Freeform 20377"/>
            <p:cNvSpPr/>
            <p:nvPr/>
          </p:nvSpPr>
          <p:spPr bwMode="auto">
            <a:xfrm>
              <a:off x="8450263" y="4522788"/>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5" name="Freeform 20378"/>
            <p:cNvSpPr/>
            <p:nvPr/>
          </p:nvSpPr>
          <p:spPr bwMode="auto">
            <a:xfrm>
              <a:off x="8434388" y="4591050"/>
              <a:ext cx="12700" cy="42863"/>
            </a:xfrm>
            <a:custGeom>
              <a:avLst/>
              <a:gdLst>
                <a:gd name="T0" fmla="*/ 4 w 4"/>
                <a:gd name="T1" fmla="*/ 13 h 13"/>
                <a:gd name="T2" fmla="*/ 0 w 4"/>
                <a:gd name="T3" fmla="*/ 9 h 13"/>
                <a:gd name="T4" fmla="*/ 4 w 4"/>
                <a:gd name="T5" fmla="*/ 13 h 13"/>
              </a:gdLst>
              <a:ahLst/>
              <a:cxnLst>
                <a:cxn ang="0">
                  <a:pos x="T0" y="T1"/>
                </a:cxn>
                <a:cxn ang="0">
                  <a:pos x="T2" y="T3"/>
                </a:cxn>
                <a:cxn ang="0">
                  <a:pos x="T4" y="T5"/>
                </a:cxn>
              </a:cxnLst>
              <a:rect l="0" t="0" r="r" b="b"/>
              <a:pathLst>
                <a:path w="4" h="13">
                  <a:moveTo>
                    <a:pt x="4" y="13"/>
                  </a:moveTo>
                  <a:cubicBezTo>
                    <a:pt x="3" y="9"/>
                    <a:pt x="1" y="0"/>
                    <a:pt x="0" y="9"/>
                  </a:cubicBezTo>
                  <a:cubicBezTo>
                    <a:pt x="1" y="12"/>
                    <a:pt x="2" y="7"/>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6" name="Freeform 20379"/>
            <p:cNvSpPr/>
            <p:nvPr/>
          </p:nvSpPr>
          <p:spPr bwMode="auto">
            <a:xfrm>
              <a:off x="8443913" y="4538663"/>
              <a:ext cx="3175" cy="28575"/>
            </a:xfrm>
            <a:custGeom>
              <a:avLst/>
              <a:gdLst>
                <a:gd name="T0" fmla="*/ 0 w 1"/>
                <a:gd name="T1" fmla="*/ 0 h 8"/>
                <a:gd name="T2" fmla="*/ 0 w 1"/>
                <a:gd name="T3" fmla="*/ 8 h 8"/>
                <a:gd name="T4" fmla="*/ 1 w 1"/>
                <a:gd name="T5" fmla="*/ 8 h 8"/>
                <a:gd name="T6" fmla="*/ 0 w 1"/>
                <a:gd name="T7" fmla="*/ 0 h 8"/>
              </a:gdLst>
              <a:ahLst/>
              <a:cxnLst>
                <a:cxn ang="0">
                  <a:pos x="T0" y="T1"/>
                </a:cxn>
                <a:cxn ang="0">
                  <a:pos x="T2" y="T3"/>
                </a:cxn>
                <a:cxn ang="0">
                  <a:pos x="T4" y="T5"/>
                </a:cxn>
                <a:cxn ang="0">
                  <a:pos x="T6" y="T7"/>
                </a:cxn>
              </a:cxnLst>
              <a:rect l="0" t="0" r="r" b="b"/>
              <a:pathLst>
                <a:path w="1" h="8">
                  <a:moveTo>
                    <a:pt x="0" y="0"/>
                  </a:moveTo>
                  <a:cubicBezTo>
                    <a:pt x="0" y="8"/>
                    <a:pt x="0" y="8"/>
                    <a:pt x="0" y="8"/>
                  </a:cubicBezTo>
                  <a:cubicBezTo>
                    <a:pt x="0" y="8"/>
                    <a:pt x="1" y="6"/>
                    <a:pt x="1" y="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7" name="Freeform 20380"/>
            <p:cNvSpPr/>
            <p:nvPr/>
          </p:nvSpPr>
          <p:spPr bwMode="auto">
            <a:xfrm>
              <a:off x="8440738" y="4525963"/>
              <a:ext cx="3175" cy="12700"/>
            </a:xfrm>
            <a:custGeom>
              <a:avLst/>
              <a:gdLst>
                <a:gd name="T0" fmla="*/ 0 w 2"/>
                <a:gd name="T1" fmla="*/ 0 h 8"/>
                <a:gd name="T2" fmla="*/ 2 w 2"/>
                <a:gd name="T3" fmla="*/ 8 h 8"/>
                <a:gd name="T4" fmla="*/ 2 w 2"/>
                <a:gd name="T5" fmla="*/ 2 h 8"/>
                <a:gd name="T6" fmla="*/ 0 w 2"/>
                <a:gd name="T7" fmla="*/ 0 h 8"/>
              </a:gdLst>
              <a:ahLst/>
              <a:cxnLst>
                <a:cxn ang="0">
                  <a:pos x="T0" y="T1"/>
                </a:cxn>
                <a:cxn ang="0">
                  <a:pos x="T2" y="T3"/>
                </a:cxn>
                <a:cxn ang="0">
                  <a:pos x="T4" y="T5"/>
                </a:cxn>
                <a:cxn ang="0">
                  <a:pos x="T6" y="T7"/>
                </a:cxn>
              </a:cxnLst>
              <a:rect l="0" t="0" r="r" b="b"/>
              <a:pathLst>
                <a:path w="2" h="8">
                  <a:moveTo>
                    <a:pt x="0" y="0"/>
                  </a:moveTo>
                  <a:lnTo>
                    <a:pt x="2" y="8"/>
                  </a:lnTo>
                  <a:lnTo>
                    <a:pt x="2"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8" name="Freeform 20381"/>
            <p:cNvSpPr/>
            <p:nvPr/>
          </p:nvSpPr>
          <p:spPr bwMode="auto">
            <a:xfrm>
              <a:off x="8455026" y="4351338"/>
              <a:ext cx="3175" cy="58738"/>
            </a:xfrm>
            <a:custGeom>
              <a:avLst/>
              <a:gdLst>
                <a:gd name="T0" fmla="*/ 1 w 1"/>
                <a:gd name="T1" fmla="*/ 12 h 17"/>
                <a:gd name="T2" fmla="*/ 1 w 1"/>
                <a:gd name="T3" fmla="*/ 0 h 17"/>
                <a:gd name="T4" fmla="*/ 0 w 1"/>
                <a:gd name="T5" fmla="*/ 14 h 17"/>
                <a:gd name="T6" fmla="*/ 1 w 1"/>
                <a:gd name="T7" fmla="*/ 12 h 17"/>
              </a:gdLst>
              <a:ahLst/>
              <a:cxnLst>
                <a:cxn ang="0">
                  <a:pos x="T0" y="T1"/>
                </a:cxn>
                <a:cxn ang="0">
                  <a:pos x="T2" y="T3"/>
                </a:cxn>
                <a:cxn ang="0">
                  <a:pos x="T4" y="T5"/>
                </a:cxn>
                <a:cxn ang="0">
                  <a:pos x="T6" y="T7"/>
                </a:cxn>
              </a:cxnLst>
              <a:rect l="0" t="0" r="r" b="b"/>
              <a:pathLst>
                <a:path w="1" h="17">
                  <a:moveTo>
                    <a:pt x="1" y="12"/>
                  </a:moveTo>
                  <a:cubicBezTo>
                    <a:pt x="1" y="9"/>
                    <a:pt x="1" y="5"/>
                    <a:pt x="1" y="0"/>
                  </a:cubicBezTo>
                  <a:cubicBezTo>
                    <a:pt x="1" y="5"/>
                    <a:pt x="0" y="10"/>
                    <a:pt x="0" y="14"/>
                  </a:cubicBezTo>
                  <a:cubicBezTo>
                    <a:pt x="0" y="15"/>
                    <a:pt x="1" y="17"/>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9" name="Freeform 20382"/>
            <p:cNvSpPr/>
            <p:nvPr/>
          </p:nvSpPr>
          <p:spPr bwMode="auto">
            <a:xfrm>
              <a:off x="8450263" y="4446588"/>
              <a:ext cx="4763" cy="4763"/>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1"/>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0" name="Freeform 20383"/>
            <p:cNvSpPr/>
            <p:nvPr/>
          </p:nvSpPr>
          <p:spPr bwMode="auto">
            <a:xfrm>
              <a:off x="8491538" y="4222750"/>
              <a:ext cx="3175" cy="317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1" name="Freeform 20384"/>
            <p:cNvSpPr/>
            <p:nvPr/>
          </p:nvSpPr>
          <p:spPr bwMode="auto">
            <a:xfrm>
              <a:off x="8450263" y="4398963"/>
              <a:ext cx="4763" cy="31750"/>
            </a:xfrm>
            <a:custGeom>
              <a:avLst/>
              <a:gdLst>
                <a:gd name="T0" fmla="*/ 0 w 1"/>
                <a:gd name="T1" fmla="*/ 1 h 9"/>
                <a:gd name="T2" fmla="*/ 0 w 1"/>
                <a:gd name="T3" fmla="*/ 9 h 9"/>
                <a:gd name="T4" fmla="*/ 1 w 1"/>
                <a:gd name="T5" fmla="*/ 0 h 9"/>
                <a:gd name="T6" fmla="*/ 0 w 1"/>
                <a:gd name="T7" fmla="*/ 1 h 9"/>
              </a:gdLst>
              <a:ahLst/>
              <a:cxnLst>
                <a:cxn ang="0">
                  <a:pos x="T0" y="T1"/>
                </a:cxn>
                <a:cxn ang="0">
                  <a:pos x="T2" y="T3"/>
                </a:cxn>
                <a:cxn ang="0">
                  <a:pos x="T4" y="T5"/>
                </a:cxn>
                <a:cxn ang="0">
                  <a:pos x="T6" y="T7"/>
                </a:cxn>
              </a:cxnLst>
              <a:rect l="0" t="0" r="r" b="b"/>
              <a:pathLst>
                <a:path w="1" h="9">
                  <a:moveTo>
                    <a:pt x="0" y="1"/>
                  </a:moveTo>
                  <a:cubicBezTo>
                    <a:pt x="0" y="4"/>
                    <a:pt x="0" y="7"/>
                    <a:pt x="0" y="9"/>
                  </a:cubicBezTo>
                  <a:cubicBezTo>
                    <a:pt x="0" y="6"/>
                    <a:pt x="0" y="3"/>
                    <a:pt x="1"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2" name="Freeform 20385"/>
            <p:cNvSpPr/>
            <p:nvPr/>
          </p:nvSpPr>
          <p:spPr bwMode="auto">
            <a:xfrm>
              <a:off x="8464551" y="4306888"/>
              <a:ext cx="6350" cy="20638"/>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3" name="Freeform 20386"/>
            <p:cNvSpPr/>
            <p:nvPr/>
          </p:nvSpPr>
          <p:spPr bwMode="auto">
            <a:xfrm>
              <a:off x="8455026" y="4443413"/>
              <a:ext cx="3175" cy="317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4" name="Freeform 20387"/>
            <p:cNvSpPr/>
            <p:nvPr/>
          </p:nvSpPr>
          <p:spPr bwMode="auto">
            <a:xfrm>
              <a:off x="8450263" y="4430713"/>
              <a:ext cx="4763" cy="15875"/>
            </a:xfrm>
            <a:custGeom>
              <a:avLst/>
              <a:gdLst>
                <a:gd name="T0" fmla="*/ 1 w 1"/>
                <a:gd name="T1" fmla="*/ 4 h 5"/>
                <a:gd name="T2" fmla="*/ 0 w 1"/>
                <a:gd name="T3" fmla="*/ 0 h 5"/>
                <a:gd name="T4" fmla="*/ 1 w 1"/>
                <a:gd name="T5" fmla="*/ 5 h 5"/>
                <a:gd name="T6" fmla="*/ 1 w 1"/>
                <a:gd name="T7" fmla="*/ 4 h 5"/>
              </a:gdLst>
              <a:ahLst/>
              <a:cxnLst>
                <a:cxn ang="0">
                  <a:pos x="T0" y="T1"/>
                </a:cxn>
                <a:cxn ang="0">
                  <a:pos x="T2" y="T3"/>
                </a:cxn>
                <a:cxn ang="0">
                  <a:pos x="T4" y="T5"/>
                </a:cxn>
                <a:cxn ang="0">
                  <a:pos x="T6" y="T7"/>
                </a:cxn>
              </a:cxnLst>
              <a:rect l="0" t="0" r="r" b="b"/>
              <a:pathLst>
                <a:path w="1" h="5">
                  <a:moveTo>
                    <a:pt x="1" y="4"/>
                  </a:moveTo>
                  <a:cubicBezTo>
                    <a:pt x="1" y="2"/>
                    <a:pt x="1" y="1"/>
                    <a:pt x="0" y="0"/>
                  </a:cubicBezTo>
                  <a:cubicBezTo>
                    <a:pt x="0" y="2"/>
                    <a:pt x="0" y="4"/>
                    <a:pt x="1" y="5"/>
                  </a:cubicBezTo>
                  <a:cubicBezTo>
                    <a:pt x="1" y="5"/>
                    <a:pt x="1"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5" name="Freeform 20388"/>
            <p:cNvSpPr/>
            <p:nvPr/>
          </p:nvSpPr>
          <p:spPr bwMode="auto">
            <a:xfrm>
              <a:off x="8450263" y="4140200"/>
              <a:ext cx="61913" cy="109538"/>
            </a:xfrm>
            <a:custGeom>
              <a:avLst/>
              <a:gdLst>
                <a:gd name="T0" fmla="*/ 9 w 18"/>
                <a:gd name="T1" fmla="*/ 8 h 32"/>
                <a:gd name="T2" fmla="*/ 2 w 18"/>
                <a:gd name="T3" fmla="*/ 24 h 32"/>
                <a:gd name="T4" fmla="*/ 12 w 18"/>
                <a:gd name="T5" fmla="*/ 24 h 32"/>
                <a:gd name="T6" fmla="*/ 14 w 18"/>
                <a:gd name="T7" fmla="*/ 16 h 32"/>
                <a:gd name="T8" fmla="*/ 6 w 18"/>
                <a:gd name="T9" fmla="*/ 24 h 32"/>
                <a:gd name="T10" fmla="*/ 13 w 18"/>
                <a:gd name="T11" fmla="*/ 13 h 32"/>
                <a:gd name="T12" fmla="*/ 14 w 18"/>
                <a:gd name="T13" fmla="*/ 0 h 32"/>
                <a:gd name="T14" fmla="*/ 10 w 18"/>
                <a:gd name="T15" fmla="*/ 9 h 32"/>
                <a:gd name="T16" fmla="*/ 9 w 18"/>
                <a:gd name="T1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2">
                  <a:moveTo>
                    <a:pt x="9" y="8"/>
                  </a:moveTo>
                  <a:cubicBezTo>
                    <a:pt x="10" y="9"/>
                    <a:pt x="7" y="18"/>
                    <a:pt x="2" y="24"/>
                  </a:cubicBezTo>
                  <a:cubicBezTo>
                    <a:pt x="0" y="32"/>
                    <a:pt x="7" y="29"/>
                    <a:pt x="12" y="24"/>
                  </a:cubicBezTo>
                  <a:cubicBezTo>
                    <a:pt x="12" y="24"/>
                    <a:pt x="11" y="24"/>
                    <a:pt x="14" y="16"/>
                  </a:cubicBezTo>
                  <a:cubicBezTo>
                    <a:pt x="11" y="18"/>
                    <a:pt x="4" y="31"/>
                    <a:pt x="6" y="24"/>
                  </a:cubicBezTo>
                  <a:cubicBezTo>
                    <a:pt x="10" y="15"/>
                    <a:pt x="10" y="17"/>
                    <a:pt x="13" y="13"/>
                  </a:cubicBezTo>
                  <a:cubicBezTo>
                    <a:pt x="9" y="16"/>
                    <a:pt x="18" y="0"/>
                    <a:pt x="14" y="0"/>
                  </a:cubicBezTo>
                  <a:cubicBezTo>
                    <a:pt x="13" y="3"/>
                    <a:pt x="11" y="6"/>
                    <a:pt x="10" y="9"/>
                  </a:cubicBezTo>
                  <a:cubicBezTo>
                    <a:pt x="10" y="9"/>
                    <a:pt x="11" y="5"/>
                    <a:pt x="9"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6" name="Freeform 20389"/>
            <p:cNvSpPr/>
            <p:nvPr/>
          </p:nvSpPr>
          <p:spPr bwMode="auto">
            <a:xfrm>
              <a:off x="8470901" y="4225925"/>
              <a:ext cx="23813" cy="53975"/>
            </a:xfrm>
            <a:custGeom>
              <a:avLst/>
              <a:gdLst>
                <a:gd name="T0" fmla="*/ 0 w 7"/>
                <a:gd name="T1" fmla="*/ 13 h 16"/>
                <a:gd name="T2" fmla="*/ 0 w 7"/>
                <a:gd name="T3" fmla="*/ 16 h 16"/>
                <a:gd name="T4" fmla="*/ 5 w 7"/>
                <a:gd name="T5" fmla="*/ 7 h 16"/>
                <a:gd name="T6" fmla="*/ 6 w 7"/>
                <a:gd name="T7" fmla="*/ 0 h 16"/>
                <a:gd name="T8" fmla="*/ 0 w 7"/>
                <a:gd name="T9" fmla="*/ 14 h 16"/>
                <a:gd name="T10" fmla="*/ 0 w 7"/>
                <a:gd name="T11" fmla="*/ 13 h 16"/>
              </a:gdLst>
              <a:ahLst/>
              <a:cxnLst>
                <a:cxn ang="0">
                  <a:pos x="T0" y="T1"/>
                </a:cxn>
                <a:cxn ang="0">
                  <a:pos x="T2" y="T3"/>
                </a:cxn>
                <a:cxn ang="0">
                  <a:pos x="T4" y="T5"/>
                </a:cxn>
                <a:cxn ang="0">
                  <a:pos x="T6" y="T7"/>
                </a:cxn>
                <a:cxn ang="0">
                  <a:pos x="T8" y="T9"/>
                </a:cxn>
                <a:cxn ang="0">
                  <a:pos x="T10" y="T11"/>
                </a:cxn>
              </a:cxnLst>
              <a:rect l="0" t="0" r="r" b="b"/>
              <a:pathLst>
                <a:path w="7" h="16">
                  <a:moveTo>
                    <a:pt x="0" y="13"/>
                  </a:moveTo>
                  <a:cubicBezTo>
                    <a:pt x="0" y="16"/>
                    <a:pt x="0" y="16"/>
                    <a:pt x="0" y="16"/>
                  </a:cubicBezTo>
                  <a:cubicBezTo>
                    <a:pt x="1" y="12"/>
                    <a:pt x="2" y="10"/>
                    <a:pt x="5" y="7"/>
                  </a:cubicBezTo>
                  <a:cubicBezTo>
                    <a:pt x="6" y="2"/>
                    <a:pt x="7" y="0"/>
                    <a:pt x="6" y="0"/>
                  </a:cubicBezTo>
                  <a:cubicBezTo>
                    <a:pt x="4" y="4"/>
                    <a:pt x="2" y="9"/>
                    <a:pt x="0" y="14"/>
                  </a:cubicBez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7" name="Freeform 20390"/>
            <p:cNvSpPr/>
            <p:nvPr/>
          </p:nvSpPr>
          <p:spPr bwMode="auto">
            <a:xfrm>
              <a:off x="8447088" y="4279900"/>
              <a:ext cx="23813" cy="82550"/>
            </a:xfrm>
            <a:custGeom>
              <a:avLst/>
              <a:gdLst>
                <a:gd name="T0" fmla="*/ 4 w 7"/>
                <a:gd name="T1" fmla="*/ 13 h 24"/>
                <a:gd name="T2" fmla="*/ 1 w 7"/>
                <a:gd name="T3" fmla="*/ 7 h 24"/>
                <a:gd name="T4" fmla="*/ 1 w 7"/>
                <a:gd name="T5" fmla="*/ 20 h 24"/>
                <a:gd name="T6" fmla="*/ 4 w 7"/>
                <a:gd name="T7" fmla="*/ 13 h 24"/>
                <a:gd name="T8" fmla="*/ 3 w 7"/>
                <a:gd name="T9" fmla="*/ 21 h 24"/>
                <a:gd name="T10" fmla="*/ 5 w 7"/>
                <a:gd name="T11" fmla="*/ 14 h 24"/>
                <a:gd name="T12" fmla="*/ 5 w 7"/>
                <a:gd name="T13" fmla="*/ 14 h 24"/>
                <a:gd name="T14" fmla="*/ 5 w 7"/>
                <a:gd name="T15" fmla="*/ 14 h 24"/>
                <a:gd name="T16" fmla="*/ 5 w 7"/>
                <a:gd name="T17" fmla="*/ 14 h 24"/>
                <a:gd name="T18" fmla="*/ 5 w 7"/>
                <a:gd name="T19" fmla="*/ 14 h 24"/>
                <a:gd name="T20" fmla="*/ 5 w 7"/>
                <a:gd name="T21" fmla="*/ 14 h 24"/>
                <a:gd name="T22" fmla="*/ 4 w 7"/>
                <a:gd name="T23" fmla="*/ 13 h 24"/>
                <a:gd name="T24" fmla="*/ 5 w 7"/>
                <a:gd name="T25" fmla="*/ 14 h 24"/>
                <a:gd name="T26" fmla="*/ 5 w 7"/>
                <a:gd name="T27" fmla="*/ 14 h 24"/>
                <a:gd name="T28" fmla="*/ 5 w 7"/>
                <a:gd name="T29" fmla="*/ 14 h 24"/>
                <a:gd name="T30" fmla="*/ 6 w 7"/>
                <a:gd name="T31" fmla="*/ 6 h 24"/>
                <a:gd name="T32" fmla="*/ 6 w 7"/>
                <a:gd name="T33" fmla="*/ 2 h 24"/>
                <a:gd name="T34" fmla="*/ 7 w 7"/>
                <a:gd name="T35" fmla="*/ 0 h 24"/>
                <a:gd name="T36" fmla="*/ 6 w 7"/>
                <a:gd name="T37" fmla="*/ 1 h 24"/>
                <a:gd name="T38" fmla="*/ 5 w 7"/>
                <a:gd name="T39" fmla="*/ 4 h 24"/>
                <a:gd name="T40" fmla="*/ 4 w 7"/>
                <a:gd name="T41"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24">
                  <a:moveTo>
                    <a:pt x="4" y="13"/>
                  </a:moveTo>
                  <a:cubicBezTo>
                    <a:pt x="3" y="10"/>
                    <a:pt x="3" y="2"/>
                    <a:pt x="1" y="7"/>
                  </a:cubicBezTo>
                  <a:cubicBezTo>
                    <a:pt x="0" y="16"/>
                    <a:pt x="1" y="14"/>
                    <a:pt x="1" y="20"/>
                  </a:cubicBezTo>
                  <a:cubicBezTo>
                    <a:pt x="3" y="4"/>
                    <a:pt x="1" y="24"/>
                    <a:pt x="4" y="13"/>
                  </a:cubicBezTo>
                  <a:cubicBezTo>
                    <a:pt x="4" y="16"/>
                    <a:pt x="4" y="19"/>
                    <a:pt x="3" y="21"/>
                  </a:cubicBezTo>
                  <a:cubicBezTo>
                    <a:pt x="4" y="19"/>
                    <a:pt x="4" y="16"/>
                    <a:pt x="5" y="14"/>
                  </a:cubicBezTo>
                  <a:cubicBezTo>
                    <a:pt x="5" y="14"/>
                    <a:pt x="5" y="14"/>
                    <a:pt x="5" y="14"/>
                  </a:cubicBezTo>
                  <a:cubicBezTo>
                    <a:pt x="5" y="14"/>
                    <a:pt x="5" y="14"/>
                    <a:pt x="5" y="14"/>
                  </a:cubicBezTo>
                  <a:cubicBezTo>
                    <a:pt x="5" y="14"/>
                    <a:pt x="5" y="14"/>
                    <a:pt x="5" y="14"/>
                  </a:cubicBezTo>
                  <a:cubicBezTo>
                    <a:pt x="5" y="15"/>
                    <a:pt x="5" y="15"/>
                    <a:pt x="5" y="14"/>
                  </a:cubicBezTo>
                  <a:cubicBezTo>
                    <a:pt x="5" y="14"/>
                    <a:pt x="5" y="14"/>
                    <a:pt x="5" y="14"/>
                  </a:cubicBezTo>
                  <a:cubicBezTo>
                    <a:pt x="5" y="14"/>
                    <a:pt x="4" y="13"/>
                    <a:pt x="4" y="13"/>
                  </a:cubicBezTo>
                  <a:cubicBezTo>
                    <a:pt x="5" y="9"/>
                    <a:pt x="5" y="12"/>
                    <a:pt x="5" y="14"/>
                  </a:cubicBezTo>
                  <a:cubicBezTo>
                    <a:pt x="5" y="14"/>
                    <a:pt x="5" y="14"/>
                    <a:pt x="5" y="14"/>
                  </a:cubicBezTo>
                  <a:cubicBezTo>
                    <a:pt x="5" y="14"/>
                    <a:pt x="5" y="14"/>
                    <a:pt x="5" y="14"/>
                  </a:cubicBezTo>
                  <a:cubicBezTo>
                    <a:pt x="6" y="6"/>
                    <a:pt x="6" y="6"/>
                    <a:pt x="6" y="6"/>
                  </a:cubicBezTo>
                  <a:cubicBezTo>
                    <a:pt x="6" y="2"/>
                    <a:pt x="6" y="2"/>
                    <a:pt x="6" y="2"/>
                  </a:cubicBezTo>
                  <a:cubicBezTo>
                    <a:pt x="6" y="1"/>
                    <a:pt x="6" y="1"/>
                    <a:pt x="7" y="0"/>
                  </a:cubicBezTo>
                  <a:cubicBezTo>
                    <a:pt x="6" y="0"/>
                    <a:pt x="6" y="1"/>
                    <a:pt x="6" y="1"/>
                  </a:cubicBezTo>
                  <a:cubicBezTo>
                    <a:pt x="6" y="2"/>
                    <a:pt x="6" y="3"/>
                    <a:pt x="5" y="4"/>
                  </a:cubicBezTo>
                  <a:cubicBezTo>
                    <a:pt x="5" y="7"/>
                    <a:pt x="5" y="9"/>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8" name="Freeform 20391"/>
            <p:cNvSpPr/>
            <p:nvPr/>
          </p:nvSpPr>
          <p:spPr bwMode="auto">
            <a:xfrm>
              <a:off x="8420101" y="4583113"/>
              <a:ext cx="3175" cy="7938"/>
            </a:xfrm>
            <a:custGeom>
              <a:avLst/>
              <a:gdLst>
                <a:gd name="T0" fmla="*/ 0 w 1"/>
                <a:gd name="T1" fmla="*/ 2 h 2"/>
                <a:gd name="T2" fmla="*/ 1 w 1"/>
                <a:gd name="T3" fmla="*/ 2 h 2"/>
                <a:gd name="T4" fmla="*/ 0 w 1"/>
                <a:gd name="T5" fmla="*/ 2 h 2"/>
              </a:gdLst>
              <a:ahLst/>
              <a:cxnLst>
                <a:cxn ang="0">
                  <a:pos x="T0" y="T1"/>
                </a:cxn>
                <a:cxn ang="0">
                  <a:pos x="T2" y="T3"/>
                </a:cxn>
                <a:cxn ang="0">
                  <a:pos x="T4" y="T5"/>
                </a:cxn>
              </a:cxnLst>
              <a:rect l="0" t="0" r="r" b="b"/>
              <a:pathLst>
                <a:path w="1" h="2">
                  <a:moveTo>
                    <a:pt x="0" y="2"/>
                  </a:moveTo>
                  <a:cubicBezTo>
                    <a:pt x="0" y="2"/>
                    <a:pt x="0" y="2"/>
                    <a:pt x="1" y="2"/>
                  </a:cubicBezTo>
                  <a:cubicBezTo>
                    <a:pt x="0" y="1"/>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9" name="Freeform 20392"/>
            <p:cNvSpPr/>
            <p:nvPr/>
          </p:nvSpPr>
          <p:spPr bwMode="auto">
            <a:xfrm>
              <a:off x="8423276" y="4538663"/>
              <a:ext cx="14288" cy="79375"/>
            </a:xfrm>
            <a:custGeom>
              <a:avLst/>
              <a:gdLst>
                <a:gd name="T0" fmla="*/ 0 w 4"/>
                <a:gd name="T1" fmla="*/ 9 h 23"/>
                <a:gd name="T2" fmla="*/ 1 w 4"/>
                <a:gd name="T3" fmla="*/ 15 h 23"/>
                <a:gd name="T4" fmla="*/ 0 w 4"/>
                <a:gd name="T5" fmla="*/ 15 h 23"/>
                <a:gd name="T6" fmla="*/ 2 w 4"/>
                <a:gd name="T7" fmla="*/ 16 h 23"/>
                <a:gd name="T8" fmla="*/ 1 w 4"/>
                <a:gd name="T9" fmla="*/ 15 h 23"/>
                <a:gd name="T10" fmla="*/ 4 w 4"/>
                <a:gd name="T11" fmla="*/ 1 h 23"/>
                <a:gd name="T12" fmla="*/ 0 w 4"/>
                <a:gd name="T13" fmla="*/ 9 h 23"/>
              </a:gdLst>
              <a:ahLst/>
              <a:cxnLst>
                <a:cxn ang="0">
                  <a:pos x="T0" y="T1"/>
                </a:cxn>
                <a:cxn ang="0">
                  <a:pos x="T2" y="T3"/>
                </a:cxn>
                <a:cxn ang="0">
                  <a:pos x="T4" y="T5"/>
                </a:cxn>
                <a:cxn ang="0">
                  <a:pos x="T6" y="T7"/>
                </a:cxn>
                <a:cxn ang="0">
                  <a:pos x="T8" y="T9"/>
                </a:cxn>
                <a:cxn ang="0">
                  <a:pos x="T10" y="T11"/>
                </a:cxn>
                <a:cxn ang="0">
                  <a:pos x="T12" y="T13"/>
                </a:cxn>
              </a:cxnLst>
              <a:rect l="0" t="0" r="r" b="b"/>
              <a:pathLst>
                <a:path w="4" h="23">
                  <a:moveTo>
                    <a:pt x="0" y="9"/>
                  </a:moveTo>
                  <a:cubicBezTo>
                    <a:pt x="0" y="10"/>
                    <a:pt x="1" y="11"/>
                    <a:pt x="1" y="15"/>
                  </a:cubicBezTo>
                  <a:cubicBezTo>
                    <a:pt x="1" y="18"/>
                    <a:pt x="0" y="15"/>
                    <a:pt x="0" y="15"/>
                  </a:cubicBezTo>
                  <a:cubicBezTo>
                    <a:pt x="0" y="17"/>
                    <a:pt x="1" y="23"/>
                    <a:pt x="2" y="16"/>
                  </a:cubicBezTo>
                  <a:cubicBezTo>
                    <a:pt x="1" y="15"/>
                    <a:pt x="1" y="15"/>
                    <a:pt x="1" y="15"/>
                  </a:cubicBezTo>
                  <a:cubicBezTo>
                    <a:pt x="2" y="8"/>
                    <a:pt x="4" y="0"/>
                    <a:pt x="4" y="1"/>
                  </a:cubicBezTo>
                  <a:cubicBezTo>
                    <a:pt x="3" y="3"/>
                    <a:pt x="2" y="5"/>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0" name="Freeform 20393"/>
            <p:cNvSpPr/>
            <p:nvPr/>
          </p:nvSpPr>
          <p:spPr bwMode="auto">
            <a:xfrm>
              <a:off x="8431213" y="4398963"/>
              <a:ext cx="6350" cy="47625"/>
            </a:xfrm>
            <a:custGeom>
              <a:avLst/>
              <a:gdLst>
                <a:gd name="T0" fmla="*/ 2 w 2"/>
                <a:gd name="T1" fmla="*/ 13 h 14"/>
                <a:gd name="T2" fmla="*/ 2 w 2"/>
                <a:gd name="T3" fmla="*/ 0 h 14"/>
                <a:gd name="T4" fmla="*/ 0 w 2"/>
                <a:gd name="T5" fmla="*/ 6 h 14"/>
                <a:gd name="T6" fmla="*/ 1 w 2"/>
                <a:gd name="T7" fmla="*/ 6 h 14"/>
                <a:gd name="T8" fmla="*/ 2 w 2"/>
                <a:gd name="T9" fmla="*/ 13 h 14"/>
              </a:gdLst>
              <a:ahLst/>
              <a:cxnLst>
                <a:cxn ang="0">
                  <a:pos x="T0" y="T1"/>
                </a:cxn>
                <a:cxn ang="0">
                  <a:pos x="T2" y="T3"/>
                </a:cxn>
                <a:cxn ang="0">
                  <a:pos x="T4" y="T5"/>
                </a:cxn>
                <a:cxn ang="0">
                  <a:pos x="T6" y="T7"/>
                </a:cxn>
                <a:cxn ang="0">
                  <a:pos x="T8" y="T9"/>
                </a:cxn>
              </a:cxnLst>
              <a:rect l="0" t="0" r="r" b="b"/>
              <a:pathLst>
                <a:path w="2" h="14">
                  <a:moveTo>
                    <a:pt x="2" y="13"/>
                  </a:moveTo>
                  <a:cubicBezTo>
                    <a:pt x="2" y="0"/>
                    <a:pt x="2" y="0"/>
                    <a:pt x="2" y="0"/>
                  </a:cubicBezTo>
                  <a:cubicBezTo>
                    <a:pt x="0" y="6"/>
                    <a:pt x="0" y="6"/>
                    <a:pt x="0" y="6"/>
                  </a:cubicBezTo>
                  <a:cubicBezTo>
                    <a:pt x="1" y="6"/>
                    <a:pt x="1" y="6"/>
                    <a:pt x="1" y="6"/>
                  </a:cubicBezTo>
                  <a:cubicBezTo>
                    <a:pt x="0" y="14"/>
                    <a:pt x="1" y="12"/>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1" name="Freeform 20394"/>
            <p:cNvSpPr/>
            <p:nvPr/>
          </p:nvSpPr>
          <p:spPr bwMode="auto">
            <a:xfrm>
              <a:off x="8497888" y="4202113"/>
              <a:ext cx="7938" cy="23813"/>
            </a:xfrm>
            <a:custGeom>
              <a:avLst/>
              <a:gdLst>
                <a:gd name="T0" fmla="*/ 0 w 2"/>
                <a:gd name="T1" fmla="*/ 5 h 7"/>
                <a:gd name="T2" fmla="*/ 1 w 2"/>
                <a:gd name="T3" fmla="*/ 7 h 7"/>
                <a:gd name="T4" fmla="*/ 2 w 2"/>
                <a:gd name="T5" fmla="*/ 0 h 7"/>
                <a:gd name="T6" fmla="*/ 0 w 2"/>
                <a:gd name="T7" fmla="*/ 5 h 7"/>
              </a:gdLst>
              <a:ahLst/>
              <a:cxnLst>
                <a:cxn ang="0">
                  <a:pos x="T0" y="T1"/>
                </a:cxn>
                <a:cxn ang="0">
                  <a:pos x="T2" y="T3"/>
                </a:cxn>
                <a:cxn ang="0">
                  <a:pos x="T4" y="T5"/>
                </a:cxn>
                <a:cxn ang="0">
                  <a:pos x="T6" y="T7"/>
                </a:cxn>
              </a:cxnLst>
              <a:rect l="0" t="0" r="r" b="b"/>
              <a:pathLst>
                <a:path w="2" h="7">
                  <a:moveTo>
                    <a:pt x="0" y="5"/>
                  </a:moveTo>
                  <a:cubicBezTo>
                    <a:pt x="1" y="7"/>
                    <a:pt x="1" y="7"/>
                    <a:pt x="1" y="7"/>
                  </a:cubicBezTo>
                  <a:cubicBezTo>
                    <a:pt x="1" y="5"/>
                    <a:pt x="2" y="2"/>
                    <a:pt x="2" y="0"/>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2" name="Freeform 20395"/>
            <p:cNvSpPr/>
            <p:nvPr/>
          </p:nvSpPr>
          <p:spPr bwMode="auto">
            <a:xfrm>
              <a:off x="8526463" y="4160838"/>
              <a:ext cx="6350" cy="14288"/>
            </a:xfrm>
            <a:custGeom>
              <a:avLst/>
              <a:gdLst>
                <a:gd name="T0" fmla="*/ 0 w 4"/>
                <a:gd name="T1" fmla="*/ 7 h 9"/>
                <a:gd name="T2" fmla="*/ 2 w 4"/>
                <a:gd name="T3" fmla="*/ 9 h 9"/>
                <a:gd name="T4" fmla="*/ 4 w 4"/>
                <a:gd name="T5" fmla="*/ 0 h 9"/>
                <a:gd name="T6" fmla="*/ 0 w 4"/>
                <a:gd name="T7" fmla="*/ 7 h 9"/>
              </a:gdLst>
              <a:ahLst/>
              <a:cxnLst>
                <a:cxn ang="0">
                  <a:pos x="T0" y="T1"/>
                </a:cxn>
                <a:cxn ang="0">
                  <a:pos x="T2" y="T3"/>
                </a:cxn>
                <a:cxn ang="0">
                  <a:pos x="T4" y="T5"/>
                </a:cxn>
                <a:cxn ang="0">
                  <a:pos x="T6" y="T7"/>
                </a:cxn>
              </a:cxnLst>
              <a:rect l="0" t="0" r="r" b="b"/>
              <a:pathLst>
                <a:path w="4" h="9">
                  <a:moveTo>
                    <a:pt x="0" y="7"/>
                  </a:moveTo>
                  <a:lnTo>
                    <a:pt x="2" y="9"/>
                  </a:lnTo>
                  <a:lnTo>
                    <a:pt x="4"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3" name="Freeform 20396"/>
            <p:cNvSpPr/>
            <p:nvPr/>
          </p:nvSpPr>
          <p:spPr bwMode="auto">
            <a:xfrm>
              <a:off x="7913688" y="3613150"/>
              <a:ext cx="3175" cy="12700"/>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4" name="Freeform 20397"/>
            <p:cNvSpPr/>
            <p:nvPr/>
          </p:nvSpPr>
          <p:spPr bwMode="auto">
            <a:xfrm>
              <a:off x="7904163" y="3517900"/>
              <a:ext cx="3175" cy="6350"/>
            </a:xfrm>
            <a:custGeom>
              <a:avLst/>
              <a:gdLst>
                <a:gd name="T0" fmla="*/ 0 w 1"/>
                <a:gd name="T1" fmla="*/ 0 h 2"/>
                <a:gd name="T2" fmla="*/ 0 w 1"/>
                <a:gd name="T3" fmla="*/ 0 h 2"/>
                <a:gd name="T4" fmla="*/ 0 w 1"/>
                <a:gd name="T5" fmla="*/ 0 h 2"/>
              </a:gdLst>
              <a:ahLst/>
              <a:cxnLst>
                <a:cxn ang="0">
                  <a:pos x="T0" y="T1"/>
                </a:cxn>
                <a:cxn ang="0">
                  <a:pos x="T2" y="T3"/>
                </a:cxn>
                <a:cxn ang="0">
                  <a:pos x="T4" y="T5"/>
                </a:cxn>
              </a:cxnLst>
              <a:rect l="0" t="0" r="r" b="b"/>
              <a:pathLst>
                <a:path w="1" h="2">
                  <a:moveTo>
                    <a:pt x="0" y="0"/>
                  </a:moveTo>
                  <a:cubicBezTo>
                    <a:pt x="0" y="0"/>
                    <a:pt x="0" y="0"/>
                    <a:pt x="0" y="0"/>
                  </a:cubicBezTo>
                  <a:cubicBezTo>
                    <a:pt x="0" y="1"/>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5" name="Freeform 20398"/>
            <p:cNvSpPr/>
            <p:nvPr/>
          </p:nvSpPr>
          <p:spPr bwMode="auto">
            <a:xfrm>
              <a:off x="8491538" y="3363913"/>
              <a:ext cx="11113" cy="68263"/>
            </a:xfrm>
            <a:custGeom>
              <a:avLst/>
              <a:gdLst>
                <a:gd name="T0" fmla="*/ 1 w 3"/>
                <a:gd name="T1" fmla="*/ 20 h 20"/>
                <a:gd name="T2" fmla="*/ 1 w 3"/>
                <a:gd name="T3" fmla="*/ 19 h 20"/>
                <a:gd name="T4" fmla="*/ 1 w 3"/>
                <a:gd name="T5" fmla="*/ 17 h 20"/>
                <a:gd name="T6" fmla="*/ 2 w 3"/>
                <a:gd name="T7" fmla="*/ 14 h 20"/>
                <a:gd name="T8" fmla="*/ 2 w 3"/>
                <a:gd name="T9" fmla="*/ 7 h 20"/>
                <a:gd name="T10" fmla="*/ 2 w 3"/>
                <a:gd name="T11" fmla="*/ 1 h 20"/>
                <a:gd name="T12" fmla="*/ 0 w 3"/>
                <a:gd name="T13" fmla="*/ 5 h 20"/>
                <a:gd name="T14" fmla="*/ 1 w 3"/>
                <a:gd name="T15" fmla="*/ 14 h 20"/>
                <a:gd name="T16" fmla="*/ 1 w 3"/>
                <a:gd name="T17" fmla="*/ 18 h 20"/>
                <a:gd name="T18" fmla="*/ 1 w 3"/>
                <a:gd name="T19" fmla="*/ 19 h 20"/>
                <a:gd name="T20" fmla="*/ 1 w 3"/>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0">
                  <a:moveTo>
                    <a:pt x="1" y="20"/>
                  </a:moveTo>
                  <a:cubicBezTo>
                    <a:pt x="1" y="20"/>
                    <a:pt x="1" y="20"/>
                    <a:pt x="1" y="19"/>
                  </a:cubicBezTo>
                  <a:cubicBezTo>
                    <a:pt x="1" y="17"/>
                    <a:pt x="1" y="17"/>
                    <a:pt x="1" y="17"/>
                  </a:cubicBezTo>
                  <a:cubicBezTo>
                    <a:pt x="1" y="16"/>
                    <a:pt x="2" y="15"/>
                    <a:pt x="2" y="14"/>
                  </a:cubicBezTo>
                  <a:cubicBezTo>
                    <a:pt x="2" y="11"/>
                    <a:pt x="2" y="9"/>
                    <a:pt x="2" y="7"/>
                  </a:cubicBezTo>
                  <a:cubicBezTo>
                    <a:pt x="3" y="3"/>
                    <a:pt x="3" y="0"/>
                    <a:pt x="2" y="1"/>
                  </a:cubicBezTo>
                  <a:cubicBezTo>
                    <a:pt x="1" y="3"/>
                    <a:pt x="1" y="4"/>
                    <a:pt x="0" y="5"/>
                  </a:cubicBezTo>
                  <a:cubicBezTo>
                    <a:pt x="1" y="8"/>
                    <a:pt x="1" y="11"/>
                    <a:pt x="1" y="14"/>
                  </a:cubicBezTo>
                  <a:cubicBezTo>
                    <a:pt x="1" y="15"/>
                    <a:pt x="1" y="16"/>
                    <a:pt x="1" y="18"/>
                  </a:cubicBezTo>
                  <a:cubicBezTo>
                    <a:pt x="1" y="18"/>
                    <a:pt x="1" y="19"/>
                    <a:pt x="1" y="19"/>
                  </a:cubicBezTo>
                  <a:cubicBezTo>
                    <a:pt x="1" y="20"/>
                    <a:pt x="1" y="2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6" name="Freeform 20399"/>
            <p:cNvSpPr/>
            <p:nvPr/>
          </p:nvSpPr>
          <p:spPr bwMode="auto">
            <a:xfrm>
              <a:off x="8091488" y="3514725"/>
              <a:ext cx="9525" cy="19050"/>
            </a:xfrm>
            <a:custGeom>
              <a:avLst/>
              <a:gdLst>
                <a:gd name="T0" fmla="*/ 1 w 3"/>
                <a:gd name="T1" fmla="*/ 0 h 6"/>
                <a:gd name="T2" fmla="*/ 0 w 3"/>
                <a:gd name="T3" fmla="*/ 2 h 6"/>
                <a:gd name="T4" fmla="*/ 3 w 3"/>
                <a:gd name="T5" fmla="*/ 6 h 6"/>
                <a:gd name="T6" fmla="*/ 1 w 3"/>
                <a:gd name="T7" fmla="*/ 0 h 6"/>
              </a:gdLst>
              <a:ahLst/>
              <a:cxnLst>
                <a:cxn ang="0">
                  <a:pos x="T0" y="T1"/>
                </a:cxn>
                <a:cxn ang="0">
                  <a:pos x="T2" y="T3"/>
                </a:cxn>
                <a:cxn ang="0">
                  <a:pos x="T4" y="T5"/>
                </a:cxn>
                <a:cxn ang="0">
                  <a:pos x="T6" y="T7"/>
                </a:cxn>
              </a:cxnLst>
              <a:rect l="0" t="0" r="r" b="b"/>
              <a:pathLst>
                <a:path w="3" h="6">
                  <a:moveTo>
                    <a:pt x="1" y="0"/>
                  </a:moveTo>
                  <a:cubicBezTo>
                    <a:pt x="1" y="1"/>
                    <a:pt x="1" y="1"/>
                    <a:pt x="0" y="2"/>
                  </a:cubicBezTo>
                  <a:cubicBezTo>
                    <a:pt x="1" y="3"/>
                    <a:pt x="2" y="4"/>
                    <a:pt x="3" y="6"/>
                  </a:cubicBezTo>
                  <a:cubicBezTo>
                    <a:pt x="2" y="4"/>
                    <a:pt x="1" y="2"/>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7" name="Freeform 20400"/>
            <p:cNvSpPr/>
            <p:nvPr/>
          </p:nvSpPr>
          <p:spPr bwMode="auto">
            <a:xfrm>
              <a:off x="8067676" y="3479800"/>
              <a:ext cx="0" cy="23813"/>
            </a:xfrm>
            <a:custGeom>
              <a:avLst/>
              <a:gdLst>
                <a:gd name="T0" fmla="*/ 7 h 7"/>
                <a:gd name="T1" fmla="*/ 0 h 7"/>
                <a:gd name="T2" fmla="*/ 7 h 7"/>
              </a:gdLst>
              <a:ahLst/>
              <a:cxnLst>
                <a:cxn ang="0">
                  <a:pos x="0" y="T0"/>
                </a:cxn>
                <a:cxn ang="0">
                  <a:pos x="0" y="T1"/>
                </a:cxn>
                <a:cxn ang="0">
                  <a:pos x="0" y="T2"/>
                </a:cxn>
              </a:cxnLst>
              <a:rect l="0" t="0" r="r" b="b"/>
              <a:pathLst>
                <a:path h="7">
                  <a:moveTo>
                    <a:pt x="0" y="7"/>
                  </a:moveTo>
                  <a:cubicBezTo>
                    <a:pt x="0" y="0"/>
                    <a:pt x="0" y="0"/>
                    <a:pt x="0" y="0"/>
                  </a:cubicBezTo>
                  <a:cubicBezTo>
                    <a:pt x="0" y="1"/>
                    <a:pt x="0"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8" name="Freeform 20401"/>
            <p:cNvSpPr/>
            <p:nvPr/>
          </p:nvSpPr>
          <p:spPr bwMode="auto">
            <a:xfrm>
              <a:off x="7666038" y="3725863"/>
              <a:ext cx="14288" cy="15875"/>
            </a:xfrm>
            <a:custGeom>
              <a:avLst/>
              <a:gdLst>
                <a:gd name="T0" fmla="*/ 4 w 4"/>
                <a:gd name="T1" fmla="*/ 2 h 5"/>
                <a:gd name="T2" fmla="*/ 0 w 4"/>
                <a:gd name="T3" fmla="*/ 0 h 5"/>
                <a:gd name="T4" fmla="*/ 4 w 4"/>
                <a:gd name="T5" fmla="*/ 2 h 5"/>
              </a:gdLst>
              <a:ahLst/>
              <a:cxnLst>
                <a:cxn ang="0">
                  <a:pos x="T0" y="T1"/>
                </a:cxn>
                <a:cxn ang="0">
                  <a:pos x="T2" y="T3"/>
                </a:cxn>
                <a:cxn ang="0">
                  <a:pos x="T4" y="T5"/>
                </a:cxn>
              </a:cxnLst>
              <a:rect l="0" t="0" r="r" b="b"/>
              <a:pathLst>
                <a:path w="4" h="5">
                  <a:moveTo>
                    <a:pt x="4" y="2"/>
                  </a:moveTo>
                  <a:cubicBezTo>
                    <a:pt x="0" y="0"/>
                    <a:pt x="0" y="0"/>
                    <a:pt x="0" y="0"/>
                  </a:cubicBezTo>
                  <a:cubicBezTo>
                    <a:pt x="4" y="5"/>
                    <a:pt x="3" y="3"/>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9" name="Freeform 20402"/>
            <p:cNvSpPr/>
            <p:nvPr/>
          </p:nvSpPr>
          <p:spPr bwMode="auto">
            <a:xfrm>
              <a:off x="8589963" y="3678238"/>
              <a:ext cx="47625" cy="19050"/>
            </a:xfrm>
            <a:custGeom>
              <a:avLst/>
              <a:gdLst>
                <a:gd name="T0" fmla="*/ 14 w 14"/>
                <a:gd name="T1" fmla="*/ 0 h 6"/>
                <a:gd name="T2" fmla="*/ 8 w 14"/>
                <a:gd name="T3" fmla="*/ 2 h 6"/>
                <a:gd name="T4" fmla="*/ 5 w 14"/>
                <a:gd name="T5" fmla="*/ 3 h 6"/>
                <a:gd name="T6" fmla="*/ 0 w 14"/>
                <a:gd name="T7" fmla="*/ 6 h 6"/>
                <a:gd name="T8" fmla="*/ 8 w 14"/>
                <a:gd name="T9" fmla="*/ 3 h 6"/>
                <a:gd name="T10" fmla="*/ 9 w 14"/>
                <a:gd name="T11" fmla="*/ 3 h 6"/>
                <a:gd name="T12" fmla="*/ 10 w 14"/>
                <a:gd name="T13" fmla="*/ 2 h 6"/>
                <a:gd name="T14" fmla="*/ 11 w 14"/>
                <a:gd name="T15" fmla="*/ 1 h 6"/>
                <a:gd name="T16" fmla="*/ 14 w 14"/>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6">
                  <a:moveTo>
                    <a:pt x="14" y="0"/>
                  </a:moveTo>
                  <a:cubicBezTo>
                    <a:pt x="12" y="0"/>
                    <a:pt x="10" y="1"/>
                    <a:pt x="8" y="2"/>
                  </a:cubicBezTo>
                  <a:cubicBezTo>
                    <a:pt x="7" y="2"/>
                    <a:pt x="6" y="3"/>
                    <a:pt x="5" y="3"/>
                  </a:cubicBezTo>
                  <a:cubicBezTo>
                    <a:pt x="3" y="4"/>
                    <a:pt x="1" y="5"/>
                    <a:pt x="0" y="6"/>
                  </a:cubicBezTo>
                  <a:cubicBezTo>
                    <a:pt x="3" y="5"/>
                    <a:pt x="6" y="4"/>
                    <a:pt x="8" y="3"/>
                  </a:cubicBezTo>
                  <a:cubicBezTo>
                    <a:pt x="8" y="3"/>
                    <a:pt x="8" y="3"/>
                    <a:pt x="9" y="3"/>
                  </a:cubicBezTo>
                  <a:cubicBezTo>
                    <a:pt x="9" y="3"/>
                    <a:pt x="9" y="2"/>
                    <a:pt x="10" y="2"/>
                  </a:cubicBezTo>
                  <a:cubicBezTo>
                    <a:pt x="10" y="2"/>
                    <a:pt x="11" y="2"/>
                    <a:pt x="11" y="1"/>
                  </a:cubicBezTo>
                  <a:cubicBezTo>
                    <a:pt x="12" y="1"/>
                    <a:pt x="13"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0" name="Freeform 20403"/>
            <p:cNvSpPr/>
            <p:nvPr/>
          </p:nvSpPr>
          <p:spPr bwMode="auto">
            <a:xfrm>
              <a:off x="7850188" y="3582988"/>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2"/>
                    <a:pt x="1" y="3"/>
                    <a:pt x="1" y="3"/>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1" name="Freeform 20404"/>
            <p:cNvSpPr/>
            <p:nvPr/>
          </p:nvSpPr>
          <p:spPr bwMode="auto">
            <a:xfrm>
              <a:off x="8545513" y="3697288"/>
              <a:ext cx="44450" cy="31750"/>
            </a:xfrm>
            <a:custGeom>
              <a:avLst/>
              <a:gdLst>
                <a:gd name="T0" fmla="*/ 0 w 13"/>
                <a:gd name="T1" fmla="*/ 9 h 9"/>
                <a:gd name="T2" fmla="*/ 3 w 13"/>
                <a:gd name="T3" fmla="*/ 8 h 9"/>
                <a:gd name="T4" fmla="*/ 13 w 13"/>
                <a:gd name="T5" fmla="*/ 0 h 9"/>
                <a:gd name="T6" fmla="*/ 6 w 13"/>
                <a:gd name="T7" fmla="*/ 4 h 9"/>
                <a:gd name="T8" fmla="*/ 0 w 13"/>
                <a:gd name="T9" fmla="*/ 9 h 9"/>
              </a:gdLst>
              <a:ahLst/>
              <a:cxnLst>
                <a:cxn ang="0">
                  <a:pos x="T0" y="T1"/>
                </a:cxn>
                <a:cxn ang="0">
                  <a:pos x="T2" y="T3"/>
                </a:cxn>
                <a:cxn ang="0">
                  <a:pos x="T4" y="T5"/>
                </a:cxn>
                <a:cxn ang="0">
                  <a:pos x="T6" y="T7"/>
                </a:cxn>
                <a:cxn ang="0">
                  <a:pos x="T8" y="T9"/>
                </a:cxn>
              </a:cxnLst>
              <a:rect l="0" t="0" r="r" b="b"/>
              <a:pathLst>
                <a:path w="13" h="9">
                  <a:moveTo>
                    <a:pt x="0" y="9"/>
                  </a:moveTo>
                  <a:cubicBezTo>
                    <a:pt x="1" y="9"/>
                    <a:pt x="2" y="8"/>
                    <a:pt x="3" y="8"/>
                  </a:cubicBezTo>
                  <a:cubicBezTo>
                    <a:pt x="6" y="5"/>
                    <a:pt x="9" y="3"/>
                    <a:pt x="13" y="0"/>
                  </a:cubicBezTo>
                  <a:cubicBezTo>
                    <a:pt x="11" y="1"/>
                    <a:pt x="8" y="2"/>
                    <a:pt x="6" y="4"/>
                  </a:cubicBezTo>
                  <a:cubicBezTo>
                    <a:pt x="4" y="5"/>
                    <a:pt x="2" y="7"/>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2" name="Freeform 20405"/>
            <p:cNvSpPr/>
            <p:nvPr/>
          </p:nvSpPr>
          <p:spPr bwMode="auto">
            <a:xfrm>
              <a:off x="7812088" y="4383088"/>
              <a:ext cx="3175" cy="6350"/>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1" y="2"/>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3" name="Freeform 20406"/>
            <p:cNvSpPr/>
            <p:nvPr/>
          </p:nvSpPr>
          <p:spPr bwMode="auto">
            <a:xfrm>
              <a:off x="7897813" y="4913313"/>
              <a:ext cx="3175" cy="23813"/>
            </a:xfrm>
            <a:custGeom>
              <a:avLst/>
              <a:gdLst>
                <a:gd name="T0" fmla="*/ 1 w 1"/>
                <a:gd name="T1" fmla="*/ 7 h 7"/>
                <a:gd name="T2" fmla="*/ 0 w 1"/>
                <a:gd name="T3" fmla="*/ 0 h 7"/>
                <a:gd name="T4" fmla="*/ 1 w 1"/>
                <a:gd name="T5" fmla="*/ 7 h 7"/>
              </a:gdLst>
              <a:ahLst/>
              <a:cxnLst>
                <a:cxn ang="0">
                  <a:pos x="T0" y="T1"/>
                </a:cxn>
                <a:cxn ang="0">
                  <a:pos x="T2" y="T3"/>
                </a:cxn>
                <a:cxn ang="0">
                  <a:pos x="T4" y="T5"/>
                </a:cxn>
              </a:cxnLst>
              <a:rect l="0" t="0" r="r" b="b"/>
              <a:pathLst>
                <a:path w="1" h="7">
                  <a:moveTo>
                    <a:pt x="1" y="7"/>
                  </a:moveTo>
                  <a:cubicBezTo>
                    <a:pt x="1" y="5"/>
                    <a:pt x="0" y="3"/>
                    <a:pt x="0" y="0"/>
                  </a:cubicBezTo>
                  <a:cubicBezTo>
                    <a:pt x="0" y="1"/>
                    <a:pt x="0" y="3"/>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4" name="Freeform 20407"/>
            <p:cNvSpPr/>
            <p:nvPr/>
          </p:nvSpPr>
          <p:spPr bwMode="auto">
            <a:xfrm>
              <a:off x="8651876" y="3976688"/>
              <a:ext cx="6350" cy="11113"/>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5" name="Freeform 20408"/>
            <p:cNvSpPr/>
            <p:nvPr/>
          </p:nvSpPr>
          <p:spPr bwMode="auto">
            <a:xfrm>
              <a:off x="8604251" y="4008438"/>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1"/>
                    <a:pt x="1" y="0"/>
                  </a:cubicBezTo>
                  <a:cubicBezTo>
                    <a:pt x="1" y="1"/>
                    <a:pt x="1"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6" name="Freeform 20409"/>
            <p:cNvSpPr/>
            <p:nvPr/>
          </p:nvSpPr>
          <p:spPr bwMode="auto">
            <a:xfrm>
              <a:off x="8485188" y="3844925"/>
              <a:ext cx="3175" cy="3175"/>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7" name="Freeform 20410"/>
            <p:cNvSpPr/>
            <p:nvPr/>
          </p:nvSpPr>
          <p:spPr bwMode="auto">
            <a:xfrm>
              <a:off x="8643938" y="3981450"/>
              <a:ext cx="11113" cy="9525"/>
            </a:xfrm>
            <a:custGeom>
              <a:avLst/>
              <a:gdLst>
                <a:gd name="T0" fmla="*/ 0 w 3"/>
                <a:gd name="T1" fmla="*/ 3 h 3"/>
                <a:gd name="T2" fmla="*/ 3 w 3"/>
                <a:gd name="T3" fmla="*/ 0 h 3"/>
                <a:gd name="T4" fmla="*/ 0 w 3"/>
                <a:gd name="T5" fmla="*/ 3 h 3"/>
              </a:gdLst>
              <a:ahLst/>
              <a:cxnLst>
                <a:cxn ang="0">
                  <a:pos x="T0" y="T1"/>
                </a:cxn>
                <a:cxn ang="0">
                  <a:pos x="T2" y="T3"/>
                </a:cxn>
                <a:cxn ang="0">
                  <a:pos x="T4" y="T5"/>
                </a:cxn>
              </a:cxnLst>
              <a:rect l="0" t="0" r="r" b="b"/>
              <a:pathLst>
                <a:path w="3" h="3">
                  <a:moveTo>
                    <a:pt x="0" y="3"/>
                  </a:moveTo>
                  <a:cubicBezTo>
                    <a:pt x="1" y="2"/>
                    <a:pt x="2" y="1"/>
                    <a:pt x="3" y="0"/>
                  </a:cubicBezTo>
                  <a:cubicBezTo>
                    <a:pt x="3" y="0"/>
                    <a:pt x="2"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8" name="Freeform 20411"/>
            <p:cNvSpPr/>
            <p:nvPr/>
          </p:nvSpPr>
          <p:spPr bwMode="auto">
            <a:xfrm>
              <a:off x="8643938" y="3990975"/>
              <a:ext cx="4763" cy="9525"/>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3"/>
                    <a:pt x="0"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9" name="Freeform 20412"/>
            <p:cNvSpPr/>
            <p:nvPr/>
          </p:nvSpPr>
          <p:spPr bwMode="auto">
            <a:xfrm>
              <a:off x="8655051" y="3960813"/>
              <a:ext cx="12700" cy="20638"/>
            </a:xfrm>
            <a:custGeom>
              <a:avLst/>
              <a:gdLst>
                <a:gd name="T0" fmla="*/ 4 w 4"/>
                <a:gd name="T1" fmla="*/ 0 h 6"/>
                <a:gd name="T2" fmla="*/ 0 w 4"/>
                <a:gd name="T3" fmla="*/ 6 h 6"/>
                <a:gd name="T4" fmla="*/ 1 w 4"/>
                <a:gd name="T5" fmla="*/ 5 h 6"/>
                <a:gd name="T6" fmla="*/ 4 w 4"/>
                <a:gd name="T7" fmla="*/ 0 h 6"/>
              </a:gdLst>
              <a:ahLst/>
              <a:cxnLst>
                <a:cxn ang="0">
                  <a:pos x="T0" y="T1"/>
                </a:cxn>
                <a:cxn ang="0">
                  <a:pos x="T2" y="T3"/>
                </a:cxn>
                <a:cxn ang="0">
                  <a:pos x="T4" y="T5"/>
                </a:cxn>
                <a:cxn ang="0">
                  <a:pos x="T6" y="T7"/>
                </a:cxn>
              </a:cxnLst>
              <a:rect l="0" t="0" r="r" b="b"/>
              <a:pathLst>
                <a:path w="4" h="6">
                  <a:moveTo>
                    <a:pt x="4" y="0"/>
                  </a:moveTo>
                  <a:cubicBezTo>
                    <a:pt x="3" y="2"/>
                    <a:pt x="2" y="4"/>
                    <a:pt x="0" y="6"/>
                  </a:cubicBezTo>
                  <a:cubicBezTo>
                    <a:pt x="1" y="5"/>
                    <a:pt x="1" y="5"/>
                    <a:pt x="1" y="5"/>
                  </a:cubicBezTo>
                  <a:cubicBezTo>
                    <a:pt x="2" y="4"/>
                    <a:pt x="2" y="3"/>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0" name="Freeform 20413"/>
            <p:cNvSpPr/>
            <p:nvPr/>
          </p:nvSpPr>
          <p:spPr bwMode="auto">
            <a:xfrm>
              <a:off x="7662863" y="4011613"/>
              <a:ext cx="9525" cy="9525"/>
            </a:xfrm>
            <a:custGeom>
              <a:avLst/>
              <a:gdLst>
                <a:gd name="T0" fmla="*/ 0 w 3"/>
                <a:gd name="T1" fmla="*/ 0 h 3"/>
                <a:gd name="T2" fmla="*/ 0 w 3"/>
                <a:gd name="T3" fmla="*/ 0 h 3"/>
                <a:gd name="T4" fmla="*/ 0 w 3"/>
                <a:gd name="T5" fmla="*/ 0 h 3"/>
              </a:gdLst>
              <a:ahLst/>
              <a:cxnLst>
                <a:cxn ang="0">
                  <a:pos x="T0" y="T1"/>
                </a:cxn>
                <a:cxn ang="0">
                  <a:pos x="T2" y="T3"/>
                </a:cxn>
                <a:cxn ang="0">
                  <a:pos x="T4" y="T5"/>
                </a:cxn>
              </a:cxnLst>
              <a:rect l="0" t="0" r="r" b="b"/>
              <a:pathLst>
                <a:path w="3" h="3">
                  <a:moveTo>
                    <a:pt x="0" y="0"/>
                  </a:moveTo>
                  <a:cubicBezTo>
                    <a:pt x="0" y="0"/>
                    <a:pt x="0" y="0"/>
                    <a:pt x="0" y="0"/>
                  </a:cubicBezTo>
                  <a:cubicBezTo>
                    <a:pt x="3" y="3"/>
                    <a:pt x="2"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1" name="Freeform 20414"/>
            <p:cNvSpPr/>
            <p:nvPr/>
          </p:nvSpPr>
          <p:spPr bwMode="auto">
            <a:xfrm>
              <a:off x="8342313" y="34798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2" name="Freeform 20415"/>
            <p:cNvSpPr/>
            <p:nvPr/>
          </p:nvSpPr>
          <p:spPr bwMode="auto">
            <a:xfrm>
              <a:off x="8318501" y="3479800"/>
              <a:ext cx="23813" cy="41275"/>
            </a:xfrm>
            <a:custGeom>
              <a:avLst/>
              <a:gdLst>
                <a:gd name="T0" fmla="*/ 2 w 7"/>
                <a:gd name="T1" fmla="*/ 12 h 12"/>
                <a:gd name="T2" fmla="*/ 7 w 7"/>
                <a:gd name="T3" fmla="*/ 0 h 12"/>
                <a:gd name="T4" fmla="*/ 0 w 7"/>
                <a:gd name="T5" fmla="*/ 2 h 12"/>
                <a:gd name="T6" fmla="*/ 2 w 7"/>
                <a:gd name="T7" fmla="*/ 12 h 12"/>
              </a:gdLst>
              <a:ahLst/>
              <a:cxnLst>
                <a:cxn ang="0">
                  <a:pos x="T0" y="T1"/>
                </a:cxn>
                <a:cxn ang="0">
                  <a:pos x="T2" y="T3"/>
                </a:cxn>
                <a:cxn ang="0">
                  <a:pos x="T4" y="T5"/>
                </a:cxn>
                <a:cxn ang="0">
                  <a:pos x="T6" y="T7"/>
                </a:cxn>
              </a:cxnLst>
              <a:rect l="0" t="0" r="r" b="b"/>
              <a:pathLst>
                <a:path w="7" h="12">
                  <a:moveTo>
                    <a:pt x="2" y="12"/>
                  </a:moveTo>
                  <a:cubicBezTo>
                    <a:pt x="2" y="6"/>
                    <a:pt x="4" y="4"/>
                    <a:pt x="7" y="0"/>
                  </a:cubicBezTo>
                  <a:cubicBezTo>
                    <a:pt x="4" y="1"/>
                    <a:pt x="2" y="1"/>
                    <a:pt x="0" y="2"/>
                  </a:cubicBezTo>
                  <a:cubicBezTo>
                    <a:pt x="1" y="5"/>
                    <a:pt x="1" y="9"/>
                    <a:pt x="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3" name="Freeform 20416"/>
            <p:cNvSpPr>
              <a:spLocks noEditPoints="1"/>
            </p:cNvSpPr>
            <p:nvPr/>
          </p:nvSpPr>
          <p:spPr bwMode="auto">
            <a:xfrm>
              <a:off x="7370763" y="3132138"/>
              <a:ext cx="1379538" cy="1935163"/>
            </a:xfrm>
            <a:custGeom>
              <a:avLst/>
              <a:gdLst>
                <a:gd name="T0" fmla="*/ 167 w 406"/>
                <a:gd name="T1" fmla="*/ 194 h 568"/>
                <a:gd name="T2" fmla="*/ 159 w 406"/>
                <a:gd name="T3" fmla="*/ 130 h 568"/>
                <a:gd name="T4" fmla="*/ 163 w 406"/>
                <a:gd name="T5" fmla="*/ 64 h 568"/>
                <a:gd name="T6" fmla="*/ 167 w 406"/>
                <a:gd name="T7" fmla="*/ 33 h 568"/>
                <a:gd name="T8" fmla="*/ 191 w 406"/>
                <a:gd name="T9" fmla="*/ 37 h 568"/>
                <a:gd name="T10" fmla="*/ 215 w 406"/>
                <a:gd name="T11" fmla="*/ 118 h 568"/>
                <a:gd name="T12" fmla="*/ 209 w 406"/>
                <a:gd name="T13" fmla="*/ 140 h 568"/>
                <a:gd name="T14" fmla="*/ 214 w 406"/>
                <a:gd name="T15" fmla="*/ 163 h 568"/>
                <a:gd name="T16" fmla="*/ 238 w 406"/>
                <a:gd name="T17" fmla="*/ 206 h 568"/>
                <a:gd name="T18" fmla="*/ 257 w 406"/>
                <a:gd name="T19" fmla="*/ 163 h 568"/>
                <a:gd name="T20" fmla="*/ 290 w 406"/>
                <a:gd name="T21" fmla="*/ 97 h 568"/>
                <a:gd name="T22" fmla="*/ 309 w 406"/>
                <a:gd name="T23" fmla="*/ 68 h 568"/>
                <a:gd name="T24" fmla="*/ 317 w 406"/>
                <a:gd name="T25" fmla="*/ 80 h 568"/>
                <a:gd name="T26" fmla="*/ 308 w 406"/>
                <a:gd name="T27" fmla="*/ 118 h 568"/>
                <a:gd name="T28" fmla="*/ 301 w 406"/>
                <a:gd name="T29" fmla="*/ 161 h 568"/>
                <a:gd name="T30" fmla="*/ 304 w 406"/>
                <a:gd name="T31" fmla="*/ 223 h 568"/>
                <a:gd name="T32" fmla="*/ 305 w 406"/>
                <a:gd name="T33" fmla="*/ 246 h 568"/>
                <a:gd name="T34" fmla="*/ 328 w 406"/>
                <a:gd name="T35" fmla="*/ 210 h 568"/>
                <a:gd name="T36" fmla="*/ 375 w 406"/>
                <a:gd name="T37" fmla="*/ 174 h 568"/>
                <a:gd name="T38" fmla="*/ 399 w 406"/>
                <a:gd name="T39" fmla="*/ 171 h 568"/>
                <a:gd name="T40" fmla="*/ 389 w 406"/>
                <a:gd name="T41" fmla="*/ 205 h 568"/>
                <a:gd name="T42" fmla="*/ 343 w 406"/>
                <a:gd name="T43" fmla="*/ 297 h 568"/>
                <a:gd name="T44" fmla="*/ 381 w 406"/>
                <a:gd name="T45" fmla="*/ 235 h 568"/>
                <a:gd name="T46" fmla="*/ 406 w 406"/>
                <a:gd name="T47" fmla="*/ 176 h 568"/>
                <a:gd name="T48" fmla="*/ 349 w 406"/>
                <a:gd name="T49" fmla="*/ 174 h 568"/>
                <a:gd name="T50" fmla="*/ 315 w 406"/>
                <a:gd name="T51" fmla="*/ 200 h 568"/>
                <a:gd name="T52" fmla="*/ 329 w 406"/>
                <a:gd name="T53" fmla="*/ 95 h 568"/>
                <a:gd name="T54" fmla="*/ 328 w 406"/>
                <a:gd name="T55" fmla="*/ 71 h 568"/>
                <a:gd name="T56" fmla="*/ 287 w 406"/>
                <a:gd name="T57" fmla="*/ 78 h 568"/>
                <a:gd name="T58" fmla="*/ 241 w 406"/>
                <a:gd name="T59" fmla="*/ 166 h 568"/>
                <a:gd name="T60" fmla="*/ 230 w 406"/>
                <a:gd name="T61" fmla="*/ 158 h 568"/>
                <a:gd name="T62" fmla="*/ 213 w 406"/>
                <a:gd name="T63" fmla="*/ 76 h 568"/>
                <a:gd name="T64" fmla="*/ 187 w 406"/>
                <a:gd name="T65" fmla="*/ 11 h 568"/>
                <a:gd name="T66" fmla="*/ 145 w 406"/>
                <a:gd name="T67" fmla="*/ 38 h 568"/>
                <a:gd name="T68" fmla="*/ 142 w 406"/>
                <a:gd name="T69" fmla="*/ 135 h 568"/>
                <a:gd name="T70" fmla="*/ 144 w 406"/>
                <a:gd name="T71" fmla="*/ 205 h 568"/>
                <a:gd name="T72" fmla="*/ 108 w 406"/>
                <a:gd name="T73" fmla="*/ 169 h 568"/>
                <a:gd name="T74" fmla="*/ 8 w 406"/>
                <a:gd name="T75" fmla="*/ 126 h 568"/>
                <a:gd name="T76" fmla="*/ 3 w 406"/>
                <a:gd name="T77" fmla="*/ 132 h 568"/>
                <a:gd name="T78" fmla="*/ 8 w 406"/>
                <a:gd name="T79" fmla="*/ 156 h 568"/>
                <a:gd name="T80" fmla="*/ 81 w 406"/>
                <a:gd name="T81" fmla="*/ 274 h 568"/>
                <a:gd name="T82" fmla="*/ 86 w 406"/>
                <a:gd name="T83" fmla="*/ 286 h 568"/>
                <a:gd name="T84" fmla="*/ 18 w 406"/>
                <a:gd name="T85" fmla="*/ 297 h 568"/>
                <a:gd name="T86" fmla="*/ 30 w 406"/>
                <a:gd name="T87" fmla="*/ 351 h 568"/>
                <a:gd name="T88" fmla="*/ 111 w 406"/>
                <a:gd name="T89" fmla="*/ 376 h 568"/>
                <a:gd name="T90" fmla="*/ 164 w 406"/>
                <a:gd name="T91" fmla="*/ 567 h 568"/>
                <a:gd name="T92" fmla="*/ 155 w 406"/>
                <a:gd name="T93" fmla="*/ 418 h 568"/>
                <a:gd name="T94" fmla="*/ 126 w 406"/>
                <a:gd name="T95" fmla="*/ 366 h 568"/>
                <a:gd name="T96" fmla="*/ 89 w 406"/>
                <a:gd name="T97" fmla="*/ 346 h 568"/>
                <a:gd name="T98" fmla="*/ 16 w 406"/>
                <a:gd name="T99" fmla="*/ 315 h 568"/>
                <a:gd name="T100" fmla="*/ 46 w 406"/>
                <a:gd name="T101" fmla="*/ 302 h 568"/>
                <a:gd name="T102" fmla="*/ 122 w 406"/>
                <a:gd name="T103" fmla="*/ 298 h 568"/>
                <a:gd name="T104" fmla="*/ 105 w 406"/>
                <a:gd name="T105" fmla="*/ 274 h 568"/>
                <a:gd name="T106" fmla="*/ 79 w 406"/>
                <a:gd name="T107" fmla="*/ 253 h 568"/>
                <a:gd name="T108" fmla="*/ 70 w 406"/>
                <a:gd name="T109" fmla="*/ 237 h 568"/>
                <a:gd name="T110" fmla="*/ 38 w 406"/>
                <a:gd name="T111" fmla="*/ 183 h 568"/>
                <a:gd name="T112" fmla="*/ 19 w 406"/>
                <a:gd name="T113" fmla="*/ 143 h 568"/>
                <a:gd name="T114" fmla="*/ 27 w 406"/>
                <a:gd name="T115" fmla="*/ 134 h 568"/>
                <a:gd name="T116" fmla="*/ 30 w 406"/>
                <a:gd name="T117" fmla="*/ 137 h 568"/>
                <a:gd name="T118" fmla="*/ 65 w 406"/>
                <a:gd name="T119" fmla="*/ 154 h 568"/>
                <a:gd name="T120" fmla="*/ 132 w 406"/>
                <a:gd name="T121" fmla="*/ 217 h 568"/>
                <a:gd name="T122" fmla="*/ 164 w 406"/>
                <a:gd name="T123" fmla="*/ 204 h 568"/>
                <a:gd name="T124" fmla="*/ 397 w 406"/>
                <a:gd name="T125" fmla="*/ 21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6" h="568">
                  <a:moveTo>
                    <a:pt x="162" y="221"/>
                  </a:moveTo>
                  <a:cubicBezTo>
                    <a:pt x="164" y="214"/>
                    <a:pt x="164" y="214"/>
                    <a:pt x="164" y="214"/>
                  </a:cubicBezTo>
                  <a:cubicBezTo>
                    <a:pt x="165" y="212"/>
                    <a:pt x="165" y="210"/>
                    <a:pt x="166" y="208"/>
                  </a:cubicBezTo>
                  <a:cubicBezTo>
                    <a:pt x="166" y="218"/>
                    <a:pt x="165" y="226"/>
                    <a:pt x="165" y="230"/>
                  </a:cubicBezTo>
                  <a:cubicBezTo>
                    <a:pt x="164" y="235"/>
                    <a:pt x="165" y="235"/>
                    <a:pt x="167" y="229"/>
                  </a:cubicBezTo>
                  <a:cubicBezTo>
                    <a:pt x="166" y="227"/>
                    <a:pt x="166" y="222"/>
                    <a:pt x="166" y="216"/>
                  </a:cubicBezTo>
                  <a:cubicBezTo>
                    <a:pt x="166" y="215"/>
                    <a:pt x="166" y="213"/>
                    <a:pt x="166" y="211"/>
                  </a:cubicBezTo>
                  <a:cubicBezTo>
                    <a:pt x="167" y="210"/>
                    <a:pt x="167" y="208"/>
                    <a:pt x="167" y="206"/>
                  </a:cubicBezTo>
                  <a:cubicBezTo>
                    <a:pt x="167" y="204"/>
                    <a:pt x="167" y="202"/>
                    <a:pt x="167" y="200"/>
                  </a:cubicBezTo>
                  <a:cubicBezTo>
                    <a:pt x="167" y="198"/>
                    <a:pt x="167" y="196"/>
                    <a:pt x="167" y="194"/>
                  </a:cubicBezTo>
                  <a:cubicBezTo>
                    <a:pt x="167" y="193"/>
                    <a:pt x="167" y="191"/>
                    <a:pt x="167" y="189"/>
                  </a:cubicBezTo>
                  <a:cubicBezTo>
                    <a:pt x="167" y="188"/>
                    <a:pt x="167" y="186"/>
                    <a:pt x="167" y="185"/>
                  </a:cubicBezTo>
                  <a:cubicBezTo>
                    <a:pt x="166" y="183"/>
                    <a:pt x="166" y="181"/>
                    <a:pt x="166" y="179"/>
                  </a:cubicBezTo>
                  <a:cubicBezTo>
                    <a:pt x="165" y="176"/>
                    <a:pt x="165" y="173"/>
                    <a:pt x="163" y="173"/>
                  </a:cubicBezTo>
                  <a:cubicBezTo>
                    <a:pt x="164" y="167"/>
                    <a:pt x="164" y="167"/>
                    <a:pt x="164" y="167"/>
                  </a:cubicBezTo>
                  <a:cubicBezTo>
                    <a:pt x="164" y="169"/>
                    <a:pt x="164" y="169"/>
                    <a:pt x="164" y="171"/>
                  </a:cubicBezTo>
                  <a:cubicBezTo>
                    <a:pt x="166" y="158"/>
                    <a:pt x="160" y="162"/>
                    <a:pt x="159" y="147"/>
                  </a:cubicBezTo>
                  <a:cubicBezTo>
                    <a:pt x="159" y="141"/>
                    <a:pt x="159" y="138"/>
                    <a:pt x="160" y="141"/>
                  </a:cubicBezTo>
                  <a:cubicBezTo>
                    <a:pt x="158" y="130"/>
                    <a:pt x="158" y="130"/>
                    <a:pt x="158" y="130"/>
                  </a:cubicBezTo>
                  <a:cubicBezTo>
                    <a:pt x="157" y="126"/>
                    <a:pt x="158" y="127"/>
                    <a:pt x="159" y="130"/>
                  </a:cubicBezTo>
                  <a:cubicBezTo>
                    <a:pt x="158" y="124"/>
                    <a:pt x="157" y="119"/>
                    <a:pt x="156" y="113"/>
                  </a:cubicBezTo>
                  <a:cubicBezTo>
                    <a:pt x="157" y="113"/>
                    <a:pt x="157" y="113"/>
                    <a:pt x="157" y="113"/>
                  </a:cubicBezTo>
                  <a:cubicBezTo>
                    <a:pt x="156" y="110"/>
                    <a:pt x="154" y="105"/>
                    <a:pt x="153" y="102"/>
                  </a:cubicBezTo>
                  <a:cubicBezTo>
                    <a:pt x="154" y="97"/>
                    <a:pt x="154" y="104"/>
                    <a:pt x="154" y="103"/>
                  </a:cubicBezTo>
                  <a:cubicBezTo>
                    <a:pt x="154" y="100"/>
                    <a:pt x="153" y="97"/>
                    <a:pt x="153" y="93"/>
                  </a:cubicBezTo>
                  <a:cubicBezTo>
                    <a:pt x="154" y="89"/>
                    <a:pt x="156" y="97"/>
                    <a:pt x="156" y="104"/>
                  </a:cubicBezTo>
                  <a:cubicBezTo>
                    <a:pt x="158" y="99"/>
                    <a:pt x="158" y="97"/>
                    <a:pt x="157" y="94"/>
                  </a:cubicBezTo>
                  <a:cubicBezTo>
                    <a:pt x="156" y="91"/>
                    <a:pt x="155" y="86"/>
                    <a:pt x="157" y="77"/>
                  </a:cubicBezTo>
                  <a:cubicBezTo>
                    <a:pt x="157" y="80"/>
                    <a:pt x="157" y="83"/>
                    <a:pt x="158" y="86"/>
                  </a:cubicBezTo>
                  <a:cubicBezTo>
                    <a:pt x="161" y="80"/>
                    <a:pt x="160" y="73"/>
                    <a:pt x="163" y="64"/>
                  </a:cubicBezTo>
                  <a:cubicBezTo>
                    <a:pt x="162" y="65"/>
                    <a:pt x="160" y="69"/>
                    <a:pt x="159" y="73"/>
                  </a:cubicBezTo>
                  <a:cubicBezTo>
                    <a:pt x="158" y="76"/>
                    <a:pt x="156" y="78"/>
                    <a:pt x="156" y="73"/>
                  </a:cubicBezTo>
                  <a:cubicBezTo>
                    <a:pt x="156" y="71"/>
                    <a:pt x="156" y="70"/>
                    <a:pt x="156" y="68"/>
                  </a:cubicBezTo>
                  <a:cubicBezTo>
                    <a:pt x="157" y="66"/>
                    <a:pt x="157" y="63"/>
                    <a:pt x="157" y="60"/>
                  </a:cubicBezTo>
                  <a:cubicBezTo>
                    <a:pt x="158" y="61"/>
                    <a:pt x="159" y="55"/>
                    <a:pt x="160" y="49"/>
                  </a:cubicBezTo>
                  <a:cubicBezTo>
                    <a:pt x="163" y="50"/>
                    <a:pt x="163" y="50"/>
                    <a:pt x="163" y="50"/>
                  </a:cubicBezTo>
                  <a:cubicBezTo>
                    <a:pt x="163" y="47"/>
                    <a:pt x="163" y="45"/>
                    <a:pt x="163" y="44"/>
                  </a:cubicBezTo>
                  <a:cubicBezTo>
                    <a:pt x="163" y="43"/>
                    <a:pt x="163" y="41"/>
                    <a:pt x="163" y="39"/>
                  </a:cubicBezTo>
                  <a:cubicBezTo>
                    <a:pt x="164" y="38"/>
                    <a:pt x="164" y="36"/>
                    <a:pt x="165" y="35"/>
                  </a:cubicBezTo>
                  <a:cubicBezTo>
                    <a:pt x="166" y="34"/>
                    <a:pt x="167" y="34"/>
                    <a:pt x="167" y="33"/>
                  </a:cubicBezTo>
                  <a:cubicBezTo>
                    <a:pt x="169" y="32"/>
                    <a:pt x="170" y="32"/>
                    <a:pt x="171" y="32"/>
                  </a:cubicBezTo>
                  <a:cubicBezTo>
                    <a:pt x="178" y="23"/>
                    <a:pt x="164" y="36"/>
                    <a:pt x="171" y="25"/>
                  </a:cubicBezTo>
                  <a:cubicBezTo>
                    <a:pt x="173" y="23"/>
                    <a:pt x="174" y="22"/>
                    <a:pt x="176" y="20"/>
                  </a:cubicBezTo>
                  <a:cubicBezTo>
                    <a:pt x="178" y="21"/>
                    <a:pt x="179" y="22"/>
                    <a:pt x="181" y="23"/>
                  </a:cubicBezTo>
                  <a:cubicBezTo>
                    <a:pt x="182" y="25"/>
                    <a:pt x="182" y="25"/>
                    <a:pt x="181" y="25"/>
                  </a:cubicBezTo>
                  <a:cubicBezTo>
                    <a:pt x="181" y="25"/>
                    <a:pt x="180" y="25"/>
                    <a:pt x="180" y="26"/>
                  </a:cubicBezTo>
                  <a:cubicBezTo>
                    <a:pt x="180" y="26"/>
                    <a:pt x="181" y="26"/>
                    <a:pt x="182" y="26"/>
                  </a:cubicBezTo>
                  <a:cubicBezTo>
                    <a:pt x="184" y="29"/>
                    <a:pt x="184" y="29"/>
                    <a:pt x="184" y="29"/>
                  </a:cubicBezTo>
                  <a:cubicBezTo>
                    <a:pt x="185" y="30"/>
                    <a:pt x="184" y="30"/>
                    <a:pt x="184" y="30"/>
                  </a:cubicBezTo>
                  <a:cubicBezTo>
                    <a:pt x="187" y="34"/>
                    <a:pt x="186" y="29"/>
                    <a:pt x="191" y="37"/>
                  </a:cubicBezTo>
                  <a:cubicBezTo>
                    <a:pt x="193" y="37"/>
                    <a:pt x="194" y="42"/>
                    <a:pt x="195" y="48"/>
                  </a:cubicBezTo>
                  <a:cubicBezTo>
                    <a:pt x="195" y="53"/>
                    <a:pt x="196" y="60"/>
                    <a:pt x="199" y="65"/>
                  </a:cubicBezTo>
                  <a:cubicBezTo>
                    <a:pt x="199" y="68"/>
                    <a:pt x="197" y="64"/>
                    <a:pt x="197" y="65"/>
                  </a:cubicBezTo>
                  <a:cubicBezTo>
                    <a:pt x="199" y="73"/>
                    <a:pt x="200" y="76"/>
                    <a:pt x="201" y="79"/>
                  </a:cubicBezTo>
                  <a:cubicBezTo>
                    <a:pt x="202" y="82"/>
                    <a:pt x="203" y="84"/>
                    <a:pt x="205" y="90"/>
                  </a:cubicBezTo>
                  <a:cubicBezTo>
                    <a:pt x="205" y="102"/>
                    <a:pt x="205" y="102"/>
                    <a:pt x="205" y="102"/>
                  </a:cubicBezTo>
                  <a:cubicBezTo>
                    <a:pt x="206" y="93"/>
                    <a:pt x="210" y="103"/>
                    <a:pt x="213" y="112"/>
                  </a:cubicBezTo>
                  <a:cubicBezTo>
                    <a:pt x="213" y="109"/>
                    <a:pt x="214" y="107"/>
                    <a:pt x="214" y="105"/>
                  </a:cubicBezTo>
                  <a:cubicBezTo>
                    <a:pt x="217" y="119"/>
                    <a:pt x="217" y="119"/>
                    <a:pt x="217" y="119"/>
                  </a:cubicBezTo>
                  <a:cubicBezTo>
                    <a:pt x="217" y="121"/>
                    <a:pt x="216" y="120"/>
                    <a:pt x="215" y="118"/>
                  </a:cubicBezTo>
                  <a:cubicBezTo>
                    <a:pt x="215" y="119"/>
                    <a:pt x="215" y="119"/>
                    <a:pt x="216" y="120"/>
                  </a:cubicBezTo>
                  <a:cubicBezTo>
                    <a:pt x="215" y="125"/>
                    <a:pt x="214" y="123"/>
                    <a:pt x="212" y="119"/>
                  </a:cubicBezTo>
                  <a:cubicBezTo>
                    <a:pt x="212" y="118"/>
                    <a:pt x="212" y="116"/>
                    <a:pt x="212" y="114"/>
                  </a:cubicBezTo>
                  <a:cubicBezTo>
                    <a:pt x="210" y="111"/>
                    <a:pt x="208" y="107"/>
                    <a:pt x="207" y="108"/>
                  </a:cubicBezTo>
                  <a:cubicBezTo>
                    <a:pt x="207" y="109"/>
                    <a:pt x="208" y="111"/>
                    <a:pt x="208" y="113"/>
                  </a:cubicBezTo>
                  <a:cubicBezTo>
                    <a:pt x="208" y="112"/>
                    <a:pt x="207" y="112"/>
                    <a:pt x="207" y="112"/>
                  </a:cubicBezTo>
                  <a:cubicBezTo>
                    <a:pt x="207" y="113"/>
                    <a:pt x="208" y="114"/>
                    <a:pt x="209" y="116"/>
                  </a:cubicBezTo>
                  <a:cubicBezTo>
                    <a:pt x="206" y="120"/>
                    <a:pt x="206" y="120"/>
                    <a:pt x="206" y="120"/>
                  </a:cubicBezTo>
                  <a:cubicBezTo>
                    <a:pt x="207" y="121"/>
                    <a:pt x="207" y="121"/>
                    <a:pt x="207" y="121"/>
                  </a:cubicBezTo>
                  <a:cubicBezTo>
                    <a:pt x="208" y="127"/>
                    <a:pt x="208" y="134"/>
                    <a:pt x="209" y="140"/>
                  </a:cubicBezTo>
                  <a:cubicBezTo>
                    <a:pt x="211" y="147"/>
                    <a:pt x="214" y="153"/>
                    <a:pt x="217" y="160"/>
                  </a:cubicBezTo>
                  <a:cubicBezTo>
                    <a:pt x="221" y="169"/>
                    <a:pt x="225" y="176"/>
                    <a:pt x="230" y="185"/>
                  </a:cubicBezTo>
                  <a:cubicBezTo>
                    <a:pt x="228" y="184"/>
                    <a:pt x="228" y="185"/>
                    <a:pt x="228" y="186"/>
                  </a:cubicBezTo>
                  <a:cubicBezTo>
                    <a:pt x="227" y="188"/>
                    <a:pt x="228" y="190"/>
                    <a:pt x="227" y="192"/>
                  </a:cubicBezTo>
                  <a:cubicBezTo>
                    <a:pt x="226" y="189"/>
                    <a:pt x="226" y="187"/>
                    <a:pt x="225" y="185"/>
                  </a:cubicBezTo>
                  <a:cubicBezTo>
                    <a:pt x="224" y="183"/>
                    <a:pt x="222" y="180"/>
                    <a:pt x="221" y="177"/>
                  </a:cubicBezTo>
                  <a:cubicBezTo>
                    <a:pt x="220" y="175"/>
                    <a:pt x="218" y="172"/>
                    <a:pt x="217" y="168"/>
                  </a:cubicBezTo>
                  <a:cubicBezTo>
                    <a:pt x="216" y="165"/>
                    <a:pt x="214" y="160"/>
                    <a:pt x="214" y="158"/>
                  </a:cubicBezTo>
                  <a:cubicBezTo>
                    <a:pt x="214" y="159"/>
                    <a:pt x="214" y="160"/>
                    <a:pt x="214" y="161"/>
                  </a:cubicBezTo>
                  <a:cubicBezTo>
                    <a:pt x="214" y="162"/>
                    <a:pt x="214" y="163"/>
                    <a:pt x="214" y="163"/>
                  </a:cubicBezTo>
                  <a:cubicBezTo>
                    <a:pt x="214" y="164"/>
                    <a:pt x="213" y="163"/>
                    <a:pt x="213" y="162"/>
                  </a:cubicBezTo>
                  <a:cubicBezTo>
                    <a:pt x="214" y="167"/>
                    <a:pt x="216" y="171"/>
                    <a:pt x="218" y="175"/>
                  </a:cubicBezTo>
                  <a:cubicBezTo>
                    <a:pt x="221" y="181"/>
                    <a:pt x="221" y="181"/>
                    <a:pt x="221" y="181"/>
                  </a:cubicBezTo>
                  <a:cubicBezTo>
                    <a:pt x="222" y="183"/>
                    <a:pt x="223" y="185"/>
                    <a:pt x="224" y="187"/>
                  </a:cubicBezTo>
                  <a:cubicBezTo>
                    <a:pt x="224" y="188"/>
                    <a:pt x="224" y="189"/>
                    <a:pt x="225" y="192"/>
                  </a:cubicBezTo>
                  <a:cubicBezTo>
                    <a:pt x="226" y="194"/>
                    <a:pt x="228" y="197"/>
                    <a:pt x="229" y="201"/>
                  </a:cubicBezTo>
                  <a:cubicBezTo>
                    <a:pt x="229" y="197"/>
                    <a:pt x="230" y="197"/>
                    <a:pt x="231" y="200"/>
                  </a:cubicBezTo>
                  <a:cubicBezTo>
                    <a:pt x="232" y="201"/>
                    <a:pt x="233" y="202"/>
                    <a:pt x="234" y="204"/>
                  </a:cubicBezTo>
                  <a:cubicBezTo>
                    <a:pt x="235" y="205"/>
                    <a:pt x="236" y="206"/>
                    <a:pt x="236" y="207"/>
                  </a:cubicBezTo>
                  <a:cubicBezTo>
                    <a:pt x="237" y="207"/>
                    <a:pt x="237" y="206"/>
                    <a:pt x="238" y="206"/>
                  </a:cubicBezTo>
                  <a:cubicBezTo>
                    <a:pt x="240" y="201"/>
                    <a:pt x="242" y="197"/>
                    <a:pt x="243" y="193"/>
                  </a:cubicBezTo>
                  <a:cubicBezTo>
                    <a:pt x="244" y="194"/>
                    <a:pt x="243" y="199"/>
                    <a:pt x="238" y="210"/>
                  </a:cubicBezTo>
                  <a:cubicBezTo>
                    <a:pt x="238" y="210"/>
                    <a:pt x="238" y="210"/>
                    <a:pt x="237" y="210"/>
                  </a:cubicBezTo>
                  <a:cubicBezTo>
                    <a:pt x="238" y="211"/>
                    <a:pt x="238" y="211"/>
                    <a:pt x="238" y="211"/>
                  </a:cubicBezTo>
                  <a:cubicBezTo>
                    <a:pt x="241" y="207"/>
                    <a:pt x="243" y="199"/>
                    <a:pt x="244" y="193"/>
                  </a:cubicBezTo>
                  <a:cubicBezTo>
                    <a:pt x="246" y="187"/>
                    <a:pt x="246" y="182"/>
                    <a:pt x="250" y="177"/>
                  </a:cubicBezTo>
                  <a:cubicBezTo>
                    <a:pt x="249" y="180"/>
                    <a:pt x="248" y="181"/>
                    <a:pt x="248" y="183"/>
                  </a:cubicBezTo>
                  <a:cubicBezTo>
                    <a:pt x="249" y="179"/>
                    <a:pt x="251" y="173"/>
                    <a:pt x="253" y="168"/>
                  </a:cubicBezTo>
                  <a:cubicBezTo>
                    <a:pt x="254" y="166"/>
                    <a:pt x="255" y="164"/>
                    <a:pt x="256" y="163"/>
                  </a:cubicBezTo>
                  <a:cubicBezTo>
                    <a:pt x="256" y="162"/>
                    <a:pt x="257" y="162"/>
                    <a:pt x="257" y="163"/>
                  </a:cubicBezTo>
                  <a:cubicBezTo>
                    <a:pt x="255" y="166"/>
                    <a:pt x="255" y="166"/>
                    <a:pt x="255" y="166"/>
                  </a:cubicBezTo>
                  <a:cubicBezTo>
                    <a:pt x="256" y="164"/>
                    <a:pt x="257" y="162"/>
                    <a:pt x="258" y="159"/>
                  </a:cubicBezTo>
                  <a:cubicBezTo>
                    <a:pt x="259" y="157"/>
                    <a:pt x="260" y="154"/>
                    <a:pt x="261" y="152"/>
                  </a:cubicBezTo>
                  <a:cubicBezTo>
                    <a:pt x="263" y="147"/>
                    <a:pt x="265" y="141"/>
                    <a:pt x="267" y="137"/>
                  </a:cubicBezTo>
                  <a:cubicBezTo>
                    <a:pt x="271" y="127"/>
                    <a:pt x="274" y="118"/>
                    <a:pt x="273" y="117"/>
                  </a:cubicBezTo>
                  <a:cubicBezTo>
                    <a:pt x="273" y="117"/>
                    <a:pt x="275" y="120"/>
                    <a:pt x="275" y="121"/>
                  </a:cubicBezTo>
                  <a:cubicBezTo>
                    <a:pt x="276" y="111"/>
                    <a:pt x="277" y="101"/>
                    <a:pt x="279" y="91"/>
                  </a:cubicBezTo>
                  <a:cubicBezTo>
                    <a:pt x="280" y="93"/>
                    <a:pt x="283" y="92"/>
                    <a:pt x="285" y="93"/>
                  </a:cubicBezTo>
                  <a:cubicBezTo>
                    <a:pt x="287" y="94"/>
                    <a:pt x="288" y="96"/>
                    <a:pt x="286" y="102"/>
                  </a:cubicBezTo>
                  <a:cubicBezTo>
                    <a:pt x="287" y="101"/>
                    <a:pt x="288" y="99"/>
                    <a:pt x="290" y="97"/>
                  </a:cubicBezTo>
                  <a:cubicBezTo>
                    <a:pt x="291" y="95"/>
                    <a:pt x="293" y="92"/>
                    <a:pt x="295" y="88"/>
                  </a:cubicBezTo>
                  <a:cubicBezTo>
                    <a:pt x="293" y="90"/>
                    <a:pt x="287" y="91"/>
                    <a:pt x="289" y="88"/>
                  </a:cubicBezTo>
                  <a:cubicBezTo>
                    <a:pt x="293" y="85"/>
                    <a:pt x="295" y="84"/>
                    <a:pt x="296" y="83"/>
                  </a:cubicBezTo>
                  <a:cubicBezTo>
                    <a:pt x="297" y="82"/>
                    <a:pt x="298" y="81"/>
                    <a:pt x="299" y="81"/>
                  </a:cubicBezTo>
                  <a:cubicBezTo>
                    <a:pt x="299" y="80"/>
                    <a:pt x="301" y="80"/>
                    <a:pt x="302" y="79"/>
                  </a:cubicBezTo>
                  <a:cubicBezTo>
                    <a:pt x="301" y="80"/>
                    <a:pt x="300" y="78"/>
                    <a:pt x="300" y="77"/>
                  </a:cubicBezTo>
                  <a:cubicBezTo>
                    <a:pt x="300" y="75"/>
                    <a:pt x="301" y="72"/>
                    <a:pt x="303" y="70"/>
                  </a:cubicBezTo>
                  <a:cubicBezTo>
                    <a:pt x="303" y="71"/>
                    <a:pt x="304" y="76"/>
                    <a:pt x="303" y="77"/>
                  </a:cubicBezTo>
                  <a:cubicBezTo>
                    <a:pt x="305" y="74"/>
                    <a:pt x="307" y="69"/>
                    <a:pt x="311" y="63"/>
                  </a:cubicBezTo>
                  <a:cubicBezTo>
                    <a:pt x="310" y="65"/>
                    <a:pt x="309" y="67"/>
                    <a:pt x="309" y="68"/>
                  </a:cubicBezTo>
                  <a:cubicBezTo>
                    <a:pt x="309" y="70"/>
                    <a:pt x="309" y="72"/>
                    <a:pt x="310" y="72"/>
                  </a:cubicBezTo>
                  <a:cubicBezTo>
                    <a:pt x="310" y="72"/>
                    <a:pt x="310" y="71"/>
                    <a:pt x="311" y="71"/>
                  </a:cubicBezTo>
                  <a:cubicBezTo>
                    <a:pt x="311" y="70"/>
                    <a:pt x="311" y="71"/>
                    <a:pt x="311" y="71"/>
                  </a:cubicBezTo>
                  <a:cubicBezTo>
                    <a:pt x="311" y="71"/>
                    <a:pt x="311" y="71"/>
                    <a:pt x="311" y="71"/>
                  </a:cubicBezTo>
                  <a:cubicBezTo>
                    <a:pt x="311" y="72"/>
                    <a:pt x="311" y="72"/>
                    <a:pt x="311" y="72"/>
                  </a:cubicBezTo>
                  <a:cubicBezTo>
                    <a:pt x="311" y="73"/>
                    <a:pt x="312" y="74"/>
                    <a:pt x="312" y="74"/>
                  </a:cubicBezTo>
                  <a:cubicBezTo>
                    <a:pt x="312" y="76"/>
                    <a:pt x="312" y="77"/>
                    <a:pt x="312" y="77"/>
                  </a:cubicBezTo>
                  <a:cubicBezTo>
                    <a:pt x="313" y="76"/>
                    <a:pt x="313" y="74"/>
                    <a:pt x="313" y="72"/>
                  </a:cubicBezTo>
                  <a:cubicBezTo>
                    <a:pt x="313" y="75"/>
                    <a:pt x="313" y="76"/>
                    <a:pt x="314" y="77"/>
                  </a:cubicBezTo>
                  <a:cubicBezTo>
                    <a:pt x="315" y="78"/>
                    <a:pt x="316" y="79"/>
                    <a:pt x="317" y="80"/>
                  </a:cubicBezTo>
                  <a:cubicBezTo>
                    <a:pt x="317" y="81"/>
                    <a:pt x="318" y="83"/>
                    <a:pt x="319" y="85"/>
                  </a:cubicBezTo>
                  <a:cubicBezTo>
                    <a:pt x="319" y="86"/>
                    <a:pt x="320" y="88"/>
                    <a:pt x="320" y="89"/>
                  </a:cubicBezTo>
                  <a:cubicBezTo>
                    <a:pt x="320" y="91"/>
                    <a:pt x="320" y="93"/>
                    <a:pt x="319" y="95"/>
                  </a:cubicBezTo>
                  <a:cubicBezTo>
                    <a:pt x="319" y="93"/>
                    <a:pt x="314" y="90"/>
                    <a:pt x="313" y="98"/>
                  </a:cubicBezTo>
                  <a:cubicBezTo>
                    <a:pt x="314" y="100"/>
                    <a:pt x="316" y="105"/>
                    <a:pt x="318" y="111"/>
                  </a:cubicBezTo>
                  <a:cubicBezTo>
                    <a:pt x="320" y="117"/>
                    <a:pt x="321" y="125"/>
                    <a:pt x="321" y="133"/>
                  </a:cubicBezTo>
                  <a:cubicBezTo>
                    <a:pt x="319" y="136"/>
                    <a:pt x="319" y="136"/>
                    <a:pt x="319" y="136"/>
                  </a:cubicBezTo>
                  <a:cubicBezTo>
                    <a:pt x="318" y="147"/>
                    <a:pt x="318" y="147"/>
                    <a:pt x="318" y="147"/>
                  </a:cubicBezTo>
                  <a:cubicBezTo>
                    <a:pt x="316" y="140"/>
                    <a:pt x="313" y="118"/>
                    <a:pt x="311" y="107"/>
                  </a:cubicBezTo>
                  <a:cubicBezTo>
                    <a:pt x="310" y="113"/>
                    <a:pt x="310" y="108"/>
                    <a:pt x="308" y="118"/>
                  </a:cubicBezTo>
                  <a:cubicBezTo>
                    <a:pt x="307" y="121"/>
                    <a:pt x="307" y="112"/>
                    <a:pt x="308" y="110"/>
                  </a:cubicBezTo>
                  <a:cubicBezTo>
                    <a:pt x="306" y="120"/>
                    <a:pt x="306" y="120"/>
                    <a:pt x="306" y="120"/>
                  </a:cubicBezTo>
                  <a:cubicBezTo>
                    <a:pt x="303" y="131"/>
                    <a:pt x="303" y="131"/>
                    <a:pt x="303" y="131"/>
                  </a:cubicBezTo>
                  <a:cubicBezTo>
                    <a:pt x="306" y="131"/>
                    <a:pt x="303" y="149"/>
                    <a:pt x="305" y="149"/>
                  </a:cubicBezTo>
                  <a:cubicBezTo>
                    <a:pt x="306" y="140"/>
                    <a:pt x="306" y="132"/>
                    <a:pt x="307" y="124"/>
                  </a:cubicBezTo>
                  <a:cubicBezTo>
                    <a:pt x="308" y="124"/>
                    <a:pt x="309" y="127"/>
                    <a:pt x="310" y="133"/>
                  </a:cubicBezTo>
                  <a:cubicBezTo>
                    <a:pt x="310" y="139"/>
                    <a:pt x="310" y="147"/>
                    <a:pt x="308" y="155"/>
                  </a:cubicBezTo>
                  <a:cubicBezTo>
                    <a:pt x="306" y="159"/>
                    <a:pt x="304" y="151"/>
                    <a:pt x="303" y="151"/>
                  </a:cubicBezTo>
                  <a:cubicBezTo>
                    <a:pt x="304" y="153"/>
                    <a:pt x="302" y="167"/>
                    <a:pt x="301" y="168"/>
                  </a:cubicBezTo>
                  <a:cubicBezTo>
                    <a:pt x="301" y="161"/>
                    <a:pt x="301" y="161"/>
                    <a:pt x="301" y="161"/>
                  </a:cubicBezTo>
                  <a:cubicBezTo>
                    <a:pt x="300" y="166"/>
                    <a:pt x="300" y="169"/>
                    <a:pt x="300" y="173"/>
                  </a:cubicBezTo>
                  <a:cubicBezTo>
                    <a:pt x="300" y="177"/>
                    <a:pt x="300" y="182"/>
                    <a:pt x="298" y="187"/>
                  </a:cubicBezTo>
                  <a:cubicBezTo>
                    <a:pt x="298" y="189"/>
                    <a:pt x="296" y="191"/>
                    <a:pt x="296" y="195"/>
                  </a:cubicBezTo>
                  <a:cubicBezTo>
                    <a:pt x="295" y="199"/>
                    <a:pt x="294" y="203"/>
                    <a:pt x="295" y="203"/>
                  </a:cubicBezTo>
                  <a:cubicBezTo>
                    <a:pt x="299" y="192"/>
                    <a:pt x="308" y="194"/>
                    <a:pt x="310" y="196"/>
                  </a:cubicBezTo>
                  <a:cubicBezTo>
                    <a:pt x="310" y="196"/>
                    <a:pt x="309" y="199"/>
                    <a:pt x="308" y="204"/>
                  </a:cubicBezTo>
                  <a:cubicBezTo>
                    <a:pt x="308" y="207"/>
                    <a:pt x="307" y="210"/>
                    <a:pt x="307" y="212"/>
                  </a:cubicBezTo>
                  <a:cubicBezTo>
                    <a:pt x="306" y="215"/>
                    <a:pt x="306" y="217"/>
                    <a:pt x="306" y="219"/>
                  </a:cubicBezTo>
                  <a:cubicBezTo>
                    <a:pt x="306" y="220"/>
                    <a:pt x="305" y="221"/>
                    <a:pt x="305" y="222"/>
                  </a:cubicBezTo>
                  <a:cubicBezTo>
                    <a:pt x="305" y="222"/>
                    <a:pt x="305" y="223"/>
                    <a:pt x="304" y="223"/>
                  </a:cubicBezTo>
                  <a:cubicBezTo>
                    <a:pt x="304" y="223"/>
                    <a:pt x="303" y="223"/>
                    <a:pt x="302" y="223"/>
                  </a:cubicBezTo>
                  <a:cubicBezTo>
                    <a:pt x="301" y="222"/>
                    <a:pt x="299" y="220"/>
                    <a:pt x="299" y="224"/>
                  </a:cubicBezTo>
                  <a:cubicBezTo>
                    <a:pt x="300" y="224"/>
                    <a:pt x="301" y="227"/>
                    <a:pt x="301" y="228"/>
                  </a:cubicBezTo>
                  <a:cubicBezTo>
                    <a:pt x="301" y="231"/>
                    <a:pt x="301" y="231"/>
                    <a:pt x="301" y="232"/>
                  </a:cubicBezTo>
                  <a:cubicBezTo>
                    <a:pt x="300" y="233"/>
                    <a:pt x="300" y="234"/>
                    <a:pt x="301" y="239"/>
                  </a:cubicBezTo>
                  <a:cubicBezTo>
                    <a:pt x="303" y="238"/>
                    <a:pt x="304" y="243"/>
                    <a:pt x="304" y="247"/>
                  </a:cubicBezTo>
                  <a:cubicBezTo>
                    <a:pt x="304" y="247"/>
                    <a:pt x="304" y="247"/>
                    <a:pt x="304" y="248"/>
                  </a:cubicBezTo>
                  <a:cubicBezTo>
                    <a:pt x="305" y="248"/>
                    <a:pt x="305" y="248"/>
                    <a:pt x="305" y="248"/>
                  </a:cubicBezTo>
                  <a:cubicBezTo>
                    <a:pt x="305" y="248"/>
                    <a:pt x="305" y="248"/>
                    <a:pt x="305" y="248"/>
                  </a:cubicBezTo>
                  <a:cubicBezTo>
                    <a:pt x="305" y="248"/>
                    <a:pt x="305" y="248"/>
                    <a:pt x="305" y="246"/>
                  </a:cubicBezTo>
                  <a:cubicBezTo>
                    <a:pt x="304" y="245"/>
                    <a:pt x="304" y="243"/>
                    <a:pt x="304" y="240"/>
                  </a:cubicBezTo>
                  <a:cubicBezTo>
                    <a:pt x="304" y="242"/>
                    <a:pt x="305" y="243"/>
                    <a:pt x="305" y="244"/>
                  </a:cubicBezTo>
                  <a:cubicBezTo>
                    <a:pt x="305" y="244"/>
                    <a:pt x="305" y="245"/>
                    <a:pt x="305" y="245"/>
                  </a:cubicBezTo>
                  <a:cubicBezTo>
                    <a:pt x="305" y="245"/>
                    <a:pt x="305" y="245"/>
                    <a:pt x="306" y="245"/>
                  </a:cubicBezTo>
                  <a:cubicBezTo>
                    <a:pt x="306" y="245"/>
                    <a:pt x="306" y="245"/>
                    <a:pt x="306" y="245"/>
                  </a:cubicBezTo>
                  <a:cubicBezTo>
                    <a:pt x="306" y="245"/>
                    <a:pt x="307" y="245"/>
                    <a:pt x="308" y="245"/>
                  </a:cubicBezTo>
                  <a:cubicBezTo>
                    <a:pt x="309" y="243"/>
                    <a:pt x="311" y="241"/>
                    <a:pt x="315" y="236"/>
                  </a:cubicBezTo>
                  <a:cubicBezTo>
                    <a:pt x="314" y="236"/>
                    <a:pt x="316" y="230"/>
                    <a:pt x="318" y="224"/>
                  </a:cubicBezTo>
                  <a:cubicBezTo>
                    <a:pt x="321" y="218"/>
                    <a:pt x="324" y="213"/>
                    <a:pt x="326" y="209"/>
                  </a:cubicBezTo>
                  <a:cubicBezTo>
                    <a:pt x="326" y="210"/>
                    <a:pt x="327" y="210"/>
                    <a:pt x="328" y="210"/>
                  </a:cubicBezTo>
                  <a:cubicBezTo>
                    <a:pt x="334" y="203"/>
                    <a:pt x="338" y="198"/>
                    <a:pt x="343" y="194"/>
                  </a:cubicBezTo>
                  <a:cubicBezTo>
                    <a:pt x="348" y="190"/>
                    <a:pt x="353" y="186"/>
                    <a:pt x="359" y="181"/>
                  </a:cubicBezTo>
                  <a:cubicBezTo>
                    <a:pt x="360" y="181"/>
                    <a:pt x="362" y="180"/>
                    <a:pt x="363" y="179"/>
                  </a:cubicBezTo>
                  <a:cubicBezTo>
                    <a:pt x="365" y="179"/>
                    <a:pt x="366" y="179"/>
                    <a:pt x="365" y="180"/>
                  </a:cubicBezTo>
                  <a:cubicBezTo>
                    <a:pt x="367" y="178"/>
                    <a:pt x="368" y="176"/>
                    <a:pt x="372" y="174"/>
                  </a:cubicBezTo>
                  <a:cubicBezTo>
                    <a:pt x="374" y="173"/>
                    <a:pt x="374" y="174"/>
                    <a:pt x="374" y="174"/>
                  </a:cubicBezTo>
                  <a:cubicBezTo>
                    <a:pt x="374" y="174"/>
                    <a:pt x="373" y="175"/>
                    <a:pt x="372" y="176"/>
                  </a:cubicBezTo>
                  <a:cubicBezTo>
                    <a:pt x="369" y="177"/>
                    <a:pt x="367" y="179"/>
                    <a:pt x="370" y="178"/>
                  </a:cubicBezTo>
                  <a:cubicBezTo>
                    <a:pt x="370" y="178"/>
                    <a:pt x="371" y="177"/>
                    <a:pt x="372" y="176"/>
                  </a:cubicBezTo>
                  <a:cubicBezTo>
                    <a:pt x="373" y="176"/>
                    <a:pt x="374" y="175"/>
                    <a:pt x="375" y="174"/>
                  </a:cubicBezTo>
                  <a:cubicBezTo>
                    <a:pt x="378" y="172"/>
                    <a:pt x="381" y="170"/>
                    <a:pt x="384" y="169"/>
                  </a:cubicBezTo>
                  <a:cubicBezTo>
                    <a:pt x="384" y="167"/>
                    <a:pt x="380" y="168"/>
                    <a:pt x="376" y="170"/>
                  </a:cubicBezTo>
                  <a:cubicBezTo>
                    <a:pt x="373" y="172"/>
                    <a:pt x="369" y="176"/>
                    <a:pt x="366" y="178"/>
                  </a:cubicBezTo>
                  <a:cubicBezTo>
                    <a:pt x="365" y="177"/>
                    <a:pt x="367" y="173"/>
                    <a:pt x="371" y="170"/>
                  </a:cubicBezTo>
                  <a:cubicBezTo>
                    <a:pt x="373" y="168"/>
                    <a:pt x="376" y="166"/>
                    <a:pt x="380" y="163"/>
                  </a:cubicBezTo>
                  <a:cubicBezTo>
                    <a:pt x="382" y="162"/>
                    <a:pt x="384" y="161"/>
                    <a:pt x="386" y="160"/>
                  </a:cubicBezTo>
                  <a:cubicBezTo>
                    <a:pt x="388" y="159"/>
                    <a:pt x="391" y="158"/>
                    <a:pt x="394" y="157"/>
                  </a:cubicBezTo>
                  <a:cubicBezTo>
                    <a:pt x="396" y="156"/>
                    <a:pt x="398" y="156"/>
                    <a:pt x="399" y="155"/>
                  </a:cubicBezTo>
                  <a:cubicBezTo>
                    <a:pt x="401" y="164"/>
                    <a:pt x="398" y="160"/>
                    <a:pt x="398" y="162"/>
                  </a:cubicBezTo>
                  <a:cubicBezTo>
                    <a:pt x="399" y="166"/>
                    <a:pt x="399" y="169"/>
                    <a:pt x="399" y="171"/>
                  </a:cubicBezTo>
                  <a:cubicBezTo>
                    <a:pt x="399" y="174"/>
                    <a:pt x="399" y="176"/>
                    <a:pt x="399" y="178"/>
                  </a:cubicBezTo>
                  <a:cubicBezTo>
                    <a:pt x="399" y="180"/>
                    <a:pt x="400" y="182"/>
                    <a:pt x="400" y="184"/>
                  </a:cubicBezTo>
                  <a:cubicBezTo>
                    <a:pt x="400" y="186"/>
                    <a:pt x="400" y="188"/>
                    <a:pt x="400" y="189"/>
                  </a:cubicBezTo>
                  <a:cubicBezTo>
                    <a:pt x="400" y="194"/>
                    <a:pt x="400" y="199"/>
                    <a:pt x="395" y="209"/>
                  </a:cubicBezTo>
                  <a:cubicBezTo>
                    <a:pt x="390" y="216"/>
                    <a:pt x="391" y="207"/>
                    <a:pt x="389" y="209"/>
                  </a:cubicBezTo>
                  <a:cubicBezTo>
                    <a:pt x="392" y="198"/>
                    <a:pt x="396" y="193"/>
                    <a:pt x="397" y="186"/>
                  </a:cubicBezTo>
                  <a:cubicBezTo>
                    <a:pt x="396" y="189"/>
                    <a:pt x="395" y="192"/>
                    <a:pt x="394" y="195"/>
                  </a:cubicBezTo>
                  <a:cubicBezTo>
                    <a:pt x="394" y="191"/>
                    <a:pt x="395" y="184"/>
                    <a:pt x="396" y="180"/>
                  </a:cubicBezTo>
                  <a:cubicBezTo>
                    <a:pt x="395" y="182"/>
                    <a:pt x="395" y="185"/>
                    <a:pt x="394" y="189"/>
                  </a:cubicBezTo>
                  <a:cubicBezTo>
                    <a:pt x="392" y="194"/>
                    <a:pt x="391" y="199"/>
                    <a:pt x="389" y="205"/>
                  </a:cubicBezTo>
                  <a:cubicBezTo>
                    <a:pt x="385" y="216"/>
                    <a:pt x="378" y="228"/>
                    <a:pt x="372" y="236"/>
                  </a:cubicBezTo>
                  <a:cubicBezTo>
                    <a:pt x="371" y="239"/>
                    <a:pt x="368" y="244"/>
                    <a:pt x="371" y="242"/>
                  </a:cubicBezTo>
                  <a:cubicBezTo>
                    <a:pt x="374" y="237"/>
                    <a:pt x="374" y="237"/>
                    <a:pt x="374" y="237"/>
                  </a:cubicBezTo>
                  <a:cubicBezTo>
                    <a:pt x="378" y="233"/>
                    <a:pt x="369" y="248"/>
                    <a:pt x="374" y="242"/>
                  </a:cubicBezTo>
                  <a:cubicBezTo>
                    <a:pt x="371" y="250"/>
                    <a:pt x="367" y="258"/>
                    <a:pt x="360" y="267"/>
                  </a:cubicBezTo>
                  <a:cubicBezTo>
                    <a:pt x="357" y="268"/>
                    <a:pt x="357" y="268"/>
                    <a:pt x="357" y="268"/>
                  </a:cubicBezTo>
                  <a:cubicBezTo>
                    <a:pt x="357" y="268"/>
                    <a:pt x="362" y="262"/>
                    <a:pt x="363" y="259"/>
                  </a:cubicBezTo>
                  <a:cubicBezTo>
                    <a:pt x="362" y="264"/>
                    <a:pt x="351" y="272"/>
                    <a:pt x="350" y="278"/>
                  </a:cubicBezTo>
                  <a:cubicBezTo>
                    <a:pt x="356" y="272"/>
                    <a:pt x="356" y="272"/>
                    <a:pt x="356" y="272"/>
                  </a:cubicBezTo>
                  <a:cubicBezTo>
                    <a:pt x="352" y="280"/>
                    <a:pt x="349" y="289"/>
                    <a:pt x="343" y="297"/>
                  </a:cubicBezTo>
                  <a:cubicBezTo>
                    <a:pt x="347" y="295"/>
                    <a:pt x="344" y="295"/>
                    <a:pt x="350" y="291"/>
                  </a:cubicBezTo>
                  <a:cubicBezTo>
                    <a:pt x="344" y="294"/>
                    <a:pt x="365" y="270"/>
                    <a:pt x="356" y="276"/>
                  </a:cubicBezTo>
                  <a:cubicBezTo>
                    <a:pt x="363" y="272"/>
                    <a:pt x="365" y="266"/>
                    <a:pt x="373" y="260"/>
                  </a:cubicBezTo>
                  <a:cubicBezTo>
                    <a:pt x="372" y="259"/>
                    <a:pt x="369" y="262"/>
                    <a:pt x="375" y="255"/>
                  </a:cubicBezTo>
                  <a:cubicBezTo>
                    <a:pt x="375" y="254"/>
                    <a:pt x="375" y="253"/>
                    <a:pt x="375" y="253"/>
                  </a:cubicBezTo>
                  <a:cubicBezTo>
                    <a:pt x="375" y="253"/>
                    <a:pt x="375" y="252"/>
                    <a:pt x="375" y="252"/>
                  </a:cubicBezTo>
                  <a:cubicBezTo>
                    <a:pt x="375" y="252"/>
                    <a:pt x="375" y="252"/>
                    <a:pt x="375" y="253"/>
                  </a:cubicBezTo>
                  <a:cubicBezTo>
                    <a:pt x="375" y="252"/>
                    <a:pt x="375" y="252"/>
                    <a:pt x="375" y="253"/>
                  </a:cubicBezTo>
                  <a:cubicBezTo>
                    <a:pt x="373" y="254"/>
                    <a:pt x="372" y="255"/>
                    <a:pt x="371" y="256"/>
                  </a:cubicBezTo>
                  <a:cubicBezTo>
                    <a:pt x="372" y="251"/>
                    <a:pt x="380" y="240"/>
                    <a:pt x="381" y="235"/>
                  </a:cubicBezTo>
                  <a:cubicBezTo>
                    <a:pt x="384" y="231"/>
                    <a:pt x="381" y="237"/>
                    <a:pt x="383" y="235"/>
                  </a:cubicBezTo>
                  <a:cubicBezTo>
                    <a:pt x="384" y="233"/>
                    <a:pt x="385" y="231"/>
                    <a:pt x="385" y="228"/>
                  </a:cubicBezTo>
                  <a:cubicBezTo>
                    <a:pt x="387" y="229"/>
                    <a:pt x="395" y="217"/>
                    <a:pt x="390" y="229"/>
                  </a:cubicBezTo>
                  <a:cubicBezTo>
                    <a:pt x="392" y="226"/>
                    <a:pt x="393" y="222"/>
                    <a:pt x="395" y="219"/>
                  </a:cubicBezTo>
                  <a:cubicBezTo>
                    <a:pt x="399" y="213"/>
                    <a:pt x="402" y="204"/>
                    <a:pt x="403" y="198"/>
                  </a:cubicBezTo>
                  <a:cubicBezTo>
                    <a:pt x="404" y="196"/>
                    <a:pt x="405" y="192"/>
                    <a:pt x="405" y="190"/>
                  </a:cubicBezTo>
                  <a:cubicBezTo>
                    <a:pt x="405" y="189"/>
                    <a:pt x="405" y="187"/>
                    <a:pt x="405" y="187"/>
                  </a:cubicBezTo>
                  <a:cubicBezTo>
                    <a:pt x="405" y="187"/>
                    <a:pt x="405" y="187"/>
                    <a:pt x="405" y="189"/>
                  </a:cubicBezTo>
                  <a:cubicBezTo>
                    <a:pt x="405" y="187"/>
                    <a:pt x="405" y="185"/>
                    <a:pt x="405" y="182"/>
                  </a:cubicBezTo>
                  <a:cubicBezTo>
                    <a:pt x="405" y="180"/>
                    <a:pt x="406" y="178"/>
                    <a:pt x="406" y="176"/>
                  </a:cubicBezTo>
                  <a:cubicBezTo>
                    <a:pt x="405" y="171"/>
                    <a:pt x="405" y="167"/>
                    <a:pt x="404" y="163"/>
                  </a:cubicBezTo>
                  <a:cubicBezTo>
                    <a:pt x="405" y="162"/>
                    <a:pt x="405" y="162"/>
                    <a:pt x="405" y="162"/>
                  </a:cubicBezTo>
                  <a:cubicBezTo>
                    <a:pt x="405" y="158"/>
                    <a:pt x="404" y="154"/>
                    <a:pt x="403" y="150"/>
                  </a:cubicBezTo>
                  <a:cubicBezTo>
                    <a:pt x="398" y="151"/>
                    <a:pt x="392" y="153"/>
                    <a:pt x="387" y="155"/>
                  </a:cubicBezTo>
                  <a:cubicBezTo>
                    <a:pt x="385" y="156"/>
                    <a:pt x="382" y="156"/>
                    <a:pt x="379" y="158"/>
                  </a:cubicBezTo>
                  <a:cubicBezTo>
                    <a:pt x="377" y="159"/>
                    <a:pt x="374" y="160"/>
                    <a:pt x="372" y="161"/>
                  </a:cubicBezTo>
                  <a:cubicBezTo>
                    <a:pt x="370" y="162"/>
                    <a:pt x="369" y="162"/>
                    <a:pt x="368" y="163"/>
                  </a:cubicBezTo>
                  <a:cubicBezTo>
                    <a:pt x="365" y="164"/>
                    <a:pt x="365" y="164"/>
                    <a:pt x="365" y="164"/>
                  </a:cubicBezTo>
                  <a:cubicBezTo>
                    <a:pt x="363" y="165"/>
                    <a:pt x="362" y="166"/>
                    <a:pt x="360" y="167"/>
                  </a:cubicBezTo>
                  <a:cubicBezTo>
                    <a:pt x="356" y="169"/>
                    <a:pt x="353" y="172"/>
                    <a:pt x="349" y="174"/>
                  </a:cubicBezTo>
                  <a:cubicBezTo>
                    <a:pt x="344" y="178"/>
                    <a:pt x="340" y="182"/>
                    <a:pt x="333" y="189"/>
                  </a:cubicBezTo>
                  <a:cubicBezTo>
                    <a:pt x="330" y="189"/>
                    <a:pt x="330" y="189"/>
                    <a:pt x="330" y="189"/>
                  </a:cubicBezTo>
                  <a:cubicBezTo>
                    <a:pt x="329" y="191"/>
                    <a:pt x="328" y="193"/>
                    <a:pt x="326" y="194"/>
                  </a:cubicBezTo>
                  <a:cubicBezTo>
                    <a:pt x="325" y="195"/>
                    <a:pt x="324" y="196"/>
                    <a:pt x="323" y="197"/>
                  </a:cubicBezTo>
                  <a:cubicBezTo>
                    <a:pt x="323" y="198"/>
                    <a:pt x="323" y="198"/>
                    <a:pt x="323" y="198"/>
                  </a:cubicBezTo>
                  <a:cubicBezTo>
                    <a:pt x="322" y="198"/>
                    <a:pt x="321" y="199"/>
                    <a:pt x="321" y="200"/>
                  </a:cubicBezTo>
                  <a:cubicBezTo>
                    <a:pt x="320" y="199"/>
                    <a:pt x="320" y="198"/>
                    <a:pt x="319" y="200"/>
                  </a:cubicBezTo>
                  <a:cubicBezTo>
                    <a:pt x="318" y="201"/>
                    <a:pt x="318" y="200"/>
                    <a:pt x="318" y="200"/>
                  </a:cubicBezTo>
                  <a:cubicBezTo>
                    <a:pt x="318" y="199"/>
                    <a:pt x="317" y="199"/>
                    <a:pt x="318" y="198"/>
                  </a:cubicBezTo>
                  <a:cubicBezTo>
                    <a:pt x="315" y="200"/>
                    <a:pt x="315" y="200"/>
                    <a:pt x="315" y="200"/>
                  </a:cubicBezTo>
                  <a:cubicBezTo>
                    <a:pt x="316" y="199"/>
                    <a:pt x="315" y="198"/>
                    <a:pt x="315" y="196"/>
                  </a:cubicBezTo>
                  <a:cubicBezTo>
                    <a:pt x="315" y="196"/>
                    <a:pt x="315" y="195"/>
                    <a:pt x="315" y="194"/>
                  </a:cubicBezTo>
                  <a:cubicBezTo>
                    <a:pt x="315" y="194"/>
                    <a:pt x="315" y="194"/>
                    <a:pt x="315" y="193"/>
                  </a:cubicBezTo>
                  <a:cubicBezTo>
                    <a:pt x="315" y="193"/>
                    <a:pt x="315" y="192"/>
                    <a:pt x="315" y="191"/>
                  </a:cubicBezTo>
                  <a:cubicBezTo>
                    <a:pt x="315" y="190"/>
                    <a:pt x="315" y="189"/>
                    <a:pt x="315" y="187"/>
                  </a:cubicBezTo>
                  <a:cubicBezTo>
                    <a:pt x="313" y="188"/>
                    <a:pt x="313" y="188"/>
                    <a:pt x="313" y="188"/>
                  </a:cubicBezTo>
                  <a:cubicBezTo>
                    <a:pt x="313" y="179"/>
                    <a:pt x="318" y="165"/>
                    <a:pt x="321" y="151"/>
                  </a:cubicBezTo>
                  <a:cubicBezTo>
                    <a:pt x="321" y="152"/>
                    <a:pt x="320" y="155"/>
                    <a:pt x="319" y="158"/>
                  </a:cubicBezTo>
                  <a:cubicBezTo>
                    <a:pt x="327" y="141"/>
                    <a:pt x="324" y="121"/>
                    <a:pt x="328" y="105"/>
                  </a:cubicBezTo>
                  <a:cubicBezTo>
                    <a:pt x="328" y="101"/>
                    <a:pt x="329" y="98"/>
                    <a:pt x="329" y="95"/>
                  </a:cubicBezTo>
                  <a:cubicBezTo>
                    <a:pt x="329" y="95"/>
                    <a:pt x="329" y="96"/>
                    <a:pt x="329" y="96"/>
                  </a:cubicBezTo>
                  <a:cubicBezTo>
                    <a:pt x="329" y="95"/>
                    <a:pt x="329" y="95"/>
                    <a:pt x="329" y="94"/>
                  </a:cubicBezTo>
                  <a:cubicBezTo>
                    <a:pt x="330" y="92"/>
                    <a:pt x="330" y="90"/>
                    <a:pt x="331" y="88"/>
                  </a:cubicBezTo>
                  <a:cubicBezTo>
                    <a:pt x="330" y="90"/>
                    <a:pt x="330" y="92"/>
                    <a:pt x="329" y="93"/>
                  </a:cubicBezTo>
                  <a:cubicBezTo>
                    <a:pt x="330" y="92"/>
                    <a:pt x="330" y="90"/>
                    <a:pt x="330" y="87"/>
                  </a:cubicBezTo>
                  <a:cubicBezTo>
                    <a:pt x="329" y="84"/>
                    <a:pt x="329" y="81"/>
                    <a:pt x="329" y="77"/>
                  </a:cubicBezTo>
                  <a:cubicBezTo>
                    <a:pt x="329" y="76"/>
                    <a:pt x="330" y="75"/>
                    <a:pt x="330" y="73"/>
                  </a:cubicBezTo>
                  <a:cubicBezTo>
                    <a:pt x="330" y="73"/>
                    <a:pt x="330" y="72"/>
                    <a:pt x="330" y="72"/>
                  </a:cubicBezTo>
                  <a:cubicBezTo>
                    <a:pt x="331" y="68"/>
                    <a:pt x="330" y="67"/>
                    <a:pt x="329" y="67"/>
                  </a:cubicBezTo>
                  <a:cubicBezTo>
                    <a:pt x="329" y="67"/>
                    <a:pt x="329" y="69"/>
                    <a:pt x="328" y="71"/>
                  </a:cubicBezTo>
                  <a:cubicBezTo>
                    <a:pt x="327" y="68"/>
                    <a:pt x="326" y="66"/>
                    <a:pt x="326" y="64"/>
                  </a:cubicBezTo>
                  <a:cubicBezTo>
                    <a:pt x="327" y="60"/>
                    <a:pt x="326" y="56"/>
                    <a:pt x="325" y="52"/>
                  </a:cubicBezTo>
                  <a:cubicBezTo>
                    <a:pt x="324" y="48"/>
                    <a:pt x="323" y="44"/>
                    <a:pt x="323" y="37"/>
                  </a:cubicBezTo>
                  <a:cubicBezTo>
                    <a:pt x="323" y="37"/>
                    <a:pt x="323" y="37"/>
                    <a:pt x="323" y="37"/>
                  </a:cubicBezTo>
                  <a:cubicBezTo>
                    <a:pt x="320" y="40"/>
                    <a:pt x="313" y="46"/>
                    <a:pt x="308" y="52"/>
                  </a:cubicBezTo>
                  <a:cubicBezTo>
                    <a:pt x="305" y="55"/>
                    <a:pt x="303" y="57"/>
                    <a:pt x="301" y="60"/>
                  </a:cubicBezTo>
                  <a:cubicBezTo>
                    <a:pt x="299" y="62"/>
                    <a:pt x="298" y="64"/>
                    <a:pt x="298" y="66"/>
                  </a:cubicBezTo>
                  <a:cubicBezTo>
                    <a:pt x="297" y="65"/>
                    <a:pt x="296" y="67"/>
                    <a:pt x="298" y="64"/>
                  </a:cubicBezTo>
                  <a:cubicBezTo>
                    <a:pt x="296" y="66"/>
                    <a:pt x="294" y="69"/>
                    <a:pt x="291" y="71"/>
                  </a:cubicBezTo>
                  <a:cubicBezTo>
                    <a:pt x="289" y="74"/>
                    <a:pt x="288" y="76"/>
                    <a:pt x="287" y="78"/>
                  </a:cubicBezTo>
                  <a:cubicBezTo>
                    <a:pt x="283" y="78"/>
                    <a:pt x="283" y="78"/>
                    <a:pt x="283" y="78"/>
                  </a:cubicBezTo>
                  <a:cubicBezTo>
                    <a:pt x="282" y="82"/>
                    <a:pt x="281" y="86"/>
                    <a:pt x="280" y="90"/>
                  </a:cubicBezTo>
                  <a:cubicBezTo>
                    <a:pt x="275" y="95"/>
                    <a:pt x="272" y="97"/>
                    <a:pt x="274" y="90"/>
                  </a:cubicBezTo>
                  <a:cubicBezTo>
                    <a:pt x="273" y="94"/>
                    <a:pt x="272" y="96"/>
                    <a:pt x="271" y="99"/>
                  </a:cubicBezTo>
                  <a:cubicBezTo>
                    <a:pt x="270" y="101"/>
                    <a:pt x="269" y="102"/>
                    <a:pt x="269" y="104"/>
                  </a:cubicBezTo>
                  <a:cubicBezTo>
                    <a:pt x="268" y="106"/>
                    <a:pt x="266" y="109"/>
                    <a:pt x="265" y="116"/>
                  </a:cubicBezTo>
                  <a:cubicBezTo>
                    <a:pt x="264" y="115"/>
                    <a:pt x="264" y="115"/>
                    <a:pt x="264" y="115"/>
                  </a:cubicBezTo>
                  <a:cubicBezTo>
                    <a:pt x="261" y="119"/>
                    <a:pt x="260" y="127"/>
                    <a:pt x="258" y="129"/>
                  </a:cubicBezTo>
                  <a:cubicBezTo>
                    <a:pt x="255" y="133"/>
                    <a:pt x="251" y="143"/>
                    <a:pt x="246" y="154"/>
                  </a:cubicBezTo>
                  <a:cubicBezTo>
                    <a:pt x="245" y="158"/>
                    <a:pt x="243" y="162"/>
                    <a:pt x="241" y="166"/>
                  </a:cubicBezTo>
                  <a:cubicBezTo>
                    <a:pt x="240" y="170"/>
                    <a:pt x="238" y="173"/>
                    <a:pt x="237" y="176"/>
                  </a:cubicBezTo>
                  <a:cubicBezTo>
                    <a:pt x="236" y="177"/>
                    <a:pt x="236" y="177"/>
                    <a:pt x="236" y="177"/>
                  </a:cubicBezTo>
                  <a:cubicBezTo>
                    <a:pt x="236" y="177"/>
                    <a:pt x="236" y="177"/>
                    <a:pt x="236" y="177"/>
                  </a:cubicBezTo>
                  <a:cubicBezTo>
                    <a:pt x="236" y="176"/>
                    <a:pt x="236" y="176"/>
                    <a:pt x="236" y="176"/>
                  </a:cubicBezTo>
                  <a:cubicBezTo>
                    <a:pt x="236" y="175"/>
                    <a:pt x="235" y="175"/>
                    <a:pt x="235" y="174"/>
                  </a:cubicBezTo>
                  <a:cubicBezTo>
                    <a:pt x="234" y="172"/>
                    <a:pt x="234" y="171"/>
                    <a:pt x="233" y="169"/>
                  </a:cubicBezTo>
                  <a:cubicBezTo>
                    <a:pt x="233" y="175"/>
                    <a:pt x="232" y="172"/>
                    <a:pt x="232" y="169"/>
                  </a:cubicBezTo>
                  <a:cubicBezTo>
                    <a:pt x="231" y="166"/>
                    <a:pt x="231" y="163"/>
                    <a:pt x="230" y="165"/>
                  </a:cubicBezTo>
                  <a:cubicBezTo>
                    <a:pt x="230" y="162"/>
                    <a:pt x="230" y="160"/>
                    <a:pt x="232" y="161"/>
                  </a:cubicBezTo>
                  <a:cubicBezTo>
                    <a:pt x="231" y="160"/>
                    <a:pt x="230" y="159"/>
                    <a:pt x="230" y="158"/>
                  </a:cubicBezTo>
                  <a:cubicBezTo>
                    <a:pt x="230" y="156"/>
                    <a:pt x="229" y="154"/>
                    <a:pt x="229" y="152"/>
                  </a:cubicBezTo>
                  <a:cubicBezTo>
                    <a:pt x="228" y="147"/>
                    <a:pt x="227" y="143"/>
                    <a:pt x="225" y="139"/>
                  </a:cubicBezTo>
                  <a:cubicBezTo>
                    <a:pt x="226" y="137"/>
                    <a:pt x="227" y="141"/>
                    <a:pt x="228" y="140"/>
                  </a:cubicBezTo>
                  <a:cubicBezTo>
                    <a:pt x="227" y="139"/>
                    <a:pt x="226" y="136"/>
                    <a:pt x="226" y="134"/>
                  </a:cubicBezTo>
                  <a:cubicBezTo>
                    <a:pt x="227" y="132"/>
                    <a:pt x="228" y="136"/>
                    <a:pt x="228" y="138"/>
                  </a:cubicBezTo>
                  <a:cubicBezTo>
                    <a:pt x="226" y="124"/>
                    <a:pt x="223" y="123"/>
                    <a:pt x="219" y="122"/>
                  </a:cubicBezTo>
                  <a:cubicBezTo>
                    <a:pt x="220" y="115"/>
                    <a:pt x="219" y="111"/>
                    <a:pt x="216" y="106"/>
                  </a:cubicBezTo>
                  <a:cubicBezTo>
                    <a:pt x="217" y="103"/>
                    <a:pt x="217" y="99"/>
                    <a:pt x="219" y="108"/>
                  </a:cubicBezTo>
                  <a:cubicBezTo>
                    <a:pt x="219" y="105"/>
                    <a:pt x="218" y="97"/>
                    <a:pt x="217" y="90"/>
                  </a:cubicBezTo>
                  <a:cubicBezTo>
                    <a:pt x="216" y="83"/>
                    <a:pt x="215" y="76"/>
                    <a:pt x="213" y="76"/>
                  </a:cubicBezTo>
                  <a:cubicBezTo>
                    <a:pt x="214" y="74"/>
                    <a:pt x="212" y="69"/>
                    <a:pt x="212" y="68"/>
                  </a:cubicBezTo>
                  <a:cubicBezTo>
                    <a:pt x="211" y="62"/>
                    <a:pt x="210" y="59"/>
                    <a:pt x="209" y="55"/>
                  </a:cubicBezTo>
                  <a:cubicBezTo>
                    <a:pt x="208" y="52"/>
                    <a:pt x="207" y="49"/>
                    <a:pt x="205" y="44"/>
                  </a:cubicBezTo>
                  <a:cubicBezTo>
                    <a:pt x="206" y="47"/>
                    <a:pt x="206" y="47"/>
                    <a:pt x="206" y="47"/>
                  </a:cubicBezTo>
                  <a:cubicBezTo>
                    <a:pt x="202" y="44"/>
                    <a:pt x="203" y="38"/>
                    <a:pt x="198" y="30"/>
                  </a:cubicBezTo>
                  <a:cubicBezTo>
                    <a:pt x="198" y="30"/>
                    <a:pt x="198" y="30"/>
                    <a:pt x="198" y="30"/>
                  </a:cubicBezTo>
                  <a:cubicBezTo>
                    <a:pt x="198" y="27"/>
                    <a:pt x="197" y="25"/>
                    <a:pt x="196" y="23"/>
                  </a:cubicBezTo>
                  <a:cubicBezTo>
                    <a:pt x="195" y="22"/>
                    <a:pt x="194" y="21"/>
                    <a:pt x="194" y="20"/>
                  </a:cubicBezTo>
                  <a:cubicBezTo>
                    <a:pt x="193" y="18"/>
                    <a:pt x="192" y="16"/>
                    <a:pt x="191" y="15"/>
                  </a:cubicBezTo>
                  <a:cubicBezTo>
                    <a:pt x="190" y="14"/>
                    <a:pt x="189" y="13"/>
                    <a:pt x="187" y="11"/>
                  </a:cubicBezTo>
                  <a:cubicBezTo>
                    <a:pt x="186" y="9"/>
                    <a:pt x="183" y="5"/>
                    <a:pt x="179" y="0"/>
                  </a:cubicBezTo>
                  <a:cubicBezTo>
                    <a:pt x="179" y="3"/>
                    <a:pt x="179" y="3"/>
                    <a:pt x="179" y="3"/>
                  </a:cubicBezTo>
                  <a:cubicBezTo>
                    <a:pt x="179" y="4"/>
                    <a:pt x="178" y="4"/>
                    <a:pt x="178" y="3"/>
                  </a:cubicBezTo>
                  <a:cubicBezTo>
                    <a:pt x="175" y="5"/>
                    <a:pt x="171" y="7"/>
                    <a:pt x="166" y="11"/>
                  </a:cubicBezTo>
                  <a:cubicBezTo>
                    <a:pt x="164" y="13"/>
                    <a:pt x="162" y="15"/>
                    <a:pt x="159" y="18"/>
                  </a:cubicBezTo>
                  <a:cubicBezTo>
                    <a:pt x="157" y="20"/>
                    <a:pt x="156" y="23"/>
                    <a:pt x="155" y="25"/>
                  </a:cubicBezTo>
                  <a:cubicBezTo>
                    <a:pt x="156" y="24"/>
                    <a:pt x="157" y="23"/>
                    <a:pt x="158" y="22"/>
                  </a:cubicBezTo>
                  <a:cubicBezTo>
                    <a:pt x="157" y="23"/>
                    <a:pt x="156" y="25"/>
                    <a:pt x="155" y="27"/>
                  </a:cubicBezTo>
                  <a:cubicBezTo>
                    <a:pt x="153" y="29"/>
                    <a:pt x="151" y="30"/>
                    <a:pt x="150" y="32"/>
                  </a:cubicBezTo>
                  <a:cubicBezTo>
                    <a:pt x="148" y="34"/>
                    <a:pt x="146" y="36"/>
                    <a:pt x="145" y="38"/>
                  </a:cubicBezTo>
                  <a:cubicBezTo>
                    <a:pt x="143" y="40"/>
                    <a:pt x="142" y="42"/>
                    <a:pt x="142" y="44"/>
                  </a:cubicBezTo>
                  <a:cubicBezTo>
                    <a:pt x="141" y="45"/>
                    <a:pt x="142" y="41"/>
                    <a:pt x="142" y="39"/>
                  </a:cubicBezTo>
                  <a:cubicBezTo>
                    <a:pt x="138" y="48"/>
                    <a:pt x="139" y="49"/>
                    <a:pt x="140" y="49"/>
                  </a:cubicBezTo>
                  <a:cubicBezTo>
                    <a:pt x="141" y="49"/>
                    <a:pt x="142" y="49"/>
                    <a:pt x="141" y="56"/>
                  </a:cubicBezTo>
                  <a:cubicBezTo>
                    <a:pt x="140" y="58"/>
                    <a:pt x="139" y="52"/>
                    <a:pt x="137" y="61"/>
                  </a:cubicBezTo>
                  <a:cubicBezTo>
                    <a:pt x="136" y="63"/>
                    <a:pt x="136" y="70"/>
                    <a:pt x="137" y="78"/>
                  </a:cubicBezTo>
                  <a:cubicBezTo>
                    <a:pt x="138" y="85"/>
                    <a:pt x="139" y="94"/>
                    <a:pt x="138" y="100"/>
                  </a:cubicBezTo>
                  <a:cubicBezTo>
                    <a:pt x="139" y="97"/>
                    <a:pt x="140" y="94"/>
                    <a:pt x="141" y="100"/>
                  </a:cubicBezTo>
                  <a:cubicBezTo>
                    <a:pt x="141" y="110"/>
                    <a:pt x="138" y="126"/>
                    <a:pt x="143" y="134"/>
                  </a:cubicBezTo>
                  <a:cubicBezTo>
                    <a:pt x="143" y="135"/>
                    <a:pt x="142" y="135"/>
                    <a:pt x="142" y="135"/>
                  </a:cubicBezTo>
                  <a:cubicBezTo>
                    <a:pt x="144" y="142"/>
                    <a:pt x="146" y="158"/>
                    <a:pt x="148" y="162"/>
                  </a:cubicBezTo>
                  <a:cubicBezTo>
                    <a:pt x="145" y="165"/>
                    <a:pt x="147" y="176"/>
                    <a:pt x="148" y="186"/>
                  </a:cubicBezTo>
                  <a:cubicBezTo>
                    <a:pt x="148" y="188"/>
                    <a:pt x="149" y="190"/>
                    <a:pt x="149" y="191"/>
                  </a:cubicBezTo>
                  <a:cubicBezTo>
                    <a:pt x="149" y="193"/>
                    <a:pt x="149" y="195"/>
                    <a:pt x="149" y="196"/>
                  </a:cubicBezTo>
                  <a:cubicBezTo>
                    <a:pt x="149" y="198"/>
                    <a:pt x="148" y="199"/>
                    <a:pt x="147" y="197"/>
                  </a:cubicBezTo>
                  <a:cubicBezTo>
                    <a:pt x="147" y="200"/>
                    <a:pt x="147" y="203"/>
                    <a:pt x="146" y="206"/>
                  </a:cubicBezTo>
                  <a:cubicBezTo>
                    <a:pt x="146" y="206"/>
                    <a:pt x="146" y="206"/>
                    <a:pt x="146" y="206"/>
                  </a:cubicBezTo>
                  <a:cubicBezTo>
                    <a:pt x="146" y="206"/>
                    <a:pt x="146" y="206"/>
                    <a:pt x="146" y="206"/>
                  </a:cubicBezTo>
                  <a:cubicBezTo>
                    <a:pt x="145" y="206"/>
                    <a:pt x="145" y="206"/>
                    <a:pt x="145" y="206"/>
                  </a:cubicBezTo>
                  <a:cubicBezTo>
                    <a:pt x="145" y="206"/>
                    <a:pt x="144" y="205"/>
                    <a:pt x="144" y="205"/>
                  </a:cubicBezTo>
                  <a:cubicBezTo>
                    <a:pt x="144" y="204"/>
                    <a:pt x="144" y="204"/>
                    <a:pt x="144" y="204"/>
                  </a:cubicBezTo>
                  <a:cubicBezTo>
                    <a:pt x="141" y="202"/>
                    <a:pt x="139" y="201"/>
                    <a:pt x="138" y="200"/>
                  </a:cubicBezTo>
                  <a:cubicBezTo>
                    <a:pt x="136" y="200"/>
                    <a:pt x="135" y="199"/>
                    <a:pt x="134" y="199"/>
                  </a:cubicBezTo>
                  <a:cubicBezTo>
                    <a:pt x="132" y="197"/>
                    <a:pt x="134" y="198"/>
                    <a:pt x="134" y="198"/>
                  </a:cubicBezTo>
                  <a:cubicBezTo>
                    <a:pt x="134" y="197"/>
                    <a:pt x="133" y="196"/>
                    <a:pt x="133" y="196"/>
                  </a:cubicBezTo>
                  <a:cubicBezTo>
                    <a:pt x="132" y="195"/>
                    <a:pt x="132" y="194"/>
                    <a:pt x="131" y="194"/>
                  </a:cubicBezTo>
                  <a:cubicBezTo>
                    <a:pt x="130" y="192"/>
                    <a:pt x="128" y="191"/>
                    <a:pt x="127" y="189"/>
                  </a:cubicBezTo>
                  <a:cubicBezTo>
                    <a:pt x="125" y="187"/>
                    <a:pt x="124" y="185"/>
                    <a:pt x="122" y="183"/>
                  </a:cubicBezTo>
                  <a:cubicBezTo>
                    <a:pt x="118" y="180"/>
                    <a:pt x="114" y="177"/>
                    <a:pt x="108" y="171"/>
                  </a:cubicBezTo>
                  <a:cubicBezTo>
                    <a:pt x="108" y="169"/>
                    <a:pt x="108" y="169"/>
                    <a:pt x="108" y="169"/>
                  </a:cubicBezTo>
                  <a:cubicBezTo>
                    <a:pt x="106" y="167"/>
                    <a:pt x="102" y="161"/>
                    <a:pt x="96" y="154"/>
                  </a:cubicBezTo>
                  <a:cubicBezTo>
                    <a:pt x="90" y="147"/>
                    <a:pt x="81" y="139"/>
                    <a:pt x="72" y="134"/>
                  </a:cubicBezTo>
                  <a:cubicBezTo>
                    <a:pt x="73" y="134"/>
                    <a:pt x="73" y="133"/>
                    <a:pt x="75" y="134"/>
                  </a:cubicBezTo>
                  <a:cubicBezTo>
                    <a:pt x="70" y="131"/>
                    <a:pt x="64" y="127"/>
                    <a:pt x="58" y="124"/>
                  </a:cubicBezTo>
                  <a:cubicBezTo>
                    <a:pt x="52" y="121"/>
                    <a:pt x="45" y="118"/>
                    <a:pt x="39" y="117"/>
                  </a:cubicBezTo>
                  <a:cubicBezTo>
                    <a:pt x="32" y="116"/>
                    <a:pt x="25" y="116"/>
                    <a:pt x="20" y="118"/>
                  </a:cubicBezTo>
                  <a:cubicBezTo>
                    <a:pt x="19" y="118"/>
                    <a:pt x="19" y="118"/>
                    <a:pt x="18" y="118"/>
                  </a:cubicBezTo>
                  <a:cubicBezTo>
                    <a:pt x="17" y="119"/>
                    <a:pt x="17" y="119"/>
                    <a:pt x="16" y="119"/>
                  </a:cubicBezTo>
                  <a:cubicBezTo>
                    <a:pt x="14" y="120"/>
                    <a:pt x="13" y="121"/>
                    <a:pt x="12" y="121"/>
                  </a:cubicBezTo>
                  <a:cubicBezTo>
                    <a:pt x="10" y="123"/>
                    <a:pt x="9" y="124"/>
                    <a:pt x="8" y="126"/>
                  </a:cubicBezTo>
                  <a:cubicBezTo>
                    <a:pt x="5" y="127"/>
                    <a:pt x="3" y="129"/>
                    <a:pt x="0" y="131"/>
                  </a:cubicBezTo>
                  <a:cubicBezTo>
                    <a:pt x="0" y="131"/>
                    <a:pt x="0" y="132"/>
                    <a:pt x="0" y="132"/>
                  </a:cubicBezTo>
                  <a:cubicBezTo>
                    <a:pt x="1" y="133"/>
                    <a:pt x="1" y="133"/>
                    <a:pt x="1" y="133"/>
                  </a:cubicBezTo>
                  <a:cubicBezTo>
                    <a:pt x="1" y="136"/>
                    <a:pt x="1" y="136"/>
                    <a:pt x="1" y="136"/>
                  </a:cubicBezTo>
                  <a:cubicBezTo>
                    <a:pt x="3" y="140"/>
                    <a:pt x="3" y="140"/>
                    <a:pt x="3" y="140"/>
                  </a:cubicBezTo>
                  <a:cubicBezTo>
                    <a:pt x="2" y="137"/>
                    <a:pt x="2" y="135"/>
                    <a:pt x="2" y="134"/>
                  </a:cubicBezTo>
                  <a:cubicBezTo>
                    <a:pt x="2" y="133"/>
                    <a:pt x="2" y="132"/>
                    <a:pt x="2" y="132"/>
                  </a:cubicBezTo>
                  <a:cubicBezTo>
                    <a:pt x="1" y="132"/>
                    <a:pt x="2" y="132"/>
                    <a:pt x="2" y="132"/>
                  </a:cubicBezTo>
                  <a:cubicBezTo>
                    <a:pt x="2" y="132"/>
                    <a:pt x="2" y="132"/>
                    <a:pt x="2" y="131"/>
                  </a:cubicBezTo>
                  <a:cubicBezTo>
                    <a:pt x="3" y="131"/>
                    <a:pt x="3" y="131"/>
                    <a:pt x="3" y="132"/>
                  </a:cubicBezTo>
                  <a:cubicBezTo>
                    <a:pt x="3" y="132"/>
                    <a:pt x="3" y="132"/>
                    <a:pt x="3" y="132"/>
                  </a:cubicBezTo>
                  <a:cubicBezTo>
                    <a:pt x="3" y="132"/>
                    <a:pt x="3" y="132"/>
                    <a:pt x="3" y="132"/>
                  </a:cubicBezTo>
                  <a:cubicBezTo>
                    <a:pt x="3" y="133"/>
                    <a:pt x="3" y="133"/>
                    <a:pt x="3" y="133"/>
                  </a:cubicBezTo>
                  <a:cubicBezTo>
                    <a:pt x="5" y="136"/>
                    <a:pt x="7" y="139"/>
                    <a:pt x="6" y="136"/>
                  </a:cubicBezTo>
                  <a:cubicBezTo>
                    <a:pt x="8" y="139"/>
                    <a:pt x="8" y="144"/>
                    <a:pt x="9" y="147"/>
                  </a:cubicBezTo>
                  <a:cubicBezTo>
                    <a:pt x="9" y="149"/>
                    <a:pt x="9" y="149"/>
                    <a:pt x="8" y="149"/>
                  </a:cubicBezTo>
                  <a:cubicBezTo>
                    <a:pt x="8" y="149"/>
                    <a:pt x="8" y="149"/>
                    <a:pt x="7" y="146"/>
                  </a:cubicBezTo>
                  <a:cubicBezTo>
                    <a:pt x="7" y="145"/>
                    <a:pt x="7" y="145"/>
                    <a:pt x="7" y="145"/>
                  </a:cubicBezTo>
                  <a:cubicBezTo>
                    <a:pt x="5" y="144"/>
                    <a:pt x="5" y="145"/>
                    <a:pt x="6" y="148"/>
                  </a:cubicBezTo>
                  <a:cubicBezTo>
                    <a:pt x="6" y="150"/>
                    <a:pt x="7" y="153"/>
                    <a:pt x="8" y="156"/>
                  </a:cubicBezTo>
                  <a:cubicBezTo>
                    <a:pt x="10" y="162"/>
                    <a:pt x="12" y="168"/>
                    <a:pt x="11" y="168"/>
                  </a:cubicBezTo>
                  <a:cubicBezTo>
                    <a:pt x="26" y="203"/>
                    <a:pt x="47" y="234"/>
                    <a:pt x="71" y="261"/>
                  </a:cubicBezTo>
                  <a:cubicBezTo>
                    <a:pt x="70" y="256"/>
                    <a:pt x="70" y="256"/>
                    <a:pt x="70" y="256"/>
                  </a:cubicBezTo>
                  <a:cubicBezTo>
                    <a:pt x="73" y="259"/>
                    <a:pt x="75" y="262"/>
                    <a:pt x="78" y="265"/>
                  </a:cubicBezTo>
                  <a:cubicBezTo>
                    <a:pt x="80" y="268"/>
                    <a:pt x="79" y="270"/>
                    <a:pt x="74" y="264"/>
                  </a:cubicBezTo>
                  <a:cubicBezTo>
                    <a:pt x="74" y="266"/>
                    <a:pt x="77" y="268"/>
                    <a:pt x="80" y="270"/>
                  </a:cubicBezTo>
                  <a:cubicBezTo>
                    <a:pt x="81" y="271"/>
                    <a:pt x="82" y="272"/>
                    <a:pt x="83" y="272"/>
                  </a:cubicBezTo>
                  <a:cubicBezTo>
                    <a:pt x="84" y="272"/>
                    <a:pt x="84" y="273"/>
                    <a:pt x="84" y="273"/>
                  </a:cubicBezTo>
                  <a:cubicBezTo>
                    <a:pt x="88" y="277"/>
                    <a:pt x="86" y="276"/>
                    <a:pt x="84" y="275"/>
                  </a:cubicBezTo>
                  <a:cubicBezTo>
                    <a:pt x="82" y="274"/>
                    <a:pt x="80" y="273"/>
                    <a:pt x="81" y="274"/>
                  </a:cubicBezTo>
                  <a:cubicBezTo>
                    <a:pt x="84" y="277"/>
                    <a:pt x="84" y="277"/>
                    <a:pt x="84" y="277"/>
                  </a:cubicBezTo>
                  <a:cubicBezTo>
                    <a:pt x="83" y="276"/>
                    <a:pt x="83" y="276"/>
                    <a:pt x="83" y="276"/>
                  </a:cubicBezTo>
                  <a:cubicBezTo>
                    <a:pt x="87" y="278"/>
                    <a:pt x="89" y="278"/>
                    <a:pt x="93" y="282"/>
                  </a:cubicBezTo>
                  <a:cubicBezTo>
                    <a:pt x="94" y="284"/>
                    <a:pt x="91" y="282"/>
                    <a:pt x="91" y="283"/>
                  </a:cubicBezTo>
                  <a:cubicBezTo>
                    <a:pt x="91" y="283"/>
                    <a:pt x="91" y="283"/>
                    <a:pt x="92" y="284"/>
                  </a:cubicBezTo>
                  <a:cubicBezTo>
                    <a:pt x="92" y="284"/>
                    <a:pt x="92" y="284"/>
                    <a:pt x="92" y="285"/>
                  </a:cubicBezTo>
                  <a:cubicBezTo>
                    <a:pt x="92" y="285"/>
                    <a:pt x="93" y="285"/>
                    <a:pt x="93" y="285"/>
                  </a:cubicBezTo>
                  <a:cubicBezTo>
                    <a:pt x="92" y="285"/>
                    <a:pt x="92" y="285"/>
                    <a:pt x="92" y="285"/>
                  </a:cubicBezTo>
                  <a:cubicBezTo>
                    <a:pt x="91" y="285"/>
                    <a:pt x="91" y="285"/>
                    <a:pt x="90" y="285"/>
                  </a:cubicBezTo>
                  <a:cubicBezTo>
                    <a:pt x="89" y="286"/>
                    <a:pt x="88" y="286"/>
                    <a:pt x="86" y="286"/>
                  </a:cubicBezTo>
                  <a:cubicBezTo>
                    <a:pt x="88" y="286"/>
                    <a:pt x="91" y="287"/>
                    <a:pt x="93" y="288"/>
                  </a:cubicBezTo>
                  <a:cubicBezTo>
                    <a:pt x="91" y="289"/>
                    <a:pt x="84" y="288"/>
                    <a:pt x="92" y="290"/>
                  </a:cubicBezTo>
                  <a:cubicBezTo>
                    <a:pt x="89" y="289"/>
                    <a:pt x="85" y="289"/>
                    <a:pt x="81" y="289"/>
                  </a:cubicBezTo>
                  <a:cubicBezTo>
                    <a:pt x="80" y="289"/>
                    <a:pt x="79" y="288"/>
                    <a:pt x="78" y="288"/>
                  </a:cubicBezTo>
                  <a:cubicBezTo>
                    <a:pt x="78" y="288"/>
                    <a:pt x="77" y="288"/>
                    <a:pt x="77" y="288"/>
                  </a:cubicBezTo>
                  <a:cubicBezTo>
                    <a:pt x="76" y="288"/>
                    <a:pt x="75" y="288"/>
                    <a:pt x="74" y="288"/>
                  </a:cubicBezTo>
                  <a:cubicBezTo>
                    <a:pt x="71" y="288"/>
                    <a:pt x="67" y="288"/>
                    <a:pt x="64" y="288"/>
                  </a:cubicBezTo>
                  <a:cubicBezTo>
                    <a:pt x="57" y="288"/>
                    <a:pt x="50" y="288"/>
                    <a:pt x="44" y="289"/>
                  </a:cubicBezTo>
                  <a:cubicBezTo>
                    <a:pt x="39" y="289"/>
                    <a:pt x="34" y="290"/>
                    <a:pt x="33" y="290"/>
                  </a:cubicBezTo>
                  <a:cubicBezTo>
                    <a:pt x="28" y="292"/>
                    <a:pt x="23" y="294"/>
                    <a:pt x="18" y="297"/>
                  </a:cubicBezTo>
                  <a:cubicBezTo>
                    <a:pt x="15" y="298"/>
                    <a:pt x="13" y="300"/>
                    <a:pt x="10" y="303"/>
                  </a:cubicBezTo>
                  <a:cubicBezTo>
                    <a:pt x="8" y="305"/>
                    <a:pt x="7" y="308"/>
                    <a:pt x="5" y="311"/>
                  </a:cubicBezTo>
                  <a:cubicBezTo>
                    <a:pt x="6" y="309"/>
                    <a:pt x="7" y="309"/>
                    <a:pt x="8" y="309"/>
                  </a:cubicBezTo>
                  <a:cubicBezTo>
                    <a:pt x="8" y="310"/>
                    <a:pt x="7" y="312"/>
                    <a:pt x="5" y="317"/>
                  </a:cubicBezTo>
                  <a:cubicBezTo>
                    <a:pt x="4" y="316"/>
                    <a:pt x="3" y="316"/>
                    <a:pt x="2" y="318"/>
                  </a:cubicBezTo>
                  <a:cubicBezTo>
                    <a:pt x="1" y="319"/>
                    <a:pt x="0" y="323"/>
                    <a:pt x="0" y="327"/>
                  </a:cubicBezTo>
                  <a:cubicBezTo>
                    <a:pt x="0" y="331"/>
                    <a:pt x="1" y="336"/>
                    <a:pt x="4" y="340"/>
                  </a:cubicBezTo>
                  <a:cubicBezTo>
                    <a:pt x="6" y="343"/>
                    <a:pt x="9" y="346"/>
                    <a:pt x="11" y="348"/>
                  </a:cubicBezTo>
                  <a:cubicBezTo>
                    <a:pt x="8" y="344"/>
                    <a:pt x="15" y="349"/>
                    <a:pt x="22" y="351"/>
                  </a:cubicBezTo>
                  <a:cubicBezTo>
                    <a:pt x="29" y="353"/>
                    <a:pt x="36" y="354"/>
                    <a:pt x="30" y="351"/>
                  </a:cubicBezTo>
                  <a:cubicBezTo>
                    <a:pt x="39" y="353"/>
                    <a:pt x="30" y="353"/>
                    <a:pt x="37" y="355"/>
                  </a:cubicBezTo>
                  <a:cubicBezTo>
                    <a:pt x="47" y="356"/>
                    <a:pt x="58" y="358"/>
                    <a:pt x="70" y="359"/>
                  </a:cubicBezTo>
                  <a:cubicBezTo>
                    <a:pt x="75" y="360"/>
                    <a:pt x="81" y="361"/>
                    <a:pt x="86" y="362"/>
                  </a:cubicBezTo>
                  <a:cubicBezTo>
                    <a:pt x="88" y="363"/>
                    <a:pt x="88" y="363"/>
                    <a:pt x="88" y="363"/>
                  </a:cubicBezTo>
                  <a:cubicBezTo>
                    <a:pt x="90" y="363"/>
                    <a:pt x="90" y="363"/>
                    <a:pt x="90" y="363"/>
                  </a:cubicBezTo>
                  <a:cubicBezTo>
                    <a:pt x="94" y="365"/>
                    <a:pt x="94" y="365"/>
                    <a:pt x="94" y="365"/>
                  </a:cubicBezTo>
                  <a:cubicBezTo>
                    <a:pt x="96" y="366"/>
                    <a:pt x="99" y="367"/>
                    <a:pt x="101" y="368"/>
                  </a:cubicBezTo>
                  <a:cubicBezTo>
                    <a:pt x="102" y="368"/>
                    <a:pt x="99" y="365"/>
                    <a:pt x="104" y="366"/>
                  </a:cubicBezTo>
                  <a:cubicBezTo>
                    <a:pt x="105" y="368"/>
                    <a:pt x="106" y="369"/>
                    <a:pt x="108" y="371"/>
                  </a:cubicBezTo>
                  <a:cubicBezTo>
                    <a:pt x="109" y="372"/>
                    <a:pt x="110" y="374"/>
                    <a:pt x="111" y="376"/>
                  </a:cubicBezTo>
                  <a:cubicBezTo>
                    <a:pt x="114" y="378"/>
                    <a:pt x="117" y="375"/>
                    <a:pt x="121" y="383"/>
                  </a:cubicBezTo>
                  <a:cubicBezTo>
                    <a:pt x="120" y="382"/>
                    <a:pt x="120" y="380"/>
                    <a:pt x="122" y="382"/>
                  </a:cubicBezTo>
                  <a:cubicBezTo>
                    <a:pt x="125" y="386"/>
                    <a:pt x="128" y="392"/>
                    <a:pt x="131" y="397"/>
                  </a:cubicBezTo>
                  <a:cubicBezTo>
                    <a:pt x="133" y="402"/>
                    <a:pt x="135" y="407"/>
                    <a:pt x="137" y="413"/>
                  </a:cubicBezTo>
                  <a:cubicBezTo>
                    <a:pt x="141" y="424"/>
                    <a:pt x="145" y="435"/>
                    <a:pt x="147" y="447"/>
                  </a:cubicBezTo>
                  <a:cubicBezTo>
                    <a:pt x="152" y="471"/>
                    <a:pt x="154" y="496"/>
                    <a:pt x="153" y="520"/>
                  </a:cubicBezTo>
                  <a:cubicBezTo>
                    <a:pt x="154" y="514"/>
                    <a:pt x="154" y="518"/>
                    <a:pt x="155" y="523"/>
                  </a:cubicBezTo>
                  <a:cubicBezTo>
                    <a:pt x="155" y="520"/>
                    <a:pt x="157" y="523"/>
                    <a:pt x="158" y="522"/>
                  </a:cubicBezTo>
                  <a:cubicBezTo>
                    <a:pt x="157" y="529"/>
                    <a:pt x="157" y="536"/>
                    <a:pt x="157" y="543"/>
                  </a:cubicBezTo>
                  <a:cubicBezTo>
                    <a:pt x="160" y="546"/>
                    <a:pt x="161" y="565"/>
                    <a:pt x="164" y="567"/>
                  </a:cubicBezTo>
                  <a:cubicBezTo>
                    <a:pt x="162" y="560"/>
                    <a:pt x="162" y="560"/>
                    <a:pt x="162" y="560"/>
                  </a:cubicBezTo>
                  <a:cubicBezTo>
                    <a:pt x="167" y="568"/>
                    <a:pt x="167" y="547"/>
                    <a:pt x="171" y="548"/>
                  </a:cubicBezTo>
                  <a:cubicBezTo>
                    <a:pt x="166" y="539"/>
                    <a:pt x="173" y="522"/>
                    <a:pt x="166" y="507"/>
                  </a:cubicBezTo>
                  <a:cubicBezTo>
                    <a:pt x="167" y="504"/>
                    <a:pt x="168" y="510"/>
                    <a:pt x="168" y="508"/>
                  </a:cubicBezTo>
                  <a:cubicBezTo>
                    <a:pt x="166" y="504"/>
                    <a:pt x="166" y="499"/>
                    <a:pt x="165" y="490"/>
                  </a:cubicBezTo>
                  <a:cubicBezTo>
                    <a:pt x="166" y="491"/>
                    <a:pt x="166" y="491"/>
                    <a:pt x="166" y="491"/>
                  </a:cubicBezTo>
                  <a:cubicBezTo>
                    <a:pt x="164" y="479"/>
                    <a:pt x="164" y="470"/>
                    <a:pt x="163" y="460"/>
                  </a:cubicBezTo>
                  <a:cubicBezTo>
                    <a:pt x="162" y="451"/>
                    <a:pt x="161" y="441"/>
                    <a:pt x="158" y="426"/>
                  </a:cubicBezTo>
                  <a:cubicBezTo>
                    <a:pt x="156" y="429"/>
                    <a:pt x="156" y="429"/>
                    <a:pt x="156" y="429"/>
                  </a:cubicBezTo>
                  <a:cubicBezTo>
                    <a:pt x="155" y="423"/>
                    <a:pt x="155" y="421"/>
                    <a:pt x="155" y="418"/>
                  </a:cubicBezTo>
                  <a:cubicBezTo>
                    <a:pt x="153" y="415"/>
                    <a:pt x="154" y="419"/>
                    <a:pt x="155" y="424"/>
                  </a:cubicBezTo>
                  <a:cubicBezTo>
                    <a:pt x="156" y="428"/>
                    <a:pt x="157" y="433"/>
                    <a:pt x="155" y="430"/>
                  </a:cubicBezTo>
                  <a:cubicBezTo>
                    <a:pt x="156" y="425"/>
                    <a:pt x="153" y="415"/>
                    <a:pt x="149" y="404"/>
                  </a:cubicBezTo>
                  <a:cubicBezTo>
                    <a:pt x="148" y="402"/>
                    <a:pt x="147" y="399"/>
                    <a:pt x="146" y="397"/>
                  </a:cubicBezTo>
                  <a:cubicBezTo>
                    <a:pt x="145" y="395"/>
                    <a:pt x="144" y="392"/>
                    <a:pt x="143" y="390"/>
                  </a:cubicBezTo>
                  <a:cubicBezTo>
                    <a:pt x="141" y="386"/>
                    <a:pt x="140" y="383"/>
                    <a:pt x="140" y="381"/>
                  </a:cubicBezTo>
                  <a:cubicBezTo>
                    <a:pt x="134" y="373"/>
                    <a:pt x="140" y="385"/>
                    <a:pt x="134" y="376"/>
                  </a:cubicBezTo>
                  <a:cubicBezTo>
                    <a:pt x="133" y="373"/>
                    <a:pt x="133" y="373"/>
                    <a:pt x="133" y="373"/>
                  </a:cubicBezTo>
                  <a:cubicBezTo>
                    <a:pt x="130" y="372"/>
                    <a:pt x="130" y="372"/>
                    <a:pt x="130" y="372"/>
                  </a:cubicBezTo>
                  <a:cubicBezTo>
                    <a:pt x="128" y="370"/>
                    <a:pt x="127" y="368"/>
                    <a:pt x="126" y="366"/>
                  </a:cubicBezTo>
                  <a:cubicBezTo>
                    <a:pt x="125" y="365"/>
                    <a:pt x="125" y="364"/>
                    <a:pt x="125" y="363"/>
                  </a:cubicBezTo>
                  <a:cubicBezTo>
                    <a:pt x="126" y="364"/>
                    <a:pt x="129" y="366"/>
                    <a:pt x="130" y="367"/>
                  </a:cubicBezTo>
                  <a:cubicBezTo>
                    <a:pt x="129" y="366"/>
                    <a:pt x="128" y="365"/>
                    <a:pt x="128" y="364"/>
                  </a:cubicBezTo>
                  <a:cubicBezTo>
                    <a:pt x="127" y="363"/>
                    <a:pt x="126" y="363"/>
                    <a:pt x="125" y="362"/>
                  </a:cubicBezTo>
                  <a:cubicBezTo>
                    <a:pt x="122" y="360"/>
                    <a:pt x="120" y="358"/>
                    <a:pt x="117" y="356"/>
                  </a:cubicBezTo>
                  <a:cubicBezTo>
                    <a:pt x="115" y="355"/>
                    <a:pt x="113" y="354"/>
                    <a:pt x="111" y="353"/>
                  </a:cubicBezTo>
                  <a:cubicBezTo>
                    <a:pt x="109" y="352"/>
                    <a:pt x="107" y="351"/>
                    <a:pt x="107" y="351"/>
                  </a:cubicBezTo>
                  <a:cubicBezTo>
                    <a:pt x="110" y="352"/>
                    <a:pt x="113" y="354"/>
                    <a:pt x="115" y="356"/>
                  </a:cubicBezTo>
                  <a:cubicBezTo>
                    <a:pt x="109" y="353"/>
                    <a:pt x="102" y="349"/>
                    <a:pt x="95" y="347"/>
                  </a:cubicBezTo>
                  <a:cubicBezTo>
                    <a:pt x="93" y="346"/>
                    <a:pt x="91" y="346"/>
                    <a:pt x="89" y="346"/>
                  </a:cubicBezTo>
                  <a:cubicBezTo>
                    <a:pt x="87" y="345"/>
                    <a:pt x="85" y="345"/>
                    <a:pt x="83" y="345"/>
                  </a:cubicBezTo>
                  <a:cubicBezTo>
                    <a:pt x="79" y="344"/>
                    <a:pt x="76" y="344"/>
                    <a:pt x="72" y="343"/>
                  </a:cubicBezTo>
                  <a:cubicBezTo>
                    <a:pt x="58" y="342"/>
                    <a:pt x="45" y="341"/>
                    <a:pt x="33" y="340"/>
                  </a:cubicBezTo>
                  <a:cubicBezTo>
                    <a:pt x="35" y="341"/>
                    <a:pt x="35" y="341"/>
                    <a:pt x="35" y="341"/>
                  </a:cubicBezTo>
                  <a:cubicBezTo>
                    <a:pt x="26" y="340"/>
                    <a:pt x="23" y="338"/>
                    <a:pt x="20" y="336"/>
                  </a:cubicBezTo>
                  <a:cubicBezTo>
                    <a:pt x="18" y="335"/>
                    <a:pt x="17" y="334"/>
                    <a:pt x="16" y="333"/>
                  </a:cubicBezTo>
                  <a:cubicBezTo>
                    <a:pt x="14" y="331"/>
                    <a:pt x="13" y="330"/>
                    <a:pt x="12" y="327"/>
                  </a:cubicBezTo>
                  <a:cubicBezTo>
                    <a:pt x="13" y="327"/>
                    <a:pt x="13" y="327"/>
                    <a:pt x="13" y="327"/>
                  </a:cubicBezTo>
                  <a:cubicBezTo>
                    <a:pt x="11" y="325"/>
                    <a:pt x="12" y="320"/>
                    <a:pt x="14" y="316"/>
                  </a:cubicBezTo>
                  <a:cubicBezTo>
                    <a:pt x="14" y="318"/>
                    <a:pt x="15" y="316"/>
                    <a:pt x="16" y="315"/>
                  </a:cubicBezTo>
                  <a:cubicBezTo>
                    <a:pt x="18" y="314"/>
                    <a:pt x="19" y="312"/>
                    <a:pt x="18" y="315"/>
                  </a:cubicBezTo>
                  <a:cubicBezTo>
                    <a:pt x="19" y="314"/>
                    <a:pt x="19" y="313"/>
                    <a:pt x="19" y="313"/>
                  </a:cubicBezTo>
                  <a:cubicBezTo>
                    <a:pt x="20" y="312"/>
                    <a:pt x="20" y="312"/>
                    <a:pt x="20" y="311"/>
                  </a:cubicBezTo>
                  <a:cubicBezTo>
                    <a:pt x="21" y="310"/>
                    <a:pt x="22" y="310"/>
                    <a:pt x="22" y="309"/>
                  </a:cubicBezTo>
                  <a:cubicBezTo>
                    <a:pt x="23" y="308"/>
                    <a:pt x="24" y="308"/>
                    <a:pt x="24" y="307"/>
                  </a:cubicBezTo>
                  <a:cubicBezTo>
                    <a:pt x="25" y="307"/>
                    <a:pt x="25" y="306"/>
                    <a:pt x="26" y="305"/>
                  </a:cubicBezTo>
                  <a:cubicBezTo>
                    <a:pt x="27" y="304"/>
                    <a:pt x="28" y="303"/>
                    <a:pt x="31" y="302"/>
                  </a:cubicBezTo>
                  <a:cubicBezTo>
                    <a:pt x="32" y="302"/>
                    <a:pt x="33" y="302"/>
                    <a:pt x="34" y="302"/>
                  </a:cubicBezTo>
                  <a:cubicBezTo>
                    <a:pt x="38" y="300"/>
                    <a:pt x="38" y="299"/>
                    <a:pt x="48" y="298"/>
                  </a:cubicBezTo>
                  <a:cubicBezTo>
                    <a:pt x="40" y="300"/>
                    <a:pt x="55" y="300"/>
                    <a:pt x="46" y="302"/>
                  </a:cubicBezTo>
                  <a:cubicBezTo>
                    <a:pt x="56" y="303"/>
                    <a:pt x="64" y="302"/>
                    <a:pt x="71" y="302"/>
                  </a:cubicBezTo>
                  <a:cubicBezTo>
                    <a:pt x="76" y="301"/>
                    <a:pt x="84" y="301"/>
                    <a:pt x="93" y="303"/>
                  </a:cubicBezTo>
                  <a:cubicBezTo>
                    <a:pt x="96" y="302"/>
                    <a:pt x="95" y="301"/>
                    <a:pt x="93" y="301"/>
                  </a:cubicBezTo>
                  <a:cubicBezTo>
                    <a:pt x="91" y="300"/>
                    <a:pt x="88" y="300"/>
                    <a:pt x="84" y="300"/>
                  </a:cubicBezTo>
                  <a:cubicBezTo>
                    <a:pt x="76" y="300"/>
                    <a:pt x="72" y="300"/>
                    <a:pt x="74" y="300"/>
                  </a:cubicBezTo>
                  <a:cubicBezTo>
                    <a:pt x="72" y="299"/>
                    <a:pt x="74" y="298"/>
                    <a:pt x="77" y="298"/>
                  </a:cubicBezTo>
                  <a:cubicBezTo>
                    <a:pt x="82" y="297"/>
                    <a:pt x="87" y="297"/>
                    <a:pt x="91" y="297"/>
                  </a:cubicBezTo>
                  <a:cubicBezTo>
                    <a:pt x="95" y="297"/>
                    <a:pt x="99" y="298"/>
                    <a:pt x="105" y="298"/>
                  </a:cubicBezTo>
                  <a:cubicBezTo>
                    <a:pt x="108" y="299"/>
                    <a:pt x="111" y="299"/>
                    <a:pt x="115" y="299"/>
                  </a:cubicBezTo>
                  <a:cubicBezTo>
                    <a:pt x="117" y="298"/>
                    <a:pt x="120" y="298"/>
                    <a:pt x="122" y="298"/>
                  </a:cubicBezTo>
                  <a:cubicBezTo>
                    <a:pt x="122" y="298"/>
                    <a:pt x="123" y="298"/>
                    <a:pt x="124" y="298"/>
                  </a:cubicBezTo>
                  <a:cubicBezTo>
                    <a:pt x="125" y="297"/>
                    <a:pt x="125" y="297"/>
                    <a:pt x="125" y="297"/>
                  </a:cubicBezTo>
                  <a:cubicBezTo>
                    <a:pt x="125" y="297"/>
                    <a:pt x="125" y="297"/>
                    <a:pt x="125" y="297"/>
                  </a:cubicBezTo>
                  <a:cubicBezTo>
                    <a:pt x="125" y="297"/>
                    <a:pt x="126" y="296"/>
                    <a:pt x="126" y="296"/>
                  </a:cubicBezTo>
                  <a:cubicBezTo>
                    <a:pt x="125" y="295"/>
                    <a:pt x="124" y="294"/>
                    <a:pt x="123" y="293"/>
                  </a:cubicBezTo>
                  <a:cubicBezTo>
                    <a:pt x="125" y="294"/>
                    <a:pt x="125" y="295"/>
                    <a:pt x="127" y="296"/>
                  </a:cubicBezTo>
                  <a:cubicBezTo>
                    <a:pt x="127" y="296"/>
                    <a:pt x="127" y="296"/>
                    <a:pt x="127" y="296"/>
                  </a:cubicBezTo>
                  <a:cubicBezTo>
                    <a:pt x="127" y="296"/>
                    <a:pt x="127" y="296"/>
                    <a:pt x="127" y="296"/>
                  </a:cubicBezTo>
                  <a:cubicBezTo>
                    <a:pt x="124" y="293"/>
                    <a:pt x="120" y="289"/>
                    <a:pt x="116" y="286"/>
                  </a:cubicBezTo>
                  <a:cubicBezTo>
                    <a:pt x="112" y="282"/>
                    <a:pt x="108" y="278"/>
                    <a:pt x="105" y="274"/>
                  </a:cubicBezTo>
                  <a:cubicBezTo>
                    <a:pt x="101" y="272"/>
                    <a:pt x="99" y="269"/>
                    <a:pt x="97" y="267"/>
                  </a:cubicBezTo>
                  <a:cubicBezTo>
                    <a:pt x="95" y="265"/>
                    <a:pt x="93" y="263"/>
                    <a:pt x="91" y="263"/>
                  </a:cubicBezTo>
                  <a:cubicBezTo>
                    <a:pt x="99" y="271"/>
                    <a:pt x="99" y="271"/>
                    <a:pt x="99" y="271"/>
                  </a:cubicBezTo>
                  <a:cubicBezTo>
                    <a:pt x="103" y="275"/>
                    <a:pt x="103" y="275"/>
                    <a:pt x="103" y="275"/>
                  </a:cubicBezTo>
                  <a:cubicBezTo>
                    <a:pt x="107" y="279"/>
                    <a:pt x="107" y="279"/>
                    <a:pt x="107" y="279"/>
                  </a:cubicBezTo>
                  <a:cubicBezTo>
                    <a:pt x="101" y="274"/>
                    <a:pt x="97" y="270"/>
                    <a:pt x="92" y="266"/>
                  </a:cubicBezTo>
                  <a:cubicBezTo>
                    <a:pt x="91" y="266"/>
                    <a:pt x="90" y="265"/>
                    <a:pt x="90" y="265"/>
                  </a:cubicBezTo>
                  <a:cubicBezTo>
                    <a:pt x="89" y="264"/>
                    <a:pt x="89" y="264"/>
                    <a:pt x="88" y="263"/>
                  </a:cubicBezTo>
                  <a:cubicBezTo>
                    <a:pt x="87" y="262"/>
                    <a:pt x="86" y="261"/>
                    <a:pt x="85" y="260"/>
                  </a:cubicBezTo>
                  <a:cubicBezTo>
                    <a:pt x="83" y="258"/>
                    <a:pt x="81" y="256"/>
                    <a:pt x="79" y="253"/>
                  </a:cubicBezTo>
                  <a:cubicBezTo>
                    <a:pt x="80" y="253"/>
                    <a:pt x="84" y="256"/>
                    <a:pt x="86" y="258"/>
                  </a:cubicBezTo>
                  <a:cubicBezTo>
                    <a:pt x="84" y="254"/>
                    <a:pt x="80" y="252"/>
                    <a:pt x="78" y="248"/>
                  </a:cubicBezTo>
                  <a:cubicBezTo>
                    <a:pt x="79" y="247"/>
                    <a:pt x="83" y="251"/>
                    <a:pt x="87" y="255"/>
                  </a:cubicBezTo>
                  <a:cubicBezTo>
                    <a:pt x="89" y="257"/>
                    <a:pt x="91" y="260"/>
                    <a:pt x="93" y="262"/>
                  </a:cubicBezTo>
                  <a:cubicBezTo>
                    <a:pt x="96" y="265"/>
                    <a:pt x="99" y="268"/>
                    <a:pt x="102" y="270"/>
                  </a:cubicBezTo>
                  <a:cubicBezTo>
                    <a:pt x="101" y="269"/>
                    <a:pt x="100" y="267"/>
                    <a:pt x="98" y="265"/>
                  </a:cubicBezTo>
                  <a:cubicBezTo>
                    <a:pt x="97" y="264"/>
                    <a:pt x="96" y="263"/>
                    <a:pt x="95" y="262"/>
                  </a:cubicBezTo>
                  <a:cubicBezTo>
                    <a:pt x="94" y="261"/>
                    <a:pt x="93" y="260"/>
                    <a:pt x="92" y="260"/>
                  </a:cubicBezTo>
                  <a:cubicBezTo>
                    <a:pt x="90" y="258"/>
                    <a:pt x="88" y="256"/>
                    <a:pt x="91" y="257"/>
                  </a:cubicBezTo>
                  <a:cubicBezTo>
                    <a:pt x="83" y="254"/>
                    <a:pt x="80" y="244"/>
                    <a:pt x="70" y="237"/>
                  </a:cubicBezTo>
                  <a:cubicBezTo>
                    <a:pt x="72" y="236"/>
                    <a:pt x="72" y="236"/>
                    <a:pt x="72" y="236"/>
                  </a:cubicBezTo>
                  <a:cubicBezTo>
                    <a:pt x="71" y="235"/>
                    <a:pt x="68" y="233"/>
                    <a:pt x="66" y="230"/>
                  </a:cubicBezTo>
                  <a:cubicBezTo>
                    <a:pt x="71" y="233"/>
                    <a:pt x="71" y="233"/>
                    <a:pt x="71" y="233"/>
                  </a:cubicBezTo>
                  <a:cubicBezTo>
                    <a:pt x="64" y="227"/>
                    <a:pt x="62" y="218"/>
                    <a:pt x="56" y="211"/>
                  </a:cubicBezTo>
                  <a:cubicBezTo>
                    <a:pt x="67" y="226"/>
                    <a:pt x="56" y="216"/>
                    <a:pt x="60" y="223"/>
                  </a:cubicBezTo>
                  <a:cubicBezTo>
                    <a:pt x="52" y="215"/>
                    <a:pt x="51" y="211"/>
                    <a:pt x="50" y="207"/>
                  </a:cubicBezTo>
                  <a:cubicBezTo>
                    <a:pt x="50" y="205"/>
                    <a:pt x="49" y="203"/>
                    <a:pt x="48" y="200"/>
                  </a:cubicBezTo>
                  <a:cubicBezTo>
                    <a:pt x="47" y="198"/>
                    <a:pt x="45" y="194"/>
                    <a:pt x="41" y="189"/>
                  </a:cubicBezTo>
                  <a:cubicBezTo>
                    <a:pt x="43" y="191"/>
                    <a:pt x="47" y="200"/>
                    <a:pt x="44" y="196"/>
                  </a:cubicBezTo>
                  <a:cubicBezTo>
                    <a:pt x="41" y="192"/>
                    <a:pt x="39" y="186"/>
                    <a:pt x="38" y="183"/>
                  </a:cubicBezTo>
                  <a:cubicBezTo>
                    <a:pt x="30" y="168"/>
                    <a:pt x="38" y="186"/>
                    <a:pt x="33" y="180"/>
                  </a:cubicBezTo>
                  <a:cubicBezTo>
                    <a:pt x="33" y="174"/>
                    <a:pt x="29" y="173"/>
                    <a:pt x="25" y="167"/>
                  </a:cubicBezTo>
                  <a:cubicBezTo>
                    <a:pt x="26" y="166"/>
                    <a:pt x="26" y="166"/>
                    <a:pt x="26" y="166"/>
                  </a:cubicBezTo>
                  <a:cubicBezTo>
                    <a:pt x="23" y="157"/>
                    <a:pt x="22" y="156"/>
                    <a:pt x="21" y="155"/>
                  </a:cubicBezTo>
                  <a:cubicBezTo>
                    <a:pt x="19" y="155"/>
                    <a:pt x="18" y="154"/>
                    <a:pt x="16" y="146"/>
                  </a:cubicBezTo>
                  <a:cubicBezTo>
                    <a:pt x="21" y="152"/>
                    <a:pt x="21" y="152"/>
                    <a:pt x="21" y="152"/>
                  </a:cubicBezTo>
                  <a:cubicBezTo>
                    <a:pt x="19" y="148"/>
                    <a:pt x="19" y="148"/>
                    <a:pt x="19" y="148"/>
                  </a:cubicBezTo>
                  <a:cubicBezTo>
                    <a:pt x="18" y="146"/>
                    <a:pt x="18" y="145"/>
                    <a:pt x="17" y="144"/>
                  </a:cubicBezTo>
                  <a:cubicBezTo>
                    <a:pt x="18" y="144"/>
                    <a:pt x="19" y="144"/>
                    <a:pt x="20" y="144"/>
                  </a:cubicBezTo>
                  <a:cubicBezTo>
                    <a:pt x="19" y="144"/>
                    <a:pt x="19" y="143"/>
                    <a:pt x="19" y="143"/>
                  </a:cubicBezTo>
                  <a:cubicBezTo>
                    <a:pt x="19" y="143"/>
                    <a:pt x="18" y="142"/>
                    <a:pt x="18" y="142"/>
                  </a:cubicBezTo>
                  <a:cubicBezTo>
                    <a:pt x="18" y="141"/>
                    <a:pt x="18" y="141"/>
                    <a:pt x="17" y="140"/>
                  </a:cubicBezTo>
                  <a:cubicBezTo>
                    <a:pt x="17" y="140"/>
                    <a:pt x="17" y="139"/>
                    <a:pt x="17" y="139"/>
                  </a:cubicBezTo>
                  <a:cubicBezTo>
                    <a:pt x="17" y="139"/>
                    <a:pt x="18" y="139"/>
                    <a:pt x="18" y="138"/>
                  </a:cubicBezTo>
                  <a:cubicBezTo>
                    <a:pt x="19" y="138"/>
                    <a:pt x="20" y="138"/>
                    <a:pt x="21" y="138"/>
                  </a:cubicBezTo>
                  <a:cubicBezTo>
                    <a:pt x="20" y="137"/>
                    <a:pt x="19" y="136"/>
                    <a:pt x="20" y="136"/>
                  </a:cubicBezTo>
                  <a:cubicBezTo>
                    <a:pt x="20" y="135"/>
                    <a:pt x="20" y="134"/>
                    <a:pt x="21" y="134"/>
                  </a:cubicBezTo>
                  <a:cubicBezTo>
                    <a:pt x="22" y="134"/>
                    <a:pt x="22" y="134"/>
                    <a:pt x="23" y="133"/>
                  </a:cubicBezTo>
                  <a:cubicBezTo>
                    <a:pt x="23" y="133"/>
                    <a:pt x="24" y="133"/>
                    <a:pt x="25" y="133"/>
                  </a:cubicBezTo>
                  <a:cubicBezTo>
                    <a:pt x="28" y="133"/>
                    <a:pt x="27" y="133"/>
                    <a:pt x="27" y="134"/>
                  </a:cubicBezTo>
                  <a:cubicBezTo>
                    <a:pt x="27" y="134"/>
                    <a:pt x="28" y="134"/>
                    <a:pt x="33" y="133"/>
                  </a:cubicBezTo>
                  <a:cubicBezTo>
                    <a:pt x="32" y="134"/>
                    <a:pt x="31" y="135"/>
                    <a:pt x="29" y="135"/>
                  </a:cubicBezTo>
                  <a:cubicBezTo>
                    <a:pt x="28" y="136"/>
                    <a:pt x="26" y="136"/>
                    <a:pt x="24" y="135"/>
                  </a:cubicBezTo>
                  <a:cubicBezTo>
                    <a:pt x="24" y="136"/>
                    <a:pt x="23" y="136"/>
                    <a:pt x="23" y="137"/>
                  </a:cubicBezTo>
                  <a:cubicBezTo>
                    <a:pt x="23" y="137"/>
                    <a:pt x="23" y="137"/>
                    <a:pt x="23" y="138"/>
                  </a:cubicBezTo>
                  <a:cubicBezTo>
                    <a:pt x="23" y="138"/>
                    <a:pt x="23" y="138"/>
                    <a:pt x="23" y="138"/>
                  </a:cubicBezTo>
                  <a:cubicBezTo>
                    <a:pt x="23" y="138"/>
                    <a:pt x="23" y="138"/>
                    <a:pt x="23" y="138"/>
                  </a:cubicBezTo>
                  <a:cubicBezTo>
                    <a:pt x="24" y="138"/>
                    <a:pt x="24" y="138"/>
                    <a:pt x="24" y="138"/>
                  </a:cubicBezTo>
                  <a:cubicBezTo>
                    <a:pt x="24" y="138"/>
                    <a:pt x="25" y="138"/>
                    <a:pt x="26" y="138"/>
                  </a:cubicBezTo>
                  <a:cubicBezTo>
                    <a:pt x="27" y="137"/>
                    <a:pt x="29" y="137"/>
                    <a:pt x="30" y="137"/>
                  </a:cubicBezTo>
                  <a:cubicBezTo>
                    <a:pt x="32" y="137"/>
                    <a:pt x="33" y="137"/>
                    <a:pt x="34" y="137"/>
                  </a:cubicBezTo>
                  <a:cubicBezTo>
                    <a:pt x="36" y="137"/>
                    <a:pt x="37" y="137"/>
                    <a:pt x="38" y="137"/>
                  </a:cubicBezTo>
                  <a:cubicBezTo>
                    <a:pt x="36" y="137"/>
                    <a:pt x="35" y="137"/>
                    <a:pt x="34" y="136"/>
                  </a:cubicBezTo>
                  <a:cubicBezTo>
                    <a:pt x="39" y="135"/>
                    <a:pt x="44" y="136"/>
                    <a:pt x="49" y="137"/>
                  </a:cubicBezTo>
                  <a:cubicBezTo>
                    <a:pt x="51" y="139"/>
                    <a:pt x="49" y="139"/>
                    <a:pt x="47" y="138"/>
                  </a:cubicBezTo>
                  <a:cubicBezTo>
                    <a:pt x="48" y="139"/>
                    <a:pt x="50" y="139"/>
                    <a:pt x="51" y="140"/>
                  </a:cubicBezTo>
                  <a:cubicBezTo>
                    <a:pt x="53" y="140"/>
                    <a:pt x="55" y="141"/>
                    <a:pt x="57" y="142"/>
                  </a:cubicBezTo>
                  <a:cubicBezTo>
                    <a:pt x="55" y="143"/>
                    <a:pt x="54" y="144"/>
                    <a:pt x="48" y="142"/>
                  </a:cubicBezTo>
                  <a:cubicBezTo>
                    <a:pt x="53" y="143"/>
                    <a:pt x="57" y="145"/>
                    <a:pt x="62" y="148"/>
                  </a:cubicBezTo>
                  <a:cubicBezTo>
                    <a:pt x="62" y="149"/>
                    <a:pt x="67" y="154"/>
                    <a:pt x="65" y="154"/>
                  </a:cubicBezTo>
                  <a:cubicBezTo>
                    <a:pt x="68" y="157"/>
                    <a:pt x="73" y="160"/>
                    <a:pt x="78" y="163"/>
                  </a:cubicBezTo>
                  <a:cubicBezTo>
                    <a:pt x="83" y="167"/>
                    <a:pt x="88" y="171"/>
                    <a:pt x="91" y="176"/>
                  </a:cubicBezTo>
                  <a:cubicBezTo>
                    <a:pt x="92" y="177"/>
                    <a:pt x="93" y="178"/>
                    <a:pt x="95" y="179"/>
                  </a:cubicBezTo>
                  <a:cubicBezTo>
                    <a:pt x="103" y="188"/>
                    <a:pt x="108" y="198"/>
                    <a:pt x="120" y="207"/>
                  </a:cubicBezTo>
                  <a:cubicBezTo>
                    <a:pt x="120" y="208"/>
                    <a:pt x="121" y="209"/>
                    <a:pt x="121" y="210"/>
                  </a:cubicBezTo>
                  <a:cubicBezTo>
                    <a:pt x="123" y="213"/>
                    <a:pt x="123" y="213"/>
                    <a:pt x="123" y="213"/>
                  </a:cubicBezTo>
                  <a:cubicBezTo>
                    <a:pt x="128" y="219"/>
                    <a:pt x="128" y="219"/>
                    <a:pt x="128" y="219"/>
                  </a:cubicBezTo>
                  <a:cubicBezTo>
                    <a:pt x="136" y="225"/>
                    <a:pt x="132" y="221"/>
                    <a:pt x="130" y="218"/>
                  </a:cubicBezTo>
                  <a:cubicBezTo>
                    <a:pt x="129" y="216"/>
                    <a:pt x="128" y="215"/>
                    <a:pt x="129" y="216"/>
                  </a:cubicBezTo>
                  <a:cubicBezTo>
                    <a:pt x="130" y="216"/>
                    <a:pt x="131" y="216"/>
                    <a:pt x="132" y="217"/>
                  </a:cubicBezTo>
                  <a:cubicBezTo>
                    <a:pt x="134" y="218"/>
                    <a:pt x="136" y="220"/>
                    <a:pt x="138" y="222"/>
                  </a:cubicBezTo>
                  <a:cubicBezTo>
                    <a:pt x="142" y="224"/>
                    <a:pt x="144" y="225"/>
                    <a:pt x="146" y="227"/>
                  </a:cubicBezTo>
                  <a:cubicBezTo>
                    <a:pt x="147" y="228"/>
                    <a:pt x="147" y="228"/>
                    <a:pt x="148" y="229"/>
                  </a:cubicBezTo>
                  <a:cubicBezTo>
                    <a:pt x="148" y="230"/>
                    <a:pt x="147" y="231"/>
                    <a:pt x="150" y="233"/>
                  </a:cubicBezTo>
                  <a:cubicBezTo>
                    <a:pt x="152" y="234"/>
                    <a:pt x="153" y="234"/>
                    <a:pt x="155" y="235"/>
                  </a:cubicBezTo>
                  <a:cubicBezTo>
                    <a:pt x="155" y="235"/>
                    <a:pt x="156" y="236"/>
                    <a:pt x="157" y="236"/>
                  </a:cubicBezTo>
                  <a:cubicBezTo>
                    <a:pt x="158" y="236"/>
                    <a:pt x="159" y="237"/>
                    <a:pt x="160" y="237"/>
                  </a:cubicBezTo>
                  <a:cubicBezTo>
                    <a:pt x="160" y="234"/>
                    <a:pt x="160" y="231"/>
                    <a:pt x="161" y="228"/>
                  </a:cubicBezTo>
                  <a:cubicBezTo>
                    <a:pt x="161" y="226"/>
                    <a:pt x="161" y="223"/>
                    <a:pt x="161" y="220"/>
                  </a:cubicBezTo>
                  <a:cubicBezTo>
                    <a:pt x="162" y="215"/>
                    <a:pt x="163" y="210"/>
                    <a:pt x="164" y="204"/>
                  </a:cubicBezTo>
                  <a:cubicBezTo>
                    <a:pt x="164" y="211"/>
                    <a:pt x="163" y="215"/>
                    <a:pt x="162" y="221"/>
                  </a:cubicBezTo>
                  <a:close/>
                  <a:moveTo>
                    <a:pt x="156" y="73"/>
                  </a:moveTo>
                  <a:cubicBezTo>
                    <a:pt x="156" y="75"/>
                    <a:pt x="157" y="80"/>
                    <a:pt x="156" y="82"/>
                  </a:cubicBezTo>
                  <a:cubicBezTo>
                    <a:pt x="154" y="79"/>
                    <a:pt x="155" y="77"/>
                    <a:pt x="156" y="73"/>
                  </a:cubicBezTo>
                  <a:close/>
                  <a:moveTo>
                    <a:pt x="212" y="133"/>
                  </a:moveTo>
                  <a:cubicBezTo>
                    <a:pt x="211" y="131"/>
                    <a:pt x="211" y="128"/>
                    <a:pt x="211" y="124"/>
                  </a:cubicBezTo>
                  <a:cubicBezTo>
                    <a:pt x="212" y="127"/>
                    <a:pt x="212" y="130"/>
                    <a:pt x="212" y="133"/>
                  </a:cubicBezTo>
                  <a:close/>
                  <a:moveTo>
                    <a:pt x="397" y="210"/>
                  </a:moveTo>
                  <a:cubicBezTo>
                    <a:pt x="397" y="210"/>
                    <a:pt x="397" y="210"/>
                    <a:pt x="397" y="210"/>
                  </a:cubicBezTo>
                  <a:cubicBezTo>
                    <a:pt x="400" y="204"/>
                    <a:pt x="399" y="206"/>
                    <a:pt x="397" y="210"/>
                  </a:cubicBezTo>
                  <a:close/>
                  <a:moveTo>
                    <a:pt x="391" y="222"/>
                  </a:moveTo>
                  <a:cubicBezTo>
                    <a:pt x="391" y="223"/>
                    <a:pt x="391" y="223"/>
                    <a:pt x="392" y="223"/>
                  </a:cubicBezTo>
                  <a:cubicBezTo>
                    <a:pt x="392" y="222"/>
                    <a:pt x="393" y="219"/>
                    <a:pt x="394" y="216"/>
                  </a:cubicBezTo>
                  <a:cubicBezTo>
                    <a:pt x="394" y="217"/>
                    <a:pt x="393" y="218"/>
                    <a:pt x="391" y="222"/>
                  </a:cubicBezTo>
                  <a:close/>
                  <a:moveTo>
                    <a:pt x="93" y="284"/>
                  </a:moveTo>
                  <a:cubicBezTo>
                    <a:pt x="93" y="284"/>
                    <a:pt x="93" y="284"/>
                    <a:pt x="93" y="284"/>
                  </a:cubicBezTo>
                  <a:cubicBezTo>
                    <a:pt x="94" y="285"/>
                    <a:pt x="95" y="285"/>
                    <a:pt x="95" y="285"/>
                  </a:cubicBezTo>
                  <a:cubicBezTo>
                    <a:pt x="95" y="285"/>
                    <a:pt x="95" y="285"/>
                    <a:pt x="94" y="285"/>
                  </a:cubicBezTo>
                  <a:cubicBezTo>
                    <a:pt x="94" y="285"/>
                    <a:pt x="94" y="284"/>
                    <a:pt x="93" y="2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4" name="Freeform 20417"/>
            <p:cNvSpPr/>
            <p:nvPr/>
          </p:nvSpPr>
          <p:spPr bwMode="auto">
            <a:xfrm>
              <a:off x="8070851" y="3497263"/>
              <a:ext cx="3175" cy="9525"/>
            </a:xfrm>
            <a:custGeom>
              <a:avLst/>
              <a:gdLst>
                <a:gd name="T0" fmla="*/ 0 w 1"/>
                <a:gd name="T1" fmla="*/ 3 h 3"/>
                <a:gd name="T2" fmla="*/ 1 w 1"/>
                <a:gd name="T3" fmla="*/ 1 h 3"/>
                <a:gd name="T4" fmla="*/ 0 w 1"/>
                <a:gd name="T5" fmla="*/ 3 h 3"/>
              </a:gdLst>
              <a:ahLst/>
              <a:cxnLst>
                <a:cxn ang="0">
                  <a:pos x="T0" y="T1"/>
                </a:cxn>
                <a:cxn ang="0">
                  <a:pos x="T2" y="T3"/>
                </a:cxn>
                <a:cxn ang="0">
                  <a:pos x="T4" y="T5"/>
                </a:cxn>
              </a:cxnLst>
              <a:rect l="0" t="0" r="r" b="b"/>
              <a:pathLst>
                <a:path w="1" h="3">
                  <a:moveTo>
                    <a:pt x="0" y="3"/>
                  </a:moveTo>
                  <a:cubicBezTo>
                    <a:pt x="0" y="2"/>
                    <a:pt x="1" y="2"/>
                    <a:pt x="1" y="1"/>
                  </a:cubicBezTo>
                  <a:cubicBezTo>
                    <a:pt x="0" y="0"/>
                    <a:pt x="0"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5" name="Freeform 20418"/>
            <p:cNvSpPr/>
            <p:nvPr/>
          </p:nvSpPr>
          <p:spPr bwMode="auto">
            <a:xfrm>
              <a:off x="7680326" y="3732213"/>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0" y="0"/>
                    <a:pt x="0" y="0"/>
                    <a:pt x="0" y="0"/>
                  </a:cubicBezTo>
                  <a:cubicBezTo>
                    <a:pt x="0"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6" name="Freeform 20419"/>
            <p:cNvSpPr/>
            <p:nvPr/>
          </p:nvSpPr>
          <p:spPr bwMode="auto">
            <a:xfrm>
              <a:off x="8383588" y="3895725"/>
              <a:ext cx="3175" cy="26988"/>
            </a:xfrm>
            <a:custGeom>
              <a:avLst/>
              <a:gdLst>
                <a:gd name="T0" fmla="*/ 1 w 1"/>
                <a:gd name="T1" fmla="*/ 8 h 8"/>
                <a:gd name="T2" fmla="*/ 1 w 1"/>
                <a:gd name="T3" fmla="*/ 0 h 8"/>
                <a:gd name="T4" fmla="*/ 1 w 1"/>
                <a:gd name="T5" fmla="*/ 8 h 8"/>
              </a:gdLst>
              <a:ahLst/>
              <a:cxnLst>
                <a:cxn ang="0">
                  <a:pos x="T0" y="T1"/>
                </a:cxn>
                <a:cxn ang="0">
                  <a:pos x="T2" y="T3"/>
                </a:cxn>
                <a:cxn ang="0">
                  <a:pos x="T4" y="T5"/>
                </a:cxn>
              </a:cxnLst>
              <a:rect l="0" t="0" r="r" b="b"/>
              <a:pathLst>
                <a:path w="1" h="8">
                  <a:moveTo>
                    <a:pt x="1" y="8"/>
                  </a:moveTo>
                  <a:cubicBezTo>
                    <a:pt x="1" y="4"/>
                    <a:pt x="1" y="2"/>
                    <a:pt x="1" y="0"/>
                  </a:cubicBezTo>
                  <a:cubicBezTo>
                    <a:pt x="0" y="1"/>
                    <a:pt x="0" y="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7" name="Freeform 20420"/>
            <p:cNvSpPr/>
            <p:nvPr/>
          </p:nvSpPr>
          <p:spPr bwMode="auto">
            <a:xfrm>
              <a:off x="8586788" y="4062413"/>
              <a:ext cx="14288" cy="23813"/>
            </a:xfrm>
            <a:custGeom>
              <a:avLst/>
              <a:gdLst>
                <a:gd name="T0" fmla="*/ 0 w 4"/>
                <a:gd name="T1" fmla="*/ 7 h 7"/>
                <a:gd name="T2" fmla="*/ 4 w 4"/>
                <a:gd name="T3" fmla="*/ 0 h 7"/>
                <a:gd name="T4" fmla="*/ 0 w 4"/>
                <a:gd name="T5" fmla="*/ 6 h 7"/>
                <a:gd name="T6" fmla="*/ 0 w 4"/>
                <a:gd name="T7" fmla="*/ 7 h 7"/>
              </a:gdLst>
              <a:ahLst/>
              <a:cxnLst>
                <a:cxn ang="0">
                  <a:pos x="T0" y="T1"/>
                </a:cxn>
                <a:cxn ang="0">
                  <a:pos x="T2" y="T3"/>
                </a:cxn>
                <a:cxn ang="0">
                  <a:pos x="T4" y="T5"/>
                </a:cxn>
                <a:cxn ang="0">
                  <a:pos x="T6" y="T7"/>
                </a:cxn>
              </a:cxnLst>
              <a:rect l="0" t="0" r="r" b="b"/>
              <a:pathLst>
                <a:path w="4" h="7">
                  <a:moveTo>
                    <a:pt x="0" y="7"/>
                  </a:moveTo>
                  <a:cubicBezTo>
                    <a:pt x="4" y="0"/>
                    <a:pt x="4" y="0"/>
                    <a:pt x="4" y="0"/>
                  </a:cubicBezTo>
                  <a:cubicBezTo>
                    <a:pt x="2" y="3"/>
                    <a:pt x="1" y="4"/>
                    <a:pt x="0" y="6"/>
                  </a:cubicBezTo>
                  <a:cubicBezTo>
                    <a:pt x="0" y="6"/>
                    <a:pt x="2" y="5"/>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8" name="Freeform 20421"/>
            <p:cNvSpPr/>
            <p:nvPr/>
          </p:nvSpPr>
          <p:spPr bwMode="auto">
            <a:xfrm>
              <a:off x="8437563" y="4249738"/>
              <a:ext cx="9525" cy="26988"/>
            </a:xfrm>
            <a:custGeom>
              <a:avLst/>
              <a:gdLst>
                <a:gd name="T0" fmla="*/ 1 w 3"/>
                <a:gd name="T1" fmla="*/ 5 h 8"/>
                <a:gd name="T2" fmla="*/ 0 w 3"/>
                <a:gd name="T3" fmla="*/ 8 h 8"/>
                <a:gd name="T4" fmla="*/ 1 w 3"/>
                <a:gd name="T5" fmla="*/ 8 h 8"/>
                <a:gd name="T6" fmla="*/ 1 w 3"/>
                <a:gd name="T7" fmla="*/ 5 h 8"/>
              </a:gdLst>
              <a:ahLst/>
              <a:cxnLst>
                <a:cxn ang="0">
                  <a:pos x="T0" y="T1"/>
                </a:cxn>
                <a:cxn ang="0">
                  <a:pos x="T2" y="T3"/>
                </a:cxn>
                <a:cxn ang="0">
                  <a:pos x="T4" y="T5"/>
                </a:cxn>
                <a:cxn ang="0">
                  <a:pos x="T6" y="T7"/>
                </a:cxn>
              </a:cxnLst>
              <a:rect l="0" t="0" r="r" b="b"/>
              <a:pathLst>
                <a:path w="3" h="8">
                  <a:moveTo>
                    <a:pt x="1" y="5"/>
                  </a:moveTo>
                  <a:cubicBezTo>
                    <a:pt x="1" y="6"/>
                    <a:pt x="0" y="7"/>
                    <a:pt x="0" y="8"/>
                  </a:cubicBezTo>
                  <a:cubicBezTo>
                    <a:pt x="1" y="8"/>
                    <a:pt x="1" y="8"/>
                    <a:pt x="1" y="8"/>
                  </a:cubicBezTo>
                  <a:cubicBezTo>
                    <a:pt x="2" y="4"/>
                    <a:pt x="3" y="0"/>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9" name="Freeform 20422"/>
            <p:cNvSpPr/>
            <p:nvPr/>
          </p:nvSpPr>
          <p:spPr bwMode="auto">
            <a:xfrm>
              <a:off x="8532813" y="4092575"/>
              <a:ext cx="23813" cy="38100"/>
            </a:xfrm>
            <a:custGeom>
              <a:avLst/>
              <a:gdLst>
                <a:gd name="T0" fmla="*/ 7 w 7"/>
                <a:gd name="T1" fmla="*/ 0 h 11"/>
                <a:gd name="T2" fmla="*/ 0 w 7"/>
                <a:gd name="T3" fmla="*/ 9 h 11"/>
                <a:gd name="T4" fmla="*/ 1 w 7"/>
                <a:gd name="T5" fmla="*/ 8 h 11"/>
                <a:gd name="T6" fmla="*/ 7 w 7"/>
                <a:gd name="T7" fmla="*/ 0 h 11"/>
              </a:gdLst>
              <a:ahLst/>
              <a:cxnLst>
                <a:cxn ang="0">
                  <a:pos x="T0" y="T1"/>
                </a:cxn>
                <a:cxn ang="0">
                  <a:pos x="T2" y="T3"/>
                </a:cxn>
                <a:cxn ang="0">
                  <a:pos x="T4" y="T5"/>
                </a:cxn>
                <a:cxn ang="0">
                  <a:pos x="T6" y="T7"/>
                </a:cxn>
              </a:cxnLst>
              <a:rect l="0" t="0" r="r" b="b"/>
              <a:pathLst>
                <a:path w="7" h="11">
                  <a:moveTo>
                    <a:pt x="7" y="0"/>
                  </a:moveTo>
                  <a:cubicBezTo>
                    <a:pt x="5" y="0"/>
                    <a:pt x="3" y="4"/>
                    <a:pt x="0" y="9"/>
                  </a:cubicBezTo>
                  <a:cubicBezTo>
                    <a:pt x="0" y="9"/>
                    <a:pt x="0" y="9"/>
                    <a:pt x="1" y="8"/>
                  </a:cubicBezTo>
                  <a:cubicBezTo>
                    <a:pt x="2" y="11"/>
                    <a:pt x="4" y="6"/>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0" name="Freeform 20423"/>
            <p:cNvSpPr/>
            <p:nvPr/>
          </p:nvSpPr>
          <p:spPr bwMode="auto">
            <a:xfrm>
              <a:off x="8521701" y="4127500"/>
              <a:ext cx="7938" cy="15875"/>
            </a:xfrm>
            <a:custGeom>
              <a:avLst/>
              <a:gdLst>
                <a:gd name="T0" fmla="*/ 2 w 2"/>
                <a:gd name="T1" fmla="*/ 0 h 5"/>
                <a:gd name="T2" fmla="*/ 0 w 2"/>
                <a:gd name="T3" fmla="*/ 4 h 5"/>
                <a:gd name="T4" fmla="*/ 2 w 2"/>
                <a:gd name="T5" fmla="*/ 0 h 5"/>
              </a:gdLst>
              <a:ahLst/>
              <a:cxnLst>
                <a:cxn ang="0">
                  <a:pos x="T0" y="T1"/>
                </a:cxn>
                <a:cxn ang="0">
                  <a:pos x="T2" y="T3"/>
                </a:cxn>
                <a:cxn ang="0">
                  <a:pos x="T4" y="T5"/>
                </a:cxn>
              </a:cxnLst>
              <a:rect l="0" t="0" r="r" b="b"/>
              <a:pathLst>
                <a:path w="2" h="5">
                  <a:moveTo>
                    <a:pt x="2" y="0"/>
                  </a:moveTo>
                  <a:cubicBezTo>
                    <a:pt x="1" y="2"/>
                    <a:pt x="1" y="3"/>
                    <a:pt x="0" y="4"/>
                  </a:cubicBezTo>
                  <a:cubicBezTo>
                    <a:pt x="0" y="5"/>
                    <a:pt x="1"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1" name="Freeform 20424"/>
            <p:cNvSpPr/>
            <p:nvPr/>
          </p:nvSpPr>
          <p:spPr bwMode="auto">
            <a:xfrm>
              <a:off x="8672513" y="3916363"/>
              <a:ext cx="15875" cy="41275"/>
            </a:xfrm>
            <a:custGeom>
              <a:avLst/>
              <a:gdLst>
                <a:gd name="T0" fmla="*/ 1 w 5"/>
                <a:gd name="T1" fmla="*/ 7 h 12"/>
                <a:gd name="T2" fmla="*/ 1 w 5"/>
                <a:gd name="T3" fmla="*/ 10 h 12"/>
                <a:gd name="T4" fmla="*/ 4 w 5"/>
                <a:gd name="T5" fmla="*/ 5 h 12"/>
                <a:gd name="T6" fmla="*/ 1 w 5"/>
                <a:gd name="T7" fmla="*/ 7 h 12"/>
              </a:gdLst>
              <a:ahLst/>
              <a:cxnLst>
                <a:cxn ang="0">
                  <a:pos x="T0" y="T1"/>
                </a:cxn>
                <a:cxn ang="0">
                  <a:pos x="T2" y="T3"/>
                </a:cxn>
                <a:cxn ang="0">
                  <a:pos x="T4" y="T5"/>
                </a:cxn>
                <a:cxn ang="0">
                  <a:pos x="T6" y="T7"/>
                </a:cxn>
              </a:cxnLst>
              <a:rect l="0" t="0" r="r" b="b"/>
              <a:pathLst>
                <a:path w="5" h="12">
                  <a:moveTo>
                    <a:pt x="1" y="7"/>
                  </a:moveTo>
                  <a:cubicBezTo>
                    <a:pt x="0" y="9"/>
                    <a:pt x="2" y="9"/>
                    <a:pt x="1" y="10"/>
                  </a:cubicBezTo>
                  <a:cubicBezTo>
                    <a:pt x="1" y="12"/>
                    <a:pt x="3" y="8"/>
                    <a:pt x="4" y="5"/>
                  </a:cubicBezTo>
                  <a:cubicBezTo>
                    <a:pt x="5" y="2"/>
                    <a:pt x="5" y="0"/>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2" name="Freeform 20425"/>
            <p:cNvSpPr/>
            <p:nvPr/>
          </p:nvSpPr>
          <p:spPr bwMode="auto">
            <a:xfrm>
              <a:off x="8532813" y="4083050"/>
              <a:ext cx="9525" cy="12700"/>
            </a:xfrm>
            <a:custGeom>
              <a:avLst/>
              <a:gdLst>
                <a:gd name="T0" fmla="*/ 0 w 6"/>
                <a:gd name="T1" fmla="*/ 8 h 8"/>
                <a:gd name="T2" fmla="*/ 6 w 6"/>
                <a:gd name="T3" fmla="*/ 8 h 8"/>
                <a:gd name="T4" fmla="*/ 6 w 6"/>
                <a:gd name="T5" fmla="*/ 0 h 8"/>
                <a:gd name="T6" fmla="*/ 0 w 6"/>
                <a:gd name="T7" fmla="*/ 8 h 8"/>
              </a:gdLst>
              <a:ahLst/>
              <a:cxnLst>
                <a:cxn ang="0">
                  <a:pos x="T0" y="T1"/>
                </a:cxn>
                <a:cxn ang="0">
                  <a:pos x="T2" y="T3"/>
                </a:cxn>
                <a:cxn ang="0">
                  <a:pos x="T4" y="T5"/>
                </a:cxn>
                <a:cxn ang="0">
                  <a:pos x="T6" y="T7"/>
                </a:cxn>
              </a:cxnLst>
              <a:rect l="0" t="0" r="r" b="b"/>
              <a:pathLst>
                <a:path w="6" h="8">
                  <a:moveTo>
                    <a:pt x="0" y="8"/>
                  </a:moveTo>
                  <a:lnTo>
                    <a:pt x="6" y="8"/>
                  </a:lnTo>
                  <a:lnTo>
                    <a:pt x="6"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3" name="Freeform 20426"/>
            <p:cNvSpPr/>
            <p:nvPr/>
          </p:nvSpPr>
          <p:spPr bwMode="auto">
            <a:xfrm>
              <a:off x="8601076" y="3976688"/>
              <a:ext cx="23813" cy="31750"/>
            </a:xfrm>
            <a:custGeom>
              <a:avLst/>
              <a:gdLst>
                <a:gd name="T0" fmla="*/ 6 w 7"/>
                <a:gd name="T1" fmla="*/ 0 h 9"/>
                <a:gd name="T2" fmla="*/ 1 w 7"/>
                <a:gd name="T3" fmla="*/ 7 h 9"/>
                <a:gd name="T4" fmla="*/ 0 w 7"/>
                <a:gd name="T5" fmla="*/ 9 h 9"/>
                <a:gd name="T6" fmla="*/ 6 w 7"/>
                <a:gd name="T7" fmla="*/ 0 h 9"/>
              </a:gdLst>
              <a:ahLst/>
              <a:cxnLst>
                <a:cxn ang="0">
                  <a:pos x="T0" y="T1"/>
                </a:cxn>
                <a:cxn ang="0">
                  <a:pos x="T2" y="T3"/>
                </a:cxn>
                <a:cxn ang="0">
                  <a:pos x="T4" y="T5"/>
                </a:cxn>
                <a:cxn ang="0">
                  <a:pos x="T6" y="T7"/>
                </a:cxn>
              </a:cxnLst>
              <a:rect l="0" t="0" r="r" b="b"/>
              <a:pathLst>
                <a:path w="7" h="9">
                  <a:moveTo>
                    <a:pt x="6" y="0"/>
                  </a:moveTo>
                  <a:cubicBezTo>
                    <a:pt x="1" y="7"/>
                    <a:pt x="1" y="7"/>
                    <a:pt x="1" y="7"/>
                  </a:cubicBezTo>
                  <a:cubicBezTo>
                    <a:pt x="1" y="7"/>
                    <a:pt x="0" y="8"/>
                    <a:pt x="0" y="9"/>
                  </a:cubicBezTo>
                  <a:cubicBezTo>
                    <a:pt x="3" y="5"/>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4" name="Freeform 20427"/>
            <p:cNvSpPr/>
            <p:nvPr/>
          </p:nvSpPr>
          <p:spPr bwMode="auto">
            <a:xfrm>
              <a:off x="8586788" y="4008438"/>
              <a:ext cx="14288" cy="20638"/>
            </a:xfrm>
            <a:custGeom>
              <a:avLst/>
              <a:gdLst>
                <a:gd name="T0" fmla="*/ 4 w 4"/>
                <a:gd name="T1" fmla="*/ 0 h 6"/>
                <a:gd name="T2" fmla="*/ 0 w 4"/>
                <a:gd name="T3" fmla="*/ 6 h 6"/>
                <a:gd name="T4" fmla="*/ 4 w 4"/>
                <a:gd name="T5" fmla="*/ 0 h 6"/>
              </a:gdLst>
              <a:ahLst/>
              <a:cxnLst>
                <a:cxn ang="0">
                  <a:pos x="T0" y="T1"/>
                </a:cxn>
                <a:cxn ang="0">
                  <a:pos x="T2" y="T3"/>
                </a:cxn>
                <a:cxn ang="0">
                  <a:pos x="T4" y="T5"/>
                </a:cxn>
              </a:cxnLst>
              <a:rect l="0" t="0" r="r" b="b"/>
              <a:pathLst>
                <a:path w="4" h="6">
                  <a:moveTo>
                    <a:pt x="4" y="0"/>
                  </a:moveTo>
                  <a:cubicBezTo>
                    <a:pt x="2" y="3"/>
                    <a:pt x="1" y="5"/>
                    <a:pt x="0" y="6"/>
                  </a:cubicBezTo>
                  <a:cubicBezTo>
                    <a:pt x="1" y="5"/>
                    <a:pt x="3" y="2"/>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5" name="Freeform 20428"/>
            <p:cNvSpPr/>
            <p:nvPr/>
          </p:nvSpPr>
          <p:spPr bwMode="auto">
            <a:xfrm>
              <a:off x="8553451" y="4038600"/>
              <a:ext cx="19050" cy="23813"/>
            </a:xfrm>
            <a:custGeom>
              <a:avLst/>
              <a:gdLst>
                <a:gd name="T0" fmla="*/ 0 w 12"/>
                <a:gd name="T1" fmla="*/ 15 h 15"/>
                <a:gd name="T2" fmla="*/ 4 w 12"/>
                <a:gd name="T3" fmla="*/ 11 h 15"/>
                <a:gd name="T4" fmla="*/ 12 w 12"/>
                <a:gd name="T5" fmla="*/ 0 h 15"/>
                <a:gd name="T6" fmla="*/ 0 w 12"/>
                <a:gd name="T7" fmla="*/ 15 h 15"/>
              </a:gdLst>
              <a:ahLst/>
              <a:cxnLst>
                <a:cxn ang="0">
                  <a:pos x="T0" y="T1"/>
                </a:cxn>
                <a:cxn ang="0">
                  <a:pos x="T2" y="T3"/>
                </a:cxn>
                <a:cxn ang="0">
                  <a:pos x="T4" y="T5"/>
                </a:cxn>
                <a:cxn ang="0">
                  <a:pos x="T6" y="T7"/>
                </a:cxn>
              </a:cxnLst>
              <a:rect l="0" t="0" r="r" b="b"/>
              <a:pathLst>
                <a:path w="12" h="15">
                  <a:moveTo>
                    <a:pt x="0" y="15"/>
                  </a:moveTo>
                  <a:lnTo>
                    <a:pt x="4" y="11"/>
                  </a:lnTo>
                  <a:lnTo>
                    <a:pt x="12" y="0"/>
                  </a:ln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6" name="Freeform 20429"/>
            <p:cNvSpPr/>
            <p:nvPr/>
          </p:nvSpPr>
          <p:spPr bwMode="auto">
            <a:xfrm>
              <a:off x="8667751" y="3681413"/>
              <a:ext cx="41275" cy="12700"/>
            </a:xfrm>
            <a:custGeom>
              <a:avLst/>
              <a:gdLst>
                <a:gd name="T0" fmla="*/ 11 w 12"/>
                <a:gd name="T1" fmla="*/ 0 h 4"/>
                <a:gd name="T2" fmla="*/ 1 w 12"/>
                <a:gd name="T3" fmla="*/ 3 h 4"/>
                <a:gd name="T4" fmla="*/ 6 w 12"/>
                <a:gd name="T5" fmla="*/ 2 h 4"/>
                <a:gd name="T6" fmla="*/ 11 w 12"/>
                <a:gd name="T7" fmla="*/ 0 h 4"/>
              </a:gdLst>
              <a:ahLst/>
              <a:cxnLst>
                <a:cxn ang="0">
                  <a:pos x="T0" y="T1"/>
                </a:cxn>
                <a:cxn ang="0">
                  <a:pos x="T2" y="T3"/>
                </a:cxn>
                <a:cxn ang="0">
                  <a:pos x="T4" y="T5"/>
                </a:cxn>
                <a:cxn ang="0">
                  <a:pos x="T6" y="T7"/>
                </a:cxn>
              </a:cxnLst>
              <a:rect l="0" t="0" r="r" b="b"/>
              <a:pathLst>
                <a:path w="12" h="4">
                  <a:moveTo>
                    <a:pt x="11" y="0"/>
                  </a:moveTo>
                  <a:cubicBezTo>
                    <a:pt x="7" y="1"/>
                    <a:pt x="4" y="2"/>
                    <a:pt x="1" y="3"/>
                  </a:cubicBezTo>
                  <a:cubicBezTo>
                    <a:pt x="0" y="4"/>
                    <a:pt x="2" y="4"/>
                    <a:pt x="6" y="2"/>
                  </a:cubicBezTo>
                  <a:cubicBezTo>
                    <a:pt x="8" y="1"/>
                    <a:pt x="12" y="0"/>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7" name="Freeform 20430"/>
            <p:cNvSpPr/>
            <p:nvPr/>
          </p:nvSpPr>
          <p:spPr bwMode="auto">
            <a:xfrm>
              <a:off x="8696326" y="3756025"/>
              <a:ext cx="9525" cy="14288"/>
            </a:xfrm>
            <a:custGeom>
              <a:avLst/>
              <a:gdLst>
                <a:gd name="T0" fmla="*/ 1 w 3"/>
                <a:gd name="T1" fmla="*/ 4 h 4"/>
                <a:gd name="T2" fmla="*/ 3 w 3"/>
                <a:gd name="T3" fmla="*/ 0 h 4"/>
                <a:gd name="T4" fmla="*/ 0 w 3"/>
                <a:gd name="T5" fmla="*/ 0 h 4"/>
                <a:gd name="T6" fmla="*/ 1 w 3"/>
                <a:gd name="T7" fmla="*/ 4 h 4"/>
              </a:gdLst>
              <a:ahLst/>
              <a:cxnLst>
                <a:cxn ang="0">
                  <a:pos x="T0" y="T1"/>
                </a:cxn>
                <a:cxn ang="0">
                  <a:pos x="T2" y="T3"/>
                </a:cxn>
                <a:cxn ang="0">
                  <a:pos x="T4" y="T5"/>
                </a:cxn>
                <a:cxn ang="0">
                  <a:pos x="T6" y="T7"/>
                </a:cxn>
              </a:cxnLst>
              <a:rect l="0" t="0" r="r" b="b"/>
              <a:pathLst>
                <a:path w="3" h="4">
                  <a:moveTo>
                    <a:pt x="1" y="4"/>
                  </a:moveTo>
                  <a:cubicBezTo>
                    <a:pt x="2" y="2"/>
                    <a:pt x="2" y="2"/>
                    <a:pt x="3" y="0"/>
                  </a:cubicBezTo>
                  <a:cubicBezTo>
                    <a:pt x="0" y="0"/>
                    <a:pt x="0" y="0"/>
                    <a:pt x="0" y="0"/>
                  </a:cubicBezTo>
                  <a:cubicBezTo>
                    <a:pt x="1" y="1"/>
                    <a:pt x="1" y="2"/>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8" name="Freeform 20431"/>
            <p:cNvSpPr/>
            <p:nvPr/>
          </p:nvSpPr>
          <p:spPr bwMode="auto">
            <a:xfrm>
              <a:off x="8672513" y="3705225"/>
              <a:ext cx="26988" cy="12700"/>
            </a:xfrm>
            <a:custGeom>
              <a:avLst/>
              <a:gdLst>
                <a:gd name="T0" fmla="*/ 6 w 8"/>
                <a:gd name="T1" fmla="*/ 0 h 4"/>
                <a:gd name="T2" fmla="*/ 1 w 8"/>
                <a:gd name="T3" fmla="*/ 3 h 4"/>
                <a:gd name="T4" fmla="*/ 3 w 8"/>
                <a:gd name="T5" fmla="*/ 3 h 4"/>
                <a:gd name="T6" fmla="*/ 6 w 8"/>
                <a:gd name="T7" fmla="*/ 1 h 4"/>
                <a:gd name="T8" fmla="*/ 7 w 8"/>
                <a:gd name="T9" fmla="*/ 2 h 4"/>
                <a:gd name="T10" fmla="*/ 7 w 8"/>
                <a:gd name="T11" fmla="*/ 2 h 4"/>
                <a:gd name="T12" fmla="*/ 7 w 8"/>
                <a:gd name="T13" fmla="*/ 1 h 4"/>
                <a:gd name="T14" fmla="*/ 7 w 8"/>
                <a:gd name="T15" fmla="*/ 1 h 4"/>
                <a:gd name="T16" fmla="*/ 7 w 8"/>
                <a:gd name="T17" fmla="*/ 0 h 4"/>
                <a:gd name="T18" fmla="*/ 6 w 8"/>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4">
                  <a:moveTo>
                    <a:pt x="6" y="0"/>
                  </a:moveTo>
                  <a:cubicBezTo>
                    <a:pt x="5" y="1"/>
                    <a:pt x="3" y="2"/>
                    <a:pt x="1" y="3"/>
                  </a:cubicBezTo>
                  <a:cubicBezTo>
                    <a:pt x="0" y="4"/>
                    <a:pt x="0" y="4"/>
                    <a:pt x="3" y="3"/>
                  </a:cubicBezTo>
                  <a:cubicBezTo>
                    <a:pt x="4" y="3"/>
                    <a:pt x="5" y="2"/>
                    <a:pt x="6" y="1"/>
                  </a:cubicBezTo>
                  <a:cubicBezTo>
                    <a:pt x="7" y="1"/>
                    <a:pt x="7" y="2"/>
                    <a:pt x="7" y="2"/>
                  </a:cubicBezTo>
                  <a:cubicBezTo>
                    <a:pt x="7" y="2"/>
                    <a:pt x="7" y="2"/>
                    <a:pt x="7" y="2"/>
                  </a:cubicBezTo>
                  <a:cubicBezTo>
                    <a:pt x="7" y="2"/>
                    <a:pt x="7" y="1"/>
                    <a:pt x="7" y="1"/>
                  </a:cubicBezTo>
                  <a:cubicBezTo>
                    <a:pt x="7" y="1"/>
                    <a:pt x="7" y="1"/>
                    <a:pt x="7" y="1"/>
                  </a:cubicBezTo>
                  <a:cubicBezTo>
                    <a:pt x="7" y="1"/>
                    <a:pt x="8" y="0"/>
                    <a:pt x="7" y="0"/>
                  </a:cubicBezTo>
                  <a:cubicBezTo>
                    <a:pt x="7" y="0"/>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9" name="Freeform 20432"/>
            <p:cNvSpPr/>
            <p:nvPr/>
          </p:nvSpPr>
          <p:spPr bwMode="auto">
            <a:xfrm>
              <a:off x="8399463" y="3833813"/>
              <a:ext cx="17463" cy="14288"/>
            </a:xfrm>
            <a:custGeom>
              <a:avLst/>
              <a:gdLst>
                <a:gd name="T0" fmla="*/ 0 w 5"/>
                <a:gd name="T1" fmla="*/ 1 h 4"/>
                <a:gd name="T2" fmla="*/ 0 w 5"/>
                <a:gd name="T3" fmla="*/ 4 h 4"/>
                <a:gd name="T4" fmla="*/ 5 w 5"/>
                <a:gd name="T5" fmla="*/ 0 h 4"/>
                <a:gd name="T6" fmla="*/ 0 w 5"/>
                <a:gd name="T7" fmla="*/ 1 h 4"/>
              </a:gdLst>
              <a:ahLst/>
              <a:cxnLst>
                <a:cxn ang="0">
                  <a:pos x="T0" y="T1"/>
                </a:cxn>
                <a:cxn ang="0">
                  <a:pos x="T2" y="T3"/>
                </a:cxn>
                <a:cxn ang="0">
                  <a:pos x="T4" y="T5"/>
                </a:cxn>
                <a:cxn ang="0">
                  <a:pos x="T6" y="T7"/>
                </a:cxn>
              </a:cxnLst>
              <a:rect l="0" t="0" r="r" b="b"/>
              <a:pathLst>
                <a:path w="5" h="4">
                  <a:moveTo>
                    <a:pt x="0" y="1"/>
                  </a:moveTo>
                  <a:cubicBezTo>
                    <a:pt x="0" y="4"/>
                    <a:pt x="0" y="4"/>
                    <a:pt x="0" y="4"/>
                  </a:cubicBezTo>
                  <a:cubicBezTo>
                    <a:pt x="5" y="0"/>
                    <a:pt x="5" y="0"/>
                    <a:pt x="5" y="0"/>
                  </a:cubicBezTo>
                  <a:cubicBezTo>
                    <a:pt x="3" y="0"/>
                    <a:pt x="2"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0" name="Freeform 20433"/>
            <p:cNvSpPr/>
            <p:nvPr/>
          </p:nvSpPr>
          <p:spPr bwMode="auto">
            <a:xfrm>
              <a:off x="8420101" y="3411538"/>
              <a:ext cx="14288" cy="38100"/>
            </a:xfrm>
            <a:custGeom>
              <a:avLst/>
              <a:gdLst>
                <a:gd name="T0" fmla="*/ 1 w 4"/>
                <a:gd name="T1" fmla="*/ 3 h 11"/>
                <a:gd name="T2" fmla="*/ 2 w 4"/>
                <a:gd name="T3" fmla="*/ 5 h 11"/>
                <a:gd name="T4" fmla="*/ 2 w 4"/>
                <a:gd name="T5" fmla="*/ 5 h 11"/>
                <a:gd name="T6" fmla="*/ 2 w 4"/>
                <a:gd name="T7" fmla="*/ 10 h 11"/>
                <a:gd name="T8" fmla="*/ 3 w 4"/>
                <a:gd name="T9" fmla="*/ 7 h 11"/>
                <a:gd name="T10" fmla="*/ 4 w 4"/>
                <a:gd name="T11" fmla="*/ 5 h 11"/>
                <a:gd name="T12" fmla="*/ 4 w 4"/>
                <a:gd name="T13" fmla="*/ 5 h 11"/>
                <a:gd name="T14" fmla="*/ 1 w 4"/>
                <a:gd name="T15" fmla="*/ 3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1" y="3"/>
                  </a:moveTo>
                  <a:cubicBezTo>
                    <a:pt x="0" y="4"/>
                    <a:pt x="1" y="4"/>
                    <a:pt x="2" y="5"/>
                  </a:cubicBezTo>
                  <a:cubicBezTo>
                    <a:pt x="2" y="5"/>
                    <a:pt x="2" y="5"/>
                    <a:pt x="2" y="5"/>
                  </a:cubicBezTo>
                  <a:cubicBezTo>
                    <a:pt x="3" y="6"/>
                    <a:pt x="2" y="7"/>
                    <a:pt x="2" y="10"/>
                  </a:cubicBezTo>
                  <a:cubicBezTo>
                    <a:pt x="2" y="11"/>
                    <a:pt x="3" y="9"/>
                    <a:pt x="3" y="7"/>
                  </a:cubicBezTo>
                  <a:cubicBezTo>
                    <a:pt x="3" y="6"/>
                    <a:pt x="3" y="5"/>
                    <a:pt x="4" y="5"/>
                  </a:cubicBezTo>
                  <a:cubicBezTo>
                    <a:pt x="4" y="4"/>
                    <a:pt x="4" y="4"/>
                    <a:pt x="4" y="5"/>
                  </a:cubicBezTo>
                  <a:cubicBezTo>
                    <a:pt x="3" y="1"/>
                    <a:pt x="4" y="0"/>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1" name="Freeform 20434"/>
            <p:cNvSpPr/>
            <p:nvPr/>
          </p:nvSpPr>
          <p:spPr bwMode="auto">
            <a:xfrm>
              <a:off x="8434388" y="3429000"/>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0"/>
                    <a:pt x="0" y="2"/>
                    <a:pt x="1" y="3"/>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2" name="Freeform 20435"/>
            <p:cNvSpPr/>
            <p:nvPr/>
          </p:nvSpPr>
          <p:spPr bwMode="auto">
            <a:xfrm>
              <a:off x="7904163" y="5029200"/>
              <a:ext cx="3175" cy="26988"/>
            </a:xfrm>
            <a:custGeom>
              <a:avLst/>
              <a:gdLst>
                <a:gd name="T0" fmla="*/ 0 w 1"/>
                <a:gd name="T1" fmla="*/ 0 h 8"/>
                <a:gd name="T2" fmla="*/ 1 w 1"/>
                <a:gd name="T3" fmla="*/ 8 h 8"/>
                <a:gd name="T4" fmla="*/ 1 w 1"/>
                <a:gd name="T5" fmla="*/ 3 h 8"/>
                <a:gd name="T6" fmla="*/ 0 w 1"/>
                <a:gd name="T7" fmla="*/ 0 h 8"/>
              </a:gdLst>
              <a:ahLst/>
              <a:cxnLst>
                <a:cxn ang="0">
                  <a:pos x="T0" y="T1"/>
                </a:cxn>
                <a:cxn ang="0">
                  <a:pos x="T2" y="T3"/>
                </a:cxn>
                <a:cxn ang="0">
                  <a:pos x="T4" y="T5"/>
                </a:cxn>
                <a:cxn ang="0">
                  <a:pos x="T6" y="T7"/>
                </a:cxn>
              </a:cxnLst>
              <a:rect l="0" t="0" r="r" b="b"/>
              <a:pathLst>
                <a:path w="1" h="8">
                  <a:moveTo>
                    <a:pt x="0" y="0"/>
                  </a:moveTo>
                  <a:cubicBezTo>
                    <a:pt x="1" y="3"/>
                    <a:pt x="1" y="5"/>
                    <a:pt x="1" y="8"/>
                  </a:cubicBezTo>
                  <a:cubicBezTo>
                    <a:pt x="1" y="6"/>
                    <a:pt x="1" y="4"/>
                    <a:pt x="1" y="3"/>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3" name="Freeform 20436"/>
            <p:cNvSpPr/>
            <p:nvPr/>
          </p:nvSpPr>
          <p:spPr bwMode="auto">
            <a:xfrm>
              <a:off x="7916863" y="5076825"/>
              <a:ext cx="11113" cy="20638"/>
            </a:xfrm>
            <a:custGeom>
              <a:avLst/>
              <a:gdLst>
                <a:gd name="T0" fmla="*/ 2 w 3"/>
                <a:gd name="T1" fmla="*/ 0 h 6"/>
                <a:gd name="T2" fmla="*/ 0 w 3"/>
                <a:gd name="T3" fmla="*/ 2 h 6"/>
                <a:gd name="T4" fmla="*/ 3 w 3"/>
                <a:gd name="T5" fmla="*/ 6 h 6"/>
                <a:gd name="T6" fmla="*/ 2 w 3"/>
                <a:gd name="T7" fmla="*/ 0 h 6"/>
              </a:gdLst>
              <a:ahLst/>
              <a:cxnLst>
                <a:cxn ang="0">
                  <a:pos x="T0" y="T1"/>
                </a:cxn>
                <a:cxn ang="0">
                  <a:pos x="T2" y="T3"/>
                </a:cxn>
                <a:cxn ang="0">
                  <a:pos x="T4" y="T5"/>
                </a:cxn>
                <a:cxn ang="0">
                  <a:pos x="T6" y="T7"/>
                </a:cxn>
              </a:cxnLst>
              <a:rect l="0" t="0" r="r" b="b"/>
              <a:pathLst>
                <a:path w="3" h="6">
                  <a:moveTo>
                    <a:pt x="2" y="0"/>
                  </a:moveTo>
                  <a:cubicBezTo>
                    <a:pt x="0" y="2"/>
                    <a:pt x="0" y="2"/>
                    <a:pt x="0" y="2"/>
                  </a:cubicBezTo>
                  <a:cubicBezTo>
                    <a:pt x="3" y="6"/>
                    <a:pt x="3" y="6"/>
                    <a:pt x="3" y="6"/>
                  </a:cubicBezTo>
                  <a:cubicBezTo>
                    <a:pt x="3" y="5"/>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4" name="Freeform 20437"/>
            <p:cNvSpPr/>
            <p:nvPr/>
          </p:nvSpPr>
          <p:spPr bwMode="auto">
            <a:xfrm>
              <a:off x="7916863" y="3316288"/>
              <a:ext cx="7938" cy="20638"/>
            </a:xfrm>
            <a:custGeom>
              <a:avLst/>
              <a:gdLst>
                <a:gd name="T0" fmla="*/ 2 w 2"/>
                <a:gd name="T1" fmla="*/ 1 h 6"/>
                <a:gd name="T2" fmla="*/ 2 w 2"/>
                <a:gd name="T3" fmla="*/ 0 h 6"/>
                <a:gd name="T4" fmla="*/ 0 w 2"/>
                <a:gd name="T5" fmla="*/ 6 h 6"/>
                <a:gd name="T6" fmla="*/ 2 w 2"/>
                <a:gd name="T7" fmla="*/ 1 h 6"/>
              </a:gdLst>
              <a:ahLst/>
              <a:cxnLst>
                <a:cxn ang="0">
                  <a:pos x="T0" y="T1"/>
                </a:cxn>
                <a:cxn ang="0">
                  <a:pos x="T2" y="T3"/>
                </a:cxn>
                <a:cxn ang="0">
                  <a:pos x="T4" y="T5"/>
                </a:cxn>
                <a:cxn ang="0">
                  <a:pos x="T6" y="T7"/>
                </a:cxn>
              </a:cxnLst>
              <a:rect l="0" t="0" r="r" b="b"/>
              <a:pathLst>
                <a:path w="2" h="6">
                  <a:moveTo>
                    <a:pt x="2" y="1"/>
                  </a:moveTo>
                  <a:cubicBezTo>
                    <a:pt x="2" y="0"/>
                    <a:pt x="2" y="0"/>
                    <a:pt x="2" y="0"/>
                  </a:cubicBezTo>
                  <a:cubicBezTo>
                    <a:pt x="1" y="1"/>
                    <a:pt x="1" y="3"/>
                    <a:pt x="0" y="6"/>
                  </a:cubicBezTo>
                  <a:cubicBezTo>
                    <a:pt x="1" y="4"/>
                    <a:pt x="2"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5" name="Freeform 20438"/>
            <p:cNvSpPr/>
            <p:nvPr/>
          </p:nvSpPr>
          <p:spPr bwMode="auto">
            <a:xfrm>
              <a:off x="7916863" y="3636963"/>
              <a:ext cx="11113" cy="12700"/>
            </a:xfrm>
            <a:custGeom>
              <a:avLst/>
              <a:gdLst>
                <a:gd name="T0" fmla="*/ 7 w 7"/>
                <a:gd name="T1" fmla="*/ 4 h 8"/>
                <a:gd name="T2" fmla="*/ 5 w 7"/>
                <a:gd name="T3" fmla="*/ 0 h 8"/>
                <a:gd name="T4" fmla="*/ 0 w 7"/>
                <a:gd name="T5" fmla="*/ 8 h 8"/>
                <a:gd name="T6" fmla="*/ 7 w 7"/>
                <a:gd name="T7" fmla="*/ 4 h 8"/>
              </a:gdLst>
              <a:ahLst/>
              <a:cxnLst>
                <a:cxn ang="0">
                  <a:pos x="T0" y="T1"/>
                </a:cxn>
                <a:cxn ang="0">
                  <a:pos x="T2" y="T3"/>
                </a:cxn>
                <a:cxn ang="0">
                  <a:pos x="T4" y="T5"/>
                </a:cxn>
                <a:cxn ang="0">
                  <a:pos x="T6" y="T7"/>
                </a:cxn>
              </a:cxnLst>
              <a:rect l="0" t="0" r="r" b="b"/>
              <a:pathLst>
                <a:path w="7" h="8">
                  <a:moveTo>
                    <a:pt x="7" y="4"/>
                  </a:moveTo>
                  <a:lnTo>
                    <a:pt x="5" y="0"/>
                  </a:lnTo>
                  <a:lnTo>
                    <a:pt x="0" y="8"/>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6" name="Freeform 20439"/>
            <p:cNvSpPr/>
            <p:nvPr/>
          </p:nvSpPr>
          <p:spPr bwMode="auto">
            <a:xfrm>
              <a:off x="7850188" y="3908425"/>
              <a:ext cx="53975" cy="44450"/>
            </a:xfrm>
            <a:custGeom>
              <a:avLst/>
              <a:gdLst>
                <a:gd name="T0" fmla="*/ 1 w 16"/>
                <a:gd name="T1" fmla="*/ 4 h 13"/>
                <a:gd name="T2" fmla="*/ 16 w 16"/>
                <a:gd name="T3" fmla="*/ 13 h 13"/>
                <a:gd name="T4" fmla="*/ 1 w 16"/>
                <a:gd name="T5" fmla="*/ 4 h 13"/>
              </a:gdLst>
              <a:ahLst/>
              <a:cxnLst>
                <a:cxn ang="0">
                  <a:pos x="T0" y="T1"/>
                </a:cxn>
                <a:cxn ang="0">
                  <a:pos x="T2" y="T3"/>
                </a:cxn>
                <a:cxn ang="0">
                  <a:pos x="T4" y="T5"/>
                </a:cxn>
              </a:cxnLst>
              <a:rect l="0" t="0" r="r" b="b"/>
              <a:pathLst>
                <a:path w="16" h="13">
                  <a:moveTo>
                    <a:pt x="1" y="4"/>
                  </a:moveTo>
                  <a:cubicBezTo>
                    <a:pt x="6" y="7"/>
                    <a:pt x="11" y="10"/>
                    <a:pt x="16" y="13"/>
                  </a:cubicBezTo>
                  <a:cubicBezTo>
                    <a:pt x="6" y="7"/>
                    <a:pt x="0" y="0"/>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7" name="Freeform 20440"/>
            <p:cNvSpPr/>
            <p:nvPr/>
          </p:nvSpPr>
          <p:spPr bwMode="auto">
            <a:xfrm>
              <a:off x="10383838" y="5219700"/>
              <a:ext cx="7938" cy="28575"/>
            </a:xfrm>
            <a:custGeom>
              <a:avLst/>
              <a:gdLst>
                <a:gd name="T0" fmla="*/ 1 w 2"/>
                <a:gd name="T1" fmla="*/ 3 h 8"/>
                <a:gd name="T2" fmla="*/ 2 w 2"/>
                <a:gd name="T3" fmla="*/ 7 h 8"/>
                <a:gd name="T4" fmla="*/ 1 w 2"/>
                <a:gd name="T5" fmla="*/ 3 h 8"/>
              </a:gdLst>
              <a:ahLst/>
              <a:cxnLst>
                <a:cxn ang="0">
                  <a:pos x="T0" y="T1"/>
                </a:cxn>
                <a:cxn ang="0">
                  <a:pos x="T2" y="T3"/>
                </a:cxn>
                <a:cxn ang="0">
                  <a:pos x="T4" y="T5"/>
                </a:cxn>
              </a:cxnLst>
              <a:rect l="0" t="0" r="r" b="b"/>
              <a:pathLst>
                <a:path w="2" h="8">
                  <a:moveTo>
                    <a:pt x="1" y="3"/>
                  </a:moveTo>
                  <a:cubicBezTo>
                    <a:pt x="0" y="8"/>
                    <a:pt x="2" y="6"/>
                    <a:pt x="2" y="7"/>
                  </a:cubicBezTo>
                  <a:cubicBezTo>
                    <a:pt x="2" y="0"/>
                    <a:pt x="0" y="4"/>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8" name="Freeform 20441"/>
            <p:cNvSpPr/>
            <p:nvPr/>
          </p:nvSpPr>
          <p:spPr bwMode="auto">
            <a:xfrm>
              <a:off x="10377488" y="4965700"/>
              <a:ext cx="6350" cy="33338"/>
            </a:xfrm>
            <a:custGeom>
              <a:avLst/>
              <a:gdLst>
                <a:gd name="T0" fmla="*/ 2 w 4"/>
                <a:gd name="T1" fmla="*/ 19 h 21"/>
                <a:gd name="T2" fmla="*/ 4 w 4"/>
                <a:gd name="T3" fmla="*/ 21 h 21"/>
                <a:gd name="T4" fmla="*/ 0 w 4"/>
                <a:gd name="T5" fmla="*/ 0 h 21"/>
                <a:gd name="T6" fmla="*/ 2 w 4"/>
                <a:gd name="T7" fmla="*/ 19 h 21"/>
              </a:gdLst>
              <a:ahLst/>
              <a:cxnLst>
                <a:cxn ang="0">
                  <a:pos x="T0" y="T1"/>
                </a:cxn>
                <a:cxn ang="0">
                  <a:pos x="T2" y="T3"/>
                </a:cxn>
                <a:cxn ang="0">
                  <a:pos x="T4" y="T5"/>
                </a:cxn>
                <a:cxn ang="0">
                  <a:pos x="T6" y="T7"/>
                </a:cxn>
              </a:cxnLst>
              <a:rect l="0" t="0" r="r" b="b"/>
              <a:pathLst>
                <a:path w="4" h="21">
                  <a:moveTo>
                    <a:pt x="2" y="19"/>
                  </a:moveTo>
                  <a:lnTo>
                    <a:pt x="4" y="21"/>
                  </a:lnTo>
                  <a:lnTo>
                    <a:pt x="0" y="0"/>
                  </a:lnTo>
                  <a:lnTo>
                    <a:pt x="2"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9" name="Freeform 20442"/>
            <p:cNvSpPr/>
            <p:nvPr/>
          </p:nvSpPr>
          <p:spPr bwMode="auto">
            <a:xfrm>
              <a:off x="10360026" y="4773613"/>
              <a:ext cx="20638" cy="142875"/>
            </a:xfrm>
            <a:custGeom>
              <a:avLst/>
              <a:gdLst>
                <a:gd name="T0" fmla="*/ 3 w 6"/>
                <a:gd name="T1" fmla="*/ 0 h 42"/>
                <a:gd name="T2" fmla="*/ 5 w 6"/>
                <a:gd name="T3" fmla="*/ 35 h 42"/>
                <a:gd name="T4" fmla="*/ 4 w 6"/>
                <a:gd name="T5" fmla="*/ 37 h 42"/>
                <a:gd name="T6" fmla="*/ 6 w 6"/>
                <a:gd name="T7" fmla="*/ 42 h 42"/>
                <a:gd name="T8" fmla="*/ 4 w 6"/>
                <a:gd name="T9" fmla="*/ 19 h 42"/>
                <a:gd name="T10" fmla="*/ 3 w 6"/>
                <a:gd name="T11" fmla="*/ 0 h 42"/>
              </a:gdLst>
              <a:ahLst/>
              <a:cxnLst>
                <a:cxn ang="0">
                  <a:pos x="T0" y="T1"/>
                </a:cxn>
                <a:cxn ang="0">
                  <a:pos x="T2" y="T3"/>
                </a:cxn>
                <a:cxn ang="0">
                  <a:pos x="T4" y="T5"/>
                </a:cxn>
                <a:cxn ang="0">
                  <a:pos x="T6" y="T7"/>
                </a:cxn>
                <a:cxn ang="0">
                  <a:pos x="T8" y="T9"/>
                </a:cxn>
                <a:cxn ang="0">
                  <a:pos x="T10" y="T11"/>
                </a:cxn>
              </a:cxnLst>
              <a:rect l="0" t="0" r="r" b="b"/>
              <a:pathLst>
                <a:path w="6" h="42">
                  <a:moveTo>
                    <a:pt x="3" y="0"/>
                  </a:moveTo>
                  <a:cubicBezTo>
                    <a:pt x="0" y="6"/>
                    <a:pt x="5" y="23"/>
                    <a:pt x="5" y="35"/>
                  </a:cubicBezTo>
                  <a:cubicBezTo>
                    <a:pt x="4" y="37"/>
                    <a:pt x="4" y="37"/>
                    <a:pt x="4" y="37"/>
                  </a:cubicBezTo>
                  <a:cubicBezTo>
                    <a:pt x="6" y="42"/>
                    <a:pt x="6" y="42"/>
                    <a:pt x="6" y="42"/>
                  </a:cubicBezTo>
                  <a:cubicBezTo>
                    <a:pt x="6" y="35"/>
                    <a:pt x="5" y="27"/>
                    <a:pt x="4" y="19"/>
                  </a:cubicBezTo>
                  <a:cubicBezTo>
                    <a:pt x="4" y="12"/>
                    <a:pt x="3" y="5"/>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0" name="Freeform 20443"/>
            <p:cNvSpPr/>
            <p:nvPr/>
          </p:nvSpPr>
          <p:spPr bwMode="auto">
            <a:xfrm>
              <a:off x="10374313" y="4627563"/>
              <a:ext cx="6350" cy="53975"/>
            </a:xfrm>
            <a:custGeom>
              <a:avLst/>
              <a:gdLst>
                <a:gd name="T0" fmla="*/ 2 w 2"/>
                <a:gd name="T1" fmla="*/ 8 h 16"/>
                <a:gd name="T2" fmla="*/ 2 w 2"/>
                <a:gd name="T3" fmla="*/ 16 h 16"/>
                <a:gd name="T4" fmla="*/ 2 w 2"/>
                <a:gd name="T5" fmla="*/ 14 h 16"/>
                <a:gd name="T6" fmla="*/ 2 w 2"/>
                <a:gd name="T7" fmla="*/ 8 h 16"/>
              </a:gdLst>
              <a:ahLst/>
              <a:cxnLst>
                <a:cxn ang="0">
                  <a:pos x="T0" y="T1"/>
                </a:cxn>
                <a:cxn ang="0">
                  <a:pos x="T2" y="T3"/>
                </a:cxn>
                <a:cxn ang="0">
                  <a:pos x="T4" y="T5"/>
                </a:cxn>
                <a:cxn ang="0">
                  <a:pos x="T6" y="T7"/>
                </a:cxn>
              </a:cxnLst>
              <a:rect l="0" t="0" r="r" b="b"/>
              <a:pathLst>
                <a:path w="2" h="16">
                  <a:moveTo>
                    <a:pt x="2" y="8"/>
                  </a:moveTo>
                  <a:cubicBezTo>
                    <a:pt x="1" y="10"/>
                    <a:pt x="0" y="0"/>
                    <a:pt x="2" y="16"/>
                  </a:cubicBezTo>
                  <a:cubicBezTo>
                    <a:pt x="2" y="15"/>
                    <a:pt x="2" y="15"/>
                    <a:pt x="2" y="14"/>
                  </a:cubicBezTo>
                  <a:cubicBezTo>
                    <a:pt x="2" y="13"/>
                    <a:pt x="2" y="11"/>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1" name="Freeform 20444"/>
            <p:cNvSpPr/>
            <p:nvPr/>
          </p:nvSpPr>
          <p:spPr bwMode="auto">
            <a:xfrm>
              <a:off x="10380663" y="4662488"/>
              <a:ext cx="3175" cy="36513"/>
            </a:xfrm>
            <a:custGeom>
              <a:avLst/>
              <a:gdLst>
                <a:gd name="T0" fmla="*/ 0 w 1"/>
                <a:gd name="T1" fmla="*/ 4 h 11"/>
                <a:gd name="T2" fmla="*/ 0 w 1"/>
                <a:gd name="T3" fmla="*/ 4 h 11"/>
              </a:gdLst>
              <a:ahLst/>
              <a:cxnLst>
                <a:cxn ang="0">
                  <a:pos x="T0" y="T1"/>
                </a:cxn>
                <a:cxn ang="0">
                  <a:pos x="T2" y="T3"/>
                </a:cxn>
              </a:cxnLst>
              <a:rect l="0" t="0" r="r" b="b"/>
              <a:pathLst>
                <a:path w="1" h="11">
                  <a:moveTo>
                    <a:pt x="0" y="4"/>
                  </a:moveTo>
                  <a:cubicBezTo>
                    <a:pt x="1" y="11"/>
                    <a:pt x="1" y="0"/>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2" name="Freeform 20445"/>
            <p:cNvSpPr/>
            <p:nvPr/>
          </p:nvSpPr>
          <p:spPr bwMode="auto">
            <a:xfrm>
              <a:off x="10367963" y="4546600"/>
              <a:ext cx="9525" cy="53975"/>
            </a:xfrm>
            <a:custGeom>
              <a:avLst/>
              <a:gdLst>
                <a:gd name="T0" fmla="*/ 0 w 3"/>
                <a:gd name="T1" fmla="*/ 7 h 16"/>
                <a:gd name="T2" fmla="*/ 2 w 3"/>
                <a:gd name="T3" fmla="*/ 16 h 16"/>
                <a:gd name="T4" fmla="*/ 3 w 3"/>
                <a:gd name="T5" fmla="*/ 9 h 16"/>
                <a:gd name="T6" fmla="*/ 0 w 3"/>
                <a:gd name="T7" fmla="*/ 7 h 16"/>
              </a:gdLst>
              <a:ahLst/>
              <a:cxnLst>
                <a:cxn ang="0">
                  <a:pos x="T0" y="T1"/>
                </a:cxn>
                <a:cxn ang="0">
                  <a:pos x="T2" y="T3"/>
                </a:cxn>
                <a:cxn ang="0">
                  <a:pos x="T4" y="T5"/>
                </a:cxn>
                <a:cxn ang="0">
                  <a:pos x="T6" y="T7"/>
                </a:cxn>
              </a:cxnLst>
              <a:rect l="0" t="0" r="r" b="b"/>
              <a:pathLst>
                <a:path w="3" h="16">
                  <a:moveTo>
                    <a:pt x="0" y="7"/>
                  </a:moveTo>
                  <a:cubicBezTo>
                    <a:pt x="2" y="16"/>
                    <a:pt x="2" y="16"/>
                    <a:pt x="2" y="16"/>
                  </a:cubicBezTo>
                  <a:cubicBezTo>
                    <a:pt x="3" y="14"/>
                    <a:pt x="2" y="6"/>
                    <a:pt x="3" y="9"/>
                  </a:cubicBezTo>
                  <a:cubicBezTo>
                    <a:pt x="1" y="0"/>
                    <a:pt x="0"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3" name="Freeform 20446"/>
            <p:cNvSpPr/>
            <p:nvPr/>
          </p:nvSpPr>
          <p:spPr bwMode="auto">
            <a:xfrm>
              <a:off x="10356851" y="4543425"/>
              <a:ext cx="3175" cy="12700"/>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4"/>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4" name="Freeform 20447"/>
            <p:cNvSpPr/>
            <p:nvPr/>
          </p:nvSpPr>
          <p:spPr bwMode="auto">
            <a:xfrm>
              <a:off x="10356851" y="4556125"/>
              <a:ext cx="11113" cy="34925"/>
            </a:xfrm>
            <a:custGeom>
              <a:avLst/>
              <a:gdLst>
                <a:gd name="T0" fmla="*/ 3 w 3"/>
                <a:gd name="T1" fmla="*/ 10 h 10"/>
                <a:gd name="T2" fmla="*/ 1 w 3"/>
                <a:gd name="T3" fmla="*/ 0 h 10"/>
                <a:gd name="T4" fmla="*/ 2 w 3"/>
                <a:gd name="T5" fmla="*/ 5 h 10"/>
                <a:gd name="T6" fmla="*/ 3 w 3"/>
                <a:gd name="T7" fmla="*/ 10 h 10"/>
              </a:gdLst>
              <a:ahLst/>
              <a:cxnLst>
                <a:cxn ang="0">
                  <a:pos x="T0" y="T1"/>
                </a:cxn>
                <a:cxn ang="0">
                  <a:pos x="T2" y="T3"/>
                </a:cxn>
                <a:cxn ang="0">
                  <a:pos x="T4" y="T5"/>
                </a:cxn>
                <a:cxn ang="0">
                  <a:pos x="T6" y="T7"/>
                </a:cxn>
              </a:cxnLst>
              <a:rect l="0" t="0" r="r" b="b"/>
              <a:pathLst>
                <a:path w="3" h="10">
                  <a:moveTo>
                    <a:pt x="3" y="10"/>
                  </a:moveTo>
                  <a:cubicBezTo>
                    <a:pt x="2" y="7"/>
                    <a:pt x="2" y="4"/>
                    <a:pt x="1" y="0"/>
                  </a:cubicBezTo>
                  <a:cubicBezTo>
                    <a:pt x="1" y="2"/>
                    <a:pt x="0" y="2"/>
                    <a:pt x="2" y="5"/>
                  </a:cubicBezTo>
                  <a:cubicBezTo>
                    <a:pt x="1" y="4"/>
                    <a:pt x="2" y="6"/>
                    <a:pt x="3"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5" name="Freeform 20448"/>
            <p:cNvSpPr/>
            <p:nvPr/>
          </p:nvSpPr>
          <p:spPr bwMode="auto">
            <a:xfrm>
              <a:off x="10363201" y="4610100"/>
              <a:ext cx="14288" cy="68263"/>
            </a:xfrm>
            <a:custGeom>
              <a:avLst/>
              <a:gdLst>
                <a:gd name="T0" fmla="*/ 1 w 4"/>
                <a:gd name="T1" fmla="*/ 0 h 20"/>
                <a:gd name="T2" fmla="*/ 0 w 4"/>
                <a:gd name="T3" fmla="*/ 3 h 20"/>
                <a:gd name="T4" fmla="*/ 1 w 4"/>
                <a:gd name="T5" fmla="*/ 0 h 20"/>
              </a:gdLst>
              <a:ahLst/>
              <a:cxnLst>
                <a:cxn ang="0">
                  <a:pos x="T0" y="T1"/>
                </a:cxn>
                <a:cxn ang="0">
                  <a:pos x="T2" y="T3"/>
                </a:cxn>
                <a:cxn ang="0">
                  <a:pos x="T4" y="T5"/>
                </a:cxn>
              </a:cxnLst>
              <a:rect l="0" t="0" r="r" b="b"/>
              <a:pathLst>
                <a:path w="4" h="20">
                  <a:moveTo>
                    <a:pt x="1" y="0"/>
                  </a:moveTo>
                  <a:cubicBezTo>
                    <a:pt x="1" y="5"/>
                    <a:pt x="2" y="11"/>
                    <a:pt x="0" y="3"/>
                  </a:cubicBezTo>
                  <a:cubicBezTo>
                    <a:pt x="2" y="20"/>
                    <a:pt x="4" y="17"/>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6" name="Freeform 20449"/>
            <p:cNvSpPr/>
            <p:nvPr/>
          </p:nvSpPr>
          <p:spPr bwMode="auto">
            <a:xfrm>
              <a:off x="10356851" y="4760913"/>
              <a:ext cx="6350" cy="44450"/>
            </a:xfrm>
            <a:custGeom>
              <a:avLst/>
              <a:gdLst>
                <a:gd name="T0" fmla="*/ 1 w 2"/>
                <a:gd name="T1" fmla="*/ 1 h 13"/>
                <a:gd name="T2" fmla="*/ 0 w 2"/>
                <a:gd name="T3" fmla="*/ 8 h 13"/>
                <a:gd name="T4" fmla="*/ 2 w 2"/>
                <a:gd name="T5" fmla="*/ 13 h 13"/>
                <a:gd name="T6" fmla="*/ 1 w 2"/>
                <a:gd name="T7" fmla="*/ 1 h 13"/>
              </a:gdLst>
              <a:ahLst/>
              <a:cxnLst>
                <a:cxn ang="0">
                  <a:pos x="T0" y="T1"/>
                </a:cxn>
                <a:cxn ang="0">
                  <a:pos x="T2" y="T3"/>
                </a:cxn>
                <a:cxn ang="0">
                  <a:pos x="T4" y="T5"/>
                </a:cxn>
                <a:cxn ang="0">
                  <a:pos x="T6" y="T7"/>
                </a:cxn>
              </a:cxnLst>
              <a:rect l="0" t="0" r="r" b="b"/>
              <a:pathLst>
                <a:path w="2" h="13">
                  <a:moveTo>
                    <a:pt x="1" y="1"/>
                  </a:moveTo>
                  <a:cubicBezTo>
                    <a:pt x="0" y="8"/>
                    <a:pt x="0" y="8"/>
                    <a:pt x="0" y="8"/>
                  </a:cubicBezTo>
                  <a:cubicBezTo>
                    <a:pt x="2" y="13"/>
                    <a:pt x="2" y="13"/>
                    <a:pt x="2" y="13"/>
                  </a:cubicBezTo>
                  <a:cubicBezTo>
                    <a:pt x="1" y="11"/>
                    <a:pt x="2"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7" name="Freeform 20450"/>
            <p:cNvSpPr/>
            <p:nvPr/>
          </p:nvSpPr>
          <p:spPr bwMode="auto">
            <a:xfrm>
              <a:off x="10336213" y="4379913"/>
              <a:ext cx="7938" cy="36513"/>
            </a:xfrm>
            <a:custGeom>
              <a:avLst/>
              <a:gdLst>
                <a:gd name="T0" fmla="*/ 2 w 2"/>
                <a:gd name="T1" fmla="*/ 0 h 11"/>
                <a:gd name="T2" fmla="*/ 0 w 2"/>
                <a:gd name="T3" fmla="*/ 4 h 11"/>
                <a:gd name="T4" fmla="*/ 2 w 2"/>
                <a:gd name="T5" fmla="*/ 11 h 11"/>
                <a:gd name="T6" fmla="*/ 2 w 2"/>
                <a:gd name="T7" fmla="*/ 0 h 11"/>
              </a:gdLst>
              <a:ahLst/>
              <a:cxnLst>
                <a:cxn ang="0">
                  <a:pos x="T0" y="T1"/>
                </a:cxn>
                <a:cxn ang="0">
                  <a:pos x="T2" y="T3"/>
                </a:cxn>
                <a:cxn ang="0">
                  <a:pos x="T4" y="T5"/>
                </a:cxn>
                <a:cxn ang="0">
                  <a:pos x="T6" y="T7"/>
                </a:cxn>
              </a:cxnLst>
              <a:rect l="0" t="0" r="r" b="b"/>
              <a:pathLst>
                <a:path w="2" h="11">
                  <a:moveTo>
                    <a:pt x="2" y="0"/>
                  </a:moveTo>
                  <a:cubicBezTo>
                    <a:pt x="2" y="0"/>
                    <a:pt x="1" y="4"/>
                    <a:pt x="0" y="4"/>
                  </a:cubicBezTo>
                  <a:cubicBezTo>
                    <a:pt x="2" y="11"/>
                    <a:pt x="2" y="11"/>
                    <a:pt x="2" y="11"/>
                  </a:cubicBezTo>
                  <a:cubicBezTo>
                    <a:pt x="2" y="7"/>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8" name="Freeform 20451"/>
            <p:cNvSpPr/>
            <p:nvPr/>
          </p:nvSpPr>
          <p:spPr bwMode="auto">
            <a:xfrm>
              <a:off x="10329863" y="4362450"/>
              <a:ext cx="6350" cy="33338"/>
            </a:xfrm>
            <a:custGeom>
              <a:avLst/>
              <a:gdLst>
                <a:gd name="T0" fmla="*/ 2 w 2"/>
                <a:gd name="T1" fmla="*/ 9 h 10"/>
                <a:gd name="T2" fmla="*/ 0 w 2"/>
                <a:gd name="T3" fmla="*/ 0 h 10"/>
                <a:gd name="T4" fmla="*/ 2 w 2"/>
                <a:gd name="T5" fmla="*/ 9 h 10"/>
              </a:gdLst>
              <a:ahLst/>
              <a:cxnLst>
                <a:cxn ang="0">
                  <a:pos x="T0" y="T1"/>
                </a:cxn>
                <a:cxn ang="0">
                  <a:pos x="T2" y="T3"/>
                </a:cxn>
                <a:cxn ang="0">
                  <a:pos x="T4" y="T5"/>
                </a:cxn>
              </a:cxnLst>
              <a:rect l="0" t="0" r="r" b="b"/>
              <a:pathLst>
                <a:path w="2" h="10">
                  <a:moveTo>
                    <a:pt x="2" y="9"/>
                  </a:moveTo>
                  <a:cubicBezTo>
                    <a:pt x="2" y="6"/>
                    <a:pt x="1" y="3"/>
                    <a:pt x="0" y="0"/>
                  </a:cubicBezTo>
                  <a:cubicBezTo>
                    <a:pt x="1" y="8"/>
                    <a:pt x="2" y="10"/>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9" name="Freeform 20452"/>
            <p:cNvSpPr/>
            <p:nvPr/>
          </p:nvSpPr>
          <p:spPr bwMode="auto">
            <a:xfrm>
              <a:off x="10344151" y="4529138"/>
              <a:ext cx="15875" cy="65088"/>
            </a:xfrm>
            <a:custGeom>
              <a:avLst/>
              <a:gdLst>
                <a:gd name="T0" fmla="*/ 1 w 5"/>
                <a:gd name="T1" fmla="*/ 3 h 19"/>
                <a:gd name="T2" fmla="*/ 5 w 5"/>
                <a:gd name="T3" fmla="*/ 19 h 19"/>
                <a:gd name="T4" fmla="*/ 0 w 5"/>
                <a:gd name="T5" fmla="*/ 0 h 19"/>
                <a:gd name="T6" fmla="*/ 1 w 5"/>
                <a:gd name="T7" fmla="*/ 3 h 19"/>
              </a:gdLst>
              <a:ahLst/>
              <a:cxnLst>
                <a:cxn ang="0">
                  <a:pos x="T0" y="T1"/>
                </a:cxn>
                <a:cxn ang="0">
                  <a:pos x="T2" y="T3"/>
                </a:cxn>
                <a:cxn ang="0">
                  <a:pos x="T4" y="T5"/>
                </a:cxn>
                <a:cxn ang="0">
                  <a:pos x="T6" y="T7"/>
                </a:cxn>
              </a:cxnLst>
              <a:rect l="0" t="0" r="r" b="b"/>
              <a:pathLst>
                <a:path w="5" h="19">
                  <a:moveTo>
                    <a:pt x="1" y="3"/>
                  </a:moveTo>
                  <a:cubicBezTo>
                    <a:pt x="2" y="8"/>
                    <a:pt x="3" y="13"/>
                    <a:pt x="5" y="19"/>
                  </a:cubicBezTo>
                  <a:cubicBezTo>
                    <a:pt x="3" y="12"/>
                    <a:pt x="2" y="6"/>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0" name="Freeform 20453"/>
            <p:cNvSpPr/>
            <p:nvPr/>
          </p:nvSpPr>
          <p:spPr bwMode="auto">
            <a:xfrm>
              <a:off x="10317163" y="4240213"/>
              <a:ext cx="12700" cy="30163"/>
            </a:xfrm>
            <a:custGeom>
              <a:avLst/>
              <a:gdLst>
                <a:gd name="T0" fmla="*/ 4 w 8"/>
                <a:gd name="T1" fmla="*/ 8 h 19"/>
                <a:gd name="T2" fmla="*/ 8 w 8"/>
                <a:gd name="T3" fmla="*/ 19 h 19"/>
                <a:gd name="T4" fmla="*/ 0 w 8"/>
                <a:gd name="T5" fmla="*/ 0 h 19"/>
                <a:gd name="T6" fmla="*/ 4 w 8"/>
                <a:gd name="T7" fmla="*/ 8 h 19"/>
              </a:gdLst>
              <a:ahLst/>
              <a:cxnLst>
                <a:cxn ang="0">
                  <a:pos x="T0" y="T1"/>
                </a:cxn>
                <a:cxn ang="0">
                  <a:pos x="T2" y="T3"/>
                </a:cxn>
                <a:cxn ang="0">
                  <a:pos x="T4" y="T5"/>
                </a:cxn>
                <a:cxn ang="0">
                  <a:pos x="T6" y="T7"/>
                </a:cxn>
              </a:cxnLst>
              <a:rect l="0" t="0" r="r" b="b"/>
              <a:pathLst>
                <a:path w="8" h="19">
                  <a:moveTo>
                    <a:pt x="4" y="8"/>
                  </a:moveTo>
                  <a:lnTo>
                    <a:pt x="8" y="19"/>
                  </a:lnTo>
                  <a:lnTo>
                    <a:pt x="0" y="0"/>
                  </a:lnTo>
                  <a:lnTo>
                    <a:pt x="4"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1" name="Freeform 20454"/>
            <p:cNvSpPr/>
            <p:nvPr/>
          </p:nvSpPr>
          <p:spPr bwMode="auto">
            <a:xfrm>
              <a:off x="10296526" y="4103688"/>
              <a:ext cx="15875" cy="77788"/>
            </a:xfrm>
            <a:custGeom>
              <a:avLst/>
              <a:gdLst>
                <a:gd name="T0" fmla="*/ 3 w 5"/>
                <a:gd name="T1" fmla="*/ 19 h 23"/>
                <a:gd name="T2" fmla="*/ 5 w 5"/>
                <a:gd name="T3" fmla="*/ 17 h 23"/>
                <a:gd name="T4" fmla="*/ 0 w 5"/>
                <a:gd name="T5" fmla="*/ 0 h 23"/>
                <a:gd name="T6" fmla="*/ 3 w 5"/>
                <a:gd name="T7" fmla="*/ 19 h 23"/>
              </a:gdLst>
              <a:ahLst/>
              <a:cxnLst>
                <a:cxn ang="0">
                  <a:pos x="T0" y="T1"/>
                </a:cxn>
                <a:cxn ang="0">
                  <a:pos x="T2" y="T3"/>
                </a:cxn>
                <a:cxn ang="0">
                  <a:pos x="T4" y="T5"/>
                </a:cxn>
                <a:cxn ang="0">
                  <a:pos x="T6" y="T7"/>
                </a:cxn>
              </a:cxnLst>
              <a:rect l="0" t="0" r="r" b="b"/>
              <a:pathLst>
                <a:path w="5" h="23">
                  <a:moveTo>
                    <a:pt x="3" y="19"/>
                  </a:moveTo>
                  <a:cubicBezTo>
                    <a:pt x="5" y="23"/>
                    <a:pt x="4" y="13"/>
                    <a:pt x="5" y="17"/>
                  </a:cubicBezTo>
                  <a:cubicBezTo>
                    <a:pt x="4" y="11"/>
                    <a:pt x="1" y="5"/>
                    <a:pt x="0" y="0"/>
                  </a:cubicBezTo>
                  <a:cubicBezTo>
                    <a:pt x="1" y="6"/>
                    <a:pt x="2" y="11"/>
                    <a:pt x="3"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2" name="Freeform 20455"/>
            <p:cNvSpPr/>
            <p:nvPr/>
          </p:nvSpPr>
          <p:spPr bwMode="auto">
            <a:xfrm>
              <a:off x="10282238" y="4076700"/>
              <a:ext cx="14288" cy="26988"/>
            </a:xfrm>
            <a:custGeom>
              <a:avLst/>
              <a:gdLst>
                <a:gd name="T0" fmla="*/ 0 w 4"/>
                <a:gd name="T1" fmla="*/ 0 h 8"/>
                <a:gd name="T2" fmla="*/ 4 w 4"/>
                <a:gd name="T3" fmla="*/ 8 h 8"/>
                <a:gd name="T4" fmla="*/ 0 w 4"/>
                <a:gd name="T5" fmla="*/ 0 h 8"/>
              </a:gdLst>
              <a:ahLst/>
              <a:cxnLst>
                <a:cxn ang="0">
                  <a:pos x="T0" y="T1"/>
                </a:cxn>
                <a:cxn ang="0">
                  <a:pos x="T2" y="T3"/>
                </a:cxn>
                <a:cxn ang="0">
                  <a:pos x="T4" y="T5"/>
                </a:cxn>
              </a:cxnLst>
              <a:rect l="0" t="0" r="r" b="b"/>
              <a:pathLst>
                <a:path w="4" h="8">
                  <a:moveTo>
                    <a:pt x="0" y="0"/>
                  </a:moveTo>
                  <a:cubicBezTo>
                    <a:pt x="1" y="3"/>
                    <a:pt x="2" y="5"/>
                    <a:pt x="4" y="8"/>
                  </a:cubicBezTo>
                  <a:cubicBezTo>
                    <a:pt x="3" y="5"/>
                    <a:pt x="2"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3" name="Freeform 20456"/>
            <p:cNvSpPr/>
            <p:nvPr/>
          </p:nvSpPr>
          <p:spPr bwMode="auto">
            <a:xfrm>
              <a:off x="10320338" y="4276725"/>
              <a:ext cx="3175" cy="26988"/>
            </a:xfrm>
            <a:custGeom>
              <a:avLst/>
              <a:gdLst>
                <a:gd name="T0" fmla="*/ 0 w 1"/>
                <a:gd name="T1" fmla="*/ 8 h 8"/>
                <a:gd name="T2" fmla="*/ 0 w 1"/>
                <a:gd name="T3" fmla="*/ 0 h 8"/>
                <a:gd name="T4" fmla="*/ 0 w 1"/>
                <a:gd name="T5" fmla="*/ 4 h 8"/>
                <a:gd name="T6" fmla="*/ 0 w 1"/>
                <a:gd name="T7" fmla="*/ 8 h 8"/>
              </a:gdLst>
              <a:ahLst/>
              <a:cxnLst>
                <a:cxn ang="0">
                  <a:pos x="T0" y="T1"/>
                </a:cxn>
                <a:cxn ang="0">
                  <a:pos x="T2" y="T3"/>
                </a:cxn>
                <a:cxn ang="0">
                  <a:pos x="T4" y="T5"/>
                </a:cxn>
                <a:cxn ang="0">
                  <a:pos x="T6" y="T7"/>
                </a:cxn>
              </a:cxnLst>
              <a:rect l="0" t="0" r="r" b="b"/>
              <a:pathLst>
                <a:path w="1" h="8">
                  <a:moveTo>
                    <a:pt x="0" y="8"/>
                  </a:moveTo>
                  <a:cubicBezTo>
                    <a:pt x="0" y="7"/>
                    <a:pt x="1" y="6"/>
                    <a:pt x="0" y="0"/>
                  </a:cubicBezTo>
                  <a:cubicBezTo>
                    <a:pt x="0" y="4"/>
                    <a:pt x="0" y="4"/>
                    <a:pt x="0" y="4"/>
                  </a:cubicBezTo>
                  <a:cubicBezTo>
                    <a:pt x="0" y="5"/>
                    <a:pt x="0" y="7"/>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4" name="Freeform 20457"/>
            <p:cNvSpPr/>
            <p:nvPr/>
          </p:nvSpPr>
          <p:spPr bwMode="auto">
            <a:xfrm>
              <a:off x="10312401" y="4264025"/>
              <a:ext cx="7938" cy="26988"/>
            </a:xfrm>
            <a:custGeom>
              <a:avLst/>
              <a:gdLst>
                <a:gd name="T0" fmla="*/ 1 w 2"/>
                <a:gd name="T1" fmla="*/ 8 h 8"/>
                <a:gd name="T2" fmla="*/ 2 w 2"/>
                <a:gd name="T3" fmla="*/ 8 h 8"/>
                <a:gd name="T4" fmla="*/ 0 w 2"/>
                <a:gd name="T5" fmla="*/ 0 h 8"/>
                <a:gd name="T6" fmla="*/ 1 w 2"/>
                <a:gd name="T7" fmla="*/ 8 h 8"/>
              </a:gdLst>
              <a:ahLst/>
              <a:cxnLst>
                <a:cxn ang="0">
                  <a:pos x="T0" y="T1"/>
                </a:cxn>
                <a:cxn ang="0">
                  <a:pos x="T2" y="T3"/>
                </a:cxn>
                <a:cxn ang="0">
                  <a:pos x="T4" y="T5"/>
                </a:cxn>
                <a:cxn ang="0">
                  <a:pos x="T6" y="T7"/>
                </a:cxn>
              </a:cxnLst>
              <a:rect l="0" t="0" r="r" b="b"/>
              <a:pathLst>
                <a:path w="2" h="8">
                  <a:moveTo>
                    <a:pt x="1" y="8"/>
                  </a:moveTo>
                  <a:cubicBezTo>
                    <a:pt x="2" y="8"/>
                    <a:pt x="2" y="8"/>
                    <a:pt x="2" y="8"/>
                  </a:cubicBezTo>
                  <a:cubicBezTo>
                    <a:pt x="1" y="4"/>
                    <a:pt x="0" y="1"/>
                    <a:pt x="0" y="0"/>
                  </a:cubicBezTo>
                  <a:cubicBezTo>
                    <a:pt x="0" y="1"/>
                    <a:pt x="1" y="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5" name="Freeform 20458"/>
            <p:cNvSpPr/>
            <p:nvPr/>
          </p:nvSpPr>
          <p:spPr bwMode="auto">
            <a:xfrm>
              <a:off x="10320338" y="430371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6" name="Freeform 20459"/>
            <p:cNvSpPr/>
            <p:nvPr/>
          </p:nvSpPr>
          <p:spPr bwMode="auto">
            <a:xfrm>
              <a:off x="10320338" y="4389438"/>
              <a:ext cx="15875" cy="61913"/>
            </a:xfrm>
            <a:custGeom>
              <a:avLst/>
              <a:gdLst>
                <a:gd name="T0" fmla="*/ 5 w 5"/>
                <a:gd name="T1" fmla="*/ 18 h 18"/>
                <a:gd name="T2" fmla="*/ 1 w 5"/>
                <a:gd name="T3" fmla="*/ 12 h 18"/>
                <a:gd name="T4" fmla="*/ 5 w 5"/>
                <a:gd name="T5" fmla="*/ 18 h 18"/>
              </a:gdLst>
              <a:ahLst/>
              <a:cxnLst>
                <a:cxn ang="0">
                  <a:pos x="T0" y="T1"/>
                </a:cxn>
                <a:cxn ang="0">
                  <a:pos x="T2" y="T3"/>
                </a:cxn>
                <a:cxn ang="0">
                  <a:pos x="T4" y="T5"/>
                </a:cxn>
              </a:cxnLst>
              <a:rect l="0" t="0" r="r" b="b"/>
              <a:pathLst>
                <a:path w="5" h="18">
                  <a:moveTo>
                    <a:pt x="5" y="18"/>
                  </a:moveTo>
                  <a:cubicBezTo>
                    <a:pt x="3" y="12"/>
                    <a:pt x="0" y="0"/>
                    <a:pt x="1" y="12"/>
                  </a:cubicBezTo>
                  <a:cubicBezTo>
                    <a:pt x="3" y="16"/>
                    <a:pt x="2" y="9"/>
                    <a:pt x="5"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7" name="Freeform 20460"/>
            <p:cNvSpPr/>
            <p:nvPr/>
          </p:nvSpPr>
          <p:spPr bwMode="auto">
            <a:xfrm>
              <a:off x="10317163" y="4324350"/>
              <a:ext cx="9525" cy="38100"/>
            </a:xfrm>
            <a:custGeom>
              <a:avLst/>
              <a:gdLst>
                <a:gd name="T0" fmla="*/ 0 w 3"/>
                <a:gd name="T1" fmla="*/ 0 h 11"/>
                <a:gd name="T2" fmla="*/ 1 w 3"/>
                <a:gd name="T3" fmla="*/ 11 h 11"/>
                <a:gd name="T4" fmla="*/ 3 w 3"/>
                <a:gd name="T5" fmla="*/ 11 h 11"/>
                <a:gd name="T6" fmla="*/ 0 w 3"/>
                <a:gd name="T7" fmla="*/ 0 h 11"/>
              </a:gdLst>
              <a:ahLst/>
              <a:cxnLst>
                <a:cxn ang="0">
                  <a:pos x="T0" y="T1"/>
                </a:cxn>
                <a:cxn ang="0">
                  <a:pos x="T2" y="T3"/>
                </a:cxn>
                <a:cxn ang="0">
                  <a:pos x="T4" y="T5"/>
                </a:cxn>
                <a:cxn ang="0">
                  <a:pos x="T6" y="T7"/>
                </a:cxn>
              </a:cxnLst>
              <a:rect l="0" t="0" r="r" b="b"/>
              <a:pathLst>
                <a:path w="3" h="11">
                  <a:moveTo>
                    <a:pt x="0" y="0"/>
                  </a:moveTo>
                  <a:cubicBezTo>
                    <a:pt x="1" y="11"/>
                    <a:pt x="1" y="11"/>
                    <a:pt x="1" y="11"/>
                  </a:cubicBezTo>
                  <a:cubicBezTo>
                    <a:pt x="2" y="10"/>
                    <a:pt x="2" y="8"/>
                    <a:pt x="3" y="1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8" name="Freeform 20461"/>
            <p:cNvSpPr/>
            <p:nvPr/>
          </p:nvSpPr>
          <p:spPr bwMode="auto">
            <a:xfrm>
              <a:off x="10312401" y="4306888"/>
              <a:ext cx="4763" cy="17463"/>
            </a:xfrm>
            <a:custGeom>
              <a:avLst/>
              <a:gdLst>
                <a:gd name="T0" fmla="*/ 0 w 3"/>
                <a:gd name="T1" fmla="*/ 0 h 11"/>
                <a:gd name="T2" fmla="*/ 3 w 3"/>
                <a:gd name="T3" fmla="*/ 11 h 11"/>
                <a:gd name="T4" fmla="*/ 3 w 3"/>
                <a:gd name="T5" fmla="*/ 3 h 11"/>
                <a:gd name="T6" fmla="*/ 0 w 3"/>
                <a:gd name="T7" fmla="*/ 0 h 11"/>
              </a:gdLst>
              <a:ahLst/>
              <a:cxnLst>
                <a:cxn ang="0">
                  <a:pos x="T0" y="T1"/>
                </a:cxn>
                <a:cxn ang="0">
                  <a:pos x="T2" y="T3"/>
                </a:cxn>
                <a:cxn ang="0">
                  <a:pos x="T4" y="T5"/>
                </a:cxn>
                <a:cxn ang="0">
                  <a:pos x="T6" y="T7"/>
                </a:cxn>
              </a:cxnLst>
              <a:rect l="0" t="0" r="r" b="b"/>
              <a:pathLst>
                <a:path w="3" h="11">
                  <a:moveTo>
                    <a:pt x="0" y="0"/>
                  </a:moveTo>
                  <a:lnTo>
                    <a:pt x="3" y="11"/>
                  </a:lnTo>
                  <a:lnTo>
                    <a:pt x="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9" name="Freeform 20462"/>
            <p:cNvSpPr/>
            <p:nvPr/>
          </p:nvSpPr>
          <p:spPr bwMode="auto">
            <a:xfrm>
              <a:off x="10279063" y="4086225"/>
              <a:ext cx="17463" cy="71438"/>
            </a:xfrm>
            <a:custGeom>
              <a:avLst/>
              <a:gdLst>
                <a:gd name="T0" fmla="*/ 3 w 5"/>
                <a:gd name="T1" fmla="*/ 15 h 21"/>
                <a:gd name="T2" fmla="*/ 0 w 5"/>
                <a:gd name="T3" fmla="*/ 0 h 21"/>
                <a:gd name="T4" fmla="*/ 3 w 5"/>
                <a:gd name="T5" fmla="*/ 18 h 21"/>
                <a:gd name="T6" fmla="*/ 3 w 5"/>
                <a:gd name="T7" fmla="*/ 15 h 21"/>
              </a:gdLst>
              <a:ahLst/>
              <a:cxnLst>
                <a:cxn ang="0">
                  <a:pos x="T0" y="T1"/>
                </a:cxn>
                <a:cxn ang="0">
                  <a:pos x="T2" y="T3"/>
                </a:cxn>
                <a:cxn ang="0">
                  <a:pos x="T4" y="T5"/>
                </a:cxn>
                <a:cxn ang="0">
                  <a:pos x="T6" y="T7"/>
                </a:cxn>
              </a:cxnLst>
              <a:rect l="0" t="0" r="r" b="b"/>
              <a:pathLst>
                <a:path w="5" h="21">
                  <a:moveTo>
                    <a:pt x="3" y="15"/>
                  </a:moveTo>
                  <a:cubicBezTo>
                    <a:pt x="2" y="11"/>
                    <a:pt x="1" y="6"/>
                    <a:pt x="0" y="0"/>
                  </a:cubicBezTo>
                  <a:cubicBezTo>
                    <a:pt x="0" y="6"/>
                    <a:pt x="1" y="12"/>
                    <a:pt x="3" y="18"/>
                  </a:cubicBezTo>
                  <a:cubicBezTo>
                    <a:pt x="3" y="19"/>
                    <a:pt x="5" y="21"/>
                    <a:pt x="3"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0" name="Freeform 20463"/>
            <p:cNvSpPr/>
            <p:nvPr/>
          </p:nvSpPr>
          <p:spPr bwMode="auto">
            <a:xfrm>
              <a:off x="10302876" y="42084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1" name="Freeform 20464"/>
            <p:cNvSpPr/>
            <p:nvPr/>
          </p:nvSpPr>
          <p:spPr bwMode="auto">
            <a:xfrm>
              <a:off x="10237788" y="3902075"/>
              <a:ext cx="3175" cy="317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0" y="1"/>
                    <a:pt x="0"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2" name="Freeform 20465"/>
            <p:cNvSpPr/>
            <p:nvPr/>
          </p:nvSpPr>
          <p:spPr bwMode="auto">
            <a:xfrm>
              <a:off x="10285413" y="4148138"/>
              <a:ext cx="11113" cy="36513"/>
            </a:xfrm>
            <a:custGeom>
              <a:avLst/>
              <a:gdLst>
                <a:gd name="T0" fmla="*/ 1 w 3"/>
                <a:gd name="T1" fmla="*/ 1 h 11"/>
                <a:gd name="T2" fmla="*/ 3 w 3"/>
                <a:gd name="T3" fmla="*/ 11 h 11"/>
                <a:gd name="T4" fmla="*/ 1 w 3"/>
                <a:gd name="T5" fmla="*/ 0 h 11"/>
                <a:gd name="T6" fmla="*/ 1 w 3"/>
                <a:gd name="T7" fmla="*/ 1 h 11"/>
              </a:gdLst>
              <a:ahLst/>
              <a:cxnLst>
                <a:cxn ang="0">
                  <a:pos x="T0" y="T1"/>
                </a:cxn>
                <a:cxn ang="0">
                  <a:pos x="T2" y="T3"/>
                </a:cxn>
                <a:cxn ang="0">
                  <a:pos x="T4" y="T5"/>
                </a:cxn>
                <a:cxn ang="0">
                  <a:pos x="T6" y="T7"/>
                </a:cxn>
              </a:cxnLst>
              <a:rect l="0" t="0" r="r" b="b"/>
              <a:pathLst>
                <a:path w="3" h="11">
                  <a:moveTo>
                    <a:pt x="1" y="1"/>
                  </a:moveTo>
                  <a:cubicBezTo>
                    <a:pt x="1" y="6"/>
                    <a:pt x="2" y="8"/>
                    <a:pt x="3" y="11"/>
                  </a:cubicBezTo>
                  <a:cubicBezTo>
                    <a:pt x="2" y="7"/>
                    <a:pt x="1" y="4"/>
                    <a:pt x="1" y="0"/>
                  </a:cubicBezTo>
                  <a:cubicBezTo>
                    <a:pt x="0" y="0"/>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3" name="Freeform 20466"/>
            <p:cNvSpPr/>
            <p:nvPr/>
          </p:nvSpPr>
          <p:spPr bwMode="auto">
            <a:xfrm>
              <a:off x="10272713" y="4024313"/>
              <a:ext cx="0" cy="28575"/>
            </a:xfrm>
            <a:custGeom>
              <a:avLst/>
              <a:gdLst>
                <a:gd name="T0" fmla="*/ 0 h 8"/>
                <a:gd name="T1" fmla="*/ 8 h 8"/>
                <a:gd name="T2" fmla="*/ 0 h 8"/>
              </a:gdLst>
              <a:ahLst/>
              <a:cxnLst>
                <a:cxn ang="0">
                  <a:pos x="0" y="T0"/>
                </a:cxn>
                <a:cxn ang="0">
                  <a:pos x="0" y="T1"/>
                </a:cxn>
                <a:cxn ang="0">
                  <a:pos x="0" y="T2"/>
                </a:cxn>
              </a:cxnLst>
              <a:rect l="0" t="0" r="r" b="b"/>
              <a:pathLst>
                <a:path h="8">
                  <a:moveTo>
                    <a:pt x="0" y="0"/>
                  </a:moveTo>
                  <a:cubicBezTo>
                    <a:pt x="0" y="2"/>
                    <a:pt x="0" y="5"/>
                    <a:pt x="0" y="8"/>
                  </a:cubicBezTo>
                  <a:cubicBezTo>
                    <a:pt x="0" y="5"/>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4" name="Freeform 20467"/>
            <p:cNvSpPr/>
            <p:nvPr/>
          </p:nvSpPr>
          <p:spPr bwMode="auto">
            <a:xfrm>
              <a:off x="10302876" y="4198938"/>
              <a:ext cx="0" cy="6350"/>
            </a:xfrm>
            <a:custGeom>
              <a:avLst/>
              <a:gdLst>
                <a:gd name="T0" fmla="*/ 1 h 2"/>
                <a:gd name="T1" fmla="*/ 2 h 2"/>
                <a:gd name="T2" fmla="*/ 1 h 2"/>
              </a:gdLst>
              <a:ahLst/>
              <a:cxnLst>
                <a:cxn ang="0">
                  <a:pos x="0" y="T0"/>
                </a:cxn>
                <a:cxn ang="0">
                  <a:pos x="0" y="T1"/>
                </a:cxn>
                <a:cxn ang="0">
                  <a:pos x="0" y="T2"/>
                </a:cxn>
              </a:cxnLst>
              <a:rect l="0" t="0" r="r" b="b"/>
              <a:pathLst>
                <a:path h="2">
                  <a:moveTo>
                    <a:pt x="0" y="1"/>
                  </a:moveTo>
                  <a:cubicBezTo>
                    <a:pt x="0" y="2"/>
                    <a:pt x="0" y="2"/>
                    <a:pt x="0" y="2"/>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5" name="Freeform 20468"/>
            <p:cNvSpPr/>
            <p:nvPr/>
          </p:nvSpPr>
          <p:spPr bwMode="auto">
            <a:xfrm>
              <a:off x="10296526" y="4184650"/>
              <a:ext cx="6350" cy="23813"/>
            </a:xfrm>
            <a:custGeom>
              <a:avLst/>
              <a:gdLst>
                <a:gd name="T0" fmla="*/ 2 w 2"/>
                <a:gd name="T1" fmla="*/ 5 h 7"/>
                <a:gd name="T2" fmla="*/ 0 w 2"/>
                <a:gd name="T3" fmla="*/ 0 h 7"/>
                <a:gd name="T4" fmla="*/ 2 w 2"/>
                <a:gd name="T5" fmla="*/ 7 h 7"/>
                <a:gd name="T6" fmla="*/ 2 w 2"/>
                <a:gd name="T7" fmla="*/ 5 h 7"/>
              </a:gdLst>
              <a:ahLst/>
              <a:cxnLst>
                <a:cxn ang="0">
                  <a:pos x="T0" y="T1"/>
                </a:cxn>
                <a:cxn ang="0">
                  <a:pos x="T2" y="T3"/>
                </a:cxn>
                <a:cxn ang="0">
                  <a:pos x="T4" y="T5"/>
                </a:cxn>
                <a:cxn ang="0">
                  <a:pos x="T6" y="T7"/>
                </a:cxn>
              </a:cxnLst>
              <a:rect l="0" t="0" r="r" b="b"/>
              <a:pathLst>
                <a:path w="2" h="7">
                  <a:moveTo>
                    <a:pt x="2" y="5"/>
                  </a:moveTo>
                  <a:cubicBezTo>
                    <a:pt x="2" y="3"/>
                    <a:pt x="1" y="1"/>
                    <a:pt x="0" y="0"/>
                  </a:cubicBezTo>
                  <a:cubicBezTo>
                    <a:pt x="1" y="2"/>
                    <a:pt x="1" y="5"/>
                    <a:pt x="2" y="7"/>
                  </a:cubicBezTo>
                  <a:cubicBezTo>
                    <a:pt x="2" y="6"/>
                    <a:pt x="2" y="6"/>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6" name="Freeform 20469"/>
            <p:cNvSpPr/>
            <p:nvPr/>
          </p:nvSpPr>
          <p:spPr bwMode="auto">
            <a:xfrm>
              <a:off x="10183813" y="3803650"/>
              <a:ext cx="53975" cy="160338"/>
            </a:xfrm>
            <a:custGeom>
              <a:avLst/>
              <a:gdLst>
                <a:gd name="T0" fmla="*/ 2 w 16"/>
                <a:gd name="T1" fmla="*/ 15 h 47"/>
                <a:gd name="T2" fmla="*/ 8 w 16"/>
                <a:gd name="T3" fmla="*/ 37 h 47"/>
                <a:gd name="T4" fmla="*/ 16 w 16"/>
                <a:gd name="T5" fmla="*/ 30 h 47"/>
                <a:gd name="T6" fmla="*/ 12 w 16"/>
                <a:gd name="T7" fmla="*/ 20 h 47"/>
                <a:gd name="T8" fmla="*/ 11 w 16"/>
                <a:gd name="T9" fmla="*/ 35 h 47"/>
                <a:gd name="T10" fmla="*/ 9 w 16"/>
                <a:gd name="T11" fmla="*/ 17 h 47"/>
                <a:gd name="T12" fmla="*/ 0 w 16"/>
                <a:gd name="T13" fmla="*/ 4 h 47"/>
                <a:gd name="T14" fmla="*/ 4 w 16"/>
                <a:gd name="T15" fmla="*/ 15 h 47"/>
                <a:gd name="T16" fmla="*/ 2 w 16"/>
                <a:gd name="T17"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7">
                  <a:moveTo>
                    <a:pt x="2" y="15"/>
                  </a:moveTo>
                  <a:cubicBezTo>
                    <a:pt x="4" y="15"/>
                    <a:pt x="8" y="27"/>
                    <a:pt x="8" y="37"/>
                  </a:cubicBezTo>
                  <a:cubicBezTo>
                    <a:pt x="11" y="47"/>
                    <a:pt x="15" y="39"/>
                    <a:pt x="16" y="30"/>
                  </a:cubicBezTo>
                  <a:cubicBezTo>
                    <a:pt x="16" y="30"/>
                    <a:pt x="15" y="30"/>
                    <a:pt x="12" y="20"/>
                  </a:cubicBezTo>
                  <a:cubicBezTo>
                    <a:pt x="12" y="24"/>
                    <a:pt x="15" y="43"/>
                    <a:pt x="11" y="35"/>
                  </a:cubicBezTo>
                  <a:cubicBezTo>
                    <a:pt x="8" y="21"/>
                    <a:pt x="10" y="24"/>
                    <a:pt x="9" y="17"/>
                  </a:cubicBezTo>
                  <a:cubicBezTo>
                    <a:pt x="8" y="23"/>
                    <a:pt x="3" y="0"/>
                    <a:pt x="0" y="4"/>
                  </a:cubicBezTo>
                  <a:cubicBezTo>
                    <a:pt x="4" y="15"/>
                    <a:pt x="4" y="15"/>
                    <a:pt x="4" y="15"/>
                  </a:cubicBezTo>
                  <a:cubicBezTo>
                    <a:pt x="4" y="16"/>
                    <a:pt x="2" y="12"/>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7" name="Freeform 20470"/>
            <p:cNvSpPr/>
            <p:nvPr/>
          </p:nvSpPr>
          <p:spPr bwMode="auto">
            <a:xfrm>
              <a:off x="10240963" y="3905250"/>
              <a:ext cx="14288" cy="82550"/>
            </a:xfrm>
            <a:custGeom>
              <a:avLst/>
              <a:gdLst>
                <a:gd name="T0" fmla="*/ 3 w 4"/>
                <a:gd name="T1" fmla="*/ 19 h 24"/>
                <a:gd name="T2" fmla="*/ 4 w 4"/>
                <a:gd name="T3" fmla="*/ 24 h 24"/>
                <a:gd name="T4" fmla="*/ 3 w 4"/>
                <a:gd name="T5" fmla="*/ 9 h 24"/>
                <a:gd name="T6" fmla="*/ 0 w 4"/>
                <a:gd name="T7" fmla="*/ 0 h 24"/>
                <a:gd name="T8" fmla="*/ 4 w 4"/>
                <a:gd name="T9" fmla="*/ 21 h 24"/>
                <a:gd name="T10" fmla="*/ 3 w 4"/>
                <a:gd name="T11" fmla="*/ 19 h 24"/>
              </a:gdLst>
              <a:ahLst/>
              <a:cxnLst>
                <a:cxn ang="0">
                  <a:pos x="T0" y="T1"/>
                </a:cxn>
                <a:cxn ang="0">
                  <a:pos x="T2" y="T3"/>
                </a:cxn>
                <a:cxn ang="0">
                  <a:pos x="T4" y="T5"/>
                </a:cxn>
                <a:cxn ang="0">
                  <a:pos x="T6" y="T7"/>
                </a:cxn>
                <a:cxn ang="0">
                  <a:pos x="T8" y="T9"/>
                </a:cxn>
                <a:cxn ang="0">
                  <a:pos x="T10" y="T11"/>
                </a:cxn>
              </a:cxnLst>
              <a:rect l="0" t="0" r="r" b="b"/>
              <a:pathLst>
                <a:path w="4" h="24">
                  <a:moveTo>
                    <a:pt x="3" y="19"/>
                  </a:moveTo>
                  <a:cubicBezTo>
                    <a:pt x="4" y="24"/>
                    <a:pt x="4" y="24"/>
                    <a:pt x="4" y="24"/>
                  </a:cubicBezTo>
                  <a:cubicBezTo>
                    <a:pt x="3" y="19"/>
                    <a:pt x="3" y="15"/>
                    <a:pt x="3" y="9"/>
                  </a:cubicBezTo>
                  <a:cubicBezTo>
                    <a:pt x="1" y="2"/>
                    <a:pt x="0" y="1"/>
                    <a:pt x="0" y="0"/>
                  </a:cubicBezTo>
                  <a:cubicBezTo>
                    <a:pt x="4" y="21"/>
                    <a:pt x="4" y="21"/>
                    <a:pt x="4" y="21"/>
                  </a:cubicBezTo>
                  <a:lnTo>
                    <a:pt x="3"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8" name="Freeform 20471"/>
            <p:cNvSpPr/>
            <p:nvPr/>
          </p:nvSpPr>
          <p:spPr bwMode="auto">
            <a:xfrm>
              <a:off x="10248901" y="3987800"/>
              <a:ext cx="30163" cy="112713"/>
            </a:xfrm>
            <a:custGeom>
              <a:avLst/>
              <a:gdLst>
                <a:gd name="T0" fmla="*/ 6 w 9"/>
                <a:gd name="T1" fmla="*/ 18 h 33"/>
                <a:gd name="T2" fmla="*/ 0 w 9"/>
                <a:gd name="T3" fmla="*/ 12 h 33"/>
                <a:gd name="T4" fmla="*/ 6 w 9"/>
                <a:gd name="T5" fmla="*/ 28 h 33"/>
                <a:gd name="T6" fmla="*/ 6 w 9"/>
                <a:gd name="T7" fmla="*/ 19 h 33"/>
                <a:gd name="T8" fmla="*/ 9 w 9"/>
                <a:gd name="T9" fmla="*/ 29 h 33"/>
                <a:gd name="T10" fmla="*/ 7 w 9"/>
                <a:gd name="T11" fmla="*/ 19 h 33"/>
                <a:gd name="T12" fmla="*/ 7 w 9"/>
                <a:gd name="T13" fmla="*/ 19 h 33"/>
                <a:gd name="T14" fmla="*/ 7 w 9"/>
                <a:gd name="T15" fmla="*/ 19 h 33"/>
                <a:gd name="T16" fmla="*/ 7 w 9"/>
                <a:gd name="T17" fmla="*/ 19 h 33"/>
                <a:gd name="T18" fmla="*/ 7 w 9"/>
                <a:gd name="T19" fmla="*/ 20 h 33"/>
                <a:gd name="T20" fmla="*/ 7 w 9"/>
                <a:gd name="T21" fmla="*/ 19 h 33"/>
                <a:gd name="T22" fmla="*/ 6 w 9"/>
                <a:gd name="T23" fmla="*/ 18 h 33"/>
                <a:gd name="T24" fmla="*/ 7 w 9"/>
                <a:gd name="T25" fmla="*/ 19 h 33"/>
                <a:gd name="T26" fmla="*/ 7 w 9"/>
                <a:gd name="T27" fmla="*/ 19 h 33"/>
                <a:gd name="T28" fmla="*/ 7 w 9"/>
                <a:gd name="T29" fmla="*/ 19 h 33"/>
                <a:gd name="T30" fmla="*/ 2 w 9"/>
                <a:gd name="T31" fmla="*/ 0 h 33"/>
                <a:gd name="T32" fmla="*/ 6 w 9"/>
                <a:gd name="T33"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33">
                  <a:moveTo>
                    <a:pt x="6" y="18"/>
                  </a:moveTo>
                  <a:cubicBezTo>
                    <a:pt x="4" y="15"/>
                    <a:pt x="1" y="6"/>
                    <a:pt x="0" y="12"/>
                  </a:cubicBezTo>
                  <a:cubicBezTo>
                    <a:pt x="3" y="24"/>
                    <a:pt x="4" y="20"/>
                    <a:pt x="6" y="28"/>
                  </a:cubicBezTo>
                  <a:cubicBezTo>
                    <a:pt x="1" y="8"/>
                    <a:pt x="8" y="33"/>
                    <a:pt x="6" y="19"/>
                  </a:cubicBezTo>
                  <a:cubicBezTo>
                    <a:pt x="7" y="22"/>
                    <a:pt x="8" y="26"/>
                    <a:pt x="9" y="29"/>
                  </a:cubicBezTo>
                  <a:cubicBezTo>
                    <a:pt x="8" y="26"/>
                    <a:pt x="8" y="22"/>
                    <a:pt x="7" y="19"/>
                  </a:cubicBezTo>
                  <a:cubicBezTo>
                    <a:pt x="7" y="19"/>
                    <a:pt x="7" y="19"/>
                    <a:pt x="7" y="19"/>
                  </a:cubicBezTo>
                  <a:cubicBezTo>
                    <a:pt x="7" y="19"/>
                    <a:pt x="7" y="19"/>
                    <a:pt x="7" y="19"/>
                  </a:cubicBezTo>
                  <a:cubicBezTo>
                    <a:pt x="7" y="19"/>
                    <a:pt x="7" y="19"/>
                    <a:pt x="7" y="19"/>
                  </a:cubicBezTo>
                  <a:cubicBezTo>
                    <a:pt x="7" y="20"/>
                    <a:pt x="7" y="21"/>
                    <a:pt x="7" y="20"/>
                  </a:cubicBezTo>
                  <a:cubicBezTo>
                    <a:pt x="7" y="19"/>
                    <a:pt x="7" y="19"/>
                    <a:pt x="7" y="19"/>
                  </a:cubicBezTo>
                  <a:cubicBezTo>
                    <a:pt x="7" y="19"/>
                    <a:pt x="6" y="19"/>
                    <a:pt x="6" y="18"/>
                  </a:cubicBezTo>
                  <a:cubicBezTo>
                    <a:pt x="5" y="13"/>
                    <a:pt x="6" y="17"/>
                    <a:pt x="7" y="19"/>
                  </a:cubicBezTo>
                  <a:cubicBezTo>
                    <a:pt x="7" y="19"/>
                    <a:pt x="7" y="19"/>
                    <a:pt x="7" y="19"/>
                  </a:cubicBezTo>
                  <a:cubicBezTo>
                    <a:pt x="7" y="19"/>
                    <a:pt x="7" y="19"/>
                    <a:pt x="7" y="19"/>
                  </a:cubicBezTo>
                  <a:cubicBezTo>
                    <a:pt x="2" y="0"/>
                    <a:pt x="2" y="0"/>
                    <a:pt x="2" y="0"/>
                  </a:cubicBezTo>
                  <a:cubicBezTo>
                    <a:pt x="3" y="4"/>
                    <a:pt x="4" y="9"/>
                    <a:pt x="6"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9" name="Freeform 20472"/>
            <p:cNvSpPr/>
            <p:nvPr/>
          </p:nvSpPr>
          <p:spPr bwMode="auto">
            <a:xfrm>
              <a:off x="10302876" y="4389438"/>
              <a:ext cx="3175" cy="6350"/>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1"/>
                    <a:pt x="1" y="1"/>
                    <a:pt x="1" y="1"/>
                  </a:cubicBezTo>
                  <a:cubicBezTo>
                    <a:pt x="0" y="0"/>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0" name="Freeform 20473"/>
            <p:cNvSpPr/>
            <p:nvPr/>
          </p:nvSpPr>
          <p:spPr bwMode="auto">
            <a:xfrm>
              <a:off x="10302876" y="4327525"/>
              <a:ext cx="14288" cy="100013"/>
            </a:xfrm>
            <a:custGeom>
              <a:avLst/>
              <a:gdLst>
                <a:gd name="T0" fmla="*/ 0 w 4"/>
                <a:gd name="T1" fmla="*/ 12 h 29"/>
                <a:gd name="T2" fmla="*/ 2 w 4"/>
                <a:gd name="T3" fmla="*/ 19 h 29"/>
                <a:gd name="T4" fmla="*/ 1 w 4"/>
                <a:gd name="T5" fmla="*/ 19 h 29"/>
                <a:gd name="T6" fmla="*/ 3 w 4"/>
                <a:gd name="T7" fmla="*/ 20 h 29"/>
                <a:gd name="T8" fmla="*/ 3 w 4"/>
                <a:gd name="T9" fmla="*/ 19 h 29"/>
                <a:gd name="T10" fmla="*/ 3 w 4"/>
                <a:gd name="T11" fmla="*/ 1 h 29"/>
                <a:gd name="T12" fmla="*/ 0 w 4"/>
                <a:gd name="T13" fmla="*/ 12 h 29"/>
              </a:gdLst>
              <a:ahLst/>
              <a:cxnLst>
                <a:cxn ang="0">
                  <a:pos x="T0" y="T1"/>
                </a:cxn>
                <a:cxn ang="0">
                  <a:pos x="T2" y="T3"/>
                </a:cxn>
                <a:cxn ang="0">
                  <a:pos x="T4" y="T5"/>
                </a:cxn>
                <a:cxn ang="0">
                  <a:pos x="T6" y="T7"/>
                </a:cxn>
                <a:cxn ang="0">
                  <a:pos x="T8" y="T9"/>
                </a:cxn>
                <a:cxn ang="0">
                  <a:pos x="T10" y="T11"/>
                </a:cxn>
                <a:cxn ang="0">
                  <a:pos x="T12" y="T13"/>
                </a:cxn>
              </a:cxnLst>
              <a:rect l="0" t="0" r="r" b="b"/>
              <a:pathLst>
                <a:path w="4" h="29">
                  <a:moveTo>
                    <a:pt x="0" y="12"/>
                  </a:moveTo>
                  <a:cubicBezTo>
                    <a:pt x="1" y="13"/>
                    <a:pt x="2" y="14"/>
                    <a:pt x="2" y="19"/>
                  </a:cubicBezTo>
                  <a:cubicBezTo>
                    <a:pt x="2" y="23"/>
                    <a:pt x="1" y="19"/>
                    <a:pt x="1" y="19"/>
                  </a:cubicBezTo>
                  <a:cubicBezTo>
                    <a:pt x="2" y="22"/>
                    <a:pt x="4" y="29"/>
                    <a:pt x="3" y="20"/>
                  </a:cubicBezTo>
                  <a:cubicBezTo>
                    <a:pt x="3" y="19"/>
                    <a:pt x="3" y="19"/>
                    <a:pt x="3" y="19"/>
                  </a:cubicBezTo>
                  <a:cubicBezTo>
                    <a:pt x="2" y="10"/>
                    <a:pt x="2" y="0"/>
                    <a:pt x="3" y="1"/>
                  </a:cubicBezTo>
                  <a:cubicBezTo>
                    <a:pt x="1" y="4"/>
                    <a:pt x="1" y="6"/>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1" name="Freeform 20474"/>
            <p:cNvSpPr/>
            <p:nvPr/>
          </p:nvSpPr>
          <p:spPr bwMode="auto">
            <a:xfrm>
              <a:off x="10272713" y="4151313"/>
              <a:ext cx="12700" cy="60325"/>
            </a:xfrm>
            <a:custGeom>
              <a:avLst/>
              <a:gdLst>
                <a:gd name="T0" fmla="*/ 4 w 4"/>
                <a:gd name="T1" fmla="*/ 16 h 18"/>
                <a:gd name="T2" fmla="*/ 0 w 4"/>
                <a:gd name="T3" fmla="*/ 0 h 18"/>
                <a:gd name="T4" fmla="*/ 0 w 4"/>
                <a:gd name="T5" fmla="*/ 9 h 18"/>
                <a:gd name="T6" fmla="*/ 1 w 4"/>
                <a:gd name="T7" fmla="*/ 8 h 18"/>
                <a:gd name="T8" fmla="*/ 4 w 4"/>
                <a:gd name="T9" fmla="*/ 16 h 18"/>
              </a:gdLst>
              <a:ahLst/>
              <a:cxnLst>
                <a:cxn ang="0">
                  <a:pos x="T0" y="T1"/>
                </a:cxn>
                <a:cxn ang="0">
                  <a:pos x="T2" y="T3"/>
                </a:cxn>
                <a:cxn ang="0">
                  <a:pos x="T4" y="T5"/>
                </a:cxn>
                <a:cxn ang="0">
                  <a:pos x="T6" y="T7"/>
                </a:cxn>
                <a:cxn ang="0">
                  <a:pos x="T8" y="T9"/>
                </a:cxn>
              </a:cxnLst>
              <a:rect l="0" t="0" r="r" b="b"/>
              <a:pathLst>
                <a:path w="4" h="18">
                  <a:moveTo>
                    <a:pt x="4" y="16"/>
                  </a:moveTo>
                  <a:cubicBezTo>
                    <a:pt x="0" y="0"/>
                    <a:pt x="0" y="0"/>
                    <a:pt x="0" y="0"/>
                  </a:cubicBezTo>
                  <a:cubicBezTo>
                    <a:pt x="0" y="9"/>
                    <a:pt x="0" y="9"/>
                    <a:pt x="0" y="9"/>
                  </a:cubicBezTo>
                  <a:cubicBezTo>
                    <a:pt x="1" y="8"/>
                    <a:pt x="1" y="8"/>
                    <a:pt x="1" y="8"/>
                  </a:cubicBezTo>
                  <a:cubicBezTo>
                    <a:pt x="2" y="18"/>
                    <a:pt x="3" y="15"/>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2" name="Freeform 20475"/>
            <p:cNvSpPr/>
            <p:nvPr/>
          </p:nvSpPr>
          <p:spPr bwMode="auto">
            <a:xfrm>
              <a:off x="10234613" y="3871913"/>
              <a:ext cx="14288" cy="30163"/>
            </a:xfrm>
            <a:custGeom>
              <a:avLst/>
              <a:gdLst>
                <a:gd name="T0" fmla="*/ 4 w 9"/>
                <a:gd name="T1" fmla="*/ 15 h 19"/>
                <a:gd name="T2" fmla="*/ 9 w 9"/>
                <a:gd name="T3" fmla="*/ 19 h 19"/>
                <a:gd name="T4" fmla="*/ 0 w 9"/>
                <a:gd name="T5" fmla="*/ 0 h 19"/>
                <a:gd name="T6" fmla="*/ 4 w 9"/>
                <a:gd name="T7" fmla="*/ 15 h 19"/>
              </a:gdLst>
              <a:ahLst/>
              <a:cxnLst>
                <a:cxn ang="0">
                  <a:pos x="T0" y="T1"/>
                </a:cxn>
                <a:cxn ang="0">
                  <a:pos x="T2" y="T3"/>
                </a:cxn>
                <a:cxn ang="0">
                  <a:pos x="T4" y="T5"/>
                </a:cxn>
                <a:cxn ang="0">
                  <a:pos x="T6" y="T7"/>
                </a:cxn>
              </a:cxnLst>
              <a:rect l="0" t="0" r="r" b="b"/>
              <a:pathLst>
                <a:path w="9" h="19">
                  <a:moveTo>
                    <a:pt x="4" y="15"/>
                  </a:moveTo>
                  <a:lnTo>
                    <a:pt x="9" y="19"/>
                  </a:lnTo>
                  <a:lnTo>
                    <a:pt x="0" y="0"/>
                  </a:lnTo>
                  <a:lnTo>
                    <a:pt x="4"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3" name="Freeform 20476"/>
            <p:cNvSpPr/>
            <p:nvPr/>
          </p:nvSpPr>
          <p:spPr bwMode="auto">
            <a:xfrm>
              <a:off x="10225088" y="3806825"/>
              <a:ext cx="6350" cy="17463"/>
            </a:xfrm>
            <a:custGeom>
              <a:avLst/>
              <a:gdLst>
                <a:gd name="T0" fmla="*/ 0 w 4"/>
                <a:gd name="T1" fmla="*/ 11 h 11"/>
                <a:gd name="T2" fmla="*/ 4 w 4"/>
                <a:gd name="T3" fmla="*/ 11 h 11"/>
                <a:gd name="T4" fmla="*/ 0 w 4"/>
                <a:gd name="T5" fmla="*/ 0 h 11"/>
                <a:gd name="T6" fmla="*/ 0 w 4"/>
                <a:gd name="T7" fmla="*/ 11 h 11"/>
              </a:gdLst>
              <a:ahLst/>
              <a:cxnLst>
                <a:cxn ang="0">
                  <a:pos x="T0" y="T1"/>
                </a:cxn>
                <a:cxn ang="0">
                  <a:pos x="T2" y="T3"/>
                </a:cxn>
                <a:cxn ang="0">
                  <a:pos x="T4" y="T5"/>
                </a:cxn>
                <a:cxn ang="0">
                  <a:pos x="T6" y="T7"/>
                </a:cxn>
              </a:cxnLst>
              <a:rect l="0" t="0" r="r" b="b"/>
              <a:pathLst>
                <a:path w="4" h="11">
                  <a:moveTo>
                    <a:pt x="0" y="11"/>
                  </a:moveTo>
                  <a:lnTo>
                    <a:pt x="4" y="11"/>
                  </a:lnTo>
                  <a:lnTo>
                    <a:pt x="0" y="0"/>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4" name="Freeform 20477"/>
            <p:cNvSpPr/>
            <p:nvPr/>
          </p:nvSpPr>
          <p:spPr bwMode="auto">
            <a:xfrm>
              <a:off x="9572626" y="2840038"/>
              <a:ext cx="0" cy="20638"/>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6"/>
                    <a:pt x="0" y="6"/>
                    <a:pt x="0" y="6"/>
                  </a:cubicBezTo>
                  <a:cubicBezTo>
                    <a:pt x="0" y="3"/>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5" name="Freeform 20478"/>
            <p:cNvSpPr/>
            <p:nvPr/>
          </p:nvSpPr>
          <p:spPr bwMode="auto">
            <a:xfrm>
              <a:off x="9569451" y="2686050"/>
              <a:ext cx="3175" cy="14288"/>
            </a:xfrm>
            <a:custGeom>
              <a:avLst/>
              <a:gdLst>
                <a:gd name="T0" fmla="*/ 1 w 1"/>
                <a:gd name="T1" fmla="*/ 2 h 4"/>
                <a:gd name="T2" fmla="*/ 0 w 1"/>
                <a:gd name="T3" fmla="*/ 0 h 4"/>
                <a:gd name="T4" fmla="*/ 1 w 1"/>
                <a:gd name="T5" fmla="*/ 2 h 4"/>
              </a:gdLst>
              <a:ahLst/>
              <a:cxnLst>
                <a:cxn ang="0">
                  <a:pos x="T0" y="T1"/>
                </a:cxn>
                <a:cxn ang="0">
                  <a:pos x="T2" y="T3"/>
                </a:cxn>
                <a:cxn ang="0">
                  <a:pos x="T4" y="T5"/>
                </a:cxn>
              </a:cxnLst>
              <a:rect l="0" t="0" r="r" b="b"/>
              <a:pathLst>
                <a:path w="1" h="4">
                  <a:moveTo>
                    <a:pt x="1" y="2"/>
                  </a:moveTo>
                  <a:cubicBezTo>
                    <a:pt x="0" y="0"/>
                    <a:pt x="0" y="0"/>
                    <a:pt x="0" y="0"/>
                  </a:cubicBezTo>
                  <a:cubicBezTo>
                    <a:pt x="1" y="2"/>
                    <a:pt x="1" y="4"/>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6" name="Freeform 20479"/>
            <p:cNvSpPr/>
            <p:nvPr/>
          </p:nvSpPr>
          <p:spPr bwMode="auto">
            <a:xfrm>
              <a:off x="10031413" y="2587625"/>
              <a:ext cx="15875" cy="50800"/>
            </a:xfrm>
            <a:custGeom>
              <a:avLst/>
              <a:gdLst>
                <a:gd name="T0" fmla="*/ 0 w 5"/>
                <a:gd name="T1" fmla="*/ 15 h 15"/>
                <a:gd name="T2" fmla="*/ 3 w 5"/>
                <a:gd name="T3" fmla="*/ 1 h 15"/>
                <a:gd name="T4" fmla="*/ 1 w 5"/>
                <a:gd name="T5" fmla="*/ 3 h 15"/>
                <a:gd name="T6" fmla="*/ 0 w 5"/>
                <a:gd name="T7" fmla="*/ 15 h 15"/>
              </a:gdLst>
              <a:ahLst/>
              <a:cxnLst>
                <a:cxn ang="0">
                  <a:pos x="T0" y="T1"/>
                </a:cxn>
                <a:cxn ang="0">
                  <a:pos x="T2" y="T3"/>
                </a:cxn>
                <a:cxn ang="0">
                  <a:pos x="T4" y="T5"/>
                </a:cxn>
                <a:cxn ang="0">
                  <a:pos x="T6" y="T7"/>
                </a:cxn>
              </a:cxnLst>
              <a:rect l="0" t="0" r="r" b="b"/>
              <a:pathLst>
                <a:path w="5" h="15">
                  <a:moveTo>
                    <a:pt x="0" y="15"/>
                  </a:moveTo>
                  <a:cubicBezTo>
                    <a:pt x="2" y="8"/>
                    <a:pt x="5" y="0"/>
                    <a:pt x="3" y="1"/>
                  </a:cubicBezTo>
                  <a:cubicBezTo>
                    <a:pt x="1" y="3"/>
                    <a:pt x="1" y="3"/>
                    <a:pt x="1" y="3"/>
                  </a:cubicBezTo>
                  <a:cubicBezTo>
                    <a:pt x="1" y="8"/>
                    <a:pt x="0" y="12"/>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7" name="Freeform 20480"/>
            <p:cNvSpPr/>
            <p:nvPr/>
          </p:nvSpPr>
          <p:spPr bwMode="auto">
            <a:xfrm>
              <a:off x="9683751" y="2655888"/>
              <a:ext cx="14288" cy="20638"/>
            </a:xfrm>
            <a:custGeom>
              <a:avLst/>
              <a:gdLst>
                <a:gd name="T0" fmla="*/ 0 w 4"/>
                <a:gd name="T1" fmla="*/ 0 h 6"/>
                <a:gd name="T2" fmla="*/ 1 w 4"/>
                <a:gd name="T3" fmla="*/ 2 h 6"/>
                <a:gd name="T4" fmla="*/ 4 w 4"/>
                <a:gd name="T5" fmla="*/ 6 h 6"/>
                <a:gd name="T6" fmla="*/ 0 w 4"/>
                <a:gd name="T7" fmla="*/ 0 h 6"/>
              </a:gdLst>
              <a:ahLst/>
              <a:cxnLst>
                <a:cxn ang="0">
                  <a:pos x="T0" y="T1"/>
                </a:cxn>
                <a:cxn ang="0">
                  <a:pos x="T2" y="T3"/>
                </a:cxn>
                <a:cxn ang="0">
                  <a:pos x="T4" y="T5"/>
                </a:cxn>
                <a:cxn ang="0">
                  <a:pos x="T6" y="T7"/>
                </a:cxn>
              </a:cxnLst>
              <a:rect l="0" t="0" r="r" b="b"/>
              <a:pathLst>
                <a:path w="4" h="6">
                  <a:moveTo>
                    <a:pt x="0" y="0"/>
                  </a:moveTo>
                  <a:cubicBezTo>
                    <a:pt x="1" y="0"/>
                    <a:pt x="1" y="1"/>
                    <a:pt x="1" y="2"/>
                  </a:cubicBezTo>
                  <a:cubicBezTo>
                    <a:pt x="2" y="3"/>
                    <a:pt x="3" y="5"/>
                    <a:pt x="4" y="6"/>
                  </a:cubicBezTo>
                  <a:cubicBezTo>
                    <a:pt x="3" y="4"/>
                    <a:pt x="2"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8" name="Freeform 20481"/>
            <p:cNvSpPr/>
            <p:nvPr/>
          </p:nvSpPr>
          <p:spPr bwMode="auto">
            <a:xfrm>
              <a:off x="9650413" y="2614613"/>
              <a:ext cx="6350" cy="31750"/>
            </a:xfrm>
            <a:custGeom>
              <a:avLst/>
              <a:gdLst>
                <a:gd name="T0" fmla="*/ 2 w 2"/>
                <a:gd name="T1" fmla="*/ 9 h 9"/>
                <a:gd name="T2" fmla="*/ 0 w 2"/>
                <a:gd name="T3" fmla="*/ 0 h 9"/>
                <a:gd name="T4" fmla="*/ 2 w 2"/>
                <a:gd name="T5" fmla="*/ 9 h 9"/>
              </a:gdLst>
              <a:ahLst/>
              <a:cxnLst>
                <a:cxn ang="0">
                  <a:pos x="T0" y="T1"/>
                </a:cxn>
                <a:cxn ang="0">
                  <a:pos x="T2" y="T3"/>
                </a:cxn>
                <a:cxn ang="0">
                  <a:pos x="T4" y="T5"/>
                </a:cxn>
              </a:cxnLst>
              <a:rect l="0" t="0" r="r" b="b"/>
              <a:pathLst>
                <a:path w="2" h="9">
                  <a:moveTo>
                    <a:pt x="2" y="9"/>
                  </a:moveTo>
                  <a:cubicBezTo>
                    <a:pt x="1" y="6"/>
                    <a:pt x="0" y="3"/>
                    <a:pt x="0" y="0"/>
                  </a:cubicBezTo>
                  <a:cubicBezTo>
                    <a:pt x="0" y="2"/>
                    <a:pt x="1" y="5"/>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9" name="Freeform 20482"/>
            <p:cNvSpPr/>
            <p:nvPr/>
          </p:nvSpPr>
          <p:spPr bwMode="auto">
            <a:xfrm>
              <a:off x="9263063" y="2509838"/>
              <a:ext cx="9525" cy="30163"/>
            </a:xfrm>
            <a:custGeom>
              <a:avLst/>
              <a:gdLst>
                <a:gd name="T0" fmla="*/ 0 w 3"/>
                <a:gd name="T1" fmla="*/ 3 h 9"/>
                <a:gd name="T2" fmla="*/ 3 w 3"/>
                <a:gd name="T3" fmla="*/ 9 h 9"/>
                <a:gd name="T4" fmla="*/ 0 w 3"/>
                <a:gd name="T5" fmla="*/ 3 h 9"/>
              </a:gdLst>
              <a:ahLst/>
              <a:cxnLst>
                <a:cxn ang="0">
                  <a:pos x="T0" y="T1"/>
                </a:cxn>
                <a:cxn ang="0">
                  <a:pos x="T2" y="T3"/>
                </a:cxn>
                <a:cxn ang="0">
                  <a:pos x="T4" y="T5"/>
                </a:cxn>
              </a:cxnLst>
              <a:rect l="0" t="0" r="r" b="b"/>
              <a:pathLst>
                <a:path w="3" h="9">
                  <a:moveTo>
                    <a:pt x="0" y="3"/>
                  </a:moveTo>
                  <a:cubicBezTo>
                    <a:pt x="3" y="9"/>
                    <a:pt x="3" y="9"/>
                    <a:pt x="3" y="9"/>
                  </a:cubicBezTo>
                  <a:cubicBezTo>
                    <a:pt x="2" y="0"/>
                    <a:pt x="1" y="4"/>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0" name="Freeform 20483"/>
            <p:cNvSpPr/>
            <p:nvPr/>
          </p:nvSpPr>
          <p:spPr bwMode="auto">
            <a:xfrm>
              <a:off x="10109201" y="3051175"/>
              <a:ext cx="26988" cy="41275"/>
            </a:xfrm>
            <a:custGeom>
              <a:avLst/>
              <a:gdLst>
                <a:gd name="T0" fmla="*/ 1 w 8"/>
                <a:gd name="T1" fmla="*/ 12 h 12"/>
                <a:gd name="T2" fmla="*/ 8 w 8"/>
                <a:gd name="T3" fmla="*/ 0 h 12"/>
                <a:gd name="T4" fmla="*/ 1 w 8"/>
                <a:gd name="T5" fmla="*/ 12 h 12"/>
              </a:gdLst>
              <a:ahLst/>
              <a:cxnLst>
                <a:cxn ang="0">
                  <a:pos x="T0" y="T1"/>
                </a:cxn>
                <a:cxn ang="0">
                  <a:pos x="T2" y="T3"/>
                </a:cxn>
                <a:cxn ang="0">
                  <a:pos x="T4" y="T5"/>
                </a:cxn>
              </a:cxnLst>
              <a:rect l="0" t="0" r="r" b="b"/>
              <a:pathLst>
                <a:path w="8" h="12">
                  <a:moveTo>
                    <a:pt x="1" y="12"/>
                  </a:moveTo>
                  <a:cubicBezTo>
                    <a:pt x="3" y="7"/>
                    <a:pt x="6" y="4"/>
                    <a:pt x="8" y="0"/>
                  </a:cubicBezTo>
                  <a:cubicBezTo>
                    <a:pt x="4" y="6"/>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1" name="Freeform 20484"/>
            <p:cNvSpPr/>
            <p:nvPr/>
          </p:nvSpPr>
          <p:spPr bwMode="auto">
            <a:xfrm>
              <a:off x="9501188" y="2662238"/>
              <a:ext cx="6350" cy="17463"/>
            </a:xfrm>
            <a:custGeom>
              <a:avLst/>
              <a:gdLst>
                <a:gd name="T0" fmla="*/ 0 w 2"/>
                <a:gd name="T1" fmla="*/ 0 h 5"/>
                <a:gd name="T2" fmla="*/ 2 w 2"/>
                <a:gd name="T3" fmla="*/ 5 h 5"/>
                <a:gd name="T4" fmla="*/ 0 w 2"/>
                <a:gd name="T5" fmla="*/ 0 h 5"/>
              </a:gdLst>
              <a:ahLst/>
              <a:cxnLst>
                <a:cxn ang="0">
                  <a:pos x="T0" y="T1"/>
                </a:cxn>
                <a:cxn ang="0">
                  <a:pos x="T2" y="T3"/>
                </a:cxn>
                <a:cxn ang="0">
                  <a:pos x="T4" y="T5"/>
                </a:cxn>
              </a:cxnLst>
              <a:rect l="0" t="0" r="r" b="b"/>
              <a:pathLst>
                <a:path w="2" h="5">
                  <a:moveTo>
                    <a:pt x="0" y="0"/>
                  </a:moveTo>
                  <a:cubicBezTo>
                    <a:pt x="1" y="2"/>
                    <a:pt x="1" y="4"/>
                    <a:pt x="2" y="5"/>
                  </a:cubicBezTo>
                  <a:cubicBezTo>
                    <a:pt x="1" y="3"/>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2" name="Freeform 20485"/>
            <p:cNvSpPr/>
            <p:nvPr/>
          </p:nvSpPr>
          <p:spPr bwMode="auto">
            <a:xfrm>
              <a:off x="10136188" y="3003550"/>
              <a:ext cx="33338" cy="47625"/>
            </a:xfrm>
            <a:custGeom>
              <a:avLst/>
              <a:gdLst>
                <a:gd name="T0" fmla="*/ 10 w 10"/>
                <a:gd name="T1" fmla="*/ 0 h 14"/>
                <a:gd name="T2" fmla="*/ 8 w 10"/>
                <a:gd name="T3" fmla="*/ 2 h 14"/>
                <a:gd name="T4" fmla="*/ 0 w 10"/>
                <a:gd name="T5" fmla="*/ 14 h 14"/>
                <a:gd name="T6" fmla="*/ 10 w 10"/>
                <a:gd name="T7" fmla="*/ 0 h 14"/>
              </a:gdLst>
              <a:ahLst/>
              <a:cxnLst>
                <a:cxn ang="0">
                  <a:pos x="T0" y="T1"/>
                </a:cxn>
                <a:cxn ang="0">
                  <a:pos x="T2" y="T3"/>
                </a:cxn>
                <a:cxn ang="0">
                  <a:pos x="T4" y="T5"/>
                </a:cxn>
                <a:cxn ang="0">
                  <a:pos x="T6" y="T7"/>
                </a:cxn>
              </a:cxnLst>
              <a:rect l="0" t="0" r="r" b="b"/>
              <a:pathLst>
                <a:path w="10" h="14">
                  <a:moveTo>
                    <a:pt x="10" y="0"/>
                  </a:moveTo>
                  <a:cubicBezTo>
                    <a:pt x="9" y="1"/>
                    <a:pt x="8" y="2"/>
                    <a:pt x="8" y="2"/>
                  </a:cubicBezTo>
                  <a:cubicBezTo>
                    <a:pt x="5" y="6"/>
                    <a:pt x="3" y="10"/>
                    <a:pt x="0" y="14"/>
                  </a:cubicBezTo>
                  <a:cubicBezTo>
                    <a:pt x="4" y="10"/>
                    <a:pt x="7" y="6"/>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3" name="Freeform 20486"/>
            <p:cNvSpPr/>
            <p:nvPr/>
          </p:nvSpPr>
          <p:spPr bwMode="auto">
            <a:xfrm>
              <a:off x="9826626" y="4175125"/>
              <a:ext cx="0" cy="6350"/>
            </a:xfrm>
            <a:custGeom>
              <a:avLst/>
              <a:gdLst>
                <a:gd name="T0" fmla="*/ 0 h 2"/>
                <a:gd name="T1" fmla="*/ 1 h 2"/>
                <a:gd name="T2" fmla="*/ 0 h 2"/>
              </a:gdLst>
              <a:ahLst/>
              <a:cxnLst>
                <a:cxn ang="0">
                  <a:pos x="0" y="T0"/>
                </a:cxn>
                <a:cxn ang="0">
                  <a:pos x="0" y="T1"/>
                </a:cxn>
                <a:cxn ang="0">
                  <a:pos x="0" y="T2"/>
                </a:cxn>
              </a:cxnLst>
              <a:rect l="0" t="0" r="r" b="b"/>
              <a:pathLst>
                <a:path h="2">
                  <a:moveTo>
                    <a:pt x="0" y="0"/>
                  </a:moveTo>
                  <a:cubicBezTo>
                    <a:pt x="0" y="0"/>
                    <a:pt x="0" y="1"/>
                    <a:pt x="0" y="1"/>
                  </a:cubicBezTo>
                  <a:cubicBezTo>
                    <a:pt x="0"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4" name="Freeform 20487"/>
            <p:cNvSpPr/>
            <p:nvPr/>
          </p:nvSpPr>
          <p:spPr bwMode="auto">
            <a:xfrm>
              <a:off x="9885363" y="4849813"/>
              <a:ext cx="0" cy="30163"/>
            </a:xfrm>
            <a:custGeom>
              <a:avLst/>
              <a:gdLst>
                <a:gd name="T0" fmla="*/ 9 h 9"/>
                <a:gd name="T1" fmla="*/ 0 h 9"/>
                <a:gd name="T2" fmla="*/ 9 h 9"/>
              </a:gdLst>
              <a:ahLst/>
              <a:cxnLst>
                <a:cxn ang="0">
                  <a:pos x="0" y="T0"/>
                </a:cxn>
                <a:cxn ang="0">
                  <a:pos x="0" y="T1"/>
                </a:cxn>
                <a:cxn ang="0">
                  <a:pos x="0" y="T2"/>
                </a:cxn>
              </a:cxnLst>
              <a:rect l="0" t="0" r="r" b="b"/>
              <a:pathLst>
                <a:path h="9">
                  <a:moveTo>
                    <a:pt x="0" y="9"/>
                  </a:moveTo>
                  <a:cubicBezTo>
                    <a:pt x="0" y="7"/>
                    <a:pt x="0" y="3"/>
                    <a:pt x="0" y="0"/>
                  </a:cubicBezTo>
                  <a:cubicBezTo>
                    <a:pt x="0" y="2"/>
                    <a:pt x="0" y="4"/>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5" name="Freeform 20488"/>
            <p:cNvSpPr/>
            <p:nvPr/>
          </p:nvSpPr>
          <p:spPr bwMode="auto">
            <a:xfrm>
              <a:off x="10163176" y="3527425"/>
              <a:ext cx="3175" cy="14288"/>
            </a:xfrm>
            <a:custGeom>
              <a:avLst/>
              <a:gdLst>
                <a:gd name="T0" fmla="*/ 0 w 1"/>
                <a:gd name="T1" fmla="*/ 0 h 4"/>
                <a:gd name="T2" fmla="*/ 0 w 1"/>
                <a:gd name="T3" fmla="*/ 0 h 4"/>
              </a:gdLst>
              <a:ahLst/>
              <a:cxnLst>
                <a:cxn ang="0">
                  <a:pos x="T0" y="T1"/>
                </a:cxn>
                <a:cxn ang="0">
                  <a:pos x="T2" y="T3"/>
                </a:cxn>
              </a:cxnLst>
              <a:rect l="0" t="0" r="r" b="b"/>
              <a:pathLst>
                <a:path w="1" h="4">
                  <a:moveTo>
                    <a:pt x="0" y="0"/>
                  </a:moveTo>
                  <a:cubicBezTo>
                    <a:pt x="1" y="4"/>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6" name="Freeform 20489"/>
            <p:cNvSpPr/>
            <p:nvPr/>
          </p:nvSpPr>
          <p:spPr bwMode="auto">
            <a:xfrm>
              <a:off x="10153651" y="3602038"/>
              <a:ext cx="3175" cy="7938"/>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7" name="Freeform 20490"/>
            <p:cNvSpPr/>
            <p:nvPr/>
          </p:nvSpPr>
          <p:spPr bwMode="auto">
            <a:xfrm>
              <a:off x="10231438" y="2852738"/>
              <a:ext cx="3175" cy="4763"/>
            </a:xfrm>
            <a:custGeom>
              <a:avLst/>
              <a:gdLst>
                <a:gd name="T0" fmla="*/ 0 w 1"/>
                <a:gd name="T1" fmla="*/ 0 h 1"/>
                <a:gd name="T2" fmla="*/ 1 w 1"/>
                <a:gd name="T3" fmla="*/ 0 h 1"/>
                <a:gd name="T4" fmla="*/ 0 w 1"/>
                <a:gd name="T5" fmla="*/ 0 h 1"/>
              </a:gdLst>
              <a:ahLst/>
              <a:cxnLst>
                <a:cxn ang="0">
                  <a:pos x="T0" y="T1"/>
                </a:cxn>
                <a:cxn ang="0">
                  <a:pos x="T2" y="T3"/>
                </a:cxn>
                <a:cxn ang="0">
                  <a:pos x="T4" y="T5"/>
                </a:cxn>
              </a:cxnLst>
              <a:rect l="0" t="0" r="r" b="b"/>
              <a:pathLst>
                <a:path w="1" h="1">
                  <a:moveTo>
                    <a:pt x="0" y="0"/>
                  </a:moveTo>
                  <a:cubicBezTo>
                    <a:pt x="1" y="0"/>
                    <a:pt x="1" y="0"/>
                    <a:pt x="1" y="0"/>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8" name="Freeform 20491"/>
            <p:cNvSpPr/>
            <p:nvPr/>
          </p:nvSpPr>
          <p:spPr bwMode="auto">
            <a:xfrm>
              <a:off x="10160001" y="3530600"/>
              <a:ext cx="3175" cy="20638"/>
            </a:xfrm>
            <a:custGeom>
              <a:avLst/>
              <a:gdLst>
                <a:gd name="T0" fmla="*/ 1 w 1"/>
                <a:gd name="T1" fmla="*/ 6 h 6"/>
                <a:gd name="T2" fmla="*/ 0 w 1"/>
                <a:gd name="T3" fmla="*/ 0 h 6"/>
                <a:gd name="T4" fmla="*/ 1 w 1"/>
                <a:gd name="T5" fmla="*/ 6 h 6"/>
              </a:gdLst>
              <a:ahLst/>
              <a:cxnLst>
                <a:cxn ang="0">
                  <a:pos x="T0" y="T1"/>
                </a:cxn>
                <a:cxn ang="0">
                  <a:pos x="T2" y="T3"/>
                </a:cxn>
                <a:cxn ang="0">
                  <a:pos x="T4" y="T5"/>
                </a:cxn>
              </a:cxnLst>
              <a:rect l="0" t="0" r="r" b="b"/>
              <a:pathLst>
                <a:path w="1" h="6">
                  <a:moveTo>
                    <a:pt x="1" y="6"/>
                  </a:moveTo>
                  <a:cubicBezTo>
                    <a:pt x="1" y="4"/>
                    <a:pt x="1" y="2"/>
                    <a:pt x="0" y="0"/>
                  </a:cubicBezTo>
                  <a:cubicBezTo>
                    <a:pt x="1" y="1"/>
                    <a:pt x="1" y="3"/>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9" name="Freeform 20492"/>
            <p:cNvSpPr/>
            <p:nvPr/>
          </p:nvSpPr>
          <p:spPr bwMode="auto">
            <a:xfrm>
              <a:off x="10166351" y="3548063"/>
              <a:ext cx="3175" cy="14288"/>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4"/>
                    <a:pt x="1"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0" name="Freeform 20493"/>
            <p:cNvSpPr/>
            <p:nvPr/>
          </p:nvSpPr>
          <p:spPr bwMode="auto">
            <a:xfrm>
              <a:off x="10156826" y="3506788"/>
              <a:ext cx="6350" cy="23813"/>
            </a:xfrm>
            <a:custGeom>
              <a:avLst/>
              <a:gdLst>
                <a:gd name="T0" fmla="*/ 0 w 2"/>
                <a:gd name="T1" fmla="*/ 0 h 7"/>
                <a:gd name="T2" fmla="*/ 1 w 2"/>
                <a:gd name="T3" fmla="*/ 7 h 7"/>
                <a:gd name="T4" fmla="*/ 2 w 2"/>
                <a:gd name="T5" fmla="*/ 6 h 7"/>
                <a:gd name="T6" fmla="*/ 0 w 2"/>
                <a:gd name="T7" fmla="*/ 0 h 7"/>
              </a:gdLst>
              <a:ahLst/>
              <a:cxnLst>
                <a:cxn ang="0">
                  <a:pos x="T0" y="T1"/>
                </a:cxn>
                <a:cxn ang="0">
                  <a:pos x="T2" y="T3"/>
                </a:cxn>
                <a:cxn ang="0">
                  <a:pos x="T4" y="T5"/>
                </a:cxn>
                <a:cxn ang="0">
                  <a:pos x="T6" y="T7"/>
                </a:cxn>
              </a:cxnLst>
              <a:rect l="0" t="0" r="r" b="b"/>
              <a:pathLst>
                <a:path w="2" h="7">
                  <a:moveTo>
                    <a:pt x="0" y="0"/>
                  </a:moveTo>
                  <a:cubicBezTo>
                    <a:pt x="1" y="2"/>
                    <a:pt x="1" y="5"/>
                    <a:pt x="1" y="7"/>
                  </a:cubicBezTo>
                  <a:cubicBezTo>
                    <a:pt x="1" y="6"/>
                    <a:pt x="1" y="6"/>
                    <a:pt x="2" y="6"/>
                  </a:cubicBezTo>
                  <a:cubicBezTo>
                    <a:pt x="1" y="5"/>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1" name="Freeform 20494"/>
            <p:cNvSpPr/>
            <p:nvPr/>
          </p:nvSpPr>
          <p:spPr bwMode="auto">
            <a:xfrm>
              <a:off x="9239251" y="3074988"/>
              <a:ext cx="17463" cy="3175"/>
            </a:xfrm>
            <a:custGeom>
              <a:avLst/>
              <a:gdLst>
                <a:gd name="T0" fmla="*/ 0 w 5"/>
                <a:gd name="T1" fmla="*/ 0 h 1"/>
                <a:gd name="T2" fmla="*/ 1 w 5"/>
                <a:gd name="T3" fmla="*/ 0 h 1"/>
                <a:gd name="T4" fmla="*/ 0 w 5"/>
                <a:gd name="T5" fmla="*/ 0 h 1"/>
              </a:gdLst>
              <a:ahLst/>
              <a:cxnLst>
                <a:cxn ang="0">
                  <a:pos x="T0" y="T1"/>
                </a:cxn>
                <a:cxn ang="0">
                  <a:pos x="T2" y="T3"/>
                </a:cxn>
                <a:cxn ang="0">
                  <a:pos x="T4" y="T5"/>
                </a:cxn>
              </a:cxnLst>
              <a:rect l="0" t="0" r="r" b="b"/>
              <a:pathLst>
                <a:path w="5" h="1">
                  <a:moveTo>
                    <a:pt x="0" y="0"/>
                  </a:moveTo>
                  <a:cubicBezTo>
                    <a:pt x="0" y="0"/>
                    <a:pt x="0" y="0"/>
                    <a:pt x="1" y="0"/>
                  </a:cubicBezTo>
                  <a:cubicBezTo>
                    <a:pt x="5" y="1"/>
                    <a:pt x="3"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2" name="Freeform 20495"/>
            <p:cNvSpPr/>
            <p:nvPr/>
          </p:nvSpPr>
          <p:spPr bwMode="auto">
            <a:xfrm>
              <a:off x="9959976" y="2254250"/>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3" name="Freeform 20496"/>
            <p:cNvSpPr/>
            <p:nvPr/>
          </p:nvSpPr>
          <p:spPr bwMode="auto">
            <a:xfrm>
              <a:off x="9939338" y="2224088"/>
              <a:ext cx="23813" cy="30163"/>
            </a:xfrm>
            <a:custGeom>
              <a:avLst/>
              <a:gdLst>
                <a:gd name="T0" fmla="*/ 0 w 7"/>
                <a:gd name="T1" fmla="*/ 9 h 9"/>
                <a:gd name="T2" fmla="*/ 2 w 7"/>
                <a:gd name="T3" fmla="*/ 7 h 9"/>
                <a:gd name="T4" fmla="*/ 3 w 7"/>
                <a:gd name="T5" fmla="*/ 6 h 9"/>
                <a:gd name="T6" fmla="*/ 4 w 7"/>
                <a:gd name="T7" fmla="*/ 6 h 9"/>
                <a:gd name="T8" fmla="*/ 4 w 7"/>
                <a:gd name="T9" fmla="*/ 6 h 9"/>
                <a:gd name="T10" fmla="*/ 6 w 7"/>
                <a:gd name="T11" fmla="*/ 9 h 9"/>
                <a:gd name="T12" fmla="*/ 7 w 7"/>
                <a:gd name="T13" fmla="*/ 0 h 9"/>
                <a:gd name="T14" fmla="*/ 6 w 7"/>
                <a:gd name="T15" fmla="*/ 0 h 9"/>
                <a:gd name="T16" fmla="*/ 6 w 7"/>
                <a:gd name="T17" fmla="*/ 0 h 9"/>
                <a:gd name="T18" fmla="*/ 6 w 7"/>
                <a:gd name="T19" fmla="*/ 1 h 9"/>
                <a:gd name="T20" fmla="*/ 4 w 7"/>
                <a:gd name="T21" fmla="*/ 2 h 9"/>
                <a:gd name="T22" fmla="*/ 2 w 7"/>
                <a:gd name="T23" fmla="*/ 5 h 9"/>
                <a:gd name="T24" fmla="*/ 0 w 7"/>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9">
                  <a:moveTo>
                    <a:pt x="0" y="9"/>
                  </a:moveTo>
                  <a:cubicBezTo>
                    <a:pt x="1" y="8"/>
                    <a:pt x="1" y="7"/>
                    <a:pt x="2" y="7"/>
                  </a:cubicBezTo>
                  <a:cubicBezTo>
                    <a:pt x="3" y="6"/>
                    <a:pt x="3" y="6"/>
                    <a:pt x="3" y="6"/>
                  </a:cubicBezTo>
                  <a:cubicBezTo>
                    <a:pt x="4" y="6"/>
                    <a:pt x="4" y="6"/>
                    <a:pt x="4" y="6"/>
                  </a:cubicBezTo>
                  <a:cubicBezTo>
                    <a:pt x="4" y="6"/>
                    <a:pt x="4" y="6"/>
                    <a:pt x="4" y="6"/>
                  </a:cubicBezTo>
                  <a:cubicBezTo>
                    <a:pt x="5" y="7"/>
                    <a:pt x="5" y="8"/>
                    <a:pt x="6" y="9"/>
                  </a:cubicBezTo>
                  <a:cubicBezTo>
                    <a:pt x="6" y="7"/>
                    <a:pt x="7" y="4"/>
                    <a:pt x="7" y="0"/>
                  </a:cubicBezTo>
                  <a:cubicBezTo>
                    <a:pt x="6" y="0"/>
                    <a:pt x="6" y="0"/>
                    <a:pt x="6" y="0"/>
                  </a:cubicBezTo>
                  <a:cubicBezTo>
                    <a:pt x="6" y="0"/>
                    <a:pt x="6" y="0"/>
                    <a:pt x="6" y="0"/>
                  </a:cubicBezTo>
                  <a:cubicBezTo>
                    <a:pt x="6" y="0"/>
                    <a:pt x="6" y="0"/>
                    <a:pt x="6" y="1"/>
                  </a:cubicBezTo>
                  <a:cubicBezTo>
                    <a:pt x="4" y="2"/>
                    <a:pt x="4" y="2"/>
                    <a:pt x="4" y="2"/>
                  </a:cubicBezTo>
                  <a:cubicBezTo>
                    <a:pt x="4" y="3"/>
                    <a:pt x="3" y="4"/>
                    <a:pt x="2" y="5"/>
                  </a:cubicBezTo>
                  <a:cubicBezTo>
                    <a:pt x="1" y="6"/>
                    <a:pt x="0" y="8"/>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4" name="Freeform 20497"/>
            <p:cNvSpPr>
              <a:spLocks noEditPoints="1"/>
            </p:cNvSpPr>
            <p:nvPr/>
          </p:nvSpPr>
          <p:spPr bwMode="auto">
            <a:xfrm>
              <a:off x="9036051" y="2162175"/>
              <a:ext cx="1296988" cy="2878138"/>
            </a:xfrm>
            <a:custGeom>
              <a:avLst/>
              <a:gdLst>
                <a:gd name="T0" fmla="*/ 133 w 382"/>
                <a:gd name="T1" fmla="*/ 187 h 845"/>
                <a:gd name="T2" fmla="*/ 159 w 382"/>
                <a:gd name="T3" fmla="*/ 178 h 845"/>
                <a:gd name="T4" fmla="*/ 151 w 382"/>
                <a:gd name="T5" fmla="*/ 126 h 845"/>
                <a:gd name="T6" fmla="*/ 142 w 382"/>
                <a:gd name="T7" fmla="*/ 62 h 845"/>
                <a:gd name="T8" fmla="*/ 146 w 382"/>
                <a:gd name="T9" fmla="*/ 26 h 845"/>
                <a:gd name="T10" fmla="*/ 161 w 382"/>
                <a:gd name="T11" fmla="*/ 48 h 845"/>
                <a:gd name="T12" fmla="*/ 197 w 382"/>
                <a:gd name="T13" fmla="*/ 158 h 845"/>
                <a:gd name="T14" fmla="*/ 196 w 382"/>
                <a:gd name="T15" fmla="*/ 170 h 845"/>
                <a:gd name="T16" fmla="*/ 233 w 382"/>
                <a:gd name="T17" fmla="*/ 153 h 845"/>
                <a:gd name="T18" fmla="*/ 237 w 382"/>
                <a:gd name="T19" fmla="*/ 125 h 845"/>
                <a:gd name="T20" fmla="*/ 265 w 382"/>
                <a:gd name="T21" fmla="*/ 22 h 845"/>
                <a:gd name="T22" fmla="*/ 273 w 382"/>
                <a:gd name="T23" fmla="*/ 32 h 845"/>
                <a:gd name="T24" fmla="*/ 279 w 382"/>
                <a:gd name="T25" fmla="*/ 103 h 845"/>
                <a:gd name="T26" fmla="*/ 292 w 382"/>
                <a:gd name="T27" fmla="*/ 200 h 845"/>
                <a:gd name="T28" fmla="*/ 270 w 382"/>
                <a:gd name="T29" fmla="*/ 183 h 845"/>
                <a:gd name="T30" fmla="*/ 286 w 382"/>
                <a:gd name="T31" fmla="*/ 216 h 845"/>
                <a:gd name="T32" fmla="*/ 282 w 382"/>
                <a:gd name="T33" fmla="*/ 212 h 845"/>
                <a:gd name="T34" fmla="*/ 307 w 382"/>
                <a:gd name="T35" fmla="*/ 208 h 845"/>
                <a:gd name="T36" fmla="*/ 364 w 382"/>
                <a:gd name="T37" fmla="*/ 149 h 845"/>
                <a:gd name="T38" fmla="*/ 364 w 382"/>
                <a:gd name="T39" fmla="*/ 162 h 845"/>
                <a:gd name="T40" fmla="*/ 305 w 382"/>
                <a:gd name="T41" fmla="*/ 266 h 845"/>
                <a:gd name="T42" fmla="*/ 309 w 382"/>
                <a:gd name="T43" fmla="*/ 290 h 845"/>
                <a:gd name="T44" fmla="*/ 309 w 382"/>
                <a:gd name="T45" fmla="*/ 352 h 845"/>
                <a:gd name="T46" fmla="*/ 347 w 382"/>
                <a:gd name="T47" fmla="*/ 478 h 845"/>
                <a:gd name="T48" fmla="*/ 323 w 382"/>
                <a:gd name="T49" fmla="*/ 387 h 845"/>
                <a:gd name="T50" fmla="*/ 314 w 382"/>
                <a:gd name="T51" fmla="*/ 283 h 845"/>
                <a:gd name="T52" fmla="*/ 374 w 382"/>
                <a:gd name="T53" fmla="*/ 192 h 845"/>
                <a:gd name="T54" fmla="*/ 356 w 382"/>
                <a:gd name="T55" fmla="*/ 140 h 845"/>
                <a:gd name="T56" fmla="*/ 300 w 382"/>
                <a:gd name="T57" fmla="*/ 193 h 845"/>
                <a:gd name="T58" fmla="*/ 290 w 382"/>
                <a:gd name="T59" fmla="*/ 187 h 845"/>
                <a:gd name="T60" fmla="*/ 294 w 382"/>
                <a:gd name="T61" fmla="*/ 126 h 845"/>
                <a:gd name="T62" fmla="*/ 282 w 382"/>
                <a:gd name="T63" fmla="*/ 16 h 845"/>
                <a:gd name="T64" fmla="*/ 249 w 382"/>
                <a:gd name="T65" fmla="*/ 23 h 845"/>
                <a:gd name="T66" fmla="*/ 216 w 382"/>
                <a:gd name="T67" fmla="*/ 165 h 845"/>
                <a:gd name="T68" fmla="*/ 193 w 382"/>
                <a:gd name="T69" fmla="*/ 136 h 845"/>
                <a:gd name="T70" fmla="*/ 162 w 382"/>
                <a:gd name="T71" fmla="*/ 21 h 845"/>
                <a:gd name="T72" fmla="*/ 135 w 382"/>
                <a:gd name="T73" fmla="*/ 16 h 845"/>
                <a:gd name="T74" fmla="*/ 119 w 382"/>
                <a:gd name="T75" fmla="*/ 57 h 845"/>
                <a:gd name="T76" fmla="*/ 140 w 382"/>
                <a:gd name="T77" fmla="*/ 153 h 845"/>
                <a:gd name="T78" fmla="*/ 117 w 382"/>
                <a:gd name="T79" fmla="*/ 134 h 845"/>
                <a:gd name="T80" fmla="*/ 50 w 382"/>
                <a:gd name="T81" fmla="*/ 69 h 845"/>
                <a:gd name="T82" fmla="*/ 50 w 382"/>
                <a:gd name="T83" fmla="*/ 109 h 845"/>
                <a:gd name="T84" fmla="*/ 107 w 382"/>
                <a:gd name="T85" fmla="*/ 238 h 845"/>
                <a:gd name="T86" fmla="*/ 105 w 382"/>
                <a:gd name="T87" fmla="*/ 245 h 845"/>
                <a:gd name="T88" fmla="*/ 4 w 382"/>
                <a:gd name="T89" fmla="*/ 231 h 845"/>
                <a:gd name="T90" fmla="*/ 66 w 382"/>
                <a:gd name="T91" fmla="*/ 286 h 845"/>
                <a:gd name="T92" fmla="*/ 122 w 382"/>
                <a:gd name="T93" fmla="*/ 309 h 845"/>
                <a:gd name="T94" fmla="*/ 208 w 382"/>
                <a:gd name="T95" fmla="*/ 568 h 845"/>
                <a:gd name="T96" fmla="*/ 253 w 382"/>
                <a:gd name="T97" fmla="*/ 830 h 845"/>
                <a:gd name="T98" fmla="*/ 255 w 382"/>
                <a:gd name="T99" fmla="*/ 710 h 845"/>
                <a:gd name="T100" fmla="*/ 233 w 382"/>
                <a:gd name="T101" fmla="*/ 591 h 845"/>
                <a:gd name="T102" fmla="*/ 154 w 382"/>
                <a:gd name="T103" fmla="*/ 359 h 845"/>
                <a:gd name="T104" fmla="*/ 128 w 382"/>
                <a:gd name="T105" fmla="*/ 302 h 845"/>
                <a:gd name="T106" fmla="*/ 60 w 382"/>
                <a:gd name="T107" fmla="*/ 268 h 845"/>
                <a:gd name="T108" fmla="*/ 27 w 382"/>
                <a:gd name="T109" fmla="*/ 241 h 845"/>
                <a:gd name="T110" fmla="*/ 44 w 382"/>
                <a:gd name="T111" fmla="*/ 243 h 845"/>
                <a:gd name="T112" fmla="*/ 107 w 382"/>
                <a:gd name="T113" fmla="*/ 259 h 845"/>
                <a:gd name="T114" fmla="*/ 98 w 382"/>
                <a:gd name="T115" fmla="*/ 200 h 845"/>
                <a:gd name="T116" fmla="*/ 76 w 382"/>
                <a:gd name="T117" fmla="*/ 138 h 845"/>
                <a:gd name="T118" fmla="*/ 66 w 382"/>
                <a:gd name="T119" fmla="*/ 96 h 845"/>
                <a:gd name="T120" fmla="*/ 77 w 382"/>
                <a:gd name="T121" fmla="*/ 100 h 845"/>
                <a:gd name="T122" fmla="*/ 143 w 382"/>
                <a:gd name="T123" fmla="*/ 93 h 845"/>
                <a:gd name="T124" fmla="*/ 322 w 382"/>
                <a:gd name="T125" fmla="*/ 368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2" h="845">
                  <a:moveTo>
                    <a:pt x="99" y="135"/>
                  </a:moveTo>
                  <a:cubicBezTo>
                    <a:pt x="104" y="146"/>
                    <a:pt x="104" y="146"/>
                    <a:pt x="104" y="146"/>
                  </a:cubicBezTo>
                  <a:cubicBezTo>
                    <a:pt x="95" y="135"/>
                    <a:pt x="90" y="126"/>
                    <a:pt x="94" y="136"/>
                  </a:cubicBezTo>
                  <a:cubicBezTo>
                    <a:pt x="95" y="136"/>
                    <a:pt x="97" y="138"/>
                    <a:pt x="100" y="142"/>
                  </a:cubicBezTo>
                  <a:cubicBezTo>
                    <a:pt x="101" y="143"/>
                    <a:pt x="101" y="144"/>
                    <a:pt x="102" y="145"/>
                  </a:cubicBezTo>
                  <a:cubicBezTo>
                    <a:pt x="102" y="145"/>
                    <a:pt x="103" y="146"/>
                    <a:pt x="103" y="146"/>
                  </a:cubicBezTo>
                  <a:cubicBezTo>
                    <a:pt x="104" y="147"/>
                    <a:pt x="104" y="148"/>
                    <a:pt x="105" y="149"/>
                  </a:cubicBezTo>
                  <a:cubicBezTo>
                    <a:pt x="107" y="153"/>
                    <a:pt x="110" y="158"/>
                    <a:pt x="113" y="162"/>
                  </a:cubicBezTo>
                  <a:cubicBezTo>
                    <a:pt x="118" y="171"/>
                    <a:pt x="123" y="179"/>
                    <a:pt x="127" y="184"/>
                  </a:cubicBezTo>
                  <a:cubicBezTo>
                    <a:pt x="129" y="186"/>
                    <a:pt x="130" y="188"/>
                    <a:pt x="132" y="188"/>
                  </a:cubicBezTo>
                  <a:cubicBezTo>
                    <a:pt x="133" y="189"/>
                    <a:pt x="133" y="189"/>
                    <a:pt x="133" y="187"/>
                  </a:cubicBezTo>
                  <a:cubicBezTo>
                    <a:pt x="135" y="190"/>
                    <a:pt x="137" y="193"/>
                    <a:pt x="139" y="196"/>
                  </a:cubicBezTo>
                  <a:cubicBezTo>
                    <a:pt x="138" y="194"/>
                    <a:pt x="137" y="195"/>
                    <a:pt x="136" y="193"/>
                  </a:cubicBezTo>
                  <a:cubicBezTo>
                    <a:pt x="142" y="201"/>
                    <a:pt x="143" y="201"/>
                    <a:pt x="145" y="202"/>
                  </a:cubicBezTo>
                  <a:cubicBezTo>
                    <a:pt x="146" y="202"/>
                    <a:pt x="147" y="202"/>
                    <a:pt x="148" y="202"/>
                  </a:cubicBezTo>
                  <a:cubicBezTo>
                    <a:pt x="149" y="203"/>
                    <a:pt x="150" y="203"/>
                    <a:pt x="151" y="204"/>
                  </a:cubicBezTo>
                  <a:cubicBezTo>
                    <a:pt x="152" y="205"/>
                    <a:pt x="153" y="206"/>
                    <a:pt x="155" y="208"/>
                  </a:cubicBezTo>
                  <a:cubicBezTo>
                    <a:pt x="156" y="208"/>
                    <a:pt x="156" y="207"/>
                    <a:pt x="156" y="206"/>
                  </a:cubicBezTo>
                  <a:cubicBezTo>
                    <a:pt x="156" y="205"/>
                    <a:pt x="156" y="204"/>
                    <a:pt x="156" y="203"/>
                  </a:cubicBezTo>
                  <a:cubicBezTo>
                    <a:pt x="157" y="196"/>
                    <a:pt x="158" y="192"/>
                    <a:pt x="158" y="199"/>
                  </a:cubicBezTo>
                  <a:cubicBezTo>
                    <a:pt x="159" y="192"/>
                    <a:pt x="159" y="186"/>
                    <a:pt x="158" y="180"/>
                  </a:cubicBezTo>
                  <a:cubicBezTo>
                    <a:pt x="158" y="178"/>
                    <a:pt x="159" y="177"/>
                    <a:pt x="159" y="178"/>
                  </a:cubicBezTo>
                  <a:cubicBezTo>
                    <a:pt x="159" y="179"/>
                    <a:pt x="159" y="181"/>
                    <a:pt x="159" y="183"/>
                  </a:cubicBezTo>
                  <a:cubicBezTo>
                    <a:pt x="159" y="175"/>
                    <a:pt x="159" y="164"/>
                    <a:pt x="156" y="153"/>
                  </a:cubicBezTo>
                  <a:cubicBezTo>
                    <a:pt x="157" y="154"/>
                    <a:pt x="157" y="154"/>
                    <a:pt x="157" y="154"/>
                  </a:cubicBezTo>
                  <a:cubicBezTo>
                    <a:pt x="156" y="151"/>
                    <a:pt x="154" y="147"/>
                    <a:pt x="153" y="143"/>
                  </a:cubicBezTo>
                  <a:cubicBezTo>
                    <a:pt x="152" y="139"/>
                    <a:pt x="150" y="135"/>
                    <a:pt x="149" y="132"/>
                  </a:cubicBezTo>
                  <a:cubicBezTo>
                    <a:pt x="148" y="124"/>
                    <a:pt x="151" y="136"/>
                    <a:pt x="151" y="134"/>
                  </a:cubicBezTo>
                  <a:cubicBezTo>
                    <a:pt x="150" y="130"/>
                    <a:pt x="150" y="130"/>
                    <a:pt x="150" y="130"/>
                  </a:cubicBezTo>
                  <a:cubicBezTo>
                    <a:pt x="149" y="128"/>
                    <a:pt x="149" y="127"/>
                    <a:pt x="148" y="126"/>
                  </a:cubicBezTo>
                  <a:cubicBezTo>
                    <a:pt x="146" y="120"/>
                    <a:pt x="146" y="120"/>
                    <a:pt x="146" y="120"/>
                  </a:cubicBezTo>
                  <a:cubicBezTo>
                    <a:pt x="146" y="117"/>
                    <a:pt x="147" y="118"/>
                    <a:pt x="149" y="121"/>
                  </a:cubicBezTo>
                  <a:cubicBezTo>
                    <a:pt x="149" y="122"/>
                    <a:pt x="150" y="124"/>
                    <a:pt x="151" y="126"/>
                  </a:cubicBezTo>
                  <a:cubicBezTo>
                    <a:pt x="151" y="130"/>
                    <a:pt x="152" y="133"/>
                    <a:pt x="153" y="136"/>
                  </a:cubicBezTo>
                  <a:cubicBezTo>
                    <a:pt x="153" y="132"/>
                    <a:pt x="153" y="128"/>
                    <a:pt x="153" y="125"/>
                  </a:cubicBezTo>
                  <a:cubicBezTo>
                    <a:pt x="152" y="124"/>
                    <a:pt x="152" y="122"/>
                    <a:pt x="151" y="120"/>
                  </a:cubicBezTo>
                  <a:cubicBezTo>
                    <a:pt x="149" y="116"/>
                    <a:pt x="147" y="110"/>
                    <a:pt x="146" y="97"/>
                  </a:cubicBezTo>
                  <a:cubicBezTo>
                    <a:pt x="149" y="109"/>
                    <a:pt x="149" y="109"/>
                    <a:pt x="149" y="109"/>
                  </a:cubicBezTo>
                  <a:cubicBezTo>
                    <a:pt x="150" y="101"/>
                    <a:pt x="147" y="92"/>
                    <a:pt x="147" y="79"/>
                  </a:cubicBezTo>
                  <a:cubicBezTo>
                    <a:pt x="146" y="81"/>
                    <a:pt x="146" y="87"/>
                    <a:pt x="146" y="92"/>
                  </a:cubicBezTo>
                  <a:cubicBezTo>
                    <a:pt x="146" y="96"/>
                    <a:pt x="145" y="99"/>
                    <a:pt x="143" y="93"/>
                  </a:cubicBezTo>
                  <a:cubicBezTo>
                    <a:pt x="143" y="89"/>
                    <a:pt x="142" y="84"/>
                    <a:pt x="140" y="77"/>
                  </a:cubicBezTo>
                  <a:cubicBezTo>
                    <a:pt x="141" y="77"/>
                    <a:pt x="140" y="70"/>
                    <a:pt x="139" y="61"/>
                  </a:cubicBezTo>
                  <a:cubicBezTo>
                    <a:pt x="142" y="62"/>
                    <a:pt x="142" y="62"/>
                    <a:pt x="142" y="62"/>
                  </a:cubicBezTo>
                  <a:cubicBezTo>
                    <a:pt x="141" y="57"/>
                    <a:pt x="141" y="55"/>
                    <a:pt x="140" y="54"/>
                  </a:cubicBezTo>
                  <a:cubicBezTo>
                    <a:pt x="139" y="52"/>
                    <a:pt x="139" y="51"/>
                    <a:pt x="138" y="48"/>
                  </a:cubicBezTo>
                  <a:cubicBezTo>
                    <a:pt x="139" y="43"/>
                    <a:pt x="140" y="41"/>
                    <a:pt x="141" y="39"/>
                  </a:cubicBezTo>
                  <a:cubicBezTo>
                    <a:pt x="142" y="37"/>
                    <a:pt x="143" y="36"/>
                    <a:pt x="144" y="36"/>
                  </a:cubicBezTo>
                  <a:cubicBezTo>
                    <a:pt x="144" y="35"/>
                    <a:pt x="145" y="35"/>
                    <a:pt x="145" y="35"/>
                  </a:cubicBezTo>
                  <a:cubicBezTo>
                    <a:pt x="145" y="35"/>
                    <a:pt x="145" y="35"/>
                    <a:pt x="145" y="35"/>
                  </a:cubicBezTo>
                  <a:cubicBezTo>
                    <a:pt x="145" y="34"/>
                    <a:pt x="145" y="34"/>
                    <a:pt x="144" y="34"/>
                  </a:cubicBezTo>
                  <a:cubicBezTo>
                    <a:pt x="144" y="34"/>
                    <a:pt x="144" y="34"/>
                    <a:pt x="143" y="34"/>
                  </a:cubicBezTo>
                  <a:cubicBezTo>
                    <a:pt x="142" y="34"/>
                    <a:pt x="141" y="35"/>
                    <a:pt x="142" y="31"/>
                  </a:cubicBezTo>
                  <a:cubicBezTo>
                    <a:pt x="143" y="30"/>
                    <a:pt x="144" y="29"/>
                    <a:pt x="145" y="28"/>
                  </a:cubicBezTo>
                  <a:cubicBezTo>
                    <a:pt x="145" y="27"/>
                    <a:pt x="145" y="26"/>
                    <a:pt x="146" y="26"/>
                  </a:cubicBezTo>
                  <a:cubicBezTo>
                    <a:pt x="147" y="25"/>
                    <a:pt x="147" y="25"/>
                    <a:pt x="147" y="25"/>
                  </a:cubicBezTo>
                  <a:cubicBezTo>
                    <a:pt x="147" y="24"/>
                    <a:pt x="147" y="24"/>
                    <a:pt x="147" y="24"/>
                  </a:cubicBezTo>
                  <a:cubicBezTo>
                    <a:pt x="149" y="25"/>
                    <a:pt x="150" y="27"/>
                    <a:pt x="152" y="29"/>
                  </a:cubicBezTo>
                  <a:cubicBezTo>
                    <a:pt x="153" y="32"/>
                    <a:pt x="153" y="32"/>
                    <a:pt x="152" y="32"/>
                  </a:cubicBezTo>
                  <a:cubicBezTo>
                    <a:pt x="152" y="31"/>
                    <a:pt x="151" y="31"/>
                    <a:pt x="151" y="32"/>
                  </a:cubicBezTo>
                  <a:cubicBezTo>
                    <a:pt x="152" y="32"/>
                    <a:pt x="152" y="33"/>
                    <a:pt x="153" y="33"/>
                  </a:cubicBezTo>
                  <a:cubicBezTo>
                    <a:pt x="153" y="33"/>
                    <a:pt x="153" y="33"/>
                    <a:pt x="153" y="33"/>
                  </a:cubicBezTo>
                  <a:cubicBezTo>
                    <a:pt x="154" y="34"/>
                    <a:pt x="154" y="34"/>
                    <a:pt x="154" y="34"/>
                  </a:cubicBezTo>
                  <a:cubicBezTo>
                    <a:pt x="154" y="35"/>
                    <a:pt x="155" y="35"/>
                    <a:pt x="155" y="36"/>
                  </a:cubicBezTo>
                  <a:cubicBezTo>
                    <a:pt x="156" y="38"/>
                    <a:pt x="155" y="37"/>
                    <a:pt x="154" y="37"/>
                  </a:cubicBezTo>
                  <a:cubicBezTo>
                    <a:pt x="158" y="44"/>
                    <a:pt x="157" y="37"/>
                    <a:pt x="161" y="48"/>
                  </a:cubicBezTo>
                  <a:cubicBezTo>
                    <a:pt x="163" y="49"/>
                    <a:pt x="164" y="55"/>
                    <a:pt x="165" y="62"/>
                  </a:cubicBezTo>
                  <a:cubicBezTo>
                    <a:pt x="166" y="70"/>
                    <a:pt x="167" y="79"/>
                    <a:pt x="170" y="86"/>
                  </a:cubicBezTo>
                  <a:cubicBezTo>
                    <a:pt x="170" y="89"/>
                    <a:pt x="168" y="84"/>
                    <a:pt x="167" y="86"/>
                  </a:cubicBezTo>
                  <a:cubicBezTo>
                    <a:pt x="173" y="105"/>
                    <a:pt x="172" y="102"/>
                    <a:pt x="179" y="118"/>
                  </a:cubicBezTo>
                  <a:cubicBezTo>
                    <a:pt x="179" y="123"/>
                    <a:pt x="180" y="128"/>
                    <a:pt x="181" y="133"/>
                  </a:cubicBezTo>
                  <a:cubicBezTo>
                    <a:pt x="180" y="122"/>
                    <a:pt x="185" y="135"/>
                    <a:pt x="191" y="145"/>
                  </a:cubicBezTo>
                  <a:cubicBezTo>
                    <a:pt x="191" y="141"/>
                    <a:pt x="191" y="138"/>
                    <a:pt x="190" y="136"/>
                  </a:cubicBezTo>
                  <a:cubicBezTo>
                    <a:pt x="193" y="141"/>
                    <a:pt x="195" y="147"/>
                    <a:pt x="198" y="152"/>
                  </a:cubicBezTo>
                  <a:cubicBezTo>
                    <a:pt x="199" y="154"/>
                    <a:pt x="197" y="153"/>
                    <a:pt x="195" y="151"/>
                  </a:cubicBezTo>
                  <a:cubicBezTo>
                    <a:pt x="196" y="152"/>
                    <a:pt x="197" y="153"/>
                    <a:pt x="197" y="154"/>
                  </a:cubicBezTo>
                  <a:cubicBezTo>
                    <a:pt x="198" y="157"/>
                    <a:pt x="198" y="158"/>
                    <a:pt x="197" y="158"/>
                  </a:cubicBezTo>
                  <a:cubicBezTo>
                    <a:pt x="196" y="157"/>
                    <a:pt x="195" y="156"/>
                    <a:pt x="193" y="154"/>
                  </a:cubicBezTo>
                  <a:cubicBezTo>
                    <a:pt x="192" y="152"/>
                    <a:pt x="192" y="149"/>
                    <a:pt x="192" y="147"/>
                  </a:cubicBezTo>
                  <a:cubicBezTo>
                    <a:pt x="189" y="143"/>
                    <a:pt x="185" y="140"/>
                    <a:pt x="184" y="141"/>
                  </a:cubicBezTo>
                  <a:cubicBezTo>
                    <a:pt x="185" y="142"/>
                    <a:pt x="186" y="144"/>
                    <a:pt x="187" y="147"/>
                  </a:cubicBezTo>
                  <a:cubicBezTo>
                    <a:pt x="186" y="146"/>
                    <a:pt x="186" y="145"/>
                    <a:pt x="186" y="146"/>
                  </a:cubicBezTo>
                  <a:cubicBezTo>
                    <a:pt x="186" y="146"/>
                    <a:pt x="187" y="148"/>
                    <a:pt x="189" y="151"/>
                  </a:cubicBezTo>
                  <a:cubicBezTo>
                    <a:pt x="188" y="153"/>
                    <a:pt x="188" y="154"/>
                    <a:pt x="188" y="156"/>
                  </a:cubicBezTo>
                  <a:cubicBezTo>
                    <a:pt x="189" y="157"/>
                    <a:pt x="189" y="157"/>
                    <a:pt x="189" y="157"/>
                  </a:cubicBezTo>
                  <a:cubicBezTo>
                    <a:pt x="190" y="159"/>
                    <a:pt x="191" y="161"/>
                    <a:pt x="192" y="163"/>
                  </a:cubicBezTo>
                  <a:cubicBezTo>
                    <a:pt x="192" y="163"/>
                    <a:pt x="193" y="165"/>
                    <a:pt x="194" y="166"/>
                  </a:cubicBezTo>
                  <a:cubicBezTo>
                    <a:pt x="196" y="170"/>
                    <a:pt x="196" y="170"/>
                    <a:pt x="196" y="170"/>
                  </a:cubicBezTo>
                  <a:cubicBezTo>
                    <a:pt x="199" y="175"/>
                    <a:pt x="203" y="180"/>
                    <a:pt x="207" y="184"/>
                  </a:cubicBezTo>
                  <a:cubicBezTo>
                    <a:pt x="210" y="187"/>
                    <a:pt x="214" y="188"/>
                    <a:pt x="217" y="190"/>
                  </a:cubicBezTo>
                  <a:cubicBezTo>
                    <a:pt x="218" y="191"/>
                    <a:pt x="220" y="192"/>
                    <a:pt x="221" y="192"/>
                  </a:cubicBezTo>
                  <a:cubicBezTo>
                    <a:pt x="224" y="193"/>
                    <a:pt x="224" y="193"/>
                    <a:pt x="224" y="193"/>
                  </a:cubicBezTo>
                  <a:cubicBezTo>
                    <a:pt x="224" y="194"/>
                    <a:pt x="224" y="194"/>
                    <a:pt x="225" y="194"/>
                  </a:cubicBezTo>
                  <a:cubicBezTo>
                    <a:pt x="225" y="193"/>
                    <a:pt x="225" y="193"/>
                    <a:pt x="225" y="193"/>
                  </a:cubicBezTo>
                  <a:cubicBezTo>
                    <a:pt x="227" y="184"/>
                    <a:pt x="228" y="177"/>
                    <a:pt x="228" y="168"/>
                  </a:cubicBezTo>
                  <a:cubicBezTo>
                    <a:pt x="228" y="164"/>
                    <a:pt x="229" y="160"/>
                    <a:pt x="229" y="156"/>
                  </a:cubicBezTo>
                  <a:cubicBezTo>
                    <a:pt x="229" y="152"/>
                    <a:pt x="229" y="148"/>
                    <a:pt x="229" y="144"/>
                  </a:cubicBezTo>
                  <a:cubicBezTo>
                    <a:pt x="231" y="151"/>
                    <a:pt x="232" y="145"/>
                    <a:pt x="235" y="146"/>
                  </a:cubicBezTo>
                  <a:cubicBezTo>
                    <a:pt x="234" y="148"/>
                    <a:pt x="234" y="150"/>
                    <a:pt x="233" y="153"/>
                  </a:cubicBezTo>
                  <a:cubicBezTo>
                    <a:pt x="233" y="154"/>
                    <a:pt x="233" y="156"/>
                    <a:pt x="233" y="157"/>
                  </a:cubicBezTo>
                  <a:cubicBezTo>
                    <a:pt x="233" y="159"/>
                    <a:pt x="233" y="161"/>
                    <a:pt x="233" y="164"/>
                  </a:cubicBezTo>
                  <a:cubicBezTo>
                    <a:pt x="232" y="172"/>
                    <a:pt x="230" y="182"/>
                    <a:pt x="228" y="191"/>
                  </a:cubicBezTo>
                  <a:cubicBezTo>
                    <a:pt x="230" y="182"/>
                    <a:pt x="231" y="185"/>
                    <a:pt x="230" y="189"/>
                  </a:cubicBezTo>
                  <a:cubicBezTo>
                    <a:pt x="231" y="182"/>
                    <a:pt x="233" y="176"/>
                    <a:pt x="233" y="170"/>
                  </a:cubicBezTo>
                  <a:cubicBezTo>
                    <a:pt x="234" y="167"/>
                    <a:pt x="234" y="164"/>
                    <a:pt x="234" y="160"/>
                  </a:cubicBezTo>
                  <a:cubicBezTo>
                    <a:pt x="234" y="156"/>
                    <a:pt x="234" y="156"/>
                    <a:pt x="234" y="156"/>
                  </a:cubicBezTo>
                  <a:cubicBezTo>
                    <a:pt x="234" y="152"/>
                    <a:pt x="234" y="152"/>
                    <a:pt x="234" y="152"/>
                  </a:cubicBezTo>
                  <a:cubicBezTo>
                    <a:pt x="236" y="153"/>
                    <a:pt x="236" y="147"/>
                    <a:pt x="238" y="140"/>
                  </a:cubicBezTo>
                  <a:cubicBezTo>
                    <a:pt x="233" y="145"/>
                    <a:pt x="237" y="121"/>
                    <a:pt x="236" y="110"/>
                  </a:cubicBezTo>
                  <a:cubicBezTo>
                    <a:pt x="238" y="110"/>
                    <a:pt x="239" y="112"/>
                    <a:pt x="237" y="125"/>
                  </a:cubicBezTo>
                  <a:cubicBezTo>
                    <a:pt x="242" y="111"/>
                    <a:pt x="234" y="107"/>
                    <a:pt x="238" y="93"/>
                  </a:cubicBezTo>
                  <a:cubicBezTo>
                    <a:pt x="238" y="96"/>
                    <a:pt x="238" y="98"/>
                    <a:pt x="238" y="99"/>
                  </a:cubicBezTo>
                  <a:cubicBezTo>
                    <a:pt x="238" y="92"/>
                    <a:pt x="241" y="75"/>
                    <a:pt x="242" y="79"/>
                  </a:cubicBezTo>
                  <a:cubicBezTo>
                    <a:pt x="241" y="82"/>
                    <a:pt x="241" y="82"/>
                    <a:pt x="241" y="82"/>
                  </a:cubicBezTo>
                  <a:cubicBezTo>
                    <a:pt x="243" y="72"/>
                    <a:pt x="246" y="57"/>
                    <a:pt x="250" y="45"/>
                  </a:cubicBezTo>
                  <a:cubicBezTo>
                    <a:pt x="252" y="39"/>
                    <a:pt x="255" y="34"/>
                    <a:pt x="257" y="30"/>
                  </a:cubicBezTo>
                  <a:cubicBezTo>
                    <a:pt x="258" y="28"/>
                    <a:pt x="259" y="27"/>
                    <a:pt x="259" y="26"/>
                  </a:cubicBezTo>
                  <a:cubicBezTo>
                    <a:pt x="260" y="25"/>
                    <a:pt x="260" y="24"/>
                    <a:pt x="260" y="24"/>
                  </a:cubicBezTo>
                  <a:cubicBezTo>
                    <a:pt x="260" y="24"/>
                    <a:pt x="260" y="25"/>
                    <a:pt x="261" y="26"/>
                  </a:cubicBezTo>
                  <a:cubicBezTo>
                    <a:pt x="261" y="28"/>
                    <a:pt x="261" y="29"/>
                    <a:pt x="261" y="29"/>
                  </a:cubicBezTo>
                  <a:cubicBezTo>
                    <a:pt x="262" y="27"/>
                    <a:pt x="263" y="25"/>
                    <a:pt x="265" y="22"/>
                  </a:cubicBezTo>
                  <a:cubicBezTo>
                    <a:pt x="266" y="21"/>
                    <a:pt x="267" y="19"/>
                    <a:pt x="269" y="18"/>
                  </a:cubicBezTo>
                  <a:cubicBezTo>
                    <a:pt x="271" y="16"/>
                    <a:pt x="271" y="16"/>
                    <a:pt x="271" y="16"/>
                  </a:cubicBezTo>
                  <a:cubicBezTo>
                    <a:pt x="273" y="15"/>
                    <a:pt x="273" y="15"/>
                    <a:pt x="273" y="15"/>
                  </a:cubicBezTo>
                  <a:cubicBezTo>
                    <a:pt x="273" y="15"/>
                    <a:pt x="273" y="15"/>
                    <a:pt x="273" y="15"/>
                  </a:cubicBezTo>
                  <a:cubicBezTo>
                    <a:pt x="273" y="15"/>
                    <a:pt x="273" y="15"/>
                    <a:pt x="273" y="15"/>
                  </a:cubicBezTo>
                  <a:cubicBezTo>
                    <a:pt x="274" y="15"/>
                    <a:pt x="274" y="15"/>
                    <a:pt x="274" y="15"/>
                  </a:cubicBezTo>
                  <a:cubicBezTo>
                    <a:pt x="275" y="16"/>
                    <a:pt x="277" y="18"/>
                    <a:pt x="278" y="19"/>
                  </a:cubicBezTo>
                  <a:cubicBezTo>
                    <a:pt x="280" y="21"/>
                    <a:pt x="282" y="23"/>
                    <a:pt x="283" y="26"/>
                  </a:cubicBezTo>
                  <a:cubicBezTo>
                    <a:pt x="282" y="25"/>
                    <a:pt x="280" y="28"/>
                    <a:pt x="278" y="29"/>
                  </a:cubicBezTo>
                  <a:cubicBezTo>
                    <a:pt x="276" y="31"/>
                    <a:pt x="274" y="30"/>
                    <a:pt x="272" y="28"/>
                  </a:cubicBezTo>
                  <a:cubicBezTo>
                    <a:pt x="272" y="29"/>
                    <a:pt x="272" y="30"/>
                    <a:pt x="273" y="32"/>
                  </a:cubicBezTo>
                  <a:cubicBezTo>
                    <a:pt x="274" y="34"/>
                    <a:pt x="275" y="38"/>
                    <a:pt x="277" y="42"/>
                  </a:cubicBezTo>
                  <a:cubicBezTo>
                    <a:pt x="276" y="39"/>
                    <a:pt x="279" y="33"/>
                    <a:pt x="280" y="37"/>
                  </a:cubicBezTo>
                  <a:cubicBezTo>
                    <a:pt x="280" y="40"/>
                    <a:pt x="280" y="43"/>
                    <a:pt x="280" y="44"/>
                  </a:cubicBezTo>
                  <a:cubicBezTo>
                    <a:pt x="280" y="46"/>
                    <a:pt x="280" y="47"/>
                    <a:pt x="280" y="48"/>
                  </a:cubicBezTo>
                  <a:cubicBezTo>
                    <a:pt x="280" y="51"/>
                    <a:pt x="280" y="53"/>
                    <a:pt x="279" y="61"/>
                  </a:cubicBezTo>
                  <a:cubicBezTo>
                    <a:pt x="279" y="56"/>
                    <a:pt x="285" y="61"/>
                    <a:pt x="285" y="69"/>
                  </a:cubicBezTo>
                  <a:cubicBezTo>
                    <a:pt x="284" y="68"/>
                    <a:pt x="280" y="70"/>
                    <a:pt x="279" y="67"/>
                  </a:cubicBezTo>
                  <a:cubicBezTo>
                    <a:pt x="281" y="73"/>
                    <a:pt x="283" y="80"/>
                    <a:pt x="284" y="86"/>
                  </a:cubicBezTo>
                  <a:cubicBezTo>
                    <a:pt x="283" y="81"/>
                    <a:pt x="280" y="85"/>
                    <a:pt x="279" y="90"/>
                  </a:cubicBezTo>
                  <a:cubicBezTo>
                    <a:pt x="280" y="88"/>
                    <a:pt x="277" y="106"/>
                    <a:pt x="277" y="112"/>
                  </a:cubicBezTo>
                  <a:cubicBezTo>
                    <a:pt x="279" y="103"/>
                    <a:pt x="279" y="103"/>
                    <a:pt x="279" y="103"/>
                  </a:cubicBezTo>
                  <a:cubicBezTo>
                    <a:pt x="276" y="125"/>
                    <a:pt x="283" y="126"/>
                    <a:pt x="281" y="148"/>
                  </a:cubicBezTo>
                  <a:cubicBezTo>
                    <a:pt x="280" y="145"/>
                    <a:pt x="276" y="141"/>
                    <a:pt x="274" y="152"/>
                  </a:cubicBezTo>
                  <a:cubicBezTo>
                    <a:pt x="275" y="155"/>
                    <a:pt x="278" y="161"/>
                    <a:pt x="280" y="168"/>
                  </a:cubicBezTo>
                  <a:cubicBezTo>
                    <a:pt x="282" y="172"/>
                    <a:pt x="283" y="176"/>
                    <a:pt x="284" y="181"/>
                  </a:cubicBezTo>
                  <a:cubicBezTo>
                    <a:pt x="285" y="183"/>
                    <a:pt x="286" y="185"/>
                    <a:pt x="286" y="187"/>
                  </a:cubicBezTo>
                  <a:cubicBezTo>
                    <a:pt x="287" y="189"/>
                    <a:pt x="287" y="190"/>
                    <a:pt x="288" y="192"/>
                  </a:cubicBezTo>
                  <a:cubicBezTo>
                    <a:pt x="287" y="193"/>
                    <a:pt x="287" y="194"/>
                    <a:pt x="287" y="195"/>
                  </a:cubicBezTo>
                  <a:cubicBezTo>
                    <a:pt x="288" y="197"/>
                    <a:pt x="288" y="199"/>
                    <a:pt x="289" y="201"/>
                  </a:cubicBezTo>
                  <a:cubicBezTo>
                    <a:pt x="289" y="201"/>
                    <a:pt x="289" y="201"/>
                    <a:pt x="289" y="201"/>
                  </a:cubicBezTo>
                  <a:cubicBezTo>
                    <a:pt x="290" y="201"/>
                    <a:pt x="290" y="201"/>
                    <a:pt x="290" y="201"/>
                  </a:cubicBezTo>
                  <a:cubicBezTo>
                    <a:pt x="292" y="200"/>
                    <a:pt x="292" y="200"/>
                    <a:pt x="292" y="200"/>
                  </a:cubicBezTo>
                  <a:cubicBezTo>
                    <a:pt x="292" y="200"/>
                    <a:pt x="291" y="201"/>
                    <a:pt x="291" y="201"/>
                  </a:cubicBezTo>
                  <a:cubicBezTo>
                    <a:pt x="290" y="201"/>
                    <a:pt x="290" y="202"/>
                    <a:pt x="289" y="202"/>
                  </a:cubicBezTo>
                  <a:cubicBezTo>
                    <a:pt x="289" y="202"/>
                    <a:pt x="289" y="202"/>
                    <a:pt x="289" y="202"/>
                  </a:cubicBezTo>
                  <a:cubicBezTo>
                    <a:pt x="289" y="202"/>
                    <a:pt x="288" y="202"/>
                    <a:pt x="288" y="202"/>
                  </a:cubicBezTo>
                  <a:cubicBezTo>
                    <a:pt x="287" y="201"/>
                    <a:pt x="286" y="200"/>
                    <a:pt x="284" y="198"/>
                  </a:cubicBezTo>
                  <a:cubicBezTo>
                    <a:pt x="282" y="195"/>
                    <a:pt x="281" y="192"/>
                    <a:pt x="279" y="187"/>
                  </a:cubicBezTo>
                  <a:cubicBezTo>
                    <a:pt x="276" y="179"/>
                    <a:pt x="274" y="170"/>
                    <a:pt x="273" y="164"/>
                  </a:cubicBezTo>
                  <a:cubicBezTo>
                    <a:pt x="273" y="168"/>
                    <a:pt x="272" y="168"/>
                    <a:pt x="272" y="170"/>
                  </a:cubicBezTo>
                  <a:cubicBezTo>
                    <a:pt x="272" y="171"/>
                    <a:pt x="272" y="172"/>
                    <a:pt x="272" y="179"/>
                  </a:cubicBezTo>
                  <a:cubicBezTo>
                    <a:pt x="271" y="184"/>
                    <a:pt x="270" y="172"/>
                    <a:pt x="270" y="168"/>
                  </a:cubicBezTo>
                  <a:cubicBezTo>
                    <a:pt x="270" y="173"/>
                    <a:pt x="269" y="178"/>
                    <a:pt x="270" y="183"/>
                  </a:cubicBezTo>
                  <a:cubicBezTo>
                    <a:pt x="270" y="187"/>
                    <a:pt x="270" y="187"/>
                    <a:pt x="270" y="187"/>
                  </a:cubicBezTo>
                  <a:cubicBezTo>
                    <a:pt x="270" y="193"/>
                    <a:pt x="270" y="193"/>
                    <a:pt x="270" y="193"/>
                  </a:cubicBezTo>
                  <a:cubicBezTo>
                    <a:pt x="271" y="197"/>
                    <a:pt x="271" y="201"/>
                    <a:pt x="272" y="205"/>
                  </a:cubicBezTo>
                  <a:cubicBezTo>
                    <a:pt x="273" y="203"/>
                    <a:pt x="276" y="212"/>
                    <a:pt x="278" y="219"/>
                  </a:cubicBezTo>
                  <a:cubicBezTo>
                    <a:pt x="279" y="219"/>
                    <a:pt x="279" y="219"/>
                    <a:pt x="279" y="219"/>
                  </a:cubicBezTo>
                  <a:cubicBezTo>
                    <a:pt x="280" y="220"/>
                    <a:pt x="280" y="219"/>
                    <a:pt x="281" y="219"/>
                  </a:cubicBezTo>
                  <a:cubicBezTo>
                    <a:pt x="282" y="219"/>
                    <a:pt x="283" y="219"/>
                    <a:pt x="284" y="218"/>
                  </a:cubicBezTo>
                  <a:cubicBezTo>
                    <a:pt x="286" y="218"/>
                    <a:pt x="287" y="217"/>
                    <a:pt x="289" y="217"/>
                  </a:cubicBezTo>
                  <a:cubicBezTo>
                    <a:pt x="292" y="215"/>
                    <a:pt x="293" y="215"/>
                    <a:pt x="293" y="214"/>
                  </a:cubicBezTo>
                  <a:cubicBezTo>
                    <a:pt x="290" y="215"/>
                    <a:pt x="290" y="215"/>
                    <a:pt x="290" y="215"/>
                  </a:cubicBezTo>
                  <a:cubicBezTo>
                    <a:pt x="286" y="216"/>
                    <a:pt x="286" y="216"/>
                    <a:pt x="286" y="216"/>
                  </a:cubicBezTo>
                  <a:cubicBezTo>
                    <a:pt x="282" y="217"/>
                    <a:pt x="282" y="217"/>
                    <a:pt x="282" y="217"/>
                  </a:cubicBezTo>
                  <a:cubicBezTo>
                    <a:pt x="281" y="218"/>
                    <a:pt x="281" y="218"/>
                    <a:pt x="281" y="218"/>
                  </a:cubicBezTo>
                  <a:cubicBezTo>
                    <a:pt x="280" y="218"/>
                    <a:pt x="280" y="218"/>
                    <a:pt x="279" y="218"/>
                  </a:cubicBezTo>
                  <a:cubicBezTo>
                    <a:pt x="278" y="213"/>
                    <a:pt x="276" y="208"/>
                    <a:pt x="275" y="203"/>
                  </a:cubicBezTo>
                  <a:cubicBezTo>
                    <a:pt x="273" y="195"/>
                    <a:pt x="273" y="195"/>
                    <a:pt x="273" y="195"/>
                  </a:cubicBezTo>
                  <a:cubicBezTo>
                    <a:pt x="273" y="194"/>
                    <a:pt x="272" y="193"/>
                    <a:pt x="272" y="191"/>
                  </a:cubicBezTo>
                  <a:cubicBezTo>
                    <a:pt x="272" y="189"/>
                    <a:pt x="272" y="189"/>
                    <a:pt x="272" y="189"/>
                  </a:cubicBezTo>
                  <a:cubicBezTo>
                    <a:pt x="272" y="188"/>
                    <a:pt x="272" y="188"/>
                    <a:pt x="272" y="188"/>
                  </a:cubicBezTo>
                  <a:cubicBezTo>
                    <a:pt x="272" y="187"/>
                    <a:pt x="273" y="188"/>
                    <a:pt x="273" y="189"/>
                  </a:cubicBezTo>
                  <a:cubicBezTo>
                    <a:pt x="274" y="190"/>
                    <a:pt x="275" y="192"/>
                    <a:pt x="276" y="195"/>
                  </a:cubicBezTo>
                  <a:cubicBezTo>
                    <a:pt x="277" y="199"/>
                    <a:pt x="280" y="205"/>
                    <a:pt x="282" y="212"/>
                  </a:cubicBezTo>
                  <a:cubicBezTo>
                    <a:pt x="283" y="213"/>
                    <a:pt x="283" y="213"/>
                    <a:pt x="283" y="213"/>
                  </a:cubicBezTo>
                  <a:cubicBezTo>
                    <a:pt x="283" y="213"/>
                    <a:pt x="284" y="213"/>
                    <a:pt x="284" y="212"/>
                  </a:cubicBezTo>
                  <a:cubicBezTo>
                    <a:pt x="285" y="212"/>
                    <a:pt x="286" y="212"/>
                    <a:pt x="287" y="212"/>
                  </a:cubicBezTo>
                  <a:cubicBezTo>
                    <a:pt x="288" y="211"/>
                    <a:pt x="290" y="211"/>
                    <a:pt x="292" y="210"/>
                  </a:cubicBezTo>
                  <a:cubicBezTo>
                    <a:pt x="293" y="210"/>
                    <a:pt x="295" y="209"/>
                    <a:pt x="296" y="208"/>
                  </a:cubicBezTo>
                  <a:cubicBezTo>
                    <a:pt x="298" y="208"/>
                    <a:pt x="299" y="207"/>
                    <a:pt x="301" y="206"/>
                  </a:cubicBezTo>
                  <a:cubicBezTo>
                    <a:pt x="304" y="205"/>
                    <a:pt x="303" y="207"/>
                    <a:pt x="302" y="209"/>
                  </a:cubicBezTo>
                  <a:cubicBezTo>
                    <a:pt x="300" y="211"/>
                    <a:pt x="297" y="214"/>
                    <a:pt x="298" y="214"/>
                  </a:cubicBezTo>
                  <a:cubicBezTo>
                    <a:pt x="299" y="213"/>
                    <a:pt x="301" y="212"/>
                    <a:pt x="303" y="210"/>
                  </a:cubicBezTo>
                  <a:cubicBezTo>
                    <a:pt x="304" y="210"/>
                    <a:pt x="304" y="210"/>
                    <a:pt x="305" y="209"/>
                  </a:cubicBezTo>
                  <a:cubicBezTo>
                    <a:pt x="306" y="209"/>
                    <a:pt x="306" y="208"/>
                    <a:pt x="307" y="208"/>
                  </a:cubicBezTo>
                  <a:cubicBezTo>
                    <a:pt x="308" y="206"/>
                    <a:pt x="310" y="205"/>
                    <a:pt x="311" y="204"/>
                  </a:cubicBezTo>
                  <a:cubicBezTo>
                    <a:pt x="315" y="200"/>
                    <a:pt x="318" y="197"/>
                    <a:pt x="319" y="196"/>
                  </a:cubicBezTo>
                  <a:cubicBezTo>
                    <a:pt x="318" y="199"/>
                    <a:pt x="316" y="201"/>
                    <a:pt x="314" y="204"/>
                  </a:cubicBezTo>
                  <a:cubicBezTo>
                    <a:pt x="324" y="196"/>
                    <a:pt x="324" y="186"/>
                    <a:pt x="335" y="178"/>
                  </a:cubicBezTo>
                  <a:cubicBezTo>
                    <a:pt x="338" y="174"/>
                    <a:pt x="346" y="170"/>
                    <a:pt x="346" y="169"/>
                  </a:cubicBezTo>
                  <a:cubicBezTo>
                    <a:pt x="339" y="171"/>
                    <a:pt x="330" y="167"/>
                    <a:pt x="332" y="161"/>
                  </a:cubicBezTo>
                  <a:cubicBezTo>
                    <a:pt x="333" y="161"/>
                    <a:pt x="334" y="159"/>
                    <a:pt x="336" y="158"/>
                  </a:cubicBezTo>
                  <a:cubicBezTo>
                    <a:pt x="338" y="157"/>
                    <a:pt x="339" y="156"/>
                    <a:pt x="340" y="155"/>
                  </a:cubicBezTo>
                  <a:cubicBezTo>
                    <a:pt x="342" y="154"/>
                    <a:pt x="344" y="153"/>
                    <a:pt x="346" y="152"/>
                  </a:cubicBezTo>
                  <a:cubicBezTo>
                    <a:pt x="353" y="149"/>
                    <a:pt x="360" y="148"/>
                    <a:pt x="362" y="148"/>
                  </a:cubicBezTo>
                  <a:cubicBezTo>
                    <a:pt x="363" y="148"/>
                    <a:pt x="364" y="149"/>
                    <a:pt x="364" y="149"/>
                  </a:cubicBezTo>
                  <a:cubicBezTo>
                    <a:pt x="364" y="149"/>
                    <a:pt x="363" y="150"/>
                    <a:pt x="363" y="150"/>
                  </a:cubicBezTo>
                  <a:cubicBezTo>
                    <a:pt x="362" y="152"/>
                    <a:pt x="360" y="153"/>
                    <a:pt x="358" y="154"/>
                  </a:cubicBezTo>
                  <a:cubicBezTo>
                    <a:pt x="355" y="157"/>
                    <a:pt x="353" y="159"/>
                    <a:pt x="355" y="160"/>
                  </a:cubicBezTo>
                  <a:cubicBezTo>
                    <a:pt x="355" y="159"/>
                    <a:pt x="356" y="159"/>
                    <a:pt x="357" y="158"/>
                  </a:cubicBezTo>
                  <a:cubicBezTo>
                    <a:pt x="358" y="157"/>
                    <a:pt x="359" y="157"/>
                    <a:pt x="360" y="156"/>
                  </a:cubicBezTo>
                  <a:cubicBezTo>
                    <a:pt x="362" y="156"/>
                    <a:pt x="359" y="158"/>
                    <a:pt x="360" y="158"/>
                  </a:cubicBezTo>
                  <a:cubicBezTo>
                    <a:pt x="360" y="158"/>
                    <a:pt x="360" y="159"/>
                    <a:pt x="360" y="159"/>
                  </a:cubicBezTo>
                  <a:cubicBezTo>
                    <a:pt x="360" y="160"/>
                    <a:pt x="361" y="161"/>
                    <a:pt x="361" y="161"/>
                  </a:cubicBezTo>
                  <a:cubicBezTo>
                    <a:pt x="362" y="160"/>
                    <a:pt x="363" y="164"/>
                    <a:pt x="363" y="166"/>
                  </a:cubicBezTo>
                  <a:cubicBezTo>
                    <a:pt x="362" y="167"/>
                    <a:pt x="362" y="168"/>
                    <a:pt x="362" y="167"/>
                  </a:cubicBezTo>
                  <a:cubicBezTo>
                    <a:pt x="363" y="167"/>
                    <a:pt x="363" y="166"/>
                    <a:pt x="364" y="162"/>
                  </a:cubicBezTo>
                  <a:cubicBezTo>
                    <a:pt x="364" y="166"/>
                    <a:pt x="364" y="168"/>
                    <a:pt x="363" y="170"/>
                  </a:cubicBezTo>
                  <a:cubicBezTo>
                    <a:pt x="363" y="172"/>
                    <a:pt x="362" y="174"/>
                    <a:pt x="360" y="180"/>
                  </a:cubicBezTo>
                  <a:cubicBezTo>
                    <a:pt x="361" y="178"/>
                    <a:pt x="362" y="181"/>
                    <a:pt x="361" y="186"/>
                  </a:cubicBezTo>
                  <a:cubicBezTo>
                    <a:pt x="360" y="191"/>
                    <a:pt x="358" y="197"/>
                    <a:pt x="356" y="202"/>
                  </a:cubicBezTo>
                  <a:cubicBezTo>
                    <a:pt x="356" y="201"/>
                    <a:pt x="353" y="203"/>
                    <a:pt x="352" y="203"/>
                  </a:cubicBezTo>
                  <a:cubicBezTo>
                    <a:pt x="340" y="221"/>
                    <a:pt x="331" y="229"/>
                    <a:pt x="320" y="246"/>
                  </a:cubicBezTo>
                  <a:cubicBezTo>
                    <a:pt x="318" y="247"/>
                    <a:pt x="312" y="255"/>
                    <a:pt x="313" y="251"/>
                  </a:cubicBezTo>
                  <a:cubicBezTo>
                    <a:pt x="312" y="254"/>
                    <a:pt x="311" y="256"/>
                    <a:pt x="308" y="262"/>
                  </a:cubicBezTo>
                  <a:cubicBezTo>
                    <a:pt x="304" y="267"/>
                    <a:pt x="306" y="264"/>
                    <a:pt x="308" y="260"/>
                  </a:cubicBezTo>
                  <a:cubicBezTo>
                    <a:pt x="309" y="257"/>
                    <a:pt x="311" y="253"/>
                    <a:pt x="308" y="256"/>
                  </a:cubicBezTo>
                  <a:cubicBezTo>
                    <a:pt x="308" y="257"/>
                    <a:pt x="307" y="261"/>
                    <a:pt x="305" y="266"/>
                  </a:cubicBezTo>
                  <a:cubicBezTo>
                    <a:pt x="304" y="269"/>
                    <a:pt x="303" y="271"/>
                    <a:pt x="302" y="275"/>
                  </a:cubicBezTo>
                  <a:cubicBezTo>
                    <a:pt x="302" y="277"/>
                    <a:pt x="302" y="280"/>
                    <a:pt x="302" y="282"/>
                  </a:cubicBezTo>
                  <a:cubicBezTo>
                    <a:pt x="303" y="282"/>
                    <a:pt x="303" y="280"/>
                    <a:pt x="304" y="278"/>
                  </a:cubicBezTo>
                  <a:cubicBezTo>
                    <a:pt x="304" y="277"/>
                    <a:pt x="304" y="276"/>
                    <a:pt x="304" y="274"/>
                  </a:cubicBezTo>
                  <a:cubicBezTo>
                    <a:pt x="305" y="273"/>
                    <a:pt x="305" y="271"/>
                    <a:pt x="306" y="270"/>
                  </a:cubicBezTo>
                  <a:cubicBezTo>
                    <a:pt x="308" y="264"/>
                    <a:pt x="310" y="258"/>
                    <a:pt x="312" y="254"/>
                  </a:cubicBezTo>
                  <a:cubicBezTo>
                    <a:pt x="314" y="255"/>
                    <a:pt x="313" y="259"/>
                    <a:pt x="312" y="265"/>
                  </a:cubicBezTo>
                  <a:cubicBezTo>
                    <a:pt x="311" y="267"/>
                    <a:pt x="311" y="269"/>
                    <a:pt x="310" y="270"/>
                  </a:cubicBezTo>
                  <a:cubicBezTo>
                    <a:pt x="310" y="271"/>
                    <a:pt x="310" y="272"/>
                    <a:pt x="310" y="273"/>
                  </a:cubicBezTo>
                  <a:cubicBezTo>
                    <a:pt x="310" y="274"/>
                    <a:pt x="309" y="275"/>
                    <a:pt x="309" y="276"/>
                  </a:cubicBezTo>
                  <a:cubicBezTo>
                    <a:pt x="309" y="280"/>
                    <a:pt x="309" y="285"/>
                    <a:pt x="309" y="290"/>
                  </a:cubicBezTo>
                  <a:cubicBezTo>
                    <a:pt x="309" y="294"/>
                    <a:pt x="309" y="297"/>
                    <a:pt x="309" y="298"/>
                  </a:cubicBezTo>
                  <a:cubicBezTo>
                    <a:pt x="309" y="300"/>
                    <a:pt x="308" y="300"/>
                    <a:pt x="308" y="300"/>
                  </a:cubicBezTo>
                  <a:cubicBezTo>
                    <a:pt x="307" y="300"/>
                    <a:pt x="307" y="299"/>
                    <a:pt x="307" y="300"/>
                  </a:cubicBezTo>
                  <a:cubicBezTo>
                    <a:pt x="307" y="316"/>
                    <a:pt x="309" y="322"/>
                    <a:pt x="311" y="328"/>
                  </a:cubicBezTo>
                  <a:cubicBezTo>
                    <a:pt x="313" y="334"/>
                    <a:pt x="315" y="339"/>
                    <a:pt x="316" y="352"/>
                  </a:cubicBezTo>
                  <a:cubicBezTo>
                    <a:pt x="316" y="362"/>
                    <a:pt x="312" y="353"/>
                    <a:pt x="311" y="356"/>
                  </a:cubicBezTo>
                  <a:cubicBezTo>
                    <a:pt x="307" y="342"/>
                    <a:pt x="308" y="335"/>
                    <a:pt x="307" y="326"/>
                  </a:cubicBezTo>
                  <a:cubicBezTo>
                    <a:pt x="307" y="329"/>
                    <a:pt x="308" y="333"/>
                    <a:pt x="308" y="337"/>
                  </a:cubicBezTo>
                  <a:cubicBezTo>
                    <a:pt x="306" y="333"/>
                    <a:pt x="305" y="324"/>
                    <a:pt x="305" y="319"/>
                  </a:cubicBezTo>
                  <a:cubicBezTo>
                    <a:pt x="305" y="321"/>
                    <a:pt x="305" y="325"/>
                    <a:pt x="305" y="331"/>
                  </a:cubicBezTo>
                  <a:cubicBezTo>
                    <a:pt x="306" y="337"/>
                    <a:pt x="307" y="344"/>
                    <a:pt x="309" y="352"/>
                  </a:cubicBezTo>
                  <a:cubicBezTo>
                    <a:pt x="311" y="367"/>
                    <a:pt x="315" y="384"/>
                    <a:pt x="317" y="396"/>
                  </a:cubicBezTo>
                  <a:cubicBezTo>
                    <a:pt x="319" y="400"/>
                    <a:pt x="322" y="407"/>
                    <a:pt x="322" y="403"/>
                  </a:cubicBezTo>
                  <a:cubicBezTo>
                    <a:pt x="319" y="396"/>
                    <a:pt x="319" y="396"/>
                    <a:pt x="319" y="396"/>
                  </a:cubicBezTo>
                  <a:cubicBezTo>
                    <a:pt x="319" y="389"/>
                    <a:pt x="325" y="409"/>
                    <a:pt x="324" y="400"/>
                  </a:cubicBezTo>
                  <a:cubicBezTo>
                    <a:pt x="327" y="410"/>
                    <a:pt x="332" y="420"/>
                    <a:pt x="335" y="435"/>
                  </a:cubicBezTo>
                  <a:cubicBezTo>
                    <a:pt x="333" y="438"/>
                    <a:pt x="333" y="438"/>
                    <a:pt x="333" y="438"/>
                  </a:cubicBezTo>
                  <a:cubicBezTo>
                    <a:pt x="334" y="438"/>
                    <a:pt x="332" y="428"/>
                    <a:pt x="330" y="425"/>
                  </a:cubicBezTo>
                  <a:cubicBezTo>
                    <a:pt x="333" y="430"/>
                    <a:pt x="332" y="447"/>
                    <a:pt x="337" y="453"/>
                  </a:cubicBezTo>
                  <a:cubicBezTo>
                    <a:pt x="337" y="450"/>
                    <a:pt x="336" y="446"/>
                    <a:pt x="336" y="443"/>
                  </a:cubicBezTo>
                  <a:cubicBezTo>
                    <a:pt x="338" y="448"/>
                    <a:pt x="340" y="453"/>
                    <a:pt x="342" y="459"/>
                  </a:cubicBezTo>
                  <a:cubicBezTo>
                    <a:pt x="344" y="465"/>
                    <a:pt x="346" y="471"/>
                    <a:pt x="347" y="478"/>
                  </a:cubicBezTo>
                  <a:cubicBezTo>
                    <a:pt x="348" y="472"/>
                    <a:pt x="346" y="475"/>
                    <a:pt x="347" y="465"/>
                  </a:cubicBezTo>
                  <a:cubicBezTo>
                    <a:pt x="346" y="470"/>
                    <a:pt x="344" y="462"/>
                    <a:pt x="343" y="454"/>
                  </a:cubicBezTo>
                  <a:cubicBezTo>
                    <a:pt x="341" y="446"/>
                    <a:pt x="339" y="439"/>
                    <a:pt x="339" y="446"/>
                  </a:cubicBezTo>
                  <a:cubicBezTo>
                    <a:pt x="340" y="436"/>
                    <a:pt x="337" y="430"/>
                    <a:pt x="337" y="417"/>
                  </a:cubicBezTo>
                  <a:cubicBezTo>
                    <a:pt x="336" y="417"/>
                    <a:pt x="336" y="421"/>
                    <a:pt x="334" y="411"/>
                  </a:cubicBezTo>
                  <a:cubicBezTo>
                    <a:pt x="333" y="410"/>
                    <a:pt x="333" y="409"/>
                    <a:pt x="333" y="409"/>
                  </a:cubicBezTo>
                  <a:cubicBezTo>
                    <a:pt x="333" y="408"/>
                    <a:pt x="332" y="408"/>
                    <a:pt x="332" y="408"/>
                  </a:cubicBezTo>
                  <a:cubicBezTo>
                    <a:pt x="332" y="408"/>
                    <a:pt x="332" y="408"/>
                    <a:pt x="332" y="409"/>
                  </a:cubicBezTo>
                  <a:cubicBezTo>
                    <a:pt x="332" y="408"/>
                    <a:pt x="332" y="408"/>
                    <a:pt x="333" y="409"/>
                  </a:cubicBezTo>
                  <a:cubicBezTo>
                    <a:pt x="333" y="411"/>
                    <a:pt x="333" y="413"/>
                    <a:pt x="333" y="414"/>
                  </a:cubicBezTo>
                  <a:cubicBezTo>
                    <a:pt x="330" y="410"/>
                    <a:pt x="325" y="393"/>
                    <a:pt x="323" y="387"/>
                  </a:cubicBezTo>
                  <a:cubicBezTo>
                    <a:pt x="322" y="381"/>
                    <a:pt x="325" y="390"/>
                    <a:pt x="325" y="386"/>
                  </a:cubicBezTo>
                  <a:cubicBezTo>
                    <a:pt x="321" y="378"/>
                    <a:pt x="321" y="378"/>
                    <a:pt x="321" y="378"/>
                  </a:cubicBezTo>
                  <a:cubicBezTo>
                    <a:pt x="323" y="377"/>
                    <a:pt x="320" y="361"/>
                    <a:pt x="325" y="375"/>
                  </a:cubicBezTo>
                  <a:cubicBezTo>
                    <a:pt x="324" y="371"/>
                    <a:pt x="323" y="366"/>
                    <a:pt x="322" y="362"/>
                  </a:cubicBezTo>
                  <a:cubicBezTo>
                    <a:pt x="321" y="354"/>
                    <a:pt x="320" y="343"/>
                    <a:pt x="318" y="337"/>
                  </a:cubicBezTo>
                  <a:cubicBezTo>
                    <a:pt x="317" y="331"/>
                    <a:pt x="314" y="322"/>
                    <a:pt x="316" y="327"/>
                  </a:cubicBezTo>
                  <a:cubicBezTo>
                    <a:pt x="315" y="323"/>
                    <a:pt x="315" y="320"/>
                    <a:pt x="314" y="317"/>
                  </a:cubicBezTo>
                  <a:cubicBezTo>
                    <a:pt x="313" y="306"/>
                    <a:pt x="313" y="306"/>
                    <a:pt x="313" y="306"/>
                  </a:cubicBezTo>
                  <a:cubicBezTo>
                    <a:pt x="313" y="306"/>
                    <a:pt x="313" y="306"/>
                    <a:pt x="313" y="306"/>
                  </a:cubicBezTo>
                  <a:cubicBezTo>
                    <a:pt x="314" y="301"/>
                    <a:pt x="313" y="296"/>
                    <a:pt x="314" y="291"/>
                  </a:cubicBezTo>
                  <a:cubicBezTo>
                    <a:pt x="314" y="289"/>
                    <a:pt x="314" y="286"/>
                    <a:pt x="314" y="283"/>
                  </a:cubicBezTo>
                  <a:cubicBezTo>
                    <a:pt x="314" y="281"/>
                    <a:pt x="315" y="279"/>
                    <a:pt x="315" y="276"/>
                  </a:cubicBezTo>
                  <a:cubicBezTo>
                    <a:pt x="315" y="275"/>
                    <a:pt x="315" y="275"/>
                    <a:pt x="315" y="275"/>
                  </a:cubicBezTo>
                  <a:cubicBezTo>
                    <a:pt x="315" y="274"/>
                    <a:pt x="316" y="274"/>
                    <a:pt x="316" y="273"/>
                  </a:cubicBezTo>
                  <a:cubicBezTo>
                    <a:pt x="316" y="272"/>
                    <a:pt x="317" y="271"/>
                    <a:pt x="317" y="270"/>
                  </a:cubicBezTo>
                  <a:cubicBezTo>
                    <a:pt x="318" y="267"/>
                    <a:pt x="320" y="265"/>
                    <a:pt x="321" y="263"/>
                  </a:cubicBezTo>
                  <a:cubicBezTo>
                    <a:pt x="324" y="258"/>
                    <a:pt x="328" y="254"/>
                    <a:pt x="332" y="249"/>
                  </a:cubicBezTo>
                  <a:cubicBezTo>
                    <a:pt x="335" y="244"/>
                    <a:pt x="339" y="237"/>
                    <a:pt x="347" y="228"/>
                  </a:cubicBezTo>
                  <a:cubicBezTo>
                    <a:pt x="350" y="227"/>
                    <a:pt x="350" y="227"/>
                    <a:pt x="350" y="227"/>
                  </a:cubicBezTo>
                  <a:cubicBezTo>
                    <a:pt x="352" y="223"/>
                    <a:pt x="357" y="218"/>
                    <a:pt x="361" y="213"/>
                  </a:cubicBezTo>
                  <a:cubicBezTo>
                    <a:pt x="364" y="207"/>
                    <a:pt x="368" y="202"/>
                    <a:pt x="368" y="200"/>
                  </a:cubicBezTo>
                  <a:cubicBezTo>
                    <a:pt x="370" y="198"/>
                    <a:pt x="372" y="196"/>
                    <a:pt x="374" y="192"/>
                  </a:cubicBezTo>
                  <a:cubicBezTo>
                    <a:pt x="375" y="191"/>
                    <a:pt x="376" y="189"/>
                    <a:pt x="377" y="186"/>
                  </a:cubicBezTo>
                  <a:cubicBezTo>
                    <a:pt x="377" y="185"/>
                    <a:pt x="378" y="184"/>
                    <a:pt x="378" y="183"/>
                  </a:cubicBezTo>
                  <a:cubicBezTo>
                    <a:pt x="379" y="182"/>
                    <a:pt x="379" y="181"/>
                    <a:pt x="379" y="179"/>
                  </a:cubicBezTo>
                  <a:cubicBezTo>
                    <a:pt x="380" y="177"/>
                    <a:pt x="380" y="175"/>
                    <a:pt x="381" y="173"/>
                  </a:cubicBezTo>
                  <a:cubicBezTo>
                    <a:pt x="381" y="171"/>
                    <a:pt x="381" y="168"/>
                    <a:pt x="382" y="166"/>
                  </a:cubicBezTo>
                  <a:cubicBezTo>
                    <a:pt x="382" y="162"/>
                    <a:pt x="382" y="158"/>
                    <a:pt x="381" y="154"/>
                  </a:cubicBezTo>
                  <a:cubicBezTo>
                    <a:pt x="381" y="152"/>
                    <a:pt x="381" y="151"/>
                    <a:pt x="380" y="149"/>
                  </a:cubicBezTo>
                  <a:cubicBezTo>
                    <a:pt x="380" y="147"/>
                    <a:pt x="379" y="145"/>
                    <a:pt x="379" y="144"/>
                  </a:cubicBezTo>
                  <a:cubicBezTo>
                    <a:pt x="378" y="140"/>
                    <a:pt x="377" y="137"/>
                    <a:pt x="376" y="134"/>
                  </a:cubicBezTo>
                  <a:cubicBezTo>
                    <a:pt x="369" y="135"/>
                    <a:pt x="362" y="136"/>
                    <a:pt x="357" y="137"/>
                  </a:cubicBezTo>
                  <a:cubicBezTo>
                    <a:pt x="356" y="140"/>
                    <a:pt x="356" y="140"/>
                    <a:pt x="356" y="140"/>
                  </a:cubicBezTo>
                  <a:cubicBezTo>
                    <a:pt x="354" y="140"/>
                    <a:pt x="352" y="141"/>
                    <a:pt x="350" y="142"/>
                  </a:cubicBezTo>
                  <a:cubicBezTo>
                    <a:pt x="348" y="143"/>
                    <a:pt x="346" y="144"/>
                    <a:pt x="344" y="145"/>
                  </a:cubicBezTo>
                  <a:cubicBezTo>
                    <a:pt x="342" y="146"/>
                    <a:pt x="340" y="148"/>
                    <a:pt x="338" y="149"/>
                  </a:cubicBezTo>
                  <a:cubicBezTo>
                    <a:pt x="337" y="150"/>
                    <a:pt x="336" y="150"/>
                    <a:pt x="336" y="151"/>
                  </a:cubicBezTo>
                  <a:cubicBezTo>
                    <a:pt x="334" y="153"/>
                    <a:pt x="334" y="153"/>
                    <a:pt x="334" y="153"/>
                  </a:cubicBezTo>
                  <a:cubicBezTo>
                    <a:pt x="329" y="157"/>
                    <a:pt x="325" y="163"/>
                    <a:pt x="320" y="168"/>
                  </a:cubicBezTo>
                  <a:cubicBezTo>
                    <a:pt x="322" y="169"/>
                    <a:pt x="322" y="169"/>
                    <a:pt x="322" y="169"/>
                  </a:cubicBezTo>
                  <a:cubicBezTo>
                    <a:pt x="319" y="174"/>
                    <a:pt x="314" y="180"/>
                    <a:pt x="308" y="186"/>
                  </a:cubicBezTo>
                  <a:cubicBezTo>
                    <a:pt x="307" y="187"/>
                    <a:pt x="306" y="189"/>
                    <a:pt x="304" y="190"/>
                  </a:cubicBezTo>
                  <a:cubicBezTo>
                    <a:pt x="302" y="192"/>
                    <a:pt x="302" y="192"/>
                    <a:pt x="302" y="192"/>
                  </a:cubicBezTo>
                  <a:cubicBezTo>
                    <a:pt x="301" y="192"/>
                    <a:pt x="301" y="192"/>
                    <a:pt x="300" y="193"/>
                  </a:cubicBezTo>
                  <a:cubicBezTo>
                    <a:pt x="299" y="194"/>
                    <a:pt x="297" y="195"/>
                    <a:pt x="295" y="195"/>
                  </a:cubicBezTo>
                  <a:cubicBezTo>
                    <a:pt x="296" y="194"/>
                    <a:pt x="297" y="194"/>
                    <a:pt x="299" y="193"/>
                  </a:cubicBezTo>
                  <a:cubicBezTo>
                    <a:pt x="297" y="194"/>
                    <a:pt x="297" y="194"/>
                    <a:pt x="296" y="194"/>
                  </a:cubicBezTo>
                  <a:cubicBezTo>
                    <a:pt x="295" y="194"/>
                    <a:pt x="295" y="194"/>
                    <a:pt x="294" y="194"/>
                  </a:cubicBezTo>
                  <a:cubicBezTo>
                    <a:pt x="293" y="194"/>
                    <a:pt x="293" y="194"/>
                    <a:pt x="293" y="194"/>
                  </a:cubicBezTo>
                  <a:cubicBezTo>
                    <a:pt x="293" y="194"/>
                    <a:pt x="293" y="194"/>
                    <a:pt x="293" y="194"/>
                  </a:cubicBezTo>
                  <a:cubicBezTo>
                    <a:pt x="293" y="194"/>
                    <a:pt x="293" y="194"/>
                    <a:pt x="293" y="194"/>
                  </a:cubicBezTo>
                  <a:cubicBezTo>
                    <a:pt x="292" y="193"/>
                    <a:pt x="292" y="191"/>
                    <a:pt x="291" y="190"/>
                  </a:cubicBezTo>
                  <a:cubicBezTo>
                    <a:pt x="291" y="189"/>
                    <a:pt x="291" y="188"/>
                    <a:pt x="291" y="188"/>
                  </a:cubicBezTo>
                  <a:cubicBezTo>
                    <a:pt x="291" y="187"/>
                    <a:pt x="291" y="187"/>
                    <a:pt x="291" y="187"/>
                  </a:cubicBezTo>
                  <a:cubicBezTo>
                    <a:pt x="290" y="187"/>
                    <a:pt x="290" y="187"/>
                    <a:pt x="290" y="187"/>
                  </a:cubicBezTo>
                  <a:cubicBezTo>
                    <a:pt x="290" y="185"/>
                    <a:pt x="290" y="185"/>
                    <a:pt x="290" y="185"/>
                  </a:cubicBezTo>
                  <a:cubicBezTo>
                    <a:pt x="290" y="182"/>
                    <a:pt x="290" y="182"/>
                    <a:pt x="290" y="182"/>
                  </a:cubicBezTo>
                  <a:cubicBezTo>
                    <a:pt x="289" y="174"/>
                    <a:pt x="289" y="167"/>
                    <a:pt x="290" y="159"/>
                  </a:cubicBezTo>
                  <a:cubicBezTo>
                    <a:pt x="290" y="154"/>
                    <a:pt x="290" y="151"/>
                    <a:pt x="291" y="147"/>
                  </a:cubicBezTo>
                  <a:cubicBezTo>
                    <a:pt x="291" y="148"/>
                    <a:pt x="291" y="148"/>
                    <a:pt x="291" y="149"/>
                  </a:cubicBezTo>
                  <a:cubicBezTo>
                    <a:pt x="291" y="148"/>
                    <a:pt x="291" y="147"/>
                    <a:pt x="291" y="147"/>
                  </a:cubicBezTo>
                  <a:cubicBezTo>
                    <a:pt x="292" y="144"/>
                    <a:pt x="292" y="142"/>
                    <a:pt x="293" y="140"/>
                  </a:cubicBezTo>
                  <a:cubicBezTo>
                    <a:pt x="292" y="142"/>
                    <a:pt x="291" y="144"/>
                    <a:pt x="291" y="145"/>
                  </a:cubicBezTo>
                  <a:cubicBezTo>
                    <a:pt x="291" y="142"/>
                    <a:pt x="292" y="136"/>
                    <a:pt x="292" y="130"/>
                  </a:cubicBezTo>
                  <a:cubicBezTo>
                    <a:pt x="294" y="128"/>
                    <a:pt x="294" y="128"/>
                    <a:pt x="294" y="128"/>
                  </a:cubicBezTo>
                  <a:cubicBezTo>
                    <a:pt x="294" y="127"/>
                    <a:pt x="294" y="127"/>
                    <a:pt x="294" y="126"/>
                  </a:cubicBezTo>
                  <a:cubicBezTo>
                    <a:pt x="295" y="121"/>
                    <a:pt x="294" y="122"/>
                    <a:pt x="292" y="125"/>
                  </a:cubicBezTo>
                  <a:cubicBezTo>
                    <a:pt x="292" y="122"/>
                    <a:pt x="292" y="119"/>
                    <a:pt x="291" y="117"/>
                  </a:cubicBezTo>
                  <a:cubicBezTo>
                    <a:pt x="295" y="112"/>
                    <a:pt x="292" y="101"/>
                    <a:pt x="296" y="95"/>
                  </a:cubicBezTo>
                  <a:cubicBezTo>
                    <a:pt x="295" y="93"/>
                    <a:pt x="295" y="86"/>
                    <a:pt x="295" y="78"/>
                  </a:cubicBezTo>
                  <a:cubicBezTo>
                    <a:pt x="294" y="71"/>
                    <a:pt x="293" y="64"/>
                    <a:pt x="291" y="62"/>
                  </a:cubicBezTo>
                  <a:cubicBezTo>
                    <a:pt x="292" y="62"/>
                    <a:pt x="292" y="60"/>
                    <a:pt x="292" y="63"/>
                  </a:cubicBezTo>
                  <a:cubicBezTo>
                    <a:pt x="292" y="57"/>
                    <a:pt x="292" y="50"/>
                    <a:pt x="290" y="44"/>
                  </a:cubicBezTo>
                  <a:cubicBezTo>
                    <a:pt x="292" y="41"/>
                    <a:pt x="292" y="41"/>
                    <a:pt x="292" y="41"/>
                  </a:cubicBezTo>
                  <a:cubicBezTo>
                    <a:pt x="290" y="36"/>
                    <a:pt x="287" y="32"/>
                    <a:pt x="285" y="27"/>
                  </a:cubicBezTo>
                  <a:cubicBezTo>
                    <a:pt x="284" y="24"/>
                    <a:pt x="283" y="22"/>
                    <a:pt x="283" y="20"/>
                  </a:cubicBezTo>
                  <a:cubicBezTo>
                    <a:pt x="282" y="18"/>
                    <a:pt x="282" y="17"/>
                    <a:pt x="282" y="16"/>
                  </a:cubicBezTo>
                  <a:cubicBezTo>
                    <a:pt x="282" y="15"/>
                    <a:pt x="282" y="15"/>
                    <a:pt x="283" y="16"/>
                  </a:cubicBezTo>
                  <a:cubicBezTo>
                    <a:pt x="284" y="16"/>
                    <a:pt x="285" y="18"/>
                    <a:pt x="286" y="20"/>
                  </a:cubicBezTo>
                  <a:cubicBezTo>
                    <a:pt x="282" y="13"/>
                    <a:pt x="279" y="9"/>
                    <a:pt x="277" y="6"/>
                  </a:cubicBezTo>
                  <a:cubicBezTo>
                    <a:pt x="276" y="6"/>
                    <a:pt x="276" y="5"/>
                    <a:pt x="276" y="6"/>
                  </a:cubicBezTo>
                  <a:cubicBezTo>
                    <a:pt x="275" y="6"/>
                    <a:pt x="274" y="6"/>
                    <a:pt x="274" y="6"/>
                  </a:cubicBezTo>
                  <a:cubicBezTo>
                    <a:pt x="273" y="7"/>
                    <a:pt x="272" y="7"/>
                    <a:pt x="271" y="7"/>
                  </a:cubicBezTo>
                  <a:cubicBezTo>
                    <a:pt x="269" y="8"/>
                    <a:pt x="268" y="9"/>
                    <a:pt x="266" y="9"/>
                  </a:cubicBezTo>
                  <a:cubicBezTo>
                    <a:pt x="263" y="11"/>
                    <a:pt x="258" y="14"/>
                    <a:pt x="253" y="20"/>
                  </a:cubicBezTo>
                  <a:cubicBezTo>
                    <a:pt x="253" y="20"/>
                    <a:pt x="253" y="19"/>
                    <a:pt x="253" y="18"/>
                  </a:cubicBezTo>
                  <a:cubicBezTo>
                    <a:pt x="252" y="19"/>
                    <a:pt x="251" y="20"/>
                    <a:pt x="251" y="21"/>
                  </a:cubicBezTo>
                  <a:cubicBezTo>
                    <a:pt x="250" y="21"/>
                    <a:pt x="249" y="22"/>
                    <a:pt x="249" y="23"/>
                  </a:cubicBezTo>
                  <a:cubicBezTo>
                    <a:pt x="248" y="25"/>
                    <a:pt x="247" y="27"/>
                    <a:pt x="246" y="29"/>
                  </a:cubicBezTo>
                  <a:cubicBezTo>
                    <a:pt x="244" y="32"/>
                    <a:pt x="243" y="36"/>
                    <a:pt x="241" y="37"/>
                  </a:cubicBezTo>
                  <a:cubicBezTo>
                    <a:pt x="239" y="40"/>
                    <a:pt x="236" y="46"/>
                    <a:pt x="234" y="54"/>
                  </a:cubicBezTo>
                  <a:cubicBezTo>
                    <a:pt x="232" y="62"/>
                    <a:pt x="230" y="71"/>
                    <a:pt x="228" y="81"/>
                  </a:cubicBezTo>
                  <a:cubicBezTo>
                    <a:pt x="225" y="101"/>
                    <a:pt x="224" y="124"/>
                    <a:pt x="221" y="142"/>
                  </a:cubicBezTo>
                  <a:cubicBezTo>
                    <a:pt x="223" y="139"/>
                    <a:pt x="223" y="143"/>
                    <a:pt x="221" y="148"/>
                  </a:cubicBezTo>
                  <a:cubicBezTo>
                    <a:pt x="221" y="150"/>
                    <a:pt x="220" y="153"/>
                    <a:pt x="220" y="155"/>
                  </a:cubicBezTo>
                  <a:cubicBezTo>
                    <a:pt x="220" y="156"/>
                    <a:pt x="220" y="157"/>
                    <a:pt x="221" y="157"/>
                  </a:cubicBezTo>
                  <a:cubicBezTo>
                    <a:pt x="220" y="158"/>
                    <a:pt x="219" y="159"/>
                    <a:pt x="218" y="156"/>
                  </a:cubicBezTo>
                  <a:cubicBezTo>
                    <a:pt x="218" y="161"/>
                    <a:pt x="217" y="163"/>
                    <a:pt x="216" y="165"/>
                  </a:cubicBezTo>
                  <a:cubicBezTo>
                    <a:pt x="216" y="165"/>
                    <a:pt x="216" y="165"/>
                    <a:pt x="216" y="165"/>
                  </a:cubicBezTo>
                  <a:cubicBezTo>
                    <a:pt x="216" y="165"/>
                    <a:pt x="216" y="165"/>
                    <a:pt x="216" y="165"/>
                  </a:cubicBezTo>
                  <a:cubicBezTo>
                    <a:pt x="215" y="165"/>
                    <a:pt x="215" y="165"/>
                    <a:pt x="215" y="165"/>
                  </a:cubicBezTo>
                  <a:cubicBezTo>
                    <a:pt x="215" y="164"/>
                    <a:pt x="214" y="164"/>
                    <a:pt x="214" y="164"/>
                  </a:cubicBezTo>
                  <a:cubicBezTo>
                    <a:pt x="213" y="164"/>
                    <a:pt x="212" y="163"/>
                    <a:pt x="211" y="163"/>
                  </a:cubicBezTo>
                  <a:cubicBezTo>
                    <a:pt x="211" y="161"/>
                    <a:pt x="213" y="162"/>
                    <a:pt x="212" y="161"/>
                  </a:cubicBezTo>
                  <a:cubicBezTo>
                    <a:pt x="212" y="161"/>
                    <a:pt x="210" y="160"/>
                    <a:pt x="210" y="159"/>
                  </a:cubicBezTo>
                  <a:cubicBezTo>
                    <a:pt x="210" y="158"/>
                    <a:pt x="211" y="159"/>
                    <a:pt x="212" y="159"/>
                  </a:cubicBezTo>
                  <a:cubicBezTo>
                    <a:pt x="210" y="157"/>
                    <a:pt x="209" y="156"/>
                    <a:pt x="207" y="156"/>
                  </a:cubicBezTo>
                  <a:cubicBezTo>
                    <a:pt x="206" y="156"/>
                    <a:pt x="205" y="155"/>
                    <a:pt x="204" y="155"/>
                  </a:cubicBezTo>
                  <a:cubicBezTo>
                    <a:pt x="203" y="155"/>
                    <a:pt x="202" y="155"/>
                    <a:pt x="201" y="155"/>
                  </a:cubicBezTo>
                  <a:cubicBezTo>
                    <a:pt x="199" y="146"/>
                    <a:pt x="197" y="142"/>
                    <a:pt x="193" y="136"/>
                  </a:cubicBezTo>
                  <a:cubicBezTo>
                    <a:pt x="193" y="133"/>
                    <a:pt x="192" y="128"/>
                    <a:pt x="196" y="138"/>
                  </a:cubicBezTo>
                  <a:cubicBezTo>
                    <a:pt x="195" y="135"/>
                    <a:pt x="192" y="126"/>
                    <a:pt x="190" y="117"/>
                  </a:cubicBezTo>
                  <a:cubicBezTo>
                    <a:pt x="188" y="108"/>
                    <a:pt x="186" y="100"/>
                    <a:pt x="185" y="100"/>
                  </a:cubicBezTo>
                  <a:cubicBezTo>
                    <a:pt x="185" y="98"/>
                    <a:pt x="183" y="91"/>
                    <a:pt x="182" y="89"/>
                  </a:cubicBezTo>
                  <a:cubicBezTo>
                    <a:pt x="180" y="75"/>
                    <a:pt x="180" y="73"/>
                    <a:pt x="176" y="59"/>
                  </a:cubicBezTo>
                  <a:cubicBezTo>
                    <a:pt x="177" y="63"/>
                    <a:pt x="177" y="63"/>
                    <a:pt x="177" y="63"/>
                  </a:cubicBezTo>
                  <a:cubicBezTo>
                    <a:pt x="172" y="59"/>
                    <a:pt x="173" y="52"/>
                    <a:pt x="169" y="41"/>
                  </a:cubicBezTo>
                  <a:cubicBezTo>
                    <a:pt x="170" y="41"/>
                    <a:pt x="170" y="41"/>
                    <a:pt x="170" y="41"/>
                  </a:cubicBezTo>
                  <a:cubicBezTo>
                    <a:pt x="169" y="37"/>
                    <a:pt x="168" y="35"/>
                    <a:pt x="167" y="33"/>
                  </a:cubicBezTo>
                  <a:cubicBezTo>
                    <a:pt x="167" y="30"/>
                    <a:pt x="166" y="29"/>
                    <a:pt x="165" y="27"/>
                  </a:cubicBezTo>
                  <a:cubicBezTo>
                    <a:pt x="164" y="24"/>
                    <a:pt x="163" y="22"/>
                    <a:pt x="162" y="21"/>
                  </a:cubicBezTo>
                  <a:cubicBezTo>
                    <a:pt x="161" y="19"/>
                    <a:pt x="161" y="18"/>
                    <a:pt x="159" y="15"/>
                  </a:cubicBezTo>
                  <a:cubicBezTo>
                    <a:pt x="157" y="12"/>
                    <a:pt x="155" y="7"/>
                    <a:pt x="150" y="0"/>
                  </a:cubicBezTo>
                  <a:cubicBezTo>
                    <a:pt x="151" y="4"/>
                    <a:pt x="151" y="4"/>
                    <a:pt x="151" y="4"/>
                  </a:cubicBezTo>
                  <a:cubicBezTo>
                    <a:pt x="150" y="5"/>
                    <a:pt x="149" y="4"/>
                    <a:pt x="148" y="3"/>
                  </a:cubicBezTo>
                  <a:cubicBezTo>
                    <a:pt x="148" y="3"/>
                    <a:pt x="148" y="3"/>
                    <a:pt x="148" y="3"/>
                  </a:cubicBezTo>
                  <a:cubicBezTo>
                    <a:pt x="148" y="3"/>
                    <a:pt x="148" y="3"/>
                    <a:pt x="148" y="3"/>
                  </a:cubicBezTo>
                  <a:cubicBezTo>
                    <a:pt x="148" y="3"/>
                    <a:pt x="147" y="3"/>
                    <a:pt x="147" y="3"/>
                  </a:cubicBezTo>
                  <a:cubicBezTo>
                    <a:pt x="147" y="3"/>
                    <a:pt x="147" y="4"/>
                    <a:pt x="146" y="4"/>
                  </a:cubicBezTo>
                  <a:cubicBezTo>
                    <a:pt x="145" y="5"/>
                    <a:pt x="144" y="6"/>
                    <a:pt x="143" y="7"/>
                  </a:cubicBezTo>
                  <a:cubicBezTo>
                    <a:pt x="141" y="9"/>
                    <a:pt x="139" y="11"/>
                    <a:pt x="137" y="13"/>
                  </a:cubicBezTo>
                  <a:cubicBezTo>
                    <a:pt x="136" y="14"/>
                    <a:pt x="135" y="15"/>
                    <a:pt x="135" y="16"/>
                  </a:cubicBezTo>
                  <a:cubicBezTo>
                    <a:pt x="133" y="18"/>
                    <a:pt x="133" y="18"/>
                    <a:pt x="133" y="18"/>
                  </a:cubicBezTo>
                  <a:cubicBezTo>
                    <a:pt x="131" y="21"/>
                    <a:pt x="131" y="21"/>
                    <a:pt x="131" y="21"/>
                  </a:cubicBezTo>
                  <a:cubicBezTo>
                    <a:pt x="131" y="21"/>
                    <a:pt x="130" y="22"/>
                    <a:pt x="130" y="23"/>
                  </a:cubicBezTo>
                  <a:cubicBezTo>
                    <a:pt x="129" y="25"/>
                    <a:pt x="128" y="27"/>
                    <a:pt x="128" y="29"/>
                  </a:cubicBezTo>
                  <a:cubicBezTo>
                    <a:pt x="127" y="32"/>
                    <a:pt x="127" y="33"/>
                    <a:pt x="127" y="35"/>
                  </a:cubicBezTo>
                  <a:cubicBezTo>
                    <a:pt x="127" y="33"/>
                    <a:pt x="128" y="31"/>
                    <a:pt x="129" y="29"/>
                  </a:cubicBezTo>
                  <a:cubicBezTo>
                    <a:pt x="129" y="30"/>
                    <a:pt x="129" y="32"/>
                    <a:pt x="128" y="33"/>
                  </a:cubicBezTo>
                  <a:cubicBezTo>
                    <a:pt x="128" y="34"/>
                    <a:pt x="128" y="35"/>
                    <a:pt x="127" y="37"/>
                  </a:cubicBezTo>
                  <a:cubicBezTo>
                    <a:pt x="126" y="39"/>
                    <a:pt x="125" y="42"/>
                    <a:pt x="124" y="45"/>
                  </a:cubicBezTo>
                  <a:cubicBezTo>
                    <a:pt x="122" y="51"/>
                    <a:pt x="120" y="58"/>
                    <a:pt x="120" y="62"/>
                  </a:cubicBezTo>
                  <a:cubicBezTo>
                    <a:pt x="120" y="64"/>
                    <a:pt x="119" y="59"/>
                    <a:pt x="119" y="57"/>
                  </a:cubicBezTo>
                  <a:cubicBezTo>
                    <a:pt x="118" y="68"/>
                    <a:pt x="119" y="69"/>
                    <a:pt x="120" y="69"/>
                  </a:cubicBezTo>
                  <a:cubicBezTo>
                    <a:pt x="121" y="69"/>
                    <a:pt x="122" y="68"/>
                    <a:pt x="124" y="76"/>
                  </a:cubicBezTo>
                  <a:cubicBezTo>
                    <a:pt x="123" y="80"/>
                    <a:pt x="120" y="73"/>
                    <a:pt x="121" y="84"/>
                  </a:cubicBezTo>
                  <a:cubicBezTo>
                    <a:pt x="121" y="87"/>
                    <a:pt x="124" y="95"/>
                    <a:pt x="127" y="104"/>
                  </a:cubicBezTo>
                  <a:cubicBezTo>
                    <a:pt x="129" y="113"/>
                    <a:pt x="133" y="123"/>
                    <a:pt x="133" y="131"/>
                  </a:cubicBezTo>
                  <a:cubicBezTo>
                    <a:pt x="133" y="129"/>
                    <a:pt x="133" y="127"/>
                    <a:pt x="134" y="127"/>
                  </a:cubicBezTo>
                  <a:cubicBezTo>
                    <a:pt x="134" y="126"/>
                    <a:pt x="134" y="127"/>
                    <a:pt x="135" y="127"/>
                  </a:cubicBezTo>
                  <a:cubicBezTo>
                    <a:pt x="135" y="128"/>
                    <a:pt x="135" y="128"/>
                    <a:pt x="135" y="129"/>
                  </a:cubicBezTo>
                  <a:cubicBezTo>
                    <a:pt x="136" y="129"/>
                    <a:pt x="136" y="130"/>
                    <a:pt x="136" y="130"/>
                  </a:cubicBezTo>
                  <a:cubicBezTo>
                    <a:pt x="137" y="134"/>
                    <a:pt x="137" y="138"/>
                    <a:pt x="137" y="141"/>
                  </a:cubicBezTo>
                  <a:cubicBezTo>
                    <a:pt x="137" y="144"/>
                    <a:pt x="137" y="146"/>
                    <a:pt x="140" y="153"/>
                  </a:cubicBezTo>
                  <a:cubicBezTo>
                    <a:pt x="139" y="153"/>
                    <a:pt x="139" y="153"/>
                    <a:pt x="139" y="152"/>
                  </a:cubicBezTo>
                  <a:cubicBezTo>
                    <a:pt x="139" y="154"/>
                    <a:pt x="140" y="156"/>
                    <a:pt x="140" y="159"/>
                  </a:cubicBezTo>
                  <a:cubicBezTo>
                    <a:pt x="140" y="160"/>
                    <a:pt x="140" y="162"/>
                    <a:pt x="140" y="163"/>
                  </a:cubicBezTo>
                  <a:cubicBezTo>
                    <a:pt x="140" y="165"/>
                    <a:pt x="140" y="165"/>
                    <a:pt x="140" y="165"/>
                  </a:cubicBezTo>
                  <a:cubicBezTo>
                    <a:pt x="140" y="166"/>
                    <a:pt x="140" y="166"/>
                    <a:pt x="140" y="166"/>
                  </a:cubicBezTo>
                  <a:cubicBezTo>
                    <a:pt x="140" y="167"/>
                    <a:pt x="140" y="167"/>
                    <a:pt x="140" y="167"/>
                  </a:cubicBezTo>
                  <a:cubicBezTo>
                    <a:pt x="140" y="167"/>
                    <a:pt x="140" y="167"/>
                    <a:pt x="140" y="167"/>
                  </a:cubicBezTo>
                  <a:cubicBezTo>
                    <a:pt x="138" y="167"/>
                    <a:pt x="137" y="166"/>
                    <a:pt x="136" y="167"/>
                  </a:cubicBezTo>
                  <a:cubicBezTo>
                    <a:pt x="132" y="154"/>
                    <a:pt x="129" y="152"/>
                    <a:pt x="125" y="147"/>
                  </a:cubicBezTo>
                  <a:cubicBezTo>
                    <a:pt x="123" y="144"/>
                    <a:pt x="121" y="141"/>
                    <a:pt x="119" y="138"/>
                  </a:cubicBezTo>
                  <a:cubicBezTo>
                    <a:pt x="119" y="137"/>
                    <a:pt x="118" y="135"/>
                    <a:pt x="117" y="134"/>
                  </a:cubicBezTo>
                  <a:cubicBezTo>
                    <a:pt x="117" y="133"/>
                    <a:pt x="117" y="132"/>
                    <a:pt x="118" y="132"/>
                  </a:cubicBezTo>
                  <a:cubicBezTo>
                    <a:pt x="113" y="124"/>
                    <a:pt x="108" y="116"/>
                    <a:pt x="103" y="108"/>
                  </a:cubicBezTo>
                  <a:cubicBezTo>
                    <a:pt x="104" y="108"/>
                    <a:pt x="104" y="108"/>
                    <a:pt x="104" y="108"/>
                  </a:cubicBezTo>
                  <a:cubicBezTo>
                    <a:pt x="99" y="101"/>
                    <a:pt x="95" y="96"/>
                    <a:pt x="92" y="92"/>
                  </a:cubicBezTo>
                  <a:cubicBezTo>
                    <a:pt x="90" y="91"/>
                    <a:pt x="89" y="89"/>
                    <a:pt x="87" y="88"/>
                  </a:cubicBezTo>
                  <a:cubicBezTo>
                    <a:pt x="85" y="87"/>
                    <a:pt x="84" y="86"/>
                    <a:pt x="82" y="84"/>
                  </a:cubicBezTo>
                  <a:cubicBezTo>
                    <a:pt x="78" y="80"/>
                    <a:pt x="81" y="82"/>
                    <a:pt x="82" y="83"/>
                  </a:cubicBezTo>
                  <a:cubicBezTo>
                    <a:pt x="75" y="76"/>
                    <a:pt x="70" y="73"/>
                    <a:pt x="65" y="71"/>
                  </a:cubicBezTo>
                  <a:cubicBezTo>
                    <a:pt x="60" y="69"/>
                    <a:pt x="56" y="69"/>
                    <a:pt x="52" y="69"/>
                  </a:cubicBezTo>
                  <a:cubicBezTo>
                    <a:pt x="50" y="69"/>
                    <a:pt x="50" y="69"/>
                    <a:pt x="50" y="69"/>
                  </a:cubicBezTo>
                  <a:cubicBezTo>
                    <a:pt x="50" y="69"/>
                    <a:pt x="50" y="69"/>
                    <a:pt x="50" y="69"/>
                  </a:cubicBezTo>
                  <a:cubicBezTo>
                    <a:pt x="50" y="69"/>
                    <a:pt x="50" y="69"/>
                    <a:pt x="50" y="69"/>
                  </a:cubicBezTo>
                  <a:cubicBezTo>
                    <a:pt x="49" y="70"/>
                    <a:pt x="49" y="71"/>
                    <a:pt x="49" y="72"/>
                  </a:cubicBezTo>
                  <a:cubicBezTo>
                    <a:pt x="49" y="74"/>
                    <a:pt x="49" y="76"/>
                    <a:pt x="49" y="78"/>
                  </a:cubicBezTo>
                  <a:cubicBezTo>
                    <a:pt x="49" y="80"/>
                    <a:pt x="49" y="81"/>
                    <a:pt x="49" y="82"/>
                  </a:cubicBezTo>
                  <a:cubicBezTo>
                    <a:pt x="49" y="82"/>
                    <a:pt x="49" y="83"/>
                    <a:pt x="49" y="84"/>
                  </a:cubicBezTo>
                  <a:cubicBezTo>
                    <a:pt x="49" y="84"/>
                    <a:pt x="49" y="85"/>
                    <a:pt x="49" y="86"/>
                  </a:cubicBezTo>
                  <a:cubicBezTo>
                    <a:pt x="49" y="89"/>
                    <a:pt x="50" y="92"/>
                    <a:pt x="50" y="96"/>
                  </a:cubicBezTo>
                  <a:cubicBezTo>
                    <a:pt x="50" y="97"/>
                    <a:pt x="49" y="97"/>
                    <a:pt x="48" y="98"/>
                  </a:cubicBezTo>
                  <a:cubicBezTo>
                    <a:pt x="49" y="99"/>
                    <a:pt x="49" y="101"/>
                    <a:pt x="49" y="103"/>
                  </a:cubicBezTo>
                  <a:cubicBezTo>
                    <a:pt x="49" y="104"/>
                    <a:pt x="49" y="105"/>
                    <a:pt x="49" y="106"/>
                  </a:cubicBezTo>
                  <a:cubicBezTo>
                    <a:pt x="49" y="107"/>
                    <a:pt x="50" y="108"/>
                    <a:pt x="50" y="109"/>
                  </a:cubicBezTo>
                  <a:cubicBezTo>
                    <a:pt x="50" y="113"/>
                    <a:pt x="51" y="119"/>
                    <a:pt x="52" y="125"/>
                  </a:cubicBezTo>
                  <a:cubicBezTo>
                    <a:pt x="54" y="137"/>
                    <a:pt x="58" y="151"/>
                    <a:pt x="64" y="162"/>
                  </a:cubicBezTo>
                  <a:cubicBezTo>
                    <a:pt x="64" y="162"/>
                    <a:pt x="63" y="162"/>
                    <a:pt x="62" y="160"/>
                  </a:cubicBezTo>
                  <a:cubicBezTo>
                    <a:pt x="68" y="173"/>
                    <a:pt x="75" y="189"/>
                    <a:pt x="80" y="202"/>
                  </a:cubicBezTo>
                  <a:cubicBezTo>
                    <a:pt x="83" y="209"/>
                    <a:pt x="86" y="215"/>
                    <a:pt x="89" y="220"/>
                  </a:cubicBezTo>
                  <a:cubicBezTo>
                    <a:pt x="90" y="223"/>
                    <a:pt x="91" y="225"/>
                    <a:pt x="93" y="226"/>
                  </a:cubicBezTo>
                  <a:cubicBezTo>
                    <a:pt x="93" y="227"/>
                    <a:pt x="94" y="227"/>
                    <a:pt x="94" y="228"/>
                  </a:cubicBezTo>
                  <a:cubicBezTo>
                    <a:pt x="95" y="228"/>
                    <a:pt x="95" y="228"/>
                    <a:pt x="96" y="229"/>
                  </a:cubicBezTo>
                  <a:cubicBezTo>
                    <a:pt x="98" y="232"/>
                    <a:pt x="100" y="236"/>
                    <a:pt x="103" y="240"/>
                  </a:cubicBezTo>
                  <a:cubicBezTo>
                    <a:pt x="100" y="233"/>
                    <a:pt x="101" y="233"/>
                    <a:pt x="103" y="236"/>
                  </a:cubicBezTo>
                  <a:cubicBezTo>
                    <a:pt x="105" y="238"/>
                    <a:pt x="108" y="242"/>
                    <a:pt x="107" y="238"/>
                  </a:cubicBezTo>
                  <a:cubicBezTo>
                    <a:pt x="108" y="241"/>
                    <a:pt x="110" y="245"/>
                    <a:pt x="110" y="247"/>
                  </a:cubicBezTo>
                  <a:cubicBezTo>
                    <a:pt x="112" y="251"/>
                    <a:pt x="107" y="249"/>
                    <a:pt x="106" y="248"/>
                  </a:cubicBezTo>
                  <a:cubicBezTo>
                    <a:pt x="105" y="248"/>
                    <a:pt x="105" y="248"/>
                    <a:pt x="105" y="248"/>
                  </a:cubicBezTo>
                  <a:cubicBezTo>
                    <a:pt x="106" y="247"/>
                    <a:pt x="106" y="247"/>
                    <a:pt x="106" y="247"/>
                  </a:cubicBezTo>
                  <a:cubicBezTo>
                    <a:pt x="106" y="247"/>
                    <a:pt x="107" y="247"/>
                    <a:pt x="107" y="247"/>
                  </a:cubicBezTo>
                  <a:cubicBezTo>
                    <a:pt x="107" y="247"/>
                    <a:pt x="107" y="247"/>
                    <a:pt x="107" y="247"/>
                  </a:cubicBezTo>
                  <a:cubicBezTo>
                    <a:pt x="108" y="247"/>
                    <a:pt x="108" y="247"/>
                    <a:pt x="108" y="247"/>
                  </a:cubicBezTo>
                  <a:cubicBezTo>
                    <a:pt x="108" y="247"/>
                    <a:pt x="108" y="247"/>
                    <a:pt x="108" y="247"/>
                  </a:cubicBezTo>
                  <a:cubicBezTo>
                    <a:pt x="108" y="246"/>
                    <a:pt x="108" y="246"/>
                    <a:pt x="108" y="246"/>
                  </a:cubicBezTo>
                  <a:cubicBezTo>
                    <a:pt x="107" y="245"/>
                    <a:pt x="106" y="244"/>
                    <a:pt x="106" y="244"/>
                  </a:cubicBezTo>
                  <a:cubicBezTo>
                    <a:pt x="106" y="244"/>
                    <a:pt x="105" y="245"/>
                    <a:pt x="105" y="245"/>
                  </a:cubicBezTo>
                  <a:cubicBezTo>
                    <a:pt x="105" y="245"/>
                    <a:pt x="106" y="245"/>
                    <a:pt x="105" y="245"/>
                  </a:cubicBezTo>
                  <a:cubicBezTo>
                    <a:pt x="102" y="245"/>
                    <a:pt x="100" y="244"/>
                    <a:pt x="97" y="244"/>
                  </a:cubicBezTo>
                  <a:cubicBezTo>
                    <a:pt x="91" y="243"/>
                    <a:pt x="86" y="241"/>
                    <a:pt x="86" y="239"/>
                  </a:cubicBezTo>
                  <a:cubicBezTo>
                    <a:pt x="84" y="239"/>
                    <a:pt x="84" y="239"/>
                    <a:pt x="84" y="239"/>
                  </a:cubicBezTo>
                  <a:cubicBezTo>
                    <a:pt x="80" y="237"/>
                    <a:pt x="80" y="237"/>
                    <a:pt x="80" y="237"/>
                  </a:cubicBezTo>
                  <a:cubicBezTo>
                    <a:pt x="72" y="234"/>
                    <a:pt x="72" y="234"/>
                    <a:pt x="72" y="234"/>
                  </a:cubicBezTo>
                  <a:cubicBezTo>
                    <a:pt x="66" y="232"/>
                    <a:pt x="61" y="230"/>
                    <a:pt x="55" y="228"/>
                  </a:cubicBezTo>
                  <a:cubicBezTo>
                    <a:pt x="49" y="226"/>
                    <a:pt x="43" y="224"/>
                    <a:pt x="37" y="223"/>
                  </a:cubicBezTo>
                  <a:cubicBezTo>
                    <a:pt x="33" y="222"/>
                    <a:pt x="29" y="222"/>
                    <a:pt x="25" y="222"/>
                  </a:cubicBezTo>
                  <a:cubicBezTo>
                    <a:pt x="21" y="222"/>
                    <a:pt x="17" y="223"/>
                    <a:pt x="13" y="225"/>
                  </a:cubicBezTo>
                  <a:cubicBezTo>
                    <a:pt x="10" y="226"/>
                    <a:pt x="7" y="229"/>
                    <a:pt x="4" y="231"/>
                  </a:cubicBezTo>
                  <a:cubicBezTo>
                    <a:pt x="2" y="234"/>
                    <a:pt x="0" y="237"/>
                    <a:pt x="0" y="241"/>
                  </a:cubicBezTo>
                  <a:cubicBezTo>
                    <a:pt x="0" y="248"/>
                    <a:pt x="5" y="254"/>
                    <a:pt x="12" y="259"/>
                  </a:cubicBezTo>
                  <a:cubicBezTo>
                    <a:pt x="13" y="260"/>
                    <a:pt x="15" y="261"/>
                    <a:pt x="17" y="263"/>
                  </a:cubicBezTo>
                  <a:cubicBezTo>
                    <a:pt x="19" y="264"/>
                    <a:pt x="21" y="265"/>
                    <a:pt x="22" y="266"/>
                  </a:cubicBezTo>
                  <a:cubicBezTo>
                    <a:pt x="25" y="267"/>
                    <a:pt x="27" y="269"/>
                    <a:pt x="30" y="270"/>
                  </a:cubicBezTo>
                  <a:cubicBezTo>
                    <a:pt x="35" y="273"/>
                    <a:pt x="40" y="275"/>
                    <a:pt x="46" y="277"/>
                  </a:cubicBezTo>
                  <a:cubicBezTo>
                    <a:pt x="42" y="272"/>
                    <a:pt x="42" y="272"/>
                    <a:pt x="42" y="272"/>
                  </a:cubicBezTo>
                  <a:cubicBezTo>
                    <a:pt x="47" y="275"/>
                    <a:pt x="52" y="277"/>
                    <a:pt x="56" y="278"/>
                  </a:cubicBezTo>
                  <a:cubicBezTo>
                    <a:pt x="60" y="281"/>
                    <a:pt x="61" y="283"/>
                    <a:pt x="50" y="278"/>
                  </a:cubicBezTo>
                  <a:cubicBezTo>
                    <a:pt x="55" y="282"/>
                    <a:pt x="68" y="284"/>
                    <a:pt x="69" y="283"/>
                  </a:cubicBezTo>
                  <a:cubicBezTo>
                    <a:pt x="89" y="292"/>
                    <a:pt x="60" y="284"/>
                    <a:pt x="66" y="286"/>
                  </a:cubicBezTo>
                  <a:cubicBezTo>
                    <a:pt x="75" y="289"/>
                    <a:pt x="75" y="289"/>
                    <a:pt x="75" y="289"/>
                  </a:cubicBezTo>
                  <a:cubicBezTo>
                    <a:pt x="73" y="288"/>
                    <a:pt x="73" y="288"/>
                    <a:pt x="73" y="288"/>
                  </a:cubicBezTo>
                  <a:cubicBezTo>
                    <a:pt x="80" y="289"/>
                    <a:pt x="81" y="288"/>
                    <a:pt x="93" y="293"/>
                  </a:cubicBezTo>
                  <a:cubicBezTo>
                    <a:pt x="101" y="296"/>
                    <a:pt x="97" y="296"/>
                    <a:pt x="100" y="297"/>
                  </a:cubicBezTo>
                  <a:cubicBezTo>
                    <a:pt x="100" y="298"/>
                    <a:pt x="101" y="298"/>
                    <a:pt x="104" y="299"/>
                  </a:cubicBezTo>
                  <a:cubicBezTo>
                    <a:pt x="107" y="300"/>
                    <a:pt x="109" y="302"/>
                    <a:pt x="110" y="302"/>
                  </a:cubicBezTo>
                  <a:cubicBezTo>
                    <a:pt x="112" y="304"/>
                    <a:pt x="115" y="306"/>
                    <a:pt x="117" y="309"/>
                  </a:cubicBezTo>
                  <a:cubicBezTo>
                    <a:pt x="116" y="308"/>
                    <a:pt x="116" y="307"/>
                    <a:pt x="115" y="306"/>
                  </a:cubicBezTo>
                  <a:cubicBezTo>
                    <a:pt x="113" y="302"/>
                    <a:pt x="113" y="302"/>
                    <a:pt x="113" y="302"/>
                  </a:cubicBezTo>
                  <a:cubicBezTo>
                    <a:pt x="120" y="307"/>
                    <a:pt x="125" y="315"/>
                    <a:pt x="121" y="307"/>
                  </a:cubicBezTo>
                  <a:cubicBezTo>
                    <a:pt x="121" y="308"/>
                    <a:pt x="122" y="308"/>
                    <a:pt x="122" y="309"/>
                  </a:cubicBezTo>
                  <a:cubicBezTo>
                    <a:pt x="123" y="310"/>
                    <a:pt x="124" y="311"/>
                    <a:pt x="124" y="313"/>
                  </a:cubicBezTo>
                  <a:cubicBezTo>
                    <a:pt x="125" y="314"/>
                    <a:pt x="126" y="315"/>
                    <a:pt x="126" y="316"/>
                  </a:cubicBezTo>
                  <a:cubicBezTo>
                    <a:pt x="127" y="318"/>
                    <a:pt x="128" y="319"/>
                    <a:pt x="129" y="321"/>
                  </a:cubicBezTo>
                  <a:cubicBezTo>
                    <a:pt x="132" y="327"/>
                    <a:pt x="136" y="335"/>
                    <a:pt x="139" y="343"/>
                  </a:cubicBezTo>
                  <a:cubicBezTo>
                    <a:pt x="145" y="359"/>
                    <a:pt x="149" y="375"/>
                    <a:pt x="150" y="379"/>
                  </a:cubicBezTo>
                  <a:cubicBezTo>
                    <a:pt x="155" y="391"/>
                    <a:pt x="158" y="402"/>
                    <a:pt x="162" y="417"/>
                  </a:cubicBezTo>
                  <a:cubicBezTo>
                    <a:pt x="162" y="413"/>
                    <a:pt x="163" y="410"/>
                    <a:pt x="167" y="422"/>
                  </a:cubicBezTo>
                  <a:cubicBezTo>
                    <a:pt x="160" y="420"/>
                    <a:pt x="173" y="445"/>
                    <a:pt x="172" y="456"/>
                  </a:cubicBezTo>
                  <a:cubicBezTo>
                    <a:pt x="172" y="447"/>
                    <a:pt x="185" y="490"/>
                    <a:pt x="183" y="475"/>
                  </a:cubicBezTo>
                  <a:cubicBezTo>
                    <a:pt x="186" y="486"/>
                    <a:pt x="182" y="477"/>
                    <a:pt x="183" y="485"/>
                  </a:cubicBezTo>
                  <a:cubicBezTo>
                    <a:pt x="193" y="508"/>
                    <a:pt x="199" y="538"/>
                    <a:pt x="208" y="568"/>
                  </a:cubicBezTo>
                  <a:cubicBezTo>
                    <a:pt x="209" y="568"/>
                    <a:pt x="208" y="563"/>
                    <a:pt x="211" y="569"/>
                  </a:cubicBezTo>
                  <a:cubicBezTo>
                    <a:pt x="211" y="575"/>
                    <a:pt x="212" y="580"/>
                    <a:pt x="212" y="586"/>
                  </a:cubicBezTo>
                  <a:cubicBezTo>
                    <a:pt x="214" y="592"/>
                    <a:pt x="217" y="590"/>
                    <a:pt x="218" y="602"/>
                  </a:cubicBezTo>
                  <a:cubicBezTo>
                    <a:pt x="218" y="600"/>
                    <a:pt x="218" y="598"/>
                    <a:pt x="220" y="602"/>
                  </a:cubicBezTo>
                  <a:cubicBezTo>
                    <a:pt x="225" y="632"/>
                    <a:pt x="233" y="662"/>
                    <a:pt x="239" y="693"/>
                  </a:cubicBezTo>
                  <a:cubicBezTo>
                    <a:pt x="245" y="723"/>
                    <a:pt x="249" y="755"/>
                    <a:pt x="248" y="786"/>
                  </a:cubicBezTo>
                  <a:cubicBezTo>
                    <a:pt x="249" y="777"/>
                    <a:pt x="249" y="783"/>
                    <a:pt x="250" y="789"/>
                  </a:cubicBezTo>
                  <a:cubicBezTo>
                    <a:pt x="250" y="785"/>
                    <a:pt x="251" y="789"/>
                    <a:pt x="252" y="788"/>
                  </a:cubicBezTo>
                  <a:cubicBezTo>
                    <a:pt x="252" y="801"/>
                    <a:pt x="252" y="801"/>
                    <a:pt x="252" y="801"/>
                  </a:cubicBezTo>
                  <a:cubicBezTo>
                    <a:pt x="251" y="814"/>
                    <a:pt x="251" y="814"/>
                    <a:pt x="251" y="814"/>
                  </a:cubicBezTo>
                  <a:cubicBezTo>
                    <a:pt x="253" y="817"/>
                    <a:pt x="253" y="824"/>
                    <a:pt x="253" y="830"/>
                  </a:cubicBezTo>
                  <a:cubicBezTo>
                    <a:pt x="253" y="837"/>
                    <a:pt x="253" y="843"/>
                    <a:pt x="254" y="845"/>
                  </a:cubicBezTo>
                  <a:cubicBezTo>
                    <a:pt x="254" y="837"/>
                    <a:pt x="254" y="837"/>
                    <a:pt x="254" y="837"/>
                  </a:cubicBezTo>
                  <a:cubicBezTo>
                    <a:pt x="256" y="842"/>
                    <a:pt x="257" y="838"/>
                    <a:pt x="259" y="833"/>
                  </a:cubicBezTo>
                  <a:cubicBezTo>
                    <a:pt x="261" y="828"/>
                    <a:pt x="262" y="822"/>
                    <a:pt x="264" y="823"/>
                  </a:cubicBezTo>
                  <a:cubicBezTo>
                    <a:pt x="262" y="817"/>
                    <a:pt x="263" y="808"/>
                    <a:pt x="264" y="799"/>
                  </a:cubicBezTo>
                  <a:cubicBezTo>
                    <a:pt x="264" y="790"/>
                    <a:pt x="264" y="780"/>
                    <a:pt x="261" y="770"/>
                  </a:cubicBezTo>
                  <a:cubicBezTo>
                    <a:pt x="261" y="765"/>
                    <a:pt x="263" y="773"/>
                    <a:pt x="263" y="771"/>
                  </a:cubicBezTo>
                  <a:cubicBezTo>
                    <a:pt x="261" y="766"/>
                    <a:pt x="260" y="760"/>
                    <a:pt x="260" y="748"/>
                  </a:cubicBezTo>
                  <a:cubicBezTo>
                    <a:pt x="260" y="750"/>
                    <a:pt x="260" y="750"/>
                    <a:pt x="260" y="750"/>
                  </a:cubicBezTo>
                  <a:cubicBezTo>
                    <a:pt x="259" y="741"/>
                    <a:pt x="258" y="735"/>
                    <a:pt x="257" y="728"/>
                  </a:cubicBezTo>
                  <a:cubicBezTo>
                    <a:pt x="257" y="722"/>
                    <a:pt x="256" y="716"/>
                    <a:pt x="255" y="710"/>
                  </a:cubicBezTo>
                  <a:cubicBezTo>
                    <a:pt x="255" y="704"/>
                    <a:pt x="254" y="698"/>
                    <a:pt x="253" y="691"/>
                  </a:cubicBezTo>
                  <a:cubicBezTo>
                    <a:pt x="252" y="684"/>
                    <a:pt x="251" y="676"/>
                    <a:pt x="249" y="667"/>
                  </a:cubicBezTo>
                  <a:cubicBezTo>
                    <a:pt x="248" y="670"/>
                    <a:pt x="248" y="670"/>
                    <a:pt x="248" y="670"/>
                  </a:cubicBezTo>
                  <a:cubicBezTo>
                    <a:pt x="247" y="663"/>
                    <a:pt x="247" y="661"/>
                    <a:pt x="247" y="657"/>
                  </a:cubicBezTo>
                  <a:cubicBezTo>
                    <a:pt x="242" y="649"/>
                    <a:pt x="251" y="679"/>
                    <a:pt x="246" y="671"/>
                  </a:cubicBezTo>
                  <a:cubicBezTo>
                    <a:pt x="248" y="660"/>
                    <a:pt x="235" y="618"/>
                    <a:pt x="237" y="610"/>
                  </a:cubicBezTo>
                  <a:cubicBezTo>
                    <a:pt x="234" y="598"/>
                    <a:pt x="236" y="614"/>
                    <a:pt x="233" y="602"/>
                  </a:cubicBezTo>
                  <a:cubicBezTo>
                    <a:pt x="233" y="599"/>
                    <a:pt x="233" y="599"/>
                    <a:pt x="233" y="599"/>
                  </a:cubicBezTo>
                  <a:cubicBezTo>
                    <a:pt x="231" y="596"/>
                    <a:pt x="231" y="596"/>
                    <a:pt x="231" y="596"/>
                  </a:cubicBezTo>
                  <a:cubicBezTo>
                    <a:pt x="229" y="588"/>
                    <a:pt x="230" y="584"/>
                    <a:pt x="231" y="584"/>
                  </a:cubicBezTo>
                  <a:cubicBezTo>
                    <a:pt x="231" y="586"/>
                    <a:pt x="232" y="589"/>
                    <a:pt x="233" y="591"/>
                  </a:cubicBezTo>
                  <a:cubicBezTo>
                    <a:pt x="232" y="581"/>
                    <a:pt x="225" y="563"/>
                    <a:pt x="224" y="560"/>
                  </a:cubicBezTo>
                  <a:cubicBezTo>
                    <a:pt x="227" y="571"/>
                    <a:pt x="227" y="571"/>
                    <a:pt x="227" y="571"/>
                  </a:cubicBezTo>
                  <a:cubicBezTo>
                    <a:pt x="217" y="540"/>
                    <a:pt x="207" y="501"/>
                    <a:pt x="194" y="472"/>
                  </a:cubicBezTo>
                  <a:cubicBezTo>
                    <a:pt x="194" y="474"/>
                    <a:pt x="194" y="474"/>
                    <a:pt x="194" y="474"/>
                  </a:cubicBezTo>
                  <a:cubicBezTo>
                    <a:pt x="185" y="452"/>
                    <a:pt x="189" y="456"/>
                    <a:pt x="180" y="431"/>
                  </a:cubicBezTo>
                  <a:cubicBezTo>
                    <a:pt x="180" y="432"/>
                    <a:pt x="180" y="432"/>
                    <a:pt x="180" y="432"/>
                  </a:cubicBezTo>
                  <a:cubicBezTo>
                    <a:pt x="178" y="427"/>
                    <a:pt x="175" y="420"/>
                    <a:pt x="173" y="414"/>
                  </a:cubicBezTo>
                  <a:cubicBezTo>
                    <a:pt x="176" y="419"/>
                    <a:pt x="171" y="401"/>
                    <a:pt x="174" y="409"/>
                  </a:cubicBezTo>
                  <a:cubicBezTo>
                    <a:pt x="165" y="385"/>
                    <a:pt x="169" y="397"/>
                    <a:pt x="162" y="382"/>
                  </a:cubicBezTo>
                  <a:cubicBezTo>
                    <a:pt x="162" y="377"/>
                    <a:pt x="162" y="377"/>
                    <a:pt x="162" y="377"/>
                  </a:cubicBezTo>
                  <a:cubicBezTo>
                    <a:pt x="159" y="372"/>
                    <a:pt x="158" y="372"/>
                    <a:pt x="154" y="359"/>
                  </a:cubicBezTo>
                  <a:cubicBezTo>
                    <a:pt x="159" y="369"/>
                    <a:pt x="154" y="350"/>
                    <a:pt x="159" y="362"/>
                  </a:cubicBezTo>
                  <a:cubicBezTo>
                    <a:pt x="157" y="348"/>
                    <a:pt x="152" y="338"/>
                    <a:pt x="148" y="330"/>
                  </a:cubicBezTo>
                  <a:cubicBezTo>
                    <a:pt x="147" y="328"/>
                    <a:pt x="146" y="326"/>
                    <a:pt x="145" y="325"/>
                  </a:cubicBezTo>
                  <a:cubicBezTo>
                    <a:pt x="144" y="323"/>
                    <a:pt x="143" y="321"/>
                    <a:pt x="142" y="320"/>
                  </a:cubicBezTo>
                  <a:cubicBezTo>
                    <a:pt x="141" y="316"/>
                    <a:pt x="139" y="313"/>
                    <a:pt x="139" y="310"/>
                  </a:cubicBezTo>
                  <a:cubicBezTo>
                    <a:pt x="136" y="307"/>
                    <a:pt x="135" y="308"/>
                    <a:pt x="136" y="309"/>
                  </a:cubicBezTo>
                  <a:cubicBezTo>
                    <a:pt x="136" y="311"/>
                    <a:pt x="138" y="314"/>
                    <a:pt x="140" y="317"/>
                  </a:cubicBezTo>
                  <a:cubicBezTo>
                    <a:pt x="141" y="320"/>
                    <a:pt x="143" y="323"/>
                    <a:pt x="144" y="325"/>
                  </a:cubicBezTo>
                  <a:cubicBezTo>
                    <a:pt x="145" y="327"/>
                    <a:pt x="145" y="328"/>
                    <a:pt x="144" y="327"/>
                  </a:cubicBezTo>
                  <a:cubicBezTo>
                    <a:pt x="146" y="333"/>
                    <a:pt x="137" y="318"/>
                    <a:pt x="132" y="311"/>
                  </a:cubicBezTo>
                  <a:cubicBezTo>
                    <a:pt x="130" y="308"/>
                    <a:pt x="130" y="305"/>
                    <a:pt x="128" y="302"/>
                  </a:cubicBezTo>
                  <a:cubicBezTo>
                    <a:pt x="127" y="300"/>
                    <a:pt x="126" y="298"/>
                    <a:pt x="125" y="296"/>
                  </a:cubicBezTo>
                  <a:cubicBezTo>
                    <a:pt x="123" y="294"/>
                    <a:pt x="121" y="292"/>
                    <a:pt x="119" y="290"/>
                  </a:cubicBezTo>
                  <a:cubicBezTo>
                    <a:pt x="118" y="289"/>
                    <a:pt x="117" y="288"/>
                    <a:pt x="116" y="287"/>
                  </a:cubicBezTo>
                  <a:cubicBezTo>
                    <a:pt x="115" y="287"/>
                    <a:pt x="113" y="286"/>
                    <a:pt x="112" y="285"/>
                  </a:cubicBezTo>
                  <a:cubicBezTo>
                    <a:pt x="110" y="284"/>
                    <a:pt x="107" y="283"/>
                    <a:pt x="105" y="282"/>
                  </a:cubicBezTo>
                  <a:cubicBezTo>
                    <a:pt x="107" y="283"/>
                    <a:pt x="107" y="283"/>
                    <a:pt x="109" y="283"/>
                  </a:cubicBezTo>
                  <a:cubicBezTo>
                    <a:pt x="102" y="279"/>
                    <a:pt x="93" y="279"/>
                    <a:pt x="84" y="274"/>
                  </a:cubicBezTo>
                  <a:cubicBezTo>
                    <a:pt x="78" y="274"/>
                    <a:pt x="72" y="269"/>
                    <a:pt x="69" y="271"/>
                  </a:cubicBezTo>
                  <a:cubicBezTo>
                    <a:pt x="89" y="278"/>
                    <a:pt x="89" y="278"/>
                    <a:pt x="89" y="278"/>
                  </a:cubicBezTo>
                  <a:cubicBezTo>
                    <a:pt x="77" y="275"/>
                    <a:pt x="66" y="275"/>
                    <a:pt x="49" y="266"/>
                  </a:cubicBezTo>
                  <a:cubicBezTo>
                    <a:pt x="51" y="266"/>
                    <a:pt x="56" y="267"/>
                    <a:pt x="60" y="268"/>
                  </a:cubicBezTo>
                  <a:cubicBezTo>
                    <a:pt x="55" y="265"/>
                    <a:pt x="50" y="265"/>
                    <a:pt x="45" y="261"/>
                  </a:cubicBezTo>
                  <a:cubicBezTo>
                    <a:pt x="46" y="260"/>
                    <a:pt x="52" y="263"/>
                    <a:pt x="59" y="265"/>
                  </a:cubicBezTo>
                  <a:cubicBezTo>
                    <a:pt x="66" y="268"/>
                    <a:pt x="74" y="271"/>
                    <a:pt x="80" y="272"/>
                  </a:cubicBezTo>
                  <a:cubicBezTo>
                    <a:pt x="75" y="269"/>
                    <a:pt x="58" y="266"/>
                    <a:pt x="65" y="265"/>
                  </a:cubicBezTo>
                  <a:cubicBezTo>
                    <a:pt x="55" y="266"/>
                    <a:pt x="45" y="257"/>
                    <a:pt x="31" y="253"/>
                  </a:cubicBezTo>
                  <a:cubicBezTo>
                    <a:pt x="32" y="252"/>
                    <a:pt x="32" y="252"/>
                    <a:pt x="32" y="252"/>
                  </a:cubicBezTo>
                  <a:cubicBezTo>
                    <a:pt x="30" y="251"/>
                    <a:pt x="28" y="251"/>
                    <a:pt x="26" y="249"/>
                  </a:cubicBezTo>
                  <a:cubicBezTo>
                    <a:pt x="28" y="250"/>
                    <a:pt x="29" y="249"/>
                    <a:pt x="30" y="249"/>
                  </a:cubicBezTo>
                  <a:cubicBezTo>
                    <a:pt x="28" y="249"/>
                    <a:pt x="26" y="247"/>
                    <a:pt x="26" y="246"/>
                  </a:cubicBezTo>
                  <a:cubicBezTo>
                    <a:pt x="25" y="245"/>
                    <a:pt x="25" y="244"/>
                    <a:pt x="26" y="243"/>
                  </a:cubicBezTo>
                  <a:cubicBezTo>
                    <a:pt x="26" y="243"/>
                    <a:pt x="27" y="242"/>
                    <a:pt x="27" y="241"/>
                  </a:cubicBezTo>
                  <a:cubicBezTo>
                    <a:pt x="26" y="242"/>
                    <a:pt x="25" y="243"/>
                    <a:pt x="25" y="244"/>
                  </a:cubicBezTo>
                  <a:cubicBezTo>
                    <a:pt x="25" y="244"/>
                    <a:pt x="25" y="245"/>
                    <a:pt x="24" y="244"/>
                  </a:cubicBezTo>
                  <a:cubicBezTo>
                    <a:pt x="23" y="244"/>
                    <a:pt x="23" y="244"/>
                    <a:pt x="22" y="244"/>
                  </a:cubicBezTo>
                  <a:cubicBezTo>
                    <a:pt x="21" y="244"/>
                    <a:pt x="21" y="244"/>
                    <a:pt x="21" y="246"/>
                  </a:cubicBezTo>
                  <a:cubicBezTo>
                    <a:pt x="19" y="244"/>
                    <a:pt x="19" y="242"/>
                    <a:pt x="20" y="241"/>
                  </a:cubicBezTo>
                  <a:cubicBezTo>
                    <a:pt x="20" y="239"/>
                    <a:pt x="21" y="239"/>
                    <a:pt x="22" y="238"/>
                  </a:cubicBezTo>
                  <a:cubicBezTo>
                    <a:pt x="25" y="238"/>
                    <a:pt x="26" y="238"/>
                    <a:pt x="28" y="238"/>
                  </a:cubicBezTo>
                  <a:cubicBezTo>
                    <a:pt x="30" y="239"/>
                    <a:pt x="31" y="239"/>
                    <a:pt x="32" y="240"/>
                  </a:cubicBezTo>
                  <a:cubicBezTo>
                    <a:pt x="33" y="240"/>
                    <a:pt x="33" y="240"/>
                    <a:pt x="33" y="240"/>
                  </a:cubicBezTo>
                  <a:cubicBezTo>
                    <a:pt x="34" y="241"/>
                    <a:pt x="34" y="241"/>
                    <a:pt x="35" y="241"/>
                  </a:cubicBezTo>
                  <a:cubicBezTo>
                    <a:pt x="38" y="242"/>
                    <a:pt x="41" y="242"/>
                    <a:pt x="44" y="243"/>
                  </a:cubicBezTo>
                  <a:cubicBezTo>
                    <a:pt x="42" y="243"/>
                    <a:pt x="39" y="242"/>
                    <a:pt x="36" y="241"/>
                  </a:cubicBezTo>
                  <a:cubicBezTo>
                    <a:pt x="34" y="240"/>
                    <a:pt x="33" y="239"/>
                    <a:pt x="36" y="239"/>
                  </a:cubicBezTo>
                  <a:cubicBezTo>
                    <a:pt x="42" y="241"/>
                    <a:pt x="49" y="244"/>
                    <a:pt x="52" y="246"/>
                  </a:cubicBezTo>
                  <a:cubicBezTo>
                    <a:pt x="73" y="253"/>
                    <a:pt x="50" y="243"/>
                    <a:pt x="59" y="245"/>
                  </a:cubicBezTo>
                  <a:cubicBezTo>
                    <a:pt x="65" y="250"/>
                    <a:pt x="70" y="248"/>
                    <a:pt x="79" y="251"/>
                  </a:cubicBezTo>
                  <a:cubicBezTo>
                    <a:pt x="79" y="253"/>
                    <a:pt x="79" y="253"/>
                    <a:pt x="79" y="253"/>
                  </a:cubicBezTo>
                  <a:cubicBezTo>
                    <a:pt x="88" y="256"/>
                    <a:pt x="93" y="257"/>
                    <a:pt x="96" y="258"/>
                  </a:cubicBezTo>
                  <a:cubicBezTo>
                    <a:pt x="99" y="258"/>
                    <a:pt x="100" y="258"/>
                    <a:pt x="101" y="257"/>
                  </a:cubicBezTo>
                  <a:cubicBezTo>
                    <a:pt x="101" y="257"/>
                    <a:pt x="102" y="256"/>
                    <a:pt x="104" y="256"/>
                  </a:cubicBezTo>
                  <a:cubicBezTo>
                    <a:pt x="106" y="256"/>
                    <a:pt x="109" y="257"/>
                    <a:pt x="117" y="257"/>
                  </a:cubicBezTo>
                  <a:cubicBezTo>
                    <a:pt x="114" y="258"/>
                    <a:pt x="111" y="259"/>
                    <a:pt x="107" y="259"/>
                  </a:cubicBezTo>
                  <a:cubicBezTo>
                    <a:pt x="112" y="259"/>
                    <a:pt x="117" y="259"/>
                    <a:pt x="122" y="259"/>
                  </a:cubicBezTo>
                  <a:cubicBezTo>
                    <a:pt x="122" y="259"/>
                    <a:pt x="122" y="260"/>
                    <a:pt x="121" y="261"/>
                  </a:cubicBezTo>
                  <a:cubicBezTo>
                    <a:pt x="122" y="261"/>
                    <a:pt x="123" y="261"/>
                    <a:pt x="123" y="261"/>
                  </a:cubicBezTo>
                  <a:cubicBezTo>
                    <a:pt x="124" y="260"/>
                    <a:pt x="124" y="260"/>
                    <a:pt x="124" y="260"/>
                  </a:cubicBezTo>
                  <a:cubicBezTo>
                    <a:pt x="124" y="260"/>
                    <a:pt x="124" y="260"/>
                    <a:pt x="125" y="260"/>
                  </a:cubicBezTo>
                  <a:cubicBezTo>
                    <a:pt x="125" y="260"/>
                    <a:pt x="126" y="259"/>
                    <a:pt x="126" y="259"/>
                  </a:cubicBezTo>
                  <a:cubicBezTo>
                    <a:pt x="119" y="244"/>
                    <a:pt x="118" y="239"/>
                    <a:pt x="111" y="223"/>
                  </a:cubicBezTo>
                  <a:cubicBezTo>
                    <a:pt x="111" y="225"/>
                    <a:pt x="110" y="225"/>
                    <a:pt x="108" y="222"/>
                  </a:cubicBezTo>
                  <a:cubicBezTo>
                    <a:pt x="107" y="220"/>
                    <a:pt x="106" y="219"/>
                    <a:pt x="105" y="218"/>
                  </a:cubicBezTo>
                  <a:cubicBezTo>
                    <a:pt x="104" y="216"/>
                    <a:pt x="103" y="214"/>
                    <a:pt x="102" y="211"/>
                  </a:cubicBezTo>
                  <a:cubicBezTo>
                    <a:pt x="99" y="204"/>
                    <a:pt x="105" y="214"/>
                    <a:pt x="98" y="200"/>
                  </a:cubicBezTo>
                  <a:cubicBezTo>
                    <a:pt x="101" y="203"/>
                    <a:pt x="104" y="206"/>
                    <a:pt x="105" y="213"/>
                  </a:cubicBezTo>
                  <a:cubicBezTo>
                    <a:pt x="106" y="213"/>
                    <a:pt x="108" y="215"/>
                    <a:pt x="109" y="216"/>
                  </a:cubicBezTo>
                  <a:cubicBezTo>
                    <a:pt x="106" y="208"/>
                    <a:pt x="100" y="197"/>
                    <a:pt x="97" y="192"/>
                  </a:cubicBezTo>
                  <a:cubicBezTo>
                    <a:pt x="98" y="194"/>
                    <a:pt x="99" y="196"/>
                    <a:pt x="100" y="197"/>
                  </a:cubicBezTo>
                  <a:cubicBezTo>
                    <a:pt x="95" y="191"/>
                    <a:pt x="91" y="184"/>
                    <a:pt x="87" y="178"/>
                  </a:cubicBezTo>
                  <a:cubicBezTo>
                    <a:pt x="86" y="174"/>
                    <a:pt x="88" y="177"/>
                    <a:pt x="90" y="179"/>
                  </a:cubicBezTo>
                  <a:cubicBezTo>
                    <a:pt x="87" y="175"/>
                    <a:pt x="85" y="172"/>
                    <a:pt x="82" y="166"/>
                  </a:cubicBezTo>
                  <a:cubicBezTo>
                    <a:pt x="85" y="167"/>
                    <a:pt x="86" y="166"/>
                    <a:pt x="90" y="174"/>
                  </a:cubicBezTo>
                  <a:cubicBezTo>
                    <a:pt x="87" y="168"/>
                    <a:pt x="83" y="162"/>
                    <a:pt x="80" y="155"/>
                  </a:cubicBezTo>
                  <a:cubicBezTo>
                    <a:pt x="80" y="154"/>
                    <a:pt x="78" y="144"/>
                    <a:pt x="80" y="147"/>
                  </a:cubicBezTo>
                  <a:cubicBezTo>
                    <a:pt x="79" y="144"/>
                    <a:pt x="77" y="141"/>
                    <a:pt x="76" y="138"/>
                  </a:cubicBezTo>
                  <a:cubicBezTo>
                    <a:pt x="75" y="135"/>
                    <a:pt x="73" y="131"/>
                    <a:pt x="72" y="128"/>
                  </a:cubicBezTo>
                  <a:cubicBezTo>
                    <a:pt x="72" y="126"/>
                    <a:pt x="71" y="124"/>
                    <a:pt x="70" y="122"/>
                  </a:cubicBezTo>
                  <a:cubicBezTo>
                    <a:pt x="70" y="120"/>
                    <a:pt x="69" y="118"/>
                    <a:pt x="69" y="117"/>
                  </a:cubicBezTo>
                  <a:cubicBezTo>
                    <a:pt x="68" y="115"/>
                    <a:pt x="68" y="113"/>
                    <a:pt x="67" y="111"/>
                  </a:cubicBezTo>
                  <a:cubicBezTo>
                    <a:pt x="67" y="109"/>
                    <a:pt x="67" y="107"/>
                    <a:pt x="67" y="105"/>
                  </a:cubicBezTo>
                  <a:cubicBezTo>
                    <a:pt x="67" y="105"/>
                    <a:pt x="67" y="105"/>
                    <a:pt x="66" y="104"/>
                  </a:cubicBezTo>
                  <a:cubicBezTo>
                    <a:pt x="66" y="104"/>
                    <a:pt x="66" y="104"/>
                    <a:pt x="66" y="103"/>
                  </a:cubicBezTo>
                  <a:cubicBezTo>
                    <a:pt x="66" y="103"/>
                    <a:pt x="66" y="103"/>
                    <a:pt x="66" y="102"/>
                  </a:cubicBezTo>
                  <a:cubicBezTo>
                    <a:pt x="65" y="99"/>
                    <a:pt x="66" y="98"/>
                    <a:pt x="66" y="96"/>
                  </a:cubicBezTo>
                  <a:cubicBezTo>
                    <a:pt x="66" y="96"/>
                    <a:pt x="66" y="96"/>
                    <a:pt x="66" y="96"/>
                  </a:cubicBezTo>
                  <a:cubicBezTo>
                    <a:pt x="66" y="96"/>
                    <a:pt x="66" y="96"/>
                    <a:pt x="66" y="96"/>
                  </a:cubicBezTo>
                  <a:cubicBezTo>
                    <a:pt x="67" y="96"/>
                    <a:pt x="67" y="96"/>
                    <a:pt x="67" y="96"/>
                  </a:cubicBezTo>
                  <a:cubicBezTo>
                    <a:pt x="67" y="96"/>
                    <a:pt x="67" y="96"/>
                    <a:pt x="67" y="96"/>
                  </a:cubicBezTo>
                  <a:cubicBezTo>
                    <a:pt x="68" y="96"/>
                    <a:pt x="68" y="96"/>
                    <a:pt x="69" y="96"/>
                  </a:cubicBezTo>
                  <a:cubicBezTo>
                    <a:pt x="70" y="96"/>
                    <a:pt x="71" y="97"/>
                    <a:pt x="72" y="97"/>
                  </a:cubicBezTo>
                  <a:cubicBezTo>
                    <a:pt x="73" y="99"/>
                    <a:pt x="73" y="100"/>
                    <a:pt x="73" y="101"/>
                  </a:cubicBezTo>
                  <a:cubicBezTo>
                    <a:pt x="73" y="101"/>
                    <a:pt x="73" y="102"/>
                    <a:pt x="74" y="102"/>
                  </a:cubicBezTo>
                  <a:cubicBezTo>
                    <a:pt x="74" y="102"/>
                    <a:pt x="74" y="103"/>
                    <a:pt x="74" y="103"/>
                  </a:cubicBezTo>
                  <a:cubicBezTo>
                    <a:pt x="75" y="103"/>
                    <a:pt x="75" y="103"/>
                    <a:pt x="75" y="103"/>
                  </a:cubicBezTo>
                  <a:cubicBezTo>
                    <a:pt x="75" y="102"/>
                    <a:pt x="75" y="101"/>
                    <a:pt x="75" y="100"/>
                  </a:cubicBezTo>
                  <a:cubicBezTo>
                    <a:pt x="74" y="99"/>
                    <a:pt x="75" y="99"/>
                    <a:pt x="75" y="99"/>
                  </a:cubicBezTo>
                  <a:cubicBezTo>
                    <a:pt x="75" y="99"/>
                    <a:pt x="76" y="99"/>
                    <a:pt x="77" y="100"/>
                  </a:cubicBezTo>
                  <a:cubicBezTo>
                    <a:pt x="78" y="101"/>
                    <a:pt x="80" y="102"/>
                    <a:pt x="81" y="105"/>
                  </a:cubicBezTo>
                  <a:cubicBezTo>
                    <a:pt x="92" y="117"/>
                    <a:pt x="83" y="111"/>
                    <a:pt x="86" y="116"/>
                  </a:cubicBezTo>
                  <a:cubicBezTo>
                    <a:pt x="88" y="119"/>
                    <a:pt x="92" y="123"/>
                    <a:pt x="96" y="128"/>
                  </a:cubicBezTo>
                  <a:cubicBezTo>
                    <a:pt x="98" y="130"/>
                    <a:pt x="100" y="133"/>
                    <a:pt x="102" y="136"/>
                  </a:cubicBezTo>
                  <a:cubicBezTo>
                    <a:pt x="103" y="138"/>
                    <a:pt x="104" y="140"/>
                    <a:pt x="104" y="141"/>
                  </a:cubicBezTo>
                  <a:cubicBezTo>
                    <a:pt x="105" y="144"/>
                    <a:pt x="106" y="146"/>
                    <a:pt x="107" y="148"/>
                  </a:cubicBezTo>
                  <a:cubicBezTo>
                    <a:pt x="105" y="144"/>
                    <a:pt x="104" y="143"/>
                    <a:pt x="103" y="141"/>
                  </a:cubicBezTo>
                  <a:cubicBezTo>
                    <a:pt x="102" y="139"/>
                    <a:pt x="101" y="137"/>
                    <a:pt x="99" y="135"/>
                  </a:cubicBezTo>
                  <a:close/>
                  <a:moveTo>
                    <a:pt x="143" y="93"/>
                  </a:moveTo>
                  <a:cubicBezTo>
                    <a:pt x="144" y="96"/>
                    <a:pt x="147" y="102"/>
                    <a:pt x="146" y="105"/>
                  </a:cubicBezTo>
                  <a:cubicBezTo>
                    <a:pt x="143" y="102"/>
                    <a:pt x="143" y="99"/>
                    <a:pt x="143" y="93"/>
                  </a:cubicBezTo>
                  <a:close/>
                  <a:moveTo>
                    <a:pt x="201" y="171"/>
                  </a:moveTo>
                  <a:cubicBezTo>
                    <a:pt x="200" y="170"/>
                    <a:pt x="199" y="169"/>
                    <a:pt x="198" y="167"/>
                  </a:cubicBezTo>
                  <a:cubicBezTo>
                    <a:pt x="197" y="165"/>
                    <a:pt x="195" y="162"/>
                    <a:pt x="195" y="160"/>
                  </a:cubicBezTo>
                  <a:cubicBezTo>
                    <a:pt x="195" y="161"/>
                    <a:pt x="196" y="161"/>
                    <a:pt x="196" y="162"/>
                  </a:cubicBezTo>
                  <a:cubicBezTo>
                    <a:pt x="197" y="163"/>
                    <a:pt x="197" y="164"/>
                    <a:pt x="198" y="165"/>
                  </a:cubicBezTo>
                  <a:cubicBezTo>
                    <a:pt x="199" y="167"/>
                    <a:pt x="200" y="169"/>
                    <a:pt x="201" y="171"/>
                  </a:cubicBezTo>
                  <a:close/>
                  <a:moveTo>
                    <a:pt x="319" y="352"/>
                  </a:moveTo>
                  <a:cubicBezTo>
                    <a:pt x="319" y="352"/>
                    <a:pt x="319" y="352"/>
                    <a:pt x="318" y="352"/>
                  </a:cubicBezTo>
                  <a:cubicBezTo>
                    <a:pt x="318" y="344"/>
                    <a:pt x="318" y="347"/>
                    <a:pt x="319" y="352"/>
                  </a:cubicBezTo>
                  <a:close/>
                  <a:moveTo>
                    <a:pt x="321" y="367"/>
                  </a:moveTo>
                  <a:cubicBezTo>
                    <a:pt x="322" y="369"/>
                    <a:pt x="322" y="369"/>
                    <a:pt x="322" y="368"/>
                  </a:cubicBezTo>
                  <a:cubicBezTo>
                    <a:pt x="321" y="367"/>
                    <a:pt x="320" y="364"/>
                    <a:pt x="320" y="360"/>
                  </a:cubicBezTo>
                  <a:cubicBezTo>
                    <a:pt x="320" y="361"/>
                    <a:pt x="320" y="363"/>
                    <a:pt x="321" y="367"/>
                  </a:cubicBezTo>
                  <a:close/>
                  <a:moveTo>
                    <a:pt x="102" y="297"/>
                  </a:moveTo>
                  <a:cubicBezTo>
                    <a:pt x="99" y="296"/>
                    <a:pt x="99" y="296"/>
                    <a:pt x="99" y="296"/>
                  </a:cubicBezTo>
                  <a:cubicBezTo>
                    <a:pt x="105" y="298"/>
                    <a:pt x="103" y="298"/>
                    <a:pt x="102" y="2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5" name="Freeform 20498"/>
            <p:cNvSpPr/>
            <p:nvPr/>
          </p:nvSpPr>
          <p:spPr bwMode="auto">
            <a:xfrm>
              <a:off x="9656763" y="2638425"/>
              <a:ext cx="3175" cy="11113"/>
            </a:xfrm>
            <a:custGeom>
              <a:avLst/>
              <a:gdLst>
                <a:gd name="T0" fmla="*/ 1 w 1"/>
                <a:gd name="T1" fmla="*/ 3 h 3"/>
                <a:gd name="T2" fmla="*/ 1 w 1"/>
                <a:gd name="T3" fmla="*/ 1 h 3"/>
                <a:gd name="T4" fmla="*/ 1 w 1"/>
                <a:gd name="T5" fmla="*/ 3 h 3"/>
              </a:gdLst>
              <a:ahLst/>
              <a:cxnLst>
                <a:cxn ang="0">
                  <a:pos x="T0" y="T1"/>
                </a:cxn>
                <a:cxn ang="0">
                  <a:pos x="T2" y="T3"/>
                </a:cxn>
                <a:cxn ang="0">
                  <a:pos x="T4" y="T5"/>
                </a:cxn>
              </a:cxnLst>
              <a:rect l="0" t="0" r="r" b="b"/>
              <a:pathLst>
                <a:path w="1" h="3">
                  <a:moveTo>
                    <a:pt x="1" y="3"/>
                  </a:moveTo>
                  <a:cubicBezTo>
                    <a:pt x="1" y="2"/>
                    <a:pt x="1" y="1"/>
                    <a:pt x="1" y="1"/>
                  </a:cubicBezTo>
                  <a:cubicBezTo>
                    <a:pt x="1" y="0"/>
                    <a:pt x="0" y="0"/>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6" name="Freeform 20499"/>
            <p:cNvSpPr/>
            <p:nvPr/>
          </p:nvSpPr>
          <p:spPr bwMode="auto">
            <a:xfrm>
              <a:off x="9263063" y="25193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7" name="Freeform 20500"/>
            <p:cNvSpPr/>
            <p:nvPr/>
          </p:nvSpPr>
          <p:spPr bwMode="auto">
            <a:xfrm>
              <a:off x="10237788" y="2706688"/>
              <a:ext cx="11113" cy="3175"/>
            </a:xfrm>
            <a:custGeom>
              <a:avLst/>
              <a:gdLst>
                <a:gd name="T0" fmla="*/ 3 w 3"/>
                <a:gd name="T1" fmla="*/ 0 h 1"/>
                <a:gd name="T2" fmla="*/ 1 w 3"/>
                <a:gd name="T3" fmla="*/ 0 h 1"/>
                <a:gd name="T4" fmla="*/ 3 w 3"/>
                <a:gd name="T5" fmla="*/ 0 h 1"/>
              </a:gdLst>
              <a:ahLst/>
              <a:cxnLst>
                <a:cxn ang="0">
                  <a:pos x="T0" y="T1"/>
                </a:cxn>
                <a:cxn ang="0">
                  <a:pos x="T2" y="T3"/>
                </a:cxn>
                <a:cxn ang="0">
                  <a:pos x="T4" y="T5"/>
                </a:cxn>
              </a:cxnLst>
              <a:rect l="0" t="0" r="r" b="b"/>
              <a:pathLst>
                <a:path w="3" h="1">
                  <a:moveTo>
                    <a:pt x="3" y="0"/>
                  </a:moveTo>
                  <a:cubicBezTo>
                    <a:pt x="2" y="0"/>
                    <a:pt x="1" y="0"/>
                    <a:pt x="1" y="0"/>
                  </a:cubicBezTo>
                  <a:cubicBezTo>
                    <a:pt x="0" y="1"/>
                    <a:pt x="1"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8" name="Freeform 20501"/>
            <p:cNvSpPr/>
            <p:nvPr/>
          </p:nvSpPr>
          <p:spPr bwMode="auto">
            <a:xfrm>
              <a:off x="10193338" y="3654425"/>
              <a:ext cx="11113" cy="33338"/>
            </a:xfrm>
            <a:custGeom>
              <a:avLst/>
              <a:gdLst>
                <a:gd name="T0" fmla="*/ 3 w 3"/>
                <a:gd name="T1" fmla="*/ 10 h 10"/>
                <a:gd name="T2" fmla="*/ 0 w 3"/>
                <a:gd name="T3" fmla="*/ 0 h 10"/>
                <a:gd name="T4" fmla="*/ 1 w 3"/>
                <a:gd name="T5" fmla="*/ 9 h 10"/>
                <a:gd name="T6" fmla="*/ 3 w 3"/>
                <a:gd name="T7" fmla="*/ 10 h 10"/>
              </a:gdLst>
              <a:ahLst/>
              <a:cxnLst>
                <a:cxn ang="0">
                  <a:pos x="T0" y="T1"/>
                </a:cxn>
                <a:cxn ang="0">
                  <a:pos x="T2" y="T3"/>
                </a:cxn>
                <a:cxn ang="0">
                  <a:pos x="T4" y="T5"/>
                </a:cxn>
                <a:cxn ang="0">
                  <a:pos x="T6" y="T7"/>
                </a:cxn>
              </a:cxnLst>
              <a:rect l="0" t="0" r="r" b="b"/>
              <a:pathLst>
                <a:path w="3" h="10">
                  <a:moveTo>
                    <a:pt x="3" y="10"/>
                  </a:moveTo>
                  <a:cubicBezTo>
                    <a:pt x="0" y="0"/>
                    <a:pt x="0" y="0"/>
                    <a:pt x="0" y="0"/>
                  </a:cubicBezTo>
                  <a:cubicBezTo>
                    <a:pt x="1" y="5"/>
                    <a:pt x="1" y="7"/>
                    <a:pt x="1" y="9"/>
                  </a:cubicBezTo>
                  <a:cubicBezTo>
                    <a:pt x="2" y="9"/>
                    <a:pt x="2" y="7"/>
                    <a:pt x="3"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9" name="Freeform 20502"/>
            <p:cNvSpPr/>
            <p:nvPr/>
          </p:nvSpPr>
          <p:spPr bwMode="auto">
            <a:xfrm>
              <a:off x="10221913" y="3967163"/>
              <a:ext cx="9525" cy="38100"/>
            </a:xfrm>
            <a:custGeom>
              <a:avLst/>
              <a:gdLst>
                <a:gd name="T0" fmla="*/ 1 w 3"/>
                <a:gd name="T1" fmla="*/ 6 h 11"/>
                <a:gd name="T2" fmla="*/ 2 w 3"/>
                <a:gd name="T3" fmla="*/ 11 h 11"/>
                <a:gd name="T4" fmla="*/ 3 w 3"/>
                <a:gd name="T5" fmla="*/ 10 h 11"/>
                <a:gd name="T6" fmla="*/ 1 w 3"/>
                <a:gd name="T7" fmla="*/ 6 h 11"/>
              </a:gdLst>
              <a:ahLst/>
              <a:cxnLst>
                <a:cxn ang="0">
                  <a:pos x="T0" y="T1"/>
                </a:cxn>
                <a:cxn ang="0">
                  <a:pos x="T2" y="T3"/>
                </a:cxn>
                <a:cxn ang="0">
                  <a:pos x="T4" y="T5"/>
                </a:cxn>
                <a:cxn ang="0">
                  <a:pos x="T6" y="T7"/>
                </a:cxn>
              </a:cxnLst>
              <a:rect l="0" t="0" r="r" b="b"/>
              <a:pathLst>
                <a:path w="3" h="11">
                  <a:moveTo>
                    <a:pt x="1" y="6"/>
                  </a:moveTo>
                  <a:cubicBezTo>
                    <a:pt x="1" y="7"/>
                    <a:pt x="1" y="9"/>
                    <a:pt x="2" y="11"/>
                  </a:cubicBezTo>
                  <a:cubicBezTo>
                    <a:pt x="3" y="10"/>
                    <a:pt x="3" y="10"/>
                    <a:pt x="3" y="10"/>
                  </a:cubicBezTo>
                  <a:cubicBezTo>
                    <a:pt x="1" y="4"/>
                    <a:pt x="0" y="0"/>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0" name="Freeform 20503"/>
            <p:cNvSpPr/>
            <p:nvPr/>
          </p:nvSpPr>
          <p:spPr bwMode="auto">
            <a:xfrm>
              <a:off x="10183813" y="3725863"/>
              <a:ext cx="20638" cy="47625"/>
            </a:xfrm>
            <a:custGeom>
              <a:avLst/>
              <a:gdLst>
                <a:gd name="T0" fmla="*/ 1 w 6"/>
                <a:gd name="T1" fmla="*/ 0 h 14"/>
                <a:gd name="T2" fmla="*/ 3 w 6"/>
                <a:gd name="T3" fmla="*/ 14 h 14"/>
                <a:gd name="T4" fmla="*/ 3 w 6"/>
                <a:gd name="T5" fmla="*/ 12 h 14"/>
                <a:gd name="T6" fmla="*/ 1 w 6"/>
                <a:gd name="T7" fmla="*/ 0 h 14"/>
              </a:gdLst>
              <a:ahLst/>
              <a:cxnLst>
                <a:cxn ang="0">
                  <a:pos x="T0" y="T1"/>
                </a:cxn>
                <a:cxn ang="0">
                  <a:pos x="T2" y="T3"/>
                </a:cxn>
                <a:cxn ang="0">
                  <a:pos x="T4" y="T5"/>
                </a:cxn>
                <a:cxn ang="0">
                  <a:pos x="T6" y="T7"/>
                </a:cxn>
              </a:cxnLst>
              <a:rect l="0" t="0" r="r" b="b"/>
              <a:pathLst>
                <a:path w="6" h="14">
                  <a:moveTo>
                    <a:pt x="1" y="0"/>
                  </a:moveTo>
                  <a:cubicBezTo>
                    <a:pt x="0" y="1"/>
                    <a:pt x="2" y="7"/>
                    <a:pt x="3" y="14"/>
                  </a:cubicBezTo>
                  <a:cubicBezTo>
                    <a:pt x="3" y="13"/>
                    <a:pt x="3" y="13"/>
                    <a:pt x="3" y="12"/>
                  </a:cubicBezTo>
                  <a:cubicBezTo>
                    <a:pt x="6" y="14"/>
                    <a:pt x="3" y="7"/>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1" name="Freeform 20504"/>
            <p:cNvSpPr/>
            <p:nvPr/>
          </p:nvSpPr>
          <p:spPr bwMode="auto">
            <a:xfrm>
              <a:off x="10198101" y="3776663"/>
              <a:ext cx="6350" cy="23813"/>
            </a:xfrm>
            <a:custGeom>
              <a:avLst/>
              <a:gdLst>
                <a:gd name="T0" fmla="*/ 0 w 2"/>
                <a:gd name="T1" fmla="*/ 0 h 7"/>
                <a:gd name="T2" fmla="*/ 1 w 2"/>
                <a:gd name="T3" fmla="*/ 6 h 7"/>
                <a:gd name="T4" fmla="*/ 0 w 2"/>
                <a:gd name="T5" fmla="*/ 0 h 7"/>
              </a:gdLst>
              <a:ahLst/>
              <a:cxnLst>
                <a:cxn ang="0">
                  <a:pos x="T0" y="T1"/>
                </a:cxn>
                <a:cxn ang="0">
                  <a:pos x="T2" y="T3"/>
                </a:cxn>
                <a:cxn ang="0">
                  <a:pos x="T4" y="T5"/>
                </a:cxn>
              </a:cxnLst>
              <a:rect l="0" t="0" r="r" b="b"/>
              <a:pathLst>
                <a:path w="2" h="7">
                  <a:moveTo>
                    <a:pt x="0" y="0"/>
                  </a:moveTo>
                  <a:cubicBezTo>
                    <a:pt x="0" y="2"/>
                    <a:pt x="1" y="4"/>
                    <a:pt x="1" y="6"/>
                  </a:cubicBezTo>
                  <a:cubicBezTo>
                    <a:pt x="2" y="7"/>
                    <a:pt x="1"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2" name="Freeform 20505"/>
            <p:cNvSpPr/>
            <p:nvPr/>
          </p:nvSpPr>
          <p:spPr bwMode="auto">
            <a:xfrm>
              <a:off x="10126663" y="3419475"/>
              <a:ext cx="36513" cy="80963"/>
            </a:xfrm>
            <a:custGeom>
              <a:avLst/>
              <a:gdLst>
                <a:gd name="T0" fmla="*/ 6 w 11"/>
                <a:gd name="T1" fmla="*/ 17 h 24"/>
                <a:gd name="T2" fmla="*/ 8 w 11"/>
                <a:gd name="T3" fmla="*/ 21 h 24"/>
                <a:gd name="T4" fmla="*/ 6 w 11"/>
                <a:gd name="T5" fmla="*/ 17 h 24"/>
              </a:gdLst>
              <a:ahLst/>
              <a:cxnLst>
                <a:cxn ang="0">
                  <a:pos x="T0" y="T1"/>
                </a:cxn>
                <a:cxn ang="0">
                  <a:pos x="T2" y="T3"/>
                </a:cxn>
                <a:cxn ang="0">
                  <a:pos x="T4" y="T5"/>
                </a:cxn>
              </a:cxnLst>
              <a:rect l="0" t="0" r="r" b="b"/>
              <a:pathLst>
                <a:path w="11" h="24">
                  <a:moveTo>
                    <a:pt x="6" y="17"/>
                  </a:moveTo>
                  <a:cubicBezTo>
                    <a:pt x="6" y="21"/>
                    <a:pt x="8" y="19"/>
                    <a:pt x="8" y="21"/>
                  </a:cubicBezTo>
                  <a:cubicBezTo>
                    <a:pt x="11" y="24"/>
                    <a:pt x="0" y="0"/>
                    <a:pt x="6"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3" name="Freeform 20506"/>
            <p:cNvSpPr/>
            <p:nvPr/>
          </p:nvSpPr>
          <p:spPr bwMode="auto">
            <a:xfrm>
              <a:off x="10169526" y="3725863"/>
              <a:ext cx="11113" cy="19050"/>
            </a:xfrm>
            <a:custGeom>
              <a:avLst/>
              <a:gdLst>
                <a:gd name="T0" fmla="*/ 3 w 7"/>
                <a:gd name="T1" fmla="*/ 12 h 12"/>
                <a:gd name="T2" fmla="*/ 7 w 7"/>
                <a:gd name="T3" fmla="*/ 6 h 12"/>
                <a:gd name="T4" fmla="*/ 0 w 7"/>
                <a:gd name="T5" fmla="*/ 0 h 12"/>
                <a:gd name="T6" fmla="*/ 3 w 7"/>
                <a:gd name="T7" fmla="*/ 12 h 12"/>
              </a:gdLst>
              <a:ahLst/>
              <a:cxnLst>
                <a:cxn ang="0">
                  <a:pos x="T0" y="T1"/>
                </a:cxn>
                <a:cxn ang="0">
                  <a:pos x="T2" y="T3"/>
                </a:cxn>
                <a:cxn ang="0">
                  <a:pos x="T4" y="T5"/>
                </a:cxn>
                <a:cxn ang="0">
                  <a:pos x="T6" y="T7"/>
                </a:cxn>
              </a:cxnLst>
              <a:rect l="0" t="0" r="r" b="b"/>
              <a:pathLst>
                <a:path w="7" h="12">
                  <a:moveTo>
                    <a:pt x="3" y="12"/>
                  </a:moveTo>
                  <a:lnTo>
                    <a:pt x="7" y="6"/>
                  </a:lnTo>
                  <a:lnTo>
                    <a:pt x="0" y="0"/>
                  </a:lnTo>
                  <a:lnTo>
                    <a:pt x="3"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4" name="Freeform 20507"/>
            <p:cNvSpPr/>
            <p:nvPr/>
          </p:nvSpPr>
          <p:spPr bwMode="auto">
            <a:xfrm>
              <a:off x="10136188" y="3557588"/>
              <a:ext cx="14288" cy="49213"/>
            </a:xfrm>
            <a:custGeom>
              <a:avLst/>
              <a:gdLst>
                <a:gd name="T0" fmla="*/ 0 w 4"/>
                <a:gd name="T1" fmla="*/ 0 h 14"/>
                <a:gd name="T2" fmla="*/ 2 w 4"/>
                <a:gd name="T3" fmla="*/ 12 h 14"/>
                <a:gd name="T4" fmla="*/ 4 w 4"/>
                <a:gd name="T5" fmla="*/ 14 h 14"/>
                <a:gd name="T6" fmla="*/ 0 w 4"/>
                <a:gd name="T7" fmla="*/ 0 h 14"/>
              </a:gdLst>
              <a:ahLst/>
              <a:cxnLst>
                <a:cxn ang="0">
                  <a:pos x="T0" y="T1"/>
                </a:cxn>
                <a:cxn ang="0">
                  <a:pos x="T2" y="T3"/>
                </a:cxn>
                <a:cxn ang="0">
                  <a:pos x="T4" y="T5"/>
                </a:cxn>
                <a:cxn ang="0">
                  <a:pos x="T6" y="T7"/>
                </a:cxn>
              </a:cxnLst>
              <a:rect l="0" t="0" r="r" b="b"/>
              <a:pathLst>
                <a:path w="4" h="14">
                  <a:moveTo>
                    <a:pt x="0" y="0"/>
                  </a:moveTo>
                  <a:cubicBezTo>
                    <a:pt x="2" y="12"/>
                    <a:pt x="2" y="12"/>
                    <a:pt x="2" y="12"/>
                  </a:cubicBezTo>
                  <a:cubicBezTo>
                    <a:pt x="3" y="11"/>
                    <a:pt x="3" y="13"/>
                    <a:pt x="4" y="14"/>
                  </a:cubicBezTo>
                  <a:cubicBezTo>
                    <a:pt x="2"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5" name="Freeform 20508"/>
            <p:cNvSpPr/>
            <p:nvPr/>
          </p:nvSpPr>
          <p:spPr bwMode="auto">
            <a:xfrm>
              <a:off x="10150476" y="3606800"/>
              <a:ext cx="6350" cy="30163"/>
            </a:xfrm>
            <a:custGeom>
              <a:avLst/>
              <a:gdLst>
                <a:gd name="T0" fmla="*/ 0 w 2"/>
                <a:gd name="T1" fmla="*/ 0 h 9"/>
                <a:gd name="T2" fmla="*/ 2 w 2"/>
                <a:gd name="T3" fmla="*/ 9 h 9"/>
                <a:gd name="T4" fmla="*/ 0 w 2"/>
                <a:gd name="T5" fmla="*/ 0 h 9"/>
              </a:gdLst>
              <a:ahLst/>
              <a:cxnLst>
                <a:cxn ang="0">
                  <a:pos x="T0" y="T1"/>
                </a:cxn>
                <a:cxn ang="0">
                  <a:pos x="T2" y="T3"/>
                </a:cxn>
                <a:cxn ang="0">
                  <a:pos x="T4" y="T5"/>
                </a:cxn>
              </a:cxnLst>
              <a:rect l="0" t="0" r="r" b="b"/>
              <a:pathLst>
                <a:path w="2" h="9">
                  <a:moveTo>
                    <a:pt x="0" y="0"/>
                  </a:moveTo>
                  <a:cubicBezTo>
                    <a:pt x="1" y="4"/>
                    <a:pt x="1" y="7"/>
                    <a:pt x="2" y="9"/>
                  </a:cubicBezTo>
                  <a:cubicBezTo>
                    <a:pt x="2" y="7"/>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6" name="Freeform 20509"/>
            <p:cNvSpPr/>
            <p:nvPr/>
          </p:nvSpPr>
          <p:spPr bwMode="auto">
            <a:xfrm>
              <a:off x="10156826" y="3657600"/>
              <a:ext cx="6350" cy="36513"/>
            </a:xfrm>
            <a:custGeom>
              <a:avLst/>
              <a:gdLst>
                <a:gd name="T0" fmla="*/ 4 w 4"/>
                <a:gd name="T1" fmla="*/ 23 h 23"/>
                <a:gd name="T2" fmla="*/ 2 w 4"/>
                <a:gd name="T3" fmla="*/ 17 h 23"/>
                <a:gd name="T4" fmla="*/ 0 w 4"/>
                <a:gd name="T5" fmla="*/ 0 h 23"/>
                <a:gd name="T6" fmla="*/ 4 w 4"/>
                <a:gd name="T7" fmla="*/ 23 h 23"/>
              </a:gdLst>
              <a:ahLst/>
              <a:cxnLst>
                <a:cxn ang="0">
                  <a:pos x="T0" y="T1"/>
                </a:cxn>
                <a:cxn ang="0">
                  <a:pos x="T2" y="T3"/>
                </a:cxn>
                <a:cxn ang="0">
                  <a:pos x="T4" y="T5"/>
                </a:cxn>
                <a:cxn ang="0">
                  <a:pos x="T6" y="T7"/>
                </a:cxn>
              </a:cxnLst>
              <a:rect l="0" t="0" r="r" b="b"/>
              <a:pathLst>
                <a:path w="4" h="23">
                  <a:moveTo>
                    <a:pt x="4" y="23"/>
                  </a:moveTo>
                  <a:lnTo>
                    <a:pt x="2" y="17"/>
                  </a:lnTo>
                  <a:lnTo>
                    <a:pt x="0" y="0"/>
                  </a:lnTo>
                  <a:lnTo>
                    <a:pt x="4" y="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7" name="Freeform 20510"/>
            <p:cNvSpPr/>
            <p:nvPr/>
          </p:nvSpPr>
          <p:spPr bwMode="auto">
            <a:xfrm>
              <a:off x="10071101" y="3108325"/>
              <a:ext cx="7938" cy="50800"/>
            </a:xfrm>
            <a:custGeom>
              <a:avLst/>
              <a:gdLst>
                <a:gd name="T0" fmla="*/ 1 w 2"/>
                <a:gd name="T1" fmla="*/ 14 h 15"/>
                <a:gd name="T2" fmla="*/ 1 w 2"/>
                <a:gd name="T3" fmla="*/ 8 h 15"/>
                <a:gd name="T4" fmla="*/ 2 w 2"/>
                <a:gd name="T5" fmla="*/ 1 h 15"/>
                <a:gd name="T6" fmla="*/ 0 w 2"/>
                <a:gd name="T7" fmla="*/ 8 h 15"/>
                <a:gd name="T8" fmla="*/ 1 w 2"/>
                <a:gd name="T9" fmla="*/ 14 h 15"/>
              </a:gdLst>
              <a:ahLst/>
              <a:cxnLst>
                <a:cxn ang="0">
                  <a:pos x="T0" y="T1"/>
                </a:cxn>
                <a:cxn ang="0">
                  <a:pos x="T2" y="T3"/>
                </a:cxn>
                <a:cxn ang="0">
                  <a:pos x="T4" y="T5"/>
                </a:cxn>
                <a:cxn ang="0">
                  <a:pos x="T6" y="T7"/>
                </a:cxn>
                <a:cxn ang="0">
                  <a:pos x="T8" y="T9"/>
                </a:cxn>
              </a:cxnLst>
              <a:rect l="0" t="0" r="r" b="b"/>
              <a:pathLst>
                <a:path w="2" h="15">
                  <a:moveTo>
                    <a:pt x="1" y="14"/>
                  </a:moveTo>
                  <a:cubicBezTo>
                    <a:pt x="1" y="8"/>
                    <a:pt x="1" y="8"/>
                    <a:pt x="1" y="8"/>
                  </a:cubicBezTo>
                  <a:cubicBezTo>
                    <a:pt x="1" y="5"/>
                    <a:pt x="1" y="3"/>
                    <a:pt x="2" y="1"/>
                  </a:cubicBezTo>
                  <a:cubicBezTo>
                    <a:pt x="1" y="0"/>
                    <a:pt x="0" y="3"/>
                    <a:pt x="0" y="8"/>
                  </a:cubicBezTo>
                  <a:cubicBezTo>
                    <a:pt x="0" y="11"/>
                    <a:pt x="0" y="15"/>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8" name="Freeform 20511"/>
            <p:cNvSpPr/>
            <p:nvPr/>
          </p:nvSpPr>
          <p:spPr bwMode="auto">
            <a:xfrm>
              <a:off x="10055226" y="3262313"/>
              <a:ext cx="9525" cy="20638"/>
            </a:xfrm>
            <a:custGeom>
              <a:avLst/>
              <a:gdLst>
                <a:gd name="T0" fmla="*/ 2 w 3"/>
                <a:gd name="T1" fmla="*/ 6 h 6"/>
                <a:gd name="T2" fmla="*/ 3 w 3"/>
                <a:gd name="T3" fmla="*/ 0 h 6"/>
                <a:gd name="T4" fmla="*/ 0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2" y="3"/>
                    <a:pt x="2" y="2"/>
                    <a:pt x="3" y="0"/>
                  </a:cubicBezTo>
                  <a:cubicBezTo>
                    <a:pt x="0" y="0"/>
                    <a:pt x="0" y="0"/>
                    <a:pt x="0" y="0"/>
                  </a:cubicBez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9" name="Freeform 20512"/>
            <p:cNvSpPr/>
            <p:nvPr/>
          </p:nvSpPr>
          <p:spPr bwMode="auto">
            <a:xfrm>
              <a:off x="10047288" y="3095625"/>
              <a:ext cx="7938" cy="101600"/>
            </a:xfrm>
            <a:custGeom>
              <a:avLst/>
              <a:gdLst>
                <a:gd name="T0" fmla="*/ 2 w 2"/>
                <a:gd name="T1" fmla="*/ 19 h 30"/>
                <a:gd name="T2" fmla="*/ 0 w 2"/>
                <a:gd name="T3" fmla="*/ 16 h 30"/>
                <a:gd name="T4" fmla="*/ 2 w 2"/>
                <a:gd name="T5" fmla="*/ 19 h 30"/>
              </a:gdLst>
              <a:ahLst/>
              <a:cxnLst>
                <a:cxn ang="0">
                  <a:pos x="T0" y="T1"/>
                </a:cxn>
                <a:cxn ang="0">
                  <a:pos x="T2" y="T3"/>
                </a:cxn>
                <a:cxn ang="0">
                  <a:pos x="T4" y="T5"/>
                </a:cxn>
              </a:cxnLst>
              <a:rect l="0" t="0" r="r" b="b"/>
              <a:pathLst>
                <a:path w="2" h="30">
                  <a:moveTo>
                    <a:pt x="2" y="19"/>
                  </a:moveTo>
                  <a:cubicBezTo>
                    <a:pt x="1" y="17"/>
                    <a:pt x="1" y="0"/>
                    <a:pt x="0" y="16"/>
                  </a:cubicBezTo>
                  <a:cubicBezTo>
                    <a:pt x="0" y="18"/>
                    <a:pt x="1" y="30"/>
                    <a:pt x="2"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0" name="Freeform 20513"/>
            <p:cNvSpPr/>
            <p:nvPr/>
          </p:nvSpPr>
          <p:spPr bwMode="auto">
            <a:xfrm>
              <a:off x="10210801" y="2679700"/>
              <a:ext cx="11113" cy="20638"/>
            </a:xfrm>
            <a:custGeom>
              <a:avLst/>
              <a:gdLst>
                <a:gd name="T0" fmla="*/ 0 w 3"/>
                <a:gd name="T1" fmla="*/ 6 h 6"/>
                <a:gd name="T2" fmla="*/ 3 w 3"/>
                <a:gd name="T3" fmla="*/ 4 h 6"/>
                <a:gd name="T4" fmla="*/ 1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1" y="5"/>
                    <a:pt x="2" y="4"/>
                    <a:pt x="3" y="4"/>
                  </a:cubicBezTo>
                  <a:cubicBezTo>
                    <a:pt x="2" y="2"/>
                    <a:pt x="2" y="1"/>
                    <a:pt x="1" y="0"/>
                  </a:cubicBezTo>
                  <a:cubicBezTo>
                    <a:pt x="1" y="2"/>
                    <a:pt x="0"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1" name="Freeform 20514"/>
            <p:cNvSpPr/>
            <p:nvPr/>
          </p:nvSpPr>
          <p:spPr bwMode="auto">
            <a:xfrm>
              <a:off x="9956801" y="2581275"/>
              <a:ext cx="15875" cy="80963"/>
            </a:xfrm>
            <a:custGeom>
              <a:avLst/>
              <a:gdLst>
                <a:gd name="T0" fmla="*/ 2 w 5"/>
                <a:gd name="T1" fmla="*/ 4 h 24"/>
                <a:gd name="T2" fmla="*/ 2 w 5"/>
                <a:gd name="T3" fmla="*/ 21 h 24"/>
                <a:gd name="T4" fmla="*/ 4 w 5"/>
                <a:gd name="T5" fmla="*/ 13 h 24"/>
                <a:gd name="T6" fmla="*/ 2 w 5"/>
                <a:gd name="T7" fmla="*/ 4 h 24"/>
              </a:gdLst>
              <a:ahLst/>
              <a:cxnLst>
                <a:cxn ang="0">
                  <a:pos x="T0" y="T1"/>
                </a:cxn>
                <a:cxn ang="0">
                  <a:pos x="T2" y="T3"/>
                </a:cxn>
                <a:cxn ang="0">
                  <a:pos x="T4" y="T5"/>
                </a:cxn>
                <a:cxn ang="0">
                  <a:pos x="T6" y="T7"/>
                </a:cxn>
              </a:cxnLst>
              <a:rect l="0" t="0" r="r" b="b"/>
              <a:pathLst>
                <a:path w="5" h="24">
                  <a:moveTo>
                    <a:pt x="2" y="4"/>
                  </a:moveTo>
                  <a:cubicBezTo>
                    <a:pt x="0" y="18"/>
                    <a:pt x="4" y="7"/>
                    <a:pt x="2" y="21"/>
                  </a:cubicBezTo>
                  <a:cubicBezTo>
                    <a:pt x="2" y="24"/>
                    <a:pt x="4" y="10"/>
                    <a:pt x="4" y="13"/>
                  </a:cubicBezTo>
                  <a:cubicBezTo>
                    <a:pt x="4" y="4"/>
                    <a:pt x="5" y="0"/>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2" name="Freeform 20515"/>
            <p:cNvSpPr/>
            <p:nvPr/>
          </p:nvSpPr>
          <p:spPr bwMode="auto">
            <a:xfrm>
              <a:off x="9969501" y="2625725"/>
              <a:ext cx="0" cy="15875"/>
            </a:xfrm>
            <a:custGeom>
              <a:avLst/>
              <a:gdLst>
                <a:gd name="T0" fmla="*/ 0 h 5"/>
                <a:gd name="T1" fmla="*/ 5 h 5"/>
                <a:gd name="T2" fmla="*/ 0 h 5"/>
              </a:gdLst>
              <a:ahLst/>
              <a:cxnLst>
                <a:cxn ang="0">
                  <a:pos x="0" y="T0"/>
                </a:cxn>
                <a:cxn ang="0">
                  <a:pos x="0" y="T1"/>
                </a:cxn>
                <a:cxn ang="0">
                  <a:pos x="0" y="T2"/>
                </a:cxn>
              </a:cxnLst>
              <a:rect l="0" t="0" r="r" b="b"/>
              <a:pathLst>
                <a:path h="5">
                  <a:moveTo>
                    <a:pt x="0" y="0"/>
                  </a:moveTo>
                  <a:cubicBezTo>
                    <a:pt x="0" y="2"/>
                    <a:pt x="0" y="3"/>
                    <a:pt x="0" y="5"/>
                  </a:cubicBezTo>
                  <a:cubicBezTo>
                    <a:pt x="0"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3" name="Freeform 20517"/>
            <p:cNvSpPr/>
            <p:nvPr/>
          </p:nvSpPr>
          <p:spPr bwMode="auto">
            <a:xfrm>
              <a:off x="9882188" y="4995863"/>
              <a:ext cx="3175" cy="30163"/>
            </a:xfrm>
            <a:custGeom>
              <a:avLst/>
              <a:gdLst>
                <a:gd name="T0" fmla="*/ 2 w 2"/>
                <a:gd name="T1" fmla="*/ 0 h 19"/>
                <a:gd name="T2" fmla="*/ 0 w 2"/>
                <a:gd name="T3" fmla="*/ 19 h 19"/>
                <a:gd name="T4" fmla="*/ 2 w 2"/>
                <a:gd name="T5" fmla="*/ 6 h 19"/>
                <a:gd name="T6" fmla="*/ 2 w 2"/>
                <a:gd name="T7" fmla="*/ 0 h 19"/>
              </a:gdLst>
              <a:ahLst/>
              <a:cxnLst>
                <a:cxn ang="0">
                  <a:pos x="T0" y="T1"/>
                </a:cxn>
                <a:cxn ang="0">
                  <a:pos x="T2" y="T3"/>
                </a:cxn>
                <a:cxn ang="0">
                  <a:pos x="T4" y="T5"/>
                </a:cxn>
                <a:cxn ang="0">
                  <a:pos x="T6" y="T7"/>
                </a:cxn>
              </a:cxnLst>
              <a:rect l="0" t="0" r="r" b="b"/>
              <a:pathLst>
                <a:path w="2" h="19">
                  <a:moveTo>
                    <a:pt x="2" y="0"/>
                  </a:moveTo>
                  <a:lnTo>
                    <a:pt x="0" y="19"/>
                  </a:lnTo>
                  <a:lnTo>
                    <a:pt x="2" y="6"/>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4" name="Freeform 20518"/>
            <p:cNvSpPr/>
            <p:nvPr/>
          </p:nvSpPr>
          <p:spPr bwMode="auto">
            <a:xfrm>
              <a:off x="9885363" y="5056188"/>
              <a:ext cx="9525" cy="23813"/>
            </a:xfrm>
            <a:custGeom>
              <a:avLst/>
              <a:gdLst>
                <a:gd name="T0" fmla="*/ 3 w 3"/>
                <a:gd name="T1" fmla="*/ 0 h 7"/>
                <a:gd name="T2" fmla="*/ 0 w 3"/>
                <a:gd name="T3" fmla="*/ 2 h 7"/>
                <a:gd name="T4" fmla="*/ 3 w 3"/>
                <a:gd name="T5" fmla="*/ 7 h 7"/>
                <a:gd name="T6" fmla="*/ 3 w 3"/>
                <a:gd name="T7" fmla="*/ 0 h 7"/>
              </a:gdLst>
              <a:ahLst/>
              <a:cxnLst>
                <a:cxn ang="0">
                  <a:pos x="T0" y="T1"/>
                </a:cxn>
                <a:cxn ang="0">
                  <a:pos x="T2" y="T3"/>
                </a:cxn>
                <a:cxn ang="0">
                  <a:pos x="T4" y="T5"/>
                </a:cxn>
                <a:cxn ang="0">
                  <a:pos x="T6" y="T7"/>
                </a:cxn>
              </a:cxnLst>
              <a:rect l="0" t="0" r="r" b="b"/>
              <a:pathLst>
                <a:path w="3" h="7">
                  <a:moveTo>
                    <a:pt x="3" y="0"/>
                  </a:moveTo>
                  <a:cubicBezTo>
                    <a:pt x="0" y="2"/>
                    <a:pt x="0" y="2"/>
                    <a:pt x="0" y="2"/>
                  </a:cubicBezTo>
                  <a:cubicBezTo>
                    <a:pt x="3" y="7"/>
                    <a:pt x="3" y="7"/>
                    <a:pt x="3" y="7"/>
                  </a:cubicBezTo>
                  <a:cubicBezTo>
                    <a:pt x="2" y="5"/>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5" name="Freeform 20519"/>
            <p:cNvSpPr/>
            <p:nvPr/>
          </p:nvSpPr>
          <p:spPr bwMode="auto">
            <a:xfrm>
              <a:off x="9521825" y="2390775"/>
              <a:ext cx="3175" cy="26988"/>
            </a:xfrm>
            <a:custGeom>
              <a:avLst/>
              <a:gdLst>
                <a:gd name="T0" fmla="*/ 1 w 1"/>
                <a:gd name="T1" fmla="*/ 1 h 8"/>
                <a:gd name="T2" fmla="*/ 0 w 1"/>
                <a:gd name="T3" fmla="*/ 0 h 8"/>
                <a:gd name="T4" fmla="*/ 0 w 1"/>
                <a:gd name="T5" fmla="*/ 8 h 8"/>
                <a:gd name="T6" fmla="*/ 1 w 1"/>
                <a:gd name="T7" fmla="*/ 1 h 8"/>
              </a:gdLst>
              <a:ahLst/>
              <a:cxnLst>
                <a:cxn ang="0">
                  <a:pos x="T0" y="T1"/>
                </a:cxn>
                <a:cxn ang="0">
                  <a:pos x="T2" y="T3"/>
                </a:cxn>
                <a:cxn ang="0">
                  <a:pos x="T4" y="T5"/>
                </a:cxn>
                <a:cxn ang="0">
                  <a:pos x="T6" y="T7"/>
                </a:cxn>
              </a:cxnLst>
              <a:rect l="0" t="0" r="r" b="b"/>
              <a:pathLst>
                <a:path w="1" h="8">
                  <a:moveTo>
                    <a:pt x="1" y="1"/>
                  </a:moveTo>
                  <a:cubicBezTo>
                    <a:pt x="0" y="0"/>
                    <a:pt x="0" y="0"/>
                    <a:pt x="0" y="0"/>
                  </a:cubicBezTo>
                  <a:cubicBezTo>
                    <a:pt x="0" y="1"/>
                    <a:pt x="0" y="4"/>
                    <a:pt x="0" y="8"/>
                  </a:cubicBezTo>
                  <a:cubicBezTo>
                    <a:pt x="1" y="5"/>
                    <a:pt x="1" y="3"/>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6" name="Freeform 20520"/>
            <p:cNvSpPr/>
            <p:nvPr/>
          </p:nvSpPr>
          <p:spPr bwMode="auto">
            <a:xfrm>
              <a:off x="9558338" y="2873375"/>
              <a:ext cx="17463" cy="26988"/>
            </a:xfrm>
            <a:custGeom>
              <a:avLst/>
              <a:gdLst>
                <a:gd name="T0" fmla="*/ 3 w 5"/>
                <a:gd name="T1" fmla="*/ 7 h 8"/>
                <a:gd name="T2" fmla="*/ 4 w 5"/>
                <a:gd name="T3" fmla="*/ 8 h 8"/>
                <a:gd name="T4" fmla="*/ 5 w 5"/>
                <a:gd name="T5" fmla="*/ 6 h 8"/>
                <a:gd name="T6" fmla="*/ 4 w 5"/>
                <a:gd name="T7" fmla="*/ 7 h 8"/>
                <a:gd name="T8" fmla="*/ 4 w 5"/>
                <a:gd name="T9" fmla="*/ 6 h 8"/>
                <a:gd name="T10" fmla="*/ 0 w 5"/>
                <a:gd name="T11" fmla="*/ 0 h 8"/>
                <a:gd name="T12" fmla="*/ 3 w 5"/>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3" y="7"/>
                  </a:moveTo>
                  <a:cubicBezTo>
                    <a:pt x="4" y="8"/>
                    <a:pt x="4" y="8"/>
                    <a:pt x="4" y="8"/>
                  </a:cubicBezTo>
                  <a:cubicBezTo>
                    <a:pt x="5" y="7"/>
                    <a:pt x="5" y="7"/>
                    <a:pt x="5" y="6"/>
                  </a:cubicBezTo>
                  <a:cubicBezTo>
                    <a:pt x="4" y="7"/>
                    <a:pt x="4" y="7"/>
                    <a:pt x="4" y="7"/>
                  </a:cubicBezTo>
                  <a:cubicBezTo>
                    <a:pt x="4" y="6"/>
                    <a:pt x="4" y="6"/>
                    <a:pt x="4" y="6"/>
                  </a:cubicBezTo>
                  <a:cubicBezTo>
                    <a:pt x="0" y="0"/>
                    <a:pt x="0" y="0"/>
                    <a:pt x="0" y="0"/>
                  </a:cubicBez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7" name="Freeform 20521"/>
            <p:cNvSpPr/>
            <p:nvPr/>
          </p:nvSpPr>
          <p:spPr bwMode="auto">
            <a:xfrm>
              <a:off x="9301163" y="2533650"/>
              <a:ext cx="26988" cy="44450"/>
            </a:xfrm>
            <a:custGeom>
              <a:avLst/>
              <a:gdLst>
                <a:gd name="T0" fmla="*/ 0 w 8"/>
                <a:gd name="T1" fmla="*/ 2 h 13"/>
                <a:gd name="T2" fmla="*/ 8 w 8"/>
                <a:gd name="T3" fmla="*/ 13 h 13"/>
                <a:gd name="T4" fmla="*/ 0 w 8"/>
                <a:gd name="T5" fmla="*/ 2 h 13"/>
              </a:gdLst>
              <a:ahLst/>
              <a:cxnLst>
                <a:cxn ang="0">
                  <a:pos x="T0" y="T1"/>
                </a:cxn>
                <a:cxn ang="0">
                  <a:pos x="T2" y="T3"/>
                </a:cxn>
                <a:cxn ang="0">
                  <a:pos x="T4" y="T5"/>
                </a:cxn>
              </a:cxnLst>
              <a:rect l="0" t="0" r="r" b="b"/>
              <a:pathLst>
                <a:path w="8" h="13">
                  <a:moveTo>
                    <a:pt x="0" y="2"/>
                  </a:moveTo>
                  <a:cubicBezTo>
                    <a:pt x="3" y="6"/>
                    <a:pt x="6" y="9"/>
                    <a:pt x="8" y="13"/>
                  </a:cubicBezTo>
                  <a:cubicBezTo>
                    <a:pt x="3" y="6"/>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pic>
        <p:nvPicPr>
          <p:cNvPr id="419" name="图形 418"/>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flipV="1">
            <a:off x="415153" y="599372"/>
            <a:ext cx="5058843" cy="613937"/>
          </a:xfrm>
          <a:prstGeom prst="rect">
            <a:avLst/>
          </a:prstGeom>
        </p:spPr>
      </p:pic>
      <p:pic>
        <p:nvPicPr>
          <p:cNvPr id="420" name="图片 419"/>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983313" y="114836"/>
            <a:ext cx="6018816" cy="2568620"/>
          </a:xfrm>
          <a:prstGeom prst="rect">
            <a:avLst/>
          </a:prstGeom>
        </p:spPr>
      </p:pic>
      <p:pic>
        <p:nvPicPr>
          <p:cNvPr id="421" name="图片 420"/>
          <p:cNvPicPr>
            <a:picLocks noChangeAspect="1"/>
          </p:cNvPicPr>
          <p:nvPr/>
        </p:nvPicPr>
        <p:blipFill>
          <a:blip r:embed="rId5">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598604" y="2400158"/>
            <a:ext cx="2140329" cy="4019674"/>
          </a:xfrm>
          <a:prstGeom prst="rect">
            <a:avLst/>
          </a:prstGeom>
        </p:spPr>
      </p:pic>
      <p:pic>
        <p:nvPicPr>
          <p:cNvPr id="422" name="图形 421"/>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01228" y="516215"/>
            <a:ext cx="1437705" cy="736080"/>
          </a:xfrm>
          <a:prstGeom prst="rect">
            <a:avLst/>
          </a:prstGeom>
        </p:spPr>
      </p:pic>
      <p:pic>
        <p:nvPicPr>
          <p:cNvPr id="423" name="图片 422"/>
          <p:cNvPicPr>
            <a:picLocks noChangeAspect="1"/>
          </p:cNvPicPr>
          <p:nvPr/>
        </p:nvPicPr>
        <p:blipFill>
          <a:blip r:embed="rId9">
            <a:extLst>
              <a:ext uri="{BEBA8EAE-BF5A-486C-A8C5-ECC9F3942E4B}">
                <a14:imgProps xmlns:a14="http://schemas.microsoft.com/office/drawing/2010/main">
                  <a14:imgLayer r:embed="rId10">
                    <a14:imgEffect>
                      <a14:saturation sat="400000"/>
                    </a14:imgEffect>
                  </a14:imgLayer>
                </a14:imgProps>
              </a:ext>
              <a:ext uri="{28A0092B-C50C-407E-A947-70E740481C1C}">
                <a14:useLocalDpi xmlns:a14="http://schemas.microsoft.com/office/drawing/2010/main" val="0"/>
              </a:ext>
            </a:extLst>
          </a:blip>
          <a:stretch>
            <a:fillRect/>
          </a:stretch>
        </p:blipFill>
        <p:spPr>
          <a:xfrm>
            <a:off x="2919461" y="5917475"/>
            <a:ext cx="2364856" cy="642968"/>
          </a:xfrm>
          <a:prstGeom prst="rect">
            <a:avLst/>
          </a:prstGeom>
        </p:spPr>
      </p:pic>
      <p:grpSp>
        <p:nvGrpSpPr>
          <p:cNvPr id="429" name="组合 428"/>
          <p:cNvGrpSpPr/>
          <p:nvPr/>
        </p:nvGrpSpPr>
        <p:grpSpPr>
          <a:xfrm>
            <a:off x="4979567" y="2329002"/>
            <a:ext cx="1800200" cy="1282780"/>
            <a:chOff x="1862030" y="1491630"/>
            <a:chExt cx="1809869" cy="1289670"/>
          </a:xfrm>
        </p:grpSpPr>
        <p:sp>
          <p:nvSpPr>
            <p:cNvPr id="430" name="椭圆 7"/>
            <p:cNvSpPr/>
            <p:nvPr/>
          </p:nvSpPr>
          <p:spPr>
            <a:xfrm>
              <a:off x="1862030" y="1491630"/>
              <a:ext cx="1809869" cy="1148700"/>
            </a:xfrm>
            <a:custGeom>
              <a:avLst/>
              <a:gdLst>
                <a:gd name="connsiteX0" fmla="*/ 0 w 1800200"/>
                <a:gd name="connsiteY0" fmla="*/ 540060 h 1080120"/>
                <a:gd name="connsiteX1" fmla="*/ 900100 w 1800200"/>
                <a:gd name="connsiteY1" fmla="*/ 0 h 1080120"/>
                <a:gd name="connsiteX2" fmla="*/ 1800200 w 1800200"/>
                <a:gd name="connsiteY2" fmla="*/ 540060 h 1080120"/>
                <a:gd name="connsiteX3" fmla="*/ 900100 w 1800200"/>
                <a:gd name="connsiteY3" fmla="*/ 1080120 h 1080120"/>
                <a:gd name="connsiteX4" fmla="*/ 0 w 1800200"/>
                <a:gd name="connsiteY4" fmla="*/ 540060 h 1080120"/>
                <a:gd name="connsiteX0-1" fmla="*/ 900100 w 1800200"/>
                <a:gd name="connsiteY0-2" fmla="*/ 1080120 h 1171560"/>
                <a:gd name="connsiteX1-3" fmla="*/ 0 w 1800200"/>
                <a:gd name="connsiteY1-4" fmla="*/ 540060 h 1171560"/>
                <a:gd name="connsiteX2-5" fmla="*/ 900100 w 1800200"/>
                <a:gd name="connsiteY2-6" fmla="*/ 0 h 1171560"/>
                <a:gd name="connsiteX3-7" fmla="*/ 1800200 w 1800200"/>
                <a:gd name="connsiteY3-8" fmla="*/ 540060 h 1171560"/>
                <a:gd name="connsiteX4-9" fmla="*/ 991540 w 1800200"/>
                <a:gd name="connsiteY4-10" fmla="*/ 1171560 h 1171560"/>
                <a:gd name="connsiteX0-11" fmla="*/ 900100 w 1800200"/>
                <a:gd name="connsiteY0-12" fmla="*/ 1080120 h 1148700"/>
                <a:gd name="connsiteX1-13" fmla="*/ 0 w 1800200"/>
                <a:gd name="connsiteY1-14" fmla="*/ 540060 h 1148700"/>
                <a:gd name="connsiteX2-15" fmla="*/ 900100 w 1800200"/>
                <a:gd name="connsiteY2-16" fmla="*/ 0 h 1148700"/>
                <a:gd name="connsiteX3-17" fmla="*/ 1800200 w 1800200"/>
                <a:gd name="connsiteY3-18" fmla="*/ 540060 h 1148700"/>
                <a:gd name="connsiteX4-19" fmla="*/ 991540 w 1800200"/>
                <a:gd name="connsiteY4-20" fmla="*/ 1148700 h 1148700"/>
                <a:gd name="connsiteX0-21" fmla="*/ 909769 w 1809869"/>
                <a:gd name="connsiteY0-22" fmla="*/ 1080120 h 1148700"/>
                <a:gd name="connsiteX1-23" fmla="*/ 462069 w 1809869"/>
                <a:gd name="connsiteY1-24" fmla="*/ 1003920 h 1148700"/>
                <a:gd name="connsiteX2-25" fmla="*/ 9669 w 1809869"/>
                <a:gd name="connsiteY2-26" fmla="*/ 540060 h 1148700"/>
                <a:gd name="connsiteX3-27" fmla="*/ 909769 w 1809869"/>
                <a:gd name="connsiteY3-28" fmla="*/ 0 h 1148700"/>
                <a:gd name="connsiteX4-29" fmla="*/ 1809869 w 1809869"/>
                <a:gd name="connsiteY4-30" fmla="*/ 540060 h 1148700"/>
                <a:gd name="connsiteX5" fmla="*/ 1001209 w 1809869"/>
                <a:gd name="connsiteY5" fmla="*/ 1148700 h 11487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1809869" h="1148700">
                  <a:moveTo>
                    <a:pt x="909769" y="1080120"/>
                  </a:moveTo>
                  <a:cubicBezTo>
                    <a:pt x="835152" y="1067420"/>
                    <a:pt x="612086" y="1093930"/>
                    <a:pt x="462069" y="1003920"/>
                  </a:cubicBezTo>
                  <a:cubicBezTo>
                    <a:pt x="312052" y="913910"/>
                    <a:pt x="-64948" y="707380"/>
                    <a:pt x="9669" y="540060"/>
                  </a:cubicBezTo>
                  <a:cubicBezTo>
                    <a:pt x="84286" y="372740"/>
                    <a:pt x="412657" y="0"/>
                    <a:pt x="909769" y="0"/>
                  </a:cubicBezTo>
                  <a:cubicBezTo>
                    <a:pt x="1406881" y="0"/>
                    <a:pt x="1809869" y="241793"/>
                    <a:pt x="1809869" y="540060"/>
                  </a:cubicBezTo>
                  <a:cubicBezTo>
                    <a:pt x="1809869" y="838327"/>
                    <a:pt x="1406881" y="1057260"/>
                    <a:pt x="1001209" y="11487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31" name="任意多边形 8"/>
            <p:cNvSpPr/>
            <p:nvPr/>
          </p:nvSpPr>
          <p:spPr>
            <a:xfrm>
              <a:off x="2655094" y="2564130"/>
              <a:ext cx="228123" cy="217170"/>
            </a:xfrm>
            <a:custGeom>
              <a:avLst/>
              <a:gdLst>
                <a:gd name="connsiteX0" fmla="*/ 0 w 182880"/>
                <a:gd name="connsiteY0" fmla="*/ 0 h 198120"/>
                <a:gd name="connsiteX1" fmla="*/ 137160 w 182880"/>
                <a:gd name="connsiteY1" fmla="*/ 198120 h 198120"/>
                <a:gd name="connsiteX2" fmla="*/ 182880 w 182880"/>
                <a:gd name="connsiteY2" fmla="*/ 53340 h 198120"/>
                <a:gd name="connsiteX0-1" fmla="*/ 0 w 216217"/>
                <a:gd name="connsiteY0-2" fmla="*/ 0 h 198120"/>
                <a:gd name="connsiteX1-3" fmla="*/ 137160 w 216217"/>
                <a:gd name="connsiteY1-4" fmla="*/ 198120 h 198120"/>
                <a:gd name="connsiteX2-5" fmla="*/ 216217 w 216217"/>
                <a:gd name="connsiteY2-6" fmla="*/ 43815 h 198120"/>
                <a:gd name="connsiteX0-7" fmla="*/ 0 w 228123"/>
                <a:gd name="connsiteY0-8" fmla="*/ 0 h 217170"/>
                <a:gd name="connsiteX1-9" fmla="*/ 149066 w 228123"/>
                <a:gd name="connsiteY1-10" fmla="*/ 217170 h 217170"/>
                <a:gd name="connsiteX2-11" fmla="*/ 228123 w 228123"/>
                <a:gd name="connsiteY2-12" fmla="*/ 62865 h 217170"/>
              </a:gdLst>
              <a:ahLst/>
              <a:cxnLst>
                <a:cxn ang="0">
                  <a:pos x="connsiteX0-1" y="connsiteY0-2"/>
                </a:cxn>
                <a:cxn ang="0">
                  <a:pos x="connsiteX1-3" y="connsiteY1-4"/>
                </a:cxn>
                <a:cxn ang="0">
                  <a:pos x="connsiteX2-5" y="connsiteY2-6"/>
                </a:cxn>
              </a:cxnLst>
              <a:rect l="l" t="t" r="r" b="b"/>
              <a:pathLst>
                <a:path w="228123" h="217170">
                  <a:moveTo>
                    <a:pt x="0" y="0"/>
                  </a:moveTo>
                  <a:lnTo>
                    <a:pt x="149066" y="217170"/>
                  </a:lnTo>
                  <a:lnTo>
                    <a:pt x="228123" y="62865"/>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sp>
        <p:nvSpPr>
          <p:cNvPr id="432" name="任意多边形 16"/>
          <p:cNvSpPr/>
          <p:nvPr/>
        </p:nvSpPr>
        <p:spPr>
          <a:xfrm>
            <a:off x="4448175" y="4651983"/>
            <a:ext cx="3295650" cy="96067"/>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33" name="TextBox 1"/>
          <p:cNvSpPr txBox="1"/>
          <p:nvPr/>
        </p:nvSpPr>
        <p:spPr>
          <a:xfrm>
            <a:off x="3230698" y="3458702"/>
            <a:ext cx="5730603" cy="1015663"/>
          </a:xfrm>
          <a:prstGeom prst="rect">
            <a:avLst/>
          </a:prstGeom>
          <a:noFill/>
        </p:spPr>
        <p:txBody>
          <a:bodyPr wrap="square" rtlCol="0">
            <a:spAutoFit/>
          </a:bodyPr>
          <a:lstStyle/>
          <a:p>
            <a:pPr algn="ctr"/>
            <a:r>
              <a:rPr lang="zh-CN" altLang="en-US" sz="6000" b="1" dirty="0">
                <a:solidFill>
                  <a:schemeClr val="bg1"/>
                </a:solidFill>
                <a:latin typeface="演示悠然小楷" panose="00000500000000000000" pitchFamily="2" charset="-122"/>
                <a:ea typeface="演示悠然小楷" panose="00000500000000000000" pitchFamily="2" charset="-122"/>
              </a:rPr>
              <a:t>新学期工作重难点</a:t>
            </a:r>
            <a:endParaRPr lang="zh-CN" altLang="en-US" sz="6000" b="1" dirty="0">
              <a:solidFill>
                <a:schemeClr val="bg1"/>
              </a:solidFill>
              <a:latin typeface="演示悠然小楷" panose="00000500000000000000" pitchFamily="2" charset="-122"/>
              <a:ea typeface="演示悠然小楷" panose="00000500000000000000" pitchFamily="2" charset="-122"/>
            </a:endParaRPr>
          </a:p>
        </p:txBody>
      </p:sp>
      <p:sp>
        <p:nvSpPr>
          <p:cNvPr id="435" name="TextBox 11"/>
          <p:cNvSpPr txBox="1"/>
          <p:nvPr/>
        </p:nvSpPr>
        <p:spPr>
          <a:xfrm>
            <a:off x="5163577" y="2515563"/>
            <a:ext cx="1436537" cy="769441"/>
          </a:xfrm>
          <a:prstGeom prst="rect">
            <a:avLst/>
          </a:prstGeom>
          <a:noFill/>
        </p:spPr>
        <p:txBody>
          <a:bodyPr wrap="square" rtlCol="0">
            <a:spAutoFit/>
          </a:bodyPr>
          <a:lstStyle/>
          <a:p>
            <a:pPr algn="ctr"/>
            <a:r>
              <a:rPr lang="en-US" altLang="zh-CN" sz="4400" b="1" dirty="0">
                <a:solidFill>
                  <a:schemeClr val="bg1"/>
                </a:solidFill>
                <a:latin typeface="Arial" panose="020B0604020202020204" pitchFamily="34" charset="0"/>
                <a:ea typeface="思源黑体 CN Normal" panose="020B0400000000000000" pitchFamily="34" charset="-122"/>
                <a:cs typeface="Arial" panose="020B0604020202020204" pitchFamily="34" charset="0"/>
              </a:rPr>
              <a:t>03</a:t>
            </a:r>
            <a:endParaRPr lang="zh-CN" altLang="en-US" sz="4400" b="1" dirty="0">
              <a:solidFill>
                <a:schemeClr val="bg1"/>
              </a:solidFill>
              <a:latin typeface="Arial" panose="020B0604020202020204" pitchFamily="34" charset="0"/>
              <a:ea typeface="思源黑体 CN Normal" panose="020B0400000000000000"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71070" y="1873058"/>
            <a:ext cx="1689021" cy="1217878"/>
            <a:chOff x="1816555" y="1184987"/>
            <a:chExt cx="1276591" cy="920493"/>
          </a:xfrm>
        </p:grpSpPr>
        <p:sp>
          <p:nvSpPr>
            <p:cNvPr id="3" name="任意多边形 17"/>
            <p:cNvSpPr/>
            <p:nvPr/>
          </p:nvSpPr>
          <p:spPr>
            <a:xfrm>
              <a:off x="1816555" y="1207868"/>
              <a:ext cx="1093260" cy="897612"/>
            </a:xfrm>
            <a:custGeom>
              <a:avLst/>
              <a:gdLst>
                <a:gd name="connsiteX0" fmla="*/ 0 w 1074057"/>
                <a:gd name="connsiteY0" fmla="*/ 653143 h 653143"/>
                <a:gd name="connsiteX1" fmla="*/ 435428 w 1074057"/>
                <a:gd name="connsiteY1" fmla="*/ 188685 h 653143"/>
                <a:gd name="connsiteX2" fmla="*/ 696685 w 1074057"/>
                <a:gd name="connsiteY2" fmla="*/ 58057 h 653143"/>
                <a:gd name="connsiteX3" fmla="*/ 1074057 w 1074057"/>
                <a:gd name="connsiteY3" fmla="*/ 0 h 653143"/>
                <a:gd name="connsiteX0-1" fmla="*/ 0 w 1340757"/>
                <a:gd name="connsiteY0-2" fmla="*/ 1100818 h 1100818"/>
                <a:gd name="connsiteX1-3" fmla="*/ 702128 w 1340757"/>
                <a:gd name="connsiteY1-4" fmla="*/ 188685 h 1100818"/>
                <a:gd name="connsiteX2-5" fmla="*/ 963385 w 1340757"/>
                <a:gd name="connsiteY2-6" fmla="*/ 58057 h 1100818"/>
                <a:gd name="connsiteX3-7" fmla="*/ 1340757 w 1340757"/>
                <a:gd name="connsiteY3-8" fmla="*/ 0 h 1100818"/>
                <a:gd name="connsiteX0-9" fmla="*/ 0 w 1340757"/>
                <a:gd name="connsiteY0-10" fmla="*/ 1100818 h 1100818"/>
                <a:gd name="connsiteX1-11" fmla="*/ 702128 w 1340757"/>
                <a:gd name="connsiteY1-12" fmla="*/ 188685 h 1100818"/>
                <a:gd name="connsiteX2-13" fmla="*/ 1340757 w 1340757"/>
                <a:gd name="connsiteY2-14" fmla="*/ 0 h 1100818"/>
              </a:gdLst>
              <a:ahLst/>
              <a:cxnLst>
                <a:cxn ang="0">
                  <a:pos x="connsiteX0-1" y="connsiteY0-2"/>
                </a:cxn>
                <a:cxn ang="0">
                  <a:pos x="connsiteX1-3" y="connsiteY1-4"/>
                </a:cxn>
                <a:cxn ang="0">
                  <a:pos x="connsiteX2-5" y="connsiteY2-6"/>
                </a:cxn>
              </a:cxnLst>
              <a:rect l="l" t="t" r="r" b="b"/>
              <a:pathLst>
                <a:path w="1340757" h="1100818">
                  <a:moveTo>
                    <a:pt x="0" y="1100818"/>
                  </a:moveTo>
                  <a:cubicBezTo>
                    <a:pt x="159657" y="918179"/>
                    <a:pt x="478669" y="372155"/>
                    <a:pt x="702128" y="188685"/>
                  </a:cubicBezTo>
                  <a:cubicBezTo>
                    <a:pt x="925587" y="5215"/>
                    <a:pt x="1207709" y="39310"/>
                    <a:pt x="1340757" y="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4" name="等腰三角形 22"/>
            <p:cNvSpPr/>
            <p:nvPr/>
          </p:nvSpPr>
          <p:spPr>
            <a:xfrm rot="12324104">
              <a:off x="2882312" y="1184987"/>
              <a:ext cx="210834" cy="95230"/>
            </a:xfrm>
            <a:custGeom>
              <a:avLst/>
              <a:gdLst>
                <a:gd name="connsiteX0" fmla="*/ 0 w 288032"/>
                <a:gd name="connsiteY0" fmla="*/ 216024 h 216024"/>
                <a:gd name="connsiteX1" fmla="*/ 144016 w 288032"/>
                <a:gd name="connsiteY1" fmla="*/ 0 h 216024"/>
                <a:gd name="connsiteX2" fmla="*/ 288032 w 288032"/>
                <a:gd name="connsiteY2" fmla="*/ 216024 h 216024"/>
                <a:gd name="connsiteX3" fmla="*/ 0 w 288032"/>
                <a:gd name="connsiteY3" fmla="*/ 216024 h 216024"/>
                <a:gd name="connsiteX0-1" fmla="*/ 0 w 288032"/>
                <a:gd name="connsiteY0-2" fmla="*/ 216024 h 216129"/>
                <a:gd name="connsiteX1-3" fmla="*/ 144016 w 288032"/>
                <a:gd name="connsiteY1-4" fmla="*/ 0 h 216129"/>
                <a:gd name="connsiteX2-5" fmla="*/ 288032 w 288032"/>
                <a:gd name="connsiteY2-6" fmla="*/ 216024 h 216129"/>
                <a:gd name="connsiteX3-7" fmla="*/ 77298 w 288032"/>
                <a:gd name="connsiteY3-8" fmla="*/ 207917 h 216129"/>
                <a:gd name="connsiteX4" fmla="*/ 0 w 288032"/>
                <a:gd name="connsiteY4" fmla="*/ 216024 h 216129"/>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288032" h="216129">
                  <a:moveTo>
                    <a:pt x="0" y="216024"/>
                  </a:moveTo>
                  <a:lnTo>
                    <a:pt x="144016" y="0"/>
                  </a:lnTo>
                  <a:lnTo>
                    <a:pt x="288032" y="216024"/>
                  </a:lnTo>
                  <a:cubicBezTo>
                    <a:pt x="215044" y="217295"/>
                    <a:pt x="150286" y="206646"/>
                    <a:pt x="77298" y="207917"/>
                  </a:cubicBezTo>
                  <a:lnTo>
                    <a:pt x="0" y="216024"/>
                  </a:lnTo>
                  <a:close/>
                </a:path>
              </a:pathLst>
            </a:custGeom>
            <a:blipFill dpi="0" rotWithShape="1">
              <a:blip r:embed="rId1" cstate="print"/>
              <a:srcRect/>
              <a:stretch>
                <a:fillRect l="-8000"/>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grpSp>
        <p:nvGrpSpPr>
          <p:cNvPr id="5" name="组合 4"/>
          <p:cNvGrpSpPr/>
          <p:nvPr/>
        </p:nvGrpSpPr>
        <p:grpSpPr>
          <a:xfrm>
            <a:off x="2879213" y="3259767"/>
            <a:ext cx="1365954" cy="173553"/>
            <a:chOff x="2046515" y="2231474"/>
            <a:chExt cx="1019377" cy="129518"/>
          </a:xfrm>
        </p:grpSpPr>
        <p:sp>
          <p:nvSpPr>
            <p:cNvPr id="6" name="任意多边形 18"/>
            <p:cNvSpPr/>
            <p:nvPr/>
          </p:nvSpPr>
          <p:spPr>
            <a:xfrm>
              <a:off x="2046515" y="2296233"/>
              <a:ext cx="856343" cy="0"/>
            </a:xfrm>
            <a:custGeom>
              <a:avLst/>
              <a:gdLst>
                <a:gd name="connsiteX0" fmla="*/ 0 w 856343"/>
                <a:gd name="connsiteY0" fmla="*/ 0 h 0"/>
                <a:gd name="connsiteX1" fmla="*/ 856343 w 856343"/>
                <a:gd name="connsiteY1" fmla="*/ 0 h 0"/>
              </a:gdLst>
              <a:ahLst/>
              <a:cxnLst>
                <a:cxn ang="0">
                  <a:pos x="connsiteX0" y="connsiteY0"/>
                </a:cxn>
                <a:cxn ang="0">
                  <a:pos x="connsiteX1" y="connsiteY1"/>
                </a:cxn>
              </a:cxnLst>
              <a:rect l="l" t="t" r="r" b="b"/>
              <a:pathLst>
                <a:path w="856343">
                  <a:moveTo>
                    <a:pt x="0" y="0"/>
                  </a:moveTo>
                  <a:lnTo>
                    <a:pt x="856343"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7" name="等腰三角形 22"/>
            <p:cNvSpPr/>
            <p:nvPr/>
          </p:nvSpPr>
          <p:spPr>
            <a:xfrm rot="5400000">
              <a:off x="2915952" y="2211052"/>
              <a:ext cx="129518" cy="170362"/>
            </a:xfrm>
            <a:custGeom>
              <a:avLst/>
              <a:gdLst>
                <a:gd name="connsiteX0" fmla="*/ 0 w 288032"/>
                <a:gd name="connsiteY0" fmla="*/ 216024 h 216024"/>
                <a:gd name="connsiteX1" fmla="*/ 144016 w 288032"/>
                <a:gd name="connsiteY1" fmla="*/ 0 h 216024"/>
                <a:gd name="connsiteX2" fmla="*/ 288032 w 288032"/>
                <a:gd name="connsiteY2" fmla="*/ 216024 h 216024"/>
                <a:gd name="connsiteX3" fmla="*/ 0 w 288032"/>
                <a:gd name="connsiteY3" fmla="*/ 216024 h 216024"/>
                <a:gd name="connsiteX0-1" fmla="*/ 0 w 288032"/>
                <a:gd name="connsiteY0-2" fmla="*/ 216024 h 216129"/>
                <a:gd name="connsiteX1-3" fmla="*/ 144016 w 288032"/>
                <a:gd name="connsiteY1-4" fmla="*/ 0 h 216129"/>
                <a:gd name="connsiteX2-5" fmla="*/ 288032 w 288032"/>
                <a:gd name="connsiteY2-6" fmla="*/ 216024 h 216129"/>
                <a:gd name="connsiteX3-7" fmla="*/ 77298 w 288032"/>
                <a:gd name="connsiteY3-8" fmla="*/ 207917 h 216129"/>
                <a:gd name="connsiteX4" fmla="*/ 0 w 288032"/>
                <a:gd name="connsiteY4" fmla="*/ 216024 h 216129"/>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288032" h="216129">
                  <a:moveTo>
                    <a:pt x="0" y="216024"/>
                  </a:moveTo>
                  <a:lnTo>
                    <a:pt x="144016" y="0"/>
                  </a:lnTo>
                  <a:lnTo>
                    <a:pt x="288032" y="216024"/>
                  </a:lnTo>
                  <a:cubicBezTo>
                    <a:pt x="215044" y="217295"/>
                    <a:pt x="150286" y="206646"/>
                    <a:pt x="77298" y="207917"/>
                  </a:cubicBezTo>
                  <a:lnTo>
                    <a:pt x="0" y="216024"/>
                  </a:lnTo>
                  <a:close/>
                </a:path>
              </a:pathLst>
            </a:custGeom>
            <a:blipFill dpi="0" rotWithShape="1">
              <a:blip r:embed="rId2" cstate="print"/>
              <a:srcRect/>
              <a:stretch>
                <a:fillRect l="-8000"/>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grpSp>
        <p:nvGrpSpPr>
          <p:cNvPr id="8" name="组合 7"/>
          <p:cNvGrpSpPr/>
          <p:nvPr/>
        </p:nvGrpSpPr>
        <p:grpSpPr>
          <a:xfrm>
            <a:off x="2976457" y="4042720"/>
            <a:ext cx="1667509" cy="698207"/>
            <a:chOff x="2119086" y="2815772"/>
            <a:chExt cx="1244420" cy="521054"/>
          </a:xfrm>
        </p:grpSpPr>
        <p:sp>
          <p:nvSpPr>
            <p:cNvPr id="9" name="任意多边形 19"/>
            <p:cNvSpPr/>
            <p:nvPr/>
          </p:nvSpPr>
          <p:spPr>
            <a:xfrm>
              <a:off x="2119086" y="2815772"/>
              <a:ext cx="1074057" cy="499497"/>
            </a:xfrm>
            <a:custGeom>
              <a:avLst/>
              <a:gdLst>
                <a:gd name="connsiteX0" fmla="*/ 0 w 1074057"/>
                <a:gd name="connsiteY0" fmla="*/ 0 h 499497"/>
                <a:gd name="connsiteX1" fmla="*/ 478971 w 1074057"/>
                <a:gd name="connsiteY1" fmla="*/ 391886 h 499497"/>
                <a:gd name="connsiteX2" fmla="*/ 827314 w 1074057"/>
                <a:gd name="connsiteY2" fmla="*/ 493486 h 499497"/>
                <a:gd name="connsiteX3" fmla="*/ 1074057 w 1074057"/>
                <a:gd name="connsiteY3" fmla="*/ 478971 h 499497"/>
              </a:gdLst>
              <a:ahLst/>
              <a:cxnLst>
                <a:cxn ang="0">
                  <a:pos x="connsiteX0" y="connsiteY0"/>
                </a:cxn>
                <a:cxn ang="0">
                  <a:pos x="connsiteX1" y="connsiteY1"/>
                </a:cxn>
                <a:cxn ang="0">
                  <a:pos x="connsiteX2" y="connsiteY2"/>
                </a:cxn>
                <a:cxn ang="0">
                  <a:pos x="connsiteX3" y="connsiteY3"/>
                </a:cxn>
              </a:cxnLst>
              <a:rect l="l" t="t" r="r" b="b"/>
              <a:pathLst>
                <a:path w="1074057" h="499497">
                  <a:moveTo>
                    <a:pt x="0" y="0"/>
                  </a:moveTo>
                  <a:cubicBezTo>
                    <a:pt x="170542" y="154819"/>
                    <a:pt x="341085" y="309638"/>
                    <a:pt x="478971" y="391886"/>
                  </a:cubicBezTo>
                  <a:cubicBezTo>
                    <a:pt x="616857" y="474134"/>
                    <a:pt x="728133" y="478972"/>
                    <a:pt x="827314" y="493486"/>
                  </a:cubicBezTo>
                  <a:cubicBezTo>
                    <a:pt x="926495" y="508000"/>
                    <a:pt x="1000276" y="493485"/>
                    <a:pt x="1074057" y="478971"/>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10" name="等腰三角形 22"/>
            <p:cNvSpPr/>
            <p:nvPr/>
          </p:nvSpPr>
          <p:spPr>
            <a:xfrm rot="5400000">
              <a:off x="3213566" y="3186886"/>
              <a:ext cx="129518" cy="170362"/>
            </a:xfrm>
            <a:custGeom>
              <a:avLst/>
              <a:gdLst>
                <a:gd name="connsiteX0" fmla="*/ 0 w 288032"/>
                <a:gd name="connsiteY0" fmla="*/ 216024 h 216024"/>
                <a:gd name="connsiteX1" fmla="*/ 144016 w 288032"/>
                <a:gd name="connsiteY1" fmla="*/ 0 h 216024"/>
                <a:gd name="connsiteX2" fmla="*/ 288032 w 288032"/>
                <a:gd name="connsiteY2" fmla="*/ 216024 h 216024"/>
                <a:gd name="connsiteX3" fmla="*/ 0 w 288032"/>
                <a:gd name="connsiteY3" fmla="*/ 216024 h 216024"/>
                <a:gd name="connsiteX0-1" fmla="*/ 0 w 288032"/>
                <a:gd name="connsiteY0-2" fmla="*/ 216024 h 216129"/>
                <a:gd name="connsiteX1-3" fmla="*/ 144016 w 288032"/>
                <a:gd name="connsiteY1-4" fmla="*/ 0 h 216129"/>
                <a:gd name="connsiteX2-5" fmla="*/ 288032 w 288032"/>
                <a:gd name="connsiteY2-6" fmla="*/ 216024 h 216129"/>
                <a:gd name="connsiteX3-7" fmla="*/ 77298 w 288032"/>
                <a:gd name="connsiteY3-8" fmla="*/ 207917 h 216129"/>
                <a:gd name="connsiteX4" fmla="*/ 0 w 288032"/>
                <a:gd name="connsiteY4" fmla="*/ 216024 h 216129"/>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288032" h="216129">
                  <a:moveTo>
                    <a:pt x="0" y="216024"/>
                  </a:moveTo>
                  <a:lnTo>
                    <a:pt x="144016" y="0"/>
                  </a:lnTo>
                  <a:lnTo>
                    <a:pt x="288032" y="216024"/>
                  </a:lnTo>
                  <a:cubicBezTo>
                    <a:pt x="215044" y="217295"/>
                    <a:pt x="150286" y="206646"/>
                    <a:pt x="77298" y="207917"/>
                  </a:cubicBezTo>
                  <a:lnTo>
                    <a:pt x="0" y="216024"/>
                  </a:lnTo>
                  <a:close/>
                </a:path>
              </a:pathLst>
            </a:custGeom>
            <a:blipFill dpi="0" rotWithShape="1">
              <a:blip r:embed="rId2" cstate="print"/>
              <a:srcRect/>
              <a:stretch>
                <a:fillRect l="-8000"/>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sp>
        <p:nvSpPr>
          <p:cNvPr id="11" name="矩形 10"/>
          <p:cNvSpPr/>
          <p:nvPr/>
        </p:nvSpPr>
        <p:spPr>
          <a:xfrm>
            <a:off x="915471" y="5412015"/>
            <a:ext cx="10606380" cy="78752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用户可以在投影仪或者计算机上进行演示也可以将演示文稿打印出来用户可以在投影仪或者计算机上进行演示也可以将演示文稿打印出来用户可以在投影仪或者计算机上进行演示也可以将演示文稿打印出来</a:t>
            </a:r>
            <a:endParaRPr lang="zh-CN" altLang="en-US" sz="1600" dirty="0">
              <a:solidFill>
                <a:schemeClr val="bg1"/>
              </a:solidFill>
              <a:latin typeface="思源黑体 CN Normal" panose="020B0400000000000000" pitchFamily="34" charset="-122"/>
              <a:ea typeface="思源黑体 CN Normal" panose="020B0400000000000000" pitchFamily="34" charset="-122"/>
            </a:endParaRPr>
          </a:p>
        </p:txBody>
      </p:sp>
      <p:sp>
        <p:nvSpPr>
          <p:cNvPr id="12" name="矩形 11"/>
          <p:cNvSpPr/>
          <p:nvPr/>
        </p:nvSpPr>
        <p:spPr>
          <a:xfrm>
            <a:off x="4967257" y="1634099"/>
            <a:ext cx="2481828" cy="369332"/>
          </a:xfrm>
          <a:prstGeom prst="rect">
            <a:avLst/>
          </a:prstGeom>
        </p:spPr>
        <p:txBody>
          <a:bodyPr wrap="square">
            <a:spAutoFit/>
          </a:bodyPr>
          <a:lstStyle/>
          <a:p>
            <a:r>
              <a:rPr lang="zh-CN" altLang="en-US" b="1" dirty="0">
                <a:solidFill>
                  <a:schemeClr val="bg1"/>
                </a:solidFill>
                <a:latin typeface="思源黑体 CN Normal" panose="020B0400000000000000" pitchFamily="34" charset="-122"/>
                <a:ea typeface="思源黑体 CN Normal" panose="020B0400000000000000" pitchFamily="34" charset="-122"/>
              </a:rPr>
              <a:t>新学期工作重点</a:t>
            </a:r>
            <a:endParaRPr lang="zh-CN" altLang="en-US" b="1" dirty="0">
              <a:solidFill>
                <a:schemeClr val="bg1"/>
              </a:solidFill>
              <a:latin typeface="思源黑体 CN Normal" panose="020B0400000000000000" pitchFamily="34" charset="-122"/>
              <a:ea typeface="思源黑体 CN Normal" panose="020B0400000000000000" pitchFamily="34" charset="-122"/>
            </a:endParaRPr>
          </a:p>
        </p:txBody>
      </p:sp>
      <p:sp>
        <p:nvSpPr>
          <p:cNvPr id="13" name="矩形 12"/>
          <p:cNvSpPr/>
          <p:nvPr/>
        </p:nvSpPr>
        <p:spPr>
          <a:xfrm>
            <a:off x="4967257" y="3125107"/>
            <a:ext cx="2481828" cy="369332"/>
          </a:xfrm>
          <a:prstGeom prst="rect">
            <a:avLst/>
          </a:prstGeom>
        </p:spPr>
        <p:txBody>
          <a:bodyPr wrap="square">
            <a:spAutoFit/>
          </a:bodyPr>
          <a:lstStyle/>
          <a:p>
            <a:r>
              <a:rPr lang="zh-CN" altLang="en-US" b="1" dirty="0">
                <a:solidFill>
                  <a:schemeClr val="bg1"/>
                </a:solidFill>
                <a:latin typeface="思源黑体 CN Normal" panose="020B0400000000000000" pitchFamily="34" charset="-122"/>
                <a:ea typeface="思源黑体 CN Normal" panose="020B0400000000000000" pitchFamily="34" charset="-122"/>
              </a:rPr>
              <a:t>新学期工作重点</a:t>
            </a:r>
            <a:endParaRPr lang="zh-CN" altLang="en-US" b="1" dirty="0">
              <a:solidFill>
                <a:schemeClr val="bg1"/>
              </a:solidFill>
              <a:latin typeface="思源黑体 CN Normal" panose="020B0400000000000000" pitchFamily="34" charset="-122"/>
              <a:ea typeface="思源黑体 CN Normal" panose="020B0400000000000000" pitchFamily="34" charset="-122"/>
            </a:endParaRPr>
          </a:p>
        </p:txBody>
      </p:sp>
      <p:sp>
        <p:nvSpPr>
          <p:cNvPr id="14" name="矩形 13"/>
          <p:cNvSpPr/>
          <p:nvPr/>
        </p:nvSpPr>
        <p:spPr>
          <a:xfrm>
            <a:off x="4967257" y="4336073"/>
            <a:ext cx="2481828" cy="369332"/>
          </a:xfrm>
          <a:prstGeom prst="rect">
            <a:avLst/>
          </a:prstGeom>
        </p:spPr>
        <p:txBody>
          <a:bodyPr wrap="square">
            <a:spAutoFit/>
          </a:bodyPr>
          <a:lstStyle/>
          <a:p>
            <a:r>
              <a:rPr lang="zh-CN" altLang="en-US" b="1" dirty="0">
                <a:solidFill>
                  <a:schemeClr val="bg1"/>
                </a:solidFill>
                <a:latin typeface="思源黑体 CN Normal" panose="020B0400000000000000" pitchFamily="34" charset="-122"/>
                <a:ea typeface="思源黑体 CN Normal" panose="020B0400000000000000" pitchFamily="34" charset="-122"/>
              </a:rPr>
              <a:t>新学期工作重点</a:t>
            </a:r>
            <a:endParaRPr lang="zh-CN" altLang="en-US" b="1" dirty="0">
              <a:solidFill>
                <a:schemeClr val="bg1"/>
              </a:solidFill>
              <a:latin typeface="思源黑体 CN Normal" panose="020B0400000000000000" pitchFamily="34" charset="-122"/>
              <a:ea typeface="思源黑体 CN Normal" panose="020B0400000000000000" pitchFamily="34" charset="-122"/>
            </a:endParaRPr>
          </a:p>
        </p:txBody>
      </p:sp>
      <p:sp>
        <p:nvSpPr>
          <p:cNvPr id="15" name="矩形 14"/>
          <p:cNvSpPr/>
          <p:nvPr/>
        </p:nvSpPr>
        <p:spPr>
          <a:xfrm>
            <a:off x="4967257" y="1939849"/>
            <a:ext cx="4675976" cy="463525"/>
          </a:xfrm>
          <a:prstGeom prst="rect">
            <a:avLst/>
          </a:prstGeom>
        </p:spPr>
        <p:txBody>
          <a:bodyPr wrap="square">
            <a:spAutoFit/>
          </a:bodyPr>
          <a:lstStyle/>
          <a:p>
            <a:pPr>
              <a:lnSpc>
                <a:spcPct val="150000"/>
              </a:lnSpc>
            </a:pPr>
            <a:r>
              <a:rPr lang="zh-CN" altLang="en-US"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a:t>
            </a: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16" name="矩形 15"/>
          <p:cNvSpPr/>
          <p:nvPr/>
        </p:nvSpPr>
        <p:spPr>
          <a:xfrm>
            <a:off x="4967257" y="3499755"/>
            <a:ext cx="4675976" cy="463525"/>
          </a:xfrm>
          <a:prstGeom prst="rect">
            <a:avLst/>
          </a:prstGeom>
        </p:spPr>
        <p:txBody>
          <a:bodyPr wrap="square">
            <a:spAutoFit/>
          </a:bodyPr>
          <a:lstStyle/>
          <a:p>
            <a:pPr>
              <a:lnSpc>
                <a:spcPct val="150000"/>
              </a:lnSpc>
            </a:pPr>
            <a:r>
              <a:rPr lang="zh-CN" altLang="en-US"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a:t>
            </a: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17" name="矩形 16"/>
          <p:cNvSpPr/>
          <p:nvPr/>
        </p:nvSpPr>
        <p:spPr>
          <a:xfrm>
            <a:off x="4967257" y="4666694"/>
            <a:ext cx="4675976" cy="463525"/>
          </a:xfrm>
          <a:prstGeom prst="rect">
            <a:avLst/>
          </a:prstGeom>
        </p:spPr>
        <p:txBody>
          <a:bodyPr wrap="square">
            <a:spAutoFit/>
          </a:bodyPr>
          <a:lstStyle/>
          <a:p>
            <a:pPr>
              <a:lnSpc>
                <a:spcPct val="150000"/>
              </a:lnSpc>
            </a:pPr>
            <a:r>
              <a:rPr lang="zh-CN" altLang="en-US"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a:t>
            </a: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nvGrpSpPr>
          <p:cNvPr id="18" name="组合 17"/>
          <p:cNvGrpSpPr/>
          <p:nvPr/>
        </p:nvGrpSpPr>
        <p:grpSpPr>
          <a:xfrm>
            <a:off x="1136526" y="3058870"/>
            <a:ext cx="2481828" cy="1403920"/>
            <a:chOff x="745992" y="2081550"/>
            <a:chExt cx="1852126" cy="1047710"/>
          </a:xfrm>
        </p:grpSpPr>
        <p:sp>
          <p:nvSpPr>
            <p:cNvPr id="19" name="同心圆 16"/>
            <p:cNvSpPr/>
            <p:nvPr/>
          </p:nvSpPr>
          <p:spPr>
            <a:xfrm>
              <a:off x="1133669" y="2081550"/>
              <a:ext cx="1076773" cy="1047710"/>
            </a:xfrm>
            <a:custGeom>
              <a:avLst/>
              <a:gdLst>
                <a:gd name="connsiteX0" fmla="*/ 0 w 1076737"/>
                <a:gd name="connsiteY0" fmla="*/ 538369 h 1076737"/>
                <a:gd name="connsiteX1" fmla="*/ 538369 w 1076737"/>
                <a:gd name="connsiteY1" fmla="*/ 0 h 1076737"/>
                <a:gd name="connsiteX2" fmla="*/ 1076738 w 1076737"/>
                <a:gd name="connsiteY2" fmla="*/ 538369 h 1076737"/>
                <a:gd name="connsiteX3" fmla="*/ 538369 w 1076737"/>
                <a:gd name="connsiteY3" fmla="*/ 1076738 h 1076737"/>
                <a:gd name="connsiteX4" fmla="*/ 0 w 1076737"/>
                <a:gd name="connsiteY4" fmla="*/ 538369 h 1076737"/>
                <a:gd name="connsiteX5" fmla="*/ 167583 w 1076737"/>
                <a:gd name="connsiteY5" fmla="*/ 538369 h 1076737"/>
                <a:gd name="connsiteX6" fmla="*/ 538368 w 1076737"/>
                <a:gd name="connsiteY6" fmla="*/ 909154 h 1076737"/>
                <a:gd name="connsiteX7" fmla="*/ 909153 w 1076737"/>
                <a:gd name="connsiteY7" fmla="*/ 538369 h 1076737"/>
                <a:gd name="connsiteX8" fmla="*/ 538368 w 1076737"/>
                <a:gd name="connsiteY8" fmla="*/ 167584 h 1076737"/>
                <a:gd name="connsiteX9" fmla="*/ 167583 w 1076737"/>
                <a:gd name="connsiteY9" fmla="*/ 538369 h 1076737"/>
                <a:gd name="connsiteX0-1" fmla="*/ 18 w 1076773"/>
                <a:gd name="connsiteY0-2" fmla="*/ 509341 h 1047710"/>
                <a:gd name="connsiteX1-3" fmla="*/ 523872 w 1076773"/>
                <a:gd name="connsiteY1-4" fmla="*/ 0 h 1047710"/>
                <a:gd name="connsiteX2-5" fmla="*/ 1076756 w 1076773"/>
                <a:gd name="connsiteY2-6" fmla="*/ 509341 h 1047710"/>
                <a:gd name="connsiteX3-7" fmla="*/ 538387 w 1076773"/>
                <a:gd name="connsiteY3-8" fmla="*/ 1047710 h 1047710"/>
                <a:gd name="connsiteX4-9" fmla="*/ 18 w 1076773"/>
                <a:gd name="connsiteY4-10" fmla="*/ 509341 h 1047710"/>
                <a:gd name="connsiteX5-11" fmla="*/ 167601 w 1076773"/>
                <a:gd name="connsiteY5-12" fmla="*/ 509341 h 1047710"/>
                <a:gd name="connsiteX6-13" fmla="*/ 538386 w 1076773"/>
                <a:gd name="connsiteY6-14" fmla="*/ 880126 h 1047710"/>
                <a:gd name="connsiteX7-15" fmla="*/ 909171 w 1076773"/>
                <a:gd name="connsiteY7-16" fmla="*/ 509341 h 1047710"/>
                <a:gd name="connsiteX8-17" fmla="*/ 538386 w 1076773"/>
                <a:gd name="connsiteY8-18" fmla="*/ 138556 h 1047710"/>
                <a:gd name="connsiteX9-19" fmla="*/ 167601 w 1076773"/>
                <a:gd name="connsiteY9-20" fmla="*/ 509341 h 1047710"/>
                <a:gd name="connsiteX0-21" fmla="*/ 18 w 1076773"/>
                <a:gd name="connsiteY0-22" fmla="*/ 509341 h 1047710"/>
                <a:gd name="connsiteX1-23" fmla="*/ 523872 w 1076773"/>
                <a:gd name="connsiteY1-24" fmla="*/ 0 h 1047710"/>
                <a:gd name="connsiteX2-25" fmla="*/ 1076756 w 1076773"/>
                <a:gd name="connsiteY2-26" fmla="*/ 509341 h 1047710"/>
                <a:gd name="connsiteX3-27" fmla="*/ 538387 w 1076773"/>
                <a:gd name="connsiteY3-28" fmla="*/ 1047710 h 1047710"/>
                <a:gd name="connsiteX4-29" fmla="*/ 18 w 1076773"/>
                <a:gd name="connsiteY4-30" fmla="*/ 509341 h 1047710"/>
                <a:gd name="connsiteX5-31" fmla="*/ 167601 w 1076773"/>
                <a:gd name="connsiteY5-32" fmla="*/ 509341 h 1047710"/>
                <a:gd name="connsiteX6-33" fmla="*/ 538386 w 1076773"/>
                <a:gd name="connsiteY6-34" fmla="*/ 880126 h 1047710"/>
                <a:gd name="connsiteX7-35" fmla="*/ 909171 w 1076773"/>
                <a:gd name="connsiteY7-36" fmla="*/ 509341 h 1047710"/>
                <a:gd name="connsiteX8-37" fmla="*/ 596443 w 1076773"/>
                <a:gd name="connsiteY8-38" fmla="*/ 182099 h 1047710"/>
                <a:gd name="connsiteX9-39" fmla="*/ 167601 w 1076773"/>
                <a:gd name="connsiteY9-40" fmla="*/ 509341 h 10477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076773" h="1047710">
                  <a:moveTo>
                    <a:pt x="18" y="509341"/>
                  </a:moveTo>
                  <a:cubicBezTo>
                    <a:pt x="-2401" y="334723"/>
                    <a:pt x="226539" y="0"/>
                    <a:pt x="523872" y="0"/>
                  </a:cubicBezTo>
                  <a:cubicBezTo>
                    <a:pt x="821205" y="0"/>
                    <a:pt x="1074337" y="334723"/>
                    <a:pt x="1076756" y="509341"/>
                  </a:cubicBezTo>
                  <a:cubicBezTo>
                    <a:pt x="1079175" y="683959"/>
                    <a:pt x="835720" y="1047710"/>
                    <a:pt x="538387" y="1047710"/>
                  </a:cubicBezTo>
                  <a:cubicBezTo>
                    <a:pt x="241054" y="1047710"/>
                    <a:pt x="2437" y="683959"/>
                    <a:pt x="18" y="509341"/>
                  </a:cubicBezTo>
                  <a:close/>
                  <a:moveTo>
                    <a:pt x="167601" y="509341"/>
                  </a:moveTo>
                  <a:cubicBezTo>
                    <a:pt x="157925" y="625679"/>
                    <a:pt x="333607" y="880126"/>
                    <a:pt x="538386" y="880126"/>
                  </a:cubicBezTo>
                  <a:cubicBezTo>
                    <a:pt x="743165" y="880126"/>
                    <a:pt x="909171" y="714120"/>
                    <a:pt x="909171" y="509341"/>
                  </a:cubicBezTo>
                  <a:cubicBezTo>
                    <a:pt x="909171" y="304562"/>
                    <a:pt x="801222" y="182099"/>
                    <a:pt x="596443" y="182099"/>
                  </a:cubicBezTo>
                  <a:cubicBezTo>
                    <a:pt x="391664" y="182099"/>
                    <a:pt x="177277" y="393003"/>
                    <a:pt x="167601" y="509341"/>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20" name="矩形 19"/>
            <p:cNvSpPr/>
            <p:nvPr/>
          </p:nvSpPr>
          <p:spPr>
            <a:xfrm>
              <a:off x="745992" y="2391635"/>
              <a:ext cx="1852126" cy="482340"/>
            </a:xfrm>
            <a:prstGeom prst="rect">
              <a:avLst/>
            </a:prstGeom>
            <a:ln>
              <a:noFill/>
            </a:ln>
          </p:spPr>
          <p:txBody>
            <a:bodyPr wrap="square">
              <a:spAutoFit/>
            </a:bodyPr>
            <a:lstStyle/>
            <a:p>
              <a:pPr algn="ctr"/>
              <a:r>
                <a:rPr lang="zh-CN" altLang="en-US" b="1" dirty="0">
                  <a:solidFill>
                    <a:schemeClr val="bg1"/>
                  </a:solidFill>
                  <a:latin typeface="思源黑体 CN Normal" panose="020B0400000000000000" pitchFamily="34" charset="-122"/>
                  <a:ea typeface="思源黑体 CN Normal" panose="020B0400000000000000" pitchFamily="34" charset="-122"/>
                </a:rPr>
                <a:t>工作</a:t>
              </a:r>
              <a:endParaRPr lang="en-US" altLang="zh-CN" b="1" dirty="0">
                <a:solidFill>
                  <a:schemeClr val="bg1"/>
                </a:solidFill>
                <a:latin typeface="思源黑体 CN Normal" panose="020B0400000000000000" pitchFamily="34" charset="-122"/>
                <a:ea typeface="思源黑体 CN Normal" panose="020B0400000000000000" pitchFamily="34" charset="-122"/>
              </a:endParaRPr>
            </a:p>
            <a:p>
              <a:pPr algn="ctr"/>
              <a:r>
                <a:rPr lang="zh-CN" altLang="en-US" b="1" dirty="0">
                  <a:solidFill>
                    <a:schemeClr val="bg1"/>
                  </a:solidFill>
                  <a:latin typeface="思源黑体 CN Normal" panose="020B0400000000000000" pitchFamily="34" charset="-122"/>
                  <a:ea typeface="思源黑体 CN Normal" panose="020B0400000000000000" pitchFamily="34" charset="-122"/>
                </a:rPr>
                <a:t>重点</a:t>
              </a:r>
              <a:endParaRPr lang="zh-CN" altLang="en-US" b="1" dirty="0">
                <a:solidFill>
                  <a:schemeClr val="bg1"/>
                </a:solidFill>
                <a:latin typeface="思源黑体 CN Normal" panose="020B0400000000000000" pitchFamily="34" charset="-122"/>
                <a:ea typeface="思源黑体 CN Normal" panose="020B0400000000000000" pitchFamily="34" charset="-122"/>
              </a:endParaRPr>
            </a:p>
          </p:txBody>
        </p:sp>
      </p:grpSp>
      <p:grpSp>
        <p:nvGrpSpPr>
          <p:cNvPr id="22" name="组合 21"/>
          <p:cNvGrpSpPr/>
          <p:nvPr/>
        </p:nvGrpSpPr>
        <p:grpSpPr>
          <a:xfrm>
            <a:off x="506527" y="390034"/>
            <a:ext cx="4210794" cy="1041521"/>
            <a:chOff x="294658" y="390034"/>
            <a:chExt cx="4210794" cy="1041521"/>
          </a:xfrm>
        </p:grpSpPr>
        <p:sp>
          <p:nvSpPr>
            <p:cNvPr id="23" name="任意多边形 74"/>
            <p:cNvSpPr>
              <a:spLocks noChangeArrowheads="1"/>
            </p:cNvSpPr>
            <p:nvPr/>
          </p:nvSpPr>
          <p:spPr bwMode="auto">
            <a:xfrm rot="429592">
              <a:off x="880683" y="1062437"/>
              <a:ext cx="2820600" cy="369118"/>
            </a:xfrm>
            <a:custGeom>
              <a:avLst/>
              <a:gdLst>
                <a:gd name="T0" fmla="*/ 0 w 1710294"/>
                <a:gd name="T1" fmla="*/ 306260 h 547438"/>
                <a:gd name="T2" fmla="*/ 4065206 w 1710294"/>
                <a:gd name="T3" fmla="*/ 364458 h 547438"/>
                <a:gd name="T4" fmla="*/ 7202996 w 1710294"/>
                <a:gd name="T5" fmla="*/ 39733 h 547438"/>
                <a:gd name="T6" fmla="*/ 12116441 w 1710294"/>
                <a:gd name="T7" fmla="*/ 156623 h 547438"/>
                <a:gd name="T8" fmla="*/ 12052783 w 1710294"/>
                <a:gd name="T9" fmla="*/ 17411 h 547438"/>
                <a:gd name="T10" fmla="*/ 15235666 w 1710294"/>
                <a:gd name="T11" fmla="*/ 91368 h 547438"/>
                <a:gd name="T12" fmla="*/ 16063217 w 1710294"/>
                <a:gd name="T13" fmla="*/ 43513 h 547438"/>
                <a:gd name="T14" fmla="*/ 17145394 w 1710294"/>
                <a:gd name="T15" fmla="*/ 47863 h 547438"/>
                <a:gd name="T16" fmla="*/ 0 60000 65536"/>
                <a:gd name="T17" fmla="*/ 0 60000 65536"/>
                <a:gd name="T18" fmla="*/ 0 60000 65536"/>
                <a:gd name="T19" fmla="*/ 0 60000 65536"/>
                <a:gd name="T20" fmla="*/ 0 60000 65536"/>
                <a:gd name="T21" fmla="*/ 0 60000 65536"/>
                <a:gd name="T22" fmla="*/ 0 60000 65536"/>
                <a:gd name="T23" fmla="*/ 0 60000 65536"/>
                <a:gd name="T24" fmla="*/ 0 w 1710294"/>
                <a:gd name="T25" fmla="*/ 0 h 547438"/>
                <a:gd name="T26" fmla="*/ 1710294 w 1710294"/>
                <a:gd name="T27" fmla="*/ 547438 h 547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 name="文本框 88"/>
            <p:cNvSpPr>
              <a:spLocks noChangeArrowheads="1"/>
            </p:cNvSpPr>
            <p:nvPr/>
          </p:nvSpPr>
          <p:spPr bwMode="auto">
            <a:xfrm>
              <a:off x="294658" y="454220"/>
              <a:ext cx="3506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rPr>
                <a:t>新学期工作重难点</a:t>
              </a:r>
              <a:endPar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endParaRPr>
            </a:p>
          </p:txBody>
        </p:sp>
        <p:grpSp>
          <p:nvGrpSpPr>
            <p:cNvPr id="25" name="组合 24"/>
            <p:cNvGrpSpPr/>
            <p:nvPr/>
          </p:nvGrpSpPr>
          <p:grpSpPr>
            <a:xfrm rot="20952482">
              <a:off x="3637090" y="390034"/>
              <a:ext cx="868362" cy="825501"/>
              <a:chOff x="5065713" y="442913"/>
              <a:chExt cx="868362" cy="825501"/>
            </a:xfrm>
          </p:grpSpPr>
          <p:sp>
            <p:nvSpPr>
              <p:cNvPr id="26" name="任意多边形 79"/>
              <p:cNvSpPr/>
              <p:nvPr/>
            </p:nvSpPr>
            <p:spPr bwMode="auto">
              <a:xfrm>
                <a:off x="5065713" y="1025526"/>
                <a:ext cx="279400" cy="242888"/>
              </a:xfrm>
              <a:custGeom>
                <a:avLst/>
                <a:gdLst>
                  <a:gd name="T0" fmla="*/ 150 w 150"/>
                  <a:gd name="T1" fmla="*/ 77 h 130"/>
                  <a:gd name="T2" fmla="*/ 56 w 150"/>
                  <a:gd name="T3" fmla="*/ 0 h 130"/>
                  <a:gd name="T4" fmla="*/ 0 w 150"/>
                  <a:gd name="T5" fmla="*/ 130 h 130"/>
                  <a:gd name="T6" fmla="*/ 150 w 150"/>
                  <a:gd name="T7" fmla="*/ 77 h 130"/>
                </a:gdLst>
                <a:ahLst/>
                <a:cxnLst>
                  <a:cxn ang="0">
                    <a:pos x="T0" y="T1"/>
                  </a:cxn>
                  <a:cxn ang="0">
                    <a:pos x="T2" y="T3"/>
                  </a:cxn>
                  <a:cxn ang="0">
                    <a:pos x="T4" y="T5"/>
                  </a:cxn>
                  <a:cxn ang="0">
                    <a:pos x="T6" y="T7"/>
                  </a:cxn>
                </a:cxnLst>
                <a:rect l="0" t="0" r="r" b="b"/>
                <a:pathLst>
                  <a:path w="150" h="130">
                    <a:moveTo>
                      <a:pt x="150" y="77"/>
                    </a:moveTo>
                    <a:cubicBezTo>
                      <a:pt x="150" y="77"/>
                      <a:pt x="123" y="13"/>
                      <a:pt x="56" y="0"/>
                    </a:cubicBezTo>
                    <a:cubicBezTo>
                      <a:pt x="0" y="130"/>
                      <a:pt x="0" y="130"/>
                      <a:pt x="0" y="130"/>
                    </a:cubicBezTo>
                    <a:lnTo>
                      <a:pt x="150" y="77"/>
                    </a:ln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 name="任意多边形 78"/>
              <p:cNvSpPr/>
              <p:nvPr/>
            </p:nvSpPr>
            <p:spPr bwMode="auto">
              <a:xfrm>
                <a:off x="5168900" y="596901"/>
                <a:ext cx="609600" cy="573088"/>
              </a:xfrm>
              <a:custGeom>
                <a:avLst/>
                <a:gdLst>
                  <a:gd name="T0" fmla="*/ 327 w 327"/>
                  <a:gd name="T1" fmla="*/ 85 h 307"/>
                  <a:gd name="T2" fmla="*/ 94 w 327"/>
                  <a:gd name="T3" fmla="*/ 307 h 307"/>
                  <a:gd name="T4" fmla="*/ 0 w 327"/>
                  <a:gd name="T5" fmla="*/ 230 h 307"/>
                  <a:gd name="T6" fmla="*/ 231 w 327"/>
                  <a:gd name="T7" fmla="*/ 0 h 307"/>
                  <a:gd name="T8" fmla="*/ 327 w 327"/>
                  <a:gd name="T9" fmla="*/ 85 h 307"/>
                </a:gdLst>
                <a:ahLst/>
                <a:cxnLst>
                  <a:cxn ang="0">
                    <a:pos x="T0" y="T1"/>
                  </a:cxn>
                  <a:cxn ang="0">
                    <a:pos x="T2" y="T3"/>
                  </a:cxn>
                  <a:cxn ang="0">
                    <a:pos x="T4" y="T5"/>
                  </a:cxn>
                  <a:cxn ang="0">
                    <a:pos x="T6" y="T7"/>
                  </a:cxn>
                  <a:cxn ang="0">
                    <a:pos x="T8" y="T9"/>
                  </a:cxn>
                </a:cxnLst>
                <a:rect l="0" t="0" r="r" b="b"/>
                <a:pathLst>
                  <a:path w="327" h="307">
                    <a:moveTo>
                      <a:pt x="327" y="85"/>
                    </a:moveTo>
                    <a:cubicBezTo>
                      <a:pt x="94" y="307"/>
                      <a:pt x="94" y="307"/>
                      <a:pt x="94" y="307"/>
                    </a:cubicBezTo>
                    <a:cubicBezTo>
                      <a:pt x="94" y="307"/>
                      <a:pt x="67" y="246"/>
                      <a:pt x="0" y="230"/>
                    </a:cubicBezTo>
                    <a:cubicBezTo>
                      <a:pt x="231" y="0"/>
                      <a:pt x="231" y="0"/>
                      <a:pt x="231" y="0"/>
                    </a:cubicBezTo>
                    <a:cubicBezTo>
                      <a:pt x="231" y="0"/>
                      <a:pt x="326" y="34"/>
                      <a:pt x="327" y="8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 name="任意多边形 77"/>
              <p:cNvSpPr/>
              <p:nvPr/>
            </p:nvSpPr>
            <p:spPr bwMode="auto">
              <a:xfrm>
                <a:off x="5600700" y="442913"/>
                <a:ext cx="333375" cy="312738"/>
              </a:xfrm>
              <a:custGeom>
                <a:avLst/>
                <a:gdLst>
                  <a:gd name="T0" fmla="*/ 118 w 179"/>
                  <a:gd name="T1" fmla="*/ 45 h 168"/>
                  <a:gd name="T2" fmla="*/ 96 w 179"/>
                  <a:gd name="T3" fmla="*/ 168 h 168"/>
                  <a:gd name="T4" fmla="*/ 0 w 179"/>
                  <a:gd name="T5" fmla="*/ 83 h 168"/>
                  <a:gd name="T6" fmla="*/ 118 w 179"/>
                  <a:gd name="T7" fmla="*/ 45 h 168"/>
                </a:gdLst>
                <a:ahLst/>
                <a:cxnLst>
                  <a:cxn ang="0">
                    <a:pos x="T0" y="T1"/>
                  </a:cxn>
                  <a:cxn ang="0">
                    <a:pos x="T2" y="T3"/>
                  </a:cxn>
                  <a:cxn ang="0">
                    <a:pos x="T4" y="T5"/>
                  </a:cxn>
                  <a:cxn ang="0">
                    <a:pos x="T6" y="T7"/>
                  </a:cxn>
                </a:cxnLst>
                <a:rect l="0" t="0" r="r" b="b"/>
                <a:pathLst>
                  <a:path w="179" h="168">
                    <a:moveTo>
                      <a:pt x="118" y="45"/>
                    </a:moveTo>
                    <a:cubicBezTo>
                      <a:pt x="146" y="64"/>
                      <a:pt x="179" y="98"/>
                      <a:pt x="96" y="168"/>
                    </a:cubicBezTo>
                    <a:cubicBezTo>
                      <a:pt x="96" y="168"/>
                      <a:pt x="100" y="120"/>
                      <a:pt x="0" y="83"/>
                    </a:cubicBezTo>
                    <a:cubicBezTo>
                      <a:pt x="0" y="83"/>
                      <a:pt x="55" y="0"/>
                      <a:pt x="118" y="4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 name="任意多边形 76"/>
              <p:cNvSpPr/>
              <p:nvPr/>
            </p:nvSpPr>
            <p:spPr bwMode="auto">
              <a:xfrm>
                <a:off x="5564188" y="631826"/>
                <a:ext cx="185738" cy="152400"/>
              </a:xfrm>
              <a:custGeom>
                <a:avLst/>
                <a:gdLst>
                  <a:gd name="T0" fmla="*/ 99 w 99"/>
                  <a:gd name="T1" fmla="*/ 81 h 81"/>
                  <a:gd name="T2" fmla="*/ 0 w 99"/>
                  <a:gd name="T3" fmla="*/ 0 h 81"/>
                </a:gdLst>
                <a:ahLst/>
                <a:cxnLst>
                  <a:cxn ang="0">
                    <a:pos x="T0" y="T1"/>
                  </a:cxn>
                  <a:cxn ang="0">
                    <a:pos x="T2" y="T3"/>
                  </a:cxn>
                </a:cxnLst>
                <a:rect l="0" t="0" r="r" b="b"/>
                <a:pathLst>
                  <a:path w="99" h="81">
                    <a:moveTo>
                      <a:pt x="99" y="81"/>
                    </a:moveTo>
                    <a:cubicBezTo>
                      <a:pt x="99" y="81"/>
                      <a:pt x="85" y="23"/>
                      <a:pt x="0" y="0"/>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 name="任意多边形 75"/>
              <p:cNvSpPr/>
              <p:nvPr/>
            </p:nvSpPr>
            <p:spPr bwMode="auto">
              <a:xfrm>
                <a:off x="5099050" y="1190626"/>
                <a:ext cx="57150" cy="44450"/>
              </a:xfrm>
              <a:custGeom>
                <a:avLst/>
                <a:gdLst>
                  <a:gd name="T0" fmla="*/ 31 w 31"/>
                  <a:gd name="T1" fmla="*/ 24 h 24"/>
                  <a:gd name="T2" fmla="*/ 0 w 31"/>
                  <a:gd name="T3" fmla="*/ 1 h 24"/>
                </a:gdLst>
                <a:ahLst/>
                <a:cxnLst>
                  <a:cxn ang="0">
                    <a:pos x="T0" y="T1"/>
                  </a:cxn>
                  <a:cxn ang="0">
                    <a:pos x="T2" y="T3"/>
                  </a:cxn>
                </a:cxnLst>
                <a:rect l="0" t="0" r="r" b="b"/>
                <a:pathLst>
                  <a:path w="31" h="24">
                    <a:moveTo>
                      <a:pt x="31" y="24"/>
                    </a:moveTo>
                    <a:cubicBezTo>
                      <a:pt x="31" y="24"/>
                      <a:pt x="26" y="0"/>
                      <a:pt x="0" y="1"/>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 name="直线 2"/>
              <p:cNvSpPr>
                <a:spLocks noChangeShapeType="1"/>
              </p:cNvSpPr>
              <p:nvPr/>
            </p:nvSpPr>
            <p:spPr bwMode="auto">
              <a:xfrm flipH="1">
                <a:off x="5313363" y="730251"/>
                <a:ext cx="407988" cy="384175"/>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 name="直线 1"/>
              <p:cNvSpPr>
                <a:spLocks noChangeShapeType="1"/>
              </p:cNvSpPr>
              <p:nvPr/>
            </p:nvSpPr>
            <p:spPr bwMode="auto">
              <a:xfrm flipH="1">
                <a:off x="5246688" y="668338"/>
                <a:ext cx="403225" cy="388938"/>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4"/>
          <p:cNvSpPr>
            <a:spLocks noChangeArrowheads="1"/>
          </p:cNvSpPr>
          <p:nvPr/>
        </p:nvSpPr>
        <p:spPr bwMode="auto">
          <a:xfrm>
            <a:off x="2502359" y="2635774"/>
            <a:ext cx="2792973" cy="81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用户可以在投影仪或者计算机上进行演示也可以将演示文稿打印出来</a:t>
            </a:r>
            <a:endParaRPr kumimoji="0" lang="en-US" altLang="zh-CN"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endParaRPr>
          </a:p>
          <a:p>
            <a:pPr defTabSz="1216025">
              <a:lnSpc>
                <a:spcPct val="130000"/>
              </a:lnSpc>
              <a:spcBef>
                <a:spcPct val="0"/>
              </a:spcBef>
              <a:defRPr/>
            </a:pPr>
            <a:r>
              <a:rPr lang="zh-CN" altLang="en-US" sz="14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a:t>
            </a:r>
            <a:endPar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方正宋刻本秀楷简体" panose="02000000000000000000" pitchFamily="2" charset="-122"/>
            </a:endParaRPr>
          </a:p>
        </p:txBody>
      </p:sp>
      <p:sp>
        <p:nvSpPr>
          <p:cNvPr id="3" name="TextBox 13"/>
          <p:cNvSpPr txBox="1">
            <a:spLocks noChangeArrowheads="1"/>
          </p:cNvSpPr>
          <p:nvPr/>
        </p:nvSpPr>
        <p:spPr bwMode="auto">
          <a:xfrm>
            <a:off x="2502359" y="2263554"/>
            <a:ext cx="1293812" cy="330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工作难点</a:t>
            </a:r>
            <a:endParaRPr kumimoji="0" lang="zh-CN" altLang="en-US" sz="18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endParaRPr>
          </a:p>
        </p:txBody>
      </p:sp>
      <p:grpSp>
        <p:nvGrpSpPr>
          <p:cNvPr id="4" name="组合 3"/>
          <p:cNvGrpSpPr/>
          <p:nvPr/>
        </p:nvGrpSpPr>
        <p:grpSpPr>
          <a:xfrm>
            <a:off x="922693" y="2317206"/>
            <a:ext cx="1354607" cy="1101750"/>
            <a:chOff x="2539530" y="5659550"/>
            <a:chExt cx="266387" cy="216662"/>
          </a:xfrm>
          <a:solidFill>
            <a:schemeClr val="bg1"/>
          </a:solidFill>
        </p:grpSpPr>
        <p:sp>
          <p:nvSpPr>
            <p:cNvPr id="5" name="Freeform 107"/>
            <p:cNvSpPr>
              <a:spLocks noEditPoints="1"/>
            </p:cNvSpPr>
            <p:nvPr/>
          </p:nvSpPr>
          <p:spPr bwMode="auto">
            <a:xfrm>
              <a:off x="2539530" y="5659550"/>
              <a:ext cx="266387" cy="216662"/>
            </a:xfrm>
            <a:custGeom>
              <a:avLst/>
              <a:gdLst>
                <a:gd name="T0" fmla="*/ 107 w 125"/>
                <a:gd name="T1" fmla="*/ 14 h 102"/>
                <a:gd name="T2" fmla="*/ 44 w 125"/>
                <a:gd name="T3" fmla="*/ 4 h 102"/>
                <a:gd name="T4" fmla="*/ 15 w 125"/>
                <a:gd name="T5" fmla="*/ 19 h 102"/>
                <a:gd name="T6" fmla="*/ 8 w 125"/>
                <a:gd name="T7" fmla="*/ 27 h 102"/>
                <a:gd name="T8" fmla="*/ 10 w 125"/>
                <a:gd name="T9" fmla="*/ 70 h 102"/>
                <a:gd name="T10" fmla="*/ 36 w 125"/>
                <a:gd name="T11" fmla="*/ 80 h 102"/>
                <a:gd name="T12" fmla="*/ 36 w 125"/>
                <a:gd name="T13" fmla="*/ 80 h 102"/>
                <a:gd name="T14" fmla="*/ 42 w 125"/>
                <a:gd name="T15" fmla="*/ 100 h 102"/>
                <a:gd name="T16" fmla="*/ 47 w 125"/>
                <a:gd name="T17" fmla="*/ 100 h 102"/>
                <a:gd name="T18" fmla="*/ 51 w 125"/>
                <a:gd name="T19" fmla="*/ 96 h 102"/>
                <a:gd name="T20" fmla="*/ 62 w 125"/>
                <a:gd name="T21" fmla="*/ 86 h 102"/>
                <a:gd name="T22" fmla="*/ 65 w 125"/>
                <a:gd name="T23" fmla="*/ 84 h 102"/>
                <a:gd name="T24" fmla="*/ 66 w 125"/>
                <a:gd name="T25" fmla="*/ 83 h 102"/>
                <a:gd name="T26" fmla="*/ 68 w 125"/>
                <a:gd name="T27" fmla="*/ 83 h 102"/>
                <a:gd name="T28" fmla="*/ 88 w 125"/>
                <a:gd name="T29" fmla="*/ 79 h 102"/>
                <a:gd name="T30" fmla="*/ 118 w 125"/>
                <a:gd name="T31" fmla="*/ 65 h 102"/>
                <a:gd name="T32" fmla="*/ 124 w 125"/>
                <a:gd name="T33" fmla="*/ 43 h 102"/>
                <a:gd name="T34" fmla="*/ 115 w 125"/>
                <a:gd name="T35" fmla="*/ 22 h 102"/>
                <a:gd name="T36" fmla="*/ 116 w 125"/>
                <a:gd name="T37" fmla="*/ 58 h 102"/>
                <a:gd name="T38" fmla="*/ 91 w 125"/>
                <a:gd name="T39" fmla="*/ 72 h 102"/>
                <a:gd name="T40" fmla="*/ 66 w 125"/>
                <a:gd name="T41" fmla="*/ 77 h 102"/>
                <a:gd name="T42" fmla="*/ 64 w 125"/>
                <a:gd name="T43" fmla="*/ 78 h 102"/>
                <a:gd name="T44" fmla="*/ 62 w 125"/>
                <a:gd name="T45" fmla="*/ 79 h 102"/>
                <a:gd name="T46" fmla="*/ 58 w 125"/>
                <a:gd name="T47" fmla="*/ 81 h 102"/>
                <a:gd name="T48" fmla="*/ 53 w 125"/>
                <a:gd name="T49" fmla="*/ 87 h 102"/>
                <a:gd name="T50" fmla="*/ 47 w 125"/>
                <a:gd name="T51" fmla="*/ 96 h 102"/>
                <a:gd name="T52" fmla="*/ 42 w 125"/>
                <a:gd name="T53" fmla="*/ 79 h 102"/>
                <a:gd name="T54" fmla="*/ 41 w 125"/>
                <a:gd name="T55" fmla="*/ 74 h 102"/>
                <a:gd name="T56" fmla="*/ 40 w 125"/>
                <a:gd name="T57" fmla="*/ 74 h 102"/>
                <a:gd name="T58" fmla="*/ 39 w 125"/>
                <a:gd name="T59" fmla="*/ 74 h 102"/>
                <a:gd name="T60" fmla="*/ 31 w 125"/>
                <a:gd name="T61" fmla="*/ 73 h 102"/>
                <a:gd name="T62" fmla="*/ 6 w 125"/>
                <a:gd name="T63" fmla="*/ 50 h 102"/>
                <a:gd name="T64" fmla="*/ 15 w 125"/>
                <a:gd name="T65" fmla="*/ 28 h 102"/>
                <a:gd name="T66" fmla="*/ 26 w 125"/>
                <a:gd name="T67" fmla="*/ 18 h 102"/>
                <a:gd name="T68" fmla="*/ 83 w 125"/>
                <a:gd name="T69" fmla="*/ 9 h 102"/>
                <a:gd name="T70" fmla="*/ 113 w 125"/>
                <a:gd name="T71" fmla="*/ 3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02">
                  <a:moveTo>
                    <a:pt x="115" y="22"/>
                  </a:moveTo>
                  <a:cubicBezTo>
                    <a:pt x="112" y="20"/>
                    <a:pt x="110" y="17"/>
                    <a:pt x="107" y="14"/>
                  </a:cubicBezTo>
                  <a:cubicBezTo>
                    <a:pt x="101" y="10"/>
                    <a:pt x="94" y="6"/>
                    <a:pt x="87" y="4"/>
                  </a:cubicBezTo>
                  <a:cubicBezTo>
                    <a:pt x="73" y="0"/>
                    <a:pt x="58" y="0"/>
                    <a:pt x="44" y="4"/>
                  </a:cubicBezTo>
                  <a:cubicBezTo>
                    <a:pt x="37" y="5"/>
                    <a:pt x="30" y="8"/>
                    <a:pt x="24" y="12"/>
                  </a:cubicBezTo>
                  <a:cubicBezTo>
                    <a:pt x="21" y="14"/>
                    <a:pt x="18" y="16"/>
                    <a:pt x="15" y="19"/>
                  </a:cubicBezTo>
                  <a:cubicBezTo>
                    <a:pt x="11" y="23"/>
                    <a:pt x="11" y="23"/>
                    <a:pt x="11" y="23"/>
                  </a:cubicBezTo>
                  <a:cubicBezTo>
                    <a:pt x="10" y="24"/>
                    <a:pt x="9" y="26"/>
                    <a:pt x="8" y="27"/>
                  </a:cubicBezTo>
                  <a:cubicBezTo>
                    <a:pt x="3" y="33"/>
                    <a:pt x="0" y="41"/>
                    <a:pt x="0" y="49"/>
                  </a:cubicBezTo>
                  <a:cubicBezTo>
                    <a:pt x="0" y="57"/>
                    <a:pt x="4" y="64"/>
                    <a:pt x="10" y="70"/>
                  </a:cubicBezTo>
                  <a:cubicBezTo>
                    <a:pt x="15" y="75"/>
                    <a:pt x="23" y="78"/>
                    <a:pt x="30" y="79"/>
                  </a:cubicBezTo>
                  <a:cubicBezTo>
                    <a:pt x="32" y="79"/>
                    <a:pt x="34" y="79"/>
                    <a:pt x="36" y="80"/>
                  </a:cubicBezTo>
                  <a:cubicBezTo>
                    <a:pt x="36" y="80"/>
                    <a:pt x="36" y="80"/>
                    <a:pt x="36" y="80"/>
                  </a:cubicBezTo>
                  <a:cubicBezTo>
                    <a:pt x="36" y="80"/>
                    <a:pt x="36" y="80"/>
                    <a:pt x="36" y="80"/>
                  </a:cubicBezTo>
                  <a:cubicBezTo>
                    <a:pt x="37" y="83"/>
                    <a:pt x="38" y="87"/>
                    <a:pt x="39" y="90"/>
                  </a:cubicBezTo>
                  <a:cubicBezTo>
                    <a:pt x="40" y="93"/>
                    <a:pt x="41" y="97"/>
                    <a:pt x="42" y="100"/>
                  </a:cubicBezTo>
                  <a:cubicBezTo>
                    <a:pt x="43" y="100"/>
                    <a:pt x="43" y="101"/>
                    <a:pt x="43" y="101"/>
                  </a:cubicBezTo>
                  <a:cubicBezTo>
                    <a:pt x="45" y="102"/>
                    <a:pt x="46" y="101"/>
                    <a:pt x="47" y="100"/>
                  </a:cubicBezTo>
                  <a:cubicBezTo>
                    <a:pt x="47" y="100"/>
                    <a:pt x="47" y="100"/>
                    <a:pt x="47" y="100"/>
                  </a:cubicBezTo>
                  <a:cubicBezTo>
                    <a:pt x="48" y="99"/>
                    <a:pt x="49" y="98"/>
                    <a:pt x="51" y="96"/>
                  </a:cubicBezTo>
                  <a:cubicBezTo>
                    <a:pt x="53" y="94"/>
                    <a:pt x="56" y="91"/>
                    <a:pt x="58" y="89"/>
                  </a:cubicBezTo>
                  <a:cubicBezTo>
                    <a:pt x="60" y="87"/>
                    <a:pt x="62" y="86"/>
                    <a:pt x="62" y="86"/>
                  </a:cubicBezTo>
                  <a:cubicBezTo>
                    <a:pt x="62" y="85"/>
                    <a:pt x="63" y="85"/>
                    <a:pt x="64" y="84"/>
                  </a:cubicBezTo>
                  <a:cubicBezTo>
                    <a:pt x="65" y="84"/>
                    <a:pt x="65" y="84"/>
                    <a:pt x="65" y="84"/>
                  </a:cubicBezTo>
                  <a:cubicBezTo>
                    <a:pt x="65" y="84"/>
                    <a:pt x="65" y="84"/>
                    <a:pt x="66" y="84"/>
                  </a:cubicBezTo>
                  <a:cubicBezTo>
                    <a:pt x="66" y="83"/>
                    <a:pt x="66" y="83"/>
                    <a:pt x="66" y="83"/>
                  </a:cubicBezTo>
                  <a:cubicBezTo>
                    <a:pt x="67" y="83"/>
                    <a:pt x="67" y="83"/>
                    <a:pt x="67" y="83"/>
                  </a:cubicBezTo>
                  <a:cubicBezTo>
                    <a:pt x="67" y="83"/>
                    <a:pt x="67" y="83"/>
                    <a:pt x="68" y="83"/>
                  </a:cubicBezTo>
                  <a:cubicBezTo>
                    <a:pt x="71" y="82"/>
                    <a:pt x="74" y="82"/>
                    <a:pt x="78" y="81"/>
                  </a:cubicBezTo>
                  <a:cubicBezTo>
                    <a:pt x="81" y="81"/>
                    <a:pt x="85" y="80"/>
                    <a:pt x="88" y="79"/>
                  </a:cubicBezTo>
                  <a:cubicBezTo>
                    <a:pt x="95" y="78"/>
                    <a:pt x="102" y="76"/>
                    <a:pt x="109" y="72"/>
                  </a:cubicBezTo>
                  <a:cubicBezTo>
                    <a:pt x="112" y="70"/>
                    <a:pt x="115" y="68"/>
                    <a:pt x="118" y="65"/>
                  </a:cubicBezTo>
                  <a:cubicBezTo>
                    <a:pt x="121" y="62"/>
                    <a:pt x="123" y="59"/>
                    <a:pt x="124" y="55"/>
                  </a:cubicBezTo>
                  <a:cubicBezTo>
                    <a:pt x="125" y="51"/>
                    <a:pt x="124" y="47"/>
                    <a:pt x="124" y="43"/>
                  </a:cubicBezTo>
                  <a:cubicBezTo>
                    <a:pt x="123" y="39"/>
                    <a:pt x="122" y="36"/>
                    <a:pt x="120" y="32"/>
                  </a:cubicBezTo>
                  <a:cubicBezTo>
                    <a:pt x="119" y="29"/>
                    <a:pt x="117" y="25"/>
                    <a:pt x="115" y="22"/>
                  </a:cubicBezTo>
                  <a:close/>
                  <a:moveTo>
                    <a:pt x="118" y="50"/>
                  </a:moveTo>
                  <a:cubicBezTo>
                    <a:pt x="118" y="53"/>
                    <a:pt x="117" y="56"/>
                    <a:pt x="116" y="58"/>
                  </a:cubicBezTo>
                  <a:cubicBezTo>
                    <a:pt x="114" y="61"/>
                    <a:pt x="112" y="63"/>
                    <a:pt x="109" y="65"/>
                  </a:cubicBezTo>
                  <a:cubicBezTo>
                    <a:pt x="104" y="69"/>
                    <a:pt x="98" y="71"/>
                    <a:pt x="91" y="72"/>
                  </a:cubicBezTo>
                  <a:cubicBezTo>
                    <a:pt x="85" y="74"/>
                    <a:pt x="78" y="75"/>
                    <a:pt x="71" y="76"/>
                  </a:cubicBezTo>
                  <a:cubicBezTo>
                    <a:pt x="69" y="76"/>
                    <a:pt x="68" y="76"/>
                    <a:pt x="66" y="77"/>
                  </a:cubicBezTo>
                  <a:cubicBezTo>
                    <a:pt x="65" y="77"/>
                    <a:pt x="65" y="77"/>
                    <a:pt x="64" y="78"/>
                  </a:cubicBezTo>
                  <a:cubicBezTo>
                    <a:pt x="64" y="78"/>
                    <a:pt x="64" y="78"/>
                    <a:pt x="64" y="78"/>
                  </a:cubicBezTo>
                  <a:cubicBezTo>
                    <a:pt x="63" y="78"/>
                    <a:pt x="63" y="78"/>
                    <a:pt x="63" y="78"/>
                  </a:cubicBezTo>
                  <a:cubicBezTo>
                    <a:pt x="63" y="78"/>
                    <a:pt x="62" y="78"/>
                    <a:pt x="62" y="79"/>
                  </a:cubicBezTo>
                  <a:cubicBezTo>
                    <a:pt x="61" y="79"/>
                    <a:pt x="60" y="80"/>
                    <a:pt x="59" y="80"/>
                  </a:cubicBezTo>
                  <a:cubicBezTo>
                    <a:pt x="59" y="80"/>
                    <a:pt x="59" y="81"/>
                    <a:pt x="58" y="81"/>
                  </a:cubicBezTo>
                  <a:cubicBezTo>
                    <a:pt x="58" y="81"/>
                    <a:pt x="57" y="82"/>
                    <a:pt x="57" y="82"/>
                  </a:cubicBezTo>
                  <a:cubicBezTo>
                    <a:pt x="55" y="84"/>
                    <a:pt x="54" y="85"/>
                    <a:pt x="53" y="87"/>
                  </a:cubicBezTo>
                  <a:cubicBezTo>
                    <a:pt x="50" y="91"/>
                    <a:pt x="48" y="94"/>
                    <a:pt x="48" y="94"/>
                  </a:cubicBezTo>
                  <a:cubicBezTo>
                    <a:pt x="48" y="95"/>
                    <a:pt x="48" y="95"/>
                    <a:pt x="47" y="96"/>
                  </a:cubicBezTo>
                  <a:cubicBezTo>
                    <a:pt x="46" y="94"/>
                    <a:pt x="45" y="91"/>
                    <a:pt x="45" y="89"/>
                  </a:cubicBezTo>
                  <a:cubicBezTo>
                    <a:pt x="44" y="85"/>
                    <a:pt x="43" y="82"/>
                    <a:pt x="42" y="79"/>
                  </a:cubicBezTo>
                  <a:cubicBezTo>
                    <a:pt x="42" y="77"/>
                    <a:pt x="42" y="77"/>
                    <a:pt x="42" y="77"/>
                  </a:cubicBezTo>
                  <a:cubicBezTo>
                    <a:pt x="41" y="74"/>
                    <a:pt x="41" y="74"/>
                    <a:pt x="41" y="74"/>
                  </a:cubicBezTo>
                  <a:cubicBezTo>
                    <a:pt x="41" y="74"/>
                    <a:pt x="41" y="74"/>
                    <a:pt x="41" y="74"/>
                  </a:cubicBezTo>
                  <a:cubicBezTo>
                    <a:pt x="40" y="74"/>
                    <a:pt x="40" y="74"/>
                    <a:pt x="40" y="74"/>
                  </a:cubicBezTo>
                  <a:cubicBezTo>
                    <a:pt x="40" y="74"/>
                    <a:pt x="40" y="74"/>
                    <a:pt x="40" y="74"/>
                  </a:cubicBezTo>
                  <a:cubicBezTo>
                    <a:pt x="39" y="74"/>
                    <a:pt x="39" y="74"/>
                    <a:pt x="39" y="74"/>
                  </a:cubicBezTo>
                  <a:cubicBezTo>
                    <a:pt x="36" y="74"/>
                    <a:pt x="36" y="74"/>
                    <a:pt x="36" y="74"/>
                  </a:cubicBezTo>
                  <a:cubicBezTo>
                    <a:pt x="35" y="73"/>
                    <a:pt x="33" y="73"/>
                    <a:pt x="31" y="73"/>
                  </a:cubicBezTo>
                  <a:cubicBezTo>
                    <a:pt x="25" y="72"/>
                    <a:pt x="19" y="70"/>
                    <a:pt x="14" y="66"/>
                  </a:cubicBezTo>
                  <a:cubicBezTo>
                    <a:pt x="10" y="62"/>
                    <a:pt x="7" y="56"/>
                    <a:pt x="6" y="50"/>
                  </a:cubicBezTo>
                  <a:cubicBezTo>
                    <a:pt x="6" y="43"/>
                    <a:pt x="8" y="37"/>
                    <a:pt x="12" y="32"/>
                  </a:cubicBezTo>
                  <a:cubicBezTo>
                    <a:pt x="15" y="28"/>
                    <a:pt x="15" y="28"/>
                    <a:pt x="15" y="28"/>
                  </a:cubicBezTo>
                  <a:cubicBezTo>
                    <a:pt x="16" y="27"/>
                    <a:pt x="17" y="26"/>
                    <a:pt x="18" y="24"/>
                  </a:cubicBezTo>
                  <a:cubicBezTo>
                    <a:pt x="20" y="22"/>
                    <a:pt x="23" y="20"/>
                    <a:pt x="26" y="18"/>
                  </a:cubicBezTo>
                  <a:cubicBezTo>
                    <a:pt x="31" y="15"/>
                    <a:pt x="37" y="12"/>
                    <a:pt x="44" y="10"/>
                  </a:cubicBezTo>
                  <a:cubicBezTo>
                    <a:pt x="56" y="6"/>
                    <a:pt x="70" y="6"/>
                    <a:pt x="83" y="9"/>
                  </a:cubicBezTo>
                  <a:cubicBezTo>
                    <a:pt x="89" y="11"/>
                    <a:pt x="95" y="13"/>
                    <a:pt x="101" y="17"/>
                  </a:cubicBezTo>
                  <a:cubicBezTo>
                    <a:pt x="106" y="21"/>
                    <a:pt x="110" y="26"/>
                    <a:pt x="113" y="32"/>
                  </a:cubicBezTo>
                  <a:cubicBezTo>
                    <a:pt x="116" y="37"/>
                    <a:pt x="119" y="44"/>
                    <a:pt x="11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6" name="Freeform 110"/>
            <p:cNvSpPr/>
            <p:nvPr/>
          </p:nvSpPr>
          <p:spPr bwMode="auto">
            <a:xfrm>
              <a:off x="2596359" y="5712828"/>
              <a:ext cx="142073" cy="17759"/>
            </a:xfrm>
            <a:custGeom>
              <a:avLst/>
              <a:gdLst>
                <a:gd name="T0" fmla="*/ 0 w 66"/>
                <a:gd name="T1" fmla="*/ 5 h 8"/>
                <a:gd name="T2" fmla="*/ 0 w 66"/>
                <a:gd name="T3" fmla="*/ 5 h 8"/>
                <a:gd name="T4" fmla="*/ 1 w 66"/>
                <a:gd name="T5" fmla="*/ 6 h 8"/>
                <a:gd name="T6" fmla="*/ 1 w 66"/>
                <a:gd name="T7" fmla="*/ 6 h 8"/>
                <a:gd name="T8" fmla="*/ 1 w 66"/>
                <a:gd name="T9" fmla="*/ 6 h 8"/>
                <a:gd name="T10" fmla="*/ 1 w 66"/>
                <a:gd name="T11" fmla="*/ 6 h 8"/>
                <a:gd name="T12" fmla="*/ 1 w 66"/>
                <a:gd name="T13" fmla="*/ 7 h 8"/>
                <a:gd name="T14" fmla="*/ 1 w 66"/>
                <a:gd name="T15" fmla="*/ 7 h 8"/>
                <a:gd name="T16" fmla="*/ 1 w 66"/>
                <a:gd name="T17" fmla="*/ 7 h 8"/>
                <a:gd name="T18" fmla="*/ 2 w 66"/>
                <a:gd name="T19" fmla="*/ 7 h 8"/>
                <a:gd name="T20" fmla="*/ 2 w 66"/>
                <a:gd name="T21" fmla="*/ 7 h 8"/>
                <a:gd name="T22" fmla="*/ 2 w 66"/>
                <a:gd name="T23" fmla="*/ 8 h 8"/>
                <a:gd name="T24" fmla="*/ 3 w 66"/>
                <a:gd name="T25" fmla="*/ 8 h 8"/>
                <a:gd name="T26" fmla="*/ 4 w 66"/>
                <a:gd name="T27" fmla="*/ 8 h 8"/>
                <a:gd name="T28" fmla="*/ 5 w 66"/>
                <a:gd name="T29" fmla="*/ 8 h 8"/>
                <a:gd name="T30" fmla="*/ 6 w 66"/>
                <a:gd name="T31" fmla="*/ 8 h 8"/>
                <a:gd name="T32" fmla="*/ 8 w 66"/>
                <a:gd name="T33" fmla="*/ 7 h 8"/>
                <a:gd name="T34" fmla="*/ 13 w 66"/>
                <a:gd name="T35" fmla="*/ 7 h 8"/>
                <a:gd name="T36" fmla="*/ 37 w 66"/>
                <a:gd name="T37" fmla="*/ 6 h 8"/>
                <a:gd name="T38" fmla="*/ 42 w 66"/>
                <a:gd name="T39" fmla="*/ 6 h 8"/>
                <a:gd name="T40" fmla="*/ 51 w 66"/>
                <a:gd name="T41" fmla="*/ 6 h 8"/>
                <a:gd name="T42" fmla="*/ 59 w 66"/>
                <a:gd name="T43" fmla="*/ 5 h 8"/>
                <a:gd name="T44" fmla="*/ 65 w 66"/>
                <a:gd name="T45" fmla="*/ 3 h 8"/>
                <a:gd name="T46" fmla="*/ 59 w 66"/>
                <a:gd name="T47" fmla="*/ 1 h 8"/>
                <a:gd name="T48" fmla="*/ 43 w 66"/>
                <a:gd name="T49" fmla="*/ 0 h 8"/>
                <a:gd name="T50" fmla="*/ 38 w 66"/>
                <a:gd name="T51" fmla="*/ 0 h 8"/>
                <a:gd name="T52" fmla="*/ 12 w 66"/>
                <a:gd name="T53" fmla="*/ 1 h 8"/>
                <a:gd name="T54" fmla="*/ 7 w 66"/>
                <a:gd name="T55" fmla="*/ 1 h 8"/>
                <a:gd name="T56" fmla="*/ 5 w 66"/>
                <a:gd name="T57" fmla="*/ 2 h 8"/>
                <a:gd name="T58" fmla="*/ 4 w 66"/>
                <a:gd name="T59" fmla="*/ 2 h 8"/>
                <a:gd name="T60" fmla="*/ 3 w 66"/>
                <a:gd name="T61" fmla="*/ 2 h 8"/>
                <a:gd name="T62" fmla="*/ 2 w 66"/>
                <a:gd name="T63" fmla="*/ 3 h 8"/>
                <a:gd name="T64" fmla="*/ 1 w 66"/>
                <a:gd name="T65" fmla="*/ 3 h 8"/>
                <a:gd name="T66" fmla="*/ 1 w 66"/>
                <a:gd name="T67" fmla="*/ 4 h 8"/>
                <a:gd name="T68" fmla="*/ 0 w 66"/>
                <a:gd name="T69" fmla="*/ 5 h 8"/>
                <a:gd name="T70" fmla="*/ 0 w 66"/>
                <a:gd name="T71" fmla="*/ 5 h 8"/>
                <a:gd name="T72" fmla="*/ 0 w 66"/>
                <a:gd name="T73"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6" h="8">
                  <a:moveTo>
                    <a:pt x="0" y="5"/>
                  </a:moveTo>
                  <a:cubicBezTo>
                    <a:pt x="0" y="5"/>
                    <a:pt x="0" y="5"/>
                    <a:pt x="0" y="5"/>
                  </a:cubicBezTo>
                  <a:cubicBezTo>
                    <a:pt x="1" y="6"/>
                    <a:pt x="1" y="6"/>
                    <a:pt x="1" y="6"/>
                  </a:cubicBezTo>
                  <a:cubicBezTo>
                    <a:pt x="1" y="6"/>
                    <a:pt x="1" y="6"/>
                    <a:pt x="1" y="6"/>
                  </a:cubicBezTo>
                  <a:cubicBezTo>
                    <a:pt x="1" y="6"/>
                    <a:pt x="1" y="6"/>
                    <a:pt x="1" y="6"/>
                  </a:cubicBezTo>
                  <a:cubicBezTo>
                    <a:pt x="1" y="6"/>
                    <a:pt x="1" y="6"/>
                    <a:pt x="1" y="6"/>
                  </a:cubicBezTo>
                  <a:cubicBezTo>
                    <a:pt x="1" y="6"/>
                    <a:pt x="1" y="7"/>
                    <a:pt x="1" y="7"/>
                  </a:cubicBezTo>
                  <a:cubicBezTo>
                    <a:pt x="1" y="7"/>
                    <a:pt x="1" y="7"/>
                    <a:pt x="1" y="7"/>
                  </a:cubicBezTo>
                  <a:cubicBezTo>
                    <a:pt x="1" y="7"/>
                    <a:pt x="1" y="7"/>
                    <a:pt x="1" y="7"/>
                  </a:cubicBezTo>
                  <a:cubicBezTo>
                    <a:pt x="2" y="7"/>
                    <a:pt x="2" y="7"/>
                    <a:pt x="2" y="7"/>
                  </a:cubicBezTo>
                  <a:cubicBezTo>
                    <a:pt x="2" y="7"/>
                    <a:pt x="2" y="7"/>
                    <a:pt x="2" y="7"/>
                  </a:cubicBezTo>
                  <a:cubicBezTo>
                    <a:pt x="2" y="8"/>
                    <a:pt x="2" y="8"/>
                    <a:pt x="2" y="8"/>
                  </a:cubicBezTo>
                  <a:cubicBezTo>
                    <a:pt x="3" y="8"/>
                    <a:pt x="3" y="8"/>
                    <a:pt x="3" y="8"/>
                  </a:cubicBezTo>
                  <a:cubicBezTo>
                    <a:pt x="4" y="8"/>
                    <a:pt x="4" y="8"/>
                    <a:pt x="4" y="8"/>
                  </a:cubicBezTo>
                  <a:cubicBezTo>
                    <a:pt x="5" y="8"/>
                    <a:pt x="5" y="8"/>
                    <a:pt x="5" y="8"/>
                  </a:cubicBezTo>
                  <a:cubicBezTo>
                    <a:pt x="6" y="8"/>
                    <a:pt x="6" y="8"/>
                    <a:pt x="6" y="8"/>
                  </a:cubicBezTo>
                  <a:cubicBezTo>
                    <a:pt x="8" y="7"/>
                    <a:pt x="8" y="7"/>
                    <a:pt x="8" y="7"/>
                  </a:cubicBezTo>
                  <a:cubicBezTo>
                    <a:pt x="10" y="7"/>
                    <a:pt x="11" y="7"/>
                    <a:pt x="13" y="7"/>
                  </a:cubicBezTo>
                  <a:cubicBezTo>
                    <a:pt x="21" y="6"/>
                    <a:pt x="29" y="6"/>
                    <a:pt x="37" y="6"/>
                  </a:cubicBezTo>
                  <a:cubicBezTo>
                    <a:pt x="42" y="6"/>
                    <a:pt x="42" y="6"/>
                    <a:pt x="42" y="6"/>
                  </a:cubicBezTo>
                  <a:cubicBezTo>
                    <a:pt x="42" y="6"/>
                    <a:pt x="46" y="6"/>
                    <a:pt x="51" y="6"/>
                  </a:cubicBezTo>
                  <a:cubicBezTo>
                    <a:pt x="55" y="5"/>
                    <a:pt x="59" y="5"/>
                    <a:pt x="59" y="5"/>
                  </a:cubicBezTo>
                  <a:cubicBezTo>
                    <a:pt x="62" y="4"/>
                    <a:pt x="65" y="3"/>
                    <a:pt x="65" y="3"/>
                  </a:cubicBezTo>
                  <a:cubicBezTo>
                    <a:pt x="66" y="2"/>
                    <a:pt x="64" y="2"/>
                    <a:pt x="59" y="1"/>
                  </a:cubicBezTo>
                  <a:cubicBezTo>
                    <a:pt x="51" y="1"/>
                    <a:pt x="43" y="0"/>
                    <a:pt x="43" y="0"/>
                  </a:cubicBezTo>
                  <a:cubicBezTo>
                    <a:pt x="38" y="0"/>
                    <a:pt x="38" y="0"/>
                    <a:pt x="38" y="0"/>
                  </a:cubicBezTo>
                  <a:cubicBezTo>
                    <a:pt x="29" y="0"/>
                    <a:pt x="21" y="0"/>
                    <a:pt x="12" y="1"/>
                  </a:cubicBezTo>
                  <a:cubicBezTo>
                    <a:pt x="11" y="1"/>
                    <a:pt x="9" y="1"/>
                    <a:pt x="7" y="1"/>
                  </a:cubicBezTo>
                  <a:cubicBezTo>
                    <a:pt x="5" y="2"/>
                    <a:pt x="5" y="2"/>
                    <a:pt x="5" y="2"/>
                  </a:cubicBezTo>
                  <a:cubicBezTo>
                    <a:pt x="4" y="2"/>
                    <a:pt x="4" y="2"/>
                    <a:pt x="4" y="2"/>
                  </a:cubicBezTo>
                  <a:cubicBezTo>
                    <a:pt x="4" y="2"/>
                    <a:pt x="4" y="2"/>
                    <a:pt x="3" y="2"/>
                  </a:cubicBezTo>
                  <a:cubicBezTo>
                    <a:pt x="2" y="3"/>
                    <a:pt x="2" y="3"/>
                    <a:pt x="2" y="3"/>
                  </a:cubicBezTo>
                  <a:cubicBezTo>
                    <a:pt x="2" y="3"/>
                    <a:pt x="1" y="3"/>
                    <a:pt x="1" y="3"/>
                  </a:cubicBezTo>
                  <a:cubicBezTo>
                    <a:pt x="1" y="3"/>
                    <a:pt x="1" y="4"/>
                    <a:pt x="1" y="4"/>
                  </a:cubicBezTo>
                  <a:cubicBezTo>
                    <a:pt x="0" y="5"/>
                    <a:pt x="0" y="5"/>
                    <a:pt x="0" y="5"/>
                  </a:cubicBezTo>
                  <a:cubicBezTo>
                    <a:pt x="0" y="5"/>
                    <a:pt x="0"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7" name="Freeform 111"/>
            <p:cNvSpPr/>
            <p:nvPr/>
          </p:nvSpPr>
          <p:spPr bwMode="auto">
            <a:xfrm>
              <a:off x="2592808" y="5737691"/>
              <a:ext cx="159832" cy="15983"/>
            </a:xfrm>
            <a:custGeom>
              <a:avLst/>
              <a:gdLst>
                <a:gd name="T0" fmla="*/ 64 w 75"/>
                <a:gd name="T1" fmla="*/ 2 h 7"/>
                <a:gd name="T2" fmla="*/ 49 w 75"/>
                <a:gd name="T3" fmla="*/ 0 h 7"/>
                <a:gd name="T4" fmla="*/ 43 w 75"/>
                <a:gd name="T5" fmla="*/ 0 h 7"/>
                <a:gd name="T6" fmla="*/ 14 w 75"/>
                <a:gd name="T7" fmla="*/ 1 h 7"/>
                <a:gd name="T8" fmla="*/ 4 w 75"/>
                <a:gd name="T9" fmla="*/ 1 h 7"/>
                <a:gd name="T10" fmla="*/ 3 w 75"/>
                <a:gd name="T11" fmla="*/ 1 h 7"/>
                <a:gd name="T12" fmla="*/ 3 w 75"/>
                <a:gd name="T13" fmla="*/ 7 h 7"/>
                <a:gd name="T14" fmla="*/ 4 w 75"/>
                <a:gd name="T15" fmla="*/ 7 h 7"/>
                <a:gd name="T16" fmla="*/ 14 w 75"/>
                <a:gd name="T17" fmla="*/ 7 h 7"/>
                <a:gd name="T18" fmla="*/ 43 w 75"/>
                <a:gd name="T19" fmla="*/ 6 h 7"/>
                <a:gd name="T20" fmla="*/ 48 w 75"/>
                <a:gd name="T21" fmla="*/ 6 h 7"/>
                <a:gd name="T22" fmla="*/ 56 w 75"/>
                <a:gd name="T23" fmla="*/ 6 h 7"/>
                <a:gd name="T24" fmla="*/ 64 w 75"/>
                <a:gd name="T25" fmla="*/ 5 h 7"/>
                <a:gd name="T26" fmla="*/ 64 w 75"/>
                <a:gd name="T2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7">
                  <a:moveTo>
                    <a:pt x="64" y="2"/>
                  </a:moveTo>
                  <a:cubicBezTo>
                    <a:pt x="58" y="1"/>
                    <a:pt x="49" y="0"/>
                    <a:pt x="49" y="0"/>
                  </a:cubicBezTo>
                  <a:cubicBezTo>
                    <a:pt x="43" y="0"/>
                    <a:pt x="43" y="0"/>
                    <a:pt x="43" y="0"/>
                  </a:cubicBezTo>
                  <a:cubicBezTo>
                    <a:pt x="14" y="1"/>
                    <a:pt x="14" y="1"/>
                    <a:pt x="14" y="1"/>
                  </a:cubicBezTo>
                  <a:cubicBezTo>
                    <a:pt x="4" y="1"/>
                    <a:pt x="4" y="1"/>
                    <a:pt x="4" y="1"/>
                  </a:cubicBezTo>
                  <a:cubicBezTo>
                    <a:pt x="4" y="1"/>
                    <a:pt x="3" y="1"/>
                    <a:pt x="3" y="1"/>
                  </a:cubicBezTo>
                  <a:cubicBezTo>
                    <a:pt x="0" y="4"/>
                    <a:pt x="2" y="6"/>
                    <a:pt x="3" y="7"/>
                  </a:cubicBezTo>
                  <a:cubicBezTo>
                    <a:pt x="4" y="7"/>
                    <a:pt x="4" y="7"/>
                    <a:pt x="4" y="7"/>
                  </a:cubicBezTo>
                  <a:cubicBezTo>
                    <a:pt x="14" y="7"/>
                    <a:pt x="14" y="7"/>
                    <a:pt x="14" y="7"/>
                  </a:cubicBezTo>
                  <a:cubicBezTo>
                    <a:pt x="43" y="6"/>
                    <a:pt x="43" y="6"/>
                    <a:pt x="43" y="6"/>
                  </a:cubicBezTo>
                  <a:cubicBezTo>
                    <a:pt x="48" y="6"/>
                    <a:pt x="48" y="6"/>
                    <a:pt x="48" y="6"/>
                  </a:cubicBezTo>
                  <a:cubicBezTo>
                    <a:pt x="48" y="6"/>
                    <a:pt x="52" y="6"/>
                    <a:pt x="56" y="6"/>
                  </a:cubicBezTo>
                  <a:cubicBezTo>
                    <a:pt x="60" y="5"/>
                    <a:pt x="64" y="5"/>
                    <a:pt x="64" y="5"/>
                  </a:cubicBezTo>
                  <a:cubicBezTo>
                    <a:pt x="71" y="5"/>
                    <a:pt x="75" y="4"/>
                    <a:pt x="6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8" name="Freeform 112"/>
            <p:cNvSpPr/>
            <p:nvPr/>
          </p:nvSpPr>
          <p:spPr bwMode="auto">
            <a:xfrm>
              <a:off x="2599911" y="5764329"/>
              <a:ext cx="46174" cy="12431"/>
            </a:xfrm>
            <a:custGeom>
              <a:avLst/>
              <a:gdLst>
                <a:gd name="T0" fmla="*/ 19 w 22"/>
                <a:gd name="T1" fmla="*/ 1 h 6"/>
                <a:gd name="T2" fmla="*/ 15 w 22"/>
                <a:gd name="T3" fmla="*/ 0 h 6"/>
                <a:gd name="T4" fmla="*/ 8 w 22"/>
                <a:gd name="T5" fmla="*/ 0 h 6"/>
                <a:gd name="T6" fmla="*/ 3 w 22"/>
                <a:gd name="T7" fmla="*/ 0 h 6"/>
                <a:gd name="T8" fmla="*/ 1 w 22"/>
                <a:gd name="T9" fmla="*/ 0 h 6"/>
                <a:gd name="T10" fmla="*/ 1 w 22"/>
                <a:gd name="T11" fmla="*/ 0 h 6"/>
                <a:gd name="T12" fmla="*/ 1 w 22"/>
                <a:gd name="T13" fmla="*/ 6 h 6"/>
                <a:gd name="T14" fmla="*/ 1 w 22"/>
                <a:gd name="T15" fmla="*/ 6 h 6"/>
                <a:gd name="T16" fmla="*/ 3 w 22"/>
                <a:gd name="T17" fmla="*/ 6 h 6"/>
                <a:gd name="T18" fmla="*/ 8 w 22"/>
                <a:gd name="T19" fmla="*/ 6 h 6"/>
                <a:gd name="T20" fmla="*/ 15 w 22"/>
                <a:gd name="T21" fmla="*/ 6 h 6"/>
                <a:gd name="T22" fmla="*/ 19 w 22"/>
                <a:gd name="T23" fmla="*/ 4 h 6"/>
                <a:gd name="T24" fmla="*/ 19 w 22"/>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6">
                  <a:moveTo>
                    <a:pt x="19" y="1"/>
                  </a:moveTo>
                  <a:cubicBezTo>
                    <a:pt x="17" y="0"/>
                    <a:pt x="15" y="0"/>
                    <a:pt x="15" y="0"/>
                  </a:cubicBezTo>
                  <a:cubicBezTo>
                    <a:pt x="15" y="0"/>
                    <a:pt x="12" y="0"/>
                    <a:pt x="8" y="0"/>
                  </a:cubicBezTo>
                  <a:cubicBezTo>
                    <a:pt x="6" y="0"/>
                    <a:pt x="5" y="0"/>
                    <a:pt x="3" y="0"/>
                  </a:cubicBezTo>
                  <a:cubicBezTo>
                    <a:pt x="2" y="0"/>
                    <a:pt x="1" y="0"/>
                    <a:pt x="1" y="0"/>
                  </a:cubicBezTo>
                  <a:cubicBezTo>
                    <a:pt x="1" y="0"/>
                    <a:pt x="1" y="0"/>
                    <a:pt x="1" y="0"/>
                  </a:cubicBezTo>
                  <a:cubicBezTo>
                    <a:pt x="0" y="3"/>
                    <a:pt x="1" y="5"/>
                    <a:pt x="1" y="6"/>
                  </a:cubicBezTo>
                  <a:cubicBezTo>
                    <a:pt x="1" y="6"/>
                    <a:pt x="1" y="6"/>
                    <a:pt x="1" y="6"/>
                  </a:cubicBezTo>
                  <a:cubicBezTo>
                    <a:pt x="1" y="6"/>
                    <a:pt x="2" y="6"/>
                    <a:pt x="3" y="6"/>
                  </a:cubicBezTo>
                  <a:cubicBezTo>
                    <a:pt x="5" y="6"/>
                    <a:pt x="6" y="6"/>
                    <a:pt x="8" y="6"/>
                  </a:cubicBezTo>
                  <a:cubicBezTo>
                    <a:pt x="12" y="6"/>
                    <a:pt x="15" y="6"/>
                    <a:pt x="15" y="6"/>
                  </a:cubicBezTo>
                  <a:cubicBezTo>
                    <a:pt x="15" y="6"/>
                    <a:pt x="19" y="4"/>
                    <a:pt x="19" y="4"/>
                  </a:cubicBezTo>
                  <a:cubicBezTo>
                    <a:pt x="21" y="4"/>
                    <a:pt x="22" y="2"/>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sp>
        <p:nvSpPr>
          <p:cNvPr id="9" name="矩形 24"/>
          <p:cNvSpPr>
            <a:spLocks noChangeArrowheads="1"/>
          </p:cNvSpPr>
          <p:nvPr/>
        </p:nvSpPr>
        <p:spPr bwMode="auto">
          <a:xfrm>
            <a:off x="2502359" y="4949681"/>
            <a:ext cx="2792973" cy="81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用户可以在投影仪或者计算机上进行演示也可以将演示文稿打印出来</a:t>
            </a:r>
            <a:endParaRPr kumimoji="0" lang="en-US" altLang="zh-CN"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endParaRPr>
          </a:p>
          <a:p>
            <a:pPr defTabSz="1216025">
              <a:lnSpc>
                <a:spcPct val="130000"/>
              </a:lnSpc>
              <a:spcBef>
                <a:spcPct val="0"/>
              </a:spcBef>
              <a:defRPr/>
            </a:pPr>
            <a:r>
              <a:rPr lang="zh-CN" altLang="en-US" sz="14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a:t>
            </a:r>
            <a:endPar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方正宋刻本秀楷简体" panose="02000000000000000000" pitchFamily="2" charset="-122"/>
            </a:endParaRPr>
          </a:p>
        </p:txBody>
      </p:sp>
      <p:sp>
        <p:nvSpPr>
          <p:cNvPr id="10" name="TextBox 13"/>
          <p:cNvSpPr txBox="1">
            <a:spLocks noChangeArrowheads="1"/>
          </p:cNvSpPr>
          <p:nvPr/>
        </p:nvSpPr>
        <p:spPr bwMode="auto">
          <a:xfrm>
            <a:off x="2502359" y="4577461"/>
            <a:ext cx="1293812" cy="32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工作难点</a:t>
            </a:r>
            <a:endParaRPr kumimoji="0" lang="zh-CN" altLang="en-US" sz="18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endParaRPr>
          </a:p>
        </p:txBody>
      </p:sp>
      <p:grpSp>
        <p:nvGrpSpPr>
          <p:cNvPr id="11" name="组合 10"/>
          <p:cNvGrpSpPr/>
          <p:nvPr/>
        </p:nvGrpSpPr>
        <p:grpSpPr>
          <a:xfrm>
            <a:off x="922693" y="4631113"/>
            <a:ext cx="1354607" cy="1101750"/>
            <a:chOff x="2539530" y="5659550"/>
            <a:chExt cx="266387" cy="216662"/>
          </a:xfrm>
          <a:solidFill>
            <a:schemeClr val="bg1"/>
          </a:solidFill>
        </p:grpSpPr>
        <p:sp>
          <p:nvSpPr>
            <p:cNvPr id="12" name="Freeform 107"/>
            <p:cNvSpPr>
              <a:spLocks noEditPoints="1"/>
            </p:cNvSpPr>
            <p:nvPr/>
          </p:nvSpPr>
          <p:spPr bwMode="auto">
            <a:xfrm>
              <a:off x="2539530" y="5659550"/>
              <a:ext cx="266387" cy="216662"/>
            </a:xfrm>
            <a:custGeom>
              <a:avLst/>
              <a:gdLst>
                <a:gd name="T0" fmla="*/ 107 w 125"/>
                <a:gd name="T1" fmla="*/ 14 h 102"/>
                <a:gd name="T2" fmla="*/ 44 w 125"/>
                <a:gd name="T3" fmla="*/ 4 h 102"/>
                <a:gd name="T4" fmla="*/ 15 w 125"/>
                <a:gd name="T5" fmla="*/ 19 h 102"/>
                <a:gd name="T6" fmla="*/ 8 w 125"/>
                <a:gd name="T7" fmla="*/ 27 h 102"/>
                <a:gd name="T8" fmla="*/ 10 w 125"/>
                <a:gd name="T9" fmla="*/ 70 h 102"/>
                <a:gd name="T10" fmla="*/ 36 w 125"/>
                <a:gd name="T11" fmla="*/ 80 h 102"/>
                <a:gd name="T12" fmla="*/ 36 w 125"/>
                <a:gd name="T13" fmla="*/ 80 h 102"/>
                <a:gd name="T14" fmla="*/ 42 w 125"/>
                <a:gd name="T15" fmla="*/ 100 h 102"/>
                <a:gd name="T16" fmla="*/ 47 w 125"/>
                <a:gd name="T17" fmla="*/ 100 h 102"/>
                <a:gd name="T18" fmla="*/ 51 w 125"/>
                <a:gd name="T19" fmla="*/ 96 h 102"/>
                <a:gd name="T20" fmla="*/ 62 w 125"/>
                <a:gd name="T21" fmla="*/ 86 h 102"/>
                <a:gd name="T22" fmla="*/ 65 w 125"/>
                <a:gd name="T23" fmla="*/ 84 h 102"/>
                <a:gd name="T24" fmla="*/ 66 w 125"/>
                <a:gd name="T25" fmla="*/ 83 h 102"/>
                <a:gd name="T26" fmla="*/ 68 w 125"/>
                <a:gd name="T27" fmla="*/ 83 h 102"/>
                <a:gd name="T28" fmla="*/ 88 w 125"/>
                <a:gd name="T29" fmla="*/ 79 h 102"/>
                <a:gd name="T30" fmla="*/ 118 w 125"/>
                <a:gd name="T31" fmla="*/ 65 h 102"/>
                <a:gd name="T32" fmla="*/ 124 w 125"/>
                <a:gd name="T33" fmla="*/ 43 h 102"/>
                <a:gd name="T34" fmla="*/ 115 w 125"/>
                <a:gd name="T35" fmla="*/ 22 h 102"/>
                <a:gd name="T36" fmla="*/ 116 w 125"/>
                <a:gd name="T37" fmla="*/ 58 h 102"/>
                <a:gd name="T38" fmla="*/ 91 w 125"/>
                <a:gd name="T39" fmla="*/ 72 h 102"/>
                <a:gd name="T40" fmla="*/ 66 w 125"/>
                <a:gd name="T41" fmla="*/ 77 h 102"/>
                <a:gd name="T42" fmla="*/ 64 w 125"/>
                <a:gd name="T43" fmla="*/ 78 h 102"/>
                <a:gd name="T44" fmla="*/ 62 w 125"/>
                <a:gd name="T45" fmla="*/ 79 h 102"/>
                <a:gd name="T46" fmla="*/ 58 w 125"/>
                <a:gd name="T47" fmla="*/ 81 h 102"/>
                <a:gd name="T48" fmla="*/ 53 w 125"/>
                <a:gd name="T49" fmla="*/ 87 h 102"/>
                <a:gd name="T50" fmla="*/ 47 w 125"/>
                <a:gd name="T51" fmla="*/ 96 h 102"/>
                <a:gd name="T52" fmla="*/ 42 w 125"/>
                <a:gd name="T53" fmla="*/ 79 h 102"/>
                <a:gd name="T54" fmla="*/ 41 w 125"/>
                <a:gd name="T55" fmla="*/ 74 h 102"/>
                <a:gd name="T56" fmla="*/ 40 w 125"/>
                <a:gd name="T57" fmla="*/ 74 h 102"/>
                <a:gd name="T58" fmla="*/ 39 w 125"/>
                <a:gd name="T59" fmla="*/ 74 h 102"/>
                <a:gd name="T60" fmla="*/ 31 w 125"/>
                <a:gd name="T61" fmla="*/ 73 h 102"/>
                <a:gd name="T62" fmla="*/ 6 w 125"/>
                <a:gd name="T63" fmla="*/ 50 h 102"/>
                <a:gd name="T64" fmla="*/ 15 w 125"/>
                <a:gd name="T65" fmla="*/ 28 h 102"/>
                <a:gd name="T66" fmla="*/ 26 w 125"/>
                <a:gd name="T67" fmla="*/ 18 h 102"/>
                <a:gd name="T68" fmla="*/ 83 w 125"/>
                <a:gd name="T69" fmla="*/ 9 h 102"/>
                <a:gd name="T70" fmla="*/ 113 w 125"/>
                <a:gd name="T71" fmla="*/ 3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02">
                  <a:moveTo>
                    <a:pt x="115" y="22"/>
                  </a:moveTo>
                  <a:cubicBezTo>
                    <a:pt x="112" y="20"/>
                    <a:pt x="110" y="17"/>
                    <a:pt x="107" y="14"/>
                  </a:cubicBezTo>
                  <a:cubicBezTo>
                    <a:pt x="101" y="10"/>
                    <a:pt x="94" y="6"/>
                    <a:pt x="87" y="4"/>
                  </a:cubicBezTo>
                  <a:cubicBezTo>
                    <a:pt x="73" y="0"/>
                    <a:pt x="58" y="0"/>
                    <a:pt x="44" y="4"/>
                  </a:cubicBezTo>
                  <a:cubicBezTo>
                    <a:pt x="37" y="5"/>
                    <a:pt x="30" y="8"/>
                    <a:pt x="24" y="12"/>
                  </a:cubicBezTo>
                  <a:cubicBezTo>
                    <a:pt x="21" y="14"/>
                    <a:pt x="18" y="16"/>
                    <a:pt x="15" y="19"/>
                  </a:cubicBezTo>
                  <a:cubicBezTo>
                    <a:pt x="11" y="23"/>
                    <a:pt x="11" y="23"/>
                    <a:pt x="11" y="23"/>
                  </a:cubicBezTo>
                  <a:cubicBezTo>
                    <a:pt x="10" y="24"/>
                    <a:pt x="9" y="26"/>
                    <a:pt x="8" y="27"/>
                  </a:cubicBezTo>
                  <a:cubicBezTo>
                    <a:pt x="3" y="33"/>
                    <a:pt x="0" y="41"/>
                    <a:pt x="0" y="49"/>
                  </a:cubicBezTo>
                  <a:cubicBezTo>
                    <a:pt x="0" y="57"/>
                    <a:pt x="4" y="64"/>
                    <a:pt x="10" y="70"/>
                  </a:cubicBezTo>
                  <a:cubicBezTo>
                    <a:pt x="15" y="75"/>
                    <a:pt x="23" y="78"/>
                    <a:pt x="30" y="79"/>
                  </a:cubicBezTo>
                  <a:cubicBezTo>
                    <a:pt x="32" y="79"/>
                    <a:pt x="34" y="79"/>
                    <a:pt x="36" y="80"/>
                  </a:cubicBezTo>
                  <a:cubicBezTo>
                    <a:pt x="36" y="80"/>
                    <a:pt x="36" y="80"/>
                    <a:pt x="36" y="80"/>
                  </a:cubicBezTo>
                  <a:cubicBezTo>
                    <a:pt x="36" y="80"/>
                    <a:pt x="36" y="80"/>
                    <a:pt x="36" y="80"/>
                  </a:cubicBezTo>
                  <a:cubicBezTo>
                    <a:pt x="37" y="83"/>
                    <a:pt x="38" y="87"/>
                    <a:pt x="39" y="90"/>
                  </a:cubicBezTo>
                  <a:cubicBezTo>
                    <a:pt x="40" y="93"/>
                    <a:pt x="41" y="97"/>
                    <a:pt x="42" y="100"/>
                  </a:cubicBezTo>
                  <a:cubicBezTo>
                    <a:pt x="43" y="100"/>
                    <a:pt x="43" y="101"/>
                    <a:pt x="43" y="101"/>
                  </a:cubicBezTo>
                  <a:cubicBezTo>
                    <a:pt x="45" y="102"/>
                    <a:pt x="46" y="101"/>
                    <a:pt x="47" y="100"/>
                  </a:cubicBezTo>
                  <a:cubicBezTo>
                    <a:pt x="47" y="100"/>
                    <a:pt x="47" y="100"/>
                    <a:pt x="47" y="100"/>
                  </a:cubicBezTo>
                  <a:cubicBezTo>
                    <a:pt x="48" y="99"/>
                    <a:pt x="49" y="98"/>
                    <a:pt x="51" y="96"/>
                  </a:cubicBezTo>
                  <a:cubicBezTo>
                    <a:pt x="53" y="94"/>
                    <a:pt x="56" y="91"/>
                    <a:pt x="58" y="89"/>
                  </a:cubicBezTo>
                  <a:cubicBezTo>
                    <a:pt x="60" y="87"/>
                    <a:pt x="62" y="86"/>
                    <a:pt x="62" y="86"/>
                  </a:cubicBezTo>
                  <a:cubicBezTo>
                    <a:pt x="62" y="85"/>
                    <a:pt x="63" y="85"/>
                    <a:pt x="64" y="84"/>
                  </a:cubicBezTo>
                  <a:cubicBezTo>
                    <a:pt x="65" y="84"/>
                    <a:pt x="65" y="84"/>
                    <a:pt x="65" y="84"/>
                  </a:cubicBezTo>
                  <a:cubicBezTo>
                    <a:pt x="65" y="84"/>
                    <a:pt x="65" y="84"/>
                    <a:pt x="66" y="84"/>
                  </a:cubicBezTo>
                  <a:cubicBezTo>
                    <a:pt x="66" y="83"/>
                    <a:pt x="66" y="83"/>
                    <a:pt x="66" y="83"/>
                  </a:cubicBezTo>
                  <a:cubicBezTo>
                    <a:pt x="67" y="83"/>
                    <a:pt x="67" y="83"/>
                    <a:pt x="67" y="83"/>
                  </a:cubicBezTo>
                  <a:cubicBezTo>
                    <a:pt x="67" y="83"/>
                    <a:pt x="67" y="83"/>
                    <a:pt x="68" y="83"/>
                  </a:cubicBezTo>
                  <a:cubicBezTo>
                    <a:pt x="71" y="82"/>
                    <a:pt x="74" y="82"/>
                    <a:pt x="78" y="81"/>
                  </a:cubicBezTo>
                  <a:cubicBezTo>
                    <a:pt x="81" y="81"/>
                    <a:pt x="85" y="80"/>
                    <a:pt x="88" y="79"/>
                  </a:cubicBezTo>
                  <a:cubicBezTo>
                    <a:pt x="95" y="78"/>
                    <a:pt x="102" y="76"/>
                    <a:pt x="109" y="72"/>
                  </a:cubicBezTo>
                  <a:cubicBezTo>
                    <a:pt x="112" y="70"/>
                    <a:pt x="115" y="68"/>
                    <a:pt x="118" y="65"/>
                  </a:cubicBezTo>
                  <a:cubicBezTo>
                    <a:pt x="121" y="62"/>
                    <a:pt x="123" y="59"/>
                    <a:pt x="124" y="55"/>
                  </a:cubicBezTo>
                  <a:cubicBezTo>
                    <a:pt x="125" y="51"/>
                    <a:pt x="124" y="47"/>
                    <a:pt x="124" y="43"/>
                  </a:cubicBezTo>
                  <a:cubicBezTo>
                    <a:pt x="123" y="39"/>
                    <a:pt x="122" y="36"/>
                    <a:pt x="120" y="32"/>
                  </a:cubicBezTo>
                  <a:cubicBezTo>
                    <a:pt x="119" y="29"/>
                    <a:pt x="117" y="25"/>
                    <a:pt x="115" y="22"/>
                  </a:cubicBezTo>
                  <a:close/>
                  <a:moveTo>
                    <a:pt x="118" y="50"/>
                  </a:moveTo>
                  <a:cubicBezTo>
                    <a:pt x="118" y="53"/>
                    <a:pt x="117" y="56"/>
                    <a:pt x="116" y="58"/>
                  </a:cubicBezTo>
                  <a:cubicBezTo>
                    <a:pt x="114" y="61"/>
                    <a:pt x="112" y="63"/>
                    <a:pt x="109" y="65"/>
                  </a:cubicBezTo>
                  <a:cubicBezTo>
                    <a:pt x="104" y="69"/>
                    <a:pt x="98" y="71"/>
                    <a:pt x="91" y="72"/>
                  </a:cubicBezTo>
                  <a:cubicBezTo>
                    <a:pt x="85" y="74"/>
                    <a:pt x="78" y="75"/>
                    <a:pt x="71" y="76"/>
                  </a:cubicBezTo>
                  <a:cubicBezTo>
                    <a:pt x="69" y="76"/>
                    <a:pt x="68" y="76"/>
                    <a:pt x="66" y="77"/>
                  </a:cubicBezTo>
                  <a:cubicBezTo>
                    <a:pt x="65" y="77"/>
                    <a:pt x="65" y="77"/>
                    <a:pt x="64" y="78"/>
                  </a:cubicBezTo>
                  <a:cubicBezTo>
                    <a:pt x="64" y="78"/>
                    <a:pt x="64" y="78"/>
                    <a:pt x="64" y="78"/>
                  </a:cubicBezTo>
                  <a:cubicBezTo>
                    <a:pt x="63" y="78"/>
                    <a:pt x="63" y="78"/>
                    <a:pt x="63" y="78"/>
                  </a:cubicBezTo>
                  <a:cubicBezTo>
                    <a:pt x="63" y="78"/>
                    <a:pt x="62" y="78"/>
                    <a:pt x="62" y="79"/>
                  </a:cubicBezTo>
                  <a:cubicBezTo>
                    <a:pt x="61" y="79"/>
                    <a:pt x="60" y="80"/>
                    <a:pt x="59" y="80"/>
                  </a:cubicBezTo>
                  <a:cubicBezTo>
                    <a:pt x="59" y="80"/>
                    <a:pt x="59" y="81"/>
                    <a:pt x="58" y="81"/>
                  </a:cubicBezTo>
                  <a:cubicBezTo>
                    <a:pt x="58" y="81"/>
                    <a:pt x="57" y="82"/>
                    <a:pt x="57" y="82"/>
                  </a:cubicBezTo>
                  <a:cubicBezTo>
                    <a:pt x="55" y="84"/>
                    <a:pt x="54" y="85"/>
                    <a:pt x="53" y="87"/>
                  </a:cubicBezTo>
                  <a:cubicBezTo>
                    <a:pt x="50" y="91"/>
                    <a:pt x="48" y="94"/>
                    <a:pt x="48" y="94"/>
                  </a:cubicBezTo>
                  <a:cubicBezTo>
                    <a:pt x="48" y="95"/>
                    <a:pt x="48" y="95"/>
                    <a:pt x="47" y="96"/>
                  </a:cubicBezTo>
                  <a:cubicBezTo>
                    <a:pt x="46" y="94"/>
                    <a:pt x="45" y="91"/>
                    <a:pt x="45" y="89"/>
                  </a:cubicBezTo>
                  <a:cubicBezTo>
                    <a:pt x="44" y="85"/>
                    <a:pt x="43" y="82"/>
                    <a:pt x="42" y="79"/>
                  </a:cubicBezTo>
                  <a:cubicBezTo>
                    <a:pt x="42" y="77"/>
                    <a:pt x="42" y="77"/>
                    <a:pt x="42" y="77"/>
                  </a:cubicBezTo>
                  <a:cubicBezTo>
                    <a:pt x="41" y="74"/>
                    <a:pt x="41" y="74"/>
                    <a:pt x="41" y="74"/>
                  </a:cubicBezTo>
                  <a:cubicBezTo>
                    <a:pt x="41" y="74"/>
                    <a:pt x="41" y="74"/>
                    <a:pt x="41" y="74"/>
                  </a:cubicBezTo>
                  <a:cubicBezTo>
                    <a:pt x="40" y="74"/>
                    <a:pt x="40" y="74"/>
                    <a:pt x="40" y="74"/>
                  </a:cubicBezTo>
                  <a:cubicBezTo>
                    <a:pt x="40" y="74"/>
                    <a:pt x="40" y="74"/>
                    <a:pt x="40" y="74"/>
                  </a:cubicBezTo>
                  <a:cubicBezTo>
                    <a:pt x="39" y="74"/>
                    <a:pt x="39" y="74"/>
                    <a:pt x="39" y="74"/>
                  </a:cubicBezTo>
                  <a:cubicBezTo>
                    <a:pt x="36" y="74"/>
                    <a:pt x="36" y="74"/>
                    <a:pt x="36" y="74"/>
                  </a:cubicBezTo>
                  <a:cubicBezTo>
                    <a:pt x="35" y="73"/>
                    <a:pt x="33" y="73"/>
                    <a:pt x="31" y="73"/>
                  </a:cubicBezTo>
                  <a:cubicBezTo>
                    <a:pt x="25" y="72"/>
                    <a:pt x="19" y="70"/>
                    <a:pt x="14" y="66"/>
                  </a:cubicBezTo>
                  <a:cubicBezTo>
                    <a:pt x="10" y="62"/>
                    <a:pt x="7" y="56"/>
                    <a:pt x="6" y="50"/>
                  </a:cubicBezTo>
                  <a:cubicBezTo>
                    <a:pt x="6" y="43"/>
                    <a:pt x="8" y="37"/>
                    <a:pt x="12" y="32"/>
                  </a:cubicBezTo>
                  <a:cubicBezTo>
                    <a:pt x="15" y="28"/>
                    <a:pt x="15" y="28"/>
                    <a:pt x="15" y="28"/>
                  </a:cubicBezTo>
                  <a:cubicBezTo>
                    <a:pt x="16" y="27"/>
                    <a:pt x="17" y="26"/>
                    <a:pt x="18" y="24"/>
                  </a:cubicBezTo>
                  <a:cubicBezTo>
                    <a:pt x="20" y="22"/>
                    <a:pt x="23" y="20"/>
                    <a:pt x="26" y="18"/>
                  </a:cubicBezTo>
                  <a:cubicBezTo>
                    <a:pt x="31" y="15"/>
                    <a:pt x="37" y="12"/>
                    <a:pt x="44" y="10"/>
                  </a:cubicBezTo>
                  <a:cubicBezTo>
                    <a:pt x="56" y="6"/>
                    <a:pt x="70" y="6"/>
                    <a:pt x="83" y="9"/>
                  </a:cubicBezTo>
                  <a:cubicBezTo>
                    <a:pt x="89" y="11"/>
                    <a:pt x="95" y="13"/>
                    <a:pt x="101" y="17"/>
                  </a:cubicBezTo>
                  <a:cubicBezTo>
                    <a:pt x="106" y="21"/>
                    <a:pt x="110" y="26"/>
                    <a:pt x="113" y="32"/>
                  </a:cubicBezTo>
                  <a:cubicBezTo>
                    <a:pt x="116" y="37"/>
                    <a:pt x="119" y="44"/>
                    <a:pt x="11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13" name="Freeform 110"/>
            <p:cNvSpPr/>
            <p:nvPr/>
          </p:nvSpPr>
          <p:spPr bwMode="auto">
            <a:xfrm>
              <a:off x="2596359" y="5712828"/>
              <a:ext cx="142073" cy="17759"/>
            </a:xfrm>
            <a:custGeom>
              <a:avLst/>
              <a:gdLst>
                <a:gd name="T0" fmla="*/ 0 w 66"/>
                <a:gd name="T1" fmla="*/ 5 h 8"/>
                <a:gd name="T2" fmla="*/ 0 w 66"/>
                <a:gd name="T3" fmla="*/ 5 h 8"/>
                <a:gd name="T4" fmla="*/ 1 w 66"/>
                <a:gd name="T5" fmla="*/ 6 h 8"/>
                <a:gd name="T6" fmla="*/ 1 w 66"/>
                <a:gd name="T7" fmla="*/ 6 h 8"/>
                <a:gd name="T8" fmla="*/ 1 w 66"/>
                <a:gd name="T9" fmla="*/ 6 h 8"/>
                <a:gd name="T10" fmla="*/ 1 w 66"/>
                <a:gd name="T11" fmla="*/ 6 h 8"/>
                <a:gd name="T12" fmla="*/ 1 w 66"/>
                <a:gd name="T13" fmla="*/ 7 h 8"/>
                <a:gd name="T14" fmla="*/ 1 w 66"/>
                <a:gd name="T15" fmla="*/ 7 h 8"/>
                <a:gd name="T16" fmla="*/ 1 w 66"/>
                <a:gd name="T17" fmla="*/ 7 h 8"/>
                <a:gd name="T18" fmla="*/ 2 w 66"/>
                <a:gd name="T19" fmla="*/ 7 h 8"/>
                <a:gd name="T20" fmla="*/ 2 w 66"/>
                <a:gd name="T21" fmla="*/ 7 h 8"/>
                <a:gd name="T22" fmla="*/ 2 w 66"/>
                <a:gd name="T23" fmla="*/ 8 h 8"/>
                <a:gd name="T24" fmla="*/ 3 w 66"/>
                <a:gd name="T25" fmla="*/ 8 h 8"/>
                <a:gd name="T26" fmla="*/ 4 w 66"/>
                <a:gd name="T27" fmla="*/ 8 h 8"/>
                <a:gd name="T28" fmla="*/ 5 w 66"/>
                <a:gd name="T29" fmla="*/ 8 h 8"/>
                <a:gd name="T30" fmla="*/ 6 w 66"/>
                <a:gd name="T31" fmla="*/ 8 h 8"/>
                <a:gd name="T32" fmla="*/ 8 w 66"/>
                <a:gd name="T33" fmla="*/ 7 h 8"/>
                <a:gd name="T34" fmla="*/ 13 w 66"/>
                <a:gd name="T35" fmla="*/ 7 h 8"/>
                <a:gd name="T36" fmla="*/ 37 w 66"/>
                <a:gd name="T37" fmla="*/ 6 h 8"/>
                <a:gd name="T38" fmla="*/ 42 w 66"/>
                <a:gd name="T39" fmla="*/ 6 h 8"/>
                <a:gd name="T40" fmla="*/ 51 w 66"/>
                <a:gd name="T41" fmla="*/ 6 h 8"/>
                <a:gd name="T42" fmla="*/ 59 w 66"/>
                <a:gd name="T43" fmla="*/ 5 h 8"/>
                <a:gd name="T44" fmla="*/ 65 w 66"/>
                <a:gd name="T45" fmla="*/ 3 h 8"/>
                <a:gd name="T46" fmla="*/ 59 w 66"/>
                <a:gd name="T47" fmla="*/ 1 h 8"/>
                <a:gd name="T48" fmla="*/ 43 w 66"/>
                <a:gd name="T49" fmla="*/ 0 h 8"/>
                <a:gd name="T50" fmla="*/ 38 w 66"/>
                <a:gd name="T51" fmla="*/ 0 h 8"/>
                <a:gd name="T52" fmla="*/ 12 w 66"/>
                <a:gd name="T53" fmla="*/ 1 h 8"/>
                <a:gd name="T54" fmla="*/ 7 w 66"/>
                <a:gd name="T55" fmla="*/ 1 h 8"/>
                <a:gd name="T56" fmla="*/ 5 w 66"/>
                <a:gd name="T57" fmla="*/ 2 h 8"/>
                <a:gd name="T58" fmla="*/ 4 w 66"/>
                <a:gd name="T59" fmla="*/ 2 h 8"/>
                <a:gd name="T60" fmla="*/ 3 w 66"/>
                <a:gd name="T61" fmla="*/ 2 h 8"/>
                <a:gd name="T62" fmla="*/ 2 w 66"/>
                <a:gd name="T63" fmla="*/ 3 h 8"/>
                <a:gd name="T64" fmla="*/ 1 w 66"/>
                <a:gd name="T65" fmla="*/ 3 h 8"/>
                <a:gd name="T66" fmla="*/ 1 w 66"/>
                <a:gd name="T67" fmla="*/ 4 h 8"/>
                <a:gd name="T68" fmla="*/ 0 w 66"/>
                <a:gd name="T69" fmla="*/ 5 h 8"/>
                <a:gd name="T70" fmla="*/ 0 w 66"/>
                <a:gd name="T71" fmla="*/ 5 h 8"/>
                <a:gd name="T72" fmla="*/ 0 w 66"/>
                <a:gd name="T73"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6" h="8">
                  <a:moveTo>
                    <a:pt x="0" y="5"/>
                  </a:moveTo>
                  <a:cubicBezTo>
                    <a:pt x="0" y="5"/>
                    <a:pt x="0" y="5"/>
                    <a:pt x="0" y="5"/>
                  </a:cubicBezTo>
                  <a:cubicBezTo>
                    <a:pt x="1" y="6"/>
                    <a:pt x="1" y="6"/>
                    <a:pt x="1" y="6"/>
                  </a:cubicBezTo>
                  <a:cubicBezTo>
                    <a:pt x="1" y="6"/>
                    <a:pt x="1" y="6"/>
                    <a:pt x="1" y="6"/>
                  </a:cubicBezTo>
                  <a:cubicBezTo>
                    <a:pt x="1" y="6"/>
                    <a:pt x="1" y="6"/>
                    <a:pt x="1" y="6"/>
                  </a:cubicBezTo>
                  <a:cubicBezTo>
                    <a:pt x="1" y="6"/>
                    <a:pt x="1" y="6"/>
                    <a:pt x="1" y="6"/>
                  </a:cubicBezTo>
                  <a:cubicBezTo>
                    <a:pt x="1" y="6"/>
                    <a:pt x="1" y="7"/>
                    <a:pt x="1" y="7"/>
                  </a:cubicBezTo>
                  <a:cubicBezTo>
                    <a:pt x="1" y="7"/>
                    <a:pt x="1" y="7"/>
                    <a:pt x="1" y="7"/>
                  </a:cubicBezTo>
                  <a:cubicBezTo>
                    <a:pt x="1" y="7"/>
                    <a:pt x="1" y="7"/>
                    <a:pt x="1" y="7"/>
                  </a:cubicBezTo>
                  <a:cubicBezTo>
                    <a:pt x="2" y="7"/>
                    <a:pt x="2" y="7"/>
                    <a:pt x="2" y="7"/>
                  </a:cubicBezTo>
                  <a:cubicBezTo>
                    <a:pt x="2" y="7"/>
                    <a:pt x="2" y="7"/>
                    <a:pt x="2" y="7"/>
                  </a:cubicBezTo>
                  <a:cubicBezTo>
                    <a:pt x="2" y="8"/>
                    <a:pt x="2" y="8"/>
                    <a:pt x="2" y="8"/>
                  </a:cubicBezTo>
                  <a:cubicBezTo>
                    <a:pt x="3" y="8"/>
                    <a:pt x="3" y="8"/>
                    <a:pt x="3" y="8"/>
                  </a:cubicBezTo>
                  <a:cubicBezTo>
                    <a:pt x="4" y="8"/>
                    <a:pt x="4" y="8"/>
                    <a:pt x="4" y="8"/>
                  </a:cubicBezTo>
                  <a:cubicBezTo>
                    <a:pt x="5" y="8"/>
                    <a:pt x="5" y="8"/>
                    <a:pt x="5" y="8"/>
                  </a:cubicBezTo>
                  <a:cubicBezTo>
                    <a:pt x="6" y="8"/>
                    <a:pt x="6" y="8"/>
                    <a:pt x="6" y="8"/>
                  </a:cubicBezTo>
                  <a:cubicBezTo>
                    <a:pt x="8" y="7"/>
                    <a:pt x="8" y="7"/>
                    <a:pt x="8" y="7"/>
                  </a:cubicBezTo>
                  <a:cubicBezTo>
                    <a:pt x="10" y="7"/>
                    <a:pt x="11" y="7"/>
                    <a:pt x="13" y="7"/>
                  </a:cubicBezTo>
                  <a:cubicBezTo>
                    <a:pt x="21" y="6"/>
                    <a:pt x="29" y="6"/>
                    <a:pt x="37" y="6"/>
                  </a:cubicBezTo>
                  <a:cubicBezTo>
                    <a:pt x="42" y="6"/>
                    <a:pt x="42" y="6"/>
                    <a:pt x="42" y="6"/>
                  </a:cubicBezTo>
                  <a:cubicBezTo>
                    <a:pt x="42" y="6"/>
                    <a:pt x="46" y="6"/>
                    <a:pt x="51" y="6"/>
                  </a:cubicBezTo>
                  <a:cubicBezTo>
                    <a:pt x="55" y="5"/>
                    <a:pt x="59" y="5"/>
                    <a:pt x="59" y="5"/>
                  </a:cubicBezTo>
                  <a:cubicBezTo>
                    <a:pt x="62" y="4"/>
                    <a:pt x="65" y="3"/>
                    <a:pt x="65" y="3"/>
                  </a:cubicBezTo>
                  <a:cubicBezTo>
                    <a:pt x="66" y="2"/>
                    <a:pt x="64" y="2"/>
                    <a:pt x="59" y="1"/>
                  </a:cubicBezTo>
                  <a:cubicBezTo>
                    <a:pt x="51" y="1"/>
                    <a:pt x="43" y="0"/>
                    <a:pt x="43" y="0"/>
                  </a:cubicBezTo>
                  <a:cubicBezTo>
                    <a:pt x="38" y="0"/>
                    <a:pt x="38" y="0"/>
                    <a:pt x="38" y="0"/>
                  </a:cubicBezTo>
                  <a:cubicBezTo>
                    <a:pt x="29" y="0"/>
                    <a:pt x="21" y="0"/>
                    <a:pt x="12" y="1"/>
                  </a:cubicBezTo>
                  <a:cubicBezTo>
                    <a:pt x="11" y="1"/>
                    <a:pt x="9" y="1"/>
                    <a:pt x="7" y="1"/>
                  </a:cubicBezTo>
                  <a:cubicBezTo>
                    <a:pt x="5" y="2"/>
                    <a:pt x="5" y="2"/>
                    <a:pt x="5" y="2"/>
                  </a:cubicBezTo>
                  <a:cubicBezTo>
                    <a:pt x="4" y="2"/>
                    <a:pt x="4" y="2"/>
                    <a:pt x="4" y="2"/>
                  </a:cubicBezTo>
                  <a:cubicBezTo>
                    <a:pt x="4" y="2"/>
                    <a:pt x="4" y="2"/>
                    <a:pt x="3" y="2"/>
                  </a:cubicBezTo>
                  <a:cubicBezTo>
                    <a:pt x="2" y="3"/>
                    <a:pt x="2" y="3"/>
                    <a:pt x="2" y="3"/>
                  </a:cubicBezTo>
                  <a:cubicBezTo>
                    <a:pt x="2" y="3"/>
                    <a:pt x="1" y="3"/>
                    <a:pt x="1" y="3"/>
                  </a:cubicBezTo>
                  <a:cubicBezTo>
                    <a:pt x="1" y="3"/>
                    <a:pt x="1" y="4"/>
                    <a:pt x="1" y="4"/>
                  </a:cubicBezTo>
                  <a:cubicBezTo>
                    <a:pt x="0" y="5"/>
                    <a:pt x="0" y="5"/>
                    <a:pt x="0" y="5"/>
                  </a:cubicBezTo>
                  <a:cubicBezTo>
                    <a:pt x="0" y="5"/>
                    <a:pt x="0"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14" name="Freeform 111"/>
            <p:cNvSpPr/>
            <p:nvPr/>
          </p:nvSpPr>
          <p:spPr bwMode="auto">
            <a:xfrm>
              <a:off x="2592808" y="5737691"/>
              <a:ext cx="159832" cy="15983"/>
            </a:xfrm>
            <a:custGeom>
              <a:avLst/>
              <a:gdLst>
                <a:gd name="T0" fmla="*/ 64 w 75"/>
                <a:gd name="T1" fmla="*/ 2 h 7"/>
                <a:gd name="T2" fmla="*/ 49 w 75"/>
                <a:gd name="T3" fmla="*/ 0 h 7"/>
                <a:gd name="T4" fmla="*/ 43 w 75"/>
                <a:gd name="T5" fmla="*/ 0 h 7"/>
                <a:gd name="T6" fmla="*/ 14 w 75"/>
                <a:gd name="T7" fmla="*/ 1 h 7"/>
                <a:gd name="T8" fmla="*/ 4 w 75"/>
                <a:gd name="T9" fmla="*/ 1 h 7"/>
                <a:gd name="T10" fmla="*/ 3 w 75"/>
                <a:gd name="T11" fmla="*/ 1 h 7"/>
                <a:gd name="T12" fmla="*/ 3 w 75"/>
                <a:gd name="T13" fmla="*/ 7 h 7"/>
                <a:gd name="T14" fmla="*/ 4 w 75"/>
                <a:gd name="T15" fmla="*/ 7 h 7"/>
                <a:gd name="T16" fmla="*/ 14 w 75"/>
                <a:gd name="T17" fmla="*/ 7 h 7"/>
                <a:gd name="T18" fmla="*/ 43 w 75"/>
                <a:gd name="T19" fmla="*/ 6 h 7"/>
                <a:gd name="T20" fmla="*/ 48 w 75"/>
                <a:gd name="T21" fmla="*/ 6 h 7"/>
                <a:gd name="T22" fmla="*/ 56 w 75"/>
                <a:gd name="T23" fmla="*/ 6 h 7"/>
                <a:gd name="T24" fmla="*/ 64 w 75"/>
                <a:gd name="T25" fmla="*/ 5 h 7"/>
                <a:gd name="T26" fmla="*/ 64 w 75"/>
                <a:gd name="T2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7">
                  <a:moveTo>
                    <a:pt x="64" y="2"/>
                  </a:moveTo>
                  <a:cubicBezTo>
                    <a:pt x="58" y="1"/>
                    <a:pt x="49" y="0"/>
                    <a:pt x="49" y="0"/>
                  </a:cubicBezTo>
                  <a:cubicBezTo>
                    <a:pt x="43" y="0"/>
                    <a:pt x="43" y="0"/>
                    <a:pt x="43" y="0"/>
                  </a:cubicBezTo>
                  <a:cubicBezTo>
                    <a:pt x="14" y="1"/>
                    <a:pt x="14" y="1"/>
                    <a:pt x="14" y="1"/>
                  </a:cubicBezTo>
                  <a:cubicBezTo>
                    <a:pt x="4" y="1"/>
                    <a:pt x="4" y="1"/>
                    <a:pt x="4" y="1"/>
                  </a:cubicBezTo>
                  <a:cubicBezTo>
                    <a:pt x="4" y="1"/>
                    <a:pt x="3" y="1"/>
                    <a:pt x="3" y="1"/>
                  </a:cubicBezTo>
                  <a:cubicBezTo>
                    <a:pt x="0" y="4"/>
                    <a:pt x="2" y="6"/>
                    <a:pt x="3" y="7"/>
                  </a:cubicBezTo>
                  <a:cubicBezTo>
                    <a:pt x="4" y="7"/>
                    <a:pt x="4" y="7"/>
                    <a:pt x="4" y="7"/>
                  </a:cubicBezTo>
                  <a:cubicBezTo>
                    <a:pt x="14" y="7"/>
                    <a:pt x="14" y="7"/>
                    <a:pt x="14" y="7"/>
                  </a:cubicBezTo>
                  <a:cubicBezTo>
                    <a:pt x="43" y="6"/>
                    <a:pt x="43" y="6"/>
                    <a:pt x="43" y="6"/>
                  </a:cubicBezTo>
                  <a:cubicBezTo>
                    <a:pt x="48" y="6"/>
                    <a:pt x="48" y="6"/>
                    <a:pt x="48" y="6"/>
                  </a:cubicBezTo>
                  <a:cubicBezTo>
                    <a:pt x="48" y="6"/>
                    <a:pt x="52" y="6"/>
                    <a:pt x="56" y="6"/>
                  </a:cubicBezTo>
                  <a:cubicBezTo>
                    <a:pt x="60" y="5"/>
                    <a:pt x="64" y="5"/>
                    <a:pt x="64" y="5"/>
                  </a:cubicBezTo>
                  <a:cubicBezTo>
                    <a:pt x="71" y="5"/>
                    <a:pt x="75" y="4"/>
                    <a:pt x="6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15" name="Freeform 112"/>
            <p:cNvSpPr/>
            <p:nvPr/>
          </p:nvSpPr>
          <p:spPr bwMode="auto">
            <a:xfrm>
              <a:off x="2599911" y="5764329"/>
              <a:ext cx="46174" cy="12431"/>
            </a:xfrm>
            <a:custGeom>
              <a:avLst/>
              <a:gdLst>
                <a:gd name="T0" fmla="*/ 19 w 22"/>
                <a:gd name="T1" fmla="*/ 1 h 6"/>
                <a:gd name="T2" fmla="*/ 15 w 22"/>
                <a:gd name="T3" fmla="*/ 0 h 6"/>
                <a:gd name="T4" fmla="*/ 8 w 22"/>
                <a:gd name="T5" fmla="*/ 0 h 6"/>
                <a:gd name="T6" fmla="*/ 3 w 22"/>
                <a:gd name="T7" fmla="*/ 0 h 6"/>
                <a:gd name="T8" fmla="*/ 1 w 22"/>
                <a:gd name="T9" fmla="*/ 0 h 6"/>
                <a:gd name="T10" fmla="*/ 1 w 22"/>
                <a:gd name="T11" fmla="*/ 0 h 6"/>
                <a:gd name="T12" fmla="*/ 1 w 22"/>
                <a:gd name="T13" fmla="*/ 6 h 6"/>
                <a:gd name="T14" fmla="*/ 1 w 22"/>
                <a:gd name="T15" fmla="*/ 6 h 6"/>
                <a:gd name="T16" fmla="*/ 3 w 22"/>
                <a:gd name="T17" fmla="*/ 6 h 6"/>
                <a:gd name="T18" fmla="*/ 8 w 22"/>
                <a:gd name="T19" fmla="*/ 6 h 6"/>
                <a:gd name="T20" fmla="*/ 15 w 22"/>
                <a:gd name="T21" fmla="*/ 6 h 6"/>
                <a:gd name="T22" fmla="*/ 19 w 22"/>
                <a:gd name="T23" fmla="*/ 4 h 6"/>
                <a:gd name="T24" fmla="*/ 19 w 22"/>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6">
                  <a:moveTo>
                    <a:pt x="19" y="1"/>
                  </a:moveTo>
                  <a:cubicBezTo>
                    <a:pt x="17" y="0"/>
                    <a:pt x="15" y="0"/>
                    <a:pt x="15" y="0"/>
                  </a:cubicBezTo>
                  <a:cubicBezTo>
                    <a:pt x="15" y="0"/>
                    <a:pt x="12" y="0"/>
                    <a:pt x="8" y="0"/>
                  </a:cubicBezTo>
                  <a:cubicBezTo>
                    <a:pt x="6" y="0"/>
                    <a:pt x="5" y="0"/>
                    <a:pt x="3" y="0"/>
                  </a:cubicBezTo>
                  <a:cubicBezTo>
                    <a:pt x="2" y="0"/>
                    <a:pt x="1" y="0"/>
                    <a:pt x="1" y="0"/>
                  </a:cubicBezTo>
                  <a:cubicBezTo>
                    <a:pt x="1" y="0"/>
                    <a:pt x="1" y="0"/>
                    <a:pt x="1" y="0"/>
                  </a:cubicBezTo>
                  <a:cubicBezTo>
                    <a:pt x="0" y="3"/>
                    <a:pt x="1" y="5"/>
                    <a:pt x="1" y="6"/>
                  </a:cubicBezTo>
                  <a:cubicBezTo>
                    <a:pt x="1" y="6"/>
                    <a:pt x="1" y="6"/>
                    <a:pt x="1" y="6"/>
                  </a:cubicBezTo>
                  <a:cubicBezTo>
                    <a:pt x="1" y="6"/>
                    <a:pt x="2" y="6"/>
                    <a:pt x="3" y="6"/>
                  </a:cubicBezTo>
                  <a:cubicBezTo>
                    <a:pt x="5" y="6"/>
                    <a:pt x="6" y="6"/>
                    <a:pt x="8" y="6"/>
                  </a:cubicBezTo>
                  <a:cubicBezTo>
                    <a:pt x="12" y="6"/>
                    <a:pt x="15" y="6"/>
                    <a:pt x="15" y="6"/>
                  </a:cubicBezTo>
                  <a:cubicBezTo>
                    <a:pt x="15" y="6"/>
                    <a:pt x="19" y="4"/>
                    <a:pt x="19" y="4"/>
                  </a:cubicBezTo>
                  <a:cubicBezTo>
                    <a:pt x="21" y="4"/>
                    <a:pt x="22" y="2"/>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sp>
        <p:nvSpPr>
          <p:cNvPr id="16" name="矩形 24"/>
          <p:cNvSpPr>
            <a:spLocks noChangeArrowheads="1"/>
          </p:cNvSpPr>
          <p:nvPr/>
        </p:nvSpPr>
        <p:spPr bwMode="auto">
          <a:xfrm>
            <a:off x="7920520" y="2693301"/>
            <a:ext cx="2792973" cy="81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用户可以在投影仪或者计算机上进行演示也可以将演示文稿打印出来</a:t>
            </a:r>
            <a:endParaRPr kumimoji="0" lang="en-US" altLang="zh-CN"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endParaRPr>
          </a:p>
          <a:p>
            <a:pPr defTabSz="1216025">
              <a:lnSpc>
                <a:spcPct val="130000"/>
              </a:lnSpc>
              <a:spcBef>
                <a:spcPct val="0"/>
              </a:spcBef>
              <a:defRPr/>
            </a:pPr>
            <a:r>
              <a:rPr lang="zh-CN" altLang="en-US" sz="14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a:t>
            </a:r>
            <a:endPar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方正宋刻本秀楷简体" panose="02000000000000000000" pitchFamily="2" charset="-122"/>
            </a:endParaRPr>
          </a:p>
        </p:txBody>
      </p:sp>
      <p:sp>
        <p:nvSpPr>
          <p:cNvPr id="17" name="TextBox 13"/>
          <p:cNvSpPr txBox="1">
            <a:spLocks noChangeArrowheads="1"/>
          </p:cNvSpPr>
          <p:nvPr/>
        </p:nvSpPr>
        <p:spPr bwMode="auto">
          <a:xfrm>
            <a:off x="7920520" y="2321081"/>
            <a:ext cx="1293812" cy="32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工作难点</a:t>
            </a:r>
            <a:endParaRPr kumimoji="0" lang="zh-CN" altLang="en-US" sz="18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endParaRPr>
          </a:p>
        </p:txBody>
      </p:sp>
      <p:grpSp>
        <p:nvGrpSpPr>
          <p:cNvPr id="18" name="组合 17"/>
          <p:cNvGrpSpPr/>
          <p:nvPr/>
        </p:nvGrpSpPr>
        <p:grpSpPr>
          <a:xfrm>
            <a:off x="6340854" y="2374733"/>
            <a:ext cx="1354607" cy="1101750"/>
            <a:chOff x="2539530" y="5659550"/>
            <a:chExt cx="266387" cy="216662"/>
          </a:xfrm>
          <a:solidFill>
            <a:schemeClr val="bg1"/>
          </a:solidFill>
        </p:grpSpPr>
        <p:sp>
          <p:nvSpPr>
            <p:cNvPr id="19" name="Freeform 107"/>
            <p:cNvSpPr>
              <a:spLocks noEditPoints="1"/>
            </p:cNvSpPr>
            <p:nvPr/>
          </p:nvSpPr>
          <p:spPr bwMode="auto">
            <a:xfrm>
              <a:off x="2539530" y="5659550"/>
              <a:ext cx="266387" cy="216662"/>
            </a:xfrm>
            <a:custGeom>
              <a:avLst/>
              <a:gdLst>
                <a:gd name="T0" fmla="*/ 107 w 125"/>
                <a:gd name="T1" fmla="*/ 14 h 102"/>
                <a:gd name="T2" fmla="*/ 44 w 125"/>
                <a:gd name="T3" fmla="*/ 4 h 102"/>
                <a:gd name="T4" fmla="*/ 15 w 125"/>
                <a:gd name="T5" fmla="*/ 19 h 102"/>
                <a:gd name="T6" fmla="*/ 8 w 125"/>
                <a:gd name="T7" fmla="*/ 27 h 102"/>
                <a:gd name="T8" fmla="*/ 10 w 125"/>
                <a:gd name="T9" fmla="*/ 70 h 102"/>
                <a:gd name="T10" fmla="*/ 36 w 125"/>
                <a:gd name="T11" fmla="*/ 80 h 102"/>
                <a:gd name="T12" fmla="*/ 36 w 125"/>
                <a:gd name="T13" fmla="*/ 80 h 102"/>
                <a:gd name="T14" fmla="*/ 42 w 125"/>
                <a:gd name="T15" fmla="*/ 100 h 102"/>
                <a:gd name="T16" fmla="*/ 47 w 125"/>
                <a:gd name="T17" fmla="*/ 100 h 102"/>
                <a:gd name="T18" fmla="*/ 51 w 125"/>
                <a:gd name="T19" fmla="*/ 96 h 102"/>
                <a:gd name="T20" fmla="*/ 62 w 125"/>
                <a:gd name="T21" fmla="*/ 86 h 102"/>
                <a:gd name="T22" fmla="*/ 65 w 125"/>
                <a:gd name="T23" fmla="*/ 84 h 102"/>
                <a:gd name="T24" fmla="*/ 66 w 125"/>
                <a:gd name="T25" fmla="*/ 83 h 102"/>
                <a:gd name="T26" fmla="*/ 68 w 125"/>
                <a:gd name="T27" fmla="*/ 83 h 102"/>
                <a:gd name="T28" fmla="*/ 88 w 125"/>
                <a:gd name="T29" fmla="*/ 79 h 102"/>
                <a:gd name="T30" fmla="*/ 118 w 125"/>
                <a:gd name="T31" fmla="*/ 65 h 102"/>
                <a:gd name="T32" fmla="*/ 124 w 125"/>
                <a:gd name="T33" fmla="*/ 43 h 102"/>
                <a:gd name="T34" fmla="*/ 115 w 125"/>
                <a:gd name="T35" fmla="*/ 22 h 102"/>
                <a:gd name="T36" fmla="*/ 116 w 125"/>
                <a:gd name="T37" fmla="*/ 58 h 102"/>
                <a:gd name="T38" fmla="*/ 91 w 125"/>
                <a:gd name="T39" fmla="*/ 72 h 102"/>
                <a:gd name="T40" fmla="*/ 66 w 125"/>
                <a:gd name="T41" fmla="*/ 77 h 102"/>
                <a:gd name="T42" fmla="*/ 64 w 125"/>
                <a:gd name="T43" fmla="*/ 78 h 102"/>
                <a:gd name="T44" fmla="*/ 62 w 125"/>
                <a:gd name="T45" fmla="*/ 79 h 102"/>
                <a:gd name="T46" fmla="*/ 58 w 125"/>
                <a:gd name="T47" fmla="*/ 81 h 102"/>
                <a:gd name="T48" fmla="*/ 53 w 125"/>
                <a:gd name="T49" fmla="*/ 87 h 102"/>
                <a:gd name="T50" fmla="*/ 47 w 125"/>
                <a:gd name="T51" fmla="*/ 96 h 102"/>
                <a:gd name="T52" fmla="*/ 42 w 125"/>
                <a:gd name="T53" fmla="*/ 79 h 102"/>
                <a:gd name="T54" fmla="*/ 41 w 125"/>
                <a:gd name="T55" fmla="*/ 74 h 102"/>
                <a:gd name="T56" fmla="*/ 40 w 125"/>
                <a:gd name="T57" fmla="*/ 74 h 102"/>
                <a:gd name="T58" fmla="*/ 39 w 125"/>
                <a:gd name="T59" fmla="*/ 74 h 102"/>
                <a:gd name="T60" fmla="*/ 31 w 125"/>
                <a:gd name="T61" fmla="*/ 73 h 102"/>
                <a:gd name="T62" fmla="*/ 6 w 125"/>
                <a:gd name="T63" fmla="*/ 50 h 102"/>
                <a:gd name="T64" fmla="*/ 15 w 125"/>
                <a:gd name="T65" fmla="*/ 28 h 102"/>
                <a:gd name="T66" fmla="*/ 26 w 125"/>
                <a:gd name="T67" fmla="*/ 18 h 102"/>
                <a:gd name="T68" fmla="*/ 83 w 125"/>
                <a:gd name="T69" fmla="*/ 9 h 102"/>
                <a:gd name="T70" fmla="*/ 113 w 125"/>
                <a:gd name="T71" fmla="*/ 3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02">
                  <a:moveTo>
                    <a:pt x="115" y="22"/>
                  </a:moveTo>
                  <a:cubicBezTo>
                    <a:pt x="112" y="20"/>
                    <a:pt x="110" y="17"/>
                    <a:pt x="107" y="14"/>
                  </a:cubicBezTo>
                  <a:cubicBezTo>
                    <a:pt x="101" y="10"/>
                    <a:pt x="94" y="6"/>
                    <a:pt x="87" y="4"/>
                  </a:cubicBezTo>
                  <a:cubicBezTo>
                    <a:pt x="73" y="0"/>
                    <a:pt x="58" y="0"/>
                    <a:pt x="44" y="4"/>
                  </a:cubicBezTo>
                  <a:cubicBezTo>
                    <a:pt x="37" y="5"/>
                    <a:pt x="30" y="8"/>
                    <a:pt x="24" y="12"/>
                  </a:cubicBezTo>
                  <a:cubicBezTo>
                    <a:pt x="21" y="14"/>
                    <a:pt x="18" y="16"/>
                    <a:pt x="15" y="19"/>
                  </a:cubicBezTo>
                  <a:cubicBezTo>
                    <a:pt x="11" y="23"/>
                    <a:pt x="11" y="23"/>
                    <a:pt x="11" y="23"/>
                  </a:cubicBezTo>
                  <a:cubicBezTo>
                    <a:pt x="10" y="24"/>
                    <a:pt x="9" y="26"/>
                    <a:pt x="8" y="27"/>
                  </a:cubicBezTo>
                  <a:cubicBezTo>
                    <a:pt x="3" y="33"/>
                    <a:pt x="0" y="41"/>
                    <a:pt x="0" y="49"/>
                  </a:cubicBezTo>
                  <a:cubicBezTo>
                    <a:pt x="0" y="57"/>
                    <a:pt x="4" y="64"/>
                    <a:pt x="10" y="70"/>
                  </a:cubicBezTo>
                  <a:cubicBezTo>
                    <a:pt x="15" y="75"/>
                    <a:pt x="23" y="78"/>
                    <a:pt x="30" y="79"/>
                  </a:cubicBezTo>
                  <a:cubicBezTo>
                    <a:pt x="32" y="79"/>
                    <a:pt x="34" y="79"/>
                    <a:pt x="36" y="80"/>
                  </a:cubicBezTo>
                  <a:cubicBezTo>
                    <a:pt x="36" y="80"/>
                    <a:pt x="36" y="80"/>
                    <a:pt x="36" y="80"/>
                  </a:cubicBezTo>
                  <a:cubicBezTo>
                    <a:pt x="36" y="80"/>
                    <a:pt x="36" y="80"/>
                    <a:pt x="36" y="80"/>
                  </a:cubicBezTo>
                  <a:cubicBezTo>
                    <a:pt x="37" y="83"/>
                    <a:pt x="38" y="87"/>
                    <a:pt x="39" y="90"/>
                  </a:cubicBezTo>
                  <a:cubicBezTo>
                    <a:pt x="40" y="93"/>
                    <a:pt x="41" y="97"/>
                    <a:pt x="42" y="100"/>
                  </a:cubicBezTo>
                  <a:cubicBezTo>
                    <a:pt x="43" y="100"/>
                    <a:pt x="43" y="101"/>
                    <a:pt x="43" y="101"/>
                  </a:cubicBezTo>
                  <a:cubicBezTo>
                    <a:pt x="45" y="102"/>
                    <a:pt x="46" y="101"/>
                    <a:pt x="47" y="100"/>
                  </a:cubicBezTo>
                  <a:cubicBezTo>
                    <a:pt x="47" y="100"/>
                    <a:pt x="47" y="100"/>
                    <a:pt x="47" y="100"/>
                  </a:cubicBezTo>
                  <a:cubicBezTo>
                    <a:pt x="48" y="99"/>
                    <a:pt x="49" y="98"/>
                    <a:pt x="51" y="96"/>
                  </a:cubicBezTo>
                  <a:cubicBezTo>
                    <a:pt x="53" y="94"/>
                    <a:pt x="56" y="91"/>
                    <a:pt x="58" y="89"/>
                  </a:cubicBezTo>
                  <a:cubicBezTo>
                    <a:pt x="60" y="87"/>
                    <a:pt x="62" y="86"/>
                    <a:pt x="62" y="86"/>
                  </a:cubicBezTo>
                  <a:cubicBezTo>
                    <a:pt x="62" y="85"/>
                    <a:pt x="63" y="85"/>
                    <a:pt x="64" y="84"/>
                  </a:cubicBezTo>
                  <a:cubicBezTo>
                    <a:pt x="65" y="84"/>
                    <a:pt x="65" y="84"/>
                    <a:pt x="65" y="84"/>
                  </a:cubicBezTo>
                  <a:cubicBezTo>
                    <a:pt x="65" y="84"/>
                    <a:pt x="65" y="84"/>
                    <a:pt x="66" y="84"/>
                  </a:cubicBezTo>
                  <a:cubicBezTo>
                    <a:pt x="66" y="83"/>
                    <a:pt x="66" y="83"/>
                    <a:pt x="66" y="83"/>
                  </a:cubicBezTo>
                  <a:cubicBezTo>
                    <a:pt x="67" y="83"/>
                    <a:pt x="67" y="83"/>
                    <a:pt x="67" y="83"/>
                  </a:cubicBezTo>
                  <a:cubicBezTo>
                    <a:pt x="67" y="83"/>
                    <a:pt x="67" y="83"/>
                    <a:pt x="68" y="83"/>
                  </a:cubicBezTo>
                  <a:cubicBezTo>
                    <a:pt x="71" y="82"/>
                    <a:pt x="74" y="82"/>
                    <a:pt x="78" y="81"/>
                  </a:cubicBezTo>
                  <a:cubicBezTo>
                    <a:pt x="81" y="81"/>
                    <a:pt x="85" y="80"/>
                    <a:pt x="88" y="79"/>
                  </a:cubicBezTo>
                  <a:cubicBezTo>
                    <a:pt x="95" y="78"/>
                    <a:pt x="102" y="76"/>
                    <a:pt x="109" y="72"/>
                  </a:cubicBezTo>
                  <a:cubicBezTo>
                    <a:pt x="112" y="70"/>
                    <a:pt x="115" y="68"/>
                    <a:pt x="118" y="65"/>
                  </a:cubicBezTo>
                  <a:cubicBezTo>
                    <a:pt x="121" y="62"/>
                    <a:pt x="123" y="59"/>
                    <a:pt x="124" y="55"/>
                  </a:cubicBezTo>
                  <a:cubicBezTo>
                    <a:pt x="125" y="51"/>
                    <a:pt x="124" y="47"/>
                    <a:pt x="124" y="43"/>
                  </a:cubicBezTo>
                  <a:cubicBezTo>
                    <a:pt x="123" y="39"/>
                    <a:pt x="122" y="36"/>
                    <a:pt x="120" y="32"/>
                  </a:cubicBezTo>
                  <a:cubicBezTo>
                    <a:pt x="119" y="29"/>
                    <a:pt x="117" y="25"/>
                    <a:pt x="115" y="22"/>
                  </a:cubicBezTo>
                  <a:close/>
                  <a:moveTo>
                    <a:pt x="118" y="50"/>
                  </a:moveTo>
                  <a:cubicBezTo>
                    <a:pt x="118" y="53"/>
                    <a:pt x="117" y="56"/>
                    <a:pt x="116" y="58"/>
                  </a:cubicBezTo>
                  <a:cubicBezTo>
                    <a:pt x="114" y="61"/>
                    <a:pt x="112" y="63"/>
                    <a:pt x="109" y="65"/>
                  </a:cubicBezTo>
                  <a:cubicBezTo>
                    <a:pt x="104" y="69"/>
                    <a:pt x="98" y="71"/>
                    <a:pt x="91" y="72"/>
                  </a:cubicBezTo>
                  <a:cubicBezTo>
                    <a:pt x="85" y="74"/>
                    <a:pt x="78" y="75"/>
                    <a:pt x="71" y="76"/>
                  </a:cubicBezTo>
                  <a:cubicBezTo>
                    <a:pt x="69" y="76"/>
                    <a:pt x="68" y="76"/>
                    <a:pt x="66" y="77"/>
                  </a:cubicBezTo>
                  <a:cubicBezTo>
                    <a:pt x="65" y="77"/>
                    <a:pt x="65" y="77"/>
                    <a:pt x="64" y="78"/>
                  </a:cubicBezTo>
                  <a:cubicBezTo>
                    <a:pt x="64" y="78"/>
                    <a:pt x="64" y="78"/>
                    <a:pt x="64" y="78"/>
                  </a:cubicBezTo>
                  <a:cubicBezTo>
                    <a:pt x="63" y="78"/>
                    <a:pt x="63" y="78"/>
                    <a:pt x="63" y="78"/>
                  </a:cubicBezTo>
                  <a:cubicBezTo>
                    <a:pt x="63" y="78"/>
                    <a:pt x="62" y="78"/>
                    <a:pt x="62" y="79"/>
                  </a:cubicBezTo>
                  <a:cubicBezTo>
                    <a:pt x="61" y="79"/>
                    <a:pt x="60" y="80"/>
                    <a:pt x="59" y="80"/>
                  </a:cubicBezTo>
                  <a:cubicBezTo>
                    <a:pt x="59" y="80"/>
                    <a:pt x="59" y="81"/>
                    <a:pt x="58" y="81"/>
                  </a:cubicBezTo>
                  <a:cubicBezTo>
                    <a:pt x="58" y="81"/>
                    <a:pt x="57" y="82"/>
                    <a:pt x="57" y="82"/>
                  </a:cubicBezTo>
                  <a:cubicBezTo>
                    <a:pt x="55" y="84"/>
                    <a:pt x="54" y="85"/>
                    <a:pt x="53" y="87"/>
                  </a:cubicBezTo>
                  <a:cubicBezTo>
                    <a:pt x="50" y="91"/>
                    <a:pt x="48" y="94"/>
                    <a:pt x="48" y="94"/>
                  </a:cubicBezTo>
                  <a:cubicBezTo>
                    <a:pt x="48" y="95"/>
                    <a:pt x="48" y="95"/>
                    <a:pt x="47" y="96"/>
                  </a:cubicBezTo>
                  <a:cubicBezTo>
                    <a:pt x="46" y="94"/>
                    <a:pt x="45" y="91"/>
                    <a:pt x="45" y="89"/>
                  </a:cubicBezTo>
                  <a:cubicBezTo>
                    <a:pt x="44" y="85"/>
                    <a:pt x="43" y="82"/>
                    <a:pt x="42" y="79"/>
                  </a:cubicBezTo>
                  <a:cubicBezTo>
                    <a:pt x="42" y="77"/>
                    <a:pt x="42" y="77"/>
                    <a:pt x="42" y="77"/>
                  </a:cubicBezTo>
                  <a:cubicBezTo>
                    <a:pt x="41" y="74"/>
                    <a:pt x="41" y="74"/>
                    <a:pt x="41" y="74"/>
                  </a:cubicBezTo>
                  <a:cubicBezTo>
                    <a:pt x="41" y="74"/>
                    <a:pt x="41" y="74"/>
                    <a:pt x="41" y="74"/>
                  </a:cubicBezTo>
                  <a:cubicBezTo>
                    <a:pt x="40" y="74"/>
                    <a:pt x="40" y="74"/>
                    <a:pt x="40" y="74"/>
                  </a:cubicBezTo>
                  <a:cubicBezTo>
                    <a:pt x="40" y="74"/>
                    <a:pt x="40" y="74"/>
                    <a:pt x="40" y="74"/>
                  </a:cubicBezTo>
                  <a:cubicBezTo>
                    <a:pt x="39" y="74"/>
                    <a:pt x="39" y="74"/>
                    <a:pt x="39" y="74"/>
                  </a:cubicBezTo>
                  <a:cubicBezTo>
                    <a:pt x="36" y="74"/>
                    <a:pt x="36" y="74"/>
                    <a:pt x="36" y="74"/>
                  </a:cubicBezTo>
                  <a:cubicBezTo>
                    <a:pt x="35" y="73"/>
                    <a:pt x="33" y="73"/>
                    <a:pt x="31" y="73"/>
                  </a:cubicBezTo>
                  <a:cubicBezTo>
                    <a:pt x="25" y="72"/>
                    <a:pt x="19" y="70"/>
                    <a:pt x="14" y="66"/>
                  </a:cubicBezTo>
                  <a:cubicBezTo>
                    <a:pt x="10" y="62"/>
                    <a:pt x="7" y="56"/>
                    <a:pt x="6" y="50"/>
                  </a:cubicBezTo>
                  <a:cubicBezTo>
                    <a:pt x="6" y="43"/>
                    <a:pt x="8" y="37"/>
                    <a:pt x="12" y="32"/>
                  </a:cubicBezTo>
                  <a:cubicBezTo>
                    <a:pt x="15" y="28"/>
                    <a:pt x="15" y="28"/>
                    <a:pt x="15" y="28"/>
                  </a:cubicBezTo>
                  <a:cubicBezTo>
                    <a:pt x="16" y="27"/>
                    <a:pt x="17" y="26"/>
                    <a:pt x="18" y="24"/>
                  </a:cubicBezTo>
                  <a:cubicBezTo>
                    <a:pt x="20" y="22"/>
                    <a:pt x="23" y="20"/>
                    <a:pt x="26" y="18"/>
                  </a:cubicBezTo>
                  <a:cubicBezTo>
                    <a:pt x="31" y="15"/>
                    <a:pt x="37" y="12"/>
                    <a:pt x="44" y="10"/>
                  </a:cubicBezTo>
                  <a:cubicBezTo>
                    <a:pt x="56" y="6"/>
                    <a:pt x="70" y="6"/>
                    <a:pt x="83" y="9"/>
                  </a:cubicBezTo>
                  <a:cubicBezTo>
                    <a:pt x="89" y="11"/>
                    <a:pt x="95" y="13"/>
                    <a:pt x="101" y="17"/>
                  </a:cubicBezTo>
                  <a:cubicBezTo>
                    <a:pt x="106" y="21"/>
                    <a:pt x="110" y="26"/>
                    <a:pt x="113" y="32"/>
                  </a:cubicBezTo>
                  <a:cubicBezTo>
                    <a:pt x="116" y="37"/>
                    <a:pt x="119" y="44"/>
                    <a:pt x="11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20" name="Freeform 110"/>
            <p:cNvSpPr/>
            <p:nvPr/>
          </p:nvSpPr>
          <p:spPr bwMode="auto">
            <a:xfrm>
              <a:off x="2596359" y="5712828"/>
              <a:ext cx="142073" cy="17759"/>
            </a:xfrm>
            <a:custGeom>
              <a:avLst/>
              <a:gdLst>
                <a:gd name="T0" fmla="*/ 0 w 66"/>
                <a:gd name="T1" fmla="*/ 5 h 8"/>
                <a:gd name="T2" fmla="*/ 0 w 66"/>
                <a:gd name="T3" fmla="*/ 5 h 8"/>
                <a:gd name="T4" fmla="*/ 1 w 66"/>
                <a:gd name="T5" fmla="*/ 6 h 8"/>
                <a:gd name="T6" fmla="*/ 1 w 66"/>
                <a:gd name="T7" fmla="*/ 6 h 8"/>
                <a:gd name="T8" fmla="*/ 1 w 66"/>
                <a:gd name="T9" fmla="*/ 6 h 8"/>
                <a:gd name="T10" fmla="*/ 1 w 66"/>
                <a:gd name="T11" fmla="*/ 6 h 8"/>
                <a:gd name="T12" fmla="*/ 1 w 66"/>
                <a:gd name="T13" fmla="*/ 7 h 8"/>
                <a:gd name="T14" fmla="*/ 1 w 66"/>
                <a:gd name="T15" fmla="*/ 7 h 8"/>
                <a:gd name="T16" fmla="*/ 1 w 66"/>
                <a:gd name="T17" fmla="*/ 7 h 8"/>
                <a:gd name="T18" fmla="*/ 2 w 66"/>
                <a:gd name="T19" fmla="*/ 7 h 8"/>
                <a:gd name="T20" fmla="*/ 2 w 66"/>
                <a:gd name="T21" fmla="*/ 7 h 8"/>
                <a:gd name="T22" fmla="*/ 2 w 66"/>
                <a:gd name="T23" fmla="*/ 8 h 8"/>
                <a:gd name="T24" fmla="*/ 3 w 66"/>
                <a:gd name="T25" fmla="*/ 8 h 8"/>
                <a:gd name="T26" fmla="*/ 4 w 66"/>
                <a:gd name="T27" fmla="*/ 8 h 8"/>
                <a:gd name="T28" fmla="*/ 5 w 66"/>
                <a:gd name="T29" fmla="*/ 8 h 8"/>
                <a:gd name="T30" fmla="*/ 6 w 66"/>
                <a:gd name="T31" fmla="*/ 8 h 8"/>
                <a:gd name="T32" fmla="*/ 8 w 66"/>
                <a:gd name="T33" fmla="*/ 7 h 8"/>
                <a:gd name="T34" fmla="*/ 13 w 66"/>
                <a:gd name="T35" fmla="*/ 7 h 8"/>
                <a:gd name="T36" fmla="*/ 37 w 66"/>
                <a:gd name="T37" fmla="*/ 6 h 8"/>
                <a:gd name="T38" fmla="*/ 42 w 66"/>
                <a:gd name="T39" fmla="*/ 6 h 8"/>
                <a:gd name="T40" fmla="*/ 51 w 66"/>
                <a:gd name="T41" fmla="*/ 6 h 8"/>
                <a:gd name="T42" fmla="*/ 59 w 66"/>
                <a:gd name="T43" fmla="*/ 5 h 8"/>
                <a:gd name="T44" fmla="*/ 65 w 66"/>
                <a:gd name="T45" fmla="*/ 3 h 8"/>
                <a:gd name="T46" fmla="*/ 59 w 66"/>
                <a:gd name="T47" fmla="*/ 1 h 8"/>
                <a:gd name="T48" fmla="*/ 43 w 66"/>
                <a:gd name="T49" fmla="*/ 0 h 8"/>
                <a:gd name="T50" fmla="*/ 38 w 66"/>
                <a:gd name="T51" fmla="*/ 0 h 8"/>
                <a:gd name="T52" fmla="*/ 12 w 66"/>
                <a:gd name="T53" fmla="*/ 1 h 8"/>
                <a:gd name="T54" fmla="*/ 7 w 66"/>
                <a:gd name="T55" fmla="*/ 1 h 8"/>
                <a:gd name="T56" fmla="*/ 5 w 66"/>
                <a:gd name="T57" fmla="*/ 2 h 8"/>
                <a:gd name="T58" fmla="*/ 4 w 66"/>
                <a:gd name="T59" fmla="*/ 2 h 8"/>
                <a:gd name="T60" fmla="*/ 3 w 66"/>
                <a:gd name="T61" fmla="*/ 2 h 8"/>
                <a:gd name="T62" fmla="*/ 2 w 66"/>
                <a:gd name="T63" fmla="*/ 3 h 8"/>
                <a:gd name="T64" fmla="*/ 1 w 66"/>
                <a:gd name="T65" fmla="*/ 3 h 8"/>
                <a:gd name="T66" fmla="*/ 1 w 66"/>
                <a:gd name="T67" fmla="*/ 4 h 8"/>
                <a:gd name="T68" fmla="*/ 0 w 66"/>
                <a:gd name="T69" fmla="*/ 5 h 8"/>
                <a:gd name="T70" fmla="*/ 0 w 66"/>
                <a:gd name="T71" fmla="*/ 5 h 8"/>
                <a:gd name="T72" fmla="*/ 0 w 66"/>
                <a:gd name="T73"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6" h="8">
                  <a:moveTo>
                    <a:pt x="0" y="5"/>
                  </a:moveTo>
                  <a:cubicBezTo>
                    <a:pt x="0" y="5"/>
                    <a:pt x="0" y="5"/>
                    <a:pt x="0" y="5"/>
                  </a:cubicBezTo>
                  <a:cubicBezTo>
                    <a:pt x="1" y="6"/>
                    <a:pt x="1" y="6"/>
                    <a:pt x="1" y="6"/>
                  </a:cubicBezTo>
                  <a:cubicBezTo>
                    <a:pt x="1" y="6"/>
                    <a:pt x="1" y="6"/>
                    <a:pt x="1" y="6"/>
                  </a:cubicBezTo>
                  <a:cubicBezTo>
                    <a:pt x="1" y="6"/>
                    <a:pt x="1" y="6"/>
                    <a:pt x="1" y="6"/>
                  </a:cubicBezTo>
                  <a:cubicBezTo>
                    <a:pt x="1" y="6"/>
                    <a:pt x="1" y="6"/>
                    <a:pt x="1" y="6"/>
                  </a:cubicBezTo>
                  <a:cubicBezTo>
                    <a:pt x="1" y="6"/>
                    <a:pt x="1" y="7"/>
                    <a:pt x="1" y="7"/>
                  </a:cubicBezTo>
                  <a:cubicBezTo>
                    <a:pt x="1" y="7"/>
                    <a:pt x="1" y="7"/>
                    <a:pt x="1" y="7"/>
                  </a:cubicBezTo>
                  <a:cubicBezTo>
                    <a:pt x="1" y="7"/>
                    <a:pt x="1" y="7"/>
                    <a:pt x="1" y="7"/>
                  </a:cubicBezTo>
                  <a:cubicBezTo>
                    <a:pt x="2" y="7"/>
                    <a:pt x="2" y="7"/>
                    <a:pt x="2" y="7"/>
                  </a:cubicBezTo>
                  <a:cubicBezTo>
                    <a:pt x="2" y="7"/>
                    <a:pt x="2" y="7"/>
                    <a:pt x="2" y="7"/>
                  </a:cubicBezTo>
                  <a:cubicBezTo>
                    <a:pt x="2" y="8"/>
                    <a:pt x="2" y="8"/>
                    <a:pt x="2" y="8"/>
                  </a:cubicBezTo>
                  <a:cubicBezTo>
                    <a:pt x="3" y="8"/>
                    <a:pt x="3" y="8"/>
                    <a:pt x="3" y="8"/>
                  </a:cubicBezTo>
                  <a:cubicBezTo>
                    <a:pt x="4" y="8"/>
                    <a:pt x="4" y="8"/>
                    <a:pt x="4" y="8"/>
                  </a:cubicBezTo>
                  <a:cubicBezTo>
                    <a:pt x="5" y="8"/>
                    <a:pt x="5" y="8"/>
                    <a:pt x="5" y="8"/>
                  </a:cubicBezTo>
                  <a:cubicBezTo>
                    <a:pt x="6" y="8"/>
                    <a:pt x="6" y="8"/>
                    <a:pt x="6" y="8"/>
                  </a:cubicBezTo>
                  <a:cubicBezTo>
                    <a:pt x="8" y="7"/>
                    <a:pt x="8" y="7"/>
                    <a:pt x="8" y="7"/>
                  </a:cubicBezTo>
                  <a:cubicBezTo>
                    <a:pt x="10" y="7"/>
                    <a:pt x="11" y="7"/>
                    <a:pt x="13" y="7"/>
                  </a:cubicBezTo>
                  <a:cubicBezTo>
                    <a:pt x="21" y="6"/>
                    <a:pt x="29" y="6"/>
                    <a:pt x="37" y="6"/>
                  </a:cubicBezTo>
                  <a:cubicBezTo>
                    <a:pt x="42" y="6"/>
                    <a:pt x="42" y="6"/>
                    <a:pt x="42" y="6"/>
                  </a:cubicBezTo>
                  <a:cubicBezTo>
                    <a:pt x="42" y="6"/>
                    <a:pt x="46" y="6"/>
                    <a:pt x="51" y="6"/>
                  </a:cubicBezTo>
                  <a:cubicBezTo>
                    <a:pt x="55" y="5"/>
                    <a:pt x="59" y="5"/>
                    <a:pt x="59" y="5"/>
                  </a:cubicBezTo>
                  <a:cubicBezTo>
                    <a:pt x="62" y="4"/>
                    <a:pt x="65" y="3"/>
                    <a:pt x="65" y="3"/>
                  </a:cubicBezTo>
                  <a:cubicBezTo>
                    <a:pt x="66" y="2"/>
                    <a:pt x="64" y="2"/>
                    <a:pt x="59" y="1"/>
                  </a:cubicBezTo>
                  <a:cubicBezTo>
                    <a:pt x="51" y="1"/>
                    <a:pt x="43" y="0"/>
                    <a:pt x="43" y="0"/>
                  </a:cubicBezTo>
                  <a:cubicBezTo>
                    <a:pt x="38" y="0"/>
                    <a:pt x="38" y="0"/>
                    <a:pt x="38" y="0"/>
                  </a:cubicBezTo>
                  <a:cubicBezTo>
                    <a:pt x="29" y="0"/>
                    <a:pt x="21" y="0"/>
                    <a:pt x="12" y="1"/>
                  </a:cubicBezTo>
                  <a:cubicBezTo>
                    <a:pt x="11" y="1"/>
                    <a:pt x="9" y="1"/>
                    <a:pt x="7" y="1"/>
                  </a:cubicBezTo>
                  <a:cubicBezTo>
                    <a:pt x="5" y="2"/>
                    <a:pt x="5" y="2"/>
                    <a:pt x="5" y="2"/>
                  </a:cubicBezTo>
                  <a:cubicBezTo>
                    <a:pt x="4" y="2"/>
                    <a:pt x="4" y="2"/>
                    <a:pt x="4" y="2"/>
                  </a:cubicBezTo>
                  <a:cubicBezTo>
                    <a:pt x="4" y="2"/>
                    <a:pt x="4" y="2"/>
                    <a:pt x="3" y="2"/>
                  </a:cubicBezTo>
                  <a:cubicBezTo>
                    <a:pt x="2" y="3"/>
                    <a:pt x="2" y="3"/>
                    <a:pt x="2" y="3"/>
                  </a:cubicBezTo>
                  <a:cubicBezTo>
                    <a:pt x="2" y="3"/>
                    <a:pt x="1" y="3"/>
                    <a:pt x="1" y="3"/>
                  </a:cubicBezTo>
                  <a:cubicBezTo>
                    <a:pt x="1" y="3"/>
                    <a:pt x="1" y="4"/>
                    <a:pt x="1" y="4"/>
                  </a:cubicBezTo>
                  <a:cubicBezTo>
                    <a:pt x="0" y="5"/>
                    <a:pt x="0" y="5"/>
                    <a:pt x="0" y="5"/>
                  </a:cubicBezTo>
                  <a:cubicBezTo>
                    <a:pt x="0" y="5"/>
                    <a:pt x="0"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21" name="Freeform 111"/>
            <p:cNvSpPr/>
            <p:nvPr/>
          </p:nvSpPr>
          <p:spPr bwMode="auto">
            <a:xfrm>
              <a:off x="2592808" y="5737691"/>
              <a:ext cx="159832" cy="15983"/>
            </a:xfrm>
            <a:custGeom>
              <a:avLst/>
              <a:gdLst>
                <a:gd name="T0" fmla="*/ 64 w 75"/>
                <a:gd name="T1" fmla="*/ 2 h 7"/>
                <a:gd name="T2" fmla="*/ 49 w 75"/>
                <a:gd name="T3" fmla="*/ 0 h 7"/>
                <a:gd name="T4" fmla="*/ 43 w 75"/>
                <a:gd name="T5" fmla="*/ 0 h 7"/>
                <a:gd name="T6" fmla="*/ 14 w 75"/>
                <a:gd name="T7" fmla="*/ 1 h 7"/>
                <a:gd name="T8" fmla="*/ 4 w 75"/>
                <a:gd name="T9" fmla="*/ 1 h 7"/>
                <a:gd name="T10" fmla="*/ 3 w 75"/>
                <a:gd name="T11" fmla="*/ 1 h 7"/>
                <a:gd name="T12" fmla="*/ 3 w 75"/>
                <a:gd name="T13" fmla="*/ 7 h 7"/>
                <a:gd name="T14" fmla="*/ 4 w 75"/>
                <a:gd name="T15" fmla="*/ 7 h 7"/>
                <a:gd name="T16" fmla="*/ 14 w 75"/>
                <a:gd name="T17" fmla="*/ 7 h 7"/>
                <a:gd name="T18" fmla="*/ 43 w 75"/>
                <a:gd name="T19" fmla="*/ 6 h 7"/>
                <a:gd name="T20" fmla="*/ 48 w 75"/>
                <a:gd name="T21" fmla="*/ 6 h 7"/>
                <a:gd name="T22" fmla="*/ 56 w 75"/>
                <a:gd name="T23" fmla="*/ 6 h 7"/>
                <a:gd name="T24" fmla="*/ 64 w 75"/>
                <a:gd name="T25" fmla="*/ 5 h 7"/>
                <a:gd name="T26" fmla="*/ 64 w 75"/>
                <a:gd name="T2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7">
                  <a:moveTo>
                    <a:pt x="64" y="2"/>
                  </a:moveTo>
                  <a:cubicBezTo>
                    <a:pt x="58" y="1"/>
                    <a:pt x="49" y="0"/>
                    <a:pt x="49" y="0"/>
                  </a:cubicBezTo>
                  <a:cubicBezTo>
                    <a:pt x="43" y="0"/>
                    <a:pt x="43" y="0"/>
                    <a:pt x="43" y="0"/>
                  </a:cubicBezTo>
                  <a:cubicBezTo>
                    <a:pt x="14" y="1"/>
                    <a:pt x="14" y="1"/>
                    <a:pt x="14" y="1"/>
                  </a:cubicBezTo>
                  <a:cubicBezTo>
                    <a:pt x="4" y="1"/>
                    <a:pt x="4" y="1"/>
                    <a:pt x="4" y="1"/>
                  </a:cubicBezTo>
                  <a:cubicBezTo>
                    <a:pt x="4" y="1"/>
                    <a:pt x="3" y="1"/>
                    <a:pt x="3" y="1"/>
                  </a:cubicBezTo>
                  <a:cubicBezTo>
                    <a:pt x="0" y="4"/>
                    <a:pt x="2" y="6"/>
                    <a:pt x="3" y="7"/>
                  </a:cubicBezTo>
                  <a:cubicBezTo>
                    <a:pt x="4" y="7"/>
                    <a:pt x="4" y="7"/>
                    <a:pt x="4" y="7"/>
                  </a:cubicBezTo>
                  <a:cubicBezTo>
                    <a:pt x="14" y="7"/>
                    <a:pt x="14" y="7"/>
                    <a:pt x="14" y="7"/>
                  </a:cubicBezTo>
                  <a:cubicBezTo>
                    <a:pt x="43" y="6"/>
                    <a:pt x="43" y="6"/>
                    <a:pt x="43" y="6"/>
                  </a:cubicBezTo>
                  <a:cubicBezTo>
                    <a:pt x="48" y="6"/>
                    <a:pt x="48" y="6"/>
                    <a:pt x="48" y="6"/>
                  </a:cubicBezTo>
                  <a:cubicBezTo>
                    <a:pt x="48" y="6"/>
                    <a:pt x="52" y="6"/>
                    <a:pt x="56" y="6"/>
                  </a:cubicBezTo>
                  <a:cubicBezTo>
                    <a:pt x="60" y="5"/>
                    <a:pt x="64" y="5"/>
                    <a:pt x="64" y="5"/>
                  </a:cubicBezTo>
                  <a:cubicBezTo>
                    <a:pt x="71" y="5"/>
                    <a:pt x="75" y="4"/>
                    <a:pt x="6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22" name="Freeform 112"/>
            <p:cNvSpPr/>
            <p:nvPr/>
          </p:nvSpPr>
          <p:spPr bwMode="auto">
            <a:xfrm>
              <a:off x="2599911" y="5764329"/>
              <a:ext cx="46174" cy="12431"/>
            </a:xfrm>
            <a:custGeom>
              <a:avLst/>
              <a:gdLst>
                <a:gd name="T0" fmla="*/ 19 w 22"/>
                <a:gd name="T1" fmla="*/ 1 h 6"/>
                <a:gd name="T2" fmla="*/ 15 w 22"/>
                <a:gd name="T3" fmla="*/ 0 h 6"/>
                <a:gd name="T4" fmla="*/ 8 w 22"/>
                <a:gd name="T5" fmla="*/ 0 h 6"/>
                <a:gd name="T6" fmla="*/ 3 w 22"/>
                <a:gd name="T7" fmla="*/ 0 h 6"/>
                <a:gd name="T8" fmla="*/ 1 w 22"/>
                <a:gd name="T9" fmla="*/ 0 h 6"/>
                <a:gd name="T10" fmla="*/ 1 w 22"/>
                <a:gd name="T11" fmla="*/ 0 h 6"/>
                <a:gd name="T12" fmla="*/ 1 w 22"/>
                <a:gd name="T13" fmla="*/ 6 h 6"/>
                <a:gd name="T14" fmla="*/ 1 w 22"/>
                <a:gd name="T15" fmla="*/ 6 h 6"/>
                <a:gd name="T16" fmla="*/ 3 w 22"/>
                <a:gd name="T17" fmla="*/ 6 h 6"/>
                <a:gd name="T18" fmla="*/ 8 w 22"/>
                <a:gd name="T19" fmla="*/ 6 h 6"/>
                <a:gd name="T20" fmla="*/ 15 w 22"/>
                <a:gd name="T21" fmla="*/ 6 h 6"/>
                <a:gd name="T22" fmla="*/ 19 w 22"/>
                <a:gd name="T23" fmla="*/ 4 h 6"/>
                <a:gd name="T24" fmla="*/ 19 w 22"/>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6">
                  <a:moveTo>
                    <a:pt x="19" y="1"/>
                  </a:moveTo>
                  <a:cubicBezTo>
                    <a:pt x="17" y="0"/>
                    <a:pt x="15" y="0"/>
                    <a:pt x="15" y="0"/>
                  </a:cubicBezTo>
                  <a:cubicBezTo>
                    <a:pt x="15" y="0"/>
                    <a:pt x="12" y="0"/>
                    <a:pt x="8" y="0"/>
                  </a:cubicBezTo>
                  <a:cubicBezTo>
                    <a:pt x="6" y="0"/>
                    <a:pt x="5" y="0"/>
                    <a:pt x="3" y="0"/>
                  </a:cubicBezTo>
                  <a:cubicBezTo>
                    <a:pt x="2" y="0"/>
                    <a:pt x="1" y="0"/>
                    <a:pt x="1" y="0"/>
                  </a:cubicBezTo>
                  <a:cubicBezTo>
                    <a:pt x="1" y="0"/>
                    <a:pt x="1" y="0"/>
                    <a:pt x="1" y="0"/>
                  </a:cubicBezTo>
                  <a:cubicBezTo>
                    <a:pt x="0" y="3"/>
                    <a:pt x="1" y="5"/>
                    <a:pt x="1" y="6"/>
                  </a:cubicBezTo>
                  <a:cubicBezTo>
                    <a:pt x="1" y="6"/>
                    <a:pt x="1" y="6"/>
                    <a:pt x="1" y="6"/>
                  </a:cubicBezTo>
                  <a:cubicBezTo>
                    <a:pt x="1" y="6"/>
                    <a:pt x="2" y="6"/>
                    <a:pt x="3" y="6"/>
                  </a:cubicBezTo>
                  <a:cubicBezTo>
                    <a:pt x="5" y="6"/>
                    <a:pt x="6" y="6"/>
                    <a:pt x="8" y="6"/>
                  </a:cubicBezTo>
                  <a:cubicBezTo>
                    <a:pt x="12" y="6"/>
                    <a:pt x="15" y="6"/>
                    <a:pt x="15" y="6"/>
                  </a:cubicBezTo>
                  <a:cubicBezTo>
                    <a:pt x="15" y="6"/>
                    <a:pt x="19" y="4"/>
                    <a:pt x="19" y="4"/>
                  </a:cubicBezTo>
                  <a:cubicBezTo>
                    <a:pt x="21" y="4"/>
                    <a:pt x="22" y="2"/>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sp>
        <p:nvSpPr>
          <p:cNvPr id="23" name="矩形 24"/>
          <p:cNvSpPr>
            <a:spLocks noChangeArrowheads="1"/>
          </p:cNvSpPr>
          <p:nvPr/>
        </p:nvSpPr>
        <p:spPr bwMode="auto">
          <a:xfrm>
            <a:off x="7920520" y="4962057"/>
            <a:ext cx="2792973" cy="81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用户可以在投影仪或者计算机上进行演示也可以将演示文稿打印出来</a:t>
            </a:r>
            <a:endParaRPr kumimoji="0" lang="en-US" altLang="zh-CN"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endParaRPr>
          </a:p>
          <a:p>
            <a:pPr defTabSz="1216025">
              <a:lnSpc>
                <a:spcPct val="130000"/>
              </a:lnSpc>
              <a:spcBef>
                <a:spcPct val="0"/>
              </a:spcBef>
              <a:defRPr/>
            </a:pPr>
            <a:r>
              <a:rPr lang="zh-CN" altLang="en-US" sz="14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a:t>
            </a:r>
            <a:endPar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方正宋刻本秀楷简体" panose="02000000000000000000" pitchFamily="2" charset="-122"/>
            </a:endParaRPr>
          </a:p>
        </p:txBody>
      </p:sp>
      <p:sp>
        <p:nvSpPr>
          <p:cNvPr id="24" name="TextBox 13"/>
          <p:cNvSpPr txBox="1">
            <a:spLocks noChangeArrowheads="1"/>
          </p:cNvSpPr>
          <p:nvPr/>
        </p:nvSpPr>
        <p:spPr bwMode="auto">
          <a:xfrm>
            <a:off x="7920520" y="4589837"/>
            <a:ext cx="1293812" cy="32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工作难点</a:t>
            </a:r>
            <a:endParaRPr kumimoji="0" lang="zh-CN" altLang="en-US" sz="1800" b="1"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endParaRPr>
          </a:p>
        </p:txBody>
      </p:sp>
      <p:grpSp>
        <p:nvGrpSpPr>
          <p:cNvPr id="25" name="组合 24"/>
          <p:cNvGrpSpPr/>
          <p:nvPr/>
        </p:nvGrpSpPr>
        <p:grpSpPr>
          <a:xfrm>
            <a:off x="6340854" y="4643489"/>
            <a:ext cx="1354607" cy="1101750"/>
            <a:chOff x="2539530" y="5659550"/>
            <a:chExt cx="266387" cy="216662"/>
          </a:xfrm>
          <a:solidFill>
            <a:schemeClr val="bg1"/>
          </a:solidFill>
        </p:grpSpPr>
        <p:sp>
          <p:nvSpPr>
            <p:cNvPr id="26" name="Freeform 107"/>
            <p:cNvSpPr>
              <a:spLocks noEditPoints="1"/>
            </p:cNvSpPr>
            <p:nvPr/>
          </p:nvSpPr>
          <p:spPr bwMode="auto">
            <a:xfrm>
              <a:off x="2539530" y="5659550"/>
              <a:ext cx="266387" cy="216662"/>
            </a:xfrm>
            <a:custGeom>
              <a:avLst/>
              <a:gdLst>
                <a:gd name="T0" fmla="*/ 107 w 125"/>
                <a:gd name="T1" fmla="*/ 14 h 102"/>
                <a:gd name="T2" fmla="*/ 44 w 125"/>
                <a:gd name="T3" fmla="*/ 4 h 102"/>
                <a:gd name="T4" fmla="*/ 15 w 125"/>
                <a:gd name="T5" fmla="*/ 19 h 102"/>
                <a:gd name="T6" fmla="*/ 8 w 125"/>
                <a:gd name="T7" fmla="*/ 27 h 102"/>
                <a:gd name="T8" fmla="*/ 10 w 125"/>
                <a:gd name="T9" fmla="*/ 70 h 102"/>
                <a:gd name="T10" fmla="*/ 36 w 125"/>
                <a:gd name="T11" fmla="*/ 80 h 102"/>
                <a:gd name="T12" fmla="*/ 36 w 125"/>
                <a:gd name="T13" fmla="*/ 80 h 102"/>
                <a:gd name="T14" fmla="*/ 42 w 125"/>
                <a:gd name="T15" fmla="*/ 100 h 102"/>
                <a:gd name="T16" fmla="*/ 47 w 125"/>
                <a:gd name="T17" fmla="*/ 100 h 102"/>
                <a:gd name="T18" fmla="*/ 51 w 125"/>
                <a:gd name="T19" fmla="*/ 96 h 102"/>
                <a:gd name="T20" fmla="*/ 62 w 125"/>
                <a:gd name="T21" fmla="*/ 86 h 102"/>
                <a:gd name="T22" fmla="*/ 65 w 125"/>
                <a:gd name="T23" fmla="*/ 84 h 102"/>
                <a:gd name="T24" fmla="*/ 66 w 125"/>
                <a:gd name="T25" fmla="*/ 83 h 102"/>
                <a:gd name="T26" fmla="*/ 68 w 125"/>
                <a:gd name="T27" fmla="*/ 83 h 102"/>
                <a:gd name="T28" fmla="*/ 88 w 125"/>
                <a:gd name="T29" fmla="*/ 79 h 102"/>
                <a:gd name="T30" fmla="*/ 118 w 125"/>
                <a:gd name="T31" fmla="*/ 65 h 102"/>
                <a:gd name="T32" fmla="*/ 124 w 125"/>
                <a:gd name="T33" fmla="*/ 43 h 102"/>
                <a:gd name="T34" fmla="*/ 115 w 125"/>
                <a:gd name="T35" fmla="*/ 22 h 102"/>
                <a:gd name="T36" fmla="*/ 116 w 125"/>
                <a:gd name="T37" fmla="*/ 58 h 102"/>
                <a:gd name="T38" fmla="*/ 91 w 125"/>
                <a:gd name="T39" fmla="*/ 72 h 102"/>
                <a:gd name="T40" fmla="*/ 66 w 125"/>
                <a:gd name="T41" fmla="*/ 77 h 102"/>
                <a:gd name="T42" fmla="*/ 64 w 125"/>
                <a:gd name="T43" fmla="*/ 78 h 102"/>
                <a:gd name="T44" fmla="*/ 62 w 125"/>
                <a:gd name="T45" fmla="*/ 79 h 102"/>
                <a:gd name="T46" fmla="*/ 58 w 125"/>
                <a:gd name="T47" fmla="*/ 81 h 102"/>
                <a:gd name="T48" fmla="*/ 53 w 125"/>
                <a:gd name="T49" fmla="*/ 87 h 102"/>
                <a:gd name="T50" fmla="*/ 47 w 125"/>
                <a:gd name="T51" fmla="*/ 96 h 102"/>
                <a:gd name="T52" fmla="*/ 42 w 125"/>
                <a:gd name="T53" fmla="*/ 79 h 102"/>
                <a:gd name="T54" fmla="*/ 41 w 125"/>
                <a:gd name="T55" fmla="*/ 74 h 102"/>
                <a:gd name="T56" fmla="*/ 40 w 125"/>
                <a:gd name="T57" fmla="*/ 74 h 102"/>
                <a:gd name="T58" fmla="*/ 39 w 125"/>
                <a:gd name="T59" fmla="*/ 74 h 102"/>
                <a:gd name="T60" fmla="*/ 31 w 125"/>
                <a:gd name="T61" fmla="*/ 73 h 102"/>
                <a:gd name="T62" fmla="*/ 6 w 125"/>
                <a:gd name="T63" fmla="*/ 50 h 102"/>
                <a:gd name="T64" fmla="*/ 15 w 125"/>
                <a:gd name="T65" fmla="*/ 28 h 102"/>
                <a:gd name="T66" fmla="*/ 26 w 125"/>
                <a:gd name="T67" fmla="*/ 18 h 102"/>
                <a:gd name="T68" fmla="*/ 83 w 125"/>
                <a:gd name="T69" fmla="*/ 9 h 102"/>
                <a:gd name="T70" fmla="*/ 113 w 125"/>
                <a:gd name="T71" fmla="*/ 3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02">
                  <a:moveTo>
                    <a:pt x="115" y="22"/>
                  </a:moveTo>
                  <a:cubicBezTo>
                    <a:pt x="112" y="20"/>
                    <a:pt x="110" y="17"/>
                    <a:pt x="107" y="14"/>
                  </a:cubicBezTo>
                  <a:cubicBezTo>
                    <a:pt x="101" y="10"/>
                    <a:pt x="94" y="6"/>
                    <a:pt x="87" y="4"/>
                  </a:cubicBezTo>
                  <a:cubicBezTo>
                    <a:pt x="73" y="0"/>
                    <a:pt x="58" y="0"/>
                    <a:pt x="44" y="4"/>
                  </a:cubicBezTo>
                  <a:cubicBezTo>
                    <a:pt x="37" y="5"/>
                    <a:pt x="30" y="8"/>
                    <a:pt x="24" y="12"/>
                  </a:cubicBezTo>
                  <a:cubicBezTo>
                    <a:pt x="21" y="14"/>
                    <a:pt x="18" y="16"/>
                    <a:pt x="15" y="19"/>
                  </a:cubicBezTo>
                  <a:cubicBezTo>
                    <a:pt x="11" y="23"/>
                    <a:pt x="11" y="23"/>
                    <a:pt x="11" y="23"/>
                  </a:cubicBezTo>
                  <a:cubicBezTo>
                    <a:pt x="10" y="24"/>
                    <a:pt x="9" y="26"/>
                    <a:pt x="8" y="27"/>
                  </a:cubicBezTo>
                  <a:cubicBezTo>
                    <a:pt x="3" y="33"/>
                    <a:pt x="0" y="41"/>
                    <a:pt x="0" y="49"/>
                  </a:cubicBezTo>
                  <a:cubicBezTo>
                    <a:pt x="0" y="57"/>
                    <a:pt x="4" y="64"/>
                    <a:pt x="10" y="70"/>
                  </a:cubicBezTo>
                  <a:cubicBezTo>
                    <a:pt x="15" y="75"/>
                    <a:pt x="23" y="78"/>
                    <a:pt x="30" y="79"/>
                  </a:cubicBezTo>
                  <a:cubicBezTo>
                    <a:pt x="32" y="79"/>
                    <a:pt x="34" y="79"/>
                    <a:pt x="36" y="80"/>
                  </a:cubicBezTo>
                  <a:cubicBezTo>
                    <a:pt x="36" y="80"/>
                    <a:pt x="36" y="80"/>
                    <a:pt x="36" y="80"/>
                  </a:cubicBezTo>
                  <a:cubicBezTo>
                    <a:pt x="36" y="80"/>
                    <a:pt x="36" y="80"/>
                    <a:pt x="36" y="80"/>
                  </a:cubicBezTo>
                  <a:cubicBezTo>
                    <a:pt x="37" y="83"/>
                    <a:pt x="38" y="87"/>
                    <a:pt x="39" y="90"/>
                  </a:cubicBezTo>
                  <a:cubicBezTo>
                    <a:pt x="40" y="93"/>
                    <a:pt x="41" y="97"/>
                    <a:pt x="42" y="100"/>
                  </a:cubicBezTo>
                  <a:cubicBezTo>
                    <a:pt x="43" y="100"/>
                    <a:pt x="43" y="101"/>
                    <a:pt x="43" y="101"/>
                  </a:cubicBezTo>
                  <a:cubicBezTo>
                    <a:pt x="45" y="102"/>
                    <a:pt x="46" y="101"/>
                    <a:pt x="47" y="100"/>
                  </a:cubicBezTo>
                  <a:cubicBezTo>
                    <a:pt x="47" y="100"/>
                    <a:pt x="47" y="100"/>
                    <a:pt x="47" y="100"/>
                  </a:cubicBezTo>
                  <a:cubicBezTo>
                    <a:pt x="48" y="99"/>
                    <a:pt x="49" y="98"/>
                    <a:pt x="51" y="96"/>
                  </a:cubicBezTo>
                  <a:cubicBezTo>
                    <a:pt x="53" y="94"/>
                    <a:pt x="56" y="91"/>
                    <a:pt x="58" y="89"/>
                  </a:cubicBezTo>
                  <a:cubicBezTo>
                    <a:pt x="60" y="87"/>
                    <a:pt x="62" y="86"/>
                    <a:pt x="62" y="86"/>
                  </a:cubicBezTo>
                  <a:cubicBezTo>
                    <a:pt x="62" y="85"/>
                    <a:pt x="63" y="85"/>
                    <a:pt x="64" y="84"/>
                  </a:cubicBezTo>
                  <a:cubicBezTo>
                    <a:pt x="65" y="84"/>
                    <a:pt x="65" y="84"/>
                    <a:pt x="65" y="84"/>
                  </a:cubicBezTo>
                  <a:cubicBezTo>
                    <a:pt x="65" y="84"/>
                    <a:pt x="65" y="84"/>
                    <a:pt x="66" y="84"/>
                  </a:cubicBezTo>
                  <a:cubicBezTo>
                    <a:pt x="66" y="83"/>
                    <a:pt x="66" y="83"/>
                    <a:pt x="66" y="83"/>
                  </a:cubicBezTo>
                  <a:cubicBezTo>
                    <a:pt x="67" y="83"/>
                    <a:pt x="67" y="83"/>
                    <a:pt x="67" y="83"/>
                  </a:cubicBezTo>
                  <a:cubicBezTo>
                    <a:pt x="67" y="83"/>
                    <a:pt x="67" y="83"/>
                    <a:pt x="68" y="83"/>
                  </a:cubicBezTo>
                  <a:cubicBezTo>
                    <a:pt x="71" y="82"/>
                    <a:pt x="74" y="82"/>
                    <a:pt x="78" y="81"/>
                  </a:cubicBezTo>
                  <a:cubicBezTo>
                    <a:pt x="81" y="81"/>
                    <a:pt x="85" y="80"/>
                    <a:pt x="88" y="79"/>
                  </a:cubicBezTo>
                  <a:cubicBezTo>
                    <a:pt x="95" y="78"/>
                    <a:pt x="102" y="76"/>
                    <a:pt x="109" y="72"/>
                  </a:cubicBezTo>
                  <a:cubicBezTo>
                    <a:pt x="112" y="70"/>
                    <a:pt x="115" y="68"/>
                    <a:pt x="118" y="65"/>
                  </a:cubicBezTo>
                  <a:cubicBezTo>
                    <a:pt x="121" y="62"/>
                    <a:pt x="123" y="59"/>
                    <a:pt x="124" y="55"/>
                  </a:cubicBezTo>
                  <a:cubicBezTo>
                    <a:pt x="125" y="51"/>
                    <a:pt x="124" y="47"/>
                    <a:pt x="124" y="43"/>
                  </a:cubicBezTo>
                  <a:cubicBezTo>
                    <a:pt x="123" y="39"/>
                    <a:pt x="122" y="36"/>
                    <a:pt x="120" y="32"/>
                  </a:cubicBezTo>
                  <a:cubicBezTo>
                    <a:pt x="119" y="29"/>
                    <a:pt x="117" y="25"/>
                    <a:pt x="115" y="22"/>
                  </a:cubicBezTo>
                  <a:close/>
                  <a:moveTo>
                    <a:pt x="118" y="50"/>
                  </a:moveTo>
                  <a:cubicBezTo>
                    <a:pt x="118" y="53"/>
                    <a:pt x="117" y="56"/>
                    <a:pt x="116" y="58"/>
                  </a:cubicBezTo>
                  <a:cubicBezTo>
                    <a:pt x="114" y="61"/>
                    <a:pt x="112" y="63"/>
                    <a:pt x="109" y="65"/>
                  </a:cubicBezTo>
                  <a:cubicBezTo>
                    <a:pt x="104" y="69"/>
                    <a:pt x="98" y="71"/>
                    <a:pt x="91" y="72"/>
                  </a:cubicBezTo>
                  <a:cubicBezTo>
                    <a:pt x="85" y="74"/>
                    <a:pt x="78" y="75"/>
                    <a:pt x="71" y="76"/>
                  </a:cubicBezTo>
                  <a:cubicBezTo>
                    <a:pt x="69" y="76"/>
                    <a:pt x="68" y="76"/>
                    <a:pt x="66" y="77"/>
                  </a:cubicBezTo>
                  <a:cubicBezTo>
                    <a:pt x="65" y="77"/>
                    <a:pt x="65" y="77"/>
                    <a:pt x="64" y="78"/>
                  </a:cubicBezTo>
                  <a:cubicBezTo>
                    <a:pt x="64" y="78"/>
                    <a:pt x="64" y="78"/>
                    <a:pt x="64" y="78"/>
                  </a:cubicBezTo>
                  <a:cubicBezTo>
                    <a:pt x="63" y="78"/>
                    <a:pt x="63" y="78"/>
                    <a:pt x="63" y="78"/>
                  </a:cubicBezTo>
                  <a:cubicBezTo>
                    <a:pt x="63" y="78"/>
                    <a:pt x="62" y="78"/>
                    <a:pt x="62" y="79"/>
                  </a:cubicBezTo>
                  <a:cubicBezTo>
                    <a:pt x="61" y="79"/>
                    <a:pt x="60" y="80"/>
                    <a:pt x="59" y="80"/>
                  </a:cubicBezTo>
                  <a:cubicBezTo>
                    <a:pt x="59" y="80"/>
                    <a:pt x="59" y="81"/>
                    <a:pt x="58" y="81"/>
                  </a:cubicBezTo>
                  <a:cubicBezTo>
                    <a:pt x="58" y="81"/>
                    <a:pt x="57" y="82"/>
                    <a:pt x="57" y="82"/>
                  </a:cubicBezTo>
                  <a:cubicBezTo>
                    <a:pt x="55" y="84"/>
                    <a:pt x="54" y="85"/>
                    <a:pt x="53" y="87"/>
                  </a:cubicBezTo>
                  <a:cubicBezTo>
                    <a:pt x="50" y="91"/>
                    <a:pt x="48" y="94"/>
                    <a:pt x="48" y="94"/>
                  </a:cubicBezTo>
                  <a:cubicBezTo>
                    <a:pt x="48" y="95"/>
                    <a:pt x="48" y="95"/>
                    <a:pt x="47" y="96"/>
                  </a:cubicBezTo>
                  <a:cubicBezTo>
                    <a:pt x="46" y="94"/>
                    <a:pt x="45" y="91"/>
                    <a:pt x="45" y="89"/>
                  </a:cubicBezTo>
                  <a:cubicBezTo>
                    <a:pt x="44" y="85"/>
                    <a:pt x="43" y="82"/>
                    <a:pt x="42" y="79"/>
                  </a:cubicBezTo>
                  <a:cubicBezTo>
                    <a:pt x="42" y="77"/>
                    <a:pt x="42" y="77"/>
                    <a:pt x="42" y="77"/>
                  </a:cubicBezTo>
                  <a:cubicBezTo>
                    <a:pt x="41" y="74"/>
                    <a:pt x="41" y="74"/>
                    <a:pt x="41" y="74"/>
                  </a:cubicBezTo>
                  <a:cubicBezTo>
                    <a:pt x="41" y="74"/>
                    <a:pt x="41" y="74"/>
                    <a:pt x="41" y="74"/>
                  </a:cubicBezTo>
                  <a:cubicBezTo>
                    <a:pt x="40" y="74"/>
                    <a:pt x="40" y="74"/>
                    <a:pt x="40" y="74"/>
                  </a:cubicBezTo>
                  <a:cubicBezTo>
                    <a:pt x="40" y="74"/>
                    <a:pt x="40" y="74"/>
                    <a:pt x="40" y="74"/>
                  </a:cubicBezTo>
                  <a:cubicBezTo>
                    <a:pt x="39" y="74"/>
                    <a:pt x="39" y="74"/>
                    <a:pt x="39" y="74"/>
                  </a:cubicBezTo>
                  <a:cubicBezTo>
                    <a:pt x="36" y="74"/>
                    <a:pt x="36" y="74"/>
                    <a:pt x="36" y="74"/>
                  </a:cubicBezTo>
                  <a:cubicBezTo>
                    <a:pt x="35" y="73"/>
                    <a:pt x="33" y="73"/>
                    <a:pt x="31" y="73"/>
                  </a:cubicBezTo>
                  <a:cubicBezTo>
                    <a:pt x="25" y="72"/>
                    <a:pt x="19" y="70"/>
                    <a:pt x="14" y="66"/>
                  </a:cubicBezTo>
                  <a:cubicBezTo>
                    <a:pt x="10" y="62"/>
                    <a:pt x="7" y="56"/>
                    <a:pt x="6" y="50"/>
                  </a:cubicBezTo>
                  <a:cubicBezTo>
                    <a:pt x="6" y="43"/>
                    <a:pt x="8" y="37"/>
                    <a:pt x="12" y="32"/>
                  </a:cubicBezTo>
                  <a:cubicBezTo>
                    <a:pt x="15" y="28"/>
                    <a:pt x="15" y="28"/>
                    <a:pt x="15" y="28"/>
                  </a:cubicBezTo>
                  <a:cubicBezTo>
                    <a:pt x="16" y="27"/>
                    <a:pt x="17" y="26"/>
                    <a:pt x="18" y="24"/>
                  </a:cubicBezTo>
                  <a:cubicBezTo>
                    <a:pt x="20" y="22"/>
                    <a:pt x="23" y="20"/>
                    <a:pt x="26" y="18"/>
                  </a:cubicBezTo>
                  <a:cubicBezTo>
                    <a:pt x="31" y="15"/>
                    <a:pt x="37" y="12"/>
                    <a:pt x="44" y="10"/>
                  </a:cubicBezTo>
                  <a:cubicBezTo>
                    <a:pt x="56" y="6"/>
                    <a:pt x="70" y="6"/>
                    <a:pt x="83" y="9"/>
                  </a:cubicBezTo>
                  <a:cubicBezTo>
                    <a:pt x="89" y="11"/>
                    <a:pt x="95" y="13"/>
                    <a:pt x="101" y="17"/>
                  </a:cubicBezTo>
                  <a:cubicBezTo>
                    <a:pt x="106" y="21"/>
                    <a:pt x="110" y="26"/>
                    <a:pt x="113" y="32"/>
                  </a:cubicBezTo>
                  <a:cubicBezTo>
                    <a:pt x="116" y="37"/>
                    <a:pt x="119" y="44"/>
                    <a:pt x="11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27" name="Freeform 110"/>
            <p:cNvSpPr/>
            <p:nvPr/>
          </p:nvSpPr>
          <p:spPr bwMode="auto">
            <a:xfrm>
              <a:off x="2596359" y="5712828"/>
              <a:ext cx="142073" cy="17759"/>
            </a:xfrm>
            <a:custGeom>
              <a:avLst/>
              <a:gdLst>
                <a:gd name="T0" fmla="*/ 0 w 66"/>
                <a:gd name="T1" fmla="*/ 5 h 8"/>
                <a:gd name="T2" fmla="*/ 0 w 66"/>
                <a:gd name="T3" fmla="*/ 5 h 8"/>
                <a:gd name="T4" fmla="*/ 1 w 66"/>
                <a:gd name="T5" fmla="*/ 6 h 8"/>
                <a:gd name="T6" fmla="*/ 1 w 66"/>
                <a:gd name="T7" fmla="*/ 6 h 8"/>
                <a:gd name="T8" fmla="*/ 1 w 66"/>
                <a:gd name="T9" fmla="*/ 6 h 8"/>
                <a:gd name="T10" fmla="*/ 1 w 66"/>
                <a:gd name="T11" fmla="*/ 6 h 8"/>
                <a:gd name="T12" fmla="*/ 1 w 66"/>
                <a:gd name="T13" fmla="*/ 7 h 8"/>
                <a:gd name="T14" fmla="*/ 1 w 66"/>
                <a:gd name="T15" fmla="*/ 7 h 8"/>
                <a:gd name="T16" fmla="*/ 1 w 66"/>
                <a:gd name="T17" fmla="*/ 7 h 8"/>
                <a:gd name="T18" fmla="*/ 2 w 66"/>
                <a:gd name="T19" fmla="*/ 7 h 8"/>
                <a:gd name="T20" fmla="*/ 2 w 66"/>
                <a:gd name="T21" fmla="*/ 7 h 8"/>
                <a:gd name="T22" fmla="*/ 2 w 66"/>
                <a:gd name="T23" fmla="*/ 8 h 8"/>
                <a:gd name="T24" fmla="*/ 3 w 66"/>
                <a:gd name="T25" fmla="*/ 8 h 8"/>
                <a:gd name="T26" fmla="*/ 4 w 66"/>
                <a:gd name="T27" fmla="*/ 8 h 8"/>
                <a:gd name="T28" fmla="*/ 5 w 66"/>
                <a:gd name="T29" fmla="*/ 8 h 8"/>
                <a:gd name="T30" fmla="*/ 6 w 66"/>
                <a:gd name="T31" fmla="*/ 8 h 8"/>
                <a:gd name="T32" fmla="*/ 8 w 66"/>
                <a:gd name="T33" fmla="*/ 7 h 8"/>
                <a:gd name="T34" fmla="*/ 13 w 66"/>
                <a:gd name="T35" fmla="*/ 7 h 8"/>
                <a:gd name="T36" fmla="*/ 37 w 66"/>
                <a:gd name="T37" fmla="*/ 6 h 8"/>
                <a:gd name="T38" fmla="*/ 42 w 66"/>
                <a:gd name="T39" fmla="*/ 6 h 8"/>
                <a:gd name="T40" fmla="*/ 51 w 66"/>
                <a:gd name="T41" fmla="*/ 6 h 8"/>
                <a:gd name="T42" fmla="*/ 59 w 66"/>
                <a:gd name="T43" fmla="*/ 5 h 8"/>
                <a:gd name="T44" fmla="*/ 65 w 66"/>
                <a:gd name="T45" fmla="*/ 3 h 8"/>
                <a:gd name="T46" fmla="*/ 59 w 66"/>
                <a:gd name="T47" fmla="*/ 1 h 8"/>
                <a:gd name="T48" fmla="*/ 43 w 66"/>
                <a:gd name="T49" fmla="*/ 0 h 8"/>
                <a:gd name="T50" fmla="*/ 38 w 66"/>
                <a:gd name="T51" fmla="*/ 0 h 8"/>
                <a:gd name="T52" fmla="*/ 12 w 66"/>
                <a:gd name="T53" fmla="*/ 1 h 8"/>
                <a:gd name="T54" fmla="*/ 7 w 66"/>
                <a:gd name="T55" fmla="*/ 1 h 8"/>
                <a:gd name="T56" fmla="*/ 5 w 66"/>
                <a:gd name="T57" fmla="*/ 2 h 8"/>
                <a:gd name="T58" fmla="*/ 4 w 66"/>
                <a:gd name="T59" fmla="*/ 2 h 8"/>
                <a:gd name="T60" fmla="*/ 3 w 66"/>
                <a:gd name="T61" fmla="*/ 2 h 8"/>
                <a:gd name="T62" fmla="*/ 2 w 66"/>
                <a:gd name="T63" fmla="*/ 3 h 8"/>
                <a:gd name="T64" fmla="*/ 1 w 66"/>
                <a:gd name="T65" fmla="*/ 3 h 8"/>
                <a:gd name="T66" fmla="*/ 1 w 66"/>
                <a:gd name="T67" fmla="*/ 4 h 8"/>
                <a:gd name="T68" fmla="*/ 0 w 66"/>
                <a:gd name="T69" fmla="*/ 5 h 8"/>
                <a:gd name="T70" fmla="*/ 0 w 66"/>
                <a:gd name="T71" fmla="*/ 5 h 8"/>
                <a:gd name="T72" fmla="*/ 0 w 66"/>
                <a:gd name="T73"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6" h="8">
                  <a:moveTo>
                    <a:pt x="0" y="5"/>
                  </a:moveTo>
                  <a:cubicBezTo>
                    <a:pt x="0" y="5"/>
                    <a:pt x="0" y="5"/>
                    <a:pt x="0" y="5"/>
                  </a:cubicBezTo>
                  <a:cubicBezTo>
                    <a:pt x="1" y="6"/>
                    <a:pt x="1" y="6"/>
                    <a:pt x="1" y="6"/>
                  </a:cubicBezTo>
                  <a:cubicBezTo>
                    <a:pt x="1" y="6"/>
                    <a:pt x="1" y="6"/>
                    <a:pt x="1" y="6"/>
                  </a:cubicBezTo>
                  <a:cubicBezTo>
                    <a:pt x="1" y="6"/>
                    <a:pt x="1" y="6"/>
                    <a:pt x="1" y="6"/>
                  </a:cubicBezTo>
                  <a:cubicBezTo>
                    <a:pt x="1" y="6"/>
                    <a:pt x="1" y="6"/>
                    <a:pt x="1" y="6"/>
                  </a:cubicBezTo>
                  <a:cubicBezTo>
                    <a:pt x="1" y="6"/>
                    <a:pt x="1" y="7"/>
                    <a:pt x="1" y="7"/>
                  </a:cubicBezTo>
                  <a:cubicBezTo>
                    <a:pt x="1" y="7"/>
                    <a:pt x="1" y="7"/>
                    <a:pt x="1" y="7"/>
                  </a:cubicBezTo>
                  <a:cubicBezTo>
                    <a:pt x="1" y="7"/>
                    <a:pt x="1" y="7"/>
                    <a:pt x="1" y="7"/>
                  </a:cubicBezTo>
                  <a:cubicBezTo>
                    <a:pt x="2" y="7"/>
                    <a:pt x="2" y="7"/>
                    <a:pt x="2" y="7"/>
                  </a:cubicBezTo>
                  <a:cubicBezTo>
                    <a:pt x="2" y="7"/>
                    <a:pt x="2" y="7"/>
                    <a:pt x="2" y="7"/>
                  </a:cubicBezTo>
                  <a:cubicBezTo>
                    <a:pt x="2" y="8"/>
                    <a:pt x="2" y="8"/>
                    <a:pt x="2" y="8"/>
                  </a:cubicBezTo>
                  <a:cubicBezTo>
                    <a:pt x="3" y="8"/>
                    <a:pt x="3" y="8"/>
                    <a:pt x="3" y="8"/>
                  </a:cubicBezTo>
                  <a:cubicBezTo>
                    <a:pt x="4" y="8"/>
                    <a:pt x="4" y="8"/>
                    <a:pt x="4" y="8"/>
                  </a:cubicBezTo>
                  <a:cubicBezTo>
                    <a:pt x="5" y="8"/>
                    <a:pt x="5" y="8"/>
                    <a:pt x="5" y="8"/>
                  </a:cubicBezTo>
                  <a:cubicBezTo>
                    <a:pt x="6" y="8"/>
                    <a:pt x="6" y="8"/>
                    <a:pt x="6" y="8"/>
                  </a:cubicBezTo>
                  <a:cubicBezTo>
                    <a:pt x="8" y="7"/>
                    <a:pt x="8" y="7"/>
                    <a:pt x="8" y="7"/>
                  </a:cubicBezTo>
                  <a:cubicBezTo>
                    <a:pt x="10" y="7"/>
                    <a:pt x="11" y="7"/>
                    <a:pt x="13" y="7"/>
                  </a:cubicBezTo>
                  <a:cubicBezTo>
                    <a:pt x="21" y="6"/>
                    <a:pt x="29" y="6"/>
                    <a:pt x="37" y="6"/>
                  </a:cubicBezTo>
                  <a:cubicBezTo>
                    <a:pt x="42" y="6"/>
                    <a:pt x="42" y="6"/>
                    <a:pt x="42" y="6"/>
                  </a:cubicBezTo>
                  <a:cubicBezTo>
                    <a:pt x="42" y="6"/>
                    <a:pt x="46" y="6"/>
                    <a:pt x="51" y="6"/>
                  </a:cubicBezTo>
                  <a:cubicBezTo>
                    <a:pt x="55" y="5"/>
                    <a:pt x="59" y="5"/>
                    <a:pt x="59" y="5"/>
                  </a:cubicBezTo>
                  <a:cubicBezTo>
                    <a:pt x="62" y="4"/>
                    <a:pt x="65" y="3"/>
                    <a:pt x="65" y="3"/>
                  </a:cubicBezTo>
                  <a:cubicBezTo>
                    <a:pt x="66" y="2"/>
                    <a:pt x="64" y="2"/>
                    <a:pt x="59" y="1"/>
                  </a:cubicBezTo>
                  <a:cubicBezTo>
                    <a:pt x="51" y="1"/>
                    <a:pt x="43" y="0"/>
                    <a:pt x="43" y="0"/>
                  </a:cubicBezTo>
                  <a:cubicBezTo>
                    <a:pt x="38" y="0"/>
                    <a:pt x="38" y="0"/>
                    <a:pt x="38" y="0"/>
                  </a:cubicBezTo>
                  <a:cubicBezTo>
                    <a:pt x="29" y="0"/>
                    <a:pt x="21" y="0"/>
                    <a:pt x="12" y="1"/>
                  </a:cubicBezTo>
                  <a:cubicBezTo>
                    <a:pt x="11" y="1"/>
                    <a:pt x="9" y="1"/>
                    <a:pt x="7" y="1"/>
                  </a:cubicBezTo>
                  <a:cubicBezTo>
                    <a:pt x="5" y="2"/>
                    <a:pt x="5" y="2"/>
                    <a:pt x="5" y="2"/>
                  </a:cubicBezTo>
                  <a:cubicBezTo>
                    <a:pt x="4" y="2"/>
                    <a:pt x="4" y="2"/>
                    <a:pt x="4" y="2"/>
                  </a:cubicBezTo>
                  <a:cubicBezTo>
                    <a:pt x="4" y="2"/>
                    <a:pt x="4" y="2"/>
                    <a:pt x="3" y="2"/>
                  </a:cubicBezTo>
                  <a:cubicBezTo>
                    <a:pt x="2" y="3"/>
                    <a:pt x="2" y="3"/>
                    <a:pt x="2" y="3"/>
                  </a:cubicBezTo>
                  <a:cubicBezTo>
                    <a:pt x="2" y="3"/>
                    <a:pt x="1" y="3"/>
                    <a:pt x="1" y="3"/>
                  </a:cubicBezTo>
                  <a:cubicBezTo>
                    <a:pt x="1" y="3"/>
                    <a:pt x="1" y="4"/>
                    <a:pt x="1" y="4"/>
                  </a:cubicBezTo>
                  <a:cubicBezTo>
                    <a:pt x="0" y="5"/>
                    <a:pt x="0" y="5"/>
                    <a:pt x="0" y="5"/>
                  </a:cubicBezTo>
                  <a:cubicBezTo>
                    <a:pt x="0" y="5"/>
                    <a:pt x="0"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28" name="Freeform 111"/>
            <p:cNvSpPr/>
            <p:nvPr/>
          </p:nvSpPr>
          <p:spPr bwMode="auto">
            <a:xfrm>
              <a:off x="2592808" y="5737691"/>
              <a:ext cx="159832" cy="15983"/>
            </a:xfrm>
            <a:custGeom>
              <a:avLst/>
              <a:gdLst>
                <a:gd name="T0" fmla="*/ 64 w 75"/>
                <a:gd name="T1" fmla="*/ 2 h 7"/>
                <a:gd name="T2" fmla="*/ 49 w 75"/>
                <a:gd name="T3" fmla="*/ 0 h 7"/>
                <a:gd name="T4" fmla="*/ 43 w 75"/>
                <a:gd name="T5" fmla="*/ 0 h 7"/>
                <a:gd name="T6" fmla="*/ 14 w 75"/>
                <a:gd name="T7" fmla="*/ 1 h 7"/>
                <a:gd name="T8" fmla="*/ 4 w 75"/>
                <a:gd name="T9" fmla="*/ 1 h 7"/>
                <a:gd name="T10" fmla="*/ 3 w 75"/>
                <a:gd name="T11" fmla="*/ 1 h 7"/>
                <a:gd name="T12" fmla="*/ 3 w 75"/>
                <a:gd name="T13" fmla="*/ 7 h 7"/>
                <a:gd name="T14" fmla="*/ 4 w 75"/>
                <a:gd name="T15" fmla="*/ 7 h 7"/>
                <a:gd name="T16" fmla="*/ 14 w 75"/>
                <a:gd name="T17" fmla="*/ 7 h 7"/>
                <a:gd name="T18" fmla="*/ 43 w 75"/>
                <a:gd name="T19" fmla="*/ 6 h 7"/>
                <a:gd name="T20" fmla="*/ 48 w 75"/>
                <a:gd name="T21" fmla="*/ 6 h 7"/>
                <a:gd name="T22" fmla="*/ 56 w 75"/>
                <a:gd name="T23" fmla="*/ 6 h 7"/>
                <a:gd name="T24" fmla="*/ 64 w 75"/>
                <a:gd name="T25" fmla="*/ 5 h 7"/>
                <a:gd name="T26" fmla="*/ 64 w 75"/>
                <a:gd name="T2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7">
                  <a:moveTo>
                    <a:pt x="64" y="2"/>
                  </a:moveTo>
                  <a:cubicBezTo>
                    <a:pt x="58" y="1"/>
                    <a:pt x="49" y="0"/>
                    <a:pt x="49" y="0"/>
                  </a:cubicBezTo>
                  <a:cubicBezTo>
                    <a:pt x="43" y="0"/>
                    <a:pt x="43" y="0"/>
                    <a:pt x="43" y="0"/>
                  </a:cubicBezTo>
                  <a:cubicBezTo>
                    <a:pt x="14" y="1"/>
                    <a:pt x="14" y="1"/>
                    <a:pt x="14" y="1"/>
                  </a:cubicBezTo>
                  <a:cubicBezTo>
                    <a:pt x="4" y="1"/>
                    <a:pt x="4" y="1"/>
                    <a:pt x="4" y="1"/>
                  </a:cubicBezTo>
                  <a:cubicBezTo>
                    <a:pt x="4" y="1"/>
                    <a:pt x="3" y="1"/>
                    <a:pt x="3" y="1"/>
                  </a:cubicBezTo>
                  <a:cubicBezTo>
                    <a:pt x="0" y="4"/>
                    <a:pt x="2" y="6"/>
                    <a:pt x="3" y="7"/>
                  </a:cubicBezTo>
                  <a:cubicBezTo>
                    <a:pt x="4" y="7"/>
                    <a:pt x="4" y="7"/>
                    <a:pt x="4" y="7"/>
                  </a:cubicBezTo>
                  <a:cubicBezTo>
                    <a:pt x="14" y="7"/>
                    <a:pt x="14" y="7"/>
                    <a:pt x="14" y="7"/>
                  </a:cubicBezTo>
                  <a:cubicBezTo>
                    <a:pt x="43" y="6"/>
                    <a:pt x="43" y="6"/>
                    <a:pt x="43" y="6"/>
                  </a:cubicBezTo>
                  <a:cubicBezTo>
                    <a:pt x="48" y="6"/>
                    <a:pt x="48" y="6"/>
                    <a:pt x="48" y="6"/>
                  </a:cubicBezTo>
                  <a:cubicBezTo>
                    <a:pt x="48" y="6"/>
                    <a:pt x="52" y="6"/>
                    <a:pt x="56" y="6"/>
                  </a:cubicBezTo>
                  <a:cubicBezTo>
                    <a:pt x="60" y="5"/>
                    <a:pt x="64" y="5"/>
                    <a:pt x="64" y="5"/>
                  </a:cubicBezTo>
                  <a:cubicBezTo>
                    <a:pt x="71" y="5"/>
                    <a:pt x="75" y="4"/>
                    <a:pt x="6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29" name="Freeform 112"/>
            <p:cNvSpPr/>
            <p:nvPr/>
          </p:nvSpPr>
          <p:spPr bwMode="auto">
            <a:xfrm>
              <a:off x="2599911" y="5764329"/>
              <a:ext cx="46174" cy="12431"/>
            </a:xfrm>
            <a:custGeom>
              <a:avLst/>
              <a:gdLst>
                <a:gd name="T0" fmla="*/ 19 w 22"/>
                <a:gd name="T1" fmla="*/ 1 h 6"/>
                <a:gd name="T2" fmla="*/ 15 w 22"/>
                <a:gd name="T3" fmla="*/ 0 h 6"/>
                <a:gd name="T4" fmla="*/ 8 w 22"/>
                <a:gd name="T5" fmla="*/ 0 h 6"/>
                <a:gd name="T6" fmla="*/ 3 w 22"/>
                <a:gd name="T7" fmla="*/ 0 h 6"/>
                <a:gd name="T8" fmla="*/ 1 w 22"/>
                <a:gd name="T9" fmla="*/ 0 h 6"/>
                <a:gd name="T10" fmla="*/ 1 w 22"/>
                <a:gd name="T11" fmla="*/ 0 h 6"/>
                <a:gd name="T12" fmla="*/ 1 w 22"/>
                <a:gd name="T13" fmla="*/ 6 h 6"/>
                <a:gd name="T14" fmla="*/ 1 w 22"/>
                <a:gd name="T15" fmla="*/ 6 h 6"/>
                <a:gd name="T16" fmla="*/ 3 w 22"/>
                <a:gd name="T17" fmla="*/ 6 h 6"/>
                <a:gd name="T18" fmla="*/ 8 w 22"/>
                <a:gd name="T19" fmla="*/ 6 h 6"/>
                <a:gd name="T20" fmla="*/ 15 w 22"/>
                <a:gd name="T21" fmla="*/ 6 h 6"/>
                <a:gd name="T22" fmla="*/ 19 w 22"/>
                <a:gd name="T23" fmla="*/ 4 h 6"/>
                <a:gd name="T24" fmla="*/ 19 w 22"/>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6">
                  <a:moveTo>
                    <a:pt x="19" y="1"/>
                  </a:moveTo>
                  <a:cubicBezTo>
                    <a:pt x="17" y="0"/>
                    <a:pt x="15" y="0"/>
                    <a:pt x="15" y="0"/>
                  </a:cubicBezTo>
                  <a:cubicBezTo>
                    <a:pt x="15" y="0"/>
                    <a:pt x="12" y="0"/>
                    <a:pt x="8" y="0"/>
                  </a:cubicBezTo>
                  <a:cubicBezTo>
                    <a:pt x="6" y="0"/>
                    <a:pt x="5" y="0"/>
                    <a:pt x="3" y="0"/>
                  </a:cubicBezTo>
                  <a:cubicBezTo>
                    <a:pt x="2" y="0"/>
                    <a:pt x="1" y="0"/>
                    <a:pt x="1" y="0"/>
                  </a:cubicBezTo>
                  <a:cubicBezTo>
                    <a:pt x="1" y="0"/>
                    <a:pt x="1" y="0"/>
                    <a:pt x="1" y="0"/>
                  </a:cubicBezTo>
                  <a:cubicBezTo>
                    <a:pt x="0" y="3"/>
                    <a:pt x="1" y="5"/>
                    <a:pt x="1" y="6"/>
                  </a:cubicBezTo>
                  <a:cubicBezTo>
                    <a:pt x="1" y="6"/>
                    <a:pt x="1" y="6"/>
                    <a:pt x="1" y="6"/>
                  </a:cubicBezTo>
                  <a:cubicBezTo>
                    <a:pt x="1" y="6"/>
                    <a:pt x="2" y="6"/>
                    <a:pt x="3" y="6"/>
                  </a:cubicBezTo>
                  <a:cubicBezTo>
                    <a:pt x="5" y="6"/>
                    <a:pt x="6" y="6"/>
                    <a:pt x="8" y="6"/>
                  </a:cubicBezTo>
                  <a:cubicBezTo>
                    <a:pt x="12" y="6"/>
                    <a:pt x="15" y="6"/>
                    <a:pt x="15" y="6"/>
                  </a:cubicBezTo>
                  <a:cubicBezTo>
                    <a:pt x="15" y="6"/>
                    <a:pt x="19" y="4"/>
                    <a:pt x="19" y="4"/>
                  </a:cubicBezTo>
                  <a:cubicBezTo>
                    <a:pt x="21" y="4"/>
                    <a:pt x="22" y="2"/>
                    <a:pt x="1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grpSp>
        <p:nvGrpSpPr>
          <p:cNvPr id="41" name="组合 40"/>
          <p:cNvGrpSpPr/>
          <p:nvPr/>
        </p:nvGrpSpPr>
        <p:grpSpPr>
          <a:xfrm>
            <a:off x="506527" y="390034"/>
            <a:ext cx="4210794" cy="1041521"/>
            <a:chOff x="294658" y="390034"/>
            <a:chExt cx="4210794" cy="1041521"/>
          </a:xfrm>
        </p:grpSpPr>
        <p:sp>
          <p:nvSpPr>
            <p:cNvPr id="42" name="任意多边形 74"/>
            <p:cNvSpPr>
              <a:spLocks noChangeArrowheads="1"/>
            </p:cNvSpPr>
            <p:nvPr/>
          </p:nvSpPr>
          <p:spPr bwMode="auto">
            <a:xfrm rot="429592">
              <a:off x="880683" y="1062437"/>
              <a:ext cx="2820600" cy="369118"/>
            </a:xfrm>
            <a:custGeom>
              <a:avLst/>
              <a:gdLst>
                <a:gd name="T0" fmla="*/ 0 w 1710294"/>
                <a:gd name="T1" fmla="*/ 306260 h 547438"/>
                <a:gd name="T2" fmla="*/ 4065206 w 1710294"/>
                <a:gd name="T3" fmla="*/ 364458 h 547438"/>
                <a:gd name="T4" fmla="*/ 7202996 w 1710294"/>
                <a:gd name="T5" fmla="*/ 39733 h 547438"/>
                <a:gd name="T6" fmla="*/ 12116441 w 1710294"/>
                <a:gd name="T7" fmla="*/ 156623 h 547438"/>
                <a:gd name="T8" fmla="*/ 12052783 w 1710294"/>
                <a:gd name="T9" fmla="*/ 17411 h 547438"/>
                <a:gd name="T10" fmla="*/ 15235666 w 1710294"/>
                <a:gd name="T11" fmla="*/ 91368 h 547438"/>
                <a:gd name="T12" fmla="*/ 16063217 w 1710294"/>
                <a:gd name="T13" fmla="*/ 43513 h 547438"/>
                <a:gd name="T14" fmla="*/ 17145394 w 1710294"/>
                <a:gd name="T15" fmla="*/ 47863 h 547438"/>
                <a:gd name="T16" fmla="*/ 0 60000 65536"/>
                <a:gd name="T17" fmla="*/ 0 60000 65536"/>
                <a:gd name="T18" fmla="*/ 0 60000 65536"/>
                <a:gd name="T19" fmla="*/ 0 60000 65536"/>
                <a:gd name="T20" fmla="*/ 0 60000 65536"/>
                <a:gd name="T21" fmla="*/ 0 60000 65536"/>
                <a:gd name="T22" fmla="*/ 0 60000 65536"/>
                <a:gd name="T23" fmla="*/ 0 60000 65536"/>
                <a:gd name="T24" fmla="*/ 0 w 1710294"/>
                <a:gd name="T25" fmla="*/ 0 h 547438"/>
                <a:gd name="T26" fmla="*/ 1710294 w 1710294"/>
                <a:gd name="T27" fmla="*/ 547438 h 547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 name="文本框 88"/>
            <p:cNvSpPr>
              <a:spLocks noChangeArrowheads="1"/>
            </p:cNvSpPr>
            <p:nvPr/>
          </p:nvSpPr>
          <p:spPr bwMode="auto">
            <a:xfrm>
              <a:off x="294658" y="454220"/>
              <a:ext cx="3506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rPr>
                <a:t>新学期工作重难点</a:t>
              </a:r>
              <a:endPar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endParaRPr>
            </a:p>
          </p:txBody>
        </p:sp>
        <p:grpSp>
          <p:nvGrpSpPr>
            <p:cNvPr id="44" name="组合 43"/>
            <p:cNvGrpSpPr/>
            <p:nvPr/>
          </p:nvGrpSpPr>
          <p:grpSpPr>
            <a:xfrm rot="20952482">
              <a:off x="3637090" y="390034"/>
              <a:ext cx="868362" cy="825501"/>
              <a:chOff x="5065713" y="442913"/>
              <a:chExt cx="868362" cy="825501"/>
            </a:xfrm>
          </p:grpSpPr>
          <p:sp>
            <p:nvSpPr>
              <p:cNvPr id="45" name="任意多边形 79"/>
              <p:cNvSpPr/>
              <p:nvPr/>
            </p:nvSpPr>
            <p:spPr bwMode="auto">
              <a:xfrm>
                <a:off x="5065713" y="1025526"/>
                <a:ext cx="279400" cy="242888"/>
              </a:xfrm>
              <a:custGeom>
                <a:avLst/>
                <a:gdLst>
                  <a:gd name="T0" fmla="*/ 150 w 150"/>
                  <a:gd name="T1" fmla="*/ 77 h 130"/>
                  <a:gd name="T2" fmla="*/ 56 w 150"/>
                  <a:gd name="T3" fmla="*/ 0 h 130"/>
                  <a:gd name="T4" fmla="*/ 0 w 150"/>
                  <a:gd name="T5" fmla="*/ 130 h 130"/>
                  <a:gd name="T6" fmla="*/ 150 w 150"/>
                  <a:gd name="T7" fmla="*/ 77 h 130"/>
                </a:gdLst>
                <a:ahLst/>
                <a:cxnLst>
                  <a:cxn ang="0">
                    <a:pos x="T0" y="T1"/>
                  </a:cxn>
                  <a:cxn ang="0">
                    <a:pos x="T2" y="T3"/>
                  </a:cxn>
                  <a:cxn ang="0">
                    <a:pos x="T4" y="T5"/>
                  </a:cxn>
                  <a:cxn ang="0">
                    <a:pos x="T6" y="T7"/>
                  </a:cxn>
                </a:cxnLst>
                <a:rect l="0" t="0" r="r" b="b"/>
                <a:pathLst>
                  <a:path w="150" h="130">
                    <a:moveTo>
                      <a:pt x="150" y="77"/>
                    </a:moveTo>
                    <a:cubicBezTo>
                      <a:pt x="150" y="77"/>
                      <a:pt x="123" y="13"/>
                      <a:pt x="56" y="0"/>
                    </a:cubicBezTo>
                    <a:cubicBezTo>
                      <a:pt x="0" y="130"/>
                      <a:pt x="0" y="130"/>
                      <a:pt x="0" y="130"/>
                    </a:cubicBezTo>
                    <a:lnTo>
                      <a:pt x="150" y="77"/>
                    </a:ln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6" name="任意多边形 78"/>
              <p:cNvSpPr/>
              <p:nvPr/>
            </p:nvSpPr>
            <p:spPr bwMode="auto">
              <a:xfrm>
                <a:off x="5168900" y="596901"/>
                <a:ext cx="609600" cy="573088"/>
              </a:xfrm>
              <a:custGeom>
                <a:avLst/>
                <a:gdLst>
                  <a:gd name="T0" fmla="*/ 327 w 327"/>
                  <a:gd name="T1" fmla="*/ 85 h 307"/>
                  <a:gd name="T2" fmla="*/ 94 w 327"/>
                  <a:gd name="T3" fmla="*/ 307 h 307"/>
                  <a:gd name="T4" fmla="*/ 0 w 327"/>
                  <a:gd name="T5" fmla="*/ 230 h 307"/>
                  <a:gd name="T6" fmla="*/ 231 w 327"/>
                  <a:gd name="T7" fmla="*/ 0 h 307"/>
                  <a:gd name="T8" fmla="*/ 327 w 327"/>
                  <a:gd name="T9" fmla="*/ 85 h 307"/>
                </a:gdLst>
                <a:ahLst/>
                <a:cxnLst>
                  <a:cxn ang="0">
                    <a:pos x="T0" y="T1"/>
                  </a:cxn>
                  <a:cxn ang="0">
                    <a:pos x="T2" y="T3"/>
                  </a:cxn>
                  <a:cxn ang="0">
                    <a:pos x="T4" y="T5"/>
                  </a:cxn>
                  <a:cxn ang="0">
                    <a:pos x="T6" y="T7"/>
                  </a:cxn>
                  <a:cxn ang="0">
                    <a:pos x="T8" y="T9"/>
                  </a:cxn>
                </a:cxnLst>
                <a:rect l="0" t="0" r="r" b="b"/>
                <a:pathLst>
                  <a:path w="327" h="307">
                    <a:moveTo>
                      <a:pt x="327" y="85"/>
                    </a:moveTo>
                    <a:cubicBezTo>
                      <a:pt x="94" y="307"/>
                      <a:pt x="94" y="307"/>
                      <a:pt x="94" y="307"/>
                    </a:cubicBezTo>
                    <a:cubicBezTo>
                      <a:pt x="94" y="307"/>
                      <a:pt x="67" y="246"/>
                      <a:pt x="0" y="230"/>
                    </a:cubicBezTo>
                    <a:cubicBezTo>
                      <a:pt x="231" y="0"/>
                      <a:pt x="231" y="0"/>
                      <a:pt x="231" y="0"/>
                    </a:cubicBezTo>
                    <a:cubicBezTo>
                      <a:pt x="231" y="0"/>
                      <a:pt x="326" y="34"/>
                      <a:pt x="327" y="8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7" name="任意多边形 77"/>
              <p:cNvSpPr/>
              <p:nvPr/>
            </p:nvSpPr>
            <p:spPr bwMode="auto">
              <a:xfrm>
                <a:off x="5600700" y="442913"/>
                <a:ext cx="333375" cy="312738"/>
              </a:xfrm>
              <a:custGeom>
                <a:avLst/>
                <a:gdLst>
                  <a:gd name="T0" fmla="*/ 118 w 179"/>
                  <a:gd name="T1" fmla="*/ 45 h 168"/>
                  <a:gd name="T2" fmla="*/ 96 w 179"/>
                  <a:gd name="T3" fmla="*/ 168 h 168"/>
                  <a:gd name="T4" fmla="*/ 0 w 179"/>
                  <a:gd name="T5" fmla="*/ 83 h 168"/>
                  <a:gd name="T6" fmla="*/ 118 w 179"/>
                  <a:gd name="T7" fmla="*/ 45 h 168"/>
                </a:gdLst>
                <a:ahLst/>
                <a:cxnLst>
                  <a:cxn ang="0">
                    <a:pos x="T0" y="T1"/>
                  </a:cxn>
                  <a:cxn ang="0">
                    <a:pos x="T2" y="T3"/>
                  </a:cxn>
                  <a:cxn ang="0">
                    <a:pos x="T4" y="T5"/>
                  </a:cxn>
                  <a:cxn ang="0">
                    <a:pos x="T6" y="T7"/>
                  </a:cxn>
                </a:cxnLst>
                <a:rect l="0" t="0" r="r" b="b"/>
                <a:pathLst>
                  <a:path w="179" h="168">
                    <a:moveTo>
                      <a:pt x="118" y="45"/>
                    </a:moveTo>
                    <a:cubicBezTo>
                      <a:pt x="146" y="64"/>
                      <a:pt x="179" y="98"/>
                      <a:pt x="96" y="168"/>
                    </a:cubicBezTo>
                    <a:cubicBezTo>
                      <a:pt x="96" y="168"/>
                      <a:pt x="100" y="120"/>
                      <a:pt x="0" y="83"/>
                    </a:cubicBezTo>
                    <a:cubicBezTo>
                      <a:pt x="0" y="83"/>
                      <a:pt x="55" y="0"/>
                      <a:pt x="118" y="4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8" name="任意多边形 76"/>
              <p:cNvSpPr/>
              <p:nvPr/>
            </p:nvSpPr>
            <p:spPr bwMode="auto">
              <a:xfrm>
                <a:off x="5564188" y="631826"/>
                <a:ext cx="185738" cy="152400"/>
              </a:xfrm>
              <a:custGeom>
                <a:avLst/>
                <a:gdLst>
                  <a:gd name="T0" fmla="*/ 99 w 99"/>
                  <a:gd name="T1" fmla="*/ 81 h 81"/>
                  <a:gd name="T2" fmla="*/ 0 w 99"/>
                  <a:gd name="T3" fmla="*/ 0 h 81"/>
                </a:gdLst>
                <a:ahLst/>
                <a:cxnLst>
                  <a:cxn ang="0">
                    <a:pos x="T0" y="T1"/>
                  </a:cxn>
                  <a:cxn ang="0">
                    <a:pos x="T2" y="T3"/>
                  </a:cxn>
                </a:cxnLst>
                <a:rect l="0" t="0" r="r" b="b"/>
                <a:pathLst>
                  <a:path w="99" h="81">
                    <a:moveTo>
                      <a:pt x="99" y="81"/>
                    </a:moveTo>
                    <a:cubicBezTo>
                      <a:pt x="99" y="81"/>
                      <a:pt x="85" y="23"/>
                      <a:pt x="0" y="0"/>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9" name="任意多边形 75"/>
              <p:cNvSpPr/>
              <p:nvPr/>
            </p:nvSpPr>
            <p:spPr bwMode="auto">
              <a:xfrm>
                <a:off x="5099050" y="1190626"/>
                <a:ext cx="57150" cy="44450"/>
              </a:xfrm>
              <a:custGeom>
                <a:avLst/>
                <a:gdLst>
                  <a:gd name="T0" fmla="*/ 31 w 31"/>
                  <a:gd name="T1" fmla="*/ 24 h 24"/>
                  <a:gd name="T2" fmla="*/ 0 w 31"/>
                  <a:gd name="T3" fmla="*/ 1 h 24"/>
                </a:gdLst>
                <a:ahLst/>
                <a:cxnLst>
                  <a:cxn ang="0">
                    <a:pos x="T0" y="T1"/>
                  </a:cxn>
                  <a:cxn ang="0">
                    <a:pos x="T2" y="T3"/>
                  </a:cxn>
                </a:cxnLst>
                <a:rect l="0" t="0" r="r" b="b"/>
                <a:pathLst>
                  <a:path w="31" h="24">
                    <a:moveTo>
                      <a:pt x="31" y="24"/>
                    </a:moveTo>
                    <a:cubicBezTo>
                      <a:pt x="31" y="24"/>
                      <a:pt x="26" y="0"/>
                      <a:pt x="0" y="1"/>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0" name="直线 2"/>
              <p:cNvSpPr>
                <a:spLocks noChangeShapeType="1"/>
              </p:cNvSpPr>
              <p:nvPr/>
            </p:nvSpPr>
            <p:spPr bwMode="auto">
              <a:xfrm flipH="1">
                <a:off x="5313363" y="730251"/>
                <a:ext cx="407988" cy="384175"/>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1" name="直线 1"/>
              <p:cNvSpPr>
                <a:spLocks noChangeShapeType="1"/>
              </p:cNvSpPr>
              <p:nvPr/>
            </p:nvSpPr>
            <p:spPr bwMode="auto">
              <a:xfrm flipH="1">
                <a:off x="5246688" y="668338"/>
                <a:ext cx="403225" cy="388938"/>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007926" y="5396800"/>
            <a:ext cx="3986213" cy="1257783"/>
            <a:chOff x="611188" y="2162175"/>
            <a:chExt cx="9780588" cy="3086101"/>
          </a:xfrm>
        </p:grpSpPr>
        <p:sp>
          <p:nvSpPr>
            <p:cNvPr id="3" name="Freeform 20115"/>
            <p:cNvSpPr/>
            <p:nvPr/>
          </p:nvSpPr>
          <p:spPr bwMode="auto">
            <a:xfrm>
              <a:off x="1927226" y="5026026"/>
              <a:ext cx="6350" cy="20638"/>
            </a:xfrm>
            <a:custGeom>
              <a:avLst/>
              <a:gdLst>
                <a:gd name="T0" fmla="*/ 0 w 2"/>
                <a:gd name="T1" fmla="*/ 3 h 6"/>
                <a:gd name="T2" fmla="*/ 2 w 2"/>
                <a:gd name="T3" fmla="*/ 5 h 6"/>
                <a:gd name="T4" fmla="*/ 0 w 2"/>
                <a:gd name="T5" fmla="*/ 3 h 6"/>
              </a:gdLst>
              <a:ahLst/>
              <a:cxnLst>
                <a:cxn ang="0">
                  <a:pos x="T0" y="T1"/>
                </a:cxn>
                <a:cxn ang="0">
                  <a:pos x="T2" y="T3"/>
                </a:cxn>
                <a:cxn ang="0">
                  <a:pos x="T4" y="T5"/>
                </a:cxn>
              </a:cxnLst>
              <a:rect l="0" t="0" r="r" b="b"/>
              <a:pathLst>
                <a:path w="2" h="6">
                  <a:moveTo>
                    <a:pt x="0" y="3"/>
                  </a:moveTo>
                  <a:cubicBezTo>
                    <a:pt x="0" y="6"/>
                    <a:pt x="2" y="5"/>
                    <a:pt x="2" y="5"/>
                  </a:cubicBezTo>
                  <a:cubicBezTo>
                    <a:pt x="1" y="0"/>
                    <a:pt x="0"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 name="Freeform 20116"/>
            <p:cNvSpPr/>
            <p:nvPr/>
          </p:nvSpPr>
          <p:spPr bwMode="auto">
            <a:xfrm>
              <a:off x="1871663" y="4829176"/>
              <a:ext cx="11113" cy="26988"/>
            </a:xfrm>
            <a:custGeom>
              <a:avLst/>
              <a:gdLst>
                <a:gd name="T0" fmla="*/ 5 w 7"/>
                <a:gd name="T1" fmla="*/ 15 h 17"/>
                <a:gd name="T2" fmla="*/ 7 w 7"/>
                <a:gd name="T3" fmla="*/ 17 h 17"/>
                <a:gd name="T4" fmla="*/ 0 w 7"/>
                <a:gd name="T5" fmla="*/ 0 h 17"/>
                <a:gd name="T6" fmla="*/ 5 w 7"/>
                <a:gd name="T7" fmla="*/ 15 h 17"/>
              </a:gdLst>
              <a:ahLst/>
              <a:cxnLst>
                <a:cxn ang="0">
                  <a:pos x="T0" y="T1"/>
                </a:cxn>
                <a:cxn ang="0">
                  <a:pos x="T2" y="T3"/>
                </a:cxn>
                <a:cxn ang="0">
                  <a:pos x="T4" y="T5"/>
                </a:cxn>
                <a:cxn ang="0">
                  <a:pos x="T6" y="T7"/>
                </a:cxn>
              </a:cxnLst>
              <a:rect l="0" t="0" r="r" b="b"/>
              <a:pathLst>
                <a:path w="7" h="17">
                  <a:moveTo>
                    <a:pt x="5" y="15"/>
                  </a:moveTo>
                  <a:lnTo>
                    <a:pt x="7" y="17"/>
                  </a:lnTo>
                  <a:lnTo>
                    <a:pt x="0" y="0"/>
                  </a:lnTo>
                  <a:lnTo>
                    <a:pt x="5"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 name="Freeform 20117"/>
            <p:cNvSpPr/>
            <p:nvPr/>
          </p:nvSpPr>
          <p:spPr bwMode="auto">
            <a:xfrm>
              <a:off x="1847851" y="4681538"/>
              <a:ext cx="28575" cy="109538"/>
            </a:xfrm>
            <a:custGeom>
              <a:avLst/>
              <a:gdLst>
                <a:gd name="T0" fmla="*/ 3 w 8"/>
                <a:gd name="T1" fmla="*/ 0 h 32"/>
                <a:gd name="T2" fmla="*/ 5 w 8"/>
                <a:gd name="T3" fmla="*/ 27 h 32"/>
                <a:gd name="T4" fmla="*/ 5 w 8"/>
                <a:gd name="T5" fmla="*/ 29 h 32"/>
                <a:gd name="T6" fmla="*/ 8 w 8"/>
                <a:gd name="T7" fmla="*/ 32 h 32"/>
                <a:gd name="T8" fmla="*/ 3 w 8"/>
                <a:gd name="T9" fmla="*/ 0 h 32"/>
              </a:gdLst>
              <a:ahLst/>
              <a:cxnLst>
                <a:cxn ang="0">
                  <a:pos x="T0" y="T1"/>
                </a:cxn>
                <a:cxn ang="0">
                  <a:pos x="T2" y="T3"/>
                </a:cxn>
                <a:cxn ang="0">
                  <a:pos x="T4" y="T5"/>
                </a:cxn>
                <a:cxn ang="0">
                  <a:pos x="T6" y="T7"/>
                </a:cxn>
                <a:cxn ang="0">
                  <a:pos x="T8" y="T9"/>
                </a:cxn>
              </a:cxnLst>
              <a:rect l="0" t="0" r="r" b="b"/>
              <a:pathLst>
                <a:path w="8" h="32">
                  <a:moveTo>
                    <a:pt x="3" y="0"/>
                  </a:moveTo>
                  <a:cubicBezTo>
                    <a:pt x="0" y="5"/>
                    <a:pt x="5" y="18"/>
                    <a:pt x="5" y="27"/>
                  </a:cubicBezTo>
                  <a:cubicBezTo>
                    <a:pt x="5" y="29"/>
                    <a:pt x="5" y="29"/>
                    <a:pt x="5" y="29"/>
                  </a:cubicBezTo>
                  <a:cubicBezTo>
                    <a:pt x="8" y="32"/>
                    <a:pt x="8" y="32"/>
                    <a:pt x="8" y="32"/>
                  </a:cubicBezTo>
                  <a:cubicBezTo>
                    <a:pt x="6" y="22"/>
                    <a:pt x="2" y="7"/>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 name="Freeform 20118"/>
            <p:cNvSpPr/>
            <p:nvPr/>
          </p:nvSpPr>
          <p:spPr bwMode="auto">
            <a:xfrm>
              <a:off x="1868488" y="4570413"/>
              <a:ext cx="3175" cy="39688"/>
            </a:xfrm>
            <a:custGeom>
              <a:avLst/>
              <a:gdLst>
                <a:gd name="T0" fmla="*/ 1 w 1"/>
                <a:gd name="T1" fmla="*/ 5 h 12"/>
                <a:gd name="T2" fmla="*/ 1 w 1"/>
                <a:gd name="T3" fmla="*/ 12 h 12"/>
                <a:gd name="T4" fmla="*/ 1 w 1"/>
                <a:gd name="T5" fmla="*/ 10 h 12"/>
                <a:gd name="T6" fmla="*/ 1 w 1"/>
                <a:gd name="T7" fmla="*/ 5 h 12"/>
              </a:gdLst>
              <a:ahLst/>
              <a:cxnLst>
                <a:cxn ang="0">
                  <a:pos x="T0" y="T1"/>
                </a:cxn>
                <a:cxn ang="0">
                  <a:pos x="T2" y="T3"/>
                </a:cxn>
                <a:cxn ang="0">
                  <a:pos x="T4" y="T5"/>
                </a:cxn>
                <a:cxn ang="0">
                  <a:pos x="T6" y="T7"/>
                </a:cxn>
              </a:cxnLst>
              <a:rect l="0" t="0" r="r" b="b"/>
              <a:pathLst>
                <a:path w="1" h="12">
                  <a:moveTo>
                    <a:pt x="1" y="5"/>
                  </a:moveTo>
                  <a:cubicBezTo>
                    <a:pt x="0" y="7"/>
                    <a:pt x="0" y="0"/>
                    <a:pt x="1" y="12"/>
                  </a:cubicBezTo>
                  <a:cubicBezTo>
                    <a:pt x="1" y="11"/>
                    <a:pt x="1" y="11"/>
                    <a:pt x="1" y="10"/>
                  </a:cubicBezTo>
                  <a:cubicBezTo>
                    <a:pt x="1" y="9"/>
                    <a:pt x="1" y="8"/>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 name="Freeform 20119"/>
            <p:cNvSpPr/>
            <p:nvPr/>
          </p:nvSpPr>
          <p:spPr bwMode="auto">
            <a:xfrm>
              <a:off x="1871663" y="4594226"/>
              <a:ext cx="4763" cy="30163"/>
            </a:xfrm>
            <a:custGeom>
              <a:avLst/>
              <a:gdLst>
                <a:gd name="T0" fmla="*/ 0 w 1"/>
                <a:gd name="T1" fmla="*/ 3 h 9"/>
                <a:gd name="T2" fmla="*/ 0 w 1"/>
                <a:gd name="T3" fmla="*/ 3 h 9"/>
              </a:gdLst>
              <a:ahLst/>
              <a:cxnLst>
                <a:cxn ang="0">
                  <a:pos x="T0" y="T1"/>
                </a:cxn>
                <a:cxn ang="0">
                  <a:pos x="T2" y="T3"/>
                </a:cxn>
              </a:cxnLst>
              <a:rect l="0" t="0" r="r" b="b"/>
              <a:pathLst>
                <a:path w="1" h="9">
                  <a:moveTo>
                    <a:pt x="0" y="3"/>
                  </a:moveTo>
                  <a:cubicBezTo>
                    <a:pt x="1" y="9"/>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 name="Freeform 20120"/>
            <p:cNvSpPr/>
            <p:nvPr/>
          </p:nvSpPr>
          <p:spPr bwMode="auto">
            <a:xfrm>
              <a:off x="1868488" y="4505326"/>
              <a:ext cx="11113" cy="41275"/>
            </a:xfrm>
            <a:custGeom>
              <a:avLst/>
              <a:gdLst>
                <a:gd name="T0" fmla="*/ 0 w 3"/>
                <a:gd name="T1" fmla="*/ 5 h 12"/>
                <a:gd name="T2" fmla="*/ 1 w 3"/>
                <a:gd name="T3" fmla="*/ 12 h 12"/>
                <a:gd name="T4" fmla="*/ 3 w 3"/>
                <a:gd name="T5" fmla="*/ 7 h 12"/>
                <a:gd name="T6" fmla="*/ 0 w 3"/>
                <a:gd name="T7" fmla="*/ 5 h 12"/>
              </a:gdLst>
              <a:ahLst/>
              <a:cxnLst>
                <a:cxn ang="0">
                  <a:pos x="T0" y="T1"/>
                </a:cxn>
                <a:cxn ang="0">
                  <a:pos x="T2" y="T3"/>
                </a:cxn>
                <a:cxn ang="0">
                  <a:pos x="T4" y="T5"/>
                </a:cxn>
                <a:cxn ang="0">
                  <a:pos x="T6" y="T7"/>
                </a:cxn>
              </a:cxnLst>
              <a:rect l="0" t="0" r="r" b="b"/>
              <a:pathLst>
                <a:path w="3" h="12">
                  <a:moveTo>
                    <a:pt x="0" y="5"/>
                  </a:moveTo>
                  <a:cubicBezTo>
                    <a:pt x="1" y="8"/>
                    <a:pt x="1" y="10"/>
                    <a:pt x="1" y="12"/>
                  </a:cubicBezTo>
                  <a:cubicBezTo>
                    <a:pt x="2" y="11"/>
                    <a:pt x="2" y="5"/>
                    <a:pt x="3" y="7"/>
                  </a:cubicBezTo>
                  <a:cubicBezTo>
                    <a:pt x="2" y="0"/>
                    <a:pt x="2" y="2"/>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 name="Freeform 20121"/>
            <p:cNvSpPr/>
            <p:nvPr/>
          </p:nvSpPr>
          <p:spPr bwMode="auto">
            <a:xfrm>
              <a:off x="1865313" y="4502151"/>
              <a:ext cx="0" cy="9525"/>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3"/>
                    <a:pt x="0" y="3"/>
                    <a:pt x="0" y="3"/>
                  </a:cubicBezTo>
                  <a:cubicBezTo>
                    <a:pt x="0" y="3"/>
                    <a:pt x="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 name="Freeform 20122"/>
            <p:cNvSpPr/>
            <p:nvPr/>
          </p:nvSpPr>
          <p:spPr bwMode="auto">
            <a:xfrm>
              <a:off x="1858963" y="4511676"/>
              <a:ext cx="6350" cy="26988"/>
            </a:xfrm>
            <a:custGeom>
              <a:avLst/>
              <a:gdLst>
                <a:gd name="T0" fmla="*/ 2 w 2"/>
                <a:gd name="T1" fmla="*/ 8 h 8"/>
                <a:gd name="T2" fmla="*/ 2 w 2"/>
                <a:gd name="T3" fmla="*/ 0 h 8"/>
                <a:gd name="T4" fmla="*/ 2 w 2"/>
                <a:gd name="T5" fmla="*/ 4 h 8"/>
                <a:gd name="T6" fmla="*/ 2 w 2"/>
                <a:gd name="T7" fmla="*/ 8 h 8"/>
              </a:gdLst>
              <a:ahLst/>
              <a:cxnLst>
                <a:cxn ang="0">
                  <a:pos x="T0" y="T1"/>
                </a:cxn>
                <a:cxn ang="0">
                  <a:pos x="T2" y="T3"/>
                </a:cxn>
                <a:cxn ang="0">
                  <a:pos x="T4" y="T5"/>
                </a:cxn>
                <a:cxn ang="0">
                  <a:pos x="T6" y="T7"/>
                </a:cxn>
              </a:cxnLst>
              <a:rect l="0" t="0" r="r" b="b"/>
              <a:pathLst>
                <a:path w="2" h="8">
                  <a:moveTo>
                    <a:pt x="2" y="8"/>
                  </a:moveTo>
                  <a:cubicBezTo>
                    <a:pt x="2" y="5"/>
                    <a:pt x="2" y="3"/>
                    <a:pt x="2" y="0"/>
                  </a:cubicBezTo>
                  <a:cubicBezTo>
                    <a:pt x="1" y="1"/>
                    <a:pt x="0" y="1"/>
                    <a:pt x="2" y="4"/>
                  </a:cubicBezTo>
                  <a:cubicBezTo>
                    <a:pt x="1" y="3"/>
                    <a:pt x="2" y="5"/>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 name="Freeform 20123"/>
            <p:cNvSpPr/>
            <p:nvPr/>
          </p:nvSpPr>
          <p:spPr bwMode="auto">
            <a:xfrm>
              <a:off x="1858963" y="4552951"/>
              <a:ext cx="9525" cy="50800"/>
            </a:xfrm>
            <a:custGeom>
              <a:avLst/>
              <a:gdLst>
                <a:gd name="T0" fmla="*/ 2 w 3"/>
                <a:gd name="T1" fmla="*/ 0 h 15"/>
                <a:gd name="T2" fmla="*/ 0 w 3"/>
                <a:gd name="T3" fmla="*/ 2 h 15"/>
                <a:gd name="T4" fmla="*/ 2 w 3"/>
                <a:gd name="T5" fmla="*/ 0 h 15"/>
              </a:gdLst>
              <a:ahLst/>
              <a:cxnLst>
                <a:cxn ang="0">
                  <a:pos x="T0" y="T1"/>
                </a:cxn>
                <a:cxn ang="0">
                  <a:pos x="T2" y="T3"/>
                </a:cxn>
                <a:cxn ang="0">
                  <a:pos x="T4" y="T5"/>
                </a:cxn>
              </a:cxnLst>
              <a:rect l="0" t="0" r="r" b="b"/>
              <a:pathLst>
                <a:path w="3" h="15">
                  <a:moveTo>
                    <a:pt x="2" y="0"/>
                  </a:moveTo>
                  <a:cubicBezTo>
                    <a:pt x="1" y="4"/>
                    <a:pt x="1" y="9"/>
                    <a:pt x="0" y="2"/>
                  </a:cubicBezTo>
                  <a:cubicBezTo>
                    <a:pt x="1" y="15"/>
                    <a:pt x="3" y="1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 name="Freeform 20124"/>
            <p:cNvSpPr/>
            <p:nvPr/>
          </p:nvSpPr>
          <p:spPr bwMode="auto">
            <a:xfrm>
              <a:off x="1844676" y="4672013"/>
              <a:ext cx="7938" cy="33338"/>
            </a:xfrm>
            <a:custGeom>
              <a:avLst/>
              <a:gdLst>
                <a:gd name="T0" fmla="*/ 0 w 2"/>
                <a:gd name="T1" fmla="*/ 0 h 10"/>
                <a:gd name="T2" fmla="*/ 0 w 2"/>
                <a:gd name="T3" fmla="*/ 6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6"/>
                    <a:pt x="0" y="6"/>
                    <a:pt x="0" y="6"/>
                  </a:cubicBezTo>
                  <a:cubicBezTo>
                    <a:pt x="2" y="10"/>
                    <a:pt x="2" y="10"/>
                    <a:pt x="2" y="10"/>
                  </a:cubicBezTo>
                  <a:cubicBezTo>
                    <a:pt x="1"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 name="Freeform 20125"/>
            <p:cNvSpPr/>
            <p:nvPr/>
          </p:nvSpPr>
          <p:spPr bwMode="auto">
            <a:xfrm>
              <a:off x="1892301" y="4398963"/>
              <a:ext cx="17463" cy="20638"/>
            </a:xfrm>
            <a:custGeom>
              <a:avLst/>
              <a:gdLst>
                <a:gd name="T0" fmla="*/ 5 w 5"/>
                <a:gd name="T1" fmla="*/ 0 h 6"/>
                <a:gd name="T2" fmla="*/ 2 w 5"/>
                <a:gd name="T3" fmla="*/ 1 h 6"/>
                <a:gd name="T4" fmla="*/ 0 w 5"/>
                <a:gd name="T5" fmla="*/ 6 h 6"/>
                <a:gd name="T6" fmla="*/ 5 w 5"/>
                <a:gd name="T7" fmla="*/ 0 h 6"/>
              </a:gdLst>
              <a:ahLst/>
              <a:cxnLst>
                <a:cxn ang="0">
                  <a:pos x="T0" y="T1"/>
                </a:cxn>
                <a:cxn ang="0">
                  <a:pos x="T2" y="T3"/>
                </a:cxn>
                <a:cxn ang="0">
                  <a:pos x="T4" y="T5"/>
                </a:cxn>
                <a:cxn ang="0">
                  <a:pos x="T6" y="T7"/>
                </a:cxn>
              </a:cxnLst>
              <a:rect l="0" t="0" r="r" b="b"/>
              <a:pathLst>
                <a:path w="5" h="6">
                  <a:moveTo>
                    <a:pt x="5" y="0"/>
                  </a:moveTo>
                  <a:cubicBezTo>
                    <a:pt x="5" y="0"/>
                    <a:pt x="3" y="1"/>
                    <a:pt x="2" y="1"/>
                  </a:cubicBezTo>
                  <a:cubicBezTo>
                    <a:pt x="1" y="3"/>
                    <a:pt x="1" y="4"/>
                    <a:pt x="0" y="6"/>
                  </a:cubicBezTo>
                  <a:cubicBezTo>
                    <a:pt x="1" y="4"/>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 name="Freeform 20126"/>
            <p:cNvSpPr/>
            <p:nvPr/>
          </p:nvSpPr>
          <p:spPr bwMode="auto">
            <a:xfrm>
              <a:off x="1895476" y="4383088"/>
              <a:ext cx="14288" cy="20638"/>
            </a:xfrm>
            <a:custGeom>
              <a:avLst/>
              <a:gdLst>
                <a:gd name="T0" fmla="*/ 1 w 4"/>
                <a:gd name="T1" fmla="*/ 6 h 6"/>
                <a:gd name="T2" fmla="*/ 4 w 4"/>
                <a:gd name="T3" fmla="*/ 0 h 6"/>
                <a:gd name="T4" fmla="*/ 1 w 4"/>
                <a:gd name="T5" fmla="*/ 5 h 6"/>
                <a:gd name="T6" fmla="*/ 1 w 4"/>
                <a:gd name="T7" fmla="*/ 6 h 6"/>
              </a:gdLst>
              <a:ahLst/>
              <a:cxnLst>
                <a:cxn ang="0">
                  <a:pos x="T0" y="T1"/>
                </a:cxn>
                <a:cxn ang="0">
                  <a:pos x="T2" y="T3"/>
                </a:cxn>
                <a:cxn ang="0">
                  <a:pos x="T4" y="T5"/>
                </a:cxn>
                <a:cxn ang="0">
                  <a:pos x="T6" y="T7"/>
                </a:cxn>
              </a:cxnLst>
              <a:rect l="0" t="0" r="r" b="b"/>
              <a:pathLst>
                <a:path w="4" h="6">
                  <a:moveTo>
                    <a:pt x="1" y="6"/>
                  </a:moveTo>
                  <a:cubicBezTo>
                    <a:pt x="2" y="4"/>
                    <a:pt x="2" y="2"/>
                    <a:pt x="4" y="0"/>
                  </a:cubicBezTo>
                  <a:cubicBezTo>
                    <a:pt x="2" y="2"/>
                    <a:pt x="1" y="4"/>
                    <a:pt x="1" y="5"/>
                  </a:cubicBezTo>
                  <a:cubicBezTo>
                    <a:pt x="0" y="6"/>
                    <a:pt x="0" y="6"/>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 name="Freeform 20127"/>
            <p:cNvSpPr/>
            <p:nvPr/>
          </p:nvSpPr>
          <p:spPr bwMode="auto">
            <a:xfrm>
              <a:off x="1855788" y="4487863"/>
              <a:ext cx="3175" cy="50800"/>
            </a:xfrm>
            <a:custGeom>
              <a:avLst/>
              <a:gdLst>
                <a:gd name="T0" fmla="*/ 0 w 1"/>
                <a:gd name="T1" fmla="*/ 2 h 15"/>
                <a:gd name="T2" fmla="*/ 1 w 1"/>
                <a:gd name="T3" fmla="*/ 15 h 15"/>
                <a:gd name="T4" fmla="*/ 0 w 1"/>
                <a:gd name="T5" fmla="*/ 8 h 15"/>
                <a:gd name="T6" fmla="*/ 0 w 1"/>
                <a:gd name="T7" fmla="*/ 4 h 15"/>
                <a:gd name="T8" fmla="*/ 0 w 1"/>
                <a:gd name="T9" fmla="*/ 0 h 15"/>
                <a:gd name="T10" fmla="*/ 0 w 1"/>
                <a:gd name="T11" fmla="*/ 2 h 15"/>
              </a:gdLst>
              <a:ahLst/>
              <a:cxnLst>
                <a:cxn ang="0">
                  <a:pos x="T0" y="T1"/>
                </a:cxn>
                <a:cxn ang="0">
                  <a:pos x="T2" y="T3"/>
                </a:cxn>
                <a:cxn ang="0">
                  <a:pos x="T4" y="T5"/>
                </a:cxn>
                <a:cxn ang="0">
                  <a:pos x="T6" y="T7"/>
                </a:cxn>
                <a:cxn ang="0">
                  <a:pos x="T8" y="T9"/>
                </a:cxn>
                <a:cxn ang="0">
                  <a:pos x="T10" y="T11"/>
                </a:cxn>
              </a:cxnLst>
              <a:rect l="0" t="0" r="r" b="b"/>
              <a:pathLst>
                <a:path w="1" h="15">
                  <a:moveTo>
                    <a:pt x="0" y="2"/>
                  </a:moveTo>
                  <a:cubicBezTo>
                    <a:pt x="0" y="7"/>
                    <a:pt x="1" y="11"/>
                    <a:pt x="1" y="15"/>
                  </a:cubicBezTo>
                  <a:cubicBezTo>
                    <a:pt x="1" y="12"/>
                    <a:pt x="1" y="10"/>
                    <a:pt x="0" y="8"/>
                  </a:cubicBezTo>
                  <a:cubicBezTo>
                    <a:pt x="0" y="4"/>
                    <a:pt x="0" y="4"/>
                    <a:pt x="0" y="4"/>
                  </a:cubicBezTo>
                  <a:cubicBezTo>
                    <a:pt x="0" y="0"/>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 name="Freeform 20128"/>
            <p:cNvSpPr/>
            <p:nvPr/>
          </p:nvSpPr>
          <p:spPr bwMode="auto">
            <a:xfrm>
              <a:off x="1960563" y="4321176"/>
              <a:ext cx="14288" cy="20638"/>
            </a:xfrm>
            <a:custGeom>
              <a:avLst/>
              <a:gdLst>
                <a:gd name="T0" fmla="*/ 2 w 4"/>
                <a:gd name="T1" fmla="*/ 3 h 6"/>
                <a:gd name="T2" fmla="*/ 0 w 4"/>
                <a:gd name="T3" fmla="*/ 6 h 6"/>
                <a:gd name="T4" fmla="*/ 4 w 4"/>
                <a:gd name="T5" fmla="*/ 0 h 6"/>
                <a:gd name="T6" fmla="*/ 2 w 4"/>
                <a:gd name="T7" fmla="*/ 3 h 6"/>
              </a:gdLst>
              <a:ahLst/>
              <a:cxnLst>
                <a:cxn ang="0">
                  <a:pos x="T0" y="T1"/>
                </a:cxn>
                <a:cxn ang="0">
                  <a:pos x="T2" y="T3"/>
                </a:cxn>
                <a:cxn ang="0">
                  <a:pos x="T4" y="T5"/>
                </a:cxn>
                <a:cxn ang="0">
                  <a:pos x="T6" y="T7"/>
                </a:cxn>
              </a:cxnLst>
              <a:rect l="0" t="0" r="r" b="b"/>
              <a:pathLst>
                <a:path w="4" h="6">
                  <a:moveTo>
                    <a:pt x="2" y="3"/>
                  </a:moveTo>
                  <a:cubicBezTo>
                    <a:pt x="2" y="4"/>
                    <a:pt x="1" y="5"/>
                    <a:pt x="0" y="6"/>
                  </a:cubicBezTo>
                  <a:cubicBezTo>
                    <a:pt x="1" y="4"/>
                    <a:pt x="3" y="2"/>
                    <a:pt x="4"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 name="Freeform 20129"/>
            <p:cNvSpPr/>
            <p:nvPr/>
          </p:nvSpPr>
          <p:spPr bwMode="auto">
            <a:xfrm>
              <a:off x="2008188" y="4256088"/>
              <a:ext cx="47625" cy="41275"/>
            </a:xfrm>
            <a:custGeom>
              <a:avLst/>
              <a:gdLst>
                <a:gd name="T0" fmla="*/ 2 w 14"/>
                <a:gd name="T1" fmla="*/ 9 h 12"/>
                <a:gd name="T2" fmla="*/ 5 w 14"/>
                <a:gd name="T3" fmla="*/ 10 h 12"/>
                <a:gd name="T4" fmla="*/ 14 w 14"/>
                <a:gd name="T5" fmla="*/ 0 h 12"/>
                <a:gd name="T6" fmla="*/ 2 w 14"/>
                <a:gd name="T7" fmla="*/ 9 h 12"/>
              </a:gdLst>
              <a:ahLst/>
              <a:cxnLst>
                <a:cxn ang="0">
                  <a:pos x="T0" y="T1"/>
                </a:cxn>
                <a:cxn ang="0">
                  <a:pos x="T2" y="T3"/>
                </a:cxn>
                <a:cxn ang="0">
                  <a:pos x="T4" y="T5"/>
                </a:cxn>
                <a:cxn ang="0">
                  <a:pos x="T6" y="T7"/>
                </a:cxn>
              </a:cxnLst>
              <a:rect l="0" t="0" r="r" b="b"/>
              <a:pathLst>
                <a:path w="14" h="12">
                  <a:moveTo>
                    <a:pt x="2" y="9"/>
                  </a:moveTo>
                  <a:cubicBezTo>
                    <a:pt x="0" y="12"/>
                    <a:pt x="7" y="7"/>
                    <a:pt x="5" y="10"/>
                  </a:cubicBezTo>
                  <a:cubicBezTo>
                    <a:pt x="8" y="7"/>
                    <a:pt x="11" y="3"/>
                    <a:pt x="14" y="0"/>
                  </a:cubicBezTo>
                  <a:cubicBezTo>
                    <a:pt x="11" y="3"/>
                    <a:pt x="7" y="6"/>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 name="Freeform 20130"/>
            <p:cNvSpPr/>
            <p:nvPr/>
          </p:nvSpPr>
          <p:spPr bwMode="auto">
            <a:xfrm>
              <a:off x="2055813" y="4235451"/>
              <a:ext cx="17463" cy="20638"/>
            </a:xfrm>
            <a:custGeom>
              <a:avLst/>
              <a:gdLst>
                <a:gd name="T0" fmla="*/ 5 w 5"/>
                <a:gd name="T1" fmla="*/ 0 h 6"/>
                <a:gd name="T2" fmla="*/ 0 w 5"/>
                <a:gd name="T3" fmla="*/ 6 h 6"/>
                <a:gd name="T4" fmla="*/ 5 w 5"/>
                <a:gd name="T5" fmla="*/ 0 h 6"/>
              </a:gdLst>
              <a:ahLst/>
              <a:cxnLst>
                <a:cxn ang="0">
                  <a:pos x="T0" y="T1"/>
                </a:cxn>
                <a:cxn ang="0">
                  <a:pos x="T2" y="T3"/>
                </a:cxn>
                <a:cxn ang="0">
                  <a:pos x="T4" y="T5"/>
                </a:cxn>
              </a:cxnLst>
              <a:rect l="0" t="0" r="r" b="b"/>
              <a:pathLst>
                <a:path w="5" h="6">
                  <a:moveTo>
                    <a:pt x="5" y="0"/>
                  </a:moveTo>
                  <a:cubicBezTo>
                    <a:pt x="3" y="2"/>
                    <a:pt x="2" y="4"/>
                    <a:pt x="0" y="6"/>
                  </a:cubicBezTo>
                  <a:cubicBezTo>
                    <a:pt x="2" y="4"/>
                    <a:pt x="3" y="2"/>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 name="Freeform 20131"/>
            <p:cNvSpPr/>
            <p:nvPr/>
          </p:nvSpPr>
          <p:spPr bwMode="auto">
            <a:xfrm>
              <a:off x="1933576" y="4338638"/>
              <a:ext cx="20638" cy="9525"/>
            </a:xfrm>
            <a:custGeom>
              <a:avLst/>
              <a:gdLst>
                <a:gd name="T0" fmla="*/ 0 w 6"/>
                <a:gd name="T1" fmla="*/ 3 h 3"/>
                <a:gd name="T2" fmla="*/ 6 w 6"/>
                <a:gd name="T3" fmla="*/ 0 h 3"/>
                <a:gd name="T4" fmla="*/ 2 w 6"/>
                <a:gd name="T5" fmla="*/ 1 h 3"/>
                <a:gd name="T6" fmla="*/ 0 w 6"/>
                <a:gd name="T7" fmla="*/ 3 h 3"/>
              </a:gdLst>
              <a:ahLst/>
              <a:cxnLst>
                <a:cxn ang="0">
                  <a:pos x="T0" y="T1"/>
                </a:cxn>
                <a:cxn ang="0">
                  <a:pos x="T2" y="T3"/>
                </a:cxn>
                <a:cxn ang="0">
                  <a:pos x="T4" y="T5"/>
                </a:cxn>
                <a:cxn ang="0">
                  <a:pos x="T6" y="T7"/>
                </a:cxn>
              </a:cxnLst>
              <a:rect l="0" t="0" r="r" b="b"/>
              <a:pathLst>
                <a:path w="6" h="3">
                  <a:moveTo>
                    <a:pt x="0" y="3"/>
                  </a:moveTo>
                  <a:cubicBezTo>
                    <a:pt x="1" y="3"/>
                    <a:pt x="2" y="3"/>
                    <a:pt x="6" y="0"/>
                  </a:cubicBezTo>
                  <a:cubicBezTo>
                    <a:pt x="2" y="1"/>
                    <a:pt x="2" y="1"/>
                    <a:pt x="2" y="1"/>
                  </a:cubicBezTo>
                  <a:cubicBezTo>
                    <a:pt x="2" y="2"/>
                    <a:pt x="1"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 name="Freeform 20132"/>
            <p:cNvSpPr/>
            <p:nvPr/>
          </p:nvSpPr>
          <p:spPr bwMode="auto">
            <a:xfrm>
              <a:off x="1939926" y="4327526"/>
              <a:ext cx="17463" cy="14288"/>
            </a:xfrm>
            <a:custGeom>
              <a:avLst/>
              <a:gdLst>
                <a:gd name="T0" fmla="*/ 0 w 5"/>
                <a:gd name="T1" fmla="*/ 4 h 4"/>
                <a:gd name="T2" fmla="*/ 0 w 5"/>
                <a:gd name="T3" fmla="*/ 4 h 4"/>
                <a:gd name="T4" fmla="*/ 5 w 5"/>
                <a:gd name="T5" fmla="*/ 0 h 4"/>
                <a:gd name="T6" fmla="*/ 0 w 5"/>
                <a:gd name="T7" fmla="*/ 4 h 4"/>
              </a:gdLst>
              <a:ahLst/>
              <a:cxnLst>
                <a:cxn ang="0">
                  <a:pos x="T0" y="T1"/>
                </a:cxn>
                <a:cxn ang="0">
                  <a:pos x="T2" y="T3"/>
                </a:cxn>
                <a:cxn ang="0">
                  <a:pos x="T4" y="T5"/>
                </a:cxn>
                <a:cxn ang="0">
                  <a:pos x="T6" y="T7"/>
                </a:cxn>
              </a:cxnLst>
              <a:rect l="0" t="0" r="r" b="b"/>
              <a:pathLst>
                <a:path w="5" h="4">
                  <a:moveTo>
                    <a:pt x="0" y="4"/>
                  </a:moveTo>
                  <a:cubicBezTo>
                    <a:pt x="0" y="4"/>
                    <a:pt x="0" y="4"/>
                    <a:pt x="0" y="4"/>
                  </a:cubicBezTo>
                  <a:cubicBezTo>
                    <a:pt x="2" y="2"/>
                    <a:pt x="4" y="0"/>
                    <a:pt x="5" y="0"/>
                  </a:cubicBezTo>
                  <a:cubicBezTo>
                    <a:pt x="4" y="0"/>
                    <a:pt x="3"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 name="Freeform 20133"/>
            <p:cNvSpPr/>
            <p:nvPr/>
          </p:nvSpPr>
          <p:spPr bwMode="auto">
            <a:xfrm>
              <a:off x="1933576" y="43481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 name="Freeform 20134"/>
            <p:cNvSpPr/>
            <p:nvPr/>
          </p:nvSpPr>
          <p:spPr bwMode="auto">
            <a:xfrm>
              <a:off x="1868488" y="4403726"/>
              <a:ext cx="11113" cy="33338"/>
            </a:xfrm>
            <a:custGeom>
              <a:avLst/>
              <a:gdLst>
                <a:gd name="T0" fmla="*/ 1 w 3"/>
                <a:gd name="T1" fmla="*/ 10 h 10"/>
                <a:gd name="T2" fmla="*/ 2 w 3"/>
                <a:gd name="T3" fmla="*/ 6 h 10"/>
                <a:gd name="T4" fmla="*/ 3 w 3"/>
                <a:gd name="T5" fmla="*/ 2 h 10"/>
                <a:gd name="T6" fmla="*/ 0 w 3"/>
                <a:gd name="T7" fmla="*/ 4 h 10"/>
                <a:gd name="T8" fmla="*/ 1 w 3"/>
                <a:gd name="T9" fmla="*/ 10 h 10"/>
              </a:gdLst>
              <a:ahLst/>
              <a:cxnLst>
                <a:cxn ang="0">
                  <a:pos x="T0" y="T1"/>
                </a:cxn>
                <a:cxn ang="0">
                  <a:pos x="T2" y="T3"/>
                </a:cxn>
                <a:cxn ang="0">
                  <a:pos x="T4" y="T5"/>
                </a:cxn>
                <a:cxn ang="0">
                  <a:pos x="T6" y="T7"/>
                </a:cxn>
                <a:cxn ang="0">
                  <a:pos x="T8" y="T9"/>
                </a:cxn>
              </a:cxnLst>
              <a:rect l="0" t="0" r="r" b="b"/>
              <a:pathLst>
                <a:path w="3" h="10">
                  <a:moveTo>
                    <a:pt x="1" y="10"/>
                  </a:moveTo>
                  <a:cubicBezTo>
                    <a:pt x="2" y="8"/>
                    <a:pt x="2" y="7"/>
                    <a:pt x="2" y="6"/>
                  </a:cubicBezTo>
                  <a:cubicBezTo>
                    <a:pt x="2" y="5"/>
                    <a:pt x="3" y="3"/>
                    <a:pt x="3" y="2"/>
                  </a:cubicBezTo>
                  <a:cubicBezTo>
                    <a:pt x="3" y="1"/>
                    <a:pt x="3" y="0"/>
                    <a:pt x="0" y="4"/>
                  </a:cubicBezTo>
                  <a:cubicBezTo>
                    <a:pt x="0" y="7"/>
                    <a:pt x="2" y="3"/>
                    <a:pt x="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 name="Freeform 20135"/>
            <p:cNvSpPr/>
            <p:nvPr/>
          </p:nvSpPr>
          <p:spPr bwMode="auto">
            <a:xfrm>
              <a:off x="1903413" y="4356101"/>
              <a:ext cx="15875" cy="26988"/>
            </a:xfrm>
            <a:custGeom>
              <a:avLst/>
              <a:gdLst>
                <a:gd name="T0" fmla="*/ 5 w 5"/>
                <a:gd name="T1" fmla="*/ 0 h 8"/>
                <a:gd name="T2" fmla="*/ 0 w 5"/>
                <a:gd name="T3" fmla="*/ 6 h 8"/>
                <a:gd name="T4" fmla="*/ 1 w 5"/>
                <a:gd name="T5" fmla="*/ 8 h 8"/>
                <a:gd name="T6" fmla="*/ 5 w 5"/>
                <a:gd name="T7" fmla="*/ 0 h 8"/>
              </a:gdLst>
              <a:ahLst/>
              <a:cxnLst>
                <a:cxn ang="0">
                  <a:pos x="T0" y="T1"/>
                </a:cxn>
                <a:cxn ang="0">
                  <a:pos x="T2" y="T3"/>
                </a:cxn>
                <a:cxn ang="0">
                  <a:pos x="T4" y="T5"/>
                </a:cxn>
                <a:cxn ang="0">
                  <a:pos x="T6" y="T7"/>
                </a:cxn>
              </a:cxnLst>
              <a:rect l="0" t="0" r="r" b="b"/>
              <a:pathLst>
                <a:path w="5" h="8">
                  <a:moveTo>
                    <a:pt x="5" y="0"/>
                  </a:moveTo>
                  <a:cubicBezTo>
                    <a:pt x="3" y="2"/>
                    <a:pt x="1" y="4"/>
                    <a:pt x="0" y="6"/>
                  </a:cubicBezTo>
                  <a:cubicBezTo>
                    <a:pt x="0" y="6"/>
                    <a:pt x="2" y="6"/>
                    <a:pt x="1" y="8"/>
                  </a:cubicBezTo>
                  <a:cubicBezTo>
                    <a:pt x="2" y="5"/>
                    <a:pt x="4" y="3"/>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 name="Freeform 20136"/>
            <p:cNvSpPr/>
            <p:nvPr/>
          </p:nvSpPr>
          <p:spPr bwMode="auto">
            <a:xfrm>
              <a:off x="1919288" y="4344988"/>
              <a:ext cx="7938" cy="11113"/>
            </a:xfrm>
            <a:custGeom>
              <a:avLst/>
              <a:gdLst>
                <a:gd name="T0" fmla="*/ 5 w 5"/>
                <a:gd name="T1" fmla="*/ 0 h 7"/>
                <a:gd name="T2" fmla="*/ 0 w 5"/>
                <a:gd name="T3" fmla="*/ 7 h 7"/>
                <a:gd name="T4" fmla="*/ 5 w 5"/>
                <a:gd name="T5" fmla="*/ 2 h 7"/>
                <a:gd name="T6" fmla="*/ 5 w 5"/>
                <a:gd name="T7" fmla="*/ 0 h 7"/>
              </a:gdLst>
              <a:ahLst/>
              <a:cxnLst>
                <a:cxn ang="0">
                  <a:pos x="T0" y="T1"/>
                </a:cxn>
                <a:cxn ang="0">
                  <a:pos x="T2" y="T3"/>
                </a:cxn>
                <a:cxn ang="0">
                  <a:pos x="T4" y="T5"/>
                </a:cxn>
                <a:cxn ang="0">
                  <a:pos x="T6" y="T7"/>
                </a:cxn>
              </a:cxnLst>
              <a:rect l="0" t="0" r="r" b="b"/>
              <a:pathLst>
                <a:path w="5" h="7">
                  <a:moveTo>
                    <a:pt x="5" y="0"/>
                  </a:moveTo>
                  <a:lnTo>
                    <a:pt x="0" y="7"/>
                  </a:lnTo>
                  <a:lnTo>
                    <a:pt x="5" y="2"/>
                  </a:ln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 name="Freeform 20137"/>
            <p:cNvSpPr/>
            <p:nvPr/>
          </p:nvSpPr>
          <p:spPr bwMode="auto">
            <a:xfrm>
              <a:off x="2019301" y="4235451"/>
              <a:ext cx="39688" cy="38100"/>
            </a:xfrm>
            <a:custGeom>
              <a:avLst/>
              <a:gdLst>
                <a:gd name="T0" fmla="*/ 4 w 12"/>
                <a:gd name="T1" fmla="*/ 8 h 11"/>
                <a:gd name="T2" fmla="*/ 12 w 12"/>
                <a:gd name="T3" fmla="*/ 0 h 11"/>
                <a:gd name="T4" fmla="*/ 1 w 12"/>
                <a:gd name="T5" fmla="*/ 8 h 11"/>
                <a:gd name="T6" fmla="*/ 4 w 12"/>
                <a:gd name="T7" fmla="*/ 8 h 11"/>
              </a:gdLst>
              <a:ahLst/>
              <a:cxnLst>
                <a:cxn ang="0">
                  <a:pos x="T0" y="T1"/>
                </a:cxn>
                <a:cxn ang="0">
                  <a:pos x="T2" y="T3"/>
                </a:cxn>
                <a:cxn ang="0">
                  <a:pos x="T4" y="T5"/>
                </a:cxn>
                <a:cxn ang="0">
                  <a:pos x="T6" y="T7"/>
                </a:cxn>
              </a:cxnLst>
              <a:rect l="0" t="0" r="r" b="b"/>
              <a:pathLst>
                <a:path w="12" h="11">
                  <a:moveTo>
                    <a:pt x="4" y="8"/>
                  </a:moveTo>
                  <a:cubicBezTo>
                    <a:pt x="6" y="5"/>
                    <a:pt x="9" y="3"/>
                    <a:pt x="12" y="0"/>
                  </a:cubicBezTo>
                  <a:cubicBezTo>
                    <a:pt x="8" y="2"/>
                    <a:pt x="4" y="5"/>
                    <a:pt x="1" y="8"/>
                  </a:cubicBezTo>
                  <a:cubicBezTo>
                    <a:pt x="1" y="9"/>
                    <a:pt x="0" y="11"/>
                    <a:pt x="4"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 name="Freeform 20138"/>
            <p:cNvSpPr/>
            <p:nvPr/>
          </p:nvSpPr>
          <p:spPr bwMode="auto">
            <a:xfrm>
              <a:off x="1984376" y="4297363"/>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 name="Freeform 20139"/>
            <p:cNvSpPr/>
            <p:nvPr/>
          </p:nvSpPr>
          <p:spPr bwMode="auto">
            <a:xfrm>
              <a:off x="2174876" y="4133851"/>
              <a:ext cx="3175" cy="3175"/>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0" y="1"/>
                    <a:pt x="0" y="1"/>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 name="Freeform 20140"/>
            <p:cNvSpPr/>
            <p:nvPr/>
          </p:nvSpPr>
          <p:spPr bwMode="auto">
            <a:xfrm>
              <a:off x="2001838" y="4264026"/>
              <a:ext cx="20638" cy="19050"/>
            </a:xfrm>
            <a:custGeom>
              <a:avLst/>
              <a:gdLst>
                <a:gd name="T0" fmla="*/ 5 w 6"/>
                <a:gd name="T1" fmla="*/ 1 h 6"/>
                <a:gd name="T2" fmla="*/ 0 w 6"/>
                <a:gd name="T3" fmla="*/ 6 h 6"/>
                <a:gd name="T4" fmla="*/ 6 w 6"/>
                <a:gd name="T5" fmla="*/ 0 h 6"/>
                <a:gd name="T6" fmla="*/ 5 w 6"/>
                <a:gd name="T7" fmla="*/ 1 h 6"/>
              </a:gdLst>
              <a:ahLst/>
              <a:cxnLst>
                <a:cxn ang="0">
                  <a:pos x="T0" y="T1"/>
                </a:cxn>
                <a:cxn ang="0">
                  <a:pos x="T2" y="T3"/>
                </a:cxn>
                <a:cxn ang="0">
                  <a:pos x="T4" y="T5"/>
                </a:cxn>
                <a:cxn ang="0">
                  <a:pos x="T6" y="T7"/>
                </a:cxn>
              </a:cxnLst>
              <a:rect l="0" t="0" r="r" b="b"/>
              <a:pathLst>
                <a:path w="6" h="6">
                  <a:moveTo>
                    <a:pt x="5" y="1"/>
                  </a:moveTo>
                  <a:cubicBezTo>
                    <a:pt x="2" y="3"/>
                    <a:pt x="1" y="4"/>
                    <a:pt x="0" y="6"/>
                  </a:cubicBezTo>
                  <a:cubicBezTo>
                    <a:pt x="1" y="4"/>
                    <a:pt x="3" y="2"/>
                    <a:pt x="6" y="0"/>
                  </a:cubicBezTo>
                  <a:cubicBezTo>
                    <a:pt x="6" y="0"/>
                    <a:pt x="6"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 name="Freeform 20141"/>
            <p:cNvSpPr/>
            <p:nvPr/>
          </p:nvSpPr>
          <p:spPr bwMode="auto">
            <a:xfrm>
              <a:off x="2082801" y="4208463"/>
              <a:ext cx="20638" cy="11113"/>
            </a:xfrm>
            <a:custGeom>
              <a:avLst/>
              <a:gdLst>
                <a:gd name="T0" fmla="*/ 6 w 6"/>
                <a:gd name="T1" fmla="*/ 0 h 3"/>
                <a:gd name="T2" fmla="*/ 0 w 6"/>
                <a:gd name="T3" fmla="*/ 3 h 3"/>
                <a:gd name="T4" fmla="*/ 6 w 6"/>
                <a:gd name="T5" fmla="*/ 0 h 3"/>
              </a:gdLst>
              <a:ahLst/>
              <a:cxnLst>
                <a:cxn ang="0">
                  <a:pos x="T0" y="T1"/>
                </a:cxn>
                <a:cxn ang="0">
                  <a:pos x="T2" y="T3"/>
                </a:cxn>
                <a:cxn ang="0">
                  <a:pos x="T4" y="T5"/>
                </a:cxn>
              </a:cxnLst>
              <a:rect l="0" t="0" r="r" b="b"/>
              <a:pathLst>
                <a:path w="6" h="3">
                  <a:moveTo>
                    <a:pt x="6" y="0"/>
                  </a:moveTo>
                  <a:cubicBezTo>
                    <a:pt x="4" y="1"/>
                    <a:pt x="2" y="2"/>
                    <a:pt x="0" y="3"/>
                  </a:cubicBezTo>
                  <a:cubicBezTo>
                    <a:pt x="2" y="3"/>
                    <a:pt x="6"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 name="Freeform 20142"/>
            <p:cNvSpPr/>
            <p:nvPr/>
          </p:nvSpPr>
          <p:spPr bwMode="auto">
            <a:xfrm>
              <a:off x="1987551" y="4297363"/>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 name="Freeform 20143"/>
            <p:cNvSpPr/>
            <p:nvPr/>
          </p:nvSpPr>
          <p:spPr bwMode="auto">
            <a:xfrm>
              <a:off x="1987551" y="4283076"/>
              <a:ext cx="14288" cy="14288"/>
            </a:xfrm>
            <a:custGeom>
              <a:avLst/>
              <a:gdLst>
                <a:gd name="T0" fmla="*/ 1 w 4"/>
                <a:gd name="T1" fmla="*/ 4 h 4"/>
                <a:gd name="T2" fmla="*/ 4 w 4"/>
                <a:gd name="T3" fmla="*/ 0 h 4"/>
                <a:gd name="T4" fmla="*/ 0 w 4"/>
                <a:gd name="T5" fmla="*/ 4 h 4"/>
                <a:gd name="T6" fmla="*/ 1 w 4"/>
                <a:gd name="T7" fmla="*/ 4 h 4"/>
              </a:gdLst>
              <a:ahLst/>
              <a:cxnLst>
                <a:cxn ang="0">
                  <a:pos x="T0" y="T1"/>
                </a:cxn>
                <a:cxn ang="0">
                  <a:pos x="T2" y="T3"/>
                </a:cxn>
                <a:cxn ang="0">
                  <a:pos x="T4" y="T5"/>
                </a:cxn>
                <a:cxn ang="0">
                  <a:pos x="T6" y="T7"/>
                </a:cxn>
              </a:cxnLst>
              <a:rect l="0" t="0" r="r" b="b"/>
              <a:pathLst>
                <a:path w="4" h="4">
                  <a:moveTo>
                    <a:pt x="1" y="4"/>
                  </a:moveTo>
                  <a:cubicBezTo>
                    <a:pt x="2" y="2"/>
                    <a:pt x="3" y="1"/>
                    <a:pt x="4" y="0"/>
                  </a:cubicBezTo>
                  <a:cubicBezTo>
                    <a:pt x="2" y="1"/>
                    <a:pt x="1" y="3"/>
                    <a:pt x="0" y="4"/>
                  </a:cubicBezTo>
                  <a:cubicBezTo>
                    <a:pt x="0" y="4"/>
                    <a:pt x="0"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 name="Freeform 20144"/>
            <p:cNvSpPr/>
            <p:nvPr/>
          </p:nvSpPr>
          <p:spPr bwMode="auto">
            <a:xfrm>
              <a:off x="2124076" y="4052888"/>
              <a:ext cx="80963" cy="95250"/>
            </a:xfrm>
            <a:custGeom>
              <a:avLst/>
              <a:gdLst>
                <a:gd name="T0" fmla="*/ 17 w 24"/>
                <a:gd name="T1" fmla="*/ 7 h 28"/>
                <a:gd name="T2" fmla="*/ 5 w 24"/>
                <a:gd name="T3" fmla="*/ 21 h 28"/>
                <a:gd name="T4" fmla="*/ 15 w 24"/>
                <a:gd name="T5" fmla="*/ 25 h 28"/>
                <a:gd name="T6" fmla="*/ 20 w 24"/>
                <a:gd name="T7" fmla="*/ 17 h 28"/>
                <a:gd name="T8" fmla="*/ 12 w 24"/>
                <a:gd name="T9" fmla="*/ 23 h 28"/>
                <a:gd name="T10" fmla="*/ 9 w 24"/>
                <a:gd name="T11" fmla="*/ 23 h 28"/>
                <a:gd name="T12" fmla="*/ 16 w 24"/>
                <a:gd name="T13" fmla="*/ 16 h 28"/>
                <a:gd name="T14" fmla="*/ 20 w 24"/>
                <a:gd name="T15" fmla="*/ 13 h 28"/>
                <a:gd name="T16" fmla="*/ 21 w 24"/>
                <a:gd name="T17" fmla="*/ 7 h 28"/>
                <a:gd name="T18" fmla="*/ 22 w 24"/>
                <a:gd name="T19" fmla="*/ 0 h 28"/>
                <a:gd name="T20" fmla="*/ 20 w 24"/>
                <a:gd name="T21" fmla="*/ 4 h 28"/>
                <a:gd name="T22" fmla="*/ 18 w 24"/>
                <a:gd name="T23" fmla="*/ 8 h 28"/>
                <a:gd name="T24" fmla="*/ 17 w 24"/>
                <a:gd name="T25"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8">
                  <a:moveTo>
                    <a:pt x="17" y="7"/>
                  </a:moveTo>
                  <a:cubicBezTo>
                    <a:pt x="18" y="8"/>
                    <a:pt x="13" y="17"/>
                    <a:pt x="5" y="21"/>
                  </a:cubicBezTo>
                  <a:cubicBezTo>
                    <a:pt x="0" y="27"/>
                    <a:pt x="8" y="28"/>
                    <a:pt x="15" y="25"/>
                  </a:cubicBezTo>
                  <a:cubicBezTo>
                    <a:pt x="15" y="24"/>
                    <a:pt x="14" y="24"/>
                    <a:pt x="20" y="17"/>
                  </a:cubicBezTo>
                  <a:cubicBezTo>
                    <a:pt x="18" y="17"/>
                    <a:pt x="15" y="21"/>
                    <a:pt x="12" y="23"/>
                  </a:cubicBezTo>
                  <a:cubicBezTo>
                    <a:pt x="9" y="25"/>
                    <a:pt x="7" y="26"/>
                    <a:pt x="9" y="23"/>
                  </a:cubicBezTo>
                  <a:cubicBezTo>
                    <a:pt x="13" y="19"/>
                    <a:pt x="14" y="17"/>
                    <a:pt x="16" y="16"/>
                  </a:cubicBezTo>
                  <a:cubicBezTo>
                    <a:pt x="17" y="15"/>
                    <a:pt x="18" y="15"/>
                    <a:pt x="20" y="13"/>
                  </a:cubicBezTo>
                  <a:cubicBezTo>
                    <a:pt x="18" y="14"/>
                    <a:pt x="20" y="11"/>
                    <a:pt x="21" y="7"/>
                  </a:cubicBezTo>
                  <a:cubicBezTo>
                    <a:pt x="23" y="4"/>
                    <a:pt x="24" y="0"/>
                    <a:pt x="22" y="0"/>
                  </a:cubicBezTo>
                  <a:cubicBezTo>
                    <a:pt x="22" y="1"/>
                    <a:pt x="21" y="3"/>
                    <a:pt x="20" y="4"/>
                  </a:cubicBezTo>
                  <a:cubicBezTo>
                    <a:pt x="19" y="6"/>
                    <a:pt x="18" y="7"/>
                    <a:pt x="18" y="8"/>
                  </a:cubicBezTo>
                  <a:cubicBezTo>
                    <a:pt x="17" y="8"/>
                    <a:pt x="19" y="5"/>
                    <a:pt x="1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 name="Freeform 20145"/>
            <p:cNvSpPr/>
            <p:nvPr/>
          </p:nvSpPr>
          <p:spPr bwMode="auto">
            <a:xfrm>
              <a:off x="2124076" y="4137026"/>
              <a:ext cx="50800" cy="44450"/>
            </a:xfrm>
            <a:custGeom>
              <a:avLst/>
              <a:gdLst>
                <a:gd name="T0" fmla="*/ 3 w 15"/>
                <a:gd name="T1" fmla="*/ 11 h 13"/>
                <a:gd name="T2" fmla="*/ 0 w 15"/>
                <a:gd name="T3" fmla="*/ 13 h 13"/>
                <a:gd name="T4" fmla="*/ 11 w 15"/>
                <a:gd name="T5" fmla="*/ 7 h 13"/>
                <a:gd name="T6" fmla="*/ 15 w 15"/>
                <a:gd name="T7" fmla="*/ 0 h 13"/>
                <a:gd name="T8" fmla="*/ 2 w 15"/>
                <a:gd name="T9" fmla="*/ 12 h 13"/>
                <a:gd name="T10" fmla="*/ 3 w 15"/>
                <a:gd name="T11" fmla="*/ 11 h 13"/>
              </a:gdLst>
              <a:ahLst/>
              <a:cxnLst>
                <a:cxn ang="0">
                  <a:pos x="T0" y="T1"/>
                </a:cxn>
                <a:cxn ang="0">
                  <a:pos x="T2" y="T3"/>
                </a:cxn>
                <a:cxn ang="0">
                  <a:pos x="T4" y="T5"/>
                </a:cxn>
                <a:cxn ang="0">
                  <a:pos x="T6" y="T7"/>
                </a:cxn>
                <a:cxn ang="0">
                  <a:pos x="T8" y="T9"/>
                </a:cxn>
                <a:cxn ang="0">
                  <a:pos x="T10" y="T11"/>
                </a:cxn>
              </a:cxnLst>
              <a:rect l="0" t="0" r="r" b="b"/>
              <a:pathLst>
                <a:path w="15" h="13">
                  <a:moveTo>
                    <a:pt x="3" y="11"/>
                  </a:moveTo>
                  <a:cubicBezTo>
                    <a:pt x="0" y="13"/>
                    <a:pt x="0" y="13"/>
                    <a:pt x="0" y="13"/>
                  </a:cubicBezTo>
                  <a:cubicBezTo>
                    <a:pt x="4" y="11"/>
                    <a:pt x="6" y="10"/>
                    <a:pt x="11" y="7"/>
                  </a:cubicBezTo>
                  <a:cubicBezTo>
                    <a:pt x="15" y="2"/>
                    <a:pt x="15" y="1"/>
                    <a:pt x="15" y="0"/>
                  </a:cubicBezTo>
                  <a:cubicBezTo>
                    <a:pt x="11" y="4"/>
                    <a:pt x="7" y="8"/>
                    <a:pt x="2" y="12"/>
                  </a:cubicBezTo>
                  <a:lnTo>
                    <a:pt x="3"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 name="Freeform 20146"/>
            <p:cNvSpPr/>
            <p:nvPr/>
          </p:nvSpPr>
          <p:spPr bwMode="auto">
            <a:xfrm>
              <a:off x="2049463" y="4181476"/>
              <a:ext cx="74613" cy="58738"/>
            </a:xfrm>
            <a:custGeom>
              <a:avLst/>
              <a:gdLst>
                <a:gd name="T0" fmla="*/ 10 w 22"/>
                <a:gd name="T1" fmla="*/ 10 h 17"/>
                <a:gd name="T2" fmla="*/ 12 w 22"/>
                <a:gd name="T3" fmla="*/ 3 h 17"/>
                <a:gd name="T4" fmla="*/ 3 w 22"/>
                <a:gd name="T5" fmla="*/ 13 h 17"/>
                <a:gd name="T6" fmla="*/ 10 w 22"/>
                <a:gd name="T7" fmla="*/ 10 h 17"/>
                <a:gd name="T8" fmla="*/ 3 w 22"/>
                <a:gd name="T9" fmla="*/ 16 h 17"/>
                <a:gd name="T10" fmla="*/ 10 w 22"/>
                <a:gd name="T11" fmla="*/ 11 h 17"/>
                <a:gd name="T12" fmla="*/ 10 w 22"/>
                <a:gd name="T13" fmla="*/ 11 h 17"/>
                <a:gd name="T14" fmla="*/ 10 w 22"/>
                <a:gd name="T15" fmla="*/ 11 h 17"/>
                <a:gd name="T16" fmla="*/ 10 w 22"/>
                <a:gd name="T17" fmla="*/ 11 h 17"/>
                <a:gd name="T18" fmla="*/ 10 w 22"/>
                <a:gd name="T19" fmla="*/ 11 h 17"/>
                <a:gd name="T20" fmla="*/ 10 w 22"/>
                <a:gd name="T21" fmla="*/ 11 h 17"/>
                <a:gd name="T22" fmla="*/ 10 w 22"/>
                <a:gd name="T23" fmla="*/ 10 h 17"/>
                <a:gd name="T24" fmla="*/ 10 w 22"/>
                <a:gd name="T25" fmla="*/ 11 h 17"/>
                <a:gd name="T26" fmla="*/ 10 w 22"/>
                <a:gd name="T27" fmla="*/ 11 h 17"/>
                <a:gd name="T28" fmla="*/ 10 w 22"/>
                <a:gd name="T29" fmla="*/ 11 h 17"/>
                <a:gd name="T30" fmla="*/ 22 w 22"/>
                <a:gd name="T31" fmla="*/ 0 h 17"/>
                <a:gd name="T32" fmla="*/ 10 w 22"/>
                <a:gd name="T33"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7">
                  <a:moveTo>
                    <a:pt x="10" y="10"/>
                  </a:moveTo>
                  <a:cubicBezTo>
                    <a:pt x="11" y="7"/>
                    <a:pt x="17" y="1"/>
                    <a:pt x="12" y="3"/>
                  </a:cubicBezTo>
                  <a:cubicBezTo>
                    <a:pt x="4" y="9"/>
                    <a:pt x="7" y="9"/>
                    <a:pt x="3" y="13"/>
                  </a:cubicBezTo>
                  <a:cubicBezTo>
                    <a:pt x="16" y="3"/>
                    <a:pt x="0" y="17"/>
                    <a:pt x="10" y="10"/>
                  </a:cubicBezTo>
                  <a:cubicBezTo>
                    <a:pt x="8" y="12"/>
                    <a:pt x="5" y="14"/>
                    <a:pt x="3" y="16"/>
                  </a:cubicBezTo>
                  <a:cubicBezTo>
                    <a:pt x="6" y="14"/>
                    <a:pt x="8" y="13"/>
                    <a:pt x="10" y="11"/>
                  </a:cubicBezTo>
                  <a:cubicBezTo>
                    <a:pt x="10" y="11"/>
                    <a:pt x="10" y="11"/>
                    <a:pt x="10" y="11"/>
                  </a:cubicBezTo>
                  <a:cubicBezTo>
                    <a:pt x="10" y="11"/>
                    <a:pt x="10" y="11"/>
                    <a:pt x="10" y="11"/>
                  </a:cubicBezTo>
                  <a:cubicBezTo>
                    <a:pt x="10" y="11"/>
                    <a:pt x="10" y="11"/>
                    <a:pt x="10" y="11"/>
                  </a:cubicBezTo>
                  <a:cubicBezTo>
                    <a:pt x="9" y="12"/>
                    <a:pt x="9" y="12"/>
                    <a:pt x="10" y="11"/>
                  </a:cubicBezTo>
                  <a:cubicBezTo>
                    <a:pt x="10" y="11"/>
                    <a:pt x="10" y="11"/>
                    <a:pt x="10" y="11"/>
                  </a:cubicBezTo>
                  <a:cubicBezTo>
                    <a:pt x="10" y="11"/>
                    <a:pt x="10" y="10"/>
                    <a:pt x="10" y="10"/>
                  </a:cubicBezTo>
                  <a:cubicBezTo>
                    <a:pt x="14" y="7"/>
                    <a:pt x="11" y="10"/>
                    <a:pt x="10" y="11"/>
                  </a:cubicBezTo>
                  <a:cubicBezTo>
                    <a:pt x="10" y="11"/>
                    <a:pt x="10" y="11"/>
                    <a:pt x="10" y="11"/>
                  </a:cubicBezTo>
                  <a:cubicBezTo>
                    <a:pt x="10" y="11"/>
                    <a:pt x="10" y="11"/>
                    <a:pt x="10" y="11"/>
                  </a:cubicBezTo>
                  <a:cubicBezTo>
                    <a:pt x="14" y="8"/>
                    <a:pt x="18" y="4"/>
                    <a:pt x="22" y="0"/>
                  </a:cubicBezTo>
                  <a:cubicBezTo>
                    <a:pt x="19" y="2"/>
                    <a:pt x="16" y="5"/>
                    <a:pt x="1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 name="Freeform 20147"/>
            <p:cNvSpPr/>
            <p:nvPr/>
          </p:nvSpPr>
          <p:spPr bwMode="auto">
            <a:xfrm>
              <a:off x="1868488" y="4379913"/>
              <a:ext cx="3175" cy="6350"/>
            </a:xfrm>
            <a:custGeom>
              <a:avLst/>
              <a:gdLst>
                <a:gd name="T0" fmla="*/ 0 w 1"/>
                <a:gd name="T1" fmla="*/ 2 h 2"/>
                <a:gd name="T2" fmla="*/ 1 w 1"/>
                <a:gd name="T3" fmla="*/ 2 h 2"/>
                <a:gd name="T4" fmla="*/ 0 w 1"/>
                <a:gd name="T5" fmla="*/ 2 h 2"/>
              </a:gdLst>
              <a:ahLst/>
              <a:cxnLst>
                <a:cxn ang="0">
                  <a:pos x="T0" y="T1"/>
                </a:cxn>
                <a:cxn ang="0">
                  <a:pos x="T2" y="T3"/>
                </a:cxn>
                <a:cxn ang="0">
                  <a:pos x="T4" y="T5"/>
                </a:cxn>
              </a:cxnLst>
              <a:rect l="0" t="0" r="r" b="b"/>
              <a:pathLst>
                <a:path w="1" h="2">
                  <a:moveTo>
                    <a:pt x="0" y="2"/>
                  </a:moveTo>
                  <a:cubicBezTo>
                    <a:pt x="1" y="1"/>
                    <a:pt x="1" y="2"/>
                    <a:pt x="1" y="2"/>
                  </a:cubicBezTo>
                  <a:cubicBezTo>
                    <a:pt x="1" y="1"/>
                    <a:pt x="1"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 name="Freeform 20148"/>
            <p:cNvSpPr/>
            <p:nvPr/>
          </p:nvSpPr>
          <p:spPr bwMode="auto">
            <a:xfrm>
              <a:off x="1862138" y="4351338"/>
              <a:ext cx="50800" cy="58738"/>
            </a:xfrm>
            <a:custGeom>
              <a:avLst/>
              <a:gdLst>
                <a:gd name="T0" fmla="*/ 7 w 15"/>
                <a:gd name="T1" fmla="*/ 5 h 17"/>
                <a:gd name="T2" fmla="*/ 4 w 15"/>
                <a:gd name="T3" fmla="*/ 10 h 17"/>
                <a:gd name="T4" fmla="*/ 3 w 15"/>
                <a:gd name="T5" fmla="*/ 10 h 17"/>
                <a:gd name="T6" fmla="*/ 4 w 15"/>
                <a:gd name="T7" fmla="*/ 11 h 17"/>
                <a:gd name="T8" fmla="*/ 5 w 15"/>
                <a:gd name="T9" fmla="*/ 10 h 17"/>
                <a:gd name="T10" fmla="*/ 15 w 15"/>
                <a:gd name="T11" fmla="*/ 1 h 17"/>
                <a:gd name="T12" fmla="*/ 7 w 15"/>
                <a:gd name="T13" fmla="*/ 5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7" y="5"/>
                  </a:moveTo>
                  <a:cubicBezTo>
                    <a:pt x="6" y="6"/>
                    <a:pt x="6" y="7"/>
                    <a:pt x="4" y="10"/>
                  </a:cubicBezTo>
                  <a:cubicBezTo>
                    <a:pt x="2" y="13"/>
                    <a:pt x="4" y="10"/>
                    <a:pt x="3" y="10"/>
                  </a:cubicBezTo>
                  <a:cubicBezTo>
                    <a:pt x="2" y="12"/>
                    <a:pt x="0" y="17"/>
                    <a:pt x="4" y="11"/>
                  </a:cubicBezTo>
                  <a:cubicBezTo>
                    <a:pt x="5" y="10"/>
                    <a:pt x="5" y="10"/>
                    <a:pt x="5" y="10"/>
                  </a:cubicBezTo>
                  <a:cubicBezTo>
                    <a:pt x="8" y="5"/>
                    <a:pt x="15" y="0"/>
                    <a:pt x="15" y="1"/>
                  </a:cubicBezTo>
                  <a:cubicBezTo>
                    <a:pt x="12" y="2"/>
                    <a:pt x="10" y="2"/>
                    <a:pt x="7"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 name="Freeform 20149"/>
            <p:cNvSpPr/>
            <p:nvPr/>
          </p:nvSpPr>
          <p:spPr bwMode="auto">
            <a:xfrm>
              <a:off x="1971676" y="4252913"/>
              <a:ext cx="39688" cy="30163"/>
            </a:xfrm>
            <a:custGeom>
              <a:avLst/>
              <a:gdLst>
                <a:gd name="T0" fmla="*/ 2 w 12"/>
                <a:gd name="T1" fmla="*/ 9 h 9"/>
                <a:gd name="T2" fmla="*/ 12 w 12"/>
                <a:gd name="T3" fmla="*/ 0 h 9"/>
                <a:gd name="T4" fmla="*/ 6 w 12"/>
                <a:gd name="T5" fmla="*/ 3 h 9"/>
                <a:gd name="T6" fmla="*/ 6 w 12"/>
                <a:gd name="T7" fmla="*/ 3 h 9"/>
                <a:gd name="T8" fmla="*/ 2 w 12"/>
                <a:gd name="T9" fmla="*/ 9 h 9"/>
              </a:gdLst>
              <a:ahLst/>
              <a:cxnLst>
                <a:cxn ang="0">
                  <a:pos x="T0" y="T1"/>
                </a:cxn>
                <a:cxn ang="0">
                  <a:pos x="T2" y="T3"/>
                </a:cxn>
                <a:cxn ang="0">
                  <a:pos x="T4" y="T5"/>
                </a:cxn>
                <a:cxn ang="0">
                  <a:pos x="T6" y="T7"/>
                </a:cxn>
                <a:cxn ang="0">
                  <a:pos x="T8" y="T9"/>
                </a:cxn>
              </a:cxnLst>
              <a:rect l="0" t="0" r="r" b="b"/>
              <a:pathLst>
                <a:path w="12" h="9">
                  <a:moveTo>
                    <a:pt x="2" y="9"/>
                  </a:moveTo>
                  <a:cubicBezTo>
                    <a:pt x="5" y="6"/>
                    <a:pt x="8" y="3"/>
                    <a:pt x="12" y="0"/>
                  </a:cubicBezTo>
                  <a:cubicBezTo>
                    <a:pt x="6" y="3"/>
                    <a:pt x="6" y="3"/>
                    <a:pt x="6" y="3"/>
                  </a:cubicBezTo>
                  <a:cubicBezTo>
                    <a:pt x="6" y="3"/>
                    <a:pt x="6" y="3"/>
                    <a:pt x="6" y="3"/>
                  </a:cubicBezTo>
                  <a:cubicBezTo>
                    <a:pt x="0" y="8"/>
                    <a:pt x="2" y="8"/>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 name="Freeform 20150"/>
            <p:cNvSpPr/>
            <p:nvPr/>
          </p:nvSpPr>
          <p:spPr bwMode="auto">
            <a:xfrm>
              <a:off x="2184401" y="4116388"/>
              <a:ext cx="11113" cy="23813"/>
            </a:xfrm>
            <a:custGeom>
              <a:avLst/>
              <a:gdLst>
                <a:gd name="T0" fmla="*/ 0 w 3"/>
                <a:gd name="T1" fmla="*/ 5 h 7"/>
                <a:gd name="T2" fmla="*/ 0 w 3"/>
                <a:gd name="T3" fmla="*/ 7 h 7"/>
                <a:gd name="T4" fmla="*/ 3 w 3"/>
                <a:gd name="T5" fmla="*/ 0 h 7"/>
                <a:gd name="T6" fmla="*/ 0 w 3"/>
                <a:gd name="T7" fmla="*/ 5 h 7"/>
              </a:gdLst>
              <a:ahLst/>
              <a:cxnLst>
                <a:cxn ang="0">
                  <a:pos x="T0" y="T1"/>
                </a:cxn>
                <a:cxn ang="0">
                  <a:pos x="T2" y="T3"/>
                </a:cxn>
                <a:cxn ang="0">
                  <a:pos x="T4" y="T5"/>
                </a:cxn>
                <a:cxn ang="0">
                  <a:pos x="T6" y="T7"/>
                </a:cxn>
              </a:cxnLst>
              <a:rect l="0" t="0" r="r" b="b"/>
              <a:pathLst>
                <a:path w="3" h="7">
                  <a:moveTo>
                    <a:pt x="0" y="5"/>
                  </a:moveTo>
                  <a:cubicBezTo>
                    <a:pt x="0" y="7"/>
                    <a:pt x="0" y="7"/>
                    <a:pt x="0" y="7"/>
                  </a:cubicBezTo>
                  <a:cubicBezTo>
                    <a:pt x="1" y="5"/>
                    <a:pt x="2" y="2"/>
                    <a:pt x="3" y="0"/>
                  </a:cubicBezTo>
                  <a:cubicBezTo>
                    <a:pt x="2" y="1"/>
                    <a:pt x="1" y="3"/>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 name="Freeform 20151"/>
            <p:cNvSpPr/>
            <p:nvPr/>
          </p:nvSpPr>
          <p:spPr bwMode="auto">
            <a:xfrm>
              <a:off x="2225676" y="4065588"/>
              <a:ext cx="9525" cy="20638"/>
            </a:xfrm>
            <a:custGeom>
              <a:avLst/>
              <a:gdLst>
                <a:gd name="T0" fmla="*/ 0 w 3"/>
                <a:gd name="T1" fmla="*/ 5 h 6"/>
                <a:gd name="T2" fmla="*/ 1 w 3"/>
                <a:gd name="T3" fmla="*/ 6 h 6"/>
                <a:gd name="T4" fmla="*/ 1 w 3"/>
                <a:gd name="T5" fmla="*/ 5 h 6"/>
                <a:gd name="T6" fmla="*/ 2 w 3"/>
                <a:gd name="T7" fmla="*/ 4 h 6"/>
                <a:gd name="T8" fmla="*/ 3 w 3"/>
                <a:gd name="T9" fmla="*/ 0 h 6"/>
                <a:gd name="T10" fmla="*/ 1 w 3"/>
                <a:gd name="T11" fmla="*/ 3 h 6"/>
                <a:gd name="T12" fmla="*/ 0 w 3"/>
                <a:gd name="T13" fmla="*/ 4 h 6"/>
                <a:gd name="T14" fmla="*/ 0 w 3"/>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5"/>
                  </a:moveTo>
                  <a:cubicBezTo>
                    <a:pt x="1" y="6"/>
                    <a:pt x="1" y="6"/>
                    <a:pt x="1" y="6"/>
                  </a:cubicBezTo>
                  <a:cubicBezTo>
                    <a:pt x="1" y="5"/>
                    <a:pt x="1" y="5"/>
                    <a:pt x="1" y="5"/>
                  </a:cubicBezTo>
                  <a:cubicBezTo>
                    <a:pt x="2" y="4"/>
                    <a:pt x="2" y="4"/>
                    <a:pt x="2" y="4"/>
                  </a:cubicBezTo>
                  <a:cubicBezTo>
                    <a:pt x="3" y="0"/>
                    <a:pt x="3" y="0"/>
                    <a:pt x="3" y="0"/>
                  </a:cubicBezTo>
                  <a:cubicBezTo>
                    <a:pt x="1" y="3"/>
                    <a:pt x="1" y="3"/>
                    <a:pt x="1" y="3"/>
                  </a:cubicBezTo>
                  <a:cubicBezTo>
                    <a:pt x="1" y="3"/>
                    <a:pt x="1" y="4"/>
                    <a:pt x="0" y="4"/>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 name="Freeform 20152"/>
            <p:cNvSpPr/>
            <p:nvPr/>
          </p:nvSpPr>
          <p:spPr bwMode="auto">
            <a:xfrm>
              <a:off x="1243013" y="3973513"/>
              <a:ext cx="11113" cy="17463"/>
            </a:xfrm>
            <a:custGeom>
              <a:avLst/>
              <a:gdLst>
                <a:gd name="T0" fmla="*/ 3 w 3"/>
                <a:gd name="T1" fmla="*/ 5 h 5"/>
                <a:gd name="T2" fmla="*/ 0 w 3"/>
                <a:gd name="T3" fmla="*/ 0 h 5"/>
                <a:gd name="T4" fmla="*/ 3 w 3"/>
                <a:gd name="T5" fmla="*/ 5 h 5"/>
              </a:gdLst>
              <a:ahLst/>
              <a:cxnLst>
                <a:cxn ang="0">
                  <a:pos x="T0" y="T1"/>
                </a:cxn>
                <a:cxn ang="0">
                  <a:pos x="T2" y="T3"/>
                </a:cxn>
                <a:cxn ang="0">
                  <a:pos x="T4" y="T5"/>
                </a:cxn>
              </a:cxnLst>
              <a:rect l="0" t="0" r="r" b="b"/>
              <a:pathLst>
                <a:path w="3" h="5">
                  <a:moveTo>
                    <a:pt x="3" y="5"/>
                  </a:moveTo>
                  <a:cubicBezTo>
                    <a:pt x="0" y="0"/>
                    <a:pt x="0" y="0"/>
                    <a:pt x="0" y="0"/>
                  </a:cubicBezTo>
                  <a:cubicBezTo>
                    <a:pt x="1" y="3"/>
                    <a:pt x="2" y="4"/>
                    <a:pt x="3"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 name="Freeform 20153"/>
            <p:cNvSpPr/>
            <p:nvPr/>
          </p:nvSpPr>
          <p:spPr bwMode="auto">
            <a:xfrm>
              <a:off x="1346201" y="3913188"/>
              <a:ext cx="3175" cy="9525"/>
            </a:xfrm>
            <a:custGeom>
              <a:avLst/>
              <a:gdLst>
                <a:gd name="T0" fmla="*/ 1 w 1"/>
                <a:gd name="T1" fmla="*/ 2 h 3"/>
                <a:gd name="T2" fmla="*/ 1 w 1"/>
                <a:gd name="T3" fmla="*/ 0 h 3"/>
                <a:gd name="T4" fmla="*/ 1 w 1"/>
                <a:gd name="T5" fmla="*/ 2 h 3"/>
              </a:gdLst>
              <a:ahLst/>
              <a:cxnLst>
                <a:cxn ang="0">
                  <a:pos x="T0" y="T1"/>
                </a:cxn>
                <a:cxn ang="0">
                  <a:pos x="T2" y="T3"/>
                </a:cxn>
                <a:cxn ang="0">
                  <a:pos x="T4" y="T5"/>
                </a:cxn>
              </a:cxnLst>
              <a:rect l="0" t="0" r="r" b="b"/>
              <a:pathLst>
                <a:path w="1" h="3">
                  <a:moveTo>
                    <a:pt x="1" y="2"/>
                  </a:moveTo>
                  <a:cubicBezTo>
                    <a:pt x="1" y="0"/>
                    <a:pt x="1" y="0"/>
                    <a:pt x="1" y="0"/>
                  </a:cubicBezTo>
                  <a:cubicBezTo>
                    <a:pt x="0" y="2"/>
                    <a:pt x="0"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 name="Freeform 20154"/>
            <p:cNvSpPr/>
            <p:nvPr/>
          </p:nvSpPr>
          <p:spPr bwMode="auto">
            <a:xfrm>
              <a:off x="1706563" y="3419476"/>
              <a:ext cx="26988" cy="33338"/>
            </a:xfrm>
            <a:custGeom>
              <a:avLst/>
              <a:gdLst>
                <a:gd name="T0" fmla="*/ 8 w 8"/>
                <a:gd name="T1" fmla="*/ 0 h 10"/>
                <a:gd name="T2" fmla="*/ 1 w 8"/>
                <a:gd name="T3" fmla="*/ 10 h 10"/>
                <a:gd name="T4" fmla="*/ 4 w 8"/>
                <a:gd name="T5" fmla="*/ 9 h 10"/>
                <a:gd name="T6" fmla="*/ 8 w 8"/>
                <a:gd name="T7" fmla="*/ 0 h 10"/>
              </a:gdLst>
              <a:ahLst/>
              <a:cxnLst>
                <a:cxn ang="0">
                  <a:pos x="T0" y="T1"/>
                </a:cxn>
                <a:cxn ang="0">
                  <a:pos x="T2" y="T3"/>
                </a:cxn>
                <a:cxn ang="0">
                  <a:pos x="T4" y="T5"/>
                </a:cxn>
                <a:cxn ang="0">
                  <a:pos x="T6" y="T7"/>
                </a:cxn>
              </a:cxnLst>
              <a:rect l="0" t="0" r="r" b="b"/>
              <a:pathLst>
                <a:path w="8" h="10">
                  <a:moveTo>
                    <a:pt x="8" y="0"/>
                  </a:moveTo>
                  <a:cubicBezTo>
                    <a:pt x="4" y="5"/>
                    <a:pt x="0" y="10"/>
                    <a:pt x="1" y="10"/>
                  </a:cubicBezTo>
                  <a:cubicBezTo>
                    <a:pt x="4" y="9"/>
                    <a:pt x="4" y="9"/>
                    <a:pt x="4" y="9"/>
                  </a:cubicBezTo>
                  <a:cubicBezTo>
                    <a:pt x="5" y="5"/>
                    <a:pt x="6" y="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 name="Freeform 20155"/>
            <p:cNvSpPr/>
            <p:nvPr/>
          </p:nvSpPr>
          <p:spPr bwMode="auto">
            <a:xfrm>
              <a:off x="1471613" y="3402013"/>
              <a:ext cx="6350" cy="12700"/>
            </a:xfrm>
            <a:custGeom>
              <a:avLst/>
              <a:gdLst>
                <a:gd name="T0" fmla="*/ 0 w 2"/>
                <a:gd name="T1" fmla="*/ 0 h 4"/>
                <a:gd name="T2" fmla="*/ 0 w 2"/>
                <a:gd name="T3" fmla="*/ 2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0" y="2"/>
                    <a:pt x="0" y="2"/>
                  </a:cubicBezTo>
                  <a:cubicBezTo>
                    <a:pt x="1" y="3"/>
                    <a:pt x="1" y="3"/>
                    <a:pt x="2" y="4"/>
                  </a:cubicBezTo>
                  <a:cubicBezTo>
                    <a:pt x="1" y="3"/>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4" name="Freeform 20156"/>
            <p:cNvSpPr/>
            <p:nvPr/>
          </p:nvSpPr>
          <p:spPr bwMode="auto">
            <a:xfrm>
              <a:off x="1450976" y="3414713"/>
              <a:ext cx="0" cy="20638"/>
            </a:xfrm>
            <a:custGeom>
              <a:avLst/>
              <a:gdLst>
                <a:gd name="T0" fmla="*/ 6 h 6"/>
                <a:gd name="T1" fmla="*/ 0 h 6"/>
                <a:gd name="T2" fmla="*/ 6 h 6"/>
              </a:gdLst>
              <a:ahLst/>
              <a:cxnLst>
                <a:cxn ang="0">
                  <a:pos x="0" y="T0"/>
                </a:cxn>
                <a:cxn ang="0">
                  <a:pos x="0" y="T1"/>
                </a:cxn>
                <a:cxn ang="0">
                  <a:pos x="0" y="T2"/>
                </a:cxn>
              </a:cxnLst>
              <a:rect l="0" t="0" r="r" b="b"/>
              <a:pathLst>
                <a:path h="6">
                  <a:moveTo>
                    <a:pt x="0" y="6"/>
                  </a:moveTo>
                  <a:cubicBezTo>
                    <a:pt x="0" y="4"/>
                    <a:pt x="0" y="2"/>
                    <a:pt x="0" y="0"/>
                  </a:cubicBezTo>
                  <a:cubicBezTo>
                    <a:pt x="0" y="1"/>
                    <a:pt x="0"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5" name="Freeform 20157"/>
            <p:cNvSpPr/>
            <p:nvPr/>
          </p:nvSpPr>
          <p:spPr bwMode="auto">
            <a:xfrm>
              <a:off x="1042988" y="3455988"/>
              <a:ext cx="14288" cy="11113"/>
            </a:xfrm>
            <a:custGeom>
              <a:avLst/>
              <a:gdLst>
                <a:gd name="T0" fmla="*/ 4 w 4"/>
                <a:gd name="T1" fmla="*/ 2 h 3"/>
                <a:gd name="T2" fmla="*/ 0 w 4"/>
                <a:gd name="T3" fmla="*/ 0 h 3"/>
                <a:gd name="T4" fmla="*/ 3 w 4"/>
                <a:gd name="T5" fmla="*/ 3 h 3"/>
                <a:gd name="T6" fmla="*/ 4 w 4"/>
                <a:gd name="T7" fmla="*/ 2 h 3"/>
              </a:gdLst>
              <a:ahLst/>
              <a:cxnLst>
                <a:cxn ang="0">
                  <a:pos x="T0" y="T1"/>
                </a:cxn>
                <a:cxn ang="0">
                  <a:pos x="T2" y="T3"/>
                </a:cxn>
                <a:cxn ang="0">
                  <a:pos x="T4" y="T5"/>
                </a:cxn>
                <a:cxn ang="0">
                  <a:pos x="T6" y="T7"/>
                </a:cxn>
              </a:cxnLst>
              <a:rect l="0" t="0" r="r" b="b"/>
              <a:pathLst>
                <a:path w="4" h="3">
                  <a:moveTo>
                    <a:pt x="4" y="2"/>
                  </a:moveTo>
                  <a:cubicBezTo>
                    <a:pt x="3" y="1"/>
                    <a:pt x="2" y="1"/>
                    <a:pt x="0" y="0"/>
                  </a:cubicBezTo>
                  <a:cubicBezTo>
                    <a:pt x="2" y="2"/>
                    <a:pt x="3" y="3"/>
                    <a:pt x="3" y="3"/>
                  </a:cubicBezTo>
                  <a:cubicBezTo>
                    <a:pt x="4" y="3"/>
                    <a:pt x="4"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6" name="Freeform 20158"/>
            <p:cNvSpPr/>
            <p:nvPr/>
          </p:nvSpPr>
          <p:spPr bwMode="auto">
            <a:xfrm>
              <a:off x="1814513" y="3940176"/>
              <a:ext cx="3175" cy="36513"/>
            </a:xfrm>
            <a:custGeom>
              <a:avLst/>
              <a:gdLst>
                <a:gd name="T0" fmla="*/ 1 w 1"/>
                <a:gd name="T1" fmla="*/ 11 h 11"/>
                <a:gd name="T2" fmla="*/ 1 w 1"/>
                <a:gd name="T3" fmla="*/ 5 h 11"/>
                <a:gd name="T4" fmla="*/ 1 w 1"/>
                <a:gd name="T5" fmla="*/ 0 h 11"/>
                <a:gd name="T6" fmla="*/ 1 w 1"/>
                <a:gd name="T7" fmla="*/ 11 h 11"/>
              </a:gdLst>
              <a:ahLst/>
              <a:cxnLst>
                <a:cxn ang="0">
                  <a:pos x="T0" y="T1"/>
                </a:cxn>
                <a:cxn ang="0">
                  <a:pos x="T2" y="T3"/>
                </a:cxn>
                <a:cxn ang="0">
                  <a:pos x="T4" y="T5"/>
                </a:cxn>
                <a:cxn ang="0">
                  <a:pos x="T6" y="T7"/>
                </a:cxn>
              </a:cxnLst>
              <a:rect l="0" t="0" r="r" b="b"/>
              <a:pathLst>
                <a:path w="1" h="11">
                  <a:moveTo>
                    <a:pt x="1" y="11"/>
                  </a:moveTo>
                  <a:cubicBezTo>
                    <a:pt x="1" y="9"/>
                    <a:pt x="1" y="7"/>
                    <a:pt x="1" y="5"/>
                  </a:cubicBezTo>
                  <a:cubicBezTo>
                    <a:pt x="1" y="3"/>
                    <a:pt x="1" y="1"/>
                    <a:pt x="1" y="0"/>
                  </a:cubicBezTo>
                  <a:cubicBezTo>
                    <a:pt x="0" y="5"/>
                    <a:pt x="0" y="10"/>
                    <a:pt x="1"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7" name="Freeform 20159"/>
            <p:cNvSpPr/>
            <p:nvPr/>
          </p:nvSpPr>
          <p:spPr bwMode="auto">
            <a:xfrm>
              <a:off x="1281113" y="3895726"/>
              <a:ext cx="3175" cy="9525"/>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8" name="Freeform 20160"/>
            <p:cNvSpPr/>
            <p:nvPr/>
          </p:nvSpPr>
          <p:spPr bwMode="auto">
            <a:xfrm>
              <a:off x="1817688" y="3892551"/>
              <a:ext cx="3175" cy="47625"/>
            </a:xfrm>
            <a:custGeom>
              <a:avLst/>
              <a:gdLst>
                <a:gd name="T0" fmla="*/ 1 w 1"/>
                <a:gd name="T1" fmla="*/ 0 h 14"/>
                <a:gd name="T2" fmla="*/ 0 w 1"/>
                <a:gd name="T3" fmla="*/ 3 h 14"/>
                <a:gd name="T4" fmla="*/ 0 w 1"/>
                <a:gd name="T5" fmla="*/ 8 h 14"/>
                <a:gd name="T6" fmla="*/ 0 w 1"/>
                <a:gd name="T7" fmla="*/ 14 h 14"/>
                <a:gd name="T8" fmla="*/ 1 w 1"/>
                <a:gd name="T9" fmla="*/ 7 h 14"/>
                <a:gd name="T10" fmla="*/ 1 w 1"/>
                <a:gd name="T11" fmla="*/ 0 h 14"/>
              </a:gdLst>
              <a:ahLst/>
              <a:cxnLst>
                <a:cxn ang="0">
                  <a:pos x="T0" y="T1"/>
                </a:cxn>
                <a:cxn ang="0">
                  <a:pos x="T2" y="T3"/>
                </a:cxn>
                <a:cxn ang="0">
                  <a:pos x="T4" y="T5"/>
                </a:cxn>
                <a:cxn ang="0">
                  <a:pos x="T6" y="T7"/>
                </a:cxn>
                <a:cxn ang="0">
                  <a:pos x="T8" y="T9"/>
                </a:cxn>
                <a:cxn ang="0">
                  <a:pos x="T10" y="T11"/>
                </a:cxn>
              </a:cxnLst>
              <a:rect l="0" t="0" r="r" b="b"/>
              <a:pathLst>
                <a:path w="1" h="14">
                  <a:moveTo>
                    <a:pt x="1" y="0"/>
                  </a:moveTo>
                  <a:cubicBezTo>
                    <a:pt x="0" y="1"/>
                    <a:pt x="0" y="2"/>
                    <a:pt x="0" y="3"/>
                  </a:cubicBezTo>
                  <a:cubicBezTo>
                    <a:pt x="0" y="4"/>
                    <a:pt x="0" y="6"/>
                    <a:pt x="0" y="8"/>
                  </a:cubicBezTo>
                  <a:cubicBezTo>
                    <a:pt x="0" y="10"/>
                    <a:pt x="0" y="12"/>
                    <a:pt x="0" y="14"/>
                  </a:cubicBezTo>
                  <a:cubicBezTo>
                    <a:pt x="1" y="12"/>
                    <a:pt x="1" y="9"/>
                    <a:pt x="1" y="7"/>
                  </a:cubicBezTo>
                  <a:cubicBezTo>
                    <a:pt x="1" y="5"/>
                    <a:pt x="1"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9" name="Freeform 20161"/>
            <p:cNvSpPr/>
            <p:nvPr/>
          </p:nvSpPr>
          <p:spPr bwMode="auto">
            <a:xfrm>
              <a:off x="998538" y="4294188"/>
              <a:ext cx="7938" cy="3175"/>
            </a:xfrm>
            <a:custGeom>
              <a:avLst/>
              <a:gdLst>
                <a:gd name="T0" fmla="*/ 0 w 2"/>
                <a:gd name="T1" fmla="*/ 0 h 1"/>
                <a:gd name="T2" fmla="*/ 1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1" y="1"/>
                  </a:cubicBezTo>
                  <a:cubicBezTo>
                    <a:pt x="2"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0" name="Freeform 20162"/>
            <p:cNvSpPr/>
            <p:nvPr/>
          </p:nvSpPr>
          <p:spPr bwMode="auto">
            <a:xfrm>
              <a:off x="1165226" y="4778376"/>
              <a:ext cx="0" cy="23813"/>
            </a:xfrm>
            <a:custGeom>
              <a:avLst/>
              <a:gdLst>
                <a:gd name="T0" fmla="*/ 7 h 7"/>
                <a:gd name="T1" fmla="*/ 0 h 7"/>
                <a:gd name="T2" fmla="*/ 7 h 7"/>
              </a:gdLst>
              <a:ahLst/>
              <a:cxnLst>
                <a:cxn ang="0">
                  <a:pos x="0" y="T0"/>
                </a:cxn>
                <a:cxn ang="0">
                  <a:pos x="0" y="T1"/>
                </a:cxn>
                <a:cxn ang="0">
                  <a:pos x="0" y="T2"/>
                </a:cxn>
              </a:cxnLst>
              <a:rect l="0" t="0" r="r" b="b"/>
              <a:pathLst>
                <a:path h="7">
                  <a:moveTo>
                    <a:pt x="0" y="7"/>
                  </a:moveTo>
                  <a:cubicBezTo>
                    <a:pt x="0" y="5"/>
                    <a:pt x="0" y="3"/>
                    <a:pt x="0" y="0"/>
                  </a:cubicBezTo>
                  <a:cubicBezTo>
                    <a:pt x="0" y="2"/>
                    <a:pt x="0"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1" name="Freeform 20163"/>
            <p:cNvSpPr/>
            <p:nvPr/>
          </p:nvSpPr>
          <p:spPr bwMode="auto">
            <a:xfrm>
              <a:off x="2085976" y="3949701"/>
              <a:ext cx="14288" cy="7938"/>
            </a:xfrm>
            <a:custGeom>
              <a:avLst/>
              <a:gdLst>
                <a:gd name="T0" fmla="*/ 0 w 4"/>
                <a:gd name="T1" fmla="*/ 2 h 2"/>
                <a:gd name="T2" fmla="*/ 0 w 4"/>
                <a:gd name="T3" fmla="*/ 2 h 2"/>
              </a:gdLst>
              <a:ahLst/>
              <a:cxnLst>
                <a:cxn ang="0">
                  <a:pos x="T0" y="T1"/>
                </a:cxn>
                <a:cxn ang="0">
                  <a:pos x="T2" y="T3"/>
                </a:cxn>
              </a:cxnLst>
              <a:rect l="0" t="0" r="r" b="b"/>
              <a:pathLst>
                <a:path w="4" h="2">
                  <a:moveTo>
                    <a:pt x="0" y="2"/>
                  </a:moveTo>
                  <a:cubicBezTo>
                    <a:pt x="4"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2" name="Freeform 20164"/>
            <p:cNvSpPr/>
            <p:nvPr/>
          </p:nvSpPr>
          <p:spPr bwMode="auto">
            <a:xfrm>
              <a:off x="2151063" y="3960813"/>
              <a:ext cx="6350" cy="6350"/>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1" y="1"/>
                    <a:pt x="0" y="1"/>
                    <a:pt x="0" y="2"/>
                  </a:cubicBezTo>
                  <a:cubicBezTo>
                    <a:pt x="0" y="1"/>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3" name="Freeform 20165"/>
            <p:cNvSpPr/>
            <p:nvPr/>
          </p:nvSpPr>
          <p:spPr bwMode="auto">
            <a:xfrm>
              <a:off x="1801813" y="3765551"/>
              <a:ext cx="0" cy="476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4" name="Freeform 20166"/>
            <p:cNvSpPr/>
            <p:nvPr/>
          </p:nvSpPr>
          <p:spPr bwMode="auto">
            <a:xfrm>
              <a:off x="2089151" y="3952876"/>
              <a:ext cx="17463" cy="4763"/>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3" y="0"/>
                    <a:pt x="2" y="0"/>
                    <a:pt x="0" y="1"/>
                  </a:cubicBezTo>
                  <a:cubicBezTo>
                    <a:pt x="1" y="0"/>
                    <a:pt x="2"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5" name="Freeform 20167"/>
            <p:cNvSpPr/>
            <p:nvPr/>
          </p:nvSpPr>
          <p:spPr bwMode="auto">
            <a:xfrm>
              <a:off x="2103438" y="3946526"/>
              <a:ext cx="14288" cy="3175"/>
            </a:xfrm>
            <a:custGeom>
              <a:avLst/>
              <a:gdLst>
                <a:gd name="T0" fmla="*/ 0 w 4"/>
                <a:gd name="T1" fmla="*/ 1 h 1"/>
                <a:gd name="T2" fmla="*/ 3 w 4"/>
                <a:gd name="T3" fmla="*/ 0 h 1"/>
                <a:gd name="T4" fmla="*/ 0 w 4"/>
                <a:gd name="T5" fmla="*/ 1 h 1"/>
              </a:gdLst>
              <a:ahLst/>
              <a:cxnLst>
                <a:cxn ang="0">
                  <a:pos x="T0" y="T1"/>
                </a:cxn>
                <a:cxn ang="0">
                  <a:pos x="T2" y="T3"/>
                </a:cxn>
                <a:cxn ang="0">
                  <a:pos x="T4" y="T5"/>
                </a:cxn>
              </a:cxnLst>
              <a:rect l="0" t="0" r="r" b="b"/>
              <a:pathLst>
                <a:path w="4" h="1">
                  <a:moveTo>
                    <a:pt x="0" y="1"/>
                  </a:moveTo>
                  <a:cubicBezTo>
                    <a:pt x="1" y="1"/>
                    <a:pt x="2" y="1"/>
                    <a:pt x="3" y="0"/>
                  </a:cubicBezTo>
                  <a:cubicBezTo>
                    <a:pt x="4" y="0"/>
                    <a:pt x="3"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6" name="Freeform 20168"/>
            <p:cNvSpPr/>
            <p:nvPr/>
          </p:nvSpPr>
          <p:spPr bwMode="auto">
            <a:xfrm>
              <a:off x="2070101" y="3957638"/>
              <a:ext cx="19050" cy="3175"/>
            </a:xfrm>
            <a:custGeom>
              <a:avLst/>
              <a:gdLst>
                <a:gd name="T0" fmla="*/ 0 w 6"/>
                <a:gd name="T1" fmla="*/ 1 h 1"/>
                <a:gd name="T2" fmla="*/ 6 w 6"/>
                <a:gd name="T3" fmla="*/ 0 h 1"/>
                <a:gd name="T4" fmla="*/ 5 w 6"/>
                <a:gd name="T5" fmla="*/ 0 h 1"/>
                <a:gd name="T6" fmla="*/ 0 w 6"/>
                <a:gd name="T7" fmla="*/ 1 h 1"/>
              </a:gdLst>
              <a:ahLst/>
              <a:cxnLst>
                <a:cxn ang="0">
                  <a:pos x="T0" y="T1"/>
                </a:cxn>
                <a:cxn ang="0">
                  <a:pos x="T2" y="T3"/>
                </a:cxn>
                <a:cxn ang="0">
                  <a:pos x="T4" y="T5"/>
                </a:cxn>
                <a:cxn ang="0">
                  <a:pos x="T6" y="T7"/>
                </a:cxn>
              </a:cxnLst>
              <a:rect l="0" t="0" r="r" b="b"/>
              <a:pathLst>
                <a:path w="6" h="1">
                  <a:moveTo>
                    <a:pt x="0" y="1"/>
                  </a:moveTo>
                  <a:cubicBezTo>
                    <a:pt x="2" y="1"/>
                    <a:pt x="4" y="0"/>
                    <a:pt x="6" y="0"/>
                  </a:cubicBezTo>
                  <a:cubicBezTo>
                    <a:pt x="5" y="0"/>
                    <a:pt x="5" y="0"/>
                    <a:pt x="5" y="0"/>
                  </a:cubicBezTo>
                  <a:cubicBezTo>
                    <a:pt x="4" y="0"/>
                    <a:pt x="2"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7" name="Freeform 20169"/>
            <p:cNvSpPr/>
            <p:nvPr/>
          </p:nvSpPr>
          <p:spPr bwMode="auto">
            <a:xfrm>
              <a:off x="1141413" y="4148138"/>
              <a:ext cx="3175" cy="6350"/>
            </a:xfrm>
            <a:custGeom>
              <a:avLst/>
              <a:gdLst>
                <a:gd name="T0" fmla="*/ 1 w 1"/>
                <a:gd name="T1" fmla="*/ 0 h 2"/>
                <a:gd name="T2" fmla="*/ 1 w 1"/>
                <a:gd name="T3" fmla="*/ 1 h 2"/>
                <a:gd name="T4" fmla="*/ 1 w 1"/>
                <a:gd name="T5" fmla="*/ 1 h 2"/>
                <a:gd name="T6" fmla="*/ 1 w 1"/>
                <a:gd name="T7" fmla="*/ 2 h 2"/>
                <a:gd name="T8" fmla="*/ 0 w 1"/>
                <a:gd name="T9" fmla="*/ 2 h 2"/>
                <a:gd name="T10" fmla="*/ 1 w 1"/>
                <a:gd name="T11" fmla="*/ 2 h 2"/>
                <a:gd name="T12" fmla="*/ 1 w 1"/>
                <a:gd name="T13" fmla="*/ 2 h 2"/>
                <a:gd name="T14" fmla="*/ 1 w 1"/>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0"/>
                  </a:moveTo>
                  <a:cubicBezTo>
                    <a:pt x="1" y="0"/>
                    <a:pt x="1" y="0"/>
                    <a:pt x="1" y="1"/>
                  </a:cubicBezTo>
                  <a:cubicBezTo>
                    <a:pt x="1" y="1"/>
                    <a:pt x="1" y="1"/>
                    <a:pt x="1" y="1"/>
                  </a:cubicBezTo>
                  <a:cubicBezTo>
                    <a:pt x="1" y="2"/>
                    <a:pt x="1" y="2"/>
                    <a:pt x="1" y="2"/>
                  </a:cubicBezTo>
                  <a:cubicBezTo>
                    <a:pt x="0" y="2"/>
                    <a:pt x="0" y="2"/>
                    <a:pt x="0" y="2"/>
                  </a:cubicBezTo>
                  <a:cubicBezTo>
                    <a:pt x="1" y="2"/>
                    <a:pt x="1" y="2"/>
                    <a:pt x="1" y="2"/>
                  </a:cubicBezTo>
                  <a:cubicBezTo>
                    <a:pt x="1" y="2"/>
                    <a:pt x="1" y="2"/>
                    <a:pt x="1" y="2"/>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8" name="Freeform 20170"/>
            <p:cNvSpPr/>
            <p:nvPr/>
          </p:nvSpPr>
          <p:spPr bwMode="auto">
            <a:xfrm>
              <a:off x="1685926" y="3752851"/>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9" name="Freeform 20171"/>
            <p:cNvSpPr/>
            <p:nvPr/>
          </p:nvSpPr>
          <p:spPr bwMode="auto">
            <a:xfrm>
              <a:off x="1665288" y="3756026"/>
              <a:ext cx="20638" cy="44450"/>
            </a:xfrm>
            <a:custGeom>
              <a:avLst/>
              <a:gdLst>
                <a:gd name="T0" fmla="*/ 2 w 6"/>
                <a:gd name="T1" fmla="*/ 13 h 13"/>
                <a:gd name="T2" fmla="*/ 4 w 6"/>
                <a:gd name="T3" fmla="*/ 6 h 13"/>
                <a:gd name="T4" fmla="*/ 6 w 6"/>
                <a:gd name="T5" fmla="*/ 0 h 13"/>
                <a:gd name="T6" fmla="*/ 0 w 6"/>
                <a:gd name="T7" fmla="*/ 2 h 13"/>
                <a:gd name="T8" fmla="*/ 2 w 6"/>
                <a:gd name="T9" fmla="*/ 13 h 13"/>
              </a:gdLst>
              <a:ahLst/>
              <a:cxnLst>
                <a:cxn ang="0">
                  <a:pos x="T0" y="T1"/>
                </a:cxn>
                <a:cxn ang="0">
                  <a:pos x="T2" y="T3"/>
                </a:cxn>
                <a:cxn ang="0">
                  <a:pos x="T4" y="T5"/>
                </a:cxn>
                <a:cxn ang="0">
                  <a:pos x="T6" y="T7"/>
                </a:cxn>
                <a:cxn ang="0">
                  <a:pos x="T8" y="T9"/>
                </a:cxn>
              </a:cxnLst>
              <a:rect l="0" t="0" r="r" b="b"/>
              <a:pathLst>
                <a:path w="6" h="13">
                  <a:moveTo>
                    <a:pt x="2" y="13"/>
                  </a:moveTo>
                  <a:cubicBezTo>
                    <a:pt x="2" y="10"/>
                    <a:pt x="3" y="8"/>
                    <a:pt x="4" y="6"/>
                  </a:cubicBezTo>
                  <a:cubicBezTo>
                    <a:pt x="4" y="4"/>
                    <a:pt x="5" y="2"/>
                    <a:pt x="6" y="0"/>
                  </a:cubicBezTo>
                  <a:cubicBezTo>
                    <a:pt x="4" y="1"/>
                    <a:pt x="2" y="1"/>
                    <a:pt x="0" y="2"/>
                  </a:cubicBezTo>
                  <a:cubicBezTo>
                    <a:pt x="1" y="6"/>
                    <a:pt x="1" y="9"/>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0" name="Freeform 20172"/>
            <p:cNvSpPr>
              <a:spLocks noEditPoints="1"/>
            </p:cNvSpPr>
            <p:nvPr/>
          </p:nvSpPr>
          <p:spPr bwMode="auto">
            <a:xfrm>
              <a:off x="611188" y="3224213"/>
              <a:ext cx="1662113" cy="1712913"/>
            </a:xfrm>
            <a:custGeom>
              <a:avLst/>
              <a:gdLst>
                <a:gd name="T0" fmla="*/ 175 w 489"/>
                <a:gd name="T1" fmla="*/ 200 h 503"/>
                <a:gd name="T2" fmla="*/ 205 w 489"/>
                <a:gd name="T3" fmla="*/ 218 h 503"/>
                <a:gd name="T4" fmla="*/ 222 w 489"/>
                <a:gd name="T5" fmla="*/ 179 h 503"/>
                <a:gd name="T6" fmla="*/ 231 w 489"/>
                <a:gd name="T7" fmla="*/ 119 h 503"/>
                <a:gd name="T8" fmla="*/ 233 w 489"/>
                <a:gd name="T9" fmla="*/ 64 h 503"/>
                <a:gd name="T10" fmla="*/ 244 w 489"/>
                <a:gd name="T11" fmla="*/ 45 h 503"/>
                <a:gd name="T12" fmla="*/ 253 w 489"/>
                <a:gd name="T13" fmla="*/ 54 h 503"/>
                <a:gd name="T14" fmla="*/ 252 w 489"/>
                <a:gd name="T15" fmla="*/ 126 h 503"/>
                <a:gd name="T16" fmla="*/ 265 w 489"/>
                <a:gd name="T17" fmla="*/ 178 h 503"/>
                <a:gd name="T18" fmla="*/ 290 w 489"/>
                <a:gd name="T19" fmla="*/ 194 h 503"/>
                <a:gd name="T20" fmla="*/ 324 w 489"/>
                <a:gd name="T21" fmla="*/ 115 h 503"/>
                <a:gd name="T22" fmla="*/ 351 w 489"/>
                <a:gd name="T23" fmla="*/ 41 h 503"/>
                <a:gd name="T24" fmla="*/ 370 w 489"/>
                <a:gd name="T25" fmla="*/ 20 h 503"/>
                <a:gd name="T26" fmla="*/ 360 w 489"/>
                <a:gd name="T27" fmla="*/ 51 h 503"/>
                <a:gd name="T28" fmla="*/ 368 w 489"/>
                <a:gd name="T29" fmla="*/ 47 h 503"/>
                <a:gd name="T30" fmla="*/ 372 w 489"/>
                <a:gd name="T31" fmla="*/ 86 h 503"/>
                <a:gd name="T32" fmla="*/ 342 w 489"/>
                <a:gd name="T33" fmla="*/ 217 h 503"/>
                <a:gd name="T34" fmla="*/ 347 w 489"/>
                <a:gd name="T35" fmla="*/ 218 h 503"/>
                <a:gd name="T36" fmla="*/ 377 w 489"/>
                <a:gd name="T37" fmla="*/ 243 h 503"/>
                <a:gd name="T38" fmla="*/ 456 w 489"/>
                <a:gd name="T39" fmla="*/ 214 h 503"/>
                <a:gd name="T40" fmla="*/ 482 w 489"/>
                <a:gd name="T41" fmla="*/ 215 h 503"/>
                <a:gd name="T42" fmla="*/ 489 w 489"/>
                <a:gd name="T43" fmla="*/ 210 h 503"/>
                <a:gd name="T44" fmla="*/ 440 w 489"/>
                <a:gd name="T45" fmla="*/ 214 h 503"/>
                <a:gd name="T46" fmla="*/ 364 w 489"/>
                <a:gd name="T47" fmla="*/ 236 h 503"/>
                <a:gd name="T48" fmla="*/ 378 w 489"/>
                <a:gd name="T49" fmla="*/ 77 h 503"/>
                <a:gd name="T50" fmla="*/ 362 w 489"/>
                <a:gd name="T51" fmla="*/ 17 h 503"/>
                <a:gd name="T52" fmla="*/ 331 w 489"/>
                <a:gd name="T53" fmla="*/ 58 h 503"/>
                <a:gd name="T54" fmla="*/ 308 w 489"/>
                <a:gd name="T55" fmla="*/ 144 h 503"/>
                <a:gd name="T56" fmla="*/ 282 w 489"/>
                <a:gd name="T57" fmla="*/ 183 h 503"/>
                <a:gd name="T58" fmla="*/ 265 w 489"/>
                <a:gd name="T59" fmla="*/ 76 h 503"/>
                <a:gd name="T60" fmla="*/ 257 w 489"/>
                <a:gd name="T61" fmla="*/ 32 h 503"/>
                <a:gd name="T62" fmla="*/ 247 w 489"/>
                <a:gd name="T63" fmla="*/ 2 h 503"/>
                <a:gd name="T64" fmla="*/ 221 w 489"/>
                <a:gd name="T65" fmla="*/ 60 h 503"/>
                <a:gd name="T66" fmla="*/ 210 w 489"/>
                <a:gd name="T67" fmla="*/ 161 h 503"/>
                <a:gd name="T68" fmla="*/ 196 w 489"/>
                <a:gd name="T69" fmla="*/ 201 h 503"/>
                <a:gd name="T70" fmla="*/ 164 w 489"/>
                <a:gd name="T71" fmla="*/ 107 h 503"/>
                <a:gd name="T72" fmla="*/ 109 w 489"/>
                <a:gd name="T73" fmla="*/ 33 h 503"/>
                <a:gd name="T74" fmla="*/ 99 w 489"/>
                <a:gd name="T75" fmla="*/ 83 h 503"/>
                <a:gd name="T76" fmla="*/ 137 w 489"/>
                <a:gd name="T77" fmla="*/ 237 h 503"/>
                <a:gd name="T78" fmla="*/ 139 w 489"/>
                <a:gd name="T79" fmla="*/ 250 h 503"/>
                <a:gd name="T80" fmla="*/ 126 w 489"/>
                <a:gd name="T81" fmla="*/ 247 h 503"/>
                <a:gd name="T82" fmla="*/ 32 w 489"/>
                <a:gd name="T83" fmla="*/ 213 h 503"/>
                <a:gd name="T84" fmla="*/ 16 w 489"/>
                <a:gd name="T85" fmla="*/ 269 h 503"/>
                <a:gd name="T86" fmla="*/ 151 w 489"/>
                <a:gd name="T87" fmla="*/ 365 h 503"/>
                <a:gd name="T88" fmla="*/ 176 w 489"/>
                <a:gd name="T89" fmla="*/ 442 h 503"/>
                <a:gd name="T90" fmla="*/ 159 w 489"/>
                <a:gd name="T91" fmla="*/ 350 h 503"/>
                <a:gd name="T92" fmla="*/ 109 w 489"/>
                <a:gd name="T93" fmla="*/ 312 h 503"/>
                <a:gd name="T94" fmla="*/ 16 w 489"/>
                <a:gd name="T95" fmla="*/ 249 h 503"/>
                <a:gd name="T96" fmla="*/ 44 w 489"/>
                <a:gd name="T97" fmla="*/ 222 h 503"/>
                <a:gd name="T98" fmla="*/ 122 w 489"/>
                <a:gd name="T99" fmla="*/ 261 h 503"/>
                <a:gd name="T100" fmla="*/ 154 w 489"/>
                <a:gd name="T101" fmla="*/ 269 h 503"/>
                <a:gd name="T102" fmla="*/ 161 w 489"/>
                <a:gd name="T103" fmla="*/ 278 h 503"/>
                <a:gd name="T104" fmla="*/ 147 w 489"/>
                <a:gd name="T105" fmla="*/ 204 h 503"/>
                <a:gd name="T106" fmla="*/ 124 w 489"/>
                <a:gd name="T107" fmla="*/ 128 h 503"/>
                <a:gd name="T108" fmla="*/ 116 w 489"/>
                <a:gd name="T109" fmla="*/ 68 h 503"/>
                <a:gd name="T110" fmla="*/ 120 w 489"/>
                <a:gd name="T111" fmla="*/ 65 h 503"/>
                <a:gd name="T112" fmla="*/ 148 w 489"/>
                <a:gd name="T113" fmla="*/ 115 h 503"/>
                <a:gd name="T114" fmla="*/ 396 w 489"/>
                <a:gd name="T115" fmla="*/ 23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9" h="503">
                  <a:moveTo>
                    <a:pt x="160" y="149"/>
                  </a:moveTo>
                  <a:cubicBezTo>
                    <a:pt x="161" y="159"/>
                    <a:pt x="161" y="159"/>
                    <a:pt x="161" y="159"/>
                  </a:cubicBezTo>
                  <a:cubicBezTo>
                    <a:pt x="156" y="149"/>
                    <a:pt x="154" y="141"/>
                    <a:pt x="155" y="150"/>
                  </a:cubicBezTo>
                  <a:cubicBezTo>
                    <a:pt x="157" y="150"/>
                    <a:pt x="160" y="158"/>
                    <a:pt x="162" y="167"/>
                  </a:cubicBezTo>
                  <a:cubicBezTo>
                    <a:pt x="165" y="176"/>
                    <a:pt x="168" y="185"/>
                    <a:pt x="171" y="185"/>
                  </a:cubicBezTo>
                  <a:cubicBezTo>
                    <a:pt x="171" y="187"/>
                    <a:pt x="171" y="189"/>
                    <a:pt x="171" y="191"/>
                  </a:cubicBezTo>
                  <a:cubicBezTo>
                    <a:pt x="171" y="190"/>
                    <a:pt x="171" y="189"/>
                    <a:pt x="170" y="188"/>
                  </a:cubicBezTo>
                  <a:cubicBezTo>
                    <a:pt x="170" y="191"/>
                    <a:pt x="171" y="193"/>
                    <a:pt x="172" y="194"/>
                  </a:cubicBezTo>
                  <a:cubicBezTo>
                    <a:pt x="172" y="195"/>
                    <a:pt x="172" y="195"/>
                    <a:pt x="172" y="196"/>
                  </a:cubicBezTo>
                  <a:cubicBezTo>
                    <a:pt x="173" y="196"/>
                    <a:pt x="173" y="197"/>
                    <a:pt x="173" y="197"/>
                  </a:cubicBezTo>
                  <a:cubicBezTo>
                    <a:pt x="174" y="198"/>
                    <a:pt x="175" y="199"/>
                    <a:pt x="175" y="200"/>
                  </a:cubicBezTo>
                  <a:cubicBezTo>
                    <a:pt x="177" y="201"/>
                    <a:pt x="178" y="203"/>
                    <a:pt x="180" y="205"/>
                  </a:cubicBezTo>
                  <a:cubicBezTo>
                    <a:pt x="180" y="207"/>
                    <a:pt x="181" y="208"/>
                    <a:pt x="182" y="210"/>
                  </a:cubicBezTo>
                  <a:cubicBezTo>
                    <a:pt x="183" y="211"/>
                    <a:pt x="184" y="213"/>
                    <a:pt x="186" y="216"/>
                  </a:cubicBezTo>
                  <a:cubicBezTo>
                    <a:pt x="189" y="223"/>
                    <a:pt x="192" y="229"/>
                    <a:pt x="189" y="225"/>
                  </a:cubicBezTo>
                  <a:cubicBezTo>
                    <a:pt x="192" y="229"/>
                    <a:pt x="192" y="229"/>
                    <a:pt x="192" y="229"/>
                  </a:cubicBezTo>
                  <a:cubicBezTo>
                    <a:pt x="192" y="229"/>
                    <a:pt x="193" y="229"/>
                    <a:pt x="193" y="229"/>
                  </a:cubicBezTo>
                  <a:cubicBezTo>
                    <a:pt x="194" y="227"/>
                    <a:pt x="194" y="227"/>
                    <a:pt x="194" y="227"/>
                  </a:cubicBezTo>
                  <a:cubicBezTo>
                    <a:pt x="197" y="225"/>
                    <a:pt x="197" y="225"/>
                    <a:pt x="197" y="225"/>
                  </a:cubicBezTo>
                  <a:cubicBezTo>
                    <a:pt x="198" y="224"/>
                    <a:pt x="200" y="222"/>
                    <a:pt x="201" y="221"/>
                  </a:cubicBezTo>
                  <a:cubicBezTo>
                    <a:pt x="204" y="218"/>
                    <a:pt x="204" y="220"/>
                    <a:pt x="200" y="223"/>
                  </a:cubicBezTo>
                  <a:cubicBezTo>
                    <a:pt x="205" y="218"/>
                    <a:pt x="205" y="218"/>
                    <a:pt x="205" y="218"/>
                  </a:cubicBezTo>
                  <a:cubicBezTo>
                    <a:pt x="206" y="217"/>
                    <a:pt x="208" y="215"/>
                    <a:pt x="209" y="214"/>
                  </a:cubicBezTo>
                  <a:cubicBezTo>
                    <a:pt x="211" y="212"/>
                    <a:pt x="212" y="210"/>
                    <a:pt x="213" y="208"/>
                  </a:cubicBezTo>
                  <a:cubicBezTo>
                    <a:pt x="215" y="205"/>
                    <a:pt x="215" y="205"/>
                    <a:pt x="215" y="205"/>
                  </a:cubicBezTo>
                  <a:cubicBezTo>
                    <a:pt x="216" y="204"/>
                    <a:pt x="216" y="203"/>
                    <a:pt x="217" y="202"/>
                  </a:cubicBezTo>
                  <a:cubicBezTo>
                    <a:pt x="217" y="202"/>
                    <a:pt x="217" y="202"/>
                    <a:pt x="217" y="202"/>
                  </a:cubicBezTo>
                  <a:cubicBezTo>
                    <a:pt x="217" y="201"/>
                    <a:pt x="217" y="200"/>
                    <a:pt x="218" y="199"/>
                  </a:cubicBezTo>
                  <a:cubicBezTo>
                    <a:pt x="218" y="198"/>
                    <a:pt x="218" y="197"/>
                    <a:pt x="219" y="196"/>
                  </a:cubicBezTo>
                  <a:cubicBezTo>
                    <a:pt x="219" y="196"/>
                    <a:pt x="219" y="195"/>
                    <a:pt x="219" y="194"/>
                  </a:cubicBezTo>
                  <a:cubicBezTo>
                    <a:pt x="219" y="192"/>
                    <a:pt x="220" y="190"/>
                    <a:pt x="220" y="188"/>
                  </a:cubicBezTo>
                  <a:cubicBezTo>
                    <a:pt x="222" y="184"/>
                    <a:pt x="220" y="191"/>
                    <a:pt x="221" y="190"/>
                  </a:cubicBezTo>
                  <a:cubicBezTo>
                    <a:pt x="221" y="186"/>
                    <a:pt x="222" y="182"/>
                    <a:pt x="222" y="179"/>
                  </a:cubicBezTo>
                  <a:cubicBezTo>
                    <a:pt x="225" y="175"/>
                    <a:pt x="224" y="184"/>
                    <a:pt x="222" y="191"/>
                  </a:cubicBezTo>
                  <a:cubicBezTo>
                    <a:pt x="226" y="187"/>
                    <a:pt x="226" y="185"/>
                    <a:pt x="226" y="181"/>
                  </a:cubicBezTo>
                  <a:cubicBezTo>
                    <a:pt x="227" y="177"/>
                    <a:pt x="227" y="172"/>
                    <a:pt x="230" y="161"/>
                  </a:cubicBezTo>
                  <a:cubicBezTo>
                    <a:pt x="230" y="165"/>
                    <a:pt x="229" y="168"/>
                    <a:pt x="229" y="172"/>
                  </a:cubicBezTo>
                  <a:cubicBezTo>
                    <a:pt x="233" y="166"/>
                    <a:pt x="233" y="157"/>
                    <a:pt x="236" y="146"/>
                  </a:cubicBezTo>
                  <a:cubicBezTo>
                    <a:pt x="235" y="148"/>
                    <a:pt x="234" y="153"/>
                    <a:pt x="232" y="157"/>
                  </a:cubicBezTo>
                  <a:cubicBezTo>
                    <a:pt x="230" y="161"/>
                    <a:pt x="229" y="163"/>
                    <a:pt x="229" y="157"/>
                  </a:cubicBezTo>
                  <a:cubicBezTo>
                    <a:pt x="229" y="154"/>
                    <a:pt x="230" y="149"/>
                    <a:pt x="229" y="143"/>
                  </a:cubicBezTo>
                  <a:cubicBezTo>
                    <a:pt x="231" y="143"/>
                    <a:pt x="231" y="137"/>
                    <a:pt x="231" y="130"/>
                  </a:cubicBezTo>
                  <a:cubicBezTo>
                    <a:pt x="234" y="131"/>
                    <a:pt x="234" y="131"/>
                    <a:pt x="234" y="131"/>
                  </a:cubicBezTo>
                  <a:cubicBezTo>
                    <a:pt x="233" y="123"/>
                    <a:pt x="232" y="123"/>
                    <a:pt x="231" y="119"/>
                  </a:cubicBezTo>
                  <a:cubicBezTo>
                    <a:pt x="231" y="110"/>
                    <a:pt x="234" y="108"/>
                    <a:pt x="235" y="106"/>
                  </a:cubicBezTo>
                  <a:cubicBezTo>
                    <a:pt x="236" y="92"/>
                    <a:pt x="232" y="116"/>
                    <a:pt x="232" y="99"/>
                  </a:cubicBezTo>
                  <a:cubicBezTo>
                    <a:pt x="233" y="94"/>
                    <a:pt x="233" y="89"/>
                    <a:pt x="233" y="84"/>
                  </a:cubicBezTo>
                  <a:cubicBezTo>
                    <a:pt x="233" y="82"/>
                    <a:pt x="233" y="81"/>
                    <a:pt x="233" y="80"/>
                  </a:cubicBezTo>
                  <a:cubicBezTo>
                    <a:pt x="233" y="78"/>
                    <a:pt x="233" y="77"/>
                    <a:pt x="233" y="76"/>
                  </a:cubicBezTo>
                  <a:cubicBezTo>
                    <a:pt x="233" y="75"/>
                    <a:pt x="233" y="73"/>
                    <a:pt x="232" y="71"/>
                  </a:cubicBezTo>
                  <a:cubicBezTo>
                    <a:pt x="233" y="70"/>
                    <a:pt x="233" y="70"/>
                    <a:pt x="234" y="71"/>
                  </a:cubicBezTo>
                  <a:cubicBezTo>
                    <a:pt x="234" y="72"/>
                    <a:pt x="234" y="73"/>
                    <a:pt x="235" y="73"/>
                  </a:cubicBezTo>
                  <a:cubicBezTo>
                    <a:pt x="234" y="71"/>
                    <a:pt x="234" y="69"/>
                    <a:pt x="233" y="67"/>
                  </a:cubicBezTo>
                  <a:cubicBezTo>
                    <a:pt x="234" y="67"/>
                    <a:pt x="234" y="68"/>
                    <a:pt x="234" y="68"/>
                  </a:cubicBezTo>
                  <a:cubicBezTo>
                    <a:pt x="234" y="66"/>
                    <a:pt x="234" y="65"/>
                    <a:pt x="233" y="64"/>
                  </a:cubicBezTo>
                  <a:cubicBezTo>
                    <a:pt x="233" y="63"/>
                    <a:pt x="233" y="61"/>
                    <a:pt x="233" y="57"/>
                  </a:cubicBezTo>
                  <a:cubicBezTo>
                    <a:pt x="232" y="54"/>
                    <a:pt x="234" y="52"/>
                    <a:pt x="236" y="52"/>
                  </a:cubicBezTo>
                  <a:cubicBezTo>
                    <a:pt x="237" y="51"/>
                    <a:pt x="237" y="51"/>
                    <a:pt x="238" y="50"/>
                  </a:cubicBezTo>
                  <a:cubicBezTo>
                    <a:pt x="239" y="49"/>
                    <a:pt x="240" y="47"/>
                    <a:pt x="241" y="43"/>
                  </a:cubicBezTo>
                  <a:cubicBezTo>
                    <a:pt x="242" y="44"/>
                    <a:pt x="240" y="50"/>
                    <a:pt x="240" y="53"/>
                  </a:cubicBezTo>
                  <a:cubicBezTo>
                    <a:pt x="241" y="51"/>
                    <a:pt x="241" y="50"/>
                    <a:pt x="242" y="48"/>
                  </a:cubicBezTo>
                  <a:cubicBezTo>
                    <a:pt x="242" y="48"/>
                    <a:pt x="243" y="47"/>
                    <a:pt x="243" y="46"/>
                  </a:cubicBezTo>
                  <a:cubicBezTo>
                    <a:pt x="243" y="46"/>
                    <a:pt x="243" y="46"/>
                    <a:pt x="243" y="46"/>
                  </a:cubicBezTo>
                  <a:cubicBezTo>
                    <a:pt x="243" y="45"/>
                    <a:pt x="243" y="45"/>
                    <a:pt x="243" y="45"/>
                  </a:cubicBezTo>
                  <a:cubicBezTo>
                    <a:pt x="243" y="45"/>
                    <a:pt x="243" y="45"/>
                    <a:pt x="243" y="45"/>
                  </a:cubicBezTo>
                  <a:cubicBezTo>
                    <a:pt x="244" y="45"/>
                    <a:pt x="244" y="45"/>
                    <a:pt x="244" y="45"/>
                  </a:cubicBezTo>
                  <a:cubicBezTo>
                    <a:pt x="245" y="45"/>
                    <a:pt x="246" y="44"/>
                    <a:pt x="247" y="44"/>
                  </a:cubicBezTo>
                  <a:cubicBezTo>
                    <a:pt x="248" y="48"/>
                    <a:pt x="247" y="52"/>
                    <a:pt x="247" y="56"/>
                  </a:cubicBezTo>
                  <a:cubicBezTo>
                    <a:pt x="248" y="51"/>
                    <a:pt x="248" y="48"/>
                    <a:pt x="250" y="47"/>
                  </a:cubicBezTo>
                  <a:cubicBezTo>
                    <a:pt x="251" y="47"/>
                    <a:pt x="252" y="49"/>
                    <a:pt x="253" y="52"/>
                  </a:cubicBezTo>
                  <a:cubicBezTo>
                    <a:pt x="254" y="48"/>
                    <a:pt x="254" y="44"/>
                    <a:pt x="254" y="41"/>
                  </a:cubicBezTo>
                  <a:cubicBezTo>
                    <a:pt x="256" y="48"/>
                    <a:pt x="256" y="48"/>
                    <a:pt x="256" y="48"/>
                  </a:cubicBezTo>
                  <a:cubicBezTo>
                    <a:pt x="256" y="50"/>
                    <a:pt x="257" y="53"/>
                    <a:pt x="257" y="55"/>
                  </a:cubicBezTo>
                  <a:cubicBezTo>
                    <a:pt x="257" y="58"/>
                    <a:pt x="256" y="57"/>
                    <a:pt x="255" y="56"/>
                  </a:cubicBezTo>
                  <a:cubicBezTo>
                    <a:pt x="255" y="57"/>
                    <a:pt x="255" y="58"/>
                    <a:pt x="255" y="58"/>
                  </a:cubicBezTo>
                  <a:cubicBezTo>
                    <a:pt x="255" y="65"/>
                    <a:pt x="253" y="63"/>
                    <a:pt x="252" y="61"/>
                  </a:cubicBezTo>
                  <a:cubicBezTo>
                    <a:pt x="252" y="59"/>
                    <a:pt x="253" y="57"/>
                    <a:pt x="253" y="54"/>
                  </a:cubicBezTo>
                  <a:cubicBezTo>
                    <a:pt x="251" y="53"/>
                    <a:pt x="249" y="54"/>
                    <a:pt x="248" y="58"/>
                  </a:cubicBezTo>
                  <a:cubicBezTo>
                    <a:pt x="248" y="58"/>
                    <a:pt x="249" y="59"/>
                    <a:pt x="249" y="60"/>
                  </a:cubicBezTo>
                  <a:cubicBezTo>
                    <a:pt x="249" y="60"/>
                    <a:pt x="248" y="60"/>
                    <a:pt x="248" y="61"/>
                  </a:cubicBezTo>
                  <a:cubicBezTo>
                    <a:pt x="248" y="62"/>
                    <a:pt x="248" y="62"/>
                    <a:pt x="249" y="62"/>
                  </a:cubicBezTo>
                  <a:cubicBezTo>
                    <a:pt x="248" y="65"/>
                    <a:pt x="247" y="66"/>
                    <a:pt x="247" y="68"/>
                  </a:cubicBezTo>
                  <a:cubicBezTo>
                    <a:pt x="248" y="67"/>
                    <a:pt x="248" y="67"/>
                    <a:pt x="248" y="67"/>
                  </a:cubicBezTo>
                  <a:cubicBezTo>
                    <a:pt x="247" y="69"/>
                    <a:pt x="247" y="71"/>
                    <a:pt x="247" y="73"/>
                  </a:cubicBezTo>
                  <a:cubicBezTo>
                    <a:pt x="247" y="76"/>
                    <a:pt x="247" y="76"/>
                    <a:pt x="247" y="76"/>
                  </a:cubicBezTo>
                  <a:cubicBezTo>
                    <a:pt x="247" y="77"/>
                    <a:pt x="246" y="77"/>
                    <a:pt x="246" y="79"/>
                  </a:cubicBezTo>
                  <a:cubicBezTo>
                    <a:pt x="250" y="93"/>
                    <a:pt x="254" y="105"/>
                    <a:pt x="258" y="127"/>
                  </a:cubicBezTo>
                  <a:cubicBezTo>
                    <a:pt x="255" y="122"/>
                    <a:pt x="254" y="126"/>
                    <a:pt x="252" y="126"/>
                  </a:cubicBezTo>
                  <a:cubicBezTo>
                    <a:pt x="253" y="120"/>
                    <a:pt x="249" y="109"/>
                    <a:pt x="249" y="97"/>
                  </a:cubicBezTo>
                  <a:cubicBezTo>
                    <a:pt x="249" y="103"/>
                    <a:pt x="248" y="102"/>
                    <a:pt x="247" y="100"/>
                  </a:cubicBezTo>
                  <a:cubicBezTo>
                    <a:pt x="248" y="107"/>
                    <a:pt x="250" y="114"/>
                    <a:pt x="251" y="121"/>
                  </a:cubicBezTo>
                  <a:cubicBezTo>
                    <a:pt x="249" y="121"/>
                    <a:pt x="250" y="126"/>
                    <a:pt x="250" y="131"/>
                  </a:cubicBezTo>
                  <a:cubicBezTo>
                    <a:pt x="253" y="126"/>
                    <a:pt x="254" y="146"/>
                    <a:pt x="258" y="154"/>
                  </a:cubicBezTo>
                  <a:cubicBezTo>
                    <a:pt x="257" y="155"/>
                    <a:pt x="255" y="154"/>
                    <a:pt x="253" y="143"/>
                  </a:cubicBezTo>
                  <a:cubicBezTo>
                    <a:pt x="253" y="149"/>
                    <a:pt x="255" y="153"/>
                    <a:pt x="257" y="156"/>
                  </a:cubicBezTo>
                  <a:cubicBezTo>
                    <a:pt x="259" y="159"/>
                    <a:pt x="261" y="162"/>
                    <a:pt x="262" y="168"/>
                  </a:cubicBezTo>
                  <a:cubicBezTo>
                    <a:pt x="261" y="166"/>
                    <a:pt x="261" y="164"/>
                    <a:pt x="260" y="164"/>
                  </a:cubicBezTo>
                  <a:cubicBezTo>
                    <a:pt x="261" y="166"/>
                    <a:pt x="263" y="171"/>
                    <a:pt x="264" y="175"/>
                  </a:cubicBezTo>
                  <a:cubicBezTo>
                    <a:pt x="264" y="176"/>
                    <a:pt x="265" y="177"/>
                    <a:pt x="265" y="178"/>
                  </a:cubicBezTo>
                  <a:cubicBezTo>
                    <a:pt x="265" y="179"/>
                    <a:pt x="266" y="180"/>
                    <a:pt x="266" y="180"/>
                  </a:cubicBezTo>
                  <a:cubicBezTo>
                    <a:pt x="266" y="181"/>
                    <a:pt x="266" y="182"/>
                    <a:pt x="266" y="181"/>
                  </a:cubicBezTo>
                  <a:cubicBezTo>
                    <a:pt x="265" y="180"/>
                    <a:pt x="264" y="179"/>
                    <a:pt x="264" y="178"/>
                  </a:cubicBezTo>
                  <a:cubicBezTo>
                    <a:pt x="265" y="181"/>
                    <a:pt x="267" y="183"/>
                    <a:pt x="269" y="187"/>
                  </a:cubicBezTo>
                  <a:cubicBezTo>
                    <a:pt x="269" y="188"/>
                    <a:pt x="270" y="190"/>
                    <a:pt x="271" y="191"/>
                  </a:cubicBezTo>
                  <a:cubicBezTo>
                    <a:pt x="272" y="193"/>
                    <a:pt x="273" y="194"/>
                    <a:pt x="275" y="196"/>
                  </a:cubicBezTo>
                  <a:cubicBezTo>
                    <a:pt x="276" y="197"/>
                    <a:pt x="277" y="199"/>
                    <a:pt x="278" y="200"/>
                  </a:cubicBezTo>
                  <a:cubicBezTo>
                    <a:pt x="280" y="202"/>
                    <a:pt x="280" y="202"/>
                    <a:pt x="280" y="202"/>
                  </a:cubicBezTo>
                  <a:cubicBezTo>
                    <a:pt x="280" y="203"/>
                    <a:pt x="280" y="203"/>
                    <a:pt x="281" y="203"/>
                  </a:cubicBezTo>
                  <a:cubicBezTo>
                    <a:pt x="282" y="202"/>
                    <a:pt x="282" y="202"/>
                    <a:pt x="282" y="202"/>
                  </a:cubicBezTo>
                  <a:cubicBezTo>
                    <a:pt x="285" y="200"/>
                    <a:pt x="288" y="197"/>
                    <a:pt x="290" y="194"/>
                  </a:cubicBezTo>
                  <a:cubicBezTo>
                    <a:pt x="293" y="192"/>
                    <a:pt x="295" y="189"/>
                    <a:pt x="297" y="186"/>
                  </a:cubicBezTo>
                  <a:cubicBezTo>
                    <a:pt x="298" y="185"/>
                    <a:pt x="299" y="184"/>
                    <a:pt x="299" y="182"/>
                  </a:cubicBezTo>
                  <a:cubicBezTo>
                    <a:pt x="300" y="181"/>
                    <a:pt x="301" y="180"/>
                    <a:pt x="301" y="179"/>
                  </a:cubicBezTo>
                  <a:cubicBezTo>
                    <a:pt x="303" y="176"/>
                    <a:pt x="304" y="173"/>
                    <a:pt x="303" y="172"/>
                  </a:cubicBezTo>
                  <a:cubicBezTo>
                    <a:pt x="304" y="172"/>
                    <a:pt x="306" y="176"/>
                    <a:pt x="306" y="177"/>
                  </a:cubicBezTo>
                  <a:cubicBezTo>
                    <a:pt x="308" y="166"/>
                    <a:pt x="308" y="156"/>
                    <a:pt x="308" y="145"/>
                  </a:cubicBezTo>
                  <a:cubicBezTo>
                    <a:pt x="310" y="149"/>
                    <a:pt x="320" y="142"/>
                    <a:pt x="317" y="155"/>
                  </a:cubicBezTo>
                  <a:cubicBezTo>
                    <a:pt x="318" y="152"/>
                    <a:pt x="321" y="147"/>
                    <a:pt x="322" y="139"/>
                  </a:cubicBezTo>
                  <a:cubicBezTo>
                    <a:pt x="321" y="141"/>
                    <a:pt x="316" y="144"/>
                    <a:pt x="317" y="140"/>
                  </a:cubicBezTo>
                  <a:cubicBezTo>
                    <a:pt x="323" y="132"/>
                    <a:pt x="321" y="134"/>
                    <a:pt x="327" y="123"/>
                  </a:cubicBezTo>
                  <a:cubicBezTo>
                    <a:pt x="325" y="127"/>
                    <a:pt x="322" y="121"/>
                    <a:pt x="324" y="115"/>
                  </a:cubicBezTo>
                  <a:cubicBezTo>
                    <a:pt x="325" y="116"/>
                    <a:pt x="329" y="116"/>
                    <a:pt x="329" y="118"/>
                  </a:cubicBezTo>
                  <a:cubicBezTo>
                    <a:pt x="329" y="102"/>
                    <a:pt x="329" y="102"/>
                    <a:pt x="329" y="102"/>
                  </a:cubicBezTo>
                  <a:cubicBezTo>
                    <a:pt x="328" y="106"/>
                    <a:pt x="332" y="103"/>
                    <a:pt x="334" y="100"/>
                  </a:cubicBezTo>
                  <a:cubicBezTo>
                    <a:pt x="333" y="102"/>
                    <a:pt x="338" y="87"/>
                    <a:pt x="339" y="83"/>
                  </a:cubicBezTo>
                  <a:cubicBezTo>
                    <a:pt x="336" y="89"/>
                    <a:pt x="336" y="89"/>
                    <a:pt x="336" y="89"/>
                  </a:cubicBezTo>
                  <a:cubicBezTo>
                    <a:pt x="339" y="81"/>
                    <a:pt x="339" y="76"/>
                    <a:pt x="339" y="72"/>
                  </a:cubicBezTo>
                  <a:cubicBezTo>
                    <a:pt x="339" y="70"/>
                    <a:pt x="339" y="67"/>
                    <a:pt x="339" y="64"/>
                  </a:cubicBezTo>
                  <a:cubicBezTo>
                    <a:pt x="340" y="62"/>
                    <a:pt x="341" y="59"/>
                    <a:pt x="343" y="55"/>
                  </a:cubicBezTo>
                  <a:cubicBezTo>
                    <a:pt x="343" y="56"/>
                    <a:pt x="343" y="58"/>
                    <a:pt x="345" y="59"/>
                  </a:cubicBezTo>
                  <a:cubicBezTo>
                    <a:pt x="346" y="59"/>
                    <a:pt x="347" y="59"/>
                    <a:pt x="349" y="57"/>
                  </a:cubicBezTo>
                  <a:cubicBezTo>
                    <a:pt x="348" y="56"/>
                    <a:pt x="348" y="50"/>
                    <a:pt x="351" y="41"/>
                  </a:cubicBezTo>
                  <a:cubicBezTo>
                    <a:pt x="353" y="32"/>
                    <a:pt x="360" y="23"/>
                    <a:pt x="368" y="17"/>
                  </a:cubicBezTo>
                  <a:cubicBezTo>
                    <a:pt x="369" y="17"/>
                    <a:pt x="369" y="17"/>
                    <a:pt x="370" y="17"/>
                  </a:cubicBezTo>
                  <a:cubicBezTo>
                    <a:pt x="370" y="16"/>
                    <a:pt x="371" y="16"/>
                    <a:pt x="371" y="16"/>
                  </a:cubicBezTo>
                  <a:cubicBezTo>
                    <a:pt x="372" y="16"/>
                    <a:pt x="372" y="16"/>
                    <a:pt x="372" y="16"/>
                  </a:cubicBezTo>
                  <a:cubicBezTo>
                    <a:pt x="372" y="16"/>
                    <a:pt x="372" y="16"/>
                    <a:pt x="373" y="17"/>
                  </a:cubicBezTo>
                  <a:cubicBezTo>
                    <a:pt x="375" y="25"/>
                    <a:pt x="375" y="25"/>
                    <a:pt x="375" y="25"/>
                  </a:cubicBezTo>
                  <a:cubicBezTo>
                    <a:pt x="374" y="24"/>
                    <a:pt x="373" y="23"/>
                    <a:pt x="371" y="20"/>
                  </a:cubicBezTo>
                  <a:cubicBezTo>
                    <a:pt x="371" y="20"/>
                    <a:pt x="371" y="20"/>
                    <a:pt x="370" y="20"/>
                  </a:cubicBezTo>
                  <a:cubicBezTo>
                    <a:pt x="370" y="20"/>
                    <a:pt x="370" y="20"/>
                    <a:pt x="370" y="20"/>
                  </a:cubicBezTo>
                  <a:cubicBezTo>
                    <a:pt x="370" y="20"/>
                    <a:pt x="370" y="20"/>
                    <a:pt x="370" y="20"/>
                  </a:cubicBezTo>
                  <a:cubicBezTo>
                    <a:pt x="370" y="20"/>
                    <a:pt x="370" y="20"/>
                    <a:pt x="370" y="20"/>
                  </a:cubicBezTo>
                  <a:cubicBezTo>
                    <a:pt x="369" y="20"/>
                    <a:pt x="369" y="20"/>
                    <a:pt x="369" y="20"/>
                  </a:cubicBezTo>
                  <a:cubicBezTo>
                    <a:pt x="368" y="22"/>
                    <a:pt x="367" y="23"/>
                    <a:pt x="365" y="25"/>
                  </a:cubicBezTo>
                  <a:cubicBezTo>
                    <a:pt x="364" y="27"/>
                    <a:pt x="363" y="29"/>
                    <a:pt x="361" y="31"/>
                  </a:cubicBezTo>
                  <a:cubicBezTo>
                    <a:pt x="360" y="33"/>
                    <a:pt x="359" y="35"/>
                    <a:pt x="358" y="37"/>
                  </a:cubicBezTo>
                  <a:cubicBezTo>
                    <a:pt x="354" y="45"/>
                    <a:pt x="352" y="51"/>
                    <a:pt x="351" y="54"/>
                  </a:cubicBezTo>
                  <a:cubicBezTo>
                    <a:pt x="352" y="53"/>
                    <a:pt x="353" y="54"/>
                    <a:pt x="353" y="54"/>
                  </a:cubicBezTo>
                  <a:cubicBezTo>
                    <a:pt x="353" y="54"/>
                    <a:pt x="353" y="54"/>
                    <a:pt x="355" y="52"/>
                  </a:cubicBezTo>
                  <a:cubicBezTo>
                    <a:pt x="355" y="53"/>
                    <a:pt x="355" y="54"/>
                    <a:pt x="354" y="56"/>
                  </a:cubicBezTo>
                  <a:cubicBezTo>
                    <a:pt x="354" y="57"/>
                    <a:pt x="353" y="58"/>
                    <a:pt x="353" y="58"/>
                  </a:cubicBezTo>
                  <a:cubicBezTo>
                    <a:pt x="354" y="57"/>
                    <a:pt x="356" y="56"/>
                    <a:pt x="357" y="56"/>
                  </a:cubicBezTo>
                  <a:cubicBezTo>
                    <a:pt x="358" y="53"/>
                    <a:pt x="359" y="50"/>
                    <a:pt x="360" y="51"/>
                  </a:cubicBezTo>
                  <a:cubicBezTo>
                    <a:pt x="361" y="50"/>
                    <a:pt x="362" y="53"/>
                    <a:pt x="363" y="50"/>
                  </a:cubicBezTo>
                  <a:cubicBezTo>
                    <a:pt x="362" y="49"/>
                    <a:pt x="362" y="48"/>
                    <a:pt x="361" y="47"/>
                  </a:cubicBezTo>
                  <a:cubicBezTo>
                    <a:pt x="361" y="47"/>
                    <a:pt x="361" y="46"/>
                    <a:pt x="360" y="47"/>
                  </a:cubicBezTo>
                  <a:cubicBezTo>
                    <a:pt x="359" y="48"/>
                    <a:pt x="359" y="48"/>
                    <a:pt x="359" y="48"/>
                  </a:cubicBezTo>
                  <a:cubicBezTo>
                    <a:pt x="358" y="49"/>
                    <a:pt x="357" y="51"/>
                    <a:pt x="356" y="52"/>
                  </a:cubicBezTo>
                  <a:cubicBezTo>
                    <a:pt x="357" y="50"/>
                    <a:pt x="357" y="47"/>
                    <a:pt x="359" y="44"/>
                  </a:cubicBezTo>
                  <a:cubicBezTo>
                    <a:pt x="360" y="42"/>
                    <a:pt x="361" y="40"/>
                    <a:pt x="362" y="38"/>
                  </a:cubicBezTo>
                  <a:cubicBezTo>
                    <a:pt x="363" y="38"/>
                    <a:pt x="364" y="36"/>
                    <a:pt x="364" y="36"/>
                  </a:cubicBezTo>
                  <a:cubicBezTo>
                    <a:pt x="365" y="36"/>
                    <a:pt x="365" y="36"/>
                    <a:pt x="365" y="36"/>
                  </a:cubicBezTo>
                  <a:cubicBezTo>
                    <a:pt x="366" y="37"/>
                    <a:pt x="367" y="38"/>
                    <a:pt x="367" y="40"/>
                  </a:cubicBezTo>
                  <a:cubicBezTo>
                    <a:pt x="368" y="42"/>
                    <a:pt x="368" y="44"/>
                    <a:pt x="368" y="47"/>
                  </a:cubicBezTo>
                  <a:cubicBezTo>
                    <a:pt x="367" y="50"/>
                    <a:pt x="366" y="50"/>
                    <a:pt x="365" y="51"/>
                  </a:cubicBezTo>
                  <a:cubicBezTo>
                    <a:pt x="363" y="52"/>
                    <a:pt x="362" y="53"/>
                    <a:pt x="362" y="54"/>
                  </a:cubicBezTo>
                  <a:cubicBezTo>
                    <a:pt x="362" y="53"/>
                    <a:pt x="363" y="55"/>
                    <a:pt x="363" y="57"/>
                  </a:cubicBezTo>
                  <a:cubicBezTo>
                    <a:pt x="363" y="58"/>
                    <a:pt x="363" y="61"/>
                    <a:pt x="363" y="61"/>
                  </a:cubicBezTo>
                  <a:cubicBezTo>
                    <a:pt x="362" y="60"/>
                    <a:pt x="362" y="59"/>
                    <a:pt x="361" y="59"/>
                  </a:cubicBezTo>
                  <a:cubicBezTo>
                    <a:pt x="361" y="61"/>
                    <a:pt x="362" y="62"/>
                    <a:pt x="362" y="64"/>
                  </a:cubicBezTo>
                  <a:cubicBezTo>
                    <a:pt x="362" y="65"/>
                    <a:pt x="362" y="65"/>
                    <a:pt x="362" y="66"/>
                  </a:cubicBezTo>
                  <a:cubicBezTo>
                    <a:pt x="362" y="66"/>
                    <a:pt x="362" y="68"/>
                    <a:pt x="362" y="69"/>
                  </a:cubicBezTo>
                  <a:cubicBezTo>
                    <a:pt x="362" y="71"/>
                    <a:pt x="362" y="73"/>
                    <a:pt x="361" y="76"/>
                  </a:cubicBezTo>
                  <a:cubicBezTo>
                    <a:pt x="360" y="79"/>
                    <a:pt x="355" y="86"/>
                    <a:pt x="357" y="87"/>
                  </a:cubicBezTo>
                  <a:cubicBezTo>
                    <a:pt x="361" y="82"/>
                    <a:pt x="370" y="82"/>
                    <a:pt x="372" y="86"/>
                  </a:cubicBezTo>
                  <a:cubicBezTo>
                    <a:pt x="372" y="88"/>
                    <a:pt x="365" y="106"/>
                    <a:pt x="363" y="109"/>
                  </a:cubicBezTo>
                  <a:cubicBezTo>
                    <a:pt x="359" y="115"/>
                    <a:pt x="359" y="99"/>
                    <a:pt x="356" y="104"/>
                  </a:cubicBezTo>
                  <a:cubicBezTo>
                    <a:pt x="357" y="104"/>
                    <a:pt x="357" y="108"/>
                    <a:pt x="357" y="109"/>
                  </a:cubicBezTo>
                  <a:cubicBezTo>
                    <a:pt x="355" y="113"/>
                    <a:pt x="355" y="107"/>
                    <a:pt x="353" y="116"/>
                  </a:cubicBezTo>
                  <a:cubicBezTo>
                    <a:pt x="356" y="118"/>
                    <a:pt x="349" y="133"/>
                    <a:pt x="355" y="120"/>
                  </a:cubicBezTo>
                  <a:cubicBezTo>
                    <a:pt x="353" y="129"/>
                    <a:pt x="352" y="129"/>
                    <a:pt x="350" y="139"/>
                  </a:cubicBezTo>
                  <a:cubicBezTo>
                    <a:pt x="352" y="136"/>
                    <a:pt x="353" y="149"/>
                    <a:pt x="352" y="157"/>
                  </a:cubicBezTo>
                  <a:cubicBezTo>
                    <a:pt x="352" y="156"/>
                    <a:pt x="351" y="158"/>
                    <a:pt x="350" y="159"/>
                  </a:cubicBezTo>
                  <a:cubicBezTo>
                    <a:pt x="346" y="176"/>
                    <a:pt x="344" y="185"/>
                    <a:pt x="343" y="202"/>
                  </a:cubicBezTo>
                  <a:cubicBezTo>
                    <a:pt x="342" y="203"/>
                    <a:pt x="342" y="211"/>
                    <a:pt x="340" y="208"/>
                  </a:cubicBezTo>
                  <a:cubicBezTo>
                    <a:pt x="341" y="210"/>
                    <a:pt x="342" y="212"/>
                    <a:pt x="342" y="217"/>
                  </a:cubicBezTo>
                  <a:cubicBezTo>
                    <a:pt x="342" y="223"/>
                    <a:pt x="341" y="220"/>
                    <a:pt x="341" y="216"/>
                  </a:cubicBezTo>
                  <a:cubicBezTo>
                    <a:pt x="340" y="213"/>
                    <a:pt x="340" y="210"/>
                    <a:pt x="339" y="214"/>
                  </a:cubicBezTo>
                  <a:cubicBezTo>
                    <a:pt x="339" y="214"/>
                    <a:pt x="340" y="215"/>
                    <a:pt x="340" y="216"/>
                  </a:cubicBezTo>
                  <a:cubicBezTo>
                    <a:pt x="340" y="218"/>
                    <a:pt x="341" y="219"/>
                    <a:pt x="341" y="222"/>
                  </a:cubicBezTo>
                  <a:cubicBezTo>
                    <a:pt x="342" y="224"/>
                    <a:pt x="343" y="226"/>
                    <a:pt x="343" y="228"/>
                  </a:cubicBezTo>
                  <a:cubicBezTo>
                    <a:pt x="343" y="229"/>
                    <a:pt x="344" y="230"/>
                    <a:pt x="344" y="231"/>
                  </a:cubicBezTo>
                  <a:cubicBezTo>
                    <a:pt x="345" y="232"/>
                    <a:pt x="345" y="233"/>
                    <a:pt x="346" y="234"/>
                  </a:cubicBezTo>
                  <a:cubicBezTo>
                    <a:pt x="346" y="233"/>
                    <a:pt x="345" y="229"/>
                    <a:pt x="344" y="224"/>
                  </a:cubicBezTo>
                  <a:cubicBezTo>
                    <a:pt x="344" y="221"/>
                    <a:pt x="343" y="219"/>
                    <a:pt x="342" y="216"/>
                  </a:cubicBezTo>
                  <a:cubicBezTo>
                    <a:pt x="342" y="214"/>
                    <a:pt x="342" y="212"/>
                    <a:pt x="341" y="210"/>
                  </a:cubicBezTo>
                  <a:cubicBezTo>
                    <a:pt x="343" y="210"/>
                    <a:pt x="345" y="213"/>
                    <a:pt x="347" y="218"/>
                  </a:cubicBezTo>
                  <a:cubicBezTo>
                    <a:pt x="348" y="220"/>
                    <a:pt x="349" y="223"/>
                    <a:pt x="350" y="227"/>
                  </a:cubicBezTo>
                  <a:cubicBezTo>
                    <a:pt x="351" y="230"/>
                    <a:pt x="353" y="233"/>
                    <a:pt x="355" y="235"/>
                  </a:cubicBezTo>
                  <a:cubicBezTo>
                    <a:pt x="356" y="236"/>
                    <a:pt x="357" y="237"/>
                    <a:pt x="357" y="237"/>
                  </a:cubicBezTo>
                  <a:cubicBezTo>
                    <a:pt x="358" y="238"/>
                    <a:pt x="358" y="238"/>
                    <a:pt x="359" y="239"/>
                  </a:cubicBezTo>
                  <a:cubicBezTo>
                    <a:pt x="359" y="239"/>
                    <a:pt x="359" y="240"/>
                    <a:pt x="359" y="240"/>
                  </a:cubicBezTo>
                  <a:cubicBezTo>
                    <a:pt x="359" y="240"/>
                    <a:pt x="358" y="240"/>
                    <a:pt x="359" y="241"/>
                  </a:cubicBezTo>
                  <a:cubicBezTo>
                    <a:pt x="363" y="243"/>
                    <a:pt x="368" y="243"/>
                    <a:pt x="371" y="242"/>
                  </a:cubicBezTo>
                  <a:cubicBezTo>
                    <a:pt x="374" y="241"/>
                    <a:pt x="376" y="240"/>
                    <a:pt x="378" y="239"/>
                  </a:cubicBezTo>
                  <a:cubicBezTo>
                    <a:pt x="382" y="237"/>
                    <a:pt x="386" y="235"/>
                    <a:pt x="396" y="233"/>
                  </a:cubicBezTo>
                  <a:cubicBezTo>
                    <a:pt x="405" y="232"/>
                    <a:pt x="398" y="236"/>
                    <a:pt x="400" y="237"/>
                  </a:cubicBezTo>
                  <a:cubicBezTo>
                    <a:pt x="390" y="242"/>
                    <a:pt x="384" y="242"/>
                    <a:pt x="377" y="243"/>
                  </a:cubicBezTo>
                  <a:cubicBezTo>
                    <a:pt x="380" y="243"/>
                    <a:pt x="383" y="242"/>
                    <a:pt x="386" y="242"/>
                  </a:cubicBezTo>
                  <a:cubicBezTo>
                    <a:pt x="383" y="244"/>
                    <a:pt x="376" y="246"/>
                    <a:pt x="372" y="245"/>
                  </a:cubicBezTo>
                  <a:cubicBezTo>
                    <a:pt x="373" y="246"/>
                    <a:pt x="377" y="246"/>
                    <a:pt x="381" y="245"/>
                  </a:cubicBezTo>
                  <a:cubicBezTo>
                    <a:pt x="386" y="244"/>
                    <a:pt x="392" y="242"/>
                    <a:pt x="397" y="240"/>
                  </a:cubicBezTo>
                  <a:cubicBezTo>
                    <a:pt x="409" y="236"/>
                    <a:pt x="422" y="231"/>
                    <a:pt x="431" y="228"/>
                  </a:cubicBezTo>
                  <a:cubicBezTo>
                    <a:pt x="434" y="227"/>
                    <a:pt x="440" y="224"/>
                    <a:pt x="437" y="224"/>
                  </a:cubicBezTo>
                  <a:cubicBezTo>
                    <a:pt x="435" y="225"/>
                    <a:pt x="433" y="226"/>
                    <a:pt x="431" y="226"/>
                  </a:cubicBezTo>
                  <a:cubicBezTo>
                    <a:pt x="425" y="226"/>
                    <a:pt x="442" y="221"/>
                    <a:pt x="434" y="222"/>
                  </a:cubicBezTo>
                  <a:cubicBezTo>
                    <a:pt x="438" y="220"/>
                    <a:pt x="442" y="218"/>
                    <a:pt x="447" y="217"/>
                  </a:cubicBezTo>
                  <a:cubicBezTo>
                    <a:pt x="448" y="216"/>
                    <a:pt x="449" y="216"/>
                    <a:pt x="450" y="215"/>
                  </a:cubicBezTo>
                  <a:cubicBezTo>
                    <a:pt x="452" y="215"/>
                    <a:pt x="454" y="215"/>
                    <a:pt x="456" y="214"/>
                  </a:cubicBezTo>
                  <a:cubicBezTo>
                    <a:pt x="457" y="214"/>
                    <a:pt x="459" y="214"/>
                    <a:pt x="461" y="214"/>
                  </a:cubicBezTo>
                  <a:cubicBezTo>
                    <a:pt x="463" y="213"/>
                    <a:pt x="465" y="213"/>
                    <a:pt x="467" y="213"/>
                  </a:cubicBezTo>
                  <a:cubicBezTo>
                    <a:pt x="467" y="214"/>
                    <a:pt x="468" y="215"/>
                    <a:pt x="468" y="216"/>
                  </a:cubicBezTo>
                  <a:cubicBezTo>
                    <a:pt x="468" y="215"/>
                    <a:pt x="466" y="215"/>
                    <a:pt x="463" y="215"/>
                  </a:cubicBezTo>
                  <a:cubicBezTo>
                    <a:pt x="460" y="215"/>
                    <a:pt x="457" y="216"/>
                    <a:pt x="455" y="216"/>
                  </a:cubicBezTo>
                  <a:cubicBezTo>
                    <a:pt x="458" y="215"/>
                    <a:pt x="463" y="215"/>
                    <a:pt x="467" y="216"/>
                  </a:cubicBezTo>
                  <a:cubicBezTo>
                    <a:pt x="472" y="216"/>
                    <a:pt x="476" y="216"/>
                    <a:pt x="481" y="216"/>
                  </a:cubicBezTo>
                  <a:cubicBezTo>
                    <a:pt x="481" y="216"/>
                    <a:pt x="482" y="216"/>
                    <a:pt x="482" y="216"/>
                  </a:cubicBezTo>
                  <a:cubicBezTo>
                    <a:pt x="482" y="216"/>
                    <a:pt x="482" y="216"/>
                    <a:pt x="482" y="216"/>
                  </a:cubicBezTo>
                  <a:cubicBezTo>
                    <a:pt x="482" y="215"/>
                    <a:pt x="482" y="215"/>
                    <a:pt x="482" y="215"/>
                  </a:cubicBezTo>
                  <a:cubicBezTo>
                    <a:pt x="482" y="215"/>
                    <a:pt x="482" y="215"/>
                    <a:pt x="482" y="215"/>
                  </a:cubicBezTo>
                  <a:cubicBezTo>
                    <a:pt x="480" y="214"/>
                    <a:pt x="477" y="214"/>
                    <a:pt x="475" y="213"/>
                  </a:cubicBezTo>
                  <a:cubicBezTo>
                    <a:pt x="478" y="213"/>
                    <a:pt x="481" y="213"/>
                    <a:pt x="485" y="212"/>
                  </a:cubicBezTo>
                  <a:cubicBezTo>
                    <a:pt x="485" y="212"/>
                    <a:pt x="486" y="212"/>
                    <a:pt x="486" y="213"/>
                  </a:cubicBezTo>
                  <a:cubicBezTo>
                    <a:pt x="486" y="213"/>
                    <a:pt x="486" y="213"/>
                    <a:pt x="486" y="213"/>
                  </a:cubicBezTo>
                  <a:cubicBezTo>
                    <a:pt x="486" y="215"/>
                    <a:pt x="486" y="215"/>
                    <a:pt x="486" y="215"/>
                  </a:cubicBezTo>
                  <a:cubicBezTo>
                    <a:pt x="486" y="216"/>
                    <a:pt x="485" y="217"/>
                    <a:pt x="485" y="218"/>
                  </a:cubicBezTo>
                  <a:cubicBezTo>
                    <a:pt x="485" y="221"/>
                    <a:pt x="485" y="223"/>
                    <a:pt x="485" y="225"/>
                  </a:cubicBezTo>
                  <a:cubicBezTo>
                    <a:pt x="484" y="230"/>
                    <a:pt x="482" y="235"/>
                    <a:pt x="479" y="241"/>
                  </a:cubicBezTo>
                  <a:cubicBezTo>
                    <a:pt x="482" y="237"/>
                    <a:pt x="482" y="236"/>
                    <a:pt x="483" y="235"/>
                  </a:cubicBezTo>
                  <a:cubicBezTo>
                    <a:pt x="484" y="234"/>
                    <a:pt x="484" y="232"/>
                    <a:pt x="487" y="226"/>
                  </a:cubicBezTo>
                  <a:cubicBezTo>
                    <a:pt x="483" y="232"/>
                    <a:pt x="488" y="219"/>
                    <a:pt x="489" y="210"/>
                  </a:cubicBezTo>
                  <a:cubicBezTo>
                    <a:pt x="481" y="209"/>
                    <a:pt x="476" y="210"/>
                    <a:pt x="481" y="211"/>
                  </a:cubicBezTo>
                  <a:cubicBezTo>
                    <a:pt x="477" y="210"/>
                    <a:pt x="472" y="209"/>
                    <a:pt x="467" y="209"/>
                  </a:cubicBezTo>
                  <a:cubicBezTo>
                    <a:pt x="464" y="209"/>
                    <a:pt x="461" y="209"/>
                    <a:pt x="458" y="209"/>
                  </a:cubicBezTo>
                  <a:cubicBezTo>
                    <a:pt x="457" y="209"/>
                    <a:pt x="455" y="210"/>
                    <a:pt x="453" y="210"/>
                  </a:cubicBezTo>
                  <a:cubicBezTo>
                    <a:pt x="452" y="210"/>
                    <a:pt x="451" y="210"/>
                    <a:pt x="450" y="210"/>
                  </a:cubicBezTo>
                  <a:cubicBezTo>
                    <a:pt x="450" y="210"/>
                    <a:pt x="449" y="210"/>
                    <a:pt x="449" y="210"/>
                  </a:cubicBezTo>
                  <a:cubicBezTo>
                    <a:pt x="448" y="210"/>
                    <a:pt x="448" y="210"/>
                    <a:pt x="448" y="210"/>
                  </a:cubicBezTo>
                  <a:cubicBezTo>
                    <a:pt x="448" y="211"/>
                    <a:pt x="451" y="211"/>
                    <a:pt x="442" y="212"/>
                  </a:cubicBezTo>
                  <a:cubicBezTo>
                    <a:pt x="442" y="213"/>
                    <a:pt x="441" y="213"/>
                    <a:pt x="441" y="214"/>
                  </a:cubicBezTo>
                  <a:cubicBezTo>
                    <a:pt x="440" y="214"/>
                    <a:pt x="440" y="214"/>
                    <a:pt x="440" y="214"/>
                  </a:cubicBezTo>
                  <a:cubicBezTo>
                    <a:pt x="440" y="214"/>
                    <a:pt x="440" y="214"/>
                    <a:pt x="440" y="214"/>
                  </a:cubicBezTo>
                  <a:cubicBezTo>
                    <a:pt x="440" y="214"/>
                    <a:pt x="440" y="214"/>
                    <a:pt x="441" y="214"/>
                  </a:cubicBezTo>
                  <a:cubicBezTo>
                    <a:pt x="443" y="213"/>
                    <a:pt x="445" y="213"/>
                    <a:pt x="446" y="214"/>
                  </a:cubicBezTo>
                  <a:cubicBezTo>
                    <a:pt x="441" y="216"/>
                    <a:pt x="428" y="220"/>
                    <a:pt x="424" y="223"/>
                  </a:cubicBezTo>
                  <a:cubicBezTo>
                    <a:pt x="419" y="224"/>
                    <a:pt x="425" y="221"/>
                    <a:pt x="422" y="222"/>
                  </a:cubicBezTo>
                  <a:cubicBezTo>
                    <a:pt x="416" y="225"/>
                    <a:pt x="416" y="225"/>
                    <a:pt x="416" y="225"/>
                  </a:cubicBezTo>
                  <a:cubicBezTo>
                    <a:pt x="415" y="224"/>
                    <a:pt x="402" y="227"/>
                    <a:pt x="413" y="222"/>
                  </a:cubicBezTo>
                  <a:cubicBezTo>
                    <a:pt x="403" y="226"/>
                    <a:pt x="403" y="226"/>
                    <a:pt x="403" y="226"/>
                  </a:cubicBezTo>
                  <a:cubicBezTo>
                    <a:pt x="397" y="227"/>
                    <a:pt x="389" y="230"/>
                    <a:pt x="384" y="232"/>
                  </a:cubicBezTo>
                  <a:cubicBezTo>
                    <a:pt x="379" y="233"/>
                    <a:pt x="373" y="237"/>
                    <a:pt x="377" y="235"/>
                  </a:cubicBezTo>
                  <a:cubicBezTo>
                    <a:pt x="372" y="236"/>
                    <a:pt x="367" y="237"/>
                    <a:pt x="364" y="236"/>
                  </a:cubicBezTo>
                  <a:cubicBezTo>
                    <a:pt x="364" y="236"/>
                    <a:pt x="364" y="236"/>
                    <a:pt x="364" y="236"/>
                  </a:cubicBezTo>
                  <a:cubicBezTo>
                    <a:pt x="362" y="235"/>
                    <a:pt x="361" y="235"/>
                    <a:pt x="359" y="233"/>
                  </a:cubicBezTo>
                  <a:cubicBezTo>
                    <a:pt x="359" y="232"/>
                    <a:pt x="358" y="232"/>
                    <a:pt x="358" y="231"/>
                  </a:cubicBezTo>
                  <a:cubicBezTo>
                    <a:pt x="357" y="229"/>
                    <a:pt x="357" y="229"/>
                    <a:pt x="357" y="229"/>
                  </a:cubicBezTo>
                  <a:cubicBezTo>
                    <a:pt x="356" y="228"/>
                    <a:pt x="355" y="227"/>
                    <a:pt x="355" y="224"/>
                  </a:cubicBezTo>
                  <a:cubicBezTo>
                    <a:pt x="354" y="217"/>
                    <a:pt x="353" y="208"/>
                    <a:pt x="355" y="199"/>
                  </a:cubicBezTo>
                  <a:cubicBezTo>
                    <a:pt x="355" y="193"/>
                    <a:pt x="355" y="188"/>
                    <a:pt x="357" y="179"/>
                  </a:cubicBezTo>
                  <a:cubicBezTo>
                    <a:pt x="358" y="177"/>
                    <a:pt x="358" y="177"/>
                    <a:pt x="358" y="177"/>
                  </a:cubicBezTo>
                  <a:cubicBezTo>
                    <a:pt x="359" y="170"/>
                    <a:pt x="364" y="157"/>
                    <a:pt x="363" y="153"/>
                  </a:cubicBezTo>
                  <a:cubicBezTo>
                    <a:pt x="369" y="147"/>
                    <a:pt x="372" y="119"/>
                    <a:pt x="376" y="106"/>
                  </a:cubicBezTo>
                  <a:cubicBezTo>
                    <a:pt x="374" y="105"/>
                    <a:pt x="374" y="105"/>
                    <a:pt x="374" y="105"/>
                  </a:cubicBezTo>
                  <a:cubicBezTo>
                    <a:pt x="376" y="97"/>
                    <a:pt x="377" y="88"/>
                    <a:pt x="378" y="77"/>
                  </a:cubicBezTo>
                  <a:cubicBezTo>
                    <a:pt x="376" y="77"/>
                    <a:pt x="376" y="77"/>
                    <a:pt x="376" y="77"/>
                  </a:cubicBezTo>
                  <a:cubicBezTo>
                    <a:pt x="376" y="75"/>
                    <a:pt x="376" y="72"/>
                    <a:pt x="377" y="69"/>
                  </a:cubicBezTo>
                  <a:cubicBezTo>
                    <a:pt x="377" y="67"/>
                    <a:pt x="377" y="65"/>
                    <a:pt x="377" y="63"/>
                  </a:cubicBezTo>
                  <a:cubicBezTo>
                    <a:pt x="378" y="60"/>
                    <a:pt x="378" y="58"/>
                    <a:pt x="378" y="55"/>
                  </a:cubicBezTo>
                  <a:cubicBezTo>
                    <a:pt x="378" y="50"/>
                    <a:pt x="379" y="45"/>
                    <a:pt x="379" y="39"/>
                  </a:cubicBezTo>
                  <a:cubicBezTo>
                    <a:pt x="378" y="34"/>
                    <a:pt x="378" y="29"/>
                    <a:pt x="377" y="24"/>
                  </a:cubicBezTo>
                  <a:cubicBezTo>
                    <a:pt x="378" y="25"/>
                    <a:pt x="379" y="30"/>
                    <a:pt x="379" y="34"/>
                  </a:cubicBezTo>
                  <a:cubicBezTo>
                    <a:pt x="379" y="29"/>
                    <a:pt x="379" y="25"/>
                    <a:pt x="378" y="20"/>
                  </a:cubicBezTo>
                  <a:cubicBezTo>
                    <a:pt x="378" y="15"/>
                    <a:pt x="377" y="11"/>
                    <a:pt x="376" y="6"/>
                  </a:cubicBezTo>
                  <a:cubicBezTo>
                    <a:pt x="374" y="6"/>
                    <a:pt x="370" y="10"/>
                    <a:pt x="367" y="13"/>
                  </a:cubicBezTo>
                  <a:cubicBezTo>
                    <a:pt x="365" y="14"/>
                    <a:pt x="364" y="16"/>
                    <a:pt x="362" y="17"/>
                  </a:cubicBezTo>
                  <a:cubicBezTo>
                    <a:pt x="361" y="18"/>
                    <a:pt x="359" y="20"/>
                    <a:pt x="358" y="21"/>
                  </a:cubicBezTo>
                  <a:cubicBezTo>
                    <a:pt x="352" y="26"/>
                    <a:pt x="347" y="31"/>
                    <a:pt x="342" y="37"/>
                  </a:cubicBezTo>
                  <a:cubicBezTo>
                    <a:pt x="339" y="43"/>
                    <a:pt x="337" y="46"/>
                    <a:pt x="335" y="50"/>
                  </a:cubicBezTo>
                  <a:cubicBezTo>
                    <a:pt x="335" y="49"/>
                    <a:pt x="335" y="49"/>
                    <a:pt x="335" y="48"/>
                  </a:cubicBezTo>
                  <a:cubicBezTo>
                    <a:pt x="335" y="49"/>
                    <a:pt x="334" y="50"/>
                    <a:pt x="334" y="50"/>
                  </a:cubicBezTo>
                  <a:cubicBezTo>
                    <a:pt x="333" y="52"/>
                    <a:pt x="332" y="53"/>
                    <a:pt x="332" y="54"/>
                  </a:cubicBezTo>
                  <a:cubicBezTo>
                    <a:pt x="331" y="55"/>
                    <a:pt x="331" y="56"/>
                    <a:pt x="330" y="57"/>
                  </a:cubicBezTo>
                  <a:cubicBezTo>
                    <a:pt x="330" y="56"/>
                    <a:pt x="331" y="55"/>
                    <a:pt x="332" y="55"/>
                  </a:cubicBezTo>
                  <a:cubicBezTo>
                    <a:pt x="332" y="54"/>
                    <a:pt x="333" y="53"/>
                    <a:pt x="333" y="52"/>
                  </a:cubicBezTo>
                  <a:cubicBezTo>
                    <a:pt x="333" y="53"/>
                    <a:pt x="332" y="54"/>
                    <a:pt x="332" y="55"/>
                  </a:cubicBezTo>
                  <a:cubicBezTo>
                    <a:pt x="331" y="56"/>
                    <a:pt x="331" y="57"/>
                    <a:pt x="331" y="58"/>
                  </a:cubicBezTo>
                  <a:cubicBezTo>
                    <a:pt x="330" y="60"/>
                    <a:pt x="329" y="63"/>
                    <a:pt x="328" y="65"/>
                  </a:cubicBezTo>
                  <a:cubicBezTo>
                    <a:pt x="326" y="66"/>
                    <a:pt x="326" y="66"/>
                    <a:pt x="326" y="66"/>
                  </a:cubicBezTo>
                  <a:cubicBezTo>
                    <a:pt x="326" y="67"/>
                    <a:pt x="326" y="67"/>
                    <a:pt x="325" y="67"/>
                  </a:cubicBezTo>
                  <a:cubicBezTo>
                    <a:pt x="323" y="72"/>
                    <a:pt x="325" y="71"/>
                    <a:pt x="327" y="69"/>
                  </a:cubicBezTo>
                  <a:cubicBezTo>
                    <a:pt x="327" y="72"/>
                    <a:pt x="326" y="74"/>
                    <a:pt x="326" y="76"/>
                  </a:cubicBezTo>
                  <a:cubicBezTo>
                    <a:pt x="322" y="78"/>
                    <a:pt x="323" y="88"/>
                    <a:pt x="319" y="92"/>
                  </a:cubicBezTo>
                  <a:cubicBezTo>
                    <a:pt x="319" y="95"/>
                    <a:pt x="313" y="115"/>
                    <a:pt x="316" y="118"/>
                  </a:cubicBezTo>
                  <a:cubicBezTo>
                    <a:pt x="316" y="118"/>
                    <a:pt x="315" y="119"/>
                    <a:pt x="316" y="117"/>
                  </a:cubicBezTo>
                  <a:cubicBezTo>
                    <a:pt x="314" y="122"/>
                    <a:pt x="312" y="126"/>
                    <a:pt x="312" y="131"/>
                  </a:cubicBezTo>
                  <a:cubicBezTo>
                    <a:pt x="309" y="132"/>
                    <a:pt x="309" y="132"/>
                    <a:pt x="309" y="132"/>
                  </a:cubicBezTo>
                  <a:cubicBezTo>
                    <a:pt x="308" y="136"/>
                    <a:pt x="308" y="140"/>
                    <a:pt x="308" y="144"/>
                  </a:cubicBezTo>
                  <a:cubicBezTo>
                    <a:pt x="304" y="150"/>
                    <a:pt x="303" y="152"/>
                    <a:pt x="303" y="145"/>
                  </a:cubicBezTo>
                  <a:cubicBezTo>
                    <a:pt x="302" y="153"/>
                    <a:pt x="301" y="156"/>
                    <a:pt x="300" y="159"/>
                  </a:cubicBezTo>
                  <a:cubicBezTo>
                    <a:pt x="299" y="162"/>
                    <a:pt x="298" y="164"/>
                    <a:pt x="296" y="171"/>
                  </a:cubicBezTo>
                  <a:cubicBezTo>
                    <a:pt x="295" y="169"/>
                    <a:pt x="295" y="169"/>
                    <a:pt x="295" y="169"/>
                  </a:cubicBezTo>
                  <a:cubicBezTo>
                    <a:pt x="293" y="171"/>
                    <a:pt x="292" y="175"/>
                    <a:pt x="291" y="176"/>
                  </a:cubicBezTo>
                  <a:cubicBezTo>
                    <a:pt x="290" y="178"/>
                    <a:pt x="289" y="180"/>
                    <a:pt x="288" y="180"/>
                  </a:cubicBezTo>
                  <a:cubicBezTo>
                    <a:pt x="288" y="180"/>
                    <a:pt x="286" y="181"/>
                    <a:pt x="285" y="182"/>
                  </a:cubicBezTo>
                  <a:cubicBezTo>
                    <a:pt x="285" y="182"/>
                    <a:pt x="284" y="182"/>
                    <a:pt x="284" y="183"/>
                  </a:cubicBezTo>
                  <a:cubicBezTo>
                    <a:pt x="283" y="183"/>
                    <a:pt x="283" y="183"/>
                    <a:pt x="283" y="183"/>
                  </a:cubicBezTo>
                  <a:cubicBezTo>
                    <a:pt x="283" y="183"/>
                    <a:pt x="282" y="184"/>
                    <a:pt x="282" y="184"/>
                  </a:cubicBezTo>
                  <a:cubicBezTo>
                    <a:pt x="282" y="183"/>
                    <a:pt x="282" y="183"/>
                    <a:pt x="282" y="183"/>
                  </a:cubicBezTo>
                  <a:cubicBezTo>
                    <a:pt x="281" y="181"/>
                    <a:pt x="280" y="180"/>
                    <a:pt x="279" y="178"/>
                  </a:cubicBezTo>
                  <a:cubicBezTo>
                    <a:pt x="278" y="177"/>
                    <a:pt x="278" y="176"/>
                    <a:pt x="277" y="175"/>
                  </a:cubicBezTo>
                  <a:cubicBezTo>
                    <a:pt x="276" y="174"/>
                    <a:pt x="276" y="174"/>
                    <a:pt x="276" y="174"/>
                  </a:cubicBezTo>
                  <a:cubicBezTo>
                    <a:pt x="276" y="173"/>
                    <a:pt x="276" y="173"/>
                    <a:pt x="275" y="172"/>
                  </a:cubicBezTo>
                  <a:cubicBezTo>
                    <a:pt x="269" y="158"/>
                    <a:pt x="266" y="141"/>
                    <a:pt x="266" y="127"/>
                  </a:cubicBezTo>
                  <a:cubicBezTo>
                    <a:pt x="262" y="132"/>
                    <a:pt x="267" y="113"/>
                    <a:pt x="263" y="112"/>
                  </a:cubicBezTo>
                  <a:cubicBezTo>
                    <a:pt x="264" y="111"/>
                    <a:pt x="265" y="107"/>
                    <a:pt x="266" y="111"/>
                  </a:cubicBezTo>
                  <a:cubicBezTo>
                    <a:pt x="264" y="97"/>
                    <a:pt x="267" y="89"/>
                    <a:pt x="263" y="80"/>
                  </a:cubicBezTo>
                  <a:cubicBezTo>
                    <a:pt x="264" y="78"/>
                    <a:pt x="265" y="83"/>
                    <a:pt x="265" y="81"/>
                  </a:cubicBezTo>
                  <a:cubicBezTo>
                    <a:pt x="265" y="80"/>
                    <a:pt x="265" y="79"/>
                    <a:pt x="265" y="78"/>
                  </a:cubicBezTo>
                  <a:cubicBezTo>
                    <a:pt x="265" y="77"/>
                    <a:pt x="265" y="77"/>
                    <a:pt x="265" y="76"/>
                  </a:cubicBezTo>
                  <a:cubicBezTo>
                    <a:pt x="265" y="75"/>
                    <a:pt x="265" y="74"/>
                    <a:pt x="265" y="74"/>
                  </a:cubicBezTo>
                  <a:cubicBezTo>
                    <a:pt x="265" y="73"/>
                    <a:pt x="265" y="73"/>
                    <a:pt x="266" y="75"/>
                  </a:cubicBezTo>
                  <a:cubicBezTo>
                    <a:pt x="266" y="76"/>
                    <a:pt x="266" y="76"/>
                    <a:pt x="266" y="76"/>
                  </a:cubicBezTo>
                  <a:cubicBezTo>
                    <a:pt x="266" y="77"/>
                    <a:pt x="266" y="77"/>
                    <a:pt x="266" y="77"/>
                  </a:cubicBezTo>
                  <a:cubicBezTo>
                    <a:pt x="266" y="78"/>
                    <a:pt x="266" y="79"/>
                    <a:pt x="266" y="79"/>
                  </a:cubicBezTo>
                  <a:cubicBezTo>
                    <a:pt x="266" y="77"/>
                    <a:pt x="266" y="75"/>
                    <a:pt x="266" y="73"/>
                  </a:cubicBezTo>
                  <a:cubicBezTo>
                    <a:pt x="266" y="70"/>
                    <a:pt x="265" y="68"/>
                    <a:pt x="265" y="66"/>
                  </a:cubicBezTo>
                  <a:cubicBezTo>
                    <a:pt x="265" y="63"/>
                    <a:pt x="264" y="60"/>
                    <a:pt x="263" y="59"/>
                  </a:cubicBezTo>
                  <a:cubicBezTo>
                    <a:pt x="262" y="56"/>
                    <a:pt x="260" y="57"/>
                    <a:pt x="259" y="58"/>
                  </a:cubicBezTo>
                  <a:cubicBezTo>
                    <a:pt x="259" y="46"/>
                    <a:pt x="258" y="41"/>
                    <a:pt x="256" y="39"/>
                  </a:cubicBezTo>
                  <a:cubicBezTo>
                    <a:pt x="256" y="36"/>
                    <a:pt x="256" y="33"/>
                    <a:pt x="257" y="32"/>
                  </a:cubicBezTo>
                  <a:cubicBezTo>
                    <a:pt x="257" y="31"/>
                    <a:pt x="257" y="31"/>
                    <a:pt x="258" y="37"/>
                  </a:cubicBezTo>
                  <a:cubicBezTo>
                    <a:pt x="258" y="36"/>
                    <a:pt x="258" y="35"/>
                    <a:pt x="258" y="34"/>
                  </a:cubicBezTo>
                  <a:cubicBezTo>
                    <a:pt x="258" y="32"/>
                    <a:pt x="258" y="31"/>
                    <a:pt x="257" y="29"/>
                  </a:cubicBezTo>
                  <a:cubicBezTo>
                    <a:pt x="257" y="26"/>
                    <a:pt x="256" y="22"/>
                    <a:pt x="256" y="18"/>
                  </a:cubicBezTo>
                  <a:cubicBezTo>
                    <a:pt x="255" y="14"/>
                    <a:pt x="254" y="10"/>
                    <a:pt x="253" y="7"/>
                  </a:cubicBezTo>
                  <a:cubicBezTo>
                    <a:pt x="252" y="4"/>
                    <a:pt x="252" y="1"/>
                    <a:pt x="251" y="1"/>
                  </a:cubicBezTo>
                  <a:cubicBezTo>
                    <a:pt x="251" y="1"/>
                    <a:pt x="251" y="2"/>
                    <a:pt x="250" y="2"/>
                  </a:cubicBezTo>
                  <a:cubicBezTo>
                    <a:pt x="250" y="1"/>
                    <a:pt x="249" y="1"/>
                    <a:pt x="249" y="0"/>
                  </a:cubicBezTo>
                  <a:cubicBezTo>
                    <a:pt x="248" y="0"/>
                    <a:pt x="248" y="0"/>
                    <a:pt x="248" y="0"/>
                  </a:cubicBezTo>
                  <a:cubicBezTo>
                    <a:pt x="248" y="0"/>
                    <a:pt x="248" y="1"/>
                    <a:pt x="248" y="1"/>
                  </a:cubicBezTo>
                  <a:cubicBezTo>
                    <a:pt x="248" y="1"/>
                    <a:pt x="247" y="2"/>
                    <a:pt x="247" y="2"/>
                  </a:cubicBezTo>
                  <a:cubicBezTo>
                    <a:pt x="247" y="3"/>
                    <a:pt x="246" y="4"/>
                    <a:pt x="246" y="4"/>
                  </a:cubicBezTo>
                  <a:cubicBezTo>
                    <a:pt x="244" y="7"/>
                    <a:pt x="242" y="8"/>
                    <a:pt x="241" y="10"/>
                  </a:cubicBezTo>
                  <a:cubicBezTo>
                    <a:pt x="240" y="12"/>
                    <a:pt x="239" y="13"/>
                    <a:pt x="238" y="14"/>
                  </a:cubicBezTo>
                  <a:cubicBezTo>
                    <a:pt x="236" y="17"/>
                    <a:pt x="234" y="20"/>
                    <a:pt x="232" y="25"/>
                  </a:cubicBezTo>
                  <a:cubicBezTo>
                    <a:pt x="232" y="25"/>
                    <a:pt x="233" y="24"/>
                    <a:pt x="233" y="23"/>
                  </a:cubicBezTo>
                  <a:cubicBezTo>
                    <a:pt x="232" y="33"/>
                    <a:pt x="229" y="33"/>
                    <a:pt x="226" y="44"/>
                  </a:cubicBezTo>
                  <a:cubicBezTo>
                    <a:pt x="226" y="43"/>
                    <a:pt x="226" y="43"/>
                    <a:pt x="226" y="43"/>
                  </a:cubicBezTo>
                  <a:cubicBezTo>
                    <a:pt x="226" y="44"/>
                    <a:pt x="225" y="45"/>
                    <a:pt x="225" y="46"/>
                  </a:cubicBezTo>
                  <a:cubicBezTo>
                    <a:pt x="224" y="48"/>
                    <a:pt x="224" y="49"/>
                    <a:pt x="224" y="50"/>
                  </a:cubicBezTo>
                  <a:cubicBezTo>
                    <a:pt x="223" y="51"/>
                    <a:pt x="223" y="53"/>
                    <a:pt x="222" y="54"/>
                  </a:cubicBezTo>
                  <a:cubicBezTo>
                    <a:pt x="222" y="57"/>
                    <a:pt x="222" y="59"/>
                    <a:pt x="221" y="60"/>
                  </a:cubicBezTo>
                  <a:cubicBezTo>
                    <a:pt x="221" y="62"/>
                    <a:pt x="221" y="63"/>
                    <a:pt x="221" y="66"/>
                  </a:cubicBezTo>
                  <a:cubicBezTo>
                    <a:pt x="220" y="67"/>
                    <a:pt x="220" y="69"/>
                    <a:pt x="220" y="71"/>
                  </a:cubicBezTo>
                  <a:cubicBezTo>
                    <a:pt x="219" y="73"/>
                    <a:pt x="219" y="75"/>
                    <a:pt x="218" y="78"/>
                  </a:cubicBezTo>
                  <a:cubicBezTo>
                    <a:pt x="220" y="77"/>
                    <a:pt x="220" y="77"/>
                    <a:pt x="220" y="77"/>
                  </a:cubicBezTo>
                  <a:cubicBezTo>
                    <a:pt x="224" y="80"/>
                    <a:pt x="216" y="96"/>
                    <a:pt x="218" y="108"/>
                  </a:cubicBezTo>
                  <a:cubicBezTo>
                    <a:pt x="219" y="104"/>
                    <a:pt x="219" y="104"/>
                    <a:pt x="219" y="104"/>
                  </a:cubicBezTo>
                  <a:cubicBezTo>
                    <a:pt x="220" y="111"/>
                    <a:pt x="213" y="123"/>
                    <a:pt x="212" y="129"/>
                  </a:cubicBezTo>
                  <a:cubicBezTo>
                    <a:pt x="212" y="131"/>
                    <a:pt x="212" y="127"/>
                    <a:pt x="211" y="125"/>
                  </a:cubicBezTo>
                  <a:cubicBezTo>
                    <a:pt x="208" y="142"/>
                    <a:pt x="214" y="127"/>
                    <a:pt x="214" y="140"/>
                  </a:cubicBezTo>
                  <a:cubicBezTo>
                    <a:pt x="212" y="142"/>
                    <a:pt x="211" y="137"/>
                    <a:pt x="210" y="145"/>
                  </a:cubicBezTo>
                  <a:cubicBezTo>
                    <a:pt x="209" y="148"/>
                    <a:pt x="210" y="154"/>
                    <a:pt x="210" y="161"/>
                  </a:cubicBezTo>
                  <a:cubicBezTo>
                    <a:pt x="210" y="168"/>
                    <a:pt x="209" y="176"/>
                    <a:pt x="206" y="181"/>
                  </a:cubicBezTo>
                  <a:cubicBezTo>
                    <a:pt x="207" y="180"/>
                    <a:pt x="208" y="179"/>
                    <a:pt x="208" y="178"/>
                  </a:cubicBezTo>
                  <a:cubicBezTo>
                    <a:pt x="209" y="178"/>
                    <a:pt x="209" y="179"/>
                    <a:pt x="209" y="182"/>
                  </a:cubicBezTo>
                  <a:cubicBezTo>
                    <a:pt x="208" y="183"/>
                    <a:pt x="208" y="184"/>
                    <a:pt x="208" y="185"/>
                  </a:cubicBezTo>
                  <a:cubicBezTo>
                    <a:pt x="207" y="187"/>
                    <a:pt x="206" y="188"/>
                    <a:pt x="206" y="189"/>
                  </a:cubicBezTo>
                  <a:cubicBezTo>
                    <a:pt x="205" y="190"/>
                    <a:pt x="205" y="191"/>
                    <a:pt x="204" y="191"/>
                  </a:cubicBezTo>
                  <a:cubicBezTo>
                    <a:pt x="204" y="192"/>
                    <a:pt x="203" y="193"/>
                    <a:pt x="203" y="193"/>
                  </a:cubicBezTo>
                  <a:cubicBezTo>
                    <a:pt x="201" y="195"/>
                    <a:pt x="199" y="197"/>
                    <a:pt x="198" y="201"/>
                  </a:cubicBezTo>
                  <a:cubicBezTo>
                    <a:pt x="197" y="201"/>
                    <a:pt x="197" y="200"/>
                    <a:pt x="197" y="200"/>
                  </a:cubicBezTo>
                  <a:cubicBezTo>
                    <a:pt x="197" y="200"/>
                    <a:pt x="197" y="201"/>
                    <a:pt x="196" y="201"/>
                  </a:cubicBezTo>
                  <a:cubicBezTo>
                    <a:pt x="196" y="201"/>
                    <a:pt x="196" y="201"/>
                    <a:pt x="196" y="201"/>
                  </a:cubicBezTo>
                  <a:cubicBezTo>
                    <a:pt x="196" y="202"/>
                    <a:pt x="196" y="201"/>
                    <a:pt x="196" y="201"/>
                  </a:cubicBezTo>
                  <a:cubicBezTo>
                    <a:pt x="193" y="199"/>
                    <a:pt x="190" y="194"/>
                    <a:pt x="188" y="192"/>
                  </a:cubicBezTo>
                  <a:cubicBezTo>
                    <a:pt x="188" y="191"/>
                    <a:pt x="188" y="191"/>
                    <a:pt x="188" y="190"/>
                  </a:cubicBezTo>
                  <a:cubicBezTo>
                    <a:pt x="188" y="190"/>
                    <a:pt x="189" y="190"/>
                    <a:pt x="189" y="190"/>
                  </a:cubicBezTo>
                  <a:cubicBezTo>
                    <a:pt x="189" y="189"/>
                    <a:pt x="189" y="189"/>
                    <a:pt x="189" y="188"/>
                  </a:cubicBezTo>
                  <a:cubicBezTo>
                    <a:pt x="188" y="187"/>
                    <a:pt x="188" y="185"/>
                    <a:pt x="187" y="183"/>
                  </a:cubicBezTo>
                  <a:cubicBezTo>
                    <a:pt x="186" y="179"/>
                    <a:pt x="184" y="174"/>
                    <a:pt x="182" y="169"/>
                  </a:cubicBezTo>
                  <a:cubicBezTo>
                    <a:pt x="179" y="160"/>
                    <a:pt x="175" y="151"/>
                    <a:pt x="178" y="150"/>
                  </a:cubicBezTo>
                  <a:cubicBezTo>
                    <a:pt x="173" y="129"/>
                    <a:pt x="173" y="129"/>
                    <a:pt x="173" y="129"/>
                  </a:cubicBezTo>
                  <a:cubicBezTo>
                    <a:pt x="173" y="129"/>
                    <a:pt x="173" y="129"/>
                    <a:pt x="173" y="129"/>
                  </a:cubicBezTo>
                  <a:cubicBezTo>
                    <a:pt x="170" y="116"/>
                    <a:pt x="167" y="111"/>
                    <a:pt x="164" y="107"/>
                  </a:cubicBezTo>
                  <a:cubicBezTo>
                    <a:pt x="164" y="104"/>
                    <a:pt x="165" y="106"/>
                    <a:pt x="165" y="106"/>
                  </a:cubicBezTo>
                  <a:cubicBezTo>
                    <a:pt x="163" y="96"/>
                    <a:pt x="161" y="90"/>
                    <a:pt x="159" y="85"/>
                  </a:cubicBezTo>
                  <a:cubicBezTo>
                    <a:pt x="157" y="80"/>
                    <a:pt x="154" y="76"/>
                    <a:pt x="149" y="69"/>
                  </a:cubicBezTo>
                  <a:cubicBezTo>
                    <a:pt x="149" y="66"/>
                    <a:pt x="149" y="66"/>
                    <a:pt x="149" y="66"/>
                  </a:cubicBezTo>
                  <a:cubicBezTo>
                    <a:pt x="149" y="65"/>
                    <a:pt x="147" y="63"/>
                    <a:pt x="146" y="60"/>
                  </a:cubicBezTo>
                  <a:cubicBezTo>
                    <a:pt x="145" y="58"/>
                    <a:pt x="144" y="57"/>
                    <a:pt x="143" y="55"/>
                  </a:cubicBezTo>
                  <a:cubicBezTo>
                    <a:pt x="141" y="53"/>
                    <a:pt x="139" y="50"/>
                    <a:pt x="137" y="47"/>
                  </a:cubicBezTo>
                  <a:cubicBezTo>
                    <a:pt x="132" y="42"/>
                    <a:pt x="126" y="38"/>
                    <a:pt x="120" y="36"/>
                  </a:cubicBezTo>
                  <a:cubicBezTo>
                    <a:pt x="117" y="34"/>
                    <a:pt x="113" y="33"/>
                    <a:pt x="110" y="32"/>
                  </a:cubicBezTo>
                  <a:cubicBezTo>
                    <a:pt x="110" y="32"/>
                    <a:pt x="109" y="32"/>
                    <a:pt x="109" y="32"/>
                  </a:cubicBezTo>
                  <a:cubicBezTo>
                    <a:pt x="109" y="33"/>
                    <a:pt x="109" y="33"/>
                    <a:pt x="109" y="33"/>
                  </a:cubicBezTo>
                  <a:cubicBezTo>
                    <a:pt x="109" y="34"/>
                    <a:pt x="109" y="34"/>
                    <a:pt x="109" y="34"/>
                  </a:cubicBezTo>
                  <a:cubicBezTo>
                    <a:pt x="108" y="37"/>
                    <a:pt x="108" y="37"/>
                    <a:pt x="108" y="37"/>
                  </a:cubicBezTo>
                  <a:cubicBezTo>
                    <a:pt x="108" y="38"/>
                    <a:pt x="107" y="40"/>
                    <a:pt x="107" y="42"/>
                  </a:cubicBezTo>
                  <a:cubicBezTo>
                    <a:pt x="107" y="41"/>
                    <a:pt x="107" y="40"/>
                    <a:pt x="107" y="38"/>
                  </a:cubicBezTo>
                  <a:cubicBezTo>
                    <a:pt x="106" y="42"/>
                    <a:pt x="105" y="46"/>
                    <a:pt x="104" y="49"/>
                  </a:cubicBezTo>
                  <a:cubicBezTo>
                    <a:pt x="103" y="51"/>
                    <a:pt x="103" y="54"/>
                    <a:pt x="102" y="56"/>
                  </a:cubicBezTo>
                  <a:cubicBezTo>
                    <a:pt x="102" y="58"/>
                    <a:pt x="102" y="60"/>
                    <a:pt x="101" y="63"/>
                  </a:cubicBezTo>
                  <a:cubicBezTo>
                    <a:pt x="101" y="66"/>
                    <a:pt x="101" y="66"/>
                    <a:pt x="101" y="66"/>
                  </a:cubicBezTo>
                  <a:cubicBezTo>
                    <a:pt x="100" y="68"/>
                    <a:pt x="100" y="68"/>
                    <a:pt x="100" y="68"/>
                  </a:cubicBezTo>
                  <a:cubicBezTo>
                    <a:pt x="100" y="70"/>
                    <a:pt x="100" y="72"/>
                    <a:pt x="100" y="73"/>
                  </a:cubicBezTo>
                  <a:cubicBezTo>
                    <a:pt x="99" y="76"/>
                    <a:pt x="99" y="80"/>
                    <a:pt x="99" y="83"/>
                  </a:cubicBezTo>
                  <a:cubicBezTo>
                    <a:pt x="99" y="89"/>
                    <a:pt x="99" y="95"/>
                    <a:pt x="99" y="99"/>
                  </a:cubicBezTo>
                  <a:cubicBezTo>
                    <a:pt x="100" y="104"/>
                    <a:pt x="102" y="107"/>
                    <a:pt x="104" y="109"/>
                  </a:cubicBezTo>
                  <a:cubicBezTo>
                    <a:pt x="105" y="114"/>
                    <a:pt x="107" y="119"/>
                    <a:pt x="108" y="124"/>
                  </a:cubicBezTo>
                  <a:cubicBezTo>
                    <a:pt x="105" y="105"/>
                    <a:pt x="112" y="126"/>
                    <a:pt x="111" y="118"/>
                  </a:cubicBezTo>
                  <a:cubicBezTo>
                    <a:pt x="113" y="126"/>
                    <a:pt x="113" y="138"/>
                    <a:pt x="111" y="129"/>
                  </a:cubicBezTo>
                  <a:cubicBezTo>
                    <a:pt x="111" y="127"/>
                    <a:pt x="111" y="127"/>
                    <a:pt x="111" y="127"/>
                  </a:cubicBezTo>
                  <a:cubicBezTo>
                    <a:pt x="109" y="126"/>
                    <a:pt x="110" y="132"/>
                    <a:pt x="111" y="138"/>
                  </a:cubicBezTo>
                  <a:cubicBezTo>
                    <a:pt x="112" y="145"/>
                    <a:pt x="114" y="151"/>
                    <a:pt x="113" y="151"/>
                  </a:cubicBezTo>
                  <a:cubicBezTo>
                    <a:pt x="118" y="169"/>
                    <a:pt x="123" y="187"/>
                    <a:pt x="128" y="205"/>
                  </a:cubicBezTo>
                  <a:cubicBezTo>
                    <a:pt x="131" y="214"/>
                    <a:pt x="133" y="223"/>
                    <a:pt x="135" y="231"/>
                  </a:cubicBezTo>
                  <a:cubicBezTo>
                    <a:pt x="137" y="237"/>
                    <a:pt x="137" y="237"/>
                    <a:pt x="137" y="237"/>
                  </a:cubicBezTo>
                  <a:cubicBezTo>
                    <a:pt x="137" y="238"/>
                    <a:pt x="137" y="239"/>
                    <a:pt x="137" y="240"/>
                  </a:cubicBezTo>
                  <a:cubicBezTo>
                    <a:pt x="138" y="242"/>
                    <a:pt x="138" y="244"/>
                    <a:pt x="138" y="246"/>
                  </a:cubicBezTo>
                  <a:cubicBezTo>
                    <a:pt x="140" y="247"/>
                    <a:pt x="141" y="247"/>
                    <a:pt x="142" y="247"/>
                  </a:cubicBezTo>
                  <a:cubicBezTo>
                    <a:pt x="143" y="254"/>
                    <a:pt x="143" y="254"/>
                    <a:pt x="143" y="254"/>
                  </a:cubicBezTo>
                  <a:cubicBezTo>
                    <a:pt x="143" y="254"/>
                    <a:pt x="143" y="254"/>
                    <a:pt x="143" y="254"/>
                  </a:cubicBezTo>
                  <a:cubicBezTo>
                    <a:pt x="142" y="255"/>
                    <a:pt x="142" y="255"/>
                    <a:pt x="142" y="254"/>
                  </a:cubicBezTo>
                  <a:cubicBezTo>
                    <a:pt x="142" y="254"/>
                    <a:pt x="141" y="254"/>
                    <a:pt x="141" y="254"/>
                  </a:cubicBezTo>
                  <a:cubicBezTo>
                    <a:pt x="141" y="253"/>
                    <a:pt x="141" y="253"/>
                    <a:pt x="141" y="253"/>
                  </a:cubicBezTo>
                  <a:cubicBezTo>
                    <a:pt x="141" y="253"/>
                    <a:pt x="140" y="252"/>
                    <a:pt x="140" y="252"/>
                  </a:cubicBezTo>
                  <a:cubicBezTo>
                    <a:pt x="140" y="251"/>
                    <a:pt x="140" y="250"/>
                    <a:pt x="140" y="249"/>
                  </a:cubicBezTo>
                  <a:cubicBezTo>
                    <a:pt x="139" y="249"/>
                    <a:pt x="139" y="249"/>
                    <a:pt x="139" y="250"/>
                  </a:cubicBezTo>
                  <a:cubicBezTo>
                    <a:pt x="139" y="251"/>
                    <a:pt x="139" y="251"/>
                    <a:pt x="139" y="251"/>
                  </a:cubicBezTo>
                  <a:cubicBezTo>
                    <a:pt x="140" y="251"/>
                    <a:pt x="140" y="251"/>
                    <a:pt x="140" y="251"/>
                  </a:cubicBezTo>
                  <a:cubicBezTo>
                    <a:pt x="139" y="251"/>
                    <a:pt x="139" y="251"/>
                    <a:pt x="139" y="251"/>
                  </a:cubicBezTo>
                  <a:cubicBezTo>
                    <a:pt x="139" y="251"/>
                    <a:pt x="139" y="251"/>
                    <a:pt x="139" y="252"/>
                  </a:cubicBezTo>
                  <a:cubicBezTo>
                    <a:pt x="139" y="252"/>
                    <a:pt x="139" y="252"/>
                    <a:pt x="138" y="252"/>
                  </a:cubicBezTo>
                  <a:cubicBezTo>
                    <a:pt x="138" y="253"/>
                    <a:pt x="138" y="253"/>
                    <a:pt x="138" y="253"/>
                  </a:cubicBezTo>
                  <a:cubicBezTo>
                    <a:pt x="132" y="250"/>
                    <a:pt x="133" y="250"/>
                    <a:pt x="134" y="249"/>
                  </a:cubicBezTo>
                  <a:cubicBezTo>
                    <a:pt x="135" y="249"/>
                    <a:pt x="136" y="249"/>
                    <a:pt x="135" y="248"/>
                  </a:cubicBezTo>
                  <a:cubicBezTo>
                    <a:pt x="135" y="248"/>
                    <a:pt x="134" y="248"/>
                    <a:pt x="133" y="247"/>
                  </a:cubicBezTo>
                  <a:cubicBezTo>
                    <a:pt x="134" y="248"/>
                    <a:pt x="134" y="248"/>
                    <a:pt x="134" y="248"/>
                  </a:cubicBezTo>
                  <a:cubicBezTo>
                    <a:pt x="132" y="249"/>
                    <a:pt x="132" y="250"/>
                    <a:pt x="126" y="247"/>
                  </a:cubicBezTo>
                  <a:cubicBezTo>
                    <a:pt x="126" y="247"/>
                    <a:pt x="125" y="246"/>
                    <a:pt x="124" y="245"/>
                  </a:cubicBezTo>
                  <a:cubicBezTo>
                    <a:pt x="124" y="245"/>
                    <a:pt x="124" y="244"/>
                    <a:pt x="124" y="244"/>
                  </a:cubicBezTo>
                  <a:cubicBezTo>
                    <a:pt x="123" y="244"/>
                    <a:pt x="124" y="243"/>
                    <a:pt x="123" y="243"/>
                  </a:cubicBezTo>
                  <a:cubicBezTo>
                    <a:pt x="123" y="243"/>
                    <a:pt x="122" y="242"/>
                    <a:pt x="119" y="241"/>
                  </a:cubicBezTo>
                  <a:cubicBezTo>
                    <a:pt x="106" y="233"/>
                    <a:pt x="106" y="233"/>
                    <a:pt x="106" y="233"/>
                  </a:cubicBezTo>
                  <a:cubicBezTo>
                    <a:pt x="110" y="238"/>
                    <a:pt x="110" y="238"/>
                    <a:pt x="110" y="238"/>
                  </a:cubicBezTo>
                  <a:cubicBezTo>
                    <a:pt x="103" y="236"/>
                    <a:pt x="97" y="231"/>
                    <a:pt x="102" y="237"/>
                  </a:cubicBezTo>
                  <a:cubicBezTo>
                    <a:pt x="98" y="232"/>
                    <a:pt x="86" y="225"/>
                    <a:pt x="72" y="219"/>
                  </a:cubicBezTo>
                  <a:cubicBezTo>
                    <a:pt x="66" y="216"/>
                    <a:pt x="59" y="214"/>
                    <a:pt x="53" y="213"/>
                  </a:cubicBezTo>
                  <a:cubicBezTo>
                    <a:pt x="47" y="212"/>
                    <a:pt x="42" y="211"/>
                    <a:pt x="40" y="211"/>
                  </a:cubicBezTo>
                  <a:cubicBezTo>
                    <a:pt x="38" y="211"/>
                    <a:pt x="35" y="212"/>
                    <a:pt x="32" y="213"/>
                  </a:cubicBezTo>
                  <a:cubicBezTo>
                    <a:pt x="31" y="213"/>
                    <a:pt x="29" y="213"/>
                    <a:pt x="28" y="214"/>
                  </a:cubicBezTo>
                  <a:cubicBezTo>
                    <a:pt x="27" y="214"/>
                    <a:pt x="25" y="215"/>
                    <a:pt x="24" y="215"/>
                  </a:cubicBezTo>
                  <a:cubicBezTo>
                    <a:pt x="19" y="217"/>
                    <a:pt x="14" y="219"/>
                    <a:pt x="8" y="224"/>
                  </a:cubicBezTo>
                  <a:cubicBezTo>
                    <a:pt x="9" y="223"/>
                    <a:pt x="11" y="223"/>
                    <a:pt x="11" y="224"/>
                  </a:cubicBezTo>
                  <a:cubicBezTo>
                    <a:pt x="11" y="224"/>
                    <a:pt x="11" y="225"/>
                    <a:pt x="10" y="226"/>
                  </a:cubicBezTo>
                  <a:cubicBezTo>
                    <a:pt x="9" y="226"/>
                    <a:pt x="9" y="227"/>
                    <a:pt x="8" y="228"/>
                  </a:cubicBezTo>
                  <a:cubicBezTo>
                    <a:pt x="7" y="229"/>
                    <a:pt x="7" y="230"/>
                    <a:pt x="6" y="231"/>
                  </a:cubicBezTo>
                  <a:cubicBezTo>
                    <a:pt x="5" y="229"/>
                    <a:pt x="4" y="229"/>
                    <a:pt x="3" y="231"/>
                  </a:cubicBezTo>
                  <a:cubicBezTo>
                    <a:pt x="1" y="233"/>
                    <a:pt x="0" y="237"/>
                    <a:pt x="0" y="241"/>
                  </a:cubicBezTo>
                  <a:cubicBezTo>
                    <a:pt x="1" y="250"/>
                    <a:pt x="6" y="257"/>
                    <a:pt x="7" y="262"/>
                  </a:cubicBezTo>
                  <a:cubicBezTo>
                    <a:pt x="6" y="258"/>
                    <a:pt x="11" y="265"/>
                    <a:pt x="16" y="269"/>
                  </a:cubicBezTo>
                  <a:cubicBezTo>
                    <a:pt x="21" y="274"/>
                    <a:pt x="26" y="278"/>
                    <a:pt x="23" y="272"/>
                  </a:cubicBezTo>
                  <a:cubicBezTo>
                    <a:pt x="30" y="278"/>
                    <a:pt x="22" y="274"/>
                    <a:pt x="27" y="280"/>
                  </a:cubicBezTo>
                  <a:cubicBezTo>
                    <a:pt x="35" y="285"/>
                    <a:pt x="44" y="292"/>
                    <a:pt x="54" y="299"/>
                  </a:cubicBezTo>
                  <a:cubicBezTo>
                    <a:pt x="59" y="303"/>
                    <a:pt x="64" y="306"/>
                    <a:pt x="69" y="310"/>
                  </a:cubicBezTo>
                  <a:cubicBezTo>
                    <a:pt x="74" y="314"/>
                    <a:pt x="80" y="317"/>
                    <a:pt x="85" y="320"/>
                  </a:cubicBezTo>
                  <a:cubicBezTo>
                    <a:pt x="86" y="319"/>
                    <a:pt x="83" y="316"/>
                    <a:pt x="88" y="318"/>
                  </a:cubicBezTo>
                  <a:cubicBezTo>
                    <a:pt x="98" y="327"/>
                    <a:pt x="98" y="327"/>
                    <a:pt x="98" y="327"/>
                  </a:cubicBezTo>
                  <a:cubicBezTo>
                    <a:pt x="103" y="329"/>
                    <a:pt x="104" y="326"/>
                    <a:pt x="111" y="332"/>
                  </a:cubicBezTo>
                  <a:cubicBezTo>
                    <a:pt x="110" y="331"/>
                    <a:pt x="109" y="329"/>
                    <a:pt x="112" y="331"/>
                  </a:cubicBezTo>
                  <a:cubicBezTo>
                    <a:pt x="122" y="337"/>
                    <a:pt x="132" y="344"/>
                    <a:pt x="140" y="352"/>
                  </a:cubicBezTo>
                  <a:cubicBezTo>
                    <a:pt x="144" y="356"/>
                    <a:pt x="148" y="360"/>
                    <a:pt x="151" y="365"/>
                  </a:cubicBezTo>
                  <a:cubicBezTo>
                    <a:pt x="152" y="367"/>
                    <a:pt x="154" y="370"/>
                    <a:pt x="155" y="372"/>
                  </a:cubicBezTo>
                  <a:cubicBezTo>
                    <a:pt x="156" y="375"/>
                    <a:pt x="157" y="378"/>
                    <a:pt x="158" y="381"/>
                  </a:cubicBezTo>
                  <a:cubicBezTo>
                    <a:pt x="161" y="392"/>
                    <a:pt x="163" y="404"/>
                    <a:pt x="163" y="417"/>
                  </a:cubicBezTo>
                  <a:cubicBezTo>
                    <a:pt x="164" y="429"/>
                    <a:pt x="164" y="441"/>
                    <a:pt x="162" y="453"/>
                  </a:cubicBezTo>
                  <a:cubicBezTo>
                    <a:pt x="163" y="447"/>
                    <a:pt x="163" y="451"/>
                    <a:pt x="163" y="456"/>
                  </a:cubicBezTo>
                  <a:cubicBezTo>
                    <a:pt x="164" y="453"/>
                    <a:pt x="165" y="456"/>
                    <a:pt x="166" y="456"/>
                  </a:cubicBezTo>
                  <a:cubicBezTo>
                    <a:pt x="165" y="463"/>
                    <a:pt x="164" y="470"/>
                    <a:pt x="162" y="476"/>
                  </a:cubicBezTo>
                  <a:cubicBezTo>
                    <a:pt x="165" y="480"/>
                    <a:pt x="161" y="498"/>
                    <a:pt x="163" y="501"/>
                  </a:cubicBezTo>
                  <a:cubicBezTo>
                    <a:pt x="163" y="494"/>
                    <a:pt x="163" y="494"/>
                    <a:pt x="163" y="494"/>
                  </a:cubicBezTo>
                  <a:cubicBezTo>
                    <a:pt x="165" y="503"/>
                    <a:pt x="171" y="483"/>
                    <a:pt x="175" y="484"/>
                  </a:cubicBezTo>
                  <a:cubicBezTo>
                    <a:pt x="172" y="474"/>
                    <a:pt x="181" y="458"/>
                    <a:pt x="176" y="442"/>
                  </a:cubicBezTo>
                  <a:cubicBezTo>
                    <a:pt x="177" y="438"/>
                    <a:pt x="178" y="445"/>
                    <a:pt x="178" y="443"/>
                  </a:cubicBezTo>
                  <a:cubicBezTo>
                    <a:pt x="177" y="439"/>
                    <a:pt x="176" y="434"/>
                    <a:pt x="177" y="424"/>
                  </a:cubicBezTo>
                  <a:cubicBezTo>
                    <a:pt x="177" y="425"/>
                    <a:pt x="177" y="425"/>
                    <a:pt x="177" y="425"/>
                  </a:cubicBezTo>
                  <a:cubicBezTo>
                    <a:pt x="176" y="412"/>
                    <a:pt x="175" y="403"/>
                    <a:pt x="174" y="393"/>
                  </a:cubicBezTo>
                  <a:cubicBezTo>
                    <a:pt x="173" y="388"/>
                    <a:pt x="173" y="383"/>
                    <a:pt x="171" y="377"/>
                  </a:cubicBezTo>
                  <a:cubicBezTo>
                    <a:pt x="170" y="372"/>
                    <a:pt x="168" y="365"/>
                    <a:pt x="165" y="357"/>
                  </a:cubicBezTo>
                  <a:cubicBezTo>
                    <a:pt x="164" y="359"/>
                    <a:pt x="164" y="360"/>
                    <a:pt x="164" y="361"/>
                  </a:cubicBezTo>
                  <a:cubicBezTo>
                    <a:pt x="164" y="360"/>
                    <a:pt x="163" y="359"/>
                    <a:pt x="163" y="358"/>
                  </a:cubicBezTo>
                  <a:cubicBezTo>
                    <a:pt x="163" y="358"/>
                    <a:pt x="162" y="357"/>
                    <a:pt x="162" y="357"/>
                  </a:cubicBezTo>
                  <a:cubicBezTo>
                    <a:pt x="162" y="356"/>
                    <a:pt x="161" y="355"/>
                    <a:pt x="161" y="354"/>
                  </a:cubicBezTo>
                  <a:cubicBezTo>
                    <a:pt x="160" y="353"/>
                    <a:pt x="160" y="351"/>
                    <a:pt x="159" y="350"/>
                  </a:cubicBezTo>
                  <a:cubicBezTo>
                    <a:pt x="155" y="348"/>
                    <a:pt x="158" y="351"/>
                    <a:pt x="161" y="356"/>
                  </a:cubicBezTo>
                  <a:cubicBezTo>
                    <a:pt x="162" y="357"/>
                    <a:pt x="162" y="358"/>
                    <a:pt x="163" y="359"/>
                  </a:cubicBezTo>
                  <a:cubicBezTo>
                    <a:pt x="163" y="360"/>
                    <a:pt x="164" y="361"/>
                    <a:pt x="164" y="361"/>
                  </a:cubicBezTo>
                  <a:cubicBezTo>
                    <a:pt x="164" y="363"/>
                    <a:pt x="164" y="363"/>
                    <a:pt x="162" y="362"/>
                  </a:cubicBezTo>
                  <a:cubicBezTo>
                    <a:pt x="163" y="360"/>
                    <a:pt x="161" y="356"/>
                    <a:pt x="158" y="352"/>
                  </a:cubicBezTo>
                  <a:cubicBezTo>
                    <a:pt x="155" y="347"/>
                    <a:pt x="151" y="343"/>
                    <a:pt x="147" y="339"/>
                  </a:cubicBezTo>
                  <a:cubicBezTo>
                    <a:pt x="138" y="331"/>
                    <a:pt x="129" y="326"/>
                    <a:pt x="128" y="322"/>
                  </a:cubicBezTo>
                  <a:cubicBezTo>
                    <a:pt x="119" y="317"/>
                    <a:pt x="129" y="326"/>
                    <a:pt x="121" y="321"/>
                  </a:cubicBezTo>
                  <a:cubicBezTo>
                    <a:pt x="119" y="318"/>
                    <a:pt x="119" y="318"/>
                    <a:pt x="119" y="318"/>
                  </a:cubicBezTo>
                  <a:cubicBezTo>
                    <a:pt x="116" y="319"/>
                    <a:pt x="116" y="319"/>
                    <a:pt x="116" y="319"/>
                  </a:cubicBezTo>
                  <a:cubicBezTo>
                    <a:pt x="111" y="315"/>
                    <a:pt x="108" y="313"/>
                    <a:pt x="109" y="312"/>
                  </a:cubicBezTo>
                  <a:cubicBezTo>
                    <a:pt x="110" y="312"/>
                    <a:pt x="113" y="313"/>
                    <a:pt x="114" y="314"/>
                  </a:cubicBezTo>
                  <a:cubicBezTo>
                    <a:pt x="107" y="309"/>
                    <a:pt x="94" y="304"/>
                    <a:pt x="92" y="302"/>
                  </a:cubicBezTo>
                  <a:cubicBezTo>
                    <a:pt x="94" y="304"/>
                    <a:pt x="97" y="306"/>
                    <a:pt x="99" y="307"/>
                  </a:cubicBezTo>
                  <a:cubicBezTo>
                    <a:pt x="93" y="305"/>
                    <a:pt x="87" y="301"/>
                    <a:pt x="82" y="298"/>
                  </a:cubicBezTo>
                  <a:cubicBezTo>
                    <a:pt x="80" y="297"/>
                    <a:pt x="79" y="296"/>
                    <a:pt x="77" y="295"/>
                  </a:cubicBezTo>
                  <a:cubicBezTo>
                    <a:pt x="73" y="292"/>
                    <a:pt x="73" y="292"/>
                    <a:pt x="73" y="292"/>
                  </a:cubicBezTo>
                  <a:cubicBezTo>
                    <a:pt x="70" y="290"/>
                    <a:pt x="67" y="288"/>
                    <a:pt x="64" y="286"/>
                  </a:cubicBezTo>
                  <a:cubicBezTo>
                    <a:pt x="52" y="279"/>
                    <a:pt x="41" y="271"/>
                    <a:pt x="31" y="264"/>
                  </a:cubicBezTo>
                  <a:cubicBezTo>
                    <a:pt x="32" y="266"/>
                    <a:pt x="32" y="266"/>
                    <a:pt x="32" y="266"/>
                  </a:cubicBezTo>
                  <a:cubicBezTo>
                    <a:pt x="24" y="260"/>
                    <a:pt x="22" y="257"/>
                    <a:pt x="20" y="254"/>
                  </a:cubicBezTo>
                  <a:cubicBezTo>
                    <a:pt x="19" y="253"/>
                    <a:pt x="18" y="251"/>
                    <a:pt x="16" y="249"/>
                  </a:cubicBezTo>
                  <a:cubicBezTo>
                    <a:pt x="15" y="247"/>
                    <a:pt x="13" y="244"/>
                    <a:pt x="13" y="241"/>
                  </a:cubicBezTo>
                  <a:cubicBezTo>
                    <a:pt x="13" y="241"/>
                    <a:pt x="13" y="241"/>
                    <a:pt x="13" y="241"/>
                  </a:cubicBezTo>
                  <a:cubicBezTo>
                    <a:pt x="12" y="239"/>
                    <a:pt x="12" y="235"/>
                    <a:pt x="15" y="232"/>
                  </a:cubicBezTo>
                  <a:cubicBezTo>
                    <a:pt x="14" y="234"/>
                    <a:pt x="16" y="233"/>
                    <a:pt x="17" y="232"/>
                  </a:cubicBezTo>
                  <a:cubicBezTo>
                    <a:pt x="19" y="232"/>
                    <a:pt x="20" y="231"/>
                    <a:pt x="19" y="233"/>
                  </a:cubicBezTo>
                  <a:cubicBezTo>
                    <a:pt x="21" y="231"/>
                    <a:pt x="24" y="229"/>
                    <a:pt x="26" y="228"/>
                  </a:cubicBezTo>
                  <a:cubicBezTo>
                    <a:pt x="27" y="227"/>
                    <a:pt x="28" y="227"/>
                    <a:pt x="29" y="226"/>
                  </a:cubicBezTo>
                  <a:cubicBezTo>
                    <a:pt x="30" y="226"/>
                    <a:pt x="30" y="225"/>
                    <a:pt x="31" y="225"/>
                  </a:cubicBezTo>
                  <a:cubicBezTo>
                    <a:pt x="32" y="224"/>
                    <a:pt x="33" y="223"/>
                    <a:pt x="36" y="222"/>
                  </a:cubicBezTo>
                  <a:cubicBezTo>
                    <a:pt x="37" y="222"/>
                    <a:pt x="38" y="223"/>
                    <a:pt x="39" y="223"/>
                  </a:cubicBezTo>
                  <a:cubicBezTo>
                    <a:pt x="41" y="222"/>
                    <a:pt x="42" y="222"/>
                    <a:pt x="44" y="222"/>
                  </a:cubicBezTo>
                  <a:cubicBezTo>
                    <a:pt x="46" y="222"/>
                    <a:pt x="49" y="222"/>
                    <a:pt x="54" y="223"/>
                  </a:cubicBezTo>
                  <a:cubicBezTo>
                    <a:pt x="46" y="222"/>
                    <a:pt x="59" y="226"/>
                    <a:pt x="50" y="226"/>
                  </a:cubicBezTo>
                  <a:cubicBezTo>
                    <a:pt x="60" y="230"/>
                    <a:pt x="67" y="232"/>
                    <a:pt x="73" y="234"/>
                  </a:cubicBezTo>
                  <a:cubicBezTo>
                    <a:pt x="79" y="236"/>
                    <a:pt x="84" y="238"/>
                    <a:pt x="88" y="243"/>
                  </a:cubicBezTo>
                  <a:cubicBezTo>
                    <a:pt x="93" y="243"/>
                    <a:pt x="89" y="240"/>
                    <a:pt x="84" y="238"/>
                  </a:cubicBezTo>
                  <a:cubicBezTo>
                    <a:pt x="80" y="235"/>
                    <a:pt x="74" y="233"/>
                    <a:pt x="77" y="234"/>
                  </a:cubicBezTo>
                  <a:cubicBezTo>
                    <a:pt x="73" y="231"/>
                    <a:pt x="86" y="235"/>
                    <a:pt x="92" y="238"/>
                  </a:cubicBezTo>
                  <a:cubicBezTo>
                    <a:pt x="98" y="242"/>
                    <a:pt x="100" y="249"/>
                    <a:pt x="115" y="257"/>
                  </a:cubicBezTo>
                  <a:cubicBezTo>
                    <a:pt x="114" y="257"/>
                    <a:pt x="114" y="257"/>
                    <a:pt x="112" y="256"/>
                  </a:cubicBezTo>
                  <a:cubicBezTo>
                    <a:pt x="113" y="257"/>
                    <a:pt x="115" y="258"/>
                    <a:pt x="116" y="258"/>
                  </a:cubicBezTo>
                  <a:cubicBezTo>
                    <a:pt x="118" y="259"/>
                    <a:pt x="120" y="260"/>
                    <a:pt x="122" y="261"/>
                  </a:cubicBezTo>
                  <a:cubicBezTo>
                    <a:pt x="127" y="264"/>
                    <a:pt x="132" y="266"/>
                    <a:pt x="137" y="269"/>
                  </a:cubicBezTo>
                  <a:cubicBezTo>
                    <a:pt x="140" y="269"/>
                    <a:pt x="143" y="270"/>
                    <a:pt x="146" y="271"/>
                  </a:cubicBezTo>
                  <a:cubicBezTo>
                    <a:pt x="148" y="272"/>
                    <a:pt x="151" y="273"/>
                    <a:pt x="150" y="271"/>
                  </a:cubicBezTo>
                  <a:cubicBezTo>
                    <a:pt x="144" y="269"/>
                    <a:pt x="138" y="267"/>
                    <a:pt x="131" y="264"/>
                  </a:cubicBezTo>
                  <a:cubicBezTo>
                    <a:pt x="135" y="265"/>
                    <a:pt x="139" y="266"/>
                    <a:pt x="143" y="267"/>
                  </a:cubicBezTo>
                  <a:cubicBezTo>
                    <a:pt x="145" y="267"/>
                    <a:pt x="147" y="268"/>
                    <a:pt x="149" y="268"/>
                  </a:cubicBezTo>
                  <a:cubicBezTo>
                    <a:pt x="150" y="269"/>
                    <a:pt x="151" y="269"/>
                    <a:pt x="152" y="269"/>
                  </a:cubicBezTo>
                  <a:cubicBezTo>
                    <a:pt x="152" y="269"/>
                    <a:pt x="153" y="269"/>
                    <a:pt x="154" y="270"/>
                  </a:cubicBezTo>
                  <a:cubicBezTo>
                    <a:pt x="154" y="270"/>
                    <a:pt x="154" y="270"/>
                    <a:pt x="154" y="270"/>
                  </a:cubicBezTo>
                  <a:cubicBezTo>
                    <a:pt x="154" y="270"/>
                    <a:pt x="154" y="269"/>
                    <a:pt x="154" y="269"/>
                  </a:cubicBezTo>
                  <a:cubicBezTo>
                    <a:pt x="154" y="269"/>
                    <a:pt x="154" y="269"/>
                    <a:pt x="154" y="269"/>
                  </a:cubicBezTo>
                  <a:cubicBezTo>
                    <a:pt x="154" y="265"/>
                    <a:pt x="153" y="261"/>
                    <a:pt x="153" y="258"/>
                  </a:cubicBezTo>
                  <a:cubicBezTo>
                    <a:pt x="154" y="259"/>
                    <a:pt x="156" y="266"/>
                    <a:pt x="157" y="271"/>
                  </a:cubicBezTo>
                  <a:cubicBezTo>
                    <a:pt x="157" y="269"/>
                    <a:pt x="156" y="266"/>
                    <a:pt x="156" y="263"/>
                  </a:cubicBezTo>
                  <a:cubicBezTo>
                    <a:pt x="155" y="259"/>
                    <a:pt x="155" y="257"/>
                    <a:pt x="155" y="254"/>
                  </a:cubicBezTo>
                  <a:cubicBezTo>
                    <a:pt x="157" y="256"/>
                    <a:pt x="158" y="265"/>
                    <a:pt x="160" y="276"/>
                  </a:cubicBezTo>
                  <a:cubicBezTo>
                    <a:pt x="160" y="277"/>
                    <a:pt x="157" y="275"/>
                    <a:pt x="156" y="275"/>
                  </a:cubicBezTo>
                  <a:cubicBezTo>
                    <a:pt x="154" y="274"/>
                    <a:pt x="152" y="274"/>
                    <a:pt x="151" y="273"/>
                  </a:cubicBezTo>
                  <a:cubicBezTo>
                    <a:pt x="147" y="272"/>
                    <a:pt x="144" y="272"/>
                    <a:pt x="142" y="271"/>
                  </a:cubicBezTo>
                  <a:cubicBezTo>
                    <a:pt x="145" y="273"/>
                    <a:pt x="151" y="275"/>
                    <a:pt x="155" y="276"/>
                  </a:cubicBezTo>
                  <a:cubicBezTo>
                    <a:pt x="158" y="276"/>
                    <a:pt x="160" y="277"/>
                    <a:pt x="160" y="277"/>
                  </a:cubicBezTo>
                  <a:cubicBezTo>
                    <a:pt x="161" y="277"/>
                    <a:pt x="161" y="278"/>
                    <a:pt x="161" y="278"/>
                  </a:cubicBezTo>
                  <a:cubicBezTo>
                    <a:pt x="161" y="278"/>
                    <a:pt x="162" y="279"/>
                    <a:pt x="161" y="279"/>
                  </a:cubicBezTo>
                  <a:cubicBezTo>
                    <a:pt x="162" y="279"/>
                    <a:pt x="162" y="279"/>
                    <a:pt x="162" y="278"/>
                  </a:cubicBezTo>
                  <a:cubicBezTo>
                    <a:pt x="159" y="271"/>
                    <a:pt x="159" y="265"/>
                    <a:pt x="158" y="258"/>
                  </a:cubicBezTo>
                  <a:cubicBezTo>
                    <a:pt x="157" y="252"/>
                    <a:pt x="156" y="244"/>
                    <a:pt x="152" y="236"/>
                  </a:cubicBezTo>
                  <a:cubicBezTo>
                    <a:pt x="153" y="236"/>
                    <a:pt x="154" y="237"/>
                    <a:pt x="154" y="237"/>
                  </a:cubicBezTo>
                  <a:cubicBezTo>
                    <a:pt x="154" y="236"/>
                    <a:pt x="154" y="235"/>
                    <a:pt x="153" y="234"/>
                  </a:cubicBezTo>
                  <a:cubicBezTo>
                    <a:pt x="153" y="234"/>
                    <a:pt x="153" y="233"/>
                    <a:pt x="153" y="233"/>
                  </a:cubicBezTo>
                  <a:cubicBezTo>
                    <a:pt x="153" y="232"/>
                    <a:pt x="153" y="232"/>
                    <a:pt x="152" y="232"/>
                  </a:cubicBezTo>
                  <a:cubicBezTo>
                    <a:pt x="152" y="230"/>
                    <a:pt x="151" y="228"/>
                    <a:pt x="151" y="226"/>
                  </a:cubicBezTo>
                  <a:cubicBezTo>
                    <a:pt x="155" y="232"/>
                    <a:pt x="155" y="232"/>
                    <a:pt x="155" y="232"/>
                  </a:cubicBezTo>
                  <a:cubicBezTo>
                    <a:pt x="150" y="223"/>
                    <a:pt x="151" y="213"/>
                    <a:pt x="147" y="204"/>
                  </a:cubicBezTo>
                  <a:cubicBezTo>
                    <a:pt x="153" y="223"/>
                    <a:pt x="147" y="209"/>
                    <a:pt x="148" y="218"/>
                  </a:cubicBezTo>
                  <a:cubicBezTo>
                    <a:pt x="138" y="195"/>
                    <a:pt x="148" y="203"/>
                    <a:pt x="139" y="177"/>
                  </a:cubicBezTo>
                  <a:cubicBezTo>
                    <a:pt x="141" y="181"/>
                    <a:pt x="142" y="191"/>
                    <a:pt x="140" y="185"/>
                  </a:cubicBezTo>
                  <a:cubicBezTo>
                    <a:pt x="139" y="180"/>
                    <a:pt x="137" y="174"/>
                    <a:pt x="137" y="170"/>
                  </a:cubicBezTo>
                  <a:cubicBezTo>
                    <a:pt x="132" y="154"/>
                    <a:pt x="136" y="174"/>
                    <a:pt x="133" y="167"/>
                  </a:cubicBezTo>
                  <a:cubicBezTo>
                    <a:pt x="133" y="160"/>
                    <a:pt x="129" y="159"/>
                    <a:pt x="126" y="151"/>
                  </a:cubicBezTo>
                  <a:cubicBezTo>
                    <a:pt x="128" y="151"/>
                    <a:pt x="128" y="151"/>
                    <a:pt x="128" y="151"/>
                  </a:cubicBezTo>
                  <a:cubicBezTo>
                    <a:pt x="124" y="131"/>
                    <a:pt x="123" y="147"/>
                    <a:pt x="120" y="129"/>
                  </a:cubicBezTo>
                  <a:cubicBezTo>
                    <a:pt x="124" y="136"/>
                    <a:pt x="124" y="136"/>
                    <a:pt x="124" y="136"/>
                  </a:cubicBezTo>
                  <a:cubicBezTo>
                    <a:pt x="122" y="127"/>
                    <a:pt x="122" y="127"/>
                    <a:pt x="122" y="127"/>
                  </a:cubicBezTo>
                  <a:cubicBezTo>
                    <a:pt x="124" y="128"/>
                    <a:pt x="124" y="128"/>
                    <a:pt x="124" y="128"/>
                  </a:cubicBezTo>
                  <a:cubicBezTo>
                    <a:pt x="122" y="123"/>
                    <a:pt x="121" y="120"/>
                    <a:pt x="121" y="117"/>
                  </a:cubicBezTo>
                  <a:cubicBezTo>
                    <a:pt x="120" y="114"/>
                    <a:pt x="120" y="110"/>
                    <a:pt x="119" y="105"/>
                  </a:cubicBezTo>
                  <a:cubicBezTo>
                    <a:pt x="118" y="108"/>
                    <a:pt x="116" y="105"/>
                    <a:pt x="115" y="96"/>
                  </a:cubicBezTo>
                  <a:cubicBezTo>
                    <a:pt x="116" y="90"/>
                    <a:pt x="117" y="99"/>
                    <a:pt x="116" y="87"/>
                  </a:cubicBezTo>
                  <a:cubicBezTo>
                    <a:pt x="117" y="90"/>
                    <a:pt x="119" y="92"/>
                    <a:pt x="117" y="98"/>
                  </a:cubicBezTo>
                  <a:cubicBezTo>
                    <a:pt x="118" y="98"/>
                    <a:pt x="119" y="100"/>
                    <a:pt x="120" y="101"/>
                  </a:cubicBezTo>
                  <a:cubicBezTo>
                    <a:pt x="120" y="98"/>
                    <a:pt x="120" y="94"/>
                    <a:pt x="119" y="90"/>
                  </a:cubicBezTo>
                  <a:cubicBezTo>
                    <a:pt x="119" y="87"/>
                    <a:pt x="119" y="83"/>
                    <a:pt x="119" y="81"/>
                  </a:cubicBezTo>
                  <a:cubicBezTo>
                    <a:pt x="119" y="83"/>
                    <a:pt x="119" y="85"/>
                    <a:pt x="118" y="86"/>
                  </a:cubicBezTo>
                  <a:cubicBezTo>
                    <a:pt x="118" y="83"/>
                    <a:pt x="118" y="80"/>
                    <a:pt x="117" y="77"/>
                  </a:cubicBezTo>
                  <a:cubicBezTo>
                    <a:pt x="117" y="74"/>
                    <a:pt x="116" y="71"/>
                    <a:pt x="116" y="68"/>
                  </a:cubicBezTo>
                  <a:cubicBezTo>
                    <a:pt x="117" y="65"/>
                    <a:pt x="118" y="68"/>
                    <a:pt x="118" y="70"/>
                  </a:cubicBezTo>
                  <a:cubicBezTo>
                    <a:pt x="118" y="69"/>
                    <a:pt x="118" y="68"/>
                    <a:pt x="118" y="67"/>
                  </a:cubicBezTo>
                  <a:cubicBezTo>
                    <a:pt x="118" y="67"/>
                    <a:pt x="118" y="67"/>
                    <a:pt x="118" y="67"/>
                  </a:cubicBezTo>
                  <a:cubicBezTo>
                    <a:pt x="118" y="66"/>
                    <a:pt x="118" y="66"/>
                    <a:pt x="118" y="66"/>
                  </a:cubicBezTo>
                  <a:cubicBezTo>
                    <a:pt x="118" y="66"/>
                    <a:pt x="118" y="66"/>
                    <a:pt x="118" y="66"/>
                  </a:cubicBezTo>
                  <a:cubicBezTo>
                    <a:pt x="118" y="65"/>
                    <a:pt x="117" y="64"/>
                    <a:pt x="118" y="63"/>
                  </a:cubicBezTo>
                  <a:cubicBezTo>
                    <a:pt x="119" y="64"/>
                    <a:pt x="120" y="65"/>
                    <a:pt x="121" y="67"/>
                  </a:cubicBezTo>
                  <a:cubicBezTo>
                    <a:pt x="121" y="67"/>
                    <a:pt x="121" y="67"/>
                    <a:pt x="121" y="67"/>
                  </a:cubicBezTo>
                  <a:cubicBezTo>
                    <a:pt x="121" y="67"/>
                    <a:pt x="121" y="67"/>
                    <a:pt x="121" y="67"/>
                  </a:cubicBezTo>
                  <a:cubicBezTo>
                    <a:pt x="121" y="66"/>
                    <a:pt x="121" y="66"/>
                    <a:pt x="121" y="66"/>
                  </a:cubicBezTo>
                  <a:cubicBezTo>
                    <a:pt x="121" y="66"/>
                    <a:pt x="120" y="65"/>
                    <a:pt x="120" y="65"/>
                  </a:cubicBezTo>
                  <a:cubicBezTo>
                    <a:pt x="120" y="64"/>
                    <a:pt x="120" y="63"/>
                    <a:pt x="120" y="61"/>
                  </a:cubicBezTo>
                  <a:cubicBezTo>
                    <a:pt x="121" y="62"/>
                    <a:pt x="121" y="61"/>
                    <a:pt x="121" y="62"/>
                  </a:cubicBezTo>
                  <a:cubicBezTo>
                    <a:pt x="122" y="62"/>
                    <a:pt x="122" y="63"/>
                    <a:pt x="122" y="63"/>
                  </a:cubicBezTo>
                  <a:cubicBezTo>
                    <a:pt x="123" y="64"/>
                    <a:pt x="124" y="63"/>
                    <a:pt x="125" y="63"/>
                  </a:cubicBezTo>
                  <a:cubicBezTo>
                    <a:pt x="126" y="63"/>
                    <a:pt x="127" y="64"/>
                    <a:pt x="128" y="64"/>
                  </a:cubicBezTo>
                  <a:cubicBezTo>
                    <a:pt x="128" y="65"/>
                    <a:pt x="128" y="65"/>
                    <a:pt x="128" y="65"/>
                  </a:cubicBezTo>
                  <a:cubicBezTo>
                    <a:pt x="129" y="65"/>
                    <a:pt x="129" y="66"/>
                    <a:pt x="129" y="67"/>
                  </a:cubicBezTo>
                  <a:cubicBezTo>
                    <a:pt x="130" y="68"/>
                    <a:pt x="131" y="69"/>
                    <a:pt x="132" y="70"/>
                  </a:cubicBezTo>
                  <a:cubicBezTo>
                    <a:pt x="132" y="71"/>
                    <a:pt x="133" y="72"/>
                    <a:pt x="135" y="74"/>
                  </a:cubicBezTo>
                  <a:cubicBezTo>
                    <a:pt x="140" y="84"/>
                    <a:pt x="141" y="94"/>
                    <a:pt x="148" y="107"/>
                  </a:cubicBezTo>
                  <a:cubicBezTo>
                    <a:pt x="148" y="115"/>
                    <a:pt x="148" y="115"/>
                    <a:pt x="148" y="115"/>
                  </a:cubicBezTo>
                  <a:cubicBezTo>
                    <a:pt x="151" y="126"/>
                    <a:pt x="148" y="104"/>
                    <a:pt x="154" y="121"/>
                  </a:cubicBezTo>
                  <a:cubicBezTo>
                    <a:pt x="158" y="134"/>
                    <a:pt x="153" y="126"/>
                    <a:pt x="154" y="131"/>
                  </a:cubicBezTo>
                  <a:cubicBezTo>
                    <a:pt x="157" y="137"/>
                    <a:pt x="162" y="148"/>
                    <a:pt x="163" y="160"/>
                  </a:cubicBezTo>
                  <a:cubicBezTo>
                    <a:pt x="162" y="156"/>
                    <a:pt x="161" y="153"/>
                    <a:pt x="160" y="149"/>
                  </a:cubicBezTo>
                  <a:close/>
                  <a:moveTo>
                    <a:pt x="229" y="157"/>
                  </a:moveTo>
                  <a:cubicBezTo>
                    <a:pt x="229" y="160"/>
                    <a:pt x="229" y="166"/>
                    <a:pt x="228" y="168"/>
                  </a:cubicBezTo>
                  <a:cubicBezTo>
                    <a:pt x="226" y="164"/>
                    <a:pt x="228" y="162"/>
                    <a:pt x="229" y="157"/>
                  </a:cubicBezTo>
                  <a:close/>
                  <a:moveTo>
                    <a:pt x="251" y="73"/>
                  </a:moveTo>
                  <a:cubicBezTo>
                    <a:pt x="250" y="72"/>
                    <a:pt x="250" y="70"/>
                    <a:pt x="251" y="67"/>
                  </a:cubicBezTo>
                  <a:cubicBezTo>
                    <a:pt x="251" y="68"/>
                    <a:pt x="251" y="71"/>
                    <a:pt x="251" y="73"/>
                  </a:cubicBezTo>
                  <a:close/>
                  <a:moveTo>
                    <a:pt x="396" y="230"/>
                  </a:moveTo>
                  <a:cubicBezTo>
                    <a:pt x="396" y="230"/>
                    <a:pt x="396" y="230"/>
                    <a:pt x="395" y="230"/>
                  </a:cubicBezTo>
                  <a:cubicBezTo>
                    <a:pt x="390" y="231"/>
                    <a:pt x="392" y="231"/>
                    <a:pt x="396" y="230"/>
                  </a:cubicBezTo>
                  <a:close/>
                  <a:moveTo>
                    <a:pt x="408" y="226"/>
                  </a:moveTo>
                  <a:cubicBezTo>
                    <a:pt x="409" y="226"/>
                    <a:pt x="409" y="225"/>
                    <a:pt x="408" y="225"/>
                  </a:cubicBezTo>
                  <a:cubicBezTo>
                    <a:pt x="407" y="226"/>
                    <a:pt x="405" y="227"/>
                    <a:pt x="402" y="228"/>
                  </a:cubicBezTo>
                  <a:cubicBezTo>
                    <a:pt x="403" y="228"/>
                    <a:pt x="404" y="228"/>
                    <a:pt x="408" y="226"/>
                  </a:cubicBezTo>
                  <a:close/>
                  <a:moveTo>
                    <a:pt x="121" y="243"/>
                  </a:moveTo>
                  <a:cubicBezTo>
                    <a:pt x="123" y="244"/>
                    <a:pt x="123" y="244"/>
                    <a:pt x="123" y="244"/>
                  </a:cubicBezTo>
                  <a:cubicBezTo>
                    <a:pt x="118" y="242"/>
                    <a:pt x="119" y="243"/>
                    <a:pt x="121" y="2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1" name="Freeform 20173"/>
            <p:cNvSpPr/>
            <p:nvPr/>
          </p:nvSpPr>
          <p:spPr bwMode="auto">
            <a:xfrm>
              <a:off x="1450976" y="3422651"/>
              <a:ext cx="3175" cy="9525"/>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2"/>
                    <a:pt x="1" y="1"/>
                    <a:pt x="1" y="0"/>
                  </a:cubicBezTo>
                  <a:cubicBezTo>
                    <a:pt x="1" y="0"/>
                    <a:pt x="0"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2" name="Freeform 20174"/>
            <p:cNvSpPr/>
            <p:nvPr/>
          </p:nvSpPr>
          <p:spPr bwMode="auto">
            <a:xfrm>
              <a:off x="1057276" y="3462338"/>
              <a:ext cx="3175" cy="4763"/>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0"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3" name="Freeform 20175"/>
            <p:cNvSpPr/>
            <p:nvPr/>
          </p:nvSpPr>
          <p:spPr bwMode="auto">
            <a:xfrm>
              <a:off x="1814513" y="3578226"/>
              <a:ext cx="6350" cy="14288"/>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1" y="2"/>
                    <a:pt x="1" y="1"/>
                    <a:pt x="2" y="0"/>
                  </a:cubicBezTo>
                  <a:cubicBezTo>
                    <a:pt x="2" y="0"/>
                    <a:pt x="1" y="1"/>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4" name="Freeform 20176"/>
            <p:cNvSpPr/>
            <p:nvPr/>
          </p:nvSpPr>
          <p:spPr bwMode="auto">
            <a:xfrm>
              <a:off x="2225676" y="3929063"/>
              <a:ext cx="47625" cy="3175"/>
            </a:xfrm>
            <a:custGeom>
              <a:avLst/>
              <a:gdLst>
                <a:gd name="T0" fmla="*/ 14 w 14"/>
                <a:gd name="T1" fmla="*/ 0 h 1"/>
                <a:gd name="T2" fmla="*/ 0 w 14"/>
                <a:gd name="T3" fmla="*/ 1 h 1"/>
                <a:gd name="T4" fmla="*/ 11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cubicBezTo>
                    <a:pt x="0" y="1"/>
                    <a:pt x="0" y="1"/>
                    <a:pt x="0" y="1"/>
                  </a:cubicBezTo>
                  <a:cubicBezTo>
                    <a:pt x="6" y="1"/>
                    <a:pt x="8" y="1"/>
                    <a:pt x="11" y="1"/>
                  </a:cubicBezTo>
                  <a:cubicBezTo>
                    <a:pt x="11" y="1"/>
                    <a:pt x="9"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5" name="Freeform 20177"/>
            <p:cNvSpPr/>
            <p:nvPr/>
          </p:nvSpPr>
          <p:spPr bwMode="auto">
            <a:xfrm>
              <a:off x="2097088" y="4143376"/>
              <a:ext cx="23813" cy="20638"/>
            </a:xfrm>
            <a:custGeom>
              <a:avLst/>
              <a:gdLst>
                <a:gd name="T0" fmla="*/ 3 w 7"/>
                <a:gd name="T1" fmla="*/ 3 h 6"/>
                <a:gd name="T2" fmla="*/ 0 w 7"/>
                <a:gd name="T3" fmla="*/ 6 h 6"/>
                <a:gd name="T4" fmla="*/ 1 w 7"/>
                <a:gd name="T5" fmla="*/ 6 h 6"/>
                <a:gd name="T6" fmla="*/ 3 w 7"/>
                <a:gd name="T7" fmla="*/ 3 h 6"/>
              </a:gdLst>
              <a:ahLst/>
              <a:cxnLst>
                <a:cxn ang="0">
                  <a:pos x="T0" y="T1"/>
                </a:cxn>
                <a:cxn ang="0">
                  <a:pos x="T2" y="T3"/>
                </a:cxn>
                <a:cxn ang="0">
                  <a:pos x="T4" y="T5"/>
                </a:cxn>
                <a:cxn ang="0">
                  <a:pos x="T6" y="T7"/>
                </a:cxn>
              </a:cxnLst>
              <a:rect l="0" t="0" r="r" b="b"/>
              <a:pathLst>
                <a:path w="7" h="6">
                  <a:moveTo>
                    <a:pt x="3" y="3"/>
                  </a:moveTo>
                  <a:cubicBezTo>
                    <a:pt x="2" y="4"/>
                    <a:pt x="1" y="5"/>
                    <a:pt x="0" y="6"/>
                  </a:cubicBezTo>
                  <a:cubicBezTo>
                    <a:pt x="1" y="6"/>
                    <a:pt x="1" y="6"/>
                    <a:pt x="1" y="6"/>
                  </a:cubicBezTo>
                  <a:cubicBezTo>
                    <a:pt x="5" y="3"/>
                    <a:pt x="7"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6" name="Freeform 20178"/>
            <p:cNvSpPr/>
            <p:nvPr/>
          </p:nvSpPr>
          <p:spPr bwMode="auto">
            <a:xfrm>
              <a:off x="2235201" y="3973513"/>
              <a:ext cx="17463" cy="50800"/>
            </a:xfrm>
            <a:custGeom>
              <a:avLst/>
              <a:gdLst>
                <a:gd name="T0" fmla="*/ 5 w 5"/>
                <a:gd name="T1" fmla="*/ 0 h 15"/>
                <a:gd name="T2" fmla="*/ 0 w 5"/>
                <a:gd name="T3" fmla="*/ 14 h 15"/>
                <a:gd name="T4" fmla="*/ 0 w 5"/>
                <a:gd name="T5" fmla="*/ 13 h 15"/>
                <a:gd name="T6" fmla="*/ 5 w 5"/>
                <a:gd name="T7" fmla="*/ 0 h 15"/>
              </a:gdLst>
              <a:ahLst/>
              <a:cxnLst>
                <a:cxn ang="0">
                  <a:pos x="T0" y="T1"/>
                </a:cxn>
                <a:cxn ang="0">
                  <a:pos x="T2" y="T3"/>
                </a:cxn>
                <a:cxn ang="0">
                  <a:pos x="T4" y="T5"/>
                </a:cxn>
                <a:cxn ang="0">
                  <a:pos x="T6" y="T7"/>
                </a:cxn>
              </a:cxnLst>
              <a:rect l="0" t="0" r="r" b="b"/>
              <a:pathLst>
                <a:path w="5" h="15">
                  <a:moveTo>
                    <a:pt x="5" y="0"/>
                  </a:moveTo>
                  <a:cubicBezTo>
                    <a:pt x="2" y="2"/>
                    <a:pt x="2" y="8"/>
                    <a:pt x="0" y="14"/>
                  </a:cubicBezTo>
                  <a:cubicBezTo>
                    <a:pt x="0" y="14"/>
                    <a:pt x="0" y="13"/>
                    <a:pt x="0" y="13"/>
                  </a:cubicBezTo>
                  <a:cubicBezTo>
                    <a:pt x="2" y="15"/>
                    <a:pt x="4" y="7"/>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7" name="Freeform 20179"/>
            <p:cNvSpPr/>
            <p:nvPr/>
          </p:nvSpPr>
          <p:spPr bwMode="auto">
            <a:xfrm>
              <a:off x="2222501" y="4029076"/>
              <a:ext cx="9525" cy="23813"/>
            </a:xfrm>
            <a:custGeom>
              <a:avLst/>
              <a:gdLst>
                <a:gd name="T0" fmla="*/ 3 w 3"/>
                <a:gd name="T1" fmla="*/ 0 h 7"/>
                <a:gd name="T2" fmla="*/ 0 w 3"/>
                <a:gd name="T3" fmla="*/ 6 h 7"/>
                <a:gd name="T4" fmla="*/ 3 w 3"/>
                <a:gd name="T5" fmla="*/ 0 h 7"/>
              </a:gdLst>
              <a:ahLst/>
              <a:cxnLst>
                <a:cxn ang="0">
                  <a:pos x="T0" y="T1"/>
                </a:cxn>
                <a:cxn ang="0">
                  <a:pos x="T2" y="T3"/>
                </a:cxn>
                <a:cxn ang="0">
                  <a:pos x="T4" y="T5"/>
                </a:cxn>
              </a:cxnLst>
              <a:rect l="0" t="0" r="r" b="b"/>
              <a:pathLst>
                <a:path w="3" h="7">
                  <a:moveTo>
                    <a:pt x="3" y="0"/>
                  </a:moveTo>
                  <a:cubicBezTo>
                    <a:pt x="2" y="2"/>
                    <a:pt x="2" y="4"/>
                    <a:pt x="0" y="6"/>
                  </a:cubicBezTo>
                  <a:cubicBezTo>
                    <a:pt x="1" y="7"/>
                    <a:pt x="2" y="3"/>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8" name="Freeform 20180"/>
            <p:cNvSpPr/>
            <p:nvPr/>
          </p:nvSpPr>
          <p:spPr bwMode="auto">
            <a:xfrm>
              <a:off x="2001838" y="3952876"/>
              <a:ext cx="60325" cy="41275"/>
            </a:xfrm>
            <a:custGeom>
              <a:avLst/>
              <a:gdLst>
                <a:gd name="T0" fmla="*/ 13 w 18"/>
                <a:gd name="T1" fmla="*/ 6 h 12"/>
                <a:gd name="T2" fmla="*/ 16 w 18"/>
                <a:gd name="T3" fmla="*/ 3 h 12"/>
                <a:gd name="T4" fmla="*/ 13 w 18"/>
                <a:gd name="T5" fmla="*/ 6 h 12"/>
              </a:gdLst>
              <a:ahLst/>
              <a:cxnLst>
                <a:cxn ang="0">
                  <a:pos x="T0" y="T1"/>
                </a:cxn>
                <a:cxn ang="0">
                  <a:pos x="T2" y="T3"/>
                </a:cxn>
                <a:cxn ang="0">
                  <a:pos x="T4" y="T5"/>
                </a:cxn>
              </a:cxnLst>
              <a:rect l="0" t="0" r="r" b="b"/>
              <a:pathLst>
                <a:path w="18" h="12">
                  <a:moveTo>
                    <a:pt x="13" y="6"/>
                  </a:moveTo>
                  <a:cubicBezTo>
                    <a:pt x="16" y="5"/>
                    <a:pt x="14" y="3"/>
                    <a:pt x="16" y="3"/>
                  </a:cubicBezTo>
                  <a:cubicBezTo>
                    <a:pt x="18" y="0"/>
                    <a:pt x="0" y="12"/>
                    <a:pt x="13"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9" name="Freeform 20181"/>
            <p:cNvSpPr/>
            <p:nvPr/>
          </p:nvSpPr>
          <p:spPr bwMode="auto">
            <a:xfrm>
              <a:off x="2225676" y="3984626"/>
              <a:ext cx="9525" cy="15875"/>
            </a:xfrm>
            <a:custGeom>
              <a:avLst/>
              <a:gdLst>
                <a:gd name="T0" fmla="*/ 0 w 3"/>
                <a:gd name="T1" fmla="*/ 5 h 5"/>
                <a:gd name="T2" fmla="*/ 3 w 3"/>
                <a:gd name="T3" fmla="*/ 2 h 5"/>
                <a:gd name="T4" fmla="*/ 2 w 3"/>
                <a:gd name="T5" fmla="*/ 0 h 5"/>
                <a:gd name="T6" fmla="*/ 0 w 3"/>
                <a:gd name="T7" fmla="*/ 5 h 5"/>
              </a:gdLst>
              <a:ahLst/>
              <a:cxnLst>
                <a:cxn ang="0">
                  <a:pos x="T0" y="T1"/>
                </a:cxn>
                <a:cxn ang="0">
                  <a:pos x="T2" y="T3"/>
                </a:cxn>
                <a:cxn ang="0">
                  <a:pos x="T4" y="T5"/>
                </a:cxn>
                <a:cxn ang="0">
                  <a:pos x="T6" y="T7"/>
                </a:cxn>
              </a:cxnLst>
              <a:rect l="0" t="0" r="r" b="b"/>
              <a:pathLst>
                <a:path w="3" h="5">
                  <a:moveTo>
                    <a:pt x="0" y="5"/>
                  </a:moveTo>
                  <a:cubicBezTo>
                    <a:pt x="1" y="4"/>
                    <a:pt x="2" y="3"/>
                    <a:pt x="3" y="2"/>
                  </a:cubicBezTo>
                  <a:cubicBezTo>
                    <a:pt x="3" y="1"/>
                    <a:pt x="2" y="1"/>
                    <a:pt x="2" y="0"/>
                  </a:cubicBezTo>
                  <a:cubicBezTo>
                    <a:pt x="2" y="2"/>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0" name="Freeform 20182"/>
            <p:cNvSpPr/>
            <p:nvPr/>
          </p:nvSpPr>
          <p:spPr bwMode="auto">
            <a:xfrm>
              <a:off x="2112963" y="3970338"/>
              <a:ext cx="41275" cy="11113"/>
            </a:xfrm>
            <a:custGeom>
              <a:avLst/>
              <a:gdLst>
                <a:gd name="T0" fmla="*/ 1 w 12"/>
                <a:gd name="T1" fmla="*/ 3 h 3"/>
                <a:gd name="T2" fmla="*/ 10 w 12"/>
                <a:gd name="T3" fmla="*/ 1 h 3"/>
                <a:gd name="T4" fmla="*/ 12 w 12"/>
                <a:gd name="T5" fmla="*/ 0 h 3"/>
                <a:gd name="T6" fmla="*/ 4 w 12"/>
                <a:gd name="T7" fmla="*/ 2 h 3"/>
                <a:gd name="T8" fmla="*/ 1 w 12"/>
                <a:gd name="T9" fmla="*/ 3 h 3"/>
              </a:gdLst>
              <a:ahLst/>
              <a:cxnLst>
                <a:cxn ang="0">
                  <a:pos x="T0" y="T1"/>
                </a:cxn>
                <a:cxn ang="0">
                  <a:pos x="T2" y="T3"/>
                </a:cxn>
                <a:cxn ang="0">
                  <a:pos x="T4" y="T5"/>
                </a:cxn>
                <a:cxn ang="0">
                  <a:pos x="T6" y="T7"/>
                </a:cxn>
                <a:cxn ang="0">
                  <a:pos x="T8" y="T9"/>
                </a:cxn>
              </a:cxnLst>
              <a:rect l="0" t="0" r="r" b="b"/>
              <a:pathLst>
                <a:path w="12" h="3">
                  <a:moveTo>
                    <a:pt x="1" y="3"/>
                  </a:moveTo>
                  <a:cubicBezTo>
                    <a:pt x="4" y="2"/>
                    <a:pt x="7" y="2"/>
                    <a:pt x="10" y="1"/>
                  </a:cubicBezTo>
                  <a:cubicBezTo>
                    <a:pt x="9" y="1"/>
                    <a:pt x="11" y="1"/>
                    <a:pt x="12" y="0"/>
                  </a:cubicBezTo>
                  <a:cubicBezTo>
                    <a:pt x="9" y="1"/>
                    <a:pt x="6" y="1"/>
                    <a:pt x="4" y="2"/>
                  </a:cubicBezTo>
                  <a:cubicBezTo>
                    <a:pt x="2" y="2"/>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1" name="Freeform 20183"/>
            <p:cNvSpPr/>
            <p:nvPr/>
          </p:nvSpPr>
          <p:spPr bwMode="auto">
            <a:xfrm>
              <a:off x="2154238" y="3967163"/>
              <a:ext cx="26988" cy="3175"/>
            </a:xfrm>
            <a:custGeom>
              <a:avLst/>
              <a:gdLst>
                <a:gd name="T0" fmla="*/ 0 w 8"/>
                <a:gd name="T1" fmla="*/ 1 h 1"/>
                <a:gd name="T2" fmla="*/ 8 w 8"/>
                <a:gd name="T3" fmla="*/ 0 h 1"/>
                <a:gd name="T4" fmla="*/ 0 w 8"/>
                <a:gd name="T5" fmla="*/ 1 h 1"/>
              </a:gdLst>
              <a:ahLst/>
              <a:cxnLst>
                <a:cxn ang="0">
                  <a:pos x="T0" y="T1"/>
                </a:cxn>
                <a:cxn ang="0">
                  <a:pos x="T2" y="T3"/>
                </a:cxn>
                <a:cxn ang="0">
                  <a:pos x="T4" y="T5"/>
                </a:cxn>
              </a:cxnLst>
              <a:rect l="0" t="0" r="r" b="b"/>
              <a:pathLst>
                <a:path w="8" h="1">
                  <a:moveTo>
                    <a:pt x="0" y="1"/>
                  </a:moveTo>
                  <a:cubicBezTo>
                    <a:pt x="3" y="0"/>
                    <a:pt x="6" y="0"/>
                    <a:pt x="8" y="0"/>
                  </a:cubicBezTo>
                  <a:cubicBezTo>
                    <a:pt x="6" y="0"/>
                    <a:pt x="3"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2" name="Freeform 20184"/>
            <p:cNvSpPr/>
            <p:nvPr/>
          </p:nvSpPr>
          <p:spPr bwMode="auto">
            <a:xfrm>
              <a:off x="2195513" y="3970338"/>
              <a:ext cx="26988" cy="0"/>
            </a:xfrm>
            <a:custGeom>
              <a:avLst/>
              <a:gdLst>
                <a:gd name="T0" fmla="*/ 8 w 8"/>
                <a:gd name="T1" fmla="*/ 6 w 8"/>
                <a:gd name="T2" fmla="*/ 0 w 8"/>
                <a:gd name="T3" fmla="*/ 8 w 8"/>
              </a:gdLst>
              <a:ahLst/>
              <a:cxnLst>
                <a:cxn ang="0">
                  <a:pos x="T0" y="0"/>
                </a:cxn>
                <a:cxn ang="0">
                  <a:pos x="T1" y="0"/>
                </a:cxn>
                <a:cxn ang="0">
                  <a:pos x="T2" y="0"/>
                </a:cxn>
                <a:cxn ang="0">
                  <a:pos x="T3" y="0"/>
                </a:cxn>
              </a:cxnLst>
              <a:rect l="0" t="0" r="r" b="b"/>
              <a:pathLst>
                <a:path w="8">
                  <a:moveTo>
                    <a:pt x="8" y="0"/>
                  </a:moveTo>
                  <a:cubicBezTo>
                    <a:pt x="6" y="0"/>
                    <a:pt x="6" y="0"/>
                    <a:pt x="6" y="0"/>
                  </a:cubicBezTo>
                  <a:cubicBezTo>
                    <a:pt x="4" y="0"/>
                    <a:pt x="2" y="0"/>
                    <a:pt x="0" y="0"/>
                  </a:cubicBezTo>
                  <a:cubicBezTo>
                    <a:pt x="3" y="0"/>
                    <a:pt x="5"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3" name="Freeform 20185"/>
            <p:cNvSpPr/>
            <p:nvPr/>
          </p:nvSpPr>
          <p:spPr bwMode="auto">
            <a:xfrm>
              <a:off x="1793876" y="4005263"/>
              <a:ext cx="20638" cy="33338"/>
            </a:xfrm>
            <a:custGeom>
              <a:avLst/>
              <a:gdLst>
                <a:gd name="T0" fmla="*/ 5 w 6"/>
                <a:gd name="T1" fmla="*/ 9 h 10"/>
                <a:gd name="T2" fmla="*/ 1 w 6"/>
                <a:gd name="T3" fmla="*/ 1 h 10"/>
                <a:gd name="T4" fmla="*/ 2 w 6"/>
                <a:gd name="T5" fmla="*/ 6 h 10"/>
                <a:gd name="T6" fmla="*/ 4 w 6"/>
                <a:gd name="T7" fmla="*/ 9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3" y="7"/>
                    <a:pt x="2" y="4"/>
                    <a:pt x="1" y="1"/>
                  </a:cubicBezTo>
                  <a:cubicBezTo>
                    <a:pt x="0" y="0"/>
                    <a:pt x="0" y="3"/>
                    <a:pt x="2" y="6"/>
                  </a:cubicBezTo>
                  <a:cubicBezTo>
                    <a:pt x="3" y="7"/>
                    <a:pt x="4" y="8"/>
                    <a:pt x="4" y="9"/>
                  </a:cubicBezTo>
                  <a:cubicBezTo>
                    <a:pt x="5" y="9"/>
                    <a:pt x="6" y="10"/>
                    <a:pt x="5"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4" name="Freeform 20186"/>
            <p:cNvSpPr/>
            <p:nvPr/>
          </p:nvSpPr>
          <p:spPr bwMode="auto">
            <a:xfrm>
              <a:off x="1885951" y="4068763"/>
              <a:ext cx="17463" cy="7938"/>
            </a:xfrm>
            <a:custGeom>
              <a:avLst/>
              <a:gdLst>
                <a:gd name="T0" fmla="*/ 5 w 5"/>
                <a:gd name="T1" fmla="*/ 0 h 2"/>
                <a:gd name="T2" fmla="*/ 0 w 5"/>
                <a:gd name="T3" fmla="*/ 0 h 2"/>
                <a:gd name="T4" fmla="*/ 1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2" y="0"/>
                    <a:pt x="2" y="0"/>
                    <a:pt x="0" y="0"/>
                  </a:cubicBezTo>
                  <a:cubicBezTo>
                    <a:pt x="1" y="2"/>
                    <a:pt x="1" y="2"/>
                    <a:pt x="1" y="2"/>
                  </a:cubicBezTo>
                  <a:cubicBezTo>
                    <a:pt x="2" y="2"/>
                    <a:pt x="4" y="1"/>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5" name="Freeform 20187"/>
            <p:cNvSpPr/>
            <p:nvPr/>
          </p:nvSpPr>
          <p:spPr bwMode="auto">
            <a:xfrm>
              <a:off x="1763713" y="4005263"/>
              <a:ext cx="47625" cy="57150"/>
            </a:xfrm>
            <a:custGeom>
              <a:avLst/>
              <a:gdLst>
                <a:gd name="T0" fmla="*/ 10 w 14"/>
                <a:gd name="T1" fmla="*/ 14 h 17"/>
                <a:gd name="T2" fmla="*/ 8 w 14"/>
                <a:gd name="T3" fmla="*/ 13 h 17"/>
                <a:gd name="T4" fmla="*/ 12 w 14"/>
                <a:gd name="T5" fmla="*/ 17 h 17"/>
                <a:gd name="T6" fmla="*/ 14 w 14"/>
                <a:gd name="T7" fmla="*/ 17 h 17"/>
                <a:gd name="T8" fmla="*/ 10 w 14"/>
                <a:gd name="T9" fmla="*/ 14 h 17"/>
              </a:gdLst>
              <a:ahLst/>
              <a:cxnLst>
                <a:cxn ang="0">
                  <a:pos x="T0" y="T1"/>
                </a:cxn>
                <a:cxn ang="0">
                  <a:pos x="T2" y="T3"/>
                </a:cxn>
                <a:cxn ang="0">
                  <a:pos x="T4" y="T5"/>
                </a:cxn>
                <a:cxn ang="0">
                  <a:pos x="T6" y="T7"/>
                </a:cxn>
                <a:cxn ang="0">
                  <a:pos x="T8" y="T9"/>
                </a:cxn>
              </a:cxnLst>
              <a:rect l="0" t="0" r="r" b="b"/>
              <a:pathLst>
                <a:path w="14" h="17">
                  <a:moveTo>
                    <a:pt x="10" y="14"/>
                  </a:moveTo>
                  <a:cubicBezTo>
                    <a:pt x="9" y="14"/>
                    <a:pt x="0" y="0"/>
                    <a:pt x="8" y="13"/>
                  </a:cubicBezTo>
                  <a:cubicBezTo>
                    <a:pt x="8" y="13"/>
                    <a:pt x="11" y="16"/>
                    <a:pt x="12" y="17"/>
                  </a:cubicBezTo>
                  <a:cubicBezTo>
                    <a:pt x="13" y="17"/>
                    <a:pt x="14" y="17"/>
                    <a:pt x="14" y="17"/>
                  </a:cubicBezTo>
                  <a:cubicBezTo>
                    <a:pt x="13" y="17"/>
                    <a:pt x="12" y="16"/>
                    <a:pt x="10"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6" name="Freeform 20188"/>
            <p:cNvSpPr/>
            <p:nvPr/>
          </p:nvSpPr>
          <p:spPr bwMode="auto">
            <a:xfrm>
              <a:off x="1844676" y="3548063"/>
              <a:ext cx="14288" cy="9525"/>
            </a:xfrm>
            <a:custGeom>
              <a:avLst/>
              <a:gdLst>
                <a:gd name="T0" fmla="*/ 2 w 9"/>
                <a:gd name="T1" fmla="*/ 0 h 6"/>
                <a:gd name="T2" fmla="*/ 0 w 9"/>
                <a:gd name="T3" fmla="*/ 6 h 6"/>
                <a:gd name="T4" fmla="*/ 9 w 9"/>
                <a:gd name="T5" fmla="*/ 6 h 6"/>
                <a:gd name="T6" fmla="*/ 2 w 9"/>
                <a:gd name="T7" fmla="*/ 0 h 6"/>
              </a:gdLst>
              <a:ahLst/>
              <a:cxnLst>
                <a:cxn ang="0">
                  <a:pos x="T0" y="T1"/>
                </a:cxn>
                <a:cxn ang="0">
                  <a:pos x="T2" y="T3"/>
                </a:cxn>
                <a:cxn ang="0">
                  <a:pos x="T4" y="T5"/>
                </a:cxn>
                <a:cxn ang="0">
                  <a:pos x="T6" y="T7"/>
                </a:cxn>
              </a:cxnLst>
              <a:rect l="0" t="0" r="r" b="b"/>
              <a:pathLst>
                <a:path w="9" h="6">
                  <a:moveTo>
                    <a:pt x="2" y="0"/>
                  </a:moveTo>
                  <a:lnTo>
                    <a:pt x="0" y="6"/>
                  </a:lnTo>
                  <a:lnTo>
                    <a:pt x="9" y="6"/>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7" name="Freeform 20189"/>
            <p:cNvSpPr/>
            <p:nvPr/>
          </p:nvSpPr>
          <p:spPr bwMode="auto">
            <a:xfrm>
              <a:off x="1773238" y="3432176"/>
              <a:ext cx="23813" cy="47625"/>
            </a:xfrm>
            <a:custGeom>
              <a:avLst/>
              <a:gdLst>
                <a:gd name="T0" fmla="*/ 4 w 7"/>
                <a:gd name="T1" fmla="*/ 12 h 14"/>
                <a:gd name="T2" fmla="*/ 6 w 7"/>
                <a:gd name="T3" fmla="*/ 6 h 14"/>
                <a:gd name="T4" fmla="*/ 5 w 7"/>
                <a:gd name="T5" fmla="*/ 4 h 14"/>
                <a:gd name="T6" fmla="*/ 6 w 7"/>
                <a:gd name="T7" fmla="*/ 3 h 14"/>
                <a:gd name="T8" fmla="*/ 7 w 7"/>
                <a:gd name="T9" fmla="*/ 1 h 14"/>
                <a:gd name="T10" fmla="*/ 7 w 7"/>
                <a:gd name="T11" fmla="*/ 1 h 14"/>
                <a:gd name="T12" fmla="*/ 6 w 7"/>
                <a:gd name="T13" fmla="*/ 1 h 14"/>
                <a:gd name="T14" fmla="*/ 5 w 7"/>
                <a:gd name="T15" fmla="*/ 2 h 14"/>
                <a:gd name="T16" fmla="*/ 3 w 7"/>
                <a:gd name="T17" fmla="*/ 4 h 14"/>
                <a:gd name="T18" fmla="*/ 4 w 7"/>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4">
                  <a:moveTo>
                    <a:pt x="4" y="12"/>
                  </a:moveTo>
                  <a:cubicBezTo>
                    <a:pt x="6" y="7"/>
                    <a:pt x="6" y="6"/>
                    <a:pt x="6" y="6"/>
                  </a:cubicBezTo>
                  <a:cubicBezTo>
                    <a:pt x="5" y="5"/>
                    <a:pt x="5" y="5"/>
                    <a:pt x="5" y="4"/>
                  </a:cubicBezTo>
                  <a:cubicBezTo>
                    <a:pt x="5" y="4"/>
                    <a:pt x="6" y="3"/>
                    <a:pt x="6" y="3"/>
                  </a:cubicBezTo>
                  <a:cubicBezTo>
                    <a:pt x="6" y="2"/>
                    <a:pt x="6" y="2"/>
                    <a:pt x="7" y="1"/>
                  </a:cubicBezTo>
                  <a:cubicBezTo>
                    <a:pt x="7" y="1"/>
                    <a:pt x="7" y="1"/>
                    <a:pt x="7" y="1"/>
                  </a:cubicBezTo>
                  <a:cubicBezTo>
                    <a:pt x="7" y="0"/>
                    <a:pt x="7" y="0"/>
                    <a:pt x="6" y="1"/>
                  </a:cubicBezTo>
                  <a:cubicBezTo>
                    <a:pt x="6" y="1"/>
                    <a:pt x="6" y="1"/>
                    <a:pt x="5" y="2"/>
                  </a:cubicBezTo>
                  <a:cubicBezTo>
                    <a:pt x="4" y="4"/>
                    <a:pt x="3" y="6"/>
                    <a:pt x="3" y="4"/>
                  </a:cubicBezTo>
                  <a:cubicBezTo>
                    <a:pt x="2" y="11"/>
                    <a:pt x="0" y="14"/>
                    <a:pt x="4"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8" name="Freeform 20190"/>
            <p:cNvSpPr/>
            <p:nvPr/>
          </p:nvSpPr>
          <p:spPr bwMode="auto">
            <a:xfrm>
              <a:off x="1784351" y="3435351"/>
              <a:ext cx="3175" cy="1111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2"/>
                    <a:pt x="1" y="1"/>
                    <a:pt x="1" y="0"/>
                  </a:cubicBezTo>
                  <a:cubicBezTo>
                    <a:pt x="1" y="2"/>
                    <a:pt x="1"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9" name="Freeform 20191"/>
            <p:cNvSpPr/>
            <p:nvPr/>
          </p:nvSpPr>
          <p:spPr bwMode="auto">
            <a:xfrm>
              <a:off x="1149351" y="4892676"/>
              <a:ext cx="6350" cy="23813"/>
            </a:xfrm>
            <a:custGeom>
              <a:avLst/>
              <a:gdLst>
                <a:gd name="T0" fmla="*/ 1 w 2"/>
                <a:gd name="T1" fmla="*/ 0 h 7"/>
                <a:gd name="T2" fmla="*/ 0 w 2"/>
                <a:gd name="T3" fmla="*/ 7 h 7"/>
                <a:gd name="T4" fmla="*/ 2 w 2"/>
                <a:gd name="T5" fmla="*/ 2 h 7"/>
                <a:gd name="T6" fmla="*/ 1 w 2"/>
                <a:gd name="T7" fmla="*/ 0 h 7"/>
              </a:gdLst>
              <a:ahLst/>
              <a:cxnLst>
                <a:cxn ang="0">
                  <a:pos x="T0" y="T1"/>
                </a:cxn>
                <a:cxn ang="0">
                  <a:pos x="T2" y="T3"/>
                </a:cxn>
                <a:cxn ang="0">
                  <a:pos x="T4" y="T5"/>
                </a:cxn>
                <a:cxn ang="0">
                  <a:pos x="T6" y="T7"/>
                </a:cxn>
              </a:cxnLst>
              <a:rect l="0" t="0" r="r" b="b"/>
              <a:pathLst>
                <a:path w="2" h="7">
                  <a:moveTo>
                    <a:pt x="1" y="0"/>
                  </a:moveTo>
                  <a:cubicBezTo>
                    <a:pt x="1" y="2"/>
                    <a:pt x="0" y="5"/>
                    <a:pt x="0" y="7"/>
                  </a:cubicBezTo>
                  <a:cubicBezTo>
                    <a:pt x="0" y="5"/>
                    <a:pt x="1" y="4"/>
                    <a:pt x="2" y="2"/>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0" name="Freeform 20192"/>
            <p:cNvSpPr/>
            <p:nvPr/>
          </p:nvSpPr>
          <p:spPr bwMode="auto">
            <a:xfrm>
              <a:off x="1149351" y="4941888"/>
              <a:ext cx="9525" cy="19050"/>
            </a:xfrm>
            <a:custGeom>
              <a:avLst/>
              <a:gdLst>
                <a:gd name="T0" fmla="*/ 3 w 3"/>
                <a:gd name="T1" fmla="*/ 0 h 6"/>
                <a:gd name="T2" fmla="*/ 0 w 3"/>
                <a:gd name="T3" fmla="*/ 1 h 6"/>
                <a:gd name="T4" fmla="*/ 1 w 3"/>
                <a:gd name="T5" fmla="*/ 6 h 6"/>
                <a:gd name="T6" fmla="*/ 3 w 3"/>
                <a:gd name="T7" fmla="*/ 0 h 6"/>
              </a:gdLst>
              <a:ahLst/>
              <a:cxnLst>
                <a:cxn ang="0">
                  <a:pos x="T0" y="T1"/>
                </a:cxn>
                <a:cxn ang="0">
                  <a:pos x="T2" y="T3"/>
                </a:cxn>
                <a:cxn ang="0">
                  <a:pos x="T4" y="T5"/>
                </a:cxn>
                <a:cxn ang="0">
                  <a:pos x="T6" y="T7"/>
                </a:cxn>
              </a:cxnLst>
              <a:rect l="0" t="0" r="r" b="b"/>
              <a:pathLst>
                <a:path w="3" h="6">
                  <a:moveTo>
                    <a:pt x="3" y="0"/>
                  </a:moveTo>
                  <a:cubicBezTo>
                    <a:pt x="0" y="1"/>
                    <a:pt x="0" y="1"/>
                    <a:pt x="0" y="1"/>
                  </a:cubicBezTo>
                  <a:cubicBezTo>
                    <a:pt x="1" y="6"/>
                    <a:pt x="1" y="6"/>
                    <a:pt x="1" y="6"/>
                  </a:cubicBezTo>
                  <a:cubicBezTo>
                    <a:pt x="2" y="4"/>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1" name="Freeform 20193"/>
            <p:cNvSpPr/>
            <p:nvPr/>
          </p:nvSpPr>
          <p:spPr bwMode="auto">
            <a:xfrm>
              <a:off x="1406526" y="3684588"/>
              <a:ext cx="3175" cy="23813"/>
            </a:xfrm>
            <a:custGeom>
              <a:avLst/>
              <a:gdLst>
                <a:gd name="T0" fmla="*/ 1 w 1"/>
                <a:gd name="T1" fmla="*/ 1 h 7"/>
                <a:gd name="T2" fmla="*/ 1 w 1"/>
                <a:gd name="T3" fmla="*/ 0 h 7"/>
                <a:gd name="T4" fmla="*/ 0 w 1"/>
                <a:gd name="T5" fmla="*/ 7 h 7"/>
                <a:gd name="T6" fmla="*/ 1 w 1"/>
                <a:gd name="T7" fmla="*/ 1 h 7"/>
              </a:gdLst>
              <a:ahLst/>
              <a:cxnLst>
                <a:cxn ang="0">
                  <a:pos x="T0" y="T1"/>
                </a:cxn>
                <a:cxn ang="0">
                  <a:pos x="T2" y="T3"/>
                </a:cxn>
                <a:cxn ang="0">
                  <a:pos x="T4" y="T5"/>
                </a:cxn>
                <a:cxn ang="0">
                  <a:pos x="T6" y="T7"/>
                </a:cxn>
              </a:cxnLst>
              <a:rect l="0" t="0" r="r" b="b"/>
              <a:pathLst>
                <a:path w="1" h="7">
                  <a:moveTo>
                    <a:pt x="1" y="1"/>
                  </a:moveTo>
                  <a:cubicBezTo>
                    <a:pt x="1" y="0"/>
                    <a:pt x="1" y="0"/>
                    <a:pt x="1" y="0"/>
                  </a:cubicBezTo>
                  <a:cubicBezTo>
                    <a:pt x="0" y="2"/>
                    <a:pt x="0" y="3"/>
                    <a:pt x="0" y="7"/>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2" name="Freeform 20194"/>
            <p:cNvSpPr/>
            <p:nvPr/>
          </p:nvSpPr>
          <p:spPr bwMode="auto">
            <a:xfrm>
              <a:off x="1223963" y="3943351"/>
              <a:ext cx="6350" cy="23813"/>
            </a:xfrm>
            <a:custGeom>
              <a:avLst/>
              <a:gdLst>
                <a:gd name="T0" fmla="*/ 0 w 2"/>
                <a:gd name="T1" fmla="*/ 4 h 7"/>
                <a:gd name="T2" fmla="*/ 2 w 2"/>
                <a:gd name="T3" fmla="*/ 7 h 7"/>
                <a:gd name="T4" fmla="*/ 1 w 2"/>
                <a:gd name="T5" fmla="*/ 0 h 7"/>
                <a:gd name="T6" fmla="*/ 0 w 2"/>
                <a:gd name="T7" fmla="*/ 4 h 7"/>
              </a:gdLst>
              <a:ahLst/>
              <a:cxnLst>
                <a:cxn ang="0">
                  <a:pos x="T0" y="T1"/>
                </a:cxn>
                <a:cxn ang="0">
                  <a:pos x="T2" y="T3"/>
                </a:cxn>
                <a:cxn ang="0">
                  <a:pos x="T4" y="T5"/>
                </a:cxn>
                <a:cxn ang="0">
                  <a:pos x="T6" y="T7"/>
                </a:cxn>
              </a:cxnLst>
              <a:rect l="0" t="0" r="r" b="b"/>
              <a:pathLst>
                <a:path w="2" h="7">
                  <a:moveTo>
                    <a:pt x="0" y="4"/>
                  </a:moveTo>
                  <a:cubicBezTo>
                    <a:pt x="2" y="7"/>
                    <a:pt x="2" y="7"/>
                    <a:pt x="2" y="7"/>
                  </a:cubicBezTo>
                  <a:cubicBezTo>
                    <a:pt x="1" y="5"/>
                    <a:pt x="1" y="2"/>
                    <a:pt x="1" y="0"/>
                  </a:cubicBezTo>
                  <a:cubicBezTo>
                    <a:pt x="0" y="2"/>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3" name="Freeform 20195"/>
            <p:cNvSpPr/>
            <p:nvPr/>
          </p:nvSpPr>
          <p:spPr bwMode="auto">
            <a:xfrm>
              <a:off x="1117601" y="3646488"/>
              <a:ext cx="11113" cy="41275"/>
            </a:xfrm>
            <a:custGeom>
              <a:avLst/>
              <a:gdLst>
                <a:gd name="T0" fmla="*/ 0 w 3"/>
                <a:gd name="T1" fmla="*/ 2 h 12"/>
                <a:gd name="T2" fmla="*/ 3 w 3"/>
                <a:gd name="T3" fmla="*/ 12 h 12"/>
                <a:gd name="T4" fmla="*/ 0 w 3"/>
                <a:gd name="T5" fmla="*/ 2 h 12"/>
              </a:gdLst>
              <a:ahLst/>
              <a:cxnLst>
                <a:cxn ang="0">
                  <a:pos x="T0" y="T1"/>
                </a:cxn>
                <a:cxn ang="0">
                  <a:pos x="T2" y="T3"/>
                </a:cxn>
                <a:cxn ang="0">
                  <a:pos x="T4" y="T5"/>
                </a:cxn>
              </a:cxnLst>
              <a:rect l="0" t="0" r="r" b="b"/>
              <a:pathLst>
                <a:path w="3" h="12">
                  <a:moveTo>
                    <a:pt x="0" y="2"/>
                  </a:moveTo>
                  <a:cubicBezTo>
                    <a:pt x="0" y="5"/>
                    <a:pt x="2" y="9"/>
                    <a:pt x="3" y="12"/>
                  </a:cubicBezTo>
                  <a:cubicBezTo>
                    <a:pt x="0" y="5"/>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4" name="Freeform 20196"/>
            <p:cNvSpPr/>
            <p:nvPr/>
          </p:nvSpPr>
          <p:spPr bwMode="auto">
            <a:xfrm>
              <a:off x="3951288" y="5080001"/>
              <a:ext cx="11113" cy="23813"/>
            </a:xfrm>
            <a:custGeom>
              <a:avLst/>
              <a:gdLst>
                <a:gd name="T0" fmla="*/ 0 w 3"/>
                <a:gd name="T1" fmla="*/ 4 h 7"/>
                <a:gd name="T2" fmla="*/ 3 w 3"/>
                <a:gd name="T3" fmla="*/ 6 h 7"/>
                <a:gd name="T4" fmla="*/ 0 w 3"/>
                <a:gd name="T5" fmla="*/ 4 h 7"/>
              </a:gdLst>
              <a:ahLst/>
              <a:cxnLst>
                <a:cxn ang="0">
                  <a:pos x="T0" y="T1"/>
                </a:cxn>
                <a:cxn ang="0">
                  <a:pos x="T2" y="T3"/>
                </a:cxn>
                <a:cxn ang="0">
                  <a:pos x="T4" y="T5"/>
                </a:cxn>
              </a:cxnLst>
              <a:rect l="0" t="0" r="r" b="b"/>
              <a:pathLst>
                <a:path w="3" h="7">
                  <a:moveTo>
                    <a:pt x="0" y="4"/>
                  </a:moveTo>
                  <a:cubicBezTo>
                    <a:pt x="1" y="7"/>
                    <a:pt x="3" y="6"/>
                    <a:pt x="3" y="6"/>
                  </a:cubicBezTo>
                  <a:cubicBezTo>
                    <a:pt x="1" y="0"/>
                    <a:pt x="0" y="4"/>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5" name="Freeform 20197"/>
            <p:cNvSpPr/>
            <p:nvPr/>
          </p:nvSpPr>
          <p:spPr bwMode="auto">
            <a:xfrm>
              <a:off x="3884613" y="4876801"/>
              <a:ext cx="9525" cy="26988"/>
            </a:xfrm>
            <a:custGeom>
              <a:avLst/>
              <a:gdLst>
                <a:gd name="T0" fmla="*/ 2 w 3"/>
                <a:gd name="T1" fmla="*/ 7 h 8"/>
                <a:gd name="T2" fmla="*/ 3 w 3"/>
                <a:gd name="T3" fmla="*/ 8 h 8"/>
                <a:gd name="T4" fmla="*/ 0 w 3"/>
                <a:gd name="T5" fmla="*/ 0 h 8"/>
                <a:gd name="T6" fmla="*/ 2 w 3"/>
                <a:gd name="T7" fmla="*/ 7 h 8"/>
              </a:gdLst>
              <a:ahLst/>
              <a:cxnLst>
                <a:cxn ang="0">
                  <a:pos x="T0" y="T1"/>
                </a:cxn>
                <a:cxn ang="0">
                  <a:pos x="T2" y="T3"/>
                </a:cxn>
                <a:cxn ang="0">
                  <a:pos x="T4" y="T5"/>
                </a:cxn>
                <a:cxn ang="0">
                  <a:pos x="T6" y="T7"/>
                </a:cxn>
              </a:cxnLst>
              <a:rect l="0" t="0" r="r" b="b"/>
              <a:pathLst>
                <a:path w="3" h="8">
                  <a:moveTo>
                    <a:pt x="2" y="7"/>
                  </a:moveTo>
                  <a:cubicBezTo>
                    <a:pt x="3" y="8"/>
                    <a:pt x="3" y="8"/>
                    <a:pt x="3" y="8"/>
                  </a:cubicBezTo>
                  <a:cubicBezTo>
                    <a:pt x="2" y="5"/>
                    <a:pt x="1" y="3"/>
                    <a:pt x="0" y="0"/>
                  </a:cubicBezTo>
                  <a:cubicBezTo>
                    <a:pt x="1" y="2"/>
                    <a:pt x="1" y="5"/>
                    <a:pt x="2"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6" name="Freeform 20198"/>
            <p:cNvSpPr/>
            <p:nvPr/>
          </p:nvSpPr>
          <p:spPr bwMode="auto">
            <a:xfrm>
              <a:off x="3857626" y="4713288"/>
              <a:ext cx="26988" cy="122238"/>
            </a:xfrm>
            <a:custGeom>
              <a:avLst/>
              <a:gdLst>
                <a:gd name="T0" fmla="*/ 3 w 8"/>
                <a:gd name="T1" fmla="*/ 0 h 36"/>
                <a:gd name="T2" fmla="*/ 6 w 8"/>
                <a:gd name="T3" fmla="*/ 30 h 36"/>
                <a:gd name="T4" fmla="*/ 5 w 8"/>
                <a:gd name="T5" fmla="*/ 32 h 36"/>
                <a:gd name="T6" fmla="*/ 8 w 8"/>
                <a:gd name="T7" fmla="*/ 36 h 36"/>
                <a:gd name="T8" fmla="*/ 5 w 8"/>
                <a:gd name="T9" fmla="*/ 16 h 36"/>
                <a:gd name="T10" fmla="*/ 3 w 8"/>
                <a:gd name="T11" fmla="*/ 0 h 36"/>
              </a:gdLst>
              <a:ahLst/>
              <a:cxnLst>
                <a:cxn ang="0">
                  <a:pos x="T0" y="T1"/>
                </a:cxn>
                <a:cxn ang="0">
                  <a:pos x="T2" y="T3"/>
                </a:cxn>
                <a:cxn ang="0">
                  <a:pos x="T4" y="T5"/>
                </a:cxn>
                <a:cxn ang="0">
                  <a:pos x="T6" y="T7"/>
                </a:cxn>
                <a:cxn ang="0">
                  <a:pos x="T8" y="T9"/>
                </a:cxn>
                <a:cxn ang="0">
                  <a:pos x="T10" y="T11"/>
                </a:cxn>
              </a:cxnLst>
              <a:rect l="0" t="0" r="r" b="b"/>
              <a:pathLst>
                <a:path w="8" h="36">
                  <a:moveTo>
                    <a:pt x="3" y="0"/>
                  </a:moveTo>
                  <a:cubicBezTo>
                    <a:pt x="0" y="5"/>
                    <a:pt x="5" y="20"/>
                    <a:pt x="6" y="30"/>
                  </a:cubicBezTo>
                  <a:cubicBezTo>
                    <a:pt x="5" y="32"/>
                    <a:pt x="5" y="32"/>
                    <a:pt x="5" y="32"/>
                  </a:cubicBezTo>
                  <a:cubicBezTo>
                    <a:pt x="8" y="36"/>
                    <a:pt x="8" y="36"/>
                    <a:pt x="8" y="36"/>
                  </a:cubicBezTo>
                  <a:cubicBezTo>
                    <a:pt x="7" y="30"/>
                    <a:pt x="6" y="23"/>
                    <a:pt x="5" y="16"/>
                  </a:cubicBezTo>
                  <a:cubicBezTo>
                    <a:pt x="3" y="10"/>
                    <a:pt x="2" y="4"/>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7" name="Freeform 20199"/>
            <p:cNvSpPr/>
            <p:nvPr/>
          </p:nvSpPr>
          <p:spPr bwMode="auto">
            <a:xfrm>
              <a:off x="3873501" y="4586288"/>
              <a:ext cx="6350" cy="44450"/>
            </a:xfrm>
            <a:custGeom>
              <a:avLst/>
              <a:gdLst>
                <a:gd name="T0" fmla="*/ 1 w 2"/>
                <a:gd name="T1" fmla="*/ 6 h 13"/>
                <a:gd name="T2" fmla="*/ 1 w 2"/>
                <a:gd name="T3" fmla="*/ 13 h 13"/>
                <a:gd name="T4" fmla="*/ 2 w 2"/>
                <a:gd name="T5" fmla="*/ 12 h 13"/>
                <a:gd name="T6" fmla="*/ 1 w 2"/>
                <a:gd name="T7" fmla="*/ 6 h 13"/>
              </a:gdLst>
              <a:ahLst/>
              <a:cxnLst>
                <a:cxn ang="0">
                  <a:pos x="T0" y="T1"/>
                </a:cxn>
                <a:cxn ang="0">
                  <a:pos x="T2" y="T3"/>
                </a:cxn>
                <a:cxn ang="0">
                  <a:pos x="T4" y="T5"/>
                </a:cxn>
                <a:cxn ang="0">
                  <a:pos x="T6" y="T7"/>
                </a:cxn>
              </a:cxnLst>
              <a:rect l="0" t="0" r="r" b="b"/>
              <a:pathLst>
                <a:path w="2" h="13">
                  <a:moveTo>
                    <a:pt x="1" y="6"/>
                  </a:moveTo>
                  <a:cubicBezTo>
                    <a:pt x="0" y="8"/>
                    <a:pt x="0" y="0"/>
                    <a:pt x="1" y="13"/>
                  </a:cubicBezTo>
                  <a:cubicBezTo>
                    <a:pt x="2" y="13"/>
                    <a:pt x="2" y="12"/>
                    <a:pt x="2" y="12"/>
                  </a:cubicBezTo>
                  <a:cubicBezTo>
                    <a:pt x="2" y="11"/>
                    <a:pt x="1" y="9"/>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8" name="Freeform 20200"/>
            <p:cNvSpPr/>
            <p:nvPr/>
          </p:nvSpPr>
          <p:spPr bwMode="auto">
            <a:xfrm>
              <a:off x="3879851" y="4614863"/>
              <a:ext cx="0" cy="33338"/>
            </a:xfrm>
            <a:custGeom>
              <a:avLst/>
              <a:gdLst>
                <a:gd name="T0" fmla="*/ 4 h 10"/>
                <a:gd name="T1" fmla="*/ 4 h 10"/>
              </a:gdLst>
              <a:ahLst/>
              <a:cxnLst>
                <a:cxn ang="0">
                  <a:pos x="0" y="T0"/>
                </a:cxn>
                <a:cxn ang="0">
                  <a:pos x="0" y="T1"/>
                </a:cxn>
              </a:cxnLst>
              <a:rect l="0" t="0" r="r" b="b"/>
              <a:pathLst>
                <a:path h="10">
                  <a:moveTo>
                    <a:pt x="0" y="4"/>
                  </a:moveTo>
                  <a:cubicBezTo>
                    <a:pt x="0" y="10"/>
                    <a:pt x="0" y="0"/>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9" name="Freeform 20201"/>
            <p:cNvSpPr/>
            <p:nvPr/>
          </p:nvSpPr>
          <p:spPr bwMode="auto">
            <a:xfrm>
              <a:off x="3873501" y="4511676"/>
              <a:ext cx="6350" cy="47625"/>
            </a:xfrm>
            <a:custGeom>
              <a:avLst/>
              <a:gdLst>
                <a:gd name="T0" fmla="*/ 0 w 2"/>
                <a:gd name="T1" fmla="*/ 7 h 14"/>
                <a:gd name="T2" fmla="*/ 1 w 2"/>
                <a:gd name="T3" fmla="*/ 14 h 14"/>
                <a:gd name="T4" fmla="*/ 2 w 2"/>
                <a:gd name="T5" fmla="*/ 8 h 14"/>
                <a:gd name="T6" fmla="*/ 0 w 2"/>
                <a:gd name="T7" fmla="*/ 7 h 14"/>
              </a:gdLst>
              <a:ahLst/>
              <a:cxnLst>
                <a:cxn ang="0">
                  <a:pos x="T0" y="T1"/>
                </a:cxn>
                <a:cxn ang="0">
                  <a:pos x="T2" y="T3"/>
                </a:cxn>
                <a:cxn ang="0">
                  <a:pos x="T4" y="T5"/>
                </a:cxn>
                <a:cxn ang="0">
                  <a:pos x="T6" y="T7"/>
                </a:cxn>
              </a:cxnLst>
              <a:rect l="0" t="0" r="r" b="b"/>
              <a:pathLst>
                <a:path w="2" h="14">
                  <a:moveTo>
                    <a:pt x="0" y="7"/>
                  </a:moveTo>
                  <a:cubicBezTo>
                    <a:pt x="1" y="14"/>
                    <a:pt x="1" y="14"/>
                    <a:pt x="1" y="14"/>
                  </a:cubicBezTo>
                  <a:cubicBezTo>
                    <a:pt x="1" y="13"/>
                    <a:pt x="1" y="6"/>
                    <a:pt x="2" y="8"/>
                  </a:cubicBezTo>
                  <a:cubicBezTo>
                    <a:pt x="1" y="0"/>
                    <a:pt x="0"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0" name="Freeform 20202"/>
            <p:cNvSpPr/>
            <p:nvPr/>
          </p:nvSpPr>
          <p:spPr bwMode="auto">
            <a:xfrm>
              <a:off x="3863976" y="4508501"/>
              <a:ext cx="3175" cy="14288"/>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4"/>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1" name="Freeform 20203"/>
            <p:cNvSpPr/>
            <p:nvPr/>
          </p:nvSpPr>
          <p:spPr bwMode="auto">
            <a:xfrm>
              <a:off x="3860801" y="4522788"/>
              <a:ext cx="9525" cy="30163"/>
            </a:xfrm>
            <a:custGeom>
              <a:avLst/>
              <a:gdLst>
                <a:gd name="T0" fmla="*/ 3 w 3"/>
                <a:gd name="T1" fmla="*/ 9 h 9"/>
                <a:gd name="T2" fmla="*/ 2 w 3"/>
                <a:gd name="T3" fmla="*/ 0 h 9"/>
                <a:gd name="T4" fmla="*/ 2 w 3"/>
                <a:gd name="T5" fmla="*/ 4 h 9"/>
                <a:gd name="T6" fmla="*/ 3 w 3"/>
                <a:gd name="T7" fmla="*/ 9 h 9"/>
              </a:gdLst>
              <a:ahLst/>
              <a:cxnLst>
                <a:cxn ang="0">
                  <a:pos x="T0" y="T1"/>
                </a:cxn>
                <a:cxn ang="0">
                  <a:pos x="T2" y="T3"/>
                </a:cxn>
                <a:cxn ang="0">
                  <a:pos x="T4" y="T5"/>
                </a:cxn>
                <a:cxn ang="0">
                  <a:pos x="T6" y="T7"/>
                </a:cxn>
              </a:cxnLst>
              <a:rect l="0" t="0" r="r" b="b"/>
              <a:pathLst>
                <a:path w="3" h="9">
                  <a:moveTo>
                    <a:pt x="3" y="9"/>
                  </a:moveTo>
                  <a:cubicBezTo>
                    <a:pt x="2" y="0"/>
                    <a:pt x="2" y="0"/>
                    <a:pt x="2" y="0"/>
                  </a:cubicBezTo>
                  <a:cubicBezTo>
                    <a:pt x="1" y="2"/>
                    <a:pt x="0" y="2"/>
                    <a:pt x="2" y="4"/>
                  </a:cubicBezTo>
                  <a:cubicBezTo>
                    <a:pt x="1" y="4"/>
                    <a:pt x="2" y="5"/>
                    <a:pt x="3"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2" name="Freeform 20204"/>
            <p:cNvSpPr/>
            <p:nvPr/>
          </p:nvSpPr>
          <p:spPr bwMode="auto">
            <a:xfrm>
              <a:off x="3863976" y="4570413"/>
              <a:ext cx="9525" cy="57150"/>
            </a:xfrm>
            <a:custGeom>
              <a:avLst/>
              <a:gdLst>
                <a:gd name="T0" fmla="*/ 2 w 3"/>
                <a:gd name="T1" fmla="*/ 0 h 17"/>
                <a:gd name="T2" fmla="*/ 0 w 3"/>
                <a:gd name="T3" fmla="*/ 2 h 17"/>
                <a:gd name="T4" fmla="*/ 2 w 3"/>
                <a:gd name="T5" fmla="*/ 0 h 17"/>
              </a:gdLst>
              <a:ahLst/>
              <a:cxnLst>
                <a:cxn ang="0">
                  <a:pos x="T0" y="T1"/>
                </a:cxn>
                <a:cxn ang="0">
                  <a:pos x="T2" y="T3"/>
                </a:cxn>
                <a:cxn ang="0">
                  <a:pos x="T4" y="T5"/>
                </a:cxn>
              </a:cxnLst>
              <a:rect l="0" t="0" r="r" b="b"/>
              <a:pathLst>
                <a:path w="3" h="17">
                  <a:moveTo>
                    <a:pt x="2" y="0"/>
                  </a:moveTo>
                  <a:cubicBezTo>
                    <a:pt x="1" y="4"/>
                    <a:pt x="1" y="10"/>
                    <a:pt x="0" y="2"/>
                  </a:cubicBezTo>
                  <a:cubicBezTo>
                    <a:pt x="1" y="17"/>
                    <a:pt x="3" y="15"/>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3" name="Freeform 20205"/>
            <p:cNvSpPr/>
            <p:nvPr/>
          </p:nvSpPr>
          <p:spPr bwMode="auto">
            <a:xfrm>
              <a:off x="3852863" y="4702176"/>
              <a:ext cx="7938" cy="38100"/>
            </a:xfrm>
            <a:custGeom>
              <a:avLst/>
              <a:gdLst>
                <a:gd name="T0" fmla="*/ 0 w 2"/>
                <a:gd name="T1" fmla="*/ 0 h 11"/>
                <a:gd name="T2" fmla="*/ 0 w 2"/>
                <a:gd name="T3" fmla="*/ 6 h 11"/>
                <a:gd name="T4" fmla="*/ 2 w 2"/>
                <a:gd name="T5" fmla="*/ 11 h 11"/>
                <a:gd name="T6" fmla="*/ 0 w 2"/>
                <a:gd name="T7" fmla="*/ 0 h 11"/>
              </a:gdLst>
              <a:ahLst/>
              <a:cxnLst>
                <a:cxn ang="0">
                  <a:pos x="T0" y="T1"/>
                </a:cxn>
                <a:cxn ang="0">
                  <a:pos x="T2" y="T3"/>
                </a:cxn>
                <a:cxn ang="0">
                  <a:pos x="T4" y="T5"/>
                </a:cxn>
                <a:cxn ang="0">
                  <a:pos x="T6" y="T7"/>
                </a:cxn>
              </a:cxnLst>
              <a:rect l="0" t="0" r="r" b="b"/>
              <a:pathLst>
                <a:path w="2" h="11">
                  <a:moveTo>
                    <a:pt x="0" y="0"/>
                  </a:moveTo>
                  <a:cubicBezTo>
                    <a:pt x="0" y="6"/>
                    <a:pt x="0" y="6"/>
                    <a:pt x="0" y="6"/>
                  </a:cubicBezTo>
                  <a:cubicBezTo>
                    <a:pt x="1" y="8"/>
                    <a:pt x="1" y="9"/>
                    <a:pt x="2" y="11"/>
                  </a:cubicBezTo>
                  <a:cubicBezTo>
                    <a:pt x="1"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4" name="Freeform 20206"/>
            <p:cNvSpPr/>
            <p:nvPr/>
          </p:nvSpPr>
          <p:spPr bwMode="auto">
            <a:xfrm>
              <a:off x="3863976" y="4368801"/>
              <a:ext cx="9525" cy="30163"/>
            </a:xfrm>
            <a:custGeom>
              <a:avLst/>
              <a:gdLst>
                <a:gd name="T0" fmla="*/ 3 w 3"/>
                <a:gd name="T1" fmla="*/ 0 h 9"/>
                <a:gd name="T2" fmla="*/ 0 w 3"/>
                <a:gd name="T3" fmla="*/ 3 h 9"/>
                <a:gd name="T4" fmla="*/ 1 w 3"/>
                <a:gd name="T5" fmla="*/ 9 h 9"/>
                <a:gd name="T6" fmla="*/ 3 w 3"/>
                <a:gd name="T7" fmla="*/ 0 h 9"/>
              </a:gdLst>
              <a:ahLst/>
              <a:cxnLst>
                <a:cxn ang="0">
                  <a:pos x="T0" y="T1"/>
                </a:cxn>
                <a:cxn ang="0">
                  <a:pos x="T2" y="T3"/>
                </a:cxn>
                <a:cxn ang="0">
                  <a:pos x="T4" y="T5"/>
                </a:cxn>
                <a:cxn ang="0">
                  <a:pos x="T6" y="T7"/>
                </a:cxn>
              </a:cxnLst>
              <a:rect l="0" t="0" r="r" b="b"/>
              <a:pathLst>
                <a:path w="3" h="9">
                  <a:moveTo>
                    <a:pt x="3" y="0"/>
                  </a:moveTo>
                  <a:cubicBezTo>
                    <a:pt x="2" y="0"/>
                    <a:pt x="1" y="3"/>
                    <a:pt x="0" y="3"/>
                  </a:cubicBezTo>
                  <a:cubicBezTo>
                    <a:pt x="1" y="9"/>
                    <a:pt x="1" y="9"/>
                    <a:pt x="1" y="9"/>
                  </a:cubicBezTo>
                  <a:cubicBezTo>
                    <a:pt x="2" y="6"/>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5" name="Freeform 20207"/>
            <p:cNvSpPr/>
            <p:nvPr/>
          </p:nvSpPr>
          <p:spPr bwMode="auto">
            <a:xfrm>
              <a:off x="3860801" y="4351338"/>
              <a:ext cx="3175" cy="31750"/>
            </a:xfrm>
            <a:custGeom>
              <a:avLst/>
              <a:gdLst>
                <a:gd name="T0" fmla="*/ 1 w 1"/>
                <a:gd name="T1" fmla="*/ 8 h 9"/>
                <a:gd name="T2" fmla="*/ 0 w 1"/>
                <a:gd name="T3" fmla="*/ 0 h 9"/>
                <a:gd name="T4" fmla="*/ 1 w 1"/>
                <a:gd name="T5" fmla="*/ 8 h 9"/>
              </a:gdLst>
              <a:ahLst/>
              <a:cxnLst>
                <a:cxn ang="0">
                  <a:pos x="T0" y="T1"/>
                </a:cxn>
                <a:cxn ang="0">
                  <a:pos x="T2" y="T3"/>
                </a:cxn>
                <a:cxn ang="0">
                  <a:pos x="T4" y="T5"/>
                </a:cxn>
              </a:cxnLst>
              <a:rect l="0" t="0" r="r" b="b"/>
              <a:pathLst>
                <a:path w="1" h="9">
                  <a:moveTo>
                    <a:pt x="1" y="8"/>
                  </a:moveTo>
                  <a:cubicBezTo>
                    <a:pt x="0" y="0"/>
                    <a:pt x="0" y="0"/>
                    <a:pt x="0" y="0"/>
                  </a:cubicBezTo>
                  <a:cubicBezTo>
                    <a:pt x="0" y="7"/>
                    <a:pt x="1" y="9"/>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6" name="Freeform 20208"/>
            <p:cNvSpPr/>
            <p:nvPr/>
          </p:nvSpPr>
          <p:spPr bwMode="auto">
            <a:xfrm>
              <a:off x="3852863" y="4494213"/>
              <a:ext cx="11113" cy="58738"/>
            </a:xfrm>
            <a:custGeom>
              <a:avLst/>
              <a:gdLst>
                <a:gd name="T0" fmla="*/ 0 w 7"/>
                <a:gd name="T1" fmla="*/ 7 h 37"/>
                <a:gd name="T2" fmla="*/ 7 w 7"/>
                <a:gd name="T3" fmla="*/ 37 h 37"/>
                <a:gd name="T4" fmla="*/ 0 w 7"/>
                <a:gd name="T5" fmla="*/ 0 h 37"/>
                <a:gd name="T6" fmla="*/ 0 w 7"/>
                <a:gd name="T7" fmla="*/ 7 h 37"/>
              </a:gdLst>
              <a:ahLst/>
              <a:cxnLst>
                <a:cxn ang="0">
                  <a:pos x="T0" y="T1"/>
                </a:cxn>
                <a:cxn ang="0">
                  <a:pos x="T2" y="T3"/>
                </a:cxn>
                <a:cxn ang="0">
                  <a:pos x="T4" y="T5"/>
                </a:cxn>
                <a:cxn ang="0">
                  <a:pos x="T6" y="T7"/>
                </a:cxn>
              </a:cxnLst>
              <a:rect l="0" t="0" r="r" b="b"/>
              <a:pathLst>
                <a:path w="7" h="37">
                  <a:moveTo>
                    <a:pt x="0" y="7"/>
                  </a:moveTo>
                  <a:lnTo>
                    <a:pt x="7" y="37"/>
                  </a:lnTo>
                  <a:lnTo>
                    <a:pt x="0"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7" name="Freeform 20209"/>
            <p:cNvSpPr/>
            <p:nvPr/>
          </p:nvSpPr>
          <p:spPr bwMode="auto">
            <a:xfrm>
              <a:off x="3870326" y="4243388"/>
              <a:ext cx="6350" cy="30163"/>
            </a:xfrm>
            <a:custGeom>
              <a:avLst/>
              <a:gdLst>
                <a:gd name="T0" fmla="*/ 2 w 4"/>
                <a:gd name="T1" fmla="*/ 8 h 19"/>
                <a:gd name="T2" fmla="*/ 4 w 4"/>
                <a:gd name="T3" fmla="*/ 19 h 19"/>
                <a:gd name="T4" fmla="*/ 0 w 4"/>
                <a:gd name="T5" fmla="*/ 0 h 19"/>
                <a:gd name="T6" fmla="*/ 2 w 4"/>
                <a:gd name="T7" fmla="*/ 8 h 19"/>
              </a:gdLst>
              <a:ahLst/>
              <a:cxnLst>
                <a:cxn ang="0">
                  <a:pos x="T0" y="T1"/>
                </a:cxn>
                <a:cxn ang="0">
                  <a:pos x="T2" y="T3"/>
                </a:cxn>
                <a:cxn ang="0">
                  <a:pos x="T4" y="T5"/>
                </a:cxn>
                <a:cxn ang="0">
                  <a:pos x="T6" y="T7"/>
                </a:cxn>
              </a:cxnLst>
              <a:rect l="0" t="0" r="r" b="b"/>
              <a:pathLst>
                <a:path w="4" h="19">
                  <a:moveTo>
                    <a:pt x="2" y="8"/>
                  </a:moveTo>
                  <a:lnTo>
                    <a:pt x="4" y="19"/>
                  </a:lnTo>
                  <a:lnTo>
                    <a:pt x="0" y="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8" name="Freeform 20210"/>
            <p:cNvSpPr/>
            <p:nvPr/>
          </p:nvSpPr>
          <p:spPr bwMode="auto">
            <a:xfrm>
              <a:off x="3873501" y="4127501"/>
              <a:ext cx="11113" cy="68263"/>
            </a:xfrm>
            <a:custGeom>
              <a:avLst/>
              <a:gdLst>
                <a:gd name="T0" fmla="*/ 0 w 3"/>
                <a:gd name="T1" fmla="*/ 16 h 20"/>
                <a:gd name="T2" fmla="*/ 3 w 3"/>
                <a:gd name="T3" fmla="*/ 15 h 20"/>
                <a:gd name="T4" fmla="*/ 1 w 3"/>
                <a:gd name="T5" fmla="*/ 0 h 20"/>
                <a:gd name="T6" fmla="*/ 0 w 3"/>
                <a:gd name="T7" fmla="*/ 16 h 20"/>
              </a:gdLst>
              <a:ahLst/>
              <a:cxnLst>
                <a:cxn ang="0">
                  <a:pos x="T0" y="T1"/>
                </a:cxn>
                <a:cxn ang="0">
                  <a:pos x="T2" y="T3"/>
                </a:cxn>
                <a:cxn ang="0">
                  <a:pos x="T4" y="T5"/>
                </a:cxn>
                <a:cxn ang="0">
                  <a:pos x="T6" y="T7"/>
                </a:cxn>
              </a:cxnLst>
              <a:rect l="0" t="0" r="r" b="b"/>
              <a:pathLst>
                <a:path w="3" h="20">
                  <a:moveTo>
                    <a:pt x="0" y="16"/>
                  </a:moveTo>
                  <a:cubicBezTo>
                    <a:pt x="1" y="20"/>
                    <a:pt x="2" y="11"/>
                    <a:pt x="3" y="15"/>
                  </a:cubicBezTo>
                  <a:cubicBezTo>
                    <a:pt x="3" y="9"/>
                    <a:pt x="2" y="4"/>
                    <a:pt x="1" y="0"/>
                  </a:cubicBezTo>
                  <a:cubicBezTo>
                    <a:pt x="1" y="4"/>
                    <a:pt x="1" y="10"/>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9" name="Freeform 20211"/>
            <p:cNvSpPr/>
            <p:nvPr/>
          </p:nvSpPr>
          <p:spPr bwMode="auto">
            <a:xfrm>
              <a:off x="3873501" y="4100513"/>
              <a:ext cx="3175" cy="26988"/>
            </a:xfrm>
            <a:custGeom>
              <a:avLst/>
              <a:gdLst>
                <a:gd name="T0" fmla="*/ 0 w 1"/>
                <a:gd name="T1" fmla="*/ 0 h 8"/>
                <a:gd name="T2" fmla="*/ 1 w 1"/>
                <a:gd name="T3" fmla="*/ 8 h 8"/>
                <a:gd name="T4" fmla="*/ 0 w 1"/>
                <a:gd name="T5" fmla="*/ 0 h 8"/>
              </a:gdLst>
              <a:ahLst/>
              <a:cxnLst>
                <a:cxn ang="0">
                  <a:pos x="T0" y="T1"/>
                </a:cxn>
                <a:cxn ang="0">
                  <a:pos x="T2" y="T3"/>
                </a:cxn>
                <a:cxn ang="0">
                  <a:pos x="T4" y="T5"/>
                </a:cxn>
              </a:cxnLst>
              <a:rect l="0" t="0" r="r" b="b"/>
              <a:pathLst>
                <a:path w="1" h="8">
                  <a:moveTo>
                    <a:pt x="0" y="0"/>
                  </a:moveTo>
                  <a:cubicBezTo>
                    <a:pt x="0" y="2"/>
                    <a:pt x="1" y="5"/>
                    <a:pt x="1" y="8"/>
                  </a:cubicBezTo>
                  <a:cubicBezTo>
                    <a:pt x="1" y="5"/>
                    <a:pt x="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0" name="Freeform 20212"/>
            <p:cNvSpPr/>
            <p:nvPr/>
          </p:nvSpPr>
          <p:spPr bwMode="auto">
            <a:xfrm>
              <a:off x="3863976" y="4276726"/>
              <a:ext cx="3175" cy="23813"/>
            </a:xfrm>
            <a:custGeom>
              <a:avLst/>
              <a:gdLst>
                <a:gd name="T0" fmla="*/ 0 w 1"/>
                <a:gd name="T1" fmla="*/ 7 h 7"/>
                <a:gd name="T2" fmla="*/ 1 w 1"/>
                <a:gd name="T3" fmla="*/ 0 h 7"/>
                <a:gd name="T4" fmla="*/ 0 w 1"/>
                <a:gd name="T5" fmla="*/ 4 h 7"/>
                <a:gd name="T6" fmla="*/ 0 w 1"/>
                <a:gd name="T7" fmla="*/ 7 h 7"/>
              </a:gdLst>
              <a:ahLst/>
              <a:cxnLst>
                <a:cxn ang="0">
                  <a:pos x="T0" y="T1"/>
                </a:cxn>
                <a:cxn ang="0">
                  <a:pos x="T2" y="T3"/>
                </a:cxn>
                <a:cxn ang="0">
                  <a:pos x="T4" y="T5"/>
                </a:cxn>
                <a:cxn ang="0">
                  <a:pos x="T6" y="T7"/>
                </a:cxn>
              </a:cxnLst>
              <a:rect l="0" t="0" r="r" b="b"/>
              <a:pathLst>
                <a:path w="1" h="7">
                  <a:moveTo>
                    <a:pt x="0" y="7"/>
                  </a:moveTo>
                  <a:cubicBezTo>
                    <a:pt x="0" y="6"/>
                    <a:pt x="1" y="5"/>
                    <a:pt x="1" y="0"/>
                  </a:cubicBezTo>
                  <a:cubicBezTo>
                    <a:pt x="0" y="4"/>
                    <a:pt x="0" y="4"/>
                    <a:pt x="0" y="4"/>
                  </a:cubicBezTo>
                  <a:cubicBezTo>
                    <a:pt x="0" y="5"/>
                    <a:pt x="0" y="6"/>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1" name="Freeform 20213"/>
            <p:cNvSpPr/>
            <p:nvPr/>
          </p:nvSpPr>
          <p:spPr bwMode="auto">
            <a:xfrm>
              <a:off x="3863976" y="4264026"/>
              <a:ext cx="0" cy="26988"/>
            </a:xfrm>
            <a:custGeom>
              <a:avLst/>
              <a:gdLst>
                <a:gd name="T0" fmla="*/ 8 h 8"/>
                <a:gd name="T1" fmla="*/ 8 h 8"/>
                <a:gd name="T2" fmla="*/ 0 h 8"/>
                <a:gd name="T3" fmla="*/ 8 h 8"/>
              </a:gdLst>
              <a:ahLst/>
              <a:cxnLst>
                <a:cxn ang="0">
                  <a:pos x="0" y="T0"/>
                </a:cxn>
                <a:cxn ang="0">
                  <a:pos x="0" y="T1"/>
                </a:cxn>
                <a:cxn ang="0">
                  <a:pos x="0" y="T2"/>
                </a:cxn>
                <a:cxn ang="0">
                  <a:pos x="0" y="T3"/>
                </a:cxn>
              </a:cxnLst>
              <a:rect l="0" t="0" r="r" b="b"/>
              <a:pathLst>
                <a:path h="8">
                  <a:moveTo>
                    <a:pt x="0" y="8"/>
                  </a:moveTo>
                  <a:cubicBezTo>
                    <a:pt x="0" y="8"/>
                    <a:pt x="0" y="8"/>
                    <a:pt x="0" y="8"/>
                  </a:cubicBezTo>
                  <a:cubicBezTo>
                    <a:pt x="0" y="4"/>
                    <a:pt x="0" y="1"/>
                    <a:pt x="0" y="0"/>
                  </a:cubicBezTo>
                  <a:cubicBezTo>
                    <a:pt x="0" y="1"/>
                    <a:pt x="0" y="3"/>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2" name="Freeform 20214"/>
            <p:cNvSpPr/>
            <p:nvPr/>
          </p:nvSpPr>
          <p:spPr bwMode="auto">
            <a:xfrm>
              <a:off x="3860801" y="4300538"/>
              <a:ext cx="3175" cy="3175"/>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3" name="Freeform 20215"/>
            <p:cNvSpPr/>
            <p:nvPr/>
          </p:nvSpPr>
          <p:spPr bwMode="auto">
            <a:xfrm>
              <a:off x="3843338" y="4375151"/>
              <a:ext cx="14288" cy="52388"/>
            </a:xfrm>
            <a:custGeom>
              <a:avLst/>
              <a:gdLst>
                <a:gd name="T0" fmla="*/ 4 w 4"/>
                <a:gd name="T1" fmla="*/ 15 h 15"/>
                <a:gd name="T2" fmla="*/ 0 w 4"/>
                <a:gd name="T3" fmla="*/ 10 h 15"/>
                <a:gd name="T4" fmla="*/ 4 w 4"/>
                <a:gd name="T5" fmla="*/ 15 h 15"/>
              </a:gdLst>
              <a:ahLst/>
              <a:cxnLst>
                <a:cxn ang="0">
                  <a:pos x="T0" y="T1"/>
                </a:cxn>
                <a:cxn ang="0">
                  <a:pos x="T2" y="T3"/>
                </a:cxn>
                <a:cxn ang="0">
                  <a:pos x="T4" y="T5"/>
                </a:cxn>
              </a:cxnLst>
              <a:rect l="0" t="0" r="r" b="b"/>
              <a:pathLst>
                <a:path w="4" h="15">
                  <a:moveTo>
                    <a:pt x="4" y="15"/>
                  </a:moveTo>
                  <a:cubicBezTo>
                    <a:pt x="3" y="10"/>
                    <a:pt x="2" y="0"/>
                    <a:pt x="0" y="10"/>
                  </a:cubicBezTo>
                  <a:cubicBezTo>
                    <a:pt x="2" y="14"/>
                    <a:pt x="2" y="8"/>
                    <a:pt x="4"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4" name="Freeform 20216"/>
            <p:cNvSpPr/>
            <p:nvPr/>
          </p:nvSpPr>
          <p:spPr bwMode="auto">
            <a:xfrm>
              <a:off x="3852863" y="4318001"/>
              <a:ext cx="7938" cy="33338"/>
            </a:xfrm>
            <a:custGeom>
              <a:avLst/>
              <a:gdLst>
                <a:gd name="T0" fmla="*/ 0 w 2"/>
                <a:gd name="T1" fmla="*/ 0 h 10"/>
                <a:gd name="T2" fmla="*/ 0 w 2"/>
                <a:gd name="T3" fmla="*/ 9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9"/>
                    <a:pt x="0" y="9"/>
                    <a:pt x="0" y="9"/>
                  </a:cubicBezTo>
                  <a:cubicBezTo>
                    <a:pt x="1" y="9"/>
                    <a:pt x="1" y="7"/>
                    <a:pt x="2" y="1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5" name="Freeform 20217"/>
            <p:cNvSpPr/>
            <p:nvPr/>
          </p:nvSpPr>
          <p:spPr bwMode="auto">
            <a:xfrm>
              <a:off x="3852863" y="4303713"/>
              <a:ext cx="4763" cy="14288"/>
            </a:xfrm>
            <a:custGeom>
              <a:avLst/>
              <a:gdLst>
                <a:gd name="T0" fmla="*/ 0 w 3"/>
                <a:gd name="T1" fmla="*/ 0 h 9"/>
                <a:gd name="T2" fmla="*/ 0 w 3"/>
                <a:gd name="T3" fmla="*/ 9 h 9"/>
                <a:gd name="T4" fmla="*/ 3 w 3"/>
                <a:gd name="T5" fmla="*/ 2 h 9"/>
                <a:gd name="T6" fmla="*/ 0 w 3"/>
                <a:gd name="T7" fmla="*/ 0 h 9"/>
              </a:gdLst>
              <a:ahLst/>
              <a:cxnLst>
                <a:cxn ang="0">
                  <a:pos x="T0" y="T1"/>
                </a:cxn>
                <a:cxn ang="0">
                  <a:pos x="T2" y="T3"/>
                </a:cxn>
                <a:cxn ang="0">
                  <a:pos x="T4" y="T5"/>
                </a:cxn>
                <a:cxn ang="0">
                  <a:pos x="T6" y="T7"/>
                </a:cxn>
              </a:cxnLst>
              <a:rect l="0" t="0" r="r" b="b"/>
              <a:pathLst>
                <a:path w="3" h="9">
                  <a:moveTo>
                    <a:pt x="0" y="0"/>
                  </a:moveTo>
                  <a:lnTo>
                    <a:pt x="0" y="9"/>
                  </a:lnTo>
                  <a:lnTo>
                    <a:pt x="3"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6" name="Freeform 20218"/>
            <p:cNvSpPr/>
            <p:nvPr/>
          </p:nvSpPr>
          <p:spPr bwMode="auto">
            <a:xfrm>
              <a:off x="3860801" y="4106863"/>
              <a:ext cx="6350" cy="65088"/>
            </a:xfrm>
            <a:custGeom>
              <a:avLst/>
              <a:gdLst>
                <a:gd name="T0" fmla="*/ 2 w 2"/>
                <a:gd name="T1" fmla="*/ 14 h 19"/>
                <a:gd name="T2" fmla="*/ 1 w 2"/>
                <a:gd name="T3" fmla="*/ 0 h 19"/>
                <a:gd name="T4" fmla="*/ 0 w 2"/>
                <a:gd name="T5" fmla="*/ 16 h 19"/>
                <a:gd name="T6" fmla="*/ 2 w 2"/>
                <a:gd name="T7" fmla="*/ 14 h 19"/>
              </a:gdLst>
              <a:ahLst/>
              <a:cxnLst>
                <a:cxn ang="0">
                  <a:pos x="T0" y="T1"/>
                </a:cxn>
                <a:cxn ang="0">
                  <a:pos x="T2" y="T3"/>
                </a:cxn>
                <a:cxn ang="0">
                  <a:pos x="T4" y="T5"/>
                </a:cxn>
                <a:cxn ang="0">
                  <a:pos x="T6" y="T7"/>
                </a:cxn>
              </a:cxnLst>
              <a:rect l="0" t="0" r="r" b="b"/>
              <a:pathLst>
                <a:path w="2" h="19">
                  <a:moveTo>
                    <a:pt x="2" y="14"/>
                  </a:moveTo>
                  <a:cubicBezTo>
                    <a:pt x="1" y="10"/>
                    <a:pt x="1" y="5"/>
                    <a:pt x="1" y="0"/>
                  </a:cubicBezTo>
                  <a:cubicBezTo>
                    <a:pt x="1" y="6"/>
                    <a:pt x="0" y="11"/>
                    <a:pt x="0" y="16"/>
                  </a:cubicBezTo>
                  <a:cubicBezTo>
                    <a:pt x="1" y="17"/>
                    <a:pt x="2" y="19"/>
                    <a:pt x="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7" name="Freeform 20219"/>
            <p:cNvSpPr/>
            <p:nvPr/>
          </p:nvSpPr>
          <p:spPr bwMode="auto">
            <a:xfrm>
              <a:off x="3863976" y="4216401"/>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8" name="Freeform 20220"/>
            <p:cNvSpPr/>
            <p:nvPr/>
          </p:nvSpPr>
          <p:spPr bwMode="auto">
            <a:xfrm>
              <a:off x="3867151" y="3943351"/>
              <a:ext cx="3175" cy="3175"/>
            </a:xfrm>
            <a:custGeom>
              <a:avLst/>
              <a:gdLst>
                <a:gd name="T0" fmla="*/ 1 w 1"/>
                <a:gd name="T1" fmla="*/ 0 h 1"/>
                <a:gd name="T2" fmla="*/ 0 w 1"/>
                <a:gd name="T3" fmla="*/ 1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1"/>
                  </a:cubicBezTo>
                  <a:cubicBezTo>
                    <a:pt x="0" y="1"/>
                    <a:pt x="1" y="1"/>
                    <a:pt x="1"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9" name="Freeform 20221"/>
            <p:cNvSpPr/>
            <p:nvPr/>
          </p:nvSpPr>
          <p:spPr bwMode="auto">
            <a:xfrm>
              <a:off x="3860801" y="4160838"/>
              <a:ext cx="0" cy="34925"/>
            </a:xfrm>
            <a:custGeom>
              <a:avLst/>
              <a:gdLst>
                <a:gd name="T0" fmla="*/ 1 h 10"/>
                <a:gd name="T1" fmla="*/ 10 h 10"/>
                <a:gd name="T2" fmla="*/ 0 h 10"/>
                <a:gd name="T3" fmla="*/ 1 h 10"/>
              </a:gdLst>
              <a:ahLst/>
              <a:cxnLst>
                <a:cxn ang="0">
                  <a:pos x="0" y="T0"/>
                </a:cxn>
                <a:cxn ang="0">
                  <a:pos x="0" y="T1"/>
                </a:cxn>
                <a:cxn ang="0">
                  <a:pos x="0" y="T2"/>
                </a:cxn>
                <a:cxn ang="0">
                  <a:pos x="0" y="T3"/>
                </a:cxn>
              </a:cxnLst>
              <a:rect l="0" t="0" r="r" b="b"/>
              <a:pathLst>
                <a:path h="10">
                  <a:moveTo>
                    <a:pt x="0" y="1"/>
                  </a:moveTo>
                  <a:cubicBezTo>
                    <a:pt x="0" y="5"/>
                    <a:pt x="0" y="7"/>
                    <a:pt x="0" y="10"/>
                  </a:cubicBezTo>
                  <a:cubicBezTo>
                    <a:pt x="0" y="7"/>
                    <a:pt x="0" y="4"/>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0" name="Freeform 20222"/>
            <p:cNvSpPr/>
            <p:nvPr/>
          </p:nvSpPr>
          <p:spPr bwMode="auto">
            <a:xfrm>
              <a:off x="3867151" y="4052888"/>
              <a:ext cx="6350" cy="23813"/>
            </a:xfrm>
            <a:custGeom>
              <a:avLst/>
              <a:gdLst>
                <a:gd name="T0" fmla="*/ 1 w 2"/>
                <a:gd name="T1" fmla="*/ 0 h 7"/>
                <a:gd name="T2" fmla="*/ 0 w 2"/>
                <a:gd name="T3" fmla="*/ 7 h 7"/>
                <a:gd name="T4" fmla="*/ 1 w 2"/>
                <a:gd name="T5" fmla="*/ 0 h 7"/>
              </a:gdLst>
              <a:ahLst/>
              <a:cxnLst>
                <a:cxn ang="0">
                  <a:pos x="T0" y="T1"/>
                </a:cxn>
                <a:cxn ang="0">
                  <a:pos x="T2" y="T3"/>
                </a:cxn>
                <a:cxn ang="0">
                  <a:pos x="T4" y="T5"/>
                </a:cxn>
              </a:cxnLst>
              <a:rect l="0" t="0" r="r" b="b"/>
              <a:pathLst>
                <a:path w="2" h="7">
                  <a:moveTo>
                    <a:pt x="1" y="0"/>
                  </a:moveTo>
                  <a:cubicBezTo>
                    <a:pt x="1" y="2"/>
                    <a:pt x="1" y="5"/>
                    <a:pt x="0" y="7"/>
                  </a:cubicBezTo>
                  <a:cubicBezTo>
                    <a:pt x="1" y="5"/>
                    <a:pt x="2"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1" name="Freeform 20223"/>
            <p:cNvSpPr/>
            <p:nvPr/>
          </p:nvSpPr>
          <p:spPr bwMode="auto">
            <a:xfrm>
              <a:off x="3863976" y="4208463"/>
              <a:ext cx="3175" cy="3175"/>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2" name="Freeform 20224"/>
            <p:cNvSpPr/>
            <p:nvPr/>
          </p:nvSpPr>
          <p:spPr bwMode="auto">
            <a:xfrm>
              <a:off x="3860801" y="4195763"/>
              <a:ext cx="3175" cy="20638"/>
            </a:xfrm>
            <a:custGeom>
              <a:avLst/>
              <a:gdLst>
                <a:gd name="T0" fmla="*/ 1 w 1"/>
                <a:gd name="T1" fmla="*/ 5 h 6"/>
                <a:gd name="T2" fmla="*/ 0 w 1"/>
                <a:gd name="T3" fmla="*/ 0 h 6"/>
                <a:gd name="T4" fmla="*/ 1 w 1"/>
                <a:gd name="T5" fmla="*/ 6 h 6"/>
                <a:gd name="T6" fmla="*/ 1 w 1"/>
                <a:gd name="T7" fmla="*/ 5 h 6"/>
              </a:gdLst>
              <a:ahLst/>
              <a:cxnLst>
                <a:cxn ang="0">
                  <a:pos x="T0" y="T1"/>
                </a:cxn>
                <a:cxn ang="0">
                  <a:pos x="T2" y="T3"/>
                </a:cxn>
                <a:cxn ang="0">
                  <a:pos x="T4" y="T5"/>
                </a:cxn>
                <a:cxn ang="0">
                  <a:pos x="T6" y="T7"/>
                </a:cxn>
              </a:cxnLst>
              <a:rect l="0" t="0" r="r" b="b"/>
              <a:pathLst>
                <a:path w="1" h="6">
                  <a:moveTo>
                    <a:pt x="1" y="5"/>
                  </a:moveTo>
                  <a:cubicBezTo>
                    <a:pt x="1" y="3"/>
                    <a:pt x="1" y="1"/>
                    <a:pt x="0" y="0"/>
                  </a:cubicBezTo>
                  <a:cubicBezTo>
                    <a:pt x="1" y="2"/>
                    <a:pt x="1" y="4"/>
                    <a:pt x="1" y="6"/>
                  </a:cubicBezTo>
                  <a:cubicBezTo>
                    <a:pt x="1" y="6"/>
                    <a:pt x="1" y="5"/>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3" name="Freeform 20225"/>
            <p:cNvSpPr/>
            <p:nvPr/>
          </p:nvSpPr>
          <p:spPr bwMode="auto">
            <a:xfrm>
              <a:off x="3833813" y="3848101"/>
              <a:ext cx="33338" cy="142875"/>
            </a:xfrm>
            <a:custGeom>
              <a:avLst/>
              <a:gdLst>
                <a:gd name="T0" fmla="*/ 0 w 10"/>
                <a:gd name="T1" fmla="*/ 13 h 42"/>
                <a:gd name="T2" fmla="*/ 1 w 10"/>
                <a:gd name="T3" fmla="*/ 33 h 42"/>
                <a:gd name="T4" fmla="*/ 10 w 10"/>
                <a:gd name="T5" fmla="*/ 29 h 42"/>
                <a:gd name="T6" fmla="*/ 8 w 10"/>
                <a:gd name="T7" fmla="*/ 19 h 42"/>
                <a:gd name="T8" fmla="*/ 5 w 10"/>
                <a:gd name="T9" fmla="*/ 32 h 42"/>
                <a:gd name="T10" fmla="*/ 6 w 10"/>
                <a:gd name="T11" fmla="*/ 16 h 42"/>
                <a:gd name="T12" fmla="*/ 1 w 10"/>
                <a:gd name="T13" fmla="*/ 3 h 42"/>
                <a:gd name="T14" fmla="*/ 2 w 10"/>
                <a:gd name="T15" fmla="*/ 14 h 42"/>
                <a:gd name="T16" fmla="*/ 0 w 10"/>
                <a:gd name="T17" fmla="*/ 1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42">
                  <a:moveTo>
                    <a:pt x="0" y="13"/>
                  </a:moveTo>
                  <a:cubicBezTo>
                    <a:pt x="2" y="14"/>
                    <a:pt x="3" y="24"/>
                    <a:pt x="1" y="33"/>
                  </a:cubicBezTo>
                  <a:cubicBezTo>
                    <a:pt x="2" y="42"/>
                    <a:pt x="7" y="36"/>
                    <a:pt x="10" y="29"/>
                  </a:cubicBezTo>
                  <a:cubicBezTo>
                    <a:pt x="10" y="28"/>
                    <a:pt x="9" y="28"/>
                    <a:pt x="8" y="19"/>
                  </a:cubicBezTo>
                  <a:cubicBezTo>
                    <a:pt x="7" y="22"/>
                    <a:pt x="6" y="39"/>
                    <a:pt x="5" y="32"/>
                  </a:cubicBezTo>
                  <a:cubicBezTo>
                    <a:pt x="4" y="19"/>
                    <a:pt x="5" y="22"/>
                    <a:pt x="6" y="16"/>
                  </a:cubicBezTo>
                  <a:cubicBezTo>
                    <a:pt x="4" y="21"/>
                    <a:pt x="4" y="0"/>
                    <a:pt x="1" y="3"/>
                  </a:cubicBezTo>
                  <a:cubicBezTo>
                    <a:pt x="2" y="14"/>
                    <a:pt x="2" y="14"/>
                    <a:pt x="2" y="14"/>
                  </a:cubicBezTo>
                  <a:cubicBezTo>
                    <a:pt x="1" y="14"/>
                    <a:pt x="1" y="10"/>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4" name="Freeform 20226"/>
            <p:cNvSpPr/>
            <p:nvPr/>
          </p:nvSpPr>
          <p:spPr bwMode="auto">
            <a:xfrm>
              <a:off x="3867151" y="3946526"/>
              <a:ext cx="6350" cy="71438"/>
            </a:xfrm>
            <a:custGeom>
              <a:avLst/>
              <a:gdLst>
                <a:gd name="T0" fmla="*/ 0 w 2"/>
                <a:gd name="T1" fmla="*/ 17 h 21"/>
                <a:gd name="T2" fmla="*/ 0 w 2"/>
                <a:gd name="T3" fmla="*/ 21 h 21"/>
                <a:gd name="T4" fmla="*/ 2 w 2"/>
                <a:gd name="T5" fmla="*/ 8 h 21"/>
                <a:gd name="T6" fmla="*/ 1 w 2"/>
                <a:gd name="T7" fmla="*/ 0 h 21"/>
                <a:gd name="T8" fmla="*/ 0 w 2"/>
                <a:gd name="T9" fmla="*/ 18 h 21"/>
                <a:gd name="T10" fmla="*/ 0 w 2"/>
                <a:gd name="T11" fmla="*/ 17 h 21"/>
              </a:gdLst>
              <a:ahLst/>
              <a:cxnLst>
                <a:cxn ang="0">
                  <a:pos x="T0" y="T1"/>
                </a:cxn>
                <a:cxn ang="0">
                  <a:pos x="T2" y="T3"/>
                </a:cxn>
                <a:cxn ang="0">
                  <a:pos x="T4" y="T5"/>
                </a:cxn>
                <a:cxn ang="0">
                  <a:pos x="T6" y="T7"/>
                </a:cxn>
                <a:cxn ang="0">
                  <a:pos x="T8" y="T9"/>
                </a:cxn>
                <a:cxn ang="0">
                  <a:pos x="T10" y="T11"/>
                </a:cxn>
              </a:cxnLst>
              <a:rect l="0" t="0" r="r" b="b"/>
              <a:pathLst>
                <a:path w="2" h="21">
                  <a:moveTo>
                    <a:pt x="0" y="17"/>
                  </a:moveTo>
                  <a:cubicBezTo>
                    <a:pt x="0" y="21"/>
                    <a:pt x="0" y="21"/>
                    <a:pt x="0" y="21"/>
                  </a:cubicBezTo>
                  <a:cubicBezTo>
                    <a:pt x="0" y="16"/>
                    <a:pt x="1" y="13"/>
                    <a:pt x="2" y="8"/>
                  </a:cubicBezTo>
                  <a:cubicBezTo>
                    <a:pt x="2" y="2"/>
                    <a:pt x="1" y="0"/>
                    <a:pt x="1" y="0"/>
                  </a:cubicBezTo>
                  <a:cubicBezTo>
                    <a:pt x="0" y="18"/>
                    <a:pt x="0" y="18"/>
                    <a:pt x="0" y="18"/>
                  </a:cubicBez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5" name="Freeform 20227"/>
            <p:cNvSpPr/>
            <p:nvPr/>
          </p:nvSpPr>
          <p:spPr bwMode="auto">
            <a:xfrm>
              <a:off x="3849688" y="4017963"/>
              <a:ext cx="17463" cy="98425"/>
            </a:xfrm>
            <a:custGeom>
              <a:avLst/>
              <a:gdLst>
                <a:gd name="T0" fmla="*/ 4 w 5"/>
                <a:gd name="T1" fmla="*/ 17 h 29"/>
                <a:gd name="T2" fmla="*/ 0 w 5"/>
                <a:gd name="T3" fmla="*/ 10 h 29"/>
                <a:gd name="T4" fmla="*/ 2 w 5"/>
                <a:gd name="T5" fmla="*/ 24 h 29"/>
                <a:gd name="T6" fmla="*/ 4 w 5"/>
                <a:gd name="T7" fmla="*/ 17 h 29"/>
                <a:gd name="T8" fmla="*/ 4 w 5"/>
                <a:gd name="T9" fmla="*/ 26 h 29"/>
                <a:gd name="T10" fmla="*/ 5 w 5"/>
                <a:gd name="T11" fmla="*/ 17 h 29"/>
                <a:gd name="T12" fmla="*/ 5 w 5"/>
                <a:gd name="T13" fmla="*/ 18 h 29"/>
                <a:gd name="T14" fmla="*/ 5 w 5"/>
                <a:gd name="T15" fmla="*/ 18 h 29"/>
                <a:gd name="T16" fmla="*/ 5 w 5"/>
                <a:gd name="T17" fmla="*/ 18 h 29"/>
                <a:gd name="T18" fmla="*/ 5 w 5"/>
                <a:gd name="T19" fmla="*/ 18 h 29"/>
                <a:gd name="T20" fmla="*/ 5 w 5"/>
                <a:gd name="T21" fmla="*/ 17 h 29"/>
                <a:gd name="T22" fmla="*/ 4 w 5"/>
                <a:gd name="T23" fmla="*/ 17 h 29"/>
                <a:gd name="T24" fmla="*/ 5 w 5"/>
                <a:gd name="T25" fmla="*/ 17 h 29"/>
                <a:gd name="T26" fmla="*/ 5 w 5"/>
                <a:gd name="T27" fmla="*/ 18 h 29"/>
                <a:gd name="T28" fmla="*/ 5 w 5"/>
                <a:gd name="T29" fmla="*/ 18 h 29"/>
                <a:gd name="T30" fmla="*/ 5 w 5"/>
                <a:gd name="T31" fmla="*/ 0 h 29"/>
                <a:gd name="T32" fmla="*/ 4 w 5"/>
                <a:gd name="T33"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29">
                  <a:moveTo>
                    <a:pt x="4" y="17"/>
                  </a:moveTo>
                  <a:cubicBezTo>
                    <a:pt x="3" y="14"/>
                    <a:pt x="2" y="5"/>
                    <a:pt x="0" y="10"/>
                  </a:cubicBezTo>
                  <a:cubicBezTo>
                    <a:pt x="0" y="21"/>
                    <a:pt x="1" y="18"/>
                    <a:pt x="2" y="24"/>
                  </a:cubicBezTo>
                  <a:cubicBezTo>
                    <a:pt x="2" y="7"/>
                    <a:pt x="3" y="29"/>
                    <a:pt x="4" y="17"/>
                  </a:cubicBezTo>
                  <a:cubicBezTo>
                    <a:pt x="4" y="20"/>
                    <a:pt x="4" y="23"/>
                    <a:pt x="4" y="26"/>
                  </a:cubicBezTo>
                  <a:cubicBezTo>
                    <a:pt x="5" y="23"/>
                    <a:pt x="5" y="20"/>
                    <a:pt x="5" y="17"/>
                  </a:cubicBezTo>
                  <a:cubicBezTo>
                    <a:pt x="5" y="17"/>
                    <a:pt x="5" y="17"/>
                    <a:pt x="5" y="18"/>
                  </a:cubicBezTo>
                  <a:cubicBezTo>
                    <a:pt x="5" y="18"/>
                    <a:pt x="5" y="18"/>
                    <a:pt x="5" y="18"/>
                  </a:cubicBezTo>
                  <a:cubicBezTo>
                    <a:pt x="5" y="18"/>
                    <a:pt x="5" y="18"/>
                    <a:pt x="5" y="18"/>
                  </a:cubicBezTo>
                  <a:cubicBezTo>
                    <a:pt x="5" y="18"/>
                    <a:pt x="5" y="19"/>
                    <a:pt x="5" y="18"/>
                  </a:cubicBezTo>
                  <a:cubicBezTo>
                    <a:pt x="5" y="18"/>
                    <a:pt x="5" y="17"/>
                    <a:pt x="5" y="17"/>
                  </a:cubicBezTo>
                  <a:cubicBezTo>
                    <a:pt x="5" y="17"/>
                    <a:pt x="4" y="17"/>
                    <a:pt x="4" y="17"/>
                  </a:cubicBezTo>
                  <a:cubicBezTo>
                    <a:pt x="5" y="11"/>
                    <a:pt x="5" y="16"/>
                    <a:pt x="5" y="17"/>
                  </a:cubicBezTo>
                  <a:cubicBezTo>
                    <a:pt x="5" y="17"/>
                    <a:pt x="5" y="18"/>
                    <a:pt x="5" y="18"/>
                  </a:cubicBezTo>
                  <a:cubicBezTo>
                    <a:pt x="5" y="18"/>
                    <a:pt x="5" y="18"/>
                    <a:pt x="5" y="18"/>
                  </a:cubicBezTo>
                  <a:cubicBezTo>
                    <a:pt x="5" y="0"/>
                    <a:pt x="5" y="0"/>
                    <a:pt x="5" y="0"/>
                  </a:cubicBezTo>
                  <a:cubicBezTo>
                    <a:pt x="4" y="3"/>
                    <a:pt x="4" y="8"/>
                    <a:pt x="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6" name="Freeform 20228"/>
            <p:cNvSpPr/>
            <p:nvPr/>
          </p:nvSpPr>
          <p:spPr bwMode="auto">
            <a:xfrm>
              <a:off x="3829051" y="4368801"/>
              <a:ext cx="4763" cy="11113"/>
            </a:xfrm>
            <a:custGeom>
              <a:avLst/>
              <a:gdLst>
                <a:gd name="T0" fmla="*/ 0 w 1"/>
                <a:gd name="T1" fmla="*/ 3 h 3"/>
                <a:gd name="T2" fmla="*/ 1 w 1"/>
                <a:gd name="T3" fmla="*/ 2 h 3"/>
                <a:gd name="T4" fmla="*/ 0 w 1"/>
                <a:gd name="T5" fmla="*/ 3 h 3"/>
              </a:gdLst>
              <a:ahLst/>
              <a:cxnLst>
                <a:cxn ang="0">
                  <a:pos x="T0" y="T1"/>
                </a:cxn>
                <a:cxn ang="0">
                  <a:pos x="T2" y="T3"/>
                </a:cxn>
                <a:cxn ang="0">
                  <a:pos x="T4" y="T5"/>
                </a:cxn>
              </a:cxnLst>
              <a:rect l="0" t="0" r="r" b="b"/>
              <a:pathLst>
                <a:path w="1" h="3">
                  <a:moveTo>
                    <a:pt x="0" y="3"/>
                  </a:moveTo>
                  <a:cubicBezTo>
                    <a:pt x="1" y="2"/>
                    <a:pt x="1" y="2"/>
                    <a:pt x="1" y="2"/>
                  </a:cubicBezTo>
                  <a:cubicBezTo>
                    <a:pt x="1" y="1"/>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7" name="Freeform 20229"/>
            <p:cNvSpPr/>
            <p:nvPr/>
          </p:nvSpPr>
          <p:spPr bwMode="auto">
            <a:xfrm>
              <a:off x="3833813" y="4318001"/>
              <a:ext cx="15875" cy="88900"/>
            </a:xfrm>
            <a:custGeom>
              <a:avLst/>
              <a:gdLst>
                <a:gd name="T0" fmla="*/ 0 w 5"/>
                <a:gd name="T1" fmla="*/ 10 h 26"/>
                <a:gd name="T2" fmla="*/ 1 w 5"/>
                <a:gd name="T3" fmla="*/ 17 h 26"/>
                <a:gd name="T4" fmla="*/ 0 w 5"/>
                <a:gd name="T5" fmla="*/ 17 h 26"/>
                <a:gd name="T6" fmla="*/ 2 w 5"/>
                <a:gd name="T7" fmla="*/ 18 h 26"/>
                <a:gd name="T8" fmla="*/ 2 w 5"/>
                <a:gd name="T9" fmla="*/ 17 h 26"/>
                <a:gd name="T10" fmla="*/ 5 w 5"/>
                <a:gd name="T11" fmla="*/ 2 h 26"/>
                <a:gd name="T12" fmla="*/ 0 w 5"/>
                <a:gd name="T13" fmla="*/ 10 h 26"/>
              </a:gdLst>
              <a:ahLst/>
              <a:cxnLst>
                <a:cxn ang="0">
                  <a:pos x="T0" y="T1"/>
                </a:cxn>
                <a:cxn ang="0">
                  <a:pos x="T2" y="T3"/>
                </a:cxn>
                <a:cxn ang="0">
                  <a:pos x="T4" y="T5"/>
                </a:cxn>
                <a:cxn ang="0">
                  <a:pos x="T6" y="T7"/>
                </a:cxn>
                <a:cxn ang="0">
                  <a:pos x="T8" y="T9"/>
                </a:cxn>
                <a:cxn ang="0">
                  <a:pos x="T10" y="T11"/>
                </a:cxn>
                <a:cxn ang="0">
                  <a:pos x="T12" y="T13"/>
                </a:cxn>
              </a:cxnLst>
              <a:rect l="0" t="0" r="r" b="b"/>
              <a:pathLst>
                <a:path w="5" h="26">
                  <a:moveTo>
                    <a:pt x="0" y="10"/>
                  </a:moveTo>
                  <a:cubicBezTo>
                    <a:pt x="1" y="12"/>
                    <a:pt x="1" y="13"/>
                    <a:pt x="1" y="17"/>
                  </a:cubicBezTo>
                  <a:cubicBezTo>
                    <a:pt x="1" y="21"/>
                    <a:pt x="0" y="17"/>
                    <a:pt x="0" y="17"/>
                  </a:cubicBezTo>
                  <a:cubicBezTo>
                    <a:pt x="0" y="20"/>
                    <a:pt x="1" y="26"/>
                    <a:pt x="2" y="18"/>
                  </a:cubicBezTo>
                  <a:cubicBezTo>
                    <a:pt x="2" y="17"/>
                    <a:pt x="2" y="17"/>
                    <a:pt x="2" y="17"/>
                  </a:cubicBezTo>
                  <a:cubicBezTo>
                    <a:pt x="2" y="10"/>
                    <a:pt x="4" y="0"/>
                    <a:pt x="5" y="2"/>
                  </a:cubicBezTo>
                  <a:cubicBezTo>
                    <a:pt x="3" y="4"/>
                    <a:pt x="2" y="6"/>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8" name="Freeform 20230"/>
            <p:cNvSpPr/>
            <p:nvPr/>
          </p:nvSpPr>
          <p:spPr bwMode="auto">
            <a:xfrm>
              <a:off x="3840163" y="4160838"/>
              <a:ext cx="6350" cy="55563"/>
            </a:xfrm>
            <a:custGeom>
              <a:avLst/>
              <a:gdLst>
                <a:gd name="T0" fmla="*/ 2 w 2"/>
                <a:gd name="T1" fmla="*/ 15 h 16"/>
                <a:gd name="T2" fmla="*/ 2 w 2"/>
                <a:gd name="T3" fmla="*/ 0 h 16"/>
                <a:gd name="T4" fmla="*/ 0 w 2"/>
                <a:gd name="T5" fmla="*/ 8 h 16"/>
                <a:gd name="T6" fmla="*/ 1 w 2"/>
                <a:gd name="T7" fmla="*/ 7 h 16"/>
                <a:gd name="T8" fmla="*/ 2 w 2"/>
                <a:gd name="T9" fmla="*/ 15 h 16"/>
              </a:gdLst>
              <a:ahLst/>
              <a:cxnLst>
                <a:cxn ang="0">
                  <a:pos x="T0" y="T1"/>
                </a:cxn>
                <a:cxn ang="0">
                  <a:pos x="T2" y="T3"/>
                </a:cxn>
                <a:cxn ang="0">
                  <a:pos x="T4" y="T5"/>
                </a:cxn>
                <a:cxn ang="0">
                  <a:pos x="T6" y="T7"/>
                </a:cxn>
                <a:cxn ang="0">
                  <a:pos x="T8" y="T9"/>
                </a:cxn>
              </a:cxnLst>
              <a:rect l="0" t="0" r="r" b="b"/>
              <a:pathLst>
                <a:path w="2" h="16">
                  <a:moveTo>
                    <a:pt x="2" y="15"/>
                  </a:moveTo>
                  <a:cubicBezTo>
                    <a:pt x="2" y="0"/>
                    <a:pt x="2" y="0"/>
                    <a:pt x="2" y="0"/>
                  </a:cubicBezTo>
                  <a:cubicBezTo>
                    <a:pt x="0" y="8"/>
                    <a:pt x="0" y="8"/>
                    <a:pt x="0" y="8"/>
                  </a:cubicBezTo>
                  <a:cubicBezTo>
                    <a:pt x="1" y="7"/>
                    <a:pt x="1" y="7"/>
                    <a:pt x="1" y="7"/>
                  </a:cubicBezTo>
                  <a:cubicBezTo>
                    <a:pt x="0" y="16"/>
                    <a:pt x="1" y="14"/>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9" name="Freeform 20231"/>
            <p:cNvSpPr/>
            <p:nvPr/>
          </p:nvSpPr>
          <p:spPr bwMode="auto">
            <a:xfrm>
              <a:off x="3870326" y="3916363"/>
              <a:ext cx="6350" cy="26988"/>
            </a:xfrm>
            <a:custGeom>
              <a:avLst/>
              <a:gdLst>
                <a:gd name="T0" fmla="*/ 2 w 4"/>
                <a:gd name="T1" fmla="*/ 13 h 17"/>
                <a:gd name="T2" fmla="*/ 4 w 4"/>
                <a:gd name="T3" fmla="*/ 17 h 17"/>
                <a:gd name="T4" fmla="*/ 0 w 4"/>
                <a:gd name="T5" fmla="*/ 0 h 17"/>
                <a:gd name="T6" fmla="*/ 2 w 4"/>
                <a:gd name="T7" fmla="*/ 13 h 17"/>
              </a:gdLst>
              <a:ahLst/>
              <a:cxnLst>
                <a:cxn ang="0">
                  <a:pos x="T0" y="T1"/>
                </a:cxn>
                <a:cxn ang="0">
                  <a:pos x="T2" y="T3"/>
                </a:cxn>
                <a:cxn ang="0">
                  <a:pos x="T4" y="T5"/>
                </a:cxn>
                <a:cxn ang="0">
                  <a:pos x="T6" y="T7"/>
                </a:cxn>
              </a:cxnLst>
              <a:rect l="0" t="0" r="r" b="b"/>
              <a:pathLst>
                <a:path w="4" h="17">
                  <a:moveTo>
                    <a:pt x="2" y="13"/>
                  </a:moveTo>
                  <a:lnTo>
                    <a:pt x="4" y="17"/>
                  </a:lnTo>
                  <a:lnTo>
                    <a:pt x="0" y="0"/>
                  </a:lnTo>
                  <a:lnTo>
                    <a:pt x="2"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0" name="Freeform 20232"/>
            <p:cNvSpPr/>
            <p:nvPr/>
          </p:nvSpPr>
          <p:spPr bwMode="auto">
            <a:xfrm>
              <a:off x="3873501" y="3857626"/>
              <a:ext cx="6350" cy="17463"/>
            </a:xfrm>
            <a:custGeom>
              <a:avLst/>
              <a:gdLst>
                <a:gd name="T0" fmla="*/ 0 w 4"/>
                <a:gd name="T1" fmla="*/ 9 h 11"/>
                <a:gd name="T2" fmla="*/ 4 w 4"/>
                <a:gd name="T3" fmla="*/ 11 h 11"/>
                <a:gd name="T4" fmla="*/ 2 w 4"/>
                <a:gd name="T5" fmla="*/ 0 h 11"/>
                <a:gd name="T6" fmla="*/ 0 w 4"/>
                <a:gd name="T7" fmla="*/ 9 h 11"/>
              </a:gdLst>
              <a:ahLst/>
              <a:cxnLst>
                <a:cxn ang="0">
                  <a:pos x="T0" y="T1"/>
                </a:cxn>
                <a:cxn ang="0">
                  <a:pos x="T2" y="T3"/>
                </a:cxn>
                <a:cxn ang="0">
                  <a:pos x="T4" y="T5"/>
                </a:cxn>
                <a:cxn ang="0">
                  <a:pos x="T6" y="T7"/>
                </a:cxn>
              </a:cxnLst>
              <a:rect l="0" t="0" r="r" b="b"/>
              <a:pathLst>
                <a:path w="4" h="11">
                  <a:moveTo>
                    <a:pt x="0" y="9"/>
                  </a:moveTo>
                  <a:lnTo>
                    <a:pt x="4" y="11"/>
                  </a:lnTo>
                  <a:lnTo>
                    <a:pt x="2" y="0"/>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1" name="Freeform 20233"/>
            <p:cNvSpPr/>
            <p:nvPr/>
          </p:nvSpPr>
          <p:spPr bwMode="auto">
            <a:xfrm>
              <a:off x="3346451" y="3211513"/>
              <a:ext cx="11113" cy="9525"/>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0" y="0"/>
                    <a:pt x="0" y="0"/>
                    <a:pt x="0" y="0"/>
                  </a:cubicBezTo>
                  <a:cubicBezTo>
                    <a:pt x="1" y="2"/>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2" name="Freeform 20234"/>
            <p:cNvSpPr/>
            <p:nvPr/>
          </p:nvSpPr>
          <p:spPr bwMode="auto">
            <a:xfrm>
              <a:off x="3408363" y="3176588"/>
              <a:ext cx="0" cy="14288"/>
            </a:xfrm>
            <a:custGeom>
              <a:avLst/>
              <a:gdLst>
                <a:gd name="T0" fmla="*/ 2 h 4"/>
                <a:gd name="T1" fmla="*/ 0 h 4"/>
                <a:gd name="T2" fmla="*/ 2 h 4"/>
              </a:gdLst>
              <a:ahLst/>
              <a:cxnLst>
                <a:cxn ang="0">
                  <a:pos x="0" y="T0"/>
                </a:cxn>
                <a:cxn ang="0">
                  <a:pos x="0" y="T1"/>
                </a:cxn>
                <a:cxn ang="0">
                  <a:pos x="0" y="T2"/>
                </a:cxn>
              </a:cxnLst>
              <a:rect l="0" t="0" r="r" b="b"/>
              <a:pathLst>
                <a:path h="4">
                  <a:moveTo>
                    <a:pt x="0" y="2"/>
                  </a:moveTo>
                  <a:cubicBezTo>
                    <a:pt x="0" y="0"/>
                    <a:pt x="0" y="0"/>
                    <a:pt x="0" y="0"/>
                  </a:cubicBezTo>
                  <a:cubicBezTo>
                    <a:pt x="0" y="3"/>
                    <a:pt x="0"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3" name="Freeform 20235"/>
            <p:cNvSpPr/>
            <p:nvPr/>
          </p:nvSpPr>
          <p:spPr bwMode="auto">
            <a:xfrm>
              <a:off x="3968751" y="3036888"/>
              <a:ext cx="30163" cy="41275"/>
            </a:xfrm>
            <a:custGeom>
              <a:avLst/>
              <a:gdLst>
                <a:gd name="T0" fmla="*/ 0 w 9"/>
                <a:gd name="T1" fmla="*/ 12 h 12"/>
                <a:gd name="T2" fmla="*/ 7 w 9"/>
                <a:gd name="T3" fmla="*/ 1 h 12"/>
                <a:gd name="T4" fmla="*/ 5 w 9"/>
                <a:gd name="T5" fmla="*/ 2 h 12"/>
                <a:gd name="T6" fmla="*/ 0 w 9"/>
                <a:gd name="T7" fmla="*/ 12 h 12"/>
              </a:gdLst>
              <a:ahLst/>
              <a:cxnLst>
                <a:cxn ang="0">
                  <a:pos x="T0" y="T1"/>
                </a:cxn>
                <a:cxn ang="0">
                  <a:pos x="T2" y="T3"/>
                </a:cxn>
                <a:cxn ang="0">
                  <a:pos x="T4" y="T5"/>
                </a:cxn>
                <a:cxn ang="0">
                  <a:pos x="T6" y="T7"/>
                </a:cxn>
              </a:cxnLst>
              <a:rect l="0" t="0" r="r" b="b"/>
              <a:pathLst>
                <a:path w="9" h="12">
                  <a:moveTo>
                    <a:pt x="0" y="12"/>
                  </a:moveTo>
                  <a:cubicBezTo>
                    <a:pt x="4" y="6"/>
                    <a:pt x="9" y="0"/>
                    <a:pt x="7" y="1"/>
                  </a:cubicBezTo>
                  <a:cubicBezTo>
                    <a:pt x="5" y="2"/>
                    <a:pt x="5" y="2"/>
                    <a:pt x="5" y="2"/>
                  </a:cubicBezTo>
                  <a:cubicBezTo>
                    <a:pt x="4" y="6"/>
                    <a:pt x="2" y="9"/>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4" name="Freeform 20236"/>
            <p:cNvSpPr/>
            <p:nvPr/>
          </p:nvSpPr>
          <p:spPr bwMode="auto">
            <a:xfrm>
              <a:off x="3592513" y="2849563"/>
              <a:ext cx="6350" cy="20638"/>
            </a:xfrm>
            <a:custGeom>
              <a:avLst/>
              <a:gdLst>
                <a:gd name="T0" fmla="*/ 1 w 2"/>
                <a:gd name="T1" fmla="*/ 0 h 6"/>
                <a:gd name="T2" fmla="*/ 0 w 2"/>
                <a:gd name="T3" fmla="*/ 2 h 6"/>
                <a:gd name="T4" fmla="*/ 2 w 2"/>
                <a:gd name="T5" fmla="*/ 6 h 6"/>
                <a:gd name="T6" fmla="*/ 1 w 2"/>
                <a:gd name="T7" fmla="*/ 0 h 6"/>
              </a:gdLst>
              <a:ahLst/>
              <a:cxnLst>
                <a:cxn ang="0">
                  <a:pos x="T0" y="T1"/>
                </a:cxn>
                <a:cxn ang="0">
                  <a:pos x="T2" y="T3"/>
                </a:cxn>
                <a:cxn ang="0">
                  <a:pos x="T4" y="T5"/>
                </a:cxn>
                <a:cxn ang="0">
                  <a:pos x="T6" y="T7"/>
                </a:cxn>
              </a:cxnLst>
              <a:rect l="0" t="0" r="r" b="b"/>
              <a:pathLst>
                <a:path w="2" h="6">
                  <a:moveTo>
                    <a:pt x="1" y="0"/>
                  </a:moveTo>
                  <a:cubicBezTo>
                    <a:pt x="1" y="0"/>
                    <a:pt x="1" y="1"/>
                    <a:pt x="0" y="2"/>
                  </a:cubicBezTo>
                  <a:cubicBezTo>
                    <a:pt x="1" y="3"/>
                    <a:pt x="2" y="5"/>
                    <a:pt x="2" y="6"/>
                  </a:cubicBezTo>
                  <a:cubicBezTo>
                    <a:pt x="2" y="4"/>
                    <a:pt x="1" y="2"/>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5" name="Freeform 20237"/>
            <p:cNvSpPr/>
            <p:nvPr/>
          </p:nvSpPr>
          <p:spPr bwMode="auto">
            <a:xfrm>
              <a:off x="3571876" y="2805113"/>
              <a:ext cx="3175" cy="31750"/>
            </a:xfrm>
            <a:custGeom>
              <a:avLst/>
              <a:gdLst>
                <a:gd name="T0" fmla="*/ 0 w 1"/>
                <a:gd name="T1" fmla="*/ 9 h 9"/>
                <a:gd name="T2" fmla="*/ 1 w 1"/>
                <a:gd name="T3" fmla="*/ 0 h 9"/>
                <a:gd name="T4" fmla="*/ 0 w 1"/>
                <a:gd name="T5" fmla="*/ 9 h 9"/>
              </a:gdLst>
              <a:ahLst/>
              <a:cxnLst>
                <a:cxn ang="0">
                  <a:pos x="T0" y="T1"/>
                </a:cxn>
                <a:cxn ang="0">
                  <a:pos x="T2" y="T3"/>
                </a:cxn>
                <a:cxn ang="0">
                  <a:pos x="T4" y="T5"/>
                </a:cxn>
              </a:cxnLst>
              <a:rect l="0" t="0" r="r" b="b"/>
              <a:pathLst>
                <a:path w="1" h="9">
                  <a:moveTo>
                    <a:pt x="0" y="9"/>
                  </a:moveTo>
                  <a:cubicBezTo>
                    <a:pt x="1" y="0"/>
                    <a:pt x="1" y="0"/>
                    <a:pt x="1" y="0"/>
                  </a:cubicBezTo>
                  <a:cubicBezTo>
                    <a:pt x="0" y="2"/>
                    <a:pt x="0" y="5"/>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6" name="Freeform 20238"/>
            <p:cNvSpPr/>
            <p:nvPr/>
          </p:nvSpPr>
          <p:spPr bwMode="auto">
            <a:xfrm>
              <a:off x="3143251" y="2836863"/>
              <a:ext cx="3175" cy="23813"/>
            </a:xfrm>
            <a:custGeom>
              <a:avLst/>
              <a:gdLst>
                <a:gd name="T0" fmla="*/ 0 w 1"/>
                <a:gd name="T1" fmla="*/ 2 h 7"/>
                <a:gd name="T2" fmla="*/ 1 w 1"/>
                <a:gd name="T3" fmla="*/ 7 h 7"/>
                <a:gd name="T4" fmla="*/ 0 w 1"/>
                <a:gd name="T5" fmla="*/ 2 h 7"/>
              </a:gdLst>
              <a:ahLst/>
              <a:cxnLst>
                <a:cxn ang="0">
                  <a:pos x="T0" y="T1"/>
                </a:cxn>
                <a:cxn ang="0">
                  <a:pos x="T2" y="T3"/>
                </a:cxn>
                <a:cxn ang="0">
                  <a:pos x="T4" y="T5"/>
                </a:cxn>
              </a:cxnLst>
              <a:rect l="0" t="0" r="r" b="b"/>
              <a:pathLst>
                <a:path w="1" h="7">
                  <a:moveTo>
                    <a:pt x="0" y="2"/>
                  </a:moveTo>
                  <a:cubicBezTo>
                    <a:pt x="1" y="7"/>
                    <a:pt x="1" y="7"/>
                    <a:pt x="1" y="7"/>
                  </a:cubicBezTo>
                  <a:cubicBezTo>
                    <a:pt x="1" y="0"/>
                    <a:pt x="1"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7" name="Freeform 20239"/>
            <p:cNvSpPr/>
            <p:nvPr/>
          </p:nvSpPr>
          <p:spPr bwMode="auto">
            <a:xfrm>
              <a:off x="4186238" y="3298826"/>
              <a:ext cx="34925" cy="38100"/>
            </a:xfrm>
            <a:custGeom>
              <a:avLst/>
              <a:gdLst>
                <a:gd name="T0" fmla="*/ 0 w 10"/>
                <a:gd name="T1" fmla="*/ 11 h 11"/>
                <a:gd name="T2" fmla="*/ 10 w 10"/>
                <a:gd name="T3" fmla="*/ 0 h 11"/>
                <a:gd name="T4" fmla="*/ 0 w 10"/>
                <a:gd name="T5" fmla="*/ 11 h 11"/>
              </a:gdLst>
              <a:ahLst/>
              <a:cxnLst>
                <a:cxn ang="0">
                  <a:pos x="T0" y="T1"/>
                </a:cxn>
                <a:cxn ang="0">
                  <a:pos x="T2" y="T3"/>
                </a:cxn>
                <a:cxn ang="0">
                  <a:pos x="T4" y="T5"/>
                </a:cxn>
              </a:cxnLst>
              <a:rect l="0" t="0" r="r" b="b"/>
              <a:pathLst>
                <a:path w="10" h="11">
                  <a:moveTo>
                    <a:pt x="0" y="11"/>
                  </a:moveTo>
                  <a:cubicBezTo>
                    <a:pt x="4" y="7"/>
                    <a:pt x="7" y="3"/>
                    <a:pt x="10" y="0"/>
                  </a:cubicBezTo>
                  <a:cubicBezTo>
                    <a:pt x="5" y="5"/>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8" name="Freeform 20240"/>
            <p:cNvSpPr/>
            <p:nvPr/>
          </p:nvSpPr>
          <p:spPr bwMode="auto">
            <a:xfrm>
              <a:off x="3351213" y="3084513"/>
              <a:ext cx="3175" cy="14288"/>
            </a:xfrm>
            <a:custGeom>
              <a:avLst/>
              <a:gdLst>
                <a:gd name="T0" fmla="*/ 1 w 1"/>
                <a:gd name="T1" fmla="*/ 0 h 4"/>
                <a:gd name="T2" fmla="*/ 1 w 1"/>
                <a:gd name="T3" fmla="*/ 4 h 4"/>
                <a:gd name="T4" fmla="*/ 1 w 1"/>
                <a:gd name="T5" fmla="*/ 4 h 4"/>
                <a:gd name="T6" fmla="*/ 1 w 1"/>
                <a:gd name="T7" fmla="*/ 4 h 4"/>
                <a:gd name="T8" fmla="*/ 1 w 1"/>
                <a:gd name="T9" fmla="*/ 2 h 4"/>
                <a:gd name="T10" fmla="*/ 1 w 1"/>
                <a:gd name="T11" fmla="*/ 0 h 4"/>
              </a:gdLst>
              <a:ahLst/>
              <a:cxnLst>
                <a:cxn ang="0">
                  <a:pos x="T0" y="T1"/>
                </a:cxn>
                <a:cxn ang="0">
                  <a:pos x="T2" y="T3"/>
                </a:cxn>
                <a:cxn ang="0">
                  <a:pos x="T4" y="T5"/>
                </a:cxn>
                <a:cxn ang="0">
                  <a:pos x="T6" y="T7"/>
                </a:cxn>
                <a:cxn ang="0">
                  <a:pos x="T8" y="T9"/>
                </a:cxn>
                <a:cxn ang="0">
                  <a:pos x="T10" y="T11"/>
                </a:cxn>
              </a:cxnLst>
              <a:rect l="0" t="0" r="r" b="b"/>
              <a:pathLst>
                <a:path w="1" h="4">
                  <a:moveTo>
                    <a:pt x="1" y="0"/>
                  </a:moveTo>
                  <a:cubicBezTo>
                    <a:pt x="1" y="3"/>
                    <a:pt x="0" y="3"/>
                    <a:pt x="1" y="4"/>
                  </a:cubicBezTo>
                  <a:cubicBezTo>
                    <a:pt x="1" y="4"/>
                    <a:pt x="1" y="4"/>
                    <a:pt x="1" y="4"/>
                  </a:cubicBezTo>
                  <a:cubicBezTo>
                    <a:pt x="1" y="4"/>
                    <a:pt x="1" y="4"/>
                    <a:pt x="1" y="4"/>
                  </a:cubicBezTo>
                  <a:cubicBezTo>
                    <a:pt x="1" y="3"/>
                    <a:pt x="1" y="2"/>
                    <a:pt x="1" y="2"/>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9" name="Freeform 20241"/>
            <p:cNvSpPr/>
            <p:nvPr/>
          </p:nvSpPr>
          <p:spPr bwMode="auto">
            <a:xfrm>
              <a:off x="4221163" y="3251201"/>
              <a:ext cx="33338" cy="47625"/>
            </a:xfrm>
            <a:custGeom>
              <a:avLst/>
              <a:gdLst>
                <a:gd name="T0" fmla="*/ 10 w 10"/>
                <a:gd name="T1" fmla="*/ 0 h 14"/>
                <a:gd name="T2" fmla="*/ 8 w 10"/>
                <a:gd name="T3" fmla="*/ 2 h 14"/>
                <a:gd name="T4" fmla="*/ 0 w 10"/>
                <a:gd name="T5" fmla="*/ 14 h 14"/>
                <a:gd name="T6" fmla="*/ 5 w 10"/>
                <a:gd name="T7" fmla="*/ 8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cubicBezTo>
                    <a:pt x="9" y="1"/>
                    <a:pt x="8" y="2"/>
                    <a:pt x="8" y="2"/>
                  </a:cubicBezTo>
                  <a:cubicBezTo>
                    <a:pt x="6" y="6"/>
                    <a:pt x="3" y="10"/>
                    <a:pt x="0" y="14"/>
                  </a:cubicBezTo>
                  <a:cubicBezTo>
                    <a:pt x="2" y="12"/>
                    <a:pt x="4" y="10"/>
                    <a:pt x="5" y="8"/>
                  </a:cubicBezTo>
                  <a:cubicBezTo>
                    <a:pt x="7" y="6"/>
                    <a:pt x="9" y="3"/>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0" name="Freeform 20242"/>
            <p:cNvSpPr/>
            <p:nvPr/>
          </p:nvSpPr>
          <p:spPr bwMode="auto">
            <a:xfrm>
              <a:off x="3292476" y="4219576"/>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1" name="Freeform 20243"/>
            <p:cNvSpPr/>
            <p:nvPr/>
          </p:nvSpPr>
          <p:spPr bwMode="auto">
            <a:xfrm>
              <a:off x="3268663" y="4814888"/>
              <a:ext cx="3175" cy="23813"/>
            </a:xfrm>
            <a:custGeom>
              <a:avLst/>
              <a:gdLst>
                <a:gd name="T0" fmla="*/ 1 w 1"/>
                <a:gd name="T1" fmla="*/ 7 h 7"/>
                <a:gd name="T2" fmla="*/ 0 w 1"/>
                <a:gd name="T3" fmla="*/ 0 h 7"/>
                <a:gd name="T4" fmla="*/ 1 w 1"/>
                <a:gd name="T5" fmla="*/ 7 h 7"/>
              </a:gdLst>
              <a:ahLst/>
              <a:cxnLst>
                <a:cxn ang="0">
                  <a:pos x="T0" y="T1"/>
                </a:cxn>
                <a:cxn ang="0">
                  <a:pos x="T2" y="T3"/>
                </a:cxn>
                <a:cxn ang="0">
                  <a:pos x="T4" y="T5"/>
                </a:cxn>
              </a:cxnLst>
              <a:rect l="0" t="0" r="r" b="b"/>
              <a:pathLst>
                <a:path w="1" h="7">
                  <a:moveTo>
                    <a:pt x="1" y="7"/>
                  </a:moveTo>
                  <a:cubicBezTo>
                    <a:pt x="0" y="5"/>
                    <a:pt x="0" y="3"/>
                    <a:pt x="0" y="0"/>
                  </a:cubicBezTo>
                  <a:cubicBezTo>
                    <a:pt x="0" y="1"/>
                    <a:pt x="0" y="3"/>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2" name="Freeform 20244"/>
            <p:cNvSpPr/>
            <p:nvPr/>
          </p:nvSpPr>
          <p:spPr bwMode="auto">
            <a:xfrm>
              <a:off x="3914776" y="3630613"/>
              <a:ext cx="6350" cy="9525"/>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3" name="Freeform 20245"/>
            <p:cNvSpPr/>
            <p:nvPr/>
          </p:nvSpPr>
          <p:spPr bwMode="auto">
            <a:xfrm>
              <a:off x="3873501" y="3673476"/>
              <a:ext cx="3175" cy="7938"/>
            </a:xfrm>
            <a:custGeom>
              <a:avLst/>
              <a:gdLst>
                <a:gd name="T0" fmla="*/ 0 w 1"/>
                <a:gd name="T1" fmla="*/ 2 h 2"/>
                <a:gd name="T2" fmla="*/ 0 w 1"/>
                <a:gd name="T3" fmla="*/ 0 h 2"/>
                <a:gd name="T4" fmla="*/ 0 w 1"/>
                <a:gd name="T5" fmla="*/ 2 h 2"/>
              </a:gdLst>
              <a:ahLst/>
              <a:cxnLst>
                <a:cxn ang="0">
                  <a:pos x="T0" y="T1"/>
                </a:cxn>
                <a:cxn ang="0">
                  <a:pos x="T2" y="T3"/>
                </a:cxn>
                <a:cxn ang="0">
                  <a:pos x="T4" y="T5"/>
                </a:cxn>
              </a:cxnLst>
              <a:rect l="0" t="0" r="r" b="b"/>
              <a:pathLst>
                <a:path w="1" h="2">
                  <a:moveTo>
                    <a:pt x="0" y="2"/>
                  </a:moveTo>
                  <a:cubicBezTo>
                    <a:pt x="1" y="1"/>
                    <a:pt x="0" y="0"/>
                    <a:pt x="0" y="0"/>
                  </a:cubicBezTo>
                  <a:cubicBezTo>
                    <a:pt x="0"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4" name="Freeform 20246"/>
            <p:cNvSpPr/>
            <p:nvPr/>
          </p:nvSpPr>
          <p:spPr bwMode="auto">
            <a:xfrm>
              <a:off x="4216401" y="3135313"/>
              <a:ext cx="4763" cy="4763"/>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5" name="Freeform 20247"/>
            <p:cNvSpPr/>
            <p:nvPr/>
          </p:nvSpPr>
          <p:spPr bwMode="auto">
            <a:xfrm>
              <a:off x="3911601" y="3633788"/>
              <a:ext cx="6350" cy="12700"/>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0" y="3"/>
                    <a:pt x="1" y="1"/>
                    <a:pt x="2" y="0"/>
                  </a:cubicBezTo>
                  <a:cubicBezTo>
                    <a:pt x="2" y="0"/>
                    <a:pt x="1"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6" name="Freeform 20248"/>
            <p:cNvSpPr/>
            <p:nvPr/>
          </p:nvSpPr>
          <p:spPr bwMode="auto">
            <a:xfrm>
              <a:off x="3908426" y="3643313"/>
              <a:ext cx="6350" cy="14288"/>
            </a:xfrm>
            <a:custGeom>
              <a:avLst/>
              <a:gdLst>
                <a:gd name="T0" fmla="*/ 2 w 2"/>
                <a:gd name="T1" fmla="*/ 0 h 4"/>
                <a:gd name="T2" fmla="*/ 0 w 2"/>
                <a:gd name="T3" fmla="*/ 3 h 4"/>
                <a:gd name="T4" fmla="*/ 2 w 2"/>
                <a:gd name="T5" fmla="*/ 0 h 4"/>
              </a:gdLst>
              <a:ahLst/>
              <a:cxnLst>
                <a:cxn ang="0">
                  <a:pos x="T0" y="T1"/>
                </a:cxn>
                <a:cxn ang="0">
                  <a:pos x="T2" y="T3"/>
                </a:cxn>
                <a:cxn ang="0">
                  <a:pos x="T4" y="T5"/>
                </a:cxn>
              </a:cxnLst>
              <a:rect l="0" t="0" r="r" b="b"/>
              <a:pathLst>
                <a:path w="2" h="4">
                  <a:moveTo>
                    <a:pt x="2" y="0"/>
                  </a:moveTo>
                  <a:cubicBezTo>
                    <a:pt x="1" y="2"/>
                    <a:pt x="1" y="2"/>
                    <a:pt x="0" y="3"/>
                  </a:cubicBezTo>
                  <a:cubicBezTo>
                    <a:pt x="0" y="4"/>
                    <a:pt x="1"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7" name="Freeform 20249"/>
            <p:cNvSpPr/>
            <p:nvPr/>
          </p:nvSpPr>
          <p:spPr bwMode="auto">
            <a:xfrm>
              <a:off x="3917951" y="3616326"/>
              <a:ext cx="9525" cy="17463"/>
            </a:xfrm>
            <a:custGeom>
              <a:avLst/>
              <a:gdLst>
                <a:gd name="T0" fmla="*/ 3 w 3"/>
                <a:gd name="T1" fmla="*/ 0 h 5"/>
                <a:gd name="T2" fmla="*/ 0 w 3"/>
                <a:gd name="T3" fmla="*/ 5 h 5"/>
                <a:gd name="T4" fmla="*/ 1 w 3"/>
                <a:gd name="T5" fmla="*/ 4 h 5"/>
                <a:gd name="T6" fmla="*/ 3 w 3"/>
                <a:gd name="T7" fmla="*/ 0 h 5"/>
              </a:gdLst>
              <a:ahLst/>
              <a:cxnLst>
                <a:cxn ang="0">
                  <a:pos x="T0" y="T1"/>
                </a:cxn>
                <a:cxn ang="0">
                  <a:pos x="T2" y="T3"/>
                </a:cxn>
                <a:cxn ang="0">
                  <a:pos x="T4" y="T5"/>
                </a:cxn>
                <a:cxn ang="0">
                  <a:pos x="T6" y="T7"/>
                </a:cxn>
              </a:cxnLst>
              <a:rect l="0" t="0" r="r" b="b"/>
              <a:pathLst>
                <a:path w="3" h="5">
                  <a:moveTo>
                    <a:pt x="3" y="0"/>
                  </a:moveTo>
                  <a:cubicBezTo>
                    <a:pt x="2" y="2"/>
                    <a:pt x="1" y="3"/>
                    <a:pt x="0" y="5"/>
                  </a:cubicBezTo>
                  <a:cubicBezTo>
                    <a:pt x="0" y="4"/>
                    <a:pt x="1" y="4"/>
                    <a:pt x="1" y="4"/>
                  </a:cubicBezTo>
                  <a:cubicBezTo>
                    <a:pt x="1" y="3"/>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8" name="Freeform 20250"/>
            <p:cNvSpPr/>
            <p:nvPr/>
          </p:nvSpPr>
          <p:spPr bwMode="auto">
            <a:xfrm>
              <a:off x="2847976" y="3232151"/>
              <a:ext cx="9525" cy="12700"/>
            </a:xfrm>
            <a:custGeom>
              <a:avLst/>
              <a:gdLst>
                <a:gd name="T0" fmla="*/ 0 w 3"/>
                <a:gd name="T1" fmla="*/ 0 h 4"/>
                <a:gd name="T2" fmla="*/ 1 w 3"/>
                <a:gd name="T3" fmla="*/ 1 h 4"/>
                <a:gd name="T4" fmla="*/ 0 w 3"/>
                <a:gd name="T5" fmla="*/ 0 h 4"/>
              </a:gdLst>
              <a:ahLst/>
              <a:cxnLst>
                <a:cxn ang="0">
                  <a:pos x="T0" y="T1"/>
                </a:cxn>
                <a:cxn ang="0">
                  <a:pos x="T2" y="T3"/>
                </a:cxn>
                <a:cxn ang="0">
                  <a:pos x="T4" y="T5"/>
                </a:cxn>
              </a:cxnLst>
              <a:rect l="0" t="0" r="r" b="b"/>
              <a:pathLst>
                <a:path w="3" h="4">
                  <a:moveTo>
                    <a:pt x="0" y="0"/>
                  </a:moveTo>
                  <a:cubicBezTo>
                    <a:pt x="0" y="1"/>
                    <a:pt x="1" y="1"/>
                    <a:pt x="1" y="1"/>
                  </a:cubicBezTo>
                  <a:cubicBezTo>
                    <a:pt x="3" y="4"/>
                    <a:pt x="2"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9" name="Freeform 20251"/>
            <p:cNvSpPr/>
            <p:nvPr/>
          </p:nvSpPr>
          <p:spPr bwMode="auto">
            <a:xfrm>
              <a:off x="3924301" y="28813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0" name="Freeform 20252"/>
            <p:cNvSpPr/>
            <p:nvPr/>
          </p:nvSpPr>
          <p:spPr bwMode="auto">
            <a:xfrm>
              <a:off x="3897313" y="2876551"/>
              <a:ext cx="26988" cy="38100"/>
            </a:xfrm>
            <a:custGeom>
              <a:avLst/>
              <a:gdLst>
                <a:gd name="T0" fmla="*/ 0 w 8"/>
                <a:gd name="T1" fmla="*/ 11 h 11"/>
                <a:gd name="T2" fmla="*/ 4 w 8"/>
                <a:gd name="T3" fmla="*/ 4 h 11"/>
                <a:gd name="T4" fmla="*/ 7 w 8"/>
                <a:gd name="T5" fmla="*/ 2 h 11"/>
                <a:gd name="T6" fmla="*/ 8 w 8"/>
                <a:gd name="T7" fmla="*/ 1 h 11"/>
                <a:gd name="T8" fmla="*/ 2 w 8"/>
                <a:gd name="T9" fmla="*/ 0 h 11"/>
                <a:gd name="T10" fmla="*/ 0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0" y="11"/>
                  </a:moveTo>
                  <a:cubicBezTo>
                    <a:pt x="2" y="8"/>
                    <a:pt x="3" y="6"/>
                    <a:pt x="4" y="4"/>
                  </a:cubicBezTo>
                  <a:cubicBezTo>
                    <a:pt x="5" y="4"/>
                    <a:pt x="6" y="3"/>
                    <a:pt x="7" y="2"/>
                  </a:cubicBezTo>
                  <a:cubicBezTo>
                    <a:pt x="7" y="2"/>
                    <a:pt x="8" y="2"/>
                    <a:pt x="8" y="1"/>
                  </a:cubicBezTo>
                  <a:cubicBezTo>
                    <a:pt x="7" y="0"/>
                    <a:pt x="5" y="0"/>
                    <a:pt x="2" y="0"/>
                  </a:cubicBezTo>
                  <a:cubicBezTo>
                    <a:pt x="1" y="3"/>
                    <a:pt x="1" y="7"/>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1" name="Freeform 20253"/>
            <p:cNvSpPr>
              <a:spLocks noEditPoints="1"/>
            </p:cNvSpPr>
            <p:nvPr/>
          </p:nvSpPr>
          <p:spPr bwMode="auto">
            <a:xfrm>
              <a:off x="2770188" y="2566988"/>
              <a:ext cx="1525588" cy="2422525"/>
            </a:xfrm>
            <a:custGeom>
              <a:avLst/>
              <a:gdLst>
                <a:gd name="T0" fmla="*/ 153 w 449"/>
                <a:gd name="T1" fmla="*/ 168 h 711"/>
                <a:gd name="T2" fmla="*/ 182 w 449"/>
                <a:gd name="T3" fmla="*/ 196 h 711"/>
                <a:gd name="T4" fmla="*/ 190 w 449"/>
                <a:gd name="T5" fmla="*/ 157 h 711"/>
                <a:gd name="T6" fmla="*/ 195 w 449"/>
                <a:gd name="T7" fmla="*/ 127 h 711"/>
                <a:gd name="T8" fmla="*/ 214 w 449"/>
                <a:gd name="T9" fmla="*/ 26 h 711"/>
                <a:gd name="T10" fmla="*/ 230 w 449"/>
                <a:gd name="T11" fmla="*/ 22 h 711"/>
                <a:gd name="T12" fmla="*/ 245 w 449"/>
                <a:gd name="T13" fmla="*/ 92 h 711"/>
                <a:gd name="T14" fmla="*/ 248 w 449"/>
                <a:gd name="T15" fmla="*/ 150 h 711"/>
                <a:gd name="T16" fmla="*/ 246 w 449"/>
                <a:gd name="T17" fmla="*/ 158 h 711"/>
                <a:gd name="T18" fmla="*/ 275 w 449"/>
                <a:gd name="T19" fmla="*/ 174 h 711"/>
                <a:gd name="T20" fmla="*/ 283 w 449"/>
                <a:gd name="T21" fmla="*/ 164 h 711"/>
                <a:gd name="T22" fmla="*/ 335 w 449"/>
                <a:gd name="T23" fmla="*/ 85 h 711"/>
                <a:gd name="T24" fmla="*/ 353 w 449"/>
                <a:gd name="T25" fmla="*/ 82 h 711"/>
                <a:gd name="T26" fmla="*/ 345 w 449"/>
                <a:gd name="T27" fmla="*/ 121 h 711"/>
                <a:gd name="T28" fmla="*/ 329 w 449"/>
                <a:gd name="T29" fmla="*/ 206 h 711"/>
                <a:gd name="T30" fmla="*/ 315 w 449"/>
                <a:gd name="T31" fmla="*/ 197 h 711"/>
                <a:gd name="T32" fmla="*/ 320 w 449"/>
                <a:gd name="T33" fmla="*/ 198 h 711"/>
                <a:gd name="T34" fmla="*/ 315 w 449"/>
                <a:gd name="T35" fmla="*/ 235 h 711"/>
                <a:gd name="T36" fmla="*/ 364 w 449"/>
                <a:gd name="T37" fmla="*/ 199 h 711"/>
                <a:gd name="T38" fmla="*/ 427 w 449"/>
                <a:gd name="T39" fmla="*/ 167 h 711"/>
                <a:gd name="T40" fmla="*/ 423 w 449"/>
                <a:gd name="T41" fmla="*/ 200 h 711"/>
                <a:gd name="T42" fmla="*/ 355 w 449"/>
                <a:gd name="T43" fmla="*/ 273 h 711"/>
                <a:gd name="T44" fmla="*/ 322 w 449"/>
                <a:gd name="T45" fmla="*/ 338 h 711"/>
                <a:gd name="T46" fmla="*/ 335 w 449"/>
                <a:gd name="T47" fmla="*/ 319 h 711"/>
                <a:gd name="T48" fmla="*/ 350 w 449"/>
                <a:gd name="T49" fmla="*/ 294 h 711"/>
                <a:gd name="T50" fmla="*/ 445 w 449"/>
                <a:gd name="T51" fmla="*/ 177 h 711"/>
                <a:gd name="T52" fmla="*/ 389 w 449"/>
                <a:gd name="T53" fmla="*/ 169 h 711"/>
                <a:gd name="T54" fmla="*/ 331 w 449"/>
                <a:gd name="T55" fmla="*/ 213 h 711"/>
                <a:gd name="T56" fmla="*/ 353 w 449"/>
                <a:gd name="T57" fmla="*/ 150 h 711"/>
                <a:gd name="T58" fmla="*/ 367 w 449"/>
                <a:gd name="T59" fmla="*/ 100 h 711"/>
                <a:gd name="T60" fmla="*/ 357 w 449"/>
                <a:gd name="T61" fmla="*/ 63 h 711"/>
                <a:gd name="T62" fmla="*/ 272 w 449"/>
                <a:gd name="T63" fmla="*/ 158 h 711"/>
                <a:gd name="T64" fmla="*/ 259 w 449"/>
                <a:gd name="T65" fmla="*/ 151 h 711"/>
                <a:gd name="T66" fmla="*/ 249 w 449"/>
                <a:gd name="T67" fmla="*/ 59 h 711"/>
                <a:gd name="T68" fmla="*/ 222 w 449"/>
                <a:gd name="T69" fmla="*/ 3 h 711"/>
                <a:gd name="T70" fmla="*/ 190 w 449"/>
                <a:gd name="T71" fmla="*/ 43 h 711"/>
                <a:gd name="T72" fmla="*/ 173 w 449"/>
                <a:gd name="T73" fmla="*/ 132 h 711"/>
                <a:gd name="T74" fmla="*/ 162 w 449"/>
                <a:gd name="T75" fmla="*/ 140 h 711"/>
                <a:gd name="T76" fmla="*/ 132 w 449"/>
                <a:gd name="T77" fmla="*/ 66 h 711"/>
                <a:gd name="T78" fmla="*/ 96 w 449"/>
                <a:gd name="T79" fmla="*/ 130 h 711"/>
                <a:gd name="T80" fmla="*/ 123 w 449"/>
                <a:gd name="T81" fmla="*/ 213 h 711"/>
                <a:gd name="T82" fmla="*/ 118 w 449"/>
                <a:gd name="T83" fmla="*/ 207 h 711"/>
                <a:gd name="T84" fmla="*/ 15 w 449"/>
                <a:gd name="T85" fmla="*/ 165 h 711"/>
                <a:gd name="T86" fmla="*/ 12 w 449"/>
                <a:gd name="T87" fmla="*/ 202 h 711"/>
                <a:gd name="T88" fmla="*/ 38 w 449"/>
                <a:gd name="T89" fmla="*/ 237 h 711"/>
                <a:gd name="T90" fmla="*/ 124 w 449"/>
                <a:gd name="T91" fmla="*/ 317 h 711"/>
                <a:gd name="T92" fmla="*/ 134 w 449"/>
                <a:gd name="T93" fmla="*/ 358 h 711"/>
                <a:gd name="T94" fmla="*/ 150 w 449"/>
                <a:gd name="T95" fmla="*/ 659 h 711"/>
                <a:gd name="T96" fmla="*/ 155 w 449"/>
                <a:gd name="T97" fmla="*/ 544 h 711"/>
                <a:gd name="T98" fmla="*/ 151 w 449"/>
                <a:gd name="T99" fmla="*/ 377 h 711"/>
                <a:gd name="T100" fmla="*/ 109 w 449"/>
                <a:gd name="T101" fmla="*/ 281 h 711"/>
                <a:gd name="T102" fmla="*/ 33 w 449"/>
                <a:gd name="T103" fmla="*/ 210 h 711"/>
                <a:gd name="T104" fmla="*/ 21 w 449"/>
                <a:gd name="T105" fmla="*/ 189 h 711"/>
                <a:gd name="T106" fmla="*/ 25 w 449"/>
                <a:gd name="T107" fmla="*/ 191 h 711"/>
                <a:gd name="T108" fmla="*/ 28 w 449"/>
                <a:gd name="T109" fmla="*/ 180 h 711"/>
                <a:gd name="T110" fmla="*/ 75 w 449"/>
                <a:gd name="T111" fmla="*/ 202 h 711"/>
                <a:gd name="T112" fmla="*/ 129 w 449"/>
                <a:gd name="T113" fmla="*/ 224 h 711"/>
                <a:gd name="T114" fmla="*/ 123 w 449"/>
                <a:gd name="T115" fmla="*/ 185 h 711"/>
                <a:gd name="T116" fmla="*/ 121 w 449"/>
                <a:gd name="T117" fmla="*/ 161 h 711"/>
                <a:gd name="T118" fmla="*/ 109 w 449"/>
                <a:gd name="T119" fmla="*/ 78 h 711"/>
                <a:gd name="T120" fmla="*/ 191 w 449"/>
                <a:gd name="T121" fmla="*/ 117 h 711"/>
                <a:gd name="T122" fmla="*/ 358 w 449"/>
                <a:gd name="T123" fmla="*/ 283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9" h="711">
                  <a:moveTo>
                    <a:pt x="133" y="111"/>
                  </a:moveTo>
                  <a:cubicBezTo>
                    <a:pt x="135" y="121"/>
                    <a:pt x="135" y="121"/>
                    <a:pt x="135" y="121"/>
                  </a:cubicBezTo>
                  <a:cubicBezTo>
                    <a:pt x="129" y="110"/>
                    <a:pt x="127" y="102"/>
                    <a:pt x="128" y="111"/>
                  </a:cubicBezTo>
                  <a:cubicBezTo>
                    <a:pt x="131" y="111"/>
                    <a:pt x="134" y="121"/>
                    <a:pt x="137" y="130"/>
                  </a:cubicBezTo>
                  <a:cubicBezTo>
                    <a:pt x="138" y="132"/>
                    <a:pt x="139" y="135"/>
                    <a:pt x="140" y="137"/>
                  </a:cubicBezTo>
                  <a:cubicBezTo>
                    <a:pt x="141" y="139"/>
                    <a:pt x="141" y="140"/>
                    <a:pt x="142" y="142"/>
                  </a:cubicBezTo>
                  <a:cubicBezTo>
                    <a:pt x="142" y="143"/>
                    <a:pt x="143" y="145"/>
                    <a:pt x="144" y="147"/>
                  </a:cubicBezTo>
                  <a:cubicBezTo>
                    <a:pt x="146" y="153"/>
                    <a:pt x="149" y="156"/>
                    <a:pt x="150" y="155"/>
                  </a:cubicBezTo>
                  <a:cubicBezTo>
                    <a:pt x="151" y="159"/>
                    <a:pt x="152" y="163"/>
                    <a:pt x="153" y="166"/>
                  </a:cubicBezTo>
                  <a:cubicBezTo>
                    <a:pt x="152" y="164"/>
                    <a:pt x="152" y="163"/>
                    <a:pt x="151" y="161"/>
                  </a:cubicBezTo>
                  <a:cubicBezTo>
                    <a:pt x="151" y="163"/>
                    <a:pt x="152" y="166"/>
                    <a:pt x="153" y="168"/>
                  </a:cubicBezTo>
                  <a:cubicBezTo>
                    <a:pt x="154" y="169"/>
                    <a:pt x="154" y="171"/>
                    <a:pt x="155" y="172"/>
                  </a:cubicBezTo>
                  <a:cubicBezTo>
                    <a:pt x="156" y="173"/>
                    <a:pt x="156" y="173"/>
                    <a:pt x="157" y="174"/>
                  </a:cubicBezTo>
                  <a:cubicBezTo>
                    <a:pt x="158" y="174"/>
                    <a:pt x="158" y="175"/>
                    <a:pt x="159" y="175"/>
                  </a:cubicBezTo>
                  <a:cubicBezTo>
                    <a:pt x="160" y="176"/>
                    <a:pt x="161" y="177"/>
                    <a:pt x="163" y="178"/>
                  </a:cubicBezTo>
                  <a:cubicBezTo>
                    <a:pt x="164" y="179"/>
                    <a:pt x="166" y="181"/>
                    <a:pt x="168" y="185"/>
                  </a:cubicBezTo>
                  <a:cubicBezTo>
                    <a:pt x="172" y="190"/>
                    <a:pt x="175" y="193"/>
                    <a:pt x="173" y="192"/>
                  </a:cubicBezTo>
                  <a:cubicBezTo>
                    <a:pt x="174" y="193"/>
                    <a:pt x="176" y="194"/>
                    <a:pt x="178" y="195"/>
                  </a:cubicBezTo>
                  <a:cubicBezTo>
                    <a:pt x="178" y="196"/>
                    <a:pt x="180" y="197"/>
                    <a:pt x="181" y="197"/>
                  </a:cubicBezTo>
                  <a:cubicBezTo>
                    <a:pt x="181" y="197"/>
                    <a:pt x="181" y="197"/>
                    <a:pt x="181" y="197"/>
                  </a:cubicBezTo>
                  <a:cubicBezTo>
                    <a:pt x="182" y="197"/>
                    <a:pt x="182" y="197"/>
                    <a:pt x="182" y="197"/>
                  </a:cubicBezTo>
                  <a:cubicBezTo>
                    <a:pt x="182" y="196"/>
                    <a:pt x="182" y="196"/>
                    <a:pt x="182" y="196"/>
                  </a:cubicBezTo>
                  <a:cubicBezTo>
                    <a:pt x="184" y="196"/>
                    <a:pt x="184" y="198"/>
                    <a:pt x="182" y="198"/>
                  </a:cubicBezTo>
                  <a:cubicBezTo>
                    <a:pt x="183" y="198"/>
                    <a:pt x="184" y="198"/>
                    <a:pt x="185" y="198"/>
                  </a:cubicBezTo>
                  <a:cubicBezTo>
                    <a:pt x="186" y="191"/>
                    <a:pt x="187" y="185"/>
                    <a:pt x="188" y="179"/>
                  </a:cubicBezTo>
                  <a:cubicBezTo>
                    <a:pt x="188" y="179"/>
                    <a:pt x="188" y="179"/>
                    <a:pt x="188" y="179"/>
                  </a:cubicBezTo>
                  <a:cubicBezTo>
                    <a:pt x="188" y="177"/>
                    <a:pt x="188" y="173"/>
                    <a:pt x="187" y="169"/>
                  </a:cubicBezTo>
                  <a:cubicBezTo>
                    <a:pt x="187" y="167"/>
                    <a:pt x="187" y="165"/>
                    <a:pt x="187" y="163"/>
                  </a:cubicBezTo>
                  <a:cubicBezTo>
                    <a:pt x="187" y="161"/>
                    <a:pt x="187" y="160"/>
                    <a:pt x="187" y="158"/>
                  </a:cubicBezTo>
                  <a:cubicBezTo>
                    <a:pt x="188" y="152"/>
                    <a:pt x="187" y="163"/>
                    <a:pt x="188" y="162"/>
                  </a:cubicBezTo>
                  <a:cubicBezTo>
                    <a:pt x="188" y="156"/>
                    <a:pt x="188" y="150"/>
                    <a:pt x="188" y="145"/>
                  </a:cubicBezTo>
                  <a:cubicBezTo>
                    <a:pt x="188" y="142"/>
                    <a:pt x="189" y="144"/>
                    <a:pt x="189" y="148"/>
                  </a:cubicBezTo>
                  <a:cubicBezTo>
                    <a:pt x="190" y="151"/>
                    <a:pt x="190" y="154"/>
                    <a:pt x="190" y="157"/>
                  </a:cubicBezTo>
                  <a:cubicBezTo>
                    <a:pt x="190" y="159"/>
                    <a:pt x="189" y="163"/>
                    <a:pt x="189" y="165"/>
                  </a:cubicBezTo>
                  <a:cubicBezTo>
                    <a:pt x="191" y="163"/>
                    <a:pt x="191" y="161"/>
                    <a:pt x="192" y="158"/>
                  </a:cubicBezTo>
                  <a:cubicBezTo>
                    <a:pt x="192" y="156"/>
                    <a:pt x="192" y="153"/>
                    <a:pt x="192" y="150"/>
                  </a:cubicBezTo>
                  <a:cubicBezTo>
                    <a:pt x="192" y="146"/>
                    <a:pt x="191" y="142"/>
                    <a:pt x="191" y="137"/>
                  </a:cubicBezTo>
                  <a:cubicBezTo>
                    <a:pt x="191" y="136"/>
                    <a:pt x="191" y="134"/>
                    <a:pt x="192" y="133"/>
                  </a:cubicBezTo>
                  <a:cubicBezTo>
                    <a:pt x="192" y="132"/>
                    <a:pt x="192" y="131"/>
                    <a:pt x="192" y="130"/>
                  </a:cubicBezTo>
                  <a:cubicBezTo>
                    <a:pt x="192" y="130"/>
                    <a:pt x="192" y="129"/>
                    <a:pt x="192" y="129"/>
                  </a:cubicBezTo>
                  <a:cubicBezTo>
                    <a:pt x="192" y="127"/>
                    <a:pt x="192" y="124"/>
                    <a:pt x="193" y="121"/>
                  </a:cubicBezTo>
                  <a:cubicBezTo>
                    <a:pt x="193" y="127"/>
                    <a:pt x="193" y="127"/>
                    <a:pt x="193" y="127"/>
                  </a:cubicBezTo>
                  <a:cubicBezTo>
                    <a:pt x="193" y="129"/>
                    <a:pt x="193" y="130"/>
                    <a:pt x="193" y="133"/>
                  </a:cubicBezTo>
                  <a:cubicBezTo>
                    <a:pt x="194" y="130"/>
                    <a:pt x="194" y="129"/>
                    <a:pt x="195" y="127"/>
                  </a:cubicBezTo>
                  <a:cubicBezTo>
                    <a:pt x="195" y="125"/>
                    <a:pt x="196" y="123"/>
                    <a:pt x="196" y="121"/>
                  </a:cubicBezTo>
                  <a:cubicBezTo>
                    <a:pt x="196" y="116"/>
                    <a:pt x="197" y="111"/>
                    <a:pt x="198" y="106"/>
                  </a:cubicBezTo>
                  <a:cubicBezTo>
                    <a:pt x="197" y="108"/>
                    <a:pt x="192" y="129"/>
                    <a:pt x="191" y="117"/>
                  </a:cubicBezTo>
                  <a:cubicBezTo>
                    <a:pt x="192" y="113"/>
                    <a:pt x="192" y="109"/>
                    <a:pt x="192" y="102"/>
                  </a:cubicBezTo>
                  <a:cubicBezTo>
                    <a:pt x="194" y="103"/>
                    <a:pt x="193" y="96"/>
                    <a:pt x="194" y="89"/>
                  </a:cubicBezTo>
                  <a:cubicBezTo>
                    <a:pt x="197" y="89"/>
                    <a:pt x="197" y="89"/>
                    <a:pt x="197" y="89"/>
                  </a:cubicBezTo>
                  <a:cubicBezTo>
                    <a:pt x="197" y="81"/>
                    <a:pt x="195" y="81"/>
                    <a:pt x="195" y="76"/>
                  </a:cubicBezTo>
                  <a:cubicBezTo>
                    <a:pt x="196" y="67"/>
                    <a:pt x="199" y="66"/>
                    <a:pt x="201" y="64"/>
                  </a:cubicBezTo>
                  <a:cubicBezTo>
                    <a:pt x="204" y="50"/>
                    <a:pt x="196" y="73"/>
                    <a:pt x="199" y="56"/>
                  </a:cubicBezTo>
                  <a:cubicBezTo>
                    <a:pt x="203" y="45"/>
                    <a:pt x="204" y="37"/>
                    <a:pt x="211" y="25"/>
                  </a:cubicBezTo>
                  <a:cubicBezTo>
                    <a:pt x="217" y="20"/>
                    <a:pt x="212" y="27"/>
                    <a:pt x="214" y="26"/>
                  </a:cubicBezTo>
                  <a:cubicBezTo>
                    <a:pt x="214" y="25"/>
                    <a:pt x="215" y="24"/>
                    <a:pt x="215" y="23"/>
                  </a:cubicBezTo>
                  <a:cubicBezTo>
                    <a:pt x="216" y="22"/>
                    <a:pt x="216" y="21"/>
                    <a:pt x="217" y="20"/>
                  </a:cubicBezTo>
                  <a:cubicBezTo>
                    <a:pt x="218" y="19"/>
                    <a:pt x="218" y="20"/>
                    <a:pt x="218" y="20"/>
                  </a:cubicBezTo>
                  <a:cubicBezTo>
                    <a:pt x="219" y="19"/>
                    <a:pt x="219" y="18"/>
                    <a:pt x="219" y="17"/>
                  </a:cubicBezTo>
                  <a:cubicBezTo>
                    <a:pt x="219" y="17"/>
                    <a:pt x="219" y="16"/>
                    <a:pt x="222" y="14"/>
                  </a:cubicBezTo>
                  <a:cubicBezTo>
                    <a:pt x="223" y="13"/>
                    <a:pt x="223" y="12"/>
                    <a:pt x="224" y="12"/>
                  </a:cubicBezTo>
                  <a:cubicBezTo>
                    <a:pt x="225" y="12"/>
                    <a:pt x="226" y="12"/>
                    <a:pt x="226" y="12"/>
                  </a:cubicBezTo>
                  <a:cubicBezTo>
                    <a:pt x="227" y="12"/>
                    <a:pt x="227" y="12"/>
                    <a:pt x="227" y="12"/>
                  </a:cubicBezTo>
                  <a:cubicBezTo>
                    <a:pt x="228" y="12"/>
                    <a:pt x="228" y="12"/>
                    <a:pt x="228" y="12"/>
                  </a:cubicBezTo>
                  <a:cubicBezTo>
                    <a:pt x="229" y="15"/>
                    <a:pt x="229" y="18"/>
                    <a:pt x="230" y="20"/>
                  </a:cubicBezTo>
                  <a:cubicBezTo>
                    <a:pt x="230" y="21"/>
                    <a:pt x="230" y="21"/>
                    <a:pt x="230" y="22"/>
                  </a:cubicBezTo>
                  <a:cubicBezTo>
                    <a:pt x="230" y="22"/>
                    <a:pt x="230" y="23"/>
                    <a:pt x="231" y="24"/>
                  </a:cubicBezTo>
                  <a:cubicBezTo>
                    <a:pt x="231" y="26"/>
                    <a:pt x="232" y="28"/>
                    <a:pt x="233" y="30"/>
                  </a:cubicBezTo>
                  <a:cubicBezTo>
                    <a:pt x="233" y="33"/>
                    <a:pt x="231" y="28"/>
                    <a:pt x="230" y="30"/>
                  </a:cubicBezTo>
                  <a:cubicBezTo>
                    <a:pt x="233" y="38"/>
                    <a:pt x="233" y="41"/>
                    <a:pt x="234" y="44"/>
                  </a:cubicBezTo>
                  <a:cubicBezTo>
                    <a:pt x="235" y="48"/>
                    <a:pt x="236" y="51"/>
                    <a:pt x="238" y="58"/>
                  </a:cubicBezTo>
                  <a:cubicBezTo>
                    <a:pt x="237" y="62"/>
                    <a:pt x="237" y="66"/>
                    <a:pt x="237" y="70"/>
                  </a:cubicBezTo>
                  <a:cubicBezTo>
                    <a:pt x="238" y="61"/>
                    <a:pt x="241" y="73"/>
                    <a:pt x="243" y="83"/>
                  </a:cubicBezTo>
                  <a:cubicBezTo>
                    <a:pt x="244" y="80"/>
                    <a:pt x="245" y="77"/>
                    <a:pt x="245" y="75"/>
                  </a:cubicBezTo>
                  <a:cubicBezTo>
                    <a:pt x="247" y="91"/>
                    <a:pt x="247" y="91"/>
                    <a:pt x="247" y="91"/>
                  </a:cubicBezTo>
                  <a:cubicBezTo>
                    <a:pt x="246" y="93"/>
                    <a:pt x="245" y="92"/>
                    <a:pt x="244" y="89"/>
                  </a:cubicBezTo>
                  <a:cubicBezTo>
                    <a:pt x="244" y="90"/>
                    <a:pt x="245" y="91"/>
                    <a:pt x="245" y="92"/>
                  </a:cubicBezTo>
                  <a:cubicBezTo>
                    <a:pt x="244" y="98"/>
                    <a:pt x="243" y="95"/>
                    <a:pt x="241" y="91"/>
                  </a:cubicBezTo>
                  <a:cubicBezTo>
                    <a:pt x="242" y="89"/>
                    <a:pt x="242" y="87"/>
                    <a:pt x="242" y="85"/>
                  </a:cubicBezTo>
                  <a:cubicBezTo>
                    <a:pt x="241" y="81"/>
                    <a:pt x="239" y="77"/>
                    <a:pt x="238" y="78"/>
                  </a:cubicBezTo>
                  <a:cubicBezTo>
                    <a:pt x="238" y="79"/>
                    <a:pt x="238" y="81"/>
                    <a:pt x="238" y="83"/>
                  </a:cubicBezTo>
                  <a:cubicBezTo>
                    <a:pt x="238" y="82"/>
                    <a:pt x="238" y="81"/>
                    <a:pt x="237" y="82"/>
                  </a:cubicBezTo>
                  <a:cubicBezTo>
                    <a:pt x="237" y="82"/>
                    <a:pt x="238" y="84"/>
                    <a:pt x="238" y="87"/>
                  </a:cubicBezTo>
                  <a:cubicBezTo>
                    <a:pt x="236" y="91"/>
                    <a:pt x="236" y="91"/>
                    <a:pt x="236" y="91"/>
                  </a:cubicBezTo>
                  <a:cubicBezTo>
                    <a:pt x="237" y="92"/>
                    <a:pt x="237" y="92"/>
                    <a:pt x="237" y="92"/>
                  </a:cubicBezTo>
                  <a:cubicBezTo>
                    <a:pt x="236" y="99"/>
                    <a:pt x="236" y="106"/>
                    <a:pt x="236" y="113"/>
                  </a:cubicBezTo>
                  <a:cubicBezTo>
                    <a:pt x="238" y="121"/>
                    <a:pt x="240" y="128"/>
                    <a:pt x="243" y="137"/>
                  </a:cubicBezTo>
                  <a:cubicBezTo>
                    <a:pt x="245" y="141"/>
                    <a:pt x="246" y="145"/>
                    <a:pt x="248" y="150"/>
                  </a:cubicBezTo>
                  <a:cubicBezTo>
                    <a:pt x="249" y="152"/>
                    <a:pt x="250" y="154"/>
                    <a:pt x="251" y="157"/>
                  </a:cubicBezTo>
                  <a:cubicBezTo>
                    <a:pt x="253" y="159"/>
                    <a:pt x="254" y="162"/>
                    <a:pt x="255" y="165"/>
                  </a:cubicBezTo>
                  <a:cubicBezTo>
                    <a:pt x="253" y="163"/>
                    <a:pt x="252" y="163"/>
                    <a:pt x="252" y="164"/>
                  </a:cubicBezTo>
                  <a:cubicBezTo>
                    <a:pt x="251" y="165"/>
                    <a:pt x="251" y="167"/>
                    <a:pt x="250" y="168"/>
                  </a:cubicBezTo>
                  <a:cubicBezTo>
                    <a:pt x="250" y="165"/>
                    <a:pt x="249" y="162"/>
                    <a:pt x="248" y="160"/>
                  </a:cubicBezTo>
                  <a:cubicBezTo>
                    <a:pt x="247" y="157"/>
                    <a:pt x="246" y="155"/>
                    <a:pt x="245" y="152"/>
                  </a:cubicBezTo>
                  <a:cubicBezTo>
                    <a:pt x="242" y="147"/>
                    <a:pt x="240" y="140"/>
                    <a:pt x="240" y="134"/>
                  </a:cubicBezTo>
                  <a:cubicBezTo>
                    <a:pt x="240" y="141"/>
                    <a:pt x="239" y="139"/>
                    <a:pt x="238" y="138"/>
                  </a:cubicBezTo>
                  <a:cubicBezTo>
                    <a:pt x="239" y="141"/>
                    <a:pt x="241" y="145"/>
                    <a:pt x="242" y="149"/>
                  </a:cubicBezTo>
                  <a:cubicBezTo>
                    <a:pt x="243" y="151"/>
                    <a:pt x="243" y="153"/>
                    <a:pt x="244" y="155"/>
                  </a:cubicBezTo>
                  <a:cubicBezTo>
                    <a:pt x="246" y="158"/>
                    <a:pt x="246" y="158"/>
                    <a:pt x="246" y="158"/>
                  </a:cubicBezTo>
                  <a:cubicBezTo>
                    <a:pt x="246" y="159"/>
                    <a:pt x="246" y="159"/>
                    <a:pt x="246" y="159"/>
                  </a:cubicBezTo>
                  <a:cubicBezTo>
                    <a:pt x="247" y="161"/>
                    <a:pt x="247" y="161"/>
                    <a:pt x="247" y="161"/>
                  </a:cubicBezTo>
                  <a:cubicBezTo>
                    <a:pt x="245" y="161"/>
                    <a:pt x="248" y="168"/>
                    <a:pt x="253" y="176"/>
                  </a:cubicBezTo>
                  <a:cubicBezTo>
                    <a:pt x="252" y="173"/>
                    <a:pt x="254" y="174"/>
                    <a:pt x="256" y="177"/>
                  </a:cubicBezTo>
                  <a:cubicBezTo>
                    <a:pt x="257" y="178"/>
                    <a:pt x="259" y="180"/>
                    <a:pt x="261" y="182"/>
                  </a:cubicBezTo>
                  <a:cubicBezTo>
                    <a:pt x="262" y="183"/>
                    <a:pt x="262" y="184"/>
                    <a:pt x="263" y="185"/>
                  </a:cubicBezTo>
                  <a:cubicBezTo>
                    <a:pt x="265" y="186"/>
                    <a:pt x="265" y="186"/>
                    <a:pt x="265" y="186"/>
                  </a:cubicBezTo>
                  <a:cubicBezTo>
                    <a:pt x="265" y="186"/>
                    <a:pt x="265" y="187"/>
                    <a:pt x="265" y="187"/>
                  </a:cubicBezTo>
                  <a:cubicBezTo>
                    <a:pt x="265" y="187"/>
                    <a:pt x="265" y="187"/>
                    <a:pt x="265" y="187"/>
                  </a:cubicBezTo>
                  <a:cubicBezTo>
                    <a:pt x="266" y="186"/>
                    <a:pt x="266" y="186"/>
                    <a:pt x="266" y="186"/>
                  </a:cubicBezTo>
                  <a:cubicBezTo>
                    <a:pt x="269" y="182"/>
                    <a:pt x="273" y="178"/>
                    <a:pt x="275" y="174"/>
                  </a:cubicBezTo>
                  <a:cubicBezTo>
                    <a:pt x="276" y="175"/>
                    <a:pt x="275" y="179"/>
                    <a:pt x="266" y="189"/>
                  </a:cubicBezTo>
                  <a:cubicBezTo>
                    <a:pt x="266" y="189"/>
                    <a:pt x="266" y="189"/>
                    <a:pt x="265" y="189"/>
                  </a:cubicBezTo>
                  <a:cubicBezTo>
                    <a:pt x="265" y="189"/>
                    <a:pt x="265" y="189"/>
                    <a:pt x="265" y="189"/>
                  </a:cubicBezTo>
                  <a:cubicBezTo>
                    <a:pt x="264" y="189"/>
                    <a:pt x="264" y="189"/>
                    <a:pt x="264" y="189"/>
                  </a:cubicBezTo>
                  <a:cubicBezTo>
                    <a:pt x="265" y="190"/>
                    <a:pt x="266" y="190"/>
                    <a:pt x="266" y="190"/>
                  </a:cubicBezTo>
                  <a:cubicBezTo>
                    <a:pt x="268" y="188"/>
                    <a:pt x="271" y="185"/>
                    <a:pt x="272" y="182"/>
                  </a:cubicBezTo>
                  <a:cubicBezTo>
                    <a:pt x="274" y="179"/>
                    <a:pt x="276" y="176"/>
                    <a:pt x="277" y="174"/>
                  </a:cubicBezTo>
                  <a:cubicBezTo>
                    <a:pt x="278" y="171"/>
                    <a:pt x="279" y="168"/>
                    <a:pt x="281" y="166"/>
                  </a:cubicBezTo>
                  <a:cubicBezTo>
                    <a:pt x="281" y="165"/>
                    <a:pt x="282" y="163"/>
                    <a:pt x="283" y="162"/>
                  </a:cubicBezTo>
                  <a:cubicBezTo>
                    <a:pt x="284" y="161"/>
                    <a:pt x="285" y="160"/>
                    <a:pt x="286" y="159"/>
                  </a:cubicBezTo>
                  <a:cubicBezTo>
                    <a:pt x="284" y="162"/>
                    <a:pt x="283" y="162"/>
                    <a:pt x="283" y="164"/>
                  </a:cubicBezTo>
                  <a:cubicBezTo>
                    <a:pt x="283" y="163"/>
                    <a:pt x="284" y="162"/>
                    <a:pt x="284" y="161"/>
                  </a:cubicBezTo>
                  <a:cubicBezTo>
                    <a:pt x="285" y="160"/>
                    <a:pt x="286" y="159"/>
                    <a:pt x="286" y="158"/>
                  </a:cubicBezTo>
                  <a:cubicBezTo>
                    <a:pt x="287" y="157"/>
                    <a:pt x="289" y="155"/>
                    <a:pt x="290" y="153"/>
                  </a:cubicBezTo>
                  <a:cubicBezTo>
                    <a:pt x="293" y="149"/>
                    <a:pt x="295" y="147"/>
                    <a:pt x="294" y="149"/>
                  </a:cubicBezTo>
                  <a:cubicBezTo>
                    <a:pt x="293" y="151"/>
                    <a:pt x="293" y="151"/>
                    <a:pt x="293" y="151"/>
                  </a:cubicBezTo>
                  <a:cubicBezTo>
                    <a:pt x="298" y="144"/>
                    <a:pt x="305" y="132"/>
                    <a:pt x="312" y="123"/>
                  </a:cubicBezTo>
                  <a:cubicBezTo>
                    <a:pt x="318" y="113"/>
                    <a:pt x="324" y="105"/>
                    <a:pt x="323" y="103"/>
                  </a:cubicBezTo>
                  <a:cubicBezTo>
                    <a:pt x="324" y="103"/>
                    <a:pt x="325" y="107"/>
                    <a:pt x="325" y="108"/>
                  </a:cubicBezTo>
                  <a:cubicBezTo>
                    <a:pt x="326" y="106"/>
                    <a:pt x="327" y="103"/>
                    <a:pt x="328" y="101"/>
                  </a:cubicBezTo>
                  <a:cubicBezTo>
                    <a:pt x="331" y="93"/>
                    <a:pt x="331" y="93"/>
                    <a:pt x="331" y="93"/>
                  </a:cubicBezTo>
                  <a:cubicBezTo>
                    <a:pt x="332" y="90"/>
                    <a:pt x="334" y="88"/>
                    <a:pt x="335" y="85"/>
                  </a:cubicBezTo>
                  <a:cubicBezTo>
                    <a:pt x="337" y="82"/>
                    <a:pt x="339" y="80"/>
                    <a:pt x="341" y="77"/>
                  </a:cubicBezTo>
                  <a:cubicBezTo>
                    <a:pt x="340" y="79"/>
                    <a:pt x="342" y="80"/>
                    <a:pt x="343" y="83"/>
                  </a:cubicBezTo>
                  <a:cubicBezTo>
                    <a:pt x="343" y="86"/>
                    <a:pt x="343" y="89"/>
                    <a:pt x="340" y="92"/>
                  </a:cubicBezTo>
                  <a:cubicBezTo>
                    <a:pt x="341" y="92"/>
                    <a:pt x="342" y="91"/>
                    <a:pt x="343" y="90"/>
                  </a:cubicBezTo>
                  <a:cubicBezTo>
                    <a:pt x="344" y="90"/>
                    <a:pt x="346" y="89"/>
                    <a:pt x="348" y="87"/>
                  </a:cubicBezTo>
                  <a:cubicBezTo>
                    <a:pt x="347" y="87"/>
                    <a:pt x="347" y="86"/>
                    <a:pt x="346" y="84"/>
                  </a:cubicBezTo>
                  <a:cubicBezTo>
                    <a:pt x="346" y="83"/>
                    <a:pt x="346" y="82"/>
                    <a:pt x="348" y="81"/>
                  </a:cubicBezTo>
                  <a:cubicBezTo>
                    <a:pt x="349" y="81"/>
                    <a:pt x="350" y="81"/>
                    <a:pt x="351" y="81"/>
                  </a:cubicBezTo>
                  <a:cubicBezTo>
                    <a:pt x="352" y="81"/>
                    <a:pt x="352" y="81"/>
                    <a:pt x="353" y="81"/>
                  </a:cubicBezTo>
                  <a:cubicBezTo>
                    <a:pt x="353" y="81"/>
                    <a:pt x="353" y="81"/>
                    <a:pt x="353" y="81"/>
                  </a:cubicBezTo>
                  <a:cubicBezTo>
                    <a:pt x="353" y="82"/>
                    <a:pt x="353" y="82"/>
                    <a:pt x="353" y="82"/>
                  </a:cubicBezTo>
                  <a:cubicBezTo>
                    <a:pt x="353" y="82"/>
                    <a:pt x="353" y="83"/>
                    <a:pt x="353" y="84"/>
                  </a:cubicBezTo>
                  <a:cubicBezTo>
                    <a:pt x="353" y="85"/>
                    <a:pt x="352" y="87"/>
                    <a:pt x="352" y="89"/>
                  </a:cubicBezTo>
                  <a:cubicBezTo>
                    <a:pt x="352" y="88"/>
                    <a:pt x="353" y="86"/>
                    <a:pt x="355" y="85"/>
                  </a:cubicBezTo>
                  <a:cubicBezTo>
                    <a:pt x="356" y="85"/>
                    <a:pt x="357" y="86"/>
                    <a:pt x="357" y="89"/>
                  </a:cubicBezTo>
                  <a:cubicBezTo>
                    <a:pt x="357" y="89"/>
                    <a:pt x="353" y="93"/>
                    <a:pt x="352" y="92"/>
                  </a:cubicBezTo>
                  <a:cubicBezTo>
                    <a:pt x="353" y="93"/>
                    <a:pt x="354" y="94"/>
                    <a:pt x="354" y="95"/>
                  </a:cubicBezTo>
                  <a:cubicBezTo>
                    <a:pt x="355" y="97"/>
                    <a:pt x="356" y="99"/>
                    <a:pt x="356" y="101"/>
                  </a:cubicBezTo>
                  <a:cubicBezTo>
                    <a:pt x="356" y="100"/>
                    <a:pt x="355" y="99"/>
                    <a:pt x="354" y="100"/>
                  </a:cubicBezTo>
                  <a:cubicBezTo>
                    <a:pt x="353" y="100"/>
                    <a:pt x="353" y="100"/>
                    <a:pt x="352" y="101"/>
                  </a:cubicBezTo>
                  <a:cubicBezTo>
                    <a:pt x="351" y="102"/>
                    <a:pt x="351" y="103"/>
                    <a:pt x="350" y="103"/>
                  </a:cubicBezTo>
                  <a:cubicBezTo>
                    <a:pt x="352" y="102"/>
                    <a:pt x="347" y="117"/>
                    <a:pt x="345" y="121"/>
                  </a:cubicBezTo>
                  <a:cubicBezTo>
                    <a:pt x="347" y="119"/>
                    <a:pt x="348" y="117"/>
                    <a:pt x="349" y="115"/>
                  </a:cubicBezTo>
                  <a:cubicBezTo>
                    <a:pt x="347" y="119"/>
                    <a:pt x="346" y="123"/>
                    <a:pt x="346" y="126"/>
                  </a:cubicBezTo>
                  <a:cubicBezTo>
                    <a:pt x="345" y="129"/>
                    <a:pt x="345" y="131"/>
                    <a:pt x="345" y="134"/>
                  </a:cubicBezTo>
                  <a:cubicBezTo>
                    <a:pt x="345" y="139"/>
                    <a:pt x="344" y="144"/>
                    <a:pt x="340" y="153"/>
                  </a:cubicBezTo>
                  <a:cubicBezTo>
                    <a:pt x="340" y="150"/>
                    <a:pt x="337" y="145"/>
                    <a:pt x="333" y="154"/>
                  </a:cubicBezTo>
                  <a:cubicBezTo>
                    <a:pt x="333" y="159"/>
                    <a:pt x="334" y="177"/>
                    <a:pt x="331" y="193"/>
                  </a:cubicBezTo>
                  <a:cubicBezTo>
                    <a:pt x="329" y="196"/>
                    <a:pt x="329" y="196"/>
                    <a:pt x="329" y="196"/>
                  </a:cubicBezTo>
                  <a:cubicBezTo>
                    <a:pt x="329" y="197"/>
                    <a:pt x="329" y="198"/>
                    <a:pt x="329" y="199"/>
                  </a:cubicBezTo>
                  <a:cubicBezTo>
                    <a:pt x="329" y="201"/>
                    <a:pt x="329" y="201"/>
                    <a:pt x="329" y="201"/>
                  </a:cubicBezTo>
                  <a:cubicBezTo>
                    <a:pt x="329" y="202"/>
                    <a:pt x="329" y="202"/>
                    <a:pt x="329" y="202"/>
                  </a:cubicBezTo>
                  <a:cubicBezTo>
                    <a:pt x="329" y="203"/>
                    <a:pt x="329" y="204"/>
                    <a:pt x="329" y="206"/>
                  </a:cubicBezTo>
                  <a:cubicBezTo>
                    <a:pt x="328" y="205"/>
                    <a:pt x="327" y="203"/>
                    <a:pt x="327" y="200"/>
                  </a:cubicBezTo>
                  <a:cubicBezTo>
                    <a:pt x="326" y="196"/>
                    <a:pt x="326" y="192"/>
                    <a:pt x="326" y="188"/>
                  </a:cubicBezTo>
                  <a:cubicBezTo>
                    <a:pt x="326" y="183"/>
                    <a:pt x="326" y="179"/>
                    <a:pt x="327" y="174"/>
                  </a:cubicBezTo>
                  <a:cubicBezTo>
                    <a:pt x="327" y="170"/>
                    <a:pt x="328" y="166"/>
                    <a:pt x="328" y="163"/>
                  </a:cubicBezTo>
                  <a:cubicBezTo>
                    <a:pt x="325" y="169"/>
                    <a:pt x="326" y="164"/>
                    <a:pt x="322" y="175"/>
                  </a:cubicBezTo>
                  <a:cubicBezTo>
                    <a:pt x="321" y="176"/>
                    <a:pt x="321" y="175"/>
                    <a:pt x="321" y="172"/>
                  </a:cubicBezTo>
                  <a:cubicBezTo>
                    <a:pt x="322" y="170"/>
                    <a:pt x="323" y="167"/>
                    <a:pt x="324" y="165"/>
                  </a:cubicBezTo>
                  <a:cubicBezTo>
                    <a:pt x="322" y="169"/>
                    <a:pt x="320" y="173"/>
                    <a:pt x="319" y="177"/>
                  </a:cubicBezTo>
                  <a:cubicBezTo>
                    <a:pt x="317" y="182"/>
                    <a:pt x="315" y="186"/>
                    <a:pt x="314" y="190"/>
                  </a:cubicBezTo>
                  <a:cubicBezTo>
                    <a:pt x="315" y="190"/>
                    <a:pt x="315" y="191"/>
                    <a:pt x="315" y="193"/>
                  </a:cubicBezTo>
                  <a:cubicBezTo>
                    <a:pt x="315" y="194"/>
                    <a:pt x="315" y="196"/>
                    <a:pt x="315" y="197"/>
                  </a:cubicBezTo>
                  <a:cubicBezTo>
                    <a:pt x="314" y="198"/>
                    <a:pt x="314" y="201"/>
                    <a:pt x="314" y="202"/>
                  </a:cubicBezTo>
                  <a:cubicBezTo>
                    <a:pt x="314" y="204"/>
                    <a:pt x="313" y="206"/>
                    <a:pt x="313" y="208"/>
                  </a:cubicBezTo>
                  <a:cubicBezTo>
                    <a:pt x="314" y="210"/>
                    <a:pt x="314" y="211"/>
                    <a:pt x="314" y="212"/>
                  </a:cubicBezTo>
                  <a:cubicBezTo>
                    <a:pt x="314" y="215"/>
                    <a:pt x="314" y="216"/>
                    <a:pt x="315" y="215"/>
                  </a:cubicBezTo>
                  <a:cubicBezTo>
                    <a:pt x="315" y="212"/>
                    <a:pt x="315" y="209"/>
                    <a:pt x="315" y="206"/>
                  </a:cubicBezTo>
                  <a:cubicBezTo>
                    <a:pt x="315" y="204"/>
                    <a:pt x="315" y="203"/>
                    <a:pt x="315" y="201"/>
                  </a:cubicBezTo>
                  <a:cubicBezTo>
                    <a:pt x="316" y="196"/>
                    <a:pt x="316" y="196"/>
                    <a:pt x="316" y="196"/>
                  </a:cubicBezTo>
                  <a:cubicBezTo>
                    <a:pt x="316" y="194"/>
                    <a:pt x="317" y="191"/>
                    <a:pt x="317" y="189"/>
                  </a:cubicBezTo>
                  <a:cubicBezTo>
                    <a:pt x="318" y="186"/>
                    <a:pt x="318" y="184"/>
                    <a:pt x="319" y="182"/>
                  </a:cubicBezTo>
                  <a:cubicBezTo>
                    <a:pt x="320" y="181"/>
                    <a:pt x="321" y="186"/>
                    <a:pt x="320" y="193"/>
                  </a:cubicBezTo>
                  <a:cubicBezTo>
                    <a:pt x="320" y="194"/>
                    <a:pt x="320" y="196"/>
                    <a:pt x="320" y="198"/>
                  </a:cubicBezTo>
                  <a:cubicBezTo>
                    <a:pt x="320" y="201"/>
                    <a:pt x="320" y="203"/>
                    <a:pt x="319" y="206"/>
                  </a:cubicBezTo>
                  <a:cubicBezTo>
                    <a:pt x="319" y="208"/>
                    <a:pt x="319" y="210"/>
                    <a:pt x="319" y="213"/>
                  </a:cubicBezTo>
                  <a:cubicBezTo>
                    <a:pt x="319" y="215"/>
                    <a:pt x="319" y="218"/>
                    <a:pt x="319" y="220"/>
                  </a:cubicBezTo>
                  <a:cubicBezTo>
                    <a:pt x="318" y="224"/>
                    <a:pt x="317" y="224"/>
                    <a:pt x="316" y="223"/>
                  </a:cubicBezTo>
                  <a:cubicBezTo>
                    <a:pt x="315" y="222"/>
                    <a:pt x="314" y="220"/>
                    <a:pt x="313" y="221"/>
                  </a:cubicBezTo>
                  <a:cubicBezTo>
                    <a:pt x="314" y="222"/>
                    <a:pt x="314" y="228"/>
                    <a:pt x="314" y="234"/>
                  </a:cubicBezTo>
                  <a:cubicBezTo>
                    <a:pt x="315" y="234"/>
                    <a:pt x="316" y="234"/>
                    <a:pt x="316" y="234"/>
                  </a:cubicBezTo>
                  <a:cubicBezTo>
                    <a:pt x="317" y="233"/>
                    <a:pt x="318" y="233"/>
                    <a:pt x="318" y="233"/>
                  </a:cubicBezTo>
                  <a:cubicBezTo>
                    <a:pt x="320" y="233"/>
                    <a:pt x="321" y="232"/>
                    <a:pt x="322" y="232"/>
                  </a:cubicBezTo>
                  <a:cubicBezTo>
                    <a:pt x="324" y="232"/>
                    <a:pt x="326" y="231"/>
                    <a:pt x="326" y="232"/>
                  </a:cubicBezTo>
                  <a:cubicBezTo>
                    <a:pt x="323" y="233"/>
                    <a:pt x="319" y="234"/>
                    <a:pt x="315" y="235"/>
                  </a:cubicBezTo>
                  <a:cubicBezTo>
                    <a:pt x="318" y="235"/>
                    <a:pt x="321" y="234"/>
                    <a:pt x="325" y="233"/>
                  </a:cubicBezTo>
                  <a:cubicBezTo>
                    <a:pt x="328" y="232"/>
                    <a:pt x="331" y="231"/>
                    <a:pt x="334" y="230"/>
                  </a:cubicBezTo>
                  <a:cubicBezTo>
                    <a:pt x="336" y="229"/>
                    <a:pt x="336" y="229"/>
                    <a:pt x="336" y="229"/>
                  </a:cubicBezTo>
                  <a:cubicBezTo>
                    <a:pt x="337" y="229"/>
                    <a:pt x="337" y="228"/>
                    <a:pt x="338" y="228"/>
                  </a:cubicBezTo>
                  <a:cubicBezTo>
                    <a:pt x="340" y="227"/>
                    <a:pt x="341" y="226"/>
                    <a:pt x="343" y="226"/>
                  </a:cubicBezTo>
                  <a:cubicBezTo>
                    <a:pt x="344" y="225"/>
                    <a:pt x="346" y="224"/>
                    <a:pt x="348" y="223"/>
                  </a:cubicBezTo>
                  <a:cubicBezTo>
                    <a:pt x="349" y="223"/>
                    <a:pt x="350" y="223"/>
                    <a:pt x="351" y="222"/>
                  </a:cubicBezTo>
                  <a:cubicBezTo>
                    <a:pt x="351" y="222"/>
                    <a:pt x="352" y="222"/>
                    <a:pt x="353" y="221"/>
                  </a:cubicBezTo>
                  <a:cubicBezTo>
                    <a:pt x="357" y="219"/>
                    <a:pt x="366" y="217"/>
                    <a:pt x="365" y="215"/>
                  </a:cubicBezTo>
                  <a:cubicBezTo>
                    <a:pt x="358" y="217"/>
                    <a:pt x="351" y="209"/>
                    <a:pt x="354" y="205"/>
                  </a:cubicBezTo>
                  <a:cubicBezTo>
                    <a:pt x="354" y="205"/>
                    <a:pt x="359" y="202"/>
                    <a:pt x="364" y="199"/>
                  </a:cubicBezTo>
                  <a:cubicBezTo>
                    <a:pt x="370" y="196"/>
                    <a:pt x="375" y="193"/>
                    <a:pt x="377" y="192"/>
                  </a:cubicBezTo>
                  <a:cubicBezTo>
                    <a:pt x="384" y="190"/>
                    <a:pt x="373" y="203"/>
                    <a:pt x="379" y="201"/>
                  </a:cubicBezTo>
                  <a:cubicBezTo>
                    <a:pt x="379" y="201"/>
                    <a:pt x="381" y="197"/>
                    <a:pt x="382" y="196"/>
                  </a:cubicBezTo>
                  <a:cubicBezTo>
                    <a:pt x="386" y="194"/>
                    <a:pt x="382" y="199"/>
                    <a:pt x="389" y="193"/>
                  </a:cubicBezTo>
                  <a:cubicBezTo>
                    <a:pt x="389" y="192"/>
                    <a:pt x="393" y="189"/>
                    <a:pt x="395" y="187"/>
                  </a:cubicBezTo>
                  <a:cubicBezTo>
                    <a:pt x="397" y="186"/>
                    <a:pt x="398" y="185"/>
                    <a:pt x="391" y="189"/>
                  </a:cubicBezTo>
                  <a:cubicBezTo>
                    <a:pt x="398" y="183"/>
                    <a:pt x="400" y="183"/>
                    <a:pt x="409" y="178"/>
                  </a:cubicBezTo>
                  <a:cubicBezTo>
                    <a:pt x="407" y="178"/>
                    <a:pt x="408" y="176"/>
                    <a:pt x="411" y="173"/>
                  </a:cubicBezTo>
                  <a:cubicBezTo>
                    <a:pt x="413" y="171"/>
                    <a:pt x="415" y="170"/>
                    <a:pt x="417" y="169"/>
                  </a:cubicBezTo>
                  <a:cubicBezTo>
                    <a:pt x="420" y="167"/>
                    <a:pt x="423" y="166"/>
                    <a:pt x="425" y="166"/>
                  </a:cubicBezTo>
                  <a:cubicBezTo>
                    <a:pt x="424" y="167"/>
                    <a:pt x="426" y="167"/>
                    <a:pt x="427" y="167"/>
                  </a:cubicBezTo>
                  <a:cubicBezTo>
                    <a:pt x="430" y="167"/>
                    <a:pt x="433" y="167"/>
                    <a:pt x="435" y="167"/>
                  </a:cubicBezTo>
                  <a:cubicBezTo>
                    <a:pt x="436" y="167"/>
                    <a:pt x="436" y="167"/>
                    <a:pt x="436" y="167"/>
                  </a:cubicBezTo>
                  <a:cubicBezTo>
                    <a:pt x="436" y="167"/>
                    <a:pt x="436" y="167"/>
                    <a:pt x="436" y="167"/>
                  </a:cubicBezTo>
                  <a:cubicBezTo>
                    <a:pt x="436" y="168"/>
                    <a:pt x="436" y="168"/>
                    <a:pt x="436" y="168"/>
                  </a:cubicBezTo>
                  <a:cubicBezTo>
                    <a:pt x="436" y="169"/>
                    <a:pt x="436" y="169"/>
                    <a:pt x="436" y="169"/>
                  </a:cubicBezTo>
                  <a:cubicBezTo>
                    <a:pt x="435" y="170"/>
                    <a:pt x="435" y="171"/>
                    <a:pt x="435" y="171"/>
                  </a:cubicBezTo>
                  <a:cubicBezTo>
                    <a:pt x="435" y="173"/>
                    <a:pt x="435" y="175"/>
                    <a:pt x="434" y="176"/>
                  </a:cubicBezTo>
                  <a:cubicBezTo>
                    <a:pt x="433" y="179"/>
                    <a:pt x="433" y="182"/>
                    <a:pt x="431" y="184"/>
                  </a:cubicBezTo>
                  <a:cubicBezTo>
                    <a:pt x="431" y="186"/>
                    <a:pt x="430" y="187"/>
                    <a:pt x="430" y="188"/>
                  </a:cubicBezTo>
                  <a:cubicBezTo>
                    <a:pt x="429" y="189"/>
                    <a:pt x="428" y="191"/>
                    <a:pt x="428" y="192"/>
                  </a:cubicBezTo>
                  <a:cubicBezTo>
                    <a:pt x="426" y="194"/>
                    <a:pt x="424" y="197"/>
                    <a:pt x="423" y="200"/>
                  </a:cubicBezTo>
                  <a:cubicBezTo>
                    <a:pt x="421" y="201"/>
                    <a:pt x="415" y="208"/>
                    <a:pt x="417" y="204"/>
                  </a:cubicBezTo>
                  <a:cubicBezTo>
                    <a:pt x="416" y="206"/>
                    <a:pt x="415" y="209"/>
                    <a:pt x="411" y="213"/>
                  </a:cubicBezTo>
                  <a:cubicBezTo>
                    <a:pt x="403" y="219"/>
                    <a:pt x="419" y="203"/>
                    <a:pt x="412" y="208"/>
                  </a:cubicBezTo>
                  <a:cubicBezTo>
                    <a:pt x="412" y="209"/>
                    <a:pt x="404" y="220"/>
                    <a:pt x="399" y="226"/>
                  </a:cubicBezTo>
                  <a:cubicBezTo>
                    <a:pt x="403" y="226"/>
                    <a:pt x="412" y="213"/>
                    <a:pt x="416" y="206"/>
                  </a:cubicBezTo>
                  <a:cubicBezTo>
                    <a:pt x="417" y="207"/>
                    <a:pt x="417" y="211"/>
                    <a:pt x="414" y="217"/>
                  </a:cubicBezTo>
                  <a:cubicBezTo>
                    <a:pt x="411" y="222"/>
                    <a:pt x="407" y="229"/>
                    <a:pt x="400" y="236"/>
                  </a:cubicBezTo>
                  <a:cubicBezTo>
                    <a:pt x="390" y="247"/>
                    <a:pt x="394" y="239"/>
                    <a:pt x="392" y="241"/>
                  </a:cubicBezTo>
                  <a:cubicBezTo>
                    <a:pt x="382" y="250"/>
                    <a:pt x="379" y="255"/>
                    <a:pt x="376" y="260"/>
                  </a:cubicBezTo>
                  <a:cubicBezTo>
                    <a:pt x="373" y="264"/>
                    <a:pt x="370" y="268"/>
                    <a:pt x="361" y="276"/>
                  </a:cubicBezTo>
                  <a:cubicBezTo>
                    <a:pt x="354" y="281"/>
                    <a:pt x="358" y="273"/>
                    <a:pt x="355" y="273"/>
                  </a:cubicBezTo>
                  <a:cubicBezTo>
                    <a:pt x="363" y="264"/>
                    <a:pt x="369" y="261"/>
                    <a:pt x="375" y="255"/>
                  </a:cubicBezTo>
                  <a:cubicBezTo>
                    <a:pt x="367" y="262"/>
                    <a:pt x="367" y="262"/>
                    <a:pt x="367" y="262"/>
                  </a:cubicBezTo>
                  <a:cubicBezTo>
                    <a:pt x="369" y="258"/>
                    <a:pt x="375" y="253"/>
                    <a:pt x="379" y="250"/>
                  </a:cubicBezTo>
                  <a:cubicBezTo>
                    <a:pt x="375" y="252"/>
                    <a:pt x="366" y="260"/>
                    <a:pt x="357" y="270"/>
                  </a:cubicBezTo>
                  <a:cubicBezTo>
                    <a:pt x="348" y="279"/>
                    <a:pt x="338" y="291"/>
                    <a:pt x="331" y="300"/>
                  </a:cubicBezTo>
                  <a:cubicBezTo>
                    <a:pt x="330" y="304"/>
                    <a:pt x="327" y="310"/>
                    <a:pt x="330" y="307"/>
                  </a:cubicBezTo>
                  <a:cubicBezTo>
                    <a:pt x="331" y="305"/>
                    <a:pt x="332" y="303"/>
                    <a:pt x="333" y="301"/>
                  </a:cubicBezTo>
                  <a:cubicBezTo>
                    <a:pt x="335" y="299"/>
                    <a:pt x="334" y="302"/>
                    <a:pt x="333" y="305"/>
                  </a:cubicBezTo>
                  <a:cubicBezTo>
                    <a:pt x="332" y="308"/>
                    <a:pt x="331" y="310"/>
                    <a:pt x="333" y="307"/>
                  </a:cubicBezTo>
                  <a:cubicBezTo>
                    <a:pt x="330" y="315"/>
                    <a:pt x="328" y="324"/>
                    <a:pt x="325" y="336"/>
                  </a:cubicBezTo>
                  <a:cubicBezTo>
                    <a:pt x="322" y="338"/>
                    <a:pt x="322" y="338"/>
                    <a:pt x="322" y="338"/>
                  </a:cubicBezTo>
                  <a:cubicBezTo>
                    <a:pt x="323" y="338"/>
                    <a:pt x="325" y="330"/>
                    <a:pt x="325" y="327"/>
                  </a:cubicBezTo>
                  <a:cubicBezTo>
                    <a:pt x="325" y="329"/>
                    <a:pt x="323" y="334"/>
                    <a:pt x="322" y="338"/>
                  </a:cubicBezTo>
                  <a:cubicBezTo>
                    <a:pt x="320" y="343"/>
                    <a:pt x="320" y="348"/>
                    <a:pt x="321" y="351"/>
                  </a:cubicBezTo>
                  <a:cubicBezTo>
                    <a:pt x="322" y="348"/>
                    <a:pt x="323" y="345"/>
                    <a:pt x="324" y="343"/>
                  </a:cubicBezTo>
                  <a:cubicBezTo>
                    <a:pt x="324" y="352"/>
                    <a:pt x="325" y="363"/>
                    <a:pt x="324" y="374"/>
                  </a:cubicBezTo>
                  <a:cubicBezTo>
                    <a:pt x="326" y="369"/>
                    <a:pt x="324" y="371"/>
                    <a:pt x="327" y="364"/>
                  </a:cubicBezTo>
                  <a:cubicBezTo>
                    <a:pt x="325" y="367"/>
                    <a:pt x="326" y="360"/>
                    <a:pt x="326" y="353"/>
                  </a:cubicBezTo>
                  <a:cubicBezTo>
                    <a:pt x="327" y="347"/>
                    <a:pt x="328" y="341"/>
                    <a:pt x="325" y="346"/>
                  </a:cubicBezTo>
                  <a:cubicBezTo>
                    <a:pt x="327" y="342"/>
                    <a:pt x="328" y="339"/>
                    <a:pt x="329" y="336"/>
                  </a:cubicBezTo>
                  <a:cubicBezTo>
                    <a:pt x="330" y="332"/>
                    <a:pt x="332" y="328"/>
                    <a:pt x="334" y="324"/>
                  </a:cubicBezTo>
                  <a:cubicBezTo>
                    <a:pt x="334" y="324"/>
                    <a:pt x="332" y="327"/>
                    <a:pt x="335" y="319"/>
                  </a:cubicBezTo>
                  <a:cubicBezTo>
                    <a:pt x="335" y="319"/>
                    <a:pt x="335" y="318"/>
                    <a:pt x="335" y="317"/>
                  </a:cubicBezTo>
                  <a:cubicBezTo>
                    <a:pt x="335" y="317"/>
                    <a:pt x="335" y="317"/>
                    <a:pt x="336" y="317"/>
                  </a:cubicBezTo>
                  <a:cubicBezTo>
                    <a:pt x="335" y="317"/>
                    <a:pt x="335" y="317"/>
                    <a:pt x="335" y="317"/>
                  </a:cubicBezTo>
                  <a:cubicBezTo>
                    <a:pt x="335" y="317"/>
                    <a:pt x="335" y="317"/>
                    <a:pt x="335" y="317"/>
                  </a:cubicBezTo>
                  <a:cubicBezTo>
                    <a:pt x="334" y="319"/>
                    <a:pt x="333" y="320"/>
                    <a:pt x="332" y="321"/>
                  </a:cubicBezTo>
                  <a:cubicBezTo>
                    <a:pt x="332" y="319"/>
                    <a:pt x="334" y="314"/>
                    <a:pt x="336" y="310"/>
                  </a:cubicBezTo>
                  <a:cubicBezTo>
                    <a:pt x="336" y="308"/>
                    <a:pt x="338" y="306"/>
                    <a:pt x="339" y="304"/>
                  </a:cubicBezTo>
                  <a:cubicBezTo>
                    <a:pt x="340" y="302"/>
                    <a:pt x="340" y="300"/>
                    <a:pt x="341" y="299"/>
                  </a:cubicBezTo>
                  <a:cubicBezTo>
                    <a:pt x="344" y="295"/>
                    <a:pt x="340" y="302"/>
                    <a:pt x="343" y="300"/>
                  </a:cubicBezTo>
                  <a:cubicBezTo>
                    <a:pt x="344" y="297"/>
                    <a:pt x="345" y="295"/>
                    <a:pt x="346" y="293"/>
                  </a:cubicBezTo>
                  <a:cubicBezTo>
                    <a:pt x="348" y="293"/>
                    <a:pt x="357" y="284"/>
                    <a:pt x="350" y="294"/>
                  </a:cubicBezTo>
                  <a:cubicBezTo>
                    <a:pt x="353" y="291"/>
                    <a:pt x="355" y="288"/>
                    <a:pt x="358" y="285"/>
                  </a:cubicBezTo>
                  <a:cubicBezTo>
                    <a:pt x="363" y="281"/>
                    <a:pt x="370" y="274"/>
                    <a:pt x="373" y="270"/>
                  </a:cubicBezTo>
                  <a:cubicBezTo>
                    <a:pt x="377" y="266"/>
                    <a:pt x="382" y="259"/>
                    <a:pt x="379" y="263"/>
                  </a:cubicBezTo>
                  <a:cubicBezTo>
                    <a:pt x="392" y="249"/>
                    <a:pt x="392" y="249"/>
                    <a:pt x="392" y="249"/>
                  </a:cubicBezTo>
                  <a:cubicBezTo>
                    <a:pt x="393" y="250"/>
                    <a:pt x="393" y="250"/>
                    <a:pt x="393" y="250"/>
                  </a:cubicBezTo>
                  <a:cubicBezTo>
                    <a:pt x="400" y="243"/>
                    <a:pt x="406" y="236"/>
                    <a:pt x="413" y="228"/>
                  </a:cubicBezTo>
                  <a:cubicBezTo>
                    <a:pt x="420" y="221"/>
                    <a:pt x="427" y="213"/>
                    <a:pt x="435" y="203"/>
                  </a:cubicBezTo>
                  <a:cubicBezTo>
                    <a:pt x="436" y="201"/>
                    <a:pt x="438" y="196"/>
                    <a:pt x="440" y="191"/>
                  </a:cubicBezTo>
                  <a:cubicBezTo>
                    <a:pt x="441" y="189"/>
                    <a:pt x="442" y="188"/>
                    <a:pt x="442" y="187"/>
                  </a:cubicBezTo>
                  <a:cubicBezTo>
                    <a:pt x="442" y="185"/>
                    <a:pt x="443" y="184"/>
                    <a:pt x="443" y="182"/>
                  </a:cubicBezTo>
                  <a:cubicBezTo>
                    <a:pt x="444" y="181"/>
                    <a:pt x="444" y="179"/>
                    <a:pt x="445" y="177"/>
                  </a:cubicBezTo>
                  <a:cubicBezTo>
                    <a:pt x="445" y="176"/>
                    <a:pt x="445" y="174"/>
                    <a:pt x="445" y="172"/>
                  </a:cubicBezTo>
                  <a:cubicBezTo>
                    <a:pt x="447" y="168"/>
                    <a:pt x="447" y="168"/>
                    <a:pt x="447" y="168"/>
                  </a:cubicBezTo>
                  <a:cubicBezTo>
                    <a:pt x="448" y="165"/>
                    <a:pt x="448" y="159"/>
                    <a:pt x="449" y="154"/>
                  </a:cubicBezTo>
                  <a:cubicBezTo>
                    <a:pt x="443" y="154"/>
                    <a:pt x="436" y="154"/>
                    <a:pt x="431" y="155"/>
                  </a:cubicBezTo>
                  <a:cubicBezTo>
                    <a:pt x="429" y="155"/>
                    <a:pt x="426" y="155"/>
                    <a:pt x="425" y="156"/>
                  </a:cubicBezTo>
                  <a:cubicBezTo>
                    <a:pt x="423" y="156"/>
                    <a:pt x="421" y="157"/>
                    <a:pt x="420" y="157"/>
                  </a:cubicBezTo>
                  <a:cubicBezTo>
                    <a:pt x="418" y="157"/>
                    <a:pt x="416" y="157"/>
                    <a:pt x="413" y="158"/>
                  </a:cubicBezTo>
                  <a:cubicBezTo>
                    <a:pt x="410" y="158"/>
                    <a:pt x="407" y="159"/>
                    <a:pt x="403" y="161"/>
                  </a:cubicBezTo>
                  <a:cubicBezTo>
                    <a:pt x="402" y="161"/>
                    <a:pt x="401" y="162"/>
                    <a:pt x="400" y="162"/>
                  </a:cubicBezTo>
                  <a:cubicBezTo>
                    <a:pt x="398" y="163"/>
                    <a:pt x="397" y="164"/>
                    <a:pt x="396" y="164"/>
                  </a:cubicBezTo>
                  <a:cubicBezTo>
                    <a:pt x="394" y="166"/>
                    <a:pt x="391" y="167"/>
                    <a:pt x="389" y="169"/>
                  </a:cubicBezTo>
                  <a:cubicBezTo>
                    <a:pt x="379" y="175"/>
                    <a:pt x="371" y="183"/>
                    <a:pt x="365" y="187"/>
                  </a:cubicBezTo>
                  <a:cubicBezTo>
                    <a:pt x="366" y="189"/>
                    <a:pt x="366" y="189"/>
                    <a:pt x="366" y="189"/>
                  </a:cubicBezTo>
                  <a:cubicBezTo>
                    <a:pt x="358" y="195"/>
                    <a:pt x="352" y="201"/>
                    <a:pt x="343" y="207"/>
                  </a:cubicBezTo>
                  <a:cubicBezTo>
                    <a:pt x="344" y="209"/>
                    <a:pt x="344" y="209"/>
                    <a:pt x="344" y="209"/>
                  </a:cubicBezTo>
                  <a:cubicBezTo>
                    <a:pt x="344" y="209"/>
                    <a:pt x="343" y="210"/>
                    <a:pt x="342" y="210"/>
                  </a:cubicBezTo>
                  <a:cubicBezTo>
                    <a:pt x="342" y="210"/>
                    <a:pt x="341" y="211"/>
                    <a:pt x="341" y="211"/>
                  </a:cubicBezTo>
                  <a:cubicBezTo>
                    <a:pt x="340" y="211"/>
                    <a:pt x="339" y="212"/>
                    <a:pt x="338" y="212"/>
                  </a:cubicBezTo>
                  <a:cubicBezTo>
                    <a:pt x="336" y="213"/>
                    <a:pt x="335" y="213"/>
                    <a:pt x="334" y="213"/>
                  </a:cubicBezTo>
                  <a:cubicBezTo>
                    <a:pt x="334" y="213"/>
                    <a:pt x="333" y="213"/>
                    <a:pt x="332" y="213"/>
                  </a:cubicBezTo>
                  <a:cubicBezTo>
                    <a:pt x="332" y="213"/>
                    <a:pt x="332" y="213"/>
                    <a:pt x="332" y="213"/>
                  </a:cubicBezTo>
                  <a:cubicBezTo>
                    <a:pt x="331" y="213"/>
                    <a:pt x="331" y="213"/>
                    <a:pt x="331" y="213"/>
                  </a:cubicBezTo>
                  <a:cubicBezTo>
                    <a:pt x="331" y="213"/>
                    <a:pt x="331" y="213"/>
                    <a:pt x="331" y="213"/>
                  </a:cubicBezTo>
                  <a:cubicBezTo>
                    <a:pt x="331" y="211"/>
                    <a:pt x="331" y="208"/>
                    <a:pt x="332" y="206"/>
                  </a:cubicBezTo>
                  <a:cubicBezTo>
                    <a:pt x="332" y="206"/>
                    <a:pt x="332" y="208"/>
                    <a:pt x="332" y="210"/>
                  </a:cubicBezTo>
                  <a:cubicBezTo>
                    <a:pt x="333" y="206"/>
                    <a:pt x="333" y="205"/>
                    <a:pt x="334" y="203"/>
                  </a:cubicBezTo>
                  <a:cubicBezTo>
                    <a:pt x="334" y="199"/>
                    <a:pt x="334" y="199"/>
                    <a:pt x="334" y="199"/>
                  </a:cubicBezTo>
                  <a:cubicBezTo>
                    <a:pt x="335" y="196"/>
                    <a:pt x="335" y="194"/>
                    <a:pt x="336" y="192"/>
                  </a:cubicBezTo>
                  <a:cubicBezTo>
                    <a:pt x="338" y="182"/>
                    <a:pt x="340" y="173"/>
                    <a:pt x="345" y="165"/>
                  </a:cubicBezTo>
                  <a:cubicBezTo>
                    <a:pt x="346" y="161"/>
                    <a:pt x="348" y="158"/>
                    <a:pt x="350" y="156"/>
                  </a:cubicBezTo>
                  <a:cubicBezTo>
                    <a:pt x="349" y="156"/>
                    <a:pt x="349" y="156"/>
                    <a:pt x="349" y="157"/>
                  </a:cubicBezTo>
                  <a:cubicBezTo>
                    <a:pt x="349" y="156"/>
                    <a:pt x="350" y="156"/>
                    <a:pt x="350" y="155"/>
                  </a:cubicBezTo>
                  <a:cubicBezTo>
                    <a:pt x="351" y="153"/>
                    <a:pt x="352" y="152"/>
                    <a:pt x="353" y="150"/>
                  </a:cubicBezTo>
                  <a:cubicBezTo>
                    <a:pt x="352" y="151"/>
                    <a:pt x="351" y="153"/>
                    <a:pt x="350" y="154"/>
                  </a:cubicBezTo>
                  <a:cubicBezTo>
                    <a:pt x="352" y="151"/>
                    <a:pt x="354" y="146"/>
                    <a:pt x="355" y="141"/>
                  </a:cubicBezTo>
                  <a:cubicBezTo>
                    <a:pt x="358" y="140"/>
                    <a:pt x="358" y="140"/>
                    <a:pt x="358" y="140"/>
                  </a:cubicBezTo>
                  <a:cubicBezTo>
                    <a:pt x="358" y="139"/>
                    <a:pt x="358" y="139"/>
                    <a:pt x="358" y="139"/>
                  </a:cubicBezTo>
                  <a:cubicBezTo>
                    <a:pt x="361" y="134"/>
                    <a:pt x="359" y="134"/>
                    <a:pt x="357" y="136"/>
                  </a:cubicBezTo>
                  <a:cubicBezTo>
                    <a:pt x="357" y="134"/>
                    <a:pt x="358" y="131"/>
                    <a:pt x="358" y="130"/>
                  </a:cubicBezTo>
                  <a:cubicBezTo>
                    <a:pt x="360" y="128"/>
                    <a:pt x="361" y="125"/>
                    <a:pt x="362" y="121"/>
                  </a:cubicBezTo>
                  <a:cubicBezTo>
                    <a:pt x="363" y="118"/>
                    <a:pt x="364" y="114"/>
                    <a:pt x="366" y="111"/>
                  </a:cubicBezTo>
                  <a:cubicBezTo>
                    <a:pt x="366" y="110"/>
                    <a:pt x="366" y="108"/>
                    <a:pt x="367" y="105"/>
                  </a:cubicBezTo>
                  <a:cubicBezTo>
                    <a:pt x="367" y="105"/>
                    <a:pt x="367" y="104"/>
                    <a:pt x="367" y="103"/>
                  </a:cubicBezTo>
                  <a:cubicBezTo>
                    <a:pt x="367" y="102"/>
                    <a:pt x="367" y="101"/>
                    <a:pt x="367" y="100"/>
                  </a:cubicBezTo>
                  <a:cubicBezTo>
                    <a:pt x="367" y="98"/>
                    <a:pt x="367" y="95"/>
                    <a:pt x="367" y="93"/>
                  </a:cubicBezTo>
                  <a:cubicBezTo>
                    <a:pt x="367" y="91"/>
                    <a:pt x="367" y="89"/>
                    <a:pt x="367" y="87"/>
                  </a:cubicBezTo>
                  <a:cubicBezTo>
                    <a:pt x="367" y="85"/>
                    <a:pt x="367" y="83"/>
                    <a:pt x="366" y="82"/>
                  </a:cubicBezTo>
                  <a:cubicBezTo>
                    <a:pt x="366" y="79"/>
                    <a:pt x="365" y="77"/>
                    <a:pt x="364" y="77"/>
                  </a:cubicBezTo>
                  <a:cubicBezTo>
                    <a:pt x="364" y="76"/>
                    <a:pt x="364" y="74"/>
                    <a:pt x="365" y="78"/>
                  </a:cubicBezTo>
                  <a:cubicBezTo>
                    <a:pt x="365" y="75"/>
                    <a:pt x="364" y="72"/>
                    <a:pt x="364" y="69"/>
                  </a:cubicBezTo>
                  <a:cubicBezTo>
                    <a:pt x="364" y="68"/>
                    <a:pt x="364" y="66"/>
                    <a:pt x="363" y="65"/>
                  </a:cubicBezTo>
                  <a:cubicBezTo>
                    <a:pt x="363" y="63"/>
                    <a:pt x="363" y="63"/>
                    <a:pt x="363" y="63"/>
                  </a:cubicBezTo>
                  <a:cubicBezTo>
                    <a:pt x="363" y="62"/>
                    <a:pt x="363" y="62"/>
                    <a:pt x="362" y="62"/>
                  </a:cubicBezTo>
                  <a:cubicBezTo>
                    <a:pt x="361" y="63"/>
                    <a:pt x="360" y="64"/>
                    <a:pt x="358" y="65"/>
                  </a:cubicBezTo>
                  <a:cubicBezTo>
                    <a:pt x="358" y="64"/>
                    <a:pt x="357" y="63"/>
                    <a:pt x="357" y="63"/>
                  </a:cubicBezTo>
                  <a:cubicBezTo>
                    <a:pt x="351" y="67"/>
                    <a:pt x="347" y="71"/>
                    <a:pt x="342" y="75"/>
                  </a:cubicBezTo>
                  <a:cubicBezTo>
                    <a:pt x="335" y="79"/>
                    <a:pt x="330" y="82"/>
                    <a:pt x="338" y="73"/>
                  </a:cubicBezTo>
                  <a:cubicBezTo>
                    <a:pt x="336" y="76"/>
                    <a:pt x="334" y="77"/>
                    <a:pt x="332" y="79"/>
                  </a:cubicBezTo>
                  <a:cubicBezTo>
                    <a:pt x="330" y="81"/>
                    <a:pt x="329" y="83"/>
                    <a:pt x="328" y="84"/>
                  </a:cubicBezTo>
                  <a:cubicBezTo>
                    <a:pt x="326" y="85"/>
                    <a:pt x="325" y="87"/>
                    <a:pt x="324" y="88"/>
                  </a:cubicBezTo>
                  <a:cubicBezTo>
                    <a:pt x="322" y="91"/>
                    <a:pt x="320" y="93"/>
                    <a:pt x="316" y="100"/>
                  </a:cubicBezTo>
                  <a:cubicBezTo>
                    <a:pt x="315" y="99"/>
                    <a:pt x="315" y="99"/>
                    <a:pt x="315" y="99"/>
                  </a:cubicBezTo>
                  <a:cubicBezTo>
                    <a:pt x="311" y="103"/>
                    <a:pt x="308" y="111"/>
                    <a:pt x="305" y="113"/>
                  </a:cubicBezTo>
                  <a:cubicBezTo>
                    <a:pt x="300" y="117"/>
                    <a:pt x="294" y="126"/>
                    <a:pt x="286" y="137"/>
                  </a:cubicBezTo>
                  <a:cubicBezTo>
                    <a:pt x="282" y="143"/>
                    <a:pt x="278" y="149"/>
                    <a:pt x="274" y="155"/>
                  </a:cubicBezTo>
                  <a:cubicBezTo>
                    <a:pt x="272" y="158"/>
                    <a:pt x="272" y="158"/>
                    <a:pt x="272" y="158"/>
                  </a:cubicBezTo>
                  <a:cubicBezTo>
                    <a:pt x="271" y="159"/>
                    <a:pt x="271" y="160"/>
                    <a:pt x="270" y="161"/>
                  </a:cubicBezTo>
                  <a:cubicBezTo>
                    <a:pt x="269" y="162"/>
                    <a:pt x="268" y="164"/>
                    <a:pt x="266" y="165"/>
                  </a:cubicBezTo>
                  <a:cubicBezTo>
                    <a:pt x="266" y="166"/>
                    <a:pt x="266" y="166"/>
                    <a:pt x="266" y="166"/>
                  </a:cubicBezTo>
                  <a:cubicBezTo>
                    <a:pt x="266" y="166"/>
                    <a:pt x="266" y="165"/>
                    <a:pt x="266" y="165"/>
                  </a:cubicBezTo>
                  <a:cubicBezTo>
                    <a:pt x="265" y="164"/>
                    <a:pt x="265" y="164"/>
                    <a:pt x="265" y="164"/>
                  </a:cubicBezTo>
                  <a:cubicBezTo>
                    <a:pt x="264" y="163"/>
                    <a:pt x="264" y="163"/>
                    <a:pt x="263" y="162"/>
                  </a:cubicBezTo>
                  <a:cubicBezTo>
                    <a:pt x="263" y="160"/>
                    <a:pt x="262" y="159"/>
                    <a:pt x="262" y="158"/>
                  </a:cubicBezTo>
                  <a:cubicBezTo>
                    <a:pt x="261" y="159"/>
                    <a:pt x="261" y="160"/>
                    <a:pt x="260" y="159"/>
                  </a:cubicBezTo>
                  <a:cubicBezTo>
                    <a:pt x="260" y="159"/>
                    <a:pt x="260" y="157"/>
                    <a:pt x="260" y="156"/>
                  </a:cubicBezTo>
                  <a:cubicBezTo>
                    <a:pt x="259" y="155"/>
                    <a:pt x="259" y="155"/>
                    <a:pt x="259" y="154"/>
                  </a:cubicBezTo>
                  <a:cubicBezTo>
                    <a:pt x="259" y="153"/>
                    <a:pt x="259" y="152"/>
                    <a:pt x="259" y="151"/>
                  </a:cubicBezTo>
                  <a:cubicBezTo>
                    <a:pt x="258" y="150"/>
                    <a:pt x="257" y="148"/>
                    <a:pt x="256" y="148"/>
                  </a:cubicBezTo>
                  <a:cubicBezTo>
                    <a:pt x="257" y="146"/>
                    <a:pt x="256" y="142"/>
                    <a:pt x="259" y="147"/>
                  </a:cubicBezTo>
                  <a:cubicBezTo>
                    <a:pt x="256" y="140"/>
                    <a:pt x="256" y="134"/>
                    <a:pt x="255" y="129"/>
                  </a:cubicBezTo>
                  <a:cubicBezTo>
                    <a:pt x="255" y="124"/>
                    <a:pt x="254" y="119"/>
                    <a:pt x="252" y="114"/>
                  </a:cubicBezTo>
                  <a:cubicBezTo>
                    <a:pt x="253" y="112"/>
                    <a:pt x="254" y="117"/>
                    <a:pt x="255" y="115"/>
                  </a:cubicBezTo>
                  <a:cubicBezTo>
                    <a:pt x="254" y="114"/>
                    <a:pt x="254" y="110"/>
                    <a:pt x="254" y="109"/>
                  </a:cubicBezTo>
                  <a:cubicBezTo>
                    <a:pt x="255" y="107"/>
                    <a:pt x="255" y="111"/>
                    <a:pt x="256" y="113"/>
                  </a:cubicBezTo>
                  <a:cubicBezTo>
                    <a:pt x="255" y="97"/>
                    <a:pt x="252" y="96"/>
                    <a:pt x="248" y="95"/>
                  </a:cubicBezTo>
                  <a:cubicBezTo>
                    <a:pt x="250" y="86"/>
                    <a:pt x="249" y="82"/>
                    <a:pt x="247" y="76"/>
                  </a:cubicBezTo>
                  <a:cubicBezTo>
                    <a:pt x="248" y="73"/>
                    <a:pt x="249" y="68"/>
                    <a:pt x="250" y="79"/>
                  </a:cubicBezTo>
                  <a:cubicBezTo>
                    <a:pt x="250" y="76"/>
                    <a:pt x="250" y="67"/>
                    <a:pt x="249" y="59"/>
                  </a:cubicBezTo>
                  <a:cubicBezTo>
                    <a:pt x="249" y="50"/>
                    <a:pt x="248" y="43"/>
                    <a:pt x="247" y="42"/>
                  </a:cubicBezTo>
                  <a:cubicBezTo>
                    <a:pt x="247" y="41"/>
                    <a:pt x="246" y="34"/>
                    <a:pt x="245" y="33"/>
                  </a:cubicBezTo>
                  <a:cubicBezTo>
                    <a:pt x="244" y="26"/>
                    <a:pt x="243" y="23"/>
                    <a:pt x="242" y="19"/>
                  </a:cubicBezTo>
                  <a:cubicBezTo>
                    <a:pt x="241" y="14"/>
                    <a:pt x="240" y="10"/>
                    <a:pt x="236" y="2"/>
                  </a:cubicBezTo>
                  <a:cubicBezTo>
                    <a:pt x="237" y="4"/>
                    <a:pt x="237" y="5"/>
                    <a:pt x="238" y="7"/>
                  </a:cubicBezTo>
                  <a:cubicBezTo>
                    <a:pt x="236" y="6"/>
                    <a:pt x="234" y="4"/>
                    <a:pt x="233" y="1"/>
                  </a:cubicBezTo>
                  <a:cubicBezTo>
                    <a:pt x="233" y="1"/>
                    <a:pt x="233" y="0"/>
                    <a:pt x="233" y="1"/>
                  </a:cubicBezTo>
                  <a:cubicBezTo>
                    <a:pt x="232" y="1"/>
                    <a:pt x="232" y="1"/>
                    <a:pt x="232" y="1"/>
                  </a:cubicBezTo>
                  <a:cubicBezTo>
                    <a:pt x="231" y="1"/>
                    <a:pt x="231" y="1"/>
                    <a:pt x="230" y="1"/>
                  </a:cubicBezTo>
                  <a:cubicBezTo>
                    <a:pt x="229" y="1"/>
                    <a:pt x="228" y="2"/>
                    <a:pt x="227" y="2"/>
                  </a:cubicBezTo>
                  <a:cubicBezTo>
                    <a:pt x="225" y="2"/>
                    <a:pt x="224" y="3"/>
                    <a:pt x="222" y="3"/>
                  </a:cubicBezTo>
                  <a:cubicBezTo>
                    <a:pt x="222" y="3"/>
                    <a:pt x="221" y="4"/>
                    <a:pt x="220" y="4"/>
                  </a:cubicBezTo>
                  <a:cubicBezTo>
                    <a:pt x="219" y="4"/>
                    <a:pt x="218" y="5"/>
                    <a:pt x="218" y="5"/>
                  </a:cubicBezTo>
                  <a:cubicBezTo>
                    <a:pt x="218" y="5"/>
                    <a:pt x="218" y="5"/>
                    <a:pt x="218" y="5"/>
                  </a:cubicBezTo>
                  <a:cubicBezTo>
                    <a:pt x="216" y="6"/>
                    <a:pt x="215" y="6"/>
                    <a:pt x="213" y="7"/>
                  </a:cubicBezTo>
                  <a:cubicBezTo>
                    <a:pt x="212" y="8"/>
                    <a:pt x="211" y="9"/>
                    <a:pt x="210" y="9"/>
                  </a:cubicBezTo>
                  <a:cubicBezTo>
                    <a:pt x="208" y="10"/>
                    <a:pt x="207" y="11"/>
                    <a:pt x="206" y="12"/>
                  </a:cubicBezTo>
                  <a:cubicBezTo>
                    <a:pt x="204" y="14"/>
                    <a:pt x="203" y="15"/>
                    <a:pt x="202" y="16"/>
                  </a:cubicBezTo>
                  <a:cubicBezTo>
                    <a:pt x="202" y="18"/>
                    <a:pt x="201" y="19"/>
                    <a:pt x="199" y="21"/>
                  </a:cubicBezTo>
                  <a:cubicBezTo>
                    <a:pt x="198" y="23"/>
                    <a:pt x="195" y="26"/>
                    <a:pt x="192" y="31"/>
                  </a:cubicBezTo>
                  <a:cubicBezTo>
                    <a:pt x="194" y="31"/>
                    <a:pt x="194" y="31"/>
                    <a:pt x="194" y="31"/>
                  </a:cubicBezTo>
                  <a:cubicBezTo>
                    <a:pt x="196" y="33"/>
                    <a:pt x="193" y="37"/>
                    <a:pt x="190" y="43"/>
                  </a:cubicBezTo>
                  <a:cubicBezTo>
                    <a:pt x="187" y="49"/>
                    <a:pt x="184" y="57"/>
                    <a:pt x="183" y="64"/>
                  </a:cubicBezTo>
                  <a:cubicBezTo>
                    <a:pt x="184" y="62"/>
                    <a:pt x="184" y="61"/>
                    <a:pt x="185" y="59"/>
                  </a:cubicBezTo>
                  <a:cubicBezTo>
                    <a:pt x="185" y="67"/>
                    <a:pt x="176" y="79"/>
                    <a:pt x="175" y="86"/>
                  </a:cubicBezTo>
                  <a:cubicBezTo>
                    <a:pt x="174" y="88"/>
                    <a:pt x="175" y="84"/>
                    <a:pt x="175" y="81"/>
                  </a:cubicBezTo>
                  <a:cubicBezTo>
                    <a:pt x="170" y="101"/>
                    <a:pt x="177" y="84"/>
                    <a:pt x="176" y="99"/>
                  </a:cubicBezTo>
                  <a:cubicBezTo>
                    <a:pt x="175" y="102"/>
                    <a:pt x="173" y="95"/>
                    <a:pt x="172" y="105"/>
                  </a:cubicBezTo>
                  <a:cubicBezTo>
                    <a:pt x="171" y="107"/>
                    <a:pt x="172" y="115"/>
                    <a:pt x="173" y="123"/>
                  </a:cubicBezTo>
                  <a:cubicBezTo>
                    <a:pt x="173" y="125"/>
                    <a:pt x="173" y="127"/>
                    <a:pt x="173" y="129"/>
                  </a:cubicBezTo>
                  <a:cubicBezTo>
                    <a:pt x="173" y="130"/>
                    <a:pt x="173" y="130"/>
                    <a:pt x="173" y="130"/>
                  </a:cubicBezTo>
                  <a:cubicBezTo>
                    <a:pt x="173" y="131"/>
                    <a:pt x="173" y="131"/>
                    <a:pt x="173" y="131"/>
                  </a:cubicBezTo>
                  <a:cubicBezTo>
                    <a:pt x="173" y="132"/>
                    <a:pt x="173" y="132"/>
                    <a:pt x="173" y="132"/>
                  </a:cubicBezTo>
                  <a:cubicBezTo>
                    <a:pt x="173" y="134"/>
                    <a:pt x="173" y="136"/>
                    <a:pt x="173" y="136"/>
                  </a:cubicBezTo>
                  <a:cubicBezTo>
                    <a:pt x="174" y="136"/>
                    <a:pt x="175" y="135"/>
                    <a:pt x="175" y="140"/>
                  </a:cubicBezTo>
                  <a:cubicBezTo>
                    <a:pt x="175" y="143"/>
                    <a:pt x="175" y="145"/>
                    <a:pt x="174" y="146"/>
                  </a:cubicBezTo>
                  <a:cubicBezTo>
                    <a:pt x="173" y="148"/>
                    <a:pt x="173" y="149"/>
                    <a:pt x="173" y="152"/>
                  </a:cubicBezTo>
                  <a:cubicBezTo>
                    <a:pt x="173" y="153"/>
                    <a:pt x="173" y="156"/>
                    <a:pt x="173" y="159"/>
                  </a:cubicBezTo>
                  <a:cubicBezTo>
                    <a:pt x="173" y="159"/>
                    <a:pt x="173" y="159"/>
                    <a:pt x="173" y="159"/>
                  </a:cubicBezTo>
                  <a:cubicBezTo>
                    <a:pt x="172" y="158"/>
                    <a:pt x="172" y="158"/>
                    <a:pt x="172" y="158"/>
                  </a:cubicBezTo>
                  <a:cubicBezTo>
                    <a:pt x="172" y="157"/>
                    <a:pt x="172" y="157"/>
                    <a:pt x="172" y="156"/>
                  </a:cubicBezTo>
                  <a:cubicBezTo>
                    <a:pt x="170" y="156"/>
                    <a:pt x="169" y="155"/>
                    <a:pt x="167" y="153"/>
                  </a:cubicBezTo>
                  <a:cubicBezTo>
                    <a:pt x="165" y="152"/>
                    <a:pt x="164" y="150"/>
                    <a:pt x="163" y="150"/>
                  </a:cubicBezTo>
                  <a:cubicBezTo>
                    <a:pt x="163" y="145"/>
                    <a:pt x="162" y="142"/>
                    <a:pt x="162" y="140"/>
                  </a:cubicBezTo>
                  <a:cubicBezTo>
                    <a:pt x="161" y="139"/>
                    <a:pt x="161" y="137"/>
                    <a:pt x="160" y="136"/>
                  </a:cubicBezTo>
                  <a:cubicBezTo>
                    <a:pt x="160" y="135"/>
                    <a:pt x="159" y="135"/>
                    <a:pt x="159" y="134"/>
                  </a:cubicBezTo>
                  <a:cubicBezTo>
                    <a:pt x="158" y="133"/>
                    <a:pt x="158" y="133"/>
                    <a:pt x="158" y="133"/>
                  </a:cubicBezTo>
                  <a:cubicBezTo>
                    <a:pt x="158" y="132"/>
                    <a:pt x="158" y="132"/>
                    <a:pt x="158" y="132"/>
                  </a:cubicBezTo>
                  <a:cubicBezTo>
                    <a:pt x="158" y="131"/>
                    <a:pt x="158" y="131"/>
                    <a:pt x="158" y="131"/>
                  </a:cubicBezTo>
                  <a:cubicBezTo>
                    <a:pt x="153" y="121"/>
                    <a:pt x="149" y="112"/>
                    <a:pt x="152" y="111"/>
                  </a:cubicBezTo>
                  <a:cubicBezTo>
                    <a:pt x="149" y="103"/>
                    <a:pt x="146" y="95"/>
                    <a:pt x="143" y="88"/>
                  </a:cubicBezTo>
                  <a:cubicBezTo>
                    <a:pt x="144" y="88"/>
                    <a:pt x="144" y="88"/>
                    <a:pt x="144" y="88"/>
                  </a:cubicBezTo>
                  <a:cubicBezTo>
                    <a:pt x="141" y="81"/>
                    <a:pt x="139" y="76"/>
                    <a:pt x="137" y="72"/>
                  </a:cubicBezTo>
                  <a:cubicBezTo>
                    <a:pt x="136" y="71"/>
                    <a:pt x="135" y="69"/>
                    <a:pt x="134" y="68"/>
                  </a:cubicBezTo>
                  <a:cubicBezTo>
                    <a:pt x="133" y="67"/>
                    <a:pt x="133" y="67"/>
                    <a:pt x="132" y="66"/>
                  </a:cubicBezTo>
                  <a:cubicBezTo>
                    <a:pt x="131" y="65"/>
                    <a:pt x="131" y="64"/>
                    <a:pt x="130" y="64"/>
                  </a:cubicBezTo>
                  <a:cubicBezTo>
                    <a:pt x="128" y="59"/>
                    <a:pt x="130" y="62"/>
                    <a:pt x="131" y="62"/>
                  </a:cubicBezTo>
                  <a:cubicBezTo>
                    <a:pt x="127" y="55"/>
                    <a:pt x="122" y="51"/>
                    <a:pt x="118" y="49"/>
                  </a:cubicBezTo>
                  <a:cubicBezTo>
                    <a:pt x="114" y="46"/>
                    <a:pt x="110" y="46"/>
                    <a:pt x="107" y="48"/>
                  </a:cubicBezTo>
                  <a:cubicBezTo>
                    <a:pt x="105" y="49"/>
                    <a:pt x="103" y="50"/>
                    <a:pt x="102" y="51"/>
                  </a:cubicBezTo>
                  <a:cubicBezTo>
                    <a:pt x="101" y="52"/>
                    <a:pt x="99" y="54"/>
                    <a:pt x="98" y="56"/>
                  </a:cubicBezTo>
                  <a:cubicBezTo>
                    <a:pt x="96" y="59"/>
                    <a:pt x="95" y="65"/>
                    <a:pt x="95" y="71"/>
                  </a:cubicBezTo>
                  <a:cubicBezTo>
                    <a:pt x="94" y="71"/>
                    <a:pt x="93" y="72"/>
                    <a:pt x="92" y="73"/>
                  </a:cubicBezTo>
                  <a:cubicBezTo>
                    <a:pt x="92" y="75"/>
                    <a:pt x="92" y="78"/>
                    <a:pt x="92" y="81"/>
                  </a:cubicBezTo>
                  <a:cubicBezTo>
                    <a:pt x="92" y="85"/>
                    <a:pt x="91" y="90"/>
                    <a:pt x="91" y="95"/>
                  </a:cubicBezTo>
                  <a:cubicBezTo>
                    <a:pt x="91" y="106"/>
                    <a:pt x="93" y="119"/>
                    <a:pt x="96" y="130"/>
                  </a:cubicBezTo>
                  <a:cubicBezTo>
                    <a:pt x="96" y="129"/>
                    <a:pt x="95" y="129"/>
                    <a:pt x="95" y="127"/>
                  </a:cubicBezTo>
                  <a:cubicBezTo>
                    <a:pt x="98" y="140"/>
                    <a:pt x="100" y="154"/>
                    <a:pt x="102" y="167"/>
                  </a:cubicBezTo>
                  <a:cubicBezTo>
                    <a:pt x="103" y="174"/>
                    <a:pt x="105" y="180"/>
                    <a:pt x="106" y="184"/>
                  </a:cubicBezTo>
                  <a:cubicBezTo>
                    <a:pt x="107" y="186"/>
                    <a:pt x="107" y="186"/>
                    <a:pt x="107" y="186"/>
                  </a:cubicBezTo>
                  <a:cubicBezTo>
                    <a:pt x="107" y="187"/>
                    <a:pt x="108" y="187"/>
                    <a:pt x="108" y="187"/>
                  </a:cubicBezTo>
                  <a:cubicBezTo>
                    <a:pt x="109" y="188"/>
                    <a:pt x="110" y="189"/>
                    <a:pt x="111" y="190"/>
                  </a:cubicBezTo>
                  <a:cubicBezTo>
                    <a:pt x="112" y="193"/>
                    <a:pt x="114" y="197"/>
                    <a:pt x="116" y="202"/>
                  </a:cubicBezTo>
                  <a:cubicBezTo>
                    <a:pt x="114" y="195"/>
                    <a:pt x="116" y="196"/>
                    <a:pt x="117" y="198"/>
                  </a:cubicBezTo>
                  <a:cubicBezTo>
                    <a:pt x="119" y="201"/>
                    <a:pt x="121" y="206"/>
                    <a:pt x="121" y="202"/>
                  </a:cubicBezTo>
                  <a:cubicBezTo>
                    <a:pt x="122" y="205"/>
                    <a:pt x="123" y="208"/>
                    <a:pt x="123" y="210"/>
                  </a:cubicBezTo>
                  <a:cubicBezTo>
                    <a:pt x="123" y="211"/>
                    <a:pt x="123" y="212"/>
                    <a:pt x="123" y="213"/>
                  </a:cubicBezTo>
                  <a:cubicBezTo>
                    <a:pt x="123" y="213"/>
                    <a:pt x="122" y="212"/>
                    <a:pt x="121" y="212"/>
                  </a:cubicBezTo>
                  <a:cubicBezTo>
                    <a:pt x="121" y="211"/>
                    <a:pt x="120" y="211"/>
                    <a:pt x="121" y="211"/>
                  </a:cubicBezTo>
                  <a:cubicBezTo>
                    <a:pt x="121" y="211"/>
                    <a:pt x="121" y="211"/>
                    <a:pt x="121" y="211"/>
                  </a:cubicBezTo>
                  <a:cubicBezTo>
                    <a:pt x="121" y="211"/>
                    <a:pt x="121" y="211"/>
                    <a:pt x="121" y="211"/>
                  </a:cubicBezTo>
                  <a:cubicBezTo>
                    <a:pt x="121" y="211"/>
                    <a:pt x="121" y="211"/>
                    <a:pt x="121" y="210"/>
                  </a:cubicBezTo>
                  <a:cubicBezTo>
                    <a:pt x="121" y="210"/>
                    <a:pt x="120" y="209"/>
                    <a:pt x="120" y="209"/>
                  </a:cubicBezTo>
                  <a:cubicBezTo>
                    <a:pt x="120" y="208"/>
                    <a:pt x="120" y="208"/>
                    <a:pt x="120" y="208"/>
                  </a:cubicBezTo>
                  <a:cubicBezTo>
                    <a:pt x="119" y="206"/>
                    <a:pt x="118" y="206"/>
                    <a:pt x="118" y="207"/>
                  </a:cubicBezTo>
                  <a:cubicBezTo>
                    <a:pt x="118" y="207"/>
                    <a:pt x="118" y="207"/>
                    <a:pt x="118" y="207"/>
                  </a:cubicBezTo>
                  <a:cubicBezTo>
                    <a:pt x="118" y="207"/>
                    <a:pt x="118" y="207"/>
                    <a:pt x="118" y="207"/>
                  </a:cubicBezTo>
                  <a:cubicBezTo>
                    <a:pt x="118" y="207"/>
                    <a:pt x="118" y="207"/>
                    <a:pt x="118" y="207"/>
                  </a:cubicBezTo>
                  <a:cubicBezTo>
                    <a:pt x="117" y="207"/>
                    <a:pt x="117" y="207"/>
                    <a:pt x="116" y="206"/>
                  </a:cubicBezTo>
                  <a:cubicBezTo>
                    <a:pt x="115" y="206"/>
                    <a:pt x="114" y="206"/>
                    <a:pt x="113" y="205"/>
                  </a:cubicBezTo>
                  <a:cubicBezTo>
                    <a:pt x="108" y="203"/>
                    <a:pt x="104" y="201"/>
                    <a:pt x="103" y="199"/>
                  </a:cubicBezTo>
                  <a:cubicBezTo>
                    <a:pt x="101" y="198"/>
                    <a:pt x="98" y="196"/>
                    <a:pt x="96" y="194"/>
                  </a:cubicBezTo>
                  <a:cubicBezTo>
                    <a:pt x="91" y="191"/>
                    <a:pt x="87" y="188"/>
                    <a:pt x="83" y="185"/>
                  </a:cubicBezTo>
                  <a:cubicBezTo>
                    <a:pt x="75" y="179"/>
                    <a:pt x="66" y="173"/>
                    <a:pt x="56" y="169"/>
                  </a:cubicBezTo>
                  <a:cubicBezTo>
                    <a:pt x="51" y="166"/>
                    <a:pt x="46" y="164"/>
                    <a:pt x="40" y="163"/>
                  </a:cubicBezTo>
                  <a:cubicBezTo>
                    <a:pt x="37" y="163"/>
                    <a:pt x="34" y="162"/>
                    <a:pt x="31" y="162"/>
                  </a:cubicBezTo>
                  <a:cubicBezTo>
                    <a:pt x="30" y="162"/>
                    <a:pt x="28" y="162"/>
                    <a:pt x="26" y="163"/>
                  </a:cubicBezTo>
                  <a:cubicBezTo>
                    <a:pt x="24" y="163"/>
                    <a:pt x="22" y="163"/>
                    <a:pt x="20" y="163"/>
                  </a:cubicBezTo>
                  <a:cubicBezTo>
                    <a:pt x="19" y="164"/>
                    <a:pt x="17" y="164"/>
                    <a:pt x="15" y="165"/>
                  </a:cubicBezTo>
                  <a:cubicBezTo>
                    <a:pt x="13" y="165"/>
                    <a:pt x="12" y="166"/>
                    <a:pt x="10" y="167"/>
                  </a:cubicBezTo>
                  <a:cubicBezTo>
                    <a:pt x="8" y="167"/>
                    <a:pt x="7" y="168"/>
                    <a:pt x="5" y="169"/>
                  </a:cubicBezTo>
                  <a:cubicBezTo>
                    <a:pt x="2" y="170"/>
                    <a:pt x="2" y="170"/>
                    <a:pt x="2" y="170"/>
                  </a:cubicBezTo>
                  <a:cubicBezTo>
                    <a:pt x="2" y="170"/>
                    <a:pt x="0" y="170"/>
                    <a:pt x="1" y="172"/>
                  </a:cubicBezTo>
                  <a:cubicBezTo>
                    <a:pt x="2" y="175"/>
                    <a:pt x="3" y="178"/>
                    <a:pt x="4" y="182"/>
                  </a:cubicBezTo>
                  <a:cubicBezTo>
                    <a:pt x="5" y="185"/>
                    <a:pt x="5" y="189"/>
                    <a:pt x="7" y="192"/>
                  </a:cubicBezTo>
                  <a:cubicBezTo>
                    <a:pt x="7" y="190"/>
                    <a:pt x="7" y="188"/>
                    <a:pt x="8" y="186"/>
                  </a:cubicBezTo>
                  <a:cubicBezTo>
                    <a:pt x="8" y="189"/>
                    <a:pt x="10" y="192"/>
                    <a:pt x="11" y="194"/>
                  </a:cubicBezTo>
                  <a:cubicBezTo>
                    <a:pt x="14" y="201"/>
                    <a:pt x="14" y="201"/>
                    <a:pt x="14" y="201"/>
                  </a:cubicBezTo>
                  <a:cubicBezTo>
                    <a:pt x="15" y="203"/>
                    <a:pt x="15" y="204"/>
                    <a:pt x="14" y="204"/>
                  </a:cubicBezTo>
                  <a:cubicBezTo>
                    <a:pt x="14" y="204"/>
                    <a:pt x="13" y="203"/>
                    <a:pt x="12" y="202"/>
                  </a:cubicBezTo>
                  <a:cubicBezTo>
                    <a:pt x="12" y="201"/>
                    <a:pt x="11" y="200"/>
                    <a:pt x="10" y="197"/>
                  </a:cubicBezTo>
                  <a:cubicBezTo>
                    <a:pt x="10" y="199"/>
                    <a:pt x="11" y="200"/>
                    <a:pt x="11" y="202"/>
                  </a:cubicBezTo>
                  <a:cubicBezTo>
                    <a:pt x="12" y="204"/>
                    <a:pt x="14" y="205"/>
                    <a:pt x="15" y="207"/>
                  </a:cubicBezTo>
                  <a:cubicBezTo>
                    <a:pt x="17" y="210"/>
                    <a:pt x="20" y="212"/>
                    <a:pt x="20" y="212"/>
                  </a:cubicBezTo>
                  <a:cubicBezTo>
                    <a:pt x="25" y="220"/>
                    <a:pt x="24" y="219"/>
                    <a:pt x="21" y="216"/>
                  </a:cubicBezTo>
                  <a:cubicBezTo>
                    <a:pt x="18" y="214"/>
                    <a:pt x="15" y="209"/>
                    <a:pt x="16" y="212"/>
                  </a:cubicBezTo>
                  <a:cubicBezTo>
                    <a:pt x="18" y="215"/>
                    <a:pt x="20" y="217"/>
                    <a:pt x="21" y="219"/>
                  </a:cubicBezTo>
                  <a:cubicBezTo>
                    <a:pt x="20" y="217"/>
                    <a:pt x="20" y="217"/>
                    <a:pt x="20" y="217"/>
                  </a:cubicBezTo>
                  <a:cubicBezTo>
                    <a:pt x="23" y="220"/>
                    <a:pt x="25" y="221"/>
                    <a:pt x="26" y="222"/>
                  </a:cubicBezTo>
                  <a:cubicBezTo>
                    <a:pt x="28" y="224"/>
                    <a:pt x="31" y="226"/>
                    <a:pt x="35" y="231"/>
                  </a:cubicBezTo>
                  <a:cubicBezTo>
                    <a:pt x="39" y="237"/>
                    <a:pt x="36" y="235"/>
                    <a:pt x="38" y="237"/>
                  </a:cubicBezTo>
                  <a:cubicBezTo>
                    <a:pt x="38" y="237"/>
                    <a:pt x="38" y="238"/>
                    <a:pt x="41" y="241"/>
                  </a:cubicBezTo>
                  <a:cubicBezTo>
                    <a:pt x="45" y="245"/>
                    <a:pt x="49" y="249"/>
                    <a:pt x="54" y="253"/>
                  </a:cubicBezTo>
                  <a:cubicBezTo>
                    <a:pt x="52" y="251"/>
                    <a:pt x="51" y="249"/>
                    <a:pt x="50" y="246"/>
                  </a:cubicBezTo>
                  <a:cubicBezTo>
                    <a:pt x="57" y="251"/>
                    <a:pt x="62" y="257"/>
                    <a:pt x="58" y="250"/>
                  </a:cubicBezTo>
                  <a:cubicBezTo>
                    <a:pt x="61" y="256"/>
                    <a:pt x="73" y="266"/>
                    <a:pt x="85" y="276"/>
                  </a:cubicBezTo>
                  <a:cubicBezTo>
                    <a:pt x="87" y="279"/>
                    <a:pt x="90" y="281"/>
                    <a:pt x="93" y="284"/>
                  </a:cubicBezTo>
                  <a:cubicBezTo>
                    <a:pt x="96" y="286"/>
                    <a:pt x="98" y="288"/>
                    <a:pt x="100" y="290"/>
                  </a:cubicBezTo>
                  <a:cubicBezTo>
                    <a:pt x="104" y="295"/>
                    <a:pt x="107" y="298"/>
                    <a:pt x="108" y="299"/>
                  </a:cubicBezTo>
                  <a:cubicBezTo>
                    <a:pt x="110" y="301"/>
                    <a:pt x="112" y="303"/>
                    <a:pt x="114" y="305"/>
                  </a:cubicBezTo>
                  <a:cubicBezTo>
                    <a:pt x="116" y="306"/>
                    <a:pt x="118" y="308"/>
                    <a:pt x="119" y="310"/>
                  </a:cubicBezTo>
                  <a:cubicBezTo>
                    <a:pt x="121" y="313"/>
                    <a:pt x="123" y="315"/>
                    <a:pt x="124" y="317"/>
                  </a:cubicBezTo>
                  <a:cubicBezTo>
                    <a:pt x="126" y="320"/>
                    <a:pt x="127" y="322"/>
                    <a:pt x="129" y="325"/>
                  </a:cubicBezTo>
                  <a:cubicBezTo>
                    <a:pt x="128" y="323"/>
                    <a:pt x="128" y="322"/>
                    <a:pt x="129" y="322"/>
                  </a:cubicBezTo>
                  <a:cubicBezTo>
                    <a:pt x="129" y="322"/>
                    <a:pt x="130" y="322"/>
                    <a:pt x="131" y="324"/>
                  </a:cubicBezTo>
                  <a:cubicBezTo>
                    <a:pt x="131" y="324"/>
                    <a:pt x="132" y="325"/>
                    <a:pt x="132" y="326"/>
                  </a:cubicBezTo>
                  <a:cubicBezTo>
                    <a:pt x="133" y="326"/>
                    <a:pt x="133" y="328"/>
                    <a:pt x="134" y="329"/>
                  </a:cubicBezTo>
                  <a:cubicBezTo>
                    <a:pt x="132" y="328"/>
                    <a:pt x="132" y="329"/>
                    <a:pt x="132" y="331"/>
                  </a:cubicBezTo>
                  <a:cubicBezTo>
                    <a:pt x="132" y="333"/>
                    <a:pt x="133" y="336"/>
                    <a:pt x="133" y="339"/>
                  </a:cubicBezTo>
                  <a:cubicBezTo>
                    <a:pt x="133" y="340"/>
                    <a:pt x="134" y="342"/>
                    <a:pt x="134" y="344"/>
                  </a:cubicBezTo>
                  <a:cubicBezTo>
                    <a:pt x="134" y="346"/>
                    <a:pt x="135" y="347"/>
                    <a:pt x="135" y="349"/>
                  </a:cubicBezTo>
                  <a:cubicBezTo>
                    <a:pt x="135" y="351"/>
                    <a:pt x="135" y="352"/>
                    <a:pt x="135" y="354"/>
                  </a:cubicBezTo>
                  <a:cubicBezTo>
                    <a:pt x="135" y="355"/>
                    <a:pt x="135" y="357"/>
                    <a:pt x="134" y="358"/>
                  </a:cubicBezTo>
                  <a:cubicBezTo>
                    <a:pt x="135" y="354"/>
                    <a:pt x="136" y="361"/>
                    <a:pt x="137" y="368"/>
                  </a:cubicBezTo>
                  <a:cubicBezTo>
                    <a:pt x="138" y="376"/>
                    <a:pt x="139" y="382"/>
                    <a:pt x="140" y="376"/>
                  </a:cubicBezTo>
                  <a:cubicBezTo>
                    <a:pt x="140" y="385"/>
                    <a:pt x="138" y="377"/>
                    <a:pt x="137" y="384"/>
                  </a:cubicBezTo>
                  <a:cubicBezTo>
                    <a:pt x="140" y="406"/>
                    <a:pt x="136" y="432"/>
                    <a:pt x="135" y="460"/>
                  </a:cubicBezTo>
                  <a:cubicBezTo>
                    <a:pt x="136" y="460"/>
                    <a:pt x="137" y="456"/>
                    <a:pt x="138" y="462"/>
                  </a:cubicBezTo>
                  <a:cubicBezTo>
                    <a:pt x="137" y="467"/>
                    <a:pt x="136" y="471"/>
                    <a:pt x="135" y="476"/>
                  </a:cubicBezTo>
                  <a:cubicBezTo>
                    <a:pt x="135" y="482"/>
                    <a:pt x="139" y="481"/>
                    <a:pt x="137" y="492"/>
                  </a:cubicBezTo>
                  <a:cubicBezTo>
                    <a:pt x="137" y="490"/>
                    <a:pt x="138" y="488"/>
                    <a:pt x="138" y="492"/>
                  </a:cubicBezTo>
                  <a:cubicBezTo>
                    <a:pt x="137" y="546"/>
                    <a:pt x="149" y="602"/>
                    <a:pt x="145" y="657"/>
                  </a:cubicBezTo>
                  <a:cubicBezTo>
                    <a:pt x="146" y="649"/>
                    <a:pt x="147" y="654"/>
                    <a:pt x="147" y="660"/>
                  </a:cubicBezTo>
                  <a:cubicBezTo>
                    <a:pt x="147" y="656"/>
                    <a:pt x="149" y="660"/>
                    <a:pt x="150" y="659"/>
                  </a:cubicBezTo>
                  <a:cubicBezTo>
                    <a:pt x="149" y="667"/>
                    <a:pt x="149" y="674"/>
                    <a:pt x="148" y="682"/>
                  </a:cubicBezTo>
                  <a:cubicBezTo>
                    <a:pt x="151" y="686"/>
                    <a:pt x="149" y="706"/>
                    <a:pt x="151" y="709"/>
                  </a:cubicBezTo>
                  <a:cubicBezTo>
                    <a:pt x="151" y="702"/>
                    <a:pt x="151" y="702"/>
                    <a:pt x="151" y="702"/>
                  </a:cubicBezTo>
                  <a:cubicBezTo>
                    <a:pt x="154" y="711"/>
                    <a:pt x="157" y="688"/>
                    <a:pt x="161" y="689"/>
                  </a:cubicBezTo>
                  <a:cubicBezTo>
                    <a:pt x="157" y="678"/>
                    <a:pt x="165" y="660"/>
                    <a:pt x="159" y="643"/>
                  </a:cubicBezTo>
                  <a:cubicBezTo>
                    <a:pt x="160" y="639"/>
                    <a:pt x="161" y="646"/>
                    <a:pt x="161" y="644"/>
                  </a:cubicBezTo>
                  <a:cubicBezTo>
                    <a:pt x="159" y="639"/>
                    <a:pt x="159" y="634"/>
                    <a:pt x="159" y="624"/>
                  </a:cubicBezTo>
                  <a:cubicBezTo>
                    <a:pt x="159" y="625"/>
                    <a:pt x="159" y="625"/>
                    <a:pt x="159" y="625"/>
                  </a:cubicBezTo>
                  <a:cubicBezTo>
                    <a:pt x="157" y="597"/>
                    <a:pt x="158" y="585"/>
                    <a:pt x="156" y="553"/>
                  </a:cubicBezTo>
                  <a:cubicBezTo>
                    <a:pt x="155" y="555"/>
                    <a:pt x="155" y="555"/>
                    <a:pt x="155" y="555"/>
                  </a:cubicBezTo>
                  <a:cubicBezTo>
                    <a:pt x="154" y="548"/>
                    <a:pt x="155" y="547"/>
                    <a:pt x="155" y="544"/>
                  </a:cubicBezTo>
                  <a:cubicBezTo>
                    <a:pt x="152" y="536"/>
                    <a:pt x="156" y="563"/>
                    <a:pt x="153" y="556"/>
                  </a:cubicBezTo>
                  <a:cubicBezTo>
                    <a:pt x="156" y="547"/>
                    <a:pt x="150" y="508"/>
                    <a:pt x="154" y="502"/>
                  </a:cubicBezTo>
                  <a:cubicBezTo>
                    <a:pt x="153" y="491"/>
                    <a:pt x="152" y="505"/>
                    <a:pt x="151" y="494"/>
                  </a:cubicBezTo>
                  <a:cubicBezTo>
                    <a:pt x="152" y="492"/>
                    <a:pt x="152" y="492"/>
                    <a:pt x="152" y="492"/>
                  </a:cubicBezTo>
                  <a:cubicBezTo>
                    <a:pt x="151" y="489"/>
                    <a:pt x="151" y="489"/>
                    <a:pt x="151" y="489"/>
                  </a:cubicBezTo>
                  <a:cubicBezTo>
                    <a:pt x="151" y="482"/>
                    <a:pt x="152" y="479"/>
                    <a:pt x="153" y="479"/>
                  </a:cubicBezTo>
                  <a:cubicBezTo>
                    <a:pt x="153" y="480"/>
                    <a:pt x="153" y="483"/>
                    <a:pt x="154" y="485"/>
                  </a:cubicBezTo>
                  <a:cubicBezTo>
                    <a:pt x="155" y="476"/>
                    <a:pt x="153" y="460"/>
                    <a:pt x="154" y="457"/>
                  </a:cubicBezTo>
                  <a:cubicBezTo>
                    <a:pt x="153" y="467"/>
                    <a:pt x="153" y="467"/>
                    <a:pt x="153" y="467"/>
                  </a:cubicBezTo>
                  <a:cubicBezTo>
                    <a:pt x="152" y="439"/>
                    <a:pt x="156" y="404"/>
                    <a:pt x="152" y="375"/>
                  </a:cubicBezTo>
                  <a:cubicBezTo>
                    <a:pt x="151" y="377"/>
                    <a:pt x="151" y="377"/>
                    <a:pt x="151" y="377"/>
                  </a:cubicBezTo>
                  <a:cubicBezTo>
                    <a:pt x="150" y="367"/>
                    <a:pt x="149" y="362"/>
                    <a:pt x="149" y="358"/>
                  </a:cubicBezTo>
                  <a:cubicBezTo>
                    <a:pt x="149" y="353"/>
                    <a:pt x="149" y="348"/>
                    <a:pt x="145" y="336"/>
                  </a:cubicBezTo>
                  <a:cubicBezTo>
                    <a:pt x="146" y="337"/>
                    <a:pt x="146" y="337"/>
                    <a:pt x="146" y="337"/>
                  </a:cubicBezTo>
                  <a:cubicBezTo>
                    <a:pt x="144" y="333"/>
                    <a:pt x="142" y="326"/>
                    <a:pt x="138" y="320"/>
                  </a:cubicBezTo>
                  <a:cubicBezTo>
                    <a:pt x="143" y="325"/>
                    <a:pt x="134" y="309"/>
                    <a:pt x="140" y="316"/>
                  </a:cubicBezTo>
                  <a:cubicBezTo>
                    <a:pt x="136" y="310"/>
                    <a:pt x="134" y="307"/>
                    <a:pt x="132" y="306"/>
                  </a:cubicBezTo>
                  <a:cubicBezTo>
                    <a:pt x="130" y="304"/>
                    <a:pt x="129" y="303"/>
                    <a:pt x="128" y="302"/>
                  </a:cubicBezTo>
                  <a:cubicBezTo>
                    <a:pt x="127" y="301"/>
                    <a:pt x="126" y="301"/>
                    <a:pt x="119" y="296"/>
                  </a:cubicBezTo>
                  <a:cubicBezTo>
                    <a:pt x="118" y="292"/>
                    <a:pt x="118" y="292"/>
                    <a:pt x="118" y="292"/>
                  </a:cubicBezTo>
                  <a:cubicBezTo>
                    <a:pt x="113" y="289"/>
                    <a:pt x="113" y="289"/>
                    <a:pt x="104" y="281"/>
                  </a:cubicBezTo>
                  <a:cubicBezTo>
                    <a:pt x="112" y="287"/>
                    <a:pt x="100" y="275"/>
                    <a:pt x="109" y="281"/>
                  </a:cubicBezTo>
                  <a:cubicBezTo>
                    <a:pt x="101" y="271"/>
                    <a:pt x="94" y="266"/>
                    <a:pt x="88" y="261"/>
                  </a:cubicBezTo>
                  <a:cubicBezTo>
                    <a:pt x="82" y="257"/>
                    <a:pt x="77" y="254"/>
                    <a:pt x="74" y="248"/>
                  </a:cubicBezTo>
                  <a:cubicBezTo>
                    <a:pt x="63" y="244"/>
                    <a:pt x="89" y="263"/>
                    <a:pt x="84" y="260"/>
                  </a:cubicBezTo>
                  <a:cubicBezTo>
                    <a:pt x="87" y="265"/>
                    <a:pt x="75" y="256"/>
                    <a:pt x="69" y="251"/>
                  </a:cubicBezTo>
                  <a:cubicBezTo>
                    <a:pt x="63" y="246"/>
                    <a:pt x="62" y="239"/>
                    <a:pt x="49" y="225"/>
                  </a:cubicBezTo>
                  <a:cubicBezTo>
                    <a:pt x="50" y="227"/>
                    <a:pt x="51" y="227"/>
                    <a:pt x="52" y="228"/>
                  </a:cubicBezTo>
                  <a:cubicBezTo>
                    <a:pt x="48" y="222"/>
                    <a:pt x="41" y="219"/>
                    <a:pt x="37" y="211"/>
                  </a:cubicBezTo>
                  <a:cubicBezTo>
                    <a:pt x="35" y="210"/>
                    <a:pt x="33" y="208"/>
                    <a:pt x="32" y="206"/>
                  </a:cubicBezTo>
                  <a:cubicBezTo>
                    <a:pt x="30" y="204"/>
                    <a:pt x="29" y="202"/>
                    <a:pt x="28" y="203"/>
                  </a:cubicBezTo>
                  <a:cubicBezTo>
                    <a:pt x="29" y="204"/>
                    <a:pt x="29" y="205"/>
                    <a:pt x="30" y="206"/>
                  </a:cubicBezTo>
                  <a:cubicBezTo>
                    <a:pt x="33" y="210"/>
                    <a:pt x="33" y="210"/>
                    <a:pt x="33" y="210"/>
                  </a:cubicBezTo>
                  <a:cubicBezTo>
                    <a:pt x="35" y="212"/>
                    <a:pt x="36" y="214"/>
                    <a:pt x="38" y="216"/>
                  </a:cubicBezTo>
                  <a:cubicBezTo>
                    <a:pt x="36" y="214"/>
                    <a:pt x="35" y="213"/>
                    <a:pt x="33" y="211"/>
                  </a:cubicBezTo>
                  <a:cubicBezTo>
                    <a:pt x="31" y="209"/>
                    <a:pt x="29" y="207"/>
                    <a:pt x="27" y="205"/>
                  </a:cubicBezTo>
                  <a:cubicBezTo>
                    <a:pt x="26" y="203"/>
                    <a:pt x="24" y="201"/>
                    <a:pt x="22" y="198"/>
                  </a:cubicBezTo>
                  <a:cubicBezTo>
                    <a:pt x="21" y="196"/>
                    <a:pt x="21" y="195"/>
                    <a:pt x="20" y="193"/>
                  </a:cubicBezTo>
                  <a:cubicBezTo>
                    <a:pt x="19" y="192"/>
                    <a:pt x="19" y="191"/>
                    <a:pt x="19" y="191"/>
                  </a:cubicBezTo>
                  <a:cubicBezTo>
                    <a:pt x="19" y="190"/>
                    <a:pt x="18" y="189"/>
                    <a:pt x="18" y="188"/>
                  </a:cubicBezTo>
                  <a:cubicBezTo>
                    <a:pt x="19" y="189"/>
                    <a:pt x="19" y="190"/>
                    <a:pt x="20" y="191"/>
                  </a:cubicBezTo>
                  <a:cubicBezTo>
                    <a:pt x="21" y="192"/>
                    <a:pt x="23" y="194"/>
                    <a:pt x="23" y="195"/>
                  </a:cubicBezTo>
                  <a:cubicBezTo>
                    <a:pt x="23" y="194"/>
                    <a:pt x="23" y="193"/>
                    <a:pt x="22" y="192"/>
                  </a:cubicBezTo>
                  <a:cubicBezTo>
                    <a:pt x="22" y="191"/>
                    <a:pt x="21" y="190"/>
                    <a:pt x="21" y="189"/>
                  </a:cubicBezTo>
                  <a:cubicBezTo>
                    <a:pt x="20" y="188"/>
                    <a:pt x="19" y="186"/>
                    <a:pt x="19" y="185"/>
                  </a:cubicBezTo>
                  <a:cubicBezTo>
                    <a:pt x="20" y="185"/>
                    <a:pt x="21" y="186"/>
                    <a:pt x="22" y="187"/>
                  </a:cubicBezTo>
                  <a:cubicBezTo>
                    <a:pt x="22" y="188"/>
                    <a:pt x="22" y="188"/>
                    <a:pt x="23" y="189"/>
                  </a:cubicBezTo>
                  <a:cubicBezTo>
                    <a:pt x="23" y="190"/>
                    <a:pt x="24" y="192"/>
                    <a:pt x="25" y="193"/>
                  </a:cubicBezTo>
                  <a:cubicBezTo>
                    <a:pt x="25" y="194"/>
                    <a:pt x="26" y="196"/>
                    <a:pt x="27" y="197"/>
                  </a:cubicBezTo>
                  <a:cubicBezTo>
                    <a:pt x="28" y="199"/>
                    <a:pt x="29" y="200"/>
                    <a:pt x="30" y="201"/>
                  </a:cubicBezTo>
                  <a:cubicBezTo>
                    <a:pt x="31" y="204"/>
                    <a:pt x="33" y="206"/>
                    <a:pt x="36" y="208"/>
                  </a:cubicBezTo>
                  <a:cubicBezTo>
                    <a:pt x="35" y="207"/>
                    <a:pt x="34" y="205"/>
                    <a:pt x="33" y="204"/>
                  </a:cubicBezTo>
                  <a:cubicBezTo>
                    <a:pt x="32" y="202"/>
                    <a:pt x="30" y="201"/>
                    <a:pt x="29" y="199"/>
                  </a:cubicBezTo>
                  <a:cubicBezTo>
                    <a:pt x="27" y="196"/>
                    <a:pt x="26" y="194"/>
                    <a:pt x="29" y="196"/>
                  </a:cubicBezTo>
                  <a:cubicBezTo>
                    <a:pt x="27" y="195"/>
                    <a:pt x="26" y="193"/>
                    <a:pt x="25" y="191"/>
                  </a:cubicBezTo>
                  <a:cubicBezTo>
                    <a:pt x="24" y="191"/>
                    <a:pt x="24" y="190"/>
                    <a:pt x="24" y="190"/>
                  </a:cubicBezTo>
                  <a:cubicBezTo>
                    <a:pt x="24" y="189"/>
                    <a:pt x="23" y="189"/>
                    <a:pt x="23" y="188"/>
                  </a:cubicBezTo>
                  <a:cubicBezTo>
                    <a:pt x="23" y="188"/>
                    <a:pt x="23" y="187"/>
                    <a:pt x="23" y="187"/>
                  </a:cubicBezTo>
                  <a:cubicBezTo>
                    <a:pt x="22" y="185"/>
                    <a:pt x="22" y="184"/>
                    <a:pt x="22" y="183"/>
                  </a:cubicBezTo>
                  <a:cubicBezTo>
                    <a:pt x="21" y="182"/>
                    <a:pt x="21" y="182"/>
                    <a:pt x="21" y="182"/>
                  </a:cubicBezTo>
                  <a:cubicBezTo>
                    <a:pt x="21" y="181"/>
                    <a:pt x="20" y="181"/>
                    <a:pt x="21" y="181"/>
                  </a:cubicBezTo>
                  <a:cubicBezTo>
                    <a:pt x="21" y="180"/>
                    <a:pt x="22" y="180"/>
                    <a:pt x="22" y="179"/>
                  </a:cubicBezTo>
                  <a:cubicBezTo>
                    <a:pt x="23" y="180"/>
                    <a:pt x="23" y="180"/>
                    <a:pt x="24" y="181"/>
                  </a:cubicBezTo>
                  <a:cubicBezTo>
                    <a:pt x="24" y="180"/>
                    <a:pt x="25" y="179"/>
                    <a:pt x="27" y="178"/>
                  </a:cubicBezTo>
                  <a:cubicBezTo>
                    <a:pt x="27" y="179"/>
                    <a:pt x="26" y="180"/>
                    <a:pt x="26" y="181"/>
                  </a:cubicBezTo>
                  <a:cubicBezTo>
                    <a:pt x="26" y="181"/>
                    <a:pt x="27" y="180"/>
                    <a:pt x="28" y="180"/>
                  </a:cubicBezTo>
                  <a:cubicBezTo>
                    <a:pt x="29" y="180"/>
                    <a:pt x="30" y="180"/>
                    <a:pt x="30" y="180"/>
                  </a:cubicBezTo>
                  <a:cubicBezTo>
                    <a:pt x="33" y="181"/>
                    <a:pt x="33" y="181"/>
                    <a:pt x="33" y="181"/>
                  </a:cubicBezTo>
                  <a:cubicBezTo>
                    <a:pt x="37" y="181"/>
                    <a:pt x="40" y="183"/>
                    <a:pt x="45" y="184"/>
                  </a:cubicBezTo>
                  <a:cubicBezTo>
                    <a:pt x="40" y="182"/>
                    <a:pt x="38" y="182"/>
                    <a:pt x="37" y="181"/>
                  </a:cubicBezTo>
                  <a:cubicBezTo>
                    <a:pt x="36" y="181"/>
                    <a:pt x="36" y="181"/>
                    <a:pt x="36" y="180"/>
                  </a:cubicBezTo>
                  <a:cubicBezTo>
                    <a:pt x="36" y="180"/>
                    <a:pt x="38" y="179"/>
                    <a:pt x="34" y="178"/>
                  </a:cubicBezTo>
                  <a:cubicBezTo>
                    <a:pt x="40" y="178"/>
                    <a:pt x="43" y="179"/>
                    <a:pt x="46" y="180"/>
                  </a:cubicBezTo>
                  <a:cubicBezTo>
                    <a:pt x="48" y="181"/>
                    <a:pt x="50" y="183"/>
                    <a:pt x="51" y="184"/>
                  </a:cubicBezTo>
                  <a:cubicBezTo>
                    <a:pt x="54" y="187"/>
                    <a:pt x="57" y="190"/>
                    <a:pt x="69" y="198"/>
                  </a:cubicBezTo>
                  <a:cubicBezTo>
                    <a:pt x="66" y="196"/>
                    <a:pt x="58" y="189"/>
                    <a:pt x="63" y="191"/>
                  </a:cubicBezTo>
                  <a:cubicBezTo>
                    <a:pt x="67" y="194"/>
                    <a:pt x="73" y="199"/>
                    <a:pt x="75" y="202"/>
                  </a:cubicBezTo>
                  <a:cubicBezTo>
                    <a:pt x="92" y="213"/>
                    <a:pt x="74" y="199"/>
                    <a:pt x="81" y="203"/>
                  </a:cubicBezTo>
                  <a:cubicBezTo>
                    <a:pt x="83" y="204"/>
                    <a:pt x="84" y="205"/>
                    <a:pt x="85" y="206"/>
                  </a:cubicBezTo>
                  <a:cubicBezTo>
                    <a:pt x="86" y="207"/>
                    <a:pt x="87" y="207"/>
                    <a:pt x="89" y="208"/>
                  </a:cubicBezTo>
                  <a:cubicBezTo>
                    <a:pt x="93" y="210"/>
                    <a:pt x="97" y="211"/>
                    <a:pt x="102" y="213"/>
                  </a:cubicBezTo>
                  <a:cubicBezTo>
                    <a:pt x="102" y="216"/>
                    <a:pt x="102" y="216"/>
                    <a:pt x="102" y="216"/>
                  </a:cubicBezTo>
                  <a:cubicBezTo>
                    <a:pt x="106" y="218"/>
                    <a:pt x="109" y="219"/>
                    <a:pt x="111" y="220"/>
                  </a:cubicBezTo>
                  <a:cubicBezTo>
                    <a:pt x="113" y="221"/>
                    <a:pt x="115" y="221"/>
                    <a:pt x="116" y="222"/>
                  </a:cubicBezTo>
                  <a:cubicBezTo>
                    <a:pt x="118" y="222"/>
                    <a:pt x="118" y="222"/>
                    <a:pt x="119" y="221"/>
                  </a:cubicBezTo>
                  <a:cubicBezTo>
                    <a:pt x="119" y="221"/>
                    <a:pt x="119" y="220"/>
                    <a:pt x="121" y="221"/>
                  </a:cubicBezTo>
                  <a:cubicBezTo>
                    <a:pt x="123" y="221"/>
                    <a:pt x="126" y="222"/>
                    <a:pt x="132" y="224"/>
                  </a:cubicBezTo>
                  <a:cubicBezTo>
                    <a:pt x="131" y="224"/>
                    <a:pt x="130" y="224"/>
                    <a:pt x="129" y="224"/>
                  </a:cubicBezTo>
                  <a:cubicBezTo>
                    <a:pt x="124" y="225"/>
                    <a:pt x="124" y="225"/>
                    <a:pt x="124" y="225"/>
                  </a:cubicBezTo>
                  <a:cubicBezTo>
                    <a:pt x="131" y="226"/>
                    <a:pt x="131" y="226"/>
                    <a:pt x="131" y="226"/>
                  </a:cubicBezTo>
                  <a:cubicBezTo>
                    <a:pt x="134" y="227"/>
                    <a:pt x="134" y="227"/>
                    <a:pt x="134" y="227"/>
                  </a:cubicBezTo>
                  <a:cubicBezTo>
                    <a:pt x="135" y="227"/>
                    <a:pt x="135" y="227"/>
                    <a:pt x="135" y="227"/>
                  </a:cubicBezTo>
                  <a:cubicBezTo>
                    <a:pt x="136" y="226"/>
                    <a:pt x="136" y="226"/>
                    <a:pt x="136" y="226"/>
                  </a:cubicBezTo>
                  <a:cubicBezTo>
                    <a:pt x="136" y="227"/>
                    <a:pt x="137" y="229"/>
                    <a:pt x="137" y="230"/>
                  </a:cubicBezTo>
                  <a:cubicBezTo>
                    <a:pt x="138" y="229"/>
                    <a:pt x="138" y="229"/>
                    <a:pt x="138" y="229"/>
                  </a:cubicBezTo>
                  <a:cubicBezTo>
                    <a:pt x="139" y="229"/>
                    <a:pt x="139" y="228"/>
                    <a:pt x="140" y="228"/>
                  </a:cubicBezTo>
                  <a:cubicBezTo>
                    <a:pt x="134" y="213"/>
                    <a:pt x="132" y="208"/>
                    <a:pt x="129" y="193"/>
                  </a:cubicBezTo>
                  <a:cubicBezTo>
                    <a:pt x="128" y="195"/>
                    <a:pt x="127" y="194"/>
                    <a:pt x="126" y="191"/>
                  </a:cubicBezTo>
                  <a:cubicBezTo>
                    <a:pt x="125" y="190"/>
                    <a:pt x="124" y="188"/>
                    <a:pt x="123" y="185"/>
                  </a:cubicBezTo>
                  <a:cubicBezTo>
                    <a:pt x="123" y="184"/>
                    <a:pt x="122" y="183"/>
                    <a:pt x="122" y="182"/>
                  </a:cubicBezTo>
                  <a:cubicBezTo>
                    <a:pt x="121" y="180"/>
                    <a:pt x="121" y="179"/>
                    <a:pt x="121" y="178"/>
                  </a:cubicBezTo>
                  <a:cubicBezTo>
                    <a:pt x="120" y="171"/>
                    <a:pt x="123" y="181"/>
                    <a:pt x="120" y="168"/>
                  </a:cubicBezTo>
                  <a:cubicBezTo>
                    <a:pt x="122" y="171"/>
                    <a:pt x="124" y="174"/>
                    <a:pt x="124" y="180"/>
                  </a:cubicBezTo>
                  <a:cubicBezTo>
                    <a:pt x="124" y="180"/>
                    <a:pt x="124" y="180"/>
                    <a:pt x="124" y="181"/>
                  </a:cubicBezTo>
                  <a:cubicBezTo>
                    <a:pt x="125" y="181"/>
                    <a:pt x="125" y="182"/>
                    <a:pt x="125" y="182"/>
                  </a:cubicBezTo>
                  <a:cubicBezTo>
                    <a:pt x="126" y="183"/>
                    <a:pt x="127" y="185"/>
                    <a:pt x="127" y="185"/>
                  </a:cubicBezTo>
                  <a:cubicBezTo>
                    <a:pt x="127" y="184"/>
                    <a:pt x="127" y="182"/>
                    <a:pt x="126" y="180"/>
                  </a:cubicBezTo>
                  <a:cubicBezTo>
                    <a:pt x="126" y="179"/>
                    <a:pt x="126" y="178"/>
                    <a:pt x="126" y="177"/>
                  </a:cubicBezTo>
                  <a:cubicBezTo>
                    <a:pt x="125" y="175"/>
                    <a:pt x="125" y="173"/>
                    <a:pt x="124" y="171"/>
                  </a:cubicBezTo>
                  <a:cubicBezTo>
                    <a:pt x="123" y="167"/>
                    <a:pt x="122" y="163"/>
                    <a:pt x="121" y="161"/>
                  </a:cubicBezTo>
                  <a:cubicBezTo>
                    <a:pt x="121" y="162"/>
                    <a:pt x="122" y="165"/>
                    <a:pt x="122" y="166"/>
                  </a:cubicBezTo>
                  <a:cubicBezTo>
                    <a:pt x="119" y="160"/>
                    <a:pt x="117" y="153"/>
                    <a:pt x="115" y="147"/>
                  </a:cubicBezTo>
                  <a:cubicBezTo>
                    <a:pt x="115" y="144"/>
                    <a:pt x="116" y="146"/>
                    <a:pt x="117" y="148"/>
                  </a:cubicBezTo>
                  <a:cubicBezTo>
                    <a:pt x="116" y="144"/>
                    <a:pt x="114" y="142"/>
                    <a:pt x="113" y="136"/>
                  </a:cubicBezTo>
                  <a:cubicBezTo>
                    <a:pt x="115" y="137"/>
                    <a:pt x="116" y="137"/>
                    <a:pt x="119" y="145"/>
                  </a:cubicBezTo>
                  <a:cubicBezTo>
                    <a:pt x="117" y="139"/>
                    <a:pt x="115" y="132"/>
                    <a:pt x="113" y="126"/>
                  </a:cubicBezTo>
                  <a:cubicBezTo>
                    <a:pt x="114" y="125"/>
                    <a:pt x="113" y="116"/>
                    <a:pt x="114" y="119"/>
                  </a:cubicBezTo>
                  <a:cubicBezTo>
                    <a:pt x="114" y="113"/>
                    <a:pt x="112" y="107"/>
                    <a:pt x="111" y="101"/>
                  </a:cubicBezTo>
                  <a:cubicBezTo>
                    <a:pt x="110" y="94"/>
                    <a:pt x="108" y="87"/>
                    <a:pt x="109" y="81"/>
                  </a:cubicBezTo>
                  <a:cubicBezTo>
                    <a:pt x="109" y="80"/>
                    <a:pt x="109" y="80"/>
                    <a:pt x="109" y="79"/>
                  </a:cubicBezTo>
                  <a:cubicBezTo>
                    <a:pt x="109" y="79"/>
                    <a:pt x="109" y="78"/>
                    <a:pt x="109" y="78"/>
                  </a:cubicBezTo>
                  <a:cubicBezTo>
                    <a:pt x="109" y="77"/>
                    <a:pt x="109" y="77"/>
                    <a:pt x="109" y="76"/>
                  </a:cubicBezTo>
                  <a:cubicBezTo>
                    <a:pt x="109" y="74"/>
                    <a:pt x="110" y="72"/>
                    <a:pt x="112" y="72"/>
                  </a:cubicBezTo>
                  <a:cubicBezTo>
                    <a:pt x="112" y="71"/>
                    <a:pt x="113" y="71"/>
                    <a:pt x="114" y="71"/>
                  </a:cubicBezTo>
                  <a:cubicBezTo>
                    <a:pt x="115" y="71"/>
                    <a:pt x="116" y="72"/>
                    <a:pt x="117" y="72"/>
                  </a:cubicBezTo>
                  <a:cubicBezTo>
                    <a:pt x="117" y="74"/>
                    <a:pt x="117" y="75"/>
                    <a:pt x="116" y="76"/>
                  </a:cubicBezTo>
                  <a:cubicBezTo>
                    <a:pt x="119" y="81"/>
                    <a:pt x="118" y="78"/>
                    <a:pt x="118" y="76"/>
                  </a:cubicBezTo>
                  <a:cubicBezTo>
                    <a:pt x="118" y="74"/>
                    <a:pt x="119" y="73"/>
                    <a:pt x="124" y="81"/>
                  </a:cubicBezTo>
                  <a:cubicBezTo>
                    <a:pt x="130" y="94"/>
                    <a:pt x="123" y="87"/>
                    <a:pt x="125" y="92"/>
                  </a:cubicBezTo>
                  <a:cubicBezTo>
                    <a:pt x="129" y="98"/>
                    <a:pt x="135" y="109"/>
                    <a:pt x="138" y="122"/>
                  </a:cubicBezTo>
                  <a:cubicBezTo>
                    <a:pt x="136" y="118"/>
                    <a:pt x="135" y="115"/>
                    <a:pt x="133" y="111"/>
                  </a:cubicBezTo>
                  <a:close/>
                  <a:moveTo>
                    <a:pt x="191" y="117"/>
                  </a:moveTo>
                  <a:cubicBezTo>
                    <a:pt x="192" y="120"/>
                    <a:pt x="193" y="126"/>
                    <a:pt x="191" y="128"/>
                  </a:cubicBezTo>
                  <a:cubicBezTo>
                    <a:pt x="189" y="125"/>
                    <a:pt x="190" y="122"/>
                    <a:pt x="191" y="117"/>
                  </a:cubicBezTo>
                  <a:close/>
                  <a:moveTo>
                    <a:pt x="240" y="106"/>
                  </a:moveTo>
                  <a:cubicBezTo>
                    <a:pt x="239" y="103"/>
                    <a:pt x="239" y="100"/>
                    <a:pt x="240" y="96"/>
                  </a:cubicBezTo>
                  <a:cubicBezTo>
                    <a:pt x="240" y="99"/>
                    <a:pt x="240" y="102"/>
                    <a:pt x="240" y="106"/>
                  </a:cubicBezTo>
                  <a:close/>
                  <a:moveTo>
                    <a:pt x="363" y="278"/>
                  </a:moveTo>
                  <a:cubicBezTo>
                    <a:pt x="363" y="278"/>
                    <a:pt x="363" y="278"/>
                    <a:pt x="363" y="277"/>
                  </a:cubicBezTo>
                  <a:cubicBezTo>
                    <a:pt x="368" y="273"/>
                    <a:pt x="366" y="275"/>
                    <a:pt x="363" y="278"/>
                  </a:cubicBezTo>
                  <a:close/>
                  <a:moveTo>
                    <a:pt x="353" y="287"/>
                  </a:moveTo>
                  <a:cubicBezTo>
                    <a:pt x="353" y="289"/>
                    <a:pt x="353" y="289"/>
                    <a:pt x="354" y="288"/>
                  </a:cubicBezTo>
                  <a:cubicBezTo>
                    <a:pt x="354" y="287"/>
                    <a:pt x="356" y="285"/>
                    <a:pt x="358" y="283"/>
                  </a:cubicBezTo>
                  <a:cubicBezTo>
                    <a:pt x="357" y="283"/>
                    <a:pt x="356" y="284"/>
                    <a:pt x="353" y="287"/>
                  </a:cubicBezTo>
                  <a:close/>
                  <a:moveTo>
                    <a:pt x="40" y="238"/>
                  </a:moveTo>
                  <a:cubicBezTo>
                    <a:pt x="38" y="236"/>
                    <a:pt x="38" y="236"/>
                    <a:pt x="38" y="236"/>
                  </a:cubicBezTo>
                  <a:cubicBezTo>
                    <a:pt x="43" y="240"/>
                    <a:pt x="41" y="239"/>
                    <a:pt x="40" y="2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2" name="Freeform 20254"/>
            <p:cNvSpPr/>
            <p:nvPr/>
          </p:nvSpPr>
          <p:spPr bwMode="auto">
            <a:xfrm>
              <a:off x="3575051" y="2828926"/>
              <a:ext cx="3175" cy="7938"/>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0" y="1"/>
                    <a:pt x="0" y="1"/>
                    <a:pt x="1" y="1"/>
                  </a:cubicBezTo>
                  <a:cubicBezTo>
                    <a:pt x="0" y="0"/>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3" name="Freeform 20255"/>
            <p:cNvSpPr/>
            <p:nvPr/>
          </p:nvSpPr>
          <p:spPr bwMode="auto">
            <a:xfrm>
              <a:off x="3140076" y="2840038"/>
              <a:ext cx="3175" cy="317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4" name="Freeform 20256"/>
            <p:cNvSpPr/>
            <p:nvPr/>
          </p:nvSpPr>
          <p:spPr bwMode="auto">
            <a:xfrm>
              <a:off x="4057651" y="3244851"/>
              <a:ext cx="15875" cy="11113"/>
            </a:xfrm>
            <a:custGeom>
              <a:avLst/>
              <a:gdLst>
                <a:gd name="T0" fmla="*/ 5 w 5"/>
                <a:gd name="T1" fmla="*/ 0 h 3"/>
                <a:gd name="T2" fmla="*/ 0 w 5"/>
                <a:gd name="T3" fmla="*/ 2 h 3"/>
                <a:gd name="T4" fmla="*/ 5 w 5"/>
                <a:gd name="T5" fmla="*/ 0 h 3"/>
              </a:gdLst>
              <a:ahLst/>
              <a:cxnLst>
                <a:cxn ang="0">
                  <a:pos x="T0" y="T1"/>
                </a:cxn>
                <a:cxn ang="0">
                  <a:pos x="T2" y="T3"/>
                </a:cxn>
                <a:cxn ang="0">
                  <a:pos x="T4" y="T5"/>
                </a:cxn>
              </a:cxnLst>
              <a:rect l="0" t="0" r="r" b="b"/>
              <a:pathLst>
                <a:path w="5" h="3">
                  <a:moveTo>
                    <a:pt x="5" y="0"/>
                  </a:moveTo>
                  <a:cubicBezTo>
                    <a:pt x="2" y="1"/>
                    <a:pt x="1" y="2"/>
                    <a:pt x="0" y="2"/>
                  </a:cubicBezTo>
                  <a:cubicBezTo>
                    <a:pt x="0" y="3"/>
                    <a:pt x="1" y="2"/>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5" name="Freeform 20257"/>
            <p:cNvSpPr/>
            <p:nvPr/>
          </p:nvSpPr>
          <p:spPr bwMode="auto">
            <a:xfrm>
              <a:off x="3884613" y="3729038"/>
              <a:ext cx="6350" cy="26988"/>
            </a:xfrm>
            <a:custGeom>
              <a:avLst/>
              <a:gdLst>
                <a:gd name="T0" fmla="*/ 1 w 2"/>
                <a:gd name="T1" fmla="*/ 8 h 8"/>
                <a:gd name="T2" fmla="*/ 2 w 2"/>
                <a:gd name="T3" fmla="*/ 0 h 8"/>
                <a:gd name="T4" fmla="*/ 0 w 2"/>
                <a:gd name="T5" fmla="*/ 7 h 8"/>
                <a:gd name="T6" fmla="*/ 1 w 2"/>
                <a:gd name="T7" fmla="*/ 8 h 8"/>
              </a:gdLst>
              <a:ahLst/>
              <a:cxnLst>
                <a:cxn ang="0">
                  <a:pos x="T0" y="T1"/>
                </a:cxn>
                <a:cxn ang="0">
                  <a:pos x="T2" y="T3"/>
                </a:cxn>
                <a:cxn ang="0">
                  <a:pos x="T4" y="T5"/>
                </a:cxn>
                <a:cxn ang="0">
                  <a:pos x="T6" y="T7"/>
                </a:cxn>
              </a:cxnLst>
              <a:rect l="0" t="0" r="r" b="b"/>
              <a:pathLst>
                <a:path w="2" h="8">
                  <a:moveTo>
                    <a:pt x="1" y="8"/>
                  </a:moveTo>
                  <a:cubicBezTo>
                    <a:pt x="1" y="5"/>
                    <a:pt x="1" y="2"/>
                    <a:pt x="2" y="0"/>
                  </a:cubicBezTo>
                  <a:cubicBezTo>
                    <a:pt x="1" y="4"/>
                    <a:pt x="1" y="5"/>
                    <a:pt x="0" y="7"/>
                  </a:cubicBezTo>
                  <a:cubicBezTo>
                    <a:pt x="0" y="7"/>
                    <a:pt x="1"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6" name="Freeform 20258"/>
            <p:cNvSpPr/>
            <p:nvPr/>
          </p:nvSpPr>
          <p:spPr bwMode="auto">
            <a:xfrm>
              <a:off x="3833813" y="3994151"/>
              <a:ext cx="6350" cy="30163"/>
            </a:xfrm>
            <a:custGeom>
              <a:avLst/>
              <a:gdLst>
                <a:gd name="T0" fmla="*/ 0 w 2"/>
                <a:gd name="T1" fmla="*/ 5 h 9"/>
                <a:gd name="T2" fmla="*/ 1 w 2"/>
                <a:gd name="T3" fmla="*/ 9 h 9"/>
                <a:gd name="T4" fmla="*/ 1 w 2"/>
                <a:gd name="T5" fmla="*/ 9 h 9"/>
                <a:gd name="T6" fmla="*/ 0 w 2"/>
                <a:gd name="T7" fmla="*/ 5 h 9"/>
              </a:gdLst>
              <a:ahLst/>
              <a:cxnLst>
                <a:cxn ang="0">
                  <a:pos x="T0" y="T1"/>
                </a:cxn>
                <a:cxn ang="0">
                  <a:pos x="T2" y="T3"/>
                </a:cxn>
                <a:cxn ang="0">
                  <a:pos x="T4" y="T5"/>
                </a:cxn>
                <a:cxn ang="0">
                  <a:pos x="T6" y="T7"/>
                </a:cxn>
              </a:cxnLst>
              <a:rect l="0" t="0" r="r" b="b"/>
              <a:pathLst>
                <a:path w="2" h="9">
                  <a:moveTo>
                    <a:pt x="0" y="5"/>
                  </a:moveTo>
                  <a:cubicBezTo>
                    <a:pt x="1" y="7"/>
                    <a:pt x="0" y="8"/>
                    <a:pt x="1" y="9"/>
                  </a:cubicBezTo>
                  <a:cubicBezTo>
                    <a:pt x="1" y="9"/>
                    <a:pt x="1" y="9"/>
                    <a:pt x="1" y="9"/>
                  </a:cubicBezTo>
                  <a:cubicBezTo>
                    <a:pt x="2" y="3"/>
                    <a:pt x="1" y="0"/>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7" name="Freeform 20259"/>
            <p:cNvSpPr/>
            <p:nvPr/>
          </p:nvSpPr>
          <p:spPr bwMode="auto">
            <a:xfrm>
              <a:off x="3857626" y="3779838"/>
              <a:ext cx="6350" cy="44450"/>
            </a:xfrm>
            <a:custGeom>
              <a:avLst/>
              <a:gdLst>
                <a:gd name="T0" fmla="*/ 2 w 2"/>
                <a:gd name="T1" fmla="*/ 0 h 13"/>
                <a:gd name="T2" fmla="*/ 0 w 2"/>
                <a:gd name="T3" fmla="*/ 12 h 13"/>
                <a:gd name="T4" fmla="*/ 0 w 2"/>
                <a:gd name="T5" fmla="*/ 11 h 13"/>
                <a:gd name="T6" fmla="*/ 2 w 2"/>
                <a:gd name="T7" fmla="*/ 0 h 13"/>
              </a:gdLst>
              <a:ahLst/>
              <a:cxnLst>
                <a:cxn ang="0">
                  <a:pos x="T0" y="T1"/>
                </a:cxn>
                <a:cxn ang="0">
                  <a:pos x="T2" y="T3"/>
                </a:cxn>
                <a:cxn ang="0">
                  <a:pos x="T4" y="T5"/>
                </a:cxn>
                <a:cxn ang="0">
                  <a:pos x="T6" y="T7"/>
                </a:cxn>
              </a:cxnLst>
              <a:rect l="0" t="0" r="r" b="b"/>
              <a:pathLst>
                <a:path w="2" h="13">
                  <a:moveTo>
                    <a:pt x="2" y="0"/>
                  </a:moveTo>
                  <a:cubicBezTo>
                    <a:pt x="0" y="1"/>
                    <a:pt x="0" y="6"/>
                    <a:pt x="0" y="12"/>
                  </a:cubicBezTo>
                  <a:cubicBezTo>
                    <a:pt x="0" y="12"/>
                    <a:pt x="0" y="12"/>
                    <a:pt x="0" y="11"/>
                  </a:cubicBezTo>
                  <a:cubicBezTo>
                    <a:pt x="2" y="13"/>
                    <a:pt x="2" y="7"/>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8" name="Freeform 20260"/>
            <p:cNvSpPr/>
            <p:nvPr/>
          </p:nvSpPr>
          <p:spPr bwMode="auto">
            <a:xfrm>
              <a:off x="3857626" y="3827463"/>
              <a:ext cx="3175" cy="20638"/>
            </a:xfrm>
            <a:custGeom>
              <a:avLst/>
              <a:gdLst>
                <a:gd name="T0" fmla="*/ 0 w 1"/>
                <a:gd name="T1" fmla="*/ 0 h 6"/>
                <a:gd name="T2" fmla="*/ 0 w 1"/>
                <a:gd name="T3" fmla="*/ 5 h 6"/>
                <a:gd name="T4" fmla="*/ 0 w 1"/>
                <a:gd name="T5" fmla="*/ 0 h 6"/>
              </a:gdLst>
              <a:ahLst/>
              <a:cxnLst>
                <a:cxn ang="0">
                  <a:pos x="T0" y="T1"/>
                </a:cxn>
                <a:cxn ang="0">
                  <a:pos x="T2" y="T3"/>
                </a:cxn>
                <a:cxn ang="0">
                  <a:pos x="T4" y="T5"/>
                </a:cxn>
              </a:cxnLst>
              <a:rect l="0" t="0" r="r" b="b"/>
              <a:pathLst>
                <a:path w="1" h="6">
                  <a:moveTo>
                    <a:pt x="0" y="0"/>
                  </a:moveTo>
                  <a:cubicBezTo>
                    <a:pt x="0" y="2"/>
                    <a:pt x="0" y="4"/>
                    <a:pt x="0" y="5"/>
                  </a:cubicBezTo>
                  <a:cubicBezTo>
                    <a:pt x="1" y="6"/>
                    <a:pt x="0"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9" name="Freeform 20261"/>
            <p:cNvSpPr/>
            <p:nvPr/>
          </p:nvSpPr>
          <p:spPr bwMode="auto">
            <a:xfrm>
              <a:off x="3932238" y="3571876"/>
              <a:ext cx="19050" cy="38100"/>
            </a:xfrm>
            <a:custGeom>
              <a:avLst/>
              <a:gdLst>
                <a:gd name="T0" fmla="*/ 2 w 6"/>
                <a:gd name="T1" fmla="*/ 6 h 11"/>
                <a:gd name="T2" fmla="*/ 1 w 6"/>
                <a:gd name="T3" fmla="*/ 10 h 11"/>
                <a:gd name="T4" fmla="*/ 4 w 6"/>
                <a:gd name="T5" fmla="*/ 4 h 11"/>
                <a:gd name="T6" fmla="*/ 2 w 6"/>
                <a:gd name="T7" fmla="*/ 6 h 11"/>
              </a:gdLst>
              <a:ahLst/>
              <a:cxnLst>
                <a:cxn ang="0">
                  <a:pos x="T0" y="T1"/>
                </a:cxn>
                <a:cxn ang="0">
                  <a:pos x="T2" y="T3"/>
                </a:cxn>
                <a:cxn ang="0">
                  <a:pos x="T4" y="T5"/>
                </a:cxn>
                <a:cxn ang="0">
                  <a:pos x="T6" y="T7"/>
                </a:cxn>
              </a:cxnLst>
              <a:rect l="0" t="0" r="r" b="b"/>
              <a:pathLst>
                <a:path w="6" h="11">
                  <a:moveTo>
                    <a:pt x="2" y="6"/>
                  </a:moveTo>
                  <a:cubicBezTo>
                    <a:pt x="0" y="8"/>
                    <a:pt x="3" y="9"/>
                    <a:pt x="1" y="10"/>
                  </a:cubicBezTo>
                  <a:cubicBezTo>
                    <a:pt x="1" y="11"/>
                    <a:pt x="3" y="7"/>
                    <a:pt x="4" y="4"/>
                  </a:cubicBezTo>
                  <a:cubicBezTo>
                    <a:pt x="6" y="2"/>
                    <a:pt x="6" y="0"/>
                    <a:pt x="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0" name="Freeform 20262"/>
            <p:cNvSpPr/>
            <p:nvPr/>
          </p:nvSpPr>
          <p:spPr bwMode="auto">
            <a:xfrm>
              <a:off x="3843338" y="3776663"/>
              <a:ext cx="6350" cy="20638"/>
            </a:xfrm>
            <a:custGeom>
              <a:avLst/>
              <a:gdLst>
                <a:gd name="T0" fmla="*/ 0 w 4"/>
                <a:gd name="T1" fmla="*/ 13 h 13"/>
                <a:gd name="T2" fmla="*/ 4 w 4"/>
                <a:gd name="T3" fmla="*/ 8 h 13"/>
                <a:gd name="T4" fmla="*/ 2 w 4"/>
                <a:gd name="T5" fmla="*/ 0 h 13"/>
                <a:gd name="T6" fmla="*/ 0 w 4"/>
                <a:gd name="T7" fmla="*/ 13 h 13"/>
              </a:gdLst>
              <a:ahLst/>
              <a:cxnLst>
                <a:cxn ang="0">
                  <a:pos x="T0" y="T1"/>
                </a:cxn>
                <a:cxn ang="0">
                  <a:pos x="T2" y="T3"/>
                </a:cxn>
                <a:cxn ang="0">
                  <a:pos x="T4" y="T5"/>
                </a:cxn>
                <a:cxn ang="0">
                  <a:pos x="T6" y="T7"/>
                </a:cxn>
              </a:cxnLst>
              <a:rect l="0" t="0" r="r" b="b"/>
              <a:pathLst>
                <a:path w="4" h="13">
                  <a:moveTo>
                    <a:pt x="0" y="13"/>
                  </a:moveTo>
                  <a:lnTo>
                    <a:pt x="4" y="8"/>
                  </a:lnTo>
                  <a:lnTo>
                    <a:pt x="2"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1" name="Freeform 20263"/>
            <p:cNvSpPr/>
            <p:nvPr/>
          </p:nvSpPr>
          <p:spPr bwMode="auto">
            <a:xfrm>
              <a:off x="3867151" y="3636963"/>
              <a:ext cx="17463" cy="36513"/>
            </a:xfrm>
            <a:custGeom>
              <a:avLst/>
              <a:gdLst>
                <a:gd name="T0" fmla="*/ 5 w 5"/>
                <a:gd name="T1" fmla="*/ 0 h 11"/>
                <a:gd name="T2" fmla="*/ 0 w 5"/>
                <a:gd name="T3" fmla="*/ 8 h 11"/>
                <a:gd name="T4" fmla="*/ 0 w 5"/>
                <a:gd name="T5" fmla="*/ 11 h 11"/>
                <a:gd name="T6" fmla="*/ 5 w 5"/>
                <a:gd name="T7" fmla="*/ 0 h 11"/>
              </a:gdLst>
              <a:ahLst/>
              <a:cxnLst>
                <a:cxn ang="0">
                  <a:pos x="T0" y="T1"/>
                </a:cxn>
                <a:cxn ang="0">
                  <a:pos x="T2" y="T3"/>
                </a:cxn>
                <a:cxn ang="0">
                  <a:pos x="T4" y="T5"/>
                </a:cxn>
                <a:cxn ang="0">
                  <a:pos x="T6" y="T7"/>
                </a:cxn>
              </a:cxnLst>
              <a:rect l="0" t="0" r="r" b="b"/>
              <a:pathLst>
                <a:path w="5" h="11">
                  <a:moveTo>
                    <a:pt x="5" y="0"/>
                  </a:moveTo>
                  <a:cubicBezTo>
                    <a:pt x="3" y="2"/>
                    <a:pt x="2" y="5"/>
                    <a:pt x="0" y="8"/>
                  </a:cubicBezTo>
                  <a:cubicBezTo>
                    <a:pt x="1" y="8"/>
                    <a:pt x="1" y="10"/>
                    <a:pt x="0" y="11"/>
                  </a:cubicBezTo>
                  <a:cubicBezTo>
                    <a:pt x="2" y="5"/>
                    <a:pt x="5"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2" name="Freeform 20264"/>
            <p:cNvSpPr/>
            <p:nvPr/>
          </p:nvSpPr>
          <p:spPr bwMode="auto">
            <a:xfrm>
              <a:off x="3863976" y="3673476"/>
              <a:ext cx="3175" cy="28575"/>
            </a:xfrm>
            <a:custGeom>
              <a:avLst/>
              <a:gdLst>
                <a:gd name="T0" fmla="*/ 1 w 1"/>
                <a:gd name="T1" fmla="*/ 0 h 8"/>
                <a:gd name="T2" fmla="*/ 0 w 1"/>
                <a:gd name="T3" fmla="*/ 8 h 8"/>
                <a:gd name="T4" fmla="*/ 1 w 1"/>
                <a:gd name="T5" fmla="*/ 0 h 8"/>
              </a:gdLst>
              <a:ahLst/>
              <a:cxnLst>
                <a:cxn ang="0">
                  <a:pos x="T0" y="T1"/>
                </a:cxn>
                <a:cxn ang="0">
                  <a:pos x="T2" y="T3"/>
                </a:cxn>
                <a:cxn ang="0">
                  <a:pos x="T4" y="T5"/>
                </a:cxn>
              </a:cxnLst>
              <a:rect l="0" t="0" r="r" b="b"/>
              <a:pathLst>
                <a:path w="1" h="8">
                  <a:moveTo>
                    <a:pt x="1" y="0"/>
                  </a:moveTo>
                  <a:cubicBezTo>
                    <a:pt x="0" y="3"/>
                    <a:pt x="0" y="6"/>
                    <a:pt x="0" y="8"/>
                  </a:cubicBezTo>
                  <a:cubicBezTo>
                    <a:pt x="0" y="6"/>
                    <a:pt x="1"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3" name="Freeform 20265"/>
            <p:cNvSpPr/>
            <p:nvPr/>
          </p:nvSpPr>
          <p:spPr bwMode="auto">
            <a:xfrm>
              <a:off x="3846513" y="3714751"/>
              <a:ext cx="6350" cy="34925"/>
            </a:xfrm>
            <a:custGeom>
              <a:avLst/>
              <a:gdLst>
                <a:gd name="T0" fmla="*/ 0 w 2"/>
                <a:gd name="T1" fmla="*/ 10 h 10"/>
                <a:gd name="T2" fmla="*/ 1 w 2"/>
                <a:gd name="T3" fmla="*/ 7 h 10"/>
                <a:gd name="T4" fmla="*/ 2 w 2"/>
                <a:gd name="T5" fmla="*/ 0 h 10"/>
                <a:gd name="T6" fmla="*/ 0 w 2"/>
                <a:gd name="T7" fmla="*/ 10 h 10"/>
              </a:gdLst>
              <a:ahLst/>
              <a:cxnLst>
                <a:cxn ang="0">
                  <a:pos x="T0" y="T1"/>
                </a:cxn>
                <a:cxn ang="0">
                  <a:pos x="T2" y="T3"/>
                </a:cxn>
                <a:cxn ang="0">
                  <a:pos x="T4" y="T5"/>
                </a:cxn>
                <a:cxn ang="0">
                  <a:pos x="T6" y="T7"/>
                </a:cxn>
              </a:cxnLst>
              <a:rect l="0" t="0" r="r" b="b"/>
              <a:pathLst>
                <a:path w="2" h="10">
                  <a:moveTo>
                    <a:pt x="0" y="10"/>
                  </a:moveTo>
                  <a:cubicBezTo>
                    <a:pt x="1" y="7"/>
                    <a:pt x="1" y="7"/>
                    <a:pt x="1" y="7"/>
                  </a:cubicBezTo>
                  <a:cubicBezTo>
                    <a:pt x="1" y="5"/>
                    <a:pt x="1" y="3"/>
                    <a:pt x="2" y="0"/>
                  </a:cubicBezTo>
                  <a:cubicBezTo>
                    <a:pt x="1" y="4"/>
                    <a:pt x="0" y="7"/>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4" name="Freeform 20266"/>
            <p:cNvSpPr/>
            <p:nvPr/>
          </p:nvSpPr>
          <p:spPr bwMode="auto">
            <a:xfrm>
              <a:off x="4111626" y="3333751"/>
              <a:ext cx="33338" cy="33338"/>
            </a:xfrm>
            <a:custGeom>
              <a:avLst/>
              <a:gdLst>
                <a:gd name="T0" fmla="*/ 2 w 10"/>
                <a:gd name="T1" fmla="*/ 10 h 10"/>
                <a:gd name="T2" fmla="*/ 9 w 10"/>
                <a:gd name="T3" fmla="*/ 2 h 10"/>
                <a:gd name="T4" fmla="*/ 5 w 10"/>
                <a:gd name="T5" fmla="*/ 5 h 10"/>
                <a:gd name="T6" fmla="*/ 2 w 10"/>
                <a:gd name="T7" fmla="*/ 10 h 10"/>
              </a:gdLst>
              <a:ahLst/>
              <a:cxnLst>
                <a:cxn ang="0">
                  <a:pos x="T0" y="T1"/>
                </a:cxn>
                <a:cxn ang="0">
                  <a:pos x="T2" y="T3"/>
                </a:cxn>
                <a:cxn ang="0">
                  <a:pos x="T4" y="T5"/>
                </a:cxn>
                <a:cxn ang="0">
                  <a:pos x="T6" y="T7"/>
                </a:cxn>
              </a:cxnLst>
              <a:rect l="0" t="0" r="r" b="b"/>
              <a:pathLst>
                <a:path w="10" h="10">
                  <a:moveTo>
                    <a:pt x="2" y="10"/>
                  </a:moveTo>
                  <a:cubicBezTo>
                    <a:pt x="5" y="7"/>
                    <a:pt x="7" y="4"/>
                    <a:pt x="9" y="2"/>
                  </a:cubicBezTo>
                  <a:cubicBezTo>
                    <a:pt x="10" y="0"/>
                    <a:pt x="7" y="2"/>
                    <a:pt x="5" y="5"/>
                  </a:cubicBezTo>
                  <a:cubicBezTo>
                    <a:pt x="3" y="7"/>
                    <a:pt x="0" y="10"/>
                    <a:pt x="2"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5" name="Freeform 20267"/>
            <p:cNvSpPr/>
            <p:nvPr/>
          </p:nvSpPr>
          <p:spPr bwMode="auto">
            <a:xfrm>
              <a:off x="4022726" y="3414713"/>
              <a:ext cx="17463" cy="14288"/>
            </a:xfrm>
            <a:custGeom>
              <a:avLst/>
              <a:gdLst>
                <a:gd name="T0" fmla="*/ 0 w 5"/>
                <a:gd name="T1" fmla="*/ 4 h 4"/>
                <a:gd name="T2" fmla="*/ 5 w 5"/>
                <a:gd name="T3" fmla="*/ 2 h 4"/>
                <a:gd name="T4" fmla="*/ 3 w 5"/>
                <a:gd name="T5" fmla="*/ 0 h 4"/>
                <a:gd name="T6" fmla="*/ 0 w 5"/>
                <a:gd name="T7" fmla="*/ 4 h 4"/>
              </a:gdLst>
              <a:ahLst/>
              <a:cxnLst>
                <a:cxn ang="0">
                  <a:pos x="T0" y="T1"/>
                </a:cxn>
                <a:cxn ang="0">
                  <a:pos x="T2" y="T3"/>
                </a:cxn>
                <a:cxn ang="0">
                  <a:pos x="T4" y="T5"/>
                </a:cxn>
                <a:cxn ang="0">
                  <a:pos x="T6" y="T7"/>
                </a:cxn>
              </a:cxnLst>
              <a:rect l="0" t="0" r="r" b="b"/>
              <a:pathLst>
                <a:path w="5" h="4">
                  <a:moveTo>
                    <a:pt x="0" y="4"/>
                  </a:moveTo>
                  <a:cubicBezTo>
                    <a:pt x="3" y="2"/>
                    <a:pt x="3" y="2"/>
                    <a:pt x="5" y="2"/>
                  </a:cubicBezTo>
                  <a:cubicBezTo>
                    <a:pt x="3" y="0"/>
                    <a:pt x="3" y="0"/>
                    <a:pt x="3" y="0"/>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6" name="Freeform 20268"/>
            <p:cNvSpPr/>
            <p:nvPr/>
          </p:nvSpPr>
          <p:spPr bwMode="auto">
            <a:xfrm>
              <a:off x="4078288" y="3313113"/>
              <a:ext cx="57150" cy="61913"/>
            </a:xfrm>
            <a:custGeom>
              <a:avLst/>
              <a:gdLst>
                <a:gd name="T0" fmla="*/ 7 w 17"/>
                <a:gd name="T1" fmla="*/ 12 h 18"/>
                <a:gd name="T2" fmla="*/ 7 w 17"/>
                <a:gd name="T3" fmla="*/ 9 h 18"/>
                <a:gd name="T4" fmla="*/ 7 w 17"/>
                <a:gd name="T5" fmla="*/ 12 h 18"/>
              </a:gdLst>
              <a:ahLst/>
              <a:cxnLst>
                <a:cxn ang="0">
                  <a:pos x="T0" y="T1"/>
                </a:cxn>
                <a:cxn ang="0">
                  <a:pos x="T2" y="T3"/>
                </a:cxn>
                <a:cxn ang="0">
                  <a:pos x="T4" y="T5"/>
                </a:cxn>
              </a:cxnLst>
              <a:rect l="0" t="0" r="r" b="b"/>
              <a:pathLst>
                <a:path w="17" h="18">
                  <a:moveTo>
                    <a:pt x="7" y="12"/>
                  </a:moveTo>
                  <a:cubicBezTo>
                    <a:pt x="7" y="11"/>
                    <a:pt x="17" y="0"/>
                    <a:pt x="7" y="9"/>
                  </a:cubicBezTo>
                  <a:cubicBezTo>
                    <a:pt x="7" y="11"/>
                    <a:pt x="0" y="18"/>
                    <a:pt x="7"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7" name="Freeform 20269"/>
            <p:cNvSpPr/>
            <p:nvPr/>
          </p:nvSpPr>
          <p:spPr bwMode="auto">
            <a:xfrm>
              <a:off x="4013201" y="3244851"/>
              <a:ext cx="9525" cy="17463"/>
            </a:xfrm>
            <a:custGeom>
              <a:avLst/>
              <a:gdLst>
                <a:gd name="T0" fmla="*/ 0 w 6"/>
                <a:gd name="T1" fmla="*/ 11 h 11"/>
                <a:gd name="T2" fmla="*/ 6 w 6"/>
                <a:gd name="T3" fmla="*/ 7 h 11"/>
                <a:gd name="T4" fmla="*/ 0 w 6"/>
                <a:gd name="T5" fmla="*/ 0 h 11"/>
                <a:gd name="T6" fmla="*/ 0 w 6"/>
                <a:gd name="T7" fmla="*/ 11 h 11"/>
              </a:gdLst>
              <a:ahLst/>
              <a:cxnLst>
                <a:cxn ang="0">
                  <a:pos x="T0" y="T1"/>
                </a:cxn>
                <a:cxn ang="0">
                  <a:pos x="T2" y="T3"/>
                </a:cxn>
                <a:cxn ang="0">
                  <a:pos x="T4" y="T5"/>
                </a:cxn>
                <a:cxn ang="0">
                  <a:pos x="T6" y="T7"/>
                </a:cxn>
              </a:cxnLst>
              <a:rect l="0" t="0" r="r" b="b"/>
              <a:pathLst>
                <a:path w="6" h="11">
                  <a:moveTo>
                    <a:pt x="0" y="11"/>
                  </a:moveTo>
                  <a:lnTo>
                    <a:pt x="6" y="7"/>
                  </a:lnTo>
                  <a:lnTo>
                    <a:pt x="0" y="0"/>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8" name="Freeform 20270"/>
            <p:cNvSpPr/>
            <p:nvPr/>
          </p:nvSpPr>
          <p:spPr bwMode="auto">
            <a:xfrm>
              <a:off x="3897313" y="3009901"/>
              <a:ext cx="34925" cy="65088"/>
            </a:xfrm>
            <a:custGeom>
              <a:avLst/>
              <a:gdLst>
                <a:gd name="T0" fmla="*/ 6 w 10"/>
                <a:gd name="T1" fmla="*/ 3 h 19"/>
                <a:gd name="T2" fmla="*/ 2 w 10"/>
                <a:gd name="T3" fmla="*/ 16 h 19"/>
                <a:gd name="T4" fmla="*/ 6 w 10"/>
                <a:gd name="T5" fmla="*/ 11 h 19"/>
                <a:gd name="T6" fmla="*/ 6 w 10"/>
                <a:gd name="T7" fmla="*/ 3 h 19"/>
              </a:gdLst>
              <a:ahLst/>
              <a:cxnLst>
                <a:cxn ang="0">
                  <a:pos x="T0" y="T1"/>
                </a:cxn>
                <a:cxn ang="0">
                  <a:pos x="T2" y="T3"/>
                </a:cxn>
                <a:cxn ang="0">
                  <a:pos x="T4" y="T5"/>
                </a:cxn>
                <a:cxn ang="0">
                  <a:pos x="T6" y="T7"/>
                </a:cxn>
              </a:cxnLst>
              <a:rect l="0" t="0" r="r" b="b"/>
              <a:pathLst>
                <a:path w="10" h="19">
                  <a:moveTo>
                    <a:pt x="6" y="3"/>
                  </a:moveTo>
                  <a:cubicBezTo>
                    <a:pt x="0" y="14"/>
                    <a:pt x="7" y="6"/>
                    <a:pt x="2" y="16"/>
                  </a:cubicBezTo>
                  <a:cubicBezTo>
                    <a:pt x="1" y="19"/>
                    <a:pt x="6" y="8"/>
                    <a:pt x="6" y="11"/>
                  </a:cubicBezTo>
                  <a:cubicBezTo>
                    <a:pt x="8" y="4"/>
                    <a:pt x="10" y="0"/>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9" name="Freeform 20271"/>
            <p:cNvSpPr/>
            <p:nvPr/>
          </p:nvSpPr>
          <p:spPr bwMode="auto">
            <a:xfrm>
              <a:off x="3914776" y="3048001"/>
              <a:ext cx="3175" cy="12700"/>
            </a:xfrm>
            <a:custGeom>
              <a:avLst/>
              <a:gdLst>
                <a:gd name="T0" fmla="*/ 1 w 1"/>
                <a:gd name="T1" fmla="*/ 0 h 4"/>
                <a:gd name="T2" fmla="*/ 0 w 1"/>
                <a:gd name="T3" fmla="*/ 4 h 4"/>
                <a:gd name="T4" fmla="*/ 1 w 1"/>
                <a:gd name="T5" fmla="*/ 0 h 4"/>
              </a:gdLst>
              <a:ahLst/>
              <a:cxnLst>
                <a:cxn ang="0">
                  <a:pos x="T0" y="T1"/>
                </a:cxn>
                <a:cxn ang="0">
                  <a:pos x="T2" y="T3"/>
                </a:cxn>
                <a:cxn ang="0">
                  <a:pos x="T4" y="T5"/>
                </a:cxn>
              </a:cxnLst>
              <a:rect l="0" t="0" r="r" b="b"/>
              <a:pathLst>
                <a:path w="1" h="4">
                  <a:moveTo>
                    <a:pt x="1" y="0"/>
                  </a:moveTo>
                  <a:cubicBezTo>
                    <a:pt x="1" y="1"/>
                    <a:pt x="0" y="3"/>
                    <a:pt x="0" y="4"/>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0" name="Freeform 20272"/>
            <p:cNvSpPr/>
            <p:nvPr/>
          </p:nvSpPr>
          <p:spPr bwMode="auto">
            <a:xfrm>
              <a:off x="3265488" y="4941888"/>
              <a:ext cx="3175" cy="26988"/>
            </a:xfrm>
            <a:custGeom>
              <a:avLst/>
              <a:gdLst>
                <a:gd name="T0" fmla="*/ 0 w 2"/>
                <a:gd name="T1" fmla="*/ 0 h 17"/>
                <a:gd name="T2" fmla="*/ 0 w 2"/>
                <a:gd name="T3" fmla="*/ 17 h 17"/>
                <a:gd name="T4" fmla="*/ 2 w 2"/>
                <a:gd name="T5" fmla="*/ 6 h 17"/>
                <a:gd name="T6" fmla="*/ 0 w 2"/>
                <a:gd name="T7" fmla="*/ 0 h 17"/>
              </a:gdLst>
              <a:ahLst/>
              <a:cxnLst>
                <a:cxn ang="0">
                  <a:pos x="T0" y="T1"/>
                </a:cxn>
                <a:cxn ang="0">
                  <a:pos x="T2" y="T3"/>
                </a:cxn>
                <a:cxn ang="0">
                  <a:pos x="T4" y="T5"/>
                </a:cxn>
                <a:cxn ang="0">
                  <a:pos x="T6" y="T7"/>
                </a:cxn>
              </a:cxnLst>
              <a:rect l="0" t="0" r="r" b="b"/>
              <a:pathLst>
                <a:path w="2" h="17">
                  <a:moveTo>
                    <a:pt x="0" y="0"/>
                  </a:moveTo>
                  <a:lnTo>
                    <a:pt x="0" y="17"/>
                  </a:lnTo>
                  <a:lnTo>
                    <a:pt x="2" y="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1" name="Freeform 20273"/>
            <p:cNvSpPr/>
            <p:nvPr/>
          </p:nvSpPr>
          <p:spPr bwMode="auto">
            <a:xfrm>
              <a:off x="3268663" y="4995863"/>
              <a:ext cx="11113" cy="23813"/>
            </a:xfrm>
            <a:custGeom>
              <a:avLst/>
              <a:gdLst>
                <a:gd name="T0" fmla="*/ 3 w 3"/>
                <a:gd name="T1" fmla="*/ 0 h 7"/>
                <a:gd name="T2" fmla="*/ 0 w 3"/>
                <a:gd name="T3" fmla="*/ 2 h 7"/>
                <a:gd name="T4" fmla="*/ 3 w 3"/>
                <a:gd name="T5" fmla="*/ 7 h 7"/>
                <a:gd name="T6" fmla="*/ 3 w 3"/>
                <a:gd name="T7" fmla="*/ 0 h 7"/>
              </a:gdLst>
              <a:ahLst/>
              <a:cxnLst>
                <a:cxn ang="0">
                  <a:pos x="T0" y="T1"/>
                </a:cxn>
                <a:cxn ang="0">
                  <a:pos x="T2" y="T3"/>
                </a:cxn>
                <a:cxn ang="0">
                  <a:pos x="T4" y="T5"/>
                </a:cxn>
                <a:cxn ang="0">
                  <a:pos x="T6" y="T7"/>
                </a:cxn>
              </a:cxnLst>
              <a:rect l="0" t="0" r="r" b="b"/>
              <a:pathLst>
                <a:path w="3" h="7">
                  <a:moveTo>
                    <a:pt x="3" y="0"/>
                  </a:moveTo>
                  <a:cubicBezTo>
                    <a:pt x="0" y="2"/>
                    <a:pt x="0" y="2"/>
                    <a:pt x="0" y="2"/>
                  </a:cubicBezTo>
                  <a:cubicBezTo>
                    <a:pt x="3" y="7"/>
                    <a:pt x="3" y="7"/>
                    <a:pt x="3" y="7"/>
                  </a:cubicBezTo>
                  <a:cubicBezTo>
                    <a:pt x="2" y="5"/>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2" name="Freeform 20274"/>
            <p:cNvSpPr/>
            <p:nvPr/>
          </p:nvSpPr>
          <p:spPr bwMode="auto">
            <a:xfrm>
              <a:off x="3435351" y="2887663"/>
              <a:ext cx="6350" cy="23813"/>
            </a:xfrm>
            <a:custGeom>
              <a:avLst/>
              <a:gdLst>
                <a:gd name="T0" fmla="*/ 2 w 2"/>
                <a:gd name="T1" fmla="*/ 1 h 7"/>
                <a:gd name="T2" fmla="*/ 1 w 2"/>
                <a:gd name="T3" fmla="*/ 0 h 7"/>
                <a:gd name="T4" fmla="*/ 0 w 2"/>
                <a:gd name="T5" fmla="*/ 7 h 7"/>
                <a:gd name="T6" fmla="*/ 2 w 2"/>
                <a:gd name="T7" fmla="*/ 1 h 7"/>
              </a:gdLst>
              <a:ahLst/>
              <a:cxnLst>
                <a:cxn ang="0">
                  <a:pos x="T0" y="T1"/>
                </a:cxn>
                <a:cxn ang="0">
                  <a:pos x="T2" y="T3"/>
                </a:cxn>
                <a:cxn ang="0">
                  <a:pos x="T4" y="T5"/>
                </a:cxn>
                <a:cxn ang="0">
                  <a:pos x="T6" y="T7"/>
                </a:cxn>
              </a:cxnLst>
              <a:rect l="0" t="0" r="r" b="b"/>
              <a:pathLst>
                <a:path w="2" h="7">
                  <a:moveTo>
                    <a:pt x="2" y="1"/>
                  </a:moveTo>
                  <a:cubicBezTo>
                    <a:pt x="1" y="0"/>
                    <a:pt x="1" y="0"/>
                    <a:pt x="1" y="0"/>
                  </a:cubicBezTo>
                  <a:cubicBezTo>
                    <a:pt x="0" y="2"/>
                    <a:pt x="0" y="3"/>
                    <a:pt x="0" y="7"/>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3" name="Freeform 20275"/>
            <p:cNvSpPr/>
            <p:nvPr/>
          </p:nvSpPr>
          <p:spPr bwMode="auto">
            <a:xfrm>
              <a:off x="3330576" y="3190876"/>
              <a:ext cx="6350" cy="23813"/>
            </a:xfrm>
            <a:custGeom>
              <a:avLst/>
              <a:gdLst>
                <a:gd name="T0" fmla="*/ 1 w 2"/>
                <a:gd name="T1" fmla="*/ 6 h 7"/>
                <a:gd name="T2" fmla="*/ 2 w 2"/>
                <a:gd name="T3" fmla="*/ 7 h 7"/>
                <a:gd name="T4" fmla="*/ 0 w 2"/>
                <a:gd name="T5" fmla="*/ 0 h 7"/>
                <a:gd name="T6" fmla="*/ 1 w 2"/>
                <a:gd name="T7" fmla="*/ 6 h 7"/>
              </a:gdLst>
              <a:ahLst/>
              <a:cxnLst>
                <a:cxn ang="0">
                  <a:pos x="T0" y="T1"/>
                </a:cxn>
                <a:cxn ang="0">
                  <a:pos x="T2" y="T3"/>
                </a:cxn>
                <a:cxn ang="0">
                  <a:pos x="T4" y="T5"/>
                </a:cxn>
                <a:cxn ang="0">
                  <a:pos x="T6" y="T7"/>
                </a:cxn>
              </a:cxnLst>
              <a:rect l="0" t="0" r="r" b="b"/>
              <a:pathLst>
                <a:path w="2" h="7">
                  <a:moveTo>
                    <a:pt x="1" y="6"/>
                  </a:moveTo>
                  <a:cubicBezTo>
                    <a:pt x="2" y="7"/>
                    <a:pt x="2" y="7"/>
                    <a:pt x="2" y="7"/>
                  </a:cubicBezTo>
                  <a:cubicBezTo>
                    <a:pt x="1" y="5"/>
                    <a:pt x="0" y="3"/>
                    <a:pt x="0"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4" name="Freeform 20276"/>
            <p:cNvSpPr/>
            <p:nvPr/>
          </p:nvSpPr>
          <p:spPr bwMode="auto">
            <a:xfrm>
              <a:off x="3173413" y="2857501"/>
              <a:ext cx="14288" cy="39688"/>
            </a:xfrm>
            <a:custGeom>
              <a:avLst/>
              <a:gdLst>
                <a:gd name="T0" fmla="*/ 0 w 4"/>
                <a:gd name="T1" fmla="*/ 2 h 12"/>
                <a:gd name="T2" fmla="*/ 4 w 4"/>
                <a:gd name="T3" fmla="*/ 12 h 12"/>
                <a:gd name="T4" fmla="*/ 0 w 4"/>
                <a:gd name="T5" fmla="*/ 2 h 12"/>
              </a:gdLst>
              <a:ahLst/>
              <a:cxnLst>
                <a:cxn ang="0">
                  <a:pos x="T0" y="T1"/>
                </a:cxn>
                <a:cxn ang="0">
                  <a:pos x="T2" y="T3"/>
                </a:cxn>
                <a:cxn ang="0">
                  <a:pos x="T4" y="T5"/>
                </a:cxn>
              </a:cxnLst>
              <a:rect l="0" t="0" r="r" b="b"/>
              <a:pathLst>
                <a:path w="4" h="12">
                  <a:moveTo>
                    <a:pt x="0" y="2"/>
                  </a:moveTo>
                  <a:cubicBezTo>
                    <a:pt x="1" y="5"/>
                    <a:pt x="3" y="9"/>
                    <a:pt x="4" y="12"/>
                  </a:cubicBezTo>
                  <a:cubicBezTo>
                    <a:pt x="1" y="5"/>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5" name="Freeform 20277"/>
            <p:cNvSpPr/>
            <p:nvPr/>
          </p:nvSpPr>
          <p:spPr bwMode="auto">
            <a:xfrm>
              <a:off x="5437188" y="5207001"/>
              <a:ext cx="6350" cy="20638"/>
            </a:xfrm>
            <a:custGeom>
              <a:avLst/>
              <a:gdLst>
                <a:gd name="T0" fmla="*/ 1 w 2"/>
                <a:gd name="T1" fmla="*/ 2 h 6"/>
                <a:gd name="T2" fmla="*/ 2 w 2"/>
                <a:gd name="T3" fmla="*/ 5 h 6"/>
                <a:gd name="T4" fmla="*/ 1 w 2"/>
                <a:gd name="T5" fmla="*/ 2 h 6"/>
              </a:gdLst>
              <a:ahLst/>
              <a:cxnLst>
                <a:cxn ang="0">
                  <a:pos x="T0" y="T1"/>
                </a:cxn>
                <a:cxn ang="0">
                  <a:pos x="T2" y="T3"/>
                </a:cxn>
                <a:cxn ang="0">
                  <a:pos x="T4" y="T5"/>
                </a:cxn>
              </a:cxnLst>
              <a:rect l="0" t="0" r="r" b="b"/>
              <a:pathLst>
                <a:path w="2" h="6">
                  <a:moveTo>
                    <a:pt x="1" y="2"/>
                  </a:moveTo>
                  <a:cubicBezTo>
                    <a:pt x="0" y="6"/>
                    <a:pt x="2" y="5"/>
                    <a:pt x="2" y="5"/>
                  </a:cubicBezTo>
                  <a:cubicBezTo>
                    <a:pt x="2" y="0"/>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6" name="Freeform 20278"/>
            <p:cNvSpPr/>
            <p:nvPr/>
          </p:nvSpPr>
          <p:spPr bwMode="auto">
            <a:xfrm>
              <a:off x="5467351" y="4995863"/>
              <a:ext cx="3175" cy="26988"/>
            </a:xfrm>
            <a:custGeom>
              <a:avLst/>
              <a:gdLst>
                <a:gd name="T0" fmla="*/ 0 w 1"/>
                <a:gd name="T1" fmla="*/ 7 h 8"/>
                <a:gd name="T2" fmla="*/ 1 w 1"/>
                <a:gd name="T3" fmla="*/ 8 h 8"/>
                <a:gd name="T4" fmla="*/ 1 w 1"/>
                <a:gd name="T5" fmla="*/ 0 h 8"/>
                <a:gd name="T6" fmla="*/ 0 w 1"/>
                <a:gd name="T7" fmla="*/ 7 h 8"/>
              </a:gdLst>
              <a:ahLst/>
              <a:cxnLst>
                <a:cxn ang="0">
                  <a:pos x="T0" y="T1"/>
                </a:cxn>
                <a:cxn ang="0">
                  <a:pos x="T2" y="T3"/>
                </a:cxn>
                <a:cxn ang="0">
                  <a:pos x="T4" y="T5"/>
                </a:cxn>
                <a:cxn ang="0">
                  <a:pos x="T6" y="T7"/>
                </a:cxn>
              </a:cxnLst>
              <a:rect l="0" t="0" r="r" b="b"/>
              <a:pathLst>
                <a:path w="1" h="8">
                  <a:moveTo>
                    <a:pt x="0" y="7"/>
                  </a:moveTo>
                  <a:cubicBezTo>
                    <a:pt x="1" y="8"/>
                    <a:pt x="1" y="8"/>
                    <a:pt x="1" y="8"/>
                  </a:cubicBezTo>
                  <a:cubicBezTo>
                    <a:pt x="1" y="5"/>
                    <a:pt x="1" y="2"/>
                    <a:pt x="1" y="0"/>
                  </a:cubicBezTo>
                  <a:cubicBezTo>
                    <a:pt x="1" y="2"/>
                    <a:pt x="1" y="5"/>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7" name="Freeform 20279"/>
            <p:cNvSpPr/>
            <p:nvPr/>
          </p:nvSpPr>
          <p:spPr bwMode="auto">
            <a:xfrm>
              <a:off x="5487988" y="4845051"/>
              <a:ext cx="44450" cy="112713"/>
            </a:xfrm>
            <a:custGeom>
              <a:avLst/>
              <a:gdLst>
                <a:gd name="T0" fmla="*/ 13 w 13"/>
                <a:gd name="T1" fmla="*/ 0 h 33"/>
                <a:gd name="T2" fmla="*/ 7 w 13"/>
                <a:gd name="T3" fmla="*/ 12 h 33"/>
                <a:gd name="T4" fmla="*/ 2 w 13"/>
                <a:gd name="T5" fmla="*/ 27 h 33"/>
                <a:gd name="T6" fmla="*/ 0 w 13"/>
                <a:gd name="T7" fmla="*/ 28 h 33"/>
                <a:gd name="T8" fmla="*/ 1 w 13"/>
                <a:gd name="T9" fmla="*/ 33 h 33"/>
                <a:gd name="T10" fmla="*/ 4 w 13"/>
                <a:gd name="T11" fmla="*/ 24 h 33"/>
                <a:gd name="T12" fmla="*/ 7 w 13"/>
                <a:gd name="T13" fmla="*/ 15 h 33"/>
                <a:gd name="T14" fmla="*/ 13 w 13"/>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33">
                  <a:moveTo>
                    <a:pt x="13" y="0"/>
                  </a:moveTo>
                  <a:cubicBezTo>
                    <a:pt x="10" y="2"/>
                    <a:pt x="9" y="6"/>
                    <a:pt x="7" y="12"/>
                  </a:cubicBezTo>
                  <a:cubicBezTo>
                    <a:pt x="5" y="17"/>
                    <a:pt x="3" y="23"/>
                    <a:pt x="2" y="27"/>
                  </a:cubicBezTo>
                  <a:cubicBezTo>
                    <a:pt x="0" y="28"/>
                    <a:pt x="0" y="28"/>
                    <a:pt x="0" y="28"/>
                  </a:cubicBezTo>
                  <a:cubicBezTo>
                    <a:pt x="1" y="33"/>
                    <a:pt x="1" y="33"/>
                    <a:pt x="1" y="33"/>
                  </a:cubicBezTo>
                  <a:cubicBezTo>
                    <a:pt x="2" y="30"/>
                    <a:pt x="3" y="27"/>
                    <a:pt x="4" y="24"/>
                  </a:cubicBezTo>
                  <a:cubicBezTo>
                    <a:pt x="5" y="21"/>
                    <a:pt x="6" y="18"/>
                    <a:pt x="7" y="15"/>
                  </a:cubicBezTo>
                  <a:cubicBezTo>
                    <a:pt x="9" y="9"/>
                    <a:pt x="11" y="3"/>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8" name="Freeform 20280"/>
            <p:cNvSpPr/>
            <p:nvPr/>
          </p:nvSpPr>
          <p:spPr bwMode="auto">
            <a:xfrm>
              <a:off x="5580063" y="4743451"/>
              <a:ext cx="15875" cy="41275"/>
            </a:xfrm>
            <a:custGeom>
              <a:avLst/>
              <a:gdLst>
                <a:gd name="T0" fmla="*/ 4 w 5"/>
                <a:gd name="T1" fmla="*/ 6 h 12"/>
                <a:gd name="T2" fmla="*/ 0 w 5"/>
                <a:gd name="T3" fmla="*/ 12 h 12"/>
                <a:gd name="T4" fmla="*/ 1 w 5"/>
                <a:gd name="T5" fmla="*/ 11 h 12"/>
                <a:gd name="T6" fmla="*/ 4 w 5"/>
                <a:gd name="T7" fmla="*/ 6 h 12"/>
              </a:gdLst>
              <a:ahLst/>
              <a:cxnLst>
                <a:cxn ang="0">
                  <a:pos x="T0" y="T1"/>
                </a:cxn>
                <a:cxn ang="0">
                  <a:pos x="T2" y="T3"/>
                </a:cxn>
                <a:cxn ang="0">
                  <a:pos x="T4" y="T5"/>
                </a:cxn>
                <a:cxn ang="0">
                  <a:pos x="T6" y="T7"/>
                </a:cxn>
              </a:cxnLst>
              <a:rect l="0" t="0" r="r" b="b"/>
              <a:pathLst>
                <a:path w="5" h="12">
                  <a:moveTo>
                    <a:pt x="4" y="6"/>
                  </a:moveTo>
                  <a:cubicBezTo>
                    <a:pt x="2" y="7"/>
                    <a:pt x="5" y="0"/>
                    <a:pt x="0" y="12"/>
                  </a:cubicBezTo>
                  <a:cubicBezTo>
                    <a:pt x="1" y="11"/>
                    <a:pt x="1" y="11"/>
                    <a:pt x="1" y="11"/>
                  </a:cubicBezTo>
                  <a:cubicBezTo>
                    <a:pt x="2" y="10"/>
                    <a:pt x="2" y="8"/>
                    <a:pt x="4"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9" name="Freeform 20281"/>
            <p:cNvSpPr/>
            <p:nvPr/>
          </p:nvSpPr>
          <p:spPr bwMode="auto">
            <a:xfrm>
              <a:off x="5576888" y="4770438"/>
              <a:ext cx="15875" cy="26988"/>
            </a:xfrm>
            <a:custGeom>
              <a:avLst/>
              <a:gdLst>
                <a:gd name="T0" fmla="*/ 2 w 5"/>
                <a:gd name="T1" fmla="*/ 3 h 8"/>
                <a:gd name="T2" fmla="*/ 2 w 5"/>
                <a:gd name="T3" fmla="*/ 3 h 8"/>
              </a:gdLst>
              <a:ahLst/>
              <a:cxnLst>
                <a:cxn ang="0">
                  <a:pos x="T0" y="T1"/>
                </a:cxn>
                <a:cxn ang="0">
                  <a:pos x="T2" y="T3"/>
                </a:cxn>
              </a:cxnLst>
              <a:rect l="0" t="0" r="r" b="b"/>
              <a:pathLst>
                <a:path w="5" h="8">
                  <a:moveTo>
                    <a:pt x="2" y="3"/>
                  </a:moveTo>
                  <a:cubicBezTo>
                    <a:pt x="0" y="8"/>
                    <a:pt x="5" y="0"/>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0" name="Freeform 20282"/>
            <p:cNvSpPr/>
            <p:nvPr/>
          </p:nvSpPr>
          <p:spPr bwMode="auto">
            <a:xfrm>
              <a:off x="5613401" y="4681538"/>
              <a:ext cx="23813" cy="41275"/>
            </a:xfrm>
            <a:custGeom>
              <a:avLst/>
              <a:gdLst>
                <a:gd name="T0" fmla="*/ 2 w 7"/>
                <a:gd name="T1" fmla="*/ 5 h 12"/>
                <a:gd name="T2" fmla="*/ 0 w 7"/>
                <a:gd name="T3" fmla="*/ 12 h 12"/>
                <a:gd name="T4" fmla="*/ 3 w 7"/>
                <a:gd name="T5" fmla="*/ 8 h 12"/>
                <a:gd name="T6" fmla="*/ 2 w 7"/>
                <a:gd name="T7" fmla="*/ 5 h 12"/>
              </a:gdLst>
              <a:ahLst/>
              <a:cxnLst>
                <a:cxn ang="0">
                  <a:pos x="T0" y="T1"/>
                </a:cxn>
                <a:cxn ang="0">
                  <a:pos x="T2" y="T3"/>
                </a:cxn>
                <a:cxn ang="0">
                  <a:pos x="T4" y="T5"/>
                </a:cxn>
                <a:cxn ang="0">
                  <a:pos x="T6" y="T7"/>
                </a:cxn>
              </a:cxnLst>
              <a:rect l="0" t="0" r="r" b="b"/>
              <a:pathLst>
                <a:path w="7" h="12">
                  <a:moveTo>
                    <a:pt x="2" y="5"/>
                  </a:moveTo>
                  <a:cubicBezTo>
                    <a:pt x="0" y="12"/>
                    <a:pt x="0" y="12"/>
                    <a:pt x="0" y="12"/>
                  </a:cubicBezTo>
                  <a:cubicBezTo>
                    <a:pt x="1" y="11"/>
                    <a:pt x="4" y="5"/>
                    <a:pt x="3" y="8"/>
                  </a:cubicBezTo>
                  <a:cubicBezTo>
                    <a:pt x="7" y="0"/>
                    <a:pt x="5" y="2"/>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1" name="Freeform 20283"/>
            <p:cNvSpPr/>
            <p:nvPr/>
          </p:nvSpPr>
          <p:spPr bwMode="auto">
            <a:xfrm>
              <a:off x="5619751" y="4675188"/>
              <a:ext cx="7938" cy="11113"/>
            </a:xfrm>
            <a:custGeom>
              <a:avLst/>
              <a:gdLst>
                <a:gd name="T0" fmla="*/ 2 w 2"/>
                <a:gd name="T1" fmla="*/ 0 h 3"/>
                <a:gd name="T2" fmla="*/ 0 w 2"/>
                <a:gd name="T3" fmla="*/ 3 h 3"/>
                <a:gd name="T4" fmla="*/ 2 w 2"/>
                <a:gd name="T5" fmla="*/ 0 h 3"/>
              </a:gdLst>
              <a:ahLst/>
              <a:cxnLst>
                <a:cxn ang="0">
                  <a:pos x="T0" y="T1"/>
                </a:cxn>
                <a:cxn ang="0">
                  <a:pos x="T2" y="T3"/>
                </a:cxn>
                <a:cxn ang="0">
                  <a:pos x="T4" y="T5"/>
                </a:cxn>
              </a:cxnLst>
              <a:rect l="0" t="0" r="r" b="b"/>
              <a:pathLst>
                <a:path w="2" h="3">
                  <a:moveTo>
                    <a:pt x="2" y="0"/>
                  </a:moveTo>
                  <a:cubicBezTo>
                    <a:pt x="0" y="3"/>
                    <a:pt x="0" y="3"/>
                    <a:pt x="0" y="3"/>
                  </a:cubicBezTo>
                  <a:cubicBezTo>
                    <a:pt x="1" y="3"/>
                    <a:pt x="1" y="2"/>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2" name="Freeform 20284"/>
            <p:cNvSpPr/>
            <p:nvPr/>
          </p:nvSpPr>
          <p:spPr bwMode="auto">
            <a:xfrm>
              <a:off x="5610226" y="4686301"/>
              <a:ext cx="9525" cy="26988"/>
            </a:xfrm>
            <a:custGeom>
              <a:avLst/>
              <a:gdLst>
                <a:gd name="T0" fmla="*/ 0 w 3"/>
                <a:gd name="T1" fmla="*/ 8 h 8"/>
                <a:gd name="T2" fmla="*/ 3 w 3"/>
                <a:gd name="T3" fmla="*/ 0 h 8"/>
                <a:gd name="T4" fmla="*/ 2 w 3"/>
                <a:gd name="T5" fmla="*/ 4 h 8"/>
                <a:gd name="T6" fmla="*/ 0 w 3"/>
                <a:gd name="T7" fmla="*/ 8 h 8"/>
              </a:gdLst>
              <a:ahLst/>
              <a:cxnLst>
                <a:cxn ang="0">
                  <a:pos x="T0" y="T1"/>
                </a:cxn>
                <a:cxn ang="0">
                  <a:pos x="T2" y="T3"/>
                </a:cxn>
                <a:cxn ang="0">
                  <a:pos x="T4" y="T5"/>
                </a:cxn>
                <a:cxn ang="0">
                  <a:pos x="T6" y="T7"/>
                </a:cxn>
              </a:cxnLst>
              <a:rect l="0" t="0" r="r" b="b"/>
              <a:pathLst>
                <a:path w="3" h="8">
                  <a:moveTo>
                    <a:pt x="0" y="8"/>
                  </a:moveTo>
                  <a:cubicBezTo>
                    <a:pt x="3" y="0"/>
                    <a:pt x="3" y="0"/>
                    <a:pt x="3" y="0"/>
                  </a:cubicBezTo>
                  <a:cubicBezTo>
                    <a:pt x="2" y="1"/>
                    <a:pt x="2" y="1"/>
                    <a:pt x="2" y="4"/>
                  </a:cubicBezTo>
                  <a:cubicBezTo>
                    <a:pt x="1" y="3"/>
                    <a:pt x="1" y="5"/>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3" name="Freeform 20285"/>
            <p:cNvSpPr/>
            <p:nvPr/>
          </p:nvSpPr>
          <p:spPr bwMode="auto">
            <a:xfrm>
              <a:off x="5572126" y="4725988"/>
              <a:ext cx="31750" cy="47625"/>
            </a:xfrm>
            <a:custGeom>
              <a:avLst/>
              <a:gdLst>
                <a:gd name="T0" fmla="*/ 9 w 9"/>
                <a:gd name="T1" fmla="*/ 0 h 14"/>
                <a:gd name="T2" fmla="*/ 6 w 9"/>
                <a:gd name="T3" fmla="*/ 1 h 14"/>
                <a:gd name="T4" fmla="*/ 9 w 9"/>
                <a:gd name="T5" fmla="*/ 0 h 14"/>
              </a:gdLst>
              <a:ahLst/>
              <a:cxnLst>
                <a:cxn ang="0">
                  <a:pos x="T0" y="T1"/>
                </a:cxn>
                <a:cxn ang="0">
                  <a:pos x="T2" y="T3"/>
                </a:cxn>
                <a:cxn ang="0">
                  <a:pos x="T4" y="T5"/>
                </a:cxn>
              </a:cxnLst>
              <a:rect l="0" t="0" r="r" b="b"/>
              <a:pathLst>
                <a:path w="9" h="14">
                  <a:moveTo>
                    <a:pt x="9" y="0"/>
                  </a:moveTo>
                  <a:cubicBezTo>
                    <a:pt x="6" y="4"/>
                    <a:pt x="4" y="8"/>
                    <a:pt x="6" y="1"/>
                  </a:cubicBezTo>
                  <a:cubicBezTo>
                    <a:pt x="0" y="14"/>
                    <a:pt x="3" y="13"/>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4" name="Freeform 20286"/>
            <p:cNvSpPr/>
            <p:nvPr/>
          </p:nvSpPr>
          <p:spPr bwMode="auto">
            <a:xfrm>
              <a:off x="5511801" y="4832351"/>
              <a:ext cx="17463" cy="33338"/>
            </a:xfrm>
            <a:custGeom>
              <a:avLst/>
              <a:gdLst>
                <a:gd name="T0" fmla="*/ 4 w 5"/>
                <a:gd name="T1" fmla="*/ 0 h 10"/>
                <a:gd name="T2" fmla="*/ 1 w 5"/>
                <a:gd name="T3" fmla="*/ 5 h 10"/>
                <a:gd name="T4" fmla="*/ 0 w 5"/>
                <a:gd name="T5" fmla="*/ 10 h 10"/>
                <a:gd name="T6" fmla="*/ 4 w 5"/>
                <a:gd name="T7" fmla="*/ 0 h 10"/>
              </a:gdLst>
              <a:ahLst/>
              <a:cxnLst>
                <a:cxn ang="0">
                  <a:pos x="T0" y="T1"/>
                </a:cxn>
                <a:cxn ang="0">
                  <a:pos x="T2" y="T3"/>
                </a:cxn>
                <a:cxn ang="0">
                  <a:pos x="T4" y="T5"/>
                </a:cxn>
                <a:cxn ang="0">
                  <a:pos x="T6" y="T7"/>
                </a:cxn>
              </a:cxnLst>
              <a:rect l="0" t="0" r="r" b="b"/>
              <a:pathLst>
                <a:path w="5" h="10">
                  <a:moveTo>
                    <a:pt x="4" y="0"/>
                  </a:moveTo>
                  <a:cubicBezTo>
                    <a:pt x="1" y="5"/>
                    <a:pt x="1" y="5"/>
                    <a:pt x="1" y="5"/>
                  </a:cubicBezTo>
                  <a:cubicBezTo>
                    <a:pt x="0" y="10"/>
                    <a:pt x="0" y="10"/>
                    <a:pt x="0" y="10"/>
                  </a:cubicBezTo>
                  <a:cubicBezTo>
                    <a:pt x="1" y="7"/>
                    <a:pt x="5"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5" name="Freeform 20287"/>
            <p:cNvSpPr/>
            <p:nvPr/>
          </p:nvSpPr>
          <p:spPr bwMode="auto">
            <a:xfrm>
              <a:off x="5684838" y="4559301"/>
              <a:ext cx="20638" cy="23813"/>
            </a:xfrm>
            <a:custGeom>
              <a:avLst/>
              <a:gdLst>
                <a:gd name="T0" fmla="*/ 6 w 6"/>
                <a:gd name="T1" fmla="*/ 1 h 7"/>
                <a:gd name="T2" fmla="*/ 2 w 6"/>
                <a:gd name="T3" fmla="*/ 2 h 7"/>
                <a:gd name="T4" fmla="*/ 0 w 6"/>
                <a:gd name="T5" fmla="*/ 7 h 7"/>
                <a:gd name="T6" fmla="*/ 6 w 6"/>
                <a:gd name="T7" fmla="*/ 1 h 7"/>
              </a:gdLst>
              <a:ahLst/>
              <a:cxnLst>
                <a:cxn ang="0">
                  <a:pos x="T0" y="T1"/>
                </a:cxn>
                <a:cxn ang="0">
                  <a:pos x="T2" y="T3"/>
                </a:cxn>
                <a:cxn ang="0">
                  <a:pos x="T4" y="T5"/>
                </a:cxn>
                <a:cxn ang="0">
                  <a:pos x="T6" y="T7"/>
                </a:cxn>
              </a:cxnLst>
              <a:rect l="0" t="0" r="r" b="b"/>
              <a:pathLst>
                <a:path w="6" h="7">
                  <a:moveTo>
                    <a:pt x="6" y="1"/>
                  </a:moveTo>
                  <a:cubicBezTo>
                    <a:pt x="5" y="0"/>
                    <a:pt x="3" y="2"/>
                    <a:pt x="2" y="2"/>
                  </a:cubicBezTo>
                  <a:cubicBezTo>
                    <a:pt x="0" y="7"/>
                    <a:pt x="0" y="7"/>
                    <a:pt x="0" y="7"/>
                  </a:cubicBezTo>
                  <a:cubicBezTo>
                    <a:pt x="1" y="5"/>
                    <a:pt x="5" y="0"/>
                    <a:pt x="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6" name="Freeform 20288"/>
            <p:cNvSpPr/>
            <p:nvPr/>
          </p:nvSpPr>
          <p:spPr bwMode="auto">
            <a:xfrm>
              <a:off x="5688013" y="4538663"/>
              <a:ext cx="14288" cy="28575"/>
            </a:xfrm>
            <a:custGeom>
              <a:avLst/>
              <a:gdLst>
                <a:gd name="T0" fmla="*/ 1 w 4"/>
                <a:gd name="T1" fmla="*/ 8 h 8"/>
                <a:gd name="T2" fmla="*/ 4 w 4"/>
                <a:gd name="T3" fmla="*/ 0 h 8"/>
                <a:gd name="T4" fmla="*/ 1 w 4"/>
                <a:gd name="T5" fmla="*/ 8 h 8"/>
              </a:gdLst>
              <a:ahLst/>
              <a:cxnLst>
                <a:cxn ang="0">
                  <a:pos x="T0" y="T1"/>
                </a:cxn>
                <a:cxn ang="0">
                  <a:pos x="T2" y="T3"/>
                </a:cxn>
                <a:cxn ang="0">
                  <a:pos x="T4" y="T5"/>
                </a:cxn>
              </a:cxnLst>
              <a:rect l="0" t="0" r="r" b="b"/>
              <a:pathLst>
                <a:path w="4" h="8">
                  <a:moveTo>
                    <a:pt x="1" y="8"/>
                  </a:moveTo>
                  <a:cubicBezTo>
                    <a:pt x="4" y="0"/>
                    <a:pt x="4" y="0"/>
                    <a:pt x="4" y="0"/>
                  </a:cubicBezTo>
                  <a:cubicBezTo>
                    <a:pt x="0" y="7"/>
                    <a:pt x="0" y="8"/>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7" name="Freeform 20289"/>
            <p:cNvSpPr/>
            <p:nvPr/>
          </p:nvSpPr>
          <p:spPr bwMode="auto">
            <a:xfrm>
              <a:off x="5603876" y="4657726"/>
              <a:ext cx="20638" cy="52388"/>
            </a:xfrm>
            <a:custGeom>
              <a:avLst/>
              <a:gdLst>
                <a:gd name="T0" fmla="*/ 10 w 13"/>
                <a:gd name="T1" fmla="*/ 5 h 33"/>
                <a:gd name="T2" fmla="*/ 0 w 13"/>
                <a:gd name="T3" fmla="*/ 33 h 33"/>
                <a:gd name="T4" fmla="*/ 13 w 13"/>
                <a:gd name="T5" fmla="*/ 0 h 33"/>
                <a:gd name="T6" fmla="*/ 10 w 13"/>
                <a:gd name="T7" fmla="*/ 5 h 33"/>
              </a:gdLst>
              <a:ahLst/>
              <a:cxnLst>
                <a:cxn ang="0">
                  <a:pos x="T0" y="T1"/>
                </a:cxn>
                <a:cxn ang="0">
                  <a:pos x="T2" y="T3"/>
                </a:cxn>
                <a:cxn ang="0">
                  <a:pos x="T4" y="T5"/>
                </a:cxn>
                <a:cxn ang="0">
                  <a:pos x="T6" y="T7"/>
                </a:cxn>
              </a:cxnLst>
              <a:rect l="0" t="0" r="r" b="b"/>
              <a:pathLst>
                <a:path w="13" h="33">
                  <a:moveTo>
                    <a:pt x="10" y="5"/>
                  </a:moveTo>
                  <a:lnTo>
                    <a:pt x="0" y="33"/>
                  </a:lnTo>
                  <a:lnTo>
                    <a:pt x="13" y="0"/>
                  </a:lnTo>
                  <a:lnTo>
                    <a:pt x="1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8" name="Freeform 20290"/>
            <p:cNvSpPr/>
            <p:nvPr/>
          </p:nvSpPr>
          <p:spPr bwMode="auto">
            <a:xfrm>
              <a:off x="5756276" y="4457701"/>
              <a:ext cx="9525" cy="26988"/>
            </a:xfrm>
            <a:custGeom>
              <a:avLst/>
              <a:gdLst>
                <a:gd name="T0" fmla="*/ 2 w 6"/>
                <a:gd name="T1" fmla="*/ 6 h 17"/>
                <a:gd name="T2" fmla="*/ 0 w 6"/>
                <a:gd name="T3" fmla="*/ 17 h 17"/>
                <a:gd name="T4" fmla="*/ 6 w 6"/>
                <a:gd name="T5" fmla="*/ 0 h 17"/>
                <a:gd name="T6" fmla="*/ 2 w 6"/>
                <a:gd name="T7" fmla="*/ 6 h 17"/>
              </a:gdLst>
              <a:ahLst/>
              <a:cxnLst>
                <a:cxn ang="0">
                  <a:pos x="T0" y="T1"/>
                </a:cxn>
                <a:cxn ang="0">
                  <a:pos x="T2" y="T3"/>
                </a:cxn>
                <a:cxn ang="0">
                  <a:pos x="T4" y="T5"/>
                </a:cxn>
                <a:cxn ang="0">
                  <a:pos x="T6" y="T7"/>
                </a:cxn>
              </a:cxnLst>
              <a:rect l="0" t="0" r="r" b="b"/>
              <a:pathLst>
                <a:path w="6" h="17">
                  <a:moveTo>
                    <a:pt x="2" y="6"/>
                  </a:moveTo>
                  <a:lnTo>
                    <a:pt x="0" y="17"/>
                  </a:lnTo>
                  <a:lnTo>
                    <a:pt x="6" y="0"/>
                  </a:ln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9" name="Freeform 20291"/>
            <p:cNvSpPr/>
            <p:nvPr/>
          </p:nvSpPr>
          <p:spPr bwMode="auto">
            <a:xfrm>
              <a:off x="5797551" y="4362451"/>
              <a:ext cx="33338" cy="57150"/>
            </a:xfrm>
            <a:custGeom>
              <a:avLst/>
              <a:gdLst>
                <a:gd name="T0" fmla="*/ 1 w 10"/>
                <a:gd name="T1" fmla="*/ 13 h 17"/>
                <a:gd name="T2" fmla="*/ 3 w 10"/>
                <a:gd name="T3" fmla="*/ 14 h 17"/>
                <a:gd name="T4" fmla="*/ 10 w 10"/>
                <a:gd name="T5" fmla="*/ 0 h 17"/>
                <a:gd name="T6" fmla="*/ 1 w 10"/>
                <a:gd name="T7" fmla="*/ 13 h 17"/>
              </a:gdLst>
              <a:ahLst/>
              <a:cxnLst>
                <a:cxn ang="0">
                  <a:pos x="T0" y="T1"/>
                </a:cxn>
                <a:cxn ang="0">
                  <a:pos x="T2" y="T3"/>
                </a:cxn>
                <a:cxn ang="0">
                  <a:pos x="T4" y="T5"/>
                </a:cxn>
                <a:cxn ang="0">
                  <a:pos x="T6" y="T7"/>
                </a:cxn>
              </a:cxnLst>
              <a:rect l="0" t="0" r="r" b="b"/>
              <a:pathLst>
                <a:path w="10" h="17">
                  <a:moveTo>
                    <a:pt x="1" y="13"/>
                  </a:moveTo>
                  <a:cubicBezTo>
                    <a:pt x="0" y="17"/>
                    <a:pt x="5" y="10"/>
                    <a:pt x="3" y="14"/>
                  </a:cubicBezTo>
                  <a:cubicBezTo>
                    <a:pt x="6" y="9"/>
                    <a:pt x="8" y="4"/>
                    <a:pt x="10" y="0"/>
                  </a:cubicBezTo>
                  <a:cubicBezTo>
                    <a:pt x="8" y="4"/>
                    <a:pt x="5" y="8"/>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0" name="Freeform 20292"/>
            <p:cNvSpPr/>
            <p:nvPr/>
          </p:nvSpPr>
          <p:spPr bwMode="auto">
            <a:xfrm>
              <a:off x="5830888" y="4338638"/>
              <a:ext cx="11113" cy="23813"/>
            </a:xfrm>
            <a:custGeom>
              <a:avLst/>
              <a:gdLst>
                <a:gd name="T0" fmla="*/ 3 w 3"/>
                <a:gd name="T1" fmla="*/ 0 h 7"/>
                <a:gd name="T2" fmla="*/ 0 w 3"/>
                <a:gd name="T3" fmla="*/ 7 h 7"/>
                <a:gd name="T4" fmla="*/ 3 w 3"/>
                <a:gd name="T5" fmla="*/ 0 h 7"/>
              </a:gdLst>
              <a:ahLst/>
              <a:cxnLst>
                <a:cxn ang="0">
                  <a:pos x="T0" y="T1"/>
                </a:cxn>
                <a:cxn ang="0">
                  <a:pos x="T2" y="T3"/>
                </a:cxn>
                <a:cxn ang="0">
                  <a:pos x="T4" y="T5"/>
                </a:cxn>
              </a:cxnLst>
              <a:rect l="0" t="0" r="r" b="b"/>
              <a:pathLst>
                <a:path w="3" h="7">
                  <a:moveTo>
                    <a:pt x="3" y="0"/>
                  </a:moveTo>
                  <a:cubicBezTo>
                    <a:pt x="2" y="2"/>
                    <a:pt x="1" y="4"/>
                    <a:pt x="0" y="7"/>
                  </a:cubicBezTo>
                  <a:cubicBezTo>
                    <a:pt x="1" y="4"/>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1" name="Freeform 20293"/>
            <p:cNvSpPr/>
            <p:nvPr/>
          </p:nvSpPr>
          <p:spPr bwMode="auto">
            <a:xfrm>
              <a:off x="5729288" y="4481513"/>
              <a:ext cx="17463" cy="17463"/>
            </a:xfrm>
            <a:custGeom>
              <a:avLst/>
              <a:gdLst>
                <a:gd name="T0" fmla="*/ 0 w 5"/>
                <a:gd name="T1" fmla="*/ 5 h 5"/>
                <a:gd name="T2" fmla="*/ 5 w 5"/>
                <a:gd name="T3" fmla="*/ 0 h 5"/>
                <a:gd name="T4" fmla="*/ 2 w 5"/>
                <a:gd name="T5" fmla="*/ 2 h 5"/>
                <a:gd name="T6" fmla="*/ 0 w 5"/>
                <a:gd name="T7" fmla="*/ 5 h 5"/>
              </a:gdLst>
              <a:ahLst/>
              <a:cxnLst>
                <a:cxn ang="0">
                  <a:pos x="T0" y="T1"/>
                </a:cxn>
                <a:cxn ang="0">
                  <a:pos x="T2" y="T3"/>
                </a:cxn>
                <a:cxn ang="0">
                  <a:pos x="T4" y="T5"/>
                </a:cxn>
                <a:cxn ang="0">
                  <a:pos x="T6" y="T7"/>
                </a:cxn>
              </a:cxnLst>
              <a:rect l="0" t="0" r="r" b="b"/>
              <a:pathLst>
                <a:path w="5" h="5">
                  <a:moveTo>
                    <a:pt x="0" y="5"/>
                  </a:moveTo>
                  <a:cubicBezTo>
                    <a:pt x="1" y="5"/>
                    <a:pt x="2" y="4"/>
                    <a:pt x="5" y="0"/>
                  </a:cubicBezTo>
                  <a:cubicBezTo>
                    <a:pt x="2" y="2"/>
                    <a:pt x="2" y="2"/>
                    <a:pt x="2" y="2"/>
                  </a:cubicBezTo>
                  <a:cubicBezTo>
                    <a:pt x="1" y="3"/>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2" name="Freeform 20294"/>
            <p:cNvSpPr/>
            <p:nvPr/>
          </p:nvSpPr>
          <p:spPr bwMode="auto">
            <a:xfrm>
              <a:off x="5735638" y="4467226"/>
              <a:ext cx="14288" cy="20638"/>
            </a:xfrm>
            <a:custGeom>
              <a:avLst/>
              <a:gdLst>
                <a:gd name="T0" fmla="*/ 0 w 4"/>
                <a:gd name="T1" fmla="*/ 6 h 6"/>
                <a:gd name="T2" fmla="*/ 0 w 4"/>
                <a:gd name="T3" fmla="*/ 6 h 6"/>
                <a:gd name="T4" fmla="*/ 4 w 4"/>
                <a:gd name="T5" fmla="*/ 0 h 6"/>
                <a:gd name="T6" fmla="*/ 0 w 4"/>
                <a:gd name="T7" fmla="*/ 6 h 6"/>
              </a:gdLst>
              <a:ahLst/>
              <a:cxnLst>
                <a:cxn ang="0">
                  <a:pos x="T0" y="T1"/>
                </a:cxn>
                <a:cxn ang="0">
                  <a:pos x="T2" y="T3"/>
                </a:cxn>
                <a:cxn ang="0">
                  <a:pos x="T4" y="T5"/>
                </a:cxn>
                <a:cxn ang="0">
                  <a:pos x="T6" y="T7"/>
                </a:cxn>
              </a:cxnLst>
              <a:rect l="0" t="0" r="r" b="b"/>
              <a:pathLst>
                <a:path w="4" h="6">
                  <a:moveTo>
                    <a:pt x="0" y="6"/>
                  </a:moveTo>
                  <a:cubicBezTo>
                    <a:pt x="0" y="6"/>
                    <a:pt x="0" y="6"/>
                    <a:pt x="0" y="6"/>
                  </a:cubicBezTo>
                  <a:cubicBezTo>
                    <a:pt x="2" y="3"/>
                    <a:pt x="3" y="1"/>
                    <a:pt x="4" y="0"/>
                  </a:cubicBezTo>
                  <a:cubicBezTo>
                    <a:pt x="3" y="1"/>
                    <a:pt x="2"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3" name="Freeform 20295"/>
            <p:cNvSpPr/>
            <p:nvPr/>
          </p:nvSpPr>
          <p:spPr bwMode="auto">
            <a:xfrm>
              <a:off x="5729288" y="4498976"/>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4" name="Freeform 20296"/>
            <p:cNvSpPr/>
            <p:nvPr/>
          </p:nvSpPr>
          <p:spPr bwMode="auto">
            <a:xfrm>
              <a:off x="5657851" y="4552951"/>
              <a:ext cx="23813" cy="47625"/>
            </a:xfrm>
            <a:custGeom>
              <a:avLst/>
              <a:gdLst>
                <a:gd name="T0" fmla="*/ 1 w 7"/>
                <a:gd name="T1" fmla="*/ 14 h 14"/>
                <a:gd name="T2" fmla="*/ 0 w 7"/>
                <a:gd name="T3" fmla="*/ 8 h 14"/>
                <a:gd name="T4" fmla="*/ 1 w 7"/>
                <a:gd name="T5" fmla="*/ 14 h 14"/>
              </a:gdLst>
              <a:ahLst/>
              <a:cxnLst>
                <a:cxn ang="0">
                  <a:pos x="T0" y="T1"/>
                </a:cxn>
                <a:cxn ang="0">
                  <a:pos x="T2" y="T3"/>
                </a:cxn>
                <a:cxn ang="0">
                  <a:pos x="T4" y="T5"/>
                </a:cxn>
              </a:cxnLst>
              <a:rect l="0" t="0" r="r" b="b"/>
              <a:pathLst>
                <a:path w="7" h="14">
                  <a:moveTo>
                    <a:pt x="1" y="14"/>
                  </a:moveTo>
                  <a:cubicBezTo>
                    <a:pt x="2" y="10"/>
                    <a:pt x="7" y="0"/>
                    <a:pt x="0" y="8"/>
                  </a:cubicBezTo>
                  <a:cubicBezTo>
                    <a:pt x="0" y="12"/>
                    <a:pt x="3" y="7"/>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5" name="Freeform 20297"/>
            <p:cNvSpPr/>
            <p:nvPr/>
          </p:nvSpPr>
          <p:spPr bwMode="auto">
            <a:xfrm>
              <a:off x="5699126" y="4508501"/>
              <a:ext cx="15875" cy="30163"/>
            </a:xfrm>
            <a:custGeom>
              <a:avLst/>
              <a:gdLst>
                <a:gd name="T0" fmla="*/ 5 w 5"/>
                <a:gd name="T1" fmla="*/ 0 h 9"/>
                <a:gd name="T2" fmla="*/ 0 w 5"/>
                <a:gd name="T3" fmla="*/ 8 h 9"/>
                <a:gd name="T4" fmla="*/ 1 w 5"/>
                <a:gd name="T5" fmla="*/ 9 h 9"/>
                <a:gd name="T6" fmla="*/ 5 w 5"/>
                <a:gd name="T7" fmla="*/ 0 h 9"/>
              </a:gdLst>
              <a:ahLst/>
              <a:cxnLst>
                <a:cxn ang="0">
                  <a:pos x="T0" y="T1"/>
                </a:cxn>
                <a:cxn ang="0">
                  <a:pos x="T2" y="T3"/>
                </a:cxn>
                <a:cxn ang="0">
                  <a:pos x="T4" y="T5"/>
                </a:cxn>
                <a:cxn ang="0">
                  <a:pos x="T6" y="T7"/>
                </a:cxn>
              </a:cxnLst>
              <a:rect l="0" t="0" r="r" b="b"/>
              <a:pathLst>
                <a:path w="5" h="9">
                  <a:moveTo>
                    <a:pt x="5" y="0"/>
                  </a:moveTo>
                  <a:cubicBezTo>
                    <a:pt x="0" y="8"/>
                    <a:pt x="0" y="8"/>
                    <a:pt x="0" y="8"/>
                  </a:cubicBezTo>
                  <a:cubicBezTo>
                    <a:pt x="0" y="8"/>
                    <a:pt x="1" y="7"/>
                    <a:pt x="1" y="9"/>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6" name="Freeform 20298"/>
            <p:cNvSpPr/>
            <p:nvPr/>
          </p:nvSpPr>
          <p:spPr bwMode="auto">
            <a:xfrm>
              <a:off x="5715001" y="4494213"/>
              <a:ext cx="3175" cy="14288"/>
            </a:xfrm>
            <a:custGeom>
              <a:avLst/>
              <a:gdLst>
                <a:gd name="T0" fmla="*/ 2 w 2"/>
                <a:gd name="T1" fmla="*/ 0 h 9"/>
                <a:gd name="T2" fmla="*/ 0 w 2"/>
                <a:gd name="T3" fmla="*/ 9 h 9"/>
                <a:gd name="T4" fmla="*/ 2 w 2"/>
                <a:gd name="T5" fmla="*/ 3 h 9"/>
                <a:gd name="T6" fmla="*/ 2 w 2"/>
                <a:gd name="T7" fmla="*/ 0 h 9"/>
              </a:gdLst>
              <a:ahLst/>
              <a:cxnLst>
                <a:cxn ang="0">
                  <a:pos x="T0" y="T1"/>
                </a:cxn>
                <a:cxn ang="0">
                  <a:pos x="T2" y="T3"/>
                </a:cxn>
                <a:cxn ang="0">
                  <a:pos x="T4" y="T5"/>
                </a:cxn>
                <a:cxn ang="0">
                  <a:pos x="T6" y="T7"/>
                </a:cxn>
              </a:cxnLst>
              <a:rect l="0" t="0" r="r" b="b"/>
              <a:pathLst>
                <a:path w="2" h="9">
                  <a:moveTo>
                    <a:pt x="2" y="0"/>
                  </a:moveTo>
                  <a:lnTo>
                    <a:pt x="0" y="9"/>
                  </a:lnTo>
                  <a:lnTo>
                    <a:pt x="2" y="3"/>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7" name="Freeform 20299"/>
            <p:cNvSpPr/>
            <p:nvPr/>
          </p:nvSpPr>
          <p:spPr bwMode="auto">
            <a:xfrm>
              <a:off x="5797551" y="4338638"/>
              <a:ext cx="30163" cy="53975"/>
            </a:xfrm>
            <a:custGeom>
              <a:avLst/>
              <a:gdLst>
                <a:gd name="T0" fmla="*/ 3 w 9"/>
                <a:gd name="T1" fmla="*/ 12 h 16"/>
                <a:gd name="T2" fmla="*/ 9 w 9"/>
                <a:gd name="T3" fmla="*/ 0 h 16"/>
                <a:gd name="T4" fmla="*/ 1 w 9"/>
                <a:gd name="T5" fmla="*/ 13 h 16"/>
                <a:gd name="T6" fmla="*/ 3 w 9"/>
                <a:gd name="T7" fmla="*/ 12 h 16"/>
              </a:gdLst>
              <a:ahLst/>
              <a:cxnLst>
                <a:cxn ang="0">
                  <a:pos x="T0" y="T1"/>
                </a:cxn>
                <a:cxn ang="0">
                  <a:pos x="T2" y="T3"/>
                </a:cxn>
                <a:cxn ang="0">
                  <a:pos x="T4" y="T5"/>
                </a:cxn>
                <a:cxn ang="0">
                  <a:pos x="T6" y="T7"/>
                </a:cxn>
              </a:cxnLst>
              <a:rect l="0" t="0" r="r" b="b"/>
              <a:pathLst>
                <a:path w="9" h="16">
                  <a:moveTo>
                    <a:pt x="3" y="12"/>
                  </a:moveTo>
                  <a:cubicBezTo>
                    <a:pt x="5" y="8"/>
                    <a:pt x="7" y="4"/>
                    <a:pt x="9" y="0"/>
                  </a:cubicBezTo>
                  <a:cubicBezTo>
                    <a:pt x="6" y="4"/>
                    <a:pt x="3" y="9"/>
                    <a:pt x="1" y="13"/>
                  </a:cubicBezTo>
                  <a:cubicBezTo>
                    <a:pt x="1" y="14"/>
                    <a:pt x="0" y="16"/>
                    <a:pt x="3"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8" name="Freeform 20300"/>
            <p:cNvSpPr/>
            <p:nvPr/>
          </p:nvSpPr>
          <p:spPr bwMode="auto">
            <a:xfrm>
              <a:off x="5770563" y="4430713"/>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9" name="Freeform 20301"/>
            <p:cNvSpPr/>
            <p:nvPr/>
          </p:nvSpPr>
          <p:spPr bwMode="auto">
            <a:xfrm>
              <a:off x="5916613" y="4205288"/>
              <a:ext cx="3175" cy="317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0" name="Freeform 20302"/>
            <p:cNvSpPr/>
            <p:nvPr/>
          </p:nvSpPr>
          <p:spPr bwMode="auto">
            <a:xfrm>
              <a:off x="5783263" y="4383088"/>
              <a:ext cx="17463" cy="26988"/>
            </a:xfrm>
            <a:custGeom>
              <a:avLst/>
              <a:gdLst>
                <a:gd name="T0" fmla="*/ 4 w 5"/>
                <a:gd name="T1" fmla="*/ 1 h 8"/>
                <a:gd name="T2" fmla="*/ 0 w 5"/>
                <a:gd name="T3" fmla="*/ 8 h 8"/>
                <a:gd name="T4" fmla="*/ 5 w 5"/>
                <a:gd name="T5" fmla="*/ 0 h 8"/>
                <a:gd name="T6" fmla="*/ 4 w 5"/>
                <a:gd name="T7" fmla="*/ 1 h 8"/>
              </a:gdLst>
              <a:ahLst/>
              <a:cxnLst>
                <a:cxn ang="0">
                  <a:pos x="T0" y="T1"/>
                </a:cxn>
                <a:cxn ang="0">
                  <a:pos x="T2" y="T3"/>
                </a:cxn>
                <a:cxn ang="0">
                  <a:pos x="T4" y="T5"/>
                </a:cxn>
                <a:cxn ang="0">
                  <a:pos x="T6" y="T7"/>
                </a:cxn>
              </a:cxnLst>
              <a:rect l="0" t="0" r="r" b="b"/>
              <a:pathLst>
                <a:path w="5" h="8">
                  <a:moveTo>
                    <a:pt x="4" y="1"/>
                  </a:moveTo>
                  <a:cubicBezTo>
                    <a:pt x="1" y="4"/>
                    <a:pt x="1" y="6"/>
                    <a:pt x="0" y="8"/>
                  </a:cubicBezTo>
                  <a:cubicBezTo>
                    <a:pt x="1" y="5"/>
                    <a:pt x="3" y="3"/>
                    <a:pt x="5" y="0"/>
                  </a:cubicBezTo>
                  <a:cubicBezTo>
                    <a:pt x="5" y="0"/>
                    <a:pt x="4"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1" name="Freeform 20303"/>
            <p:cNvSpPr/>
            <p:nvPr/>
          </p:nvSpPr>
          <p:spPr bwMode="auto">
            <a:xfrm>
              <a:off x="5848351" y="4297363"/>
              <a:ext cx="12700" cy="17463"/>
            </a:xfrm>
            <a:custGeom>
              <a:avLst/>
              <a:gdLst>
                <a:gd name="T0" fmla="*/ 4 w 4"/>
                <a:gd name="T1" fmla="*/ 0 h 5"/>
                <a:gd name="T2" fmla="*/ 0 w 4"/>
                <a:gd name="T3" fmla="*/ 5 h 5"/>
                <a:gd name="T4" fmla="*/ 4 w 4"/>
                <a:gd name="T5" fmla="*/ 0 h 5"/>
              </a:gdLst>
              <a:ahLst/>
              <a:cxnLst>
                <a:cxn ang="0">
                  <a:pos x="T0" y="T1"/>
                </a:cxn>
                <a:cxn ang="0">
                  <a:pos x="T2" y="T3"/>
                </a:cxn>
                <a:cxn ang="0">
                  <a:pos x="T4" y="T5"/>
                </a:cxn>
              </a:cxnLst>
              <a:rect l="0" t="0" r="r" b="b"/>
              <a:pathLst>
                <a:path w="4" h="5">
                  <a:moveTo>
                    <a:pt x="4" y="0"/>
                  </a:moveTo>
                  <a:cubicBezTo>
                    <a:pt x="3" y="2"/>
                    <a:pt x="2" y="3"/>
                    <a:pt x="0" y="5"/>
                  </a:cubicBezTo>
                  <a:cubicBezTo>
                    <a:pt x="2" y="4"/>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2" name="Freeform 20304"/>
            <p:cNvSpPr/>
            <p:nvPr/>
          </p:nvSpPr>
          <p:spPr bwMode="auto">
            <a:xfrm>
              <a:off x="5776913" y="4422776"/>
              <a:ext cx="3175" cy="4763"/>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3" name="Freeform 20305"/>
            <p:cNvSpPr/>
            <p:nvPr/>
          </p:nvSpPr>
          <p:spPr bwMode="auto">
            <a:xfrm>
              <a:off x="5773738" y="4410076"/>
              <a:ext cx="9525" cy="20638"/>
            </a:xfrm>
            <a:custGeom>
              <a:avLst/>
              <a:gdLst>
                <a:gd name="T0" fmla="*/ 1 w 3"/>
                <a:gd name="T1" fmla="*/ 5 h 6"/>
                <a:gd name="T2" fmla="*/ 3 w 3"/>
                <a:gd name="T3" fmla="*/ 0 h 6"/>
                <a:gd name="T4" fmla="*/ 0 w 3"/>
                <a:gd name="T5" fmla="*/ 6 h 6"/>
                <a:gd name="T6" fmla="*/ 1 w 3"/>
                <a:gd name="T7" fmla="*/ 5 h 6"/>
              </a:gdLst>
              <a:ahLst/>
              <a:cxnLst>
                <a:cxn ang="0">
                  <a:pos x="T0" y="T1"/>
                </a:cxn>
                <a:cxn ang="0">
                  <a:pos x="T2" y="T3"/>
                </a:cxn>
                <a:cxn ang="0">
                  <a:pos x="T4" y="T5"/>
                </a:cxn>
                <a:cxn ang="0">
                  <a:pos x="T6" y="T7"/>
                </a:cxn>
              </a:cxnLst>
              <a:rect l="0" t="0" r="r" b="b"/>
              <a:pathLst>
                <a:path w="3" h="6">
                  <a:moveTo>
                    <a:pt x="1" y="5"/>
                  </a:moveTo>
                  <a:cubicBezTo>
                    <a:pt x="2" y="3"/>
                    <a:pt x="2" y="1"/>
                    <a:pt x="3" y="0"/>
                  </a:cubicBezTo>
                  <a:cubicBezTo>
                    <a:pt x="2" y="2"/>
                    <a:pt x="1" y="4"/>
                    <a:pt x="0" y="6"/>
                  </a:cubicBezTo>
                  <a:cubicBezTo>
                    <a:pt x="0" y="5"/>
                    <a:pt x="1" y="5"/>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4" name="Freeform 20306"/>
            <p:cNvSpPr/>
            <p:nvPr/>
          </p:nvSpPr>
          <p:spPr bwMode="auto">
            <a:xfrm>
              <a:off x="5868988" y="4116388"/>
              <a:ext cx="77788" cy="112713"/>
            </a:xfrm>
            <a:custGeom>
              <a:avLst/>
              <a:gdLst>
                <a:gd name="T0" fmla="*/ 13 w 23"/>
                <a:gd name="T1" fmla="*/ 8 h 33"/>
                <a:gd name="T2" fmla="*/ 4 w 23"/>
                <a:gd name="T3" fmla="*/ 25 h 33"/>
                <a:gd name="T4" fmla="*/ 14 w 23"/>
                <a:gd name="T5" fmla="*/ 26 h 33"/>
                <a:gd name="T6" fmla="*/ 17 w 23"/>
                <a:gd name="T7" fmla="*/ 18 h 33"/>
                <a:gd name="T8" fmla="*/ 7 w 23"/>
                <a:gd name="T9" fmla="*/ 26 h 33"/>
                <a:gd name="T10" fmla="*/ 17 w 23"/>
                <a:gd name="T11" fmla="*/ 14 h 33"/>
                <a:gd name="T12" fmla="*/ 19 w 23"/>
                <a:gd name="T13" fmla="*/ 0 h 33"/>
                <a:gd name="T14" fmla="*/ 14 w 23"/>
                <a:gd name="T15" fmla="*/ 9 h 33"/>
                <a:gd name="T16" fmla="*/ 13 w 23"/>
                <a:gd name="T17"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3">
                  <a:moveTo>
                    <a:pt x="13" y="8"/>
                  </a:moveTo>
                  <a:cubicBezTo>
                    <a:pt x="14" y="9"/>
                    <a:pt x="10" y="19"/>
                    <a:pt x="4" y="25"/>
                  </a:cubicBezTo>
                  <a:cubicBezTo>
                    <a:pt x="0" y="33"/>
                    <a:pt x="7" y="31"/>
                    <a:pt x="14" y="26"/>
                  </a:cubicBezTo>
                  <a:cubicBezTo>
                    <a:pt x="13" y="26"/>
                    <a:pt x="13" y="25"/>
                    <a:pt x="17" y="18"/>
                  </a:cubicBezTo>
                  <a:cubicBezTo>
                    <a:pt x="15" y="20"/>
                    <a:pt x="4" y="33"/>
                    <a:pt x="7" y="26"/>
                  </a:cubicBezTo>
                  <a:cubicBezTo>
                    <a:pt x="13" y="16"/>
                    <a:pt x="13" y="18"/>
                    <a:pt x="17" y="14"/>
                  </a:cubicBezTo>
                  <a:cubicBezTo>
                    <a:pt x="13" y="17"/>
                    <a:pt x="23" y="0"/>
                    <a:pt x="19" y="0"/>
                  </a:cubicBezTo>
                  <a:cubicBezTo>
                    <a:pt x="14" y="9"/>
                    <a:pt x="14" y="9"/>
                    <a:pt x="14" y="9"/>
                  </a:cubicBezTo>
                  <a:cubicBezTo>
                    <a:pt x="14" y="9"/>
                    <a:pt x="15" y="6"/>
                    <a:pt x="13"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5" name="Freeform 20307"/>
            <p:cNvSpPr/>
            <p:nvPr/>
          </p:nvSpPr>
          <p:spPr bwMode="auto">
            <a:xfrm>
              <a:off x="5875338" y="4208463"/>
              <a:ext cx="41275" cy="58738"/>
            </a:xfrm>
            <a:custGeom>
              <a:avLst/>
              <a:gdLst>
                <a:gd name="T0" fmla="*/ 2 w 12"/>
                <a:gd name="T1" fmla="*/ 13 h 17"/>
                <a:gd name="T2" fmla="*/ 0 w 12"/>
                <a:gd name="T3" fmla="*/ 17 h 17"/>
                <a:gd name="T4" fmla="*/ 9 w 12"/>
                <a:gd name="T5" fmla="*/ 7 h 17"/>
                <a:gd name="T6" fmla="*/ 12 w 12"/>
                <a:gd name="T7" fmla="*/ 0 h 17"/>
                <a:gd name="T8" fmla="*/ 2 w 12"/>
                <a:gd name="T9" fmla="*/ 15 h 17"/>
                <a:gd name="T10" fmla="*/ 2 w 12"/>
                <a:gd name="T11" fmla="*/ 13 h 17"/>
              </a:gdLst>
              <a:ahLst/>
              <a:cxnLst>
                <a:cxn ang="0">
                  <a:pos x="T0" y="T1"/>
                </a:cxn>
                <a:cxn ang="0">
                  <a:pos x="T2" y="T3"/>
                </a:cxn>
                <a:cxn ang="0">
                  <a:pos x="T4" y="T5"/>
                </a:cxn>
                <a:cxn ang="0">
                  <a:pos x="T6" y="T7"/>
                </a:cxn>
                <a:cxn ang="0">
                  <a:pos x="T8" y="T9"/>
                </a:cxn>
                <a:cxn ang="0">
                  <a:pos x="T10" y="T11"/>
                </a:cxn>
              </a:cxnLst>
              <a:rect l="0" t="0" r="r" b="b"/>
              <a:pathLst>
                <a:path w="12" h="17">
                  <a:moveTo>
                    <a:pt x="2" y="13"/>
                  </a:moveTo>
                  <a:cubicBezTo>
                    <a:pt x="0" y="17"/>
                    <a:pt x="0" y="17"/>
                    <a:pt x="0" y="17"/>
                  </a:cubicBezTo>
                  <a:cubicBezTo>
                    <a:pt x="3" y="13"/>
                    <a:pt x="5" y="11"/>
                    <a:pt x="9" y="7"/>
                  </a:cubicBezTo>
                  <a:cubicBezTo>
                    <a:pt x="12" y="2"/>
                    <a:pt x="12" y="0"/>
                    <a:pt x="12" y="0"/>
                  </a:cubicBezTo>
                  <a:cubicBezTo>
                    <a:pt x="2" y="15"/>
                    <a:pt x="2" y="15"/>
                    <a:pt x="2" y="15"/>
                  </a:cubicBezTo>
                  <a:lnTo>
                    <a:pt x="2"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6" name="Freeform 20308"/>
            <p:cNvSpPr/>
            <p:nvPr/>
          </p:nvSpPr>
          <p:spPr bwMode="auto">
            <a:xfrm>
              <a:off x="5818188" y="4267201"/>
              <a:ext cx="57150" cy="77788"/>
            </a:xfrm>
            <a:custGeom>
              <a:avLst/>
              <a:gdLst>
                <a:gd name="T0" fmla="*/ 8 w 17"/>
                <a:gd name="T1" fmla="*/ 13 h 23"/>
                <a:gd name="T2" fmla="*/ 8 w 17"/>
                <a:gd name="T3" fmla="*/ 6 h 23"/>
                <a:gd name="T4" fmla="*/ 2 w 17"/>
                <a:gd name="T5" fmla="*/ 19 h 23"/>
                <a:gd name="T6" fmla="*/ 8 w 17"/>
                <a:gd name="T7" fmla="*/ 13 h 23"/>
                <a:gd name="T8" fmla="*/ 3 w 17"/>
                <a:gd name="T9" fmla="*/ 21 h 23"/>
                <a:gd name="T10" fmla="*/ 9 w 17"/>
                <a:gd name="T11" fmla="*/ 14 h 23"/>
                <a:gd name="T12" fmla="*/ 9 w 17"/>
                <a:gd name="T13" fmla="*/ 15 h 23"/>
                <a:gd name="T14" fmla="*/ 9 w 17"/>
                <a:gd name="T15" fmla="*/ 15 h 23"/>
                <a:gd name="T16" fmla="*/ 9 w 17"/>
                <a:gd name="T17" fmla="*/ 15 h 23"/>
                <a:gd name="T18" fmla="*/ 8 w 17"/>
                <a:gd name="T19" fmla="*/ 15 h 23"/>
                <a:gd name="T20" fmla="*/ 9 w 17"/>
                <a:gd name="T21" fmla="*/ 14 h 23"/>
                <a:gd name="T22" fmla="*/ 8 w 17"/>
                <a:gd name="T23" fmla="*/ 13 h 23"/>
                <a:gd name="T24" fmla="*/ 9 w 17"/>
                <a:gd name="T25" fmla="*/ 14 h 23"/>
                <a:gd name="T26" fmla="*/ 9 w 17"/>
                <a:gd name="T27" fmla="*/ 15 h 23"/>
                <a:gd name="T28" fmla="*/ 9 w 17"/>
                <a:gd name="T29" fmla="*/ 15 h 23"/>
                <a:gd name="T30" fmla="*/ 17 w 17"/>
                <a:gd name="T31" fmla="*/ 0 h 23"/>
                <a:gd name="T32" fmla="*/ 8 w 17"/>
                <a:gd name="T33"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23">
                  <a:moveTo>
                    <a:pt x="8" y="13"/>
                  </a:moveTo>
                  <a:cubicBezTo>
                    <a:pt x="9" y="10"/>
                    <a:pt x="13" y="2"/>
                    <a:pt x="8" y="6"/>
                  </a:cubicBezTo>
                  <a:cubicBezTo>
                    <a:pt x="2" y="15"/>
                    <a:pt x="5" y="13"/>
                    <a:pt x="2" y="19"/>
                  </a:cubicBezTo>
                  <a:cubicBezTo>
                    <a:pt x="12" y="4"/>
                    <a:pt x="0" y="23"/>
                    <a:pt x="8" y="13"/>
                  </a:cubicBezTo>
                  <a:cubicBezTo>
                    <a:pt x="7" y="16"/>
                    <a:pt x="5" y="19"/>
                    <a:pt x="3" y="21"/>
                  </a:cubicBezTo>
                  <a:cubicBezTo>
                    <a:pt x="5" y="19"/>
                    <a:pt x="7" y="17"/>
                    <a:pt x="9" y="14"/>
                  </a:cubicBezTo>
                  <a:cubicBezTo>
                    <a:pt x="9" y="14"/>
                    <a:pt x="9" y="15"/>
                    <a:pt x="9" y="15"/>
                  </a:cubicBezTo>
                  <a:cubicBezTo>
                    <a:pt x="9" y="15"/>
                    <a:pt x="9" y="15"/>
                    <a:pt x="9" y="15"/>
                  </a:cubicBezTo>
                  <a:cubicBezTo>
                    <a:pt x="9" y="15"/>
                    <a:pt x="9" y="15"/>
                    <a:pt x="9" y="15"/>
                  </a:cubicBezTo>
                  <a:cubicBezTo>
                    <a:pt x="8" y="15"/>
                    <a:pt x="8" y="15"/>
                    <a:pt x="8" y="15"/>
                  </a:cubicBezTo>
                  <a:cubicBezTo>
                    <a:pt x="8" y="15"/>
                    <a:pt x="8" y="14"/>
                    <a:pt x="9" y="14"/>
                  </a:cubicBezTo>
                  <a:cubicBezTo>
                    <a:pt x="8" y="14"/>
                    <a:pt x="8" y="14"/>
                    <a:pt x="8" y="13"/>
                  </a:cubicBezTo>
                  <a:cubicBezTo>
                    <a:pt x="11" y="9"/>
                    <a:pt x="9" y="13"/>
                    <a:pt x="9" y="14"/>
                  </a:cubicBezTo>
                  <a:cubicBezTo>
                    <a:pt x="9" y="14"/>
                    <a:pt x="9" y="15"/>
                    <a:pt x="9" y="15"/>
                  </a:cubicBezTo>
                  <a:cubicBezTo>
                    <a:pt x="9" y="15"/>
                    <a:pt x="9" y="15"/>
                    <a:pt x="9" y="15"/>
                  </a:cubicBezTo>
                  <a:cubicBezTo>
                    <a:pt x="17" y="0"/>
                    <a:pt x="17" y="0"/>
                    <a:pt x="17" y="0"/>
                  </a:cubicBezTo>
                  <a:cubicBezTo>
                    <a:pt x="15" y="3"/>
                    <a:pt x="13" y="6"/>
                    <a:pt x="8"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7" name="Freeform 20309"/>
            <p:cNvSpPr/>
            <p:nvPr/>
          </p:nvSpPr>
          <p:spPr bwMode="auto">
            <a:xfrm>
              <a:off x="5664201" y="4538663"/>
              <a:ext cx="3175" cy="7938"/>
            </a:xfrm>
            <a:custGeom>
              <a:avLst/>
              <a:gdLst>
                <a:gd name="T0" fmla="*/ 0 w 1"/>
                <a:gd name="T1" fmla="*/ 2 h 2"/>
                <a:gd name="T2" fmla="*/ 0 w 1"/>
                <a:gd name="T3" fmla="*/ 2 h 2"/>
                <a:gd name="T4" fmla="*/ 0 w 1"/>
                <a:gd name="T5" fmla="*/ 2 h 2"/>
              </a:gdLst>
              <a:ahLst/>
              <a:cxnLst>
                <a:cxn ang="0">
                  <a:pos x="T0" y="T1"/>
                </a:cxn>
                <a:cxn ang="0">
                  <a:pos x="T2" y="T3"/>
                </a:cxn>
                <a:cxn ang="0">
                  <a:pos x="T4" y="T5"/>
                </a:cxn>
              </a:cxnLst>
              <a:rect l="0" t="0" r="r" b="b"/>
              <a:pathLst>
                <a:path w="1" h="2">
                  <a:moveTo>
                    <a:pt x="0" y="2"/>
                  </a:moveTo>
                  <a:cubicBezTo>
                    <a:pt x="0" y="2"/>
                    <a:pt x="0" y="2"/>
                    <a:pt x="0" y="2"/>
                  </a:cubicBezTo>
                  <a:cubicBezTo>
                    <a:pt x="1" y="1"/>
                    <a:pt x="1"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8" name="Freeform 20310"/>
            <p:cNvSpPr/>
            <p:nvPr/>
          </p:nvSpPr>
          <p:spPr bwMode="auto">
            <a:xfrm>
              <a:off x="5654676" y="4505326"/>
              <a:ext cx="53975" cy="68263"/>
            </a:xfrm>
            <a:custGeom>
              <a:avLst/>
              <a:gdLst>
                <a:gd name="T0" fmla="*/ 7 w 16"/>
                <a:gd name="T1" fmla="*/ 7 h 20"/>
                <a:gd name="T2" fmla="*/ 5 w 16"/>
                <a:gd name="T3" fmla="*/ 13 h 20"/>
                <a:gd name="T4" fmla="*/ 3 w 16"/>
                <a:gd name="T5" fmla="*/ 12 h 20"/>
                <a:gd name="T6" fmla="*/ 5 w 16"/>
                <a:gd name="T7" fmla="*/ 14 h 20"/>
                <a:gd name="T8" fmla="*/ 5 w 16"/>
                <a:gd name="T9" fmla="*/ 13 h 20"/>
                <a:gd name="T10" fmla="*/ 15 w 16"/>
                <a:gd name="T11" fmla="*/ 2 h 20"/>
                <a:gd name="T12" fmla="*/ 7 w 16"/>
                <a:gd name="T13" fmla="*/ 7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7" y="7"/>
                  </a:moveTo>
                  <a:cubicBezTo>
                    <a:pt x="7" y="8"/>
                    <a:pt x="7" y="9"/>
                    <a:pt x="5" y="13"/>
                  </a:cubicBezTo>
                  <a:cubicBezTo>
                    <a:pt x="2" y="15"/>
                    <a:pt x="4" y="12"/>
                    <a:pt x="3" y="12"/>
                  </a:cubicBezTo>
                  <a:cubicBezTo>
                    <a:pt x="3" y="14"/>
                    <a:pt x="0" y="20"/>
                    <a:pt x="5" y="14"/>
                  </a:cubicBezTo>
                  <a:cubicBezTo>
                    <a:pt x="5" y="13"/>
                    <a:pt x="5" y="13"/>
                    <a:pt x="5" y="13"/>
                  </a:cubicBezTo>
                  <a:cubicBezTo>
                    <a:pt x="9" y="7"/>
                    <a:pt x="16" y="0"/>
                    <a:pt x="15" y="2"/>
                  </a:cubicBezTo>
                  <a:cubicBezTo>
                    <a:pt x="13" y="2"/>
                    <a:pt x="11" y="3"/>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9" name="Freeform 20311"/>
            <p:cNvSpPr/>
            <p:nvPr/>
          </p:nvSpPr>
          <p:spPr bwMode="auto">
            <a:xfrm>
              <a:off x="5753101" y="4371976"/>
              <a:ext cx="30163" cy="44450"/>
            </a:xfrm>
            <a:custGeom>
              <a:avLst/>
              <a:gdLst>
                <a:gd name="T0" fmla="*/ 2 w 9"/>
                <a:gd name="T1" fmla="*/ 13 h 13"/>
                <a:gd name="T2" fmla="*/ 9 w 9"/>
                <a:gd name="T3" fmla="*/ 0 h 13"/>
                <a:gd name="T4" fmla="*/ 4 w 9"/>
                <a:gd name="T5" fmla="*/ 6 h 13"/>
                <a:gd name="T6" fmla="*/ 5 w 9"/>
                <a:gd name="T7" fmla="*/ 6 h 13"/>
                <a:gd name="T8" fmla="*/ 2 w 9"/>
                <a:gd name="T9" fmla="*/ 13 h 13"/>
              </a:gdLst>
              <a:ahLst/>
              <a:cxnLst>
                <a:cxn ang="0">
                  <a:pos x="T0" y="T1"/>
                </a:cxn>
                <a:cxn ang="0">
                  <a:pos x="T2" y="T3"/>
                </a:cxn>
                <a:cxn ang="0">
                  <a:pos x="T4" y="T5"/>
                </a:cxn>
                <a:cxn ang="0">
                  <a:pos x="T6" y="T7"/>
                </a:cxn>
                <a:cxn ang="0">
                  <a:pos x="T8" y="T9"/>
                </a:cxn>
              </a:cxnLst>
              <a:rect l="0" t="0" r="r" b="b"/>
              <a:pathLst>
                <a:path w="9" h="13">
                  <a:moveTo>
                    <a:pt x="2" y="13"/>
                  </a:moveTo>
                  <a:cubicBezTo>
                    <a:pt x="9" y="0"/>
                    <a:pt x="9" y="0"/>
                    <a:pt x="9" y="0"/>
                  </a:cubicBezTo>
                  <a:cubicBezTo>
                    <a:pt x="4" y="6"/>
                    <a:pt x="4" y="6"/>
                    <a:pt x="4" y="6"/>
                  </a:cubicBezTo>
                  <a:cubicBezTo>
                    <a:pt x="5" y="6"/>
                    <a:pt x="5" y="6"/>
                    <a:pt x="5" y="6"/>
                  </a:cubicBezTo>
                  <a:cubicBezTo>
                    <a:pt x="0" y="13"/>
                    <a:pt x="2" y="12"/>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0" name="Freeform 20312"/>
            <p:cNvSpPr/>
            <p:nvPr/>
          </p:nvSpPr>
          <p:spPr bwMode="auto">
            <a:xfrm>
              <a:off x="5922963" y="4181476"/>
              <a:ext cx="9525" cy="30163"/>
            </a:xfrm>
            <a:custGeom>
              <a:avLst/>
              <a:gdLst>
                <a:gd name="T0" fmla="*/ 0 w 6"/>
                <a:gd name="T1" fmla="*/ 13 h 19"/>
                <a:gd name="T2" fmla="*/ 2 w 6"/>
                <a:gd name="T3" fmla="*/ 19 h 19"/>
                <a:gd name="T4" fmla="*/ 6 w 6"/>
                <a:gd name="T5" fmla="*/ 0 h 19"/>
                <a:gd name="T6" fmla="*/ 0 w 6"/>
                <a:gd name="T7" fmla="*/ 13 h 19"/>
              </a:gdLst>
              <a:ahLst/>
              <a:cxnLst>
                <a:cxn ang="0">
                  <a:pos x="T0" y="T1"/>
                </a:cxn>
                <a:cxn ang="0">
                  <a:pos x="T2" y="T3"/>
                </a:cxn>
                <a:cxn ang="0">
                  <a:pos x="T4" y="T5"/>
                </a:cxn>
                <a:cxn ang="0">
                  <a:pos x="T6" y="T7"/>
                </a:cxn>
              </a:cxnLst>
              <a:rect l="0" t="0" r="r" b="b"/>
              <a:pathLst>
                <a:path w="6" h="19">
                  <a:moveTo>
                    <a:pt x="0" y="13"/>
                  </a:moveTo>
                  <a:lnTo>
                    <a:pt x="2" y="19"/>
                  </a:lnTo>
                  <a:lnTo>
                    <a:pt x="6"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1" name="Freeform 20313"/>
            <p:cNvSpPr/>
            <p:nvPr/>
          </p:nvSpPr>
          <p:spPr bwMode="auto">
            <a:xfrm>
              <a:off x="5956301" y="4137026"/>
              <a:ext cx="11113" cy="17463"/>
            </a:xfrm>
            <a:custGeom>
              <a:avLst/>
              <a:gdLst>
                <a:gd name="T0" fmla="*/ 0 w 7"/>
                <a:gd name="T1" fmla="*/ 7 h 11"/>
                <a:gd name="T2" fmla="*/ 2 w 7"/>
                <a:gd name="T3" fmla="*/ 11 h 11"/>
                <a:gd name="T4" fmla="*/ 7 w 7"/>
                <a:gd name="T5" fmla="*/ 0 h 11"/>
                <a:gd name="T6" fmla="*/ 0 w 7"/>
                <a:gd name="T7" fmla="*/ 7 h 11"/>
              </a:gdLst>
              <a:ahLst/>
              <a:cxnLst>
                <a:cxn ang="0">
                  <a:pos x="T0" y="T1"/>
                </a:cxn>
                <a:cxn ang="0">
                  <a:pos x="T2" y="T3"/>
                </a:cxn>
                <a:cxn ang="0">
                  <a:pos x="T4" y="T5"/>
                </a:cxn>
                <a:cxn ang="0">
                  <a:pos x="T6" y="T7"/>
                </a:cxn>
              </a:cxnLst>
              <a:rect l="0" t="0" r="r" b="b"/>
              <a:pathLst>
                <a:path w="7" h="11">
                  <a:moveTo>
                    <a:pt x="0" y="7"/>
                  </a:moveTo>
                  <a:lnTo>
                    <a:pt x="2" y="11"/>
                  </a:lnTo>
                  <a:lnTo>
                    <a:pt x="7"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2" name="Freeform 20314"/>
            <p:cNvSpPr/>
            <p:nvPr/>
          </p:nvSpPr>
          <p:spPr bwMode="auto">
            <a:xfrm>
              <a:off x="5821363" y="2717801"/>
              <a:ext cx="6350" cy="12700"/>
            </a:xfrm>
            <a:custGeom>
              <a:avLst/>
              <a:gdLst>
                <a:gd name="T0" fmla="*/ 2 w 2"/>
                <a:gd name="T1" fmla="*/ 0 h 4"/>
                <a:gd name="T2" fmla="*/ 0 w 2"/>
                <a:gd name="T3" fmla="*/ 4 h 4"/>
                <a:gd name="T4" fmla="*/ 2 w 2"/>
                <a:gd name="T5" fmla="*/ 0 h 4"/>
              </a:gdLst>
              <a:ahLst/>
              <a:cxnLst>
                <a:cxn ang="0">
                  <a:pos x="T0" y="T1"/>
                </a:cxn>
                <a:cxn ang="0">
                  <a:pos x="T2" y="T3"/>
                </a:cxn>
                <a:cxn ang="0">
                  <a:pos x="T4" y="T5"/>
                </a:cxn>
              </a:cxnLst>
              <a:rect l="0" t="0" r="r" b="b"/>
              <a:pathLst>
                <a:path w="2" h="4">
                  <a:moveTo>
                    <a:pt x="2" y="0"/>
                  </a:moveTo>
                  <a:cubicBezTo>
                    <a:pt x="1" y="1"/>
                    <a:pt x="0" y="2"/>
                    <a:pt x="0" y="4"/>
                  </a:cubicBezTo>
                  <a:cubicBezTo>
                    <a:pt x="1" y="2"/>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3" name="Freeform 20316"/>
            <p:cNvSpPr/>
            <p:nvPr/>
          </p:nvSpPr>
          <p:spPr bwMode="auto">
            <a:xfrm>
              <a:off x="5881688" y="2670175"/>
              <a:ext cx="3175" cy="6350"/>
            </a:xfrm>
            <a:custGeom>
              <a:avLst/>
              <a:gdLst>
                <a:gd name="T0" fmla="*/ 0 w 1"/>
                <a:gd name="T1" fmla="*/ 1 h 2"/>
                <a:gd name="T2" fmla="*/ 1 w 1"/>
                <a:gd name="T3" fmla="*/ 0 h 2"/>
                <a:gd name="T4" fmla="*/ 0 w 1"/>
                <a:gd name="T5" fmla="*/ 1 h 2"/>
              </a:gdLst>
              <a:ahLst/>
              <a:cxnLst>
                <a:cxn ang="0">
                  <a:pos x="T0" y="T1"/>
                </a:cxn>
                <a:cxn ang="0">
                  <a:pos x="T2" y="T3"/>
                </a:cxn>
                <a:cxn ang="0">
                  <a:pos x="T4" y="T5"/>
                </a:cxn>
              </a:cxnLst>
              <a:rect l="0" t="0" r="r" b="b"/>
              <a:pathLst>
                <a:path w="1" h="2">
                  <a:moveTo>
                    <a:pt x="0" y="1"/>
                  </a:moveTo>
                  <a:cubicBezTo>
                    <a:pt x="1" y="0"/>
                    <a:pt x="1" y="0"/>
                    <a:pt x="1" y="0"/>
                  </a:cubicBezTo>
                  <a:cubicBezTo>
                    <a:pt x="0" y="1"/>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4" name="Freeform 20317"/>
            <p:cNvSpPr/>
            <p:nvPr/>
          </p:nvSpPr>
          <p:spPr bwMode="auto">
            <a:xfrm>
              <a:off x="6521451" y="3268663"/>
              <a:ext cx="39688" cy="14288"/>
            </a:xfrm>
            <a:custGeom>
              <a:avLst/>
              <a:gdLst>
                <a:gd name="T0" fmla="*/ 12 w 12"/>
                <a:gd name="T1" fmla="*/ 4 h 4"/>
                <a:gd name="T2" fmla="*/ 1 w 12"/>
                <a:gd name="T3" fmla="*/ 1 h 4"/>
                <a:gd name="T4" fmla="*/ 0 w 12"/>
                <a:gd name="T5" fmla="*/ 3 h 4"/>
                <a:gd name="T6" fmla="*/ 12 w 12"/>
                <a:gd name="T7" fmla="*/ 4 h 4"/>
              </a:gdLst>
              <a:ahLst/>
              <a:cxnLst>
                <a:cxn ang="0">
                  <a:pos x="T0" y="T1"/>
                </a:cxn>
                <a:cxn ang="0">
                  <a:pos x="T2" y="T3"/>
                </a:cxn>
                <a:cxn ang="0">
                  <a:pos x="T4" y="T5"/>
                </a:cxn>
                <a:cxn ang="0">
                  <a:pos x="T6" y="T7"/>
                </a:cxn>
              </a:cxnLst>
              <a:rect l="0" t="0" r="r" b="b"/>
              <a:pathLst>
                <a:path w="12" h="4">
                  <a:moveTo>
                    <a:pt x="12" y="4"/>
                  </a:moveTo>
                  <a:cubicBezTo>
                    <a:pt x="7" y="2"/>
                    <a:pt x="3" y="0"/>
                    <a:pt x="1" y="1"/>
                  </a:cubicBezTo>
                  <a:cubicBezTo>
                    <a:pt x="0" y="3"/>
                    <a:pt x="0" y="3"/>
                    <a:pt x="0" y="3"/>
                  </a:cubicBezTo>
                  <a:cubicBezTo>
                    <a:pt x="6" y="3"/>
                    <a:pt x="9" y="3"/>
                    <a:pt x="1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5" name="Freeform 20318"/>
            <p:cNvSpPr/>
            <p:nvPr/>
          </p:nvSpPr>
          <p:spPr bwMode="auto">
            <a:xfrm>
              <a:off x="6102351" y="3024188"/>
              <a:ext cx="11113" cy="20638"/>
            </a:xfrm>
            <a:custGeom>
              <a:avLst/>
              <a:gdLst>
                <a:gd name="T0" fmla="*/ 0 w 3"/>
                <a:gd name="T1" fmla="*/ 6 h 6"/>
                <a:gd name="T2" fmla="*/ 1 w 3"/>
                <a:gd name="T3" fmla="*/ 5 h 6"/>
                <a:gd name="T4" fmla="*/ 3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0" y="5"/>
                    <a:pt x="1" y="5"/>
                    <a:pt x="1" y="5"/>
                  </a:cubicBezTo>
                  <a:cubicBezTo>
                    <a:pt x="2" y="3"/>
                    <a:pt x="2" y="2"/>
                    <a:pt x="3" y="0"/>
                  </a:cubicBezTo>
                  <a:cubicBezTo>
                    <a:pt x="2" y="2"/>
                    <a:pt x="1"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6" name="Freeform 20319"/>
            <p:cNvSpPr/>
            <p:nvPr/>
          </p:nvSpPr>
          <p:spPr bwMode="auto">
            <a:xfrm>
              <a:off x="6086476" y="3071813"/>
              <a:ext cx="23813" cy="15875"/>
            </a:xfrm>
            <a:custGeom>
              <a:avLst/>
              <a:gdLst>
                <a:gd name="T0" fmla="*/ 7 w 7"/>
                <a:gd name="T1" fmla="*/ 0 h 5"/>
                <a:gd name="T2" fmla="*/ 0 w 7"/>
                <a:gd name="T3" fmla="*/ 5 h 5"/>
                <a:gd name="T4" fmla="*/ 7 w 7"/>
                <a:gd name="T5" fmla="*/ 0 h 5"/>
              </a:gdLst>
              <a:ahLst/>
              <a:cxnLst>
                <a:cxn ang="0">
                  <a:pos x="T0" y="T1"/>
                </a:cxn>
                <a:cxn ang="0">
                  <a:pos x="T2" y="T3"/>
                </a:cxn>
                <a:cxn ang="0">
                  <a:pos x="T4" y="T5"/>
                </a:cxn>
              </a:cxnLst>
              <a:rect l="0" t="0" r="r" b="b"/>
              <a:pathLst>
                <a:path w="7" h="5">
                  <a:moveTo>
                    <a:pt x="7" y="0"/>
                  </a:moveTo>
                  <a:cubicBezTo>
                    <a:pt x="0" y="5"/>
                    <a:pt x="0" y="5"/>
                    <a:pt x="0" y="5"/>
                  </a:cubicBezTo>
                  <a:cubicBezTo>
                    <a:pt x="2" y="4"/>
                    <a:pt x="4" y="2"/>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7" name="Freeform 20320"/>
            <p:cNvSpPr/>
            <p:nvPr/>
          </p:nvSpPr>
          <p:spPr bwMode="auto">
            <a:xfrm>
              <a:off x="5603876" y="3306763"/>
              <a:ext cx="15875" cy="9525"/>
            </a:xfrm>
            <a:custGeom>
              <a:avLst/>
              <a:gdLst>
                <a:gd name="T0" fmla="*/ 4 w 5"/>
                <a:gd name="T1" fmla="*/ 0 h 3"/>
                <a:gd name="T2" fmla="*/ 3 w 5"/>
                <a:gd name="T3" fmla="*/ 1 h 3"/>
                <a:gd name="T4" fmla="*/ 0 w 5"/>
                <a:gd name="T5" fmla="*/ 0 h 3"/>
                <a:gd name="T6" fmla="*/ 3 w 5"/>
                <a:gd name="T7" fmla="*/ 2 h 3"/>
                <a:gd name="T8" fmla="*/ 4 w 5"/>
                <a:gd name="T9" fmla="*/ 3 h 3"/>
                <a:gd name="T10" fmla="*/ 5 w 5"/>
                <a:gd name="T11" fmla="*/ 3 h 3"/>
                <a:gd name="T12" fmla="*/ 4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4" y="0"/>
                  </a:moveTo>
                  <a:cubicBezTo>
                    <a:pt x="4" y="1"/>
                    <a:pt x="3" y="1"/>
                    <a:pt x="3" y="1"/>
                  </a:cubicBezTo>
                  <a:cubicBezTo>
                    <a:pt x="2" y="1"/>
                    <a:pt x="1" y="0"/>
                    <a:pt x="0" y="0"/>
                  </a:cubicBezTo>
                  <a:cubicBezTo>
                    <a:pt x="1" y="1"/>
                    <a:pt x="2" y="2"/>
                    <a:pt x="3" y="2"/>
                  </a:cubicBezTo>
                  <a:cubicBezTo>
                    <a:pt x="3" y="2"/>
                    <a:pt x="3" y="3"/>
                    <a:pt x="4" y="3"/>
                  </a:cubicBezTo>
                  <a:cubicBezTo>
                    <a:pt x="4" y="3"/>
                    <a:pt x="5" y="3"/>
                    <a:pt x="5" y="3"/>
                  </a:cubicBezTo>
                  <a:cubicBezTo>
                    <a:pt x="5" y="2"/>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8" name="Freeform 20321"/>
            <p:cNvSpPr/>
            <p:nvPr/>
          </p:nvSpPr>
          <p:spPr bwMode="auto">
            <a:xfrm>
              <a:off x="6399213" y="3735388"/>
              <a:ext cx="47625" cy="6350"/>
            </a:xfrm>
            <a:custGeom>
              <a:avLst/>
              <a:gdLst>
                <a:gd name="T0" fmla="*/ 0 w 14"/>
                <a:gd name="T1" fmla="*/ 2 h 2"/>
                <a:gd name="T2" fmla="*/ 7 w 14"/>
                <a:gd name="T3" fmla="*/ 1 h 2"/>
                <a:gd name="T4" fmla="*/ 11 w 14"/>
                <a:gd name="T5" fmla="*/ 1 h 2"/>
                <a:gd name="T6" fmla="*/ 12 w 14"/>
                <a:gd name="T7" fmla="*/ 0 h 2"/>
                <a:gd name="T8" fmla="*/ 14 w 14"/>
                <a:gd name="T9" fmla="*/ 0 h 2"/>
                <a:gd name="T10" fmla="*/ 9 w 14"/>
                <a:gd name="T11" fmla="*/ 0 h 2"/>
                <a:gd name="T12" fmla="*/ 5 w 14"/>
                <a:gd name="T13" fmla="*/ 1 h 2"/>
                <a:gd name="T14" fmla="*/ 0 w 14"/>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
                  <a:moveTo>
                    <a:pt x="0" y="2"/>
                  </a:moveTo>
                  <a:cubicBezTo>
                    <a:pt x="3" y="2"/>
                    <a:pt x="5" y="1"/>
                    <a:pt x="7" y="1"/>
                  </a:cubicBezTo>
                  <a:cubicBezTo>
                    <a:pt x="8" y="1"/>
                    <a:pt x="9" y="1"/>
                    <a:pt x="11" y="1"/>
                  </a:cubicBezTo>
                  <a:cubicBezTo>
                    <a:pt x="11" y="0"/>
                    <a:pt x="12" y="0"/>
                    <a:pt x="12" y="0"/>
                  </a:cubicBezTo>
                  <a:cubicBezTo>
                    <a:pt x="13" y="0"/>
                    <a:pt x="14" y="0"/>
                    <a:pt x="14" y="0"/>
                  </a:cubicBezTo>
                  <a:cubicBezTo>
                    <a:pt x="11" y="0"/>
                    <a:pt x="10" y="0"/>
                    <a:pt x="9" y="0"/>
                  </a:cubicBezTo>
                  <a:cubicBezTo>
                    <a:pt x="7" y="0"/>
                    <a:pt x="6" y="0"/>
                    <a:pt x="5" y="1"/>
                  </a:cubicBezTo>
                  <a:cubicBezTo>
                    <a:pt x="2" y="1"/>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9" name="Freeform 20322"/>
            <p:cNvSpPr/>
            <p:nvPr/>
          </p:nvSpPr>
          <p:spPr bwMode="auto">
            <a:xfrm>
              <a:off x="5803901" y="2646363"/>
              <a:ext cx="9525" cy="9525"/>
            </a:xfrm>
            <a:custGeom>
              <a:avLst/>
              <a:gdLst>
                <a:gd name="T0" fmla="*/ 3 w 3"/>
                <a:gd name="T1" fmla="*/ 0 h 3"/>
                <a:gd name="T2" fmla="*/ 0 w 3"/>
                <a:gd name="T3" fmla="*/ 3 h 3"/>
                <a:gd name="T4" fmla="*/ 3 w 3"/>
                <a:gd name="T5" fmla="*/ 0 h 3"/>
              </a:gdLst>
              <a:ahLst/>
              <a:cxnLst>
                <a:cxn ang="0">
                  <a:pos x="T0" y="T1"/>
                </a:cxn>
                <a:cxn ang="0">
                  <a:pos x="T2" y="T3"/>
                </a:cxn>
                <a:cxn ang="0">
                  <a:pos x="T4" y="T5"/>
                </a:cxn>
              </a:cxnLst>
              <a:rect l="0" t="0" r="r" b="b"/>
              <a:pathLst>
                <a:path w="3" h="3">
                  <a:moveTo>
                    <a:pt x="3" y="0"/>
                  </a:moveTo>
                  <a:cubicBezTo>
                    <a:pt x="1" y="2"/>
                    <a:pt x="0" y="3"/>
                    <a:pt x="0" y="3"/>
                  </a:cubicBezTo>
                  <a:cubicBezTo>
                    <a:pt x="2" y="1"/>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0" name="Freeform 20323"/>
            <p:cNvSpPr/>
            <p:nvPr/>
          </p:nvSpPr>
          <p:spPr bwMode="auto">
            <a:xfrm>
              <a:off x="6446838" y="3708400"/>
              <a:ext cx="80963" cy="26988"/>
            </a:xfrm>
            <a:custGeom>
              <a:avLst/>
              <a:gdLst>
                <a:gd name="T0" fmla="*/ 24 w 24"/>
                <a:gd name="T1" fmla="*/ 0 h 8"/>
                <a:gd name="T2" fmla="*/ 20 w 24"/>
                <a:gd name="T3" fmla="*/ 1 h 8"/>
                <a:gd name="T4" fmla="*/ 11 w 24"/>
                <a:gd name="T5" fmla="*/ 5 h 8"/>
                <a:gd name="T6" fmla="*/ 0 w 24"/>
                <a:gd name="T7" fmla="*/ 8 h 8"/>
                <a:gd name="T8" fmla="*/ 13 w 24"/>
                <a:gd name="T9" fmla="*/ 5 h 8"/>
                <a:gd name="T10" fmla="*/ 19 w 24"/>
                <a:gd name="T11" fmla="*/ 3 h 8"/>
                <a:gd name="T12" fmla="*/ 22 w 24"/>
                <a:gd name="T13" fmla="*/ 1 h 8"/>
                <a:gd name="T14" fmla="*/ 24 w 24"/>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4" y="0"/>
                  </a:moveTo>
                  <a:cubicBezTo>
                    <a:pt x="22" y="0"/>
                    <a:pt x="21" y="1"/>
                    <a:pt x="20" y="1"/>
                  </a:cubicBezTo>
                  <a:cubicBezTo>
                    <a:pt x="17" y="2"/>
                    <a:pt x="14" y="4"/>
                    <a:pt x="11" y="5"/>
                  </a:cubicBezTo>
                  <a:cubicBezTo>
                    <a:pt x="8" y="6"/>
                    <a:pt x="4" y="7"/>
                    <a:pt x="0" y="8"/>
                  </a:cubicBezTo>
                  <a:cubicBezTo>
                    <a:pt x="4" y="7"/>
                    <a:pt x="9" y="6"/>
                    <a:pt x="13" y="5"/>
                  </a:cubicBezTo>
                  <a:cubicBezTo>
                    <a:pt x="15" y="4"/>
                    <a:pt x="17" y="3"/>
                    <a:pt x="19" y="3"/>
                  </a:cubicBezTo>
                  <a:cubicBezTo>
                    <a:pt x="22" y="1"/>
                    <a:pt x="22" y="1"/>
                    <a:pt x="22" y="1"/>
                  </a:cubicBezTo>
                  <a:cubicBezTo>
                    <a:pt x="22" y="1"/>
                    <a:pt x="2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1" name="Freeform 20324"/>
            <p:cNvSpPr/>
            <p:nvPr/>
          </p:nvSpPr>
          <p:spPr bwMode="auto">
            <a:xfrm>
              <a:off x="5160963" y="4335463"/>
              <a:ext cx="4763" cy="6350"/>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2" name="Freeform 20325"/>
            <p:cNvSpPr/>
            <p:nvPr/>
          </p:nvSpPr>
          <p:spPr bwMode="auto">
            <a:xfrm>
              <a:off x="4895851" y="4852988"/>
              <a:ext cx="11113" cy="23813"/>
            </a:xfrm>
            <a:custGeom>
              <a:avLst/>
              <a:gdLst>
                <a:gd name="T0" fmla="*/ 0 w 3"/>
                <a:gd name="T1" fmla="*/ 7 h 7"/>
                <a:gd name="T2" fmla="*/ 3 w 3"/>
                <a:gd name="T3" fmla="*/ 0 h 7"/>
                <a:gd name="T4" fmla="*/ 0 w 3"/>
                <a:gd name="T5" fmla="*/ 7 h 7"/>
              </a:gdLst>
              <a:ahLst/>
              <a:cxnLst>
                <a:cxn ang="0">
                  <a:pos x="T0" y="T1"/>
                </a:cxn>
                <a:cxn ang="0">
                  <a:pos x="T2" y="T3"/>
                </a:cxn>
                <a:cxn ang="0">
                  <a:pos x="T4" y="T5"/>
                </a:cxn>
              </a:cxnLst>
              <a:rect l="0" t="0" r="r" b="b"/>
              <a:pathLst>
                <a:path w="3" h="7">
                  <a:moveTo>
                    <a:pt x="0" y="7"/>
                  </a:moveTo>
                  <a:cubicBezTo>
                    <a:pt x="0" y="5"/>
                    <a:pt x="2" y="3"/>
                    <a:pt x="3" y="0"/>
                  </a:cubicBezTo>
                  <a:cubicBezTo>
                    <a:pt x="2" y="1"/>
                    <a:pt x="1" y="3"/>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3" name="Freeform 20326"/>
            <p:cNvSpPr/>
            <p:nvPr/>
          </p:nvSpPr>
          <p:spPr bwMode="auto">
            <a:xfrm>
              <a:off x="6083301" y="3929063"/>
              <a:ext cx="6350" cy="11113"/>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4" name="Freeform 20327"/>
            <p:cNvSpPr/>
            <p:nvPr/>
          </p:nvSpPr>
          <p:spPr bwMode="auto">
            <a:xfrm>
              <a:off x="6035676" y="3963988"/>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0"/>
                    <a:pt x="1" y="0"/>
                  </a:cubicBezTo>
                  <a:cubicBezTo>
                    <a:pt x="1" y="1"/>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5" name="Freeform 20328"/>
            <p:cNvSpPr/>
            <p:nvPr/>
          </p:nvSpPr>
          <p:spPr bwMode="auto">
            <a:xfrm>
              <a:off x="6507163" y="3619500"/>
              <a:ext cx="3175" cy="3175"/>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0" y="0"/>
                    <a:pt x="0" y="0"/>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6" name="Freeform 20329"/>
            <p:cNvSpPr/>
            <p:nvPr/>
          </p:nvSpPr>
          <p:spPr bwMode="auto">
            <a:xfrm>
              <a:off x="6075363" y="3929063"/>
              <a:ext cx="14288" cy="14288"/>
            </a:xfrm>
            <a:custGeom>
              <a:avLst/>
              <a:gdLst>
                <a:gd name="T0" fmla="*/ 0 w 4"/>
                <a:gd name="T1" fmla="*/ 4 h 4"/>
                <a:gd name="T2" fmla="*/ 4 w 4"/>
                <a:gd name="T3" fmla="*/ 0 h 4"/>
                <a:gd name="T4" fmla="*/ 0 w 4"/>
                <a:gd name="T5" fmla="*/ 4 h 4"/>
              </a:gdLst>
              <a:ahLst/>
              <a:cxnLst>
                <a:cxn ang="0">
                  <a:pos x="T0" y="T1"/>
                </a:cxn>
                <a:cxn ang="0">
                  <a:pos x="T2" y="T3"/>
                </a:cxn>
                <a:cxn ang="0">
                  <a:pos x="T4" y="T5"/>
                </a:cxn>
              </a:cxnLst>
              <a:rect l="0" t="0" r="r" b="b"/>
              <a:pathLst>
                <a:path w="4" h="4">
                  <a:moveTo>
                    <a:pt x="0" y="4"/>
                  </a:moveTo>
                  <a:cubicBezTo>
                    <a:pt x="1" y="3"/>
                    <a:pt x="2" y="2"/>
                    <a:pt x="4" y="0"/>
                  </a:cubicBezTo>
                  <a:cubicBezTo>
                    <a:pt x="3" y="1"/>
                    <a:pt x="2"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7" name="Freeform 20330"/>
            <p:cNvSpPr/>
            <p:nvPr/>
          </p:nvSpPr>
          <p:spPr bwMode="auto">
            <a:xfrm>
              <a:off x="6075363" y="3943350"/>
              <a:ext cx="7938" cy="9525"/>
            </a:xfrm>
            <a:custGeom>
              <a:avLst/>
              <a:gdLst>
                <a:gd name="T0" fmla="*/ 2 w 2"/>
                <a:gd name="T1" fmla="*/ 0 h 3"/>
                <a:gd name="T2" fmla="*/ 0 w 2"/>
                <a:gd name="T3" fmla="*/ 2 h 3"/>
                <a:gd name="T4" fmla="*/ 2 w 2"/>
                <a:gd name="T5" fmla="*/ 0 h 3"/>
              </a:gdLst>
              <a:ahLst/>
              <a:cxnLst>
                <a:cxn ang="0">
                  <a:pos x="T0" y="T1"/>
                </a:cxn>
                <a:cxn ang="0">
                  <a:pos x="T2" y="T3"/>
                </a:cxn>
                <a:cxn ang="0">
                  <a:pos x="T4" y="T5"/>
                </a:cxn>
              </a:cxnLst>
              <a:rect l="0" t="0" r="r" b="b"/>
              <a:pathLst>
                <a:path w="2" h="3">
                  <a:moveTo>
                    <a:pt x="2" y="0"/>
                  </a:moveTo>
                  <a:cubicBezTo>
                    <a:pt x="1" y="1"/>
                    <a:pt x="0" y="2"/>
                    <a:pt x="0" y="2"/>
                  </a:cubicBezTo>
                  <a:cubicBezTo>
                    <a:pt x="0" y="3"/>
                    <a:pt x="0"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8" name="Freeform 20331"/>
            <p:cNvSpPr/>
            <p:nvPr/>
          </p:nvSpPr>
          <p:spPr bwMode="auto">
            <a:xfrm>
              <a:off x="6089651" y="3913188"/>
              <a:ext cx="9525" cy="15875"/>
            </a:xfrm>
            <a:custGeom>
              <a:avLst/>
              <a:gdLst>
                <a:gd name="T0" fmla="*/ 3 w 3"/>
                <a:gd name="T1" fmla="*/ 0 h 5"/>
                <a:gd name="T2" fmla="*/ 0 w 3"/>
                <a:gd name="T3" fmla="*/ 5 h 5"/>
                <a:gd name="T4" fmla="*/ 0 w 3"/>
                <a:gd name="T5" fmla="*/ 5 h 5"/>
                <a:gd name="T6" fmla="*/ 3 w 3"/>
                <a:gd name="T7" fmla="*/ 0 h 5"/>
              </a:gdLst>
              <a:ahLst/>
              <a:cxnLst>
                <a:cxn ang="0">
                  <a:pos x="T0" y="T1"/>
                </a:cxn>
                <a:cxn ang="0">
                  <a:pos x="T2" y="T3"/>
                </a:cxn>
                <a:cxn ang="0">
                  <a:pos x="T4" y="T5"/>
                </a:cxn>
                <a:cxn ang="0">
                  <a:pos x="T6" y="T7"/>
                </a:cxn>
              </a:cxnLst>
              <a:rect l="0" t="0" r="r" b="b"/>
              <a:pathLst>
                <a:path w="3" h="5">
                  <a:moveTo>
                    <a:pt x="3" y="0"/>
                  </a:moveTo>
                  <a:cubicBezTo>
                    <a:pt x="2" y="2"/>
                    <a:pt x="1" y="4"/>
                    <a:pt x="0" y="5"/>
                  </a:cubicBezTo>
                  <a:cubicBezTo>
                    <a:pt x="0" y="5"/>
                    <a:pt x="0" y="4"/>
                    <a:pt x="0" y="5"/>
                  </a:cubicBezTo>
                  <a:cubicBezTo>
                    <a:pt x="1" y="4"/>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9" name="Freeform 20332"/>
            <p:cNvSpPr/>
            <p:nvPr/>
          </p:nvSpPr>
          <p:spPr bwMode="auto">
            <a:xfrm>
              <a:off x="5437188" y="3282950"/>
              <a:ext cx="6350" cy="15875"/>
            </a:xfrm>
            <a:custGeom>
              <a:avLst/>
              <a:gdLst>
                <a:gd name="T0" fmla="*/ 0 w 2"/>
                <a:gd name="T1" fmla="*/ 0 h 5"/>
                <a:gd name="T2" fmla="*/ 0 w 2"/>
                <a:gd name="T3" fmla="*/ 1 h 5"/>
                <a:gd name="T4" fmla="*/ 0 w 2"/>
                <a:gd name="T5" fmla="*/ 0 h 5"/>
              </a:gdLst>
              <a:ahLst/>
              <a:cxnLst>
                <a:cxn ang="0">
                  <a:pos x="T0" y="T1"/>
                </a:cxn>
                <a:cxn ang="0">
                  <a:pos x="T2" y="T3"/>
                </a:cxn>
                <a:cxn ang="0">
                  <a:pos x="T4" y="T5"/>
                </a:cxn>
              </a:cxnLst>
              <a:rect l="0" t="0" r="r" b="b"/>
              <a:pathLst>
                <a:path w="2" h="5">
                  <a:moveTo>
                    <a:pt x="0" y="0"/>
                  </a:moveTo>
                  <a:cubicBezTo>
                    <a:pt x="0" y="0"/>
                    <a:pt x="0" y="1"/>
                    <a:pt x="0" y="1"/>
                  </a:cubicBezTo>
                  <a:cubicBezTo>
                    <a:pt x="2" y="5"/>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0" name="Freeform 20333"/>
            <p:cNvSpPr/>
            <p:nvPr/>
          </p:nvSpPr>
          <p:spPr bwMode="auto">
            <a:xfrm>
              <a:off x="6143626" y="3340100"/>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1" name="Freeform 20334"/>
            <p:cNvSpPr/>
            <p:nvPr/>
          </p:nvSpPr>
          <p:spPr bwMode="auto">
            <a:xfrm>
              <a:off x="6119813" y="3282950"/>
              <a:ext cx="30163" cy="57150"/>
            </a:xfrm>
            <a:custGeom>
              <a:avLst/>
              <a:gdLst>
                <a:gd name="T0" fmla="*/ 0 w 9"/>
                <a:gd name="T1" fmla="*/ 0 h 17"/>
                <a:gd name="T2" fmla="*/ 7 w 9"/>
                <a:gd name="T3" fmla="*/ 17 h 17"/>
                <a:gd name="T4" fmla="*/ 9 w 9"/>
                <a:gd name="T5" fmla="*/ 10 h 17"/>
                <a:gd name="T6" fmla="*/ 0 w 9"/>
                <a:gd name="T7" fmla="*/ 0 h 17"/>
              </a:gdLst>
              <a:ahLst/>
              <a:cxnLst>
                <a:cxn ang="0">
                  <a:pos x="T0" y="T1"/>
                </a:cxn>
                <a:cxn ang="0">
                  <a:pos x="T2" y="T3"/>
                </a:cxn>
                <a:cxn ang="0">
                  <a:pos x="T4" y="T5"/>
                </a:cxn>
                <a:cxn ang="0">
                  <a:pos x="T6" y="T7"/>
                </a:cxn>
              </a:cxnLst>
              <a:rect l="0" t="0" r="r" b="b"/>
              <a:pathLst>
                <a:path w="9" h="17">
                  <a:moveTo>
                    <a:pt x="0" y="0"/>
                  </a:moveTo>
                  <a:cubicBezTo>
                    <a:pt x="3" y="8"/>
                    <a:pt x="4" y="12"/>
                    <a:pt x="7" y="17"/>
                  </a:cubicBezTo>
                  <a:cubicBezTo>
                    <a:pt x="7" y="15"/>
                    <a:pt x="8" y="12"/>
                    <a:pt x="9" y="10"/>
                  </a:cubicBezTo>
                  <a:cubicBezTo>
                    <a:pt x="5" y="8"/>
                    <a:pt x="2"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2" name="Freeform 20335"/>
            <p:cNvSpPr>
              <a:spLocks noEditPoints="1"/>
            </p:cNvSpPr>
            <p:nvPr/>
          </p:nvSpPr>
          <p:spPr bwMode="auto">
            <a:xfrm>
              <a:off x="4838701" y="2598738"/>
              <a:ext cx="1773238" cy="2414588"/>
            </a:xfrm>
            <a:custGeom>
              <a:avLst/>
              <a:gdLst>
                <a:gd name="T0" fmla="*/ 294 w 522"/>
                <a:gd name="T1" fmla="*/ 31 h 709"/>
                <a:gd name="T2" fmla="*/ 314 w 522"/>
                <a:gd name="T3" fmla="*/ 17 h 709"/>
                <a:gd name="T4" fmla="*/ 312 w 522"/>
                <a:gd name="T5" fmla="*/ 29 h 709"/>
                <a:gd name="T6" fmla="*/ 309 w 522"/>
                <a:gd name="T7" fmla="*/ 69 h 709"/>
                <a:gd name="T8" fmla="*/ 310 w 522"/>
                <a:gd name="T9" fmla="*/ 185 h 709"/>
                <a:gd name="T10" fmla="*/ 345 w 522"/>
                <a:gd name="T11" fmla="*/ 167 h 709"/>
                <a:gd name="T12" fmla="*/ 372 w 522"/>
                <a:gd name="T13" fmla="*/ 138 h 709"/>
                <a:gd name="T14" fmla="*/ 403 w 522"/>
                <a:gd name="T15" fmla="*/ 105 h 709"/>
                <a:gd name="T16" fmla="*/ 416 w 522"/>
                <a:gd name="T17" fmla="*/ 97 h 709"/>
                <a:gd name="T18" fmla="*/ 415 w 522"/>
                <a:gd name="T19" fmla="*/ 100 h 709"/>
                <a:gd name="T20" fmla="*/ 408 w 522"/>
                <a:gd name="T21" fmla="*/ 131 h 709"/>
                <a:gd name="T22" fmla="*/ 379 w 522"/>
                <a:gd name="T23" fmla="*/ 190 h 709"/>
                <a:gd name="T24" fmla="*/ 412 w 522"/>
                <a:gd name="T25" fmla="*/ 231 h 709"/>
                <a:gd name="T26" fmla="*/ 451 w 522"/>
                <a:gd name="T27" fmla="*/ 225 h 709"/>
                <a:gd name="T28" fmla="*/ 492 w 522"/>
                <a:gd name="T29" fmla="*/ 212 h 709"/>
                <a:gd name="T30" fmla="*/ 457 w 522"/>
                <a:gd name="T31" fmla="*/ 248 h 709"/>
                <a:gd name="T32" fmla="*/ 454 w 522"/>
                <a:gd name="T33" fmla="*/ 237 h 709"/>
                <a:gd name="T34" fmla="*/ 399 w 522"/>
                <a:gd name="T35" fmla="*/ 284 h 709"/>
                <a:gd name="T36" fmla="*/ 428 w 522"/>
                <a:gd name="T37" fmla="*/ 285 h 709"/>
                <a:gd name="T38" fmla="*/ 469 w 522"/>
                <a:gd name="T39" fmla="*/ 299 h 709"/>
                <a:gd name="T40" fmla="*/ 477 w 522"/>
                <a:gd name="T41" fmla="*/ 320 h 709"/>
                <a:gd name="T42" fmla="*/ 462 w 522"/>
                <a:gd name="T43" fmla="*/ 327 h 709"/>
                <a:gd name="T44" fmla="*/ 404 w 522"/>
                <a:gd name="T45" fmla="*/ 353 h 709"/>
                <a:gd name="T46" fmla="*/ 362 w 522"/>
                <a:gd name="T47" fmla="*/ 378 h 709"/>
                <a:gd name="T48" fmla="*/ 341 w 522"/>
                <a:gd name="T49" fmla="*/ 439 h 709"/>
                <a:gd name="T50" fmla="*/ 373 w 522"/>
                <a:gd name="T51" fmla="*/ 379 h 709"/>
                <a:gd name="T52" fmla="*/ 455 w 522"/>
                <a:gd name="T53" fmla="*/ 336 h 709"/>
                <a:gd name="T54" fmla="*/ 521 w 522"/>
                <a:gd name="T55" fmla="*/ 309 h 709"/>
                <a:gd name="T56" fmla="*/ 465 w 522"/>
                <a:gd name="T57" fmla="*/ 280 h 709"/>
                <a:gd name="T58" fmla="*/ 430 w 522"/>
                <a:gd name="T59" fmla="*/ 277 h 709"/>
                <a:gd name="T60" fmla="*/ 456 w 522"/>
                <a:gd name="T61" fmla="*/ 253 h 709"/>
                <a:gd name="T62" fmla="*/ 514 w 522"/>
                <a:gd name="T63" fmla="*/ 202 h 709"/>
                <a:gd name="T64" fmla="*/ 471 w 522"/>
                <a:gd name="T65" fmla="*/ 205 h 709"/>
                <a:gd name="T66" fmla="*/ 397 w 522"/>
                <a:gd name="T67" fmla="*/ 214 h 709"/>
                <a:gd name="T68" fmla="*/ 427 w 522"/>
                <a:gd name="T69" fmla="*/ 115 h 709"/>
                <a:gd name="T70" fmla="*/ 406 w 522"/>
                <a:gd name="T71" fmla="*/ 84 h 709"/>
                <a:gd name="T72" fmla="*/ 376 w 522"/>
                <a:gd name="T73" fmla="*/ 119 h 709"/>
                <a:gd name="T74" fmla="*/ 322 w 522"/>
                <a:gd name="T75" fmla="*/ 166 h 709"/>
                <a:gd name="T76" fmla="*/ 319 w 522"/>
                <a:gd name="T77" fmla="*/ 146 h 709"/>
                <a:gd name="T78" fmla="*/ 330 w 522"/>
                <a:gd name="T79" fmla="*/ 21 h 709"/>
                <a:gd name="T80" fmla="*/ 293 w 522"/>
                <a:gd name="T81" fmla="*/ 10 h 709"/>
                <a:gd name="T82" fmla="*/ 230 w 522"/>
                <a:gd name="T83" fmla="*/ 147 h 709"/>
                <a:gd name="T84" fmla="*/ 215 w 522"/>
                <a:gd name="T85" fmla="*/ 149 h 709"/>
                <a:gd name="T86" fmla="*/ 198 w 522"/>
                <a:gd name="T87" fmla="*/ 94 h 709"/>
                <a:gd name="T88" fmla="*/ 170 w 522"/>
                <a:gd name="T89" fmla="*/ 70 h 709"/>
                <a:gd name="T90" fmla="*/ 150 w 522"/>
                <a:gd name="T91" fmla="*/ 68 h 709"/>
                <a:gd name="T92" fmla="*/ 165 w 522"/>
                <a:gd name="T93" fmla="*/ 204 h 709"/>
                <a:gd name="T94" fmla="*/ 177 w 522"/>
                <a:gd name="T95" fmla="*/ 265 h 709"/>
                <a:gd name="T96" fmla="*/ 134 w 522"/>
                <a:gd name="T97" fmla="*/ 410 h 709"/>
                <a:gd name="T98" fmla="*/ 9 w 522"/>
                <a:gd name="T99" fmla="*/ 687 h 709"/>
                <a:gd name="T100" fmla="*/ 45 w 522"/>
                <a:gd name="T101" fmla="*/ 637 h 709"/>
                <a:gd name="T102" fmla="*/ 96 w 522"/>
                <a:gd name="T103" fmla="*/ 510 h 709"/>
                <a:gd name="T104" fmla="*/ 176 w 522"/>
                <a:gd name="T105" fmla="*/ 339 h 709"/>
                <a:gd name="T106" fmla="*/ 186 w 522"/>
                <a:gd name="T107" fmla="*/ 261 h 709"/>
                <a:gd name="T108" fmla="*/ 181 w 522"/>
                <a:gd name="T109" fmla="*/ 203 h 709"/>
                <a:gd name="T110" fmla="*/ 165 w 522"/>
                <a:gd name="T111" fmla="*/ 111 h 709"/>
                <a:gd name="T112" fmla="*/ 165 w 522"/>
                <a:gd name="T113" fmla="*/ 83 h 709"/>
                <a:gd name="T114" fmla="*/ 185 w 522"/>
                <a:gd name="T115" fmla="*/ 114 h 709"/>
                <a:gd name="T116" fmla="*/ 226 w 522"/>
                <a:gd name="T117" fmla="*/ 205 h 709"/>
                <a:gd name="T118" fmla="*/ 247 w 522"/>
                <a:gd name="T119" fmla="*/ 153 h 709"/>
                <a:gd name="T120" fmla="*/ 313 w 522"/>
                <a:gd name="T121" fmla="*/ 32 h 709"/>
                <a:gd name="T122" fmla="*/ 385 w 522"/>
                <a:gd name="T123" fmla="*/ 36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2" h="709">
                  <a:moveTo>
                    <a:pt x="261" y="98"/>
                  </a:moveTo>
                  <a:cubicBezTo>
                    <a:pt x="262" y="95"/>
                    <a:pt x="264" y="92"/>
                    <a:pt x="265" y="89"/>
                  </a:cubicBezTo>
                  <a:cubicBezTo>
                    <a:pt x="264" y="101"/>
                    <a:pt x="261" y="109"/>
                    <a:pt x="266" y="101"/>
                  </a:cubicBezTo>
                  <a:cubicBezTo>
                    <a:pt x="263" y="99"/>
                    <a:pt x="266" y="90"/>
                    <a:pt x="269" y="81"/>
                  </a:cubicBezTo>
                  <a:cubicBezTo>
                    <a:pt x="272" y="72"/>
                    <a:pt x="276" y="64"/>
                    <a:pt x="274" y="62"/>
                  </a:cubicBezTo>
                  <a:cubicBezTo>
                    <a:pt x="275" y="60"/>
                    <a:pt x="276" y="59"/>
                    <a:pt x="278" y="57"/>
                  </a:cubicBezTo>
                  <a:cubicBezTo>
                    <a:pt x="277" y="59"/>
                    <a:pt x="277" y="59"/>
                    <a:pt x="276" y="61"/>
                  </a:cubicBezTo>
                  <a:cubicBezTo>
                    <a:pt x="280" y="56"/>
                    <a:pt x="280" y="54"/>
                    <a:pt x="280" y="51"/>
                  </a:cubicBezTo>
                  <a:cubicBezTo>
                    <a:pt x="281" y="48"/>
                    <a:pt x="281" y="44"/>
                    <a:pt x="286" y="38"/>
                  </a:cubicBezTo>
                  <a:cubicBezTo>
                    <a:pt x="290" y="34"/>
                    <a:pt x="293" y="32"/>
                    <a:pt x="291" y="35"/>
                  </a:cubicBezTo>
                  <a:cubicBezTo>
                    <a:pt x="292" y="34"/>
                    <a:pt x="293" y="32"/>
                    <a:pt x="294" y="31"/>
                  </a:cubicBezTo>
                  <a:cubicBezTo>
                    <a:pt x="296" y="29"/>
                    <a:pt x="297" y="28"/>
                    <a:pt x="298" y="26"/>
                  </a:cubicBezTo>
                  <a:cubicBezTo>
                    <a:pt x="301" y="25"/>
                    <a:pt x="301" y="26"/>
                    <a:pt x="298" y="28"/>
                  </a:cubicBezTo>
                  <a:cubicBezTo>
                    <a:pt x="301" y="25"/>
                    <a:pt x="301" y="25"/>
                    <a:pt x="301" y="25"/>
                  </a:cubicBezTo>
                  <a:cubicBezTo>
                    <a:pt x="302" y="25"/>
                    <a:pt x="303" y="24"/>
                    <a:pt x="303" y="24"/>
                  </a:cubicBezTo>
                  <a:cubicBezTo>
                    <a:pt x="304" y="23"/>
                    <a:pt x="304" y="23"/>
                    <a:pt x="304" y="23"/>
                  </a:cubicBezTo>
                  <a:cubicBezTo>
                    <a:pt x="305" y="22"/>
                    <a:pt x="306" y="22"/>
                    <a:pt x="308" y="21"/>
                  </a:cubicBezTo>
                  <a:cubicBezTo>
                    <a:pt x="308" y="21"/>
                    <a:pt x="308" y="21"/>
                    <a:pt x="308" y="21"/>
                  </a:cubicBezTo>
                  <a:cubicBezTo>
                    <a:pt x="308" y="21"/>
                    <a:pt x="309" y="20"/>
                    <a:pt x="311" y="19"/>
                  </a:cubicBezTo>
                  <a:cubicBezTo>
                    <a:pt x="312" y="18"/>
                    <a:pt x="312" y="18"/>
                    <a:pt x="313" y="17"/>
                  </a:cubicBezTo>
                  <a:cubicBezTo>
                    <a:pt x="314" y="17"/>
                    <a:pt x="314" y="17"/>
                    <a:pt x="314" y="17"/>
                  </a:cubicBezTo>
                  <a:cubicBezTo>
                    <a:pt x="314" y="17"/>
                    <a:pt x="314" y="17"/>
                    <a:pt x="314" y="17"/>
                  </a:cubicBezTo>
                  <a:cubicBezTo>
                    <a:pt x="314" y="17"/>
                    <a:pt x="314" y="17"/>
                    <a:pt x="314" y="17"/>
                  </a:cubicBezTo>
                  <a:cubicBezTo>
                    <a:pt x="314" y="21"/>
                    <a:pt x="313" y="17"/>
                    <a:pt x="313" y="18"/>
                  </a:cubicBezTo>
                  <a:cubicBezTo>
                    <a:pt x="314" y="20"/>
                    <a:pt x="315" y="21"/>
                    <a:pt x="315" y="23"/>
                  </a:cubicBezTo>
                  <a:cubicBezTo>
                    <a:pt x="315" y="25"/>
                    <a:pt x="314" y="25"/>
                    <a:pt x="313" y="24"/>
                  </a:cubicBezTo>
                  <a:cubicBezTo>
                    <a:pt x="313" y="23"/>
                    <a:pt x="313" y="23"/>
                    <a:pt x="313" y="22"/>
                  </a:cubicBezTo>
                  <a:cubicBezTo>
                    <a:pt x="312" y="22"/>
                    <a:pt x="312" y="21"/>
                    <a:pt x="312" y="21"/>
                  </a:cubicBezTo>
                  <a:cubicBezTo>
                    <a:pt x="312" y="20"/>
                    <a:pt x="312" y="20"/>
                    <a:pt x="312" y="20"/>
                  </a:cubicBezTo>
                  <a:cubicBezTo>
                    <a:pt x="312" y="20"/>
                    <a:pt x="312" y="20"/>
                    <a:pt x="312" y="20"/>
                  </a:cubicBezTo>
                  <a:cubicBezTo>
                    <a:pt x="310" y="25"/>
                    <a:pt x="310" y="25"/>
                    <a:pt x="311" y="26"/>
                  </a:cubicBezTo>
                  <a:cubicBezTo>
                    <a:pt x="312" y="26"/>
                    <a:pt x="312" y="27"/>
                    <a:pt x="312" y="28"/>
                  </a:cubicBezTo>
                  <a:cubicBezTo>
                    <a:pt x="312" y="28"/>
                    <a:pt x="312" y="28"/>
                    <a:pt x="312" y="29"/>
                  </a:cubicBezTo>
                  <a:cubicBezTo>
                    <a:pt x="312" y="30"/>
                    <a:pt x="312" y="31"/>
                    <a:pt x="312" y="31"/>
                  </a:cubicBezTo>
                  <a:cubicBezTo>
                    <a:pt x="312" y="33"/>
                    <a:pt x="312" y="36"/>
                    <a:pt x="312" y="38"/>
                  </a:cubicBezTo>
                  <a:cubicBezTo>
                    <a:pt x="311" y="29"/>
                    <a:pt x="311" y="29"/>
                    <a:pt x="311" y="29"/>
                  </a:cubicBezTo>
                  <a:cubicBezTo>
                    <a:pt x="309" y="32"/>
                    <a:pt x="309" y="35"/>
                    <a:pt x="309" y="39"/>
                  </a:cubicBezTo>
                  <a:cubicBezTo>
                    <a:pt x="309" y="43"/>
                    <a:pt x="308" y="48"/>
                    <a:pt x="307" y="53"/>
                  </a:cubicBezTo>
                  <a:cubicBezTo>
                    <a:pt x="308" y="52"/>
                    <a:pt x="309" y="47"/>
                    <a:pt x="310" y="43"/>
                  </a:cubicBezTo>
                  <a:cubicBezTo>
                    <a:pt x="312" y="39"/>
                    <a:pt x="313" y="37"/>
                    <a:pt x="314" y="43"/>
                  </a:cubicBezTo>
                  <a:cubicBezTo>
                    <a:pt x="313" y="44"/>
                    <a:pt x="313" y="46"/>
                    <a:pt x="313" y="48"/>
                  </a:cubicBezTo>
                  <a:cubicBezTo>
                    <a:pt x="313" y="50"/>
                    <a:pt x="313" y="53"/>
                    <a:pt x="314" y="56"/>
                  </a:cubicBezTo>
                  <a:cubicBezTo>
                    <a:pt x="312" y="56"/>
                    <a:pt x="312" y="62"/>
                    <a:pt x="311" y="70"/>
                  </a:cubicBezTo>
                  <a:cubicBezTo>
                    <a:pt x="309" y="69"/>
                    <a:pt x="309" y="69"/>
                    <a:pt x="309" y="69"/>
                  </a:cubicBezTo>
                  <a:cubicBezTo>
                    <a:pt x="308" y="77"/>
                    <a:pt x="310" y="77"/>
                    <a:pt x="310" y="82"/>
                  </a:cubicBezTo>
                  <a:cubicBezTo>
                    <a:pt x="309" y="91"/>
                    <a:pt x="307" y="93"/>
                    <a:pt x="305" y="95"/>
                  </a:cubicBezTo>
                  <a:cubicBezTo>
                    <a:pt x="303" y="110"/>
                    <a:pt x="309" y="85"/>
                    <a:pt x="308" y="103"/>
                  </a:cubicBezTo>
                  <a:cubicBezTo>
                    <a:pt x="305" y="115"/>
                    <a:pt x="305" y="124"/>
                    <a:pt x="306" y="140"/>
                  </a:cubicBezTo>
                  <a:cubicBezTo>
                    <a:pt x="305" y="149"/>
                    <a:pt x="305" y="138"/>
                    <a:pt x="304" y="141"/>
                  </a:cubicBezTo>
                  <a:cubicBezTo>
                    <a:pt x="304" y="144"/>
                    <a:pt x="305" y="147"/>
                    <a:pt x="306" y="149"/>
                  </a:cubicBezTo>
                  <a:cubicBezTo>
                    <a:pt x="306" y="152"/>
                    <a:pt x="305" y="151"/>
                    <a:pt x="305" y="151"/>
                  </a:cubicBezTo>
                  <a:cubicBezTo>
                    <a:pt x="305" y="156"/>
                    <a:pt x="306" y="156"/>
                    <a:pt x="307" y="156"/>
                  </a:cubicBezTo>
                  <a:cubicBezTo>
                    <a:pt x="307" y="157"/>
                    <a:pt x="308" y="158"/>
                    <a:pt x="309" y="165"/>
                  </a:cubicBezTo>
                  <a:cubicBezTo>
                    <a:pt x="310" y="165"/>
                    <a:pt x="310" y="168"/>
                    <a:pt x="310" y="171"/>
                  </a:cubicBezTo>
                  <a:cubicBezTo>
                    <a:pt x="310" y="175"/>
                    <a:pt x="310" y="179"/>
                    <a:pt x="310" y="185"/>
                  </a:cubicBezTo>
                  <a:cubicBezTo>
                    <a:pt x="311" y="185"/>
                    <a:pt x="311" y="185"/>
                    <a:pt x="311" y="185"/>
                  </a:cubicBezTo>
                  <a:cubicBezTo>
                    <a:pt x="311" y="185"/>
                    <a:pt x="311" y="185"/>
                    <a:pt x="311" y="185"/>
                  </a:cubicBezTo>
                  <a:cubicBezTo>
                    <a:pt x="313" y="185"/>
                    <a:pt x="313" y="185"/>
                    <a:pt x="313" y="185"/>
                  </a:cubicBezTo>
                  <a:cubicBezTo>
                    <a:pt x="314" y="184"/>
                    <a:pt x="315" y="184"/>
                    <a:pt x="316" y="184"/>
                  </a:cubicBezTo>
                  <a:cubicBezTo>
                    <a:pt x="318" y="183"/>
                    <a:pt x="320" y="182"/>
                    <a:pt x="322" y="181"/>
                  </a:cubicBezTo>
                  <a:cubicBezTo>
                    <a:pt x="326" y="179"/>
                    <a:pt x="330" y="177"/>
                    <a:pt x="333" y="173"/>
                  </a:cubicBezTo>
                  <a:cubicBezTo>
                    <a:pt x="337" y="172"/>
                    <a:pt x="332" y="176"/>
                    <a:pt x="333" y="177"/>
                  </a:cubicBezTo>
                  <a:cubicBezTo>
                    <a:pt x="336" y="175"/>
                    <a:pt x="338" y="173"/>
                    <a:pt x="340" y="171"/>
                  </a:cubicBezTo>
                  <a:cubicBezTo>
                    <a:pt x="341" y="170"/>
                    <a:pt x="342" y="170"/>
                    <a:pt x="343" y="169"/>
                  </a:cubicBezTo>
                  <a:cubicBezTo>
                    <a:pt x="343" y="168"/>
                    <a:pt x="343" y="168"/>
                    <a:pt x="344" y="168"/>
                  </a:cubicBezTo>
                  <a:cubicBezTo>
                    <a:pt x="344" y="168"/>
                    <a:pt x="344" y="167"/>
                    <a:pt x="345" y="167"/>
                  </a:cubicBezTo>
                  <a:cubicBezTo>
                    <a:pt x="346" y="165"/>
                    <a:pt x="348" y="164"/>
                    <a:pt x="349" y="163"/>
                  </a:cubicBezTo>
                  <a:cubicBezTo>
                    <a:pt x="351" y="160"/>
                    <a:pt x="353" y="157"/>
                    <a:pt x="357" y="151"/>
                  </a:cubicBezTo>
                  <a:cubicBezTo>
                    <a:pt x="361" y="149"/>
                    <a:pt x="364" y="146"/>
                    <a:pt x="367" y="144"/>
                  </a:cubicBezTo>
                  <a:cubicBezTo>
                    <a:pt x="359" y="149"/>
                    <a:pt x="366" y="139"/>
                    <a:pt x="372" y="131"/>
                  </a:cubicBezTo>
                  <a:cubicBezTo>
                    <a:pt x="369" y="132"/>
                    <a:pt x="366" y="134"/>
                    <a:pt x="365" y="135"/>
                  </a:cubicBezTo>
                  <a:cubicBezTo>
                    <a:pt x="375" y="122"/>
                    <a:pt x="375" y="122"/>
                    <a:pt x="375" y="122"/>
                  </a:cubicBezTo>
                  <a:cubicBezTo>
                    <a:pt x="376" y="121"/>
                    <a:pt x="376" y="123"/>
                    <a:pt x="375" y="125"/>
                  </a:cubicBezTo>
                  <a:cubicBezTo>
                    <a:pt x="375" y="125"/>
                    <a:pt x="376" y="124"/>
                    <a:pt x="376" y="123"/>
                  </a:cubicBezTo>
                  <a:cubicBezTo>
                    <a:pt x="381" y="119"/>
                    <a:pt x="380" y="123"/>
                    <a:pt x="378" y="127"/>
                  </a:cubicBezTo>
                  <a:cubicBezTo>
                    <a:pt x="377" y="128"/>
                    <a:pt x="375" y="129"/>
                    <a:pt x="373" y="130"/>
                  </a:cubicBezTo>
                  <a:cubicBezTo>
                    <a:pt x="372" y="134"/>
                    <a:pt x="370" y="137"/>
                    <a:pt x="372" y="138"/>
                  </a:cubicBezTo>
                  <a:cubicBezTo>
                    <a:pt x="372" y="137"/>
                    <a:pt x="374" y="135"/>
                    <a:pt x="375" y="134"/>
                  </a:cubicBezTo>
                  <a:cubicBezTo>
                    <a:pt x="375" y="135"/>
                    <a:pt x="374" y="135"/>
                    <a:pt x="375" y="135"/>
                  </a:cubicBezTo>
                  <a:cubicBezTo>
                    <a:pt x="376" y="135"/>
                    <a:pt x="376" y="133"/>
                    <a:pt x="378" y="131"/>
                  </a:cubicBezTo>
                  <a:cubicBezTo>
                    <a:pt x="382" y="130"/>
                    <a:pt x="382" y="130"/>
                    <a:pt x="382" y="130"/>
                  </a:cubicBezTo>
                  <a:cubicBezTo>
                    <a:pt x="382" y="129"/>
                    <a:pt x="382" y="129"/>
                    <a:pt x="382" y="129"/>
                  </a:cubicBezTo>
                  <a:cubicBezTo>
                    <a:pt x="390" y="122"/>
                    <a:pt x="390" y="122"/>
                    <a:pt x="390" y="122"/>
                  </a:cubicBezTo>
                  <a:cubicBezTo>
                    <a:pt x="394" y="119"/>
                    <a:pt x="394" y="119"/>
                    <a:pt x="394" y="119"/>
                  </a:cubicBezTo>
                  <a:cubicBezTo>
                    <a:pt x="395" y="118"/>
                    <a:pt x="395" y="118"/>
                    <a:pt x="395" y="118"/>
                  </a:cubicBezTo>
                  <a:cubicBezTo>
                    <a:pt x="395" y="118"/>
                    <a:pt x="395" y="118"/>
                    <a:pt x="395" y="118"/>
                  </a:cubicBezTo>
                  <a:cubicBezTo>
                    <a:pt x="396" y="117"/>
                    <a:pt x="396" y="117"/>
                    <a:pt x="396" y="117"/>
                  </a:cubicBezTo>
                  <a:cubicBezTo>
                    <a:pt x="398" y="114"/>
                    <a:pt x="400" y="110"/>
                    <a:pt x="403" y="105"/>
                  </a:cubicBezTo>
                  <a:cubicBezTo>
                    <a:pt x="407" y="101"/>
                    <a:pt x="412" y="95"/>
                    <a:pt x="419" y="88"/>
                  </a:cubicBezTo>
                  <a:cubicBezTo>
                    <a:pt x="420" y="88"/>
                    <a:pt x="421" y="87"/>
                    <a:pt x="422" y="86"/>
                  </a:cubicBezTo>
                  <a:cubicBezTo>
                    <a:pt x="423" y="85"/>
                    <a:pt x="423" y="85"/>
                    <a:pt x="423" y="85"/>
                  </a:cubicBezTo>
                  <a:cubicBezTo>
                    <a:pt x="423" y="85"/>
                    <a:pt x="423" y="85"/>
                    <a:pt x="423" y="85"/>
                  </a:cubicBezTo>
                  <a:cubicBezTo>
                    <a:pt x="423" y="85"/>
                    <a:pt x="423" y="85"/>
                    <a:pt x="423" y="85"/>
                  </a:cubicBezTo>
                  <a:cubicBezTo>
                    <a:pt x="424" y="87"/>
                    <a:pt x="424" y="87"/>
                    <a:pt x="424" y="87"/>
                  </a:cubicBezTo>
                  <a:cubicBezTo>
                    <a:pt x="424" y="88"/>
                    <a:pt x="424" y="90"/>
                    <a:pt x="425" y="93"/>
                  </a:cubicBezTo>
                  <a:cubicBezTo>
                    <a:pt x="423" y="92"/>
                    <a:pt x="421" y="94"/>
                    <a:pt x="420" y="96"/>
                  </a:cubicBezTo>
                  <a:cubicBezTo>
                    <a:pt x="418" y="98"/>
                    <a:pt x="417" y="101"/>
                    <a:pt x="415" y="103"/>
                  </a:cubicBezTo>
                  <a:cubicBezTo>
                    <a:pt x="416" y="101"/>
                    <a:pt x="416" y="99"/>
                    <a:pt x="416" y="98"/>
                  </a:cubicBezTo>
                  <a:cubicBezTo>
                    <a:pt x="416" y="98"/>
                    <a:pt x="416" y="97"/>
                    <a:pt x="416" y="97"/>
                  </a:cubicBezTo>
                  <a:cubicBezTo>
                    <a:pt x="416" y="96"/>
                    <a:pt x="416" y="96"/>
                    <a:pt x="416" y="96"/>
                  </a:cubicBezTo>
                  <a:cubicBezTo>
                    <a:pt x="416" y="97"/>
                    <a:pt x="416" y="97"/>
                    <a:pt x="416" y="97"/>
                  </a:cubicBezTo>
                  <a:cubicBezTo>
                    <a:pt x="415" y="97"/>
                    <a:pt x="414" y="98"/>
                    <a:pt x="413" y="99"/>
                  </a:cubicBezTo>
                  <a:cubicBezTo>
                    <a:pt x="411" y="100"/>
                    <a:pt x="410" y="102"/>
                    <a:pt x="408" y="104"/>
                  </a:cubicBezTo>
                  <a:cubicBezTo>
                    <a:pt x="406" y="106"/>
                    <a:pt x="405" y="107"/>
                    <a:pt x="403" y="108"/>
                  </a:cubicBezTo>
                  <a:cubicBezTo>
                    <a:pt x="406" y="106"/>
                    <a:pt x="404" y="109"/>
                    <a:pt x="404" y="110"/>
                  </a:cubicBezTo>
                  <a:cubicBezTo>
                    <a:pt x="406" y="108"/>
                    <a:pt x="408" y="105"/>
                    <a:pt x="411" y="102"/>
                  </a:cubicBezTo>
                  <a:cubicBezTo>
                    <a:pt x="414" y="100"/>
                    <a:pt x="414" y="100"/>
                    <a:pt x="414" y="100"/>
                  </a:cubicBezTo>
                  <a:cubicBezTo>
                    <a:pt x="414" y="100"/>
                    <a:pt x="414" y="100"/>
                    <a:pt x="414" y="100"/>
                  </a:cubicBezTo>
                  <a:cubicBezTo>
                    <a:pt x="414" y="100"/>
                    <a:pt x="414" y="100"/>
                    <a:pt x="414" y="100"/>
                  </a:cubicBezTo>
                  <a:cubicBezTo>
                    <a:pt x="415" y="100"/>
                    <a:pt x="415" y="100"/>
                    <a:pt x="415" y="100"/>
                  </a:cubicBezTo>
                  <a:cubicBezTo>
                    <a:pt x="411" y="105"/>
                    <a:pt x="412" y="107"/>
                    <a:pt x="411" y="111"/>
                  </a:cubicBezTo>
                  <a:cubicBezTo>
                    <a:pt x="413" y="108"/>
                    <a:pt x="414" y="107"/>
                    <a:pt x="414" y="107"/>
                  </a:cubicBezTo>
                  <a:cubicBezTo>
                    <a:pt x="415" y="108"/>
                    <a:pt x="415" y="109"/>
                    <a:pt x="415" y="110"/>
                  </a:cubicBezTo>
                  <a:cubicBezTo>
                    <a:pt x="415" y="113"/>
                    <a:pt x="413" y="118"/>
                    <a:pt x="413" y="121"/>
                  </a:cubicBezTo>
                  <a:cubicBezTo>
                    <a:pt x="412" y="121"/>
                    <a:pt x="411" y="121"/>
                    <a:pt x="411" y="120"/>
                  </a:cubicBezTo>
                  <a:cubicBezTo>
                    <a:pt x="411" y="119"/>
                    <a:pt x="411" y="118"/>
                    <a:pt x="412" y="115"/>
                  </a:cubicBezTo>
                  <a:cubicBezTo>
                    <a:pt x="410" y="117"/>
                    <a:pt x="410" y="118"/>
                    <a:pt x="410" y="119"/>
                  </a:cubicBezTo>
                  <a:cubicBezTo>
                    <a:pt x="410" y="120"/>
                    <a:pt x="410" y="121"/>
                    <a:pt x="411" y="122"/>
                  </a:cubicBezTo>
                  <a:cubicBezTo>
                    <a:pt x="411" y="123"/>
                    <a:pt x="411" y="124"/>
                    <a:pt x="411" y="125"/>
                  </a:cubicBezTo>
                  <a:cubicBezTo>
                    <a:pt x="411" y="126"/>
                    <a:pt x="410" y="127"/>
                    <a:pt x="410" y="128"/>
                  </a:cubicBezTo>
                  <a:cubicBezTo>
                    <a:pt x="409" y="129"/>
                    <a:pt x="409" y="130"/>
                    <a:pt x="408" y="131"/>
                  </a:cubicBezTo>
                  <a:cubicBezTo>
                    <a:pt x="409" y="129"/>
                    <a:pt x="410" y="127"/>
                    <a:pt x="409" y="127"/>
                  </a:cubicBezTo>
                  <a:cubicBezTo>
                    <a:pt x="409" y="127"/>
                    <a:pt x="409" y="127"/>
                    <a:pt x="409" y="127"/>
                  </a:cubicBezTo>
                  <a:cubicBezTo>
                    <a:pt x="409" y="128"/>
                    <a:pt x="409" y="128"/>
                    <a:pt x="409" y="129"/>
                  </a:cubicBezTo>
                  <a:cubicBezTo>
                    <a:pt x="408" y="130"/>
                    <a:pt x="408" y="131"/>
                    <a:pt x="407" y="132"/>
                  </a:cubicBezTo>
                  <a:cubicBezTo>
                    <a:pt x="406" y="134"/>
                    <a:pt x="405" y="136"/>
                    <a:pt x="404" y="137"/>
                  </a:cubicBezTo>
                  <a:cubicBezTo>
                    <a:pt x="402" y="141"/>
                    <a:pt x="400" y="143"/>
                    <a:pt x="401" y="141"/>
                  </a:cubicBezTo>
                  <a:cubicBezTo>
                    <a:pt x="402" y="139"/>
                    <a:pt x="402" y="139"/>
                    <a:pt x="402" y="139"/>
                  </a:cubicBezTo>
                  <a:cubicBezTo>
                    <a:pt x="397" y="147"/>
                    <a:pt x="391" y="159"/>
                    <a:pt x="386" y="170"/>
                  </a:cubicBezTo>
                  <a:cubicBezTo>
                    <a:pt x="384" y="176"/>
                    <a:pt x="383" y="181"/>
                    <a:pt x="382" y="186"/>
                  </a:cubicBezTo>
                  <a:cubicBezTo>
                    <a:pt x="382" y="190"/>
                    <a:pt x="382" y="193"/>
                    <a:pt x="383" y="194"/>
                  </a:cubicBezTo>
                  <a:cubicBezTo>
                    <a:pt x="383" y="194"/>
                    <a:pt x="379" y="191"/>
                    <a:pt x="379" y="190"/>
                  </a:cubicBezTo>
                  <a:cubicBezTo>
                    <a:pt x="380" y="196"/>
                    <a:pt x="382" y="202"/>
                    <a:pt x="385" y="207"/>
                  </a:cubicBezTo>
                  <a:cubicBezTo>
                    <a:pt x="388" y="212"/>
                    <a:pt x="393" y="216"/>
                    <a:pt x="397" y="217"/>
                  </a:cubicBezTo>
                  <a:cubicBezTo>
                    <a:pt x="396" y="217"/>
                    <a:pt x="395" y="220"/>
                    <a:pt x="394" y="223"/>
                  </a:cubicBezTo>
                  <a:cubicBezTo>
                    <a:pt x="394" y="224"/>
                    <a:pt x="393" y="225"/>
                    <a:pt x="391" y="224"/>
                  </a:cubicBezTo>
                  <a:cubicBezTo>
                    <a:pt x="390" y="224"/>
                    <a:pt x="387" y="223"/>
                    <a:pt x="384" y="219"/>
                  </a:cubicBezTo>
                  <a:cubicBezTo>
                    <a:pt x="385" y="221"/>
                    <a:pt x="387" y="224"/>
                    <a:pt x="390" y="227"/>
                  </a:cubicBezTo>
                  <a:cubicBezTo>
                    <a:pt x="394" y="229"/>
                    <a:pt x="398" y="232"/>
                    <a:pt x="404" y="232"/>
                  </a:cubicBezTo>
                  <a:cubicBezTo>
                    <a:pt x="402" y="232"/>
                    <a:pt x="400" y="230"/>
                    <a:pt x="400" y="229"/>
                  </a:cubicBezTo>
                  <a:cubicBezTo>
                    <a:pt x="399" y="227"/>
                    <a:pt x="399" y="226"/>
                    <a:pt x="401" y="227"/>
                  </a:cubicBezTo>
                  <a:cubicBezTo>
                    <a:pt x="404" y="229"/>
                    <a:pt x="406" y="229"/>
                    <a:pt x="408" y="230"/>
                  </a:cubicBezTo>
                  <a:cubicBezTo>
                    <a:pt x="409" y="230"/>
                    <a:pt x="410" y="231"/>
                    <a:pt x="412" y="231"/>
                  </a:cubicBezTo>
                  <a:cubicBezTo>
                    <a:pt x="414" y="231"/>
                    <a:pt x="417" y="232"/>
                    <a:pt x="424" y="232"/>
                  </a:cubicBezTo>
                  <a:cubicBezTo>
                    <a:pt x="420" y="232"/>
                    <a:pt x="424" y="227"/>
                    <a:pt x="431" y="225"/>
                  </a:cubicBezTo>
                  <a:cubicBezTo>
                    <a:pt x="430" y="226"/>
                    <a:pt x="432" y="229"/>
                    <a:pt x="430" y="231"/>
                  </a:cubicBezTo>
                  <a:cubicBezTo>
                    <a:pt x="431" y="230"/>
                    <a:pt x="433" y="229"/>
                    <a:pt x="434" y="228"/>
                  </a:cubicBezTo>
                  <a:cubicBezTo>
                    <a:pt x="435" y="228"/>
                    <a:pt x="435" y="228"/>
                    <a:pt x="435" y="227"/>
                  </a:cubicBezTo>
                  <a:cubicBezTo>
                    <a:pt x="437" y="227"/>
                    <a:pt x="437" y="227"/>
                    <a:pt x="437" y="227"/>
                  </a:cubicBezTo>
                  <a:cubicBezTo>
                    <a:pt x="438" y="225"/>
                    <a:pt x="440" y="224"/>
                    <a:pt x="443" y="223"/>
                  </a:cubicBezTo>
                  <a:cubicBezTo>
                    <a:pt x="441" y="223"/>
                    <a:pt x="441" y="225"/>
                    <a:pt x="441" y="226"/>
                  </a:cubicBezTo>
                  <a:cubicBezTo>
                    <a:pt x="441" y="227"/>
                    <a:pt x="441" y="228"/>
                    <a:pt x="442" y="228"/>
                  </a:cubicBezTo>
                  <a:cubicBezTo>
                    <a:pt x="442" y="228"/>
                    <a:pt x="443" y="227"/>
                    <a:pt x="445" y="227"/>
                  </a:cubicBezTo>
                  <a:cubicBezTo>
                    <a:pt x="447" y="226"/>
                    <a:pt x="449" y="226"/>
                    <a:pt x="451" y="225"/>
                  </a:cubicBezTo>
                  <a:cubicBezTo>
                    <a:pt x="450" y="225"/>
                    <a:pt x="450" y="225"/>
                    <a:pt x="449" y="225"/>
                  </a:cubicBezTo>
                  <a:cubicBezTo>
                    <a:pt x="451" y="224"/>
                    <a:pt x="454" y="223"/>
                    <a:pt x="457" y="222"/>
                  </a:cubicBezTo>
                  <a:cubicBezTo>
                    <a:pt x="461" y="221"/>
                    <a:pt x="464" y="219"/>
                    <a:pt x="467" y="218"/>
                  </a:cubicBezTo>
                  <a:cubicBezTo>
                    <a:pt x="471" y="216"/>
                    <a:pt x="475" y="215"/>
                    <a:pt x="480" y="213"/>
                  </a:cubicBezTo>
                  <a:cubicBezTo>
                    <a:pt x="482" y="213"/>
                    <a:pt x="484" y="212"/>
                    <a:pt x="486" y="212"/>
                  </a:cubicBezTo>
                  <a:cubicBezTo>
                    <a:pt x="488" y="212"/>
                    <a:pt x="489" y="212"/>
                    <a:pt x="490" y="212"/>
                  </a:cubicBezTo>
                  <a:cubicBezTo>
                    <a:pt x="490" y="212"/>
                    <a:pt x="491" y="212"/>
                    <a:pt x="492" y="212"/>
                  </a:cubicBezTo>
                  <a:cubicBezTo>
                    <a:pt x="492" y="212"/>
                    <a:pt x="492" y="212"/>
                    <a:pt x="492" y="212"/>
                  </a:cubicBezTo>
                  <a:cubicBezTo>
                    <a:pt x="492" y="212"/>
                    <a:pt x="493" y="212"/>
                    <a:pt x="493" y="212"/>
                  </a:cubicBezTo>
                  <a:cubicBezTo>
                    <a:pt x="492" y="212"/>
                    <a:pt x="492" y="212"/>
                    <a:pt x="492" y="212"/>
                  </a:cubicBezTo>
                  <a:cubicBezTo>
                    <a:pt x="492" y="212"/>
                    <a:pt x="492" y="212"/>
                    <a:pt x="492" y="212"/>
                  </a:cubicBezTo>
                  <a:cubicBezTo>
                    <a:pt x="491" y="212"/>
                    <a:pt x="491" y="212"/>
                    <a:pt x="490" y="212"/>
                  </a:cubicBezTo>
                  <a:cubicBezTo>
                    <a:pt x="489" y="213"/>
                    <a:pt x="488" y="213"/>
                    <a:pt x="487" y="214"/>
                  </a:cubicBezTo>
                  <a:cubicBezTo>
                    <a:pt x="484" y="215"/>
                    <a:pt x="481" y="216"/>
                    <a:pt x="479" y="217"/>
                  </a:cubicBezTo>
                  <a:cubicBezTo>
                    <a:pt x="476" y="218"/>
                    <a:pt x="474" y="220"/>
                    <a:pt x="472" y="221"/>
                  </a:cubicBezTo>
                  <a:cubicBezTo>
                    <a:pt x="472" y="221"/>
                    <a:pt x="470" y="222"/>
                    <a:pt x="469" y="222"/>
                  </a:cubicBezTo>
                  <a:cubicBezTo>
                    <a:pt x="468" y="223"/>
                    <a:pt x="468" y="223"/>
                    <a:pt x="467" y="224"/>
                  </a:cubicBezTo>
                  <a:cubicBezTo>
                    <a:pt x="468" y="224"/>
                    <a:pt x="469" y="223"/>
                    <a:pt x="470" y="223"/>
                  </a:cubicBezTo>
                  <a:cubicBezTo>
                    <a:pt x="475" y="222"/>
                    <a:pt x="480" y="221"/>
                    <a:pt x="482" y="223"/>
                  </a:cubicBezTo>
                  <a:cubicBezTo>
                    <a:pt x="482" y="225"/>
                    <a:pt x="481" y="229"/>
                    <a:pt x="474" y="235"/>
                  </a:cubicBezTo>
                  <a:cubicBezTo>
                    <a:pt x="469" y="237"/>
                    <a:pt x="469" y="237"/>
                    <a:pt x="469" y="237"/>
                  </a:cubicBezTo>
                  <a:cubicBezTo>
                    <a:pt x="457" y="248"/>
                    <a:pt x="457" y="248"/>
                    <a:pt x="457" y="248"/>
                  </a:cubicBezTo>
                  <a:cubicBezTo>
                    <a:pt x="458" y="246"/>
                    <a:pt x="460" y="243"/>
                    <a:pt x="462" y="241"/>
                  </a:cubicBezTo>
                  <a:cubicBezTo>
                    <a:pt x="463" y="238"/>
                    <a:pt x="464" y="235"/>
                    <a:pt x="465" y="233"/>
                  </a:cubicBezTo>
                  <a:cubicBezTo>
                    <a:pt x="466" y="229"/>
                    <a:pt x="463" y="228"/>
                    <a:pt x="461" y="228"/>
                  </a:cubicBezTo>
                  <a:cubicBezTo>
                    <a:pt x="455" y="231"/>
                    <a:pt x="456" y="230"/>
                    <a:pt x="452" y="233"/>
                  </a:cubicBezTo>
                  <a:cubicBezTo>
                    <a:pt x="450" y="234"/>
                    <a:pt x="450" y="233"/>
                    <a:pt x="449" y="233"/>
                  </a:cubicBezTo>
                  <a:cubicBezTo>
                    <a:pt x="449" y="233"/>
                    <a:pt x="449" y="233"/>
                    <a:pt x="450" y="232"/>
                  </a:cubicBezTo>
                  <a:cubicBezTo>
                    <a:pt x="447" y="234"/>
                    <a:pt x="445" y="236"/>
                    <a:pt x="443" y="237"/>
                  </a:cubicBezTo>
                  <a:cubicBezTo>
                    <a:pt x="445" y="237"/>
                    <a:pt x="445" y="237"/>
                    <a:pt x="444" y="239"/>
                  </a:cubicBezTo>
                  <a:cubicBezTo>
                    <a:pt x="443" y="240"/>
                    <a:pt x="442" y="242"/>
                    <a:pt x="443" y="243"/>
                  </a:cubicBezTo>
                  <a:cubicBezTo>
                    <a:pt x="446" y="239"/>
                    <a:pt x="448" y="236"/>
                    <a:pt x="449" y="235"/>
                  </a:cubicBezTo>
                  <a:cubicBezTo>
                    <a:pt x="452" y="234"/>
                    <a:pt x="455" y="234"/>
                    <a:pt x="454" y="237"/>
                  </a:cubicBezTo>
                  <a:cubicBezTo>
                    <a:pt x="453" y="238"/>
                    <a:pt x="452" y="240"/>
                    <a:pt x="450" y="242"/>
                  </a:cubicBezTo>
                  <a:cubicBezTo>
                    <a:pt x="448" y="244"/>
                    <a:pt x="445" y="246"/>
                    <a:pt x="442" y="249"/>
                  </a:cubicBezTo>
                  <a:cubicBezTo>
                    <a:pt x="437" y="251"/>
                    <a:pt x="441" y="243"/>
                    <a:pt x="440" y="243"/>
                  </a:cubicBezTo>
                  <a:cubicBezTo>
                    <a:pt x="439" y="245"/>
                    <a:pt x="428" y="255"/>
                    <a:pt x="427" y="256"/>
                  </a:cubicBezTo>
                  <a:cubicBezTo>
                    <a:pt x="428" y="254"/>
                    <a:pt x="430" y="252"/>
                    <a:pt x="432" y="250"/>
                  </a:cubicBezTo>
                  <a:cubicBezTo>
                    <a:pt x="429" y="251"/>
                    <a:pt x="428" y="253"/>
                    <a:pt x="426" y="255"/>
                  </a:cubicBezTo>
                  <a:cubicBezTo>
                    <a:pt x="425" y="255"/>
                    <a:pt x="425" y="256"/>
                    <a:pt x="424" y="257"/>
                  </a:cubicBezTo>
                  <a:cubicBezTo>
                    <a:pt x="423" y="258"/>
                    <a:pt x="423" y="258"/>
                    <a:pt x="423" y="258"/>
                  </a:cubicBezTo>
                  <a:cubicBezTo>
                    <a:pt x="421" y="260"/>
                    <a:pt x="421" y="260"/>
                    <a:pt x="421" y="260"/>
                  </a:cubicBezTo>
                  <a:cubicBezTo>
                    <a:pt x="417" y="265"/>
                    <a:pt x="414" y="270"/>
                    <a:pt x="407" y="276"/>
                  </a:cubicBezTo>
                  <a:cubicBezTo>
                    <a:pt x="405" y="278"/>
                    <a:pt x="402" y="281"/>
                    <a:pt x="399" y="284"/>
                  </a:cubicBezTo>
                  <a:cubicBezTo>
                    <a:pt x="399" y="284"/>
                    <a:pt x="399" y="284"/>
                    <a:pt x="399" y="285"/>
                  </a:cubicBezTo>
                  <a:cubicBezTo>
                    <a:pt x="400" y="285"/>
                    <a:pt x="400" y="285"/>
                    <a:pt x="400" y="286"/>
                  </a:cubicBezTo>
                  <a:cubicBezTo>
                    <a:pt x="401" y="286"/>
                    <a:pt x="402" y="287"/>
                    <a:pt x="402" y="287"/>
                  </a:cubicBezTo>
                  <a:cubicBezTo>
                    <a:pt x="404" y="288"/>
                    <a:pt x="405" y="289"/>
                    <a:pt x="406" y="289"/>
                  </a:cubicBezTo>
                  <a:cubicBezTo>
                    <a:pt x="404" y="287"/>
                    <a:pt x="404" y="286"/>
                    <a:pt x="405" y="285"/>
                  </a:cubicBezTo>
                  <a:cubicBezTo>
                    <a:pt x="405" y="284"/>
                    <a:pt x="406" y="283"/>
                    <a:pt x="407" y="283"/>
                  </a:cubicBezTo>
                  <a:cubicBezTo>
                    <a:pt x="407" y="283"/>
                    <a:pt x="409" y="282"/>
                    <a:pt x="410" y="282"/>
                  </a:cubicBezTo>
                  <a:cubicBezTo>
                    <a:pt x="412" y="281"/>
                    <a:pt x="415" y="280"/>
                    <a:pt x="417" y="280"/>
                  </a:cubicBezTo>
                  <a:cubicBezTo>
                    <a:pt x="418" y="280"/>
                    <a:pt x="421" y="280"/>
                    <a:pt x="423" y="280"/>
                  </a:cubicBezTo>
                  <a:cubicBezTo>
                    <a:pt x="423" y="280"/>
                    <a:pt x="423" y="281"/>
                    <a:pt x="424" y="282"/>
                  </a:cubicBezTo>
                  <a:cubicBezTo>
                    <a:pt x="425" y="282"/>
                    <a:pt x="426" y="284"/>
                    <a:pt x="428" y="285"/>
                  </a:cubicBezTo>
                  <a:cubicBezTo>
                    <a:pt x="431" y="287"/>
                    <a:pt x="436" y="289"/>
                    <a:pt x="438" y="290"/>
                  </a:cubicBezTo>
                  <a:cubicBezTo>
                    <a:pt x="442" y="292"/>
                    <a:pt x="439" y="293"/>
                    <a:pt x="436" y="294"/>
                  </a:cubicBezTo>
                  <a:cubicBezTo>
                    <a:pt x="433" y="294"/>
                    <a:pt x="428" y="295"/>
                    <a:pt x="432" y="296"/>
                  </a:cubicBezTo>
                  <a:cubicBezTo>
                    <a:pt x="432" y="296"/>
                    <a:pt x="434" y="296"/>
                    <a:pt x="435" y="296"/>
                  </a:cubicBezTo>
                  <a:cubicBezTo>
                    <a:pt x="437" y="296"/>
                    <a:pt x="438" y="296"/>
                    <a:pt x="439" y="296"/>
                  </a:cubicBezTo>
                  <a:cubicBezTo>
                    <a:pt x="443" y="297"/>
                    <a:pt x="437" y="298"/>
                    <a:pt x="446" y="299"/>
                  </a:cubicBezTo>
                  <a:cubicBezTo>
                    <a:pt x="448" y="296"/>
                    <a:pt x="465" y="301"/>
                    <a:pt x="451" y="297"/>
                  </a:cubicBezTo>
                  <a:cubicBezTo>
                    <a:pt x="456" y="297"/>
                    <a:pt x="458" y="297"/>
                    <a:pt x="460" y="298"/>
                  </a:cubicBezTo>
                  <a:cubicBezTo>
                    <a:pt x="462" y="298"/>
                    <a:pt x="463" y="298"/>
                    <a:pt x="465" y="299"/>
                  </a:cubicBezTo>
                  <a:cubicBezTo>
                    <a:pt x="465" y="299"/>
                    <a:pt x="466" y="299"/>
                    <a:pt x="467" y="299"/>
                  </a:cubicBezTo>
                  <a:cubicBezTo>
                    <a:pt x="468" y="299"/>
                    <a:pt x="469" y="299"/>
                    <a:pt x="469" y="299"/>
                  </a:cubicBezTo>
                  <a:cubicBezTo>
                    <a:pt x="469" y="298"/>
                    <a:pt x="471" y="297"/>
                    <a:pt x="475" y="296"/>
                  </a:cubicBezTo>
                  <a:cubicBezTo>
                    <a:pt x="480" y="296"/>
                    <a:pt x="487" y="296"/>
                    <a:pt x="492" y="298"/>
                  </a:cubicBezTo>
                  <a:cubicBezTo>
                    <a:pt x="490" y="298"/>
                    <a:pt x="492" y="299"/>
                    <a:pt x="492" y="300"/>
                  </a:cubicBezTo>
                  <a:cubicBezTo>
                    <a:pt x="493" y="301"/>
                    <a:pt x="495" y="302"/>
                    <a:pt x="496" y="303"/>
                  </a:cubicBezTo>
                  <a:cubicBezTo>
                    <a:pt x="497" y="304"/>
                    <a:pt x="499" y="304"/>
                    <a:pt x="500" y="305"/>
                  </a:cubicBezTo>
                  <a:cubicBezTo>
                    <a:pt x="501" y="306"/>
                    <a:pt x="502" y="308"/>
                    <a:pt x="503" y="309"/>
                  </a:cubicBezTo>
                  <a:cubicBezTo>
                    <a:pt x="503" y="309"/>
                    <a:pt x="503" y="309"/>
                    <a:pt x="503" y="309"/>
                  </a:cubicBezTo>
                  <a:cubicBezTo>
                    <a:pt x="503" y="309"/>
                    <a:pt x="504" y="310"/>
                    <a:pt x="503" y="310"/>
                  </a:cubicBezTo>
                  <a:cubicBezTo>
                    <a:pt x="503" y="310"/>
                    <a:pt x="503" y="310"/>
                    <a:pt x="503" y="310"/>
                  </a:cubicBezTo>
                  <a:cubicBezTo>
                    <a:pt x="502" y="310"/>
                    <a:pt x="501" y="311"/>
                    <a:pt x="501" y="311"/>
                  </a:cubicBezTo>
                  <a:cubicBezTo>
                    <a:pt x="493" y="315"/>
                    <a:pt x="486" y="317"/>
                    <a:pt x="477" y="320"/>
                  </a:cubicBezTo>
                  <a:cubicBezTo>
                    <a:pt x="476" y="320"/>
                    <a:pt x="474" y="320"/>
                    <a:pt x="472" y="320"/>
                  </a:cubicBezTo>
                  <a:cubicBezTo>
                    <a:pt x="470" y="320"/>
                    <a:pt x="469" y="320"/>
                    <a:pt x="470" y="319"/>
                  </a:cubicBezTo>
                  <a:cubicBezTo>
                    <a:pt x="470" y="320"/>
                    <a:pt x="469" y="320"/>
                    <a:pt x="468" y="321"/>
                  </a:cubicBezTo>
                  <a:cubicBezTo>
                    <a:pt x="466" y="321"/>
                    <a:pt x="464" y="322"/>
                    <a:pt x="462" y="323"/>
                  </a:cubicBezTo>
                  <a:cubicBezTo>
                    <a:pt x="451" y="323"/>
                    <a:pt x="473" y="320"/>
                    <a:pt x="465" y="319"/>
                  </a:cubicBezTo>
                  <a:cubicBezTo>
                    <a:pt x="465" y="320"/>
                    <a:pt x="452" y="324"/>
                    <a:pt x="445" y="326"/>
                  </a:cubicBezTo>
                  <a:cubicBezTo>
                    <a:pt x="446" y="327"/>
                    <a:pt x="451" y="326"/>
                    <a:pt x="455" y="325"/>
                  </a:cubicBezTo>
                  <a:cubicBezTo>
                    <a:pt x="458" y="324"/>
                    <a:pt x="460" y="324"/>
                    <a:pt x="463" y="323"/>
                  </a:cubicBezTo>
                  <a:cubicBezTo>
                    <a:pt x="465" y="322"/>
                    <a:pt x="468" y="321"/>
                    <a:pt x="469" y="320"/>
                  </a:cubicBezTo>
                  <a:cubicBezTo>
                    <a:pt x="469" y="321"/>
                    <a:pt x="469" y="322"/>
                    <a:pt x="468" y="323"/>
                  </a:cubicBezTo>
                  <a:cubicBezTo>
                    <a:pt x="466" y="325"/>
                    <a:pt x="464" y="326"/>
                    <a:pt x="462" y="327"/>
                  </a:cubicBezTo>
                  <a:cubicBezTo>
                    <a:pt x="457" y="330"/>
                    <a:pt x="449" y="333"/>
                    <a:pt x="441" y="335"/>
                  </a:cubicBezTo>
                  <a:cubicBezTo>
                    <a:pt x="427" y="340"/>
                    <a:pt x="434" y="335"/>
                    <a:pt x="432" y="336"/>
                  </a:cubicBezTo>
                  <a:cubicBezTo>
                    <a:pt x="425" y="338"/>
                    <a:pt x="421" y="340"/>
                    <a:pt x="418" y="342"/>
                  </a:cubicBezTo>
                  <a:cubicBezTo>
                    <a:pt x="417" y="343"/>
                    <a:pt x="417" y="343"/>
                    <a:pt x="416" y="344"/>
                  </a:cubicBezTo>
                  <a:cubicBezTo>
                    <a:pt x="416" y="344"/>
                    <a:pt x="416" y="344"/>
                    <a:pt x="415" y="344"/>
                  </a:cubicBezTo>
                  <a:cubicBezTo>
                    <a:pt x="415" y="345"/>
                    <a:pt x="415" y="345"/>
                    <a:pt x="415" y="345"/>
                  </a:cubicBezTo>
                  <a:cubicBezTo>
                    <a:pt x="415" y="345"/>
                    <a:pt x="415" y="345"/>
                    <a:pt x="414" y="345"/>
                  </a:cubicBezTo>
                  <a:cubicBezTo>
                    <a:pt x="414" y="345"/>
                    <a:pt x="414" y="345"/>
                    <a:pt x="414" y="345"/>
                  </a:cubicBezTo>
                  <a:cubicBezTo>
                    <a:pt x="414" y="345"/>
                    <a:pt x="414" y="345"/>
                    <a:pt x="414" y="345"/>
                  </a:cubicBezTo>
                  <a:cubicBezTo>
                    <a:pt x="413" y="346"/>
                    <a:pt x="412" y="347"/>
                    <a:pt x="411" y="348"/>
                  </a:cubicBezTo>
                  <a:cubicBezTo>
                    <a:pt x="409" y="349"/>
                    <a:pt x="407" y="351"/>
                    <a:pt x="404" y="353"/>
                  </a:cubicBezTo>
                  <a:cubicBezTo>
                    <a:pt x="403" y="353"/>
                    <a:pt x="402" y="354"/>
                    <a:pt x="400" y="355"/>
                  </a:cubicBezTo>
                  <a:cubicBezTo>
                    <a:pt x="398" y="356"/>
                    <a:pt x="396" y="357"/>
                    <a:pt x="394" y="359"/>
                  </a:cubicBezTo>
                  <a:cubicBezTo>
                    <a:pt x="386" y="362"/>
                    <a:pt x="391" y="355"/>
                    <a:pt x="388" y="355"/>
                  </a:cubicBezTo>
                  <a:cubicBezTo>
                    <a:pt x="391" y="353"/>
                    <a:pt x="393" y="352"/>
                    <a:pt x="395" y="351"/>
                  </a:cubicBezTo>
                  <a:cubicBezTo>
                    <a:pt x="397" y="349"/>
                    <a:pt x="399" y="349"/>
                    <a:pt x="401" y="348"/>
                  </a:cubicBezTo>
                  <a:cubicBezTo>
                    <a:pt x="404" y="346"/>
                    <a:pt x="408" y="345"/>
                    <a:pt x="412" y="343"/>
                  </a:cubicBezTo>
                  <a:cubicBezTo>
                    <a:pt x="408" y="345"/>
                    <a:pt x="405" y="345"/>
                    <a:pt x="402" y="347"/>
                  </a:cubicBezTo>
                  <a:cubicBezTo>
                    <a:pt x="405" y="344"/>
                    <a:pt x="412" y="341"/>
                    <a:pt x="416" y="339"/>
                  </a:cubicBezTo>
                  <a:cubicBezTo>
                    <a:pt x="413" y="340"/>
                    <a:pt x="402" y="344"/>
                    <a:pt x="391" y="352"/>
                  </a:cubicBezTo>
                  <a:cubicBezTo>
                    <a:pt x="385" y="355"/>
                    <a:pt x="380" y="360"/>
                    <a:pt x="375" y="364"/>
                  </a:cubicBezTo>
                  <a:cubicBezTo>
                    <a:pt x="370" y="369"/>
                    <a:pt x="366" y="374"/>
                    <a:pt x="362" y="378"/>
                  </a:cubicBezTo>
                  <a:cubicBezTo>
                    <a:pt x="360" y="381"/>
                    <a:pt x="357" y="387"/>
                    <a:pt x="360" y="385"/>
                  </a:cubicBezTo>
                  <a:cubicBezTo>
                    <a:pt x="361" y="383"/>
                    <a:pt x="362" y="381"/>
                    <a:pt x="363" y="379"/>
                  </a:cubicBezTo>
                  <a:cubicBezTo>
                    <a:pt x="366" y="377"/>
                    <a:pt x="365" y="380"/>
                    <a:pt x="363" y="383"/>
                  </a:cubicBezTo>
                  <a:cubicBezTo>
                    <a:pt x="362" y="385"/>
                    <a:pt x="361" y="388"/>
                    <a:pt x="364" y="384"/>
                  </a:cubicBezTo>
                  <a:cubicBezTo>
                    <a:pt x="360" y="392"/>
                    <a:pt x="356" y="402"/>
                    <a:pt x="349" y="412"/>
                  </a:cubicBezTo>
                  <a:cubicBezTo>
                    <a:pt x="346" y="413"/>
                    <a:pt x="346" y="413"/>
                    <a:pt x="346" y="413"/>
                  </a:cubicBezTo>
                  <a:cubicBezTo>
                    <a:pt x="347" y="413"/>
                    <a:pt x="351" y="406"/>
                    <a:pt x="352" y="403"/>
                  </a:cubicBezTo>
                  <a:cubicBezTo>
                    <a:pt x="351" y="408"/>
                    <a:pt x="340" y="418"/>
                    <a:pt x="340" y="425"/>
                  </a:cubicBezTo>
                  <a:cubicBezTo>
                    <a:pt x="346" y="418"/>
                    <a:pt x="346" y="418"/>
                    <a:pt x="346" y="418"/>
                  </a:cubicBezTo>
                  <a:cubicBezTo>
                    <a:pt x="343" y="426"/>
                    <a:pt x="340" y="437"/>
                    <a:pt x="333" y="447"/>
                  </a:cubicBezTo>
                  <a:cubicBezTo>
                    <a:pt x="338" y="444"/>
                    <a:pt x="334" y="444"/>
                    <a:pt x="341" y="439"/>
                  </a:cubicBezTo>
                  <a:cubicBezTo>
                    <a:pt x="334" y="443"/>
                    <a:pt x="355" y="414"/>
                    <a:pt x="346" y="422"/>
                  </a:cubicBezTo>
                  <a:cubicBezTo>
                    <a:pt x="353" y="416"/>
                    <a:pt x="354" y="410"/>
                    <a:pt x="362" y="403"/>
                  </a:cubicBezTo>
                  <a:cubicBezTo>
                    <a:pt x="361" y="403"/>
                    <a:pt x="359" y="405"/>
                    <a:pt x="364" y="397"/>
                  </a:cubicBezTo>
                  <a:cubicBezTo>
                    <a:pt x="364" y="397"/>
                    <a:pt x="364" y="396"/>
                    <a:pt x="364" y="395"/>
                  </a:cubicBezTo>
                  <a:cubicBezTo>
                    <a:pt x="364" y="395"/>
                    <a:pt x="364" y="395"/>
                    <a:pt x="364" y="395"/>
                  </a:cubicBezTo>
                  <a:cubicBezTo>
                    <a:pt x="364" y="395"/>
                    <a:pt x="364" y="395"/>
                    <a:pt x="364" y="395"/>
                  </a:cubicBezTo>
                  <a:cubicBezTo>
                    <a:pt x="364" y="395"/>
                    <a:pt x="364" y="395"/>
                    <a:pt x="364" y="395"/>
                  </a:cubicBezTo>
                  <a:cubicBezTo>
                    <a:pt x="363" y="397"/>
                    <a:pt x="361" y="398"/>
                    <a:pt x="360" y="399"/>
                  </a:cubicBezTo>
                  <a:cubicBezTo>
                    <a:pt x="361" y="396"/>
                    <a:pt x="363" y="392"/>
                    <a:pt x="365" y="388"/>
                  </a:cubicBezTo>
                  <a:cubicBezTo>
                    <a:pt x="368" y="384"/>
                    <a:pt x="370" y="380"/>
                    <a:pt x="372" y="378"/>
                  </a:cubicBezTo>
                  <a:cubicBezTo>
                    <a:pt x="375" y="374"/>
                    <a:pt x="371" y="380"/>
                    <a:pt x="373" y="379"/>
                  </a:cubicBezTo>
                  <a:cubicBezTo>
                    <a:pt x="375" y="376"/>
                    <a:pt x="376" y="374"/>
                    <a:pt x="377" y="372"/>
                  </a:cubicBezTo>
                  <a:cubicBezTo>
                    <a:pt x="379" y="373"/>
                    <a:pt x="389" y="365"/>
                    <a:pt x="381" y="374"/>
                  </a:cubicBezTo>
                  <a:cubicBezTo>
                    <a:pt x="382" y="373"/>
                    <a:pt x="384" y="371"/>
                    <a:pt x="385" y="370"/>
                  </a:cubicBezTo>
                  <a:cubicBezTo>
                    <a:pt x="386" y="369"/>
                    <a:pt x="387" y="368"/>
                    <a:pt x="389" y="367"/>
                  </a:cubicBezTo>
                  <a:cubicBezTo>
                    <a:pt x="394" y="364"/>
                    <a:pt x="402" y="359"/>
                    <a:pt x="406" y="356"/>
                  </a:cubicBezTo>
                  <a:cubicBezTo>
                    <a:pt x="411" y="354"/>
                    <a:pt x="417" y="349"/>
                    <a:pt x="413" y="352"/>
                  </a:cubicBezTo>
                  <a:cubicBezTo>
                    <a:pt x="418" y="349"/>
                    <a:pt x="418" y="349"/>
                    <a:pt x="418" y="349"/>
                  </a:cubicBezTo>
                  <a:cubicBezTo>
                    <a:pt x="421" y="347"/>
                    <a:pt x="421" y="347"/>
                    <a:pt x="421" y="347"/>
                  </a:cubicBezTo>
                  <a:cubicBezTo>
                    <a:pt x="424" y="346"/>
                    <a:pt x="426" y="345"/>
                    <a:pt x="429" y="344"/>
                  </a:cubicBezTo>
                  <a:cubicBezTo>
                    <a:pt x="429" y="344"/>
                    <a:pt x="429" y="344"/>
                    <a:pt x="429" y="344"/>
                  </a:cubicBezTo>
                  <a:cubicBezTo>
                    <a:pt x="437" y="341"/>
                    <a:pt x="445" y="339"/>
                    <a:pt x="455" y="336"/>
                  </a:cubicBezTo>
                  <a:cubicBezTo>
                    <a:pt x="459" y="335"/>
                    <a:pt x="464" y="334"/>
                    <a:pt x="469" y="333"/>
                  </a:cubicBezTo>
                  <a:cubicBezTo>
                    <a:pt x="471" y="333"/>
                    <a:pt x="473" y="332"/>
                    <a:pt x="475" y="332"/>
                  </a:cubicBezTo>
                  <a:cubicBezTo>
                    <a:pt x="477" y="331"/>
                    <a:pt x="479" y="331"/>
                    <a:pt x="480" y="330"/>
                  </a:cubicBezTo>
                  <a:cubicBezTo>
                    <a:pt x="485" y="330"/>
                    <a:pt x="488" y="328"/>
                    <a:pt x="493" y="327"/>
                  </a:cubicBezTo>
                  <a:cubicBezTo>
                    <a:pt x="495" y="326"/>
                    <a:pt x="496" y="325"/>
                    <a:pt x="498" y="324"/>
                  </a:cubicBezTo>
                  <a:cubicBezTo>
                    <a:pt x="499" y="324"/>
                    <a:pt x="500" y="323"/>
                    <a:pt x="501" y="323"/>
                  </a:cubicBezTo>
                  <a:cubicBezTo>
                    <a:pt x="502" y="322"/>
                    <a:pt x="503" y="322"/>
                    <a:pt x="504" y="321"/>
                  </a:cubicBezTo>
                  <a:cubicBezTo>
                    <a:pt x="509" y="318"/>
                    <a:pt x="514" y="316"/>
                    <a:pt x="520" y="312"/>
                  </a:cubicBezTo>
                  <a:cubicBezTo>
                    <a:pt x="521" y="312"/>
                    <a:pt x="521" y="312"/>
                    <a:pt x="521" y="312"/>
                  </a:cubicBezTo>
                  <a:cubicBezTo>
                    <a:pt x="521" y="312"/>
                    <a:pt x="522" y="311"/>
                    <a:pt x="522" y="311"/>
                  </a:cubicBezTo>
                  <a:cubicBezTo>
                    <a:pt x="522" y="310"/>
                    <a:pt x="522" y="310"/>
                    <a:pt x="521" y="309"/>
                  </a:cubicBezTo>
                  <a:cubicBezTo>
                    <a:pt x="521" y="309"/>
                    <a:pt x="520" y="308"/>
                    <a:pt x="519" y="308"/>
                  </a:cubicBezTo>
                  <a:cubicBezTo>
                    <a:pt x="518" y="307"/>
                    <a:pt x="517" y="305"/>
                    <a:pt x="516" y="304"/>
                  </a:cubicBezTo>
                  <a:cubicBezTo>
                    <a:pt x="513" y="302"/>
                    <a:pt x="511" y="299"/>
                    <a:pt x="509" y="297"/>
                  </a:cubicBezTo>
                  <a:cubicBezTo>
                    <a:pt x="507" y="296"/>
                    <a:pt x="506" y="295"/>
                    <a:pt x="505" y="294"/>
                  </a:cubicBezTo>
                  <a:cubicBezTo>
                    <a:pt x="504" y="293"/>
                    <a:pt x="502" y="292"/>
                    <a:pt x="501" y="292"/>
                  </a:cubicBezTo>
                  <a:cubicBezTo>
                    <a:pt x="500" y="291"/>
                    <a:pt x="499" y="290"/>
                    <a:pt x="498" y="290"/>
                  </a:cubicBezTo>
                  <a:cubicBezTo>
                    <a:pt x="497" y="290"/>
                    <a:pt x="496" y="289"/>
                    <a:pt x="495" y="289"/>
                  </a:cubicBezTo>
                  <a:cubicBezTo>
                    <a:pt x="494" y="288"/>
                    <a:pt x="492" y="287"/>
                    <a:pt x="490" y="286"/>
                  </a:cubicBezTo>
                  <a:cubicBezTo>
                    <a:pt x="488" y="285"/>
                    <a:pt x="485" y="284"/>
                    <a:pt x="482" y="283"/>
                  </a:cubicBezTo>
                  <a:cubicBezTo>
                    <a:pt x="478" y="282"/>
                    <a:pt x="474" y="281"/>
                    <a:pt x="469" y="281"/>
                  </a:cubicBezTo>
                  <a:cubicBezTo>
                    <a:pt x="468" y="281"/>
                    <a:pt x="467" y="280"/>
                    <a:pt x="465" y="280"/>
                  </a:cubicBezTo>
                  <a:cubicBezTo>
                    <a:pt x="464" y="280"/>
                    <a:pt x="462" y="280"/>
                    <a:pt x="461" y="280"/>
                  </a:cubicBezTo>
                  <a:cubicBezTo>
                    <a:pt x="456" y="280"/>
                    <a:pt x="451" y="279"/>
                    <a:pt x="446" y="279"/>
                  </a:cubicBezTo>
                  <a:cubicBezTo>
                    <a:pt x="444" y="279"/>
                    <a:pt x="442" y="279"/>
                    <a:pt x="440" y="278"/>
                  </a:cubicBezTo>
                  <a:cubicBezTo>
                    <a:pt x="440" y="278"/>
                    <a:pt x="439" y="278"/>
                    <a:pt x="439" y="278"/>
                  </a:cubicBezTo>
                  <a:cubicBezTo>
                    <a:pt x="438" y="278"/>
                    <a:pt x="438" y="278"/>
                    <a:pt x="438" y="278"/>
                  </a:cubicBezTo>
                  <a:cubicBezTo>
                    <a:pt x="438" y="278"/>
                    <a:pt x="438" y="278"/>
                    <a:pt x="438" y="278"/>
                  </a:cubicBezTo>
                  <a:cubicBezTo>
                    <a:pt x="438" y="278"/>
                    <a:pt x="437" y="279"/>
                    <a:pt x="437" y="280"/>
                  </a:cubicBezTo>
                  <a:cubicBezTo>
                    <a:pt x="436" y="279"/>
                    <a:pt x="435" y="279"/>
                    <a:pt x="434" y="279"/>
                  </a:cubicBezTo>
                  <a:cubicBezTo>
                    <a:pt x="433" y="279"/>
                    <a:pt x="432" y="278"/>
                    <a:pt x="432" y="278"/>
                  </a:cubicBezTo>
                  <a:cubicBezTo>
                    <a:pt x="431" y="278"/>
                    <a:pt x="431" y="278"/>
                    <a:pt x="431" y="278"/>
                  </a:cubicBezTo>
                  <a:cubicBezTo>
                    <a:pt x="430" y="278"/>
                    <a:pt x="430" y="277"/>
                    <a:pt x="430" y="277"/>
                  </a:cubicBezTo>
                  <a:cubicBezTo>
                    <a:pt x="430" y="277"/>
                    <a:pt x="430" y="276"/>
                    <a:pt x="431" y="275"/>
                  </a:cubicBezTo>
                  <a:cubicBezTo>
                    <a:pt x="428" y="275"/>
                    <a:pt x="428" y="275"/>
                    <a:pt x="428" y="275"/>
                  </a:cubicBezTo>
                  <a:cubicBezTo>
                    <a:pt x="429" y="274"/>
                    <a:pt x="430" y="273"/>
                    <a:pt x="431" y="272"/>
                  </a:cubicBezTo>
                  <a:cubicBezTo>
                    <a:pt x="431" y="271"/>
                    <a:pt x="432" y="271"/>
                    <a:pt x="433" y="270"/>
                  </a:cubicBezTo>
                  <a:cubicBezTo>
                    <a:pt x="433" y="270"/>
                    <a:pt x="433" y="270"/>
                    <a:pt x="433" y="270"/>
                  </a:cubicBezTo>
                  <a:cubicBezTo>
                    <a:pt x="434" y="269"/>
                    <a:pt x="434" y="269"/>
                    <a:pt x="434" y="269"/>
                  </a:cubicBezTo>
                  <a:cubicBezTo>
                    <a:pt x="434" y="269"/>
                    <a:pt x="434" y="269"/>
                    <a:pt x="434" y="269"/>
                  </a:cubicBezTo>
                  <a:cubicBezTo>
                    <a:pt x="435" y="269"/>
                    <a:pt x="435" y="268"/>
                    <a:pt x="436" y="267"/>
                  </a:cubicBezTo>
                  <a:cubicBezTo>
                    <a:pt x="439" y="265"/>
                    <a:pt x="442" y="263"/>
                    <a:pt x="445" y="261"/>
                  </a:cubicBezTo>
                  <a:cubicBezTo>
                    <a:pt x="447" y="260"/>
                    <a:pt x="448" y="259"/>
                    <a:pt x="450" y="257"/>
                  </a:cubicBezTo>
                  <a:cubicBezTo>
                    <a:pt x="452" y="256"/>
                    <a:pt x="454" y="254"/>
                    <a:pt x="456" y="253"/>
                  </a:cubicBezTo>
                  <a:cubicBezTo>
                    <a:pt x="456" y="253"/>
                    <a:pt x="454" y="255"/>
                    <a:pt x="452" y="256"/>
                  </a:cubicBezTo>
                  <a:cubicBezTo>
                    <a:pt x="451" y="257"/>
                    <a:pt x="449" y="258"/>
                    <a:pt x="448" y="259"/>
                  </a:cubicBezTo>
                  <a:cubicBezTo>
                    <a:pt x="451" y="258"/>
                    <a:pt x="459" y="252"/>
                    <a:pt x="466" y="247"/>
                  </a:cubicBezTo>
                  <a:cubicBezTo>
                    <a:pt x="469" y="244"/>
                    <a:pt x="472" y="242"/>
                    <a:pt x="475" y="239"/>
                  </a:cubicBezTo>
                  <a:cubicBezTo>
                    <a:pt x="478" y="237"/>
                    <a:pt x="481" y="234"/>
                    <a:pt x="484" y="232"/>
                  </a:cubicBezTo>
                  <a:cubicBezTo>
                    <a:pt x="494" y="223"/>
                    <a:pt x="500" y="216"/>
                    <a:pt x="513" y="207"/>
                  </a:cubicBezTo>
                  <a:cubicBezTo>
                    <a:pt x="514" y="206"/>
                    <a:pt x="515" y="205"/>
                    <a:pt x="516" y="204"/>
                  </a:cubicBezTo>
                  <a:cubicBezTo>
                    <a:pt x="515" y="204"/>
                    <a:pt x="515" y="204"/>
                    <a:pt x="514" y="203"/>
                  </a:cubicBezTo>
                  <a:cubicBezTo>
                    <a:pt x="514" y="203"/>
                    <a:pt x="514" y="203"/>
                    <a:pt x="514" y="202"/>
                  </a:cubicBezTo>
                  <a:cubicBezTo>
                    <a:pt x="514" y="202"/>
                    <a:pt x="514" y="202"/>
                    <a:pt x="513" y="202"/>
                  </a:cubicBezTo>
                  <a:cubicBezTo>
                    <a:pt x="514" y="202"/>
                    <a:pt x="514" y="202"/>
                    <a:pt x="514" y="202"/>
                  </a:cubicBezTo>
                  <a:cubicBezTo>
                    <a:pt x="514" y="202"/>
                    <a:pt x="515" y="202"/>
                    <a:pt x="515" y="202"/>
                  </a:cubicBezTo>
                  <a:cubicBezTo>
                    <a:pt x="515" y="202"/>
                    <a:pt x="514" y="202"/>
                    <a:pt x="513" y="202"/>
                  </a:cubicBezTo>
                  <a:cubicBezTo>
                    <a:pt x="512" y="202"/>
                    <a:pt x="511" y="201"/>
                    <a:pt x="510" y="201"/>
                  </a:cubicBezTo>
                  <a:cubicBezTo>
                    <a:pt x="509" y="201"/>
                    <a:pt x="508" y="201"/>
                    <a:pt x="507" y="201"/>
                  </a:cubicBezTo>
                  <a:cubicBezTo>
                    <a:pt x="508" y="201"/>
                    <a:pt x="510" y="201"/>
                    <a:pt x="512" y="202"/>
                  </a:cubicBezTo>
                  <a:cubicBezTo>
                    <a:pt x="507" y="202"/>
                    <a:pt x="501" y="202"/>
                    <a:pt x="494" y="202"/>
                  </a:cubicBezTo>
                  <a:cubicBezTo>
                    <a:pt x="495" y="200"/>
                    <a:pt x="495" y="200"/>
                    <a:pt x="495" y="200"/>
                  </a:cubicBezTo>
                  <a:cubicBezTo>
                    <a:pt x="495" y="200"/>
                    <a:pt x="494" y="200"/>
                    <a:pt x="494" y="200"/>
                  </a:cubicBezTo>
                  <a:cubicBezTo>
                    <a:pt x="490" y="200"/>
                    <a:pt x="488" y="202"/>
                    <a:pt x="489" y="203"/>
                  </a:cubicBezTo>
                  <a:cubicBezTo>
                    <a:pt x="485" y="203"/>
                    <a:pt x="482" y="204"/>
                    <a:pt x="480" y="205"/>
                  </a:cubicBezTo>
                  <a:cubicBezTo>
                    <a:pt x="480" y="203"/>
                    <a:pt x="476" y="204"/>
                    <a:pt x="471" y="205"/>
                  </a:cubicBezTo>
                  <a:cubicBezTo>
                    <a:pt x="469" y="205"/>
                    <a:pt x="467" y="206"/>
                    <a:pt x="465" y="206"/>
                  </a:cubicBezTo>
                  <a:cubicBezTo>
                    <a:pt x="463" y="206"/>
                    <a:pt x="461" y="206"/>
                    <a:pt x="460" y="206"/>
                  </a:cubicBezTo>
                  <a:cubicBezTo>
                    <a:pt x="457" y="207"/>
                    <a:pt x="447" y="210"/>
                    <a:pt x="438" y="213"/>
                  </a:cubicBezTo>
                  <a:cubicBezTo>
                    <a:pt x="436" y="214"/>
                    <a:pt x="434" y="214"/>
                    <a:pt x="432" y="215"/>
                  </a:cubicBezTo>
                  <a:cubicBezTo>
                    <a:pt x="430" y="216"/>
                    <a:pt x="429" y="216"/>
                    <a:pt x="428" y="217"/>
                  </a:cubicBezTo>
                  <a:cubicBezTo>
                    <a:pt x="426" y="217"/>
                    <a:pt x="424" y="218"/>
                    <a:pt x="424" y="219"/>
                  </a:cubicBezTo>
                  <a:cubicBezTo>
                    <a:pt x="424" y="219"/>
                    <a:pt x="422" y="219"/>
                    <a:pt x="425" y="219"/>
                  </a:cubicBezTo>
                  <a:cubicBezTo>
                    <a:pt x="419" y="219"/>
                    <a:pt x="414" y="219"/>
                    <a:pt x="410" y="220"/>
                  </a:cubicBezTo>
                  <a:cubicBezTo>
                    <a:pt x="409" y="219"/>
                    <a:pt x="409" y="218"/>
                    <a:pt x="408" y="218"/>
                  </a:cubicBezTo>
                  <a:cubicBezTo>
                    <a:pt x="405" y="218"/>
                    <a:pt x="402" y="218"/>
                    <a:pt x="399" y="217"/>
                  </a:cubicBezTo>
                  <a:cubicBezTo>
                    <a:pt x="398" y="216"/>
                    <a:pt x="397" y="215"/>
                    <a:pt x="397" y="214"/>
                  </a:cubicBezTo>
                  <a:cubicBezTo>
                    <a:pt x="396" y="213"/>
                    <a:pt x="396" y="213"/>
                    <a:pt x="396" y="212"/>
                  </a:cubicBezTo>
                  <a:cubicBezTo>
                    <a:pt x="396" y="211"/>
                    <a:pt x="397" y="212"/>
                    <a:pt x="400" y="213"/>
                  </a:cubicBezTo>
                  <a:cubicBezTo>
                    <a:pt x="397" y="211"/>
                    <a:pt x="396" y="209"/>
                    <a:pt x="395" y="208"/>
                  </a:cubicBezTo>
                  <a:cubicBezTo>
                    <a:pt x="394" y="206"/>
                    <a:pt x="393" y="205"/>
                    <a:pt x="393" y="204"/>
                  </a:cubicBezTo>
                  <a:cubicBezTo>
                    <a:pt x="392" y="201"/>
                    <a:pt x="391" y="199"/>
                    <a:pt x="391" y="192"/>
                  </a:cubicBezTo>
                  <a:cubicBezTo>
                    <a:pt x="392" y="193"/>
                    <a:pt x="392" y="193"/>
                    <a:pt x="392" y="193"/>
                  </a:cubicBezTo>
                  <a:cubicBezTo>
                    <a:pt x="393" y="188"/>
                    <a:pt x="393" y="180"/>
                    <a:pt x="396" y="177"/>
                  </a:cubicBezTo>
                  <a:cubicBezTo>
                    <a:pt x="397" y="175"/>
                    <a:pt x="400" y="170"/>
                    <a:pt x="403" y="165"/>
                  </a:cubicBezTo>
                  <a:cubicBezTo>
                    <a:pt x="406" y="159"/>
                    <a:pt x="410" y="152"/>
                    <a:pt x="414" y="144"/>
                  </a:cubicBezTo>
                  <a:cubicBezTo>
                    <a:pt x="416" y="141"/>
                    <a:pt x="418" y="137"/>
                    <a:pt x="420" y="132"/>
                  </a:cubicBezTo>
                  <a:cubicBezTo>
                    <a:pt x="423" y="127"/>
                    <a:pt x="425" y="121"/>
                    <a:pt x="427" y="115"/>
                  </a:cubicBezTo>
                  <a:cubicBezTo>
                    <a:pt x="431" y="103"/>
                    <a:pt x="432" y="93"/>
                    <a:pt x="433" y="83"/>
                  </a:cubicBezTo>
                  <a:cubicBezTo>
                    <a:pt x="431" y="88"/>
                    <a:pt x="431" y="86"/>
                    <a:pt x="431" y="81"/>
                  </a:cubicBezTo>
                  <a:cubicBezTo>
                    <a:pt x="431" y="79"/>
                    <a:pt x="431" y="75"/>
                    <a:pt x="431" y="73"/>
                  </a:cubicBezTo>
                  <a:cubicBezTo>
                    <a:pt x="431" y="72"/>
                    <a:pt x="431" y="72"/>
                    <a:pt x="431" y="72"/>
                  </a:cubicBezTo>
                  <a:cubicBezTo>
                    <a:pt x="431" y="71"/>
                    <a:pt x="431" y="71"/>
                    <a:pt x="431" y="71"/>
                  </a:cubicBezTo>
                  <a:cubicBezTo>
                    <a:pt x="431" y="71"/>
                    <a:pt x="430" y="71"/>
                    <a:pt x="430" y="71"/>
                  </a:cubicBezTo>
                  <a:cubicBezTo>
                    <a:pt x="430" y="71"/>
                    <a:pt x="429" y="70"/>
                    <a:pt x="429" y="71"/>
                  </a:cubicBezTo>
                  <a:cubicBezTo>
                    <a:pt x="428" y="71"/>
                    <a:pt x="427" y="72"/>
                    <a:pt x="427" y="73"/>
                  </a:cubicBezTo>
                  <a:cubicBezTo>
                    <a:pt x="426" y="72"/>
                    <a:pt x="421" y="75"/>
                    <a:pt x="428" y="69"/>
                  </a:cubicBezTo>
                  <a:cubicBezTo>
                    <a:pt x="423" y="73"/>
                    <a:pt x="419" y="75"/>
                    <a:pt x="416" y="78"/>
                  </a:cubicBezTo>
                  <a:cubicBezTo>
                    <a:pt x="412" y="80"/>
                    <a:pt x="409" y="82"/>
                    <a:pt x="406" y="84"/>
                  </a:cubicBezTo>
                  <a:cubicBezTo>
                    <a:pt x="405" y="85"/>
                    <a:pt x="403" y="86"/>
                    <a:pt x="402" y="88"/>
                  </a:cubicBezTo>
                  <a:cubicBezTo>
                    <a:pt x="400" y="89"/>
                    <a:pt x="399" y="90"/>
                    <a:pt x="397" y="92"/>
                  </a:cubicBezTo>
                  <a:cubicBezTo>
                    <a:pt x="396" y="93"/>
                    <a:pt x="394" y="94"/>
                    <a:pt x="393" y="96"/>
                  </a:cubicBezTo>
                  <a:cubicBezTo>
                    <a:pt x="392" y="98"/>
                    <a:pt x="390" y="99"/>
                    <a:pt x="389" y="101"/>
                  </a:cubicBezTo>
                  <a:cubicBezTo>
                    <a:pt x="386" y="102"/>
                    <a:pt x="392" y="96"/>
                    <a:pt x="390" y="97"/>
                  </a:cubicBezTo>
                  <a:cubicBezTo>
                    <a:pt x="389" y="99"/>
                    <a:pt x="385" y="103"/>
                    <a:pt x="382" y="105"/>
                  </a:cubicBezTo>
                  <a:cubicBezTo>
                    <a:pt x="380" y="106"/>
                    <a:pt x="384" y="101"/>
                    <a:pt x="387" y="98"/>
                  </a:cubicBezTo>
                  <a:cubicBezTo>
                    <a:pt x="385" y="100"/>
                    <a:pt x="382" y="103"/>
                    <a:pt x="381" y="104"/>
                  </a:cubicBezTo>
                  <a:cubicBezTo>
                    <a:pt x="380" y="106"/>
                    <a:pt x="379" y="107"/>
                    <a:pt x="378" y="108"/>
                  </a:cubicBezTo>
                  <a:cubicBezTo>
                    <a:pt x="377" y="110"/>
                    <a:pt x="376" y="111"/>
                    <a:pt x="375" y="113"/>
                  </a:cubicBezTo>
                  <a:cubicBezTo>
                    <a:pt x="375" y="116"/>
                    <a:pt x="375" y="117"/>
                    <a:pt x="376" y="119"/>
                  </a:cubicBezTo>
                  <a:cubicBezTo>
                    <a:pt x="369" y="124"/>
                    <a:pt x="367" y="127"/>
                    <a:pt x="364" y="132"/>
                  </a:cubicBezTo>
                  <a:cubicBezTo>
                    <a:pt x="361" y="134"/>
                    <a:pt x="357" y="136"/>
                    <a:pt x="364" y="129"/>
                  </a:cubicBezTo>
                  <a:cubicBezTo>
                    <a:pt x="362" y="131"/>
                    <a:pt x="356" y="137"/>
                    <a:pt x="350" y="142"/>
                  </a:cubicBezTo>
                  <a:cubicBezTo>
                    <a:pt x="345" y="148"/>
                    <a:pt x="339" y="152"/>
                    <a:pt x="340" y="154"/>
                  </a:cubicBezTo>
                  <a:cubicBezTo>
                    <a:pt x="339" y="154"/>
                    <a:pt x="338" y="155"/>
                    <a:pt x="336" y="156"/>
                  </a:cubicBezTo>
                  <a:cubicBezTo>
                    <a:pt x="336" y="157"/>
                    <a:pt x="336" y="157"/>
                    <a:pt x="335" y="157"/>
                  </a:cubicBezTo>
                  <a:cubicBezTo>
                    <a:pt x="335" y="157"/>
                    <a:pt x="335" y="158"/>
                    <a:pt x="335" y="158"/>
                  </a:cubicBezTo>
                  <a:cubicBezTo>
                    <a:pt x="334" y="158"/>
                    <a:pt x="334" y="159"/>
                    <a:pt x="334" y="159"/>
                  </a:cubicBezTo>
                  <a:cubicBezTo>
                    <a:pt x="331" y="161"/>
                    <a:pt x="329" y="162"/>
                    <a:pt x="327" y="163"/>
                  </a:cubicBezTo>
                  <a:cubicBezTo>
                    <a:pt x="326" y="164"/>
                    <a:pt x="325" y="164"/>
                    <a:pt x="324" y="165"/>
                  </a:cubicBezTo>
                  <a:cubicBezTo>
                    <a:pt x="324" y="165"/>
                    <a:pt x="323" y="165"/>
                    <a:pt x="322" y="166"/>
                  </a:cubicBezTo>
                  <a:cubicBezTo>
                    <a:pt x="322" y="166"/>
                    <a:pt x="322" y="166"/>
                    <a:pt x="321" y="166"/>
                  </a:cubicBezTo>
                  <a:cubicBezTo>
                    <a:pt x="321" y="166"/>
                    <a:pt x="320" y="167"/>
                    <a:pt x="320" y="166"/>
                  </a:cubicBezTo>
                  <a:cubicBezTo>
                    <a:pt x="320" y="166"/>
                    <a:pt x="320" y="166"/>
                    <a:pt x="320" y="165"/>
                  </a:cubicBezTo>
                  <a:cubicBezTo>
                    <a:pt x="320" y="167"/>
                    <a:pt x="320" y="167"/>
                    <a:pt x="320" y="167"/>
                  </a:cubicBezTo>
                  <a:cubicBezTo>
                    <a:pt x="320" y="167"/>
                    <a:pt x="321" y="167"/>
                    <a:pt x="321" y="167"/>
                  </a:cubicBezTo>
                  <a:cubicBezTo>
                    <a:pt x="320" y="168"/>
                    <a:pt x="319" y="169"/>
                    <a:pt x="319" y="169"/>
                  </a:cubicBezTo>
                  <a:cubicBezTo>
                    <a:pt x="318" y="168"/>
                    <a:pt x="318" y="166"/>
                    <a:pt x="318" y="164"/>
                  </a:cubicBezTo>
                  <a:cubicBezTo>
                    <a:pt x="318" y="161"/>
                    <a:pt x="318" y="158"/>
                    <a:pt x="318" y="155"/>
                  </a:cubicBezTo>
                  <a:cubicBezTo>
                    <a:pt x="318" y="155"/>
                    <a:pt x="318" y="155"/>
                    <a:pt x="318" y="155"/>
                  </a:cubicBezTo>
                  <a:cubicBezTo>
                    <a:pt x="318" y="153"/>
                    <a:pt x="318" y="151"/>
                    <a:pt x="318" y="150"/>
                  </a:cubicBezTo>
                  <a:cubicBezTo>
                    <a:pt x="319" y="149"/>
                    <a:pt x="319" y="147"/>
                    <a:pt x="319" y="146"/>
                  </a:cubicBezTo>
                  <a:cubicBezTo>
                    <a:pt x="319" y="144"/>
                    <a:pt x="319" y="142"/>
                    <a:pt x="319" y="141"/>
                  </a:cubicBezTo>
                  <a:cubicBezTo>
                    <a:pt x="318" y="139"/>
                    <a:pt x="318" y="136"/>
                    <a:pt x="320" y="125"/>
                  </a:cubicBezTo>
                  <a:cubicBezTo>
                    <a:pt x="318" y="126"/>
                    <a:pt x="318" y="126"/>
                    <a:pt x="318" y="126"/>
                  </a:cubicBezTo>
                  <a:cubicBezTo>
                    <a:pt x="314" y="124"/>
                    <a:pt x="323" y="107"/>
                    <a:pt x="323" y="94"/>
                  </a:cubicBezTo>
                  <a:cubicBezTo>
                    <a:pt x="321" y="98"/>
                    <a:pt x="321" y="98"/>
                    <a:pt x="321" y="98"/>
                  </a:cubicBezTo>
                  <a:cubicBezTo>
                    <a:pt x="321" y="91"/>
                    <a:pt x="329" y="79"/>
                    <a:pt x="330" y="72"/>
                  </a:cubicBezTo>
                  <a:cubicBezTo>
                    <a:pt x="331" y="70"/>
                    <a:pt x="331" y="74"/>
                    <a:pt x="331" y="77"/>
                  </a:cubicBezTo>
                  <a:cubicBezTo>
                    <a:pt x="335" y="58"/>
                    <a:pt x="328" y="74"/>
                    <a:pt x="329" y="60"/>
                  </a:cubicBezTo>
                  <a:cubicBezTo>
                    <a:pt x="331" y="57"/>
                    <a:pt x="332" y="63"/>
                    <a:pt x="333" y="54"/>
                  </a:cubicBezTo>
                  <a:cubicBezTo>
                    <a:pt x="334" y="51"/>
                    <a:pt x="333" y="44"/>
                    <a:pt x="332" y="36"/>
                  </a:cubicBezTo>
                  <a:cubicBezTo>
                    <a:pt x="331" y="32"/>
                    <a:pt x="331" y="28"/>
                    <a:pt x="330" y="21"/>
                  </a:cubicBezTo>
                  <a:cubicBezTo>
                    <a:pt x="329" y="18"/>
                    <a:pt x="329" y="15"/>
                    <a:pt x="328" y="12"/>
                  </a:cubicBezTo>
                  <a:cubicBezTo>
                    <a:pt x="328" y="10"/>
                    <a:pt x="327" y="7"/>
                    <a:pt x="327" y="4"/>
                  </a:cubicBezTo>
                  <a:cubicBezTo>
                    <a:pt x="327" y="9"/>
                    <a:pt x="327" y="14"/>
                    <a:pt x="325" y="6"/>
                  </a:cubicBezTo>
                  <a:cubicBezTo>
                    <a:pt x="324" y="4"/>
                    <a:pt x="324" y="3"/>
                    <a:pt x="323" y="1"/>
                  </a:cubicBezTo>
                  <a:cubicBezTo>
                    <a:pt x="323" y="0"/>
                    <a:pt x="323" y="0"/>
                    <a:pt x="322" y="0"/>
                  </a:cubicBezTo>
                  <a:cubicBezTo>
                    <a:pt x="321" y="1"/>
                    <a:pt x="321" y="1"/>
                    <a:pt x="321" y="1"/>
                  </a:cubicBezTo>
                  <a:cubicBezTo>
                    <a:pt x="320" y="1"/>
                    <a:pt x="319" y="1"/>
                    <a:pt x="318" y="1"/>
                  </a:cubicBezTo>
                  <a:cubicBezTo>
                    <a:pt x="316" y="1"/>
                    <a:pt x="314" y="2"/>
                    <a:pt x="312" y="2"/>
                  </a:cubicBezTo>
                  <a:cubicBezTo>
                    <a:pt x="310" y="3"/>
                    <a:pt x="307" y="3"/>
                    <a:pt x="305" y="4"/>
                  </a:cubicBezTo>
                  <a:cubicBezTo>
                    <a:pt x="303" y="5"/>
                    <a:pt x="301" y="6"/>
                    <a:pt x="299" y="7"/>
                  </a:cubicBezTo>
                  <a:cubicBezTo>
                    <a:pt x="296" y="8"/>
                    <a:pt x="294" y="9"/>
                    <a:pt x="293" y="10"/>
                  </a:cubicBezTo>
                  <a:cubicBezTo>
                    <a:pt x="290" y="12"/>
                    <a:pt x="288" y="14"/>
                    <a:pt x="286" y="17"/>
                  </a:cubicBezTo>
                  <a:cubicBezTo>
                    <a:pt x="285" y="17"/>
                    <a:pt x="285" y="17"/>
                    <a:pt x="284" y="17"/>
                  </a:cubicBezTo>
                  <a:cubicBezTo>
                    <a:pt x="281" y="20"/>
                    <a:pt x="277" y="26"/>
                    <a:pt x="274" y="31"/>
                  </a:cubicBezTo>
                  <a:cubicBezTo>
                    <a:pt x="270" y="36"/>
                    <a:pt x="268" y="41"/>
                    <a:pt x="268" y="44"/>
                  </a:cubicBezTo>
                  <a:cubicBezTo>
                    <a:pt x="263" y="45"/>
                    <a:pt x="258" y="57"/>
                    <a:pt x="254" y="67"/>
                  </a:cubicBezTo>
                  <a:cubicBezTo>
                    <a:pt x="251" y="78"/>
                    <a:pt x="249" y="88"/>
                    <a:pt x="246" y="87"/>
                  </a:cubicBezTo>
                  <a:cubicBezTo>
                    <a:pt x="243" y="95"/>
                    <a:pt x="241" y="102"/>
                    <a:pt x="239" y="110"/>
                  </a:cubicBezTo>
                  <a:cubicBezTo>
                    <a:pt x="239" y="109"/>
                    <a:pt x="239" y="109"/>
                    <a:pt x="239" y="109"/>
                  </a:cubicBezTo>
                  <a:cubicBezTo>
                    <a:pt x="234" y="124"/>
                    <a:pt x="235" y="129"/>
                    <a:pt x="235" y="135"/>
                  </a:cubicBezTo>
                  <a:cubicBezTo>
                    <a:pt x="234" y="138"/>
                    <a:pt x="234" y="135"/>
                    <a:pt x="233" y="135"/>
                  </a:cubicBezTo>
                  <a:cubicBezTo>
                    <a:pt x="232" y="140"/>
                    <a:pt x="231" y="144"/>
                    <a:pt x="230" y="147"/>
                  </a:cubicBezTo>
                  <a:cubicBezTo>
                    <a:pt x="229" y="148"/>
                    <a:pt x="229" y="149"/>
                    <a:pt x="229" y="150"/>
                  </a:cubicBezTo>
                  <a:cubicBezTo>
                    <a:pt x="229" y="151"/>
                    <a:pt x="229" y="152"/>
                    <a:pt x="229" y="152"/>
                  </a:cubicBezTo>
                  <a:cubicBezTo>
                    <a:pt x="228" y="156"/>
                    <a:pt x="228" y="159"/>
                    <a:pt x="227" y="168"/>
                  </a:cubicBezTo>
                  <a:cubicBezTo>
                    <a:pt x="227" y="167"/>
                    <a:pt x="226" y="166"/>
                    <a:pt x="226" y="165"/>
                  </a:cubicBezTo>
                  <a:cubicBezTo>
                    <a:pt x="226" y="166"/>
                    <a:pt x="225" y="167"/>
                    <a:pt x="225" y="168"/>
                  </a:cubicBezTo>
                  <a:cubicBezTo>
                    <a:pt x="225" y="169"/>
                    <a:pt x="224" y="169"/>
                    <a:pt x="224" y="170"/>
                  </a:cubicBezTo>
                  <a:cubicBezTo>
                    <a:pt x="223" y="169"/>
                    <a:pt x="223" y="168"/>
                    <a:pt x="222" y="167"/>
                  </a:cubicBezTo>
                  <a:cubicBezTo>
                    <a:pt x="221" y="165"/>
                    <a:pt x="220" y="162"/>
                    <a:pt x="219" y="160"/>
                  </a:cubicBezTo>
                  <a:cubicBezTo>
                    <a:pt x="218" y="158"/>
                    <a:pt x="218" y="155"/>
                    <a:pt x="217" y="153"/>
                  </a:cubicBezTo>
                  <a:cubicBezTo>
                    <a:pt x="216" y="152"/>
                    <a:pt x="216" y="151"/>
                    <a:pt x="215" y="150"/>
                  </a:cubicBezTo>
                  <a:cubicBezTo>
                    <a:pt x="215" y="149"/>
                    <a:pt x="215" y="149"/>
                    <a:pt x="215" y="149"/>
                  </a:cubicBezTo>
                  <a:cubicBezTo>
                    <a:pt x="215" y="148"/>
                    <a:pt x="214" y="148"/>
                    <a:pt x="214" y="147"/>
                  </a:cubicBezTo>
                  <a:cubicBezTo>
                    <a:pt x="214" y="147"/>
                    <a:pt x="214" y="147"/>
                    <a:pt x="214" y="147"/>
                  </a:cubicBezTo>
                  <a:cubicBezTo>
                    <a:pt x="214" y="147"/>
                    <a:pt x="215" y="147"/>
                    <a:pt x="215" y="148"/>
                  </a:cubicBezTo>
                  <a:cubicBezTo>
                    <a:pt x="215" y="148"/>
                    <a:pt x="215" y="148"/>
                    <a:pt x="215" y="148"/>
                  </a:cubicBezTo>
                  <a:cubicBezTo>
                    <a:pt x="215" y="147"/>
                    <a:pt x="215" y="147"/>
                    <a:pt x="215" y="147"/>
                  </a:cubicBezTo>
                  <a:cubicBezTo>
                    <a:pt x="214" y="146"/>
                    <a:pt x="214" y="146"/>
                    <a:pt x="214" y="146"/>
                  </a:cubicBezTo>
                  <a:cubicBezTo>
                    <a:pt x="214" y="146"/>
                    <a:pt x="214" y="145"/>
                    <a:pt x="214" y="144"/>
                  </a:cubicBezTo>
                  <a:cubicBezTo>
                    <a:pt x="213" y="143"/>
                    <a:pt x="213" y="141"/>
                    <a:pt x="212" y="140"/>
                  </a:cubicBezTo>
                  <a:cubicBezTo>
                    <a:pt x="211" y="137"/>
                    <a:pt x="210" y="133"/>
                    <a:pt x="209" y="130"/>
                  </a:cubicBezTo>
                  <a:cubicBezTo>
                    <a:pt x="208" y="124"/>
                    <a:pt x="206" y="117"/>
                    <a:pt x="204" y="111"/>
                  </a:cubicBezTo>
                  <a:cubicBezTo>
                    <a:pt x="202" y="105"/>
                    <a:pt x="200" y="99"/>
                    <a:pt x="198" y="94"/>
                  </a:cubicBezTo>
                  <a:cubicBezTo>
                    <a:pt x="195" y="90"/>
                    <a:pt x="193" y="86"/>
                    <a:pt x="190" y="85"/>
                  </a:cubicBezTo>
                  <a:cubicBezTo>
                    <a:pt x="189" y="84"/>
                    <a:pt x="188" y="83"/>
                    <a:pt x="187" y="82"/>
                  </a:cubicBezTo>
                  <a:cubicBezTo>
                    <a:pt x="186" y="81"/>
                    <a:pt x="185" y="79"/>
                    <a:pt x="184" y="78"/>
                  </a:cubicBezTo>
                  <a:cubicBezTo>
                    <a:pt x="182" y="77"/>
                    <a:pt x="181" y="76"/>
                    <a:pt x="180" y="74"/>
                  </a:cubicBezTo>
                  <a:cubicBezTo>
                    <a:pt x="178" y="73"/>
                    <a:pt x="177" y="72"/>
                    <a:pt x="176" y="72"/>
                  </a:cubicBezTo>
                  <a:cubicBezTo>
                    <a:pt x="181" y="76"/>
                    <a:pt x="182" y="79"/>
                    <a:pt x="183" y="80"/>
                  </a:cubicBezTo>
                  <a:cubicBezTo>
                    <a:pt x="183" y="81"/>
                    <a:pt x="182" y="80"/>
                    <a:pt x="181" y="79"/>
                  </a:cubicBezTo>
                  <a:cubicBezTo>
                    <a:pt x="179" y="78"/>
                    <a:pt x="176" y="76"/>
                    <a:pt x="178" y="80"/>
                  </a:cubicBezTo>
                  <a:cubicBezTo>
                    <a:pt x="176" y="77"/>
                    <a:pt x="172" y="73"/>
                    <a:pt x="169" y="71"/>
                  </a:cubicBezTo>
                  <a:cubicBezTo>
                    <a:pt x="167" y="70"/>
                    <a:pt x="166" y="69"/>
                    <a:pt x="166" y="69"/>
                  </a:cubicBezTo>
                  <a:cubicBezTo>
                    <a:pt x="166" y="69"/>
                    <a:pt x="167" y="69"/>
                    <a:pt x="170" y="70"/>
                  </a:cubicBezTo>
                  <a:cubicBezTo>
                    <a:pt x="171" y="71"/>
                    <a:pt x="171" y="71"/>
                    <a:pt x="171" y="71"/>
                  </a:cubicBezTo>
                  <a:cubicBezTo>
                    <a:pt x="172" y="71"/>
                    <a:pt x="171" y="69"/>
                    <a:pt x="169" y="68"/>
                  </a:cubicBezTo>
                  <a:cubicBezTo>
                    <a:pt x="168" y="67"/>
                    <a:pt x="166" y="67"/>
                    <a:pt x="164" y="66"/>
                  </a:cubicBezTo>
                  <a:cubicBezTo>
                    <a:pt x="163" y="66"/>
                    <a:pt x="161" y="65"/>
                    <a:pt x="159" y="65"/>
                  </a:cubicBezTo>
                  <a:cubicBezTo>
                    <a:pt x="156" y="65"/>
                    <a:pt x="156" y="65"/>
                    <a:pt x="156" y="65"/>
                  </a:cubicBezTo>
                  <a:cubicBezTo>
                    <a:pt x="155" y="65"/>
                    <a:pt x="154" y="65"/>
                    <a:pt x="153" y="65"/>
                  </a:cubicBezTo>
                  <a:cubicBezTo>
                    <a:pt x="152" y="65"/>
                    <a:pt x="152" y="65"/>
                    <a:pt x="151" y="65"/>
                  </a:cubicBezTo>
                  <a:cubicBezTo>
                    <a:pt x="151" y="65"/>
                    <a:pt x="151" y="65"/>
                    <a:pt x="151" y="65"/>
                  </a:cubicBezTo>
                  <a:cubicBezTo>
                    <a:pt x="151" y="65"/>
                    <a:pt x="151" y="65"/>
                    <a:pt x="151" y="65"/>
                  </a:cubicBezTo>
                  <a:cubicBezTo>
                    <a:pt x="151" y="66"/>
                    <a:pt x="151" y="66"/>
                    <a:pt x="151" y="66"/>
                  </a:cubicBezTo>
                  <a:cubicBezTo>
                    <a:pt x="151" y="67"/>
                    <a:pt x="150" y="68"/>
                    <a:pt x="150" y="68"/>
                  </a:cubicBezTo>
                  <a:cubicBezTo>
                    <a:pt x="150" y="71"/>
                    <a:pt x="149" y="73"/>
                    <a:pt x="149" y="72"/>
                  </a:cubicBezTo>
                  <a:cubicBezTo>
                    <a:pt x="148" y="75"/>
                    <a:pt x="147" y="78"/>
                    <a:pt x="147" y="81"/>
                  </a:cubicBezTo>
                  <a:cubicBezTo>
                    <a:pt x="147" y="87"/>
                    <a:pt x="147" y="87"/>
                    <a:pt x="147" y="87"/>
                  </a:cubicBezTo>
                  <a:cubicBezTo>
                    <a:pt x="147" y="92"/>
                    <a:pt x="147" y="92"/>
                    <a:pt x="147" y="92"/>
                  </a:cubicBezTo>
                  <a:cubicBezTo>
                    <a:pt x="147" y="96"/>
                    <a:pt x="147" y="96"/>
                    <a:pt x="147" y="96"/>
                  </a:cubicBezTo>
                  <a:cubicBezTo>
                    <a:pt x="147" y="98"/>
                    <a:pt x="147" y="99"/>
                    <a:pt x="147" y="100"/>
                  </a:cubicBezTo>
                  <a:cubicBezTo>
                    <a:pt x="148" y="108"/>
                    <a:pt x="148" y="108"/>
                    <a:pt x="148" y="108"/>
                  </a:cubicBezTo>
                  <a:cubicBezTo>
                    <a:pt x="148" y="118"/>
                    <a:pt x="149" y="128"/>
                    <a:pt x="150" y="138"/>
                  </a:cubicBezTo>
                  <a:cubicBezTo>
                    <a:pt x="153" y="158"/>
                    <a:pt x="157" y="177"/>
                    <a:pt x="161" y="196"/>
                  </a:cubicBezTo>
                  <a:cubicBezTo>
                    <a:pt x="163" y="191"/>
                    <a:pt x="163" y="191"/>
                    <a:pt x="163" y="191"/>
                  </a:cubicBezTo>
                  <a:cubicBezTo>
                    <a:pt x="165" y="204"/>
                    <a:pt x="165" y="204"/>
                    <a:pt x="165" y="204"/>
                  </a:cubicBezTo>
                  <a:cubicBezTo>
                    <a:pt x="165" y="208"/>
                    <a:pt x="164" y="209"/>
                    <a:pt x="162" y="200"/>
                  </a:cubicBezTo>
                  <a:cubicBezTo>
                    <a:pt x="162" y="205"/>
                    <a:pt x="167" y="215"/>
                    <a:pt x="167" y="215"/>
                  </a:cubicBezTo>
                  <a:cubicBezTo>
                    <a:pt x="170" y="233"/>
                    <a:pt x="163" y="209"/>
                    <a:pt x="164" y="214"/>
                  </a:cubicBezTo>
                  <a:cubicBezTo>
                    <a:pt x="165" y="222"/>
                    <a:pt x="165" y="222"/>
                    <a:pt x="165" y="222"/>
                  </a:cubicBezTo>
                  <a:cubicBezTo>
                    <a:pt x="165" y="220"/>
                    <a:pt x="165" y="220"/>
                    <a:pt x="165" y="220"/>
                  </a:cubicBezTo>
                  <a:cubicBezTo>
                    <a:pt x="168" y="226"/>
                    <a:pt x="169" y="226"/>
                    <a:pt x="171" y="237"/>
                  </a:cubicBezTo>
                  <a:cubicBezTo>
                    <a:pt x="172" y="244"/>
                    <a:pt x="170" y="241"/>
                    <a:pt x="170" y="244"/>
                  </a:cubicBezTo>
                  <a:cubicBezTo>
                    <a:pt x="170" y="244"/>
                    <a:pt x="170" y="245"/>
                    <a:pt x="171" y="248"/>
                  </a:cubicBezTo>
                  <a:cubicBezTo>
                    <a:pt x="172" y="254"/>
                    <a:pt x="172" y="259"/>
                    <a:pt x="172" y="264"/>
                  </a:cubicBezTo>
                  <a:cubicBezTo>
                    <a:pt x="174" y="258"/>
                    <a:pt x="174" y="258"/>
                    <a:pt x="174" y="258"/>
                  </a:cubicBezTo>
                  <a:cubicBezTo>
                    <a:pt x="176" y="265"/>
                    <a:pt x="175" y="273"/>
                    <a:pt x="177" y="265"/>
                  </a:cubicBezTo>
                  <a:cubicBezTo>
                    <a:pt x="176" y="271"/>
                    <a:pt x="177" y="286"/>
                    <a:pt x="175" y="300"/>
                  </a:cubicBezTo>
                  <a:cubicBezTo>
                    <a:pt x="174" y="307"/>
                    <a:pt x="172" y="314"/>
                    <a:pt x="171" y="320"/>
                  </a:cubicBezTo>
                  <a:cubicBezTo>
                    <a:pt x="169" y="325"/>
                    <a:pt x="168" y="330"/>
                    <a:pt x="167" y="331"/>
                  </a:cubicBezTo>
                  <a:cubicBezTo>
                    <a:pt x="167" y="334"/>
                    <a:pt x="166" y="336"/>
                    <a:pt x="166" y="339"/>
                  </a:cubicBezTo>
                  <a:cubicBezTo>
                    <a:pt x="165" y="341"/>
                    <a:pt x="164" y="344"/>
                    <a:pt x="163" y="346"/>
                  </a:cubicBezTo>
                  <a:cubicBezTo>
                    <a:pt x="162" y="351"/>
                    <a:pt x="159" y="356"/>
                    <a:pt x="157" y="362"/>
                  </a:cubicBezTo>
                  <a:cubicBezTo>
                    <a:pt x="158" y="359"/>
                    <a:pt x="162" y="359"/>
                    <a:pt x="157" y="369"/>
                  </a:cubicBezTo>
                  <a:cubicBezTo>
                    <a:pt x="155" y="366"/>
                    <a:pt x="153" y="370"/>
                    <a:pt x="149" y="376"/>
                  </a:cubicBezTo>
                  <a:cubicBezTo>
                    <a:pt x="146" y="381"/>
                    <a:pt x="142" y="389"/>
                    <a:pt x="139" y="392"/>
                  </a:cubicBezTo>
                  <a:cubicBezTo>
                    <a:pt x="142" y="389"/>
                    <a:pt x="138" y="396"/>
                    <a:pt x="135" y="402"/>
                  </a:cubicBezTo>
                  <a:cubicBezTo>
                    <a:pt x="132" y="409"/>
                    <a:pt x="129" y="415"/>
                    <a:pt x="134" y="410"/>
                  </a:cubicBezTo>
                  <a:cubicBezTo>
                    <a:pt x="129" y="418"/>
                    <a:pt x="132" y="410"/>
                    <a:pt x="127" y="415"/>
                  </a:cubicBezTo>
                  <a:cubicBezTo>
                    <a:pt x="119" y="435"/>
                    <a:pt x="102" y="456"/>
                    <a:pt x="91" y="480"/>
                  </a:cubicBezTo>
                  <a:cubicBezTo>
                    <a:pt x="91" y="481"/>
                    <a:pt x="94" y="478"/>
                    <a:pt x="92" y="483"/>
                  </a:cubicBezTo>
                  <a:cubicBezTo>
                    <a:pt x="89" y="487"/>
                    <a:pt x="86" y="491"/>
                    <a:pt x="83" y="495"/>
                  </a:cubicBezTo>
                  <a:cubicBezTo>
                    <a:pt x="81" y="500"/>
                    <a:pt x="84" y="501"/>
                    <a:pt x="78" y="509"/>
                  </a:cubicBezTo>
                  <a:cubicBezTo>
                    <a:pt x="79" y="508"/>
                    <a:pt x="81" y="506"/>
                    <a:pt x="79" y="509"/>
                  </a:cubicBezTo>
                  <a:cubicBezTo>
                    <a:pt x="54" y="557"/>
                    <a:pt x="47" y="613"/>
                    <a:pt x="20" y="659"/>
                  </a:cubicBezTo>
                  <a:cubicBezTo>
                    <a:pt x="24" y="653"/>
                    <a:pt x="22" y="657"/>
                    <a:pt x="20" y="662"/>
                  </a:cubicBezTo>
                  <a:cubicBezTo>
                    <a:pt x="21" y="659"/>
                    <a:pt x="21" y="663"/>
                    <a:pt x="22" y="663"/>
                  </a:cubicBezTo>
                  <a:cubicBezTo>
                    <a:pt x="19" y="669"/>
                    <a:pt x="15" y="675"/>
                    <a:pt x="10" y="681"/>
                  </a:cubicBezTo>
                  <a:cubicBezTo>
                    <a:pt x="11" y="683"/>
                    <a:pt x="10" y="685"/>
                    <a:pt x="9" y="687"/>
                  </a:cubicBezTo>
                  <a:cubicBezTo>
                    <a:pt x="8" y="689"/>
                    <a:pt x="7" y="692"/>
                    <a:pt x="5" y="694"/>
                  </a:cubicBezTo>
                  <a:cubicBezTo>
                    <a:pt x="4" y="697"/>
                    <a:pt x="3" y="699"/>
                    <a:pt x="2" y="701"/>
                  </a:cubicBezTo>
                  <a:cubicBezTo>
                    <a:pt x="1" y="703"/>
                    <a:pt x="0" y="704"/>
                    <a:pt x="0" y="705"/>
                  </a:cubicBezTo>
                  <a:cubicBezTo>
                    <a:pt x="1" y="703"/>
                    <a:pt x="2" y="701"/>
                    <a:pt x="3" y="699"/>
                  </a:cubicBezTo>
                  <a:cubicBezTo>
                    <a:pt x="1" y="709"/>
                    <a:pt x="16" y="691"/>
                    <a:pt x="18" y="694"/>
                  </a:cubicBezTo>
                  <a:cubicBezTo>
                    <a:pt x="19" y="688"/>
                    <a:pt x="24" y="683"/>
                    <a:pt x="28" y="676"/>
                  </a:cubicBezTo>
                  <a:cubicBezTo>
                    <a:pt x="30" y="673"/>
                    <a:pt x="32" y="669"/>
                    <a:pt x="34" y="665"/>
                  </a:cubicBezTo>
                  <a:cubicBezTo>
                    <a:pt x="36" y="661"/>
                    <a:pt x="37" y="657"/>
                    <a:pt x="38" y="653"/>
                  </a:cubicBezTo>
                  <a:cubicBezTo>
                    <a:pt x="40" y="649"/>
                    <a:pt x="38" y="656"/>
                    <a:pt x="39" y="655"/>
                  </a:cubicBezTo>
                  <a:cubicBezTo>
                    <a:pt x="40" y="650"/>
                    <a:pt x="41" y="645"/>
                    <a:pt x="45" y="636"/>
                  </a:cubicBezTo>
                  <a:cubicBezTo>
                    <a:pt x="45" y="637"/>
                    <a:pt x="45" y="637"/>
                    <a:pt x="45" y="637"/>
                  </a:cubicBezTo>
                  <a:cubicBezTo>
                    <a:pt x="55" y="611"/>
                    <a:pt x="60" y="600"/>
                    <a:pt x="71" y="571"/>
                  </a:cubicBezTo>
                  <a:cubicBezTo>
                    <a:pt x="68" y="573"/>
                    <a:pt x="68" y="573"/>
                    <a:pt x="68" y="573"/>
                  </a:cubicBezTo>
                  <a:cubicBezTo>
                    <a:pt x="71" y="567"/>
                    <a:pt x="72" y="565"/>
                    <a:pt x="73" y="563"/>
                  </a:cubicBezTo>
                  <a:cubicBezTo>
                    <a:pt x="73" y="554"/>
                    <a:pt x="67" y="580"/>
                    <a:pt x="66" y="573"/>
                  </a:cubicBezTo>
                  <a:cubicBezTo>
                    <a:pt x="70" y="569"/>
                    <a:pt x="74" y="558"/>
                    <a:pt x="78" y="547"/>
                  </a:cubicBezTo>
                  <a:cubicBezTo>
                    <a:pt x="82" y="537"/>
                    <a:pt x="86" y="527"/>
                    <a:pt x="89" y="525"/>
                  </a:cubicBezTo>
                  <a:cubicBezTo>
                    <a:pt x="93" y="516"/>
                    <a:pt x="86" y="527"/>
                    <a:pt x="90" y="518"/>
                  </a:cubicBezTo>
                  <a:cubicBezTo>
                    <a:pt x="92" y="516"/>
                    <a:pt x="92" y="516"/>
                    <a:pt x="92" y="516"/>
                  </a:cubicBezTo>
                  <a:cubicBezTo>
                    <a:pt x="92" y="513"/>
                    <a:pt x="92" y="513"/>
                    <a:pt x="92" y="513"/>
                  </a:cubicBezTo>
                  <a:cubicBezTo>
                    <a:pt x="94" y="507"/>
                    <a:pt x="97" y="504"/>
                    <a:pt x="98" y="505"/>
                  </a:cubicBezTo>
                  <a:cubicBezTo>
                    <a:pt x="97" y="506"/>
                    <a:pt x="97" y="509"/>
                    <a:pt x="96" y="510"/>
                  </a:cubicBezTo>
                  <a:cubicBezTo>
                    <a:pt x="101" y="503"/>
                    <a:pt x="106" y="489"/>
                    <a:pt x="108" y="486"/>
                  </a:cubicBezTo>
                  <a:cubicBezTo>
                    <a:pt x="103" y="494"/>
                    <a:pt x="103" y="494"/>
                    <a:pt x="103" y="494"/>
                  </a:cubicBezTo>
                  <a:cubicBezTo>
                    <a:pt x="114" y="469"/>
                    <a:pt x="133" y="441"/>
                    <a:pt x="144" y="416"/>
                  </a:cubicBezTo>
                  <a:cubicBezTo>
                    <a:pt x="142" y="417"/>
                    <a:pt x="142" y="417"/>
                    <a:pt x="142" y="417"/>
                  </a:cubicBezTo>
                  <a:cubicBezTo>
                    <a:pt x="146" y="407"/>
                    <a:pt x="148" y="404"/>
                    <a:pt x="151" y="400"/>
                  </a:cubicBezTo>
                  <a:cubicBezTo>
                    <a:pt x="153" y="396"/>
                    <a:pt x="156" y="392"/>
                    <a:pt x="160" y="382"/>
                  </a:cubicBezTo>
                  <a:cubicBezTo>
                    <a:pt x="160" y="383"/>
                    <a:pt x="160" y="383"/>
                    <a:pt x="160" y="383"/>
                  </a:cubicBezTo>
                  <a:cubicBezTo>
                    <a:pt x="161" y="378"/>
                    <a:pt x="164" y="373"/>
                    <a:pt x="166" y="367"/>
                  </a:cubicBezTo>
                  <a:cubicBezTo>
                    <a:pt x="165" y="373"/>
                    <a:pt x="172" y="358"/>
                    <a:pt x="171" y="365"/>
                  </a:cubicBezTo>
                  <a:cubicBezTo>
                    <a:pt x="174" y="354"/>
                    <a:pt x="175" y="351"/>
                    <a:pt x="175" y="349"/>
                  </a:cubicBezTo>
                  <a:cubicBezTo>
                    <a:pt x="175" y="348"/>
                    <a:pt x="175" y="346"/>
                    <a:pt x="176" y="339"/>
                  </a:cubicBezTo>
                  <a:cubicBezTo>
                    <a:pt x="178" y="336"/>
                    <a:pt x="178" y="336"/>
                    <a:pt x="178" y="336"/>
                  </a:cubicBezTo>
                  <a:cubicBezTo>
                    <a:pt x="179" y="331"/>
                    <a:pt x="178" y="330"/>
                    <a:pt x="181" y="319"/>
                  </a:cubicBezTo>
                  <a:cubicBezTo>
                    <a:pt x="179" y="328"/>
                    <a:pt x="185" y="312"/>
                    <a:pt x="184" y="323"/>
                  </a:cubicBezTo>
                  <a:cubicBezTo>
                    <a:pt x="188" y="312"/>
                    <a:pt x="189" y="302"/>
                    <a:pt x="189" y="294"/>
                  </a:cubicBezTo>
                  <a:cubicBezTo>
                    <a:pt x="189" y="291"/>
                    <a:pt x="189" y="287"/>
                    <a:pt x="189" y="284"/>
                  </a:cubicBezTo>
                  <a:cubicBezTo>
                    <a:pt x="189" y="281"/>
                    <a:pt x="189" y="278"/>
                    <a:pt x="190" y="275"/>
                  </a:cubicBezTo>
                  <a:cubicBezTo>
                    <a:pt x="188" y="270"/>
                    <a:pt x="188" y="275"/>
                    <a:pt x="188" y="281"/>
                  </a:cubicBezTo>
                  <a:cubicBezTo>
                    <a:pt x="188" y="287"/>
                    <a:pt x="188" y="293"/>
                    <a:pt x="187" y="290"/>
                  </a:cubicBezTo>
                  <a:cubicBezTo>
                    <a:pt x="187" y="293"/>
                    <a:pt x="186" y="290"/>
                    <a:pt x="185" y="287"/>
                  </a:cubicBezTo>
                  <a:cubicBezTo>
                    <a:pt x="185" y="283"/>
                    <a:pt x="185" y="277"/>
                    <a:pt x="184" y="273"/>
                  </a:cubicBezTo>
                  <a:cubicBezTo>
                    <a:pt x="184" y="270"/>
                    <a:pt x="186" y="266"/>
                    <a:pt x="186" y="261"/>
                  </a:cubicBezTo>
                  <a:cubicBezTo>
                    <a:pt x="187" y="259"/>
                    <a:pt x="187" y="256"/>
                    <a:pt x="187" y="253"/>
                  </a:cubicBezTo>
                  <a:cubicBezTo>
                    <a:pt x="187" y="249"/>
                    <a:pt x="187" y="245"/>
                    <a:pt x="186" y="241"/>
                  </a:cubicBezTo>
                  <a:cubicBezTo>
                    <a:pt x="186" y="242"/>
                    <a:pt x="187" y="243"/>
                    <a:pt x="187" y="244"/>
                  </a:cubicBezTo>
                  <a:cubicBezTo>
                    <a:pt x="187" y="237"/>
                    <a:pt x="183" y="231"/>
                    <a:pt x="183" y="222"/>
                  </a:cubicBezTo>
                  <a:cubicBezTo>
                    <a:pt x="180" y="217"/>
                    <a:pt x="181" y="210"/>
                    <a:pt x="178" y="210"/>
                  </a:cubicBezTo>
                  <a:cubicBezTo>
                    <a:pt x="179" y="215"/>
                    <a:pt x="181" y="221"/>
                    <a:pt x="182" y="227"/>
                  </a:cubicBezTo>
                  <a:cubicBezTo>
                    <a:pt x="179" y="217"/>
                    <a:pt x="174" y="209"/>
                    <a:pt x="172" y="192"/>
                  </a:cubicBezTo>
                  <a:cubicBezTo>
                    <a:pt x="173" y="193"/>
                    <a:pt x="175" y="198"/>
                    <a:pt x="176" y="201"/>
                  </a:cubicBezTo>
                  <a:cubicBezTo>
                    <a:pt x="176" y="196"/>
                    <a:pt x="173" y="192"/>
                    <a:pt x="173" y="187"/>
                  </a:cubicBezTo>
                  <a:cubicBezTo>
                    <a:pt x="177" y="188"/>
                    <a:pt x="179" y="208"/>
                    <a:pt x="183" y="218"/>
                  </a:cubicBezTo>
                  <a:cubicBezTo>
                    <a:pt x="183" y="213"/>
                    <a:pt x="177" y="199"/>
                    <a:pt x="181" y="203"/>
                  </a:cubicBezTo>
                  <a:cubicBezTo>
                    <a:pt x="175" y="197"/>
                    <a:pt x="178" y="185"/>
                    <a:pt x="172" y="173"/>
                  </a:cubicBezTo>
                  <a:cubicBezTo>
                    <a:pt x="174" y="173"/>
                    <a:pt x="174" y="173"/>
                    <a:pt x="174" y="173"/>
                  </a:cubicBezTo>
                  <a:cubicBezTo>
                    <a:pt x="173" y="171"/>
                    <a:pt x="171" y="167"/>
                    <a:pt x="171" y="164"/>
                  </a:cubicBezTo>
                  <a:cubicBezTo>
                    <a:pt x="174" y="170"/>
                    <a:pt x="174" y="170"/>
                    <a:pt x="174" y="170"/>
                  </a:cubicBezTo>
                  <a:cubicBezTo>
                    <a:pt x="170" y="160"/>
                    <a:pt x="172" y="150"/>
                    <a:pt x="169" y="140"/>
                  </a:cubicBezTo>
                  <a:cubicBezTo>
                    <a:pt x="173" y="161"/>
                    <a:pt x="168" y="145"/>
                    <a:pt x="168" y="154"/>
                  </a:cubicBezTo>
                  <a:cubicBezTo>
                    <a:pt x="165" y="142"/>
                    <a:pt x="165" y="138"/>
                    <a:pt x="166" y="134"/>
                  </a:cubicBezTo>
                  <a:cubicBezTo>
                    <a:pt x="166" y="132"/>
                    <a:pt x="167" y="129"/>
                    <a:pt x="167" y="126"/>
                  </a:cubicBezTo>
                  <a:cubicBezTo>
                    <a:pt x="167" y="123"/>
                    <a:pt x="167" y="118"/>
                    <a:pt x="166" y="111"/>
                  </a:cubicBezTo>
                  <a:cubicBezTo>
                    <a:pt x="167" y="115"/>
                    <a:pt x="166" y="125"/>
                    <a:pt x="165" y="120"/>
                  </a:cubicBezTo>
                  <a:cubicBezTo>
                    <a:pt x="165" y="117"/>
                    <a:pt x="165" y="114"/>
                    <a:pt x="165" y="111"/>
                  </a:cubicBezTo>
                  <a:cubicBezTo>
                    <a:pt x="165" y="108"/>
                    <a:pt x="165" y="105"/>
                    <a:pt x="165" y="104"/>
                  </a:cubicBezTo>
                  <a:cubicBezTo>
                    <a:pt x="164" y="85"/>
                    <a:pt x="164" y="107"/>
                    <a:pt x="162" y="99"/>
                  </a:cubicBezTo>
                  <a:cubicBezTo>
                    <a:pt x="163" y="96"/>
                    <a:pt x="163" y="93"/>
                    <a:pt x="162" y="92"/>
                  </a:cubicBezTo>
                  <a:cubicBezTo>
                    <a:pt x="162" y="91"/>
                    <a:pt x="160" y="89"/>
                    <a:pt x="160" y="87"/>
                  </a:cubicBezTo>
                  <a:cubicBezTo>
                    <a:pt x="162" y="88"/>
                    <a:pt x="162" y="88"/>
                    <a:pt x="162" y="88"/>
                  </a:cubicBezTo>
                  <a:cubicBezTo>
                    <a:pt x="162" y="86"/>
                    <a:pt x="162" y="85"/>
                    <a:pt x="162" y="83"/>
                  </a:cubicBezTo>
                  <a:cubicBezTo>
                    <a:pt x="162" y="83"/>
                    <a:pt x="162" y="82"/>
                    <a:pt x="162" y="82"/>
                  </a:cubicBezTo>
                  <a:cubicBezTo>
                    <a:pt x="162" y="82"/>
                    <a:pt x="162" y="81"/>
                    <a:pt x="162" y="81"/>
                  </a:cubicBezTo>
                  <a:cubicBezTo>
                    <a:pt x="162" y="80"/>
                    <a:pt x="162" y="79"/>
                    <a:pt x="163" y="79"/>
                  </a:cubicBezTo>
                  <a:cubicBezTo>
                    <a:pt x="164" y="79"/>
                    <a:pt x="165" y="79"/>
                    <a:pt x="168" y="80"/>
                  </a:cubicBezTo>
                  <a:cubicBezTo>
                    <a:pt x="167" y="81"/>
                    <a:pt x="166" y="82"/>
                    <a:pt x="165" y="83"/>
                  </a:cubicBezTo>
                  <a:cubicBezTo>
                    <a:pt x="166" y="83"/>
                    <a:pt x="168" y="83"/>
                    <a:pt x="169" y="84"/>
                  </a:cubicBezTo>
                  <a:cubicBezTo>
                    <a:pt x="169" y="84"/>
                    <a:pt x="169" y="85"/>
                    <a:pt x="169" y="86"/>
                  </a:cubicBezTo>
                  <a:cubicBezTo>
                    <a:pt x="170" y="86"/>
                    <a:pt x="172" y="87"/>
                    <a:pt x="173" y="88"/>
                  </a:cubicBezTo>
                  <a:cubicBezTo>
                    <a:pt x="173" y="88"/>
                    <a:pt x="174" y="89"/>
                    <a:pt x="174" y="90"/>
                  </a:cubicBezTo>
                  <a:cubicBezTo>
                    <a:pt x="175" y="91"/>
                    <a:pt x="176" y="93"/>
                    <a:pt x="177" y="95"/>
                  </a:cubicBezTo>
                  <a:cubicBezTo>
                    <a:pt x="177" y="92"/>
                    <a:pt x="181" y="94"/>
                    <a:pt x="185" y="103"/>
                  </a:cubicBezTo>
                  <a:cubicBezTo>
                    <a:pt x="186" y="109"/>
                    <a:pt x="182" y="100"/>
                    <a:pt x="187" y="112"/>
                  </a:cubicBezTo>
                  <a:cubicBezTo>
                    <a:pt x="185" y="110"/>
                    <a:pt x="182" y="107"/>
                    <a:pt x="181" y="102"/>
                  </a:cubicBezTo>
                  <a:cubicBezTo>
                    <a:pt x="180" y="101"/>
                    <a:pt x="179" y="99"/>
                    <a:pt x="178" y="99"/>
                  </a:cubicBezTo>
                  <a:cubicBezTo>
                    <a:pt x="180" y="106"/>
                    <a:pt x="184" y="115"/>
                    <a:pt x="186" y="119"/>
                  </a:cubicBezTo>
                  <a:cubicBezTo>
                    <a:pt x="186" y="117"/>
                    <a:pt x="185" y="115"/>
                    <a:pt x="185" y="114"/>
                  </a:cubicBezTo>
                  <a:cubicBezTo>
                    <a:pt x="188" y="120"/>
                    <a:pt x="191" y="126"/>
                    <a:pt x="194" y="132"/>
                  </a:cubicBezTo>
                  <a:cubicBezTo>
                    <a:pt x="194" y="135"/>
                    <a:pt x="192" y="133"/>
                    <a:pt x="191" y="131"/>
                  </a:cubicBezTo>
                  <a:cubicBezTo>
                    <a:pt x="193" y="134"/>
                    <a:pt x="194" y="137"/>
                    <a:pt x="196" y="142"/>
                  </a:cubicBezTo>
                  <a:cubicBezTo>
                    <a:pt x="194" y="141"/>
                    <a:pt x="193" y="142"/>
                    <a:pt x="190" y="135"/>
                  </a:cubicBezTo>
                  <a:cubicBezTo>
                    <a:pt x="197" y="152"/>
                    <a:pt x="197" y="152"/>
                    <a:pt x="197" y="152"/>
                  </a:cubicBezTo>
                  <a:cubicBezTo>
                    <a:pt x="197" y="152"/>
                    <a:pt x="198" y="157"/>
                    <a:pt x="198" y="160"/>
                  </a:cubicBezTo>
                  <a:cubicBezTo>
                    <a:pt x="199" y="164"/>
                    <a:pt x="200" y="167"/>
                    <a:pt x="199" y="165"/>
                  </a:cubicBezTo>
                  <a:cubicBezTo>
                    <a:pt x="202" y="174"/>
                    <a:pt x="207" y="184"/>
                    <a:pt x="212" y="190"/>
                  </a:cubicBezTo>
                  <a:cubicBezTo>
                    <a:pt x="215" y="193"/>
                    <a:pt x="218" y="196"/>
                    <a:pt x="221" y="199"/>
                  </a:cubicBezTo>
                  <a:cubicBezTo>
                    <a:pt x="225" y="204"/>
                    <a:pt x="225" y="204"/>
                    <a:pt x="225" y="204"/>
                  </a:cubicBezTo>
                  <a:cubicBezTo>
                    <a:pt x="226" y="205"/>
                    <a:pt x="226" y="205"/>
                    <a:pt x="226" y="205"/>
                  </a:cubicBezTo>
                  <a:cubicBezTo>
                    <a:pt x="227" y="206"/>
                    <a:pt x="227" y="206"/>
                    <a:pt x="227" y="206"/>
                  </a:cubicBezTo>
                  <a:cubicBezTo>
                    <a:pt x="227" y="206"/>
                    <a:pt x="227" y="206"/>
                    <a:pt x="228" y="206"/>
                  </a:cubicBezTo>
                  <a:cubicBezTo>
                    <a:pt x="228" y="207"/>
                    <a:pt x="229" y="207"/>
                    <a:pt x="229" y="208"/>
                  </a:cubicBezTo>
                  <a:cubicBezTo>
                    <a:pt x="230" y="208"/>
                    <a:pt x="230" y="208"/>
                    <a:pt x="230" y="208"/>
                  </a:cubicBezTo>
                  <a:cubicBezTo>
                    <a:pt x="230" y="206"/>
                    <a:pt x="231" y="204"/>
                    <a:pt x="232" y="201"/>
                  </a:cubicBezTo>
                  <a:cubicBezTo>
                    <a:pt x="234" y="196"/>
                    <a:pt x="235" y="192"/>
                    <a:pt x="237" y="188"/>
                  </a:cubicBezTo>
                  <a:cubicBezTo>
                    <a:pt x="239" y="181"/>
                    <a:pt x="239" y="181"/>
                    <a:pt x="239" y="181"/>
                  </a:cubicBezTo>
                  <a:cubicBezTo>
                    <a:pt x="240" y="179"/>
                    <a:pt x="241" y="176"/>
                    <a:pt x="242" y="174"/>
                  </a:cubicBezTo>
                  <a:cubicBezTo>
                    <a:pt x="243" y="171"/>
                    <a:pt x="243" y="168"/>
                    <a:pt x="244" y="166"/>
                  </a:cubicBezTo>
                  <a:cubicBezTo>
                    <a:pt x="245" y="163"/>
                    <a:pt x="246" y="160"/>
                    <a:pt x="246" y="157"/>
                  </a:cubicBezTo>
                  <a:cubicBezTo>
                    <a:pt x="247" y="156"/>
                    <a:pt x="247" y="155"/>
                    <a:pt x="247" y="153"/>
                  </a:cubicBezTo>
                  <a:cubicBezTo>
                    <a:pt x="248" y="151"/>
                    <a:pt x="248" y="151"/>
                    <a:pt x="248" y="151"/>
                  </a:cubicBezTo>
                  <a:cubicBezTo>
                    <a:pt x="248" y="150"/>
                    <a:pt x="248" y="150"/>
                    <a:pt x="248" y="150"/>
                  </a:cubicBezTo>
                  <a:cubicBezTo>
                    <a:pt x="248" y="150"/>
                    <a:pt x="248" y="150"/>
                    <a:pt x="248" y="150"/>
                  </a:cubicBezTo>
                  <a:cubicBezTo>
                    <a:pt x="248" y="148"/>
                    <a:pt x="248" y="146"/>
                    <a:pt x="249" y="144"/>
                  </a:cubicBezTo>
                  <a:cubicBezTo>
                    <a:pt x="254" y="136"/>
                    <a:pt x="254" y="136"/>
                    <a:pt x="254" y="136"/>
                  </a:cubicBezTo>
                  <a:cubicBezTo>
                    <a:pt x="256" y="124"/>
                    <a:pt x="247" y="147"/>
                    <a:pt x="251" y="127"/>
                  </a:cubicBezTo>
                  <a:cubicBezTo>
                    <a:pt x="254" y="113"/>
                    <a:pt x="255" y="122"/>
                    <a:pt x="257" y="118"/>
                  </a:cubicBezTo>
                  <a:cubicBezTo>
                    <a:pt x="257" y="111"/>
                    <a:pt x="258" y="98"/>
                    <a:pt x="264" y="87"/>
                  </a:cubicBezTo>
                  <a:cubicBezTo>
                    <a:pt x="263" y="91"/>
                    <a:pt x="262" y="94"/>
                    <a:pt x="261" y="98"/>
                  </a:cubicBezTo>
                  <a:close/>
                  <a:moveTo>
                    <a:pt x="314" y="42"/>
                  </a:moveTo>
                  <a:cubicBezTo>
                    <a:pt x="313" y="40"/>
                    <a:pt x="312" y="34"/>
                    <a:pt x="313" y="32"/>
                  </a:cubicBezTo>
                  <a:cubicBezTo>
                    <a:pt x="315" y="35"/>
                    <a:pt x="314" y="38"/>
                    <a:pt x="314" y="42"/>
                  </a:cubicBezTo>
                  <a:close/>
                  <a:moveTo>
                    <a:pt x="390" y="117"/>
                  </a:moveTo>
                  <a:cubicBezTo>
                    <a:pt x="389" y="119"/>
                    <a:pt x="386" y="121"/>
                    <a:pt x="383" y="124"/>
                  </a:cubicBezTo>
                  <a:cubicBezTo>
                    <a:pt x="385" y="122"/>
                    <a:pt x="387" y="119"/>
                    <a:pt x="390" y="117"/>
                  </a:cubicBezTo>
                  <a:close/>
                  <a:moveTo>
                    <a:pt x="395" y="361"/>
                  </a:moveTo>
                  <a:cubicBezTo>
                    <a:pt x="395" y="361"/>
                    <a:pt x="395" y="361"/>
                    <a:pt x="395" y="361"/>
                  </a:cubicBezTo>
                  <a:cubicBezTo>
                    <a:pt x="400" y="358"/>
                    <a:pt x="398" y="359"/>
                    <a:pt x="395" y="361"/>
                  </a:cubicBezTo>
                  <a:close/>
                  <a:moveTo>
                    <a:pt x="385" y="368"/>
                  </a:moveTo>
                  <a:cubicBezTo>
                    <a:pt x="384" y="369"/>
                    <a:pt x="384" y="369"/>
                    <a:pt x="385" y="369"/>
                  </a:cubicBezTo>
                  <a:cubicBezTo>
                    <a:pt x="385" y="368"/>
                    <a:pt x="387" y="366"/>
                    <a:pt x="390" y="364"/>
                  </a:cubicBezTo>
                  <a:cubicBezTo>
                    <a:pt x="389" y="365"/>
                    <a:pt x="387" y="365"/>
                    <a:pt x="385" y="368"/>
                  </a:cubicBezTo>
                  <a:close/>
                  <a:moveTo>
                    <a:pt x="171" y="245"/>
                  </a:moveTo>
                  <a:cubicBezTo>
                    <a:pt x="171" y="243"/>
                    <a:pt x="171" y="243"/>
                    <a:pt x="171" y="243"/>
                  </a:cubicBezTo>
                  <a:cubicBezTo>
                    <a:pt x="173" y="248"/>
                    <a:pt x="172" y="247"/>
                    <a:pt x="171" y="2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3" name="Freeform 20336"/>
            <p:cNvSpPr/>
            <p:nvPr/>
          </p:nvSpPr>
          <p:spPr bwMode="auto">
            <a:xfrm>
              <a:off x="6099176" y="3068638"/>
              <a:ext cx="11113" cy="3175"/>
            </a:xfrm>
            <a:custGeom>
              <a:avLst/>
              <a:gdLst>
                <a:gd name="T0" fmla="*/ 3 w 3"/>
                <a:gd name="T1" fmla="*/ 0 h 1"/>
                <a:gd name="T2" fmla="*/ 1 w 3"/>
                <a:gd name="T3" fmla="*/ 0 h 1"/>
                <a:gd name="T4" fmla="*/ 3 w 3"/>
                <a:gd name="T5" fmla="*/ 0 h 1"/>
              </a:gdLst>
              <a:ahLst/>
              <a:cxnLst>
                <a:cxn ang="0">
                  <a:pos x="T0" y="T1"/>
                </a:cxn>
                <a:cxn ang="0">
                  <a:pos x="T2" y="T3"/>
                </a:cxn>
                <a:cxn ang="0">
                  <a:pos x="T4" y="T5"/>
                </a:cxn>
              </a:cxnLst>
              <a:rect l="0" t="0" r="r" b="b"/>
              <a:pathLst>
                <a:path w="3" h="1">
                  <a:moveTo>
                    <a:pt x="3" y="0"/>
                  </a:moveTo>
                  <a:cubicBezTo>
                    <a:pt x="2" y="0"/>
                    <a:pt x="1" y="0"/>
                    <a:pt x="1" y="0"/>
                  </a:cubicBezTo>
                  <a:cubicBezTo>
                    <a:pt x="0" y="1"/>
                    <a:pt x="1"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4" name="Freeform 20337"/>
            <p:cNvSpPr/>
            <p:nvPr/>
          </p:nvSpPr>
          <p:spPr bwMode="auto">
            <a:xfrm>
              <a:off x="5616576" y="3306763"/>
              <a:ext cx="317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5" name="Freeform 20338"/>
            <p:cNvSpPr/>
            <p:nvPr/>
          </p:nvSpPr>
          <p:spPr bwMode="auto">
            <a:xfrm>
              <a:off x="6307138" y="3606800"/>
              <a:ext cx="20638" cy="9525"/>
            </a:xfrm>
            <a:custGeom>
              <a:avLst/>
              <a:gdLst>
                <a:gd name="T0" fmla="*/ 6 w 6"/>
                <a:gd name="T1" fmla="*/ 3 h 3"/>
                <a:gd name="T2" fmla="*/ 3 w 6"/>
                <a:gd name="T3" fmla="*/ 2 h 3"/>
                <a:gd name="T4" fmla="*/ 0 w 6"/>
                <a:gd name="T5" fmla="*/ 0 h 3"/>
                <a:gd name="T6" fmla="*/ 1 w 6"/>
                <a:gd name="T7" fmla="*/ 1 h 3"/>
                <a:gd name="T8" fmla="*/ 3 w 6"/>
                <a:gd name="T9" fmla="*/ 2 h 3"/>
                <a:gd name="T10" fmla="*/ 6 w 6"/>
                <a:gd name="T11" fmla="*/ 3 h 3"/>
              </a:gdLst>
              <a:ahLst/>
              <a:cxnLst>
                <a:cxn ang="0">
                  <a:pos x="T0" y="T1"/>
                </a:cxn>
                <a:cxn ang="0">
                  <a:pos x="T2" y="T3"/>
                </a:cxn>
                <a:cxn ang="0">
                  <a:pos x="T4" y="T5"/>
                </a:cxn>
                <a:cxn ang="0">
                  <a:pos x="T6" y="T7"/>
                </a:cxn>
                <a:cxn ang="0">
                  <a:pos x="T8" y="T9"/>
                </a:cxn>
                <a:cxn ang="0">
                  <a:pos x="T10" y="T11"/>
                </a:cxn>
              </a:cxnLst>
              <a:rect l="0" t="0" r="r" b="b"/>
              <a:pathLst>
                <a:path w="6" h="3">
                  <a:moveTo>
                    <a:pt x="6" y="3"/>
                  </a:moveTo>
                  <a:cubicBezTo>
                    <a:pt x="5" y="2"/>
                    <a:pt x="4" y="2"/>
                    <a:pt x="3" y="2"/>
                  </a:cubicBezTo>
                  <a:cubicBezTo>
                    <a:pt x="1" y="1"/>
                    <a:pt x="0" y="1"/>
                    <a:pt x="0" y="0"/>
                  </a:cubicBezTo>
                  <a:cubicBezTo>
                    <a:pt x="0" y="1"/>
                    <a:pt x="0" y="1"/>
                    <a:pt x="1" y="1"/>
                  </a:cubicBezTo>
                  <a:cubicBezTo>
                    <a:pt x="2" y="2"/>
                    <a:pt x="2" y="2"/>
                    <a:pt x="3" y="2"/>
                  </a:cubicBezTo>
                  <a:cubicBezTo>
                    <a:pt x="4" y="2"/>
                    <a:pt x="5" y="2"/>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6" name="Freeform 20339"/>
            <p:cNvSpPr/>
            <p:nvPr/>
          </p:nvSpPr>
          <p:spPr bwMode="auto">
            <a:xfrm>
              <a:off x="6021388" y="4021138"/>
              <a:ext cx="14288" cy="26988"/>
            </a:xfrm>
            <a:custGeom>
              <a:avLst/>
              <a:gdLst>
                <a:gd name="T0" fmla="*/ 1 w 4"/>
                <a:gd name="T1" fmla="*/ 8 h 8"/>
                <a:gd name="T2" fmla="*/ 4 w 4"/>
                <a:gd name="T3" fmla="*/ 0 h 8"/>
                <a:gd name="T4" fmla="*/ 0 w 4"/>
                <a:gd name="T5" fmla="*/ 6 h 8"/>
                <a:gd name="T6" fmla="*/ 1 w 4"/>
                <a:gd name="T7" fmla="*/ 8 h 8"/>
              </a:gdLst>
              <a:ahLst/>
              <a:cxnLst>
                <a:cxn ang="0">
                  <a:pos x="T0" y="T1"/>
                </a:cxn>
                <a:cxn ang="0">
                  <a:pos x="T2" y="T3"/>
                </a:cxn>
                <a:cxn ang="0">
                  <a:pos x="T4" y="T5"/>
                </a:cxn>
                <a:cxn ang="0">
                  <a:pos x="T6" y="T7"/>
                </a:cxn>
              </a:cxnLst>
              <a:rect l="0" t="0" r="r" b="b"/>
              <a:pathLst>
                <a:path w="4" h="8">
                  <a:moveTo>
                    <a:pt x="1" y="8"/>
                  </a:moveTo>
                  <a:cubicBezTo>
                    <a:pt x="4" y="0"/>
                    <a:pt x="4" y="0"/>
                    <a:pt x="4" y="0"/>
                  </a:cubicBezTo>
                  <a:cubicBezTo>
                    <a:pt x="2" y="4"/>
                    <a:pt x="1" y="5"/>
                    <a:pt x="0" y="6"/>
                  </a:cubicBezTo>
                  <a:cubicBezTo>
                    <a:pt x="1" y="6"/>
                    <a:pt x="2"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7" name="Freeform 20340"/>
            <p:cNvSpPr/>
            <p:nvPr/>
          </p:nvSpPr>
          <p:spPr bwMode="auto">
            <a:xfrm>
              <a:off x="5845176" y="4229100"/>
              <a:ext cx="20638" cy="26988"/>
            </a:xfrm>
            <a:custGeom>
              <a:avLst/>
              <a:gdLst>
                <a:gd name="T0" fmla="*/ 2 w 6"/>
                <a:gd name="T1" fmla="*/ 4 h 8"/>
                <a:gd name="T2" fmla="*/ 0 w 6"/>
                <a:gd name="T3" fmla="*/ 8 h 8"/>
                <a:gd name="T4" fmla="*/ 1 w 6"/>
                <a:gd name="T5" fmla="*/ 8 h 8"/>
                <a:gd name="T6" fmla="*/ 2 w 6"/>
                <a:gd name="T7" fmla="*/ 4 h 8"/>
              </a:gdLst>
              <a:ahLst/>
              <a:cxnLst>
                <a:cxn ang="0">
                  <a:pos x="T0" y="T1"/>
                </a:cxn>
                <a:cxn ang="0">
                  <a:pos x="T2" y="T3"/>
                </a:cxn>
                <a:cxn ang="0">
                  <a:pos x="T4" y="T5"/>
                </a:cxn>
                <a:cxn ang="0">
                  <a:pos x="T6" y="T7"/>
                </a:cxn>
              </a:cxnLst>
              <a:rect l="0" t="0" r="r" b="b"/>
              <a:pathLst>
                <a:path w="6" h="8">
                  <a:moveTo>
                    <a:pt x="2" y="4"/>
                  </a:moveTo>
                  <a:cubicBezTo>
                    <a:pt x="2" y="6"/>
                    <a:pt x="1" y="7"/>
                    <a:pt x="0" y="8"/>
                  </a:cubicBezTo>
                  <a:cubicBezTo>
                    <a:pt x="1" y="8"/>
                    <a:pt x="1" y="8"/>
                    <a:pt x="1" y="8"/>
                  </a:cubicBezTo>
                  <a:cubicBezTo>
                    <a:pt x="4" y="4"/>
                    <a:pt x="6" y="0"/>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8" name="Freeform 20341"/>
            <p:cNvSpPr/>
            <p:nvPr/>
          </p:nvSpPr>
          <p:spPr bwMode="auto">
            <a:xfrm>
              <a:off x="5967413" y="4059238"/>
              <a:ext cx="23813" cy="44450"/>
            </a:xfrm>
            <a:custGeom>
              <a:avLst/>
              <a:gdLst>
                <a:gd name="T0" fmla="*/ 7 w 7"/>
                <a:gd name="T1" fmla="*/ 1 h 13"/>
                <a:gd name="T2" fmla="*/ 0 w 7"/>
                <a:gd name="T3" fmla="*/ 11 h 13"/>
                <a:gd name="T4" fmla="*/ 1 w 7"/>
                <a:gd name="T5" fmla="*/ 10 h 13"/>
                <a:gd name="T6" fmla="*/ 7 w 7"/>
                <a:gd name="T7" fmla="*/ 1 h 13"/>
              </a:gdLst>
              <a:ahLst/>
              <a:cxnLst>
                <a:cxn ang="0">
                  <a:pos x="T0" y="T1"/>
                </a:cxn>
                <a:cxn ang="0">
                  <a:pos x="T2" y="T3"/>
                </a:cxn>
                <a:cxn ang="0">
                  <a:pos x="T4" y="T5"/>
                </a:cxn>
                <a:cxn ang="0">
                  <a:pos x="T6" y="T7"/>
                </a:cxn>
              </a:cxnLst>
              <a:rect l="0" t="0" r="r" b="b"/>
              <a:pathLst>
                <a:path w="7" h="13">
                  <a:moveTo>
                    <a:pt x="7" y="1"/>
                  </a:moveTo>
                  <a:cubicBezTo>
                    <a:pt x="5" y="0"/>
                    <a:pt x="3" y="5"/>
                    <a:pt x="0" y="11"/>
                  </a:cubicBezTo>
                  <a:cubicBezTo>
                    <a:pt x="1" y="11"/>
                    <a:pt x="1" y="10"/>
                    <a:pt x="1" y="10"/>
                  </a:cubicBezTo>
                  <a:cubicBezTo>
                    <a:pt x="2" y="13"/>
                    <a:pt x="5" y="7"/>
                    <a:pt x="7"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9" name="Freeform 20342"/>
            <p:cNvSpPr/>
            <p:nvPr/>
          </p:nvSpPr>
          <p:spPr bwMode="auto">
            <a:xfrm>
              <a:off x="5956301" y="4100513"/>
              <a:ext cx="11113" cy="19050"/>
            </a:xfrm>
            <a:custGeom>
              <a:avLst/>
              <a:gdLst>
                <a:gd name="T0" fmla="*/ 3 w 3"/>
                <a:gd name="T1" fmla="*/ 0 h 6"/>
                <a:gd name="T2" fmla="*/ 0 w 3"/>
                <a:gd name="T3" fmla="*/ 5 h 6"/>
                <a:gd name="T4" fmla="*/ 3 w 3"/>
                <a:gd name="T5" fmla="*/ 0 h 6"/>
              </a:gdLst>
              <a:ahLst/>
              <a:cxnLst>
                <a:cxn ang="0">
                  <a:pos x="T0" y="T1"/>
                </a:cxn>
                <a:cxn ang="0">
                  <a:pos x="T2" y="T3"/>
                </a:cxn>
                <a:cxn ang="0">
                  <a:pos x="T4" y="T5"/>
                </a:cxn>
              </a:cxnLst>
              <a:rect l="0" t="0" r="r" b="b"/>
              <a:pathLst>
                <a:path w="3" h="6">
                  <a:moveTo>
                    <a:pt x="3" y="0"/>
                  </a:moveTo>
                  <a:cubicBezTo>
                    <a:pt x="2" y="2"/>
                    <a:pt x="1" y="4"/>
                    <a:pt x="0" y="5"/>
                  </a:cubicBezTo>
                  <a:cubicBezTo>
                    <a:pt x="0" y="6"/>
                    <a:pt x="1" y="3"/>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0" name="Freeform 20343"/>
            <p:cNvSpPr/>
            <p:nvPr/>
          </p:nvSpPr>
          <p:spPr bwMode="auto">
            <a:xfrm>
              <a:off x="6102351" y="3878263"/>
              <a:ext cx="20638" cy="30163"/>
            </a:xfrm>
            <a:custGeom>
              <a:avLst/>
              <a:gdLst>
                <a:gd name="T0" fmla="*/ 2 w 6"/>
                <a:gd name="T1" fmla="*/ 4 h 9"/>
                <a:gd name="T2" fmla="*/ 2 w 6"/>
                <a:gd name="T3" fmla="*/ 7 h 9"/>
                <a:gd name="T4" fmla="*/ 5 w 6"/>
                <a:gd name="T5" fmla="*/ 3 h 9"/>
                <a:gd name="T6" fmla="*/ 6 w 6"/>
                <a:gd name="T7" fmla="*/ 0 h 9"/>
                <a:gd name="T8" fmla="*/ 2 w 6"/>
                <a:gd name="T9" fmla="*/ 4 h 9"/>
              </a:gdLst>
              <a:ahLst/>
              <a:cxnLst>
                <a:cxn ang="0">
                  <a:pos x="T0" y="T1"/>
                </a:cxn>
                <a:cxn ang="0">
                  <a:pos x="T2" y="T3"/>
                </a:cxn>
                <a:cxn ang="0">
                  <a:pos x="T4" y="T5"/>
                </a:cxn>
                <a:cxn ang="0">
                  <a:pos x="T6" y="T7"/>
                </a:cxn>
                <a:cxn ang="0">
                  <a:pos x="T8" y="T9"/>
                </a:cxn>
              </a:cxnLst>
              <a:rect l="0" t="0" r="r" b="b"/>
              <a:pathLst>
                <a:path w="6" h="9">
                  <a:moveTo>
                    <a:pt x="2" y="4"/>
                  </a:moveTo>
                  <a:cubicBezTo>
                    <a:pt x="0" y="6"/>
                    <a:pt x="3" y="7"/>
                    <a:pt x="2" y="7"/>
                  </a:cubicBezTo>
                  <a:cubicBezTo>
                    <a:pt x="1" y="9"/>
                    <a:pt x="4" y="5"/>
                    <a:pt x="5" y="3"/>
                  </a:cubicBezTo>
                  <a:cubicBezTo>
                    <a:pt x="6" y="1"/>
                    <a:pt x="6" y="0"/>
                    <a:pt x="6" y="0"/>
                  </a:cubicBezTo>
                  <a:cubicBezTo>
                    <a:pt x="6" y="0"/>
                    <a:pt x="5" y="1"/>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1" name="Freeform 20344"/>
            <p:cNvSpPr/>
            <p:nvPr/>
          </p:nvSpPr>
          <p:spPr bwMode="auto">
            <a:xfrm>
              <a:off x="5967413" y="4052888"/>
              <a:ext cx="9525" cy="12700"/>
            </a:xfrm>
            <a:custGeom>
              <a:avLst/>
              <a:gdLst>
                <a:gd name="T0" fmla="*/ 0 w 6"/>
                <a:gd name="T1" fmla="*/ 8 h 8"/>
                <a:gd name="T2" fmla="*/ 6 w 6"/>
                <a:gd name="T3" fmla="*/ 6 h 8"/>
                <a:gd name="T4" fmla="*/ 6 w 6"/>
                <a:gd name="T5" fmla="*/ 0 h 8"/>
                <a:gd name="T6" fmla="*/ 0 w 6"/>
                <a:gd name="T7" fmla="*/ 8 h 8"/>
              </a:gdLst>
              <a:ahLst/>
              <a:cxnLst>
                <a:cxn ang="0">
                  <a:pos x="T0" y="T1"/>
                </a:cxn>
                <a:cxn ang="0">
                  <a:pos x="T2" y="T3"/>
                </a:cxn>
                <a:cxn ang="0">
                  <a:pos x="T4" y="T5"/>
                </a:cxn>
                <a:cxn ang="0">
                  <a:pos x="T6" y="T7"/>
                </a:cxn>
              </a:cxnLst>
              <a:rect l="0" t="0" r="r" b="b"/>
              <a:pathLst>
                <a:path w="6" h="8">
                  <a:moveTo>
                    <a:pt x="0" y="8"/>
                  </a:moveTo>
                  <a:lnTo>
                    <a:pt x="6" y="6"/>
                  </a:lnTo>
                  <a:lnTo>
                    <a:pt x="6"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2" name="Freeform 20345"/>
            <p:cNvSpPr/>
            <p:nvPr/>
          </p:nvSpPr>
          <p:spPr bwMode="auto">
            <a:xfrm>
              <a:off x="6030913" y="3929063"/>
              <a:ext cx="23813" cy="34925"/>
            </a:xfrm>
            <a:custGeom>
              <a:avLst/>
              <a:gdLst>
                <a:gd name="T0" fmla="*/ 6 w 7"/>
                <a:gd name="T1" fmla="*/ 0 h 10"/>
                <a:gd name="T2" fmla="*/ 0 w 7"/>
                <a:gd name="T3" fmla="*/ 8 h 10"/>
                <a:gd name="T4" fmla="*/ 0 w 7"/>
                <a:gd name="T5" fmla="*/ 10 h 10"/>
                <a:gd name="T6" fmla="*/ 6 w 7"/>
                <a:gd name="T7" fmla="*/ 0 h 10"/>
              </a:gdLst>
              <a:ahLst/>
              <a:cxnLst>
                <a:cxn ang="0">
                  <a:pos x="T0" y="T1"/>
                </a:cxn>
                <a:cxn ang="0">
                  <a:pos x="T2" y="T3"/>
                </a:cxn>
                <a:cxn ang="0">
                  <a:pos x="T4" y="T5"/>
                </a:cxn>
                <a:cxn ang="0">
                  <a:pos x="T6" y="T7"/>
                </a:cxn>
              </a:cxnLst>
              <a:rect l="0" t="0" r="r" b="b"/>
              <a:pathLst>
                <a:path w="7" h="10">
                  <a:moveTo>
                    <a:pt x="6" y="0"/>
                  </a:moveTo>
                  <a:cubicBezTo>
                    <a:pt x="4" y="2"/>
                    <a:pt x="2" y="5"/>
                    <a:pt x="0" y="8"/>
                  </a:cubicBezTo>
                  <a:cubicBezTo>
                    <a:pt x="1" y="8"/>
                    <a:pt x="0" y="9"/>
                    <a:pt x="0" y="10"/>
                  </a:cubicBezTo>
                  <a:cubicBezTo>
                    <a:pt x="3" y="5"/>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3" name="Freeform 20346"/>
            <p:cNvSpPr/>
            <p:nvPr/>
          </p:nvSpPr>
          <p:spPr bwMode="auto">
            <a:xfrm>
              <a:off x="6018213" y="3963988"/>
              <a:ext cx="12700" cy="23813"/>
            </a:xfrm>
            <a:custGeom>
              <a:avLst/>
              <a:gdLst>
                <a:gd name="T0" fmla="*/ 4 w 4"/>
                <a:gd name="T1" fmla="*/ 0 h 7"/>
                <a:gd name="T2" fmla="*/ 0 w 4"/>
                <a:gd name="T3" fmla="*/ 7 h 7"/>
                <a:gd name="T4" fmla="*/ 4 w 4"/>
                <a:gd name="T5" fmla="*/ 0 h 7"/>
              </a:gdLst>
              <a:ahLst/>
              <a:cxnLst>
                <a:cxn ang="0">
                  <a:pos x="T0" y="T1"/>
                </a:cxn>
                <a:cxn ang="0">
                  <a:pos x="T2" y="T3"/>
                </a:cxn>
                <a:cxn ang="0">
                  <a:pos x="T4" y="T5"/>
                </a:cxn>
              </a:cxnLst>
              <a:rect l="0" t="0" r="r" b="b"/>
              <a:pathLst>
                <a:path w="4" h="7">
                  <a:moveTo>
                    <a:pt x="4" y="0"/>
                  </a:moveTo>
                  <a:cubicBezTo>
                    <a:pt x="2" y="3"/>
                    <a:pt x="1" y="5"/>
                    <a:pt x="0" y="7"/>
                  </a:cubicBezTo>
                  <a:cubicBezTo>
                    <a:pt x="1" y="6"/>
                    <a:pt x="3" y="2"/>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4" name="Freeform 20347"/>
            <p:cNvSpPr/>
            <p:nvPr/>
          </p:nvSpPr>
          <p:spPr bwMode="auto">
            <a:xfrm>
              <a:off x="5988051" y="3997325"/>
              <a:ext cx="15875" cy="31750"/>
            </a:xfrm>
            <a:custGeom>
              <a:avLst/>
              <a:gdLst>
                <a:gd name="T0" fmla="*/ 0 w 10"/>
                <a:gd name="T1" fmla="*/ 20 h 20"/>
                <a:gd name="T2" fmla="*/ 4 w 10"/>
                <a:gd name="T3" fmla="*/ 13 h 20"/>
                <a:gd name="T4" fmla="*/ 10 w 10"/>
                <a:gd name="T5" fmla="*/ 0 h 20"/>
                <a:gd name="T6" fmla="*/ 0 w 10"/>
                <a:gd name="T7" fmla="*/ 20 h 20"/>
              </a:gdLst>
              <a:ahLst/>
              <a:cxnLst>
                <a:cxn ang="0">
                  <a:pos x="T0" y="T1"/>
                </a:cxn>
                <a:cxn ang="0">
                  <a:pos x="T2" y="T3"/>
                </a:cxn>
                <a:cxn ang="0">
                  <a:pos x="T4" y="T5"/>
                </a:cxn>
                <a:cxn ang="0">
                  <a:pos x="T6" y="T7"/>
                </a:cxn>
              </a:cxnLst>
              <a:rect l="0" t="0" r="r" b="b"/>
              <a:pathLst>
                <a:path w="10" h="20">
                  <a:moveTo>
                    <a:pt x="0" y="20"/>
                  </a:moveTo>
                  <a:lnTo>
                    <a:pt x="4" y="13"/>
                  </a:lnTo>
                  <a:lnTo>
                    <a:pt x="10" y="0"/>
                  </a:lnTo>
                  <a:lnTo>
                    <a:pt x="0"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5" name="Freeform 20348"/>
            <p:cNvSpPr/>
            <p:nvPr/>
          </p:nvSpPr>
          <p:spPr bwMode="auto">
            <a:xfrm>
              <a:off x="6323013" y="3717925"/>
              <a:ext cx="44450" cy="14288"/>
            </a:xfrm>
            <a:custGeom>
              <a:avLst/>
              <a:gdLst>
                <a:gd name="T0" fmla="*/ 2 w 13"/>
                <a:gd name="T1" fmla="*/ 4 h 4"/>
                <a:gd name="T2" fmla="*/ 12 w 13"/>
                <a:gd name="T3" fmla="*/ 1 h 4"/>
                <a:gd name="T4" fmla="*/ 6 w 13"/>
                <a:gd name="T5" fmla="*/ 1 h 4"/>
                <a:gd name="T6" fmla="*/ 2 w 13"/>
                <a:gd name="T7" fmla="*/ 4 h 4"/>
              </a:gdLst>
              <a:ahLst/>
              <a:cxnLst>
                <a:cxn ang="0">
                  <a:pos x="T0" y="T1"/>
                </a:cxn>
                <a:cxn ang="0">
                  <a:pos x="T2" y="T3"/>
                </a:cxn>
                <a:cxn ang="0">
                  <a:pos x="T4" y="T5"/>
                </a:cxn>
                <a:cxn ang="0">
                  <a:pos x="T6" y="T7"/>
                </a:cxn>
              </a:cxnLst>
              <a:rect l="0" t="0" r="r" b="b"/>
              <a:pathLst>
                <a:path w="13" h="4">
                  <a:moveTo>
                    <a:pt x="2" y="4"/>
                  </a:moveTo>
                  <a:cubicBezTo>
                    <a:pt x="5" y="3"/>
                    <a:pt x="8" y="2"/>
                    <a:pt x="12" y="1"/>
                  </a:cubicBezTo>
                  <a:cubicBezTo>
                    <a:pt x="13" y="0"/>
                    <a:pt x="10" y="0"/>
                    <a:pt x="6" y="1"/>
                  </a:cubicBezTo>
                  <a:cubicBezTo>
                    <a:pt x="4" y="2"/>
                    <a:pt x="0" y="4"/>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6" name="Freeform 20349"/>
            <p:cNvSpPr/>
            <p:nvPr/>
          </p:nvSpPr>
          <p:spPr bwMode="auto">
            <a:xfrm>
              <a:off x="6221413" y="3741738"/>
              <a:ext cx="17463" cy="11113"/>
            </a:xfrm>
            <a:custGeom>
              <a:avLst/>
              <a:gdLst>
                <a:gd name="T0" fmla="*/ 0 w 5"/>
                <a:gd name="T1" fmla="*/ 3 h 3"/>
                <a:gd name="T2" fmla="*/ 5 w 5"/>
                <a:gd name="T3" fmla="*/ 3 h 3"/>
                <a:gd name="T4" fmla="*/ 4 w 5"/>
                <a:gd name="T5" fmla="*/ 0 h 3"/>
                <a:gd name="T6" fmla="*/ 3 w 5"/>
                <a:gd name="T7" fmla="*/ 1 h 3"/>
                <a:gd name="T8" fmla="*/ 3 w 5"/>
                <a:gd name="T9" fmla="*/ 1 h 3"/>
                <a:gd name="T10" fmla="*/ 3 w 5"/>
                <a:gd name="T11" fmla="*/ 1 h 3"/>
                <a:gd name="T12" fmla="*/ 2 w 5"/>
                <a:gd name="T13" fmla="*/ 2 h 3"/>
                <a:gd name="T14" fmla="*/ 0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0" y="3"/>
                  </a:moveTo>
                  <a:cubicBezTo>
                    <a:pt x="3" y="2"/>
                    <a:pt x="3" y="3"/>
                    <a:pt x="5" y="3"/>
                  </a:cubicBezTo>
                  <a:cubicBezTo>
                    <a:pt x="4" y="0"/>
                    <a:pt x="4" y="0"/>
                    <a:pt x="4" y="0"/>
                  </a:cubicBezTo>
                  <a:cubicBezTo>
                    <a:pt x="4" y="0"/>
                    <a:pt x="3" y="1"/>
                    <a:pt x="3" y="1"/>
                  </a:cubicBezTo>
                  <a:cubicBezTo>
                    <a:pt x="3" y="1"/>
                    <a:pt x="3" y="1"/>
                    <a:pt x="3" y="1"/>
                  </a:cubicBezTo>
                  <a:cubicBezTo>
                    <a:pt x="3" y="1"/>
                    <a:pt x="3" y="1"/>
                    <a:pt x="3" y="1"/>
                  </a:cubicBezTo>
                  <a:cubicBezTo>
                    <a:pt x="2" y="2"/>
                    <a:pt x="2" y="2"/>
                    <a:pt x="2" y="2"/>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7" name="Freeform 20350"/>
            <p:cNvSpPr/>
            <p:nvPr/>
          </p:nvSpPr>
          <p:spPr bwMode="auto">
            <a:xfrm>
              <a:off x="6286501" y="3694113"/>
              <a:ext cx="84138" cy="23813"/>
            </a:xfrm>
            <a:custGeom>
              <a:avLst/>
              <a:gdLst>
                <a:gd name="T0" fmla="*/ 10 w 25"/>
                <a:gd name="T1" fmla="*/ 5 h 7"/>
                <a:gd name="T2" fmla="*/ 11 w 25"/>
                <a:gd name="T3" fmla="*/ 3 h 7"/>
                <a:gd name="T4" fmla="*/ 10 w 25"/>
                <a:gd name="T5" fmla="*/ 5 h 7"/>
              </a:gdLst>
              <a:ahLst/>
              <a:cxnLst>
                <a:cxn ang="0">
                  <a:pos x="T0" y="T1"/>
                </a:cxn>
                <a:cxn ang="0">
                  <a:pos x="T2" y="T3"/>
                </a:cxn>
                <a:cxn ang="0">
                  <a:pos x="T4" y="T5"/>
                </a:cxn>
              </a:cxnLst>
              <a:rect l="0" t="0" r="r" b="b"/>
              <a:pathLst>
                <a:path w="25" h="7">
                  <a:moveTo>
                    <a:pt x="10" y="5"/>
                  </a:moveTo>
                  <a:cubicBezTo>
                    <a:pt x="11" y="4"/>
                    <a:pt x="25" y="0"/>
                    <a:pt x="11" y="3"/>
                  </a:cubicBezTo>
                  <a:cubicBezTo>
                    <a:pt x="11" y="4"/>
                    <a:pt x="0" y="7"/>
                    <a:pt x="1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8" name="Freeform 20351"/>
            <p:cNvSpPr/>
            <p:nvPr/>
          </p:nvSpPr>
          <p:spPr bwMode="auto">
            <a:xfrm>
              <a:off x="6272213" y="3568700"/>
              <a:ext cx="20638" cy="14288"/>
            </a:xfrm>
            <a:custGeom>
              <a:avLst/>
              <a:gdLst>
                <a:gd name="T0" fmla="*/ 0 w 6"/>
                <a:gd name="T1" fmla="*/ 3 h 4"/>
                <a:gd name="T2" fmla="*/ 3 w 6"/>
                <a:gd name="T3" fmla="*/ 4 h 4"/>
                <a:gd name="T4" fmla="*/ 6 w 6"/>
                <a:gd name="T5" fmla="*/ 0 h 4"/>
                <a:gd name="T6" fmla="*/ 0 w 6"/>
                <a:gd name="T7" fmla="*/ 3 h 4"/>
              </a:gdLst>
              <a:ahLst/>
              <a:cxnLst>
                <a:cxn ang="0">
                  <a:pos x="T0" y="T1"/>
                </a:cxn>
                <a:cxn ang="0">
                  <a:pos x="T2" y="T3"/>
                </a:cxn>
                <a:cxn ang="0">
                  <a:pos x="T4" y="T5"/>
                </a:cxn>
                <a:cxn ang="0">
                  <a:pos x="T6" y="T7"/>
                </a:cxn>
              </a:cxnLst>
              <a:rect l="0" t="0" r="r" b="b"/>
              <a:pathLst>
                <a:path w="6" h="4">
                  <a:moveTo>
                    <a:pt x="0" y="3"/>
                  </a:moveTo>
                  <a:cubicBezTo>
                    <a:pt x="3" y="4"/>
                    <a:pt x="3" y="4"/>
                    <a:pt x="3" y="4"/>
                  </a:cubicBezTo>
                  <a:cubicBezTo>
                    <a:pt x="4" y="3"/>
                    <a:pt x="5" y="1"/>
                    <a:pt x="6" y="0"/>
                  </a:cubicBezTo>
                  <a:cubicBezTo>
                    <a:pt x="5" y="1"/>
                    <a:pt x="2"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9" name="Freeform 20352"/>
            <p:cNvSpPr/>
            <p:nvPr/>
          </p:nvSpPr>
          <p:spPr bwMode="auto">
            <a:xfrm>
              <a:off x="6367463" y="3357563"/>
              <a:ext cx="41275" cy="23813"/>
            </a:xfrm>
            <a:custGeom>
              <a:avLst/>
              <a:gdLst>
                <a:gd name="T0" fmla="*/ 0 w 12"/>
                <a:gd name="T1" fmla="*/ 6 h 7"/>
                <a:gd name="T2" fmla="*/ 9 w 12"/>
                <a:gd name="T3" fmla="*/ 3 h 7"/>
                <a:gd name="T4" fmla="*/ 11 w 12"/>
                <a:gd name="T5" fmla="*/ 2 h 7"/>
                <a:gd name="T6" fmla="*/ 12 w 12"/>
                <a:gd name="T7" fmla="*/ 0 h 7"/>
                <a:gd name="T8" fmla="*/ 0 w 12"/>
                <a:gd name="T9" fmla="*/ 6 h 7"/>
              </a:gdLst>
              <a:ahLst/>
              <a:cxnLst>
                <a:cxn ang="0">
                  <a:pos x="T0" y="T1"/>
                </a:cxn>
                <a:cxn ang="0">
                  <a:pos x="T2" y="T3"/>
                </a:cxn>
                <a:cxn ang="0">
                  <a:pos x="T4" y="T5"/>
                </a:cxn>
                <a:cxn ang="0">
                  <a:pos x="T6" y="T7"/>
                </a:cxn>
                <a:cxn ang="0">
                  <a:pos x="T8" y="T9"/>
                </a:cxn>
              </a:cxnLst>
              <a:rect l="0" t="0" r="r" b="b"/>
              <a:pathLst>
                <a:path w="12" h="7">
                  <a:moveTo>
                    <a:pt x="0" y="6"/>
                  </a:moveTo>
                  <a:cubicBezTo>
                    <a:pt x="0" y="7"/>
                    <a:pt x="8" y="1"/>
                    <a:pt x="9" y="3"/>
                  </a:cubicBezTo>
                  <a:cubicBezTo>
                    <a:pt x="11" y="3"/>
                    <a:pt x="11" y="2"/>
                    <a:pt x="11" y="2"/>
                  </a:cubicBezTo>
                  <a:cubicBezTo>
                    <a:pt x="10" y="1"/>
                    <a:pt x="10" y="1"/>
                    <a:pt x="12" y="0"/>
                  </a:cubicBezTo>
                  <a:cubicBezTo>
                    <a:pt x="5" y="2"/>
                    <a:pt x="6" y="2"/>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0" name="Freeform 20353"/>
            <p:cNvSpPr/>
            <p:nvPr/>
          </p:nvSpPr>
          <p:spPr bwMode="auto">
            <a:xfrm>
              <a:off x="6408738" y="3354388"/>
              <a:ext cx="14288" cy="3175"/>
            </a:xfrm>
            <a:custGeom>
              <a:avLst/>
              <a:gdLst>
                <a:gd name="T0" fmla="*/ 0 w 4"/>
                <a:gd name="T1" fmla="*/ 1 h 1"/>
                <a:gd name="T2" fmla="*/ 4 w 4"/>
                <a:gd name="T3" fmla="*/ 0 h 1"/>
                <a:gd name="T4" fmla="*/ 0 w 4"/>
                <a:gd name="T5" fmla="*/ 1 h 1"/>
              </a:gdLst>
              <a:ahLst/>
              <a:cxnLst>
                <a:cxn ang="0">
                  <a:pos x="T0" y="T1"/>
                </a:cxn>
                <a:cxn ang="0">
                  <a:pos x="T2" y="T3"/>
                </a:cxn>
                <a:cxn ang="0">
                  <a:pos x="T4" y="T5"/>
                </a:cxn>
              </a:cxnLst>
              <a:rect l="0" t="0" r="r" b="b"/>
              <a:pathLst>
                <a:path w="4" h="1">
                  <a:moveTo>
                    <a:pt x="0" y="1"/>
                  </a:moveTo>
                  <a:cubicBezTo>
                    <a:pt x="1" y="1"/>
                    <a:pt x="3" y="1"/>
                    <a:pt x="4" y="0"/>
                  </a:cubicBezTo>
                  <a:cubicBezTo>
                    <a:pt x="2" y="1"/>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1" name="Freeform 20354"/>
            <p:cNvSpPr/>
            <p:nvPr/>
          </p:nvSpPr>
          <p:spPr bwMode="auto">
            <a:xfrm>
              <a:off x="4829176" y="4957763"/>
              <a:ext cx="15875" cy="23813"/>
            </a:xfrm>
            <a:custGeom>
              <a:avLst/>
              <a:gdLst>
                <a:gd name="T0" fmla="*/ 5 w 5"/>
                <a:gd name="T1" fmla="*/ 0 h 7"/>
                <a:gd name="T2" fmla="*/ 0 w 5"/>
                <a:gd name="T3" fmla="*/ 7 h 7"/>
                <a:gd name="T4" fmla="*/ 4 w 5"/>
                <a:gd name="T5" fmla="*/ 3 h 7"/>
                <a:gd name="T6" fmla="*/ 5 w 5"/>
                <a:gd name="T7" fmla="*/ 0 h 7"/>
              </a:gdLst>
              <a:ahLst/>
              <a:cxnLst>
                <a:cxn ang="0">
                  <a:pos x="T0" y="T1"/>
                </a:cxn>
                <a:cxn ang="0">
                  <a:pos x="T2" y="T3"/>
                </a:cxn>
                <a:cxn ang="0">
                  <a:pos x="T4" y="T5"/>
                </a:cxn>
                <a:cxn ang="0">
                  <a:pos x="T6" y="T7"/>
                </a:cxn>
              </a:cxnLst>
              <a:rect l="0" t="0" r="r" b="b"/>
              <a:pathLst>
                <a:path w="5" h="7">
                  <a:moveTo>
                    <a:pt x="5" y="0"/>
                  </a:moveTo>
                  <a:cubicBezTo>
                    <a:pt x="3" y="2"/>
                    <a:pt x="2" y="5"/>
                    <a:pt x="0" y="7"/>
                  </a:cubicBezTo>
                  <a:cubicBezTo>
                    <a:pt x="1" y="5"/>
                    <a:pt x="3" y="4"/>
                    <a:pt x="4" y="3"/>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2" name="Freeform 20355"/>
            <p:cNvSpPr/>
            <p:nvPr/>
          </p:nvSpPr>
          <p:spPr bwMode="auto">
            <a:xfrm>
              <a:off x="4814888" y="5008563"/>
              <a:ext cx="11113" cy="17463"/>
            </a:xfrm>
            <a:custGeom>
              <a:avLst/>
              <a:gdLst>
                <a:gd name="T0" fmla="*/ 3 w 3"/>
                <a:gd name="T1" fmla="*/ 0 h 5"/>
                <a:gd name="T2" fmla="*/ 0 w 3"/>
                <a:gd name="T3" fmla="*/ 0 h 5"/>
                <a:gd name="T4" fmla="*/ 0 w 3"/>
                <a:gd name="T5" fmla="*/ 5 h 5"/>
                <a:gd name="T6" fmla="*/ 3 w 3"/>
                <a:gd name="T7" fmla="*/ 0 h 5"/>
              </a:gdLst>
              <a:ahLst/>
              <a:cxnLst>
                <a:cxn ang="0">
                  <a:pos x="T0" y="T1"/>
                </a:cxn>
                <a:cxn ang="0">
                  <a:pos x="T2" y="T3"/>
                </a:cxn>
                <a:cxn ang="0">
                  <a:pos x="T4" y="T5"/>
                </a:cxn>
                <a:cxn ang="0">
                  <a:pos x="T6" y="T7"/>
                </a:cxn>
              </a:cxnLst>
              <a:rect l="0" t="0" r="r" b="b"/>
              <a:pathLst>
                <a:path w="3" h="5">
                  <a:moveTo>
                    <a:pt x="3" y="0"/>
                  </a:moveTo>
                  <a:cubicBezTo>
                    <a:pt x="0" y="0"/>
                    <a:pt x="0" y="0"/>
                    <a:pt x="0" y="0"/>
                  </a:cubicBezTo>
                  <a:cubicBezTo>
                    <a:pt x="0" y="5"/>
                    <a:pt x="0" y="5"/>
                    <a:pt x="0" y="5"/>
                  </a:cubicBezTo>
                  <a:cubicBezTo>
                    <a:pt x="1" y="3"/>
                    <a:pt x="2"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3" name="Freeform 20356"/>
            <p:cNvSpPr/>
            <p:nvPr/>
          </p:nvSpPr>
          <p:spPr bwMode="auto">
            <a:xfrm>
              <a:off x="5881688" y="2795588"/>
              <a:ext cx="7938" cy="20638"/>
            </a:xfrm>
            <a:custGeom>
              <a:avLst/>
              <a:gdLst>
                <a:gd name="T0" fmla="*/ 0 w 2"/>
                <a:gd name="T1" fmla="*/ 5 h 6"/>
                <a:gd name="T2" fmla="*/ 1 w 2"/>
                <a:gd name="T3" fmla="*/ 6 h 6"/>
                <a:gd name="T4" fmla="*/ 2 w 2"/>
                <a:gd name="T5" fmla="*/ 0 h 6"/>
                <a:gd name="T6" fmla="*/ 0 w 2"/>
                <a:gd name="T7" fmla="*/ 5 h 6"/>
              </a:gdLst>
              <a:ahLst/>
              <a:cxnLst>
                <a:cxn ang="0">
                  <a:pos x="T0" y="T1"/>
                </a:cxn>
                <a:cxn ang="0">
                  <a:pos x="T2" y="T3"/>
                </a:cxn>
                <a:cxn ang="0">
                  <a:pos x="T4" y="T5"/>
                </a:cxn>
                <a:cxn ang="0">
                  <a:pos x="T6" y="T7"/>
                </a:cxn>
              </a:cxnLst>
              <a:rect l="0" t="0" r="r" b="b"/>
              <a:pathLst>
                <a:path w="2" h="6">
                  <a:moveTo>
                    <a:pt x="0" y="5"/>
                  </a:moveTo>
                  <a:cubicBezTo>
                    <a:pt x="1" y="6"/>
                    <a:pt x="1" y="6"/>
                    <a:pt x="1" y="6"/>
                  </a:cubicBezTo>
                  <a:cubicBezTo>
                    <a:pt x="2" y="5"/>
                    <a:pt x="2" y="3"/>
                    <a:pt x="2" y="0"/>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4" name="Freeform 20357"/>
            <p:cNvSpPr/>
            <p:nvPr/>
          </p:nvSpPr>
          <p:spPr bwMode="auto">
            <a:xfrm>
              <a:off x="5803901" y="2744788"/>
              <a:ext cx="14288" cy="3175"/>
            </a:xfrm>
            <a:custGeom>
              <a:avLst/>
              <a:gdLst>
                <a:gd name="T0" fmla="*/ 6 w 9"/>
                <a:gd name="T1" fmla="*/ 2 h 2"/>
                <a:gd name="T2" fmla="*/ 9 w 9"/>
                <a:gd name="T3" fmla="*/ 0 h 2"/>
                <a:gd name="T4" fmla="*/ 0 w 9"/>
                <a:gd name="T5" fmla="*/ 2 h 2"/>
                <a:gd name="T6" fmla="*/ 6 w 9"/>
                <a:gd name="T7" fmla="*/ 2 h 2"/>
              </a:gdLst>
              <a:ahLst/>
              <a:cxnLst>
                <a:cxn ang="0">
                  <a:pos x="T0" y="T1"/>
                </a:cxn>
                <a:cxn ang="0">
                  <a:pos x="T2" y="T3"/>
                </a:cxn>
                <a:cxn ang="0">
                  <a:pos x="T4" y="T5"/>
                </a:cxn>
                <a:cxn ang="0">
                  <a:pos x="T6" y="T7"/>
                </a:cxn>
              </a:cxnLst>
              <a:rect l="0" t="0" r="r" b="b"/>
              <a:pathLst>
                <a:path w="9" h="2">
                  <a:moveTo>
                    <a:pt x="6" y="2"/>
                  </a:moveTo>
                  <a:lnTo>
                    <a:pt x="9" y="0"/>
                  </a:lnTo>
                  <a:lnTo>
                    <a:pt x="0" y="2"/>
                  </a:lnTo>
                  <a:lnTo>
                    <a:pt x="6"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5" name="Freeform 20358"/>
            <p:cNvSpPr/>
            <p:nvPr/>
          </p:nvSpPr>
          <p:spPr bwMode="auto">
            <a:xfrm>
              <a:off x="5705476" y="2986088"/>
              <a:ext cx="20638" cy="41275"/>
            </a:xfrm>
            <a:custGeom>
              <a:avLst/>
              <a:gdLst>
                <a:gd name="T0" fmla="*/ 3 w 6"/>
                <a:gd name="T1" fmla="*/ 11 h 12"/>
                <a:gd name="T2" fmla="*/ 6 w 6"/>
                <a:gd name="T3" fmla="*/ 0 h 12"/>
                <a:gd name="T4" fmla="*/ 3 w 6"/>
                <a:gd name="T5" fmla="*/ 11 h 12"/>
              </a:gdLst>
              <a:ahLst/>
              <a:cxnLst>
                <a:cxn ang="0">
                  <a:pos x="T0" y="T1"/>
                </a:cxn>
                <a:cxn ang="0">
                  <a:pos x="T2" y="T3"/>
                </a:cxn>
                <a:cxn ang="0">
                  <a:pos x="T4" y="T5"/>
                </a:cxn>
              </a:cxnLst>
              <a:rect l="0" t="0" r="r" b="b"/>
              <a:pathLst>
                <a:path w="6" h="12">
                  <a:moveTo>
                    <a:pt x="3" y="11"/>
                  </a:moveTo>
                  <a:cubicBezTo>
                    <a:pt x="4" y="8"/>
                    <a:pt x="5" y="4"/>
                    <a:pt x="6" y="0"/>
                  </a:cubicBezTo>
                  <a:cubicBezTo>
                    <a:pt x="4" y="8"/>
                    <a:pt x="0" y="12"/>
                    <a:pt x="3"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6" name="Freeform 20359"/>
            <p:cNvSpPr/>
            <p:nvPr/>
          </p:nvSpPr>
          <p:spPr bwMode="auto">
            <a:xfrm>
              <a:off x="8529638" y="5227638"/>
              <a:ext cx="9525" cy="20638"/>
            </a:xfrm>
            <a:custGeom>
              <a:avLst/>
              <a:gdLst>
                <a:gd name="T0" fmla="*/ 1 w 3"/>
                <a:gd name="T1" fmla="*/ 3 h 6"/>
                <a:gd name="T2" fmla="*/ 3 w 3"/>
                <a:gd name="T3" fmla="*/ 5 h 6"/>
                <a:gd name="T4" fmla="*/ 1 w 3"/>
                <a:gd name="T5" fmla="*/ 3 h 6"/>
              </a:gdLst>
              <a:ahLst/>
              <a:cxnLst>
                <a:cxn ang="0">
                  <a:pos x="T0" y="T1"/>
                </a:cxn>
                <a:cxn ang="0">
                  <a:pos x="T2" y="T3"/>
                </a:cxn>
                <a:cxn ang="0">
                  <a:pos x="T4" y="T5"/>
                </a:cxn>
              </a:cxnLst>
              <a:rect l="0" t="0" r="r" b="b"/>
              <a:pathLst>
                <a:path w="3" h="6">
                  <a:moveTo>
                    <a:pt x="1" y="3"/>
                  </a:moveTo>
                  <a:cubicBezTo>
                    <a:pt x="1" y="6"/>
                    <a:pt x="3" y="5"/>
                    <a:pt x="3" y="5"/>
                  </a:cubicBezTo>
                  <a:cubicBezTo>
                    <a:pt x="2" y="0"/>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7" name="Freeform 20360"/>
            <p:cNvSpPr/>
            <p:nvPr/>
          </p:nvSpPr>
          <p:spPr bwMode="auto">
            <a:xfrm>
              <a:off x="8482013" y="5037138"/>
              <a:ext cx="9525" cy="23813"/>
            </a:xfrm>
            <a:custGeom>
              <a:avLst/>
              <a:gdLst>
                <a:gd name="T0" fmla="*/ 4 w 6"/>
                <a:gd name="T1" fmla="*/ 12 h 15"/>
                <a:gd name="T2" fmla="*/ 6 w 6"/>
                <a:gd name="T3" fmla="*/ 15 h 15"/>
                <a:gd name="T4" fmla="*/ 0 w 6"/>
                <a:gd name="T5" fmla="*/ 0 h 15"/>
                <a:gd name="T6" fmla="*/ 4 w 6"/>
                <a:gd name="T7" fmla="*/ 12 h 15"/>
              </a:gdLst>
              <a:ahLst/>
              <a:cxnLst>
                <a:cxn ang="0">
                  <a:pos x="T0" y="T1"/>
                </a:cxn>
                <a:cxn ang="0">
                  <a:pos x="T2" y="T3"/>
                </a:cxn>
                <a:cxn ang="0">
                  <a:pos x="T4" y="T5"/>
                </a:cxn>
                <a:cxn ang="0">
                  <a:pos x="T6" y="T7"/>
                </a:cxn>
              </a:cxnLst>
              <a:rect l="0" t="0" r="r" b="b"/>
              <a:pathLst>
                <a:path w="6" h="15">
                  <a:moveTo>
                    <a:pt x="4" y="12"/>
                  </a:moveTo>
                  <a:lnTo>
                    <a:pt x="6" y="15"/>
                  </a:lnTo>
                  <a:lnTo>
                    <a:pt x="0" y="0"/>
                  </a:lnTo>
                  <a:lnTo>
                    <a:pt x="4"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8" name="Freeform 20361"/>
            <p:cNvSpPr/>
            <p:nvPr/>
          </p:nvSpPr>
          <p:spPr bwMode="auto">
            <a:xfrm>
              <a:off x="8458201" y="4886325"/>
              <a:ext cx="23813" cy="112713"/>
            </a:xfrm>
            <a:custGeom>
              <a:avLst/>
              <a:gdLst>
                <a:gd name="T0" fmla="*/ 2 w 7"/>
                <a:gd name="T1" fmla="*/ 0 h 33"/>
                <a:gd name="T2" fmla="*/ 5 w 7"/>
                <a:gd name="T3" fmla="*/ 28 h 33"/>
                <a:gd name="T4" fmla="*/ 4 w 7"/>
                <a:gd name="T5" fmla="*/ 29 h 33"/>
                <a:gd name="T6" fmla="*/ 7 w 7"/>
                <a:gd name="T7" fmla="*/ 33 h 33"/>
                <a:gd name="T8" fmla="*/ 2 w 7"/>
                <a:gd name="T9" fmla="*/ 0 h 33"/>
              </a:gdLst>
              <a:ahLst/>
              <a:cxnLst>
                <a:cxn ang="0">
                  <a:pos x="T0" y="T1"/>
                </a:cxn>
                <a:cxn ang="0">
                  <a:pos x="T2" y="T3"/>
                </a:cxn>
                <a:cxn ang="0">
                  <a:pos x="T4" y="T5"/>
                </a:cxn>
                <a:cxn ang="0">
                  <a:pos x="T6" y="T7"/>
                </a:cxn>
                <a:cxn ang="0">
                  <a:pos x="T8" y="T9"/>
                </a:cxn>
              </a:cxnLst>
              <a:rect l="0" t="0" r="r" b="b"/>
              <a:pathLst>
                <a:path w="7" h="33">
                  <a:moveTo>
                    <a:pt x="2" y="0"/>
                  </a:moveTo>
                  <a:cubicBezTo>
                    <a:pt x="0" y="6"/>
                    <a:pt x="5" y="18"/>
                    <a:pt x="5" y="28"/>
                  </a:cubicBezTo>
                  <a:cubicBezTo>
                    <a:pt x="4" y="29"/>
                    <a:pt x="4" y="29"/>
                    <a:pt x="4" y="29"/>
                  </a:cubicBezTo>
                  <a:cubicBezTo>
                    <a:pt x="7" y="33"/>
                    <a:pt x="7" y="33"/>
                    <a:pt x="7" y="33"/>
                  </a:cubicBezTo>
                  <a:cubicBezTo>
                    <a:pt x="5" y="22"/>
                    <a:pt x="2" y="8"/>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9" name="Freeform 20362"/>
            <p:cNvSpPr/>
            <p:nvPr/>
          </p:nvSpPr>
          <p:spPr bwMode="auto">
            <a:xfrm>
              <a:off x="8467726" y="4773613"/>
              <a:ext cx="6350" cy="41275"/>
            </a:xfrm>
            <a:custGeom>
              <a:avLst/>
              <a:gdLst>
                <a:gd name="T0" fmla="*/ 2 w 2"/>
                <a:gd name="T1" fmla="*/ 6 h 12"/>
                <a:gd name="T2" fmla="*/ 2 w 2"/>
                <a:gd name="T3" fmla="*/ 12 h 12"/>
                <a:gd name="T4" fmla="*/ 2 w 2"/>
                <a:gd name="T5" fmla="*/ 11 h 12"/>
                <a:gd name="T6" fmla="*/ 2 w 2"/>
                <a:gd name="T7" fmla="*/ 6 h 12"/>
              </a:gdLst>
              <a:ahLst/>
              <a:cxnLst>
                <a:cxn ang="0">
                  <a:pos x="T0" y="T1"/>
                </a:cxn>
                <a:cxn ang="0">
                  <a:pos x="T2" y="T3"/>
                </a:cxn>
                <a:cxn ang="0">
                  <a:pos x="T4" y="T5"/>
                </a:cxn>
                <a:cxn ang="0">
                  <a:pos x="T6" y="T7"/>
                </a:cxn>
              </a:cxnLst>
              <a:rect l="0" t="0" r="r" b="b"/>
              <a:pathLst>
                <a:path w="2" h="12">
                  <a:moveTo>
                    <a:pt x="2" y="6"/>
                  </a:moveTo>
                  <a:cubicBezTo>
                    <a:pt x="1" y="8"/>
                    <a:pt x="0" y="0"/>
                    <a:pt x="2" y="12"/>
                  </a:cubicBezTo>
                  <a:cubicBezTo>
                    <a:pt x="2" y="12"/>
                    <a:pt x="2" y="12"/>
                    <a:pt x="2" y="11"/>
                  </a:cubicBezTo>
                  <a:cubicBezTo>
                    <a:pt x="2" y="10"/>
                    <a:pt x="2" y="9"/>
                    <a:pt x="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0" name="Freeform 20363"/>
            <p:cNvSpPr/>
            <p:nvPr/>
          </p:nvSpPr>
          <p:spPr bwMode="auto">
            <a:xfrm>
              <a:off x="8474076" y="4802188"/>
              <a:ext cx="4763" cy="26988"/>
            </a:xfrm>
            <a:custGeom>
              <a:avLst/>
              <a:gdLst>
                <a:gd name="T0" fmla="*/ 0 w 1"/>
                <a:gd name="T1" fmla="*/ 3 h 8"/>
                <a:gd name="T2" fmla="*/ 0 w 1"/>
                <a:gd name="T3" fmla="*/ 3 h 8"/>
              </a:gdLst>
              <a:ahLst/>
              <a:cxnLst>
                <a:cxn ang="0">
                  <a:pos x="T0" y="T1"/>
                </a:cxn>
                <a:cxn ang="0">
                  <a:pos x="T2" y="T3"/>
                </a:cxn>
              </a:cxnLst>
              <a:rect l="0" t="0" r="r" b="b"/>
              <a:pathLst>
                <a:path w="1" h="8">
                  <a:moveTo>
                    <a:pt x="0" y="3"/>
                  </a:moveTo>
                  <a:cubicBezTo>
                    <a:pt x="1" y="8"/>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1" name="Freeform 20364"/>
            <p:cNvSpPr/>
            <p:nvPr/>
          </p:nvSpPr>
          <p:spPr bwMode="auto">
            <a:xfrm>
              <a:off x="8464551" y="4710113"/>
              <a:ext cx="9525" cy="44450"/>
            </a:xfrm>
            <a:custGeom>
              <a:avLst/>
              <a:gdLst>
                <a:gd name="T0" fmla="*/ 0 w 3"/>
                <a:gd name="T1" fmla="*/ 6 h 13"/>
                <a:gd name="T2" fmla="*/ 2 w 3"/>
                <a:gd name="T3" fmla="*/ 13 h 13"/>
                <a:gd name="T4" fmla="*/ 3 w 3"/>
                <a:gd name="T5" fmla="*/ 7 h 13"/>
                <a:gd name="T6" fmla="*/ 0 w 3"/>
                <a:gd name="T7" fmla="*/ 6 h 13"/>
              </a:gdLst>
              <a:ahLst/>
              <a:cxnLst>
                <a:cxn ang="0">
                  <a:pos x="T0" y="T1"/>
                </a:cxn>
                <a:cxn ang="0">
                  <a:pos x="T2" y="T3"/>
                </a:cxn>
                <a:cxn ang="0">
                  <a:pos x="T4" y="T5"/>
                </a:cxn>
                <a:cxn ang="0">
                  <a:pos x="T6" y="T7"/>
                </a:cxn>
              </a:cxnLst>
              <a:rect l="0" t="0" r="r" b="b"/>
              <a:pathLst>
                <a:path w="3" h="13">
                  <a:moveTo>
                    <a:pt x="0" y="6"/>
                  </a:moveTo>
                  <a:cubicBezTo>
                    <a:pt x="2" y="13"/>
                    <a:pt x="2" y="13"/>
                    <a:pt x="2" y="13"/>
                  </a:cubicBezTo>
                  <a:cubicBezTo>
                    <a:pt x="3" y="11"/>
                    <a:pt x="2" y="5"/>
                    <a:pt x="3" y="7"/>
                  </a:cubicBezTo>
                  <a:cubicBezTo>
                    <a:pt x="2" y="0"/>
                    <a:pt x="1" y="2"/>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2" name="Freeform 20365"/>
            <p:cNvSpPr/>
            <p:nvPr/>
          </p:nvSpPr>
          <p:spPr bwMode="auto">
            <a:xfrm>
              <a:off x="8458201" y="4710113"/>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1" y="3"/>
                    <a:pt x="1" y="3"/>
                    <a:pt x="1" y="3"/>
                  </a:cubicBezTo>
                  <a:cubicBezTo>
                    <a:pt x="1" y="3"/>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3" name="Freeform 20366"/>
            <p:cNvSpPr/>
            <p:nvPr/>
          </p:nvSpPr>
          <p:spPr bwMode="auto">
            <a:xfrm>
              <a:off x="8455026" y="4719638"/>
              <a:ext cx="9525" cy="26988"/>
            </a:xfrm>
            <a:custGeom>
              <a:avLst/>
              <a:gdLst>
                <a:gd name="T0" fmla="*/ 3 w 3"/>
                <a:gd name="T1" fmla="*/ 8 h 8"/>
                <a:gd name="T2" fmla="*/ 2 w 3"/>
                <a:gd name="T3" fmla="*/ 0 h 8"/>
                <a:gd name="T4" fmla="*/ 2 w 3"/>
                <a:gd name="T5" fmla="*/ 4 h 8"/>
                <a:gd name="T6" fmla="*/ 3 w 3"/>
                <a:gd name="T7" fmla="*/ 8 h 8"/>
              </a:gdLst>
              <a:ahLst/>
              <a:cxnLst>
                <a:cxn ang="0">
                  <a:pos x="T0" y="T1"/>
                </a:cxn>
                <a:cxn ang="0">
                  <a:pos x="T2" y="T3"/>
                </a:cxn>
                <a:cxn ang="0">
                  <a:pos x="T4" y="T5"/>
                </a:cxn>
                <a:cxn ang="0">
                  <a:pos x="T6" y="T7"/>
                </a:cxn>
              </a:cxnLst>
              <a:rect l="0" t="0" r="r" b="b"/>
              <a:pathLst>
                <a:path w="3" h="8">
                  <a:moveTo>
                    <a:pt x="3" y="8"/>
                  </a:moveTo>
                  <a:cubicBezTo>
                    <a:pt x="2" y="0"/>
                    <a:pt x="2" y="0"/>
                    <a:pt x="2" y="0"/>
                  </a:cubicBezTo>
                  <a:cubicBezTo>
                    <a:pt x="1" y="1"/>
                    <a:pt x="0" y="1"/>
                    <a:pt x="2" y="4"/>
                  </a:cubicBezTo>
                  <a:cubicBezTo>
                    <a:pt x="1" y="3"/>
                    <a:pt x="2" y="5"/>
                    <a:pt x="3"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4" name="Freeform 20367"/>
            <p:cNvSpPr/>
            <p:nvPr/>
          </p:nvSpPr>
          <p:spPr bwMode="auto">
            <a:xfrm>
              <a:off x="8458201" y="4760913"/>
              <a:ext cx="12700" cy="50800"/>
            </a:xfrm>
            <a:custGeom>
              <a:avLst/>
              <a:gdLst>
                <a:gd name="T0" fmla="*/ 2 w 4"/>
                <a:gd name="T1" fmla="*/ 0 h 15"/>
                <a:gd name="T2" fmla="*/ 0 w 4"/>
                <a:gd name="T3" fmla="*/ 2 h 15"/>
                <a:gd name="T4" fmla="*/ 2 w 4"/>
                <a:gd name="T5" fmla="*/ 0 h 15"/>
              </a:gdLst>
              <a:ahLst/>
              <a:cxnLst>
                <a:cxn ang="0">
                  <a:pos x="T0" y="T1"/>
                </a:cxn>
                <a:cxn ang="0">
                  <a:pos x="T2" y="T3"/>
                </a:cxn>
                <a:cxn ang="0">
                  <a:pos x="T4" y="T5"/>
                </a:cxn>
              </a:cxnLst>
              <a:rect l="0" t="0" r="r" b="b"/>
              <a:pathLst>
                <a:path w="4" h="15">
                  <a:moveTo>
                    <a:pt x="2" y="0"/>
                  </a:moveTo>
                  <a:cubicBezTo>
                    <a:pt x="2" y="4"/>
                    <a:pt x="2" y="9"/>
                    <a:pt x="0" y="2"/>
                  </a:cubicBezTo>
                  <a:cubicBezTo>
                    <a:pt x="2" y="15"/>
                    <a:pt x="4" y="1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5" name="Freeform 20368"/>
            <p:cNvSpPr/>
            <p:nvPr/>
          </p:nvSpPr>
          <p:spPr bwMode="auto">
            <a:xfrm>
              <a:off x="8450263" y="4879975"/>
              <a:ext cx="7938" cy="33338"/>
            </a:xfrm>
            <a:custGeom>
              <a:avLst/>
              <a:gdLst>
                <a:gd name="T0" fmla="*/ 1 w 2"/>
                <a:gd name="T1" fmla="*/ 0 h 10"/>
                <a:gd name="T2" fmla="*/ 0 w 2"/>
                <a:gd name="T3" fmla="*/ 6 h 10"/>
                <a:gd name="T4" fmla="*/ 2 w 2"/>
                <a:gd name="T5" fmla="*/ 10 h 10"/>
                <a:gd name="T6" fmla="*/ 1 w 2"/>
                <a:gd name="T7" fmla="*/ 0 h 10"/>
              </a:gdLst>
              <a:ahLst/>
              <a:cxnLst>
                <a:cxn ang="0">
                  <a:pos x="T0" y="T1"/>
                </a:cxn>
                <a:cxn ang="0">
                  <a:pos x="T2" y="T3"/>
                </a:cxn>
                <a:cxn ang="0">
                  <a:pos x="T4" y="T5"/>
                </a:cxn>
                <a:cxn ang="0">
                  <a:pos x="T6" y="T7"/>
                </a:cxn>
              </a:cxnLst>
              <a:rect l="0" t="0" r="r" b="b"/>
              <a:pathLst>
                <a:path w="2" h="10">
                  <a:moveTo>
                    <a:pt x="1" y="0"/>
                  </a:moveTo>
                  <a:cubicBezTo>
                    <a:pt x="0" y="6"/>
                    <a:pt x="0" y="6"/>
                    <a:pt x="0" y="6"/>
                  </a:cubicBezTo>
                  <a:cubicBezTo>
                    <a:pt x="2" y="10"/>
                    <a:pt x="2" y="10"/>
                    <a:pt x="2" y="10"/>
                  </a:cubicBezTo>
                  <a:cubicBezTo>
                    <a:pt x="1" y="8"/>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6" name="Freeform 20369"/>
            <p:cNvSpPr/>
            <p:nvPr/>
          </p:nvSpPr>
          <p:spPr bwMode="auto">
            <a:xfrm>
              <a:off x="8455026" y="4583113"/>
              <a:ext cx="6350" cy="26988"/>
            </a:xfrm>
            <a:custGeom>
              <a:avLst/>
              <a:gdLst>
                <a:gd name="T0" fmla="*/ 2 w 2"/>
                <a:gd name="T1" fmla="*/ 0 h 8"/>
                <a:gd name="T2" fmla="*/ 0 w 2"/>
                <a:gd name="T3" fmla="*/ 3 h 8"/>
                <a:gd name="T4" fmla="*/ 1 w 2"/>
                <a:gd name="T5" fmla="*/ 8 h 8"/>
                <a:gd name="T6" fmla="*/ 2 w 2"/>
                <a:gd name="T7" fmla="*/ 0 h 8"/>
              </a:gdLst>
              <a:ahLst/>
              <a:cxnLst>
                <a:cxn ang="0">
                  <a:pos x="T0" y="T1"/>
                </a:cxn>
                <a:cxn ang="0">
                  <a:pos x="T2" y="T3"/>
                </a:cxn>
                <a:cxn ang="0">
                  <a:pos x="T4" y="T5"/>
                </a:cxn>
                <a:cxn ang="0">
                  <a:pos x="T6" y="T7"/>
                </a:cxn>
              </a:cxnLst>
              <a:rect l="0" t="0" r="r" b="b"/>
              <a:pathLst>
                <a:path w="2" h="8">
                  <a:moveTo>
                    <a:pt x="2" y="0"/>
                  </a:moveTo>
                  <a:cubicBezTo>
                    <a:pt x="2" y="0"/>
                    <a:pt x="1" y="2"/>
                    <a:pt x="0" y="3"/>
                  </a:cubicBezTo>
                  <a:cubicBezTo>
                    <a:pt x="1" y="8"/>
                    <a:pt x="1" y="8"/>
                    <a:pt x="1" y="8"/>
                  </a:cubicBezTo>
                  <a:cubicBezTo>
                    <a:pt x="1" y="5"/>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7" name="Freeform 20370"/>
            <p:cNvSpPr/>
            <p:nvPr/>
          </p:nvSpPr>
          <p:spPr bwMode="auto">
            <a:xfrm>
              <a:off x="8450263" y="4567238"/>
              <a:ext cx="4763" cy="26988"/>
            </a:xfrm>
            <a:custGeom>
              <a:avLst/>
              <a:gdLst>
                <a:gd name="T0" fmla="*/ 1 w 1"/>
                <a:gd name="T1" fmla="*/ 8 h 8"/>
                <a:gd name="T2" fmla="*/ 0 w 1"/>
                <a:gd name="T3" fmla="*/ 0 h 8"/>
                <a:gd name="T4" fmla="*/ 1 w 1"/>
                <a:gd name="T5" fmla="*/ 8 h 8"/>
              </a:gdLst>
              <a:ahLst/>
              <a:cxnLst>
                <a:cxn ang="0">
                  <a:pos x="T0" y="T1"/>
                </a:cxn>
                <a:cxn ang="0">
                  <a:pos x="T2" y="T3"/>
                </a:cxn>
                <a:cxn ang="0">
                  <a:pos x="T4" y="T5"/>
                </a:cxn>
              </a:cxnLst>
              <a:rect l="0" t="0" r="r" b="b"/>
              <a:pathLst>
                <a:path w="1" h="8">
                  <a:moveTo>
                    <a:pt x="1" y="8"/>
                  </a:moveTo>
                  <a:cubicBezTo>
                    <a:pt x="1" y="5"/>
                    <a:pt x="0" y="3"/>
                    <a:pt x="0" y="0"/>
                  </a:cubicBezTo>
                  <a:cubicBezTo>
                    <a:pt x="0" y="7"/>
                    <a:pt x="1" y="8"/>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8" name="Freeform 20371"/>
            <p:cNvSpPr/>
            <p:nvPr/>
          </p:nvSpPr>
          <p:spPr bwMode="auto">
            <a:xfrm>
              <a:off x="8443913" y="4695825"/>
              <a:ext cx="14288" cy="50800"/>
            </a:xfrm>
            <a:custGeom>
              <a:avLst/>
              <a:gdLst>
                <a:gd name="T0" fmla="*/ 2 w 9"/>
                <a:gd name="T1" fmla="*/ 6 h 32"/>
                <a:gd name="T2" fmla="*/ 9 w 9"/>
                <a:gd name="T3" fmla="*/ 32 h 32"/>
                <a:gd name="T4" fmla="*/ 0 w 9"/>
                <a:gd name="T5" fmla="*/ 0 h 32"/>
                <a:gd name="T6" fmla="*/ 2 w 9"/>
                <a:gd name="T7" fmla="*/ 6 h 32"/>
              </a:gdLst>
              <a:ahLst/>
              <a:cxnLst>
                <a:cxn ang="0">
                  <a:pos x="T0" y="T1"/>
                </a:cxn>
                <a:cxn ang="0">
                  <a:pos x="T2" y="T3"/>
                </a:cxn>
                <a:cxn ang="0">
                  <a:pos x="T4" y="T5"/>
                </a:cxn>
                <a:cxn ang="0">
                  <a:pos x="T6" y="T7"/>
                </a:cxn>
              </a:cxnLst>
              <a:rect l="0" t="0" r="r" b="b"/>
              <a:pathLst>
                <a:path w="9" h="32">
                  <a:moveTo>
                    <a:pt x="2" y="6"/>
                  </a:moveTo>
                  <a:lnTo>
                    <a:pt x="9" y="32"/>
                  </a:lnTo>
                  <a:lnTo>
                    <a:pt x="0" y="0"/>
                  </a:ln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9" name="Freeform 20372"/>
            <p:cNvSpPr/>
            <p:nvPr/>
          </p:nvSpPr>
          <p:spPr bwMode="auto">
            <a:xfrm>
              <a:off x="8461376" y="4475163"/>
              <a:ext cx="6350" cy="23813"/>
            </a:xfrm>
            <a:custGeom>
              <a:avLst/>
              <a:gdLst>
                <a:gd name="T0" fmla="*/ 0 w 4"/>
                <a:gd name="T1" fmla="*/ 6 h 15"/>
                <a:gd name="T2" fmla="*/ 4 w 4"/>
                <a:gd name="T3" fmla="*/ 15 h 15"/>
                <a:gd name="T4" fmla="*/ 0 w 4"/>
                <a:gd name="T5" fmla="*/ 0 h 15"/>
                <a:gd name="T6" fmla="*/ 0 w 4"/>
                <a:gd name="T7" fmla="*/ 6 h 15"/>
              </a:gdLst>
              <a:ahLst/>
              <a:cxnLst>
                <a:cxn ang="0">
                  <a:pos x="T0" y="T1"/>
                </a:cxn>
                <a:cxn ang="0">
                  <a:pos x="T2" y="T3"/>
                </a:cxn>
                <a:cxn ang="0">
                  <a:pos x="T4" y="T5"/>
                </a:cxn>
                <a:cxn ang="0">
                  <a:pos x="T6" y="T7"/>
                </a:cxn>
              </a:cxnLst>
              <a:rect l="0" t="0" r="r" b="b"/>
              <a:pathLst>
                <a:path w="4" h="15">
                  <a:moveTo>
                    <a:pt x="0" y="6"/>
                  </a:moveTo>
                  <a:lnTo>
                    <a:pt x="4" y="15"/>
                  </a:lnTo>
                  <a:lnTo>
                    <a:pt x="0" y="0"/>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0" name="Freeform 20373"/>
            <p:cNvSpPr/>
            <p:nvPr/>
          </p:nvSpPr>
          <p:spPr bwMode="auto">
            <a:xfrm>
              <a:off x="8464551" y="4368800"/>
              <a:ext cx="9525" cy="61913"/>
            </a:xfrm>
            <a:custGeom>
              <a:avLst/>
              <a:gdLst>
                <a:gd name="T0" fmla="*/ 0 w 3"/>
                <a:gd name="T1" fmla="*/ 15 h 18"/>
                <a:gd name="T2" fmla="*/ 3 w 3"/>
                <a:gd name="T3" fmla="*/ 14 h 18"/>
                <a:gd name="T4" fmla="*/ 2 w 3"/>
                <a:gd name="T5" fmla="*/ 0 h 18"/>
                <a:gd name="T6" fmla="*/ 1 w 3"/>
                <a:gd name="T7" fmla="*/ 7 h 18"/>
                <a:gd name="T8" fmla="*/ 0 w 3"/>
                <a:gd name="T9" fmla="*/ 15 h 18"/>
              </a:gdLst>
              <a:ahLst/>
              <a:cxnLst>
                <a:cxn ang="0">
                  <a:pos x="T0" y="T1"/>
                </a:cxn>
                <a:cxn ang="0">
                  <a:pos x="T2" y="T3"/>
                </a:cxn>
                <a:cxn ang="0">
                  <a:pos x="T4" y="T5"/>
                </a:cxn>
                <a:cxn ang="0">
                  <a:pos x="T6" y="T7"/>
                </a:cxn>
                <a:cxn ang="0">
                  <a:pos x="T8" y="T9"/>
                </a:cxn>
              </a:cxnLst>
              <a:rect l="0" t="0" r="r" b="b"/>
              <a:pathLst>
                <a:path w="3" h="18">
                  <a:moveTo>
                    <a:pt x="0" y="15"/>
                  </a:moveTo>
                  <a:cubicBezTo>
                    <a:pt x="1" y="18"/>
                    <a:pt x="2" y="11"/>
                    <a:pt x="3" y="14"/>
                  </a:cubicBezTo>
                  <a:cubicBezTo>
                    <a:pt x="3" y="9"/>
                    <a:pt x="2" y="4"/>
                    <a:pt x="2" y="0"/>
                  </a:cubicBezTo>
                  <a:cubicBezTo>
                    <a:pt x="2" y="2"/>
                    <a:pt x="2" y="5"/>
                    <a:pt x="1" y="7"/>
                  </a:cubicBezTo>
                  <a:cubicBezTo>
                    <a:pt x="1" y="9"/>
                    <a:pt x="1" y="12"/>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1" name="Freeform 20374"/>
            <p:cNvSpPr/>
            <p:nvPr/>
          </p:nvSpPr>
          <p:spPr bwMode="auto">
            <a:xfrm>
              <a:off x="8467726" y="4348163"/>
              <a:ext cx="3175" cy="20638"/>
            </a:xfrm>
            <a:custGeom>
              <a:avLst/>
              <a:gdLst>
                <a:gd name="T0" fmla="*/ 0 w 1"/>
                <a:gd name="T1" fmla="*/ 0 h 6"/>
                <a:gd name="T2" fmla="*/ 1 w 1"/>
                <a:gd name="T3" fmla="*/ 6 h 6"/>
                <a:gd name="T4" fmla="*/ 0 w 1"/>
                <a:gd name="T5" fmla="*/ 0 h 6"/>
              </a:gdLst>
              <a:ahLst/>
              <a:cxnLst>
                <a:cxn ang="0">
                  <a:pos x="T0" y="T1"/>
                </a:cxn>
                <a:cxn ang="0">
                  <a:pos x="T2" y="T3"/>
                </a:cxn>
                <a:cxn ang="0">
                  <a:pos x="T4" y="T5"/>
                </a:cxn>
              </a:cxnLst>
              <a:rect l="0" t="0" r="r" b="b"/>
              <a:pathLst>
                <a:path w="1" h="6">
                  <a:moveTo>
                    <a:pt x="0" y="0"/>
                  </a:moveTo>
                  <a:cubicBezTo>
                    <a:pt x="0" y="2"/>
                    <a:pt x="1" y="4"/>
                    <a:pt x="1" y="6"/>
                  </a:cubicBezTo>
                  <a:cubicBezTo>
                    <a:pt x="1" y="4"/>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2" name="Freeform 20375"/>
            <p:cNvSpPr/>
            <p:nvPr/>
          </p:nvSpPr>
          <p:spPr bwMode="auto">
            <a:xfrm>
              <a:off x="8450263" y="4502150"/>
              <a:ext cx="7938" cy="20638"/>
            </a:xfrm>
            <a:custGeom>
              <a:avLst/>
              <a:gdLst>
                <a:gd name="T0" fmla="*/ 0 w 2"/>
                <a:gd name="T1" fmla="*/ 6 h 6"/>
                <a:gd name="T2" fmla="*/ 2 w 2"/>
                <a:gd name="T3" fmla="*/ 0 h 6"/>
                <a:gd name="T4" fmla="*/ 0 w 2"/>
                <a:gd name="T5" fmla="*/ 3 h 6"/>
                <a:gd name="T6" fmla="*/ 0 w 2"/>
                <a:gd name="T7" fmla="*/ 6 h 6"/>
              </a:gdLst>
              <a:ahLst/>
              <a:cxnLst>
                <a:cxn ang="0">
                  <a:pos x="T0" y="T1"/>
                </a:cxn>
                <a:cxn ang="0">
                  <a:pos x="T2" y="T3"/>
                </a:cxn>
                <a:cxn ang="0">
                  <a:pos x="T4" y="T5"/>
                </a:cxn>
                <a:cxn ang="0">
                  <a:pos x="T6" y="T7"/>
                </a:cxn>
              </a:cxnLst>
              <a:rect l="0" t="0" r="r" b="b"/>
              <a:pathLst>
                <a:path w="2" h="6">
                  <a:moveTo>
                    <a:pt x="0" y="6"/>
                  </a:moveTo>
                  <a:cubicBezTo>
                    <a:pt x="0" y="6"/>
                    <a:pt x="1" y="4"/>
                    <a:pt x="2" y="0"/>
                  </a:cubicBezTo>
                  <a:cubicBezTo>
                    <a:pt x="1" y="1"/>
                    <a:pt x="1" y="2"/>
                    <a:pt x="0" y="3"/>
                  </a:cubicBezTo>
                  <a:cubicBezTo>
                    <a:pt x="0" y="4"/>
                    <a:pt x="0" y="5"/>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3" name="Freeform 20376"/>
            <p:cNvSpPr/>
            <p:nvPr/>
          </p:nvSpPr>
          <p:spPr bwMode="auto">
            <a:xfrm>
              <a:off x="8450263" y="4491038"/>
              <a:ext cx="0" cy="20638"/>
            </a:xfrm>
            <a:custGeom>
              <a:avLst/>
              <a:gdLst>
                <a:gd name="T0" fmla="*/ 6 h 6"/>
                <a:gd name="T1" fmla="*/ 6 h 6"/>
                <a:gd name="T2" fmla="*/ 0 h 6"/>
                <a:gd name="T3" fmla="*/ 6 h 6"/>
              </a:gdLst>
              <a:ahLst/>
              <a:cxnLst>
                <a:cxn ang="0">
                  <a:pos x="0" y="T0"/>
                </a:cxn>
                <a:cxn ang="0">
                  <a:pos x="0" y="T1"/>
                </a:cxn>
                <a:cxn ang="0">
                  <a:pos x="0" y="T2"/>
                </a:cxn>
                <a:cxn ang="0">
                  <a:pos x="0" y="T3"/>
                </a:cxn>
              </a:cxnLst>
              <a:rect l="0" t="0" r="r" b="b"/>
              <a:pathLst>
                <a:path h="6">
                  <a:moveTo>
                    <a:pt x="0" y="6"/>
                  </a:moveTo>
                  <a:cubicBezTo>
                    <a:pt x="0" y="6"/>
                    <a:pt x="0" y="6"/>
                    <a:pt x="0" y="6"/>
                  </a:cubicBezTo>
                  <a:cubicBezTo>
                    <a:pt x="0" y="3"/>
                    <a:pt x="0" y="1"/>
                    <a:pt x="0" y="0"/>
                  </a:cubicBezTo>
                  <a:cubicBezTo>
                    <a:pt x="0" y="1"/>
                    <a:pt x="0"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4" name="Freeform 20377"/>
            <p:cNvSpPr/>
            <p:nvPr/>
          </p:nvSpPr>
          <p:spPr bwMode="auto">
            <a:xfrm>
              <a:off x="8450263" y="4522788"/>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5" name="Freeform 20378"/>
            <p:cNvSpPr/>
            <p:nvPr/>
          </p:nvSpPr>
          <p:spPr bwMode="auto">
            <a:xfrm>
              <a:off x="8434388" y="4591050"/>
              <a:ext cx="12700" cy="42863"/>
            </a:xfrm>
            <a:custGeom>
              <a:avLst/>
              <a:gdLst>
                <a:gd name="T0" fmla="*/ 4 w 4"/>
                <a:gd name="T1" fmla="*/ 13 h 13"/>
                <a:gd name="T2" fmla="*/ 0 w 4"/>
                <a:gd name="T3" fmla="*/ 9 h 13"/>
                <a:gd name="T4" fmla="*/ 4 w 4"/>
                <a:gd name="T5" fmla="*/ 13 h 13"/>
              </a:gdLst>
              <a:ahLst/>
              <a:cxnLst>
                <a:cxn ang="0">
                  <a:pos x="T0" y="T1"/>
                </a:cxn>
                <a:cxn ang="0">
                  <a:pos x="T2" y="T3"/>
                </a:cxn>
                <a:cxn ang="0">
                  <a:pos x="T4" y="T5"/>
                </a:cxn>
              </a:cxnLst>
              <a:rect l="0" t="0" r="r" b="b"/>
              <a:pathLst>
                <a:path w="4" h="13">
                  <a:moveTo>
                    <a:pt x="4" y="13"/>
                  </a:moveTo>
                  <a:cubicBezTo>
                    <a:pt x="3" y="9"/>
                    <a:pt x="1" y="0"/>
                    <a:pt x="0" y="9"/>
                  </a:cubicBezTo>
                  <a:cubicBezTo>
                    <a:pt x="1" y="12"/>
                    <a:pt x="2" y="7"/>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6" name="Freeform 20379"/>
            <p:cNvSpPr/>
            <p:nvPr/>
          </p:nvSpPr>
          <p:spPr bwMode="auto">
            <a:xfrm>
              <a:off x="8443913" y="4538663"/>
              <a:ext cx="3175" cy="28575"/>
            </a:xfrm>
            <a:custGeom>
              <a:avLst/>
              <a:gdLst>
                <a:gd name="T0" fmla="*/ 0 w 1"/>
                <a:gd name="T1" fmla="*/ 0 h 8"/>
                <a:gd name="T2" fmla="*/ 0 w 1"/>
                <a:gd name="T3" fmla="*/ 8 h 8"/>
                <a:gd name="T4" fmla="*/ 1 w 1"/>
                <a:gd name="T5" fmla="*/ 8 h 8"/>
                <a:gd name="T6" fmla="*/ 0 w 1"/>
                <a:gd name="T7" fmla="*/ 0 h 8"/>
              </a:gdLst>
              <a:ahLst/>
              <a:cxnLst>
                <a:cxn ang="0">
                  <a:pos x="T0" y="T1"/>
                </a:cxn>
                <a:cxn ang="0">
                  <a:pos x="T2" y="T3"/>
                </a:cxn>
                <a:cxn ang="0">
                  <a:pos x="T4" y="T5"/>
                </a:cxn>
                <a:cxn ang="0">
                  <a:pos x="T6" y="T7"/>
                </a:cxn>
              </a:cxnLst>
              <a:rect l="0" t="0" r="r" b="b"/>
              <a:pathLst>
                <a:path w="1" h="8">
                  <a:moveTo>
                    <a:pt x="0" y="0"/>
                  </a:moveTo>
                  <a:cubicBezTo>
                    <a:pt x="0" y="8"/>
                    <a:pt x="0" y="8"/>
                    <a:pt x="0" y="8"/>
                  </a:cubicBezTo>
                  <a:cubicBezTo>
                    <a:pt x="0" y="8"/>
                    <a:pt x="1" y="6"/>
                    <a:pt x="1" y="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7" name="Freeform 20380"/>
            <p:cNvSpPr/>
            <p:nvPr/>
          </p:nvSpPr>
          <p:spPr bwMode="auto">
            <a:xfrm>
              <a:off x="8440738" y="4525963"/>
              <a:ext cx="3175" cy="12700"/>
            </a:xfrm>
            <a:custGeom>
              <a:avLst/>
              <a:gdLst>
                <a:gd name="T0" fmla="*/ 0 w 2"/>
                <a:gd name="T1" fmla="*/ 0 h 8"/>
                <a:gd name="T2" fmla="*/ 2 w 2"/>
                <a:gd name="T3" fmla="*/ 8 h 8"/>
                <a:gd name="T4" fmla="*/ 2 w 2"/>
                <a:gd name="T5" fmla="*/ 2 h 8"/>
                <a:gd name="T6" fmla="*/ 0 w 2"/>
                <a:gd name="T7" fmla="*/ 0 h 8"/>
              </a:gdLst>
              <a:ahLst/>
              <a:cxnLst>
                <a:cxn ang="0">
                  <a:pos x="T0" y="T1"/>
                </a:cxn>
                <a:cxn ang="0">
                  <a:pos x="T2" y="T3"/>
                </a:cxn>
                <a:cxn ang="0">
                  <a:pos x="T4" y="T5"/>
                </a:cxn>
                <a:cxn ang="0">
                  <a:pos x="T6" y="T7"/>
                </a:cxn>
              </a:cxnLst>
              <a:rect l="0" t="0" r="r" b="b"/>
              <a:pathLst>
                <a:path w="2" h="8">
                  <a:moveTo>
                    <a:pt x="0" y="0"/>
                  </a:moveTo>
                  <a:lnTo>
                    <a:pt x="2" y="8"/>
                  </a:lnTo>
                  <a:lnTo>
                    <a:pt x="2"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8" name="Freeform 20381"/>
            <p:cNvSpPr/>
            <p:nvPr/>
          </p:nvSpPr>
          <p:spPr bwMode="auto">
            <a:xfrm>
              <a:off x="8455026" y="4351338"/>
              <a:ext cx="3175" cy="58738"/>
            </a:xfrm>
            <a:custGeom>
              <a:avLst/>
              <a:gdLst>
                <a:gd name="T0" fmla="*/ 1 w 1"/>
                <a:gd name="T1" fmla="*/ 12 h 17"/>
                <a:gd name="T2" fmla="*/ 1 w 1"/>
                <a:gd name="T3" fmla="*/ 0 h 17"/>
                <a:gd name="T4" fmla="*/ 0 w 1"/>
                <a:gd name="T5" fmla="*/ 14 h 17"/>
                <a:gd name="T6" fmla="*/ 1 w 1"/>
                <a:gd name="T7" fmla="*/ 12 h 17"/>
              </a:gdLst>
              <a:ahLst/>
              <a:cxnLst>
                <a:cxn ang="0">
                  <a:pos x="T0" y="T1"/>
                </a:cxn>
                <a:cxn ang="0">
                  <a:pos x="T2" y="T3"/>
                </a:cxn>
                <a:cxn ang="0">
                  <a:pos x="T4" y="T5"/>
                </a:cxn>
                <a:cxn ang="0">
                  <a:pos x="T6" y="T7"/>
                </a:cxn>
              </a:cxnLst>
              <a:rect l="0" t="0" r="r" b="b"/>
              <a:pathLst>
                <a:path w="1" h="17">
                  <a:moveTo>
                    <a:pt x="1" y="12"/>
                  </a:moveTo>
                  <a:cubicBezTo>
                    <a:pt x="1" y="9"/>
                    <a:pt x="1" y="5"/>
                    <a:pt x="1" y="0"/>
                  </a:cubicBezTo>
                  <a:cubicBezTo>
                    <a:pt x="1" y="5"/>
                    <a:pt x="0" y="10"/>
                    <a:pt x="0" y="14"/>
                  </a:cubicBezTo>
                  <a:cubicBezTo>
                    <a:pt x="0" y="15"/>
                    <a:pt x="1" y="17"/>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9" name="Freeform 20382"/>
            <p:cNvSpPr/>
            <p:nvPr/>
          </p:nvSpPr>
          <p:spPr bwMode="auto">
            <a:xfrm>
              <a:off x="8450263" y="4446588"/>
              <a:ext cx="4763" cy="4763"/>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1"/>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0" name="Freeform 20383"/>
            <p:cNvSpPr/>
            <p:nvPr/>
          </p:nvSpPr>
          <p:spPr bwMode="auto">
            <a:xfrm>
              <a:off x="8491538" y="4222750"/>
              <a:ext cx="3175" cy="317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1" name="Freeform 20384"/>
            <p:cNvSpPr/>
            <p:nvPr/>
          </p:nvSpPr>
          <p:spPr bwMode="auto">
            <a:xfrm>
              <a:off x="8450263" y="4398963"/>
              <a:ext cx="4763" cy="31750"/>
            </a:xfrm>
            <a:custGeom>
              <a:avLst/>
              <a:gdLst>
                <a:gd name="T0" fmla="*/ 0 w 1"/>
                <a:gd name="T1" fmla="*/ 1 h 9"/>
                <a:gd name="T2" fmla="*/ 0 w 1"/>
                <a:gd name="T3" fmla="*/ 9 h 9"/>
                <a:gd name="T4" fmla="*/ 1 w 1"/>
                <a:gd name="T5" fmla="*/ 0 h 9"/>
                <a:gd name="T6" fmla="*/ 0 w 1"/>
                <a:gd name="T7" fmla="*/ 1 h 9"/>
              </a:gdLst>
              <a:ahLst/>
              <a:cxnLst>
                <a:cxn ang="0">
                  <a:pos x="T0" y="T1"/>
                </a:cxn>
                <a:cxn ang="0">
                  <a:pos x="T2" y="T3"/>
                </a:cxn>
                <a:cxn ang="0">
                  <a:pos x="T4" y="T5"/>
                </a:cxn>
                <a:cxn ang="0">
                  <a:pos x="T6" y="T7"/>
                </a:cxn>
              </a:cxnLst>
              <a:rect l="0" t="0" r="r" b="b"/>
              <a:pathLst>
                <a:path w="1" h="9">
                  <a:moveTo>
                    <a:pt x="0" y="1"/>
                  </a:moveTo>
                  <a:cubicBezTo>
                    <a:pt x="0" y="4"/>
                    <a:pt x="0" y="7"/>
                    <a:pt x="0" y="9"/>
                  </a:cubicBezTo>
                  <a:cubicBezTo>
                    <a:pt x="0" y="6"/>
                    <a:pt x="0" y="3"/>
                    <a:pt x="1"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2" name="Freeform 20385"/>
            <p:cNvSpPr/>
            <p:nvPr/>
          </p:nvSpPr>
          <p:spPr bwMode="auto">
            <a:xfrm>
              <a:off x="8464551" y="4306888"/>
              <a:ext cx="6350" cy="20638"/>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3" name="Freeform 20386"/>
            <p:cNvSpPr/>
            <p:nvPr/>
          </p:nvSpPr>
          <p:spPr bwMode="auto">
            <a:xfrm>
              <a:off x="8455026" y="4443413"/>
              <a:ext cx="3175" cy="317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4" name="Freeform 20387"/>
            <p:cNvSpPr/>
            <p:nvPr/>
          </p:nvSpPr>
          <p:spPr bwMode="auto">
            <a:xfrm>
              <a:off x="8450263" y="4430713"/>
              <a:ext cx="4763" cy="15875"/>
            </a:xfrm>
            <a:custGeom>
              <a:avLst/>
              <a:gdLst>
                <a:gd name="T0" fmla="*/ 1 w 1"/>
                <a:gd name="T1" fmla="*/ 4 h 5"/>
                <a:gd name="T2" fmla="*/ 0 w 1"/>
                <a:gd name="T3" fmla="*/ 0 h 5"/>
                <a:gd name="T4" fmla="*/ 1 w 1"/>
                <a:gd name="T5" fmla="*/ 5 h 5"/>
                <a:gd name="T6" fmla="*/ 1 w 1"/>
                <a:gd name="T7" fmla="*/ 4 h 5"/>
              </a:gdLst>
              <a:ahLst/>
              <a:cxnLst>
                <a:cxn ang="0">
                  <a:pos x="T0" y="T1"/>
                </a:cxn>
                <a:cxn ang="0">
                  <a:pos x="T2" y="T3"/>
                </a:cxn>
                <a:cxn ang="0">
                  <a:pos x="T4" y="T5"/>
                </a:cxn>
                <a:cxn ang="0">
                  <a:pos x="T6" y="T7"/>
                </a:cxn>
              </a:cxnLst>
              <a:rect l="0" t="0" r="r" b="b"/>
              <a:pathLst>
                <a:path w="1" h="5">
                  <a:moveTo>
                    <a:pt x="1" y="4"/>
                  </a:moveTo>
                  <a:cubicBezTo>
                    <a:pt x="1" y="2"/>
                    <a:pt x="1" y="1"/>
                    <a:pt x="0" y="0"/>
                  </a:cubicBezTo>
                  <a:cubicBezTo>
                    <a:pt x="0" y="2"/>
                    <a:pt x="0" y="4"/>
                    <a:pt x="1" y="5"/>
                  </a:cubicBezTo>
                  <a:cubicBezTo>
                    <a:pt x="1" y="5"/>
                    <a:pt x="1"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5" name="Freeform 20388"/>
            <p:cNvSpPr/>
            <p:nvPr/>
          </p:nvSpPr>
          <p:spPr bwMode="auto">
            <a:xfrm>
              <a:off x="8450263" y="4140200"/>
              <a:ext cx="61913" cy="109538"/>
            </a:xfrm>
            <a:custGeom>
              <a:avLst/>
              <a:gdLst>
                <a:gd name="T0" fmla="*/ 9 w 18"/>
                <a:gd name="T1" fmla="*/ 8 h 32"/>
                <a:gd name="T2" fmla="*/ 2 w 18"/>
                <a:gd name="T3" fmla="*/ 24 h 32"/>
                <a:gd name="T4" fmla="*/ 12 w 18"/>
                <a:gd name="T5" fmla="*/ 24 h 32"/>
                <a:gd name="T6" fmla="*/ 14 w 18"/>
                <a:gd name="T7" fmla="*/ 16 h 32"/>
                <a:gd name="T8" fmla="*/ 6 w 18"/>
                <a:gd name="T9" fmla="*/ 24 h 32"/>
                <a:gd name="T10" fmla="*/ 13 w 18"/>
                <a:gd name="T11" fmla="*/ 13 h 32"/>
                <a:gd name="T12" fmla="*/ 14 w 18"/>
                <a:gd name="T13" fmla="*/ 0 h 32"/>
                <a:gd name="T14" fmla="*/ 10 w 18"/>
                <a:gd name="T15" fmla="*/ 9 h 32"/>
                <a:gd name="T16" fmla="*/ 9 w 18"/>
                <a:gd name="T1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2">
                  <a:moveTo>
                    <a:pt x="9" y="8"/>
                  </a:moveTo>
                  <a:cubicBezTo>
                    <a:pt x="10" y="9"/>
                    <a:pt x="7" y="18"/>
                    <a:pt x="2" y="24"/>
                  </a:cubicBezTo>
                  <a:cubicBezTo>
                    <a:pt x="0" y="32"/>
                    <a:pt x="7" y="29"/>
                    <a:pt x="12" y="24"/>
                  </a:cubicBezTo>
                  <a:cubicBezTo>
                    <a:pt x="12" y="24"/>
                    <a:pt x="11" y="24"/>
                    <a:pt x="14" y="16"/>
                  </a:cubicBezTo>
                  <a:cubicBezTo>
                    <a:pt x="11" y="18"/>
                    <a:pt x="4" y="31"/>
                    <a:pt x="6" y="24"/>
                  </a:cubicBezTo>
                  <a:cubicBezTo>
                    <a:pt x="10" y="15"/>
                    <a:pt x="10" y="17"/>
                    <a:pt x="13" y="13"/>
                  </a:cubicBezTo>
                  <a:cubicBezTo>
                    <a:pt x="9" y="16"/>
                    <a:pt x="18" y="0"/>
                    <a:pt x="14" y="0"/>
                  </a:cubicBezTo>
                  <a:cubicBezTo>
                    <a:pt x="13" y="3"/>
                    <a:pt x="11" y="6"/>
                    <a:pt x="10" y="9"/>
                  </a:cubicBezTo>
                  <a:cubicBezTo>
                    <a:pt x="10" y="9"/>
                    <a:pt x="11" y="5"/>
                    <a:pt x="9"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6" name="Freeform 20389"/>
            <p:cNvSpPr/>
            <p:nvPr/>
          </p:nvSpPr>
          <p:spPr bwMode="auto">
            <a:xfrm>
              <a:off x="8470901" y="4225925"/>
              <a:ext cx="23813" cy="53975"/>
            </a:xfrm>
            <a:custGeom>
              <a:avLst/>
              <a:gdLst>
                <a:gd name="T0" fmla="*/ 0 w 7"/>
                <a:gd name="T1" fmla="*/ 13 h 16"/>
                <a:gd name="T2" fmla="*/ 0 w 7"/>
                <a:gd name="T3" fmla="*/ 16 h 16"/>
                <a:gd name="T4" fmla="*/ 5 w 7"/>
                <a:gd name="T5" fmla="*/ 7 h 16"/>
                <a:gd name="T6" fmla="*/ 6 w 7"/>
                <a:gd name="T7" fmla="*/ 0 h 16"/>
                <a:gd name="T8" fmla="*/ 0 w 7"/>
                <a:gd name="T9" fmla="*/ 14 h 16"/>
                <a:gd name="T10" fmla="*/ 0 w 7"/>
                <a:gd name="T11" fmla="*/ 13 h 16"/>
              </a:gdLst>
              <a:ahLst/>
              <a:cxnLst>
                <a:cxn ang="0">
                  <a:pos x="T0" y="T1"/>
                </a:cxn>
                <a:cxn ang="0">
                  <a:pos x="T2" y="T3"/>
                </a:cxn>
                <a:cxn ang="0">
                  <a:pos x="T4" y="T5"/>
                </a:cxn>
                <a:cxn ang="0">
                  <a:pos x="T6" y="T7"/>
                </a:cxn>
                <a:cxn ang="0">
                  <a:pos x="T8" y="T9"/>
                </a:cxn>
                <a:cxn ang="0">
                  <a:pos x="T10" y="T11"/>
                </a:cxn>
              </a:cxnLst>
              <a:rect l="0" t="0" r="r" b="b"/>
              <a:pathLst>
                <a:path w="7" h="16">
                  <a:moveTo>
                    <a:pt x="0" y="13"/>
                  </a:moveTo>
                  <a:cubicBezTo>
                    <a:pt x="0" y="16"/>
                    <a:pt x="0" y="16"/>
                    <a:pt x="0" y="16"/>
                  </a:cubicBezTo>
                  <a:cubicBezTo>
                    <a:pt x="1" y="12"/>
                    <a:pt x="2" y="10"/>
                    <a:pt x="5" y="7"/>
                  </a:cubicBezTo>
                  <a:cubicBezTo>
                    <a:pt x="6" y="2"/>
                    <a:pt x="7" y="0"/>
                    <a:pt x="6" y="0"/>
                  </a:cubicBezTo>
                  <a:cubicBezTo>
                    <a:pt x="4" y="4"/>
                    <a:pt x="2" y="9"/>
                    <a:pt x="0" y="14"/>
                  </a:cubicBez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7" name="Freeform 20390"/>
            <p:cNvSpPr/>
            <p:nvPr/>
          </p:nvSpPr>
          <p:spPr bwMode="auto">
            <a:xfrm>
              <a:off x="8447088" y="4279900"/>
              <a:ext cx="23813" cy="82550"/>
            </a:xfrm>
            <a:custGeom>
              <a:avLst/>
              <a:gdLst>
                <a:gd name="T0" fmla="*/ 4 w 7"/>
                <a:gd name="T1" fmla="*/ 13 h 24"/>
                <a:gd name="T2" fmla="*/ 1 w 7"/>
                <a:gd name="T3" fmla="*/ 7 h 24"/>
                <a:gd name="T4" fmla="*/ 1 w 7"/>
                <a:gd name="T5" fmla="*/ 20 h 24"/>
                <a:gd name="T6" fmla="*/ 4 w 7"/>
                <a:gd name="T7" fmla="*/ 13 h 24"/>
                <a:gd name="T8" fmla="*/ 3 w 7"/>
                <a:gd name="T9" fmla="*/ 21 h 24"/>
                <a:gd name="T10" fmla="*/ 5 w 7"/>
                <a:gd name="T11" fmla="*/ 14 h 24"/>
                <a:gd name="T12" fmla="*/ 5 w 7"/>
                <a:gd name="T13" fmla="*/ 14 h 24"/>
                <a:gd name="T14" fmla="*/ 5 w 7"/>
                <a:gd name="T15" fmla="*/ 14 h 24"/>
                <a:gd name="T16" fmla="*/ 5 w 7"/>
                <a:gd name="T17" fmla="*/ 14 h 24"/>
                <a:gd name="T18" fmla="*/ 5 w 7"/>
                <a:gd name="T19" fmla="*/ 14 h 24"/>
                <a:gd name="T20" fmla="*/ 5 w 7"/>
                <a:gd name="T21" fmla="*/ 14 h 24"/>
                <a:gd name="T22" fmla="*/ 4 w 7"/>
                <a:gd name="T23" fmla="*/ 13 h 24"/>
                <a:gd name="T24" fmla="*/ 5 w 7"/>
                <a:gd name="T25" fmla="*/ 14 h 24"/>
                <a:gd name="T26" fmla="*/ 5 w 7"/>
                <a:gd name="T27" fmla="*/ 14 h 24"/>
                <a:gd name="T28" fmla="*/ 5 w 7"/>
                <a:gd name="T29" fmla="*/ 14 h 24"/>
                <a:gd name="T30" fmla="*/ 6 w 7"/>
                <a:gd name="T31" fmla="*/ 6 h 24"/>
                <a:gd name="T32" fmla="*/ 6 w 7"/>
                <a:gd name="T33" fmla="*/ 2 h 24"/>
                <a:gd name="T34" fmla="*/ 7 w 7"/>
                <a:gd name="T35" fmla="*/ 0 h 24"/>
                <a:gd name="T36" fmla="*/ 6 w 7"/>
                <a:gd name="T37" fmla="*/ 1 h 24"/>
                <a:gd name="T38" fmla="*/ 5 w 7"/>
                <a:gd name="T39" fmla="*/ 4 h 24"/>
                <a:gd name="T40" fmla="*/ 4 w 7"/>
                <a:gd name="T41"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24">
                  <a:moveTo>
                    <a:pt x="4" y="13"/>
                  </a:moveTo>
                  <a:cubicBezTo>
                    <a:pt x="3" y="10"/>
                    <a:pt x="3" y="2"/>
                    <a:pt x="1" y="7"/>
                  </a:cubicBezTo>
                  <a:cubicBezTo>
                    <a:pt x="0" y="16"/>
                    <a:pt x="1" y="14"/>
                    <a:pt x="1" y="20"/>
                  </a:cubicBezTo>
                  <a:cubicBezTo>
                    <a:pt x="3" y="4"/>
                    <a:pt x="1" y="24"/>
                    <a:pt x="4" y="13"/>
                  </a:cubicBezTo>
                  <a:cubicBezTo>
                    <a:pt x="4" y="16"/>
                    <a:pt x="4" y="19"/>
                    <a:pt x="3" y="21"/>
                  </a:cubicBezTo>
                  <a:cubicBezTo>
                    <a:pt x="4" y="19"/>
                    <a:pt x="4" y="16"/>
                    <a:pt x="5" y="14"/>
                  </a:cubicBezTo>
                  <a:cubicBezTo>
                    <a:pt x="5" y="14"/>
                    <a:pt x="5" y="14"/>
                    <a:pt x="5" y="14"/>
                  </a:cubicBezTo>
                  <a:cubicBezTo>
                    <a:pt x="5" y="14"/>
                    <a:pt x="5" y="14"/>
                    <a:pt x="5" y="14"/>
                  </a:cubicBezTo>
                  <a:cubicBezTo>
                    <a:pt x="5" y="14"/>
                    <a:pt x="5" y="14"/>
                    <a:pt x="5" y="14"/>
                  </a:cubicBezTo>
                  <a:cubicBezTo>
                    <a:pt x="5" y="15"/>
                    <a:pt x="5" y="15"/>
                    <a:pt x="5" y="14"/>
                  </a:cubicBezTo>
                  <a:cubicBezTo>
                    <a:pt x="5" y="14"/>
                    <a:pt x="5" y="14"/>
                    <a:pt x="5" y="14"/>
                  </a:cubicBezTo>
                  <a:cubicBezTo>
                    <a:pt x="5" y="14"/>
                    <a:pt x="4" y="13"/>
                    <a:pt x="4" y="13"/>
                  </a:cubicBezTo>
                  <a:cubicBezTo>
                    <a:pt x="5" y="9"/>
                    <a:pt x="5" y="12"/>
                    <a:pt x="5" y="14"/>
                  </a:cubicBezTo>
                  <a:cubicBezTo>
                    <a:pt x="5" y="14"/>
                    <a:pt x="5" y="14"/>
                    <a:pt x="5" y="14"/>
                  </a:cubicBezTo>
                  <a:cubicBezTo>
                    <a:pt x="5" y="14"/>
                    <a:pt x="5" y="14"/>
                    <a:pt x="5" y="14"/>
                  </a:cubicBezTo>
                  <a:cubicBezTo>
                    <a:pt x="6" y="6"/>
                    <a:pt x="6" y="6"/>
                    <a:pt x="6" y="6"/>
                  </a:cubicBezTo>
                  <a:cubicBezTo>
                    <a:pt x="6" y="2"/>
                    <a:pt x="6" y="2"/>
                    <a:pt x="6" y="2"/>
                  </a:cubicBezTo>
                  <a:cubicBezTo>
                    <a:pt x="6" y="1"/>
                    <a:pt x="6" y="1"/>
                    <a:pt x="7" y="0"/>
                  </a:cubicBezTo>
                  <a:cubicBezTo>
                    <a:pt x="6" y="0"/>
                    <a:pt x="6" y="1"/>
                    <a:pt x="6" y="1"/>
                  </a:cubicBezTo>
                  <a:cubicBezTo>
                    <a:pt x="6" y="2"/>
                    <a:pt x="6" y="3"/>
                    <a:pt x="5" y="4"/>
                  </a:cubicBezTo>
                  <a:cubicBezTo>
                    <a:pt x="5" y="7"/>
                    <a:pt x="5" y="9"/>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8" name="Freeform 20391"/>
            <p:cNvSpPr/>
            <p:nvPr/>
          </p:nvSpPr>
          <p:spPr bwMode="auto">
            <a:xfrm>
              <a:off x="8420101" y="4583113"/>
              <a:ext cx="3175" cy="7938"/>
            </a:xfrm>
            <a:custGeom>
              <a:avLst/>
              <a:gdLst>
                <a:gd name="T0" fmla="*/ 0 w 1"/>
                <a:gd name="T1" fmla="*/ 2 h 2"/>
                <a:gd name="T2" fmla="*/ 1 w 1"/>
                <a:gd name="T3" fmla="*/ 2 h 2"/>
                <a:gd name="T4" fmla="*/ 0 w 1"/>
                <a:gd name="T5" fmla="*/ 2 h 2"/>
              </a:gdLst>
              <a:ahLst/>
              <a:cxnLst>
                <a:cxn ang="0">
                  <a:pos x="T0" y="T1"/>
                </a:cxn>
                <a:cxn ang="0">
                  <a:pos x="T2" y="T3"/>
                </a:cxn>
                <a:cxn ang="0">
                  <a:pos x="T4" y="T5"/>
                </a:cxn>
              </a:cxnLst>
              <a:rect l="0" t="0" r="r" b="b"/>
              <a:pathLst>
                <a:path w="1" h="2">
                  <a:moveTo>
                    <a:pt x="0" y="2"/>
                  </a:moveTo>
                  <a:cubicBezTo>
                    <a:pt x="0" y="2"/>
                    <a:pt x="0" y="2"/>
                    <a:pt x="1" y="2"/>
                  </a:cubicBezTo>
                  <a:cubicBezTo>
                    <a:pt x="0" y="1"/>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9" name="Freeform 20392"/>
            <p:cNvSpPr/>
            <p:nvPr/>
          </p:nvSpPr>
          <p:spPr bwMode="auto">
            <a:xfrm>
              <a:off x="8423276" y="4538663"/>
              <a:ext cx="14288" cy="79375"/>
            </a:xfrm>
            <a:custGeom>
              <a:avLst/>
              <a:gdLst>
                <a:gd name="T0" fmla="*/ 0 w 4"/>
                <a:gd name="T1" fmla="*/ 9 h 23"/>
                <a:gd name="T2" fmla="*/ 1 w 4"/>
                <a:gd name="T3" fmla="*/ 15 h 23"/>
                <a:gd name="T4" fmla="*/ 0 w 4"/>
                <a:gd name="T5" fmla="*/ 15 h 23"/>
                <a:gd name="T6" fmla="*/ 2 w 4"/>
                <a:gd name="T7" fmla="*/ 16 h 23"/>
                <a:gd name="T8" fmla="*/ 1 w 4"/>
                <a:gd name="T9" fmla="*/ 15 h 23"/>
                <a:gd name="T10" fmla="*/ 4 w 4"/>
                <a:gd name="T11" fmla="*/ 1 h 23"/>
                <a:gd name="T12" fmla="*/ 0 w 4"/>
                <a:gd name="T13" fmla="*/ 9 h 23"/>
              </a:gdLst>
              <a:ahLst/>
              <a:cxnLst>
                <a:cxn ang="0">
                  <a:pos x="T0" y="T1"/>
                </a:cxn>
                <a:cxn ang="0">
                  <a:pos x="T2" y="T3"/>
                </a:cxn>
                <a:cxn ang="0">
                  <a:pos x="T4" y="T5"/>
                </a:cxn>
                <a:cxn ang="0">
                  <a:pos x="T6" y="T7"/>
                </a:cxn>
                <a:cxn ang="0">
                  <a:pos x="T8" y="T9"/>
                </a:cxn>
                <a:cxn ang="0">
                  <a:pos x="T10" y="T11"/>
                </a:cxn>
                <a:cxn ang="0">
                  <a:pos x="T12" y="T13"/>
                </a:cxn>
              </a:cxnLst>
              <a:rect l="0" t="0" r="r" b="b"/>
              <a:pathLst>
                <a:path w="4" h="23">
                  <a:moveTo>
                    <a:pt x="0" y="9"/>
                  </a:moveTo>
                  <a:cubicBezTo>
                    <a:pt x="0" y="10"/>
                    <a:pt x="1" y="11"/>
                    <a:pt x="1" y="15"/>
                  </a:cubicBezTo>
                  <a:cubicBezTo>
                    <a:pt x="1" y="18"/>
                    <a:pt x="0" y="15"/>
                    <a:pt x="0" y="15"/>
                  </a:cubicBezTo>
                  <a:cubicBezTo>
                    <a:pt x="0" y="17"/>
                    <a:pt x="1" y="23"/>
                    <a:pt x="2" y="16"/>
                  </a:cubicBezTo>
                  <a:cubicBezTo>
                    <a:pt x="1" y="15"/>
                    <a:pt x="1" y="15"/>
                    <a:pt x="1" y="15"/>
                  </a:cubicBezTo>
                  <a:cubicBezTo>
                    <a:pt x="2" y="8"/>
                    <a:pt x="4" y="0"/>
                    <a:pt x="4" y="1"/>
                  </a:cubicBezTo>
                  <a:cubicBezTo>
                    <a:pt x="3" y="3"/>
                    <a:pt x="2" y="5"/>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0" name="Freeform 20393"/>
            <p:cNvSpPr/>
            <p:nvPr/>
          </p:nvSpPr>
          <p:spPr bwMode="auto">
            <a:xfrm>
              <a:off x="8431213" y="4398963"/>
              <a:ext cx="6350" cy="47625"/>
            </a:xfrm>
            <a:custGeom>
              <a:avLst/>
              <a:gdLst>
                <a:gd name="T0" fmla="*/ 2 w 2"/>
                <a:gd name="T1" fmla="*/ 13 h 14"/>
                <a:gd name="T2" fmla="*/ 2 w 2"/>
                <a:gd name="T3" fmla="*/ 0 h 14"/>
                <a:gd name="T4" fmla="*/ 0 w 2"/>
                <a:gd name="T5" fmla="*/ 6 h 14"/>
                <a:gd name="T6" fmla="*/ 1 w 2"/>
                <a:gd name="T7" fmla="*/ 6 h 14"/>
                <a:gd name="T8" fmla="*/ 2 w 2"/>
                <a:gd name="T9" fmla="*/ 13 h 14"/>
              </a:gdLst>
              <a:ahLst/>
              <a:cxnLst>
                <a:cxn ang="0">
                  <a:pos x="T0" y="T1"/>
                </a:cxn>
                <a:cxn ang="0">
                  <a:pos x="T2" y="T3"/>
                </a:cxn>
                <a:cxn ang="0">
                  <a:pos x="T4" y="T5"/>
                </a:cxn>
                <a:cxn ang="0">
                  <a:pos x="T6" y="T7"/>
                </a:cxn>
                <a:cxn ang="0">
                  <a:pos x="T8" y="T9"/>
                </a:cxn>
              </a:cxnLst>
              <a:rect l="0" t="0" r="r" b="b"/>
              <a:pathLst>
                <a:path w="2" h="14">
                  <a:moveTo>
                    <a:pt x="2" y="13"/>
                  </a:moveTo>
                  <a:cubicBezTo>
                    <a:pt x="2" y="0"/>
                    <a:pt x="2" y="0"/>
                    <a:pt x="2" y="0"/>
                  </a:cubicBezTo>
                  <a:cubicBezTo>
                    <a:pt x="0" y="6"/>
                    <a:pt x="0" y="6"/>
                    <a:pt x="0" y="6"/>
                  </a:cubicBezTo>
                  <a:cubicBezTo>
                    <a:pt x="1" y="6"/>
                    <a:pt x="1" y="6"/>
                    <a:pt x="1" y="6"/>
                  </a:cubicBezTo>
                  <a:cubicBezTo>
                    <a:pt x="0" y="14"/>
                    <a:pt x="1" y="12"/>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1" name="Freeform 20394"/>
            <p:cNvSpPr/>
            <p:nvPr/>
          </p:nvSpPr>
          <p:spPr bwMode="auto">
            <a:xfrm>
              <a:off x="8497888" y="4202113"/>
              <a:ext cx="7938" cy="23813"/>
            </a:xfrm>
            <a:custGeom>
              <a:avLst/>
              <a:gdLst>
                <a:gd name="T0" fmla="*/ 0 w 2"/>
                <a:gd name="T1" fmla="*/ 5 h 7"/>
                <a:gd name="T2" fmla="*/ 1 w 2"/>
                <a:gd name="T3" fmla="*/ 7 h 7"/>
                <a:gd name="T4" fmla="*/ 2 w 2"/>
                <a:gd name="T5" fmla="*/ 0 h 7"/>
                <a:gd name="T6" fmla="*/ 0 w 2"/>
                <a:gd name="T7" fmla="*/ 5 h 7"/>
              </a:gdLst>
              <a:ahLst/>
              <a:cxnLst>
                <a:cxn ang="0">
                  <a:pos x="T0" y="T1"/>
                </a:cxn>
                <a:cxn ang="0">
                  <a:pos x="T2" y="T3"/>
                </a:cxn>
                <a:cxn ang="0">
                  <a:pos x="T4" y="T5"/>
                </a:cxn>
                <a:cxn ang="0">
                  <a:pos x="T6" y="T7"/>
                </a:cxn>
              </a:cxnLst>
              <a:rect l="0" t="0" r="r" b="b"/>
              <a:pathLst>
                <a:path w="2" h="7">
                  <a:moveTo>
                    <a:pt x="0" y="5"/>
                  </a:moveTo>
                  <a:cubicBezTo>
                    <a:pt x="1" y="7"/>
                    <a:pt x="1" y="7"/>
                    <a:pt x="1" y="7"/>
                  </a:cubicBezTo>
                  <a:cubicBezTo>
                    <a:pt x="1" y="5"/>
                    <a:pt x="2" y="2"/>
                    <a:pt x="2" y="0"/>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2" name="Freeform 20395"/>
            <p:cNvSpPr/>
            <p:nvPr/>
          </p:nvSpPr>
          <p:spPr bwMode="auto">
            <a:xfrm>
              <a:off x="8526463" y="4160838"/>
              <a:ext cx="6350" cy="14288"/>
            </a:xfrm>
            <a:custGeom>
              <a:avLst/>
              <a:gdLst>
                <a:gd name="T0" fmla="*/ 0 w 4"/>
                <a:gd name="T1" fmla="*/ 7 h 9"/>
                <a:gd name="T2" fmla="*/ 2 w 4"/>
                <a:gd name="T3" fmla="*/ 9 h 9"/>
                <a:gd name="T4" fmla="*/ 4 w 4"/>
                <a:gd name="T5" fmla="*/ 0 h 9"/>
                <a:gd name="T6" fmla="*/ 0 w 4"/>
                <a:gd name="T7" fmla="*/ 7 h 9"/>
              </a:gdLst>
              <a:ahLst/>
              <a:cxnLst>
                <a:cxn ang="0">
                  <a:pos x="T0" y="T1"/>
                </a:cxn>
                <a:cxn ang="0">
                  <a:pos x="T2" y="T3"/>
                </a:cxn>
                <a:cxn ang="0">
                  <a:pos x="T4" y="T5"/>
                </a:cxn>
                <a:cxn ang="0">
                  <a:pos x="T6" y="T7"/>
                </a:cxn>
              </a:cxnLst>
              <a:rect l="0" t="0" r="r" b="b"/>
              <a:pathLst>
                <a:path w="4" h="9">
                  <a:moveTo>
                    <a:pt x="0" y="7"/>
                  </a:moveTo>
                  <a:lnTo>
                    <a:pt x="2" y="9"/>
                  </a:lnTo>
                  <a:lnTo>
                    <a:pt x="4"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3" name="Freeform 20396"/>
            <p:cNvSpPr/>
            <p:nvPr/>
          </p:nvSpPr>
          <p:spPr bwMode="auto">
            <a:xfrm>
              <a:off x="7913688" y="3613150"/>
              <a:ext cx="3175" cy="12700"/>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4" name="Freeform 20397"/>
            <p:cNvSpPr/>
            <p:nvPr/>
          </p:nvSpPr>
          <p:spPr bwMode="auto">
            <a:xfrm>
              <a:off x="7904163" y="3517900"/>
              <a:ext cx="3175" cy="6350"/>
            </a:xfrm>
            <a:custGeom>
              <a:avLst/>
              <a:gdLst>
                <a:gd name="T0" fmla="*/ 0 w 1"/>
                <a:gd name="T1" fmla="*/ 0 h 2"/>
                <a:gd name="T2" fmla="*/ 0 w 1"/>
                <a:gd name="T3" fmla="*/ 0 h 2"/>
                <a:gd name="T4" fmla="*/ 0 w 1"/>
                <a:gd name="T5" fmla="*/ 0 h 2"/>
              </a:gdLst>
              <a:ahLst/>
              <a:cxnLst>
                <a:cxn ang="0">
                  <a:pos x="T0" y="T1"/>
                </a:cxn>
                <a:cxn ang="0">
                  <a:pos x="T2" y="T3"/>
                </a:cxn>
                <a:cxn ang="0">
                  <a:pos x="T4" y="T5"/>
                </a:cxn>
              </a:cxnLst>
              <a:rect l="0" t="0" r="r" b="b"/>
              <a:pathLst>
                <a:path w="1" h="2">
                  <a:moveTo>
                    <a:pt x="0" y="0"/>
                  </a:moveTo>
                  <a:cubicBezTo>
                    <a:pt x="0" y="0"/>
                    <a:pt x="0" y="0"/>
                    <a:pt x="0" y="0"/>
                  </a:cubicBezTo>
                  <a:cubicBezTo>
                    <a:pt x="0" y="1"/>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5" name="Freeform 20398"/>
            <p:cNvSpPr/>
            <p:nvPr/>
          </p:nvSpPr>
          <p:spPr bwMode="auto">
            <a:xfrm>
              <a:off x="8491538" y="3363913"/>
              <a:ext cx="11113" cy="68263"/>
            </a:xfrm>
            <a:custGeom>
              <a:avLst/>
              <a:gdLst>
                <a:gd name="T0" fmla="*/ 1 w 3"/>
                <a:gd name="T1" fmla="*/ 20 h 20"/>
                <a:gd name="T2" fmla="*/ 1 w 3"/>
                <a:gd name="T3" fmla="*/ 19 h 20"/>
                <a:gd name="T4" fmla="*/ 1 w 3"/>
                <a:gd name="T5" fmla="*/ 17 h 20"/>
                <a:gd name="T6" fmla="*/ 2 w 3"/>
                <a:gd name="T7" fmla="*/ 14 h 20"/>
                <a:gd name="T8" fmla="*/ 2 w 3"/>
                <a:gd name="T9" fmla="*/ 7 h 20"/>
                <a:gd name="T10" fmla="*/ 2 w 3"/>
                <a:gd name="T11" fmla="*/ 1 h 20"/>
                <a:gd name="T12" fmla="*/ 0 w 3"/>
                <a:gd name="T13" fmla="*/ 5 h 20"/>
                <a:gd name="T14" fmla="*/ 1 w 3"/>
                <a:gd name="T15" fmla="*/ 14 h 20"/>
                <a:gd name="T16" fmla="*/ 1 w 3"/>
                <a:gd name="T17" fmla="*/ 18 h 20"/>
                <a:gd name="T18" fmla="*/ 1 w 3"/>
                <a:gd name="T19" fmla="*/ 19 h 20"/>
                <a:gd name="T20" fmla="*/ 1 w 3"/>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0">
                  <a:moveTo>
                    <a:pt x="1" y="20"/>
                  </a:moveTo>
                  <a:cubicBezTo>
                    <a:pt x="1" y="20"/>
                    <a:pt x="1" y="20"/>
                    <a:pt x="1" y="19"/>
                  </a:cubicBezTo>
                  <a:cubicBezTo>
                    <a:pt x="1" y="17"/>
                    <a:pt x="1" y="17"/>
                    <a:pt x="1" y="17"/>
                  </a:cubicBezTo>
                  <a:cubicBezTo>
                    <a:pt x="1" y="16"/>
                    <a:pt x="2" y="15"/>
                    <a:pt x="2" y="14"/>
                  </a:cubicBezTo>
                  <a:cubicBezTo>
                    <a:pt x="2" y="11"/>
                    <a:pt x="2" y="9"/>
                    <a:pt x="2" y="7"/>
                  </a:cubicBezTo>
                  <a:cubicBezTo>
                    <a:pt x="3" y="3"/>
                    <a:pt x="3" y="0"/>
                    <a:pt x="2" y="1"/>
                  </a:cubicBezTo>
                  <a:cubicBezTo>
                    <a:pt x="1" y="3"/>
                    <a:pt x="1" y="4"/>
                    <a:pt x="0" y="5"/>
                  </a:cubicBezTo>
                  <a:cubicBezTo>
                    <a:pt x="1" y="8"/>
                    <a:pt x="1" y="11"/>
                    <a:pt x="1" y="14"/>
                  </a:cubicBezTo>
                  <a:cubicBezTo>
                    <a:pt x="1" y="15"/>
                    <a:pt x="1" y="16"/>
                    <a:pt x="1" y="18"/>
                  </a:cubicBezTo>
                  <a:cubicBezTo>
                    <a:pt x="1" y="18"/>
                    <a:pt x="1" y="19"/>
                    <a:pt x="1" y="19"/>
                  </a:cubicBezTo>
                  <a:cubicBezTo>
                    <a:pt x="1" y="20"/>
                    <a:pt x="1" y="2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6" name="Freeform 20399"/>
            <p:cNvSpPr/>
            <p:nvPr/>
          </p:nvSpPr>
          <p:spPr bwMode="auto">
            <a:xfrm>
              <a:off x="8091488" y="3514725"/>
              <a:ext cx="9525" cy="19050"/>
            </a:xfrm>
            <a:custGeom>
              <a:avLst/>
              <a:gdLst>
                <a:gd name="T0" fmla="*/ 1 w 3"/>
                <a:gd name="T1" fmla="*/ 0 h 6"/>
                <a:gd name="T2" fmla="*/ 0 w 3"/>
                <a:gd name="T3" fmla="*/ 2 h 6"/>
                <a:gd name="T4" fmla="*/ 3 w 3"/>
                <a:gd name="T5" fmla="*/ 6 h 6"/>
                <a:gd name="T6" fmla="*/ 1 w 3"/>
                <a:gd name="T7" fmla="*/ 0 h 6"/>
              </a:gdLst>
              <a:ahLst/>
              <a:cxnLst>
                <a:cxn ang="0">
                  <a:pos x="T0" y="T1"/>
                </a:cxn>
                <a:cxn ang="0">
                  <a:pos x="T2" y="T3"/>
                </a:cxn>
                <a:cxn ang="0">
                  <a:pos x="T4" y="T5"/>
                </a:cxn>
                <a:cxn ang="0">
                  <a:pos x="T6" y="T7"/>
                </a:cxn>
              </a:cxnLst>
              <a:rect l="0" t="0" r="r" b="b"/>
              <a:pathLst>
                <a:path w="3" h="6">
                  <a:moveTo>
                    <a:pt x="1" y="0"/>
                  </a:moveTo>
                  <a:cubicBezTo>
                    <a:pt x="1" y="1"/>
                    <a:pt x="1" y="1"/>
                    <a:pt x="0" y="2"/>
                  </a:cubicBezTo>
                  <a:cubicBezTo>
                    <a:pt x="1" y="3"/>
                    <a:pt x="2" y="4"/>
                    <a:pt x="3" y="6"/>
                  </a:cubicBezTo>
                  <a:cubicBezTo>
                    <a:pt x="2" y="4"/>
                    <a:pt x="1" y="2"/>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7" name="Freeform 20400"/>
            <p:cNvSpPr/>
            <p:nvPr/>
          </p:nvSpPr>
          <p:spPr bwMode="auto">
            <a:xfrm>
              <a:off x="8067676" y="3479800"/>
              <a:ext cx="0" cy="23813"/>
            </a:xfrm>
            <a:custGeom>
              <a:avLst/>
              <a:gdLst>
                <a:gd name="T0" fmla="*/ 7 h 7"/>
                <a:gd name="T1" fmla="*/ 0 h 7"/>
                <a:gd name="T2" fmla="*/ 7 h 7"/>
              </a:gdLst>
              <a:ahLst/>
              <a:cxnLst>
                <a:cxn ang="0">
                  <a:pos x="0" y="T0"/>
                </a:cxn>
                <a:cxn ang="0">
                  <a:pos x="0" y="T1"/>
                </a:cxn>
                <a:cxn ang="0">
                  <a:pos x="0" y="T2"/>
                </a:cxn>
              </a:cxnLst>
              <a:rect l="0" t="0" r="r" b="b"/>
              <a:pathLst>
                <a:path h="7">
                  <a:moveTo>
                    <a:pt x="0" y="7"/>
                  </a:moveTo>
                  <a:cubicBezTo>
                    <a:pt x="0" y="0"/>
                    <a:pt x="0" y="0"/>
                    <a:pt x="0" y="0"/>
                  </a:cubicBezTo>
                  <a:cubicBezTo>
                    <a:pt x="0" y="1"/>
                    <a:pt x="0"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8" name="Freeform 20401"/>
            <p:cNvSpPr/>
            <p:nvPr/>
          </p:nvSpPr>
          <p:spPr bwMode="auto">
            <a:xfrm>
              <a:off x="7666038" y="3725863"/>
              <a:ext cx="14288" cy="15875"/>
            </a:xfrm>
            <a:custGeom>
              <a:avLst/>
              <a:gdLst>
                <a:gd name="T0" fmla="*/ 4 w 4"/>
                <a:gd name="T1" fmla="*/ 2 h 5"/>
                <a:gd name="T2" fmla="*/ 0 w 4"/>
                <a:gd name="T3" fmla="*/ 0 h 5"/>
                <a:gd name="T4" fmla="*/ 4 w 4"/>
                <a:gd name="T5" fmla="*/ 2 h 5"/>
              </a:gdLst>
              <a:ahLst/>
              <a:cxnLst>
                <a:cxn ang="0">
                  <a:pos x="T0" y="T1"/>
                </a:cxn>
                <a:cxn ang="0">
                  <a:pos x="T2" y="T3"/>
                </a:cxn>
                <a:cxn ang="0">
                  <a:pos x="T4" y="T5"/>
                </a:cxn>
              </a:cxnLst>
              <a:rect l="0" t="0" r="r" b="b"/>
              <a:pathLst>
                <a:path w="4" h="5">
                  <a:moveTo>
                    <a:pt x="4" y="2"/>
                  </a:moveTo>
                  <a:cubicBezTo>
                    <a:pt x="0" y="0"/>
                    <a:pt x="0" y="0"/>
                    <a:pt x="0" y="0"/>
                  </a:cubicBezTo>
                  <a:cubicBezTo>
                    <a:pt x="4" y="5"/>
                    <a:pt x="3" y="3"/>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9" name="Freeform 20402"/>
            <p:cNvSpPr/>
            <p:nvPr/>
          </p:nvSpPr>
          <p:spPr bwMode="auto">
            <a:xfrm>
              <a:off x="8589963" y="3678238"/>
              <a:ext cx="47625" cy="19050"/>
            </a:xfrm>
            <a:custGeom>
              <a:avLst/>
              <a:gdLst>
                <a:gd name="T0" fmla="*/ 14 w 14"/>
                <a:gd name="T1" fmla="*/ 0 h 6"/>
                <a:gd name="T2" fmla="*/ 8 w 14"/>
                <a:gd name="T3" fmla="*/ 2 h 6"/>
                <a:gd name="T4" fmla="*/ 5 w 14"/>
                <a:gd name="T5" fmla="*/ 3 h 6"/>
                <a:gd name="T6" fmla="*/ 0 w 14"/>
                <a:gd name="T7" fmla="*/ 6 h 6"/>
                <a:gd name="T8" fmla="*/ 8 w 14"/>
                <a:gd name="T9" fmla="*/ 3 h 6"/>
                <a:gd name="T10" fmla="*/ 9 w 14"/>
                <a:gd name="T11" fmla="*/ 3 h 6"/>
                <a:gd name="T12" fmla="*/ 10 w 14"/>
                <a:gd name="T13" fmla="*/ 2 h 6"/>
                <a:gd name="T14" fmla="*/ 11 w 14"/>
                <a:gd name="T15" fmla="*/ 1 h 6"/>
                <a:gd name="T16" fmla="*/ 14 w 14"/>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6">
                  <a:moveTo>
                    <a:pt x="14" y="0"/>
                  </a:moveTo>
                  <a:cubicBezTo>
                    <a:pt x="12" y="0"/>
                    <a:pt x="10" y="1"/>
                    <a:pt x="8" y="2"/>
                  </a:cubicBezTo>
                  <a:cubicBezTo>
                    <a:pt x="7" y="2"/>
                    <a:pt x="6" y="3"/>
                    <a:pt x="5" y="3"/>
                  </a:cubicBezTo>
                  <a:cubicBezTo>
                    <a:pt x="3" y="4"/>
                    <a:pt x="1" y="5"/>
                    <a:pt x="0" y="6"/>
                  </a:cubicBezTo>
                  <a:cubicBezTo>
                    <a:pt x="3" y="5"/>
                    <a:pt x="6" y="4"/>
                    <a:pt x="8" y="3"/>
                  </a:cubicBezTo>
                  <a:cubicBezTo>
                    <a:pt x="8" y="3"/>
                    <a:pt x="8" y="3"/>
                    <a:pt x="9" y="3"/>
                  </a:cubicBezTo>
                  <a:cubicBezTo>
                    <a:pt x="9" y="3"/>
                    <a:pt x="9" y="2"/>
                    <a:pt x="10" y="2"/>
                  </a:cubicBezTo>
                  <a:cubicBezTo>
                    <a:pt x="10" y="2"/>
                    <a:pt x="11" y="2"/>
                    <a:pt x="11" y="1"/>
                  </a:cubicBezTo>
                  <a:cubicBezTo>
                    <a:pt x="12" y="1"/>
                    <a:pt x="13"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0" name="Freeform 20403"/>
            <p:cNvSpPr/>
            <p:nvPr/>
          </p:nvSpPr>
          <p:spPr bwMode="auto">
            <a:xfrm>
              <a:off x="7850188" y="3582988"/>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2"/>
                    <a:pt x="1" y="3"/>
                    <a:pt x="1" y="3"/>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1" name="Freeform 20404"/>
            <p:cNvSpPr/>
            <p:nvPr/>
          </p:nvSpPr>
          <p:spPr bwMode="auto">
            <a:xfrm>
              <a:off x="8545513" y="3697288"/>
              <a:ext cx="44450" cy="31750"/>
            </a:xfrm>
            <a:custGeom>
              <a:avLst/>
              <a:gdLst>
                <a:gd name="T0" fmla="*/ 0 w 13"/>
                <a:gd name="T1" fmla="*/ 9 h 9"/>
                <a:gd name="T2" fmla="*/ 3 w 13"/>
                <a:gd name="T3" fmla="*/ 8 h 9"/>
                <a:gd name="T4" fmla="*/ 13 w 13"/>
                <a:gd name="T5" fmla="*/ 0 h 9"/>
                <a:gd name="T6" fmla="*/ 6 w 13"/>
                <a:gd name="T7" fmla="*/ 4 h 9"/>
                <a:gd name="T8" fmla="*/ 0 w 13"/>
                <a:gd name="T9" fmla="*/ 9 h 9"/>
              </a:gdLst>
              <a:ahLst/>
              <a:cxnLst>
                <a:cxn ang="0">
                  <a:pos x="T0" y="T1"/>
                </a:cxn>
                <a:cxn ang="0">
                  <a:pos x="T2" y="T3"/>
                </a:cxn>
                <a:cxn ang="0">
                  <a:pos x="T4" y="T5"/>
                </a:cxn>
                <a:cxn ang="0">
                  <a:pos x="T6" y="T7"/>
                </a:cxn>
                <a:cxn ang="0">
                  <a:pos x="T8" y="T9"/>
                </a:cxn>
              </a:cxnLst>
              <a:rect l="0" t="0" r="r" b="b"/>
              <a:pathLst>
                <a:path w="13" h="9">
                  <a:moveTo>
                    <a:pt x="0" y="9"/>
                  </a:moveTo>
                  <a:cubicBezTo>
                    <a:pt x="1" y="9"/>
                    <a:pt x="2" y="8"/>
                    <a:pt x="3" y="8"/>
                  </a:cubicBezTo>
                  <a:cubicBezTo>
                    <a:pt x="6" y="5"/>
                    <a:pt x="9" y="3"/>
                    <a:pt x="13" y="0"/>
                  </a:cubicBezTo>
                  <a:cubicBezTo>
                    <a:pt x="11" y="1"/>
                    <a:pt x="8" y="2"/>
                    <a:pt x="6" y="4"/>
                  </a:cubicBezTo>
                  <a:cubicBezTo>
                    <a:pt x="4" y="5"/>
                    <a:pt x="2" y="7"/>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2" name="Freeform 20405"/>
            <p:cNvSpPr/>
            <p:nvPr/>
          </p:nvSpPr>
          <p:spPr bwMode="auto">
            <a:xfrm>
              <a:off x="7812088" y="4383088"/>
              <a:ext cx="3175" cy="6350"/>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1" y="2"/>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3" name="Freeform 20406"/>
            <p:cNvSpPr/>
            <p:nvPr/>
          </p:nvSpPr>
          <p:spPr bwMode="auto">
            <a:xfrm>
              <a:off x="7897813" y="4913313"/>
              <a:ext cx="3175" cy="23813"/>
            </a:xfrm>
            <a:custGeom>
              <a:avLst/>
              <a:gdLst>
                <a:gd name="T0" fmla="*/ 1 w 1"/>
                <a:gd name="T1" fmla="*/ 7 h 7"/>
                <a:gd name="T2" fmla="*/ 0 w 1"/>
                <a:gd name="T3" fmla="*/ 0 h 7"/>
                <a:gd name="T4" fmla="*/ 1 w 1"/>
                <a:gd name="T5" fmla="*/ 7 h 7"/>
              </a:gdLst>
              <a:ahLst/>
              <a:cxnLst>
                <a:cxn ang="0">
                  <a:pos x="T0" y="T1"/>
                </a:cxn>
                <a:cxn ang="0">
                  <a:pos x="T2" y="T3"/>
                </a:cxn>
                <a:cxn ang="0">
                  <a:pos x="T4" y="T5"/>
                </a:cxn>
              </a:cxnLst>
              <a:rect l="0" t="0" r="r" b="b"/>
              <a:pathLst>
                <a:path w="1" h="7">
                  <a:moveTo>
                    <a:pt x="1" y="7"/>
                  </a:moveTo>
                  <a:cubicBezTo>
                    <a:pt x="1" y="5"/>
                    <a:pt x="0" y="3"/>
                    <a:pt x="0" y="0"/>
                  </a:cubicBezTo>
                  <a:cubicBezTo>
                    <a:pt x="0" y="1"/>
                    <a:pt x="0" y="3"/>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4" name="Freeform 20407"/>
            <p:cNvSpPr/>
            <p:nvPr/>
          </p:nvSpPr>
          <p:spPr bwMode="auto">
            <a:xfrm>
              <a:off x="8651876" y="3976688"/>
              <a:ext cx="6350" cy="11113"/>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5" name="Freeform 20408"/>
            <p:cNvSpPr/>
            <p:nvPr/>
          </p:nvSpPr>
          <p:spPr bwMode="auto">
            <a:xfrm>
              <a:off x="8604251" y="4008438"/>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1"/>
                    <a:pt x="1" y="0"/>
                  </a:cubicBezTo>
                  <a:cubicBezTo>
                    <a:pt x="1" y="1"/>
                    <a:pt x="1"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6" name="Freeform 20409"/>
            <p:cNvSpPr/>
            <p:nvPr/>
          </p:nvSpPr>
          <p:spPr bwMode="auto">
            <a:xfrm>
              <a:off x="8485188" y="3844925"/>
              <a:ext cx="3175" cy="3175"/>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7" name="Freeform 20410"/>
            <p:cNvSpPr/>
            <p:nvPr/>
          </p:nvSpPr>
          <p:spPr bwMode="auto">
            <a:xfrm>
              <a:off x="8643938" y="3981450"/>
              <a:ext cx="11113" cy="9525"/>
            </a:xfrm>
            <a:custGeom>
              <a:avLst/>
              <a:gdLst>
                <a:gd name="T0" fmla="*/ 0 w 3"/>
                <a:gd name="T1" fmla="*/ 3 h 3"/>
                <a:gd name="T2" fmla="*/ 3 w 3"/>
                <a:gd name="T3" fmla="*/ 0 h 3"/>
                <a:gd name="T4" fmla="*/ 0 w 3"/>
                <a:gd name="T5" fmla="*/ 3 h 3"/>
              </a:gdLst>
              <a:ahLst/>
              <a:cxnLst>
                <a:cxn ang="0">
                  <a:pos x="T0" y="T1"/>
                </a:cxn>
                <a:cxn ang="0">
                  <a:pos x="T2" y="T3"/>
                </a:cxn>
                <a:cxn ang="0">
                  <a:pos x="T4" y="T5"/>
                </a:cxn>
              </a:cxnLst>
              <a:rect l="0" t="0" r="r" b="b"/>
              <a:pathLst>
                <a:path w="3" h="3">
                  <a:moveTo>
                    <a:pt x="0" y="3"/>
                  </a:moveTo>
                  <a:cubicBezTo>
                    <a:pt x="1" y="2"/>
                    <a:pt x="2" y="1"/>
                    <a:pt x="3" y="0"/>
                  </a:cubicBezTo>
                  <a:cubicBezTo>
                    <a:pt x="3" y="0"/>
                    <a:pt x="2"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8" name="Freeform 20411"/>
            <p:cNvSpPr/>
            <p:nvPr/>
          </p:nvSpPr>
          <p:spPr bwMode="auto">
            <a:xfrm>
              <a:off x="8643938" y="3990975"/>
              <a:ext cx="4763" cy="9525"/>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3"/>
                    <a:pt x="0"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9" name="Freeform 20412"/>
            <p:cNvSpPr/>
            <p:nvPr/>
          </p:nvSpPr>
          <p:spPr bwMode="auto">
            <a:xfrm>
              <a:off x="8655051" y="3960813"/>
              <a:ext cx="12700" cy="20638"/>
            </a:xfrm>
            <a:custGeom>
              <a:avLst/>
              <a:gdLst>
                <a:gd name="T0" fmla="*/ 4 w 4"/>
                <a:gd name="T1" fmla="*/ 0 h 6"/>
                <a:gd name="T2" fmla="*/ 0 w 4"/>
                <a:gd name="T3" fmla="*/ 6 h 6"/>
                <a:gd name="T4" fmla="*/ 1 w 4"/>
                <a:gd name="T5" fmla="*/ 5 h 6"/>
                <a:gd name="T6" fmla="*/ 4 w 4"/>
                <a:gd name="T7" fmla="*/ 0 h 6"/>
              </a:gdLst>
              <a:ahLst/>
              <a:cxnLst>
                <a:cxn ang="0">
                  <a:pos x="T0" y="T1"/>
                </a:cxn>
                <a:cxn ang="0">
                  <a:pos x="T2" y="T3"/>
                </a:cxn>
                <a:cxn ang="0">
                  <a:pos x="T4" y="T5"/>
                </a:cxn>
                <a:cxn ang="0">
                  <a:pos x="T6" y="T7"/>
                </a:cxn>
              </a:cxnLst>
              <a:rect l="0" t="0" r="r" b="b"/>
              <a:pathLst>
                <a:path w="4" h="6">
                  <a:moveTo>
                    <a:pt x="4" y="0"/>
                  </a:moveTo>
                  <a:cubicBezTo>
                    <a:pt x="3" y="2"/>
                    <a:pt x="2" y="4"/>
                    <a:pt x="0" y="6"/>
                  </a:cubicBezTo>
                  <a:cubicBezTo>
                    <a:pt x="1" y="5"/>
                    <a:pt x="1" y="5"/>
                    <a:pt x="1" y="5"/>
                  </a:cubicBezTo>
                  <a:cubicBezTo>
                    <a:pt x="2" y="4"/>
                    <a:pt x="2" y="3"/>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0" name="Freeform 20413"/>
            <p:cNvSpPr/>
            <p:nvPr/>
          </p:nvSpPr>
          <p:spPr bwMode="auto">
            <a:xfrm>
              <a:off x="7662863" y="4011613"/>
              <a:ext cx="9525" cy="9525"/>
            </a:xfrm>
            <a:custGeom>
              <a:avLst/>
              <a:gdLst>
                <a:gd name="T0" fmla="*/ 0 w 3"/>
                <a:gd name="T1" fmla="*/ 0 h 3"/>
                <a:gd name="T2" fmla="*/ 0 w 3"/>
                <a:gd name="T3" fmla="*/ 0 h 3"/>
                <a:gd name="T4" fmla="*/ 0 w 3"/>
                <a:gd name="T5" fmla="*/ 0 h 3"/>
              </a:gdLst>
              <a:ahLst/>
              <a:cxnLst>
                <a:cxn ang="0">
                  <a:pos x="T0" y="T1"/>
                </a:cxn>
                <a:cxn ang="0">
                  <a:pos x="T2" y="T3"/>
                </a:cxn>
                <a:cxn ang="0">
                  <a:pos x="T4" y="T5"/>
                </a:cxn>
              </a:cxnLst>
              <a:rect l="0" t="0" r="r" b="b"/>
              <a:pathLst>
                <a:path w="3" h="3">
                  <a:moveTo>
                    <a:pt x="0" y="0"/>
                  </a:moveTo>
                  <a:cubicBezTo>
                    <a:pt x="0" y="0"/>
                    <a:pt x="0" y="0"/>
                    <a:pt x="0" y="0"/>
                  </a:cubicBezTo>
                  <a:cubicBezTo>
                    <a:pt x="3" y="3"/>
                    <a:pt x="2"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1" name="Freeform 20414"/>
            <p:cNvSpPr/>
            <p:nvPr/>
          </p:nvSpPr>
          <p:spPr bwMode="auto">
            <a:xfrm>
              <a:off x="8342313" y="34798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2" name="Freeform 20415"/>
            <p:cNvSpPr/>
            <p:nvPr/>
          </p:nvSpPr>
          <p:spPr bwMode="auto">
            <a:xfrm>
              <a:off x="8318501" y="3479800"/>
              <a:ext cx="23813" cy="41275"/>
            </a:xfrm>
            <a:custGeom>
              <a:avLst/>
              <a:gdLst>
                <a:gd name="T0" fmla="*/ 2 w 7"/>
                <a:gd name="T1" fmla="*/ 12 h 12"/>
                <a:gd name="T2" fmla="*/ 7 w 7"/>
                <a:gd name="T3" fmla="*/ 0 h 12"/>
                <a:gd name="T4" fmla="*/ 0 w 7"/>
                <a:gd name="T5" fmla="*/ 2 h 12"/>
                <a:gd name="T6" fmla="*/ 2 w 7"/>
                <a:gd name="T7" fmla="*/ 12 h 12"/>
              </a:gdLst>
              <a:ahLst/>
              <a:cxnLst>
                <a:cxn ang="0">
                  <a:pos x="T0" y="T1"/>
                </a:cxn>
                <a:cxn ang="0">
                  <a:pos x="T2" y="T3"/>
                </a:cxn>
                <a:cxn ang="0">
                  <a:pos x="T4" y="T5"/>
                </a:cxn>
                <a:cxn ang="0">
                  <a:pos x="T6" y="T7"/>
                </a:cxn>
              </a:cxnLst>
              <a:rect l="0" t="0" r="r" b="b"/>
              <a:pathLst>
                <a:path w="7" h="12">
                  <a:moveTo>
                    <a:pt x="2" y="12"/>
                  </a:moveTo>
                  <a:cubicBezTo>
                    <a:pt x="2" y="6"/>
                    <a:pt x="4" y="4"/>
                    <a:pt x="7" y="0"/>
                  </a:cubicBezTo>
                  <a:cubicBezTo>
                    <a:pt x="4" y="1"/>
                    <a:pt x="2" y="1"/>
                    <a:pt x="0" y="2"/>
                  </a:cubicBezTo>
                  <a:cubicBezTo>
                    <a:pt x="1" y="5"/>
                    <a:pt x="1" y="9"/>
                    <a:pt x="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3" name="Freeform 20416"/>
            <p:cNvSpPr>
              <a:spLocks noEditPoints="1"/>
            </p:cNvSpPr>
            <p:nvPr/>
          </p:nvSpPr>
          <p:spPr bwMode="auto">
            <a:xfrm>
              <a:off x="7370763" y="3132138"/>
              <a:ext cx="1379538" cy="1935163"/>
            </a:xfrm>
            <a:custGeom>
              <a:avLst/>
              <a:gdLst>
                <a:gd name="T0" fmla="*/ 167 w 406"/>
                <a:gd name="T1" fmla="*/ 194 h 568"/>
                <a:gd name="T2" fmla="*/ 159 w 406"/>
                <a:gd name="T3" fmla="*/ 130 h 568"/>
                <a:gd name="T4" fmla="*/ 163 w 406"/>
                <a:gd name="T5" fmla="*/ 64 h 568"/>
                <a:gd name="T6" fmla="*/ 167 w 406"/>
                <a:gd name="T7" fmla="*/ 33 h 568"/>
                <a:gd name="T8" fmla="*/ 191 w 406"/>
                <a:gd name="T9" fmla="*/ 37 h 568"/>
                <a:gd name="T10" fmla="*/ 215 w 406"/>
                <a:gd name="T11" fmla="*/ 118 h 568"/>
                <a:gd name="T12" fmla="*/ 209 w 406"/>
                <a:gd name="T13" fmla="*/ 140 h 568"/>
                <a:gd name="T14" fmla="*/ 214 w 406"/>
                <a:gd name="T15" fmla="*/ 163 h 568"/>
                <a:gd name="T16" fmla="*/ 238 w 406"/>
                <a:gd name="T17" fmla="*/ 206 h 568"/>
                <a:gd name="T18" fmla="*/ 257 w 406"/>
                <a:gd name="T19" fmla="*/ 163 h 568"/>
                <a:gd name="T20" fmla="*/ 290 w 406"/>
                <a:gd name="T21" fmla="*/ 97 h 568"/>
                <a:gd name="T22" fmla="*/ 309 w 406"/>
                <a:gd name="T23" fmla="*/ 68 h 568"/>
                <a:gd name="T24" fmla="*/ 317 w 406"/>
                <a:gd name="T25" fmla="*/ 80 h 568"/>
                <a:gd name="T26" fmla="*/ 308 w 406"/>
                <a:gd name="T27" fmla="*/ 118 h 568"/>
                <a:gd name="T28" fmla="*/ 301 w 406"/>
                <a:gd name="T29" fmla="*/ 161 h 568"/>
                <a:gd name="T30" fmla="*/ 304 w 406"/>
                <a:gd name="T31" fmla="*/ 223 h 568"/>
                <a:gd name="T32" fmla="*/ 305 w 406"/>
                <a:gd name="T33" fmla="*/ 246 h 568"/>
                <a:gd name="T34" fmla="*/ 328 w 406"/>
                <a:gd name="T35" fmla="*/ 210 h 568"/>
                <a:gd name="T36" fmla="*/ 375 w 406"/>
                <a:gd name="T37" fmla="*/ 174 h 568"/>
                <a:gd name="T38" fmla="*/ 399 w 406"/>
                <a:gd name="T39" fmla="*/ 171 h 568"/>
                <a:gd name="T40" fmla="*/ 389 w 406"/>
                <a:gd name="T41" fmla="*/ 205 h 568"/>
                <a:gd name="T42" fmla="*/ 343 w 406"/>
                <a:gd name="T43" fmla="*/ 297 h 568"/>
                <a:gd name="T44" fmla="*/ 381 w 406"/>
                <a:gd name="T45" fmla="*/ 235 h 568"/>
                <a:gd name="T46" fmla="*/ 406 w 406"/>
                <a:gd name="T47" fmla="*/ 176 h 568"/>
                <a:gd name="T48" fmla="*/ 349 w 406"/>
                <a:gd name="T49" fmla="*/ 174 h 568"/>
                <a:gd name="T50" fmla="*/ 315 w 406"/>
                <a:gd name="T51" fmla="*/ 200 h 568"/>
                <a:gd name="T52" fmla="*/ 329 w 406"/>
                <a:gd name="T53" fmla="*/ 95 h 568"/>
                <a:gd name="T54" fmla="*/ 328 w 406"/>
                <a:gd name="T55" fmla="*/ 71 h 568"/>
                <a:gd name="T56" fmla="*/ 287 w 406"/>
                <a:gd name="T57" fmla="*/ 78 h 568"/>
                <a:gd name="T58" fmla="*/ 241 w 406"/>
                <a:gd name="T59" fmla="*/ 166 h 568"/>
                <a:gd name="T60" fmla="*/ 230 w 406"/>
                <a:gd name="T61" fmla="*/ 158 h 568"/>
                <a:gd name="T62" fmla="*/ 213 w 406"/>
                <a:gd name="T63" fmla="*/ 76 h 568"/>
                <a:gd name="T64" fmla="*/ 187 w 406"/>
                <a:gd name="T65" fmla="*/ 11 h 568"/>
                <a:gd name="T66" fmla="*/ 145 w 406"/>
                <a:gd name="T67" fmla="*/ 38 h 568"/>
                <a:gd name="T68" fmla="*/ 142 w 406"/>
                <a:gd name="T69" fmla="*/ 135 h 568"/>
                <a:gd name="T70" fmla="*/ 144 w 406"/>
                <a:gd name="T71" fmla="*/ 205 h 568"/>
                <a:gd name="T72" fmla="*/ 108 w 406"/>
                <a:gd name="T73" fmla="*/ 169 h 568"/>
                <a:gd name="T74" fmla="*/ 8 w 406"/>
                <a:gd name="T75" fmla="*/ 126 h 568"/>
                <a:gd name="T76" fmla="*/ 3 w 406"/>
                <a:gd name="T77" fmla="*/ 132 h 568"/>
                <a:gd name="T78" fmla="*/ 8 w 406"/>
                <a:gd name="T79" fmla="*/ 156 h 568"/>
                <a:gd name="T80" fmla="*/ 81 w 406"/>
                <a:gd name="T81" fmla="*/ 274 h 568"/>
                <a:gd name="T82" fmla="*/ 86 w 406"/>
                <a:gd name="T83" fmla="*/ 286 h 568"/>
                <a:gd name="T84" fmla="*/ 18 w 406"/>
                <a:gd name="T85" fmla="*/ 297 h 568"/>
                <a:gd name="T86" fmla="*/ 30 w 406"/>
                <a:gd name="T87" fmla="*/ 351 h 568"/>
                <a:gd name="T88" fmla="*/ 111 w 406"/>
                <a:gd name="T89" fmla="*/ 376 h 568"/>
                <a:gd name="T90" fmla="*/ 164 w 406"/>
                <a:gd name="T91" fmla="*/ 567 h 568"/>
                <a:gd name="T92" fmla="*/ 155 w 406"/>
                <a:gd name="T93" fmla="*/ 418 h 568"/>
                <a:gd name="T94" fmla="*/ 126 w 406"/>
                <a:gd name="T95" fmla="*/ 366 h 568"/>
                <a:gd name="T96" fmla="*/ 89 w 406"/>
                <a:gd name="T97" fmla="*/ 346 h 568"/>
                <a:gd name="T98" fmla="*/ 16 w 406"/>
                <a:gd name="T99" fmla="*/ 315 h 568"/>
                <a:gd name="T100" fmla="*/ 46 w 406"/>
                <a:gd name="T101" fmla="*/ 302 h 568"/>
                <a:gd name="T102" fmla="*/ 122 w 406"/>
                <a:gd name="T103" fmla="*/ 298 h 568"/>
                <a:gd name="T104" fmla="*/ 105 w 406"/>
                <a:gd name="T105" fmla="*/ 274 h 568"/>
                <a:gd name="T106" fmla="*/ 79 w 406"/>
                <a:gd name="T107" fmla="*/ 253 h 568"/>
                <a:gd name="T108" fmla="*/ 70 w 406"/>
                <a:gd name="T109" fmla="*/ 237 h 568"/>
                <a:gd name="T110" fmla="*/ 38 w 406"/>
                <a:gd name="T111" fmla="*/ 183 h 568"/>
                <a:gd name="T112" fmla="*/ 19 w 406"/>
                <a:gd name="T113" fmla="*/ 143 h 568"/>
                <a:gd name="T114" fmla="*/ 27 w 406"/>
                <a:gd name="T115" fmla="*/ 134 h 568"/>
                <a:gd name="T116" fmla="*/ 30 w 406"/>
                <a:gd name="T117" fmla="*/ 137 h 568"/>
                <a:gd name="T118" fmla="*/ 65 w 406"/>
                <a:gd name="T119" fmla="*/ 154 h 568"/>
                <a:gd name="T120" fmla="*/ 132 w 406"/>
                <a:gd name="T121" fmla="*/ 217 h 568"/>
                <a:gd name="T122" fmla="*/ 164 w 406"/>
                <a:gd name="T123" fmla="*/ 204 h 568"/>
                <a:gd name="T124" fmla="*/ 397 w 406"/>
                <a:gd name="T125" fmla="*/ 21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6" h="568">
                  <a:moveTo>
                    <a:pt x="162" y="221"/>
                  </a:moveTo>
                  <a:cubicBezTo>
                    <a:pt x="164" y="214"/>
                    <a:pt x="164" y="214"/>
                    <a:pt x="164" y="214"/>
                  </a:cubicBezTo>
                  <a:cubicBezTo>
                    <a:pt x="165" y="212"/>
                    <a:pt x="165" y="210"/>
                    <a:pt x="166" y="208"/>
                  </a:cubicBezTo>
                  <a:cubicBezTo>
                    <a:pt x="166" y="218"/>
                    <a:pt x="165" y="226"/>
                    <a:pt x="165" y="230"/>
                  </a:cubicBezTo>
                  <a:cubicBezTo>
                    <a:pt x="164" y="235"/>
                    <a:pt x="165" y="235"/>
                    <a:pt x="167" y="229"/>
                  </a:cubicBezTo>
                  <a:cubicBezTo>
                    <a:pt x="166" y="227"/>
                    <a:pt x="166" y="222"/>
                    <a:pt x="166" y="216"/>
                  </a:cubicBezTo>
                  <a:cubicBezTo>
                    <a:pt x="166" y="215"/>
                    <a:pt x="166" y="213"/>
                    <a:pt x="166" y="211"/>
                  </a:cubicBezTo>
                  <a:cubicBezTo>
                    <a:pt x="167" y="210"/>
                    <a:pt x="167" y="208"/>
                    <a:pt x="167" y="206"/>
                  </a:cubicBezTo>
                  <a:cubicBezTo>
                    <a:pt x="167" y="204"/>
                    <a:pt x="167" y="202"/>
                    <a:pt x="167" y="200"/>
                  </a:cubicBezTo>
                  <a:cubicBezTo>
                    <a:pt x="167" y="198"/>
                    <a:pt x="167" y="196"/>
                    <a:pt x="167" y="194"/>
                  </a:cubicBezTo>
                  <a:cubicBezTo>
                    <a:pt x="167" y="193"/>
                    <a:pt x="167" y="191"/>
                    <a:pt x="167" y="189"/>
                  </a:cubicBezTo>
                  <a:cubicBezTo>
                    <a:pt x="167" y="188"/>
                    <a:pt x="167" y="186"/>
                    <a:pt x="167" y="185"/>
                  </a:cubicBezTo>
                  <a:cubicBezTo>
                    <a:pt x="166" y="183"/>
                    <a:pt x="166" y="181"/>
                    <a:pt x="166" y="179"/>
                  </a:cubicBezTo>
                  <a:cubicBezTo>
                    <a:pt x="165" y="176"/>
                    <a:pt x="165" y="173"/>
                    <a:pt x="163" y="173"/>
                  </a:cubicBezTo>
                  <a:cubicBezTo>
                    <a:pt x="164" y="167"/>
                    <a:pt x="164" y="167"/>
                    <a:pt x="164" y="167"/>
                  </a:cubicBezTo>
                  <a:cubicBezTo>
                    <a:pt x="164" y="169"/>
                    <a:pt x="164" y="169"/>
                    <a:pt x="164" y="171"/>
                  </a:cubicBezTo>
                  <a:cubicBezTo>
                    <a:pt x="166" y="158"/>
                    <a:pt x="160" y="162"/>
                    <a:pt x="159" y="147"/>
                  </a:cubicBezTo>
                  <a:cubicBezTo>
                    <a:pt x="159" y="141"/>
                    <a:pt x="159" y="138"/>
                    <a:pt x="160" y="141"/>
                  </a:cubicBezTo>
                  <a:cubicBezTo>
                    <a:pt x="158" y="130"/>
                    <a:pt x="158" y="130"/>
                    <a:pt x="158" y="130"/>
                  </a:cubicBezTo>
                  <a:cubicBezTo>
                    <a:pt x="157" y="126"/>
                    <a:pt x="158" y="127"/>
                    <a:pt x="159" y="130"/>
                  </a:cubicBezTo>
                  <a:cubicBezTo>
                    <a:pt x="158" y="124"/>
                    <a:pt x="157" y="119"/>
                    <a:pt x="156" y="113"/>
                  </a:cubicBezTo>
                  <a:cubicBezTo>
                    <a:pt x="157" y="113"/>
                    <a:pt x="157" y="113"/>
                    <a:pt x="157" y="113"/>
                  </a:cubicBezTo>
                  <a:cubicBezTo>
                    <a:pt x="156" y="110"/>
                    <a:pt x="154" y="105"/>
                    <a:pt x="153" y="102"/>
                  </a:cubicBezTo>
                  <a:cubicBezTo>
                    <a:pt x="154" y="97"/>
                    <a:pt x="154" y="104"/>
                    <a:pt x="154" y="103"/>
                  </a:cubicBezTo>
                  <a:cubicBezTo>
                    <a:pt x="154" y="100"/>
                    <a:pt x="153" y="97"/>
                    <a:pt x="153" y="93"/>
                  </a:cubicBezTo>
                  <a:cubicBezTo>
                    <a:pt x="154" y="89"/>
                    <a:pt x="156" y="97"/>
                    <a:pt x="156" y="104"/>
                  </a:cubicBezTo>
                  <a:cubicBezTo>
                    <a:pt x="158" y="99"/>
                    <a:pt x="158" y="97"/>
                    <a:pt x="157" y="94"/>
                  </a:cubicBezTo>
                  <a:cubicBezTo>
                    <a:pt x="156" y="91"/>
                    <a:pt x="155" y="86"/>
                    <a:pt x="157" y="77"/>
                  </a:cubicBezTo>
                  <a:cubicBezTo>
                    <a:pt x="157" y="80"/>
                    <a:pt x="157" y="83"/>
                    <a:pt x="158" y="86"/>
                  </a:cubicBezTo>
                  <a:cubicBezTo>
                    <a:pt x="161" y="80"/>
                    <a:pt x="160" y="73"/>
                    <a:pt x="163" y="64"/>
                  </a:cubicBezTo>
                  <a:cubicBezTo>
                    <a:pt x="162" y="65"/>
                    <a:pt x="160" y="69"/>
                    <a:pt x="159" y="73"/>
                  </a:cubicBezTo>
                  <a:cubicBezTo>
                    <a:pt x="158" y="76"/>
                    <a:pt x="156" y="78"/>
                    <a:pt x="156" y="73"/>
                  </a:cubicBezTo>
                  <a:cubicBezTo>
                    <a:pt x="156" y="71"/>
                    <a:pt x="156" y="70"/>
                    <a:pt x="156" y="68"/>
                  </a:cubicBezTo>
                  <a:cubicBezTo>
                    <a:pt x="157" y="66"/>
                    <a:pt x="157" y="63"/>
                    <a:pt x="157" y="60"/>
                  </a:cubicBezTo>
                  <a:cubicBezTo>
                    <a:pt x="158" y="61"/>
                    <a:pt x="159" y="55"/>
                    <a:pt x="160" y="49"/>
                  </a:cubicBezTo>
                  <a:cubicBezTo>
                    <a:pt x="163" y="50"/>
                    <a:pt x="163" y="50"/>
                    <a:pt x="163" y="50"/>
                  </a:cubicBezTo>
                  <a:cubicBezTo>
                    <a:pt x="163" y="47"/>
                    <a:pt x="163" y="45"/>
                    <a:pt x="163" y="44"/>
                  </a:cubicBezTo>
                  <a:cubicBezTo>
                    <a:pt x="163" y="43"/>
                    <a:pt x="163" y="41"/>
                    <a:pt x="163" y="39"/>
                  </a:cubicBezTo>
                  <a:cubicBezTo>
                    <a:pt x="164" y="38"/>
                    <a:pt x="164" y="36"/>
                    <a:pt x="165" y="35"/>
                  </a:cubicBezTo>
                  <a:cubicBezTo>
                    <a:pt x="166" y="34"/>
                    <a:pt x="167" y="34"/>
                    <a:pt x="167" y="33"/>
                  </a:cubicBezTo>
                  <a:cubicBezTo>
                    <a:pt x="169" y="32"/>
                    <a:pt x="170" y="32"/>
                    <a:pt x="171" y="32"/>
                  </a:cubicBezTo>
                  <a:cubicBezTo>
                    <a:pt x="178" y="23"/>
                    <a:pt x="164" y="36"/>
                    <a:pt x="171" y="25"/>
                  </a:cubicBezTo>
                  <a:cubicBezTo>
                    <a:pt x="173" y="23"/>
                    <a:pt x="174" y="22"/>
                    <a:pt x="176" y="20"/>
                  </a:cubicBezTo>
                  <a:cubicBezTo>
                    <a:pt x="178" y="21"/>
                    <a:pt x="179" y="22"/>
                    <a:pt x="181" y="23"/>
                  </a:cubicBezTo>
                  <a:cubicBezTo>
                    <a:pt x="182" y="25"/>
                    <a:pt x="182" y="25"/>
                    <a:pt x="181" y="25"/>
                  </a:cubicBezTo>
                  <a:cubicBezTo>
                    <a:pt x="181" y="25"/>
                    <a:pt x="180" y="25"/>
                    <a:pt x="180" y="26"/>
                  </a:cubicBezTo>
                  <a:cubicBezTo>
                    <a:pt x="180" y="26"/>
                    <a:pt x="181" y="26"/>
                    <a:pt x="182" y="26"/>
                  </a:cubicBezTo>
                  <a:cubicBezTo>
                    <a:pt x="184" y="29"/>
                    <a:pt x="184" y="29"/>
                    <a:pt x="184" y="29"/>
                  </a:cubicBezTo>
                  <a:cubicBezTo>
                    <a:pt x="185" y="30"/>
                    <a:pt x="184" y="30"/>
                    <a:pt x="184" y="30"/>
                  </a:cubicBezTo>
                  <a:cubicBezTo>
                    <a:pt x="187" y="34"/>
                    <a:pt x="186" y="29"/>
                    <a:pt x="191" y="37"/>
                  </a:cubicBezTo>
                  <a:cubicBezTo>
                    <a:pt x="193" y="37"/>
                    <a:pt x="194" y="42"/>
                    <a:pt x="195" y="48"/>
                  </a:cubicBezTo>
                  <a:cubicBezTo>
                    <a:pt x="195" y="53"/>
                    <a:pt x="196" y="60"/>
                    <a:pt x="199" y="65"/>
                  </a:cubicBezTo>
                  <a:cubicBezTo>
                    <a:pt x="199" y="68"/>
                    <a:pt x="197" y="64"/>
                    <a:pt x="197" y="65"/>
                  </a:cubicBezTo>
                  <a:cubicBezTo>
                    <a:pt x="199" y="73"/>
                    <a:pt x="200" y="76"/>
                    <a:pt x="201" y="79"/>
                  </a:cubicBezTo>
                  <a:cubicBezTo>
                    <a:pt x="202" y="82"/>
                    <a:pt x="203" y="84"/>
                    <a:pt x="205" y="90"/>
                  </a:cubicBezTo>
                  <a:cubicBezTo>
                    <a:pt x="205" y="102"/>
                    <a:pt x="205" y="102"/>
                    <a:pt x="205" y="102"/>
                  </a:cubicBezTo>
                  <a:cubicBezTo>
                    <a:pt x="206" y="93"/>
                    <a:pt x="210" y="103"/>
                    <a:pt x="213" y="112"/>
                  </a:cubicBezTo>
                  <a:cubicBezTo>
                    <a:pt x="213" y="109"/>
                    <a:pt x="214" y="107"/>
                    <a:pt x="214" y="105"/>
                  </a:cubicBezTo>
                  <a:cubicBezTo>
                    <a:pt x="217" y="119"/>
                    <a:pt x="217" y="119"/>
                    <a:pt x="217" y="119"/>
                  </a:cubicBezTo>
                  <a:cubicBezTo>
                    <a:pt x="217" y="121"/>
                    <a:pt x="216" y="120"/>
                    <a:pt x="215" y="118"/>
                  </a:cubicBezTo>
                  <a:cubicBezTo>
                    <a:pt x="215" y="119"/>
                    <a:pt x="215" y="119"/>
                    <a:pt x="216" y="120"/>
                  </a:cubicBezTo>
                  <a:cubicBezTo>
                    <a:pt x="215" y="125"/>
                    <a:pt x="214" y="123"/>
                    <a:pt x="212" y="119"/>
                  </a:cubicBezTo>
                  <a:cubicBezTo>
                    <a:pt x="212" y="118"/>
                    <a:pt x="212" y="116"/>
                    <a:pt x="212" y="114"/>
                  </a:cubicBezTo>
                  <a:cubicBezTo>
                    <a:pt x="210" y="111"/>
                    <a:pt x="208" y="107"/>
                    <a:pt x="207" y="108"/>
                  </a:cubicBezTo>
                  <a:cubicBezTo>
                    <a:pt x="207" y="109"/>
                    <a:pt x="208" y="111"/>
                    <a:pt x="208" y="113"/>
                  </a:cubicBezTo>
                  <a:cubicBezTo>
                    <a:pt x="208" y="112"/>
                    <a:pt x="207" y="112"/>
                    <a:pt x="207" y="112"/>
                  </a:cubicBezTo>
                  <a:cubicBezTo>
                    <a:pt x="207" y="113"/>
                    <a:pt x="208" y="114"/>
                    <a:pt x="209" y="116"/>
                  </a:cubicBezTo>
                  <a:cubicBezTo>
                    <a:pt x="206" y="120"/>
                    <a:pt x="206" y="120"/>
                    <a:pt x="206" y="120"/>
                  </a:cubicBezTo>
                  <a:cubicBezTo>
                    <a:pt x="207" y="121"/>
                    <a:pt x="207" y="121"/>
                    <a:pt x="207" y="121"/>
                  </a:cubicBezTo>
                  <a:cubicBezTo>
                    <a:pt x="208" y="127"/>
                    <a:pt x="208" y="134"/>
                    <a:pt x="209" y="140"/>
                  </a:cubicBezTo>
                  <a:cubicBezTo>
                    <a:pt x="211" y="147"/>
                    <a:pt x="214" y="153"/>
                    <a:pt x="217" y="160"/>
                  </a:cubicBezTo>
                  <a:cubicBezTo>
                    <a:pt x="221" y="169"/>
                    <a:pt x="225" y="176"/>
                    <a:pt x="230" y="185"/>
                  </a:cubicBezTo>
                  <a:cubicBezTo>
                    <a:pt x="228" y="184"/>
                    <a:pt x="228" y="185"/>
                    <a:pt x="228" y="186"/>
                  </a:cubicBezTo>
                  <a:cubicBezTo>
                    <a:pt x="227" y="188"/>
                    <a:pt x="228" y="190"/>
                    <a:pt x="227" y="192"/>
                  </a:cubicBezTo>
                  <a:cubicBezTo>
                    <a:pt x="226" y="189"/>
                    <a:pt x="226" y="187"/>
                    <a:pt x="225" y="185"/>
                  </a:cubicBezTo>
                  <a:cubicBezTo>
                    <a:pt x="224" y="183"/>
                    <a:pt x="222" y="180"/>
                    <a:pt x="221" y="177"/>
                  </a:cubicBezTo>
                  <a:cubicBezTo>
                    <a:pt x="220" y="175"/>
                    <a:pt x="218" y="172"/>
                    <a:pt x="217" y="168"/>
                  </a:cubicBezTo>
                  <a:cubicBezTo>
                    <a:pt x="216" y="165"/>
                    <a:pt x="214" y="160"/>
                    <a:pt x="214" y="158"/>
                  </a:cubicBezTo>
                  <a:cubicBezTo>
                    <a:pt x="214" y="159"/>
                    <a:pt x="214" y="160"/>
                    <a:pt x="214" y="161"/>
                  </a:cubicBezTo>
                  <a:cubicBezTo>
                    <a:pt x="214" y="162"/>
                    <a:pt x="214" y="163"/>
                    <a:pt x="214" y="163"/>
                  </a:cubicBezTo>
                  <a:cubicBezTo>
                    <a:pt x="214" y="164"/>
                    <a:pt x="213" y="163"/>
                    <a:pt x="213" y="162"/>
                  </a:cubicBezTo>
                  <a:cubicBezTo>
                    <a:pt x="214" y="167"/>
                    <a:pt x="216" y="171"/>
                    <a:pt x="218" y="175"/>
                  </a:cubicBezTo>
                  <a:cubicBezTo>
                    <a:pt x="221" y="181"/>
                    <a:pt x="221" y="181"/>
                    <a:pt x="221" y="181"/>
                  </a:cubicBezTo>
                  <a:cubicBezTo>
                    <a:pt x="222" y="183"/>
                    <a:pt x="223" y="185"/>
                    <a:pt x="224" y="187"/>
                  </a:cubicBezTo>
                  <a:cubicBezTo>
                    <a:pt x="224" y="188"/>
                    <a:pt x="224" y="189"/>
                    <a:pt x="225" y="192"/>
                  </a:cubicBezTo>
                  <a:cubicBezTo>
                    <a:pt x="226" y="194"/>
                    <a:pt x="228" y="197"/>
                    <a:pt x="229" y="201"/>
                  </a:cubicBezTo>
                  <a:cubicBezTo>
                    <a:pt x="229" y="197"/>
                    <a:pt x="230" y="197"/>
                    <a:pt x="231" y="200"/>
                  </a:cubicBezTo>
                  <a:cubicBezTo>
                    <a:pt x="232" y="201"/>
                    <a:pt x="233" y="202"/>
                    <a:pt x="234" y="204"/>
                  </a:cubicBezTo>
                  <a:cubicBezTo>
                    <a:pt x="235" y="205"/>
                    <a:pt x="236" y="206"/>
                    <a:pt x="236" y="207"/>
                  </a:cubicBezTo>
                  <a:cubicBezTo>
                    <a:pt x="237" y="207"/>
                    <a:pt x="237" y="206"/>
                    <a:pt x="238" y="206"/>
                  </a:cubicBezTo>
                  <a:cubicBezTo>
                    <a:pt x="240" y="201"/>
                    <a:pt x="242" y="197"/>
                    <a:pt x="243" y="193"/>
                  </a:cubicBezTo>
                  <a:cubicBezTo>
                    <a:pt x="244" y="194"/>
                    <a:pt x="243" y="199"/>
                    <a:pt x="238" y="210"/>
                  </a:cubicBezTo>
                  <a:cubicBezTo>
                    <a:pt x="238" y="210"/>
                    <a:pt x="238" y="210"/>
                    <a:pt x="237" y="210"/>
                  </a:cubicBezTo>
                  <a:cubicBezTo>
                    <a:pt x="238" y="211"/>
                    <a:pt x="238" y="211"/>
                    <a:pt x="238" y="211"/>
                  </a:cubicBezTo>
                  <a:cubicBezTo>
                    <a:pt x="241" y="207"/>
                    <a:pt x="243" y="199"/>
                    <a:pt x="244" y="193"/>
                  </a:cubicBezTo>
                  <a:cubicBezTo>
                    <a:pt x="246" y="187"/>
                    <a:pt x="246" y="182"/>
                    <a:pt x="250" y="177"/>
                  </a:cubicBezTo>
                  <a:cubicBezTo>
                    <a:pt x="249" y="180"/>
                    <a:pt x="248" y="181"/>
                    <a:pt x="248" y="183"/>
                  </a:cubicBezTo>
                  <a:cubicBezTo>
                    <a:pt x="249" y="179"/>
                    <a:pt x="251" y="173"/>
                    <a:pt x="253" y="168"/>
                  </a:cubicBezTo>
                  <a:cubicBezTo>
                    <a:pt x="254" y="166"/>
                    <a:pt x="255" y="164"/>
                    <a:pt x="256" y="163"/>
                  </a:cubicBezTo>
                  <a:cubicBezTo>
                    <a:pt x="256" y="162"/>
                    <a:pt x="257" y="162"/>
                    <a:pt x="257" y="163"/>
                  </a:cubicBezTo>
                  <a:cubicBezTo>
                    <a:pt x="255" y="166"/>
                    <a:pt x="255" y="166"/>
                    <a:pt x="255" y="166"/>
                  </a:cubicBezTo>
                  <a:cubicBezTo>
                    <a:pt x="256" y="164"/>
                    <a:pt x="257" y="162"/>
                    <a:pt x="258" y="159"/>
                  </a:cubicBezTo>
                  <a:cubicBezTo>
                    <a:pt x="259" y="157"/>
                    <a:pt x="260" y="154"/>
                    <a:pt x="261" y="152"/>
                  </a:cubicBezTo>
                  <a:cubicBezTo>
                    <a:pt x="263" y="147"/>
                    <a:pt x="265" y="141"/>
                    <a:pt x="267" y="137"/>
                  </a:cubicBezTo>
                  <a:cubicBezTo>
                    <a:pt x="271" y="127"/>
                    <a:pt x="274" y="118"/>
                    <a:pt x="273" y="117"/>
                  </a:cubicBezTo>
                  <a:cubicBezTo>
                    <a:pt x="273" y="117"/>
                    <a:pt x="275" y="120"/>
                    <a:pt x="275" y="121"/>
                  </a:cubicBezTo>
                  <a:cubicBezTo>
                    <a:pt x="276" y="111"/>
                    <a:pt x="277" y="101"/>
                    <a:pt x="279" y="91"/>
                  </a:cubicBezTo>
                  <a:cubicBezTo>
                    <a:pt x="280" y="93"/>
                    <a:pt x="283" y="92"/>
                    <a:pt x="285" y="93"/>
                  </a:cubicBezTo>
                  <a:cubicBezTo>
                    <a:pt x="287" y="94"/>
                    <a:pt x="288" y="96"/>
                    <a:pt x="286" y="102"/>
                  </a:cubicBezTo>
                  <a:cubicBezTo>
                    <a:pt x="287" y="101"/>
                    <a:pt x="288" y="99"/>
                    <a:pt x="290" y="97"/>
                  </a:cubicBezTo>
                  <a:cubicBezTo>
                    <a:pt x="291" y="95"/>
                    <a:pt x="293" y="92"/>
                    <a:pt x="295" y="88"/>
                  </a:cubicBezTo>
                  <a:cubicBezTo>
                    <a:pt x="293" y="90"/>
                    <a:pt x="287" y="91"/>
                    <a:pt x="289" y="88"/>
                  </a:cubicBezTo>
                  <a:cubicBezTo>
                    <a:pt x="293" y="85"/>
                    <a:pt x="295" y="84"/>
                    <a:pt x="296" y="83"/>
                  </a:cubicBezTo>
                  <a:cubicBezTo>
                    <a:pt x="297" y="82"/>
                    <a:pt x="298" y="81"/>
                    <a:pt x="299" y="81"/>
                  </a:cubicBezTo>
                  <a:cubicBezTo>
                    <a:pt x="299" y="80"/>
                    <a:pt x="301" y="80"/>
                    <a:pt x="302" y="79"/>
                  </a:cubicBezTo>
                  <a:cubicBezTo>
                    <a:pt x="301" y="80"/>
                    <a:pt x="300" y="78"/>
                    <a:pt x="300" y="77"/>
                  </a:cubicBezTo>
                  <a:cubicBezTo>
                    <a:pt x="300" y="75"/>
                    <a:pt x="301" y="72"/>
                    <a:pt x="303" y="70"/>
                  </a:cubicBezTo>
                  <a:cubicBezTo>
                    <a:pt x="303" y="71"/>
                    <a:pt x="304" y="76"/>
                    <a:pt x="303" y="77"/>
                  </a:cubicBezTo>
                  <a:cubicBezTo>
                    <a:pt x="305" y="74"/>
                    <a:pt x="307" y="69"/>
                    <a:pt x="311" y="63"/>
                  </a:cubicBezTo>
                  <a:cubicBezTo>
                    <a:pt x="310" y="65"/>
                    <a:pt x="309" y="67"/>
                    <a:pt x="309" y="68"/>
                  </a:cubicBezTo>
                  <a:cubicBezTo>
                    <a:pt x="309" y="70"/>
                    <a:pt x="309" y="72"/>
                    <a:pt x="310" y="72"/>
                  </a:cubicBezTo>
                  <a:cubicBezTo>
                    <a:pt x="310" y="72"/>
                    <a:pt x="310" y="71"/>
                    <a:pt x="311" y="71"/>
                  </a:cubicBezTo>
                  <a:cubicBezTo>
                    <a:pt x="311" y="70"/>
                    <a:pt x="311" y="71"/>
                    <a:pt x="311" y="71"/>
                  </a:cubicBezTo>
                  <a:cubicBezTo>
                    <a:pt x="311" y="71"/>
                    <a:pt x="311" y="71"/>
                    <a:pt x="311" y="71"/>
                  </a:cubicBezTo>
                  <a:cubicBezTo>
                    <a:pt x="311" y="72"/>
                    <a:pt x="311" y="72"/>
                    <a:pt x="311" y="72"/>
                  </a:cubicBezTo>
                  <a:cubicBezTo>
                    <a:pt x="311" y="73"/>
                    <a:pt x="312" y="74"/>
                    <a:pt x="312" y="74"/>
                  </a:cubicBezTo>
                  <a:cubicBezTo>
                    <a:pt x="312" y="76"/>
                    <a:pt x="312" y="77"/>
                    <a:pt x="312" y="77"/>
                  </a:cubicBezTo>
                  <a:cubicBezTo>
                    <a:pt x="313" y="76"/>
                    <a:pt x="313" y="74"/>
                    <a:pt x="313" y="72"/>
                  </a:cubicBezTo>
                  <a:cubicBezTo>
                    <a:pt x="313" y="75"/>
                    <a:pt x="313" y="76"/>
                    <a:pt x="314" y="77"/>
                  </a:cubicBezTo>
                  <a:cubicBezTo>
                    <a:pt x="315" y="78"/>
                    <a:pt x="316" y="79"/>
                    <a:pt x="317" y="80"/>
                  </a:cubicBezTo>
                  <a:cubicBezTo>
                    <a:pt x="317" y="81"/>
                    <a:pt x="318" y="83"/>
                    <a:pt x="319" y="85"/>
                  </a:cubicBezTo>
                  <a:cubicBezTo>
                    <a:pt x="319" y="86"/>
                    <a:pt x="320" y="88"/>
                    <a:pt x="320" y="89"/>
                  </a:cubicBezTo>
                  <a:cubicBezTo>
                    <a:pt x="320" y="91"/>
                    <a:pt x="320" y="93"/>
                    <a:pt x="319" y="95"/>
                  </a:cubicBezTo>
                  <a:cubicBezTo>
                    <a:pt x="319" y="93"/>
                    <a:pt x="314" y="90"/>
                    <a:pt x="313" y="98"/>
                  </a:cubicBezTo>
                  <a:cubicBezTo>
                    <a:pt x="314" y="100"/>
                    <a:pt x="316" y="105"/>
                    <a:pt x="318" y="111"/>
                  </a:cubicBezTo>
                  <a:cubicBezTo>
                    <a:pt x="320" y="117"/>
                    <a:pt x="321" y="125"/>
                    <a:pt x="321" y="133"/>
                  </a:cubicBezTo>
                  <a:cubicBezTo>
                    <a:pt x="319" y="136"/>
                    <a:pt x="319" y="136"/>
                    <a:pt x="319" y="136"/>
                  </a:cubicBezTo>
                  <a:cubicBezTo>
                    <a:pt x="318" y="147"/>
                    <a:pt x="318" y="147"/>
                    <a:pt x="318" y="147"/>
                  </a:cubicBezTo>
                  <a:cubicBezTo>
                    <a:pt x="316" y="140"/>
                    <a:pt x="313" y="118"/>
                    <a:pt x="311" y="107"/>
                  </a:cubicBezTo>
                  <a:cubicBezTo>
                    <a:pt x="310" y="113"/>
                    <a:pt x="310" y="108"/>
                    <a:pt x="308" y="118"/>
                  </a:cubicBezTo>
                  <a:cubicBezTo>
                    <a:pt x="307" y="121"/>
                    <a:pt x="307" y="112"/>
                    <a:pt x="308" y="110"/>
                  </a:cubicBezTo>
                  <a:cubicBezTo>
                    <a:pt x="306" y="120"/>
                    <a:pt x="306" y="120"/>
                    <a:pt x="306" y="120"/>
                  </a:cubicBezTo>
                  <a:cubicBezTo>
                    <a:pt x="303" y="131"/>
                    <a:pt x="303" y="131"/>
                    <a:pt x="303" y="131"/>
                  </a:cubicBezTo>
                  <a:cubicBezTo>
                    <a:pt x="306" y="131"/>
                    <a:pt x="303" y="149"/>
                    <a:pt x="305" y="149"/>
                  </a:cubicBezTo>
                  <a:cubicBezTo>
                    <a:pt x="306" y="140"/>
                    <a:pt x="306" y="132"/>
                    <a:pt x="307" y="124"/>
                  </a:cubicBezTo>
                  <a:cubicBezTo>
                    <a:pt x="308" y="124"/>
                    <a:pt x="309" y="127"/>
                    <a:pt x="310" y="133"/>
                  </a:cubicBezTo>
                  <a:cubicBezTo>
                    <a:pt x="310" y="139"/>
                    <a:pt x="310" y="147"/>
                    <a:pt x="308" y="155"/>
                  </a:cubicBezTo>
                  <a:cubicBezTo>
                    <a:pt x="306" y="159"/>
                    <a:pt x="304" y="151"/>
                    <a:pt x="303" y="151"/>
                  </a:cubicBezTo>
                  <a:cubicBezTo>
                    <a:pt x="304" y="153"/>
                    <a:pt x="302" y="167"/>
                    <a:pt x="301" y="168"/>
                  </a:cubicBezTo>
                  <a:cubicBezTo>
                    <a:pt x="301" y="161"/>
                    <a:pt x="301" y="161"/>
                    <a:pt x="301" y="161"/>
                  </a:cubicBezTo>
                  <a:cubicBezTo>
                    <a:pt x="300" y="166"/>
                    <a:pt x="300" y="169"/>
                    <a:pt x="300" y="173"/>
                  </a:cubicBezTo>
                  <a:cubicBezTo>
                    <a:pt x="300" y="177"/>
                    <a:pt x="300" y="182"/>
                    <a:pt x="298" y="187"/>
                  </a:cubicBezTo>
                  <a:cubicBezTo>
                    <a:pt x="298" y="189"/>
                    <a:pt x="296" y="191"/>
                    <a:pt x="296" y="195"/>
                  </a:cubicBezTo>
                  <a:cubicBezTo>
                    <a:pt x="295" y="199"/>
                    <a:pt x="294" y="203"/>
                    <a:pt x="295" y="203"/>
                  </a:cubicBezTo>
                  <a:cubicBezTo>
                    <a:pt x="299" y="192"/>
                    <a:pt x="308" y="194"/>
                    <a:pt x="310" y="196"/>
                  </a:cubicBezTo>
                  <a:cubicBezTo>
                    <a:pt x="310" y="196"/>
                    <a:pt x="309" y="199"/>
                    <a:pt x="308" y="204"/>
                  </a:cubicBezTo>
                  <a:cubicBezTo>
                    <a:pt x="308" y="207"/>
                    <a:pt x="307" y="210"/>
                    <a:pt x="307" y="212"/>
                  </a:cubicBezTo>
                  <a:cubicBezTo>
                    <a:pt x="306" y="215"/>
                    <a:pt x="306" y="217"/>
                    <a:pt x="306" y="219"/>
                  </a:cubicBezTo>
                  <a:cubicBezTo>
                    <a:pt x="306" y="220"/>
                    <a:pt x="305" y="221"/>
                    <a:pt x="305" y="222"/>
                  </a:cubicBezTo>
                  <a:cubicBezTo>
                    <a:pt x="305" y="222"/>
                    <a:pt x="305" y="223"/>
                    <a:pt x="304" y="223"/>
                  </a:cubicBezTo>
                  <a:cubicBezTo>
                    <a:pt x="304" y="223"/>
                    <a:pt x="303" y="223"/>
                    <a:pt x="302" y="223"/>
                  </a:cubicBezTo>
                  <a:cubicBezTo>
                    <a:pt x="301" y="222"/>
                    <a:pt x="299" y="220"/>
                    <a:pt x="299" y="224"/>
                  </a:cubicBezTo>
                  <a:cubicBezTo>
                    <a:pt x="300" y="224"/>
                    <a:pt x="301" y="227"/>
                    <a:pt x="301" y="228"/>
                  </a:cubicBezTo>
                  <a:cubicBezTo>
                    <a:pt x="301" y="231"/>
                    <a:pt x="301" y="231"/>
                    <a:pt x="301" y="232"/>
                  </a:cubicBezTo>
                  <a:cubicBezTo>
                    <a:pt x="300" y="233"/>
                    <a:pt x="300" y="234"/>
                    <a:pt x="301" y="239"/>
                  </a:cubicBezTo>
                  <a:cubicBezTo>
                    <a:pt x="303" y="238"/>
                    <a:pt x="304" y="243"/>
                    <a:pt x="304" y="247"/>
                  </a:cubicBezTo>
                  <a:cubicBezTo>
                    <a:pt x="304" y="247"/>
                    <a:pt x="304" y="247"/>
                    <a:pt x="304" y="248"/>
                  </a:cubicBezTo>
                  <a:cubicBezTo>
                    <a:pt x="305" y="248"/>
                    <a:pt x="305" y="248"/>
                    <a:pt x="305" y="248"/>
                  </a:cubicBezTo>
                  <a:cubicBezTo>
                    <a:pt x="305" y="248"/>
                    <a:pt x="305" y="248"/>
                    <a:pt x="305" y="248"/>
                  </a:cubicBezTo>
                  <a:cubicBezTo>
                    <a:pt x="305" y="248"/>
                    <a:pt x="305" y="248"/>
                    <a:pt x="305" y="246"/>
                  </a:cubicBezTo>
                  <a:cubicBezTo>
                    <a:pt x="304" y="245"/>
                    <a:pt x="304" y="243"/>
                    <a:pt x="304" y="240"/>
                  </a:cubicBezTo>
                  <a:cubicBezTo>
                    <a:pt x="304" y="242"/>
                    <a:pt x="305" y="243"/>
                    <a:pt x="305" y="244"/>
                  </a:cubicBezTo>
                  <a:cubicBezTo>
                    <a:pt x="305" y="244"/>
                    <a:pt x="305" y="245"/>
                    <a:pt x="305" y="245"/>
                  </a:cubicBezTo>
                  <a:cubicBezTo>
                    <a:pt x="305" y="245"/>
                    <a:pt x="305" y="245"/>
                    <a:pt x="306" y="245"/>
                  </a:cubicBezTo>
                  <a:cubicBezTo>
                    <a:pt x="306" y="245"/>
                    <a:pt x="306" y="245"/>
                    <a:pt x="306" y="245"/>
                  </a:cubicBezTo>
                  <a:cubicBezTo>
                    <a:pt x="306" y="245"/>
                    <a:pt x="307" y="245"/>
                    <a:pt x="308" y="245"/>
                  </a:cubicBezTo>
                  <a:cubicBezTo>
                    <a:pt x="309" y="243"/>
                    <a:pt x="311" y="241"/>
                    <a:pt x="315" y="236"/>
                  </a:cubicBezTo>
                  <a:cubicBezTo>
                    <a:pt x="314" y="236"/>
                    <a:pt x="316" y="230"/>
                    <a:pt x="318" y="224"/>
                  </a:cubicBezTo>
                  <a:cubicBezTo>
                    <a:pt x="321" y="218"/>
                    <a:pt x="324" y="213"/>
                    <a:pt x="326" y="209"/>
                  </a:cubicBezTo>
                  <a:cubicBezTo>
                    <a:pt x="326" y="210"/>
                    <a:pt x="327" y="210"/>
                    <a:pt x="328" y="210"/>
                  </a:cubicBezTo>
                  <a:cubicBezTo>
                    <a:pt x="334" y="203"/>
                    <a:pt x="338" y="198"/>
                    <a:pt x="343" y="194"/>
                  </a:cubicBezTo>
                  <a:cubicBezTo>
                    <a:pt x="348" y="190"/>
                    <a:pt x="353" y="186"/>
                    <a:pt x="359" y="181"/>
                  </a:cubicBezTo>
                  <a:cubicBezTo>
                    <a:pt x="360" y="181"/>
                    <a:pt x="362" y="180"/>
                    <a:pt x="363" y="179"/>
                  </a:cubicBezTo>
                  <a:cubicBezTo>
                    <a:pt x="365" y="179"/>
                    <a:pt x="366" y="179"/>
                    <a:pt x="365" y="180"/>
                  </a:cubicBezTo>
                  <a:cubicBezTo>
                    <a:pt x="367" y="178"/>
                    <a:pt x="368" y="176"/>
                    <a:pt x="372" y="174"/>
                  </a:cubicBezTo>
                  <a:cubicBezTo>
                    <a:pt x="374" y="173"/>
                    <a:pt x="374" y="174"/>
                    <a:pt x="374" y="174"/>
                  </a:cubicBezTo>
                  <a:cubicBezTo>
                    <a:pt x="374" y="174"/>
                    <a:pt x="373" y="175"/>
                    <a:pt x="372" y="176"/>
                  </a:cubicBezTo>
                  <a:cubicBezTo>
                    <a:pt x="369" y="177"/>
                    <a:pt x="367" y="179"/>
                    <a:pt x="370" y="178"/>
                  </a:cubicBezTo>
                  <a:cubicBezTo>
                    <a:pt x="370" y="178"/>
                    <a:pt x="371" y="177"/>
                    <a:pt x="372" y="176"/>
                  </a:cubicBezTo>
                  <a:cubicBezTo>
                    <a:pt x="373" y="176"/>
                    <a:pt x="374" y="175"/>
                    <a:pt x="375" y="174"/>
                  </a:cubicBezTo>
                  <a:cubicBezTo>
                    <a:pt x="378" y="172"/>
                    <a:pt x="381" y="170"/>
                    <a:pt x="384" y="169"/>
                  </a:cubicBezTo>
                  <a:cubicBezTo>
                    <a:pt x="384" y="167"/>
                    <a:pt x="380" y="168"/>
                    <a:pt x="376" y="170"/>
                  </a:cubicBezTo>
                  <a:cubicBezTo>
                    <a:pt x="373" y="172"/>
                    <a:pt x="369" y="176"/>
                    <a:pt x="366" y="178"/>
                  </a:cubicBezTo>
                  <a:cubicBezTo>
                    <a:pt x="365" y="177"/>
                    <a:pt x="367" y="173"/>
                    <a:pt x="371" y="170"/>
                  </a:cubicBezTo>
                  <a:cubicBezTo>
                    <a:pt x="373" y="168"/>
                    <a:pt x="376" y="166"/>
                    <a:pt x="380" y="163"/>
                  </a:cubicBezTo>
                  <a:cubicBezTo>
                    <a:pt x="382" y="162"/>
                    <a:pt x="384" y="161"/>
                    <a:pt x="386" y="160"/>
                  </a:cubicBezTo>
                  <a:cubicBezTo>
                    <a:pt x="388" y="159"/>
                    <a:pt x="391" y="158"/>
                    <a:pt x="394" y="157"/>
                  </a:cubicBezTo>
                  <a:cubicBezTo>
                    <a:pt x="396" y="156"/>
                    <a:pt x="398" y="156"/>
                    <a:pt x="399" y="155"/>
                  </a:cubicBezTo>
                  <a:cubicBezTo>
                    <a:pt x="401" y="164"/>
                    <a:pt x="398" y="160"/>
                    <a:pt x="398" y="162"/>
                  </a:cubicBezTo>
                  <a:cubicBezTo>
                    <a:pt x="399" y="166"/>
                    <a:pt x="399" y="169"/>
                    <a:pt x="399" y="171"/>
                  </a:cubicBezTo>
                  <a:cubicBezTo>
                    <a:pt x="399" y="174"/>
                    <a:pt x="399" y="176"/>
                    <a:pt x="399" y="178"/>
                  </a:cubicBezTo>
                  <a:cubicBezTo>
                    <a:pt x="399" y="180"/>
                    <a:pt x="400" y="182"/>
                    <a:pt x="400" y="184"/>
                  </a:cubicBezTo>
                  <a:cubicBezTo>
                    <a:pt x="400" y="186"/>
                    <a:pt x="400" y="188"/>
                    <a:pt x="400" y="189"/>
                  </a:cubicBezTo>
                  <a:cubicBezTo>
                    <a:pt x="400" y="194"/>
                    <a:pt x="400" y="199"/>
                    <a:pt x="395" y="209"/>
                  </a:cubicBezTo>
                  <a:cubicBezTo>
                    <a:pt x="390" y="216"/>
                    <a:pt x="391" y="207"/>
                    <a:pt x="389" y="209"/>
                  </a:cubicBezTo>
                  <a:cubicBezTo>
                    <a:pt x="392" y="198"/>
                    <a:pt x="396" y="193"/>
                    <a:pt x="397" y="186"/>
                  </a:cubicBezTo>
                  <a:cubicBezTo>
                    <a:pt x="396" y="189"/>
                    <a:pt x="395" y="192"/>
                    <a:pt x="394" y="195"/>
                  </a:cubicBezTo>
                  <a:cubicBezTo>
                    <a:pt x="394" y="191"/>
                    <a:pt x="395" y="184"/>
                    <a:pt x="396" y="180"/>
                  </a:cubicBezTo>
                  <a:cubicBezTo>
                    <a:pt x="395" y="182"/>
                    <a:pt x="395" y="185"/>
                    <a:pt x="394" y="189"/>
                  </a:cubicBezTo>
                  <a:cubicBezTo>
                    <a:pt x="392" y="194"/>
                    <a:pt x="391" y="199"/>
                    <a:pt x="389" y="205"/>
                  </a:cubicBezTo>
                  <a:cubicBezTo>
                    <a:pt x="385" y="216"/>
                    <a:pt x="378" y="228"/>
                    <a:pt x="372" y="236"/>
                  </a:cubicBezTo>
                  <a:cubicBezTo>
                    <a:pt x="371" y="239"/>
                    <a:pt x="368" y="244"/>
                    <a:pt x="371" y="242"/>
                  </a:cubicBezTo>
                  <a:cubicBezTo>
                    <a:pt x="374" y="237"/>
                    <a:pt x="374" y="237"/>
                    <a:pt x="374" y="237"/>
                  </a:cubicBezTo>
                  <a:cubicBezTo>
                    <a:pt x="378" y="233"/>
                    <a:pt x="369" y="248"/>
                    <a:pt x="374" y="242"/>
                  </a:cubicBezTo>
                  <a:cubicBezTo>
                    <a:pt x="371" y="250"/>
                    <a:pt x="367" y="258"/>
                    <a:pt x="360" y="267"/>
                  </a:cubicBezTo>
                  <a:cubicBezTo>
                    <a:pt x="357" y="268"/>
                    <a:pt x="357" y="268"/>
                    <a:pt x="357" y="268"/>
                  </a:cubicBezTo>
                  <a:cubicBezTo>
                    <a:pt x="357" y="268"/>
                    <a:pt x="362" y="262"/>
                    <a:pt x="363" y="259"/>
                  </a:cubicBezTo>
                  <a:cubicBezTo>
                    <a:pt x="362" y="264"/>
                    <a:pt x="351" y="272"/>
                    <a:pt x="350" y="278"/>
                  </a:cubicBezTo>
                  <a:cubicBezTo>
                    <a:pt x="356" y="272"/>
                    <a:pt x="356" y="272"/>
                    <a:pt x="356" y="272"/>
                  </a:cubicBezTo>
                  <a:cubicBezTo>
                    <a:pt x="352" y="280"/>
                    <a:pt x="349" y="289"/>
                    <a:pt x="343" y="297"/>
                  </a:cubicBezTo>
                  <a:cubicBezTo>
                    <a:pt x="347" y="295"/>
                    <a:pt x="344" y="295"/>
                    <a:pt x="350" y="291"/>
                  </a:cubicBezTo>
                  <a:cubicBezTo>
                    <a:pt x="344" y="294"/>
                    <a:pt x="365" y="270"/>
                    <a:pt x="356" y="276"/>
                  </a:cubicBezTo>
                  <a:cubicBezTo>
                    <a:pt x="363" y="272"/>
                    <a:pt x="365" y="266"/>
                    <a:pt x="373" y="260"/>
                  </a:cubicBezTo>
                  <a:cubicBezTo>
                    <a:pt x="372" y="259"/>
                    <a:pt x="369" y="262"/>
                    <a:pt x="375" y="255"/>
                  </a:cubicBezTo>
                  <a:cubicBezTo>
                    <a:pt x="375" y="254"/>
                    <a:pt x="375" y="253"/>
                    <a:pt x="375" y="253"/>
                  </a:cubicBezTo>
                  <a:cubicBezTo>
                    <a:pt x="375" y="253"/>
                    <a:pt x="375" y="252"/>
                    <a:pt x="375" y="252"/>
                  </a:cubicBezTo>
                  <a:cubicBezTo>
                    <a:pt x="375" y="252"/>
                    <a:pt x="375" y="252"/>
                    <a:pt x="375" y="253"/>
                  </a:cubicBezTo>
                  <a:cubicBezTo>
                    <a:pt x="375" y="252"/>
                    <a:pt x="375" y="252"/>
                    <a:pt x="375" y="253"/>
                  </a:cubicBezTo>
                  <a:cubicBezTo>
                    <a:pt x="373" y="254"/>
                    <a:pt x="372" y="255"/>
                    <a:pt x="371" y="256"/>
                  </a:cubicBezTo>
                  <a:cubicBezTo>
                    <a:pt x="372" y="251"/>
                    <a:pt x="380" y="240"/>
                    <a:pt x="381" y="235"/>
                  </a:cubicBezTo>
                  <a:cubicBezTo>
                    <a:pt x="384" y="231"/>
                    <a:pt x="381" y="237"/>
                    <a:pt x="383" y="235"/>
                  </a:cubicBezTo>
                  <a:cubicBezTo>
                    <a:pt x="384" y="233"/>
                    <a:pt x="385" y="231"/>
                    <a:pt x="385" y="228"/>
                  </a:cubicBezTo>
                  <a:cubicBezTo>
                    <a:pt x="387" y="229"/>
                    <a:pt x="395" y="217"/>
                    <a:pt x="390" y="229"/>
                  </a:cubicBezTo>
                  <a:cubicBezTo>
                    <a:pt x="392" y="226"/>
                    <a:pt x="393" y="222"/>
                    <a:pt x="395" y="219"/>
                  </a:cubicBezTo>
                  <a:cubicBezTo>
                    <a:pt x="399" y="213"/>
                    <a:pt x="402" y="204"/>
                    <a:pt x="403" y="198"/>
                  </a:cubicBezTo>
                  <a:cubicBezTo>
                    <a:pt x="404" y="196"/>
                    <a:pt x="405" y="192"/>
                    <a:pt x="405" y="190"/>
                  </a:cubicBezTo>
                  <a:cubicBezTo>
                    <a:pt x="405" y="189"/>
                    <a:pt x="405" y="187"/>
                    <a:pt x="405" y="187"/>
                  </a:cubicBezTo>
                  <a:cubicBezTo>
                    <a:pt x="405" y="187"/>
                    <a:pt x="405" y="187"/>
                    <a:pt x="405" y="189"/>
                  </a:cubicBezTo>
                  <a:cubicBezTo>
                    <a:pt x="405" y="187"/>
                    <a:pt x="405" y="185"/>
                    <a:pt x="405" y="182"/>
                  </a:cubicBezTo>
                  <a:cubicBezTo>
                    <a:pt x="405" y="180"/>
                    <a:pt x="406" y="178"/>
                    <a:pt x="406" y="176"/>
                  </a:cubicBezTo>
                  <a:cubicBezTo>
                    <a:pt x="405" y="171"/>
                    <a:pt x="405" y="167"/>
                    <a:pt x="404" y="163"/>
                  </a:cubicBezTo>
                  <a:cubicBezTo>
                    <a:pt x="405" y="162"/>
                    <a:pt x="405" y="162"/>
                    <a:pt x="405" y="162"/>
                  </a:cubicBezTo>
                  <a:cubicBezTo>
                    <a:pt x="405" y="158"/>
                    <a:pt x="404" y="154"/>
                    <a:pt x="403" y="150"/>
                  </a:cubicBezTo>
                  <a:cubicBezTo>
                    <a:pt x="398" y="151"/>
                    <a:pt x="392" y="153"/>
                    <a:pt x="387" y="155"/>
                  </a:cubicBezTo>
                  <a:cubicBezTo>
                    <a:pt x="385" y="156"/>
                    <a:pt x="382" y="156"/>
                    <a:pt x="379" y="158"/>
                  </a:cubicBezTo>
                  <a:cubicBezTo>
                    <a:pt x="377" y="159"/>
                    <a:pt x="374" y="160"/>
                    <a:pt x="372" y="161"/>
                  </a:cubicBezTo>
                  <a:cubicBezTo>
                    <a:pt x="370" y="162"/>
                    <a:pt x="369" y="162"/>
                    <a:pt x="368" y="163"/>
                  </a:cubicBezTo>
                  <a:cubicBezTo>
                    <a:pt x="365" y="164"/>
                    <a:pt x="365" y="164"/>
                    <a:pt x="365" y="164"/>
                  </a:cubicBezTo>
                  <a:cubicBezTo>
                    <a:pt x="363" y="165"/>
                    <a:pt x="362" y="166"/>
                    <a:pt x="360" y="167"/>
                  </a:cubicBezTo>
                  <a:cubicBezTo>
                    <a:pt x="356" y="169"/>
                    <a:pt x="353" y="172"/>
                    <a:pt x="349" y="174"/>
                  </a:cubicBezTo>
                  <a:cubicBezTo>
                    <a:pt x="344" y="178"/>
                    <a:pt x="340" y="182"/>
                    <a:pt x="333" y="189"/>
                  </a:cubicBezTo>
                  <a:cubicBezTo>
                    <a:pt x="330" y="189"/>
                    <a:pt x="330" y="189"/>
                    <a:pt x="330" y="189"/>
                  </a:cubicBezTo>
                  <a:cubicBezTo>
                    <a:pt x="329" y="191"/>
                    <a:pt x="328" y="193"/>
                    <a:pt x="326" y="194"/>
                  </a:cubicBezTo>
                  <a:cubicBezTo>
                    <a:pt x="325" y="195"/>
                    <a:pt x="324" y="196"/>
                    <a:pt x="323" y="197"/>
                  </a:cubicBezTo>
                  <a:cubicBezTo>
                    <a:pt x="323" y="198"/>
                    <a:pt x="323" y="198"/>
                    <a:pt x="323" y="198"/>
                  </a:cubicBezTo>
                  <a:cubicBezTo>
                    <a:pt x="322" y="198"/>
                    <a:pt x="321" y="199"/>
                    <a:pt x="321" y="200"/>
                  </a:cubicBezTo>
                  <a:cubicBezTo>
                    <a:pt x="320" y="199"/>
                    <a:pt x="320" y="198"/>
                    <a:pt x="319" y="200"/>
                  </a:cubicBezTo>
                  <a:cubicBezTo>
                    <a:pt x="318" y="201"/>
                    <a:pt x="318" y="200"/>
                    <a:pt x="318" y="200"/>
                  </a:cubicBezTo>
                  <a:cubicBezTo>
                    <a:pt x="318" y="199"/>
                    <a:pt x="317" y="199"/>
                    <a:pt x="318" y="198"/>
                  </a:cubicBezTo>
                  <a:cubicBezTo>
                    <a:pt x="315" y="200"/>
                    <a:pt x="315" y="200"/>
                    <a:pt x="315" y="200"/>
                  </a:cubicBezTo>
                  <a:cubicBezTo>
                    <a:pt x="316" y="199"/>
                    <a:pt x="315" y="198"/>
                    <a:pt x="315" y="196"/>
                  </a:cubicBezTo>
                  <a:cubicBezTo>
                    <a:pt x="315" y="196"/>
                    <a:pt x="315" y="195"/>
                    <a:pt x="315" y="194"/>
                  </a:cubicBezTo>
                  <a:cubicBezTo>
                    <a:pt x="315" y="194"/>
                    <a:pt x="315" y="194"/>
                    <a:pt x="315" y="193"/>
                  </a:cubicBezTo>
                  <a:cubicBezTo>
                    <a:pt x="315" y="193"/>
                    <a:pt x="315" y="192"/>
                    <a:pt x="315" y="191"/>
                  </a:cubicBezTo>
                  <a:cubicBezTo>
                    <a:pt x="315" y="190"/>
                    <a:pt x="315" y="189"/>
                    <a:pt x="315" y="187"/>
                  </a:cubicBezTo>
                  <a:cubicBezTo>
                    <a:pt x="313" y="188"/>
                    <a:pt x="313" y="188"/>
                    <a:pt x="313" y="188"/>
                  </a:cubicBezTo>
                  <a:cubicBezTo>
                    <a:pt x="313" y="179"/>
                    <a:pt x="318" y="165"/>
                    <a:pt x="321" y="151"/>
                  </a:cubicBezTo>
                  <a:cubicBezTo>
                    <a:pt x="321" y="152"/>
                    <a:pt x="320" y="155"/>
                    <a:pt x="319" y="158"/>
                  </a:cubicBezTo>
                  <a:cubicBezTo>
                    <a:pt x="327" y="141"/>
                    <a:pt x="324" y="121"/>
                    <a:pt x="328" y="105"/>
                  </a:cubicBezTo>
                  <a:cubicBezTo>
                    <a:pt x="328" y="101"/>
                    <a:pt x="329" y="98"/>
                    <a:pt x="329" y="95"/>
                  </a:cubicBezTo>
                  <a:cubicBezTo>
                    <a:pt x="329" y="95"/>
                    <a:pt x="329" y="96"/>
                    <a:pt x="329" y="96"/>
                  </a:cubicBezTo>
                  <a:cubicBezTo>
                    <a:pt x="329" y="95"/>
                    <a:pt x="329" y="95"/>
                    <a:pt x="329" y="94"/>
                  </a:cubicBezTo>
                  <a:cubicBezTo>
                    <a:pt x="330" y="92"/>
                    <a:pt x="330" y="90"/>
                    <a:pt x="331" y="88"/>
                  </a:cubicBezTo>
                  <a:cubicBezTo>
                    <a:pt x="330" y="90"/>
                    <a:pt x="330" y="92"/>
                    <a:pt x="329" y="93"/>
                  </a:cubicBezTo>
                  <a:cubicBezTo>
                    <a:pt x="330" y="92"/>
                    <a:pt x="330" y="90"/>
                    <a:pt x="330" y="87"/>
                  </a:cubicBezTo>
                  <a:cubicBezTo>
                    <a:pt x="329" y="84"/>
                    <a:pt x="329" y="81"/>
                    <a:pt x="329" y="77"/>
                  </a:cubicBezTo>
                  <a:cubicBezTo>
                    <a:pt x="329" y="76"/>
                    <a:pt x="330" y="75"/>
                    <a:pt x="330" y="73"/>
                  </a:cubicBezTo>
                  <a:cubicBezTo>
                    <a:pt x="330" y="73"/>
                    <a:pt x="330" y="72"/>
                    <a:pt x="330" y="72"/>
                  </a:cubicBezTo>
                  <a:cubicBezTo>
                    <a:pt x="331" y="68"/>
                    <a:pt x="330" y="67"/>
                    <a:pt x="329" y="67"/>
                  </a:cubicBezTo>
                  <a:cubicBezTo>
                    <a:pt x="329" y="67"/>
                    <a:pt x="329" y="69"/>
                    <a:pt x="328" y="71"/>
                  </a:cubicBezTo>
                  <a:cubicBezTo>
                    <a:pt x="327" y="68"/>
                    <a:pt x="326" y="66"/>
                    <a:pt x="326" y="64"/>
                  </a:cubicBezTo>
                  <a:cubicBezTo>
                    <a:pt x="327" y="60"/>
                    <a:pt x="326" y="56"/>
                    <a:pt x="325" y="52"/>
                  </a:cubicBezTo>
                  <a:cubicBezTo>
                    <a:pt x="324" y="48"/>
                    <a:pt x="323" y="44"/>
                    <a:pt x="323" y="37"/>
                  </a:cubicBezTo>
                  <a:cubicBezTo>
                    <a:pt x="323" y="37"/>
                    <a:pt x="323" y="37"/>
                    <a:pt x="323" y="37"/>
                  </a:cubicBezTo>
                  <a:cubicBezTo>
                    <a:pt x="320" y="40"/>
                    <a:pt x="313" y="46"/>
                    <a:pt x="308" y="52"/>
                  </a:cubicBezTo>
                  <a:cubicBezTo>
                    <a:pt x="305" y="55"/>
                    <a:pt x="303" y="57"/>
                    <a:pt x="301" y="60"/>
                  </a:cubicBezTo>
                  <a:cubicBezTo>
                    <a:pt x="299" y="62"/>
                    <a:pt x="298" y="64"/>
                    <a:pt x="298" y="66"/>
                  </a:cubicBezTo>
                  <a:cubicBezTo>
                    <a:pt x="297" y="65"/>
                    <a:pt x="296" y="67"/>
                    <a:pt x="298" y="64"/>
                  </a:cubicBezTo>
                  <a:cubicBezTo>
                    <a:pt x="296" y="66"/>
                    <a:pt x="294" y="69"/>
                    <a:pt x="291" y="71"/>
                  </a:cubicBezTo>
                  <a:cubicBezTo>
                    <a:pt x="289" y="74"/>
                    <a:pt x="288" y="76"/>
                    <a:pt x="287" y="78"/>
                  </a:cubicBezTo>
                  <a:cubicBezTo>
                    <a:pt x="283" y="78"/>
                    <a:pt x="283" y="78"/>
                    <a:pt x="283" y="78"/>
                  </a:cubicBezTo>
                  <a:cubicBezTo>
                    <a:pt x="282" y="82"/>
                    <a:pt x="281" y="86"/>
                    <a:pt x="280" y="90"/>
                  </a:cubicBezTo>
                  <a:cubicBezTo>
                    <a:pt x="275" y="95"/>
                    <a:pt x="272" y="97"/>
                    <a:pt x="274" y="90"/>
                  </a:cubicBezTo>
                  <a:cubicBezTo>
                    <a:pt x="273" y="94"/>
                    <a:pt x="272" y="96"/>
                    <a:pt x="271" y="99"/>
                  </a:cubicBezTo>
                  <a:cubicBezTo>
                    <a:pt x="270" y="101"/>
                    <a:pt x="269" y="102"/>
                    <a:pt x="269" y="104"/>
                  </a:cubicBezTo>
                  <a:cubicBezTo>
                    <a:pt x="268" y="106"/>
                    <a:pt x="266" y="109"/>
                    <a:pt x="265" y="116"/>
                  </a:cubicBezTo>
                  <a:cubicBezTo>
                    <a:pt x="264" y="115"/>
                    <a:pt x="264" y="115"/>
                    <a:pt x="264" y="115"/>
                  </a:cubicBezTo>
                  <a:cubicBezTo>
                    <a:pt x="261" y="119"/>
                    <a:pt x="260" y="127"/>
                    <a:pt x="258" y="129"/>
                  </a:cubicBezTo>
                  <a:cubicBezTo>
                    <a:pt x="255" y="133"/>
                    <a:pt x="251" y="143"/>
                    <a:pt x="246" y="154"/>
                  </a:cubicBezTo>
                  <a:cubicBezTo>
                    <a:pt x="245" y="158"/>
                    <a:pt x="243" y="162"/>
                    <a:pt x="241" y="166"/>
                  </a:cubicBezTo>
                  <a:cubicBezTo>
                    <a:pt x="240" y="170"/>
                    <a:pt x="238" y="173"/>
                    <a:pt x="237" y="176"/>
                  </a:cubicBezTo>
                  <a:cubicBezTo>
                    <a:pt x="236" y="177"/>
                    <a:pt x="236" y="177"/>
                    <a:pt x="236" y="177"/>
                  </a:cubicBezTo>
                  <a:cubicBezTo>
                    <a:pt x="236" y="177"/>
                    <a:pt x="236" y="177"/>
                    <a:pt x="236" y="177"/>
                  </a:cubicBezTo>
                  <a:cubicBezTo>
                    <a:pt x="236" y="176"/>
                    <a:pt x="236" y="176"/>
                    <a:pt x="236" y="176"/>
                  </a:cubicBezTo>
                  <a:cubicBezTo>
                    <a:pt x="236" y="175"/>
                    <a:pt x="235" y="175"/>
                    <a:pt x="235" y="174"/>
                  </a:cubicBezTo>
                  <a:cubicBezTo>
                    <a:pt x="234" y="172"/>
                    <a:pt x="234" y="171"/>
                    <a:pt x="233" y="169"/>
                  </a:cubicBezTo>
                  <a:cubicBezTo>
                    <a:pt x="233" y="175"/>
                    <a:pt x="232" y="172"/>
                    <a:pt x="232" y="169"/>
                  </a:cubicBezTo>
                  <a:cubicBezTo>
                    <a:pt x="231" y="166"/>
                    <a:pt x="231" y="163"/>
                    <a:pt x="230" y="165"/>
                  </a:cubicBezTo>
                  <a:cubicBezTo>
                    <a:pt x="230" y="162"/>
                    <a:pt x="230" y="160"/>
                    <a:pt x="232" y="161"/>
                  </a:cubicBezTo>
                  <a:cubicBezTo>
                    <a:pt x="231" y="160"/>
                    <a:pt x="230" y="159"/>
                    <a:pt x="230" y="158"/>
                  </a:cubicBezTo>
                  <a:cubicBezTo>
                    <a:pt x="230" y="156"/>
                    <a:pt x="229" y="154"/>
                    <a:pt x="229" y="152"/>
                  </a:cubicBezTo>
                  <a:cubicBezTo>
                    <a:pt x="228" y="147"/>
                    <a:pt x="227" y="143"/>
                    <a:pt x="225" y="139"/>
                  </a:cubicBezTo>
                  <a:cubicBezTo>
                    <a:pt x="226" y="137"/>
                    <a:pt x="227" y="141"/>
                    <a:pt x="228" y="140"/>
                  </a:cubicBezTo>
                  <a:cubicBezTo>
                    <a:pt x="227" y="139"/>
                    <a:pt x="226" y="136"/>
                    <a:pt x="226" y="134"/>
                  </a:cubicBezTo>
                  <a:cubicBezTo>
                    <a:pt x="227" y="132"/>
                    <a:pt x="228" y="136"/>
                    <a:pt x="228" y="138"/>
                  </a:cubicBezTo>
                  <a:cubicBezTo>
                    <a:pt x="226" y="124"/>
                    <a:pt x="223" y="123"/>
                    <a:pt x="219" y="122"/>
                  </a:cubicBezTo>
                  <a:cubicBezTo>
                    <a:pt x="220" y="115"/>
                    <a:pt x="219" y="111"/>
                    <a:pt x="216" y="106"/>
                  </a:cubicBezTo>
                  <a:cubicBezTo>
                    <a:pt x="217" y="103"/>
                    <a:pt x="217" y="99"/>
                    <a:pt x="219" y="108"/>
                  </a:cubicBezTo>
                  <a:cubicBezTo>
                    <a:pt x="219" y="105"/>
                    <a:pt x="218" y="97"/>
                    <a:pt x="217" y="90"/>
                  </a:cubicBezTo>
                  <a:cubicBezTo>
                    <a:pt x="216" y="83"/>
                    <a:pt x="215" y="76"/>
                    <a:pt x="213" y="76"/>
                  </a:cubicBezTo>
                  <a:cubicBezTo>
                    <a:pt x="214" y="74"/>
                    <a:pt x="212" y="69"/>
                    <a:pt x="212" y="68"/>
                  </a:cubicBezTo>
                  <a:cubicBezTo>
                    <a:pt x="211" y="62"/>
                    <a:pt x="210" y="59"/>
                    <a:pt x="209" y="55"/>
                  </a:cubicBezTo>
                  <a:cubicBezTo>
                    <a:pt x="208" y="52"/>
                    <a:pt x="207" y="49"/>
                    <a:pt x="205" y="44"/>
                  </a:cubicBezTo>
                  <a:cubicBezTo>
                    <a:pt x="206" y="47"/>
                    <a:pt x="206" y="47"/>
                    <a:pt x="206" y="47"/>
                  </a:cubicBezTo>
                  <a:cubicBezTo>
                    <a:pt x="202" y="44"/>
                    <a:pt x="203" y="38"/>
                    <a:pt x="198" y="30"/>
                  </a:cubicBezTo>
                  <a:cubicBezTo>
                    <a:pt x="198" y="30"/>
                    <a:pt x="198" y="30"/>
                    <a:pt x="198" y="30"/>
                  </a:cubicBezTo>
                  <a:cubicBezTo>
                    <a:pt x="198" y="27"/>
                    <a:pt x="197" y="25"/>
                    <a:pt x="196" y="23"/>
                  </a:cubicBezTo>
                  <a:cubicBezTo>
                    <a:pt x="195" y="22"/>
                    <a:pt x="194" y="21"/>
                    <a:pt x="194" y="20"/>
                  </a:cubicBezTo>
                  <a:cubicBezTo>
                    <a:pt x="193" y="18"/>
                    <a:pt x="192" y="16"/>
                    <a:pt x="191" y="15"/>
                  </a:cubicBezTo>
                  <a:cubicBezTo>
                    <a:pt x="190" y="14"/>
                    <a:pt x="189" y="13"/>
                    <a:pt x="187" y="11"/>
                  </a:cubicBezTo>
                  <a:cubicBezTo>
                    <a:pt x="186" y="9"/>
                    <a:pt x="183" y="5"/>
                    <a:pt x="179" y="0"/>
                  </a:cubicBezTo>
                  <a:cubicBezTo>
                    <a:pt x="179" y="3"/>
                    <a:pt x="179" y="3"/>
                    <a:pt x="179" y="3"/>
                  </a:cubicBezTo>
                  <a:cubicBezTo>
                    <a:pt x="179" y="4"/>
                    <a:pt x="178" y="4"/>
                    <a:pt x="178" y="3"/>
                  </a:cubicBezTo>
                  <a:cubicBezTo>
                    <a:pt x="175" y="5"/>
                    <a:pt x="171" y="7"/>
                    <a:pt x="166" y="11"/>
                  </a:cubicBezTo>
                  <a:cubicBezTo>
                    <a:pt x="164" y="13"/>
                    <a:pt x="162" y="15"/>
                    <a:pt x="159" y="18"/>
                  </a:cubicBezTo>
                  <a:cubicBezTo>
                    <a:pt x="157" y="20"/>
                    <a:pt x="156" y="23"/>
                    <a:pt x="155" y="25"/>
                  </a:cubicBezTo>
                  <a:cubicBezTo>
                    <a:pt x="156" y="24"/>
                    <a:pt x="157" y="23"/>
                    <a:pt x="158" y="22"/>
                  </a:cubicBezTo>
                  <a:cubicBezTo>
                    <a:pt x="157" y="23"/>
                    <a:pt x="156" y="25"/>
                    <a:pt x="155" y="27"/>
                  </a:cubicBezTo>
                  <a:cubicBezTo>
                    <a:pt x="153" y="29"/>
                    <a:pt x="151" y="30"/>
                    <a:pt x="150" y="32"/>
                  </a:cubicBezTo>
                  <a:cubicBezTo>
                    <a:pt x="148" y="34"/>
                    <a:pt x="146" y="36"/>
                    <a:pt x="145" y="38"/>
                  </a:cubicBezTo>
                  <a:cubicBezTo>
                    <a:pt x="143" y="40"/>
                    <a:pt x="142" y="42"/>
                    <a:pt x="142" y="44"/>
                  </a:cubicBezTo>
                  <a:cubicBezTo>
                    <a:pt x="141" y="45"/>
                    <a:pt x="142" y="41"/>
                    <a:pt x="142" y="39"/>
                  </a:cubicBezTo>
                  <a:cubicBezTo>
                    <a:pt x="138" y="48"/>
                    <a:pt x="139" y="49"/>
                    <a:pt x="140" y="49"/>
                  </a:cubicBezTo>
                  <a:cubicBezTo>
                    <a:pt x="141" y="49"/>
                    <a:pt x="142" y="49"/>
                    <a:pt x="141" y="56"/>
                  </a:cubicBezTo>
                  <a:cubicBezTo>
                    <a:pt x="140" y="58"/>
                    <a:pt x="139" y="52"/>
                    <a:pt x="137" y="61"/>
                  </a:cubicBezTo>
                  <a:cubicBezTo>
                    <a:pt x="136" y="63"/>
                    <a:pt x="136" y="70"/>
                    <a:pt x="137" y="78"/>
                  </a:cubicBezTo>
                  <a:cubicBezTo>
                    <a:pt x="138" y="85"/>
                    <a:pt x="139" y="94"/>
                    <a:pt x="138" y="100"/>
                  </a:cubicBezTo>
                  <a:cubicBezTo>
                    <a:pt x="139" y="97"/>
                    <a:pt x="140" y="94"/>
                    <a:pt x="141" y="100"/>
                  </a:cubicBezTo>
                  <a:cubicBezTo>
                    <a:pt x="141" y="110"/>
                    <a:pt x="138" y="126"/>
                    <a:pt x="143" y="134"/>
                  </a:cubicBezTo>
                  <a:cubicBezTo>
                    <a:pt x="143" y="135"/>
                    <a:pt x="142" y="135"/>
                    <a:pt x="142" y="135"/>
                  </a:cubicBezTo>
                  <a:cubicBezTo>
                    <a:pt x="144" y="142"/>
                    <a:pt x="146" y="158"/>
                    <a:pt x="148" y="162"/>
                  </a:cubicBezTo>
                  <a:cubicBezTo>
                    <a:pt x="145" y="165"/>
                    <a:pt x="147" y="176"/>
                    <a:pt x="148" y="186"/>
                  </a:cubicBezTo>
                  <a:cubicBezTo>
                    <a:pt x="148" y="188"/>
                    <a:pt x="149" y="190"/>
                    <a:pt x="149" y="191"/>
                  </a:cubicBezTo>
                  <a:cubicBezTo>
                    <a:pt x="149" y="193"/>
                    <a:pt x="149" y="195"/>
                    <a:pt x="149" y="196"/>
                  </a:cubicBezTo>
                  <a:cubicBezTo>
                    <a:pt x="149" y="198"/>
                    <a:pt x="148" y="199"/>
                    <a:pt x="147" y="197"/>
                  </a:cubicBezTo>
                  <a:cubicBezTo>
                    <a:pt x="147" y="200"/>
                    <a:pt x="147" y="203"/>
                    <a:pt x="146" y="206"/>
                  </a:cubicBezTo>
                  <a:cubicBezTo>
                    <a:pt x="146" y="206"/>
                    <a:pt x="146" y="206"/>
                    <a:pt x="146" y="206"/>
                  </a:cubicBezTo>
                  <a:cubicBezTo>
                    <a:pt x="146" y="206"/>
                    <a:pt x="146" y="206"/>
                    <a:pt x="146" y="206"/>
                  </a:cubicBezTo>
                  <a:cubicBezTo>
                    <a:pt x="145" y="206"/>
                    <a:pt x="145" y="206"/>
                    <a:pt x="145" y="206"/>
                  </a:cubicBezTo>
                  <a:cubicBezTo>
                    <a:pt x="145" y="206"/>
                    <a:pt x="144" y="205"/>
                    <a:pt x="144" y="205"/>
                  </a:cubicBezTo>
                  <a:cubicBezTo>
                    <a:pt x="144" y="204"/>
                    <a:pt x="144" y="204"/>
                    <a:pt x="144" y="204"/>
                  </a:cubicBezTo>
                  <a:cubicBezTo>
                    <a:pt x="141" y="202"/>
                    <a:pt x="139" y="201"/>
                    <a:pt x="138" y="200"/>
                  </a:cubicBezTo>
                  <a:cubicBezTo>
                    <a:pt x="136" y="200"/>
                    <a:pt x="135" y="199"/>
                    <a:pt x="134" y="199"/>
                  </a:cubicBezTo>
                  <a:cubicBezTo>
                    <a:pt x="132" y="197"/>
                    <a:pt x="134" y="198"/>
                    <a:pt x="134" y="198"/>
                  </a:cubicBezTo>
                  <a:cubicBezTo>
                    <a:pt x="134" y="197"/>
                    <a:pt x="133" y="196"/>
                    <a:pt x="133" y="196"/>
                  </a:cubicBezTo>
                  <a:cubicBezTo>
                    <a:pt x="132" y="195"/>
                    <a:pt x="132" y="194"/>
                    <a:pt x="131" y="194"/>
                  </a:cubicBezTo>
                  <a:cubicBezTo>
                    <a:pt x="130" y="192"/>
                    <a:pt x="128" y="191"/>
                    <a:pt x="127" y="189"/>
                  </a:cubicBezTo>
                  <a:cubicBezTo>
                    <a:pt x="125" y="187"/>
                    <a:pt x="124" y="185"/>
                    <a:pt x="122" y="183"/>
                  </a:cubicBezTo>
                  <a:cubicBezTo>
                    <a:pt x="118" y="180"/>
                    <a:pt x="114" y="177"/>
                    <a:pt x="108" y="171"/>
                  </a:cubicBezTo>
                  <a:cubicBezTo>
                    <a:pt x="108" y="169"/>
                    <a:pt x="108" y="169"/>
                    <a:pt x="108" y="169"/>
                  </a:cubicBezTo>
                  <a:cubicBezTo>
                    <a:pt x="106" y="167"/>
                    <a:pt x="102" y="161"/>
                    <a:pt x="96" y="154"/>
                  </a:cubicBezTo>
                  <a:cubicBezTo>
                    <a:pt x="90" y="147"/>
                    <a:pt x="81" y="139"/>
                    <a:pt x="72" y="134"/>
                  </a:cubicBezTo>
                  <a:cubicBezTo>
                    <a:pt x="73" y="134"/>
                    <a:pt x="73" y="133"/>
                    <a:pt x="75" y="134"/>
                  </a:cubicBezTo>
                  <a:cubicBezTo>
                    <a:pt x="70" y="131"/>
                    <a:pt x="64" y="127"/>
                    <a:pt x="58" y="124"/>
                  </a:cubicBezTo>
                  <a:cubicBezTo>
                    <a:pt x="52" y="121"/>
                    <a:pt x="45" y="118"/>
                    <a:pt x="39" y="117"/>
                  </a:cubicBezTo>
                  <a:cubicBezTo>
                    <a:pt x="32" y="116"/>
                    <a:pt x="25" y="116"/>
                    <a:pt x="20" y="118"/>
                  </a:cubicBezTo>
                  <a:cubicBezTo>
                    <a:pt x="19" y="118"/>
                    <a:pt x="19" y="118"/>
                    <a:pt x="18" y="118"/>
                  </a:cubicBezTo>
                  <a:cubicBezTo>
                    <a:pt x="17" y="119"/>
                    <a:pt x="17" y="119"/>
                    <a:pt x="16" y="119"/>
                  </a:cubicBezTo>
                  <a:cubicBezTo>
                    <a:pt x="14" y="120"/>
                    <a:pt x="13" y="121"/>
                    <a:pt x="12" y="121"/>
                  </a:cubicBezTo>
                  <a:cubicBezTo>
                    <a:pt x="10" y="123"/>
                    <a:pt x="9" y="124"/>
                    <a:pt x="8" y="126"/>
                  </a:cubicBezTo>
                  <a:cubicBezTo>
                    <a:pt x="5" y="127"/>
                    <a:pt x="3" y="129"/>
                    <a:pt x="0" y="131"/>
                  </a:cubicBezTo>
                  <a:cubicBezTo>
                    <a:pt x="0" y="131"/>
                    <a:pt x="0" y="132"/>
                    <a:pt x="0" y="132"/>
                  </a:cubicBezTo>
                  <a:cubicBezTo>
                    <a:pt x="1" y="133"/>
                    <a:pt x="1" y="133"/>
                    <a:pt x="1" y="133"/>
                  </a:cubicBezTo>
                  <a:cubicBezTo>
                    <a:pt x="1" y="136"/>
                    <a:pt x="1" y="136"/>
                    <a:pt x="1" y="136"/>
                  </a:cubicBezTo>
                  <a:cubicBezTo>
                    <a:pt x="3" y="140"/>
                    <a:pt x="3" y="140"/>
                    <a:pt x="3" y="140"/>
                  </a:cubicBezTo>
                  <a:cubicBezTo>
                    <a:pt x="2" y="137"/>
                    <a:pt x="2" y="135"/>
                    <a:pt x="2" y="134"/>
                  </a:cubicBezTo>
                  <a:cubicBezTo>
                    <a:pt x="2" y="133"/>
                    <a:pt x="2" y="132"/>
                    <a:pt x="2" y="132"/>
                  </a:cubicBezTo>
                  <a:cubicBezTo>
                    <a:pt x="1" y="132"/>
                    <a:pt x="2" y="132"/>
                    <a:pt x="2" y="132"/>
                  </a:cubicBezTo>
                  <a:cubicBezTo>
                    <a:pt x="2" y="132"/>
                    <a:pt x="2" y="132"/>
                    <a:pt x="2" y="131"/>
                  </a:cubicBezTo>
                  <a:cubicBezTo>
                    <a:pt x="3" y="131"/>
                    <a:pt x="3" y="131"/>
                    <a:pt x="3" y="132"/>
                  </a:cubicBezTo>
                  <a:cubicBezTo>
                    <a:pt x="3" y="132"/>
                    <a:pt x="3" y="132"/>
                    <a:pt x="3" y="132"/>
                  </a:cubicBezTo>
                  <a:cubicBezTo>
                    <a:pt x="3" y="132"/>
                    <a:pt x="3" y="132"/>
                    <a:pt x="3" y="132"/>
                  </a:cubicBezTo>
                  <a:cubicBezTo>
                    <a:pt x="3" y="133"/>
                    <a:pt x="3" y="133"/>
                    <a:pt x="3" y="133"/>
                  </a:cubicBezTo>
                  <a:cubicBezTo>
                    <a:pt x="5" y="136"/>
                    <a:pt x="7" y="139"/>
                    <a:pt x="6" y="136"/>
                  </a:cubicBezTo>
                  <a:cubicBezTo>
                    <a:pt x="8" y="139"/>
                    <a:pt x="8" y="144"/>
                    <a:pt x="9" y="147"/>
                  </a:cubicBezTo>
                  <a:cubicBezTo>
                    <a:pt x="9" y="149"/>
                    <a:pt x="9" y="149"/>
                    <a:pt x="8" y="149"/>
                  </a:cubicBezTo>
                  <a:cubicBezTo>
                    <a:pt x="8" y="149"/>
                    <a:pt x="8" y="149"/>
                    <a:pt x="7" y="146"/>
                  </a:cubicBezTo>
                  <a:cubicBezTo>
                    <a:pt x="7" y="145"/>
                    <a:pt x="7" y="145"/>
                    <a:pt x="7" y="145"/>
                  </a:cubicBezTo>
                  <a:cubicBezTo>
                    <a:pt x="5" y="144"/>
                    <a:pt x="5" y="145"/>
                    <a:pt x="6" y="148"/>
                  </a:cubicBezTo>
                  <a:cubicBezTo>
                    <a:pt x="6" y="150"/>
                    <a:pt x="7" y="153"/>
                    <a:pt x="8" y="156"/>
                  </a:cubicBezTo>
                  <a:cubicBezTo>
                    <a:pt x="10" y="162"/>
                    <a:pt x="12" y="168"/>
                    <a:pt x="11" y="168"/>
                  </a:cubicBezTo>
                  <a:cubicBezTo>
                    <a:pt x="26" y="203"/>
                    <a:pt x="47" y="234"/>
                    <a:pt x="71" y="261"/>
                  </a:cubicBezTo>
                  <a:cubicBezTo>
                    <a:pt x="70" y="256"/>
                    <a:pt x="70" y="256"/>
                    <a:pt x="70" y="256"/>
                  </a:cubicBezTo>
                  <a:cubicBezTo>
                    <a:pt x="73" y="259"/>
                    <a:pt x="75" y="262"/>
                    <a:pt x="78" y="265"/>
                  </a:cubicBezTo>
                  <a:cubicBezTo>
                    <a:pt x="80" y="268"/>
                    <a:pt x="79" y="270"/>
                    <a:pt x="74" y="264"/>
                  </a:cubicBezTo>
                  <a:cubicBezTo>
                    <a:pt x="74" y="266"/>
                    <a:pt x="77" y="268"/>
                    <a:pt x="80" y="270"/>
                  </a:cubicBezTo>
                  <a:cubicBezTo>
                    <a:pt x="81" y="271"/>
                    <a:pt x="82" y="272"/>
                    <a:pt x="83" y="272"/>
                  </a:cubicBezTo>
                  <a:cubicBezTo>
                    <a:pt x="84" y="272"/>
                    <a:pt x="84" y="273"/>
                    <a:pt x="84" y="273"/>
                  </a:cubicBezTo>
                  <a:cubicBezTo>
                    <a:pt x="88" y="277"/>
                    <a:pt x="86" y="276"/>
                    <a:pt x="84" y="275"/>
                  </a:cubicBezTo>
                  <a:cubicBezTo>
                    <a:pt x="82" y="274"/>
                    <a:pt x="80" y="273"/>
                    <a:pt x="81" y="274"/>
                  </a:cubicBezTo>
                  <a:cubicBezTo>
                    <a:pt x="84" y="277"/>
                    <a:pt x="84" y="277"/>
                    <a:pt x="84" y="277"/>
                  </a:cubicBezTo>
                  <a:cubicBezTo>
                    <a:pt x="83" y="276"/>
                    <a:pt x="83" y="276"/>
                    <a:pt x="83" y="276"/>
                  </a:cubicBezTo>
                  <a:cubicBezTo>
                    <a:pt x="87" y="278"/>
                    <a:pt x="89" y="278"/>
                    <a:pt x="93" y="282"/>
                  </a:cubicBezTo>
                  <a:cubicBezTo>
                    <a:pt x="94" y="284"/>
                    <a:pt x="91" y="282"/>
                    <a:pt x="91" y="283"/>
                  </a:cubicBezTo>
                  <a:cubicBezTo>
                    <a:pt x="91" y="283"/>
                    <a:pt x="91" y="283"/>
                    <a:pt x="92" y="284"/>
                  </a:cubicBezTo>
                  <a:cubicBezTo>
                    <a:pt x="92" y="284"/>
                    <a:pt x="92" y="284"/>
                    <a:pt x="92" y="285"/>
                  </a:cubicBezTo>
                  <a:cubicBezTo>
                    <a:pt x="92" y="285"/>
                    <a:pt x="93" y="285"/>
                    <a:pt x="93" y="285"/>
                  </a:cubicBezTo>
                  <a:cubicBezTo>
                    <a:pt x="92" y="285"/>
                    <a:pt x="92" y="285"/>
                    <a:pt x="92" y="285"/>
                  </a:cubicBezTo>
                  <a:cubicBezTo>
                    <a:pt x="91" y="285"/>
                    <a:pt x="91" y="285"/>
                    <a:pt x="90" y="285"/>
                  </a:cubicBezTo>
                  <a:cubicBezTo>
                    <a:pt x="89" y="286"/>
                    <a:pt x="88" y="286"/>
                    <a:pt x="86" y="286"/>
                  </a:cubicBezTo>
                  <a:cubicBezTo>
                    <a:pt x="88" y="286"/>
                    <a:pt x="91" y="287"/>
                    <a:pt x="93" y="288"/>
                  </a:cubicBezTo>
                  <a:cubicBezTo>
                    <a:pt x="91" y="289"/>
                    <a:pt x="84" y="288"/>
                    <a:pt x="92" y="290"/>
                  </a:cubicBezTo>
                  <a:cubicBezTo>
                    <a:pt x="89" y="289"/>
                    <a:pt x="85" y="289"/>
                    <a:pt x="81" y="289"/>
                  </a:cubicBezTo>
                  <a:cubicBezTo>
                    <a:pt x="80" y="289"/>
                    <a:pt x="79" y="288"/>
                    <a:pt x="78" y="288"/>
                  </a:cubicBezTo>
                  <a:cubicBezTo>
                    <a:pt x="78" y="288"/>
                    <a:pt x="77" y="288"/>
                    <a:pt x="77" y="288"/>
                  </a:cubicBezTo>
                  <a:cubicBezTo>
                    <a:pt x="76" y="288"/>
                    <a:pt x="75" y="288"/>
                    <a:pt x="74" y="288"/>
                  </a:cubicBezTo>
                  <a:cubicBezTo>
                    <a:pt x="71" y="288"/>
                    <a:pt x="67" y="288"/>
                    <a:pt x="64" y="288"/>
                  </a:cubicBezTo>
                  <a:cubicBezTo>
                    <a:pt x="57" y="288"/>
                    <a:pt x="50" y="288"/>
                    <a:pt x="44" y="289"/>
                  </a:cubicBezTo>
                  <a:cubicBezTo>
                    <a:pt x="39" y="289"/>
                    <a:pt x="34" y="290"/>
                    <a:pt x="33" y="290"/>
                  </a:cubicBezTo>
                  <a:cubicBezTo>
                    <a:pt x="28" y="292"/>
                    <a:pt x="23" y="294"/>
                    <a:pt x="18" y="297"/>
                  </a:cubicBezTo>
                  <a:cubicBezTo>
                    <a:pt x="15" y="298"/>
                    <a:pt x="13" y="300"/>
                    <a:pt x="10" y="303"/>
                  </a:cubicBezTo>
                  <a:cubicBezTo>
                    <a:pt x="8" y="305"/>
                    <a:pt x="7" y="308"/>
                    <a:pt x="5" y="311"/>
                  </a:cubicBezTo>
                  <a:cubicBezTo>
                    <a:pt x="6" y="309"/>
                    <a:pt x="7" y="309"/>
                    <a:pt x="8" y="309"/>
                  </a:cubicBezTo>
                  <a:cubicBezTo>
                    <a:pt x="8" y="310"/>
                    <a:pt x="7" y="312"/>
                    <a:pt x="5" y="317"/>
                  </a:cubicBezTo>
                  <a:cubicBezTo>
                    <a:pt x="4" y="316"/>
                    <a:pt x="3" y="316"/>
                    <a:pt x="2" y="318"/>
                  </a:cubicBezTo>
                  <a:cubicBezTo>
                    <a:pt x="1" y="319"/>
                    <a:pt x="0" y="323"/>
                    <a:pt x="0" y="327"/>
                  </a:cubicBezTo>
                  <a:cubicBezTo>
                    <a:pt x="0" y="331"/>
                    <a:pt x="1" y="336"/>
                    <a:pt x="4" y="340"/>
                  </a:cubicBezTo>
                  <a:cubicBezTo>
                    <a:pt x="6" y="343"/>
                    <a:pt x="9" y="346"/>
                    <a:pt x="11" y="348"/>
                  </a:cubicBezTo>
                  <a:cubicBezTo>
                    <a:pt x="8" y="344"/>
                    <a:pt x="15" y="349"/>
                    <a:pt x="22" y="351"/>
                  </a:cubicBezTo>
                  <a:cubicBezTo>
                    <a:pt x="29" y="353"/>
                    <a:pt x="36" y="354"/>
                    <a:pt x="30" y="351"/>
                  </a:cubicBezTo>
                  <a:cubicBezTo>
                    <a:pt x="39" y="353"/>
                    <a:pt x="30" y="353"/>
                    <a:pt x="37" y="355"/>
                  </a:cubicBezTo>
                  <a:cubicBezTo>
                    <a:pt x="47" y="356"/>
                    <a:pt x="58" y="358"/>
                    <a:pt x="70" y="359"/>
                  </a:cubicBezTo>
                  <a:cubicBezTo>
                    <a:pt x="75" y="360"/>
                    <a:pt x="81" y="361"/>
                    <a:pt x="86" y="362"/>
                  </a:cubicBezTo>
                  <a:cubicBezTo>
                    <a:pt x="88" y="363"/>
                    <a:pt x="88" y="363"/>
                    <a:pt x="88" y="363"/>
                  </a:cubicBezTo>
                  <a:cubicBezTo>
                    <a:pt x="90" y="363"/>
                    <a:pt x="90" y="363"/>
                    <a:pt x="90" y="363"/>
                  </a:cubicBezTo>
                  <a:cubicBezTo>
                    <a:pt x="94" y="365"/>
                    <a:pt x="94" y="365"/>
                    <a:pt x="94" y="365"/>
                  </a:cubicBezTo>
                  <a:cubicBezTo>
                    <a:pt x="96" y="366"/>
                    <a:pt x="99" y="367"/>
                    <a:pt x="101" y="368"/>
                  </a:cubicBezTo>
                  <a:cubicBezTo>
                    <a:pt x="102" y="368"/>
                    <a:pt x="99" y="365"/>
                    <a:pt x="104" y="366"/>
                  </a:cubicBezTo>
                  <a:cubicBezTo>
                    <a:pt x="105" y="368"/>
                    <a:pt x="106" y="369"/>
                    <a:pt x="108" y="371"/>
                  </a:cubicBezTo>
                  <a:cubicBezTo>
                    <a:pt x="109" y="372"/>
                    <a:pt x="110" y="374"/>
                    <a:pt x="111" y="376"/>
                  </a:cubicBezTo>
                  <a:cubicBezTo>
                    <a:pt x="114" y="378"/>
                    <a:pt x="117" y="375"/>
                    <a:pt x="121" y="383"/>
                  </a:cubicBezTo>
                  <a:cubicBezTo>
                    <a:pt x="120" y="382"/>
                    <a:pt x="120" y="380"/>
                    <a:pt x="122" y="382"/>
                  </a:cubicBezTo>
                  <a:cubicBezTo>
                    <a:pt x="125" y="386"/>
                    <a:pt x="128" y="392"/>
                    <a:pt x="131" y="397"/>
                  </a:cubicBezTo>
                  <a:cubicBezTo>
                    <a:pt x="133" y="402"/>
                    <a:pt x="135" y="407"/>
                    <a:pt x="137" y="413"/>
                  </a:cubicBezTo>
                  <a:cubicBezTo>
                    <a:pt x="141" y="424"/>
                    <a:pt x="145" y="435"/>
                    <a:pt x="147" y="447"/>
                  </a:cubicBezTo>
                  <a:cubicBezTo>
                    <a:pt x="152" y="471"/>
                    <a:pt x="154" y="496"/>
                    <a:pt x="153" y="520"/>
                  </a:cubicBezTo>
                  <a:cubicBezTo>
                    <a:pt x="154" y="514"/>
                    <a:pt x="154" y="518"/>
                    <a:pt x="155" y="523"/>
                  </a:cubicBezTo>
                  <a:cubicBezTo>
                    <a:pt x="155" y="520"/>
                    <a:pt x="157" y="523"/>
                    <a:pt x="158" y="522"/>
                  </a:cubicBezTo>
                  <a:cubicBezTo>
                    <a:pt x="157" y="529"/>
                    <a:pt x="157" y="536"/>
                    <a:pt x="157" y="543"/>
                  </a:cubicBezTo>
                  <a:cubicBezTo>
                    <a:pt x="160" y="546"/>
                    <a:pt x="161" y="565"/>
                    <a:pt x="164" y="567"/>
                  </a:cubicBezTo>
                  <a:cubicBezTo>
                    <a:pt x="162" y="560"/>
                    <a:pt x="162" y="560"/>
                    <a:pt x="162" y="560"/>
                  </a:cubicBezTo>
                  <a:cubicBezTo>
                    <a:pt x="167" y="568"/>
                    <a:pt x="167" y="547"/>
                    <a:pt x="171" y="548"/>
                  </a:cubicBezTo>
                  <a:cubicBezTo>
                    <a:pt x="166" y="539"/>
                    <a:pt x="173" y="522"/>
                    <a:pt x="166" y="507"/>
                  </a:cubicBezTo>
                  <a:cubicBezTo>
                    <a:pt x="167" y="504"/>
                    <a:pt x="168" y="510"/>
                    <a:pt x="168" y="508"/>
                  </a:cubicBezTo>
                  <a:cubicBezTo>
                    <a:pt x="166" y="504"/>
                    <a:pt x="166" y="499"/>
                    <a:pt x="165" y="490"/>
                  </a:cubicBezTo>
                  <a:cubicBezTo>
                    <a:pt x="166" y="491"/>
                    <a:pt x="166" y="491"/>
                    <a:pt x="166" y="491"/>
                  </a:cubicBezTo>
                  <a:cubicBezTo>
                    <a:pt x="164" y="479"/>
                    <a:pt x="164" y="470"/>
                    <a:pt x="163" y="460"/>
                  </a:cubicBezTo>
                  <a:cubicBezTo>
                    <a:pt x="162" y="451"/>
                    <a:pt x="161" y="441"/>
                    <a:pt x="158" y="426"/>
                  </a:cubicBezTo>
                  <a:cubicBezTo>
                    <a:pt x="156" y="429"/>
                    <a:pt x="156" y="429"/>
                    <a:pt x="156" y="429"/>
                  </a:cubicBezTo>
                  <a:cubicBezTo>
                    <a:pt x="155" y="423"/>
                    <a:pt x="155" y="421"/>
                    <a:pt x="155" y="418"/>
                  </a:cubicBezTo>
                  <a:cubicBezTo>
                    <a:pt x="153" y="415"/>
                    <a:pt x="154" y="419"/>
                    <a:pt x="155" y="424"/>
                  </a:cubicBezTo>
                  <a:cubicBezTo>
                    <a:pt x="156" y="428"/>
                    <a:pt x="157" y="433"/>
                    <a:pt x="155" y="430"/>
                  </a:cubicBezTo>
                  <a:cubicBezTo>
                    <a:pt x="156" y="425"/>
                    <a:pt x="153" y="415"/>
                    <a:pt x="149" y="404"/>
                  </a:cubicBezTo>
                  <a:cubicBezTo>
                    <a:pt x="148" y="402"/>
                    <a:pt x="147" y="399"/>
                    <a:pt x="146" y="397"/>
                  </a:cubicBezTo>
                  <a:cubicBezTo>
                    <a:pt x="145" y="395"/>
                    <a:pt x="144" y="392"/>
                    <a:pt x="143" y="390"/>
                  </a:cubicBezTo>
                  <a:cubicBezTo>
                    <a:pt x="141" y="386"/>
                    <a:pt x="140" y="383"/>
                    <a:pt x="140" y="381"/>
                  </a:cubicBezTo>
                  <a:cubicBezTo>
                    <a:pt x="134" y="373"/>
                    <a:pt x="140" y="385"/>
                    <a:pt x="134" y="376"/>
                  </a:cubicBezTo>
                  <a:cubicBezTo>
                    <a:pt x="133" y="373"/>
                    <a:pt x="133" y="373"/>
                    <a:pt x="133" y="373"/>
                  </a:cubicBezTo>
                  <a:cubicBezTo>
                    <a:pt x="130" y="372"/>
                    <a:pt x="130" y="372"/>
                    <a:pt x="130" y="372"/>
                  </a:cubicBezTo>
                  <a:cubicBezTo>
                    <a:pt x="128" y="370"/>
                    <a:pt x="127" y="368"/>
                    <a:pt x="126" y="366"/>
                  </a:cubicBezTo>
                  <a:cubicBezTo>
                    <a:pt x="125" y="365"/>
                    <a:pt x="125" y="364"/>
                    <a:pt x="125" y="363"/>
                  </a:cubicBezTo>
                  <a:cubicBezTo>
                    <a:pt x="126" y="364"/>
                    <a:pt x="129" y="366"/>
                    <a:pt x="130" y="367"/>
                  </a:cubicBezTo>
                  <a:cubicBezTo>
                    <a:pt x="129" y="366"/>
                    <a:pt x="128" y="365"/>
                    <a:pt x="128" y="364"/>
                  </a:cubicBezTo>
                  <a:cubicBezTo>
                    <a:pt x="127" y="363"/>
                    <a:pt x="126" y="363"/>
                    <a:pt x="125" y="362"/>
                  </a:cubicBezTo>
                  <a:cubicBezTo>
                    <a:pt x="122" y="360"/>
                    <a:pt x="120" y="358"/>
                    <a:pt x="117" y="356"/>
                  </a:cubicBezTo>
                  <a:cubicBezTo>
                    <a:pt x="115" y="355"/>
                    <a:pt x="113" y="354"/>
                    <a:pt x="111" y="353"/>
                  </a:cubicBezTo>
                  <a:cubicBezTo>
                    <a:pt x="109" y="352"/>
                    <a:pt x="107" y="351"/>
                    <a:pt x="107" y="351"/>
                  </a:cubicBezTo>
                  <a:cubicBezTo>
                    <a:pt x="110" y="352"/>
                    <a:pt x="113" y="354"/>
                    <a:pt x="115" y="356"/>
                  </a:cubicBezTo>
                  <a:cubicBezTo>
                    <a:pt x="109" y="353"/>
                    <a:pt x="102" y="349"/>
                    <a:pt x="95" y="347"/>
                  </a:cubicBezTo>
                  <a:cubicBezTo>
                    <a:pt x="93" y="346"/>
                    <a:pt x="91" y="346"/>
                    <a:pt x="89" y="346"/>
                  </a:cubicBezTo>
                  <a:cubicBezTo>
                    <a:pt x="87" y="345"/>
                    <a:pt x="85" y="345"/>
                    <a:pt x="83" y="345"/>
                  </a:cubicBezTo>
                  <a:cubicBezTo>
                    <a:pt x="79" y="344"/>
                    <a:pt x="76" y="344"/>
                    <a:pt x="72" y="343"/>
                  </a:cubicBezTo>
                  <a:cubicBezTo>
                    <a:pt x="58" y="342"/>
                    <a:pt x="45" y="341"/>
                    <a:pt x="33" y="340"/>
                  </a:cubicBezTo>
                  <a:cubicBezTo>
                    <a:pt x="35" y="341"/>
                    <a:pt x="35" y="341"/>
                    <a:pt x="35" y="341"/>
                  </a:cubicBezTo>
                  <a:cubicBezTo>
                    <a:pt x="26" y="340"/>
                    <a:pt x="23" y="338"/>
                    <a:pt x="20" y="336"/>
                  </a:cubicBezTo>
                  <a:cubicBezTo>
                    <a:pt x="18" y="335"/>
                    <a:pt x="17" y="334"/>
                    <a:pt x="16" y="333"/>
                  </a:cubicBezTo>
                  <a:cubicBezTo>
                    <a:pt x="14" y="331"/>
                    <a:pt x="13" y="330"/>
                    <a:pt x="12" y="327"/>
                  </a:cubicBezTo>
                  <a:cubicBezTo>
                    <a:pt x="13" y="327"/>
                    <a:pt x="13" y="327"/>
                    <a:pt x="13" y="327"/>
                  </a:cubicBezTo>
                  <a:cubicBezTo>
                    <a:pt x="11" y="325"/>
                    <a:pt x="12" y="320"/>
                    <a:pt x="14" y="316"/>
                  </a:cubicBezTo>
                  <a:cubicBezTo>
                    <a:pt x="14" y="318"/>
                    <a:pt x="15" y="316"/>
                    <a:pt x="16" y="315"/>
                  </a:cubicBezTo>
                  <a:cubicBezTo>
                    <a:pt x="18" y="314"/>
                    <a:pt x="19" y="312"/>
                    <a:pt x="18" y="315"/>
                  </a:cubicBezTo>
                  <a:cubicBezTo>
                    <a:pt x="19" y="314"/>
                    <a:pt x="19" y="313"/>
                    <a:pt x="19" y="313"/>
                  </a:cubicBezTo>
                  <a:cubicBezTo>
                    <a:pt x="20" y="312"/>
                    <a:pt x="20" y="312"/>
                    <a:pt x="20" y="311"/>
                  </a:cubicBezTo>
                  <a:cubicBezTo>
                    <a:pt x="21" y="310"/>
                    <a:pt x="22" y="310"/>
                    <a:pt x="22" y="309"/>
                  </a:cubicBezTo>
                  <a:cubicBezTo>
                    <a:pt x="23" y="308"/>
                    <a:pt x="24" y="308"/>
                    <a:pt x="24" y="307"/>
                  </a:cubicBezTo>
                  <a:cubicBezTo>
                    <a:pt x="25" y="307"/>
                    <a:pt x="25" y="306"/>
                    <a:pt x="26" y="305"/>
                  </a:cubicBezTo>
                  <a:cubicBezTo>
                    <a:pt x="27" y="304"/>
                    <a:pt x="28" y="303"/>
                    <a:pt x="31" y="302"/>
                  </a:cubicBezTo>
                  <a:cubicBezTo>
                    <a:pt x="32" y="302"/>
                    <a:pt x="33" y="302"/>
                    <a:pt x="34" y="302"/>
                  </a:cubicBezTo>
                  <a:cubicBezTo>
                    <a:pt x="38" y="300"/>
                    <a:pt x="38" y="299"/>
                    <a:pt x="48" y="298"/>
                  </a:cubicBezTo>
                  <a:cubicBezTo>
                    <a:pt x="40" y="300"/>
                    <a:pt x="55" y="300"/>
                    <a:pt x="46" y="302"/>
                  </a:cubicBezTo>
                  <a:cubicBezTo>
                    <a:pt x="56" y="303"/>
                    <a:pt x="64" y="302"/>
                    <a:pt x="71" y="302"/>
                  </a:cubicBezTo>
                  <a:cubicBezTo>
                    <a:pt x="76" y="301"/>
                    <a:pt x="84" y="301"/>
                    <a:pt x="93" y="303"/>
                  </a:cubicBezTo>
                  <a:cubicBezTo>
                    <a:pt x="96" y="302"/>
                    <a:pt x="95" y="301"/>
                    <a:pt x="93" y="301"/>
                  </a:cubicBezTo>
                  <a:cubicBezTo>
                    <a:pt x="91" y="300"/>
                    <a:pt x="88" y="300"/>
                    <a:pt x="84" y="300"/>
                  </a:cubicBezTo>
                  <a:cubicBezTo>
                    <a:pt x="76" y="300"/>
                    <a:pt x="72" y="300"/>
                    <a:pt x="74" y="300"/>
                  </a:cubicBezTo>
                  <a:cubicBezTo>
                    <a:pt x="72" y="299"/>
                    <a:pt x="74" y="298"/>
                    <a:pt x="77" y="298"/>
                  </a:cubicBezTo>
                  <a:cubicBezTo>
                    <a:pt x="82" y="297"/>
                    <a:pt x="87" y="297"/>
                    <a:pt x="91" y="297"/>
                  </a:cubicBezTo>
                  <a:cubicBezTo>
                    <a:pt x="95" y="297"/>
                    <a:pt x="99" y="298"/>
                    <a:pt x="105" y="298"/>
                  </a:cubicBezTo>
                  <a:cubicBezTo>
                    <a:pt x="108" y="299"/>
                    <a:pt x="111" y="299"/>
                    <a:pt x="115" y="299"/>
                  </a:cubicBezTo>
                  <a:cubicBezTo>
                    <a:pt x="117" y="298"/>
                    <a:pt x="120" y="298"/>
                    <a:pt x="122" y="298"/>
                  </a:cubicBezTo>
                  <a:cubicBezTo>
                    <a:pt x="122" y="298"/>
                    <a:pt x="123" y="298"/>
                    <a:pt x="124" y="298"/>
                  </a:cubicBezTo>
                  <a:cubicBezTo>
                    <a:pt x="125" y="297"/>
                    <a:pt x="125" y="297"/>
                    <a:pt x="125" y="297"/>
                  </a:cubicBezTo>
                  <a:cubicBezTo>
                    <a:pt x="125" y="297"/>
                    <a:pt x="125" y="297"/>
                    <a:pt x="125" y="297"/>
                  </a:cubicBezTo>
                  <a:cubicBezTo>
                    <a:pt x="125" y="297"/>
                    <a:pt x="126" y="296"/>
                    <a:pt x="126" y="296"/>
                  </a:cubicBezTo>
                  <a:cubicBezTo>
                    <a:pt x="125" y="295"/>
                    <a:pt x="124" y="294"/>
                    <a:pt x="123" y="293"/>
                  </a:cubicBezTo>
                  <a:cubicBezTo>
                    <a:pt x="125" y="294"/>
                    <a:pt x="125" y="295"/>
                    <a:pt x="127" y="296"/>
                  </a:cubicBezTo>
                  <a:cubicBezTo>
                    <a:pt x="127" y="296"/>
                    <a:pt x="127" y="296"/>
                    <a:pt x="127" y="296"/>
                  </a:cubicBezTo>
                  <a:cubicBezTo>
                    <a:pt x="127" y="296"/>
                    <a:pt x="127" y="296"/>
                    <a:pt x="127" y="296"/>
                  </a:cubicBezTo>
                  <a:cubicBezTo>
                    <a:pt x="124" y="293"/>
                    <a:pt x="120" y="289"/>
                    <a:pt x="116" y="286"/>
                  </a:cubicBezTo>
                  <a:cubicBezTo>
                    <a:pt x="112" y="282"/>
                    <a:pt x="108" y="278"/>
                    <a:pt x="105" y="274"/>
                  </a:cubicBezTo>
                  <a:cubicBezTo>
                    <a:pt x="101" y="272"/>
                    <a:pt x="99" y="269"/>
                    <a:pt x="97" y="267"/>
                  </a:cubicBezTo>
                  <a:cubicBezTo>
                    <a:pt x="95" y="265"/>
                    <a:pt x="93" y="263"/>
                    <a:pt x="91" y="263"/>
                  </a:cubicBezTo>
                  <a:cubicBezTo>
                    <a:pt x="99" y="271"/>
                    <a:pt x="99" y="271"/>
                    <a:pt x="99" y="271"/>
                  </a:cubicBezTo>
                  <a:cubicBezTo>
                    <a:pt x="103" y="275"/>
                    <a:pt x="103" y="275"/>
                    <a:pt x="103" y="275"/>
                  </a:cubicBezTo>
                  <a:cubicBezTo>
                    <a:pt x="107" y="279"/>
                    <a:pt x="107" y="279"/>
                    <a:pt x="107" y="279"/>
                  </a:cubicBezTo>
                  <a:cubicBezTo>
                    <a:pt x="101" y="274"/>
                    <a:pt x="97" y="270"/>
                    <a:pt x="92" y="266"/>
                  </a:cubicBezTo>
                  <a:cubicBezTo>
                    <a:pt x="91" y="266"/>
                    <a:pt x="90" y="265"/>
                    <a:pt x="90" y="265"/>
                  </a:cubicBezTo>
                  <a:cubicBezTo>
                    <a:pt x="89" y="264"/>
                    <a:pt x="89" y="264"/>
                    <a:pt x="88" y="263"/>
                  </a:cubicBezTo>
                  <a:cubicBezTo>
                    <a:pt x="87" y="262"/>
                    <a:pt x="86" y="261"/>
                    <a:pt x="85" y="260"/>
                  </a:cubicBezTo>
                  <a:cubicBezTo>
                    <a:pt x="83" y="258"/>
                    <a:pt x="81" y="256"/>
                    <a:pt x="79" y="253"/>
                  </a:cubicBezTo>
                  <a:cubicBezTo>
                    <a:pt x="80" y="253"/>
                    <a:pt x="84" y="256"/>
                    <a:pt x="86" y="258"/>
                  </a:cubicBezTo>
                  <a:cubicBezTo>
                    <a:pt x="84" y="254"/>
                    <a:pt x="80" y="252"/>
                    <a:pt x="78" y="248"/>
                  </a:cubicBezTo>
                  <a:cubicBezTo>
                    <a:pt x="79" y="247"/>
                    <a:pt x="83" y="251"/>
                    <a:pt x="87" y="255"/>
                  </a:cubicBezTo>
                  <a:cubicBezTo>
                    <a:pt x="89" y="257"/>
                    <a:pt x="91" y="260"/>
                    <a:pt x="93" y="262"/>
                  </a:cubicBezTo>
                  <a:cubicBezTo>
                    <a:pt x="96" y="265"/>
                    <a:pt x="99" y="268"/>
                    <a:pt x="102" y="270"/>
                  </a:cubicBezTo>
                  <a:cubicBezTo>
                    <a:pt x="101" y="269"/>
                    <a:pt x="100" y="267"/>
                    <a:pt x="98" y="265"/>
                  </a:cubicBezTo>
                  <a:cubicBezTo>
                    <a:pt x="97" y="264"/>
                    <a:pt x="96" y="263"/>
                    <a:pt x="95" y="262"/>
                  </a:cubicBezTo>
                  <a:cubicBezTo>
                    <a:pt x="94" y="261"/>
                    <a:pt x="93" y="260"/>
                    <a:pt x="92" y="260"/>
                  </a:cubicBezTo>
                  <a:cubicBezTo>
                    <a:pt x="90" y="258"/>
                    <a:pt x="88" y="256"/>
                    <a:pt x="91" y="257"/>
                  </a:cubicBezTo>
                  <a:cubicBezTo>
                    <a:pt x="83" y="254"/>
                    <a:pt x="80" y="244"/>
                    <a:pt x="70" y="237"/>
                  </a:cubicBezTo>
                  <a:cubicBezTo>
                    <a:pt x="72" y="236"/>
                    <a:pt x="72" y="236"/>
                    <a:pt x="72" y="236"/>
                  </a:cubicBezTo>
                  <a:cubicBezTo>
                    <a:pt x="71" y="235"/>
                    <a:pt x="68" y="233"/>
                    <a:pt x="66" y="230"/>
                  </a:cubicBezTo>
                  <a:cubicBezTo>
                    <a:pt x="71" y="233"/>
                    <a:pt x="71" y="233"/>
                    <a:pt x="71" y="233"/>
                  </a:cubicBezTo>
                  <a:cubicBezTo>
                    <a:pt x="64" y="227"/>
                    <a:pt x="62" y="218"/>
                    <a:pt x="56" y="211"/>
                  </a:cubicBezTo>
                  <a:cubicBezTo>
                    <a:pt x="67" y="226"/>
                    <a:pt x="56" y="216"/>
                    <a:pt x="60" y="223"/>
                  </a:cubicBezTo>
                  <a:cubicBezTo>
                    <a:pt x="52" y="215"/>
                    <a:pt x="51" y="211"/>
                    <a:pt x="50" y="207"/>
                  </a:cubicBezTo>
                  <a:cubicBezTo>
                    <a:pt x="50" y="205"/>
                    <a:pt x="49" y="203"/>
                    <a:pt x="48" y="200"/>
                  </a:cubicBezTo>
                  <a:cubicBezTo>
                    <a:pt x="47" y="198"/>
                    <a:pt x="45" y="194"/>
                    <a:pt x="41" y="189"/>
                  </a:cubicBezTo>
                  <a:cubicBezTo>
                    <a:pt x="43" y="191"/>
                    <a:pt x="47" y="200"/>
                    <a:pt x="44" y="196"/>
                  </a:cubicBezTo>
                  <a:cubicBezTo>
                    <a:pt x="41" y="192"/>
                    <a:pt x="39" y="186"/>
                    <a:pt x="38" y="183"/>
                  </a:cubicBezTo>
                  <a:cubicBezTo>
                    <a:pt x="30" y="168"/>
                    <a:pt x="38" y="186"/>
                    <a:pt x="33" y="180"/>
                  </a:cubicBezTo>
                  <a:cubicBezTo>
                    <a:pt x="33" y="174"/>
                    <a:pt x="29" y="173"/>
                    <a:pt x="25" y="167"/>
                  </a:cubicBezTo>
                  <a:cubicBezTo>
                    <a:pt x="26" y="166"/>
                    <a:pt x="26" y="166"/>
                    <a:pt x="26" y="166"/>
                  </a:cubicBezTo>
                  <a:cubicBezTo>
                    <a:pt x="23" y="157"/>
                    <a:pt x="22" y="156"/>
                    <a:pt x="21" y="155"/>
                  </a:cubicBezTo>
                  <a:cubicBezTo>
                    <a:pt x="19" y="155"/>
                    <a:pt x="18" y="154"/>
                    <a:pt x="16" y="146"/>
                  </a:cubicBezTo>
                  <a:cubicBezTo>
                    <a:pt x="21" y="152"/>
                    <a:pt x="21" y="152"/>
                    <a:pt x="21" y="152"/>
                  </a:cubicBezTo>
                  <a:cubicBezTo>
                    <a:pt x="19" y="148"/>
                    <a:pt x="19" y="148"/>
                    <a:pt x="19" y="148"/>
                  </a:cubicBezTo>
                  <a:cubicBezTo>
                    <a:pt x="18" y="146"/>
                    <a:pt x="18" y="145"/>
                    <a:pt x="17" y="144"/>
                  </a:cubicBezTo>
                  <a:cubicBezTo>
                    <a:pt x="18" y="144"/>
                    <a:pt x="19" y="144"/>
                    <a:pt x="20" y="144"/>
                  </a:cubicBezTo>
                  <a:cubicBezTo>
                    <a:pt x="19" y="144"/>
                    <a:pt x="19" y="143"/>
                    <a:pt x="19" y="143"/>
                  </a:cubicBezTo>
                  <a:cubicBezTo>
                    <a:pt x="19" y="143"/>
                    <a:pt x="18" y="142"/>
                    <a:pt x="18" y="142"/>
                  </a:cubicBezTo>
                  <a:cubicBezTo>
                    <a:pt x="18" y="141"/>
                    <a:pt x="18" y="141"/>
                    <a:pt x="17" y="140"/>
                  </a:cubicBezTo>
                  <a:cubicBezTo>
                    <a:pt x="17" y="140"/>
                    <a:pt x="17" y="139"/>
                    <a:pt x="17" y="139"/>
                  </a:cubicBezTo>
                  <a:cubicBezTo>
                    <a:pt x="17" y="139"/>
                    <a:pt x="18" y="139"/>
                    <a:pt x="18" y="138"/>
                  </a:cubicBezTo>
                  <a:cubicBezTo>
                    <a:pt x="19" y="138"/>
                    <a:pt x="20" y="138"/>
                    <a:pt x="21" y="138"/>
                  </a:cubicBezTo>
                  <a:cubicBezTo>
                    <a:pt x="20" y="137"/>
                    <a:pt x="19" y="136"/>
                    <a:pt x="20" y="136"/>
                  </a:cubicBezTo>
                  <a:cubicBezTo>
                    <a:pt x="20" y="135"/>
                    <a:pt x="20" y="134"/>
                    <a:pt x="21" y="134"/>
                  </a:cubicBezTo>
                  <a:cubicBezTo>
                    <a:pt x="22" y="134"/>
                    <a:pt x="22" y="134"/>
                    <a:pt x="23" y="133"/>
                  </a:cubicBezTo>
                  <a:cubicBezTo>
                    <a:pt x="23" y="133"/>
                    <a:pt x="24" y="133"/>
                    <a:pt x="25" y="133"/>
                  </a:cubicBezTo>
                  <a:cubicBezTo>
                    <a:pt x="28" y="133"/>
                    <a:pt x="27" y="133"/>
                    <a:pt x="27" y="134"/>
                  </a:cubicBezTo>
                  <a:cubicBezTo>
                    <a:pt x="27" y="134"/>
                    <a:pt x="28" y="134"/>
                    <a:pt x="33" y="133"/>
                  </a:cubicBezTo>
                  <a:cubicBezTo>
                    <a:pt x="32" y="134"/>
                    <a:pt x="31" y="135"/>
                    <a:pt x="29" y="135"/>
                  </a:cubicBezTo>
                  <a:cubicBezTo>
                    <a:pt x="28" y="136"/>
                    <a:pt x="26" y="136"/>
                    <a:pt x="24" y="135"/>
                  </a:cubicBezTo>
                  <a:cubicBezTo>
                    <a:pt x="24" y="136"/>
                    <a:pt x="23" y="136"/>
                    <a:pt x="23" y="137"/>
                  </a:cubicBezTo>
                  <a:cubicBezTo>
                    <a:pt x="23" y="137"/>
                    <a:pt x="23" y="137"/>
                    <a:pt x="23" y="138"/>
                  </a:cubicBezTo>
                  <a:cubicBezTo>
                    <a:pt x="23" y="138"/>
                    <a:pt x="23" y="138"/>
                    <a:pt x="23" y="138"/>
                  </a:cubicBezTo>
                  <a:cubicBezTo>
                    <a:pt x="23" y="138"/>
                    <a:pt x="23" y="138"/>
                    <a:pt x="23" y="138"/>
                  </a:cubicBezTo>
                  <a:cubicBezTo>
                    <a:pt x="24" y="138"/>
                    <a:pt x="24" y="138"/>
                    <a:pt x="24" y="138"/>
                  </a:cubicBezTo>
                  <a:cubicBezTo>
                    <a:pt x="24" y="138"/>
                    <a:pt x="25" y="138"/>
                    <a:pt x="26" y="138"/>
                  </a:cubicBezTo>
                  <a:cubicBezTo>
                    <a:pt x="27" y="137"/>
                    <a:pt x="29" y="137"/>
                    <a:pt x="30" y="137"/>
                  </a:cubicBezTo>
                  <a:cubicBezTo>
                    <a:pt x="32" y="137"/>
                    <a:pt x="33" y="137"/>
                    <a:pt x="34" y="137"/>
                  </a:cubicBezTo>
                  <a:cubicBezTo>
                    <a:pt x="36" y="137"/>
                    <a:pt x="37" y="137"/>
                    <a:pt x="38" y="137"/>
                  </a:cubicBezTo>
                  <a:cubicBezTo>
                    <a:pt x="36" y="137"/>
                    <a:pt x="35" y="137"/>
                    <a:pt x="34" y="136"/>
                  </a:cubicBezTo>
                  <a:cubicBezTo>
                    <a:pt x="39" y="135"/>
                    <a:pt x="44" y="136"/>
                    <a:pt x="49" y="137"/>
                  </a:cubicBezTo>
                  <a:cubicBezTo>
                    <a:pt x="51" y="139"/>
                    <a:pt x="49" y="139"/>
                    <a:pt x="47" y="138"/>
                  </a:cubicBezTo>
                  <a:cubicBezTo>
                    <a:pt x="48" y="139"/>
                    <a:pt x="50" y="139"/>
                    <a:pt x="51" y="140"/>
                  </a:cubicBezTo>
                  <a:cubicBezTo>
                    <a:pt x="53" y="140"/>
                    <a:pt x="55" y="141"/>
                    <a:pt x="57" y="142"/>
                  </a:cubicBezTo>
                  <a:cubicBezTo>
                    <a:pt x="55" y="143"/>
                    <a:pt x="54" y="144"/>
                    <a:pt x="48" y="142"/>
                  </a:cubicBezTo>
                  <a:cubicBezTo>
                    <a:pt x="53" y="143"/>
                    <a:pt x="57" y="145"/>
                    <a:pt x="62" y="148"/>
                  </a:cubicBezTo>
                  <a:cubicBezTo>
                    <a:pt x="62" y="149"/>
                    <a:pt x="67" y="154"/>
                    <a:pt x="65" y="154"/>
                  </a:cubicBezTo>
                  <a:cubicBezTo>
                    <a:pt x="68" y="157"/>
                    <a:pt x="73" y="160"/>
                    <a:pt x="78" y="163"/>
                  </a:cubicBezTo>
                  <a:cubicBezTo>
                    <a:pt x="83" y="167"/>
                    <a:pt x="88" y="171"/>
                    <a:pt x="91" y="176"/>
                  </a:cubicBezTo>
                  <a:cubicBezTo>
                    <a:pt x="92" y="177"/>
                    <a:pt x="93" y="178"/>
                    <a:pt x="95" y="179"/>
                  </a:cubicBezTo>
                  <a:cubicBezTo>
                    <a:pt x="103" y="188"/>
                    <a:pt x="108" y="198"/>
                    <a:pt x="120" y="207"/>
                  </a:cubicBezTo>
                  <a:cubicBezTo>
                    <a:pt x="120" y="208"/>
                    <a:pt x="121" y="209"/>
                    <a:pt x="121" y="210"/>
                  </a:cubicBezTo>
                  <a:cubicBezTo>
                    <a:pt x="123" y="213"/>
                    <a:pt x="123" y="213"/>
                    <a:pt x="123" y="213"/>
                  </a:cubicBezTo>
                  <a:cubicBezTo>
                    <a:pt x="128" y="219"/>
                    <a:pt x="128" y="219"/>
                    <a:pt x="128" y="219"/>
                  </a:cubicBezTo>
                  <a:cubicBezTo>
                    <a:pt x="136" y="225"/>
                    <a:pt x="132" y="221"/>
                    <a:pt x="130" y="218"/>
                  </a:cubicBezTo>
                  <a:cubicBezTo>
                    <a:pt x="129" y="216"/>
                    <a:pt x="128" y="215"/>
                    <a:pt x="129" y="216"/>
                  </a:cubicBezTo>
                  <a:cubicBezTo>
                    <a:pt x="130" y="216"/>
                    <a:pt x="131" y="216"/>
                    <a:pt x="132" y="217"/>
                  </a:cubicBezTo>
                  <a:cubicBezTo>
                    <a:pt x="134" y="218"/>
                    <a:pt x="136" y="220"/>
                    <a:pt x="138" y="222"/>
                  </a:cubicBezTo>
                  <a:cubicBezTo>
                    <a:pt x="142" y="224"/>
                    <a:pt x="144" y="225"/>
                    <a:pt x="146" y="227"/>
                  </a:cubicBezTo>
                  <a:cubicBezTo>
                    <a:pt x="147" y="228"/>
                    <a:pt x="147" y="228"/>
                    <a:pt x="148" y="229"/>
                  </a:cubicBezTo>
                  <a:cubicBezTo>
                    <a:pt x="148" y="230"/>
                    <a:pt x="147" y="231"/>
                    <a:pt x="150" y="233"/>
                  </a:cubicBezTo>
                  <a:cubicBezTo>
                    <a:pt x="152" y="234"/>
                    <a:pt x="153" y="234"/>
                    <a:pt x="155" y="235"/>
                  </a:cubicBezTo>
                  <a:cubicBezTo>
                    <a:pt x="155" y="235"/>
                    <a:pt x="156" y="236"/>
                    <a:pt x="157" y="236"/>
                  </a:cubicBezTo>
                  <a:cubicBezTo>
                    <a:pt x="158" y="236"/>
                    <a:pt x="159" y="237"/>
                    <a:pt x="160" y="237"/>
                  </a:cubicBezTo>
                  <a:cubicBezTo>
                    <a:pt x="160" y="234"/>
                    <a:pt x="160" y="231"/>
                    <a:pt x="161" y="228"/>
                  </a:cubicBezTo>
                  <a:cubicBezTo>
                    <a:pt x="161" y="226"/>
                    <a:pt x="161" y="223"/>
                    <a:pt x="161" y="220"/>
                  </a:cubicBezTo>
                  <a:cubicBezTo>
                    <a:pt x="162" y="215"/>
                    <a:pt x="163" y="210"/>
                    <a:pt x="164" y="204"/>
                  </a:cubicBezTo>
                  <a:cubicBezTo>
                    <a:pt x="164" y="211"/>
                    <a:pt x="163" y="215"/>
                    <a:pt x="162" y="221"/>
                  </a:cubicBezTo>
                  <a:close/>
                  <a:moveTo>
                    <a:pt x="156" y="73"/>
                  </a:moveTo>
                  <a:cubicBezTo>
                    <a:pt x="156" y="75"/>
                    <a:pt x="157" y="80"/>
                    <a:pt x="156" y="82"/>
                  </a:cubicBezTo>
                  <a:cubicBezTo>
                    <a:pt x="154" y="79"/>
                    <a:pt x="155" y="77"/>
                    <a:pt x="156" y="73"/>
                  </a:cubicBezTo>
                  <a:close/>
                  <a:moveTo>
                    <a:pt x="212" y="133"/>
                  </a:moveTo>
                  <a:cubicBezTo>
                    <a:pt x="211" y="131"/>
                    <a:pt x="211" y="128"/>
                    <a:pt x="211" y="124"/>
                  </a:cubicBezTo>
                  <a:cubicBezTo>
                    <a:pt x="212" y="127"/>
                    <a:pt x="212" y="130"/>
                    <a:pt x="212" y="133"/>
                  </a:cubicBezTo>
                  <a:close/>
                  <a:moveTo>
                    <a:pt x="397" y="210"/>
                  </a:moveTo>
                  <a:cubicBezTo>
                    <a:pt x="397" y="210"/>
                    <a:pt x="397" y="210"/>
                    <a:pt x="397" y="210"/>
                  </a:cubicBezTo>
                  <a:cubicBezTo>
                    <a:pt x="400" y="204"/>
                    <a:pt x="399" y="206"/>
                    <a:pt x="397" y="210"/>
                  </a:cubicBezTo>
                  <a:close/>
                  <a:moveTo>
                    <a:pt x="391" y="222"/>
                  </a:moveTo>
                  <a:cubicBezTo>
                    <a:pt x="391" y="223"/>
                    <a:pt x="391" y="223"/>
                    <a:pt x="392" y="223"/>
                  </a:cubicBezTo>
                  <a:cubicBezTo>
                    <a:pt x="392" y="222"/>
                    <a:pt x="393" y="219"/>
                    <a:pt x="394" y="216"/>
                  </a:cubicBezTo>
                  <a:cubicBezTo>
                    <a:pt x="394" y="217"/>
                    <a:pt x="393" y="218"/>
                    <a:pt x="391" y="222"/>
                  </a:cubicBezTo>
                  <a:close/>
                  <a:moveTo>
                    <a:pt x="93" y="284"/>
                  </a:moveTo>
                  <a:cubicBezTo>
                    <a:pt x="93" y="284"/>
                    <a:pt x="93" y="284"/>
                    <a:pt x="93" y="284"/>
                  </a:cubicBezTo>
                  <a:cubicBezTo>
                    <a:pt x="94" y="285"/>
                    <a:pt x="95" y="285"/>
                    <a:pt x="95" y="285"/>
                  </a:cubicBezTo>
                  <a:cubicBezTo>
                    <a:pt x="95" y="285"/>
                    <a:pt x="95" y="285"/>
                    <a:pt x="94" y="285"/>
                  </a:cubicBezTo>
                  <a:cubicBezTo>
                    <a:pt x="94" y="285"/>
                    <a:pt x="94" y="284"/>
                    <a:pt x="93" y="2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4" name="Freeform 20417"/>
            <p:cNvSpPr/>
            <p:nvPr/>
          </p:nvSpPr>
          <p:spPr bwMode="auto">
            <a:xfrm>
              <a:off x="8070851" y="3497263"/>
              <a:ext cx="3175" cy="9525"/>
            </a:xfrm>
            <a:custGeom>
              <a:avLst/>
              <a:gdLst>
                <a:gd name="T0" fmla="*/ 0 w 1"/>
                <a:gd name="T1" fmla="*/ 3 h 3"/>
                <a:gd name="T2" fmla="*/ 1 w 1"/>
                <a:gd name="T3" fmla="*/ 1 h 3"/>
                <a:gd name="T4" fmla="*/ 0 w 1"/>
                <a:gd name="T5" fmla="*/ 3 h 3"/>
              </a:gdLst>
              <a:ahLst/>
              <a:cxnLst>
                <a:cxn ang="0">
                  <a:pos x="T0" y="T1"/>
                </a:cxn>
                <a:cxn ang="0">
                  <a:pos x="T2" y="T3"/>
                </a:cxn>
                <a:cxn ang="0">
                  <a:pos x="T4" y="T5"/>
                </a:cxn>
              </a:cxnLst>
              <a:rect l="0" t="0" r="r" b="b"/>
              <a:pathLst>
                <a:path w="1" h="3">
                  <a:moveTo>
                    <a:pt x="0" y="3"/>
                  </a:moveTo>
                  <a:cubicBezTo>
                    <a:pt x="0" y="2"/>
                    <a:pt x="1" y="2"/>
                    <a:pt x="1" y="1"/>
                  </a:cubicBezTo>
                  <a:cubicBezTo>
                    <a:pt x="0" y="0"/>
                    <a:pt x="0"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5" name="Freeform 20418"/>
            <p:cNvSpPr/>
            <p:nvPr/>
          </p:nvSpPr>
          <p:spPr bwMode="auto">
            <a:xfrm>
              <a:off x="7680326" y="3732213"/>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0" y="0"/>
                    <a:pt x="0" y="0"/>
                    <a:pt x="0" y="0"/>
                  </a:cubicBezTo>
                  <a:cubicBezTo>
                    <a:pt x="0"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6" name="Freeform 20419"/>
            <p:cNvSpPr/>
            <p:nvPr/>
          </p:nvSpPr>
          <p:spPr bwMode="auto">
            <a:xfrm>
              <a:off x="8383588" y="3895725"/>
              <a:ext cx="3175" cy="26988"/>
            </a:xfrm>
            <a:custGeom>
              <a:avLst/>
              <a:gdLst>
                <a:gd name="T0" fmla="*/ 1 w 1"/>
                <a:gd name="T1" fmla="*/ 8 h 8"/>
                <a:gd name="T2" fmla="*/ 1 w 1"/>
                <a:gd name="T3" fmla="*/ 0 h 8"/>
                <a:gd name="T4" fmla="*/ 1 w 1"/>
                <a:gd name="T5" fmla="*/ 8 h 8"/>
              </a:gdLst>
              <a:ahLst/>
              <a:cxnLst>
                <a:cxn ang="0">
                  <a:pos x="T0" y="T1"/>
                </a:cxn>
                <a:cxn ang="0">
                  <a:pos x="T2" y="T3"/>
                </a:cxn>
                <a:cxn ang="0">
                  <a:pos x="T4" y="T5"/>
                </a:cxn>
              </a:cxnLst>
              <a:rect l="0" t="0" r="r" b="b"/>
              <a:pathLst>
                <a:path w="1" h="8">
                  <a:moveTo>
                    <a:pt x="1" y="8"/>
                  </a:moveTo>
                  <a:cubicBezTo>
                    <a:pt x="1" y="4"/>
                    <a:pt x="1" y="2"/>
                    <a:pt x="1" y="0"/>
                  </a:cubicBezTo>
                  <a:cubicBezTo>
                    <a:pt x="0" y="1"/>
                    <a:pt x="0" y="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7" name="Freeform 20420"/>
            <p:cNvSpPr/>
            <p:nvPr/>
          </p:nvSpPr>
          <p:spPr bwMode="auto">
            <a:xfrm>
              <a:off x="8586788" y="4062413"/>
              <a:ext cx="14288" cy="23813"/>
            </a:xfrm>
            <a:custGeom>
              <a:avLst/>
              <a:gdLst>
                <a:gd name="T0" fmla="*/ 0 w 4"/>
                <a:gd name="T1" fmla="*/ 7 h 7"/>
                <a:gd name="T2" fmla="*/ 4 w 4"/>
                <a:gd name="T3" fmla="*/ 0 h 7"/>
                <a:gd name="T4" fmla="*/ 0 w 4"/>
                <a:gd name="T5" fmla="*/ 6 h 7"/>
                <a:gd name="T6" fmla="*/ 0 w 4"/>
                <a:gd name="T7" fmla="*/ 7 h 7"/>
              </a:gdLst>
              <a:ahLst/>
              <a:cxnLst>
                <a:cxn ang="0">
                  <a:pos x="T0" y="T1"/>
                </a:cxn>
                <a:cxn ang="0">
                  <a:pos x="T2" y="T3"/>
                </a:cxn>
                <a:cxn ang="0">
                  <a:pos x="T4" y="T5"/>
                </a:cxn>
                <a:cxn ang="0">
                  <a:pos x="T6" y="T7"/>
                </a:cxn>
              </a:cxnLst>
              <a:rect l="0" t="0" r="r" b="b"/>
              <a:pathLst>
                <a:path w="4" h="7">
                  <a:moveTo>
                    <a:pt x="0" y="7"/>
                  </a:moveTo>
                  <a:cubicBezTo>
                    <a:pt x="4" y="0"/>
                    <a:pt x="4" y="0"/>
                    <a:pt x="4" y="0"/>
                  </a:cubicBezTo>
                  <a:cubicBezTo>
                    <a:pt x="2" y="3"/>
                    <a:pt x="1" y="4"/>
                    <a:pt x="0" y="6"/>
                  </a:cubicBezTo>
                  <a:cubicBezTo>
                    <a:pt x="0" y="6"/>
                    <a:pt x="2" y="5"/>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8" name="Freeform 20421"/>
            <p:cNvSpPr/>
            <p:nvPr/>
          </p:nvSpPr>
          <p:spPr bwMode="auto">
            <a:xfrm>
              <a:off x="8437563" y="4249738"/>
              <a:ext cx="9525" cy="26988"/>
            </a:xfrm>
            <a:custGeom>
              <a:avLst/>
              <a:gdLst>
                <a:gd name="T0" fmla="*/ 1 w 3"/>
                <a:gd name="T1" fmla="*/ 5 h 8"/>
                <a:gd name="T2" fmla="*/ 0 w 3"/>
                <a:gd name="T3" fmla="*/ 8 h 8"/>
                <a:gd name="T4" fmla="*/ 1 w 3"/>
                <a:gd name="T5" fmla="*/ 8 h 8"/>
                <a:gd name="T6" fmla="*/ 1 w 3"/>
                <a:gd name="T7" fmla="*/ 5 h 8"/>
              </a:gdLst>
              <a:ahLst/>
              <a:cxnLst>
                <a:cxn ang="0">
                  <a:pos x="T0" y="T1"/>
                </a:cxn>
                <a:cxn ang="0">
                  <a:pos x="T2" y="T3"/>
                </a:cxn>
                <a:cxn ang="0">
                  <a:pos x="T4" y="T5"/>
                </a:cxn>
                <a:cxn ang="0">
                  <a:pos x="T6" y="T7"/>
                </a:cxn>
              </a:cxnLst>
              <a:rect l="0" t="0" r="r" b="b"/>
              <a:pathLst>
                <a:path w="3" h="8">
                  <a:moveTo>
                    <a:pt x="1" y="5"/>
                  </a:moveTo>
                  <a:cubicBezTo>
                    <a:pt x="1" y="6"/>
                    <a:pt x="0" y="7"/>
                    <a:pt x="0" y="8"/>
                  </a:cubicBezTo>
                  <a:cubicBezTo>
                    <a:pt x="1" y="8"/>
                    <a:pt x="1" y="8"/>
                    <a:pt x="1" y="8"/>
                  </a:cubicBezTo>
                  <a:cubicBezTo>
                    <a:pt x="2" y="4"/>
                    <a:pt x="3" y="0"/>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9" name="Freeform 20422"/>
            <p:cNvSpPr/>
            <p:nvPr/>
          </p:nvSpPr>
          <p:spPr bwMode="auto">
            <a:xfrm>
              <a:off x="8532813" y="4092575"/>
              <a:ext cx="23813" cy="38100"/>
            </a:xfrm>
            <a:custGeom>
              <a:avLst/>
              <a:gdLst>
                <a:gd name="T0" fmla="*/ 7 w 7"/>
                <a:gd name="T1" fmla="*/ 0 h 11"/>
                <a:gd name="T2" fmla="*/ 0 w 7"/>
                <a:gd name="T3" fmla="*/ 9 h 11"/>
                <a:gd name="T4" fmla="*/ 1 w 7"/>
                <a:gd name="T5" fmla="*/ 8 h 11"/>
                <a:gd name="T6" fmla="*/ 7 w 7"/>
                <a:gd name="T7" fmla="*/ 0 h 11"/>
              </a:gdLst>
              <a:ahLst/>
              <a:cxnLst>
                <a:cxn ang="0">
                  <a:pos x="T0" y="T1"/>
                </a:cxn>
                <a:cxn ang="0">
                  <a:pos x="T2" y="T3"/>
                </a:cxn>
                <a:cxn ang="0">
                  <a:pos x="T4" y="T5"/>
                </a:cxn>
                <a:cxn ang="0">
                  <a:pos x="T6" y="T7"/>
                </a:cxn>
              </a:cxnLst>
              <a:rect l="0" t="0" r="r" b="b"/>
              <a:pathLst>
                <a:path w="7" h="11">
                  <a:moveTo>
                    <a:pt x="7" y="0"/>
                  </a:moveTo>
                  <a:cubicBezTo>
                    <a:pt x="5" y="0"/>
                    <a:pt x="3" y="4"/>
                    <a:pt x="0" y="9"/>
                  </a:cubicBezTo>
                  <a:cubicBezTo>
                    <a:pt x="0" y="9"/>
                    <a:pt x="0" y="9"/>
                    <a:pt x="1" y="8"/>
                  </a:cubicBezTo>
                  <a:cubicBezTo>
                    <a:pt x="2" y="11"/>
                    <a:pt x="4" y="6"/>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0" name="Freeform 20423"/>
            <p:cNvSpPr/>
            <p:nvPr/>
          </p:nvSpPr>
          <p:spPr bwMode="auto">
            <a:xfrm>
              <a:off x="8521701" y="4127500"/>
              <a:ext cx="7938" cy="15875"/>
            </a:xfrm>
            <a:custGeom>
              <a:avLst/>
              <a:gdLst>
                <a:gd name="T0" fmla="*/ 2 w 2"/>
                <a:gd name="T1" fmla="*/ 0 h 5"/>
                <a:gd name="T2" fmla="*/ 0 w 2"/>
                <a:gd name="T3" fmla="*/ 4 h 5"/>
                <a:gd name="T4" fmla="*/ 2 w 2"/>
                <a:gd name="T5" fmla="*/ 0 h 5"/>
              </a:gdLst>
              <a:ahLst/>
              <a:cxnLst>
                <a:cxn ang="0">
                  <a:pos x="T0" y="T1"/>
                </a:cxn>
                <a:cxn ang="0">
                  <a:pos x="T2" y="T3"/>
                </a:cxn>
                <a:cxn ang="0">
                  <a:pos x="T4" y="T5"/>
                </a:cxn>
              </a:cxnLst>
              <a:rect l="0" t="0" r="r" b="b"/>
              <a:pathLst>
                <a:path w="2" h="5">
                  <a:moveTo>
                    <a:pt x="2" y="0"/>
                  </a:moveTo>
                  <a:cubicBezTo>
                    <a:pt x="1" y="2"/>
                    <a:pt x="1" y="3"/>
                    <a:pt x="0" y="4"/>
                  </a:cubicBezTo>
                  <a:cubicBezTo>
                    <a:pt x="0" y="5"/>
                    <a:pt x="1"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1" name="Freeform 20424"/>
            <p:cNvSpPr/>
            <p:nvPr/>
          </p:nvSpPr>
          <p:spPr bwMode="auto">
            <a:xfrm>
              <a:off x="8672513" y="3916363"/>
              <a:ext cx="15875" cy="41275"/>
            </a:xfrm>
            <a:custGeom>
              <a:avLst/>
              <a:gdLst>
                <a:gd name="T0" fmla="*/ 1 w 5"/>
                <a:gd name="T1" fmla="*/ 7 h 12"/>
                <a:gd name="T2" fmla="*/ 1 w 5"/>
                <a:gd name="T3" fmla="*/ 10 h 12"/>
                <a:gd name="T4" fmla="*/ 4 w 5"/>
                <a:gd name="T5" fmla="*/ 5 h 12"/>
                <a:gd name="T6" fmla="*/ 1 w 5"/>
                <a:gd name="T7" fmla="*/ 7 h 12"/>
              </a:gdLst>
              <a:ahLst/>
              <a:cxnLst>
                <a:cxn ang="0">
                  <a:pos x="T0" y="T1"/>
                </a:cxn>
                <a:cxn ang="0">
                  <a:pos x="T2" y="T3"/>
                </a:cxn>
                <a:cxn ang="0">
                  <a:pos x="T4" y="T5"/>
                </a:cxn>
                <a:cxn ang="0">
                  <a:pos x="T6" y="T7"/>
                </a:cxn>
              </a:cxnLst>
              <a:rect l="0" t="0" r="r" b="b"/>
              <a:pathLst>
                <a:path w="5" h="12">
                  <a:moveTo>
                    <a:pt x="1" y="7"/>
                  </a:moveTo>
                  <a:cubicBezTo>
                    <a:pt x="0" y="9"/>
                    <a:pt x="2" y="9"/>
                    <a:pt x="1" y="10"/>
                  </a:cubicBezTo>
                  <a:cubicBezTo>
                    <a:pt x="1" y="12"/>
                    <a:pt x="3" y="8"/>
                    <a:pt x="4" y="5"/>
                  </a:cubicBezTo>
                  <a:cubicBezTo>
                    <a:pt x="5" y="2"/>
                    <a:pt x="5" y="0"/>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2" name="Freeform 20425"/>
            <p:cNvSpPr/>
            <p:nvPr/>
          </p:nvSpPr>
          <p:spPr bwMode="auto">
            <a:xfrm>
              <a:off x="8532813" y="4083050"/>
              <a:ext cx="9525" cy="12700"/>
            </a:xfrm>
            <a:custGeom>
              <a:avLst/>
              <a:gdLst>
                <a:gd name="T0" fmla="*/ 0 w 6"/>
                <a:gd name="T1" fmla="*/ 8 h 8"/>
                <a:gd name="T2" fmla="*/ 6 w 6"/>
                <a:gd name="T3" fmla="*/ 8 h 8"/>
                <a:gd name="T4" fmla="*/ 6 w 6"/>
                <a:gd name="T5" fmla="*/ 0 h 8"/>
                <a:gd name="T6" fmla="*/ 0 w 6"/>
                <a:gd name="T7" fmla="*/ 8 h 8"/>
              </a:gdLst>
              <a:ahLst/>
              <a:cxnLst>
                <a:cxn ang="0">
                  <a:pos x="T0" y="T1"/>
                </a:cxn>
                <a:cxn ang="0">
                  <a:pos x="T2" y="T3"/>
                </a:cxn>
                <a:cxn ang="0">
                  <a:pos x="T4" y="T5"/>
                </a:cxn>
                <a:cxn ang="0">
                  <a:pos x="T6" y="T7"/>
                </a:cxn>
              </a:cxnLst>
              <a:rect l="0" t="0" r="r" b="b"/>
              <a:pathLst>
                <a:path w="6" h="8">
                  <a:moveTo>
                    <a:pt x="0" y="8"/>
                  </a:moveTo>
                  <a:lnTo>
                    <a:pt x="6" y="8"/>
                  </a:lnTo>
                  <a:lnTo>
                    <a:pt x="6"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3" name="Freeform 20426"/>
            <p:cNvSpPr/>
            <p:nvPr/>
          </p:nvSpPr>
          <p:spPr bwMode="auto">
            <a:xfrm>
              <a:off x="8601076" y="3976688"/>
              <a:ext cx="23813" cy="31750"/>
            </a:xfrm>
            <a:custGeom>
              <a:avLst/>
              <a:gdLst>
                <a:gd name="T0" fmla="*/ 6 w 7"/>
                <a:gd name="T1" fmla="*/ 0 h 9"/>
                <a:gd name="T2" fmla="*/ 1 w 7"/>
                <a:gd name="T3" fmla="*/ 7 h 9"/>
                <a:gd name="T4" fmla="*/ 0 w 7"/>
                <a:gd name="T5" fmla="*/ 9 h 9"/>
                <a:gd name="T6" fmla="*/ 6 w 7"/>
                <a:gd name="T7" fmla="*/ 0 h 9"/>
              </a:gdLst>
              <a:ahLst/>
              <a:cxnLst>
                <a:cxn ang="0">
                  <a:pos x="T0" y="T1"/>
                </a:cxn>
                <a:cxn ang="0">
                  <a:pos x="T2" y="T3"/>
                </a:cxn>
                <a:cxn ang="0">
                  <a:pos x="T4" y="T5"/>
                </a:cxn>
                <a:cxn ang="0">
                  <a:pos x="T6" y="T7"/>
                </a:cxn>
              </a:cxnLst>
              <a:rect l="0" t="0" r="r" b="b"/>
              <a:pathLst>
                <a:path w="7" h="9">
                  <a:moveTo>
                    <a:pt x="6" y="0"/>
                  </a:moveTo>
                  <a:cubicBezTo>
                    <a:pt x="1" y="7"/>
                    <a:pt x="1" y="7"/>
                    <a:pt x="1" y="7"/>
                  </a:cubicBezTo>
                  <a:cubicBezTo>
                    <a:pt x="1" y="7"/>
                    <a:pt x="0" y="8"/>
                    <a:pt x="0" y="9"/>
                  </a:cubicBezTo>
                  <a:cubicBezTo>
                    <a:pt x="3" y="5"/>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4" name="Freeform 20427"/>
            <p:cNvSpPr/>
            <p:nvPr/>
          </p:nvSpPr>
          <p:spPr bwMode="auto">
            <a:xfrm>
              <a:off x="8586788" y="4008438"/>
              <a:ext cx="14288" cy="20638"/>
            </a:xfrm>
            <a:custGeom>
              <a:avLst/>
              <a:gdLst>
                <a:gd name="T0" fmla="*/ 4 w 4"/>
                <a:gd name="T1" fmla="*/ 0 h 6"/>
                <a:gd name="T2" fmla="*/ 0 w 4"/>
                <a:gd name="T3" fmla="*/ 6 h 6"/>
                <a:gd name="T4" fmla="*/ 4 w 4"/>
                <a:gd name="T5" fmla="*/ 0 h 6"/>
              </a:gdLst>
              <a:ahLst/>
              <a:cxnLst>
                <a:cxn ang="0">
                  <a:pos x="T0" y="T1"/>
                </a:cxn>
                <a:cxn ang="0">
                  <a:pos x="T2" y="T3"/>
                </a:cxn>
                <a:cxn ang="0">
                  <a:pos x="T4" y="T5"/>
                </a:cxn>
              </a:cxnLst>
              <a:rect l="0" t="0" r="r" b="b"/>
              <a:pathLst>
                <a:path w="4" h="6">
                  <a:moveTo>
                    <a:pt x="4" y="0"/>
                  </a:moveTo>
                  <a:cubicBezTo>
                    <a:pt x="2" y="3"/>
                    <a:pt x="1" y="5"/>
                    <a:pt x="0" y="6"/>
                  </a:cubicBezTo>
                  <a:cubicBezTo>
                    <a:pt x="1" y="5"/>
                    <a:pt x="3" y="2"/>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5" name="Freeform 20428"/>
            <p:cNvSpPr/>
            <p:nvPr/>
          </p:nvSpPr>
          <p:spPr bwMode="auto">
            <a:xfrm>
              <a:off x="8553451" y="4038600"/>
              <a:ext cx="19050" cy="23813"/>
            </a:xfrm>
            <a:custGeom>
              <a:avLst/>
              <a:gdLst>
                <a:gd name="T0" fmla="*/ 0 w 12"/>
                <a:gd name="T1" fmla="*/ 15 h 15"/>
                <a:gd name="T2" fmla="*/ 4 w 12"/>
                <a:gd name="T3" fmla="*/ 11 h 15"/>
                <a:gd name="T4" fmla="*/ 12 w 12"/>
                <a:gd name="T5" fmla="*/ 0 h 15"/>
                <a:gd name="T6" fmla="*/ 0 w 12"/>
                <a:gd name="T7" fmla="*/ 15 h 15"/>
              </a:gdLst>
              <a:ahLst/>
              <a:cxnLst>
                <a:cxn ang="0">
                  <a:pos x="T0" y="T1"/>
                </a:cxn>
                <a:cxn ang="0">
                  <a:pos x="T2" y="T3"/>
                </a:cxn>
                <a:cxn ang="0">
                  <a:pos x="T4" y="T5"/>
                </a:cxn>
                <a:cxn ang="0">
                  <a:pos x="T6" y="T7"/>
                </a:cxn>
              </a:cxnLst>
              <a:rect l="0" t="0" r="r" b="b"/>
              <a:pathLst>
                <a:path w="12" h="15">
                  <a:moveTo>
                    <a:pt x="0" y="15"/>
                  </a:moveTo>
                  <a:lnTo>
                    <a:pt x="4" y="11"/>
                  </a:lnTo>
                  <a:lnTo>
                    <a:pt x="12" y="0"/>
                  </a:ln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6" name="Freeform 20429"/>
            <p:cNvSpPr/>
            <p:nvPr/>
          </p:nvSpPr>
          <p:spPr bwMode="auto">
            <a:xfrm>
              <a:off x="8667751" y="3681413"/>
              <a:ext cx="41275" cy="12700"/>
            </a:xfrm>
            <a:custGeom>
              <a:avLst/>
              <a:gdLst>
                <a:gd name="T0" fmla="*/ 11 w 12"/>
                <a:gd name="T1" fmla="*/ 0 h 4"/>
                <a:gd name="T2" fmla="*/ 1 w 12"/>
                <a:gd name="T3" fmla="*/ 3 h 4"/>
                <a:gd name="T4" fmla="*/ 6 w 12"/>
                <a:gd name="T5" fmla="*/ 2 h 4"/>
                <a:gd name="T6" fmla="*/ 11 w 12"/>
                <a:gd name="T7" fmla="*/ 0 h 4"/>
              </a:gdLst>
              <a:ahLst/>
              <a:cxnLst>
                <a:cxn ang="0">
                  <a:pos x="T0" y="T1"/>
                </a:cxn>
                <a:cxn ang="0">
                  <a:pos x="T2" y="T3"/>
                </a:cxn>
                <a:cxn ang="0">
                  <a:pos x="T4" y="T5"/>
                </a:cxn>
                <a:cxn ang="0">
                  <a:pos x="T6" y="T7"/>
                </a:cxn>
              </a:cxnLst>
              <a:rect l="0" t="0" r="r" b="b"/>
              <a:pathLst>
                <a:path w="12" h="4">
                  <a:moveTo>
                    <a:pt x="11" y="0"/>
                  </a:moveTo>
                  <a:cubicBezTo>
                    <a:pt x="7" y="1"/>
                    <a:pt x="4" y="2"/>
                    <a:pt x="1" y="3"/>
                  </a:cubicBezTo>
                  <a:cubicBezTo>
                    <a:pt x="0" y="4"/>
                    <a:pt x="2" y="4"/>
                    <a:pt x="6" y="2"/>
                  </a:cubicBezTo>
                  <a:cubicBezTo>
                    <a:pt x="8" y="1"/>
                    <a:pt x="12" y="0"/>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7" name="Freeform 20430"/>
            <p:cNvSpPr/>
            <p:nvPr/>
          </p:nvSpPr>
          <p:spPr bwMode="auto">
            <a:xfrm>
              <a:off x="8696326" y="3756025"/>
              <a:ext cx="9525" cy="14288"/>
            </a:xfrm>
            <a:custGeom>
              <a:avLst/>
              <a:gdLst>
                <a:gd name="T0" fmla="*/ 1 w 3"/>
                <a:gd name="T1" fmla="*/ 4 h 4"/>
                <a:gd name="T2" fmla="*/ 3 w 3"/>
                <a:gd name="T3" fmla="*/ 0 h 4"/>
                <a:gd name="T4" fmla="*/ 0 w 3"/>
                <a:gd name="T5" fmla="*/ 0 h 4"/>
                <a:gd name="T6" fmla="*/ 1 w 3"/>
                <a:gd name="T7" fmla="*/ 4 h 4"/>
              </a:gdLst>
              <a:ahLst/>
              <a:cxnLst>
                <a:cxn ang="0">
                  <a:pos x="T0" y="T1"/>
                </a:cxn>
                <a:cxn ang="0">
                  <a:pos x="T2" y="T3"/>
                </a:cxn>
                <a:cxn ang="0">
                  <a:pos x="T4" y="T5"/>
                </a:cxn>
                <a:cxn ang="0">
                  <a:pos x="T6" y="T7"/>
                </a:cxn>
              </a:cxnLst>
              <a:rect l="0" t="0" r="r" b="b"/>
              <a:pathLst>
                <a:path w="3" h="4">
                  <a:moveTo>
                    <a:pt x="1" y="4"/>
                  </a:moveTo>
                  <a:cubicBezTo>
                    <a:pt x="2" y="2"/>
                    <a:pt x="2" y="2"/>
                    <a:pt x="3" y="0"/>
                  </a:cubicBezTo>
                  <a:cubicBezTo>
                    <a:pt x="0" y="0"/>
                    <a:pt x="0" y="0"/>
                    <a:pt x="0" y="0"/>
                  </a:cubicBezTo>
                  <a:cubicBezTo>
                    <a:pt x="1" y="1"/>
                    <a:pt x="1" y="2"/>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8" name="Freeform 20431"/>
            <p:cNvSpPr/>
            <p:nvPr/>
          </p:nvSpPr>
          <p:spPr bwMode="auto">
            <a:xfrm>
              <a:off x="8672513" y="3705225"/>
              <a:ext cx="26988" cy="12700"/>
            </a:xfrm>
            <a:custGeom>
              <a:avLst/>
              <a:gdLst>
                <a:gd name="T0" fmla="*/ 6 w 8"/>
                <a:gd name="T1" fmla="*/ 0 h 4"/>
                <a:gd name="T2" fmla="*/ 1 w 8"/>
                <a:gd name="T3" fmla="*/ 3 h 4"/>
                <a:gd name="T4" fmla="*/ 3 w 8"/>
                <a:gd name="T5" fmla="*/ 3 h 4"/>
                <a:gd name="T6" fmla="*/ 6 w 8"/>
                <a:gd name="T7" fmla="*/ 1 h 4"/>
                <a:gd name="T8" fmla="*/ 7 w 8"/>
                <a:gd name="T9" fmla="*/ 2 h 4"/>
                <a:gd name="T10" fmla="*/ 7 w 8"/>
                <a:gd name="T11" fmla="*/ 2 h 4"/>
                <a:gd name="T12" fmla="*/ 7 w 8"/>
                <a:gd name="T13" fmla="*/ 1 h 4"/>
                <a:gd name="T14" fmla="*/ 7 w 8"/>
                <a:gd name="T15" fmla="*/ 1 h 4"/>
                <a:gd name="T16" fmla="*/ 7 w 8"/>
                <a:gd name="T17" fmla="*/ 0 h 4"/>
                <a:gd name="T18" fmla="*/ 6 w 8"/>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4">
                  <a:moveTo>
                    <a:pt x="6" y="0"/>
                  </a:moveTo>
                  <a:cubicBezTo>
                    <a:pt x="5" y="1"/>
                    <a:pt x="3" y="2"/>
                    <a:pt x="1" y="3"/>
                  </a:cubicBezTo>
                  <a:cubicBezTo>
                    <a:pt x="0" y="4"/>
                    <a:pt x="0" y="4"/>
                    <a:pt x="3" y="3"/>
                  </a:cubicBezTo>
                  <a:cubicBezTo>
                    <a:pt x="4" y="3"/>
                    <a:pt x="5" y="2"/>
                    <a:pt x="6" y="1"/>
                  </a:cubicBezTo>
                  <a:cubicBezTo>
                    <a:pt x="7" y="1"/>
                    <a:pt x="7" y="2"/>
                    <a:pt x="7" y="2"/>
                  </a:cubicBezTo>
                  <a:cubicBezTo>
                    <a:pt x="7" y="2"/>
                    <a:pt x="7" y="2"/>
                    <a:pt x="7" y="2"/>
                  </a:cubicBezTo>
                  <a:cubicBezTo>
                    <a:pt x="7" y="2"/>
                    <a:pt x="7" y="1"/>
                    <a:pt x="7" y="1"/>
                  </a:cubicBezTo>
                  <a:cubicBezTo>
                    <a:pt x="7" y="1"/>
                    <a:pt x="7" y="1"/>
                    <a:pt x="7" y="1"/>
                  </a:cubicBezTo>
                  <a:cubicBezTo>
                    <a:pt x="7" y="1"/>
                    <a:pt x="8" y="0"/>
                    <a:pt x="7" y="0"/>
                  </a:cubicBezTo>
                  <a:cubicBezTo>
                    <a:pt x="7" y="0"/>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9" name="Freeform 20432"/>
            <p:cNvSpPr/>
            <p:nvPr/>
          </p:nvSpPr>
          <p:spPr bwMode="auto">
            <a:xfrm>
              <a:off x="8399463" y="3833813"/>
              <a:ext cx="17463" cy="14288"/>
            </a:xfrm>
            <a:custGeom>
              <a:avLst/>
              <a:gdLst>
                <a:gd name="T0" fmla="*/ 0 w 5"/>
                <a:gd name="T1" fmla="*/ 1 h 4"/>
                <a:gd name="T2" fmla="*/ 0 w 5"/>
                <a:gd name="T3" fmla="*/ 4 h 4"/>
                <a:gd name="T4" fmla="*/ 5 w 5"/>
                <a:gd name="T5" fmla="*/ 0 h 4"/>
                <a:gd name="T6" fmla="*/ 0 w 5"/>
                <a:gd name="T7" fmla="*/ 1 h 4"/>
              </a:gdLst>
              <a:ahLst/>
              <a:cxnLst>
                <a:cxn ang="0">
                  <a:pos x="T0" y="T1"/>
                </a:cxn>
                <a:cxn ang="0">
                  <a:pos x="T2" y="T3"/>
                </a:cxn>
                <a:cxn ang="0">
                  <a:pos x="T4" y="T5"/>
                </a:cxn>
                <a:cxn ang="0">
                  <a:pos x="T6" y="T7"/>
                </a:cxn>
              </a:cxnLst>
              <a:rect l="0" t="0" r="r" b="b"/>
              <a:pathLst>
                <a:path w="5" h="4">
                  <a:moveTo>
                    <a:pt x="0" y="1"/>
                  </a:moveTo>
                  <a:cubicBezTo>
                    <a:pt x="0" y="4"/>
                    <a:pt x="0" y="4"/>
                    <a:pt x="0" y="4"/>
                  </a:cubicBezTo>
                  <a:cubicBezTo>
                    <a:pt x="5" y="0"/>
                    <a:pt x="5" y="0"/>
                    <a:pt x="5" y="0"/>
                  </a:cubicBezTo>
                  <a:cubicBezTo>
                    <a:pt x="3" y="0"/>
                    <a:pt x="2"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0" name="Freeform 20433"/>
            <p:cNvSpPr/>
            <p:nvPr/>
          </p:nvSpPr>
          <p:spPr bwMode="auto">
            <a:xfrm>
              <a:off x="8420101" y="3411538"/>
              <a:ext cx="14288" cy="38100"/>
            </a:xfrm>
            <a:custGeom>
              <a:avLst/>
              <a:gdLst>
                <a:gd name="T0" fmla="*/ 1 w 4"/>
                <a:gd name="T1" fmla="*/ 3 h 11"/>
                <a:gd name="T2" fmla="*/ 2 w 4"/>
                <a:gd name="T3" fmla="*/ 5 h 11"/>
                <a:gd name="T4" fmla="*/ 2 w 4"/>
                <a:gd name="T5" fmla="*/ 5 h 11"/>
                <a:gd name="T6" fmla="*/ 2 w 4"/>
                <a:gd name="T7" fmla="*/ 10 h 11"/>
                <a:gd name="T8" fmla="*/ 3 w 4"/>
                <a:gd name="T9" fmla="*/ 7 h 11"/>
                <a:gd name="T10" fmla="*/ 4 w 4"/>
                <a:gd name="T11" fmla="*/ 5 h 11"/>
                <a:gd name="T12" fmla="*/ 4 w 4"/>
                <a:gd name="T13" fmla="*/ 5 h 11"/>
                <a:gd name="T14" fmla="*/ 1 w 4"/>
                <a:gd name="T15" fmla="*/ 3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1" y="3"/>
                  </a:moveTo>
                  <a:cubicBezTo>
                    <a:pt x="0" y="4"/>
                    <a:pt x="1" y="4"/>
                    <a:pt x="2" y="5"/>
                  </a:cubicBezTo>
                  <a:cubicBezTo>
                    <a:pt x="2" y="5"/>
                    <a:pt x="2" y="5"/>
                    <a:pt x="2" y="5"/>
                  </a:cubicBezTo>
                  <a:cubicBezTo>
                    <a:pt x="3" y="6"/>
                    <a:pt x="2" y="7"/>
                    <a:pt x="2" y="10"/>
                  </a:cubicBezTo>
                  <a:cubicBezTo>
                    <a:pt x="2" y="11"/>
                    <a:pt x="3" y="9"/>
                    <a:pt x="3" y="7"/>
                  </a:cubicBezTo>
                  <a:cubicBezTo>
                    <a:pt x="3" y="6"/>
                    <a:pt x="3" y="5"/>
                    <a:pt x="4" y="5"/>
                  </a:cubicBezTo>
                  <a:cubicBezTo>
                    <a:pt x="4" y="4"/>
                    <a:pt x="4" y="4"/>
                    <a:pt x="4" y="5"/>
                  </a:cubicBezTo>
                  <a:cubicBezTo>
                    <a:pt x="3" y="1"/>
                    <a:pt x="4" y="0"/>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1" name="Freeform 20434"/>
            <p:cNvSpPr/>
            <p:nvPr/>
          </p:nvSpPr>
          <p:spPr bwMode="auto">
            <a:xfrm>
              <a:off x="8434388" y="3429000"/>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0"/>
                    <a:pt x="0" y="2"/>
                    <a:pt x="1" y="3"/>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2" name="Freeform 20435"/>
            <p:cNvSpPr/>
            <p:nvPr/>
          </p:nvSpPr>
          <p:spPr bwMode="auto">
            <a:xfrm>
              <a:off x="7904163" y="5029200"/>
              <a:ext cx="3175" cy="26988"/>
            </a:xfrm>
            <a:custGeom>
              <a:avLst/>
              <a:gdLst>
                <a:gd name="T0" fmla="*/ 0 w 1"/>
                <a:gd name="T1" fmla="*/ 0 h 8"/>
                <a:gd name="T2" fmla="*/ 1 w 1"/>
                <a:gd name="T3" fmla="*/ 8 h 8"/>
                <a:gd name="T4" fmla="*/ 1 w 1"/>
                <a:gd name="T5" fmla="*/ 3 h 8"/>
                <a:gd name="T6" fmla="*/ 0 w 1"/>
                <a:gd name="T7" fmla="*/ 0 h 8"/>
              </a:gdLst>
              <a:ahLst/>
              <a:cxnLst>
                <a:cxn ang="0">
                  <a:pos x="T0" y="T1"/>
                </a:cxn>
                <a:cxn ang="0">
                  <a:pos x="T2" y="T3"/>
                </a:cxn>
                <a:cxn ang="0">
                  <a:pos x="T4" y="T5"/>
                </a:cxn>
                <a:cxn ang="0">
                  <a:pos x="T6" y="T7"/>
                </a:cxn>
              </a:cxnLst>
              <a:rect l="0" t="0" r="r" b="b"/>
              <a:pathLst>
                <a:path w="1" h="8">
                  <a:moveTo>
                    <a:pt x="0" y="0"/>
                  </a:moveTo>
                  <a:cubicBezTo>
                    <a:pt x="1" y="3"/>
                    <a:pt x="1" y="5"/>
                    <a:pt x="1" y="8"/>
                  </a:cubicBezTo>
                  <a:cubicBezTo>
                    <a:pt x="1" y="6"/>
                    <a:pt x="1" y="4"/>
                    <a:pt x="1" y="3"/>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3" name="Freeform 20436"/>
            <p:cNvSpPr/>
            <p:nvPr/>
          </p:nvSpPr>
          <p:spPr bwMode="auto">
            <a:xfrm>
              <a:off x="7916863" y="5076825"/>
              <a:ext cx="11113" cy="20638"/>
            </a:xfrm>
            <a:custGeom>
              <a:avLst/>
              <a:gdLst>
                <a:gd name="T0" fmla="*/ 2 w 3"/>
                <a:gd name="T1" fmla="*/ 0 h 6"/>
                <a:gd name="T2" fmla="*/ 0 w 3"/>
                <a:gd name="T3" fmla="*/ 2 h 6"/>
                <a:gd name="T4" fmla="*/ 3 w 3"/>
                <a:gd name="T5" fmla="*/ 6 h 6"/>
                <a:gd name="T6" fmla="*/ 2 w 3"/>
                <a:gd name="T7" fmla="*/ 0 h 6"/>
              </a:gdLst>
              <a:ahLst/>
              <a:cxnLst>
                <a:cxn ang="0">
                  <a:pos x="T0" y="T1"/>
                </a:cxn>
                <a:cxn ang="0">
                  <a:pos x="T2" y="T3"/>
                </a:cxn>
                <a:cxn ang="0">
                  <a:pos x="T4" y="T5"/>
                </a:cxn>
                <a:cxn ang="0">
                  <a:pos x="T6" y="T7"/>
                </a:cxn>
              </a:cxnLst>
              <a:rect l="0" t="0" r="r" b="b"/>
              <a:pathLst>
                <a:path w="3" h="6">
                  <a:moveTo>
                    <a:pt x="2" y="0"/>
                  </a:moveTo>
                  <a:cubicBezTo>
                    <a:pt x="0" y="2"/>
                    <a:pt x="0" y="2"/>
                    <a:pt x="0" y="2"/>
                  </a:cubicBezTo>
                  <a:cubicBezTo>
                    <a:pt x="3" y="6"/>
                    <a:pt x="3" y="6"/>
                    <a:pt x="3" y="6"/>
                  </a:cubicBezTo>
                  <a:cubicBezTo>
                    <a:pt x="3" y="5"/>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4" name="Freeform 20437"/>
            <p:cNvSpPr/>
            <p:nvPr/>
          </p:nvSpPr>
          <p:spPr bwMode="auto">
            <a:xfrm>
              <a:off x="7916863" y="3316288"/>
              <a:ext cx="7938" cy="20638"/>
            </a:xfrm>
            <a:custGeom>
              <a:avLst/>
              <a:gdLst>
                <a:gd name="T0" fmla="*/ 2 w 2"/>
                <a:gd name="T1" fmla="*/ 1 h 6"/>
                <a:gd name="T2" fmla="*/ 2 w 2"/>
                <a:gd name="T3" fmla="*/ 0 h 6"/>
                <a:gd name="T4" fmla="*/ 0 w 2"/>
                <a:gd name="T5" fmla="*/ 6 h 6"/>
                <a:gd name="T6" fmla="*/ 2 w 2"/>
                <a:gd name="T7" fmla="*/ 1 h 6"/>
              </a:gdLst>
              <a:ahLst/>
              <a:cxnLst>
                <a:cxn ang="0">
                  <a:pos x="T0" y="T1"/>
                </a:cxn>
                <a:cxn ang="0">
                  <a:pos x="T2" y="T3"/>
                </a:cxn>
                <a:cxn ang="0">
                  <a:pos x="T4" y="T5"/>
                </a:cxn>
                <a:cxn ang="0">
                  <a:pos x="T6" y="T7"/>
                </a:cxn>
              </a:cxnLst>
              <a:rect l="0" t="0" r="r" b="b"/>
              <a:pathLst>
                <a:path w="2" h="6">
                  <a:moveTo>
                    <a:pt x="2" y="1"/>
                  </a:moveTo>
                  <a:cubicBezTo>
                    <a:pt x="2" y="0"/>
                    <a:pt x="2" y="0"/>
                    <a:pt x="2" y="0"/>
                  </a:cubicBezTo>
                  <a:cubicBezTo>
                    <a:pt x="1" y="1"/>
                    <a:pt x="1" y="3"/>
                    <a:pt x="0" y="6"/>
                  </a:cubicBezTo>
                  <a:cubicBezTo>
                    <a:pt x="1" y="4"/>
                    <a:pt x="2"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5" name="Freeform 20438"/>
            <p:cNvSpPr/>
            <p:nvPr/>
          </p:nvSpPr>
          <p:spPr bwMode="auto">
            <a:xfrm>
              <a:off x="7916863" y="3636963"/>
              <a:ext cx="11113" cy="12700"/>
            </a:xfrm>
            <a:custGeom>
              <a:avLst/>
              <a:gdLst>
                <a:gd name="T0" fmla="*/ 7 w 7"/>
                <a:gd name="T1" fmla="*/ 4 h 8"/>
                <a:gd name="T2" fmla="*/ 5 w 7"/>
                <a:gd name="T3" fmla="*/ 0 h 8"/>
                <a:gd name="T4" fmla="*/ 0 w 7"/>
                <a:gd name="T5" fmla="*/ 8 h 8"/>
                <a:gd name="T6" fmla="*/ 7 w 7"/>
                <a:gd name="T7" fmla="*/ 4 h 8"/>
              </a:gdLst>
              <a:ahLst/>
              <a:cxnLst>
                <a:cxn ang="0">
                  <a:pos x="T0" y="T1"/>
                </a:cxn>
                <a:cxn ang="0">
                  <a:pos x="T2" y="T3"/>
                </a:cxn>
                <a:cxn ang="0">
                  <a:pos x="T4" y="T5"/>
                </a:cxn>
                <a:cxn ang="0">
                  <a:pos x="T6" y="T7"/>
                </a:cxn>
              </a:cxnLst>
              <a:rect l="0" t="0" r="r" b="b"/>
              <a:pathLst>
                <a:path w="7" h="8">
                  <a:moveTo>
                    <a:pt x="7" y="4"/>
                  </a:moveTo>
                  <a:lnTo>
                    <a:pt x="5" y="0"/>
                  </a:lnTo>
                  <a:lnTo>
                    <a:pt x="0" y="8"/>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6" name="Freeform 20439"/>
            <p:cNvSpPr/>
            <p:nvPr/>
          </p:nvSpPr>
          <p:spPr bwMode="auto">
            <a:xfrm>
              <a:off x="7850188" y="3908425"/>
              <a:ext cx="53975" cy="44450"/>
            </a:xfrm>
            <a:custGeom>
              <a:avLst/>
              <a:gdLst>
                <a:gd name="T0" fmla="*/ 1 w 16"/>
                <a:gd name="T1" fmla="*/ 4 h 13"/>
                <a:gd name="T2" fmla="*/ 16 w 16"/>
                <a:gd name="T3" fmla="*/ 13 h 13"/>
                <a:gd name="T4" fmla="*/ 1 w 16"/>
                <a:gd name="T5" fmla="*/ 4 h 13"/>
              </a:gdLst>
              <a:ahLst/>
              <a:cxnLst>
                <a:cxn ang="0">
                  <a:pos x="T0" y="T1"/>
                </a:cxn>
                <a:cxn ang="0">
                  <a:pos x="T2" y="T3"/>
                </a:cxn>
                <a:cxn ang="0">
                  <a:pos x="T4" y="T5"/>
                </a:cxn>
              </a:cxnLst>
              <a:rect l="0" t="0" r="r" b="b"/>
              <a:pathLst>
                <a:path w="16" h="13">
                  <a:moveTo>
                    <a:pt x="1" y="4"/>
                  </a:moveTo>
                  <a:cubicBezTo>
                    <a:pt x="6" y="7"/>
                    <a:pt x="11" y="10"/>
                    <a:pt x="16" y="13"/>
                  </a:cubicBezTo>
                  <a:cubicBezTo>
                    <a:pt x="6" y="7"/>
                    <a:pt x="0" y="0"/>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7" name="Freeform 20440"/>
            <p:cNvSpPr/>
            <p:nvPr/>
          </p:nvSpPr>
          <p:spPr bwMode="auto">
            <a:xfrm>
              <a:off x="10383838" y="5219700"/>
              <a:ext cx="7938" cy="28575"/>
            </a:xfrm>
            <a:custGeom>
              <a:avLst/>
              <a:gdLst>
                <a:gd name="T0" fmla="*/ 1 w 2"/>
                <a:gd name="T1" fmla="*/ 3 h 8"/>
                <a:gd name="T2" fmla="*/ 2 w 2"/>
                <a:gd name="T3" fmla="*/ 7 h 8"/>
                <a:gd name="T4" fmla="*/ 1 w 2"/>
                <a:gd name="T5" fmla="*/ 3 h 8"/>
              </a:gdLst>
              <a:ahLst/>
              <a:cxnLst>
                <a:cxn ang="0">
                  <a:pos x="T0" y="T1"/>
                </a:cxn>
                <a:cxn ang="0">
                  <a:pos x="T2" y="T3"/>
                </a:cxn>
                <a:cxn ang="0">
                  <a:pos x="T4" y="T5"/>
                </a:cxn>
              </a:cxnLst>
              <a:rect l="0" t="0" r="r" b="b"/>
              <a:pathLst>
                <a:path w="2" h="8">
                  <a:moveTo>
                    <a:pt x="1" y="3"/>
                  </a:moveTo>
                  <a:cubicBezTo>
                    <a:pt x="0" y="8"/>
                    <a:pt x="2" y="6"/>
                    <a:pt x="2" y="7"/>
                  </a:cubicBezTo>
                  <a:cubicBezTo>
                    <a:pt x="2" y="0"/>
                    <a:pt x="0" y="4"/>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8" name="Freeform 20441"/>
            <p:cNvSpPr/>
            <p:nvPr/>
          </p:nvSpPr>
          <p:spPr bwMode="auto">
            <a:xfrm>
              <a:off x="10377488" y="4965700"/>
              <a:ext cx="6350" cy="33338"/>
            </a:xfrm>
            <a:custGeom>
              <a:avLst/>
              <a:gdLst>
                <a:gd name="T0" fmla="*/ 2 w 4"/>
                <a:gd name="T1" fmla="*/ 19 h 21"/>
                <a:gd name="T2" fmla="*/ 4 w 4"/>
                <a:gd name="T3" fmla="*/ 21 h 21"/>
                <a:gd name="T4" fmla="*/ 0 w 4"/>
                <a:gd name="T5" fmla="*/ 0 h 21"/>
                <a:gd name="T6" fmla="*/ 2 w 4"/>
                <a:gd name="T7" fmla="*/ 19 h 21"/>
              </a:gdLst>
              <a:ahLst/>
              <a:cxnLst>
                <a:cxn ang="0">
                  <a:pos x="T0" y="T1"/>
                </a:cxn>
                <a:cxn ang="0">
                  <a:pos x="T2" y="T3"/>
                </a:cxn>
                <a:cxn ang="0">
                  <a:pos x="T4" y="T5"/>
                </a:cxn>
                <a:cxn ang="0">
                  <a:pos x="T6" y="T7"/>
                </a:cxn>
              </a:cxnLst>
              <a:rect l="0" t="0" r="r" b="b"/>
              <a:pathLst>
                <a:path w="4" h="21">
                  <a:moveTo>
                    <a:pt x="2" y="19"/>
                  </a:moveTo>
                  <a:lnTo>
                    <a:pt x="4" y="21"/>
                  </a:lnTo>
                  <a:lnTo>
                    <a:pt x="0" y="0"/>
                  </a:lnTo>
                  <a:lnTo>
                    <a:pt x="2"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9" name="Freeform 20442"/>
            <p:cNvSpPr/>
            <p:nvPr/>
          </p:nvSpPr>
          <p:spPr bwMode="auto">
            <a:xfrm>
              <a:off x="10360026" y="4773613"/>
              <a:ext cx="20638" cy="142875"/>
            </a:xfrm>
            <a:custGeom>
              <a:avLst/>
              <a:gdLst>
                <a:gd name="T0" fmla="*/ 3 w 6"/>
                <a:gd name="T1" fmla="*/ 0 h 42"/>
                <a:gd name="T2" fmla="*/ 5 w 6"/>
                <a:gd name="T3" fmla="*/ 35 h 42"/>
                <a:gd name="T4" fmla="*/ 4 w 6"/>
                <a:gd name="T5" fmla="*/ 37 h 42"/>
                <a:gd name="T6" fmla="*/ 6 w 6"/>
                <a:gd name="T7" fmla="*/ 42 h 42"/>
                <a:gd name="T8" fmla="*/ 4 w 6"/>
                <a:gd name="T9" fmla="*/ 19 h 42"/>
                <a:gd name="T10" fmla="*/ 3 w 6"/>
                <a:gd name="T11" fmla="*/ 0 h 42"/>
              </a:gdLst>
              <a:ahLst/>
              <a:cxnLst>
                <a:cxn ang="0">
                  <a:pos x="T0" y="T1"/>
                </a:cxn>
                <a:cxn ang="0">
                  <a:pos x="T2" y="T3"/>
                </a:cxn>
                <a:cxn ang="0">
                  <a:pos x="T4" y="T5"/>
                </a:cxn>
                <a:cxn ang="0">
                  <a:pos x="T6" y="T7"/>
                </a:cxn>
                <a:cxn ang="0">
                  <a:pos x="T8" y="T9"/>
                </a:cxn>
                <a:cxn ang="0">
                  <a:pos x="T10" y="T11"/>
                </a:cxn>
              </a:cxnLst>
              <a:rect l="0" t="0" r="r" b="b"/>
              <a:pathLst>
                <a:path w="6" h="42">
                  <a:moveTo>
                    <a:pt x="3" y="0"/>
                  </a:moveTo>
                  <a:cubicBezTo>
                    <a:pt x="0" y="6"/>
                    <a:pt x="5" y="23"/>
                    <a:pt x="5" y="35"/>
                  </a:cubicBezTo>
                  <a:cubicBezTo>
                    <a:pt x="4" y="37"/>
                    <a:pt x="4" y="37"/>
                    <a:pt x="4" y="37"/>
                  </a:cubicBezTo>
                  <a:cubicBezTo>
                    <a:pt x="6" y="42"/>
                    <a:pt x="6" y="42"/>
                    <a:pt x="6" y="42"/>
                  </a:cubicBezTo>
                  <a:cubicBezTo>
                    <a:pt x="6" y="35"/>
                    <a:pt x="5" y="27"/>
                    <a:pt x="4" y="19"/>
                  </a:cubicBezTo>
                  <a:cubicBezTo>
                    <a:pt x="4" y="12"/>
                    <a:pt x="3" y="5"/>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0" name="Freeform 20443"/>
            <p:cNvSpPr/>
            <p:nvPr/>
          </p:nvSpPr>
          <p:spPr bwMode="auto">
            <a:xfrm>
              <a:off x="10374313" y="4627563"/>
              <a:ext cx="6350" cy="53975"/>
            </a:xfrm>
            <a:custGeom>
              <a:avLst/>
              <a:gdLst>
                <a:gd name="T0" fmla="*/ 2 w 2"/>
                <a:gd name="T1" fmla="*/ 8 h 16"/>
                <a:gd name="T2" fmla="*/ 2 w 2"/>
                <a:gd name="T3" fmla="*/ 16 h 16"/>
                <a:gd name="T4" fmla="*/ 2 w 2"/>
                <a:gd name="T5" fmla="*/ 14 h 16"/>
                <a:gd name="T6" fmla="*/ 2 w 2"/>
                <a:gd name="T7" fmla="*/ 8 h 16"/>
              </a:gdLst>
              <a:ahLst/>
              <a:cxnLst>
                <a:cxn ang="0">
                  <a:pos x="T0" y="T1"/>
                </a:cxn>
                <a:cxn ang="0">
                  <a:pos x="T2" y="T3"/>
                </a:cxn>
                <a:cxn ang="0">
                  <a:pos x="T4" y="T5"/>
                </a:cxn>
                <a:cxn ang="0">
                  <a:pos x="T6" y="T7"/>
                </a:cxn>
              </a:cxnLst>
              <a:rect l="0" t="0" r="r" b="b"/>
              <a:pathLst>
                <a:path w="2" h="16">
                  <a:moveTo>
                    <a:pt x="2" y="8"/>
                  </a:moveTo>
                  <a:cubicBezTo>
                    <a:pt x="1" y="10"/>
                    <a:pt x="0" y="0"/>
                    <a:pt x="2" y="16"/>
                  </a:cubicBezTo>
                  <a:cubicBezTo>
                    <a:pt x="2" y="15"/>
                    <a:pt x="2" y="15"/>
                    <a:pt x="2" y="14"/>
                  </a:cubicBezTo>
                  <a:cubicBezTo>
                    <a:pt x="2" y="13"/>
                    <a:pt x="2" y="11"/>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1" name="Freeform 20444"/>
            <p:cNvSpPr/>
            <p:nvPr/>
          </p:nvSpPr>
          <p:spPr bwMode="auto">
            <a:xfrm>
              <a:off x="10380663" y="4662488"/>
              <a:ext cx="3175" cy="36513"/>
            </a:xfrm>
            <a:custGeom>
              <a:avLst/>
              <a:gdLst>
                <a:gd name="T0" fmla="*/ 0 w 1"/>
                <a:gd name="T1" fmla="*/ 4 h 11"/>
                <a:gd name="T2" fmla="*/ 0 w 1"/>
                <a:gd name="T3" fmla="*/ 4 h 11"/>
              </a:gdLst>
              <a:ahLst/>
              <a:cxnLst>
                <a:cxn ang="0">
                  <a:pos x="T0" y="T1"/>
                </a:cxn>
                <a:cxn ang="0">
                  <a:pos x="T2" y="T3"/>
                </a:cxn>
              </a:cxnLst>
              <a:rect l="0" t="0" r="r" b="b"/>
              <a:pathLst>
                <a:path w="1" h="11">
                  <a:moveTo>
                    <a:pt x="0" y="4"/>
                  </a:moveTo>
                  <a:cubicBezTo>
                    <a:pt x="1" y="11"/>
                    <a:pt x="1" y="0"/>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2" name="Freeform 20445"/>
            <p:cNvSpPr/>
            <p:nvPr/>
          </p:nvSpPr>
          <p:spPr bwMode="auto">
            <a:xfrm>
              <a:off x="10367963" y="4546600"/>
              <a:ext cx="9525" cy="53975"/>
            </a:xfrm>
            <a:custGeom>
              <a:avLst/>
              <a:gdLst>
                <a:gd name="T0" fmla="*/ 0 w 3"/>
                <a:gd name="T1" fmla="*/ 7 h 16"/>
                <a:gd name="T2" fmla="*/ 2 w 3"/>
                <a:gd name="T3" fmla="*/ 16 h 16"/>
                <a:gd name="T4" fmla="*/ 3 w 3"/>
                <a:gd name="T5" fmla="*/ 9 h 16"/>
                <a:gd name="T6" fmla="*/ 0 w 3"/>
                <a:gd name="T7" fmla="*/ 7 h 16"/>
              </a:gdLst>
              <a:ahLst/>
              <a:cxnLst>
                <a:cxn ang="0">
                  <a:pos x="T0" y="T1"/>
                </a:cxn>
                <a:cxn ang="0">
                  <a:pos x="T2" y="T3"/>
                </a:cxn>
                <a:cxn ang="0">
                  <a:pos x="T4" y="T5"/>
                </a:cxn>
                <a:cxn ang="0">
                  <a:pos x="T6" y="T7"/>
                </a:cxn>
              </a:cxnLst>
              <a:rect l="0" t="0" r="r" b="b"/>
              <a:pathLst>
                <a:path w="3" h="16">
                  <a:moveTo>
                    <a:pt x="0" y="7"/>
                  </a:moveTo>
                  <a:cubicBezTo>
                    <a:pt x="2" y="16"/>
                    <a:pt x="2" y="16"/>
                    <a:pt x="2" y="16"/>
                  </a:cubicBezTo>
                  <a:cubicBezTo>
                    <a:pt x="3" y="14"/>
                    <a:pt x="2" y="6"/>
                    <a:pt x="3" y="9"/>
                  </a:cubicBezTo>
                  <a:cubicBezTo>
                    <a:pt x="1" y="0"/>
                    <a:pt x="0"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3" name="Freeform 20446"/>
            <p:cNvSpPr/>
            <p:nvPr/>
          </p:nvSpPr>
          <p:spPr bwMode="auto">
            <a:xfrm>
              <a:off x="10356851" y="4543425"/>
              <a:ext cx="3175" cy="12700"/>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4"/>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4" name="Freeform 20447"/>
            <p:cNvSpPr/>
            <p:nvPr/>
          </p:nvSpPr>
          <p:spPr bwMode="auto">
            <a:xfrm>
              <a:off x="10356851" y="4556125"/>
              <a:ext cx="11113" cy="34925"/>
            </a:xfrm>
            <a:custGeom>
              <a:avLst/>
              <a:gdLst>
                <a:gd name="T0" fmla="*/ 3 w 3"/>
                <a:gd name="T1" fmla="*/ 10 h 10"/>
                <a:gd name="T2" fmla="*/ 1 w 3"/>
                <a:gd name="T3" fmla="*/ 0 h 10"/>
                <a:gd name="T4" fmla="*/ 2 w 3"/>
                <a:gd name="T5" fmla="*/ 5 h 10"/>
                <a:gd name="T6" fmla="*/ 3 w 3"/>
                <a:gd name="T7" fmla="*/ 10 h 10"/>
              </a:gdLst>
              <a:ahLst/>
              <a:cxnLst>
                <a:cxn ang="0">
                  <a:pos x="T0" y="T1"/>
                </a:cxn>
                <a:cxn ang="0">
                  <a:pos x="T2" y="T3"/>
                </a:cxn>
                <a:cxn ang="0">
                  <a:pos x="T4" y="T5"/>
                </a:cxn>
                <a:cxn ang="0">
                  <a:pos x="T6" y="T7"/>
                </a:cxn>
              </a:cxnLst>
              <a:rect l="0" t="0" r="r" b="b"/>
              <a:pathLst>
                <a:path w="3" h="10">
                  <a:moveTo>
                    <a:pt x="3" y="10"/>
                  </a:moveTo>
                  <a:cubicBezTo>
                    <a:pt x="2" y="7"/>
                    <a:pt x="2" y="4"/>
                    <a:pt x="1" y="0"/>
                  </a:cubicBezTo>
                  <a:cubicBezTo>
                    <a:pt x="1" y="2"/>
                    <a:pt x="0" y="2"/>
                    <a:pt x="2" y="5"/>
                  </a:cubicBezTo>
                  <a:cubicBezTo>
                    <a:pt x="1" y="4"/>
                    <a:pt x="2" y="6"/>
                    <a:pt x="3"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5" name="Freeform 20448"/>
            <p:cNvSpPr/>
            <p:nvPr/>
          </p:nvSpPr>
          <p:spPr bwMode="auto">
            <a:xfrm>
              <a:off x="10363201" y="4610100"/>
              <a:ext cx="14288" cy="68263"/>
            </a:xfrm>
            <a:custGeom>
              <a:avLst/>
              <a:gdLst>
                <a:gd name="T0" fmla="*/ 1 w 4"/>
                <a:gd name="T1" fmla="*/ 0 h 20"/>
                <a:gd name="T2" fmla="*/ 0 w 4"/>
                <a:gd name="T3" fmla="*/ 3 h 20"/>
                <a:gd name="T4" fmla="*/ 1 w 4"/>
                <a:gd name="T5" fmla="*/ 0 h 20"/>
              </a:gdLst>
              <a:ahLst/>
              <a:cxnLst>
                <a:cxn ang="0">
                  <a:pos x="T0" y="T1"/>
                </a:cxn>
                <a:cxn ang="0">
                  <a:pos x="T2" y="T3"/>
                </a:cxn>
                <a:cxn ang="0">
                  <a:pos x="T4" y="T5"/>
                </a:cxn>
              </a:cxnLst>
              <a:rect l="0" t="0" r="r" b="b"/>
              <a:pathLst>
                <a:path w="4" h="20">
                  <a:moveTo>
                    <a:pt x="1" y="0"/>
                  </a:moveTo>
                  <a:cubicBezTo>
                    <a:pt x="1" y="5"/>
                    <a:pt x="2" y="11"/>
                    <a:pt x="0" y="3"/>
                  </a:cubicBezTo>
                  <a:cubicBezTo>
                    <a:pt x="2" y="20"/>
                    <a:pt x="4" y="17"/>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6" name="Freeform 20449"/>
            <p:cNvSpPr/>
            <p:nvPr/>
          </p:nvSpPr>
          <p:spPr bwMode="auto">
            <a:xfrm>
              <a:off x="10356851" y="4760913"/>
              <a:ext cx="6350" cy="44450"/>
            </a:xfrm>
            <a:custGeom>
              <a:avLst/>
              <a:gdLst>
                <a:gd name="T0" fmla="*/ 1 w 2"/>
                <a:gd name="T1" fmla="*/ 1 h 13"/>
                <a:gd name="T2" fmla="*/ 0 w 2"/>
                <a:gd name="T3" fmla="*/ 8 h 13"/>
                <a:gd name="T4" fmla="*/ 2 w 2"/>
                <a:gd name="T5" fmla="*/ 13 h 13"/>
                <a:gd name="T6" fmla="*/ 1 w 2"/>
                <a:gd name="T7" fmla="*/ 1 h 13"/>
              </a:gdLst>
              <a:ahLst/>
              <a:cxnLst>
                <a:cxn ang="0">
                  <a:pos x="T0" y="T1"/>
                </a:cxn>
                <a:cxn ang="0">
                  <a:pos x="T2" y="T3"/>
                </a:cxn>
                <a:cxn ang="0">
                  <a:pos x="T4" y="T5"/>
                </a:cxn>
                <a:cxn ang="0">
                  <a:pos x="T6" y="T7"/>
                </a:cxn>
              </a:cxnLst>
              <a:rect l="0" t="0" r="r" b="b"/>
              <a:pathLst>
                <a:path w="2" h="13">
                  <a:moveTo>
                    <a:pt x="1" y="1"/>
                  </a:moveTo>
                  <a:cubicBezTo>
                    <a:pt x="0" y="8"/>
                    <a:pt x="0" y="8"/>
                    <a:pt x="0" y="8"/>
                  </a:cubicBezTo>
                  <a:cubicBezTo>
                    <a:pt x="2" y="13"/>
                    <a:pt x="2" y="13"/>
                    <a:pt x="2" y="13"/>
                  </a:cubicBezTo>
                  <a:cubicBezTo>
                    <a:pt x="1" y="11"/>
                    <a:pt x="2"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7" name="Freeform 20450"/>
            <p:cNvSpPr/>
            <p:nvPr/>
          </p:nvSpPr>
          <p:spPr bwMode="auto">
            <a:xfrm>
              <a:off x="10336213" y="4379913"/>
              <a:ext cx="7938" cy="36513"/>
            </a:xfrm>
            <a:custGeom>
              <a:avLst/>
              <a:gdLst>
                <a:gd name="T0" fmla="*/ 2 w 2"/>
                <a:gd name="T1" fmla="*/ 0 h 11"/>
                <a:gd name="T2" fmla="*/ 0 w 2"/>
                <a:gd name="T3" fmla="*/ 4 h 11"/>
                <a:gd name="T4" fmla="*/ 2 w 2"/>
                <a:gd name="T5" fmla="*/ 11 h 11"/>
                <a:gd name="T6" fmla="*/ 2 w 2"/>
                <a:gd name="T7" fmla="*/ 0 h 11"/>
              </a:gdLst>
              <a:ahLst/>
              <a:cxnLst>
                <a:cxn ang="0">
                  <a:pos x="T0" y="T1"/>
                </a:cxn>
                <a:cxn ang="0">
                  <a:pos x="T2" y="T3"/>
                </a:cxn>
                <a:cxn ang="0">
                  <a:pos x="T4" y="T5"/>
                </a:cxn>
                <a:cxn ang="0">
                  <a:pos x="T6" y="T7"/>
                </a:cxn>
              </a:cxnLst>
              <a:rect l="0" t="0" r="r" b="b"/>
              <a:pathLst>
                <a:path w="2" h="11">
                  <a:moveTo>
                    <a:pt x="2" y="0"/>
                  </a:moveTo>
                  <a:cubicBezTo>
                    <a:pt x="2" y="0"/>
                    <a:pt x="1" y="4"/>
                    <a:pt x="0" y="4"/>
                  </a:cubicBezTo>
                  <a:cubicBezTo>
                    <a:pt x="2" y="11"/>
                    <a:pt x="2" y="11"/>
                    <a:pt x="2" y="11"/>
                  </a:cubicBezTo>
                  <a:cubicBezTo>
                    <a:pt x="2" y="7"/>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8" name="Freeform 20451"/>
            <p:cNvSpPr/>
            <p:nvPr/>
          </p:nvSpPr>
          <p:spPr bwMode="auto">
            <a:xfrm>
              <a:off x="10329863" y="4362450"/>
              <a:ext cx="6350" cy="33338"/>
            </a:xfrm>
            <a:custGeom>
              <a:avLst/>
              <a:gdLst>
                <a:gd name="T0" fmla="*/ 2 w 2"/>
                <a:gd name="T1" fmla="*/ 9 h 10"/>
                <a:gd name="T2" fmla="*/ 0 w 2"/>
                <a:gd name="T3" fmla="*/ 0 h 10"/>
                <a:gd name="T4" fmla="*/ 2 w 2"/>
                <a:gd name="T5" fmla="*/ 9 h 10"/>
              </a:gdLst>
              <a:ahLst/>
              <a:cxnLst>
                <a:cxn ang="0">
                  <a:pos x="T0" y="T1"/>
                </a:cxn>
                <a:cxn ang="0">
                  <a:pos x="T2" y="T3"/>
                </a:cxn>
                <a:cxn ang="0">
                  <a:pos x="T4" y="T5"/>
                </a:cxn>
              </a:cxnLst>
              <a:rect l="0" t="0" r="r" b="b"/>
              <a:pathLst>
                <a:path w="2" h="10">
                  <a:moveTo>
                    <a:pt x="2" y="9"/>
                  </a:moveTo>
                  <a:cubicBezTo>
                    <a:pt x="2" y="6"/>
                    <a:pt x="1" y="3"/>
                    <a:pt x="0" y="0"/>
                  </a:cubicBezTo>
                  <a:cubicBezTo>
                    <a:pt x="1" y="8"/>
                    <a:pt x="2" y="10"/>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9" name="Freeform 20452"/>
            <p:cNvSpPr/>
            <p:nvPr/>
          </p:nvSpPr>
          <p:spPr bwMode="auto">
            <a:xfrm>
              <a:off x="10344151" y="4529138"/>
              <a:ext cx="15875" cy="65088"/>
            </a:xfrm>
            <a:custGeom>
              <a:avLst/>
              <a:gdLst>
                <a:gd name="T0" fmla="*/ 1 w 5"/>
                <a:gd name="T1" fmla="*/ 3 h 19"/>
                <a:gd name="T2" fmla="*/ 5 w 5"/>
                <a:gd name="T3" fmla="*/ 19 h 19"/>
                <a:gd name="T4" fmla="*/ 0 w 5"/>
                <a:gd name="T5" fmla="*/ 0 h 19"/>
                <a:gd name="T6" fmla="*/ 1 w 5"/>
                <a:gd name="T7" fmla="*/ 3 h 19"/>
              </a:gdLst>
              <a:ahLst/>
              <a:cxnLst>
                <a:cxn ang="0">
                  <a:pos x="T0" y="T1"/>
                </a:cxn>
                <a:cxn ang="0">
                  <a:pos x="T2" y="T3"/>
                </a:cxn>
                <a:cxn ang="0">
                  <a:pos x="T4" y="T5"/>
                </a:cxn>
                <a:cxn ang="0">
                  <a:pos x="T6" y="T7"/>
                </a:cxn>
              </a:cxnLst>
              <a:rect l="0" t="0" r="r" b="b"/>
              <a:pathLst>
                <a:path w="5" h="19">
                  <a:moveTo>
                    <a:pt x="1" y="3"/>
                  </a:moveTo>
                  <a:cubicBezTo>
                    <a:pt x="2" y="8"/>
                    <a:pt x="3" y="13"/>
                    <a:pt x="5" y="19"/>
                  </a:cubicBezTo>
                  <a:cubicBezTo>
                    <a:pt x="3" y="12"/>
                    <a:pt x="2" y="6"/>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0" name="Freeform 20453"/>
            <p:cNvSpPr/>
            <p:nvPr/>
          </p:nvSpPr>
          <p:spPr bwMode="auto">
            <a:xfrm>
              <a:off x="10317163" y="4240213"/>
              <a:ext cx="12700" cy="30163"/>
            </a:xfrm>
            <a:custGeom>
              <a:avLst/>
              <a:gdLst>
                <a:gd name="T0" fmla="*/ 4 w 8"/>
                <a:gd name="T1" fmla="*/ 8 h 19"/>
                <a:gd name="T2" fmla="*/ 8 w 8"/>
                <a:gd name="T3" fmla="*/ 19 h 19"/>
                <a:gd name="T4" fmla="*/ 0 w 8"/>
                <a:gd name="T5" fmla="*/ 0 h 19"/>
                <a:gd name="T6" fmla="*/ 4 w 8"/>
                <a:gd name="T7" fmla="*/ 8 h 19"/>
              </a:gdLst>
              <a:ahLst/>
              <a:cxnLst>
                <a:cxn ang="0">
                  <a:pos x="T0" y="T1"/>
                </a:cxn>
                <a:cxn ang="0">
                  <a:pos x="T2" y="T3"/>
                </a:cxn>
                <a:cxn ang="0">
                  <a:pos x="T4" y="T5"/>
                </a:cxn>
                <a:cxn ang="0">
                  <a:pos x="T6" y="T7"/>
                </a:cxn>
              </a:cxnLst>
              <a:rect l="0" t="0" r="r" b="b"/>
              <a:pathLst>
                <a:path w="8" h="19">
                  <a:moveTo>
                    <a:pt x="4" y="8"/>
                  </a:moveTo>
                  <a:lnTo>
                    <a:pt x="8" y="19"/>
                  </a:lnTo>
                  <a:lnTo>
                    <a:pt x="0" y="0"/>
                  </a:lnTo>
                  <a:lnTo>
                    <a:pt x="4"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1" name="Freeform 20454"/>
            <p:cNvSpPr/>
            <p:nvPr/>
          </p:nvSpPr>
          <p:spPr bwMode="auto">
            <a:xfrm>
              <a:off x="10296526" y="4103688"/>
              <a:ext cx="15875" cy="77788"/>
            </a:xfrm>
            <a:custGeom>
              <a:avLst/>
              <a:gdLst>
                <a:gd name="T0" fmla="*/ 3 w 5"/>
                <a:gd name="T1" fmla="*/ 19 h 23"/>
                <a:gd name="T2" fmla="*/ 5 w 5"/>
                <a:gd name="T3" fmla="*/ 17 h 23"/>
                <a:gd name="T4" fmla="*/ 0 w 5"/>
                <a:gd name="T5" fmla="*/ 0 h 23"/>
                <a:gd name="T6" fmla="*/ 3 w 5"/>
                <a:gd name="T7" fmla="*/ 19 h 23"/>
              </a:gdLst>
              <a:ahLst/>
              <a:cxnLst>
                <a:cxn ang="0">
                  <a:pos x="T0" y="T1"/>
                </a:cxn>
                <a:cxn ang="0">
                  <a:pos x="T2" y="T3"/>
                </a:cxn>
                <a:cxn ang="0">
                  <a:pos x="T4" y="T5"/>
                </a:cxn>
                <a:cxn ang="0">
                  <a:pos x="T6" y="T7"/>
                </a:cxn>
              </a:cxnLst>
              <a:rect l="0" t="0" r="r" b="b"/>
              <a:pathLst>
                <a:path w="5" h="23">
                  <a:moveTo>
                    <a:pt x="3" y="19"/>
                  </a:moveTo>
                  <a:cubicBezTo>
                    <a:pt x="5" y="23"/>
                    <a:pt x="4" y="13"/>
                    <a:pt x="5" y="17"/>
                  </a:cubicBezTo>
                  <a:cubicBezTo>
                    <a:pt x="4" y="11"/>
                    <a:pt x="1" y="5"/>
                    <a:pt x="0" y="0"/>
                  </a:cubicBezTo>
                  <a:cubicBezTo>
                    <a:pt x="1" y="6"/>
                    <a:pt x="2" y="11"/>
                    <a:pt x="3"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2" name="Freeform 20455"/>
            <p:cNvSpPr/>
            <p:nvPr/>
          </p:nvSpPr>
          <p:spPr bwMode="auto">
            <a:xfrm>
              <a:off x="10282238" y="4076700"/>
              <a:ext cx="14288" cy="26988"/>
            </a:xfrm>
            <a:custGeom>
              <a:avLst/>
              <a:gdLst>
                <a:gd name="T0" fmla="*/ 0 w 4"/>
                <a:gd name="T1" fmla="*/ 0 h 8"/>
                <a:gd name="T2" fmla="*/ 4 w 4"/>
                <a:gd name="T3" fmla="*/ 8 h 8"/>
                <a:gd name="T4" fmla="*/ 0 w 4"/>
                <a:gd name="T5" fmla="*/ 0 h 8"/>
              </a:gdLst>
              <a:ahLst/>
              <a:cxnLst>
                <a:cxn ang="0">
                  <a:pos x="T0" y="T1"/>
                </a:cxn>
                <a:cxn ang="0">
                  <a:pos x="T2" y="T3"/>
                </a:cxn>
                <a:cxn ang="0">
                  <a:pos x="T4" y="T5"/>
                </a:cxn>
              </a:cxnLst>
              <a:rect l="0" t="0" r="r" b="b"/>
              <a:pathLst>
                <a:path w="4" h="8">
                  <a:moveTo>
                    <a:pt x="0" y="0"/>
                  </a:moveTo>
                  <a:cubicBezTo>
                    <a:pt x="1" y="3"/>
                    <a:pt x="2" y="5"/>
                    <a:pt x="4" y="8"/>
                  </a:cubicBezTo>
                  <a:cubicBezTo>
                    <a:pt x="3" y="5"/>
                    <a:pt x="2"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3" name="Freeform 20456"/>
            <p:cNvSpPr/>
            <p:nvPr/>
          </p:nvSpPr>
          <p:spPr bwMode="auto">
            <a:xfrm>
              <a:off x="10320338" y="4276725"/>
              <a:ext cx="3175" cy="26988"/>
            </a:xfrm>
            <a:custGeom>
              <a:avLst/>
              <a:gdLst>
                <a:gd name="T0" fmla="*/ 0 w 1"/>
                <a:gd name="T1" fmla="*/ 8 h 8"/>
                <a:gd name="T2" fmla="*/ 0 w 1"/>
                <a:gd name="T3" fmla="*/ 0 h 8"/>
                <a:gd name="T4" fmla="*/ 0 w 1"/>
                <a:gd name="T5" fmla="*/ 4 h 8"/>
                <a:gd name="T6" fmla="*/ 0 w 1"/>
                <a:gd name="T7" fmla="*/ 8 h 8"/>
              </a:gdLst>
              <a:ahLst/>
              <a:cxnLst>
                <a:cxn ang="0">
                  <a:pos x="T0" y="T1"/>
                </a:cxn>
                <a:cxn ang="0">
                  <a:pos x="T2" y="T3"/>
                </a:cxn>
                <a:cxn ang="0">
                  <a:pos x="T4" y="T5"/>
                </a:cxn>
                <a:cxn ang="0">
                  <a:pos x="T6" y="T7"/>
                </a:cxn>
              </a:cxnLst>
              <a:rect l="0" t="0" r="r" b="b"/>
              <a:pathLst>
                <a:path w="1" h="8">
                  <a:moveTo>
                    <a:pt x="0" y="8"/>
                  </a:moveTo>
                  <a:cubicBezTo>
                    <a:pt x="0" y="7"/>
                    <a:pt x="1" y="6"/>
                    <a:pt x="0" y="0"/>
                  </a:cubicBezTo>
                  <a:cubicBezTo>
                    <a:pt x="0" y="4"/>
                    <a:pt x="0" y="4"/>
                    <a:pt x="0" y="4"/>
                  </a:cubicBezTo>
                  <a:cubicBezTo>
                    <a:pt x="0" y="5"/>
                    <a:pt x="0" y="7"/>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4" name="Freeform 20457"/>
            <p:cNvSpPr/>
            <p:nvPr/>
          </p:nvSpPr>
          <p:spPr bwMode="auto">
            <a:xfrm>
              <a:off x="10312401" y="4264025"/>
              <a:ext cx="7938" cy="26988"/>
            </a:xfrm>
            <a:custGeom>
              <a:avLst/>
              <a:gdLst>
                <a:gd name="T0" fmla="*/ 1 w 2"/>
                <a:gd name="T1" fmla="*/ 8 h 8"/>
                <a:gd name="T2" fmla="*/ 2 w 2"/>
                <a:gd name="T3" fmla="*/ 8 h 8"/>
                <a:gd name="T4" fmla="*/ 0 w 2"/>
                <a:gd name="T5" fmla="*/ 0 h 8"/>
                <a:gd name="T6" fmla="*/ 1 w 2"/>
                <a:gd name="T7" fmla="*/ 8 h 8"/>
              </a:gdLst>
              <a:ahLst/>
              <a:cxnLst>
                <a:cxn ang="0">
                  <a:pos x="T0" y="T1"/>
                </a:cxn>
                <a:cxn ang="0">
                  <a:pos x="T2" y="T3"/>
                </a:cxn>
                <a:cxn ang="0">
                  <a:pos x="T4" y="T5"/>
                </a:cxn>
                <a:cxn ang="0">
                  <a:pos x="T6" y="T7"/>
                </a:cxn>
              </a:cxnLst>
              <a:rect l="0" t="0" r="r" b="b"/>
              <a:pathLst>
                <a:path w="2" h="8">
                  <a:moveTo>
                    <a:pt x="1" y="8"/>
                  </a:moveTo>
                  <a:cubicBezTo>
                    <a:pt x="2" y="8"/>
                    <a:pt x="2" y="8"/>
                    <a:pt x="2" y="8"/>
                  </a:cubicBezTo>
                  <a:cubicBezTo>
                    <a:pt x="1" y="4"/>
                    <a:pt x="0" y="1"/>
                    <a:pt x="0" y="0"/>
                  </a:cubicBezTo>
                  <a:cubicBezTo>
                    <a:pt x="0" y="1"/>
                    <a:pt x="1" y="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5" name="Freeform 20458"/>
            <p:cNvSpPr/>
            <p:nvPr/>
          </p:nvSpPr>
          <p:spPr bwMode="auto">
            <a:xfrm>
              <a:off x="10320338" y="430371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6" name="Freeform 20459"/>
            <p:cNvSpPr/>
            <p:nvPr/>
          </p:nvSpPr>
          <p:spPr bwMode="auto">
            <a:xfrm>
              <a:off x="10320338" y="4389438"/>
              <a:ext cx="15875" cy="61913"/>
            </a:xfrm>
            <a:custGeom>
              <a:avLst/>
              <a:gdLst>
                <a:gd name="T0" fmla="*/ 5 w 5"/>
                <a:gd name="T1" fmla="*/ 18 h 18"/>
                <a:gd name="T2" fmla="*/ 1 w 5"/>
                <a:gd name="T3" fmla="*/ 12 h 18"/>
                <a:gd name="T4" fmla="*/ 5 w 5"/>
                <a:gd name="T5" fmla="*/ 18 h 18"/>
              </a:gdLst>
              <a:ahLst/>
              <a:cxnLst>
                <a:cxn ang="0">
                  <a:pos x="T0" y="T1"/>
                </a:cxn>
                <a:cxn ang="0">
                  <a:pos x="T2" y="T3"/>
                </a:cxn>
                <a:cxn ang="0">
                  <a:pos x="T4" y="T5"/>
                </a:cxn>
              </a:cxnLst>
              <a:rect l="0" t="0" r="r" b="b"/>
              <a:pathLst>
                <a:path w="5" h="18">
                  <a:moveTo>
                    <a:pt x="5" y="18"/>
                  </a:moveTo>
                  <a:cubicBezTo>
                    <a:pt x="3" y="12"/>
                    <a:pt x="0" y="0"/>
                    <a:pt x="1" y="12"/>
                  </a:cubicBezTo>
                  <a:cubicBezTo>
                    <a:pt x="3" y="16"/>
                    <a:pt x="2" y="9"/>
                    <a:pt x="5"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7" name="Freeform 20460"/>
            <p:cNvSpPr/>
            <p:nvPr/>
          </p:nvSpPr>
          <p:spPr bwMode="auto">
            <a:xfrm>
              <a:off x="10317163" y="4324350"/>
              <a:ext cx="9525" cy="38100"/>
            </a:xfrm>
            <a:custGeom>
              <a:avLst/>
              <a:gdLst>
                <a:gd name="T0" fmla="*/ 0 w 3"/>
                <a:gd name="T1" fmla="*/ 0 h 11"/>
                <a:gd name="T2" fmla="*/ 1 w 3"/>
                <a:gd name="T3" fmla="*/ 11 h 11"/>
                <a:gd name="T4" fmla="*/ 3 w 3"/>
                <a:gd name="T5" fmla="*/ 11 h 11"/>
                <a:gd name="T6" fmla="*/ 0 w 3"/>
                <a:gd name="T7" fmla="*/ 0 h 11"/>
              </a:gdLst>
              <a:ahLst/>
              <a:cxnLst>
                <a:cxn ang="0">
                  <a:pos x="T0" y="T1"/>
                </a:cxn>
                <a:cxn ang="0">
                  <a:pos x="T2" y="T3"/>
                </a:cxn>
                <a:cxn ang="0">
                  <a:pos x="T4" y="T5"/>
                </a:cxn>
                <a:cxn ang="0">
                  <a:pos x="T6" y="T7"/>
                </a:cxn>
              </a:cxnLst>
              <a:rect l="0" t="0" r="r" b="b"/>
              <a:pathLst>
                <a:path w="3" h="11">
                  <a:moveTo>
                    <a:pt x="0" y="0"/>
                  </a:moveTo>
                  <a:cubicBezTo>
                    <a:pt x="1" y="11"/>
                    <a:pt x="1" y="11"/>
                    <a:pt x="1" y="11"/>
                  </a:cubicBezTo>
                  <a:cubicBezTo>
                    <a:pt x="2" y="10"/>
                    <a:pt x="2" y="8"/>
                    <a:pt x="3" y="1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8" name="Freeform 20461"/>
            <p:cNvSpPr/>
            <p:nvPr/>
          </p:nvSpPr>
          <p:spPr bwMode="auto">
            <a:xfrm>
              <a:off x="10312401" y="4306888"/>
              <a:ext cx="4763" cy="17463"/>
            </a:xfrm>
            <a:custGeom>
              <a:avLst/>
              <a:gdLst>
                <a:gd name="T0" fmla="*/ 0 w 3"/>
                <a:gd name="T1" fmla="*/ 0 h 11"/>
                <a:gd name="T2" fmla="*/ 3 w 3"/>
                <a:gd name="T3" fmla="*/ 11 h 11"/>
                <a:gd name="T4" fmla="*/ 3 w 3"/>
                <a:gd name="T5" fmla="*/ 3 h 11"/>
                <a:gd name="T6" fmla="*/ 0 w 3"/>
                <a:gd name="T7" fmla="*/ 0 h 11"/>
              </a:gdLst>
              <a:ahLst/>
              <a:cxnLst>
                <a:cxn ang="0">
                  <a:pos x="T0" y="T1"/>
                </a:cxn>
                <a:cxn ang="0">
                  <a:pos x="T2" y="T3"/>
                </a:cxn>
                <a:cxn ang="0">
                  <a:pos x="T4" y="T5"/>
                </a:cxn>
                <a:cxn ang="0">
                  <a:pos x="T6" y="T7"/>
                </a:cxn>
              </a:cxnLst>
              <a:rect l="0" t="0" r="r" b="b"/>
              <a:pathLst>
                <a:path w="3" h="11">
                  <a:moveTo>
                    <a:pt x="0" y="0"/>
                  </a:moveTo>
                  <a:lnTo>
                    <a:pt x="3" y="11"/>
                  </a:lnTo>
                  <a:lnTo>
                    <a:pt x="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9" name="Freeform 20462"/>
            <p:cNvSpPr/>
            <p:nvPr/>
          </p:nvSpPr>
          <p:spPr bwMode="auto">
            <a:xfrm>
              <a:off x="10279063" y="4086225"/>
              <a:ext cx="17463" cy="71438"/>
            </a:xfrm>
            <a:custGeom>
              <a:avLst/>
              <a:gdLst>
                <a:gd name="T0" fmla="*/ 3 w 5"/>
                <a:gd name="T1" fmla="*/ 15 h 21"/>
                <a:gd name="T2" fmla="*/ 0 w 5"/>
                <a:gd name="T3" fmla="*/ 0 h 21"/>
                <a:gd name="T4" fmla="*/ 3 w 5"/>
                <a:gd name="T5" fmla="*/ 18 h 21"/>
                <a:gd name="T6" fmla="*/ 3 w 5"/>
                <a:gd name="T7" fmla="*/ 15 h 21"/>
              </a:gdLst>
              <a:ahLst/>
              <a:cxnLst>
                <a:cxn ang="0">
                  <a:pos x="T0" y="T1"/>
                </a:cxn>
                <a:cxn ang="0">
                  <a:pos x="T2" y="T3"/>
                </a:cxn>
                <a:cxn ang="0">
                  <a:pos x="T4" y="T5"/>
                </a:cxn>
                <a:cxn ang="0">
                  <a:pos x="T6" y="T7"/>
                </a:cxn>
              </a:cxnLst>
              <a:rect l="0" t="0" r="r" b="b"/>
              <a:pathLst>
                <a:path w="5" h="21">
                  <a:moveTo>
                    <a:pt x="3" y="15"/>
                  </a:moveTo>
                  <a:cubicBezTo>
                    <a:pt x="2" y="11"/>
                    <a:pt x="1" y="6"/>
                    <a:pt x="0" y="0"/>
                  </a:cubicBezTo>
                  <a:cubicBezTo>
                    <a:pt x="0" y="6"/>
                    <a:pt x="1" y="12"/>
                    <a:pt x="3" y="18"/>
                  </a:cubicBezTo>
                  <a:cubicBezTo>
                    <a:pt x="3" y="19"/>
                    <a:pt x="5" y="21"/>
                    <a:pt x="3"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0" name="Freeform 20463"/>
            <p:cNvSpPr/>
            <p:nvPr/>
          </p:nvSpPr>
          <p:spPr bwMode="auto">
            <a:xfrm>
              <a:off x="10302876" y="42084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1" name="Freeform 20464"/>
            <p:cNvSpPr/>
            <p:nvPr/>
          </p:nvSpPr>
          <p:spPr bwMode="auto">
            <a:xfrm>
              <a:off x="10237788" y="3902075"/>
              <a:ext cx="3175" cy="317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0" y="1"/>
                    <a:pt x="0"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2" name="Freeform 20465"/>
            <p:cNvSpPr/>
            <p:nvPr/>
          </p:nvSpPr>
          <p:spPr bwMode="auto">
            <a:xfrm>
              <a:off x="10285413" y="4148138"/>
              <a:ext cx="11113" cy="36513"/>
            </a:xfrm>
            <a:custGeom>
              <a:avLst/>
              <a:gdLst>
                <a:gd name="T0" fmla="*/ 1 w 3"/>
                <a:gd name="T1" fmla="*/ 1 h 11"/>
                <a:gd name="T2" fmla="*/ 3 w 3"/>
                <a:gd name="T3" fmla="*/ 11 h 11"/>
                <a:gd name="T4" fmla="*/ 1 w 3"/>
                <a:gd name="T5" fmla="*/ 0 h 11"/>
                <a:gd name="T6" fmla="*/ 1 w 3"/>
                <a:gd name="T7" fmla="*/ 1 h 11"/>
              </a:gdLst>
              <a:ahLst/>
              <a:cxnLst>
                <a:cxn ang="0">
                  <a:pos x="T0" y="T1"/>
                </a:cxn>
                <a:cxn ang="0">
                  <a:pos x="T2" y="T3"/>
                </a:cxn>
                <a:cxn ang="0">
                  <a:pos x="T4" y="T5"/>
                </a:cxn>
                <a:cxn ang="0">
                  <a:pos x="T6" y="T7"/>
                </a:cxn>
              </a:cxnLst>
              <a:rect l="0" t="0" r="r" b="b"/>
              <a:pathLst>
                <a:path w="3" h="11">
                  <a:moveTo>
                    <a:pt x="1" y="1"/>
                  </a:moveTo>
                  <a:cubicBezTo>
                    <a:pt x="1" y="6"/>
                    <a:pt x="2" y="8"/>
                    <a:pt x="3" y="11"/>
                  </a:cubicBezTo>
                  <a:cubicBezTo>
                    <a:pt x="2" y="7"/>
                    <a:pt x="1" y="4"/>
                    <a:pt x="1" y="0"/>
                  </a:cubicBezTo>
                  <a:cubicBezTo>
                    <a:pt x="0" y="0"/>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3" name="Freeform 20466"/>
            <p:cNvSpPr/>
            <p:nvPr/>
          </p:nvSpPr>
          <p:spPr bwMode="auto">
            <a:xfrm>
              <a:off x="10272713" y="4024313"/>
              <a:ext cx="0" cy="28575"/>
            </a:xfrm>
            <a:custGeom>
              <a:avLst/>
              <a:gdLst>
                <a:gd name="T0" fmla="*/ 0 h 8"/>
                <a:gd name="T1" fmla="*/ 8 h 8"/>
                <a:gd name="T2" fmla="*/ 0 h 8"/>
              </a:gdLst>
              <a:ahLst/>
              <a:cxnLst>
                <a:cxn ang="0">
                  <a:pos x="0" y="T0"/>
                </a:cxn>
                <a:cxn ang="0">
                  <a:pos x="0" y="T1"/>
                </a:cxn>
                <a:cxn ang="0">
                  <a:pos x="0" y="T2"/>
                </a:cxn>
              </a:cxnLst>
              <a:rect l="0" t="0" r="r" b="b"/>
              <a:pathLst>
                <a:path h="8">
                  <a:moveTo>
                    <a:pt x="0" y="0"/>
                  </a:moveTo>
                  <a:cubicBezTo>
                    <a:pt x="0" y="2"/>
                    <a:pt x="0" y="5"/>
                    <a:pt x="0" y="8"/>
                  </a:cubicBezTo>
                  <a:cubicBezTo>
                    <a:pt x="0" y="5"/>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4" name="Freeform 20467"/>
            <p:cNvSpPr/>
            <p:nvPr/>
          </p:nvSpPr>
          <p:spPr bwMode="auto">
            <a:xfrm>
              <a:off x="10302876" y="4198938"/>
              <a:ext cx="0" cy="6350"/>
            </a:xfrm>
            <a:custGeom>
              <a:avLst/>
              <a:gdLst>
                <a:gd name="T0" fmla="*/ 1 h 2"/>
                <a:gd name="T1" fmla="*/ 2 h 2"/>
                <a:gd name="T2" fmla="*/ 1 h 2"/>
              </a:gdLst>
              <a:ahLst/>
              <a:cxnLst>
                <a:cxn ang="0">
                  <a:pos x="0" y="T0"/>
                </a:cxn>
                <a:cxn ang="0">
                  <a:pos x="0" y="T1"/>
                </a:cxn>
                <a:cxn ang="0">
                  <a:pos x="0" y="T2"/>
                </a:cxn>
              </a:cxnLst>
              <a:rect l="0" t="0" r="r" b="b"/>
              <a:pathLst>
                <a:path h="2">
                  <a:moveTo>
                    <a:pt x="0" y="1"/>
                  </a:moveTo>
                  <a:cubicBezTo>
                    <a:pt x="0" y="2"/>
                    <a:pt x="0" y="2"/>
                    <a:pt x="0" y="2"/>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5" name="Freeform 20468"/>
            <p:cNvSpPr/>
            <p:nvPr/>
          </p:nvSpPr>
          <p:spPr bwMode="auto">
            <a:xfrm>
              <a:off x="10296526" y="4184650"/>
              <a:ext cx="6350" cy="23813"/>
            </a:xfrm>
            <a:custGeom>
              <a:avLst/>
              <a:gdLst>
                <a:gd name="T0" fmla="*/ 2 w 2"/>
                <a:gd name="T1" fmla="*/ 5 h 7"/>
                <a:gd name="T2" fmla="*/ 0 w 2"/>
                <a:gd name="T3" fmla="*/ 0 h 7"/>
                <a:gd name="T4" fmla="*/ 2 w 2"/>
                <a:gd name="T5" fmla="*/ 7 h 7"/>
                <a:gd name="T6" fmla="*/ 2 w 2"/>
                <a:gd name="T7" fmla="*/ 5 h 7"/>
              </a:gdLst>
              <a:ahLst/>
              <a:cxnLst>
                <a:cxn ang="0">
                  <a:pos x="T0" y="T1"/>
                </a:cxn>
                <a:cxn ang="0">
                  <a:pos x="T2" y="T3"/>
                </a:cxn>
                <a:cxn ang="0">
                  <a:pos x="T4" y="T5"/>
                </a:cxn>
                <a:cxn ang="0">
                  <a:pos x="T6" y="T7"/>
                </a:cxn>
              </a:cxnLst>
              <a:rect l="0" t="0" r="r" b="b"/>
              <a:pathLst>
                <a:path w="2" h="7">
                  <a:moveTo>
                    <a:pt x="2" y="5"/>
                  </a:moveTo>
                  <a:cubicBezTo>
                    <a:pt x="2" y="3"/>
                    <a:pt x="1" y="1"/>
                    <a:pt x="0" y="0"/>
                  </a:cubicBezTo>
                  <a:cubicBezTo>
                    <a:pt x="1" y="2"/>
                    <a:pt x="1" y="5"/>
                    <a:pt x="2" y="7"/>
                  </a:cubicBezTo>
                  <a:cubicBezTo>
                    <a:pt x="2" y="6"/>
                    <a:pt x="2" y="6"/>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6" name="Freeform 20469"/>
            <p:cNvSpPr/>
            <p:nvPr/>
          </p:nvSpPr>
          <p:spPr bwMode="auto">
            <a:xfrm>
              <a:off x="10183813" y="3803650"/>
              <a:ext cx="53975" cy="160338"/>
            </a:xfrm>
            <a:custGeom>
              <a:avLst/>
              <a:gdLst>
                <a:gd name="T0" fmla="*/ 2 w 16"/>
                <a:gd name="T1" fmla="*/ 15 h 47"/>
                <a:gd name="T2" fmla="*/ 8 w 16"/>
                <a:gd name="T3" fmla="*/ 37 h 47"/>
                <a:gd name="T4" fmla="*/ 16 w 16"/>
                <a:gd name="T5" fmla="*/ 30 h 47"/>
                <a:gd name="T6" fmla="*/ 12 w 16"/>
                <a:gd name="T7" fmla="*/ 20 h 47"/>
                <a:gd name="T8" fmla="*/ 11 w 16"/>
                <a:gd name="T9" fmla="*/ 35 h 47"/>
                <a:gd name="T10" fmla="*/ 9 w 16"/>
                <a:gd name="T11" fmla="*/ 17 h 47"/>
                <a:gd name="T12" fmla="*/ 0 w 16"/>
                <a:gd name="T13" fmla="*/ 4 h 47"/>
                <a:gd name="T14" fmla="*/ 4 w 16"/>
                <a:gd name="T15" fmla="*/ 15 h 47"/>
                <a:gd name="T16" fmla="*/ 2 w 16"/>
                <a:gd name="T17"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7">
                  <a:moveTo>
                    <a:pt x="2" y="15"/>
                  </a:moveTo>
                  <a:cubicBezTo>
                    <a:pt x="4" y="15"/>
                    <a:pt x="8" y="27"/>
                    <a:pt x="8" y="37"/>
                  </a:cubicBezTo>
                  <a:cubicBezTo>
                    <a:pt x="11" y="47"/>
                    <a:pt x="15" y="39"/>
                    <a:pt x="16" y="30"/>
                  </a:cubicBezTo>
                  <a:cubicBezTo>
                    <a:pt x="16" y="30"/>
                    <a:pt x="15" y="30"/>
                    <a:pt x="12" y="20"/>
                  </a:cubicBezTo>
                  <a:cubicBezTo>
                    <a:pt x="12" y="24"/>
                    <a:pt x="15" y="43"/>
                    <a:pt x="11" y="35"/>
                  </a:cubicBezTo>
                  <a:cubicBezTo>
                    <a:pt x="8" y="21"/>
                    <a:pt x="10" y="24"/>
                    <a:pt x="9" y="17"/>
                  </a:cubicBezTo>
                  <a:cubicBezTo>
                    <a:pt x="8" y="23"/>
                    <a:pt x="3" y="0"/>
                    <a:pt x="0" y="4"/>
                  </a:cubicBezTo>
                  <a:cubicBezTo>
                    <a:pt x="4" y="15"/>
                    <a:pt x="4" y="15"/>
                    <a:pt x="4" y="15"/>
                  </a:cubicBezTo>
                  <a:cubicBezTo>
                    <a:pt x="4" y="16"/>
                    <a:pt x="2" y="12"/>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7" name="Freeform 20470"/>
            <p:cNvSpPr/>
            <p:nvPr/>
          </p:nvSpPr>
          <p:spPr bwMode="auto">
            <a:xfrm>
              <a:off x="10240963" y="3905250"/>
              <a:ext cx="14288" cy="82550"/>
            </a:xfrm>
            <a:custGeom>
              <a:avLst/>
              <a:gdLst>
                <a:gd name="T0" fmla="*/ 3 w 4"/>
                <a:gd name="T1" fmla="*/ 19 h 24"/>
                <a:gd name="T2" fmla="*/ 4 w 4"/>
                <a:gd name="T3" fmla="*/ 24 h 24"/>
                <a:gd name="T4" fmla="*/ 3 w 4"/>
                <a:gd name="T5" fmla="*/ 9 h 24"/>
                <a:gd name="T6" fmla="*/ 0 w 4"/>
                <a:gd name="T7" fmla="*/ 0 h 24"/>
                <a:gd name="T8" fmla="*/ 4 w 4"/>
                <a:gd name="T9" fmla="*/ 21 h 24"/>
                <a:gd name="T10" fmla="*/ 3 w 4"/>
                <a:gd name="T11" fmla="*/ 19 h 24"/>
              </a:gdLst>
              <a:ahLst/>
              <a:cxnLst>
                <a:cxn ang="0">
                  <a:pos x="T0" y="T1"/>
                </a:cxn>
                <a:cxn ang="0">
                  <a:pos x="T2" y="T3"/>
                </a:cxn>
                <a:cxn ang="0">
                  <a:pos x="T4" y="T5"/>
                </a:cxn>
                <a:cxn ang="0">
                  <a:pos x="T6" y="T7"/>
                </a:cxn>
                <a:cxn ang="0">
                  <a:pos x="T8" y="T9"/>
                </a:cxn>
                <a:cxn ang="0">
                  <a:pos x="T10" y="T11"/>
                </a:cxn>
              </a:cxnLst>
              <a:rect l="0" t="0" r="r" b="b"/>
              <a:pathLst>
                <a:path w="4" h="24">
                  <a:moveTo>
                    <a:pt x="3" y="19"/>
                  </a:moveTo>
                  <a:cubicBezTo>
                    <a:pt x="4" y="24"/>
                    <a:pt x="4" y="24"/>
                    <a:pt x="4" y="24"/>
                  </a:cubicBezTo>
                  <a:cubicBezTo>
                    <a:pt x="3" y="19"/>
                    <a:pt x="3" y="15"/>
                    <a:pt x="3" y="9"/>
                  </a:cubicBezTo>
                  <a:cubicBezTo>
                    <a:pt x="1" y="2"/>
                    <a:pt x="0" y="1"/>
                    <a:pt x="0" y="0"/>
                  </a:cubicBezTo>
                  <a:cubicBezTo>
                    <a:pt x="4" y="21"/>
                    <a:pt x="4" y="21"/>
                    <a:pt x="4" y="21"/>
                  </a:cubicBezTo>
                  <a:lnTo>
                    <a:pt x="3"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8" name="Freeform 20471"/>
            <p:cNvSpPr/>
            <p:nvPr/>
          </p:nvSpPr>
          <p:spPr bwMode="auto">
            <a:xfrm>
              <a:off x="10248901" y="3987800"/>
              <a:ext cx="30163" cy="112713"/>
            </a:xfrm>
            <a:custGeom>
              <a:avLst/>
              <a:gdLst>
                <a:gd name="T0" fmla="*/ 6 w 9"/>
                <a:gd name="T1" fmla="*/ 18 h 33"/>
                <a:gd name="T2" fmla="*/ 0 w 9"/>
                <a:gd name="T3" fmla="*/ 12 h 33"/>
                <a:gd name="T4" fmla="*/ 6 w 9"/>
                <a:gd name="T5" fmla="*/ 28 h 33"/>
                <a:gd name="T6" fmla="*/ 6 w 9"/>
                <a:gd name="T7" fmla="*/ 19 h 33"/>
                <a:gd name="T8" fmla="*/ 9 w 9"/>
                <a:gd name="T9" fmla="*/ 29 h 33"/>
                <a:gd name="T10" fmla="*/ 7 w 9"/>
                <a:gd name="T11" fmla="*/ 19 h 33"/>
                <a:gd name="T12" fmla="*/ 7 w 9"/>
                <a:gd name="T13" fmla="*/ 19 h 33"/>
                <a:gd name="T14" fmla="*/ 7 w 9"/>
                <a:gd name="T15" fmla="*/ 19 h 33"/>
                <a:gd name="T16" fmla="*/ 7 w 9"/>
                <a:gd name="T17" fmla="*/ 19 h 33"/>
                <a:gd name="T18" fmla="*/ 7 w 9"/>
                <a:gd name="T19" fmla="*/ 20 h 33"/>
                <a:gd name="T20" fmla="*/ 7 w 9"/>
                <a:gd name="T21" fmla="*/ 19 h 33"/>
                <a:gd name="T22" fmla="*/ 6 w 9"/>
                <a:gd name="T23" fmla="*/ 18 h 33"/>
                <a:gd name="T24" fmla="*/ 7 w 9"/>
                <a:gd name="T25" fmla="*/ 19 h 33"/>
                <a:gd name="T26" fmla="*/ 7 w 9"/>
                <a:gd name="T27" fmla="*/ 19 h 33"/>
                <a:gd name="T28" fmla="*/ 7 w 9"/>
                <a:gd name="T29" fmla="*/ 19 h 33"/>
                <a:gd name="T30" fmla="*/ 2 w 9"/>
                <a:gd name="T31" fmla="*/ 0 h 33"/>
                <a:gd name="T32" fmla="*/ 6 w 9"/>
                <a:gd name="T33"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33">
                  <a:moveTo>
                    <a:pt x="6" y="18"/>
                  </a:moveTo>
                  <a:cubicBezTo>
                    <a:pt x="4" y="15"/>
                    <a:pt x="1" y="6"/>
                    <a:pt x="0" y="12"/>
                  </a:cubicBezTo>
                  <a:cubicBezTo>
                    <a:pt x="3" y="24"/>
                    <a:pt x="4" y="20"/>
                    <a:pt x="6" y="28"/>
                  </a:cubicBezTo>
                  <a:cubicBezTo>
                    <a:pt x="1" y="8"/>
                    <a:pt x="8" y="33"/>
                    <a:pt x="6" y="19"/>
                  </a:cubicBezTo>
                  <a:cubicBezTo>
                    <a:pt x="7" y="22"/>
                    <a:pt x="8" y="26"/>
                    <a:pt x="9" y="29"/>
                  </a:cubicBezTo>
                  <a:cubicBezTo>
                    <a:pt x="8" y="26"/>
                    <a:pt x="8" y="22"/>
                    <a:pt x="7" y="19"/>
                  </a:cubicBezTo>
                  <a:cubicBezTo>
                    <a:pt x="7" y="19"/>
                    <a:pt x="7" y="19"/>
                    <a:pt x="7" y="19"/>
                  </a:cubicBezTo>
                  <a:cubicBezTo>
                    <a:pt x="7" y="19"/>
                    <a:pt x="7" y="19"/>
                    <a:pt x="7" y="19"/>
                  </a:cubicBezTo>
                  <a:cubicBezTo>
                    <a:pt x="7" y="19"/>
                    <a:pt x="7" y="19"/>
                    <a:pt x="7" y="19"/>
                  </a:cubicBezTo>
                  <a:cubicBezTo>
                    <a:pt x="7" y="20"/>
                    <a:pt x="7" y="21"/>
                    <a:pt x="7" y="20"/>
                  </a:cubicBezTo>
                  <a:cubicBezTo>
                    <a:pt x="7" y="19"/>
                    <a:pt x="7" y="19"/>
                    <a:pt x="7" y="19"/>
                  </a:cubicBezTo>
                  <a:cubicBezTo>
                    <a:pt x="7" y="19"/>
                    <a:pt x="6" y="19"/>
                    <a:pt x="6" y="18"/>
                  </a:cubicBezTo>
                  <a:cubicBezTo>
                    <a:pt x="5" y="13"/>
                    <a:pt x="6" y="17"/>
                    <a:pt x="7" y="19"/>
                  </a:cubicBezTo>
                  <a:cubicBezTo>
                    <a:pt x="7" y="19"/>
                    <a:pt x="7" y="19"/>
                    <a:pt x="7" y="19"/>
                  </a:cubicBezTo>
                  <a:cubicBezTo>
                    <a:pt x="7" y="19"/>
                    <a:pt x="7" y="19"/>
                    <a:pt x="7" y="19"/>
                  </a:cubicBezTo>
                  <a:cubicBezTo>
                    <a:pt x="2" y="0"/>
                    <a:pt x="2" y="0"/>
                    <a:pt x="2" y="0"/>
                  </a:cubicBezTo>
                  <a:cubicBezTo>
                    <a:pt x="3" y="4"/>
                    <a:pt x="4" y="9"/>
                    <a:pt x="6"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9" name="Freeform 20472"/>
            <p:cNvSpPr/>
            <p:nvPr/>
          </p:nvSpPr>
          <p:spPr bwMode="auto">
            <a:xfrm>
              <a:off x="10302876" y="4389438"/>
              <a:ext cx="3175" cy="6350"/>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1"/>
                    <a:pt x="1" y="1"/>
                    <a:pt x="1" y="1"/>
                  </a:cubicBezTo>
                  <a:cubicBezTo>
                    <a:pt x="0" y="0"/>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0" name="Freeform 20473"/>
            <p:cNvSpPr/>
            <p:nvPr/>
          </p:nvSpPr>
          <p:spPr bwMode="auto">
            <a:xfrm>
              <a:off x="10302876" y="4327525"/>
              <a:ext cx="14288" cy="100013"/>
            </a:xfrm>
            <a:custGeom>
              <a:avLst/>
              <a:gdLst>
                <a:gd name="T0" fmla="*/ 0 w 4"/>
                <a:gd name="T1" fmla="*/ 12 h 29"/>
                <a:gd name="T2" fmla="*/ 2 w 4"/>
                <a:gd name="T3" fmla="*/ 19 h 29"/>
                <a:gd name="T4" fmla="*/ 1 w 4"/>
                <a:gd name="T5" fmla="*/ 19 h 29"/>
                <a:gd name="T6" fmla="*/ 3 w 4"/>
                <a:gd name="T7" fmla="*/ 20 h 29"/>
                <a:gd name="T8" fmla="*/ 3 w 4"/>
                <a:gd name="T9" fmla="*/ 19 h 29"/>
                <a:gd name="T10" fmla="*/ 3 w 4"/>
                <a:gd name="T11" fmla="*/ 1 h 29"/>
                <a:gd name="T12" fmla="*/ 0 w 4"/>
                <a:gd name="T13" fmla="*/ 12 h 29"/>
              </a:gdLst>
              <a:ahLst/>
              <a:cxnLst>
                <a:cxn ang="0">
                  <a:pos x="T0" y="T1"/>
                </a:cxn>
                <a:cxn ang="0">
                  <a:pos x="T2" y="T3"/>
                </a:cxn>
                <a:cxn ang="0">
                  <a:pos x="T4" y="T5"/>
                </a:cxn>
                <a:cxn ang="0">
                  <a:pos x="T6" y="T7"/>
                </a:cxn>
                <a:cxn ang="0">
                  <a:pos x="T8" y="T9"/>
                </a:cxn>
                <a:cxn ang="0">
                  <a:pos x="T10" y="T11"/>
                </a:cxn>
                <a:cxn ang="0">
                  <a:pos x="T12" y="T13"/>
                </a:cxn>
              </a:cxnLst>
              <a:rect l="0" t="0" r="r" b="b"/>
              <a:pathLst>
                <a:path w="4" h="29">
                  <a:moveTo>
                    <a:pt x="0" y="12"/>
                  </a:moveTo>
                  <a:cubicBezTo>
                    <a:pt x="1" y="13"/>
                    <a:pt x="2" y="14"/>
                    <a:pt x="2" y="19"/>
                  </a:cubicBezTo>
                  <a:cubicBezTo>
                    <a:pt x="2" y="23"/>
                    <a:pt x="1" y="19"/>
                    <a:pt x="1" y="19"/>
                  </a:cubicBezTo>
                  <a:cubicBezTo>
                    <a:pt x="2" y="22"/>
                    <a:pt x="4" y="29"/>
                    <a:pt x="3" y="20"/>
                  </a:cubicBezTo>
                  <a:cubicBezTo>
                    <a:pt x="3" y="19"/>
                    <a:pt x="3" y="19"/>
                    <a:pt x="3" y="19"/>
                  </a:cubicBezTo>
                  <a:cubicBezTo>
                    <a:pt x="2" y="10"/>
                    <a:pt x="2" y="0"/>
                    <a:pt x="3" y="1"/>
                  </a:cubicBezTo>
                  <a:cubicBezTo>
                    <a:pt x="1" y="4"/>
                    <a:pt x="1" y="6"/>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1" name="Freeform 20474"/>
            <p:cNvSpPr/>
            <p:nvPr/>
          </p:nvSpPr>
          <p:spPr bwMode="auto">
            <a:xfrm>
              <a:off x="10272713" y="4151313"/>
              <a:ext cx="12700" cy="60325"/>
            </a:xfrm>
            <a:custGeom>
              <a:avLst/>
              <a:gdLst>
                <a:gd name="T0" fmla="*/ 4 w 4"/>
                <a:gd name="T1" fmla="*/ 16 h 18"/>
                <a:gd name="T2" fmla="*/ 0 w 4"/>
                <a:gd name="T3" fmla="*/ 0 h 18"/>
                <a:gd name="T4" fmla="*/ 0 w 4"/>
                <a:gd name="T5" fmla="*/ 9 h 18"/>
                <a:gd name="T6" fmla="*/ 1 w 4"/>
                <a:gd name="T7" fmla="*/ 8 h 18"/>
                <a:gd name="T8" fmla="*/ 4 w 4"/>
                <a:gd name="T9" fmla="*/ 16 h 18"/>
              </a:gdLst>
              <a:ahLst/>
              <a:cxnLst>
                <a:cxn ang="0">
                  <a:pos x="T0" y="T1"/>
                </a:cxn>
                <a:cxn ang="0">
                  <a:pos x="T2" y="T3"/>
                </a:cxn>
                <a:cxn ang="0">
                  <a:pos x="T4" y="T5"/>
                </a:cxn>
                <a:cxn ang="0">
                  <a:pos x="T6" y="T7"/>
                </a:cxn>
                <a:cxn ang="0">
                  <a:pos x="T8" y="T9"/>
                </a:cxn>
              </a:cxnLst>
              <a:rect l="0" t="0" r="r" b="b"/>
              <a:pathLst>
                <a:path w="4" h="18">
                  <a:moveTo>
                    <a:pt x="4" y="16"/>
                  </a:moveTo>
                  <a:cubicBezTo>
                    <a:pt x="0" y="0"/>
                    <a:pt x="0" y="0"/>
                    <a:pt x="0" y="0"/>
                  </a:cubicBezTo>
                  <a:cubicBezTo>
                    <a:pt x="0" y="9"/>
                    <a:pt x="0" y="9"/>
                    <a:pt x="0" y="9"/>
                  </a:cubicBezTo>
                  <a:cubicBezTo>
                    <a:pt x="1" y="8"/>
                    <a:pt x="1" y="8"/>
                    <a:pt x="1" y="8"/>
                  </a:cubicBezTo>
                  <a:cubicBezTo>
                    <a:pt x="2" y="18"/>
                    <a:pt x="3" y="15"/>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2" name="Freeform 20475"/>
            <p:cNvSpPr/>
            <p:nvPr/>
          </p:nvSpPr>
          <p:spPr bwMode="auto">
            <a:xfrm>
              <a:off x="10234613" y="3871913"/>
              <a:ext cx="14288" cy="30163"/>
            </a:xfrm>
            <a:custGeom>
              <a:avLst/>
              <a:gdLst>
                <a:gd name="T0" fmla="*/ 4 w 9"/>
                <a:gd name="T1" fmla="*/ 15 h 19"/>
                <a:gd name="T2" fmla="*/ 9 w 9"/>
                <a:gd name="T3" fmla="*/ 19 h 19"/>
                <a:gd name="T4" fmla="*/ 0 w 9"/>
                <a:gd name="T5" fmla="*/ 0 h 19"/>
                <a:gd name="T6" fmla="*/ 4 w 9"/>
                <a:gd name="T7" fmla="*/ 15 h 19"/>
              </a:gdLst>
              <a:ahLst/>
              <a:cxnLst>
                <a:cxn ang="0">
                  <a:pos x="T0" y="T1"/>
                </a:cxn>
                <a:cxn ang="0">
                  <a:pos x="T2" y="T3"/>
                </a:cxn>
                <a:cxn ang="0">
                  <a:pos x="T4" y="T5"/>
                </a:cxn>
                <a:cxn ang="0">
                  <a:pos x="T6" y="T7"/>
                </a:cxn>
              </a:cxnLst>
              <a:rect l="0" t="0" r="r" b="b"/>
              <a:pathLst>
                <a:path w="9" h="19">
                  <a:moveTo>
                    <a:pt x="4" y="15"/>
                  </a:moveTo>
                  <a:lnTo>
                    <a:pt x="9" y="19"/>
                  </a:lnTo>
                  <a:lnTo>
                    <a:pt x="0" y="0"/>
                  </a:lnTo>
                  <a:lnTo>
                    <a:pt x="4"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3" name="Freeform 20476"/>
            <p:cNvSpPr/>
            <p:nvPr/>
          </p:nvSpPr>
          <p:spPr bwMode="auto">
            <a:xfrm>
              <a:off x="10225088" y="3806825"/>
              <a:ext cx="6350" cy="17463"/>
            </a:xfrm>
            <a:custGeom>
              <a:avLst/>
              <a:gdLst>
                <a:gd name="T0" fmla="*/ 0 w 4"/>
                <a:gd name="T1" fmla="*/ 11 h 11"/>
                <a:gd name="T2" fmla="*/ 4 w 4"/>
                <a:gd name="T3" fmla="*/ 11 h 11"/>
                <a:gd name="T4" fmla="*/ 0 w 4"/>
                <a:gd name="T5" fmla="*/ 0 h 11"/>
                <a:gd name="T6" fmla="*/ 0 w 4"/>
                <a:gd name="T7" fmla="*/ 11 h 11"/>
              </a:gdLst>
              <a:ahLst/>
              <a:cxnLst>
                <a:cxn ang="0">
                  <a:pos x="T0" y="T1"/>
                </a:cxn>
                <a:cxn ang="0">
                  <a:pos x="T2" y="T3"/>
                </a:cxn>
                <a:cxn ang="0">
                  <a:pos x="T4" y="T5"/>
                </a:cxn>
                <a:cxn ang="0">
                  <a:pos x="T6" y="T7"/>
                </a:cxn>
              </a:cxnLst>
              <a:rect l="0" t="0" r="r" b="b"/>
              <a:pathLst>
                <a:path w="4" h="11">
                  <a:moveTo>
                    <a:pt x="0" y="11"/>
                  </a:moveTo>
                  <a:lnTo>
                    <a:pt x="4" y="11"/>
                  </a:lnTo>
                  <a:lnTo>
                    <a:pt x="0" y="0"/>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4" name="Freeform 20477"/>
            <p:cNvSpPr/>
            <p:nvPr/>
          </p:nvSpPr>
          <p:spPr bwMode="auto">
            <a:xfrm>
              <a:off x="9572626" y="2840038"/>
              <a:ext cx="0" cy="20638"/>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6"/>
                    <a:pt x="0" y="6"/>
                    <a:pt x="0" y="6"/>
                  </a:cubicBezTo>
                  <a:cubicBezTo>
                    <a:pt x="0" y="3"/>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5" name="Freeform 20478"/>
            <p:cNvSpPr/>
            <p:nvPr/>
          </p:nvSpPr>
          <p:spPr bwMode="auto">
            <a:xfrm>
              <a:off x="9569451" y="2686050"/>
              <a:ext cx="3175" cy="14288"/>
            </a:xfrm>
            <a:custGeom>
              <a:avLst/>
              <a:gdLst>
                <a:gd name="T0" fmla="*/ 1 w 1"/>
                <a:gd name="T1" fmla="*/ 2 h 4"/>
                <a:gd name="T2" fmla="*/ 0 w 1"/>
                <a:gd name="T3" fmla="*/ 0 h 4"/>
                <a:gd name="T4" fmla="*/ 1 w 1"/>
                <a:gd name="T5" fmla="*/ 2 h 4"/>
              </a:gdLst>
              <a:ahLst/>
              <a:cxnLst>
                <a:cxn ang="0">
                  <a:pos x="T0" y="T1"/>
                </a:cxn>
                <a:cxn ang="0">
                  <a:pos x="T2" y="T3"/>
                </a:cxn>
                <a:cxn ang="0">
                  <a:pos x="T4" y="T5"/>
                </a:cxn>
              </a:cxnLst>
              <a:rect l="0" t="0" r="r" b="b"/>
              <a:pathLst>
                <a:path w="1" h="4">
                  <a:moveTo>
                    <a:pt x="1" y="2"/>
                  </a:moveTo>
                  <a:cubicBezTo>
                    <a:pt x="0" y="0"/>
                    <a:pt x="0" y="0"/>
                    <a:pt x="0" y="0"/>
                  </a:cubicBezTo>
                  <a:cubicBezTo>
                    <a:pt x="1" y="2"/>
                    <a:pt x="1" y="4"/>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6" name="Freeform 20479"/>
            <p:cNvSpPr/>
            <p:nvPr/>
          </p:nvSpPr>
          <p:spPr bwMode="auto">
            <a:xfrm>
              <a:off x="10031413" y="2587625"/>
              <a:ext cx="15875" cy="50800"/>
            </a:xfrm>
            <a:custGeom>
              <a:avLst/>
              <a:gdLst>
                <a:gd name="T0" fmla="*/ 0 w 5"/>
                <a:gd name="T1" fmla="*/ 15 h 15"/>
                <a:gd name="T2" fmla="*/ 3 w 5"/>
                <a:gd name="T3" fmla="*/ 1 h 15"/>
                <a:gd name="T4" fmla="*/ 1 w 5"/>
                <a:gd name="T5" fmla="*/ 3 h 15"/>
                <a:gd name="T6" fmla="*/ 0 w 5"/>
                <a:gd name="T7" fmla="*/ 15 h 15"/>
              </a:gdLst>
              <a:ahLst/>
              <a:cxnLst>
                <a:cxn ang="0">
                  <a:pos x="T0" y="T1"/>
                </a:cxn>
                <a:cxn ang="0">
                  <a:pos x="T2" y="T3"/>
                </a:cxn>
                <a:cxn ang="0">
                  <a:pos x="T4" y="T5"/>
                </a:cxn>
                <a:cxn ang="0">
                  <a:pos x="T6" y="T7"/>
                </a:cxn>
              </a:cxnLst>
              <a:rect l="0" t="0" r="r" b="b"/>
              <a:pathLst>
                <a:path w="5" h="15">
                  <a:moveTo>
                    <a:pt x="0" y="15"/>
                  </a:moveTo>
                  <a:cubicBezTo>
                    <a:pt x="2" y="8"/>
                    <a:pt x="5" y="0"/>
                    <a:pt x="3" y="1"/>
                  </a:cubicBezTo>
                  <a:cubicBezTo>
                    <a:pt x="1" y="3"/>
                    <a:pt x="1" y="3"/>
                    <a:pt x="1" y="3"/>
                  </a:cubicBezTo>
                  <a:cubicBezTo>
                    <a:pt x="1" y="8"/>
                    <a:pt x="0" y="12"/>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7" name="Freeform 20480"/>
            <p:cNvSpPr/>
            <p:nvPr/>
          </p:nvSpPr>
          <p:spPr bwMode="auto">
            <a:xfrm>
              <a:off x="9683751" y="2655888"/>
              <a:ext cx="14288" cy="20638"/>
            </a:xfrm>
            <a:custGeom>
              <a:avLst/>
              <a:gdLst>
                <a:gd name="T0" fmla="*/ 0 w 4"/>
                <a:gd name="T1" fmla="*/ 0 h 6"/>
                <a:gd name="T2" fmla="*/ 1 w 4"/>
                <a:gd name="T3" fmla="*/ 2 h 6"/>
                <a:gd name="T4" fmla="*/ 4 w 4"/>
                <a:gd name="T5" fmla="*/ 6 h 6"/>
                <a:gd name="T6" fmla="*/ 0 w 4"/>
                <a:gd name="T7" fmla="*/ 0 h 6"/>
              </a:gdLst>
              <a:ahLst/>
              <a:cxnLst>
                <a:cxn ang="0">
                  <a:pos x="T0" y="T1"/>
                </a:cxn>
                <a:cxn ang="0">
                  <a:pos x="T2" y="T3"/>
                </a:cxn>
                <a:cxn ang="0">
                  <a:pos x="T4" y="T5"/>
                </a:cxn>
                <a:cxn ang="0">
                  <a:pos x="T6" y="T7"/>
                </a:cxn>
              </a:cxnLst>
              <a:rect l="0" t="0" r="r" b="b"/>
              <a:pathLst>
                <a:path w="4" h="6">
                  <a:moveTo>
                    <a:pt x="0" y="0"/>
                  </a:moveTo>
                  <a:cubicBezTo>
                    <a:pt x="1" y="0"/>
                    <a:pt x="1" y="1"/>
                    <a:pt x="1" y="2"/>
                  </a:cubicBezTo>
                  <a:cubicBezTo>
                    <a:pt x="2" y="3"/>
                    <a:pt x="3" y="5"/>
                    <a:pt x="4" y="6"/>
                  </a:cubicBezTo>
                  <a:cubicBezTo>
                    <a:pt x="3" y="4"/>
                    <a:pt x="2"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8" name="Freeform 20481"/>
            <p:cNvSpPr/>
            <p:nvPr/>
          </p:nvSpPr>
          <p:spPr bwMode="auto">
            <a:xfrm>
              <a:off x="9650413" y="2614613"/>
              <a:ext cx="6350" cy="31750"/>
            </a:xfrm>
            <a:custGeom>
              <a:avLst/>
              <a:gdLst>
                <a:gd name="T0" fmla="*/ 2 w 2"/>
                <a:gd name="T1" fmla="*/ 9 h 9"/>
                <a:gd name="T2" fmla="*/ 0 w 2"/>
                <a:gd name="T3" fmla="*/ 0 h 9"/>
                <a:gd name="T4" fmla="*/ 2 w 2"/>
                <a:gd name="T5" fmla="*/ 9 h 9"/>
              </a:gdLst>
              <a:ahLst/>
              <a:cxnLst>
                <a:cxn ang="0">
                  <a:pos x="T0" y="T1"/>
                </a:cxn>
                <a:cxn ang="0">
                  <a:pos x="T2" y="T3"/>
                </a:cxn>
                <a:cxn ang="0">
                  <a:pos x="T4" y="T5"/>
                </a:cxn>
              </a:cxnLst>
              <a:rect l="0" t="0" r="r" b="b"/>
              <a:pathLst>
                <a:path w="2" h="9">
                  <a:moveTo>
                    <a:pt x="2" y="9"/>
                  </a:moveTo>
                  <a:cubicBezTo>
                    <a:pt x="1" y="6"/>
                    <a:pt x="0" y="3"/>
                    <a:pt x="0" y="0"/>
                  </a:cubicBezTo>
                  <a:cubicBezTo>
                    <a:pt x="0" y="2"/>
                    <a:pt x="1" y="5"/>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9" name="Freeform 20482"/>
            <p:cNvSpPr/>
            <p:nvPr/>
          </p:nvSpPr>
          <p:spPr bwMode="auto">
            <a:xfrm>
              <a:off x="9263063" y="2509838"/>
              <a:ext cx="9525" cy="30163"/>
            </a:xfrm>
            <a:custGeom>
              <a:avLst/>
              <a:gdLst>
                <a:gd name="T0" fmla="*/ 0 w 3"/>
                <a:gd name="T1" fmla="*/ 3 h 9"/>
                <a:gd name="T2" fmla="*/ 3 w 3"/>
                <a:gd name="T3" fmla="*/ 9 h 9"/>
                <a:gd name="T4" fmla="*/ 0 w 3"/>
                <a:gd name="T5" fmla="*/ 3 h 9"/>
              </a:gdLst>
              <a:ahLst/>
              <a:cxnLst>
                <a:cxn ang="0">
                  <a:pos x="T0" y="T1"/>
                </a:cxn>
                <a:cxn ang="0">
                  <a:pos x="T2" y="T3"/>
                </a:cxn>
                <a:cxn ang="0">
                  <a:pos x="T4" y="T5"/>
                </a:cxn>
              </a:cxnLst>
              <a:rect l="0" t="0" r="r" b="b"/>
              <a:pathLst>
                <a:path w="3" h="9">
                  <a:moveTo>
                    <a:pt x="0" y="3"/>
                  </a:moveTo>
                  <a:cubicBezTo>
                    <a:pt x="3" y="9"/>
                    <a:pt x="3" y="9"/>
                    <a:pt x="3" y="9"/>
                  </a:cubicBezTo>
                  <a:cubicBezTo>
                    <a:pt x="2" y="0"/>
                    <a:pt x="1" y="4"/>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0" name="Freeform 20483"/>
            <p:cNvSpPr/>
            <p:nvPr/>
          </p:nvSpPr>
          <p:spPr bwMode="auto">
            <a:xfrm>
              <a:off x="10109201" y="3051175"/>
              <a:ext cx="26988" cy="41275"/>
            </a:xfrm>
            <a:custGeom>
              <a:avLst/>
              <a:gdLst>
                <a:gd name="T0" fmla="*/ 1 w 8"/>
                <a:gd name="T1" fmla="*/ 12 h 12"/>
                <a:gd name="T2" fmla="*/ 8 w 8"/>
                <a:gd name="T3" fmla="*/ 0 h 12"/>
                <a:gd name="T4" fmla="*/ 1 w 8"/>
                <a:gd name="T5" fmla="*/ 12 h 12"/>
              </a:gdLst>
              <a:ahLst/>
              <a:cxnLst>
                <a:cxn ang="0">
                  <a:pos x="T0" y="T1"/>
                </a:cxn>
                <a:cxn ang="0">
                  <a:pos x="T2" y="T3"/>
                </a:cxn>
                <a:cxn ang="0">
                  <a:pos x="T4" y="T5"/>
                </a:cxn>
              </a:cxnLst>
              <a:rect l="0" t="0" r="r" b="b"/>
              <a:pathLst>
                <a:path w="8" h="12">
                  <a:moveTo>
                    <a:pt x="1" y="12"/>
                  </a:moveTo>
                  <a:cubicBezTo>
                    <a:pt x="3" y="7"/>
                    <a:pt x="6" y="4"/>
                    <a:pt x="8" y="0"/>
                  </a:cubicBezTo>
                  <a:cubicBezTo>
                    <a:pt x="4" y="6"/>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1" name="Freeform 20484"/>
            <p:cNvSpPr/>
            <p:nvPr/>
          </p:nvSpPr>
          <p:spPr bwMode="auto">
            <a:xfrm>
              <a:off x="9501188" y="2662238"/>
              <a:ext cx="6350" cy="17463"/>
            </a:xfrm>
            <a:custGeom>
              <a:avLst/>
              <a:gdLst>
                <a:gd name="T0" fmla="*/ 0 w 2"/>
                <a:gd name="T1" fmla="*/ 0 h 5"/>
                <a:gd name="T2" fmla="*/ 2 w 2"/>
                <a:gd name="T3" fmla="*/ 5 h 5"/>
                <a:gd name="T4" fmla="*/ 0 w 2"/>
                <a:gd name="T5" fmla="*/ 0 h 5"/>
              </a:gdLst>
              <a:ahLst/>
              <a:cxnLst>
                <a:cxn ang="0">
                  <a:pos x="T0" y="T1"/>
                </a:cxn>
                <a:cxn ang="0">
                  <a:pos x="T2" y="T3"/>
                </a:cxn>
                <a:cxn ang="0">
                  <a:pos x="T4" y="T5"/>
                </a:cxn>
              </a:cxnLst>
              <a:rect l="0" t="0" r="r" b="b"/>
              <a:pathLst>
                <a:path w="2" h="5">
                  <a:moveTo>
                    <a:pt x="0" y="0"/>
                  </a:moveTo>
                  <a:cubicBezTo>
                    <a:pt x="1" y="2"/>
                    <a:pt x="1" y="4"/>
                    <a:pt x="2" y="5"/>
                  </a:cubicBezTo>
                  <a:cubicBezTo>
                    <a:pt x="1" y="3"/>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2" name="Freeform 20485"/>
            <p:cNvSpPr/>
            <p:nvPr/>
          </p:nvSpPr>
          <p:spPr bwMode="auto">
            <a:xfrm>
              <a:off x="10136188" y="3003550"/>
              <a:ext cx="33338" cy="47625"/>
            </a:xfrm>
            <a:custGeom>
              <a:avLst/>
              <a:gdLst>
                <a:gd name="T0" fmla="*/ 10 w 10"/>
                <a:gd name="T1" fmla="*/ 0 h 14"/>
                <a:gd name="T2" fmla="*/ 8 w 10"/>
                <a:gd name="T3" fmla="*/ 2 h 14"/>
                <a:gd name="T4" fmla="*/ 0 w 10"/>
                <a:gd name="T5" fmla="*/ 14 h 14"/>
                <a:gd name="T6" fmla="*/ 10 w 10"/>
                <a:gd name="T7" fmla="*/ 0 h 14"/>
              </a:gdLst>
              <a:ahLst/>
              <a:cxnLst>
                <a:cxn ang="0">
                  <a:pos x="T0" y="T1"/>
                </a:cxn>
                <a:cxn ang="0">
                  <a:pos x="T2" y="T3"/>
                </a:cxn>
                <a:cxn ang="0">
                  <a:pos x="T4" y="T5"/>
                </a:cxn>
                <a:cxn ang="0">
                  <a:pos x="T6" y="T7"/>
                </a:cxn>
              </a:cxnLst>
              <a:rect l="0" t="0" r="r" b="b"/>
              <a:pathLst>
                <a:path w="10" h="14">
                  <a:moveTo>
                    <a:pt x="10" y="0"/>
                  </a:moveTo>
                  <a:cubicBezTo>
                    <a:pt x="9" y="1"/>
                    <a:pt x="8" y="2"/>
                    <a:pt x="8" y="2"/>
                  </a:cubicBezTo>
                  <a:cubicBezTo>
                    <a:pt x="5" y="6"/>
                    <a:pt x="3" y="10"/>
                    <a:pt x="0" y="14"/>
                  </a:cubicBezTo>
                  <a:cubicBezTo>
                    <a:pt x="4" y="10"/>
                    <a:pt x="7" y="6"/>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3" name="Freeform 20486"/>
            <p:cNvSpPr/>
            <p:nvPr/>
          </p:nvSpPr>
          <p:spPr bwMode="auto">
            <a:xfrm>
              <a:off x="9826626" y="4175125"/>
              <a:ext cx="0" cy="6350"/>
            </a:xfrm>
            <a:custGeom>
              <a:avLst/>
              <a:gdLst>
                <a:gd name="T0" fmla="*/ 0 h 2"/>
                <a:gd name="T1" fmla="*/ 1 h 2"/>
                <a:gd name="T2" fmla="*/ 0 h 2"/>
              </a:gdLst>
              <a:ahLst/>
              <a:cxnLst>
                <a:cxn ang="0">
                  <a:pos x="0" y="T0"/>
                </a:cxn>
                <a:cxn ang="0">
                  <a:pos x="0" y="T1"/>
                </a:cxn>
                <a:cxn ang="0">
                  <a:pos x="0" y="T2"/>
                </a:cxn>
              </a:cxnLst>
              <a:rect l="0" t="0" r="r" b="b"/>
              <a:pathLst>
                <a:path h="2">
                  <a:moveTo>
                    <a:pt x="0" y="0"/>
                  </a:moveTo>
                  <a:cubicBezTo>
                    <a:pt x="0" y="0"/>
                    <a:pt x="0" y="1"/>
                    <a:pt x="0" y="1"/>
                  </a:cubicBezTo>
                  <a:cubicBezTo>
                    <a:pt x="0"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4" name="Freeform 20487"/>
            <p:cNvSpPr/>
            <p:nvPr/>
          </p:nvSpPr>
          <p:spPr bwMode="auto">
            <a:xfrm>
              <a:off x="9885363" y="4849813"/>
              <a:ext cx="0" cy="30163"/>
            </a:xfrm>
            <a:custGeom>
              <a:avLst/>
              <a:gdLst>
                <a:gd name="T0" fmla="*/ 9 h 9"/>
                <a:gd name="T1" fmla="*/ 0 h 9"/>
                <a:gd name="T2" fmla="*/ 9 h 9"/>
              </a:gdLst>
              <a:ahLst/>
              <a:cxnLst>
                <a:cxn ang="0">
                  <a:pos x="0" y="T0"/>
                </a:cxn>
                <a:cxn ang="0">
                  <a:pos x="0" y="T1"/>
                </a:cxn>
                <a:cxn ang="0">
                  <a:pos x="0" y="T2"/>
                </a:cxn>
              </a:cxnLst>
              <a:rect l="0" t="0" r="r" b="b"/>
              <a:pathLst>
                <a:path h="9">
                  <a:moveTo>
                    <a:pt x="0" y="9"/>
                  </a:moveTo>
                  <a:cubicBezTo>
                    <a:pt x="0" y="7"/>
                    <a:pt x="0" y="3"/>
                    <a:pt x="0" y="0"/>
                  </a:cubicBezTo>
                  <a:cubicBezTo>
                    <a:pt x="0" y="2"/>
                    <a:pt x="0" y="4"/>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5" name="Freeform 20488"/>
            <p:cNvSpPr/>
            <p:nvPr/>
          </p:nvSpPr>
          <p:spPr bwMode="auto">
            <a:xfrm>
              <a:off x="10163176" y="3527425"/>
              <a:ext cx="3175" cy="14288"/>
            </a:xfrm>
            <a:custGeom>
              <a:avLst/>
              <a:gdLst>
                <a:gd name="T0" fmla="*/ 0 w 1"/>
                <a:gd name="T1" fmla="*/ 0 h 4"/>
                <a:gd name="T2" fmla="*/ 0 w 1"/>
                <a:gd name="T3" fmla="*/ 0 h 4"/>
              </a:gdLst>
              <a:ahLst/>
              <a:cxnLst>
                <a:cxn ang="0">
                  <a:pos x="T0" y="T1"/>
                </a:cxn>
                <a:cxn ang="0">
                  <a:pos x="T2" y="T3"/>
                </a:cxn>
              </a:cxnLst>
              <a:rect l="0" t="0" r="r" b="b"/>
              <a:pathLst>
                <a:path w="1" h="4">
                  <a:moveTo>
                    <a:pt x="0" y="0"/>
                  </a:moveTo>
                  <a:cubicBezTo>
                    <a:pt x="1" y="4"/>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6" name="Freeform 20489"/>
            <p:cNvSpPr/>
            <p:nvPr/>
          </p:nvSpPr>
          <p:spPr bwMode="auto">
            <a:xfrm>
              <a:off x="10153651" y="3602038"/>
              <a:ext cx="3175" cy="7938"/>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7" name="Freeform 20490"/>
            <p:cNvSpPr/>
            <p:nvPr/>
          </p:nvSpPr>
          <p:spPr bwMode="auto">
            <a:xfrm>
              <a:off x="10231438" y="2852738"/>
              <a:ext cx="3175" cy="4763"/>
            </a:xfrm>
            <a:custGeom>
              <a:avLst/>
              <a:gdLst>
                <a:gd name="T0" fmla="*/ 0 w 1"/>
                <a:gd name="T1" fmla="*/ 0 h 1"/>
                <a:gd name="T2" fmla="*/ 1 w 1"/>
                <a:gd name="T3" fmla="*/ 0 h 1"/>
                <a:gd name="T4" fmla="*/ 0 w 1"/>
                <a:gd name="T5" fmla="*/ 0 h 1"/>
              </a:gdLst>
              <a:ahLst/>
              <a:cxnLst>
                <a:cxn ang="0">
                  <a:pos x="T0" y="T1"/>
                </a:cxn>
                <a:cxn ang="0">
                  <a:pos x="T2" y="T3"/>
                </a:cxn>
                <a:cxn ang="0">
                  <a:pos x="T4" y="T5"/>
                </a:cxn>
              </a:cxnLst>
              <a:rect l="0" t="0" r="r" b="b"/>
              <a:pathLst>
                <a:path w="1" h="1">
                  <a:moveTo>
                    <a:pt x="0" y="0"/>
                  </a:moveTo>
                  <a:cubicBezTo>
                    <a:pt x="1" y="0"/>
                    <a:pt x="1" y="0"/>
                    <a:pt x="1" y="0"/>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8" name="Freeform 20491"/>
            <p:cNvSpPr/>
            <p:nvPr/>
          </p:nvSpPr>
          <p:spPr bwMode="auto">
            <a:xfrm>
              <a:off x="10160001" y="3530600"/>
              <a:ext cx="3175" cy="20638"/>
            </a:xfrm>
            <a:custGeom>
              <a:avLst/>
              <a:gdLst>
                <a:gd name="T0" fmla="*/ 1 w 1"/>
                <a:gd name="T1" fmla="*/ 6 h 6"/>
                <a:gd name="T2" fmla="*/ 0 w 1"/>
                <a:gd name="T3" fmla="*/ 0 h 6"/>
                <a:gd name="T4" fmla="*/ 1 w 1"/>
                <a:gd name="T5" fmla="*/ 6 h 6"/>
              </a:gdLst>
              <a:ahLst/>
              <a:cxnLst>
                <a:cxn ang="0">
                  <a:pos x="T0" y="T1"/>
                </a:cxn>
                <a:cxn ang="0">
                  <a:pos x="T2" y="T3"/>
                </a:cxn>
                <a:cxn ang="0">
                  <a:pos x="T4" y="T5"/>
                </a:cxn>
              </a:cxnLst>
              <a:rect l="0" t="0" r="r" b="b"/>
              <a:pathLst>
                <a:path w="1" h="6">
                  <a:moveTo>
                    <a:pt x="1" y="6"/>
                  </a:moveTo>
                  <a:cubicBezTo>
                    <a:pt x="1" y="4"/>
                    <a:pt x="1" y="2"/>
                    <a:pt x="0" y="0"/>
                  </a:cubicBezTo>
                  <a:cubicBezTo>
                    <a:pt x="1" y="1"/>
                    <a:pt x="1" y="3"/>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9" name="Freeform 20492"/>
            <p:cNvSpPr/>
            <p:nvPr/>
          </p:nvSpPr>
          <p:spPr bwMode="auto">
            <a:xfrm>
              <a:off x="10166351" y="3548063"/>
              <a:ext cx="3175" cy="14288"/>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4"/>
                    <a:pt x="1"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0" name="Freeform 20493"/>
            <p:cNvSpPr/>
            <p:nvPr/>
          </p:nvSpPr>
          <p:spPr bwMode="auto">
            <a:xfrm>
              <a:off x="10156826" y="3506788"/>
              <a:ext cx="6350" cy="23813"/>
            </a:xfrm>
            <a:custGeom>
              <a:avLst/>
              <a:gdLst>
                <a:gd name="T0" fmla="*/ 0 w 2"/>
                <a:gd name="T1" fmla="*/ 0 h 7"/>
                <a:gd name="T2" fmla="*/ 1 w 2"/>
                <a:gd name="T3" fmla="*/ 7 h 7"/>
                <a:gd name="T4" fmla="*/ 2 w 2"/>
                <a:gd name="T5" fmla="*/ 6 h 7"/>
                <a:gd name="T6" fmla="*/ 0 w 2"/>
                <a:gd name="T7" fmla="*/ 0 h 7"/>
              </a:gdLst>
              <a:ahLst/>
              <a:cxnLst>
                <a:cxn ang="0">
                  <a:pos x="T0" y="T1"/>
                </a:cxn>
                <a:cxn ang="0">
                  <a:pos x="T2" y="T3"/>
                </a:cxn>
                <a:cxn ang="0">
                  <a:pos x="T4" y="T5"/>
                </a:cxn>
                <a:cxn ang="0">
                  <a:pos x="T6" y="T7"/>
                </a:cxn>
              </a:cxnLst>
              <a:rect l="0" t="0" r="r" b="b"/>
              <a:pathLst>
                <a:path w="2" h="7">
                  <a:moveTo>
                    <a:pt x="0" y="0"/>
                  </a:moveTo>
                  <a:cubicBezTo>
                    <a:pt x="1" y="2"/>
                    <a:pt x="1" y="5"/>
                    <a:pt x="1" y="7"/>
                  </a:cubicBezTo>
                  <a:cubicBezTo>
                    <a:pt x="1" y="6"/>
                    <a:pt x="1" y="6"/>
                    <a:pt x="2" y="6"/>
                  </a:cubicBezTo>
                  <a:cubicBezTo>
                    <a:pt x="1" y="5"/>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1" name="Freeform 20494"/>
            <p:cNvSpPr/>
            <p:nvPr/>
          </p:nvSpPr>
          <p:spPr bwMode="auto">
            <a:xfrm>
              <a:off x="9239251" y="3074988"/>
              <a:ext cx="17463" cy="3175"/>
            </a:xfrm>
            <a:custGeom>
              <a:avLst/>
              <a:gdLst>
                <a:gd name="T0" fmla="*/ 0 w 5"/>
                <a:gd name="T1" fmla="*/ 0 h 1"/>
                <a:gd name="T2" fmla="*/ 1 w 5"/>
                <a:gd name="T3" fmla="*/ 0 h 1"/>
                <a:gd name="T4" fmla="*/ 0 w 5"/>
                <a:gd name="T5" fmla="*/ 0 h 1"/>
              </a:gdLst>
              <a:ahLst/>
              <a:cxnLst>
                <a:cxn ang="0">
                  <a:pos x="T0" y="T1"/>
                </a:cxn>
                <a:cxn ang="0">
                  <a:pos x="T2" y="T3"/>
                </a:cxn>
                <a:cxn ang="0">
                  <a:pos x="T4" y="T5"/>
                </a:cxn>
              </a:cxnLst>
              <a:rect l="0" t="0" r="r" b="b"/>
              <a:pathLst>
                <a:path w="5" h="1">
                  <a:moveTo>
                    <a:pt x="0" y="0"/>
                  </a:moveTo>
                  <a:cubicBezTo>
                    <a:pt x="0" y="0"/>
                    <a:pt x="0" y="0"/>
                    <a:pt x="1" y="0"/>
                  </a:cubicBezTo>
                  <a:cubicBezTo>
                    <a:pt x="5" y="1"/>
                    <a:pt x="3"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2" name="Freeform 20495"/>
            <p:cNvSpPr/>
            <p:nvPr/>
          </p:nvSpPr>
          <p:spPr bwMode="auto">
            <a:xfrm>
              <a:off x="9959976" y="2254250"/>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3" name="Freeform 20496"/>
            <p:cNvSpPr/>
            <p:nvPr/>
          </p:nvSpPr>
          <p:spPr bwMode="auto">
            <a:xfrm>
              <a:off x="9939338" y="2224088"/>
              <a:ext cx="23813" cy="30163"/>
            </a:xfrm>
            <a:custGeom>
              <a:avLst/>
              <a:gdLst>
                <a:gd name="T0" fmla="*/ 0 w 7"/>
                <a:gd name="T1" fmla="*/ 9 h 9"/>
                <a:gd name="T2" fmla="*/ 2 w 7"/>
                <a:gd name="T3" fmla="*/ 7 h 9"/>
                <a:gd name="T4" fmla="*/ 3 w 7"/>
                <a:gd name="T5" fmla="*/ 6 h 9"/>
                <a:gd name="T6" fmla="*/ 4 w 7"/>
                <a:gd name="T7" fmla="*/ 6 h 9"/>
                <a:gd name="T8" fmla="*/ 4 w 7"/>
                <a:gd name="T9" fmla="*/ 6 h 9"/>
                <a:gd name="T10" fmla="*/ 6 w 7"/>
                <a:gd name="T11" fmla="*/ 9 h 9"/>
                <a:gd name="T12" fmla="*/ 7 w 7"/>
                <a:gd name="T13" fmla="*/ 0 h 9"/>
                <a:gd name="T14" fmla="*/ 6 w 7"/>
                <a:gd name="T15" fmla="*/ 0 h 9"/>
                <a:gd name="T16" fmla="*/ 6 w 7"/>
                <a:gd name="T17" fmla="*/ 0 h 9"/>
                <a:gd name="T18" fmla="*/ 6 w 7"/>
                <a:gd name="T19" fmla="*/ 1 h 9"/>
                <a:gd name="T20" fmla="*/ 4 w 7"/>
                <a:gd name="T21" fmla="*/ 2 h 9"/>
                <a:gd name="T22" fmla="*/ 2 w 7"/>
                <a:gd name="T23" fmla="*/ 5 h 9"/>
                <a:gd name="T24" fmla="*/ 0 w 7"/>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9">
                  <a:moveTo>
                    <a:pt x="0" y="9"/>
                  </a:moveTo>
                  <a:cubicBezTo>
                    <a:pt x="1" y="8"/>
                    <a:pt x="1" y="7"/>
                    <a:pt x="2" y="7"/>
                  </a:cubicBezTo>
                  <a:cubicBezTo>
                    <a:pt x="3" y="6"/>
                    <a:pt x="3" y="6"/>
                    <a:pt x="3" y="6"/>
                  </a:cubicBezTo>
                  <a:cubicBezTo>
                    <a:pt x="4" y="6"/>
                    <a:pt x="4" y="6"/>
                    <a:pt x="4" y="6"/>
                  </a:cubicBezTo>
                  <a:cubicBezTo>
                    <a:pt x="4" y="6"/>
                    <a:pt x="4" y="6"/>
                    <a:pt x="4" y="6"/>
                  </a:cubicBezTo>
                  <a:cubicBezTo>
                    <a:pt x="5" y="7"/>
                    <a:pt x="5" y="8"/>
                    <a:pt x="6" y="9"/>
                  </a:cubicBezTo>
                  <a:cubicBezTo>
                    <a:pt x="6" y="7"/>
                    <a:pt x="7" y="4"/>
                    <a:pt x="7" y="0"/>
                  </a:cubicBezTo>
                  <a:cubicBezTo>
                    <a:pt x="6" y="0"/>
                    <a:pt x="6" y="0"/>
                    <a:pt x="6" y="0"/>
                  </a:cubicBezTo>
                  <a:cubicBezTo>
                    <a:pt x="6" y="0"/>
                    <a:pt x="6" y="0"/>
                    <a:pt x="6" y="0"/>
                  </a:cubicBezTo>
                  <a:cubicBezTo>
                    <a:pt x="6" y="0"/>
                    <a:pt x="6" y="0"/>
                    <a:pt x="6" y="1"/>
                  </a:cubicBezTo>
                  <a:cubicBezTo>
                    <a:pt x="4" y="2"/>
                    <a:pt x="4" y="2"/>
                    <a:pt x="4" y="2"/>
                  </a:cubicBezTo>
                  <a:cubicBezTo>
                    <a:pt x="4" y="3"/>
                    <a:pt x="3" y="4"/>
                    <a:pt x="2" y="5"/>
                  </a:cubicBezTo>
                  <a:cubicBezTo>
                    <a:pt x="1" y="6"/>
                    <a:pt x="0" y="8"/>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4" name="Freeform 20497"/>
            <p:cNvSpPr>
              <a:spLocks noEditPoints="1"/>
            </p:cNvSpPr>
            <p:nvPr/>
          </p:nvSpPr>
          <p:spPr bwMode="auto">
            <a:xfrm>
              <a:off x="9036051" y="2162175"/>
              <a:ext cx="1296988" cy="2878138"/>
            </a:xfrm>
            <a:custGeom>
              <a:avLst/>
              <a:gdLst>
                <a:gd name="T0" fmla="*/ 133 w 382"/>
                <a:gd name="T1" fmla="*/ 187 h 845"/>
                <a:gd name="T2" fmla="*/ 159 w 382"/>
                <a:gd name="T3" fmla="*/ 178 h 845"/>
                <a:gd name="T4" fmla="*/ 151 w 382"/>
                <a:gd name="T5" fmla="*/ 126 h 845"/>
                <a:gd name="T6" fmla="*/ 142 w 382"/>
                <a:gd name="T7" fmla="*/ 62 h 845"/>
                <a:gd name="T8" fmla="*/ 146 w 382"/>
                <a:gd name="T9" fmla="*/ 26 h 845"/>
                <a:gd name="T10" fmla="*/ 161 w 382"/>
                <a:gd name="T11" fmla="*/ 48 h 845"/>
                <a:gd name="T12" fmla="*/ 197 w 382"/>
                <a:gd name="T13" fmla="*/ 158 h 845"/>
                <a:gd name="T14" fmla="*/ 196 w 382"/>
                <a:gd name="T15" fmla="*/ 170 h 845"/>
                <a:gd name="T16" fmla="*/ 233 w 382"/>
                <a:gd name="T17" fmla="*/ 153 h 845"/>
                <a:gd name="T18" fmla="*/ 237 w 382"/>
                <a:gd name="T19" fmla="*/ 125 h 845"/>
                <a:gd name="T20" fmla="*/ 265 w 382"/>
                <a:gd name="T21" fmla="*/ 22 h 845"/>
                <a:gd name="T22" fmla="*/ 273 w 382"/>
                <a:gd name="T23" fmla="*/ 32 h 845"/>
                <a:gd name="T24" fmla="*/ 279 w 382"/>
                <a:gd name="T25" fmla="*/ 103 h 845"/>
                <a:gd name="T26" fmla="*/ 292 w 382"/>
                <a:gd name="T27" fmla="*/ 200 h 845"/>
                <a:gd name="T28" fmla="*/ 270 w 382"/>
                <a:gd name="T29" fmla="*/ 183 h 845"/>
                <a:gd name="T30" fmla="*/ 286 w 382"/>
                <a:gd name="T31" fmla="*/ 216 h 845"/>
                <a:gd name="T32" fmla="*/ 282 w 382"/>
                <a:gd name="T33" fmla="*/ 212 h 845"/>
                <a:gd name="T34" fmla="*/ 307 w 382"/>
                <a:gd name="T35" fmla="*/ 208 h 845"/>
                <a:gd name="T36" fmla="*/ 364 w 382"/>
                <a:gd name="T37" fmla="*/ 149 h 845"/>
                <a:gd name="T38" fmla="*/ 364 w 382"/>
                <a:gd name="T39" fmla="*/ 162 h 845"/>
                <a:gd name="T40" fmla="*/ 305 w 382"/>
                <a:gd name="T41" fmla="*/ 266 h 845"/>
                <a:gd name="T42" fmla="*/ 309 w 382"/>
                <a:gd name="T43" fmla="*/ 290 h 845"/>
                <a:gd name="T44" fmla="*/ 309 w 382"/>
                <a:gd name="T45" fmla="*/ 352 h 845"/>
                <a:gd name="T46" fmla="*/ 347 w 382"/>
                <a:gd name="T47" fmla="*/ 478 h 845"/>
                <a:gd name="T48" fmla="*/ 323 w 382"/>
                <a:gd name="T49" fmla="*/ 387 h 845"/>
                <a:gd name="T50" fmla="*/ 314 w 382"/>
                <a:gd name="T51" fmla="*/ 283 h 845"/>
                <a:gd name="T52" fmla="*/ 374 w 382"/>
                <a:gd name="T53" fmla="*/ 192 h 845"/>
                <a:gd name="T54" fmla="*/ 356 w 382"/>
                <a:gd name="T55" fmla="*/ 140 h 845"/>
                <a:gd name="T56" fmla="*/ 300 w 382"/>
                <a:gd name="T57" fmla="*/ 193 h 845"/>
                <a:gd name="T58" fmla="*/ 290 w 382"/>
                <a:gd name="T59" fmla="*/ 187 h 845"/>
                <a:gd name="T60" fmla="*/ 294 w 382"/>
                <a:gd name="T61" fmla="*/ 126 h 845"/>
                <a:gd name="T62" fmla="*/ 282 w 382"/>
                <a:gd name="T63" fmla="*/ 16 h 845"/>
                <a:gd name="T64" fmla="*/ 249 w 382"/>
                <a:gd name="T65" fmla="*/ 23 h 845"/>
                <a:gd name="T66" fmla="*/ 216 w 382"/>
                <a:gd name="T67" fmla="*/ 165 h 845"/>
                <a:gd name="T68" fmla="*/ 193 w 382"/>
                <a:gd name="T69" fmla="*/ 136 h 845"/>
                <a:gd name="T70" fmla="*/ 162 w 382"/>
                <a:gd name="T71" fmla="*/ 21 h 845"/>
                <a:gd name="T72" fmla="*/ 135 w 382"/>
                <a:gd name="T73" fmla="*/ 16 h 845"/>
                <a:gd name="T74" fmla="*/ 119 w 382"/>
                <a:gd name="T75" fmla="*/ 57 h 845"/>
                <a:gd name="T76" fmla="*/ 140 w 382"/>
                <a:gd name="T77" fmla="*/ 153 h 845"/>
                <a:gd name="T78" fmla="*/ 117 w 382"/>
                <a:gd name="T79" fmla="*/ 134 h 845"/>
                <a:gd name="T80" fmla="*/ 50 w 382"/>
                <a:gd name="T81" fmla="*/ 69 h 845"/>
                <a:gd name="T82" fmla="*/ 50 w 382"/>
                <a:gd name="T83" fmla="*/ 109 h 845"/>
                <a:gd name="T84" fmla="*/ 107 w 382"/>
                <a:gd name="T85" fmla="*/ 238 h 845"/>
                <a:gd name="T86" fmla="*/ 105 w 382"/>
                <a:gd name="T87" fmla="*/ 245 h 845"/>
                <a:gd name="T88" fmla="*/ 4 w 382"/>
                <a:gd name="T89" fmla="*/ 231 h 845"/>
                <a:gd name="T90" fmla="*/ 66 w 382"/>
                <a:gd name="T91" fmla="*/ 286 h 845"/>
                <a:gd name="T92" fmla="*/ 122 w 382"/>
                <a:gd name="T93" fmla="*/ 309 h 845"/>
                <a:gd name="T94" fmla="*/ 208 w 382"/>
                <a:gd name="T95" fmla="*/ 568 h 845"/>
                <a:gd name="T96" fmla="*/ 253 w 382"/>
                <a:gd name="T97" fmla="*/ 830 h 845"/>
                <a:gd name="T98" fmla="*/ 255 w 382"/>
                <a:gd name="T99" fmla="*/ 710 h 845"/>
                <a:gd name="T100" fmla="*/ 233 w 382"/>
                <a:gd name="T101" fmla="*/ 591 h 845"/>
                <a:gd name="T102" fmla="*/ 154 w 382"/>
                <a:gd name="T103" fmla="*/ 359 h 845"/>
                <a:gd name="T104" fmla="*/ 128 w 382"/>
                <a:gd name="T105" fmla="*/ 302 h 845"/>
                <a:gd name="T106" fmla="*/ 60 w 382"/>
                <a:gd name="T107" fmla="*/ 268 h 845"/>
                <a:gd name="T108" fmla="*/ 27 w 382"/>
                <a:gd name="T109" fmla="*/ 241 h 845"/>
                <a:gd name="T110" fmla="*/ 44 w 382"/>
                <a:gd name="T111" fmla="*/ 243 h 845"/>
                <a:gd name="T112" fmla="*/ 107 w 382"/>
                <a:gd name="T113" fmla="*/ 259 h 845"/>
                <a:gd name="T114" fmla="*/ 98 w 382"/>
                <a:gd name="T115" fmla="*/ 200 h 845"/>
                <a:gd name="T116" fmla="*/ 76 w 382"/>
                <a:gd name="T117" fmla="*/ 138 h 845"/>
                <a:gd name="T118" fmla="*/ 66 w 382"/>
                <a:gd name="T119" fmla="*/ 96 h 845"/>
                <a:gd name="T120" fmla="*/ 77 w 382"/>
                <a:gd name="T121" fmla="*/ 100 h 845"/>
                <a:gd name="T122" fmla="*/ 143 w 382"/>
                <a:gd name="T123" fmla="*/ 93 h 845"/>
                <a:gd name="T124" fmla="*/ 322 w 382"/>
                <a:gd name="T125" fmla="*/ 368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2" h="845">
                  <a:moveTo>
                    <a:pt x="99" y="135"/>
                  </a:moveTo>
                  <a:cubicBezTo>
                    <a:pt x="104" y="146"/>
                    <a:pt x="104" y="146"/>
                    <a:pt x="104" y="146"/>
                  </a:cubicBezTo>
                  <a:cubicBezTo>
                    <a:pt x="95" y="135"/>
                    <a:pt x="90" y="126"/>
                    <a:pt x="94" y="136"/>
                  </a:cubicBezTo>
                  <a:cubicBezTo>
                    <a:pt x="95" y="136"/>
                    <a:pt x="97" y="138"/>
                    <a:pt x="100" y="142"/>
                  </a:cubicBezTo>
                  <a:cubicBezTo>
                    <a:pt x="101" y="143"/>
                    <a:pt x="101" y="144"/>
                    <a:pt x="102" y="145"/>
                  </a:cubicBezTo>
                  <a:cubicBezTo>
                    <a:pt x="102" y="145"/>
                    <a:pt x="103" y="146"/>
                    <a:pt x="103" y="146"/>
                  </a:cubicBezTo>
                  <a:cubicBezTo>
                    <a:pt x="104" y="147"/>
                    <a:pt x="104" y="148"/>
                    <a:pt x="105" y="149"/>
                  </a:cubicBezTo>
                  <a:cubicBezTo>
                    <a:pt x="107" y="153"/>
                    <a:pt x="110" y="158"/>
                    <a:pt x="113" y="162"/>
                  </a:cubicBezTo>
                  <a:cubicBezTo>
                    <a:pt x="118" y="171"/>
                    <a:pt x="123" y="179"/>
                    <a:pt x="127" y="184"/>
                  </a:cubicBezTo>
                  <a:cubicBezTo>
                    <a:pt x="129" y="186"/>
                    <a:pt x="130" y="188"/>
                    <a:pt x="132" y="188"/>
                  </a:cubicBezTo>
                  <a:cubicBezTo>
                    <a:pt x="133" y="189"/>
                    <a:pt x="133" y="189"/>
                    <a:pt x="133" y="187"/>
                  </a:cubicBezTo>
                  <a:cubicBezTo>
                    <a:pt x="135" y="190"/>
                    <a:pt x="137" y="193"/>
                    <a:pt x="139" y="196"/>
                  </a:cubicBezTo>
                  <a:cubicBezTo>
                    <a:pt x="138" y="194"/>
                    <a:pt x="137" y="195"/>
                    <a:pt x="136" y="193"/>
                  </a:cubicBezTo>
                  <a:cubicBezTo>
                    <a:pt x="142" y="201"/>
                    <a:pt x="143" y="201"/>
                    <a:pt x="145" y="202"/>
                  </a:cubicBezTo>
                  <a:cubicBezTo>
                    <a:pt x="146" y="202"/>
                    <a:pt x="147" y="202"/>
                    <a:pt x="148" y="202"/>
                  </a:cubicBezTo>
                  <a:cubicBezTo>
                    <a:pt x="149" y="203"/>
                    <a:pt x="150" y="203"/>
                    <a:pt x="151" y="204"/>
                  </a:cubicBezTo>
                  <a:cubicBezTo>
                    <a:pt x="152" y="205"/>
                    <a:pt x="153" y="206"/>
                    <a:pt x="155" y="208"/>
                  </a:cubicBezTo>
                  <a:cubicBezTo>
                    <a:pt x="156" y="208"/>
                    <a:pt x="156" y="207"/>
                    <a:pt x="156" y="206"/>
                  </a:cubicBezTo>
                  <a:cubicBezTo>
                    <a:pt x="156" y="205"/>
                    <a:pt x="156" y="204"/>
                    <a:pt x="156" y="203"/>
                  </a:cubicBezTo>
                  <a:cubicBezTo>
                    <a:pt x="157" y="196"/>
                    <a:pt x="158" y="192"/>
                    <a:pt x="158" y="199"/>
                  </a:cubicBezTo>
                  <a:cubicBezTo>
                    <a:pt x="159" y="192"/>
                    <a:pt x="159" y="186"/>
                    <a:pt x="158" y="180"/>
                  </a:cubicBezTo>
                  <a:cubicBezTo>
                    <a:pt x="158" y="178"/>
                    <a:pt x="159" y="177"/>
                    <a:pt x="159" y="178"/>
                  </a:cubicBezTo>
                  <a:cubicBezTo>
                    <a:pt x="159" y="179"/>
                    <a:pt x="159" y="181"/>
                    <a:pt x="159" y="183"/>
                  </a:cubicBezTo>
                  <a:cubicBezTo>
                    <a:pt x="159" y="175"/>
                    <a:pt x="159" y="164"/>
                    <a:pt x="156" y="153"/>
                  </a:cubicBezTo>
                  <a:cubicBezTo>
                    <a:pt x="157" y="154"/>
                    <a:pt x="157" y="154"/>
                    <a:pt x="157" y="154"/>
                  </a:cubicBezTo>
                  <a:cubicBezTo>
                    <a:pt x="156" y="151"/>
                    <a:pt x="154" y="147"/>
                    <a:pt x="153" y="143"/>
                  </a:cubicBezTo>
                  <a:cubicBezTo>
                    <a:pt x="152" y="139"/>
                    <a:pt x="150" y="135"/>
                    <a:pt x="149" y="132"/>
                  </a:cubicBezTo>
                  <a:cubicBezTo>
                    <a:pt x="148" y="124"/>
                    <a:pt x="151" y="136"/>
                    <a:pt x="151" y="134"/>
                  </a:cubicBezTo>
                  <a:cubicBezTo>
                    <a:pt x="150" y="130"/>
                    <a:pt x="150" y="130"/>
                    <a:pt x="150" y="130"/>
                  </a:cubicBezTo>
                  <a:cubicBezTo>
                    <a:pt x="149" y="128"/>
                    <a:pt x="149" y="127"/>
                    <a:pt x="148" y="126"/>
                  </a:cubicBezTo>
                  <a:cubicBezTo>
                    <a:pt x="146" y="120"/>
                    <a:pt x="146" y="120"/>
                    <a:pt x="146" y="120"/>
                  </a:cubicBezTo>
                  <a:cubicBezTo>
                    <a:pt x="146" y="117"/>
                    <a:pt x="147" y="118"/>
                    <a:pt x="149" y="121"/>
                  </a:cubicBezTo>
                  <a:cubicBezTo>
                    <a:pt x="149" y="122"/>
                    <a:pt x="150" y="124"/>
                    <a:pt x="151" y="126"/>
                  </a:cubicBezTo>
                  <a:cubicBezTo>
                    <a:pt x="151" y="130"/>
                    <a:pt x="152" y="133"/>
                    <a:pt x="153" y="136"/>
                  </a:cubicBezTo>
                  <a:cubicBezTo>
                    <a:pt x="153" y="132"/>
                    <a:pt x="153" y="128"/>
                    <a:pt x="153" y="125"/>
                  </a:cubicBezTo>
                  <a:cubicBezTo>
                    <a:pt x="152" y="124"/>
                    <a:pt x="152" y="122"/>
                    <a:pt x="151" y="120"/>
                  </a:cubicBezTo>
                  <a:cubicBezTo>
                    <a:pt x="149" y="116"/>
                    <a:pt x="147" y="110"/>
                    <a:pt x="146" y="97"/>
                  </a:cubicBezTo>
                  <a:cubicBezTo>
                    <a:pt x="149" y="109"/>
                    <a:pt x="149" y="109"/>
                    <a:pt x="149" y="109"/>
                  </a:cubicBezTo>
                  <a:cubicBezTo>
                    <a:pt x="150" y="101"/>
                    <a:pt x="147" y="92"/>
                    <a:pt x="147" y="79"/>
                  </a:cubicBezTo>
                  <a:cubicBezTo>
                    <a:pt x="146" y="81"/>
                    <a:pt x="146" y="87"/>
                    <a:pt x="146" y="92"/>
                  </a:cubicBezTo>
                  <a:cubicBezTo>
                    <a:pt x="146" y="96"/>
                    <a:pt x="145" y="99"/>
                    <a:pt x="143" y="93"/>
                  </a:cubicBezTo>
                  <a:cubicBezTo>
                    <a:pt x="143" y="89"/>
                    <a:pt x="142" y="84"/>
                    <a:pt x="140" y="77"/>
                  </a:cubicBezTo>
                  <a:cubicBezTo>
                    <a:pt x="141" y="77"/>
                    <a:pt x="140" y="70"/>
                    <a:pt x="139" y="61"/>
                  </a:cubicBezTo>
                  <a:cubicBezTo>
                    <a:pt x="142" y="62"/>
                    <a:pt x="142" y="62"/>
                    <a:pt x="142" y="62"/>
                  </a:cubicBezTo>
                  <a:cubicBezTo>
                    <a:pt x="141" y="57"/>
                    <a:pt x="141" y="55"/>
                    <a:pt x="140" y="54"/>
                  </a:cubicBezTo>
                  <a:cubicBezTo>
                    <a:pt x="139" y="52"/>
                    <a:pt x="139" y="51"/>
                    <a:pt x="138" y="48"/>
                  </a:cubicBezTo>
                  <a:cubicBezTo>
                    <a:pt x="139" y="43"/>
                    <a:pt x="140" y="41"/>
                    <a:pt x="141" y="39"/>
                  </a:cubicBezTo>
                  <a:cubicBezTo>
                    <a:pt x="142" y="37"/>
                    <a:pt x="143" y="36"/>
                    <a:pt x="144" y="36"/>
                  </a:cubicBezTo>
                  <a:cubicBezTo>
                    <a:pt x="144" y="35"/>
                    <a:pt x="145" y="35"/>
                    <a:pt x="145" y="35"/>
                  </a:cubicBezTo>
                  <a:cubicBezTo>
                    <a:pt x="145" y="35"/>
                    <a:pt x="145" y="35"/>
                    <a:pt x="145" y="35"/>
                  </a:cubicBezTo>
                  <a:cubicBezTo>
                    <a:pt x="145" y="34"/>
                    <a:pt x="145" y="34"/>
                    <a:pt x="144" y="34"/>
                  </a:cubicBezTo>
                  <a:cubicBezTo>
                    <a:pt x="144" y="34"/>
                    <a:pt x="144" y="34"/>
                    <a:pt x="143" y="34"/>
                  </a:cubicBezTo>
                  <a:cubicBezTo>
                    <a:pt x="142" y="34"/>
                    <a:pt x="141" y="35"/>
                    <a:pt x="142" y="31"/>
                  </a:cubicBezTo>
                  <a:cubicBezTo>
                    <a:pt x="143" y="30"/>
                    <a:pt x="144" y="29"/>
                    <a:pt x="145" y="28"/>
                  </a:cubicBezTo>
                  <a:cubicBezTo>
                    <a:pt x="145" y="27"/>
                    <a:pt x="145" y="26"/>
                    <a:pt x="146" y="26"/>
                  </a:cubicBezTo>
                  <a:cubicBezTo>
                    <a:pt x="147" y="25"/>
                    <a:pt x="147" y="25"/>
                    <a:pt x="147" y="25"/>
                  </a:cubicBezTo>
                  <a:cubicBezTo>
                    <a:pt x="147" y="24"/>
                    <a:pt x="147" y="24"/>
                    <a:pt x="147" y="24"/>
                  </a:cubicBezTo>
                  <a:cubicBezTo>
                    <a:pt x="149" y="25"/>
                    <a:pt x="150" y="27"/>
                    <a:pt x="152" y="29"/>
                  </a:cubicBezTo>
                  <a:cubicBezTo>
                    <a:pt x="153" y="32"/>
                    <a:pt x="153" y="32"/>
                    <a:pt x="152" y="32"/>
                  </a:cubicBezTo>
                  <a:cubicBezTo>
                    <a:pt x="152" y="31"/>
                    <a:pt x="151" y="31"/>
                    <a:pt x="151" y="32"/>
                  </a:cubicBezTo>
                  <a:cubicBezTo>
                    <a:pt x="152" y="32"/>
                    <a:pt x="152" y="33"/>
                    <a:pt x="153" y="33"/>
                  </a:cubicBezTo>
                  <a:cubicBezTo>
                    <a:pt x="153" y="33"/>
                    <a:pt x="153" y="33"/>
                    <a:pt x="153" y="33"/>
                  </a:cubicBezTo>
                  <a:cubicBezTo>
                    <a:pt x="154" y="34"/>
                    <a:pt x="154" y="34"/>
                    <a:pt x="154" y="34"/>
                  </a:cubicBezTo>
                  <a:cubicBezTo>
                    <a:pt x="154" y="35"/>
                    <a:pt x="155" y="35"/>
                    <a:pt x="155" y="36"/>
                  </a:cubicBezTo>
                  <a:cubicBezTo>
                    <a:pt x="156" y="38"/>
                    <a:pt x="155" y="37"/>
                    <a:pt x="154" y="37"/>
                  </a:cubicBezTo>
                  <a:cubicBezTo>
                    <a:pt x="158" y="44"/>
                    <a:pt x="157" y="37"/>
                    <a:pt x="161" y="48"/>
                  </a:cubicBezTo>
                  <a:cubicBezTo>
                    <a:pt x="163" y="49"/>
                    <a:pt x="164" y="55"/>
                    <a:pt x="165" y="62"/>
                  </a:cubicBezTo>
                  <a:cubicBezTo>
                    <a:pt x="166" y="70"/>
                    <a:pt x="167" y="79"/>
                    <a:pt x="170" y="86"/>
                  </a:cubicBezTo>
                  <a:cubicBezTo>
                    <a:pt x="170" y="89"/>
                    <a:pt x="168" y="84"/>
                    <a:pt x="167" y="86"/>
                  </a:cubicBezTo>
                  <a:cubicBezTo>
                    <a:pt x="173" y="105"/>
                    <a:pt x="172" y="102"/>
                    <a:pt x="179" y="118"/>
                  </a:cubicBezTo>
                  <a:cubicBezTo>
                    <a:pt x="179" y="123"/>
                    <a:pt x="180" y="128"/>
                    <a:pt x="181" y="133"/>
                  </a:cubicBezTo>
                  <a:cubicBezTo>
                    <a:pt x="180" y="122"/>
                    <a:pt x="185" y="135"/>
                    <a:pt x="191" y="145"/>
                  </a:cubicBezTo>
                  <a:cubicBezTo>
                    <a:pt x="191" y="141"/>
                    <a:pt x="191" y="138"/>
                    <a:pt x="190" y="136"/>
                  </a:cubicBezTo>
                  <a:cubicBezTo>
                    <a:pt x="193" y="141"/>
                    <a:pt x="195" y="147"/>
                    <a:pt x="198" y="152"/>
                  </a:cubicBezTo>
                  <a:cubicBezTo>
                    <a:pt x="199" y="154"/>
                    <a:pt x="197" y="153"/>
                    <a:pt x="195" y="151"/>
                  </a:cubicBezTo>
                  <a:cubicBezTo>
                    <a:pt x="196" y="152"/>
                    <a:pt x="197" y="153"/>
                    <a:pt x="197" y="154"/>
                  </a:cubicBezTo>
                  <a:cubicBezTo>
                    <a:pt x="198" y="157"/>
                    <a:pt x="198" y="158"/>
                    <a:pt x="197" y="158"/>
                  </a:cubicBezTo>
                  <a:cubicBezTo>
                    <a:pt x="196" y="157"/>
                    <a:pt x="195" y="156"/>
                    <a:pt x="193" y="154"/>
                  </a:cubicBezTo>
                  <a:cubicBezTo>
                    <a:pt x="192" y="152"/>
                    <a:pt x="192" y="149"/>
                    <a:pt x="192" y="147"/>
                  </a:cubicBezTo>
                  <a:cubicBezTo>
                    <a:pt x="189" y="143"/>
                    <a:pt x="185" y="140"/>
                    <a:pt x="184" y="141"/>
                  </a:cubicBezTo>
                  <a:cubicBezTo>
                    <a:pt x="185" y="142"/>
                    <a:pt x="186" y="144"/>
                    <a:pt x="187" y="147"/>
                  </a:cubicBezTo>
                  <a:cubicBezTo>
                    <a:pt x="186" y="146"/>
                    <a:pt x="186" y="145"/>
                    <a:pt x="186" y="146"/>
                  </a:cubicBezTo>
                  <a:cubicBezTo>
                    <a:pt x="186" y="146"/>
                    <a:pt x="187" y="148"/>
                    <a:pt x="189" y="151"/>
                  </a:cubicBezTo>
                  <a:cubicBezTo>
                    <a:pt x="188" y="153"/>
                    <a:pt x="188" y="154"/>
                    <a:pt x="188" y="156"/>
                  </a:cubicBezTo>
                  <a:cubicBezTo>
                    <a:pt x="189" y="157"/>
                    <a:pt x="189" y="157"/>
                    <a:pt x="189" y="157"/>
                  </a:cubicBezTo>
                  <a:cubicBezTo>
                    <a:pt x="190" y="159"/>
                    <a:pt x="191" y="161"/>
                    <a:pt x="192" y="163"/>
                  </a:cubicBezTo>
                  <a:cubicBezTo>
                    <a:pt x="192" y="163"/>
                    <a:pt x="193" y="165"/>
                    <a:pt x="194" y="166"/>
                  </a:cubicBezTo>
                  <a:cubicBezTo>
                    <a:pt x="196" y="170"/>
                    <a:pt x="196" y="170"/>
                    <a:pt x="196" y="170"/>
                  </a:cubicBezTo>
                  <a:cubicBezTo>
                    <a:pt x="199" y="175"/>
                    <a:pt x="203" y="180"/>
                    <a:pt x="207" y="184"/>
                  </a:cubicBezTo>
                  <a:cubicBezTo>
                    <a:pt x="210" y="187"/>
                    <a:pt x="214" y="188"/>
                    <a:pt x="217" y="190"/>
                  </a:cubicBezTo>
                  <a:cubicBezTo>
                    <a:pt x="218" y="191"/>
                    <a:pt x="220" y="192"/>
                    <a:pt x="221" y="192"/>
                  </a:cubicBezTo>
                  <a:cubicBezTo>
                    <a:pt x="224" y="193"/>
                    <a:pt x="224" y="193"/>
                    <a:pt x="224" y="193"/>
                  </a:cubicBezTo>
                  <a:cubicBezTo>
                    <a:pt x="224" y="194"/>
                    <a:pt x="224" y="194"/>
                    <a:pt x="225" y="194"/>
                  </a:cubicBezTo>
                  <a:cubicBezTo>
                    <a:pt x="225" y="193"/>
                    <a:pt x="225" y="193"/>
                    <a:pt x="225" y="193"/>
                  </a:cubicBezTo>
                  <a:cubicBezTo>
                    <a:pt x="227" y="184"/>
                    <a:pt x="228" y="177"/>
                    <a:pt x="228" y="168"/>
                  </a:cubicBezTo>
                  <a:cubicBezTo>
                    <a:pt x="228" y="164"/>
                    <a:pt x="229" y="160"/>
                    <a:pt x="229" y="156"/>
                  </a:cubicBezTo>
                  <a:cubicBezTo>
                    <a:pt x="229" y="152"/>
                    <a:pt x="229" y="148"/>
                    <a:pt x="229" y="144"/>
                  </a:cubicBezTo>
                  <a:cubicBezTo>
                    <a:pt x="231" y="151"/>
                    <a:pt x="232" y="145"/>
                    <a:pt x="235" y="146"/>
                  </a:cubicBezTo>
                  <a:cubicBezTo>
                    <a:pt x="234" y="148"/>
                    <a:pt x="234" y="150"/>
                    <a:pt x="233" y="153"/>
                  </a:cubicBezTo>
                  <a:cubicBezTo>
                    <a:pt x="233" y="154"/>
                    <a:pt x="233" y="156"/>
                    <a:pt x="233" y="157"/>
                  </a:cubicBezTo>
                  <a:cubicBezTo>
                    <a:pt x="233" y="159"/>
                    <a:pt x="233" y="161"/>
                    <a:pt x="233" y="164"/>
                  </a:cubicBezTo>
                  <a:cubicBezTo>
                    <a:pt x="232" y="172"/>
                    <a:pt x="230" y="182"/>
                    <a:pt x="228" y="191"/>
                  </a:cubicBezTo>
                  <a:cubicBezTo>
                    <a:pt x="230" y="182"/>
                    <a:pt x="231" y="185"/>
                    <a:pt x="230" y="189"/>
                  </a:cubicBezTo>
                  <a:cubicBezTo>
                    <a:pt x="231" y="182"/>
                    <a:pt x="233" y="176"/>
                    <a:pt x="233" y="170"/>
                  </a:cubicBezTo>
                  <a:cubicBezTo>
                    <a:pt x="234" y="167"/>
                    <a:pt x="234" y="164"/>
                    <a:pt x="234" y="160"/>
                  </a:cubicBezTo>
                  <a:cubicBezTo>
                    <a:pt x="234" y="156"/>
                    <a:pt x="234" y="156"/>
                    <a:pt x="234" y="156"/>
                  </a:cubicBezTo>
                  <a:cubicBezTo>
                    <a:pt x="234" y="152"/>
                    <a:pt x="234" y="152"/>
                    <a:pt x="234" y="152"/>
                  </a:cubicBezTo>
                  <a:cubicBezTo>
                    <a:pt x="236" y="153"/>
                    <a:pt x="236" y="147"/>
                    <a:pt x="238" y="140"/>
                  </a:cubicBezTo>
                  <a:cubicBezTo>
                    <a:pt x="233" y="145"/>
                    <a:pt x="237" y="121"/>
                    <a:pt x="236" y="110"/>
                  </a:cubicBezTo>
                  <a:cubicBezTo>
                    <a:pt x="238" y="110"/>
                    <a:pt x="239" y="112"/>
                    <a:pt x="237" y="125"/>
                  </a:cubicBezTo>
                  <a:cubicBezTo>
                    <a:pt x="242" y="111"/>
                    <a:pt x="234" y="107"/>
                    <a:pt x="238" y="93"/>
                  </a:cubicBezTo>
                  <a:cubicBezTo>
                    <a:pt x="238" y="96"/>
                    <a:pt x="238" y="98"/>
                    <a:pt x="238" y="99"/>
                  </a:cubicBezTo>
                  <a:cubicBezTo>
                    <a:pt x="238" y="92"/>
                    <a:pt x="241" y="75"/>
                    <a:pt x="242" y="79"/>
                  </a:cubicBezTo>
                  <a:cubicBezTo>
                    <a:pt x="241" y="82"/>
                    <a:pt x="241" y="82"/>
                    <a:pt x="241" y="82"/>
                  </a:cubicBezTo>
                  <a:cubicBezTo>
                    <a:pt x="243" y="72"/>
                    <a:pt x="246" y="57"/>
                    <a:pt x="250" y="45"/>
                  </a:cubicBezTo>
                  <a:cubicBezTo>
                    <a:pt x="252" y="39"/>
                    <a:pt x="255" y="34"/>
                    <a:pt x="257" y="30"/>
                  </a:cubicBezTo>
                  <a:cubicBezTo>
                    <a:pt x="258" y="28"/>
                    <a:pt x="259" y="27"/>
                    <a:pt x="259" y="26"/>
                  </a:cubicBezTo>
                  <a:cubicBezTo>
                    <a:pt x="260" y="25"/>
                    <a:pt x="260" y="24"/>
                    <a:pt x="260" y="24"/>
                  </a:cubicBezTo>
                  <a:cubicBezTo>
                    <a:pt x="260" y="24"/>
                    <a:pt x="260" y="25"/>
                    <a:pt x="261" y="26"/>
                  </a:cubicBezTo>
                  <a:cubicBezTo>
                    <a:pt x="261" y="28"/>
                    <a:pt x="261" y="29"/>
                    <a:pt x="261" y="29"/>
                  </a:cubicBezTo>
                  <a:cubicBezTo>
                    <a:pt x="262" y="27"/>
                    <a:pt x="263" y="25"/>
                    <a:pt x="265" y="22"/>
                  </a:cubicBezTo>
                  <a:cubicBezTo>
                    <a:pt x="266" y="21"/>
                    <a:pt x="267" y="19"/>
                    <a:pt x="269" y="18"/>
                  </a:cubicBezTo>
                  <a:cubicBezTo>
                    <a:pt x="271" y="16"/>
                    <a:pt x="271" y="16"/>
                    <a:pt x="271" y="16"/>
                  </a:cubicBezTo>
                  <a:cubicBezTo>
                    <a:pt x="273" y="15"/>
                    <a:pt x="273" y="15"/>
                    <a:pt x="273" y="15"/>
                  </a:cubicBezTo>
                  <a:cubicBezTo>
                    <a:pt x="273" y="15"/>
                    <a:pt x="273" y="15"/>
                    <a:pt x="273" y="15"/>
                  </a:cubicBezTo>
                  <a:cubicBezTo>
                    <a:pt x="273" y="15"/>
                    <a:pt x="273" y="15"/>
                    <a:pt x="273" y="15"/>
                  </a:cubicBezTo>
                  <a:cubicBezTo>
                    <a:pt x="274" y="15"/>
                    <a:pt x="274" y="15"/>
                    <a:pt x="274" y="15"/>
                  </a:cubicBezTo>
                  <a:cubicBezTo>
                    <a:pt x="275" y="16"/>
                    <a:pt x="277" y="18"/>
                    <a:pt x="278" y="19"/>
                  </a:cubicBezTo>
                  <a:cubicBezTo>
                    <a:pt x="280" y="21"/>
                    <a:pt x="282" y="23"/>
                    <a:pt x="283" y="26"/>
                  </a:cubicBezTo>
                  <a:cubicBezTo>
                    <a:pt x="282" y="25"/>
                    <a:pt x="280" y="28"/>
                    <a:pt x="278" y="29"/>
                  </a:cubicBezTo>
                  <a:cubicBezTo>
                    <a:pt x="276" y="31"/>
                    <a:pt x="274" y="30"/>
                    <a:pt x="272" y="28"/>
                  </a:cubicBezTo>
                  <a:cubicBezTo>
                    <a:pt x="272" y="29"/>
                    <a:pt x="272" y="30"/>
                    <a:pt x="273" y="32"/>
                  </a:cubicBezTo>
                  <a:cubicBezTo>
                    <a:pt x="274" y="34"/>
                    <a:pt x="275" y="38"/>
                    <a:pt x="277" y="42"/>
                  </a:cubicBezTo>
                  <a:cubicBezTo>
                    <a:pt x="276" y="39"/>
                    <a:pt x="279" y="33"/>
                    <a:pt x="280" y="37"/>
                  </a:cubicBezTo>
                  <a:cubicBezTo>
                    <a:pt x="280" y="40"/>
                    <a:pt x="280" y="43"/>
                    <a:pt x="280" y="44"/>
                  </a:cubicBezTo>
                  <a:cubicBezTo>
                    <a:pt x="280" y="46"/>
                    <a:pt x="280" y="47"/>
                    <a:pt x="280" y="48"/>
                  </a:cubicBezTo>
                  <a:cubicBezTo>
                    <a:pt x="280" y="51"/>
                    <a:pt x="280" y="53"/>
                    <a:pt x="279" y="61"/>
                  </a:cubicBezTo>
                  <a:cubicBezTo>
                    <a:pt x="279" y="56"/>
                    <a:pt x="285" y="61"/>
                    <a:pt x="285" y="69"/>
                  </a:cubicBezTo>
                  <a:cubicBezTo>
                    <a:pt x="284" y="68"/>
                    <a:pt x="280" y="70"/>
                    <a:pt x="279" y="67"/>
                  </a:cubicBezTo>
                  <a:cubicBezTo>
                    <a:pt x="281" y="73"/>
                    <a:pt x="283" y="80"/>
                    <a:pt x="284" y="86"/>
                  </a:cubicBezTo>
                  <a:cubicBezTo>
                    <a:pt x="283" y="81"/>
                    <a:pt x="280" y="85"/>
                    <a:pt x="279" y="90"/>
                  </a:cubicBezTo>
                  <a:cubicBezTo>
                    <a:pt x="280" y="88"/>
                    <a:pt x="277" y="106"/>
                    <a:pt x="277" y="112"/>
                  </a:cubicBezTo>
                  <a:cubicBezTo>
                    <a:pt x="279" y="103"/>
                    <a:pt x="279" y="103"/>
                    <a:pt x="279" y="103"/>
                  </a:cubicBezTo>
                  <a:cubicBezTo>
                    <a:pt x="276" y="125"/>
                    <a:pt x="283" y="126"/>
                    <a:pt x="281" y="148"/>
                  </a:cubicBezTo>
                  <a:cubicBezTo>
                    <a:pt x="280" y="145"/>
                    <a:pt x="276" y="141"/>
                    <a:pt x="274" y="152"/>
                  </a:cubicBezTo>
                  <a:cubicBezTo>
                    <a:pt x="275" y="155"/>
                    <a:pt x="278" y="161"/>
                    <a:pt x="280" y="168"/>
                  </a:cubicBezTo>
                  <a:cubicBezTo>
                    <a:pt x="282" y="172"/>
                    <a:pt x="283" y="176"/>
                    <a:pt x="284" y="181"/>
                  </a:cubicBezTo>
                  <a:cubicBezTo>
                    <a:pt x="285" y="183"/>
                    <a:pt x="286" y="185"/>
                    <a:pt x="286" y="187"/>
                  </a:cubicBezTo>
                  <a:cubicBezTo>
                    <a:pt x="287" y="189"/>
                    <a:pt x="287" y="190"/>
                    <a:pt x="288" y="192"/>
                  </a:cubicBezTo>
                  <a:cubicBezTo>
                    <a:pt x="287" y="193"/>
                    <a:pt x="287" y="194"/>
                    <a:pt x="287" y="195"/>
                  </a:cubicBezTo>
                  <a:cubicBezTo>
                    <a:pt x="288" y="197"/>
                    <a:pt x="288" y="199"/>
                    <a:pt x="289" y="201"/>
                  </a:cubicBezTo>
                  <a:cubicBezTo>
                    <a:pt x="289" y="201"/>
                    <a:pt x="289" y="201"/>
                    <a:pt x="289" y="201"/>
                  </a:cubicBezTo>
                  <a:cubicBezTo>
                    <a:pt x="290" y="201"/>
                    <a:pt x="290" y="201"/>
                    <a:pt x="290" y="201"/>
                  </a:cubicBezTo>
                  <a:cubicBezTo>
                    <a:pt x="292" y="200"/>
                    <a:pt x="292" y="200"/>
                    <a:pt x="292" y="200"/>
                  </a:cubicBezTo>
                  <a:cubicBezTo>
                    <a:pt x="292" y="200"/>
                    <a:pt x="291" y="201"/>
                    <a:pt x="291" y="201"/>
                  </a:cubicBezTo>
                  <a:cubicBezTo>
                    <a:pt x="290" y="201"/>
                    <a:pt x="290" y="202"/>
                    <a:pt x="289" y="202"/>
                  </a:cubicBezTo>
                  <a:cubicBezTo>
                    <a:pt x="289" y="202"/>
                    <a:pt x="289" y="202"/>
                    <a:pt x="289" y="202"/>
                  </a:cubicBezTo>
                  <a:cubicBezTo>
                    <a:pt x="289" y="202"/>
                    <a:pt x="288" y="202"/>
                    <a:pt x="288" y="202"/>
                  </a:cubicBezTo>
                  <a:cubicBezTo>
                    <a:pt x="287" y="201"/>
                    <a:pt x="286" y="200"/>
                    <a:pt x="284" y="198"/>
                  </a:cubicBezTo>
                  <a:cubicBezTo>
                    <a:pt x="282" y="195"/>
                    <a:pt x="281" y="192"/>
                    <a:pt x="279" y="187"/>
                  </a:cubicBezTo>
                  <a:cubicBezTo>
                    <a:pt x="276" y="179"/>
                    <a:pt x="274" y="170"/>
                    <a:pt x="273" y="164"/>
                  </a:cubicBezTo>
                  <a:cubicBezTo>
                    <a:pt x="273" y="168"/>
                    <a:pt x="272" y="168"/>
                    <a:pt x="272" y="170"/>
                  </a:cubicBezTo>
                  <a:cubicBezTo>
                    <a:pt x="272" y="171"/>
                    <a:pt x="272" y="172"/>
                    <a:pt x="272" y="179"/>
                  </a:cubicBezTo>
                  <a:cubicBezTo>
                    <a:pt x="271" y="184"/>
                    <a:pt x="270" y="172"/>
                    <a:pt x="270" y="168"/>
                  </a:cubicBezTo>
                  <a:cubicBezTo>
                    <a:pt x="270" y="173"/>
                    <a:pt x="269" y="178"/>
                    <a:pt x="270" y="183"/>
                  </a:cubicBezTo>
                  <a:cubicBezTo>
                    <a:pt x="270" y="187"/>
                    <a:pt x="270" y="187"/>
                    <a:pt x="270" y="187"/>
                  </a:cubicBezTo>
                  <a:cubicBezTo>
                    <a:pt x="270" y="193"/>
                    <a:pt x="270" y="193"/>
                    <a:pt x="270" y="193"/>
                  </a:cubicBezTo>
                  <a:cubicBezTo>
                    <a:pt x="271" y="197"/>
                    <a:pt x="271" y="201"/>
                    <a:pt x="272" y="205"/>
                  </a:cubicBezTo>
                  <a:cubicBezTo>
                    <a:pt x="273" y="203"/>
                    <a:pt x="276" y="212"/>
                    <a:pt x="278" y="219"/>
                  </a:cubicBezTo>
                  <a:cubicBezTo>
                    <a:pt x="279" y="219"/>
                    <a:pt x="279" y="219"/>
                    <a:pt x="279" y="219"/>
                  </a:cubicBezTo>
                  <a:cubicBezTo>
                    <a:pt x="280" y="220"/>
                    <a:pt x="280" y="219"/>
                    <a:pt x="281" y="219"/>
                  </a:cubicBezTo>
                  <a:cubicBezTo>
                    <a:pt x="282" y="219"/>
                    <a:pt x="283" y="219"/>
                    <a:pt x="284" y="218"/>
                  </a:cubicBezTo>
                  <a:cubicBezTo>
                    <a:pt x="286" y="218"/>
                    <a:pt x="287" y="217"/>
                    <a:pt x="289" y="217"/>
                  </a:cubicBezTo>
                  <a:cubicBezTo>
                    <a:pt x="292" y="215"/>
                    <a:pt x="293" y="215"/>
                    <a:pt x="293" y="214"/>
                  </a:cubicBezTo>
                  <a:cubicBezTo>
                    <a:pt x="290" y="215"/>
                    <a:pt x="290" y="215"/>
                    <a:pt x="290" y="215"/>
                  </a:cubicBezTo>
                  <a:cubicBezTo>
                    <a:pt x="286" y="216"/>
                    <a:pt x="286" y="216"/>
                    <a:pt x="286" y="216"/>
                  </a:cubicBezTo>
                  <a:cubicBezTo>
                    <a:pt x="282" y="217"/>
                    <a:pt x="282" y="217"/>
                    <a:pt x="282" y="217"/>
                  </a:cubicBezTo>
                  <a:cubicBezTo>
                    <a:pt x="281" y="218"/>
                    <a:pt x="281" y="218"/>
                    <a:pt x="281" y="218"/>
                  </a:cubicBezTo>
                  <a:cubicBezTo>
                    <a:pt x="280" y="218"/>
                    <a:pt x="280" y="218"/>
                    <a:pt x="279" y="218"/>
                  </a:cubicBezTo>
                  <a:cubicBezTo>
                    <a:pt x="278" y="213"/>
                    <a:pt x="276" y="208"/>
                    <a:pt x="275" y="203"/>
                  </a:cubicBezTo>
                  <a:cubicBezTo>
                    <a:pt x="273" y="195"/>
                    <a:pt x="273" y="195"/>
                    <a:pt x="273" y="195"/>
                  </a:cubicBezTo>
                  <a:cubicBezTo>
                    <a:pt x="273" y="194"/>
                    <a:pt x="272" y="193"/>
                    <a:pt x="272" y="191"/>
                  </a:cubicBezTo>
                  <a:cubicBezTo>
                    <a:pt x="272" y="189"/>
                    <a:pt x="272" y="189"/>
                    <a:pt x="272" y="189"/>
                  </a:cubicBezTo>
                  <a:cubicBezTo>
                    <a:pt x="272" y="188"/>
                    <a:pt x="272" y="188"/>
                    <a:pt x="272" y="188"/>
                  </a:cubicBezTo>
                  <a:cubicBezTo>
                    <a:pt x="272" y="187"/>
                    <a:pt x="273" y="188"/>
                    <a:pt x="273" y="189"/>
                  </a:cubicBezTo>
                  <a:cubicBezTo>
                    <a:pt x="274" y="190"/>
                    <a:pt x="275" y="192"/>
                    <a:pt x="276" y="195"/>
                  </a:cubicBezTo>
                  <a:cubicBezTo>
                    <a:pt x="277" y="199"/>
                    <a:pt x="280" y="205"/>
                    <a:pt x="282" y="212"/>
                  </a:cubicBezTo>
                  <a:cubicBezTo>
                    <a:pt x="283" y="213"/>
                    <a:pt x="283" y="213"/>
                    <a:pt x="283" y="213"/>
                  </a:cubicBezTo>
                  <a:cubicBezTo>
                    <a:pt x="283" y="213"/>
                    <a:pt x="284" y="213"/>
                    <a:pt x="284" y="212"/>
                  </a:cubicBezTo>
                  <a:cubicBezTo>
                    <a:pt x="285" y="212"/>
                    <a:pt x="286" y="212"/>
                    <a:pt x="287" y="212"/>
                  </a:cubicBezTo>
                  <a:cubicBezTo>
                    <a:pt x="288" y="211"/>
                    <a:pt x="290" y="211"/>
                    <a:pt x="292" y="210"/>
                  </a:cubicBezTo>
                  <a:cubicBezTo>
                    <a:pt x="293" y="210"/>
                    <a:pt x="295" y="209"/>
                    <a:pt x="296" y="208"/>
                  </a:cubicBezTo>
                  <a:cubicBezTo>
                    <a:pt x="298" y="208"/>
                    <a:pt x="299" y="207"/>
                    <a:pt x="301" y="206"/>
                  </a:cubicBezTo>
                  <a:cubicBezTo>
                    <a:pt x="304" y="205"/>
                    <a:pt x="303" y="207"/>
                    <a:pt x="302" y="209"/>
                  </a:cubicBezTo>
                  <a:cubicBezTo>
                    <a:pt x="300" y="211"/>
                    <a:pt x="297" y="214"/>
                    <a:pt x="298" y="214"/>
                  </a:cubicBezTo>
                  <a:cubicBezTo>
                    <a:pt x="299" y="213"/>
                    <a:pt x="301" y="212"/>
                    <a:pt x="303" y="210"/>
                  </a:cubicBezTo>
                  <a:cubicBezTo>
                    <a:pt x="304" y="210"/>
                    <a:pt x="304" y="210"/>
                    <a:pt x="305" y="209"/>
                  </a:cubicBezTo>
                  <a:cubicBezTo>
                    <a:pt x="306" y="209"/>
                    <a:pt x="306" y="208"/>
                    <a:pt x="307" y="208"/>
                  </a:cubicBezTo>
                  <a:cubicBezTo>
                    <a:pt x="308" y="206"/>
                    <a:pt x="310" y="205"/>
                    <a:pt x="311" y="204"/>
                  </a:cubicBezTo>
                  <a:cubicBezTo>
                    <a:pt x="315" y="200"/>
                    <a:pt x="318" y="197"/>
                    <a:pt x="319" y="196"/>
                  </a:cubicBezTo>
                  <a:cubicBezTo>
                    <a:pt x="318" y="199"/>
                    <a:pt x="316" y="201"/>
                    <a:pt x="314" y="204"/>
                  </a:cubicBezTo>
                  <a:cubicBezTo>
                    <a:pt x="324" y="196"/>
                    <a:pt x="324" y="186"/>
                    <a:pt x="335" y="178"/>
                  </a:cubicBezTo>
                  <a:cubicBezTo>
                    <a:pt x="338" y="174"/>
                    <a:pt x="346" y="170"/>
                    <a:pt x="346" y="169"/>
                  </a:cubicBezTo>
                  <a:cubicBezTo>
                    <a:pt x="339" y="171"/>
                    <a:pt x="330" y="167"/>
                    <a:pt x="332" y="161"/>
                  </a:cubicBezTo>
                  <a:cubicBezTo>
                    <a:pt x="333" y="161"/>
                    <a:pt x="334" y="159"/>
                    <a:pt x="336" y="158"/>
                  </a:cubicBezTo>
                  <a:cubicBezTo>
                    <a:pt x="338" y="157"/>
                    <a:pt x="339" y="156"/>
                    <a:pt x="340" y="155"/>
                  </a:cubicBezTo>
                  <a:cubicBezTo>
                    <a:pt x="342" y="154"/>
                    <a:pt x="344" y="153"/>
                    <a:pt x="346" y="152"/>
                  </a:cubicBezTo>
                  <a:cubicBezTo>
                    <a:pt x="353" y="149"/>
                    <a:pt x="360" y="148"/>
                    <a:pt x="362" y="148"/>
                  </a:cubicBezTo>
                  <a:cubicBezTo>
                    <a:pt x="363" y="148"/>
                    <a:pt x="364" y="149"/>
                    <a:pt x="364" y="149"/>
                  </a:cubicBezTo>
                  <a:cubicBezTo>
                    <a:pt x="364" y="149"/>
                    <a:pt x="363" y="150"/>
                    <a:pt x="363" y="150"/>
                  </a:cubicBezTo>
                  <a:cubicBezTo>
                    <a:pt x="362" y="152"/>
                    <a:pt x="360" y="153"/>
                    <a:pt x="358" y="154"/>
                  </a:cubicBezTo>
                  <a:cubicBezTo>
                    <a:pt x="355" y="157"/>
                    <a:pt x="353" y="159"/>
                    <a:pt x="355" y="160"/>
                  </a:cubicBezTo>
                  <a:cubicBezTo>
                    <a:pt x="355" y="159"/>
                    <a:pt x="356" y="159"/>
                    <a:pt x="357" y="158"/>
                  </a:cubicBezTo>
                  <a:cubicBezTo>
                    <a:pt x="358" y="157"/>
                    <a:pt x="359" y="157"/>
                    <a:pt x="360" y="156"/>
                  </a:cubicBezTo>
                  <a:cubicBezTo>
                    <a:pt x="362" y="156"/>
                    <a:pt x="359" y="158"/>
                    <a:pt x="360" y="158"/>
                  </a:cubicBezTo>
                  <a:cubicBezTo>
                    <a:pt x="360" y="158"/>
                    <a:pt x="360" y="159"/>
                    <a:pt x="360" y="159"/>
                  </a:cubicBezTo>
                  <a:cubicBezTo>
                    <a:pt x="360" y="160"/>
                    <a:pt x="361" y="161"/>
                    <a:pt x="361" y="161"/>
                  </a:cubicBezTo>
                  <a:cubicBezTo>
                    <a:pt x="362" y="160"/>
                    <a:pt x="363" y="164"/>
                    <a:pt x="363" y="166"/>
                  </a:cubicBezTo>
                  <a:cubicBezTo>
                    <a:pt x="362" y="167"/>
                    <a:pt x="362" y="168"/>
                    <a:pt x="362" y="167"/>
                  </a:cubicBezTo>
                  <a:cubicBezTo>
                    <a:pt x="363" y="167"/>
                    <a:pt x="363" y="166"/>
                    <a:pt x="364" y="162"/>
                  </a:cubicBezTo>
                  <a:cubicBezTo>
                    <a:pt x="364" y="166"/>
                    <a:pt x="364" y="168"/>
                    <a:pt x="363" y="170"/>
                  </a:cubicBezTo>
                  <a:cubicBezTo>
                    <a:pt x="363" y="172"/>
                    <a:pt x="362" y="174"/>
                    <a:pt x="360" y="180"/>
                  </a:cubicBezTo>
                  <a:cubicBezTo>
                    <a:pt x="361" y="178"/>
                    <a:pt x="362" y="181"/>
                    <a:pt x="361" y="186"/>
                  </a:cubicBezTo>
                  <a:cubicBezTo>
                    <a:pt x="360" y="191"/>
                    <a:pt x="358" y="197"/>
                    <a:pt x="356" y="202"/>
                  </a:cubicBezTo>
                  <a:cubicBezTo>
                    <a:pt x="356" y="201"/>
                    <a:pt x="353" y="203"/>
                    <a:pt x="352" y="203"/>
                  </a:cubicBezTo>
                  <a:cubicBezTo>
                    <a:pt x="340" y="221"/>
                    <a:pt x="331" y="229"/>
                    <a:pt x="320" y="246"/>
                  </a:cubicBezTo>
                  <a:cubicBezTo>
                    <a:pt x="318" y="247"/>
                    <a:pt x="312" y="255"/>
                    <a:pt x="313" y="251"/>
                  </a:cubicBezTo>
                  <a:cubicBezTo>
                    <a:pt x="312" y="254"/>
                    <a:pt x="311" y="256"/>
                    <a:pt x="308" y="262"/>
                  </a:cubicBezTo>
                  <a:cubicBezTo>
                    <a:pt x="304" y="267"/>
                    <a:pt x="306" y="264"/>
                    <a:pt x="308" y="260"/>
                  </a:cubicBezTo>
                  <a:cubicBezTo>
                    <a:pt x="309" y="257"/>
                    <a:pt x="311" y="253"/>
                    <a:pt x="308" y="256"/>
                  </a:cubicBezTo>
                  <a:cubicBezTo>
                    <a:pt x="308" y="257"/>
                    <a:pt x="307" y="261"/>
                    <a:pt x="305" y="266"/>
                  </a:cubicBezTo>
                  <a:cubicBezTo>
                    <a:pt x="304" y="269"/>
                    <a:pt x="303" y="271"/>
                    <a:pt x="302" y="275"/>
                  </a:cubicBezTo>
                  <a:cubicBezTo>
                    <a:pt x="302" y="277"/>
                    <a:pt x="302" y="280"/>
                    <a:pt x="302" y="282"/>
                  </a:cubicBezTo>
                  <a:cubicBezTo>
                    <a:pt x="303" y="282"/>
                    <a:pt x="303" y="280"/>
                    <a:pt x="304" y="278"/>
                  </a:cubicBezTo>
                  <a:cubicBezTo>
                    <a:pt x="304" y="277"/>
                    <a:pt x="304" y="276"/>
                    <a:pt x="304" y="274"/>
                  </a:cubicBezTo>
                  <a:cubicBezTo>
                    <a:pt x="305" y="273"/>
                    <a:pt x="305" y="271"/>
                    <a:pt x="306" y="270"/>
                  </a:cubicBezTo>
                  <a:cubicBezTo>
                    <a:pt x="308" y="264"/>
                    <a:pt x="310" y="258"/>
                    <a:pt x="312" y="254"/>
                  </a:cubicBezTo>
                  <a:cubicBezTo>
                    <a:pt x="314" y="255"/>
                    <a:pt x="313" y="259"/>
                    <a:pt x="312" y="265"/>
                  </a:cubicBezTo>
                  <a:cubicBezTo>
                    <a:pt x="311" y="267"/>
                    <a:pt x="311" y="269"/>
                    <a:pt x="310" y="270"/>
                  </a:cubicBezTo>
                  <a:cubicBezTo>
                    <a:pt x="310" y="271"/>
                    <a:pt x="310" y="272"/>
                    <a:pt x="310" y="273"/>
                  </a:cubicBezTo>
                  <a:cubicBezTo>
                    <a:pt x="310" y="274"/>
                    <a:pt x="309" y="275"/>
                    <a:pt x="309" y="276"/>
                  </a:cubicBezTo>
                  <a:cubicBezTo>
                    <a:pt x="309" y="280"/>
                    <a:pt x="309" y="285"/>
                    <a:pt x="309" y="290"/>
                  </a:cubicBezTo>
                  <a:cubicBezTo>
                    <a:pt x="309" y="294"/>
                    <a:pt x="309" y="297"/>
                    <a:pt x="309" y="298"/>
                  </a:cubicBezTo>
                  <a:cubicBezTo>
                    <a:pt x="309" y="300"/>
                    <a:pt x="308" y="300"/>
                    <a:pt x="308" y="300"/>
                  </a:cubicBezTo>
                  <a:cubicBezTo>
                    <a:pt x="307" y="300"/>
                    <a:pt x="307" y="299"/>
                    <a:pt x="307" y="300"/>
                  </a:cubicBezTo>
                  <a:cubicBezTo>
                    <a:pt x="307" y="316"/>
                    <a:pt x="309" y="322"/>
                    <a:pt x="311" y="328"/>
                  </a:cubicBezTo>
                  <a:cubicBezTo>
                    <a:pt x="313" y="334"/>
                    <a:pt x="315" y="339"/>
                    <a:pt x="316" y="352"/>
                  </a:cubicBezTo>
                  <a:cubicBezTo>
                    <a:pt x="316" y="362"/>
                    <a:pt x="312" y="353"/>
                    <a:pt x="311" y="356"/>
                  </a:cubicBezTo>
                  <a:cubicBezTo>
                    <a:pt x="307" y="342"/>
                    <a:pt x="308" y="335"/>
                    <a:pt x="307" y="326"/>
                  </a:cubicBezTo>
                  <a:cubicBezTo>
                    <a:pt x="307" y="329"/>
                    <a:pt x="308" y="333"/>
                    <a:pt x="308" y="337"/>
                  </a:cubicBezTo>
                  <a:cubicBezTo>
                    <a:pt x="306" y="333"/>
                    <a:pt x="305" y="324"/>
                    <a:pt x="305" y="319"/>
                  </a:cubicBezTo>
                  <a:cubicBezTo>
                    <a:pt x="305" y="321"/>
                    <a:pt x="305" y="325"/>
                    <a:pt x="305" y="331"/>
                  </a:cubicBezTo>
                  <a:cubicBezTo>
                    <a:pt x="306" y="337"/>
                    <a:pt x="307" y="344"/>
                    <a:pt x="309" y="352"/>
                  </a:cubicBezTo>
                  <a:cubicBezTo>
                    <a:pt x="311" y="367"/>
                    <a:pt x="315" y="384"/>
                    <a:pt x="317" y="396"/>
                  </a:cubicBezTo>
                  <a:cubicBezTo>
                    <a:pt x="319" y="400"/>
                    <a:pt x="322" y="407"/>
                    <a:pt x="322" y="403"/>
                  </a:cubicBezTo>
                  <a:cubicBezTo>
                    <a:pt x="319" y="396"/>
                    <a:pt x="319" y="396"/>
                    <a:pt x="319" y="396"/>
                  </a:cubicBezTo>
                  <a:cubicBezTo>
                    <a:pt x="319" y="389"/>
                    <a:pt x="325" y="409"/>
                    <a:pt x="324" y="400"/>
                  </a:cubicBezTo>
                  <a:cubicBezTo>
                    <a:pt x="327" y="410"/>
                    <a:pt x="332" y="420"/>
                    <a:pt x="335" y="435"/>
                  </a:cubicBezTo>
                  <a:cubicBezTo>
                    <a:pt x="333" y="438"/>
                    <a:pt x="333" y="438"/>
                    <a:pt x="333" y="438"/>
                  </a:cubicBezTo>
                  <a:cubicBezTo>
                    <a:pt x="334" y="438"/>
                    <a:pt x="332" y="428"/>
                    <a:pt x="330" y="425"/>
                  </a:cubicBezTo>
                  <a:cubicBezTo>
                    <a:pt x="333" y="430"/>
                    <a:pt x="332" y="447"/>
                    <a:pt x="337" y="453"/>
                  </a:cubicBezTo>
                  <a:cubicBezTo>
                    <a:pt x="337" y="450"/>
                    <a:pt x="336" y="446"/>
                    <a:pt x="336" y="443"/>
                  </a:cubicBezTo>
                  <a:cubicBezTo>
                    <a:pt x="338" y="448"/>
                    <a:pt x="340" y="453"/>
                    <a:pt x="342" y="459"/>
                  </a:cubicBezTo>
                  <a:cubicBezTo>
                    <a:pt x="344" y="465"/>
                    <a:pt x="346" y="471"/>
                    <a:pt x="347" y="478"/>
                  </a:cubicBezTo>
                  <a:cubicBezTo>
                    <a:pt x="348" y="472"/>
                    <a:pt x="346" y="475"/>
                    <a:pt x="347" y="465"/>
                  </a:cubicBezTo>
                  <a:cubicBezTo>
                    <a:pt x="346" y="470"/>
                    <a:pt x="344" y="462"/>
                    <a:pt x="343" y="454"/>
                  </a:cubicBezTo>
                  <a:cubicBezTo>
                    <a:pt x="341" y="446"/>
                    <a:pt x="339" y="439"/>
                    <a:pt x="339" y="446"/>
                  </a:cubicBezTo>
                  <a:cubicBezTo>
                    <a:pt x="340" y="436"/>
                    <a:pt x="337" y="430"/>
                    <a:pt x="337" y="417"/>
                  </a:cubicBezTo>
                  <a:cubicBezTo>
                    <a:pt x="336" y="417"/>
                    <a:pt x="336" y="421"/>
                    <a:pt x="334" y="411"/>
                  </a:cubicBezTo>
                  <a:cubicBezTo>
                    <a:pt x="333" y="410"/>
                    <a:pt x="333" y="409"/>
                    <a:pt x="333" y="409"/>
                  </a:cubicBezTo>
                  <a:cubicBezTo>
                    <a:pt x="333" y="408"/>
                    <a:pt x="332" y="408"/>
                    <a:pt x="332" y="408"/>
                  </a:cubicBezTo>
                  <a:cubicBezTo>
                    <a:pt x="332" y="408"/>
                    <a:pt x="332" y="408"/>
                    <a:pt x="332" y="409"/>
                  </a:cubicBezTo>
                  <a:cubicBezTo>
                    <a:pt x="332" y="408"/>
                    <a:pt x="332" y="408"/>
                    <a:pt x="333" y="409"/>
                  </a:cubicBezTo>
                  <a:cubicBezTo>
                    <a:pt x="333" y="411"/>
                    <a:pt x="333" y="413"/>
                    <a:pt x="333" y="414"/>
                  </a:cubicBezTo>
                  <a:cubicBezTo>
                    <a:pt x="330" y="410"/>
                    <a:pt x="325" y="393"/>
                    <a:pt x="323" y="387"/>
                  </a:cubicBezTo>
                  <a:cubicBezTo>
                    <a:pt x="322" y="381"/>
                    <a:pt x="325" y="390"/>
                    <a:pt x="325" y="386"/>
                  </a:cubicBezTo>
                  <a:cubicBezTo>
                    <a:pt x="321" y="378"/>
                    <a:pt x="321" y="378"/>
                    <a:pt x="321" y="378"/>
                  </a:cubicBezTo>
                  <a:cubicBezTo>
                    <a:pt x="323" y="377"/>
                    <a:pt x="320" y="361"/>
                    <a:pt x="325" y="375"/>
                  </a:cubicBezTo>
                  <a:cubicBezTo>
                    <a:pt x="324" y="371"/>
                    <a:pt x="323" y="366"/>
                    <a:pt x="322" y="362"/>
                  </a:cubicBezTo>
                  <a:cubicBezTo>
                    <a:pt x="321" y="354"/>
                    <a:pt x="320" y="343"/>
                    <a:pt x="318" y="337"/>
                  </a:cubicBezTo>
                  <a:cubicBezTo>
                    <a:pt x="317" y="331"/>
                    <a:pt x="314" y="322"/>
                    <a:pt x="316" y="327"/>
                  </a:cubicBezTo>
                  <a:cubicBezTo>
                    <a:pt x="315" y="323"/>
                    <a:pt x="315" y="320"/>
                    <a:pt x="314" y="317"/>
                  </a:cubicBezTo>
                  <a:cubicBezTo>
                    <a:pt x="313" y="306"/>
                    <a:pt x="313" y="306"/>
                    <a:pt x="313" y="306"/>
                  </a:cubicBezTo>
                  <a:cubicBezTo>
                    <a:pt x="313" y="306"/>
                    <a:pt x="313" y="306"/>
                    <a:pt x="313" y="306"/>
                  </a:cubicBezTo>
                  <a:cubicBezTo>
                    <a:pt x="314" y="301"/>
                    <a:pt x="313" y="296"/>
                    <a:pt x="314" y="291"/>
                  </a:cubicBezTo>
                  <a:cubicBezTo>
                    <a:pt x="314" y="289"/>
                    <a:pt x="314" y="286"/>
                    <a:pt x="314" y="283"/>
                  </a:cubicBezTo>
                  <a:cubicBezTo>
                    <a:pt x="314" y="281"/>
                    <a:pt x="315" y="279"/>
                    <a:pt x="315" y="276"/>
                  </a:cubicBezTo>
                  <a:cubicBezTo>
                    <a:pt x="315" y="275"/>
                    <a:pt x="315" y="275"/>
                    <a:pt x="315" y="275"/>
                  </a:cubicBezTo>
                  <a:cubicBezTo>
                    <a:pt x="315" y="274"/>
                    <a:pt x="316" y="274"/>
                    <a:pt x="316" y="273"/>
                  </a:cubicBezTo>
                  <a:cubicBezTo>
                    <a:pt x="316" y="272"/>
                    <a:pt x="317" y="271"/>
                    <a:pt x="317" y="270"/>
                  </a:cubicBezTo>
                  <a:cubicBezTo>
                    <a:pt x="318" y="267"/>
                    <a:pt x="320" y="265"/>
                    <a:pt x="321" y="263"/>
                  </a:cubicBezTo>
                  <a:cubicBezTo>
                    <a:pt x="324" y="258"/>
                    <a:pt x="328" y="254"/>
                    <a:pt x="332" y="249"/>
                  </a:cubicBezTo>
                  <a:cubicBezTo>
                    <a:pt x="335" y="244"/>
                    <a:pt x="339" y="237"/>
                    <a:pt x="347" y="228"/>
                  </a:cubicBezTo>
                  <a:cubicBezTo>
                    <a:pt x="350" y="227"/>
                    <a:pt x="350" y="227"/>
                    <a:pt x="350" y="227"/>
                  </a:cubicBezTo>
                  <a:cubicBezTo>
                    <a:pt x="352" y="223"/>
                    <a:pt x="357" y="218"/>
                    <a:pt x="361" y="213"/>
                  </a:cubicBezTo>
                  <a:cubicBezTo>
                    <a:pt x="364" y="207"/>
                    <a:pt x="368" y="202"/>
                    <a:pt x="368" y="200"/>
                  </a:cubicBezTo>
                  <a:cubicBezTo>
                    <a:pt x="370" y="198"/>
                    <a:pt x="372" y="196"/>
                    <a:pt x="374" y="192"/>
                  </a:cubicBezTo>
                  <a:cubicBezTo>
                    <a:pt x="375" y="191"/>
                    <a:pt x="376" y="189"/>
                    <a:pt x="377" y="186"/>
                  </a:cubicBezTo>
                  <a:cubicBezTo>
                    <a:pt x="377" y="185"/>
                    <a:pt x="378" y="184"/>
                    <a:pt x="378" y="183"/>
                  </a:cubicBezTo>
                  <a:cubicBezTo>
                    <a:pt x="379" y="182"/>
                    <a:pt x="379" y="181"/>
                    <a:pt x="379" y="179"/>
                  </a:cubicBezTo>
                  <a:cubicBezTo>
                    <a:pt x="380" y="177"/>
                    <a:pt x="380" y="175"/>
                    <a:pt x="381" y="173"/>
                  </a:cubicBezTo>
                  <a:cubicBezTo>
                    <a:pt x="381" y="171"/>
                    <a:pt x="381" y="168"/>
                    <a:pt x="382" y="166"/>
                  </a:cubicBezTo>
                  <a:cubicBezTo>
                    <a:pt x="382" y="162"/>
                    <a:pt x="382" y="158"/>
                    <a:pt x="381" y="154"/>
                  </a:cubicBezTo>
                  <a:cubicBezTo>
                    <a:pt x="381" y="152"/>
                    <a:pt x="381" y="151"/>
                    <a:pt x="380" y="149"/>
                  </a:cubicBezTo>
                  <a:cubicBezTo>
                    <a:pt x="380" y="147"/>
                    <a:pt x="379" y="145"/>
                    <a:pt x="379" y="144"/>
                  </a:cubicBezTo>
                  <a:cubicBezTo>
                    <a:pt x="378" y="140"/>
                    <a:pt x="377" y="137"/>
                    <a:pt x="376" y="134"/>
                  </a:cubicBezTo>
                  <a:cubicBezTo>
                    <a:pt x="369" y="135"/>
                    <a:pt x="362" y="136"/>
                    <a:pt x="357" y="137"/>
                  </a:cubicBezTo>
                  <a:cubicBezTo>
                    <a:pt x="356" y="140"/>
                    <a:pt x="356" y="140"/>
                    <a:pt x="356" y="140"/>
                  </a:cubicBezTo>
                  <a:cubicBezTo>
                    <a:pt x="354" y="140"/>
                    <a:pt x="352" y="141"/>
                    <a:pt x="350" y="142"/>
                  </a:cubicBezTo>
                  <a:cubicBezTo>
                    <a:pt x="348" y="143"/>
                    <a:pt x="346" y="144"/>
                    <a:pt x="344" y="145"/>
                  </a:cubicBezTo>
                  <a:cubicBezTo>
                    <a:pt x="342" y="146"/>
                    <a:pt x="340" y="148"/>
                    <a:pt x="338" y="149"/>
                  </a:cubicBezTo>
                  <a:cubicBezTo>
                    <a:pt x="337" y="150"/>
                    <a:pt x="336" y="150"/>
                    <a:pt x="336" y="151"/>
                  </a:cubicBezTo>
                  <a:cubicBezTo>
                    <a:pt x="334" y="153"/>
                    <a:pt x="334" y="153"/>
                    <a:pt x="334" y="153"/>
                  </a:cubicBezTo>
                  <a:cubicBezTo>
                    <a:pt x="329" y="157"/>
                    <a:pt x="325" y="163"/>
                    <a:pt x="320" y="168"/>
                  </a:cubicBezTo>
                  <a:cubicBezTo>
                    <a:pt x="322" y="169"/>
                    <a:pt x="322" y="169"/>
                    <a:pt x="322" y="169"/>
                  </a:cubicBezTo>
                  <a:cubicBezTo>
                    <a:pt x="319" y="174"/>
                    <a:pt x="314" y="180"/>
                    <a:pt x="308" y="186"/>
                  </a:cubicBezTo>
                  <a:cubicBezTo>
                    <a:pt x="307" y="187"/>
                    <a:pt x="306" y="189"/>
                    <a:pt x="304" y="190"/>
                  </a:cubicBezTo>
                  <a:cubicBezTo>
                    <a:pt x="302" y="192"/>
                    <a:pt x="302" y="192"/>
                    <a:pt x="302" y="192"/>
                  </a:cubicBezTo>
                  <a:cubicBezTo>
                    <a:pt x="301" y="192"/>
                    <a:pt x="301" y="192"/>
                    <a:pt x="300" y="193"/>
                  </a:cubicBezTo>
                  <a:cubicBezTo>
                    <a:pt x="299" y="194"/>
                    <a:pt x="297" y="195"/>
                    <a:pt x="295" y="195"/>
                  </a:cubicBezTo>
                  <a:cubicBezTo>
                    <a:pt x="296" y="194"/>
                    <a:pt x="297" y="194"/>
                    <a:pt x="299" y="193"/>
                  </a:cubicBezTo>
                  <a:cubicBezTo>
                    <a:pt x="297" y="194"/>
                    <a:pt x="297" y="194"/>
                    <a:pt x="296" y="194"/>
                  </a:cubicBezTo>
                  <a:cubicBezTo>
                    <a:pt x="295" y="194"/>
                    <a:pt x="295" y="194"/>
                    <a:pt x="294" y="194"/>
                  </a:cubicBezTo>
                  <a:cubicBezTo>
                    <a:pt x="293" y="194"/>
                    <a:pt x="293" y="194"/>
                    <a:pt x="293" y="194"/>
                  </a:cubicBezTo>
                  <a:cubicBezTo>
                    <a:pt x="293" y="194"/>
                    <a:pt x="293" y="194"/>
                    <a:pt x="293" y="194"/>
                  </a:cubicBezTo>
                  <a:cubicBezTo>
                    <a:pt x="293" y="194"/>
                    <a:pt x="293" y="194"/>
                    <a:pt x="293" y="194"/>
                  </a:cubicBezTo>
                  <a:cubicBezTo>
                    <a:pt x="292" y="193"/>
                    <a:pt x="292" y="191"/>
                    <a:pt x="291" y="190"/>
                  </a:cubicBezTo>
                  <a:cubicBezTo>
                    <a:pt x="291" y="189"/>
                    <a:pt x="291" y="188"/>
                    <a:pt x="291" y="188"/>
                  </a:cubicBezTo>
                  <a:cubicBezTo>
                    <a:pt x="291" y="187"/>
                    <a:pt x="291" y="187"/>
                    <a:pt x="291" y="187"/>
                  </a:cubicBezTo>
                  <a:cubicBezTo>
                    <a:pt x="290" y="187"/>
                    <a:pt x="290" y="187"/>
                    <a:pt x="290" y="187"/>
                  </a:cubicBezTo>
                  <a:cubicBezTo>
                    <a:pt x="290" y="185"/>
                    <a:pt x="290" y="185"/>
                    <a:pt x="290" y="185"/>
                  </a:cubicBezTo>
                  <a:cubicBezTo>
                    <a:pt x="290" y="182"/>
                    <a:pt x="290" y="182"/>
                    <a:pt x="290" y="182"/>
                  </a:cubicBezTo>
                  <a:cubicBezTo>
                    <a:pt x="289" y="174"/>
                    <a:pt x="289" y="167"/>
                    <a:pt x="290" y="159"/>
                  </a:cubicBezTo>
                  <a:cubicBezTo>
                    <a:pt x="290" y="154"/>
                    <a:pt x="290" y="151"/>
                    <a:pt x="291" y="147"/>
                  </a:cubicBezTo>
                  <a:cubicBezTo>
                    <a:pt x="291" y="148"/>
                    <a:pt x="291" y="148"/>
                    <a:pt x="291" y="149"/>
                  </a:cubicBezTo>
                  <a:cubicBezTo>
                    <a:pt x="291" y="148"/>
                    <a:pt x="291" y="147"/>
                    <a:pt x="291" y="147"/>
                  </a:cubicBezTo>
                  <a:cubicBezTo>
                    <a:pt x="292" y="144"/>
                    <a:pt x="292" y="142"/>
                    <a:pt x="293" y="140"/>
                  </a:cubicBezTo>
                  <a:cubicBezTo>
                    <a:pt x="292" y="142"/>
                    <a:pt x="291" y="144"/>
                    <a:pt x="291" y="145"/>
                  </a:cubicBezTo>
                  <a:cubicBezTo>
                    <a:pt x="291" y="142"/>
                    <a:pt x="292" y="136"/>
                    <a:pt x="292" y="130"/>
                  </a:cubicBezTo>
                  <a:cubicBezTo>
                    <a:pt x="294" y="128"/>
                    <a:pt x="294" y="128"/>
                    <a:pt x="294" y="128"/>
                  </a:cubicBezTo>
                  <a:cubicBezTo>
                    <a:pt x="294" y="127"/>
                    <a:pt x="294" y="127"/>
                    <a:pt x="294" y="126"/>
                  </a:cubicBezTo>
                  <a:cubicBezTo>
                    <a:pt x="295" y="121"/>
                    <a:pt x="294" y="122"/>
                    <a:pt x="292" y="125"/>
                  </a:cubicBezTo>
                  <a:cubicBezTo>
                    <a:pt x="292" y="122"/>
                    <a:pt x="292" y="119"/>
                    <a:pt x="291" y="117"/>
                  </a:cubicBezTo>
                  <a:cubicBezTo>
                    <a:pt x="295" y="112"/>
                    <a:pt x="292" y="101"/>
                    <a:pt x="296" y="95"/>
                  </a:cubicBezTo>
                  <a:cubicBezTo>
                    <a:pt x="295" y="93"/>
                    <a:pt x="295" y="86"/>
                    <a:pt x="295" y="78"/>
                  </a:cubicBezTo>
                  <a:cubicBezTo>
                    <a:pt x="294" y="71"/>
                    <a:pt x="293" y="64"/>
                    <a:pt x="291" y="62"/>
                  </a:cubicBezTo>
                  <a:cubicBezTo>
                    <a:pt x="292" y="62"/>
                    <a:pt x="292" y="60"/>
                    <a:pt x="292" y="63"/>
                  </a:cubicBezTo>
                  <a:cubicBezTo>
                    <a:pt x="292" y="57"/>
                    <a:pt x="292" y="50"/>
                    <a:pt x="290" y="44"/>
                  </a:cubicBezTo>
                  <a:cubicBezTo>
                    <a:pt x="292" y="41"/>
                    <a:pt x="292" y="41"/>
                    <a:pt x="292" y="41"/>
                  </a:cubicBezTo>
                  <a:cubicBezTo>
                    <a:pt x="290" y="36"/>
                    <a:pt x="287" y="32"/>
                    <a:pt x="285" y="27"/>
                  </a:cubicBezTo>
                  <a:cubicBezTo>
                    <a:pt x="284" y="24"/>
                    <a:pt x="283" y="22"/>
                    <a:pt x="283" y="20"/>
                  </a:cubicBezTo>
                  <a:cubicBezTo>
                    <a:pt x="282" y="18"/>
                    <a:pt x="282" y="17"/>
                    <a:pt x="282" y="16"/>
                  </a:cubicBezTo>
                  <a:cubicBezTo>
                    <a:pt x="282" y="15"/>
                    <a:pt x="282" y="15"/>
                    <a:pt x="283" y="16"/>
                  </a:cubicBezTo>
                  <a:cubicBezTo>
                    <a:pt x="284" y="16"/>
                    <a:pt x="285" y="18"/>
                    <a:pt x="286" y="20"/>
                  </a:cubicBezTo>
                  <a:cubicBezTo>
                    <a:pt x="282" y="13"/>
                    <a:pt x="279" y="9"/>
                    <a:pt x="277" y="6"/>
                  </a:cubicBezTo>
                  <a:cubicBezTo>
                    <a:pt x="276" y="6"/>
                    <a:pt x="276" y="5"/>
                    <a:pt x="276" y="6"/>
                  </a:cubicBezTo>
                  <a:cubicBezTo>
                    <a:pt x="275" y="6"/>
                    <a:pt x="274" y="6"/>
                    <a:pt x="274" y="6"/>
                  </a:cubicBezTo>
                  <a:cubicBezTo>
                    <a:pt x="273" y="7"/>
                    <a:pt x="272" y="7"/>
                    <a:pt x="271" y="7"/>
                  </a:cubicBezTo>
                  <a:cubicBezTo>
                    <a:pt x="269" y="8"/>
                    <a:pt x="268" y="9"/>
                    <a:pt x="266" y="9"/>
                  </a:cubicBezTo>
                  <a:cubicBezTo>
                    <a:pt x="263" y="11"/>
                    <a:pt x="258" y="14"/>
                    <a:pt x="253" y="20"/>
                  </a:cubicBezTo>
                  <a:cubicBezTo>
                    <a:pt x="253" y="20"/>
                    <a:pt x="253" y="19"/>
                    <a:pt x="253" y="18"/>
                  </a:cubicBezTo>
                  <a:cubicBezTo>
                    <a:pt x="252" y="19"/>
                    <a:pt x="251" y="20"/>
                    <a:pt x="251" y="21"/>
                  </a:cubicBezTo>
                  <a:cubicBezTo>
                    <a:pt x="250" y="21"/>
                    <a:pt x="249" y="22"/>
                    <a:pt x="249" y="23"/>
                  </a:cubicBezTo>
                  <a:cubicBezTo>
                    <a:pt x="248" y="25"/>
                    <a:pt x="247" y="27"/>
                    <a:pt x="246" y="29"/>
                  </a:cubicBezTo>
                  <a:cubicBezTo>
                    <a:pt x="244" y="32"/>
                    <a:pt x="243" y="36"/>
                    <a:pt x="241" y="37"/>
                  </a:cubicBezTo>
                  <a:cubicBezTo>
                    <a:pt x="239" y="40"/>
                    <a:pt x="236" y="46"/>
                    <a:pt x="234" y="54"/>
                  </a:cubicBezTo>
                  <a:cubicBezTo>
                    <a:pt x="232" y="62"/>
                    <a:pt x="230" y="71"/>
                    <a:pt x="228" y="81"/>
                  </a:cubicBezTo>
                  <a:cubicBezTo>
                    <a:pt x="225" y="101"/>
                    <a:pt x="224" y="124"/>
                    <a:pt x="221" y="142"/>
                  </a:cubicBezTo>
                  <a:cubicBezTo>
                    <a:pt x="223" y="139"/>
                    <a:pt x="223" y="143"/>
                    <a:pt x="221" y="148"/>
                  </a:cubicBezTo>
                  <a:cubicBezTo>
                    <a:pt x="221" y="150"/>
                    <a:pt x="220" y="153"/>
                    <a:pt x="220" y="155"/>
                  </a:cubicBezTo>
                  <a:cubicBezTo>
                    <a:pt x="220" y="156"/>
                    <a:pt x="220" y="157"/>
                    <a:pt x="221" y="157"/>
                  </a:cubicBezTo>
                  <a:cubicBezTo>
                    <a:pt x="220" y="158"/>
                    <a:pt x="219" y="159"/>
                    <a:pt x="218" y="156"/>
                  </a:cubicBezTo>
                  <a:cubicBezTo>
                    <a:pt x="218" y="161"/>
                    <a:pt x="217" y="163"/>
                    <a:pt x="216" y="165"/>
                  </a:cubicBezTo>
                  <a:cubicBezTo>
                    <a:pt x="216" y="165"/>
                    <a:pt x="216" y="165"/>
                    <a:pt x="216" y="165"/>
                  </a:cubicBezTo>
                  <a:cubicBezTo>
                    <a:pt x="216" y="165"/>
                    <a:pt x="216" y="165"/>
                    <a:pt x="216" y="165"/>
                  </a:cubicBezTo>
                  <a:cubicBezTo>
                    <a:pt x="215" y="165"/>
                    <a:pt x="215" y="165"/>
                    <a:pt x="215" y="165"/>
                  </a:cubicBezTo>
                  <a:cubicBezTo>
                    <a:pt x="215" y="164"/>
                    <a:pt x="214" y="164"/>
                    <a:pt x="214" y="164"/>
                  </a:cubicBezTo>
                  <a:cubicBezTo>
                    <a:pt x="213" y="164"/>
                    <a:pt x="212" y="163"/>
                    <a:pt x="211" y="163"/>
                  </a:cubicBezTo>
                  <a:cubicBezTo>
                    <a:pt x="211" y="161"/>
                    <a:pt x="213" y="162"/>
                    <a:pt x="212" y="161"/>
                  </a:cubicBezTo>
                  <a:cubicBezTo>
                    <a:pt x="212" y="161"/>
                    <a:pt x="210" y="160"/>
                    <a:pt x="210" y="159"/>
                  </a:cubicBezTo>
                  <a:cubicBezTo>
                    <a:pt x="210" y="158"/>
                    <a:pt x="211" y="159"/>
                    <a:pt x="212" y="159"/>
                  </a:cubicBezTo>
                  <a:cubicBezTo>
                    <a:pt x="210" y="157"/>
                    <a:pt x="209" y="156"/>
                    <a:pt x="207" y="156"/>
                  </a:cubicBezTo>
                  <a:cubicBezTo>
                    <a:pt x="206" y="156"/>
                    <a:pt x="205" y="155"/>
                    <a:pt x="204" y="155"/>
                  </a:cubicBezTo>
                  <a:cubicBezTo>
                    <a:pt x="203" y="155"/>
                    <a:pt x="202" y="155"/>
                    <a:pt x="201" y="155"/>
                  </a:cubicBezTo>
                  <a:cubicBezTo>
                    <a:pt x="199" y="146"/>
                    <a:pt x="197" y="142"/>
                    <a:pt x="193" y="136"/>
                  </a:cubicBezTo>
                  <a:cubicBezTo>
                    <a:pt x="193" y="133"/>
                    <a:pt x="192" y="128"/>
                    <a:pt x="196" y="138"/>
                  </a:cubicBezTo>
                  <a:cubicBezTo>
                    <a:pt x="195" y="135"/>
                    <a:pt x="192" y="126"/>
                    <a:pt x="190" y="117"/>
                  </a:cubicBezTo>
                  <a:cubicBezTo>
                    <a:pt x="188" y="108"/>
                    <a:pt x="186" y="100"/>
                    <a:pt x="185" y="100"/>
                  </a:cubicBezTo>
                  <a:cubicBezTo>
                    <a:pt x="185" y="98"/>
                    <a:pt x="183" y="91"/>
                    <a:pt x="182" y="89"/>
                  </a:cubicBezTo>
                  <a:cubicBezTo>
                    <a:pt x="180" y="75"/>
                    <a:pt x="180" y="73"/>
                    <a:pt x="176" y="59"/>
                  </a:cubicBezTo>
                  <a:cubicBezTo>
                    <a:pt x="177" y="63"/>
                    <a:pt x="177" y="63"/>
                    <a:pt x="177" y="63"/>
                  </a:cubicBezTo>
                  <a:cubicBezTo>
                    <a:pt x="172" y="59"/>
                    <a:pt x="173" y="52"/>
                    <a:pt x="169" y="41"/>
                  </a:cubicBezTo>
                  <a:cubicBezTo>
                    <a:pt x="170" y="41"/>
                    <a:pt x="170" y="41"/>
                    <a:pt x="170" y="41"/>
                  </a:cubicBezTo>
                  <a:cubicBezTo>
                    <a:pt x="169" y="37"/>
                    <a:pt x="168" y="35"/>
                    <a:pt x="167" y="33"/>
                  </a:cubicBezTo>
                  <a:cubicBezTo>
                    <a:pt x="167" y="30"/>
                    <a:pt x="166" y="29"/>
                    <a:pt x="165" y="27"/>
                  </a:cubicBezTo>
                  <a:cubicBezTo>
                    <a:pt x="164" y="24"/>
                    <a:pt x="163" y="22"/>
                    <a:pt x="162" y="21"/>
                  </a:cubicBezTo>
                  <a:cubicBezTo>
                    <a:pt x="161" y="19"/>
                    <a:pt x="161" y="18"/>
                    <a:pt x="159" y="15"/>
                  </a:cubicBezTo>
                  <a:cubicBezTo>
                    <a:pt x="157" y="12"/>
                    <a:pt x="155" y="7"/>
                    <a:pt x="150" y="0"/>
                  </a:cubicBezTo>
                  <a:cubicBezTo>
                    <a:pt x="151" y="4"/>
                    <a:pt x="151" y="4"/>
                    <a:pt x="151" y="4"/>
                  </a:cubicBezTo>
                  <a:cubicBezTo>
                    <a:pt x="150" y="5"/>
                    <a:pt x="149" y="4"/>
                    <a:pt x="148" y="3"/>
                  </a:cubicBezTo>
                  <a:cubicBezTo>
                    <a:pt x="148" y="3"/>
                    <a:pt x="148" y="3"/>
                    <a:pt x="148" y="3"/>
                  </a:cubicBezTo>
                  <a:cubicBezTo>
                    <a:pt x="148" y="3"/>
                    <a:pt x="148" y="3"/>
                    <a:pt x="148" y="3"/>
                  </a:cubicBezTo>
                  <a:cubicBezTo>
                    <a:pt x="148" y="3"/>
                    <a:pt x="147" y="3"/>
                    <a:pt x="147" y="3"/>
                  </a:cubicBezTo>
                  <a:cubicBezTo>
                    <a:pt x="147" y="3"/>
                    <a:pt x="147" y="4"/>
                    <a:pt x="146" y="4"/>
                  </a:cubicBezTo>
                  <a:cubicBezTo>
                    <a:pt x="145" y="5"/>
                    <a:pt x="144" y="6"/>
                    <a:pt x="143" y="7"/>
                  </a:cubicBezTo>
                  <a:cubicBezTo>
                    <a:pt x="141" y="9"/>
                    <a:pt x="139" y="11"/>
                    <a:pt x="137" y="13"/>
                  </a:cubicBezTo>
                  <a:cubicBezTo>
                    <a:pt x="136" y="14"/>
                    <a:pt x="135" y="15"/>
                    <a:pt x="135" y="16"/>
                  </a:cubicBezTo>
                  <a:cubicBezTo>
                    <a:pt x="133" y="18"/>
                    <a:pt x="133" y="18"/>
                    <a:pt x="133" y="18"/>
                  </a:cubicBezTo>
                  <a:cubicBezTo>
                    <a:pt x="131" y="21"/>
                    <a:pt x="131" y="21"/>
                    <a:pt x="131" y="21"/>
                  </a:cubicBezTo>
                  <a:cubicBezTo>
                    <a:pt x="131" y="21"/>
                    <a:pt x="130" y="22"/>
                    <a:pt x="130" y="23"/>
                  </a:cubicBezTo>
                  <a:cubicBezTo>
                    <a:pt x="129" y="25"/>
                    <a:pt x="128" y="27"/>
                    <a:pt x="128" y="29"/>
                  </a:cubicBezTo>
                  <a:cubicBezTo>
                    <a:pt x="127" y="32"/>
                    <a:pt x="127" y="33"/>
                    <a:pt x="127" y="35"/>
                  </a:cubicBezTo>
                  <a:cubicBezTo>
                    <a:pt x="127" y="33"/>
                    <a:pt x="128" y="31"/>
                    <a:pt x="129" y="29"/>
                  </a:cubicBezTo>
                  <a:cubicBezTo>
                    <a:pt x="129" y="30"/>
                    <a:pt x="129" y="32"/>
                    <a:pt x="128" y="33"/>
                  </a:cubicBezTo>
                  <a:cubicBezTo>
                    <a:pt x="128" y="34"/>
                    <a:pt x="128" y="35"/>
                    <a:pt x="127" y="37"/>
                  </a:cubicBezTo>
                  <a:cubicBezTo>
                    <a:pt x="126" y="39"/>
                    <a:pt x="125" y="42"/>
                    <a:pt x="124" y="45"/>
                  </a:cubicBezTo>
                  <a:cubicBezTo>
                    <a:pt x="122" y="51"/>
                    <a:pt x="120" y="58"/>
                    <a:pt x="120" y="62"/>
                  </a:cubicBezTo>
                  <a:cubicBezTo>
                    <a:pt x="120" y="64"/>
                    <a:pt x="119" y="59"/>
                    <a:pt x="119" y="57"/>
                  </a:cubicBezTo>
                  <a:cubicBezTo>
                    <a:pt x="118" y="68"/>
                    <a:pt x="119" y="69"/>
                    <a:pt x="120" y="69"/>
                  </a:cubicBezTo>
                  <a:cubicBezTo>
                    <a:pt x="121" y="69"/>
                    <a:pt x="122" y="68"/>
                    <a:pt x="124" y="76"/>
                  </a:cubicBezTo>
                  <a:cubicBezTo>
                    <a:pt x="123" y="80"/>
                    <a:pt x="120" y="73"/>
                    <a:pt x="121" y="84"/>
                  </a:cubicBezTo>
                  <a:cubicBezTo>
                    <a:pt x="121" y="87"/>
                    <a:pt x="124" y="95"/>
                    <a:pt x="127" y="104"/>
                  </a:cubicBezTo>
                  <a:cubicBezTo>
                    <a:pt x="129" y="113"/>
                    <a:pt x="133" y="123"/>
                    <a:pt x="133" y="131"/>
                  </a:cubicBezTo>
                  <a:cubicBezTo>
                    <a:pt x="133" y="129"/>
                    <a:pt x="133" y="127"/>
                    <a:pt x="134" y="127"/>
                  </a:cubicBezTo>
                  <a:cubicBezTo>
                    <a:pt x="134" y="126"/>
                    <a:pt x="134" y="127"/>
                    <a:pt x="135" y="127"/>
                  </a:cubicBezTo>
                  <a:cubicBezTo>
                    <a:pt x="135" y="128"/>
                    <a:pt x="135" y="128"/>
                    <a:pt x="135" y="129"/>
                  </a:cubicBezTo>
                  <a:cubicBezTo>
                    <a:pt x="136" y="129"/>
                    <a:pt x="136" y="130"/>
                    <a:pt x="136" y="130"/>
                  </a:cubicBezTo>
                  <a:cubicBezTo>
                    <a:pt x="137" y="134"/>
                    <a:pt x="137" y="138"/>
                    <a:pt x="137" y="141"/>
                  </a:cubicBezTo>
                  <a:cubicBezTo>
                    <a:pt x="137" y="144"/>
                    <a:pt x="137" y="146"/>
                    <a:pt x="140" y="153"/>
                  </a:cubicBezTo>
                  <a:cubicBezTo>
                    <a:pt x="139" y="153"/>
                    <a:pt x="139" y="153"/>
                    <a:pt x="139" y="152"/>
                  </a:cubicBezTo>
                  <a:cubicBezTo>
                    <a:pt x="139" y="154"/>
                    <a:pt x="140" y="156"/>
                    <a:pt x="140" y="159"/>
                  </a:cubicBezTo>
                  <a:cubicBezTo>
                    <a:pt x="140" y="160"/>
                    <a:pt x="140" y="162"/>
                    <a:pt x="140" y="163"/>
                  </a:cubicBezTo>
                  <a:cubicBezTo>
                    <a:pt x="140" y="165"/>
                    <a:pt x="140" y="165"/>
                    <a:pt x="140" y="165"/>
                  </a:cubicBezTo>
                  <a:cubicBezTo>
                    <a:pt x="140" y="166"/>
                    <a:pt x="140" y="166"/>
                    <a:pt x="140" y="166"/>
                  </a:cubicBezTo>
                  <a:cubicBezTo>
                    <a:pt x="140" y="167"/>
                    <a:pt x="140" y="167"/>
                    <a:pt x="140" y="167"/>
                  </a:cubicBezTo>
                  <a:cubicBezTo>
                    <a:pt x="140" y="167"/>
                    <a:pt x="140" y="167"/>
                    <a:pt x="140" y="167"/>
                  </a:cubicBezTo>
                  <a:cubicBezTo>
                    <a:pt x="138" y="167"/>
                    <a:pt x="137" y="166"/>
                    <a:pt x="136" y="167"/>
                  </a:cubicBezTo>
                  <a:cubicBezTo>
                    <a:pt x="132" y="154"/>
                    <a:pt x="129" y="152"/>
                    <a:pt x="125" y="147"/>
                  </a:cubicBezTo>
                  <a:cubicBezTo>
                    <a:pt x="123" y="144"/>
                    <a:pt x="121" y="141"/>
                    <a:pt x="119" y="138"/>
                  </a:cubicBezTo>
                  <a:cubicBezTo>
                    <a:pt x="119" y="137"/>
                    <a:pt x="118" y="135"/>
                    <a:pt x="117" y="134"/>
                  </a:cubicBezTo>
                  <a:cubicBezTo>
                    <a:pt x="117" y="133"/>
                    <a:pt x="117" y="132"/>
                    <a:pt x="118" y="132"/>
                  </a:cubicBezTo>
                  <a:cubicBezTo>
                    <a:pt x="113" y="124"/>
                    <a:pt x="108" y="116"/>
                    <a:pt x="103" y="108"/>
                  </a:cubicBezTo>
                  <a:cubicBezTo>
                    <a:pt x="104" y="108"/>
                    <a:pt x="104" y="108"/>
                    <a:pt x="104" y="108"/>
                  </a:cubicBezTo>
                  <a:cubicBezTo>
                    <a:pt x="99" y="101"/>
                    <a:pt x="95" y="96"/>
                    <a:pt x="92" y="92"/>
                  </a:cubicBezTo>
                  <a:cubicBezTo>
                    <a:pt x="90" y="91"/>
                    <a:pt x="89" y="89"/>
                    <a:pt x="87" y="88"/>
                  </a:cubicBezTo>
                  <a:cubicBezTo>
                    <a:pt x="85" y="87"/>
                    <a:pt x="84" y="86"/>
                    <a:pt x="82" y="84"/>
                  </a:cubicBezTo>
                  <a:cubicBezTo>
                    <a:pt x="78" y="80"/>
                    <a:pt x="81" y="82"/>
                    <a:pt x="82" y="83"/>
                  </a:cubicBezTo>
                  <a:cubicBezTo>
                    <a:pt x="75" y="76"/>
                    <a:pt x="70" y="73"/>
                    <a:pt x="65" y="71"/>
                  </a:cubicBezTo>
                  <a:cubicBezTo>
                    <a:pt x="60" y="69"/>
                    <a:pt x="56" y="69"/>
                    <a:pt x="52" y="69"/>
                  </a:cubicBezTo>
                  <a:cubicBezTo>
                    <a:pt x="50" y="69"/>
                    <a:pt x="50" y="69"/>
                    <a:pt x="50" y="69"/>
                  </a:cubicBezTo>
                  <a:cubicBezTo>
                    <a:pt x="50" y="69"/>
                    <a:pt x="50" y="69"/>
                    <a:pt x="50" y="69"/>
                  </a:cubicBezTo>
                  <a:cubicBezTo>
                    <a:pt x="50" y="69"/>
                    <a:pt x="50" y="69"/>
                    <a:pt x="50" y="69"/>
                  </a:cubicBezTo>
                  <a:cubicBezTo>
                    <a:pt x="49" y="70"/>
                    <a:pt x="49" y="71"/>
                    <a:pt x="49" y="72"/>
                  </a:cubicBezTo>
                  <a:cubicBezTo>
                    <a:pt x="49" y="74"/>
                    <a:pt x="49" y="76"/>
                    <a:pt x="49" y="78"/>
                  </a:cubicBezTo>
                  <a:cubicBezTo>
                    <a:pt x="49" y="80"/>
                    <a:pt x="49" y="81"/>
                    <a:pt x="49" y="82"/>
                  </a:cubicBezTo>
                  <a:cubicBezTo>
                    <a:pt x="49" y="82"/>
                    <a:pt x="49" y="83"/>
                    <a:pt x="49" y="84"/>
                  </a:cubicBezTo>
                  <a:cubicBezTo>
                    <a:pt x="49" y="84"/>
                    <a:pt x="49" y="85"/>
                    <a:pt x="49" y="86"/>
                  </a:cubicBezTo>
                  <a:cubicBezTo>
                    <a:pt x="49" y="89"/>
                    <a:pt x="50" y="92"/>
                    <a:pt x="50" y="96"/>
                  </a:cubicBezTo>
                  <a:cubicBezTo>
                    <a:pt x="50" y="97"/>
                    <a:pt x="49" y="97"/>
                    <a:pt x="48" y="98"/>
                  </a:cubicBezTo>
                  <a:cubicBezTo>
                    <a:pt x="49" y="99"/>
                    <a:pt x="49" y="101"/>
                    <a:pt x="49" y="103"/>
                  </a:cubicBezTo>
                  <a:cubicBezTo>
                    <a:pt x="49" y="104"/>
                    <a:pt x="49" y="105"/>
                    <a:pt x="49" y="106"/>
                  </a:cubicBezTo>
                  <a:cubicBezTo>
                    <a:pt x="49" y="107"/>
                    <a:pt x="50" y="108"/>
                    <a:pt x="50" y="109"/>
                  </a:cubicBezTo>
                  <a:cubicBezTo>
                    <a:pt x="50" y="113"/>
                    <a:pt x="51" y="119"/>
                    <a:pt x="52" y="125"/>
                  </a:cubicBezTo>
                  <a:cubicBezTo>
                    <a:pt x="54" y="137"/>
                    <a:pt x="58" y="151"/>
                    <a:pt x="64" y="162"/>
                  </a:cubicBezTo>
                  <a:cubicBezTo>
                    <a:pt x="64" y="162"/>
                    <a:pt x="63" y="162"/>
                    <a:pt x="62" y="160"/>
                  </a:cubicBezTo>
                  <a:cubicBezTo>
                    <a:pt x="68" y="173"/>
                    <a:pt x="75" y="189"/>
                    <a:pt x="80" y="202"/>
                  </a:cubicBezTo>
                  <a:cubicBezTo>
                    <a:pt x="83" y="209"/>
                    <a:pt x="86" y="215"/>
                    <a:pt x="89" y="220"/>
                  </a:cubicBezTo>
                  <a:cubicBezTo>
                    <a:pt x="90" y="223"/>
                    <a:pt x="91" y="225"/>
                    <a:pt x="93" y="226"/>
                  </a:cubicBezTo>
                  <a:cubicBezTo>
                    <a:pt x="93" y="227"/>
                    <a:pt x="94" y="227"/>
                    <a:pt x="94" y="228"/>
                  </a:cubicBezTo>
                  <a:cubicBezTo>
                    <a:pt x="95" y="228"/>
                    <a:pt x="95" y="228"/>
                    <a:pt x="96" y="229"/>
                  </a:cubicBezTo>
                  <a:cubicBezTo>
                    <a:pt x="98" y="232"/>
                    <a:pt x="100" y="236"/>
                    <a:pt x="103" y="240"/>
                  </a:cubicBezTo>
                  <a:cubicBezTo>
                    <a:pt x="100" y="233"/>
                    <a:pt x="101" y="233"/>
                    <a:pt x="103" y="236"/>
                  </a:cubicBezTo>
                  <a:cubicBezTo>
                    <a:pt x="105" y="238"/>
                    <a:pt x="108" y="242"/>
                    <a:pt x="107" y="238"/>
                  </a:cubicBezTo>
                  <a:cubicBezTo>
                    <a:pt x="108" y="241"/>
                    <a:pt x="110" y="245"/>
                    <a:pt x="110" y="247"/>
                  </a:cubicBezTo>
                  <a:cubicBezTo>
                    <a:pt x="112" y="251"/>
                    <a:pt x="107" y="249"/>
                    <a:pt x="106" y="248"/>
                  </a:cubicBezTo>
                  <a:cubicBezTo>
                    <a:pt x="105" y="248"/>
                    <a:pt x="105" y="248"/>
                    <a:pt x="105" y="248"/>
                  </a:cubicBezTo>
                  <a:cubicBezTo>
                    <a:pt x="106" y="247"/>
                    <a:pt x="106" y="247"/>
                    <a:pt x="106" y="247"/>
                  </a:cubicBezTo>
                  <a:cubicBezTo>
                    <a:pt x="106" y="247"/>
                    <a:pt x="107" y="247"/>
                    <a:pt x="107" y="247"/>
                  </a:cubicBezTo>
                  <a:cubicBezTo>
                    <a:pt x="107" y="247"/>
                    <a:pt x="107" y="247"/>
                    <a:pt x="107" y="247"/>
                  </a:cubicBezTo>
                  <a:cubicBezTo>
                    <a:pt x="108" y="247"/>
                    <a:pt x="108" y="247"/>
                    <a:pt x="108" y="247"/>
                  </a:cubicBezTo>
                  <a:cubicBezTo>
                    <a:pt x="108" y="247"/>
                    <a:pt x="108" y="247"/>
                    <a:pt x="108" y="247"/>
                  </a:cubicBezTo>
                  <a:cubicBezTo>
                    <a:pt x="108" y="246"/>
                    <a:pt x="108" y="246"/>
                    <a:pt x="108" y="246"/>
                  </a:cubicBezTo>
                  <a:cubicBezTo>
                    <a:pt x="107" y="245"/>
                    <a:pt x="106" y="244"/>
                    <a:pt x="106" y="244"/>
                  </a:cubicBezTo>
                  <a:cubicBezTo>
                    <a:pt x="106" y="244"/>
                    <a:pt x="105" y="245"/>
                    <a:pt x="105" y="245"/>
                  </a:cubicBezTo>
                  <a:cubicBezTo>
                    <a:pt x="105" y="245"/>
                    <a:pt x="106" y="245"/>
                    <a:pt x="105" y="245"/>
                  </a:cubicBezTo>
                  <a:cubicBezTo>
                    <a:pt x="102" y="245"/>
                    <a:pt x="100" y="244"/>
                    <a:pt x="97" y="244"/>
                  </a:cubicBezTo>
                  <a:cubicBezTo>
                    <a:pt x="91" y="243"/>
                    <a:pt x="86" y="241"/>
                    <a:pt x="86" y="239"/>
                  </a:cubicBezTo>
                  <a:cubicBezTo>
                    <a:pt x="84" y="239"/>
                    <a:pt x="84" y="239"/>
                    <a:pt x="84" y="239"/>
                  </a:cubicBezTo>
                  <a:cubicBezTo>
                    <a:pt x="80" y="237"/>
                    <a:pt x="80" y="237"/>
                    <a:pt x="80" y="237"/>
                  </a:cubicBezTo>
                  <a:cubicBezTo>
                    <a:pt x="72" y="234"/>
                    <a:pt x="72" y="234"/>
                    <a:pt x="72" y="234"/>
                  </a:cubicBezTo>
                  <a:cubicBezTo>
                    <a:pt x="66" y="232"/>
                    <a:pt x="61" y="230"/>
                    <a:pt x="55" y="228"/>
                  </a:cubicBezTo>
                  <a:cubicBezTo>
                    <a:pt x="49" y="226"/>
                    <a:pt x="43" y="224"/>
                    <a:pt x="37" y="223"/>
                  </a:cubicBezTo>
                  <a:cubicBezTo>
                    <a:pt x="33" y="222"/>
                    <a:pt x="29" y="222"/>
                    <a:pt x="25" y="222"/>
                  </a:cubicBezTo>
                  <a:cubicBezTo>
                    <a:pt x="21" y="222"/>
                    <a:pt x="17" y="223"/>
                    <a:pt x="13" y="225"/>
                  </a:cubicBezTo>
                  <a:cubicBezTo>
                    <a:pt x="10" y="226"/>
                    <a:pt x="7" y="229"/>
                    <a:pt x="4" y="231"/>
                  </a:cubicBezTo>
                  <a:cubicBezTo>
                    <a:pt x="2" y="234"/>
                    <a:pt x="0" y="237"/>
                    <a:pt x="0" y="241"/>
                  </a:cubicBezTo>
                  <a:cubicBezTo>
                    <a:pt x="0" y="248"/>
                    <a:pt x="5" y="254"/>
                    <a:pt x="12" y="259"/>
                  </a:cubicBezTo>
                  <a:cubicBezTo>
                    <a:pt x="13" y="260"/>
                    <a:pt x="15" y="261"/>
                    <a:pt x="17" y="263"/>
                  </a:cubicBezTo>
                  <a:cubicBezTo>
                    <a:pt x="19" y="264"/>
                    <a:pt x="21" y="265"/>
                    <a:pt x="22" y="266"/>
                  </a:cubicBezTo>
                  <a:cubicBezTo>
                    <a:pt x="25" y="267"/>
                    <a:pt x="27" y="269"/>
                    <a:pt x="30" y="270"/>
                  </a:cubicBezTo>
                  <a:cubicBezTo>
                    <a:pt x="35" y="273"/>
                    <a:pt x="40" y="275"/>
                    <a:pt x="46" y="277"/>
                  </a:cubicBezTo>
                  <a:cubicBezTo>
                    <a:pt x="42" y="272"/>
                    <a:pt x="42" y="272"/>
                    <a:pt x="42" y="272"/>
                  </a:cubicBezTo>
                  <a:cubicBezTo>
                    <a:pt x="47" y="275"/>
                    <a:pt x="52" y="277"/>
                    <a:pt x="56" y="278"/>
                  </a:cubicBezTo>
                  <a:cubicBezTo>
                    <a:pt x="60" y="281"/>
                    <a:pt x="61" y="283"/>
                    <a:pt x="50" y="278"/>
                  </a:cubicBezTo>
                  <a:cubicBezTo>
                    <a:pt x="55" y="282"/>
                    <a:pt x="68" y="284"/>
                    <a:pt x="69" y="283"/>
                  </a:cubicBezTo>
                  <a:cubicBezTo>
                    <a:pt x="89" y="292"/>
                    <a:pt x="60" y="284"/>
                    <a:pt x="66" y="286"/>
                  </a:cubicBezTo>
                  <a:cubicBezTo>
                    <a:pt x="75" y="289"/>
                    <a:pt x="75" y="289"/>
                    <a:pt x="75" y="289"/>
                  </a:cubicBezTo>
                  <a:cubicBezTo>
                    <a:pt x="73" y="288"/>
                    <a:pt x="73" y="288"/>
                    <a:pt x="73" y="288"/>
                  </a:cubicBezTo>
                  <a:cubicBezTo>
                    <a:pt x="80" y="289"/>
                    <a:pt x="81" y="288"/>
                    <a:pt x="93" y="293"/>
                  </a:cubicBezTo>
                  <a:cubicBezTo>
                    <a:pt x="101" y="296"/>
                    <a:pt x="97" y="296"/>
                    <a:pt x="100" y="297"/>
                  </a:cubicBezTo>
                  <a:cubicBezTo>
                    <a:pt x="100" y="298"/>
                    <a:pt x="101" y="298"/>
                    <a:pt x="104" y="299"/>
                  </a:cubicBezTo>
                  <a:cubicBezTo>
                    <a:pt x="107" y="300"/>
                    <a:pt x="109" y="302"/>
                    <a:pt x="110" y="302"/>
                  </a:cubicBezTo>
                  <a:cubicBezTo>
                    <a:pt x="112" y="304"/>
                    <a:pt x="115" y="306"/>
                    <a:pt x="117" y="309"/>
                  </a:cubicBezTo>
                  <a:cubicBezTo>
                    <a:pt x="116" y="308"/>
                    <a:pt x="116" y="307"/>
                    <a:pt x="115" y="306"/>
                  </a:cubicBezTo>
                  <a:cubicBezTo>
                    <a:pt x="113" y="302"/>
                    <a:pt x="113" y="302"/>
                    <a:pt x="113" y="302"/>
                  </a:cubicBezTo>
                  <a:cubicBezTo>
                    <a:pt x="120" y="307"/>
                    <a:pt x="125" y="315"/>
                    <a:pt x="121" y="307"/>
                  </a:cubicBezTo>
                  <a:cubicBezTo>
                    <a:pt x="121" y="308"/>
                    <a:pt x="122" y="308"/>
                    <a:pt x="122" y="309"/>
                  </a:cubicBezTo>
                  <a:cubicBezTo>
                    <a:pt x="123" y="310"/>
                    <a:pt x="124" y="311"/>
                    <a:pt x="124" y="313"/>
                  </a:cubicBezTo>
                  <a:cubicBezTo>
                    <a:pt x="125" y="314"/>
                    <a:pt x="126" y="315"/>
                    <a:pt x="126" y="316"/>
                  </a:cubicBezTo>
                  <a:cubicBezTo>
                    <a:pt x="127" y="318"/>
                    <a:pt x="128" y="319"/>
                    <a:pt x="129" y="321"/>
                  </a:cubicBezTo>
                  <a:cubicBezTo>
                    <a:pt x="132" y="327"/>
                    <a:pt x="136" y="335"/>
                    <a:pt x="139" y="343"/>
                  </a:cubicBezTo>
                  <a:cubicBezTo>
                    <a:pt x="145" y="359"/>
                    <a:pt x="149" y="375"/>
                    <a:pt x="150" y="379"/>
                  </a:cubicBezTo>
                  <a:cubicBezTo>
                    <a:pt x="155" y="391"/>
                    <a:pt x="158" y="402"/>
                    <a:pt x="162" y="417"/>
                  </a:cubicBezTo>
                  <a:cubicBezTo>
                    <a:pt x="162" y="413"/>
                    <a:pt x="163" y="410"/>
                    <a:pt x="167" y="422"/>
                  </a:cubicBezTo>
                  <a:cubicBezTo>
                    <a:pt x="160" y="420"/>
                    <a:pt x="173" y="445"/>
                    <a:pt x="172" y="456"/>
                  </a:cubicBezTo>
                  <a:cubicBezTo>
                    <a:pt x="172" y="447"/>
                    <a:pt x="185" y="490"/>
                    <a:pt x="183" y="475"/>
                  </a:cubicBezTo>
                  <a:cubicBezTo>
                    <a:pt x="186" y="486"/>
                    <a:pt x="182" y="477"/>
                    <a:pt x="183" y="485"/>
                  </a:cubicBezTo>
                  <a:cubicBezTo>
                    <a:pt x="193" y="508"/>
                    <a:pt x="199" y="538"/>
                    <a:pt x="208" y="568"/>
                  </a:cubicBezTo>
                  <a:cubicBezTo>
                    <a:pt x="209" y="568"/>
                    <a:pt x="208" y="563"/>
                    <a:pt x="211" y="569"/>
                  </a:cubicBezTo>
                  <a:cubicBezTo>
                    <a:pt x="211" y="575"/>
                    <a:pt x="212" y="580"/>
                    <a:pt x="212" y="586"/>
                  </a:cubicBezTo>
                  <a:cubicBezTo>
                    <a:pt x="214" y="592"/>
                    <a:pt x="217" y="590"/>
                    <a:pt x="218" y="602"/>
                  </a:cubicBezTo>
                  <a:cubicBezTo>
                    <a:pt x="218" y="600"/>
                    <a:pt x="218" y="598"/>
                    <a:pt x="220" y="602"/>
                  </a:cubicBezTo>
                  <a:cubicBezTo>
                    <a:pt x="225" y="632"/>
                    <a:pt x="233" y="662"/>
                    <a:pt x="239" y="693"/>
                  </a:cubicBezTo>
                  <a:cubicBezTo>
                    <a:pt x="245" y="723"/>
                    <a:pt x="249" y="755"/>
                    <a:pt x="248" y="786"/>
                  </a:cubicBezTo>
                  <a:cubicBezTo>
                    <a:pt x="249" y="777"/>
                    <a:pt x="249" y="783"/>
                    <a:pt x="250" y="789"/>
                  </a:cubicBezTo>
                  <a:cubicBezTo>
                    <a:pt x="250" y="785"/>
                    <a:pt x="251" y="789"/>
                    <a:pt x="252" y="788"/>
                  </a:cubicBezTo>
                  <a:cubicBezTo>
                    <a:pt x="252" y="801"/>
                    <a:pt x="252" y="801"/>
                    <a:pt x="252" y="801"/>
                  </a:cubicBezTo>
                  <a:cubicBezTo>
                    <a:pt x="251" y="814"/>
                    <a:pt x="251" y="814"/>
                    <a:pt x="251" y="814"/>
                  </a:cubicBezTo>
                  <a:cubicBezTo>
                    <a:pt x="253" y="817"/>
                    <a:pt x="253" y="824"/>
                    <a:pt x="253" y="830"/>
                  </a:cubicBezTo>
                  <a:cubicBezTo>
                    <a:pt x="253" y="837"/>
                    <a:pt x="253" y="843"/>
                    <a:pt x="254" y="845"/>
                  </a:cubicBezTo>
                  <a:cubicBezTo>
                    <a:pt x="254" y="837"/>
                    <a:pt x="254" y="837"/>
                    <a:pt x="254" y="837"/>
                  </a:cubicBezTo>
                  <a:cubicBezTo>
                    <a:pt x="256" y="842"/>
                    <a:pt x="257" y="838"/>
                    <a:pt x="259" y="833"/>
                  </a:cubicBezTo>
                  <a:cubicBezTo>
                    <a:pt x="261" y="828"/>
                    <a:pt x="262" y="822"/>
                    <a:pt x="264" y="823"/>
                  </a:cubicBezTo>
                  <a:cubicBezTo>
                    <a:pt x="262" y="817"/>
                    <a:pt x="263" y="808"/>
                    <a:pt x="264" y="799"/>
                  </a:cubicBezTo>
                  <a:cubicBezTo>
                    <a:pt x="264" y="790"/>
                    <a:pt x="264" y="780"/>
                    <a:pt x="261" y="770"/>
                  </a:cubicBezTo>
                  <a:cubicBezTo>
                    <a:pt x="261" y="765"/>
                    <a:pt x="263" y="773"/>
                    <a:pt x="263" y="771"/>
                  </a:cubicBezTo>
                  <a:cubicBezTo>
                    <a:pt x="261" y="766"/>
                    <a:pt x="260" y="760"/>
                    <a:pt x="260" y="748"/>
                  </a:cubicBezTo>
                  <a:cubicBezTo>
                    <a:pt x="260" y="750"/>
                    <a:pt x="260" y="750"/>
                    <a:pt x="260" y="750"/>
                  </a:cubicBezTo>
                  <a:cubicBezTo>
                    <a:pt x="259" y="741"/>
                    <a:pt x="258" y="735"/>
                    <a:pt x="257" y="728"/>
                  </a:cubicBezTo>
                  <a:cubicBezTo>
                    <a:pt x="257" y="722"/>
                    <a:pt x="256" y="716"/>
                    <a:pt x="255" y="710"/>
                  </a:cubicBezTo>
                  <a:cubicBezTo>
                    <a:pt x="255" y="704"/>
                    <a:pt x="254" y="698"/>
                    <a:pt x="253" y="691"/>
                  </a:cubicBezTo>
                  <a:cubicBezTo>
                    <a:pt x="252" y="684"/>
                    <a:pt x="251" y="676"/>
                    <a:pt x="249" y="667"/>
                  </a:cubicBezTo>
                  <a:cubicBezTo>
                    <a:pt x="248" y="670"/>
                    <a:pt x="248" y="670"/>
                    <a:pt x="248" y="670"/>
                  </a:cubicBezTo>
                  <a:cubicBezTo>
                    <a:pt x="247" y="663"/>
                    <a:pt x="247" y="661"/>
                    <a:pt x="247" y="657"/>
                  </a:cubicBezTo>
                  <a:cubicBezTo>
                    <a:pt x="242" y="649"/>
                    <a:pt x="251" y="679"/>
                    <a:pt x="246" y="671"/>
                  </a:cubicBezTo>
                  <a:cubicBezTo>
                    <a:pt x="248" y="660"/>
                    <a:pt x="235" y="618"/>
                    <a:pt x="237" y="610"/>
                  </a:cubicBezTo>
                  <a:cubicBezTo>
                    <a:pt x="234" y="598"/>
                    <a:pt x="236" y="614"/>
                    <a:pt x="233" y="602"/>
                  </a:cubicBezTo>
                  <a:cubicBezTo>
                    <a:pt x="233" y="599"/>
                    <a:pt x="233" y="599"/>
                    <a:pt x="233" y="599"/>
                  </a:cubicBezTo>
                  <a:cubicBezTo>
                    <a:pt x="231" y="596"/>
                    <a:pt x="231" y="596"/>
                    <a:pt x="231" y="596"/>
                  </a:cubicBezTo>
                  <a:cubicBezTo>
                    <a:pt x="229" y="588"/>
                    <a:pt x="230" y="584"/>
                    <a:pt x="231" y="584"/>
                  </a:cubicBezTo>
                  <a:cubicBezTo>
                    <a:pt x="231" y="586"/>
                    <a:pt x="232" y="589"/>
                    <a:pt x="233" y="591"/>
                  </a:cubicBezTo>
                  <a:cubicBezTo>
                    <a:pt x="232" y="581"/>
                    <a:pt x="225" y="563"/>
                    <a:pt x="224" y="560"/>
                  </a:cubicBezTo>
                  <a:cubicBezTo>
                    <a:pt x="227" y="571"/>
                    <a:pt x="227" y="571"/>
                    <a:pt x="227" y="571"/>
                  </a:cubicBezTo>
                  <a:cubicBezTo>
                    <a:pt x="217" y="540"/>
                    <a:pt x="207" y="501"/>
                    <a:pt x="194" y="472"/>
                  </a:cubicBezTo>
                  <a:cubicBezTo>
                    <a:pt x="194" y="474"/>
                    <a:pt x="194" y="474"/>
                    <a:pt x="194" y="474"/>
                  </a:cubicBezTo>
                  <a:cubicBezTo>
                    <a:pt x="185" y="452"/>
                    <a:pt x="189" y="456"/>
                    <a:pt x="180" y="431"/>
                  </a:cubicBezTo>
                  <a:cubicBezTo>
                    <a:pt x="180" y="432"/>
                    <a:pt x="180" y="432"/>
                    <a:pt x="180" y="432"/>
                  </a:cubicBezTo>
                  <a:cubicBezTo>
                    <a:pt x="178" y="427"/>
                    <a:pt x="175" y="420"/>
                    <a:pt x="173" y="414"/>
                  </a:cubicBezTo>
                  <a:cubicBezTo>
                    <a:pt x="176" y="419"/>
                    <a:pt x="171" y="401"/>
                    <a:pt x="174" y="409"/>
                  </a:cubicBezTo>
                  <a:cubicBezTo>
                    <a:pt x="165" y="385"/>
                    <a:pt x="169" y="397"/>
                    <a:pt x="162" y="382"/>
                  </a:cubicBezTo>
                  <a:cubicBezTo>
                    <a:pt x="162" y="377"/>
                    <a:pt x="162" y="377"/>
                    <a:pt x="162" y="377"/>
                  </a:cubicBezTo>
                  <a:cubicBezTo>
                    <a:pt x="159" y="372"/>
                    <a:pt x="158" y="372"/>
                    <a:pt x="154" y="359"/>
                  </a:cubicBezTo>
                  <a:cubicBezTo>
                    <a:pt x="159" y="369"/>
                    <a:pt x="154" y="350"/>
                    <a:pt x="159" y="362"/>
                  </a:cubicBezTo>
                  <a:cubicBezTo>
                    <a:pt x="157" y="348"/>
                    <a:pt x="152" y="338"/>
                    <a:pt x="148" y="330"/>
                  </a:cubicBezTo>
                  <a:cubicBezTo>
                    <a:pt x="147" y="328"/>
                    <a:pt x="146" y="326"/>
                    <a:pt x="145" y="325"/>
                  </a:cubicBezTo>
                  <a:cubicBezTo>
                    <a:pt x="144" y="323"/>
                    <a:pt x="143" y="321"/>
                    <a:pt x="142" y="320"/>
                  </a:cubicBezTo>
                  <a:cubicBezTo>
                    <a:pt x="141" y="316"/>
                    <a:pt x="139" y="313"/>
                    <a:pt x="139" y="310"/>
                  </a:cubicBezTo>
                  <a:cubicBezTo>
                    <a:pt x="136" y="307"/>
                    <a:pt x="135" y="308"/>
                    <a:pt x="136" y="309"/>
                  </a:cubicBezTo>
                  <a:cubicBezTo>
                    <a:pt x="136" y="311"/>
                    <a:pt x="138" y="314"/>
                    <a:pt x="140" y="317"/>
                  </a:cubicBezTo>
                  <a:cubicBezTo>
                    <a:pt x="141" y="320"/>
                    <a:pt x="143" y="323"/>
                    <a:pt x="144" y="325"/>
                  </a:cubicBezTo>
                  <a:cubicBezTo>
                    <a:pt x="145" y="327"/>
                    <a:pt x="145" y="328"/>
                    <a:pt x="144" y="327"/>
                  </a:cubicBezTo>
                  <a:cubicBezTo>
                    <a:pt x="146" y="333"/>
                    <a:pt x="137" y="318"/>
                    <a:pt x="132" y="311"/>
                  </a:cubicBezTo>
                  <a:cubicBezTo>
                    <a:pt x="130" y="308"/>
                    <a:pt x="130" y="305"/>
                    <a:pt x="128" y="302"/>
                  </a:cubicBezTo>
                  <a:cubicBezTo>
                    <a:pt x="127" y="300"/>
                    <a:pt x="126" y="298"/>
                    <a:pt x="125" y="296"/>
                  </a:cubicBezTo>
                  <a:cubicBezTo>
                    <a:pt x="123" y="294"/>
                    <a:pt x="121" y="292"/>
                    <a:pt x="119" y="290"/>
                  </a:cubicBezTo>
                  <a:cubicBezTo>
                    <a:pt x="118" y="289"/>
                    <a:pt x="117" y="288"/>
                    <a:pt x="116" y="287"/>
                  </a:cubicBezTo>
                  <a:cubicBezTo>
                    <a:pt x="115" y="287"/>
                    <a:pt x="113" y="286"/>
                    <a:pt x="112" y="285"/>
                  </a:cubicBezTo>
                  <a:cubicBezTo>
                    <a:pt x="110" y="284"/>
                    <a:pt x="107" y="283"/>
                    <a:pt x="105" y="282"/>
                  </a:cubicBezTo>
                  <a:cubicBezTo>
                    <a:pt x="107" y="283"/>
                    <a:pt x="107" y="283"/>
                    <a:pt x="109" y="283"/>
                  </a:cubicBezTo>
                  <a:cubicBezTo>
                    <a:pt x="102" y="279"/>
                    <a:pt x="93" y="279"/>
                    <a:pt x="84" y="274"/>
                  </a:cubicBezTo>
                  <a:cubicBezTo>
                    <a:pt x="78" y="274"/>
                    <a:pt x="72" y="269"/>
                    <a:pt x="69" y="271"/>
                  </a:cubicBezTo>
                  <a:cubicBezTo>
                    <a:pt x="89" y="278"/>
                    <a:pt x="89" y="278"/>
                    <a:pt x="89" y="278"/>
                  </a:cubicBezTo>
                  <a:cubicBezTo>
                    <a:pt x="77" y="275"/>
                    <a:pt x="66" y="275"/>
                    <a:pt x="49" y="266"/>
                  </a:cubicBezTo>
                  <a:cubicBezTo>
                    <a:pt x="51" y="266"/>
                    <a:pt x="56" y="267"/>
                    <a:pt x="60" y="268"/>
                  </a:cubicBezTo>
                  <a:cubicBezTo>
                    <a:pt x="55" y="265"/>
                    <a:pt x="50" y="265"/>
                    <a:pt x="45" y="261"/>
                  </a:cubicBezTo>
                  <a:cubicBezTo>
                    <a:pt x="46" y="260"/>
                    <a:pt x="52" y="263"/>
                    <a:pt x="59" y="265"/>
                  </a:cubicBezTo>
                  <a:cubicBezTo>
                    <a:pt x="66" y="268"/>
                    <a:pt x="74" y="271"/>
                    <a:pt x="80" y="272"/>
                  </a:cubicBezTo>
                  <a:cubicBezTo>
                    <a:pt x="75" y="269"/>
                    <a:pt x="58" y="266"/>
                    <a:pt x="65" y="265"/>
                  </a:cubicBezTo>
                  <a:cubicBezTo>
                    <a:pt x="55" y="266"/>
                    <a:pt x="45" y="257"/>
                    <a:pt x="31" y="253"/>
                  </a:cubicBezTo>
                  <a:cubicBezTo>
                    <a:pt x="32" y="252"/>
                    <a:pt x="32" y="252"/>
                    <a:pt x="32" y="252"/>
                  </a:cubicBezTo>
                  <a:cubicBezTo>
                    <a:pt x="30" y="251"/>
                    <a:pt x="28" y="251"/>
                    <a:pt x="26" y="249"/>
                  </a:cubicBezTo>
                  <a:cubicBezTo>
                    <a:pt x="28" y="250"/>
                    <a:pt x="29" y="249"/>
                    <a:pt x="30" y="249"/>
                  </a:cubicBezTo>
                  <a:cubicBezTo>
                    <a:pt x="28" y="249"/>
                    <a:pt x="26" y="247"/>
                    <a:pt x="26" y="246"/>
                  </a:cubicBezTo>
                  <a:cubicBezTo>
                    <a:pt x="25" y="245"/>
                    <a:pt x="25" y="244"/>
                    <a:pt x="26" y="243"/>
                  </a:cubicBezTo>
                  <a:cubicBezTo>
                    <a:pt x="26" y="243"/>
                    <a:pt x="27" y="242"/>
                    <a:pt x="27" y="241"/>
                  </a:cubicBezTo>
                  <a:cubicBezTo>
                    <a:pt x="26" y="242"/>
                    <a:pt x="25" y="243"/>
                    <a:pt x="25" y="244"/>
                  </a:cubicBezTo>
                  <a:cubicBezTo>
                    <a:pt x="25" y="244"/>
                    <a:pt x="25" y="245"/>
                    <a:pt x="24" y="244"/>
                  </a:cubicBezTo>
                  <a:cubicBezTo>
                    <a:pt x="23" y="244"/>
                    <a:pt x="23" y="244"/>
                    <a:pt x="22" y="244"/>
                  </a:cubicBezTo>
                  <a:cubicBezTo>
                    <a:pt x="21" y="244"/>
                    <a:pt x="21" y="244"/>
                    <a:pt x="21" y="246"/>
                  </a:cubicBezTo>
                  <a:cubicBezTo>
                    <a:pt x="19" y="244"/>
                    <a:pt x="19" y="242"/>
                    <a:pt x="20" y="241"/>
                  </a:cubicBezTo>
                  <a:cubicBezTo>
                    <a:pt x="20" y="239"/>
                    <a:pt x="21" y="239"/>
                    <a:pt x="22" y="238"/>
                  </a:cubicBezTo>
                  <a:cubicBezTo>
                    <a:pt x="25" y="238"/>
                    <a:pt x="26" y="238"/>
                    <a:pt x="28" y="238"/>
                  </a:cubicBezTo>
                  <a:cubicBezTo>
                    <a:pt x="30" y="239"/>
                    <a:pt x="31" y="239"/>
                    <a:pt x="32" y="240"/>
                  </a:cubicBezTo>
                  <a:cubicBezTo>
                    <a:pt x="33" y="240"/>
                    <a:pt x="33" y="240"/>
                    <a:pt x="33" y="240"/>
                  </a:cubicBezTo>
                  <a:cubicBezTo>
                    <a:pt x="34" y="241"/>
                    <a:pt x="34" y="241"/>
                    <a:pt x="35" y="241"/>
                  </a:cubicBezTo>
                  <a:cubicBezTo>
                    <a:pt x="38" y="242"/>
                    <a:pt x="41" y="242"/>
                    <a:pt x="44" y="243"/>
                  </a:cubicBezTo>
                  <a:cubicBezTo>
                    <a:pt x="42" y="243"/>
                    <a:pt x="39" y="242"/>
                    <a:pt x="36" y="241"/>
                  </a:cubicBezTo>
                  <a:cubicBezTo>
                    <a:pt x="34" y="240"/>
                    <a:pt x="33" y="239"/>
                    <a:pt x="36" y="239"/>
                  </a:cubicBezTo>
                  <a:cubicBezTo>
                    <a:pt x="42" y="241"/>
                    <a:pt x="49" y="244"/>
                    <a:pt x="52" y="246"/>
                  </a:cubicBezTo>
                  <a:cubicBezTo>
                    <a:pt x="73" y="253"/>
                    <a:pt x="50" y="243"/>
                    <a:pt x="59" y="245"/>
                  </a:cubicBezTo>
                  <a:cubicBezTo>
                    <a:pt x="65" y="250"/>
                    <a:pt x="70" y="248"/>
                    <a:pt x="79" y="251"/>
                  </a:cubicBezTo>
                  <a:cubicBezTo>
                    <a:pt x="79" y="253"/>
                    <a:pt x="79" y="253"/>
                    <a:pt x="79" y="253"/>
                  </a:cubicBezTo>
                  <a:cubicBezTo>
                    <a:pt x="88" y="256"/>
                    <a:pt x="93" y="257"/>
                    <a:pt x="96" y="258"/>
                  </a:cubicBezTo>
                  <a:cubicBezTo>
                    <a:pt x="99" y="258"/>
                    <a:pt x="100" y="258"/>
                    <a:pt x="101" y="257"/>
                  </a:cubicBezTo>
                  <a:cubicBezTo>
                    <a:pt x="101" y="257"/>
                    <a:pt x="102" y="256"/>
                    <a:pt x="104" y="256"/>
                  </a:cubicBezTo>
                  <a:cubicBezTo>
                    <a:pt x="106" y="256"/>
                    <a:pt x="109" y="257"/>
                    <a:pt x="117" y="257"/>
                  </a:cubicBezTo>
                  <a:cubicBezTo>
                    <a:pt x="114" y="258"/>
                    <a:pt x="111" y="259"/>
                    <a:pt x="107" y="259"/>
                  </a:cubicBezTo>
                  <a:cubicBezTo>
                    <a:pt x="112" y="259"/>
                    <a:pt x="117" y="259"/>
                    <a:pt x="122" y="259"/>
                  </a:cubicBezTo>
                  <a:cubicBezTo>
                    <a:pt x="122" y="259"/>
                    <a:pt x="122" y="260"/>
                    <a:pt x="121" y="261"/>
                  </a:cubicBezTo>
                  <a:cubicBezTo>
                    <a:pt x="122" y="261"/>
                    <a:pt x="123" y="261"/>
                    <a:pt x="123" y="261"/>
                  </a:cubicBezTo>
                  <a:cubicBezTo>
                    <a:pt x="124" y="260"/>
                    <a:pt x="124" y="260"/>
                    <a:pt x="124" y="260"/>
                  </a:cubicBezTo>
                  <a:cubicBezTo>
                    <a:pt x="124" y="260"/>
                    <a:pt x="124" y="260"/>
                    <a:pt x="125" y="260"/>
                  </a:cubicBezTo>
                  <a:cubicBezTo>
                    <a:pt x="125" y="260"/>
                    <a:pt x="126" y="259"/>
                    <a:pt x="126" y="259"/>
                  </a:cubicBezTo>
                  <a:cubicBezTo>
                    <a:pt x="119" y="244"/>
                    <a:pt x="118" y="239"/>
                    <a:pt x="111" y="223"/>
                  </a:cubicBezTo>
                  <a:cubicBezTo>
                    <a:pt x="111" y="225"/>
                    <a:pt x="110" y="225"/>
                    <a:pt x="108" y="222"/>
                  </a:cubicBezTo>
                  <a:cubicBezTo>
                    <a:pt x="107" y="220"/>
                    <a:pt x="106" y="219"/>
                    <a:pt x="105" y="218"/>
                  </a:cubicBezTo>
                  <a:cubicBezTo>
                    <a:pt x="104" y="216"/>
                    <a:pt x="103" y="214"/>
                    <a:pt x="102" y="211"/>
                  </a:cubicBezTo>
                  <a:cubicBezTo>
                    <a:pt x="99" y="204"/>
                    <a:pt x="105" y="214"/>
                    <a:pt x="98" y="200"/>
                  </a:cubicBezTo>
                  <a:cubicBezTo>
                    <a:pt x="101" y="203"/>
                    <a:pt x="104" y="206"/>
                    <a:pt x="105" y="213"/>
                  </a:cubicBezTo>
                  <a:cubicBezTo>
                    <a:pt x="106" y="213"/>
                    <a:pt x="108" y="215"/>
                    <a:pt x="109" y="216"/>
                  </a:cubicBezTo>
                  <a:cubicBezTo>
                    <a:pt x="106" y="208"/>
                    <a:pt x="100" y="197"/>
                    <a:pt x="97" y="192"/>
                  </a:cubicBezTo>
                  <a:cubicBezTo>
                    <a:pt x="98" y="194"/>
                    <a:pt x="99" y="196"/>
                    <a:pt x="100" y="197"/>
                  </a:cubicBezTo>
                  <a:cubicBezTo>
                    <a:pt x="95" y="191"/>
                    <a:pt x="91" y="184"/>
                    <a:pt x="87" y="178"/>
                  </a:cubicBezTo>
                  <a:cubicBezTo>
                    <a:pt x="86" y="174"/>
                    <a:pt x="88" y="177"/>
                    <a:pt x="90" y="179"/>
                  </a:cubicBezTo>
                  <a:cubicBezTo>
                    <a:pt x="87" y="175"/>
                    <a:pt x="85" y="172"/>
                    <a:pt x="82" y="166"/>
                  </a:cubicBezTo>
                  <a:cubicBezTo>
                    <a:pt x="85" y="167"/>
                    <a:pt x="86" y="166"/>
                    <a:pt x="90" y="174"/>
                  </a:cubicBezTo>
                  <a:cubicBezTo>
                    <a:pt x="87" y="168"/>
                    <a:pt x="83" y="162"/>
                    <a:pt x="80" y="155"/>
                  </a:cubicBezTo>
                  <a:cubicBezTo>
                    <a:pt x="80" y="154"/>
                    <a:pt x="78" y="144"/>
                    <a:pt x="80" y="147"/>
                  </a:cubicBezTo>
                  <a:cubicBezTo>
                    <a:pt x="79" y="144"/>
                    <a:pt x="77" y="141"/>
                    <a:pt x="76" y="138"/>
                  </a:cubicBezTo>
                  <a:cubicBezTo>
                    <a:pt x="75" y="135"/>
                    <a:pt x="73" y="131"/>
                    <a:pt x="72" y="128"/>
                  </a:cubicBezTo>
                  <a:cubicBezTo>
                    <a:pt x="72" y="126"/>
                    <a:pt x="71" y="124"/>
                    <a:pt x="70" y="122"/>
                  </a:cubicBezTo>
                  <a:cubicBezTo>
                    <a:pt x="70" y="120"/>
                    <a:pt x="69" y="118"/>
                    <a:pt x="69" y="117"/>
                  </a:cubicBezTo>
                  <a:cubicBezTo>
                    <a:pt x="68" y="115"/>
                    <a:pt x="68" y="113"/>
                    <a:pt x="67" y="111"/>
                  </a:cubicBezTo>
                  <a:cubicBezTo>
                    <a:pt x="67" y="109"/>
                    <a:pt x="67" y="107"/>
                    <a:pt x="67" y="105"/>
                  </a:cubicBezTo>
                  <a:cubicBezTo>
                    <a:pt x="67" y="105"/>
                    <a:pt x="67" y="105"/>
                    <a:pt x="66" y="104"/>
                  </a:cubicBezTo>
                  <a:cubicBezTo>
                    <a:pt x="66" y="104"/>
                    <a:pt x="66" y="104"/>
                    <a:pt x="66" y="103"/>
                  </a:cubicBezTo>
                  <a:cubicBezTo>
                    <a:pt x="66" y="103"/>
                    <a:pt x="66" y="103"/>
                    <a:pt x="66" y="102"/>
                  </a:cubicBezTo>
                  <a:cubicBezTo>
                    <a:pt x="65" y="99"/>
                    <a:pt x="66" y="98"/>
                    <a:pt x="66" y="96"/>
                  </a:cubicBezTo>
                  <a:cubicBezTo>
                    <a:pt x="66" y="96"/>
                    <a:pt x="66" y="96"/>
                    <a:pt x="66" y="96"/>
                  </a:cubicBezTo>
                  <a:cubicBezTo>
                    <a:pt x="66" y="96"/>
                    <a:pt x="66" y="96"/>
                    <a:pt x="66" y="96"/>
                  </a:cubicBezTo>
                  <a:cubicBezTo>
                    <a:pt x="67" y="96"/>
                    <a:pt x="67" y="96"/>
                    <a:pt x="67" y="96"/>
                  </a:cubicBezTo>
                  <a:cubicBezTo>
                    <a:pt x="67" y="96"/>
                    <a:pt x="67" y="96"/>
                    <a:pt x="67" y="96"/>
                  </a:cubicBezTo>
                  <a:cubicBezTo>
                    <a:pt x="68" y="96"/>
                    <a:pt x="68" y="96"/>
                    <a:pt x="69" y="96"/>
                  </a:cubicBezTo>
                  <a:cubicBezTo>
                    <a:pt x="70" y="96"/>
                    <a:pt x="71" y="97"/>
                    <a:pt x="72" y="97"/>
                  </a:cubicBezTo>
                  <a:cubicBezTo>
                    <a:pt x="73" y="99"/>
                    <a:pt x="73" y="100"/>
                    <a:pt x="73" y="101"/>
                  </a:cubicBezTo>
                  <a:cubicBezTo>
                    <a:pt x="73" y="101"/>
                    <a:pt x="73" y="102"/>
                    <a:pt x="74" y="102"/>
                  </a:cubicBezTo>
                  <a:cubicBezTo>
                    <a:pt x="74" y="102"/>
                    <a:pt x="74" y="103"/>
                    <a:pt x="74" y="103"/>
                  </a:cubicBezTo>
                  <a:cubicBezTo>
                    <a:pt x="75" y="103"/>
                    <a:pt x="75" y="103"/>
                    <a:pt x="75" y="103"/>
                  </a:cubicBezTo>
                  <a:cubicBezTo>
                    <a:pt x="75" y="102"/>
                    <a:pt x="75" y="101"/>
                    <a:pt x="75" y="100"/>
                  </a:cubicBezTo>
                  <a:cubicBezTo>
                    <a:pt x="74" y="99"/>
                    <a:pt x="75" y="99"/>
                    <a:pt x="75" y="99"/>
                  </a:cubicBezTo>
                  <a:cubicBezTo>
                    <a:pt x="75" y="99"/>
                    <a:pt x="76" y="99"/>
                    <a:pt x="77" y="100"/>
                  </a:cubicBezTo>
                  <a:cubicBezTo>
                    <a:pt x="78" y="101"/>
                    <a:pt x="80" y="102"/>
                    <a:pt x="81" y="105"/>
                  </a:cubicBezTo>
                  <a:cubicBezTo>
                    <a:pt x="92" y="117"/>
                    <a:pt x="83" y="111"/>
                    <a:pt x="86" y="116"/>
                  </a:cubicBezTo>
                  <a:cubicBezTo>
                    <a:pt x="88" y="119"/>
                    <a:pt x="92" y="123"/>
                    <a:pt x="96" y="128"/>
                  </a:cubicBezTo>
                  <a:cubicBezTo>
                    <a:pt x="98" y="130"/>
                    <a:pt x="100" y="133"/>
                    <a:pt x="102" y="136"/>
                  </a:cubicBezTo>
                  <a:cubicBezTo>
                    <a:pt x="103" y="138"/>
                    <a:pt x="104" y="140"/>
                    <a:pt x="104" y="141"/>
                  </a:cubicBezTo>
                  <a:cubicBezTo>
                    <a:pt x="105" y="144"/>
                    <a:pt x="106" y="146"/>
                    <a:pt x="107" y="148"/>
                  </a:cubicBezTo>
                  <a:cubicBezTo>
                    <a:pt x="105" y="144"/>
                    <a:pt x="104" y="143"/>
                    <a:pt x="103" y="141"/>
                  </a:cubicBezTo>
                  <a:cubicBezTo>
                    <a:pt x="102" y="139"/>
                    <a:pt x="101" y="137"/>
                    <a:pt x="99" y="135"/>
                  </a:cubicBezTo>
                  <a:close/>
                  <a:moveTo>
                    <a:pt x="143" y="93"/>
                  </a:moveTo>
                  <a:cubicBezTo>
                    <a:pt x="144" y="96"/>
                    <a:pt x="147" y="102"/>
                    <a:pt x="146" y="105"/>
                  </a:cubicBezTo>
                  <a:cubicBezTo>
                    <a:pt x="143" y="102"/>
                    <a:pt x="143" y="99"/>
                    <a:pt x="143" y="93"/>
                  </a:cubicBezTo>
                  <a:close/>
                  <a:moveTo>
                    <a:pt x="201" y="171"/>
                  </a:moveTo>
                  <a:cubicBezTo>
                    <a:pt x="200" y="170"/>
                    <a:pt x="199" y="169"/>
                    <a:pt x="198" y="167"/>
                  </a:cubicBezTo>
                  <a:cubicBezTo>
                    <a:pt x="197" y="165"/>
                    <a:pt x="195" y="162"/>
                    <a:pt x="195" y="160"/>
                  </a:cubicBezTo>
                  <a:cubicBezTo>
                    <a:pt x="195" y="161"/>
                    <a:pt x="196" y="161"/>
                    <a:pt x="196" y="162"/>
                  </a:cubicBezTo>
                  <a:cubicBezTo>
                    <a:pt x="197" y="163"/>
                    <a:pt x="197" y="164"/>
                    <a:pt x="198" y="165"/>
                  </a:cubicBezTo>
                  <a:cubicBezTo>
                    <a:pt x="199" y="167"/>
                    <a:pt x="200" y="169"/>
                    <a:pt x="201" y="171"/>
                  </a:cubicBezTo>
                  <a:close/>
                  <a:moveTo>
                    <a:pt x="319" y="352"/>
                  </a:moveTo>
                  <a:cubicBezTo>
                    <a:pt x="319" y="352"/>
                    <a:pt x="319" y="352"/>
                    <a:pt x="318" y="352"/>
                  </a:cubicBezTo>
                  <a:cubicBezTo>
                    <a:pt x="318" y="344"/>
                    <a:pt x="318" y="347"/>
                    <a:pt x="319" y="352"/>
                  </a:cubicBezTo>
                  <a:close/>
                  <a:moveTo>
                    <a:pt x="321" y="367"/>
                  </a:moveTo>
                  <a:cubicBezTo>
                    <a:pt x="322" y="369"/>
                    <a:pt x="322" y="369"/>
                    <a:pt x="322" y="368"/>
                  </a:cubicBezTo>
                  <a:cubicBezTo>
                    <a:pt x="321" y="367"/>
                    <a:pt x="320" y="364"/>
                    <a:pt x="320" y="360"/>
                  </a:cubicBezTo>
                  <a:cubicBezTo>
                    <a:pt x="320" y="361"/>
                    <a:pt x="320" y="363"/>
                    <a:pt x="321" y="367"/>
                  </a:cubicBezTo>
                  <a:close/>
                  <a:moveTo>
                    <a:pt x="102" y="297"/>
                  </a:moveTo>
                  <a:cubicBezTo>
                    <a:pt x="99" y="296"/>
                    <a:pt x="99" y="296"/>
                    <a:pt x="99" y="296"/>
                  </a:cubicBezTo>
                  <a:cubicBezTo>
                    <a:pt x="105" y="298"/>
                    <a:pt x="103" y="298"/>
                    <a:pt x="102" y="2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5" name="Freeform 20498"/>
            <p:cNvSpPr/>
            <p:nvPr/>
          </p:nvSpPr>
          <p:spPr bwMode="auto">
            <a:xfrm>
              <a:off x="9656763" y="2638425"/>
              <a:ext cx="3175" cy="11113"/>
            </a:xfrm>
            <a:custGeom>
              <a:avLst/>
              <a:gdLst>
                <a:gd name="T0" fmla="*/ 1 w 1"/>
                <a:gd name="T1" fmla="*/ 3 h 3"/>
                <a:gd name="T2" fmla="*/ 1 w 1"/>
                <a:gd name="T3" fmla="*/ 1 h 3"/>
                <a:gd name="T4" fmla="*/ 1 w 1"/>
                <a:gd name="T5" fmla="*/ 3 h 3"/>
              </a:gdLst>
              <a:ahLst/>
              <a:cxnLst>
                <a:cxn ang="0">
                  <a:pos x="T0" y="T1"/>
                </a:cxn>
                <a:cxn ang="0">
                  <a:pos x="T2" y="T3"/>
                </a:cxn>
                <a:cxn ang="0">
                  <a:pos x="T4" y="T5"/>
                </a:cxn>
              </a:cxnLst>
              <a:rect l="0" t="0" r="r" b="b"/>
              <a:pathLst>
                <a:path w="1" h="3">
                  <a:moveTo>
                    <a:pt x="1" y="3"/>
                  </a:moveTo>
                  <a:cubicBezTo>
                    <a:pt x="1" y="2"/>
                    <a:pt x="1" y="1"/>
                    <a:pt x="1" y="1"/>
                  </a:cubicBezTo>
                  <a:cubicBezTo>
                    <a:pt x="1" y="0"/>
                    <a:pt x="0" y="0"/>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6" name="Freeform 20499"/>
            <p:cNvSpPr/>
            <p:nvPr/>
          </p:nvSpPr>
          <p:spPr bwMode="auto">
            <a:xfrm>
              <a:off x="9263063" y="25193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7" name="Freeform 20500"/>
            <p:cNvSpPr/>
            <p:nvPr/>
          </p:nvSpPr>
          <p:spPr bwMode="auto">
            <a:xfrm>
              <a:off x="10237788" y="2706688"/>
              <a:ext cx="11113" cy="3175"/>
            </a:xfrm>
            <a:custGeom>
              <a:avLst/>
              <a:gdLst>
                <a:gd name="T0" fmla="*/ 3 w 3"/>
                <a:gd name="T1" fmla="*/ 0 h 1"/>
                <a:gd name="T2" fmla="*/ 1 w 3"/>
                <a:gd name="T3" fmla="*/ 0 h 1"/>
                <a:gd name="T4" fmla="*/ 3 w 3"/>
                <a:gd name="T5" fmla="*/ 0 h 1"/>
              </a:gdLst>
              <a:ahLst/>
              <a:cxnLst>
                <a:cxn ang="0">
                  <a:pos x="T0" y="T1"/>
                </a:cxn>
                <a:cxn ang="0">
                  <a:pos x="T2" y="T3"/>
                </a:cxn>
                <a:cxn ang="0">
                  <a:pos x="T4" y="T5"/>
                </a:cxn>
              </a:cxnLst>
              <a:rect l="0" t="0" r="r" b="b"/>
              <a:pathLst>
                <a:path w="3" h="1">
                  <a:moveTo>
                    <a:pt x="3" y="0"/>
                  </a:moveTo>
                  <a:cubicBezTo>
                    <a:pt x="2" y="0"/>
                    <a:pt x="1" y="0"/>
                    <a:pt x="1" y="0"/>
                  </a:cubicBezTo>
                  <a:cubicBezTo>
                    <a:pt x="0" y="1"/>
                    <a:pt x="1"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8" name="Freeform 20501"/>
            <p:cNvSpPr/>
            <p:nvPr/>
          </p:nvSpPr>
          <p:spPr bwMode="auto">
            <a:xfrm>
              <a:off x="10193338" y="3654425"/>
              <a:ext cx="11113" cy="33338"/>
            </a:xfrm>
            <a:custGeom>
              <a:avLst/>
              <a:gdLst>
                <a:gd name="T0" fmla="*/ 3 w 3"/>
                <a:gd name="T1" fmla="*/ 10 h 10"/>
                <a:gd name="T2" fmla="*/ 0 w 3"/>
                <a:gd name="T3" fmla="*/ 0 h 10"/>
                <a:gd name="T4" fmla="*/ 1 w 3"/>
                <a:gd name="T5" fmla="*/ 9 h 10"/>
                <a:gd name="T6" fmla="*/ 3 w 3"/>
                <a:gd name="T7" fmla="*/ 10 h 10"/>
              </a:gdLst>
              <a:ahLst/>
              <a:cxnLst>
                <a:cxn ang="0">
                  <a:pos x="T0" y="T1"/>
                </a:cxn>
                <a:cxn ang="0">
                  <a:pos x="T2" y="T3"/>
                </a:cxn>
                <a:cxn ang="0">
                  <a:pos x="T4" y="T5"/>
                </a:cxn>
                <a:cxn ang="0">
                  <a:pos x="T6" y="T7"/>
                </a:cxn>
              </a:cxnLst>
              <a:rect l="0" t="0" r="r" b="b"/>
              <a:pathLst>
                <a:path w="3" h="10">
                  <a:moveTo>
                    <a:pt x="3" y="10"/>
                  </a:moveTo>
                  <a:cubicBezTo>
                    <a:pt x="0" y="0"/>
                    <a:pt x="0" y="0"/>
                    <a:pt x="0" y="0"/>
                  </a:cubicBezTo>
                  <a:cubicBezTo>
                    <a:pt x="1" y="5"/>
                    <a:pt x="1" y="7"/>
                    <a:pt x="1" y="9"/>
                  </a:cubicBezTo>
                  <a:cubicBezTo>
                    <a:pt x="2" y="9"/>
                    <a:pt x="2" y="7"/>
                    <a:pt x="3"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9" name="Freeform 20502"/>
            <p:cNvSpPr/>
            <p:nvPr/>
          </p:nvSpPr>
          <p:spPr bwMode="auto">
            <a:xfrm>
              <a:off x="10221913" y="3967163"/>
              <a:ext cx="9525" cy="38100"/>
            </a:xfrm>
            <a:custGeom>
              <a:avLst/>
              <a:gdLst>
                <a:gd name="T0" fmla="*/ 1 w 3"/>
                <a:gd name="T1" fmla="*/ 6 h 11"/>
                <a:gd name="T2" fmla="*/ 2 w 3"/>
                <a:gd name="T3" fmla="*/ 11 h 11"/>
                <a:gd name="T4" fmla="*/ 3 w 3"/>
                <a:gd name="T5" fmla="*/ 10 h 11"/>
                <a:gd name="T6" fmla="*/ 1 w 3"/>
                <a:gd name="T7" fmla="*/ 6 h 11"/>
              </a:gdLst>
              <a:ahLst/>
              <a:cxnLst>
                <a:cxn ang="0">
                  <a:pos x="T0" y="T1"/>
                </a:cxn>
                <a:cxn ang="0">
                  <a:pos x="T2" y="T3"/>
                </a:cxn>
                <a:cxn ang="0">
                  <a:pos x="T4" y="T5"/>
                </a:cxn>
                <a:cxn ang="0">
                  <a:pos x="T6" y="T7"/>
                </a:cxn>
              </a:cxnLst>
              <a:rect l="0" t="0" r="r" b="b"/>
              <a:pathLst>
                <a:path w="3" h="11">
                  <a:moveTo>
                    <a:pt x="1" y="6"/>
                  </a:moveTo>
                  <a:cubicBezTo>
                    <a:pt x="1" y="7"/>
                    <a:pt x="1" y="9"/>
                    <a:pt x="2" y="11"/>
                  </a:cubicBezTo>
                  <a:cubicBezTo>
                    <a:pt x="3" y="10"/>
                    <a:pt x="3" y="10"/>
                    <a:pt x="3" y="10"/>
                  </a:cubicBezTo>
                  <a:cubicBezTo>
                    <a:pt x="1" y="4"/>
                    <a:pt x="0" y="0"/>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0" name="Freeform 20503"/>
            <p:cNvSpPr/>
            <p:nvPr/>
          </p:nvSpPr>
          <p:spPr bwMode="auto">
            <a:xfrm>
              <a:off x="10183813" y="3725863"/>
              <a:ext cx="20638" cy="47625"/>
            </a:xfrm>
            <a:custGeom>
              <a:avLst/>
              <a:gdLst>
                <a:gd name="T0" fmla="*/ 1 w 6"/>
                <a:gd name="T1" fmla="*/ 0 h 14"/>
                <a:gd name="T2" fmla="*/ 3 w 6"/>
                <a:gd name="T3" fmla="*/ 14 h 14"/>
                <a:gd name="T4" fmla="*/ 3 w 6"/>
                <a:gd name="T5" fmla="*/ 12 h 14"/>
                <a:gd name="T6" fmla="*/ 1 w 6"/>
                <a:gd name="T7" fmla="*/ 0 h 14"/>
              </a:gdLst>
              <a:ahLst/>
              <a:cxnLst>
                <a:cxn ang="0">
                  <a:pos x="T0" y="T1"/>
                </a:cxn>
                <a:cxn ang="0">
                  <a:pos x="T2" y="T3"/>
                </a:cxn>
                <a:cxn ang="0">
                  <a:pos x="T4" y="T5"/>
                </a:cxn>
                <a:cxn ang="0">
                  <a:pos x="T6" y="T7"/>
                </a:cxn>
              </a:cxnLst>
              <a:rect l="0" t="0" r="r" b="b"/>
              <a:pathLst>
                <a:path w="6" h="14">
                  <a:moveTo>
                    <a:pt x="1" y="0"/>
                  </a:moveTo>
                  <a:cubicBezTo>
                    <a:pt x="0" y="1"/>
                    <a:pt x="2" y="7"/>
                    <a:pt x="3" y="14"/>
                  </a:cubicBezTo>
                  <a:cubicBezTo>
                    <a:pt x="3" y="13"/>
                    <a:pt x="3" y="13"/>
                    <a:pt x="3" y="12"/>
                  </a:cubicBezTo>
                  <a:cubicBezTo>
                    <a:pt x="6" y="14"/>
                    <a:pt x="3" y="7"/>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1" name="Freeform 20504"/>
            <p:cNvSpPr/>
            <p:nvPr/>
          </p:nvSpPr>
          <p:spPr bwMode="auto">
            <a:xfrm>
              <a:off x="10198101" y="3776663"/>
              <a:ext cx="6350" cy="23813"/>
            </a:xfrm>
            <a:custGeom>
              <a:avLst/>
              <a:gdLst>
                <a:gd name="T0" fmla="*/ 0 w 2"/>
                <a:gd name="T1" fmla="*/ 0 h 7"/>
                <a:gd name="T2" fmla="*/ 1 w 2"/>
                <a:gd name="T3" fmla="*/ 6 h 7"/>
                <a:gd name="T4" fmla="*/ 0 w 2"/>
                <a:gd name="T5" fmla="*/ 0 h 7"/>
              </a:gdLst>
              <a:ahLst/>
              <a:cxnLst>
                <a:cxn ang="0">
                  <a:pos x="T0" y="T1"/>
                </a:cxn>
                <a:cxn ang="0">
                  <a:pos x="T2" y="T3"/>
                </a:cxn>
                <a:cxn ang="0">
                  <a:pos x="T4" y="T5"/>
                </a:cxn>
              </a:cxnLst>
              <a:rect l="0" t="0" r="r" b="b"/>
              <a:pathLst>
                <a:path w="2" h="7">
                  <a:moveTo>
                    <a:pt x="0" y="0"/>
                  </a:moveTo>
                  <a:cubicBezTo>
                    <a:pt x="0" y="2"/>
                    <a:pt x="1" y="4"/>
                    <a:pt x="1" y="6"/>
                  </a:cubicBezTo>
                  <a:cubicBezTo>
                    <a:pt x="2" y="7"/>
                    <a:pt x="1"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2" name="Freeform 20505"/>
            <p:cNvSpPr/>
            <p:nvPr/>
          </p:nvSpPr>
          <p:spPr bwMode="auto">
            <a:xfrm>
              <a:off x="10126663" y="3419475"/>
              <a:ext cx="36513" cy="80963"/>
            </a:xfrm>
            <a:custGeom>
              <a:avLst/>
              <a:gdLst>
                <a:gd name="T0" fmla="*/ 6 w 11"/>
                <a:gd name="T1" fmla="*/ 17 h 24"/>
                <a:gd name="T2" fmla="*/ 8 w 11"/>
                <a:gd name="T3" fmla="*/ 21 h 24"/>
                <a:gd name="T4" fmla="*/ 6 w 11"/>
                <a:gd name="T5" fmla="*/ 17 h 24"/>
              </a:gdLst>
              <a:ahLst/>
              <a:cxnLst>
                <a:cxn ang="0">
                  <a:pos x="T0" y="T1"/>
                </a:cxn>
                <a:cxn ang="0">
                  <a:pos x="T2" y="T3"/>
                </a:cxn>
                <a:cxn ang="0">
                  <a:pos x="T4" y="T5"/>
                </a:cxn>
              </a:cxnLst>
              <a:rect l="0" t="0" r="r" b="b"/>
              <a:pathLst>
                <a:path w="11" h="24">
                  <a:moveTo>
                    <a:pt x="6" y="17"/>
                  </a:moveTo>
                  <a:cubicBezTo>
                    <a:pt x="6" y="21"/>
                    <a:pt x="8" y="19"/>
                    <a:pt x="8" y="21"/>
                  </a:cubicBezTo>
                  <a:cubicBezTo>
                    <a:pt x="11" y="24"/>
                    <a:pt x="0" y="0"/>
                    <a:pt x="6"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3" name="Freeform 20506"/>
            <p:cNvSpPr/>
            <p:nvPr/>
          </p:nvSpPr>
          <p:spPr bwMode="auto">
            <a:xfrm>
              <a:off x="10169526" y="3725863"/>
              <a:ext cx="11113" cy="19050"/>
            </a:xfrm>
            <a:custGeom>
              <a:avLst/>
              <a:gdLst>
                <a:gd name="T0" fmla="*/ 3 w 7"/>
                <a:gd name="T1" fmla="*/ 12 h 12"/>
                <a:gd name="T2" fmla="*/ 7 w 7"/>
                <a:gd name="T3" fmla="*/ 6 h 12"/>
                <a:gd name="T4" fmla="*/ 0 w 7"/>
                <a:gd name="T5" fmla="*/ 0 h 12"/>
                <a:gd name="T6" fmla="*/ 3 w 7"/>
                <a:gd name="T7" fmla="*/ 12 h 12"/>
              </a:gdLst>
              <a:ahLst/>
              <a:cxnLst>
                <a:cxn ang="0">
                  <a:pos x="T0" y="T1"/>
                </a:cxn>
                <a:cxn ang="0">
                  <a:pos x="T2" y="T3"/>
                </a:cxn>
                <a:cxn ang="0">
                  <a:pos x="T4" y="T5"/>
                </a:cxn>
                <a:cxn ang="0">
                  <a:pos x="T6" y="T7"/>
                </a:cxn>
              </a:cxnLst>
              <a:rect l="0" t="0" r="r" b="b"/>
              <a:pathLst>
                <a:path w="7" h="12">
                  <a:moveTo>
                    <a:pt x="3" y="12"/>
                  </a:moveTo>
                  <a:lnTo>
                    <a:pt x="7" y="6"/>
                  </a:lnTo>
                  <a:lnTo>
                    <a:pt x="0" y="0"/>
                  </a:lnTo>
                  <a:lnTo>
                    <a:pt x="3"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4" name="Freeform 20507"/>
            <p:cNvSpPr/>
            <p:nvPr/>
          </p:nvSpPr>
          <p:spPr bwMode="auto">
            <a:xfrm>
              <a:off x="10136188" y="3557588"/>
              <a:ext cx="14288" cy="49213"/>
            </a:xfrm>
            <a:custGeom>
              <a:avLst/>
              <a:gdLst>
                <a:gd name="T0" fmla="*/ 0 w 4"/>
                <a:gd name="T1" fmla="*/ 0 h 14"/>
                <a:gd name="T2" fmla="*/ 2 w 4"/>
                <a:gd name="T3" fmla="*/ 12 h 14"/>
                <a:gd name="T4" fmla="*/ 4 w 4"/>
                <a:gd name="T5" fmla="*/ 14 h 14"/>
                <a:gd name="T6" fmla="*/ 0 w 4"/>
                <a:gd name="T7" fmla="*/ 0 h 14"/>
              </a:gdLst>
              <a:ahLst/>
              <a:cxnLst>
                <a:cxn ang="0">
                  <a:pos x="T0" y="T1"/>
                </a:cxn>
                <a:cxn ang="0">
                  <a:pos x="T2" y="T3"/>
                </a:cxn>
                <a:cxn ang="0">
                  <a:pos x="T4" y="T5"/>
                </a:cxn>
                <a:cxn ang="0">
                  <a:pos x="T6" y="T7"/>
                </a:cxn>
              </a:cxnLst>
              <a:rect l="0" t="0" r="r" b="b"/>
              <a:pathLst>
                <a:path w="4" h="14">
                  <a:moveTo>
                    <a:pt x="0" y="0"/>
                  </a:moveTo>
                  <a:cubicBezTo>
                    <a:pt x="2" y="12"/>
                    <a:pt x="2" y="12"/>
                    <a:pt x="2" y="12"/>
                  </a:cubicBezTo>
                  <a:cubicBezTo>
                    <a:pt x="3" y="11"/>
                    <a:pt x="3" y="13"/>
                    <a:pt x="4" y="14"/>
                  </a:cubicBezTo>
                  <a:cubicBezTo>
                    <a:pt x="2"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5" name="Freeform 20508"/>
            <p:cNvSpPr/>
            <p:nvPr/>
          </p:nvSpPr>
          <p:spPr bwMode="auto">
            <a:xfrm>
              <a:off x="10150476" y="3606800"/>
              <a:ext cx="6350" cy="30163"/>
            </a:xfrm>
            <a:custGeom>
              <a:avLst/>
              <a:gdLst>
                <a:gd name="T0" fmla="*/ 0 w 2"/>
                <a:gd name="T1" fmla="*/ 0 h 9"/>
                <a:gd name="T2" fmla="*/ 2 w 2"/>
                <a:gd name="T3" fmla="*/ 9 h 9"/>
                <a:gd name="T4" fmla="*/ 0 w 2"/>
                <a:gd name="T5" fmla="*/ 0 h 9"/>
              </a:gdLst>
              <a:ahLst/>
              <a:cxnLst>
                <a:cxn ang="0">
                  <a:pos x="T0" y="T1"/>
                </a:cxn>
                <a:cxn ang="0">
                  <a:pos x="T2" y="T3"/>
                </a:cxn>
                <a:cxn ang="0">
                  <a:pos x="T4" y="T5"/>
                </a:cxn>
              </a:cxnLst>
              <a:rect l="0" t="0" r="r" b="b"/>
              <a:pathLst>
                <a:path w="2" h="9">
                  <a:moveTo>
                    <a:pt x="0" y="0"/>
                  </a:moveTo>
                  <a:cubicBezTo>
                    <a:pt x="1" y="4"/>
                    <a:pt x="1" y="7"/>
                    <a:pt x="2" y="9"/>
                  </a:cubicBezTo>
                  <a:cubicBezTo>
                    <a:pt x="2" y="7"/>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6" name="Freeform 20509"/>
            <p:cNvSpPr/>
            <p:nvPr/>
          </p:nvSpPr>
          <p:spPr bwMode="auto">
            <a:xfrm>
              <a:off x="10156826" y="3657600"/>
              <a:ext cx="6350" cy="36513"/>
            </a:xfrm>
            <a:custGeom>
              <a:avLst/>
              <a:gdLst>
                <a:gd name="T0" fmla="*/ 4 w 4"/>
                <a:gd name="T1" fmla="*/ 23 h 23"/>
                <a:gd name="T2" fmla="*/ 2 w 4"/>
                <a:gd name="T3" fmla="*/ 17 h 23"/>
                <a:gd name="T4" fmla="*/ 0 w 4"/>
                <a:gd name="T5" fmla="*/ 0 h 23"/>
                <a:gd name="T6" fmla="*/ 4 w 4"/>
                <a:gd name="T7" fmla="*/ 23 h 23"/>
              </a:gdLst>
              <a:ahLst/>
              <a:cxnLst>
                <a:cxn ang="0">
                  <a:pos x="T0" y="T1"/>
                </a:cxn>
                <a:cxn ang="0">
                  <a:pos x="T2" y="T3"/>
                </a:cxn>
                <a:cxn ang="0">
                  <a:pos x="T4" y="T5"/>
                </a:cxn>
                <a:cxn ang="0">
                  <a:pos x="T6" y="T7"/>
                </a:cxn>
              </a:cxnLst>
              <a:rect l="0" t="0" r="r" b="b"/>
              <a:pathLst>
                <a:path w="4" h="23">
                  <a:moveTo>
                    <a:pt x="4" y="23"/>
                  </a:moveTo>
                  <a:lnTo>
                    <a:pt x="2" y="17"/>
                  </a:lnTo>
                  <a:lnTo>
                    <a:pt x="0" y="0"/>
                  </a:lnTo>
                  <a:lnTo>
                    <a:pt x="4" y="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7" name="Freeform 20510"/>
            <p:cNvSpPr/>
            <p:nvPr/>
          </p:nvSpPr>
          <p:spPr bwMode="auto">
            <a:xfrm>
              <a:off x="10071101" y="3108325"/>
              <a:ext cx="7938" cy="50800"/>
            </a:xfrm>
            <a:custGeom>
              <a:avLst/>
              <a:gdLst>
                <a:gd name="T0" fmla="*/ 1 w 2"/>
                <a:gd name="T1" fmla="*/ 14 h 15"/>
                <a:gd name="T2" fmla="*/ 1 w 2"/>
                <a:gd name="T3" fmla="*/ 8 h 15"/>
                <a:gd name="T4" fmla="*/ 2 w 2"/>
                <a:gd name="T5" fmla="*/ 1 h 15"/>
                <a:gd name="T6" fmla="*/ 0 w 2"/>
                <a:gd name="T7" fmla="*/ 8 h 15"/>
                <a:gd name="T8" fmla="*/ 1 w 2"/>
                <a:gd name="T9" fmla="*/ 14 h 15"/>
              </a:gdLst>
              <a:ahLst/>
              <a:cxnLst>
                <a:cxn ang="0">
                  <a:pos x="T0" y="T1"/>
                </a:cxn>
                <a:cxn ang="0">
                  <a:pos x="T2" y="T3"/>
                </a:cxn>
                <a:cxn ang="0">
                  <a:pos x="T4" y="T5"/>
                </a:cxn>
                <a:cxn ang="0">
                  <a:pos x="T6" y="T7"/>
                </a:cxn>
                <a:cxn ang="0">
                  <a:pos x="T8" y="T9"/>
                </a:cxn>
              </a:cxnLst>
              <a:rect l="0" t="0" r="r" b="b"/>
              <a:pathLst>
                <a:path w="2" h="15">
                  <a:moveTo>
                    <a:pt x="1" y="14"/>
                  </a:moveTo>
                  <a:cubicBezTo>
                    <a:pt x="1" y="8"/>
                    <a:pt x="1" y="8"/>
                    <a:pt x="1" y="8"/>
                  </a:cubicBezTo>
                  <a:cubicBezTo>
                    <a:pt x="1" y="5"/>
                    <a:pt x="1" y="3"/>
                    <a:pt x="2" y="1"/>
                  </a:cubicBezTo>
                  <a:cubicBezTo>
                    <a:pt x="1" y="0"/>
                    <a:pt x="0" y="3"/>
                    <a:pt x="0" y="8"/>
                  </a:cubicBezTo>
                  <a:cubicBezTo>
                    <a:pt x="0" y="11"/>
                    <a:pt x="0" y="15"/>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8" name="Freeform 20511"/>
            <p:cNvSpPr/>
            <p:nvPr/>
          </p:nvSpPr>
          <p:spPr bwMode="auto">
            <a:xfrm>
              <a:off x="10055226" y="3262313"/>
              <a:ext cx="9525" cy="20638"/>
            </a:xfrm>
            <a:custGeom>
              <a:avLst/>
              <a:gdLst>
                <a:gd name="T0" fmla="*/ 2 w 3"/>
                <a:gd name="T1" fmla="*/ 6 h 6"/>
                <a:gd name="T2" fmla="*/ 3 w 3"/>
                <a:gd name="T3" fmla="*/ 0 h 6"/>
                <a:gd name="T4" fmla="*/ 0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2" y="3"/>
                    <a:pt x="2" y="2"/>
                    <a:pt x="3" y="0"/>
                  </a:cubicBezTo>
                  <a:cubicBezTo>
                    <a:pt x="0" y="0"/>
                    <a:pt x="0" y="0"/>
                    <a:pt x="0" y="0"/>
                  </a:cubicBez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9" name="Freeform 20512"/>
            <p:cNvSpPr/>
            <p:nvPr/>
          </p:nvSpPr>
          <p:spPr bwMode="auto">
            <a:xfrm>
              <a:off x="10047288" y="3095625"/>
              <a:ext cx="7938" cy="101600"/>
            </a:xfrm>
            <a:custGeom>
              <a:avLst/>
              <a:gdLst>
                <a:gd name="T0" fmla="*/ 2 w 2"/>
                <a:gd name="T1" fmla="*/ 19 h 30"/>
                <a:gd name="T2" fmla="*/ 0 w 2"/>
                <a:gd name="T3" fmla="*/ 16 h 30"/>
                <a:gd name="T4" fmla="*/ 2 w 2"/>
                <a:gd name="T5" fmla="*/ 19 h 30"/>
              </a:gdLst>
              <a:ahLst/>
              <a:cxnLst>
                <a:cxn ang="0">
                  <a:pos x="T0" y="T1"/>
                </a:cxn>
                <a:cxn ang="0">
                  <a:pos x="T2" y="T3"/>
                </a:cxn>
                <a:cxn ang="0">
                  <a:pos x="T4" y="T5"/>
                </a:cxn>
              </a:cxnLst>
              <a:rect l="0" t="0" r="r" b="b"/>
              <a:pathLst>
                <a:path w="2" h="30">
                  <a:moveTo>
                    <a:pt x="2" y="19"/>
                  </a:moveTo>
                  <a:cubicBezTo>
                    <a:pt x="1" y="17"/>
                    <a:pt x="1" y="0"/>
                    <a:pt x="0" y="16"/>
                  </a:cubicBezTo>
                  <a:cubicBezTo>
                    <a:pt x="0" y="18"/>
                    <a:pt x="1" y="30"/>
                    <a:pt x="2"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0" name="Freeform 20513"/>
            <p:cNvSpPr/>
            <p:nvPr/>
          </p:nvSpPr>
          <p:spPr bwMode="auto">
            <a:xfrm>
              <a:off x="10210801" y="2679700"/>
              <a:ext cx="11113" cy="20638"/>
            </a:xfrm>
            <a:custGeom>
              <a:avLst/>
              <a:gdLst>
                <a:gd name="T0" fmla="*/ 0 w 3"/>
                <a:gd name="T1" fmla="*/ 6 h 6"/>
                <a:gd name="T2" fmla="*/ 3 w 3"/>
                <a:gd name="T3" fmla="*/ 4 h 6"/>
                <a:gd name="T4" fmla="*/ 1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1" y="5"/>
                    <a:pt x="2" y="4"/>
                    <a:pt x="3" y="4"/>
                  </a:cubicBezTo>
                  <a:cubicBezTo>
                    <a:pt x="2" y="2"/>
                    <a:pt x="2" y="1"/>
                    <a:pt x="1" y="0"/>
                  </a:cubicBezTo>
                  <a:cubicBezTo>
                    <a:pt x="1" y="2"/>
                    <a:pt x="0"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1" name="Freeform 20514"/>
            <p:cNvSpPr/>
            <p:nvPr/>
          </p:nvSpPr>
          <p:spPr bwMode="auto">
            <a:xfrm>
              <a:off x="9956801" y="2581275"/>
              <a:ext cx="15875" cy="80963"/>
            </a:xfrm>
            <a:custGeom>
              <a:avLst/>
              <a:gdLst>
                <a:gd name="T0" fmla="*/ 2 w 5"/>
                <a:gd name="T1" fmla="*/ 4 h 24"/>
                <a:gd name="T2" fmla="*/ 2 w 5"/>
                <a:gd name="T3" fmla="*/ 21 h 24"/>
                <a:gd name="T4" fmla="*/ 4 w 5"/>
                <a:gd name="T5" fmla="*/ 13 h 24"/>
                <a:gd name="T6" fmla="*/ 2 w 5"/>
                <a:gd name="T7" fmla="*/ 4 h 24"/>
              </a:gdLst>
              <a:ahLst/>
              <a:cxnLst>
                <a:cxn ang="0">
                  <a:pos x="T0" y="T1"/>
                </a:cxn>
                <a:cxn ang="0">
                  <a:pos x="T2" y="T3"/>
                </a:cxn>
                <a:cxn ang="0">
                  <a:pos x="T4" y="T5"/>
                </a:cxn>
                <a:cxn ang="0">
                  <a:pos x="T6" y="T7"/>
                </a:cxn>
              </a:cxnLst>
              <a:rect l="0" t="0" r="r" b="b"/>
              <a:pathLst>
                <a:path w="5" h="24">
                  <a:moveTo>
                    <a:pt x="2" y="4"/>
                  </a:moveTo>
                  <a:cubicBezTo>
                    <a:pt x="0" y="18"/>
                    <a:pt x="4" y="7"/>
                    <a:pt x="2" y="21"/>
                  </a:cubicBezTo>
                  <a:cubicBezTo>
                    <a:pt x="2" y="24"/>
                    <a:pt x="4" y="10"/>
                    <a:pt x="4" y="13"/>
                  </a:cubicBezTo>
                  <a:cubicBezTo>
                    <a:pt x="4" y="4"/>
                    <a:pt x="5" y="0"/>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2" name="Freeform 20515"/>
            <p:cNvSpPr/>
            <p:nvPr/>
          </p:nvSpPr>
          <p:spPr bwMode="auto">
            <a:xfrm>
              <a:off x="9969501" y="2625725"/>
              <a:ext cx="0" cy="15875"/>
            </a:xfrm>
            <a:custGeom>
              <a:avLst/>
              <a:gdLst>
                <a:gd name="T0" fmla="*/ 0 h 5"/>
                <a:gd name="T1" fmla="*/ 5 h 5"/>
                <a:gd name="T2" fmla="*/ 0 h 5"/>
              </a:gdLst>
              <a:ahLst/>
              <a:cxnLst>
                <a:cxn ang="0">
                  <a:pos x="0" y="T0"/>
                </a:cxn>
                <a:cxn ang="0">
                  <a:pos x="0" y="T1"/>
                </a:cxn>
                <a:cxn ang="0">
                  <a:pos x="0" y="T2"/>
                </a:cxn>
              </a:cxnLst>
              <a:rect l="0" t="0" r="r" b="b"/>
              <a:pathLst>
                <a:path h="5">
                  <a:moveTo>
                    <a:pt x="0" y="0"/>
                  </a:moveTo>
                  <a:cubicBezTo>
                    <a:pt x="0" y="2"/>
                    <a:pt x="0" y="3"/>
                    <a:pt x="0" y="5"/>
                  </a:cubicBezTo>
                  <a:cubicBezTo>
                    <a:pt x="0"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3" name="Freeform 20517"/>
            <p:cNvSpPr/>
            <p:nvPr/>
          </p:nvSpPr>
          <p:spPr bwMode="auto">
            <a:xfrm>
              <a:off x="9882188" y="4995863"/>
              <a:ext cx="3175" cy="30163"/>
            </a:xfrm>
            <a:custGeom>
              <a:avLst/>
              <a:gdLst>
                <a:gd name="T0" fmla="*/ 2 w 2"/>
                <a:gd name="T1" fmla="*/ 0 h 19"/>
                <a:gd name="T2" fmla="*/ 0 w 2"/>
                <a:gd name="T3" fmla="*/ 19 h 19"/>
                <a:gd name="T4" fmla="*/ 2 w 2"/>
                <a:gd name="T5" fmla="*/ 6 h 19"/>
                <a:gd name="T6" fmla="*/ 2 w 2"/>
                <a:gd name="T7" fmla="*/ 0 h 19"/>
              </a:gdLst>
              <a:ahLst/>
              <a:cxnLst>
                <a:cxn ang="0">
                  <a:pos x="T0" y="T1"/>
                </a:cxn>
                <a:cxn ang="0">
                  <a:pos x="T2" y="T3"/>
                </a:cxn>
                <a:cxn ang="0">
                  <a:pos x="T4" y="T5"/>
                </a:cxn>
                <a:cxn ang="0">
                  <a:pos x="T6" y="T7"/>
                </a:cxn>
              </a:cxnLst>
              <a:rect l="0" t="0" r="r" b="b"/>
              <a:pathLst>
                <a:path w="2" h="19">
                  <a:moveTo>
                    <a:pt x="2" y="0"/>
                  </a:moveTo>
                  <a:lnTo>
                    <a:pt x="0" y="19"/>
                  </a:lnTo>
                  <a:lnTo>
                    <a:pt x="2" y="6"/>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4" name="Freeform 20518"/>
            <p:cNvSpPr/>
            <p:nvPr/>
          </p:nvSpPr>
          <p:spPr bwMode="auto">
            <a:xfrm>
              <a:off x="9885363" y="5056188"/>
              <a:ext cx="9525" cy="23813"/>
            </a:xfrm>
            <a:custGeom>
              <a:avLst/>
              <a:gdLst>
                <a:gd name="T0" fmla="*/ 3 w 3"/>
                <a:gd name="T1" fmla="*/ 0 h 7"/>
                <a:gd name="T2" fmla="*/ 0 w 3"/>
                <a:gd name="T3" fmla="*/ 2 h 7"/>
                <a:gd name="T4" fmla="*/ 3 w 3"/>
                <a:gd name="T5" fmla="*/ 7 h 7"/>
                <a:gd name="T6" fmla="*/ 3 w 3"/>
                <a:gd name="T7" fmla="*/ 0 h 7"/>
              </a:gdLst>
              <a:ahLst/>
              <a:cxnLst>
                <a:cxn ang="0">
                  <a:pos x="T0" y="T1"/>
                </a:cxn>
                <a:cxn ang="0">
                  <a:pos x="T2" y="T3"/>
                </a:cxn>
                <a:cxn ang="0">
                  <a:pos x="T4" y="T5"/>
                </a:cxn>
                <a:cxn ang="0">
                  <a:pos x="T6" y="T7"/>
                </a:cxn>
              </a:cxnLst>
              <a:rect l="0" t="0" r="r" b="b"/>
              <a:pathLst>
                <a:path w="3" h="7">
                  <a:moveTo>
                    <a:pt x="3" y="0"/>
                  </a:moveTo>
                  <a:cubicBezTo>
                    <a:pt x="0" y="2"/>
                    <a:pt x="0" y="2"/>
                    <a:pt x="0" y="2"/>
                  </a:cubicBezTo>
                  <a:cubicBezTo>
                    <a:pt x="3" y="7"/>
                    <a:pt x="3" y="7"/>
                    <a:pt x="3" y="7"/>
                  </a:cubicBezTo>
                  <a:cubicBezTo>
                    <a:pt x="2" y="5"/>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5" name="Freeform 20519"/>
            <p:cNvSpPr/>
            <p:nvPr/>
          </p:nvSpPr>
          <p:spPr bwMode="auto">
            <a:xfrm>
              <a:off x="9521825" y="2390775"/>
              <a:ext cx="3175" cy="26988"/>
            </a:xfrm>
            <a:custGeom>
              <a:avLst/>
              <a:gdLst>
                <a:gd name="T0" fmla="*/ 1 w 1"/>
                <a:gd name="T1" fmla="*/ 1 h 8"/>
                <a:gd name="T2" fmla="*/ 0 w 1"/>
                <a:gd name="T3" fmla="*/ 0 h 8"/>
                <a:gd name="T4" fmla="*/ 0 w 1"/>
                <a:gd name="T5" fmla="*/ 8 h 8"/>
                <a:gd name="T6" fmla="*/ 1 w 1"/>
                <a:gd name="T7" fmla="*/ 1 h 8"/>
              </a:gdLst>
              <a:ahLst/>
              <a:cxnLst>
                <a:cxn ang="0">
                  <a:pos x="T0" y="T1"/>
                </a:cxn>
                <a:cxn ang="0">
                  <a:pos x="T2" y="T3"/>
                </a:cxn>
                <a:cxn ang="0">
                  <a:pos x="T4" y="T5"/>
                </a:cxn>
                <a:cxn ang="0">
                  <a:pos x="T6" y="T7"/>
                </a:cxn>
              </a:cxnLst>
              <a:rect l="0" t="0" r="r" b="b"/>
              <a:pathLst>
                <a:path w="1" h="8">
                  <a:moveTo>
                    <a:pt x="1" y="1"/>
                  </a:moveTo>
                  <a:cubicBezTo>
                    <a:pt x="0" y="0"/>
                    <a:pt x="0" y="0"/>
                    <a:pt x="0" y="0"/>
                  </a:cubicBezTo>
                  <a:cubicBezTo>
                    <a:pt x="0" y="1"/>
                    <a:pt x="0" y="4"/>
                    <a:pt x="0" y="8"/>
                  </a:cubicBezTo>
                  <a:cubicBezTo>
                    <a:pt x="1" y="5"/>
                    <a:pt x="1" y="3"/>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6" name="Freeform 20520"/>
            <p:cNvSpPr/>
            <p:nvPr/>
          </p:nvSpPr>
          <p:spPr bwMode="auto">
            <a:xfrm>
              <a:off x="9558338" y="2873375"/>
              <a:ext cx="17463" cy="26988"/>
            </a:xfrm>
            <a:custGeom>
              <a:avLst/>
              <a:gdLst>
                <a:gd name="T0" fmla="*/ 3 w 5"/>
                <a:gd name="T1" fmla="*/ 7 h 8"/>
                <a:gd name="T2" fmla="*/ 4 w 5"/>
                <a:gd name="T3" fmla="*/ 8 h 8"/>
                <a:gd name="T4" fmla="*/ 5 w 5"/>
                <a:gd name="T5" fmla="*/ 6 h 8"/>
                <a:gd name="T6" fmla="*/ 4 w 5"/>
                <a:gd name="T7" fmla="*/ 7 h 8"/>
                <a:gd name="T8" fmla="*/ 4 w 5"/>
                <a:gd name="T9" fmla="*/ 6 h 8"/>
                <a:gd name="T10" fmla="*/ 0 w 5"/>
                <a:gd name="T11" fmla="*/ 0 h 8"/>
                <a:gd name="T12" fmla="*/ 3 w 5"/>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3" y="7"/>
                  </a:moveTo>
                  <a:cubicBezTo>
                    <a:pt x="4" y="8"/>
                    <a:pt x="4" y="8"/>
                    <a:pt x="4" y="8"/>
                  </a:cubicBezTo>
                  <a:cubicBezTo>
                    <a:pt x="5" y="7"/>
                    <a:pt x="5" y="7"/>
                    <a:pt x="5" y="6"/>
                  </a:cubicBezTo>
                  <a:cubicBezTo>
                    <a:pt x="4" y="7"/>
                    <a:pt x="4" y="7"/>
                    <a:pt x="4" y="7"/>
                  </a:cubicBezTo>
                  <a:cubicBezTo>
                    <a:pt x="4" y="6"/>
                    <a:pt x="4" y="6"/>
                    <a:pt x="4" y="6"/>
                  </a:cubicBezTo>
                  <a:cubicBezTo>
                    <a:pt x="0" y="0"/>
                    <a:pt x="0" y="0"/>
                    <a:pt x="0" y="0"/>
                  </a:cubicBez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7" name="Freeform 20521"/>
            <p:cNvSpPr/>
            <p:nvPr/>
          </p:nvSpPr>
          <p:spPr bwMode="auto">
            <a:xfrm>
              <a:off x="9301163" y="2533650"/>
              <a:ext cx="26988" cy="44450"/>
            </a:xfrm>
            <a:custGeom>
              <a:avLst/>
              <a:gdLst>
                <a:gd name="T0" fmla="*/ 0 w 8"/>
                <a:gd name="T1" fmla="*/ 2 h 13"/>
                <a:gd name="T2" fmla="*/ 8 w 8"/>
                <a:gd name="T3" fmla="*/ 13 h 13"/>
                <a:gd name="T4" fmla="*/ 0 w 8"/>
                <a:gd name="T5" fmla="*/ 2 h 13"/>
              </a:gdLst>
              <a:ahLst/>
              <a:cxnLst>
                <a:cxn ang="0">
                  <a:pos x="T0" y="T1"/>
                </a:cxn>
                <a:cxn ang="0">
                  <a:pos x="T2" y="T3"/>
                </a:cxn>
                <a:cxn ang="0">
                  <a:pos x="T4" y="T5"/>
                </a:cxn>
              </a:cxnLst>
              <a:rect l="0" t="0" r="r" b="b"/>
              <a:pathLst>
                <a:path w="8" h="13">
                  <a:moveTo>
                    <a:pt x="0" y="2"/>
                  </a:moveTo>
                  <a:cubicBezTo>
                    <a:pt x="3" y="6"/>
                    <a:pt x="6" y="9"/>
                    <a:pt x="8" y="13"/>
                  </a:cubicBezTo>
                  <a:cubicBezTo>
                    <a:pt x="3" y="6"/>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pic>
        <p:nvPicPr>
          <p:cNvPr id="419" name="图形 418"/>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flipV="1">
            <a:off x="415153" y="599372"/>
            <a:ext cx="5058843" cy="613937"/>
          </a:xfrm>
          <a:prstGeom prst="rect">
            <a:avLst/>
          </a:prstGeom>
        </p:spPr>
      </p:pic>
      <p:pic>
        <p:nvPicPr>
          <p:cNvPr id="420" name="图片 419"/>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983313" y="114836"/>
            <a:ext cx="6018816" cy="2568620"/>
          </a:xfrm>
          <a:prstGeom prst="rect">
            <a:avLst/>
          </a:prstGeom>
        </p:spPr>
      </p:pic>
      <p:pic>
        <p:nvPicPr>
          <p:cNvPr id="421" name="图片 420"/>
          <p:cNvPicPr>
            <a:picLocks noChangeAspect="1"/>
          </p:cNvPicPr>
          <p:nvPr/>
        </p:nvPicPr>
        <p:blipFill>
          <a:blip r:embed="rId5">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598604" y="2400158"/>
            <a:ext cx="2140329" cy="4019674"/>
          </a:xfrm>
          <a:prstGeom prst="rect">
            <a:avLst/>
          </a:prstGeom>
        </p:spPr>
      </p:pic>
      <p:pic>
        <p:nvPicPr>
          <p:cNvPr id="422" name="图形 421"/>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01228" y="516215"/>
            <a:ext cx="1437705" cy="736080"/>
          </a:xfrm>
          <a:prstGeom prst="rect">
            <a:avLst/>
          </a:prstGeom>
        </p:spPr>
      </p:pic>
      <p:pic>
        <p:nvPicPr>
          <p:cNvPr id="423" name="图片 422"/>
          <p:cNvPicPr>
            <a:picLocks noChangeAspect="1"/>
          </p:cNvPicPr>
          <p:nvPr/>
        </p:nvPicPr>
        <p:blipFill>
          <a:blip r:embed="rId9">
            <a:extLst>
              <a:ext uri="{BEBA8EAE-BF5A-486C-A8C5-ECC9F3942E4B}">
                <a14:imgProps xmlns:a14="http://schemas.microsoft.com/office/drawing/2010/main">
                  <a14:imgLayer r:embed="rId10">
                    <a14:imgEffect>
                      <a14:saturation sat="400000"/>
                    </a14:imgEffect>
                  </a14:imgLayer>
                </a14:imgProps>
              </a:ext>
              <a:ext uri="{28A0092B-C50C-407E-A947-70E740481C1C}">
                <a14:useLocalDpi xmlns:a14="http://schemas.microsoft.com/office/drawing/2010/main" val="0"/>
              </a:ext>
            </a:extLst>
          </a:blip>
          <a:stretch>
            <a:fillRect/>
          </a:stretch>
        </p:blipFill>
        <p:spPr>
          <a:xfrm>
            <a:off x="2919461" y="5917475"/>
            <a:ext cx="2364856" cy="642968"/>
          </a:xfrm>
          <a:prstGeom prst="rect">
            <a:avLst/>
          </a:prstGeom>
        </p:spPr>
      </p:pic>
      <p:grpSp>
        <p:nvGrpSpPr>
          <p:cNvPr id="429" name="组合 428"/>
          <p:cNvGrpSpPr/>
          <p:nvPr/>
        </p:nvGrpSpPr>
        <p:grpSpPr>
          <a:xfrm>
            <a:off x="4979567" y="2329002"/>
            <a:ext cx="1800200" cy="1282780"/>
            <a:chOff x="1862030" y="1491630"/>
            <a:chExt cx="1809869" cy="1289670"/>
          </a:xfrm>
        </p:grpSpPr>
        <p:sp>
          <p:nvSpPr>
            <p:cNvPr id="430" name="椭圆 7"/>
            <p:cNvSpPr/>
            <p:nvPr/>
          </p:nvSpPr>
          <p:spPr>
            <a:xfrm>
              <a:off x="1862030" y="1491630"/>
              <a:ext cx="1809869" cy="1148700"/>
            </a:xfrm>
            <a:custGeom>
              <a:avLst/>
              <a:gdLst>
                <a:gd name="connsiteX0" fmla="*/ 0 w 1800200"/>
                <a:gd name="connsiteY0" fmla="*/ 540060 h 1080120"/>
                <a:gd name="connsiteX1" fmla="*/ 900100 w 1800200"/>
                <a:gd name="connsiteY1" fmla="*/ 0 h 1080120"/>
                <a:gd name="connsiteX2" fmla="*/ 1800200 w 1800200"/>
                <a:gd name="connsiteY2" fmla="*/ 540060 h 1080120"/>
                <a:gd name="connsiteX3" fmla="*/ 900100 w 1800200"/>
                <a:gd name="connsiteY3" fmla="*/ 1080120 h 1080120"/>
                <a:gd name="connsiteX4" fmla="*/ 0 w 1800200"/>
                <a:gd name="connsiteY4" fmla="*/ 540060 h 1080120"/>
                <a:gd name="connsiteX0-1" fmla="*/ 900100 w 1800200"/>
                <a:gd name="connsiteY0-2" fmla="*/ 1080120 h 1171560"/>
                <a:gd name="connsiteX1-3" fmla="*/ 0 w 1800200"/>
                <a:gd name="connsiteY1-4" fmla="*/ 540060 h 1171560"/>
                <a:gd name="connsiteX2-5" fmla="*/ 900100 w 1800200"/>
                <a:gd name="connsiteY2-6" fmla="*/ 0 h 1171560"/>
                <a:gd name="connsiteX3-7" fmla="*/ 1800200 w 1800200"/>
                <a:gd name="connsiteY3-8" fmla="*/ 540060 h 1171560"/>
                <a:gd name="connsiteX4-9" fmla="*/ 991540 w 1800200"/>
                <a:gd name="connsiteY4-10" fmla="*/ 1171560 h 1171560"/>
                <a:gd name="connsiteX0-11" fmla="*/ 900100 w 1800200"/>
                <a:gd name="connsiteY0-12" fmla="*/ 1080120 h 1148700"/>
                <a:gd name="connsiteX1-13" fmla="*/ 0 w 1800200"/>
                <a:gd name="connsiteY1-14" fmla="*/ 540060 h 1148700"/>
                <a:gd name="connsiteX2-15" fmla="*/ 900100 w 1800200"/>
                <a:gd name="connsiteY2-16" fmla="*/ 0 h 1148700"/>
                <a:gd name="connsiteX3-17" fmla="*/ 1800200 w 1800200"/>
                <a:gd name="connsiteY3-18" fmla="*/ 540060 h 1148700"/>
                <a:gd name="connsiteX4-19" fmla="*/ 991540 w 1800200"/>
                <a:gd name="connsiteY4-20" fmla="*/ 1148700 h 1148700"/>
                <a:gd name="connsiteX0-21" fmla="*/ 909769 w 1809869"/>
                <a:gd name="connsiteY0-22" fmla="*/ 1080120 h 1148700"/>
                <a:gd name="connsiteX1-23" fmla="*/ 462069 w 1809869"/>
                <a:gd name="connsiteY1-24" fmla="*/ 1003920 h 1148700"/>
                <a:gd name="connsiteX2-25" fmla="*/ 9669 w 1809869"/>
                <a:gd name="connsiteY2-26" fmla="*/ 540060 h 1148700"/>
                <a:gd name="connsiteX3-27" fmla="*/ 909769 w 1809869"/>
                <a:gd name="connsiteY3-28" fmla="*/ 0 h 1148700"/>
                <a:gd name="connsiteX4-29" fmla="*/ 1809869 w 1809869"/>
                <a:gd name="connsiteY4-30" fmla="*/ 540060 h 1148700"/>
                <a:gd name="connsiteX5" fmla="*/ 1001209 w 1809869"/>
                <a:gd name="connsiteY5" fmla="*/ 1148700 h 11487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1809869" h="1148700">
                  <a:moveTo>
                    <a:pt x="909769" y="1080120"/>
                  </a:moveTo>
                  <a:cubicBezTo>
                    <a:pt x="835152" y="1067420"/>
                    <a:pt x="612086" y="1093930"/>
                    <a:pt x="462069" y="1003920"/>
                  </a:cubicBezTo>
                  <a:cubicBezTo>
                    <a:pt x="312052" y="913910"/>
                    <a:pt x="-64948" y="707380"/>
                    <a:pt x="9669" y="540060"/>
                  </a:cubicBezTo>
                  <a:cubicBezTo>
                    <a:pt x="84286" y="372740"/>
                    <a:pt x="412657" y="0"/>
                    <a:pt x="909769" y="0"/>
                  </a:cubicBezTo>
                  <a:cubicBezTo>
                    <a:pt x="1406881" y="0"/>
                    <a:pt x="1809869" y="241793"/>
                    <a:pt x="1809869" y="540060"/>
                  </a:cubicBezTo>
                  <a:cubicBezTo>
                    <a:pt x="1809869" y="838327"/>
                    <a:pt x="1406881" y="1057260"/>
                    <a:pt x="1001209" y="11487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31" name="任意多边形 8"/>
            <p:cNvSpPr/>
            <p:nvPr/>
          </p:nvSpPr>
          <p:spPr>
            <a:xfrm>
              <a:off x="2655094" y="2564130"/>
              <a:ext cx="228123" cy="217170"/>
            </a:xfrm>
            <a:custGeom>
              <a:avLst/>
              <a:gdLst>
                <a:gd name="connsiteX0" fmla="*/ 0 w 182880"/>
                <a:gd name="connsiteY0" fmla="*/ 0 h 198120"/>
                <a:gd name="connsiteX1" fmla="*/ 137160 w 182880"/>
                <a:gd name="connsiteY1" fmla="*/ 198120 h 198120"/>
                <a:gd name="connsiteX2" fmla="*/ 182880 w 182880"/>
                <a:gd name="connsiteY2" fmla="*/ 53340 h 198120"/>
                <a:gd name="connsiteX0-1" fmla="*/ 0 w 216217"/>
                <a:gd name="connsiteY0-2" fmla="*/ 0 h 198120"/>
                <a:gd name="connsiteX1-3" fmla="*/ 137160 w 216217"/>
                <a:gd name="connsiteY1-4" fmla="*/ 198120 h 198120"/>
                <a:gd name="connsiteX2-5" fmla="*/ 216217 w 216217"/>
                <a:gd name="connsiteY2-6" fmla="*/ 43815 h 198120"/>
                <a:gd name="connsiteX0-7" fmla="*/ 0 w 228123"/>
                <a:gd name="connsiteY0-8" fmla="*/ 0 h 217170"/>
                <a:gd name="connsiteX1-9" fmla="*/ 149066 w 228123"/>
                <a:gd name="connsiteY1-10" fmla="*/ 217170 h 217170"/>
                <a:gd name="connsiteX2-11" fmla="*/ 228123 w 228123"/>
                <a:gd name="connsiteY2-12" fmla="*/ 62865 h 217170"/>
              </a:gdLst>
              <a:ahLst/>
              <a:cxnLst>
                <a:cxn ang="0">
                  <a:pos x="connsiteX0-1" y="connsiteY0-2"/>
                </a:cxn>
                <a:cxn ang="0">
                  <a:pos x="connsiteX1-3" y="connsiteY1-4"/>
                </a:cxn>
                <a:cxn ang="0">
                  <a:pos x="connsiteX2-5" y="connsiteY2-6"/>
                </a:cxn>
              </a:cxnLst>
              <a:rect l="l" t="t" r="r" b="b"/>
              <a:pathLst>
                <a:path w="228123" h="217170">
                  <a:moveTo>
                    <a:pt x="0" y="0"/>
                  </a:moveTo>
                  <a:lnTo>
                    <a:pt x="149066" y="217170"/>
                  </a:lnTo>
                  <a:lnTo>
                    <a:pt x="228123" y="62865"/>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sp>
        <p:nvSpPr>
          <p:cNvPr id="432" name="任意多边形 16"/>
          <p:cNvSpPr/>
          <p:nvPr/>
        </p:nvSpPr>
        <p:spPr>
          <a:xfrm>
            <a:off x="4448175" y="4651983"/>
            <a:ext cx="3295650" cy="96067"/>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33" name="TextBox 1"/>
          <p:cNvSpPr txBox="1"/>
          <p:nvPr/>
        </p:nvSpPr>
        <p:spPr>
          <a:xfrm>
            <a:off x="3230698" y="3458702"/>
            <a:ext cx="5730603" cy="1015663"/>
          </a:xfrm>
          <a:prstGeom prst="rect">
            <a:avLst/>
          </a:prstGeom>
          <a:noFill/>
        </p:spPr>
        <p:txBody>
          <a:bodyPr wrap="square" rtlCol="0">
            <a:spAutoFit/>
          </a:bodyPr>
          <a:lstStyle/>
          <a:p>
            <a:pPr algn="ctr"/>
            <a:r>
              <a:rPr lang="zh-CN" altLang="en-US" sz="6000" b="1" dirty="0">
                <a:solidFill>
                  <a:schemeClr val="bg1"/>
                </a:solidFill>
                <a:latin typeface="演示悠然小楷" panose="00000500000000000000" pitchFamily="2" charset="-122"/>
                <a:ea typeface="演示悠然小楷" panose="00000500000000000000" pitchFamily="2" charset="-122"/>
              </a:rPr>
              <a:t>给家长的意见建议</a:t>
            </a:r>
            <a:endParaRPr lang="zh-CN" altLang="en-US" sz="6000" b="1" dirty="0">
              <a:solidFill>
                <a:schemeClr val="bg1"/>
              </a:solidFill>
              <a:latin typeface="演示悠然小楷" panose="00000500000000000000" pitchFamily="2" charset="-122"/>
              <a:ea typeface="演示悠然小楷" panose="00000500000000000000" pitchFamily="2" charset="-122"/>
            </a:endParaRPr>
          </a:p>
        </p:txBody>
      </p:sp>
      <p:sp>
        <p:nvSpPr>
          <p:cNvPr id="435" name="TextBox 11"/>
          <p:cNvSpPr txBox="1"/>
          <p:nvPr/>
        </p:nvSpPr>
        <p:spPr>
          <a:xfrm>
            <a:off x="5163577" y="2515563"/>
            <a:ext cx="1436537" cy="769441"/>
          </a:xfrm>
          <a:prstGeom prst="rect">
            <a:avLst/>
          </a:prstGeom>
          <a:noFill/>
        </p:spPr>
        <p:txBody>
          <a:bodyPr wrap="square" rtlCol="0">
            <a:spAutoFit/>
          </a:bodyPr>
          <a:lstStyle/>
          <a:p>
            <a:pPr algn="ctr"/>
            <a:r>
              <a:rPr lang="en-US" altLang="zh-CN" sz="4400" b="1" dirty="0">
                <a:solidFill>
                  <a:schemeClr val="bg1"/>
                </a:solidFill>
                <a:latin typeface="Arial" panose="020B0604020202020204" pitchFamily="34" charset="0"/>
                <a:ea typeface="思源黑体 CN Normal" panose="020B0400000000000000" pitchFamily="34" charset="-122"/>
                <a:cs typeface="Arial" panose="020B0604020202020204" pitchFamily="34" charset="0"/>
              </a:rPr>
              <a:t>04</a:t>
            </a:r>
            <a:endParaRPr lang="zh-CN" altLang="en-US" sz="4400" b="1" dirty="0">
              <a:solidFill>
                <a:schemeClr val="bg1"/>
              </a:solidFill>
              <a:latin typeface="Arial" panose="020B0604020202020204" pitchFamily="34" charset="0"/>
              <a:ea typeface="思源黑体 CN Normal" panose="020B0400000000000000"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12536" y="3263516"/>
            <a:ext cx="1720334" cy="187701"/>
            <a:chOff x="2463800" y="2253085"/>
            <a:chExt cx="1232867" cy="134515"/>
          </a:xfrm>
        </p:grpSpPr>
        <p:sp>
          <p:nvSpPr>
            <p:cNvPr id="3" name="任意多边形 7"/>
            <p:cNvSpPr/>
            <p:nvPr/>
          </p:nvSpPr>
          <p:spPr>
            <a:xfrm>
              <a:off x="2463800" y="2324100"/>
              <a:ext cx="1181100" cy="63500"/>
            </a:xfrm>
            <a:custGeom>
              <a:avLst/>
              <a:gdLst>
                <a:gd name="connsiteX0" fmla="*/ 0 w 1181100"/>
                <a:gd name="connsiteY0" fmla="*/ 63500 h 63500"/>
                <a:gd name="connsiteX1" fmla="*/ 787400 w 1181100"/>
                <a:gd name="connsiteY1" fmla="*/ 25400 h 63500"/>
                <a:gd name="connsiteX2" fmla="*/ 1181100 w 1181100"/>
                <a:gd name="connsiteY2" fmla="*/ 0 h 63500"/>
              </a:gdLst>
              <a:ahLst/>
              <a:cxnLst>
                <a:cxn ang="0">
                  <a:pos x="connsiteX0" y="connsiteY0"/>
                </a:cxn>
                <a:cxn ang="0">
                  <a:pos x="connsiteX1" y="connsiteY1"/>
                </a:cxn>
                <a:cxn ang="0">
                  <a:pos x="connsiteX2" y="connsiteY2"/>
                </a:cxn>
              </a:cxnLst>
              <a:rect l="l" t="t" r="r" b="b"/>
              <a:pathLst>
                <a:path w="1181100" h="63500">
                  <a:moveTo>
                    <a:pt x="0" y="63500"/>
                  </a:moveTo>
                  <a:lnTo>
                    <a:pt x="787400" y="25400"/>
                  </a:lnTo>
                  <a:cubicBezTo>
                    <a:pt x="984250" y="14817"/>
                    <a:pt x="1082675" y="7408"/>
                    <a:pt x="1181100" y="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4" name="任意多边形 26"/>
            <p:cNvSpPr/>
            <p:nvPr/>
          </p:nvSpPr>
          <p:spPr>
            <a:xfrm rot="18940462" flipH="1">
              <a:off x="3551524" y="2253085"/>
              <a:ext cx="145143" cy="133053"/>
            </a:xfrm>
            <a:custGeom>
              <a:avLst/>
              <a:gdLst>
                <a:gd name="connsiteX0" fmla="*/ 88331 w 146388"/>
                <a:gd name="connsiteY0" fmla="*/ 0 h 199434"/>
                <a:gd name="connsiteX1" fmla="*/ 1245 w 146388"/>
                <a:gd name="connsiteY1" fmla="*/ 188686 h 199434"/>
                <a:gd name="connsiteX2" fmla="*/ 146388 w 146388"/>
                <a:gd name="connsiteY2" fmla="*/ 159657 h 199434"/>
                <a:gd name="connsiteX0-1" fmla="*/ 88331 w 146388"/>
                <a:gd name="connsiteY0-2" fmla="*/ 0 h 188686"/>
                <a:gd name="connsiteX1-3" fmla="*/ 1245 w 146388"/>
                <a:gd name="connsiteY1-4" fmla="*/ 188686 h 188686"/>
                <a:gd name="connsiteX2-5" fmla="*/ 146388 w 146388"/>
                <a:gd name="connsiteY2-6" fmla="*/ 159657 h 188686"/>
                <a:gd name="connsiteX0-7" fmla="*/ 87086 w 145143"/>
                <a:gd name="connsiteY0-8" fmla="*/ 0 h 188686"/>
                <a:gd name="connsiteX1-9" fmla="*/ 0 w 145143"/>
                <a:gd name="connsiteY1-10" fmla="*/ 188686 h 188686"/>
                <a:gd name="connsiteX2-11" fmla="*/ 145143 w 145143"/>
                <a:gd name="connsiteY2-12" fmla="*/ 159657 h 188686"/>
              </a:gdLst>
              <a:ahLst/>
              <a:cxnLst>
                <a:cxn ang="0">
                  <a:pos x="connsiteX0-1" y="connsiteY0-2"/>
                </a:cxn>
                <a:cxn ang="0">
                  <a:pos x="connsiteX1-3" y="connsiteY1-4"/>
                </a:cxn>
                <a:cxn ang="0">
                  <a:pos x="connsiteX2-5" y="connsiteY2-6"/>
                </a:cxn>
              </a:cxnLst>
              <a:rect l="l" t="t" r="r" b="b"/>
              <a:pathLst>
                <a:path w="145143" h="188686">
                  <a:moveTo>
                    <a:pt x="87086" y="0"/>
                  </a:moveTo>
                  <a:lnTo>
                    <a:pt x="0" y="188686"/>
                  </a:lnTo>
                  <a:lnTo>
                    <a:pt x="145143" y="159657"/>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grpSp>
        <p:nvGrpSpPr>
          <p:cNvPr id="5" name="组合 4"/>
          <p:cNvGrpSpPr/>
          <p:nvPr/>
        </p:nvGrpSpPr>
        <p:grpSpPr>
          <a:xfrm>
            <a:off x="2859370" y="1924437"/>
            <a:ext cx="1673818" cy="1296401"/>
            <a:chOff x="2425699" y="1293442"/>
            <a:chExt cx="1199532" cy="929058"/>
          </a:xfrm>
        </p:grpSpPr>
        <p:sp>
          <p:nvSpPr>
            <p:cNvPr id="6" name="任意多边形 2"/>
            <p:cNvSpPr/>
            <p:nvPr/>
          </p:nvSpPr>
          <p:spPr>
            <a:xfrm>
              <a:off x="2425699" y="1370012"/>
              <a:ext cx="1150143" cy="852488"/>
            </a:xfrm>
            <a:custGeom>
              <a:avLst/>
              <a:gdLst>
                <a:gd name="connsiteX0" fmla="*/ 0 w 1219200"/>
                <a:gd name="connsiteY0" fmla="*/ 847617 h 847617"/>
                <a:gd name="connsiteX1" fmla="*/ 342900 w 1219200"/>
                <a:gd name="connsiteY1" fmla="*/ 631717 h 847617"/>
                <a:gd name="connsiteX2" fmla="*/ 939800 w 1219200"/>
                <a:gd name="connsiteY2" fmla="*/ 85617 h 847617"/>
                <a:gd name="connsiteX3" fmla="*/ 1219200 w 1219200"/>
                <a:gd name="connsiteY3" fmla="*/ 9417 h 847617"/>
                <a:gd name="connsiteX0-1" fmla="*/ 0 w 1150143"/>
                <a:gd name="connsiteY0-2" fmla="*/ 859140 h 859140"/>
                <a:gd name="connsiteX1-3" fmla="*/ 342900 w 1150143"/>
                <a:gd name="connsiteY1-4" fmla="*/ 643240 h 859140"/>
                <a:gd name="connsiteX2-5" fmla="*/ 939800 w 1150143"/>
                <a:gd name="connsiteY2-6" fmla="*/ 97140 h 859140"/>
                <a:gd name="connsiteX3-7" fmla="*/ 1150143 w 1150143"/>
                <a:gd name="connsiteY3-8" fmla="*/ 6652 h 859140"/>
                <a:gd name="connsiteX0-9" fmla="*/ 0 w 1150143"/>
                <a:gd name="connsiteY0-10" fmla="*/ 852488 h 852488"/>
                <a:gd name="connsiteX1-11" fmla="*/ 342900 w 1150143"/>
                <a:gd name="connsiteY1-12" fmla="*/ 636588 h 852488"/>
                <a:gd name="connsiteX2-13" fmla="*/ 939800 w 1150143"/>
                <a:gd name="connsiteY2-14" fmla="*/ 90488 h 852488"/>
                <a:gd name="connsiteX3-15" fmla="*/ 1150143 w 1150143"/>
                <a:gd name="connsiteY3-16" fmla="*/ 0 h 852488"/>
                <a:gd name="connsiteX0-17" fmla="*/ 0 w 1150143"/>
                <a:gd name="connsiteY0-18" fmla="*/ 852488 h 852488"/>
                <a:gd name="connsiteX1-19" fmla="*/ 342900 w 1150143"/>
                <a:gd name="connsiteY1-20" fmla="*/ 636588 h 852488"/>
                <a:gd name="connsiteX2-21" fmla="*/ 939800 w 1150143"/>
                <a:gd name="connsiteY2-22" fmla="*/ 90488 h 852488"/>
                <a:gd name="connsiteX3-23" fmla="*/ 1150143 w 1150143"/>
                <a:gd name="connsiteY3-24" fmla="*/ 0 h 852488"/>
              </a:gdLst>
              <a:ahLst/>
              <a:cxnLst>
                <a:cxn ang="0">
                  <a:pos x="connsiteX0-1" y="connsiteY0-2"/>
                </a:cxn>
                <a:cxn ang="0">
                  <a:pos x="connsiteX1-3" y="connsiteY1-4"/>
                </a:cxn>
                <a:cxn ang="0">
                  <a:pos x="connsiteX2-5" y="connsiteY2-6"/>
                </a:cxn>
                <a:cxn ang="0">
                  <a:pos x="connsiteX3-7" y="connsiteY3-8"/>
                </a:cxn>
              </a:cxnLst>
              <a:rect l="l" t="t" r="r" b="b"/>
              <a:pathLst>
                <a:path w="1150143" h="852488">
                  <a:moveTo>
                    <a:pt x="0" y="852488"/>
                  </a:moveTo>
                  <a:cubicBezTo>
                    <a:pt x="93133" y="808038"/>
                    <a:pt x="186267" y="763588"/>
                    <a:pt x="342900" y="636588"/>
                  </a:cubicBezTo>
                  <a:cubicBezTo>
                    <a:pt x="499533" y="509588"/>
                    <a:pt x="805260" y="196586"/>
                    <a:pt x="939800" y="90488"/>
                  </a:cubicBezTo>
                  <a:cubicBezTo>
                    <a:pt x="1074340" y="-15610"/>
                    <a:pt x="1071562" y="7673"/>
                    <a:pt x="1150143" y="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7" name="任意多边形 27"/>
            <p:cNvSpPr/>
            <p:nvPr/>
          </p:nvSpPr>
          <p:spPr>
            <a:xfrm rot="19703227" flipH="1">
              <a:off x="3480088" y="1293442"/>
              <a:ext cx="145143" cy="133053"/>
            </a:xfrm>
            <a:custGeom>
              <a:avLst/>
              <a:gdLst>
                <a:gd name="connsiteX0" fmla="*/ 88331 w 146388"/>
                <a:gd name="connsiteY0" fmla="*/ 0 h 199434"/>
                <a:gd name="connsiteX1" fmla="*/ 1245 w 146388"/>
                <a:gd name="connsiteY1" fmla="*/ 188686 h 199434"/>
                <a:gd name="connsiteX2" fmla="*/ 146388 w 146388"/>
                <a:gd name="connsiteY2" fmla="*/ 159657 h 199434"/>
                <a:gd name="connsiteX0-1" fmla="*/ 88331 w 146388"/>
                <a:gd name="connsiteY0-2" fmla="*/ 0 h 188686"/>
                <a:gd name="connsiteX1-3" fmla="*/ 1245 w 146388"/>
                <a:gd name="connsiteY1-4" fmla="*/ 188686 h 188686"/>
                <a:gd name="connsiteX2-5" fmla="*/ 146388 w 146388"/>
                <a:gd name="connsiteY2-6" fmla="*/ 159657 h 188686"/>
                <a:gd name="connsiteX0-7" fmla="*/ 87086 w 145143"/>
                <a:gd name="connsiteY0-8" fmla="*/ 0 h 188686"/>
                <a:gd name="connsiteX1-9" fmla="*/ 0 w 145143"/>
                <a:gd name="connsiteY1-10" fmla="*/ 188686 h 188686"/>
                <a:gd name="connsiteX2-11" fmla="*/ 145143 w 145143"/>
                <a:gd name="connsiteY2-12" fmla="*/ 159657 h 188686"/>
              </a:gdLst>
              <a:ahLst/>
              <a:cxnLst>
                <a:cxn ang="0">
                  <a:pos x="connsiteX0-1" y="connsiteY0-2"/>
                </a:cxn>
                <a:cxn ang="0">
                  <a:pos x="connsiteX1-3" y="connsiteY1-4"/>
                </a:cxn>
                <a:cxn ang="0">
                  <a:pos x="connsiteX2-5" y="connsiteY2-6"/>
                </a:cxn>
              </a:cxnLst>
              <a:rect l="l" t="t" r="r" b="b"/>
              <a:pathLst>
                <a:path w="145143" h="188686">
                  <a:moveTo>
                    <a:pt x="87086" y="0"/>
                  </a:moveTo>
                  <a:lnTo>
                    <a:pt x="0" y="188686"/>
                  </a:lnTo>
                  <a:lnTo>
                    <a:pt x="145143" y="159657"/>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grpSp>
        <p:nvGrpSpPr>
          <p:cNvPr id="8" name="组合 7"/>
          <p:cNvGrpSpPr/>
          <p:nvPr/>
        </p:nvGrpSpPr>
        <p:grpSpPr>
          <a:xfrm>
            <a:off x="2877093" y="3663875"/>
            <a:ext cx="1769068" cy="828654"/>
            <a:chOff x="2438400" y="2540000"/>
            <a:chExt cx="1267792" cy="593850"/>
          </a:xfrm>
        </p:grpSpPr>
        <p:sp>
          <p:nvSpPr>
            <p:cNvPr id="9" name="任意多边形 9"/>
            <p:cNvSpPr/>
            <p:nvPr/>
          </p:nvSpPr>
          <p:spPr>
            <a:xfrm>
              <a:off x="2438400" y="2540000"/>
              <a:ext cx="1219200" cy="558800"/>
            </a:xfrm>
            <a:custGeom>
              <a:avLst/>
              <a:gdLst>
                <a:gd name="connsiteX0" fmla="*/ 0 w 1219200"/>
                <a:gd name="connsiteY0" fmla="*/ 0 h 558800"/>
                <a:gd name="connsiteX1" fmla="*/ 342900 w 1219200"/>
                <a:gd name="connsiteY1" fmla="*/ 114300 h 558800"/>
                <a:gd name="connsiteX2" fmla="*/ 1219200 w 1219200"/>
                <a:gd name="connsiteY2" fmla="*/ 558800 h 558800"/>
              </a:gdLst>
              <a:ahLst/>
              <a:cxnLst>
                <a:cxn ang="0">
                  <a:pos x="connsiteX0" y="connsiteY0"/>
                </a:cxn>
                <a:cxn ang="0">
                  <a:pos x="connsiteX1" y="connsiteY1"/>
                </a:cxn>
                <a:cxn ang="0">
                  <a:pos x="connsiteX2" y="connsiteY2"/>
                </a:cxn>
              </a:cxnLst>
              <a:rect l="l" t="t" r="r" b="b"/>
              <a:pathLst>
                <a:path w="1219200" h="558800">
                  <a:moveTo>
                    <a:pt x="0" y="0"/>
                  </a:moveTo>
                  <a:cubicBezTo>
                    <a:pt x="69850" y="10583"/>
                    <a:pt x="139700" y="21167"/>
                    <a:pt x="342900" y="114300"/>
                  </a:cubicBezTo>
                  <a:cubicBezTo>
                    <a:pt x="546100" y="207433"/>
                    <a:pt x="1219200" y="558800"/>
                    <a:pt x="1219200" y="5588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10" name="任意多边形 32"/>
            <p:cNvSpPr/>
            <p:nvPr/>
          </p:nvSpPr>
          <p:spPr>
            <a:xfrm flipH="1">
              <a:off x="3561049" y="3000797"/>
              <a:ext cx="145143" cy="133053"/>
            </a:xfrm>
            <a:custGeom>
              <a:avLst/>
              <a:gdLst>
                <a:gd name="connsiteX0" fmla="*/ 88331 w 146388"/>
                <a:gd name="connsiteY0" fmla="*/ 0 h 199434"/>
                <a:gd name="connsiteX1" fmla="*/ 1245 w 146388"/>
                <a:gd name="connsiteY1" fmla="*/ 188686 h 199434"/>
                <a:gd name="connsiteX2" fmla="*/ 146388 w 146388"/>
                <a:gd name="connsiteY2" fmla="*/ 159657 h 199434"/>
                <a:gd name="connsiteX0-1" fmla="*/ 88331 w 146388"/>
                <a:gd name="connsiteY0-2" fmla="*/ 0 h 188686"/>
                <a:gd name="connsiteX1-3" fmla="*/ 1245 w 146388"/>
                <a:gd name="connsiteY1-4" fmla="*/ 188686 h 188686"/>
                <a:gd name="connsiteX2-5" fmla="*/ 146388 w 146388"/>
                <a:gd name="connsiteY2-6" fmla="*/ 159657 h 188686"/>
                <a:gd name="connsiteX0-7" fmla="*/ 87086 w 145143"/>
                <a:gd name="connsiteY0-8" fmla="*/ 0 h 188686"/>
                <a:gd name="connsiteX1-9" fmla="*/ 0 w 145143"/>
                <a:gd name="connsiteY1-10" fmla="*/ 188686 h 188686"/>
                <a:gd name="connsiteX2-11" fmla="*/ 145143 w 145143"/>
                <a:gd name="connsiteY2-12" fmla="*/ 159657 h 188686"/>
              </a:gdLst>
              <a:ahLst/>
              <a:cxnLst>
                <a:cxn ang="0">
                  <a:pos x="connsiteX0-1" y="connsiteY0-2"/>
                </a:cxn>
                <a:cxn ang="0">
                  <a:pos x="connsiteX1-3" y="connsiteY1-4"/>
                </a:cxn>
                <a:cxn ang="0">
                  <a:pos x="connsiteX2-5" y="connsiteY2-6"/>
                </a:cxn>
              </a:cxnLst>
              <a:rect l="l" t="t" r="r" b="b"/>
              <a:pathLst>
                <a:path w="145143" h="188686">
                  <a:moveTo>
                    <a:pt x="87086" y="0"/>
                  </a:moveTo>
                  <a:lnTo>
                    <a:pt x="0" y="188686"/>
                  </a:lnTo>
                  <a:lnTo>
                    <a:pt x="145143" y="159657"/>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grpSp>
        <p:nvGrpSpPr>
          <p:cNvPr id="11" name="组合 10"/>
          <p:cNvGrpSpPr/>
          <p:nvPr/>
        </p:nvGrpSpPr>
        <p:grpSpPr>
          <a:xfrm>
            <a:off x="2717599" y="3929697"/>
            <a:ext cx="1955143" cy="1818843"/>
            <a:chOff x="2324100" y="2730500"/>
            <a:chExt cx="1401142" cy="1303463"/>
          </a:xfrm>
        </p:grpSpPr>
        <p:sp>
          <p:nvSpPr>
            <p:cNvPr id="12" name="任意多边形 17"/>
            <p:cNvSpPr/>
            <p:nvPr/>
          </p:nvSpPr>
          <p:spPr>
            <a:xfrm>
              <a:off x="2324100" y="2730500"/>
              <a:ext cx="1333500" cy="1257300"/>
            </a:xfrm>
            <a:custGeom>
              <a:avLst/>
              <a:gdLst>
                <a:gd name="connsiteX0" fmla="*/ 0 w 1333500"/>
                <a:gd name="connsiteY0" fmla="*/ 0 h 1257300"/>
                <a:gd name="connsiteX1" fmla="*/ 609600 w 1333500"/>
                <a:gd name="connsiteY1" fmla="*/ 546100 h 1257300"/>
                <a:gd name="connsiteX2" fmla="*/ 1333500 w 1333500"/>
                <a:gd name="connsiteY2" fmla="*/ 1257300 h 1257300"/>
              </a:gdLst>
              <a:ahLst/>
              <a:cxnLst>
                <a:cxn ang="0">
                  <a:pos x="connsiteX0" y="connsiteY0"/>
                </a:cxn>
                <a:cxn ang="0">
                  <a:pos x="connsiteX1" y="connsiteY1"/>
                </a:cxn>
                <a:cxn ang="0">
                  <a:pos x="connsiteX2" y="connsiteY2"/>
                </a:cxn>
              </a:cxnLst>
              <a:rect l="l" t="t" r="r" b="b"/>
              <a:pathLst>
                <a:path w="1333500" h="1257300">
                  <a:moveTo>
                    <a:pt x="0" y="0"/>
                  </a:moveTo>
                  <a:cubicBezTo>
                    <a:pt x="193675" y="168275"/>
                    <a:pt x="387350" y="336550"/>
                    <a:pt x="609600" y="546100"/>
                  </a:cubicBezTo>
                  <a:cubicBezTo>
                    <a:pt x="831850" y="755650"/>
                    <a:pt x="1082675" y="1006475"/>
                    <a:pt x="1333500" y="12573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13" name="任意多边形 33"/>
            <p:cNvSpPr/>
            <p:nvPr/>
          </p:nvSpPr>
          <p:spPr>
            <a:xfrm rot="827472" flipH="1">
              <a:off x="3580099" y="3900910"/>
              <a:ext cx="145143" cy="133053"/>
            </a:xfrm>
            <a:custGeom>
              <a:avLst/>
              <a:gdLst>
                <a:gd name="connsiteX0" fmla="*/ 88331 w 146388"/>
                <a:gd name="connsiteY0" fmla="*/ 0 h 199434"/>
                <a:gd name="connsiteX1" fmla="*/ 1245 w 146388"/>
                <a:gd name="connsiteY1" fmla="*/ 188686 h 199434"/>
                <a:gd name="connsiteX2" fmla="*/ 146388 w 146388"/>
                <a:gd name="connsiteY2" fmla="*/ 159657 h 199434"/>
                <a:gd name="connsiteX0-1" fmla="*/ 88331 w 146388"/>
                <a:gd name="connsiteY0-2" fmla="*/ 0 h 188686"/>
                <a:gd name="connsiteX1-3" fmla="*/ 1245 w 146388"/>
                <a:gd name="connsiteY1-4" fmla="*/ 188686 h 188686"/>
                <a:gd name="connsiteX2-5" fmla="*/ 146388 w 146388"/>
                <a:gd name="connsiteY2-6" fmla="*/ 159657 h 188686"/>
                <a:gd name="connsiteX0-7" fmla="*/ 87086 w 145143"/>
                <a:gd name="connsiteY0-8" fmla="*/ 0 h 188686"/>
                <a:gd name="connsiteX1-9" fmla="*/ 0 w 145143"/>
                <a:gd name="connsiteY1-10" fmla="*/ 188686 h 188686"/>
                <a:gd name="connsiteX2-11" fmla="*/ 145143 w 145143"/>
                <a:gd name="connsiteY2-12" fmla="*/ 159657 h 188686"/>
              </a:gdLst>
              <a:ahLst/>
              <a:cxnLst>
                <a:cxn ang="0">
                  <a:pos x="connsiteX0-1" y="connsiteY0-2"/>
                </a:cxn>
                <a:cxn ang="0">
                  <a:pos x="connsiteX1-3" y="connsiteY1-4"/>
                </a:cxn>
                <a:cxn ang="0">
                  <a:pos x="connsiteX2-5" y="connsiteY2-6"/>
                </a:cxn>
              </a:cxnLst>
              <a:rect l="l" t="t" r="r" b="b"/>
              <a:pathLst>
                <a:path w="145143" h="188686">
                  <a:moveTo>
                    <a:pt x="87086" y="0"/>
                  </a:moveTo>
                  <a:lnTo>
                    <a:pt x="0" y="188686"/>
                  </a:lnTo>
                  <a:lnTo>
                    <a:pt x="145143" y="159657"/>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grpSp>
      <p:sp>
        <p:nvSpPr>
          <p:cNvPr id="15" name="矩形 14"/>
          <p:cNvSpPr/>
          <p:nvPr/>
        </p:nvSpPr>
        <p:spPr>
          <a:xfrm>
            <a:off x="5367280" y="1470860"/>
            <a:ext cx="5896826" cy="78752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用户可以在投影仪或者计算机上进行演示也可以将演示文稿打印出来用户可以在投影仪或者计算机上进行演示</a:t>
            </a:r>
            <a:endParaRPr lang="zh-CN" altLang="en-US" sz="1600" dirty="0">
              <a:solidFill>
                <a:schemeClr val="bg1"/>
              </a:solidFill>
              <a:latin typeface="思源黑体 CN Normal" panose="020B0400000000000000" pitchFamily="34" charset="-122"/>
              <a:ea typeface="思源黑体 CN Normal" panose="020B0400000000000000" pitchFamily="34" charset="-122"/>
            </a:endParaRPr>
          </a:p>
        </p:txBody>
      </p:sp>
      <p:grpSp>
        <p:nvGrpSpPr>
          <p:cNvPr id="16" name="组合 15"/>
          <p:cNvGrpSpPr/>
          <p:nvPr/>
        </p:nvGrpSpPr>
        <p:grpSpPr>
          <a:xfrm>
            <a:off x="609623" y="2813707"/>
            <a:ext cx="2584443" cy="1589579"/>
            <a:chOff x="813431" y="1930732"/>
            <a:chExt cx="1852126" cy="1139162"/>
          </a:xfrm>
        </p:grpSpPr>
        <p:sp>
          <p:nvSpPr>
            <p:cNvPr id="17" name="椭圆形标注 1"/>
            <p:cNvSpPr/>
            <p:nvPr/>
          </p:nvSpPr>
          <p:spPr>
            <a:xfrm>
              <a:off x="1034044" y="1930732"/>
              <a:ext cx="1393231" cy="1139162"/>
            </a:xfrm>
            <a:custGeom>
              <a:avLst/>
              <a:gdLst>
                <a:gd name="connsiteX0" fmla="*/ 495306 w 1698171"/>
                <a:gd name="connsiteY0" fmla="*/ 1279997 h 1137775"/>
                <a:gd name="connsiteX1" fmla="*/ 431819 w 1698171"/>
                <a:gd name="connsiteY1" fmla="*/ 1064341 h 1137775"/>
                <a:gd name="connsiteX2" fmla="*/ 237513 w 1698171"/>
                <a:gd name="connsiteY2" fmla="*/ 174254 h 1137775"/>
                <a:gd name="connsiteX3" fmla="*/ 1108213 w 1698171"/>
                <a:gd name="connsiteY3" fmla="*/ 27139 h 1137775"/>
                <a:gd name="connsiteX4" fmla="*/ 1610539 w 1698171"/>
                <a:gd name="connsiteY4" fmla="*/ 820594 h 1137775"/>
                <a:gd name="connsiteX5" fmla="*/ 739218 w 1698171"/>
                <a:gd name="connsiteY5" fmla="*/ 1132993 h 1137775"/>
                <a:gd name="connsiteX6" fmla="*/ 495306 w 1698171"/>
                <a:gd name="connsiteY6" fmla="*/ 1279997 h 1137775"/>
                <a:gd name="connsiteX0-1" fmla="*/ 495404 w 1698635"/>
                <a:gd name="connsiteY0-2" fmla="*/ 1280014 h 1371454"/>
                <a:gd name="connsiteX1-3" fmla="*/ 431917 w 1698635"/>
                <a:gd name="connsiteY1-4" fmla="*/ 1064358 h 1371454"/>
                <a:gd name="connsiteX2-5" fmla="*/ 237611 w 1698635"/>
                <a:gd name="connsiteY2-6" fmla="*/ 174271 h 1371454"/>
                <a:gd name="connsiteX3-7" fmla="*/ 1108311 w 1698635"/>
                <a:gd name="connsiteY3-8" fmla="*/ 27156 h 1371454"/>
                <a:gd name="connsiteX4-9" fmla="*/ 1610637 w 1698635"/>
                <a:gd name="connsiteY4-10" fmla="*/ 820611 h 1371454"/>
                <a:gd name="connsiteX5-11" fmla="*/ 739316 w 1698635"/>
                <a:gd name="connsiteY5-12" fmla="*/ 1133010 h 1371454"/>
                <a:gd name="connsiteX6-13" fmla="*/ 586844 w 1698635"/>
                <a:gd name="connsiteY6-14" fmla="*/ 1371454 h 1371454"/>
                <a:gd name="connsiteX0-15" fmla="*/ 495404 w 1698635"/>
                <a:gd name="connsiteY0-16" fmla="*/ 1280014 h 1388873"/>
                <a:gd name="connsiteX1-17" fmla="*/ 431917 w 1698635"/>
                <a:gd name="connsiteY1-18" fmla="*/ 1064358 h 1388873"/>
                <a:gd name="connsiteX2-19" fmla="*/ 237611 w 1698635"/>
                <a:gd name="connsiteY2-20" fmla="*/ 174271 h 1388873"/>
                <a:gd name="connsiteX3-21" fmla="*/ 1108311 w 1698635"/>
                <a:gd name="connsiteY3-22" fmla="*/ 27156 h 1388873"/>
                <a:gd name="connsiteX4-23" fmla="*/ 1610637 w 1698635"/>
                <a:gd name="connsiteY4-24" fmla="*/ 820611 h 1388873"/>
                <a:gd name="connsiteX5-25" fmla="*/ 739316 w 1698635"/>
                <a:gd name="connsiteY5-26" fmla="*/ 1133010 h 1388873"/>
                <a:gd name="connsiteX6-27" fmla="*/ 453296 w 1698635"/>
                <a:gd name="connsiteY6-28" fmla="*/ 1388873 h 13888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698635" h="1388873">
                  <a:moveTo>
                    <a:pt x="495404" y="1280014"/>
                  </a:moveTo>
                  <a:lnTo>
                    <a:pt x="431917" y="1064358"/>
                  </a:lnTo>
                  <a:cubicBezTo>
                    <a:pt x="-51580" y="881567"/>
                    <a:pt x="-147498" y="442181"/>
                    <a:pt x="237611" y="174271"/>
                  </a:cubicBezTo>
                  <a:cubicBezTo>
                    <a:pt x="462233" y="18008"/>
                    <a:pt x="799952" y="-39054"/>
                    <a:pt x="1108311" y="27156"/>
                  </a:cubicBezTo>
                  <a:cubicBezTo>
                    <a:pt x="1602426" y="133251"/>
                    <a:pt x="1840213" y="508849"/>
                    <a:pt x="1610637" y="820611"/>
                  </a:cubicBezTo>
                  <a:cubicBezTo>
                    <a:pt x="1449875" y="1038925"/>
                    <a:pt x="1099603" y="1164510"/>
                    <a:pt x="739316" y="1133010"/>
                  </a:cubicBezTo>
                  <a:cubicBezTo>
                    <a:pt x="658012" y="1182011"/>
                    <a:pt x="453296" y="1388873"/>
                    <a:pt x="453296" y="13888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bg1"/>
                </a:solidFill>
                <a:latin typeface="思源黑体 CN Normal" panose="020B0400000000000000" pitchFamily="34" charset="-122"/>
                <a:ea typeface="思源黑体 CN Normal" panose="020B0400000000000000" pitchFamily="34" charset="-122"/>
              </a:endParaRPr>
            </a:p>
          </p:txBody>
        </p:sp>
        <p:sp>
          <p:nvSpPr>
            <p:cNvPr id="18" name="矩形 17"/>
            <p:cNvSpPr/>
            <p:nvPr/>
          </p:nvSpPr>
          <p:spPr>
            <a:xfrm>
              <a:off x="813431" y="2266925"/>
              <a:ext cx="1852126" cy="330849"/>
            </a:xfrm>
            <a:prstGeom prst="rect">
              <a:avLst/>
            </a:prstGeom>
            <a:ln>
              <a:noFill/>
            </a:ln>
          </p:spPr>
          <p:txBody>
            <a:bodyPr wrap="square">
              <a:spAutoFit/>
            </a:bodyPr>
            <a:lstStyle/>
            <a:p>
              <a:pPr algn="ctr"/>
              <a:r>
                <a:rPr lang="zh-CN" altLang="en-US" sz="2400" b="1" dirty="0">
                  <a:solidFill>
                    <a:schemeClr val="bg1"/>
                  </a:solidFill>
                  <a:latin typeface="思源黑体 CN Normal" panose="020B0400000000000000" pitchFamily="34" charset="-122"/>
                  <a:ea typeface="思源黑体 CN Normal" panose="020B0400000000000000" pitchFamily="34" charset="-122"/>
                </a:rPr>
                <a:t>注意事项</a:t>
              </a:r>
              <a:endParaRPr lang="zh-CN" altLang="en-US" sz="2400" b="1" dirty="0">
                <a:solidFill>
                  <a:schemeClr val="bg1"/>
                </a:solidFill>
                <a:latin typeface="思源黑体 CN Normal" panose="020B0400000000000000" pitchFamily="34" charset="-122"/>
                <a:ea typeface="思源黑体 CN Normal" panose="020B0400000000000000" pitchFamily="34" charset="-122"/>
              </a:endParaRPr>
            </a:p>
          </p:txBody>
        </p:sp>
      </p:grpSp>
      <p:sp>
        <p:nvSpPr>
          <p:cNvPr id="19" name="矩形 18"/>
          <p:cNvSpPr/>
          <p:nvPr/>
        </p:nvSpPr>
        <p:spPr>
          <a:xfrm>
            <a:off x="5347027" y="2807567"/>
            <a:ext cx="5896826" cy="78752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用户可以在投影仪或者计算机上进行演示也可以将演示文稿打印出来用户可以在投影仪或者计算机上进行演示</a:t>
            </a:r>
            <a:endParaRPr lang="zh-CN" altLang="en-US" sz="1600" dirty="0">
              <a:solidFill>
                <a:schemeClr val="bg1"/>
              </a:solidFill>
              <a:latin typeface="思源黑体 CN Normal" panose="020B0400000000000000" pitchFamily="34" charset="-122"/>
              <a:ea typeface="思源黑体 CN Normal" panose="020B0400000000000000" pitchFamily="34" charset="-122"/>
            </a:endParaRPr>
          </a:p>
        </p:txBody>
      </p:sp>
      <p:sp>
        <p:nvSpPr>
          <p:cNvPr id="20" name="矩形 19"/>
          <p:cNvSpPr/>
          <p:nvPr/>
        </p:nvSpPr>
        <p:spPr>
          <a:xfrm>
            <a:off x="5306520" y="4103767"/>
            <a:ext cx="5896826" cy="79271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用户可以在投影仪或者计算机上进行演示也可以将演示文稿打印出来用户可以在投影仪或者计算机上进行演示</a:t>
            </a:r>
            <a:endParaRPr lang="zh-CN" altLang="en-US" sz="1600" dirty="0">
              <a:solidFill>
                <a:schemeClr val="bg1"/>
              </a:solidFill>
              <a:latin typeface="思源黑体 CN Normal" panose="020B0400000000000000" pitchFamily="34" charset="-122"/>
              <a:ea typeface="思源黑体 CN Normal" panose="020B0400000000000000" pitchFamily="34" charset="-122"/>
            </a:endParaRPr>
          </a:p>
        </p:txBody>
      </p:sp>
      <p:sp>
        <p:nvSpPr>
          <p:cNvPr id="21" name="矩形 20"/>
          <p:cNvSpPr/>
          <p:nvPr/>
        </p:nvSpPr>
        <p:spPr>
          <a:xfrm>
            <a:off x="5245761" y="5440474"/>
            <a:ext cx="5896826" cy="78752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用户可以在投影仪或者计算机上进行演示也可以将演示文稿打印出来用户可以在投影仪或者计算机上进行演示</a:t>
            </a:r>
            <a:endParaRPr lang="zh-CN" altLang="en-US" sz="1600" dirty="0">
              <a:solidFill>
                <a:schemeClr val="bg1"/>
              </a:solidFill>
              <a:latin typeface="思源黑体 CN Normal" panose="020B0400000000000000" pitchFamily="34" charset="-122"/>
              <a:ea typeface="思源黑体 CN Normal" panose="020B0400000000000000" pitchFamily="34" charset="-122"/>
            </a:endParaRPr>
          </a:p>
        </p:txBody>
      </p:sp>
      <p:sp>
        <p:nvSpPr>
          <p:cNvPr id="24" name="矩形 23"/>
          <p:cNvSpPr/>
          <p:nvPr/>
        </p:nvSpPr>
        <p:spPr>
          <a:xfrm>
            <a:off x="4699872" y="1730568"/>
            <a:ext cx="517675" cy="369332"/>
          </a:xfrm>
          <a:prstGeom prst="rect">
            <a:avLst/>
          </a:prstGeom>
        </p:spPr>
        <p:txBody>
          <a:bodyPr wrap="square">
            <a:spAutoFit/>
          </a:bodyPr>
          <a:lstStyle/>
          <a:p>
            <a:pPr algn="ctr"/>
            <a:r>
              <a:rPr lang="en-US" altLang="zh-CN" b="1" dirty="0">
                <a:solidFill>
                  <a:schemeClr val="bg1"/>
                </a:solidFill>
                <a:latin typeface="Arial" panose="020B0604020202020204" pitchFamily="34" charset="0"/>
                <a:ea typeface="思源黑体 CN Normal" panose="020B0400000000000000" pitchFamily="34" charset="-122"/>
                <a:cs typeface="Arial" panose="020B0604020202020204" pitchFamily="34" charset="0"/>
              </a:rPr>
              <a:t>1</a:t>
            </a:r>
            <a:endParaRPr lang="zh-CN" altLang="en-US" b="1" dirty="0">
              <a:solidFill>
                <a:schemeClr val="bg1"/>
              </a:solidFill>
              <a:latin typeface="Arial" panose="020B0604020202020204" pitchFamily="34" charset="0"/>
              <a:ea typeface="思源黑体 CN Normal" panose="020B0400000000000000" pitchFamily="34" charset="-122"/>
              <a:cs typeface="Arial" panose="020B0604020202020204" pitchFamily="34" charset="0"/>
            </a:endParaRPr>
          </a:p>
        </p:txBody>
      </p:sp>
      <p:sp>
        <p:nvSpPr>
          <p:cNvPr id="27" name="矩形 26"/>
          <p:cNvSpPr/>
          <p:nvPr/>
        </p:nvSpPr>
        <p:spPr>
          <a:xfrm>
            <a:off x="4699872" y="3032374"/>
            <a:ext cx="517675" cy="369333"/>
          </a:xfrm>
          <a:prstGeom prst="rect">
            <a:avLst/>
          </a:prstGeom>
        </p:spPr>
        <p:txBody>
          <a:bodyPr wrap="square">
            <a:spAutoFit/>
          </a:bodyPr>
          <a:lstStyle/>
          <a:p>
            <a:pPr algn="ctr"/>
            <a:r>
              <a:rPr lang="en-US" altLang="zh-CN" b="1" dirty="0">
                <a:solidFill>
                  <a:schemeClr val="bg1"/>
                </a:solidFill>
                <a:latin typeface="Arial" panose="020B0604020202020204" pitchFamily="34" charset="0"/>
                <a:ea typeface="思源黑体 CN Normal" panose="020B0400000000000000" pitchFamily="34" charset="-122"/>
                <a:cs typeface="Arial" panose="020B0604020202020204" pitchFamily="34" charset="0"/>
              </a:rPr>
              <a:t>2</a:t>
            </a:r>
            <a:endParaRPr lang="zh-CN" altLang="en-US" b="1" dirty="0">
              <a:solidFill>
                <a:schemeClr val="bg1"/>
              </a:solidFill>
              <a:latin typeface="Arial" panose="020B0604020202020204" pitchFamily="34" charset="0"/>
              <a:ea typeface="思源黑体 CN Normal" panose="020B0400000000000000" pitchFamily="34" charset="-122"/>
              <a:cs typeface="Arial" panose="020B0604020202020204" pitchFamily="34" charset="0"/>
            </a:endParaRPr>
          </a:p>
        </p:txBody>
      </p:sp>
      <p:sp>
        <p:nvSpPr>
          <p:cNvPr id="30" name="矩形 29"/>
          <p:cNvSpPr/>
          <p:nvPr/>
        </p:nvSpPr>
        <p:spPr>
          <a:xfrm>
            <a:off x="4699871" y="4308322"/>
            <a:ext cx="517676" cy="369332"/>
          </a:xfrm>
          <a:prstGeom prst="rect">
            <a:avLst/>
          </a:prstGeom>
        </p:spPr>
        <p:txBody>
          <a:bodyPr wrap="square">
            <a:spAutoFit/>
          </a:bodyPr>
          <a:lstStyle/>
          <a:p>
            <a:pPr algn="ctr"/>
            <a:r>
              <a:rPr lang="en-US" altLang="zh-CN" b="1" dirty="0">
                <a:solidFill>
                  <a:schemeClr val="bg1"/>
                </a:solidFill>
                <a:latin typeface="Arial" panose="020B0604020202020204" pitchFamily="34" charset="0"/>
                <a:ea typeface="思源黑体 CN Normal" panose="020B0400000000000000" pitchFamily="34" charset="-122"/>
                <a:cs typeface="Arial" panose="020B0604020202020204" pitchFamily="34" charset="0"/>
              </a:rPr>
              <a:t>3</a:t>
            </a:r>
            <a:endParaRPr lang="zh-CN" altLang="en-US" b="1" dirty="0">
              <a:solidFill>
                <a:schemeClr val="bg1"/>
              </a:solidFill>
              <a:latin typeface="Arial" panose="020B0604020202020204" pitchFamily="34" charset="0"/>
              <a:ea typeface="思源黑体 CN Normal" panose="020B0400000000000000" pitchFamily="34" charset="-122"/>
              <a:cs typeface="Arial" panose="020B0604020202020204" pitchFamily="34" charset="0"/>
            </a:endParaRPr>
          </a:p>
        </p:txBody>
      </p:sp>
      <p:sp>
        <p:nvSpPr>
          <p:cNvPr id="33" name="矩形 32"/>
          <p:cNvSpPr/>
          <p:nvPr/>
        </p:nvSpPr>
        <p:spPr>
          <a:xfrm>
            <a:off x="4699871" y="5645027"/>
            <a:ext cx="517676" cy="369332"/>
          </a:xfrm>
          <a:prstGeom prst="rect">
            <a:avLst/>
          </a:prstGeom>
        </p:spPr>
        <p:txBody>
          <a:bodyPr wrap="square">
            <a:spAutoFit/>
          </a:bodyPr>
          <a:lstStyle/>
          <a:p>
            <a:pPr algn="ctr"/>
            <a:r>
              <a:rPr lang="en-US" altLang="zh-CN" b="1" dirty="0">
                <a:solidFill>
                  <a:schemeClr val="bg1"/>
                </a:solidFill>
                <a:latin typeface="Arial" panose="020B0604020202020204" pitchFamily="34" charset="0"/>
                <a:ea typeface="思源黑体 CN Normal" panose="020B0400000000000000" pitchFamily="34" charset="-122"/>
                <a:cs typeface="Arial" panose="020B0604020202020204" pitchFamily="34" charset="0"/>
              </a:rPr>
              <a:t>4</a:t>
            </a:r>
            <a:endParaRPr lang="zh-CN" altLang="en-US" b="1" dirty="0">
              <a:solidFill>
                <a:schemeClr val="bg1"/>
              </a:solidFill>
              <a:latin typeface="Arial" panose="020B0604020202020204" pitchFamily="34" charset="0"/>
              <a:ea typeface="思源黑体 CN Normal" panose="020B0400000000000000" pitchFamily="34" charset="-122"/>
              <a:cs typeface="Arial" panose="020B0604020202020204" pitchFamily="34" charset="0"/>
            </a:endParaRPr>
          </a:p>
        </p:txBody>
      </p:sp>
      <p:grpSp>
        <p:nvGrpSpPr>
          <p:cNvPr id="35" name="组合 34"/>
          <p:cNvGrpSpPr/>
          <p:nvPr/>
        </p:nvGrpSpPr>
        <p:grpSpPr>
          <a:xfrm>
            <a:off x="506527" y="390034"/>
            <a:ext cx="4210794" cy="1041521"/>
            <a:chOff x="294658" y="390034"/>
            <a:chExt cx="4210794" cy="1041521"/>
          </a:xfrm>
        </p:grpSpPr>
        <p:sp>
          <p:nvSpPr>
            <p:cNvPr id="36" name="任意多边形 74"/>
            <p:cNvSpPr>
              <a:spLocks noChangeArrowheads="1"/>
            </p:cNvSpPr>
            <p:nvPr/>
          </p:nvSpPr>
          <p:spPr bwMode="auto">
            <a:xfrm rot="429592">
              <a:off x="880683" y="1062437"/>
              <a:ext cx="2820600" cy="369118"/>
            </a:xfrm>
            <a:custGeom>
              <a:avLst/>
              <a:gdLst>
                <a:gd name="T0" fmla="*/ 0 w 1710294"/>
                <a:gd name="T1" fmla="*/ 306260 h 547438"/>
                <a:gd name="T2" fmla="*/ 4065206 w 1710294"/>
                <a:gd name="T3" fmla="*/ 364458 h 547438"/>
                <a:gd name="T4" fmla="*/ 7202996 w 1710294"/>
                <a:gd name="T5" fmla="*/ 39733 h 547438"/>
                <a:gd name="T6" fmla="*/ 12116441 w 1710294"/>
                <a:gd name="T7" fmla="*/ 156623 h 547438"/>
                <a:gd name="T8" fmla="*/ 12052783 w 1710294"/>
                <a:gd name="T9" fmla="*/ 17411 h 547438"/>
                <a:gd name="T10" fmla="*/ 15235666 w 1710294"/>
                <a:gd name="T11" fmla="*/ 91368 h 547438"/>
                <a:gd name="T12" fmla="*/ 16063217 w 1710294"/>
                <a:gd name="T13" fmla="*/ 43513 h 547438"/>
                <a:gd name="T14" fmla="*/ 17145394 w 1710294"/>
                <a:gd name="T15" fmla="*/ 47863 h 547438"/>
                <a:gd name="T16" fmla="*/ 0 60000 65536"/>
                <a:gd name="T17" fmla="*/ 0 60000 65536"/>
                <a:gd name="T18" fmla="*/ 0 60000 65536"/>
                <a:gd name="T19" fmla="*/ 0 60000 65536"/>
                <a:gd name="T20" fmla="*/ 0 60000 65536"/>
                <a:gd name="T21" fmla="*/ 0 60000 65536"/>
                <a:gd name="T22" fmla="*/ 0 60000 65536"/>
                <a:gd name="T23" fmla="*/ 0 60000 65536"/>
                <a:gd name="T24" fmla="*/ 0 w 1710294"/>
                <a:gd name="T25" fmla="*/ 0 h 547438"/>
                <a:gd name="T26" fmla="*/ 1710294 w 1710294"/>
                <a:gd name="T27" fmla="*/ 547438 h 547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 name="文本框 88"/>
            <p:cNvSpPr>
              <a:spLocks noChangeArrowheads="1"/>
            </p:cNvSpPr>
            <p:nvPr/>
          </p:nvSpPr>
          <p:spPr bwMode="auto">
            <a:xfrm>
              <a:off x="294658" y="454220"/>
              <a:ext cx="3506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rPr>
                <a:t>给家长的意见建议</a:t>
              </a:r>
              <a:endPar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endParaRPr>
            </a:p>
          </p:txBody>
        </p:sp>
        <p:grpSp>
          <p:nvGrpSpPr>
            <p:cNvPr id="38" name="组合 37"/>
            <p:cNvGrpSpPr/>
            <p:nvPr/>
          </p:nvGrpSpPr>
          <p:grpSpPr>
            <a:xfrm rot="20952482">
              <a:off x="3637090" y="390034"/>
              <a:ext cx="868362" cy="825501"/>
              <a:chOff x="5065713" y="442913"/>
              <a:chExt cx="868362" cy="825501"/>
            </a:xfrm>
          </p:grpSpPr>
          <p:sp>
            <p:nvSpPr>
              <p:cNvPr id="39" name="任意多边形 79"/>
              <p:cNvSpPr/>
              <p:nvPr/>
            </p:nvSpPr>
            <p:spPr bwMode="auto">
              <a:xfrm>
                <a:off x="5065713" y="1025526"/>
                <a:ext cx="279400" cy="242888"/>
              </a:xfrm>
              <a:custGeom>
                <a:avLst/>
                <a:gdLst>
                  <a:gd name="T0" fmla="*/ 150 w 150"/>
                  <a:gd name="T1" fmla="*/ 77 h 130"/>
                  <a:gd name="T2" fmla="*/ 56 w 150"/>
                  <a:gd name="T3" fmla="*/ 0 h 130"/>
                  <a:gd name="T4" fmla="*/ 0 w 150"/>
                  <a:gd name="T5" fmla="*/ 130 h 130"/>
                  <a:gd name="T6" fmla="*/ 150 w 150"/>
                  <a:gd name="T7" fmla="*/ 77 h 130"/>
                </a:gdLst>
                <a:ahLst/>
                <a:cxnLst>
                  <a:cxn ang="0">
                    <a:pos x="T0" y="T1"/>
                  </a:cxn>
                  <a:cxn ang="0">
                    <a:pos x="T2" y="T3"/>
                  </a:cxn>
                  <a:cxn ang="0">
                    <a:pos x="T4" y="T5"/>
                  </a:cxn>
                  <a:cxn ang="0">
                    <a:pos x="T6" y="T7"/>
                  </a:cxn>
                </a:cxnLst>
                <a:rect l="0" t="0" r="r" b="b"/>
                <a:pathLst>
                  <a:path w="150" h="130">
                    <a:moveTo>
                      <a:pt x="150" y="77"/>
                    </a:moveTo>
                    <a:cubicBezTo>
                      <a:pt x="150" y="77"/>
                      <a:pt x="123" y="13"/>
                      <a:pt x="56" y="0"/>
                    </a:cubicBezTo>
                    <a:cubicBezTo>
                      <a:pt x="0" y="130"/>
                      <a:pt x="0" y="130"/>
                      <a:pt x="0" y="130"/>
                    </a:cubicBezTo>
                    <a:lnTo>
                      <a:pt x="150" y="77"/>
                    </a:ln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 name="任意多边形 78"/>
              <p:cNvSpPr/>
              <p:nvPr/>
            </p:nvSpPr>
            <p:spPr bwMode="auto">
              <a:xfrm>
                <a:off x="5168900" y="596901"/>
                <a:ext cx="609600" cy="573088"/>
              </a:xfrm>
              <a:custGeom>
                <a:avLst/>
                <a:gdLst>
                  <a:gd name="T0" fmla="*/ 327 w 327"/>
                  <a:gd name="T1" fmla="*/ 85 h 307"/>
                  <a:gd name="T2" fmla="*/ 94 w 327"/>
                  <a:gd name="T3" fmla="*/ 307 h 307"/>
                  <a:gd name="T4" fmla="*/ 0 w 327"/>
                  <a:gd name="T5" fmla="*/ 230 h 307"/>
                  <a:gd name="T6" fmla="*/ 231 w 327"/>
                  <a:gd name="T7" fmla="*/ 0 h 307"/>
                  <a:gd name="T8" fmla="*/ 327 w 327"/>
                  <a:gd name="T9" fmla="*/ 85 h 307"/>
                </a:gdLst>
                <a:ahLst/>
                <a:cxnLst>
                  <a:cxn ang="0">
                    <a:pos x="T0" y="T1"/>
                  </a:cxn>
                  <a:cxn ang="0">
                    <a:pos x="T2" y="T3"/>
                  </a:cxn>
                  <a:cxn ang="0">
                    <a:pos x="T4" y="T5"/>
                  </a:cxn>
                  <a:cxn ang="0">
                    <a:pos x="T6" y="T7"/>
                  </a:cxn>
                  <a:cxn ang="0">
                    <a:pos x="T8" y="T9"/>
                  </a:cxn>
                </a:cxnLst>
                <a:rect l="0" t="0" r="r" b="b"/>
                <a:pathLst>
                  <a:path w="327" h="307">
                    <a:moveTo>
                      <a:pt x="327" y="85"/>
                    </a:moveTo>
                    <a:cubicBezTo>
                      <a:pt x="94" y="307"/>
                      <a:pt x="94" y="307"/>
                      <a:pt x="94" y="307"/>
                    </a:cubicBezTo>
                    <a:cubicBezTo>
                      <a:pt x="94" y="307"/>
                      <a:pt x="67" y="246"/>
                      <a:pt x="0" y="230"/>
                    </a:cubicBezTo>
                    <a:cubicBezTo>
                      <a:pt x="231" y="0"/>
                      <a:pt x="231" y="0"/>
                      <a:pt x="231" y="0"/>
                    </a:cubicBezTo>
                    <a:cubicBezTo>
                      <a:pt x="231" y="0"/>
                      <a:pt x="326" y="34"/>
                      <a:pt x="327" y="8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 name="任意多边形 77"/>
              <p:cNvSpPr/>
              <p:nvPr/>
            </p:nvSpPr>
            <p:spPr bwMode="auto">
              <a:xfrm>
                <a:off x="5600700" y="442913"/>
                <a:ext cx="333375" cy="312738"/>
              </a:xfrm>
              <a:custGeom>
                <a:avLst/>
                <a:gdLst>
                  <a:gd name="T0" fmla="*/ 118 w 179"/>
                  <a:gd name="T1" fmla="*/ 45 h 168"/>
                  <a:gd name="T2" fmla="*/ 96 w 179"/>
                  <a:gd name="T3" fmla="*/ 168 h 168"/>
                  <a:gd name="T4" fmla="*/ 0 w 179"/>
                  <a:gd name="T5" fmla="*/ 83 h 168"/>
                  <a:gd name="T6" fmla="*/ 118 w 179"/>
                  <a:gd name="T7" fmla="*/ 45 h 168"/>
                </a:gdLst>
                <a:ahLst/>
                <a:cxnLst>
                  <a:cxn ang="0">
                    <a:pos x="T0" y="T1"/>
                  </a:cxn>
                  <a:cxn ang="0">
                    <a:pos x="T2" y="T3"/>
                  </a:cxn>
                  <a:cxn ang="0">
                    <a:pos x="T4" y="T5"/>
                  </a:cxn>
                  <a:cxn ang="0">
                    <a:pos x="T6" y="T7"/>
                  </a:cxn>
                </a:cxnLst>
                <a:rect l="0" t="0" r="r" b="b"/>
                <a:pathLst>
                  <a:path w="179" h="168">
                    <a:moveTo>
                      <a:pt x="118" y="45"/>
                    </a:moveTo>
                    <a:cubicBezTo>
                      <a:pt x="146" y="64"/>
                      <a:pt x="179" y="98"/>
                      <a:pt x="96" y="168"/>
                    </a:cubicBezTo>
                    <a:cubicBezTo>
                      <a:pt x="96" y="168"/>
                      <a:pt x="100" y="120"/>
                      <a:pt x="0" y="83"/>
                    </a:cubicBezTo>
                    <a:cubicBezTo>
                      <a:pt x="0" y="83"/>
                      <a:pt x="55" y="0"/>
                      <a:pt x="118" y="4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 name="任意多边形 76"/>
              <p:cNvSpPr/>
              <p:nvPr/>
            </p:nvSpPr>
            <p:spPr bwMode="auto">
              <a:xfrm>
                <a:off x="5564188" y="631826"/>
                <a:ext cx="185738" cy="152400"/>
              </a:xfrm>
              <a:custGeom>
                <a:avLst/>
                <a:gdLst>
                  <a:gd name="T0" fmla="*/ 99 w 99"/>
                  <a:gd name="T1" fmla="*/ 81 h 81"/>
                  <a:gd name="T2" fmla="*/ 0 w 99"/>
                  <a:gd name="T3" fmla="*/ 0 h 81"/>
                </a:gdLst>
                <a:ahLst/>
                <a:cxnLst>
                  <a:cxn ang="0">
                    <a:pos x="T0" y="T1"/>
                  </a:cxn>
                  <a:cxn ang="0">
                    <a:pos x="T2" y="T3"/>
                  </a:cxn>
                </a:cxnLst>
                <a:rect l="0" t="0" r="r" b="b"/>
                <a:pathLst>
                  <a:path w="99" h="81">
                    <a:moveTo>
                      <a:pt x="99" y="81"/>
                    </a:moveTo>
                    <a:cubicBezTo>
                      <a:pt x="99" y="81"/>
                      <a:pt x="85" y="23"/>
                      <a:pt x="0" y="0"/>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 name="任意多边形 75"/>
              <p:cNvSpPr/>
              <p:nvPr/>
            </p:nvSpPr>
            <p:spPr bwMode="auto">
              <a:xfrm>
                <a:off x="5099050" y="1190626"/>
                <a:ext cx="57150" cy="44450"/>
              </a:xfrm>
              <a:custGeom>
                <a:avLst/>
                <a:gdLst>
                  <a:gd name="T0" fmla="*/ 31 w 31"/>
                  <a:gd name="T1" fmla="*/ 24 h 24"/>
                  <a:gd name="T2" fmla="*/ 0 w 31"/>
                  <a:gd name="T3" fmla="*/ 1 h 24"/>
                </a:gdLst>
                <a:ahLst/>
                <a:cxnLst>
                  <a:cxn ang="0">
                    <a:pos x="T0" y="T1"/>
                  </a:cxn>
                  <a:cxn ang="0">
                    <a:pos x="T2" y="T3"/>
                  </a:cxn>
                </a:cxnLst>
                <a:rect l="0" t="0" r="r" b="b"/>
                <a:pathLst>
                  <a:path w="31" h="24">
                    <a:moveTo>
                      <a:pt x="31" y="24"/>
                    </a:moveTo>
                    <a:cubicBezTo>
                      <a:pt x="31" y="24"/>
                      <a:pt x="26" y="0"/>
                      <a:pt x="0" y="1"/>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4" name="直线 2"/>
              <p:cNvSpPr>
                <a:spLocks noChangeShapeType="1"/>
              </p:cNvSpPr>
              <p:nvPr/>
            </p:nvSpPr>
            <p:spPr bwMode="auto">
              <a:xfrm flipH="1">
                <a:off x="5313363" y="730251"/>
                <a:ext cx="407988" cy="384175"/>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5" name="直线 1"/>
              <p:cNvSpPr>
                <a:spLocks noChangeShapeType="1"/>
              </p:cNvSpPr>
              <p:nvPr/>
            </p:nvSpPr>
            <p:spPr bwMode="auto">
              <a:xfrm flipH="1">
                <a:off x="5246688" y="668338"/>
                <a:ext cx="403225" cy="388938"/>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sp>
        <p:nvSpPr>
          <p:cNvPr id="48" name="Freeform 117"/>
          <p:cNvSpPr/>
          <p:nvPr/>
        </p:nvSpPr>
        <p:spPr bwMode="auto">
          <a:xfrm>
            <a:off x="4589499" y="1642258"/>
            <a:ext cx="761543" cy="599155"/>
          </a:xfrm>
          <a:custGeom>
            <a:avLst/>
            <a:gdLst>
              <a:gd name="T0" fmla="*/ 171 w 695"/>
              <a:gd name="T1" fmla="*/ 66 h 546"/>
              <a:gd name="T2" fmla="*/ 559 w 695"/>
              <a:gd name="T3" fmla="*/ 119 h 546"/>
              <a:gd name="T4" fmla="*/ 461 w 695"/>
              <a:gd name="T5" fmla="*/ 488 h 546"/>
              <a:gd name="T6" fmla="*/ 45 w 695"/>
              <a:gd name="T7" fmla="*/ 322 h 546"/>
              <a:gd name="T8" fmla="*/ 171 w 695"/>
              <a:gd name="T9" fmla="*/ 66 h 546"/>
            </a:gdLst>
            <a:ahLst/>
            <a:cxnLst>
              <a:cxn ang="0">
                <a:pos x="T0" y="T1"/>
              </a:cxn>
              <a:cxn ang="0">
                <a:pos x="T2" y="T3"/>
              </a:cxn>
              <a:cxn ang="0">
                <a:pos x="T4" y="T5"/>
              </a:cxn>
              <a:cxn ang="0">
                <a:pos x="T6" y="T7"/>
              </a:cxn>
              <a:cxn ang="0">
                <a:pos x="T8" y="T9"/>
              </a:cxn>
            </a:cxnLst>
            <a:rect l="0" t="0" r="r" b="b"/>
            <a:pathLst>
              <a:path w="695" h="546">
                <a:moveTo>
                  <a:pt x="171" y="66"/>
                </a:moveTo>
                <a:cubicBezTo>
                  <a:pt x="297" y="9"/>
                  <a:pt x="424" y="0"/>
                  <a:pt x="559" y="119"/>
                </a:cubicBezTo>
                <a:cubicBezTo>
                  <a:pt x="695" y="237"/>
                  <a:pt x="581" y="430"/>
                  <a:pt x="461" y="488"/>
                </a:cubicBezTo>
                <a:cubicBezTo>
                  <a:pt x="342" y="546"/>
                  <a:pt x="90" y="506"/>
                  <a:pt x="45" y="322"/>
                </a:cubicBezTo>
                <a:cubicBezTo>
                  <a:pt x="0" y="138"/>
                  <a:pt x="171" y="66"/>
                  <a:pt x="171" y="66"/>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49" name="Freeform 117"/>
          <p:cNvSpPr/>
          <p:nvPr/>
        </p:nvSpPr>
        <p:spPr bwMode="auto">
          <a:xfrm>
            <a:off x="4625974" y="2917462"/>
            <a:ext cx="761543" cy="599155"/>
          </a:xfrm>
          <a:custGeom>
            <a:avLst/>
            <a:gdLst>
              <a:gd name="T0" fmla="*/ 171 w 695"/>
              <a:gd name="T1" fmla="*/ 66 h 546"/>
              <a:gd name="T2" fmla="*/ 559 w 695"/>
              <a:gd name="T3" fmla="*/ 119 h 546"/>
              <a:gd name="T4" fmla="*/ 461 w 695"/>
              <a:gd name="T5" fmla="*/ 488 h 546"/>
              <a:gd name="T6" fmla="*/ 45 w 695"/>
              <a:gd name="T7" fmla="*/ 322 h 546"/>
              <a:gd name="T8" fmla="*/ 171 w 695"/>
              <a:gd name="T9" fmla="*/ 66 h 546"/>
            </a:gdLst>
            <a:ahLst/>
            <a:cxnLst>
              <a:cxn ang="0">
                <a:pos x="T0" y="T1"/>
              </a:cxn>
              <a:cxn ang="0">
                <a:pos x="T2" y="T3"/>
              </a:cxn>
              <a:cxn ang="0">
                <a:pos x="T4" y="T5"/>
              </a:cxn>
              <a:cxn ang="0">
                <a:pos x="T6" y="T7"/>
              </a:cxn>
              <a:cxn ang="0">
                <a:pos x="T8" y="T9"/>
              </a:cxn>
            </a:cxnLst>
            <a:rect l="0" t="0" r="r" b="b"/>
            <a:pathLst>
              <a:path w="695" h="546">
                <a:moveTo>
                  <a:pt x="171" y="66"/>
                </a:moveTo>
                <a:cubicBezTo>
                  <a:pt x="297" y="9"/>
                  <a:pt x="424" y="0"/>
                  <a:pt x="559" y="119"/>
                </a:cubicBezTo>
                <a:cubicBezTo>
                  <a:pt x="695" y="237"/>
                  <a:pt x="581" y="430"/>
                  <a:pt x="461" y="488"/>
                </a:cubicBezTo>
                <a:cubicBezTo>
                  <a:pt x="342" y="546"/>
                  <a:pt x="90" y="506"/>
                  <a:pt x="45" y="322"/>
                </a:cubicBezTo>
                <a:cubicBezTo>
                  <a:pt x="0" y="138"/>
                  <a:pt x="171" y="66"/>
                  <a:pt x="171" y="66"/>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0" name="Freeform 117"/>
          <p:cNvSpPr/>
          <p:nvPr/>
        </p:nvSpPr>
        <p:spPr bwMode="auto">
          <a:xfrm>
            <a:off x="4646161" y="4192666"/>
            <a:ext cx="761543" cy="599155"/>
          </a:xfrm>
          <a:custGeom>
            <a:avLst/>
            <a:gdLst>
              <a:gd name="T0" fmla="*/ 171 w 695"/>
              <a:gd name="T1" fmla="*/ 66 h 546"/>
              <a:gd name="T2" fmla="*/ 559 w 695"/>
              <a:gd name="T3" fmla="*/ 119 h 546"/>
              <a:gd name="T4" fmla="*/ 461 w 695"/>
              <a:gd name="T5" fmla="*/ 488 h 546"/>
              <a:gd name="T6" fmla="*/ 45 w 695"/>
              <a:gd name="T7" fmla="*/ 322 h 546"/>
              <a:gd name="T8" fmla="*/ 171 w 695"/>
              <a:gd name="T9" fmla="*/ 66 h 546"/>
            </a:gdLst>
            <a:ahLst/>
            <a:cxnLst>
              <a:cxn ang="0">
                <a:pos x="T0" y="T1"/>
              </a:cxn>
              <a:cxn ang="0">
                <a:pos x="T2" y="T3"/>
              </a:cxn>
              <a:cxn ang="0">
                <a:pos x="T4" y="T5"/>
              </a:cxn>
              <a:cxn ang="0">
                <a:pos x="T6" y="T7"/>
              </a:cxn>
              <a:cxn ang="0">
                <a:pos x="T8" y="T9"/>
              </a:cxn>
            </a:cxnLst>
            <a:rect l="0" t="0" r="r" b="b"/>
            <a:pathLst>
              <a:path w="695" h="546">
                <a:moveTo>
                  <a:pt x="171" y="66"/>
                </a:moveTo>
                <a:cubicBezTo>
                  <a:pt x="297" y="9"/>
                  <a:pt x="424" y="0"/>
                  <a:pt x="559" y="119"/>
                </a:cubicBezTo>
                <a:cubicBezTo>
                  <a:pt x="695" y="237"/>
                  <a:pt x="581" y="430"/>
                  <a:pt x="461" y="488"/>
                </a:cubicBezTo>
                <a:cubicBezTo>
                  <a:pt x="342" y="546"/>
                  <a:pt x="90" y="506"/>
                  <a:pt x="45" y="322"/>
                </a:cubicBezTo>
                <a:cubicBezTo>
                  <a:pt x="0" y="138"/>
                  <a:pt x="171" y="66"/>
                  <a:pt x="171" y="66"/>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1" name="Freeform 117"/>
          <p:cNvSpPr/>
          <p:nvPr/>
        </p:nvSpPr>
        <p:spPr bwMode="auto">
          <a:xfrm>
            <a:off x="4605737" y="5554481"/>
            <a:ext cx="761543" cy="599155"/>
          </a:xfrm>
          <a:custGeom>
            <a:avLst/>
            <a:gdLst>
              <a:gd name="T0" fmla="*/ 171 w 695"/>
              <a:gd name="T1" fmla="*/ 66 h 546"/>
              <a:gd name="T2" fmla="*/ 559 w 695"/>
              <a:gd name="T3" fmla="*/ 119 h 546"/>
              <a:gd name="T4" fmla="*/ 461 w 695"/>
              <a:gd name="T5" fmla="*/ 488 h 546"/>
              <a:gd name="T6" fmla="*/ 45 w 695"/>
              <a:gd name="T7" fmla="*/ 322 h 546"/>
              <a:gd name="T8" fmla="*/ 171 w 695"/>
              <a:gd name="T9" fmla="*/ 66 h 546"/>
            </a:gdLst>
            <a:ahLst/>
            <a:cxnLst>
              <a:cxn ang="0">
                <a:pos x="T0" y="T1"/>
              </a:cxn>
              <a:cxn ang="0">
                <a:pos x="T2" y="T3"/>
              </a:cxn>
              <a:cxn ang="0">
                <a:pos x="T4" y="T5"/>
              </a:cxn>
              <a:cxn ang="0">
                <a:pos x="T6" y="T7"/>
              </a:cxn>
              <a:cxn ang="0">
                <a:pos x="T8" y="T9"/>
              </a:cxn>
            </a:cxnLst>
            <a:rect l="0" t="0" r="r" b="b"/>
            <a:pathLst>
              <a:path w="695" h="546">
                <a:moveTo>
                  <a:pt x="171" y="66"/>
                </a:moveTo>
                <a:cubicBezTo>
                  <a:pt x="297" y="9"/>
                  <a:pt x="424" y="0"/>
                  <a:pt x="559" y="119"/>
                </a:cubicBezTo>
                <a:cubicBezTo>
                  <a:pt x="695" y="237"/>
                  <a:pt x="581" y="430"/>
                  <a:pt x="461" y="488"/>
                </a:cubicBezTo>
                <a:cubicBezTo>
                  <a:pt x="342" y="546"/>
                  <a:pt x="90" y="506"/>
                  <a:pt x="45" y="322"/>
                </a:cubicBezTo>
                <a:cubicBezTo>
                  <a:pt x="0" y="138"/>
                  <a:pt x="171" y="66"/>
                  <a:pt x="171" y="66"/>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nvGrpSpPr>
          <p:cNvPr id="52" name="组合 51"/>
          <p:cNvGrpSpPr/>
          <p:nvPr/>
        </p:nvGrpSpPr>
        <p:grpSpPr>
          <a:xfrm>
            <a:off x="1080546" y="4653456"/>
            <a:ext cx="893286" cy="887959"/>
            <a:chOff x="5205181" y="2196514"/>
            <a:chExt cx="893286" cy="887959"/>
          </a:xfrm>
          <a:solidFill>
            <a:schemeClr val="bg1"/>
          </a:solidFill>
        </p:grpSpPr>
        <p:sp>
          <p:nvSpPr>
            <p:cNvPr id="53" name="Freeform 166"/>
            <p:cNvSpPr>
              <a:spLocks noEditPoints="1"/>
            </p:cNvSpPr>
            <p:nvPr/>
          </p:nvSpPr>
          <p:spPr bwMode="auto">
            <a:xfrm>
              <a:off x="5434274" y="2400745"/>
              <a:ext cx="491929" cy="683728"/>
            </a:xfrm>
            <a:custGeom>
              <a:avLst/>
              <a:gdLst>
                <a:gd name="T0" fmla="*/ 30 w 231"/>
                <a:gd name="T1" fmla="*/ 186 h 321"/>
                <a:gd name="T2" fmla="*/ 92 w 231"/>
                <a:gd name="T3" fmla="*/ 216 h 321"/>
                <a:gd name="T4" fmla="*/ 114 w 231"/>
                <a:gd name="T5" fmla="*/ 252 h 321"/>
                <a:gd name="T6" fmla="*/ 111 w 231"/>
                <a:gd name="T7" fmla="*/ 273 h 321"/>
                <a:gd name="T8" fmla="*/ 119 w 231"/>
                <a:gd name="T9" fmla="*/ 287 h 321"/>
                <a:gd name="T10" fmla="*/ 135 w 231"/>
                <a:gd name="T11" fmla="*/ 304 h 321"/>
                <a:gd name="T12" fmla="*/ 153 w 231"/>
                <a:gd name="T13" fmla="*/ 315 h 321"/>
                <a:gd name="T14" fmla="*/ 211 w 231"/>
                <a:gd name="T15" fmla="*/ 297 h 321"/>
                <a:gd name="T16" fmla="*/ 219 w 231"/>
                <a:gd name="T17" fmla="*/ 256 h 321"/>
                <a:gd name="T18" fmla="*/ 212 w 231"/>
                <a:gd name="T19" fmla="*/ 248 h 321"/>
                <a:gd name="T20" fmla="*/ 150 w 231"/>
                <a:gd name="T21" fmla="*/ 277 h 321"/>
                <a:gd name="T22" fmla="*/ 129 w 231"/>
                <a:gd name="T23" fmla="*/ 282 h 321"/>
                <a:gd name="T24" fmla="*/ 145 w 231"/>
                <a:gd name="T25" fmla="*/ 275 h 321"/>
                <a:gd name="T26" fmla="*/ 218 w 231"/>
                <a:gd name="T27" fmla="*/ 233 h 321"/>
                <a:gd name="T28" fmla="*/ 215 w 231"/>
                <a:gd name="T29" fmla="*/ 226 h 321"/>
                <a:gd name="T30" fmla="*/ 149 w 231"/>
                <a:gd name="T31" fmla="*/ 262 h 321"/>
                <a:gd name="T32" fmla="*/ 121 w 231"/>
                <a:gd name="T33" fmla="*/ 270 h 321"/>
                <a:gd name="T34" fmla="*/ 121 w 231"/>
                <a:gd name="T35" fmla="*/ 260 h 321"/>
                <a:gd name="T36" fmla="*/ 177 w 231"/>
                <a:gd name="T37" fmla="*/ 237 h 321"/>
                <a:gd name="T38" fmla="*/ 212 w 231"/>
                <a:gd name="T39" fmla="*/ 218 h 321"/>
                <a:gd name="T40" fmla="*/ 198 w 231"/>
                <a:gd name="T41" fmla="*/ 185 h 321"/>
                <a:gd name="T42" fmla="*/ 203 w 231"/>
                <a:gd name="T43" fmla="*/ 177 h 321"/>
                <a:gd name="T44" fmla="*/ 139 w 231"/>
                <a:gd name="T45" fmla="*/ 3 h 321"/>
                <a:gd name="T46" fmla="*/ 60 w 231"/>
                <a:gd name="T47" fmla="*/ 13 h 321"/>
                <a:gd name="T48" fmla="*/ 157 w 231"/>
                <a:gd name="T49" fmla="*/ 303 h 321"/>
                <a:gd name="T50" fmla="*/ 204 w 231"/>
                <a:gd name="T51" fmla="*/ 287 h 321"/>
                <a:gd name="T52" fmla="*/ 137 w 231"/>
                <a:gd name="T53" fmla="*/ 292 h 321"/>
                <a:gd name="T54" fmla="*/ 195 w 231"/>
                <a:gd name="T55" fmla="*/ 271 h 321"/>
                <a:gd name="T56" fmla="*/ 215 w 231"/>
                <a:gd name="T57" fmla="*/ 263 h 321"/>
                <a:gd name="T58" fmla="*/ 161 w 231"/>
                <a:gd name="T59" fmla="*/ 290 h 321"/>
                <a:gd name="T60" fmla="*/ 92 w 231"/>
                <a:gd name="T61" fmla="*/ 216 h 321"/>
                <a:gd name="T62" fmla="*/ 151 w 231"/>
                <a:gd name="T63" fmla="*/ 234 h 321"/>
                <a:gd name="T64" fmla="*/ 99 w 231"/>
                <a:gd name="T65" fmla="*/ 158 h 321"/>
                <a:gd name="T66" fmla="*/ 85 w 231"/>
                <a:gd name="T67" fmla="*/ 129 h 321"/>
                <a:gd name="T68" fmla="*/ 89 w 231"/>
                <a:gd name="T69" fmla="*/ 142 h 321"/>
                <a:gd name="T70" fmla="*/ 107 w 231"/>
                <a:gd name="T71" fmla="*/ 120 h 321"/>
                <a:gd name="T72" fmla="*/ 128 w 231"/>
                <a:gd name="T73" fmla="*/ 139 h 321"/>
                <a:gd name="T74" fmla="*/ 134 w 231"/>
                <a:gd name="T75" fmla="*/ 118 h 321"/>
                <a:gd name="T76" fmla="*/ 144 w 231"/>
                <a:gd name="T77" fmla="*/ 121 h 321"/>
                <a:gd name="T78" fmla="*/ 151 w 231"/>
                <a:gd name="T79" fmla="*/ 131 h 321"/>
                <a:gd name="T80" fmla="*/ 160 w 231"/>
                <a:gd name="T81" fmla="*/ 126 h 321"/>
                <a:gd name="T82" fmla="*/ 166 w 231"/>
                <a:gd name="T83" fmla="*/ 109 h 321"/>
                <a:gd name="T84" fmla="*/ 148 w 231"/>
                <a:gd name="T85" fmla="*/ 161 h 321"/>
                <a:gd name="T86" fmla="*/ 151 w 231"/>
                <a:gd name="T87" fmla="*/ 189 h 321"/>
                <a:gd name="T88" fmla="*/ 167 w 231"/>
                <a:gd name="T89" fmla="*/ 229 h 321"/>
                <a:gd name="T90" fmla="*/ 104 w 231"/>
                <a:gd name="T91" fmla="*/ 137 h 321"/>
                <a:gd name="T92" fmla="*/ 98 w 231"/>
                <a:gd name="T93" fmla="*/ 135 h 321"/>
                <a:gd name="T94" fmla="*/ 61 w 231"/>
                <a:gd name="T95" fmla="*/ 25 h 321"/>
                <a:gd name="T96" fmla="*/ 200 w 231"/>
                <a:gd name="T97" fmla="*/ 163 h 321"/>
                <a:gd name="T98" fmla="*/ 188 w 231"/>
                <a:gd name="T99" fmla="*/ 188 h 321"/>
                <a:gd name="T100" fmla="*/ 201 w 231"/>
                <a:gd name="T101" fmla="*/ 214 h 321"/>
                <a:gd name="T102" fmla="*/ 183 w 231"/>
                <a:gd name="T103" fmla="*/ 224 h 321"/>
                <a:gd name="T104" fmla="*/ 162 w 231"/>
                <a:gd name="T105" fmla="*/ 190 h 321"/>
                <a:gd name="T106" fmla="*/ 158 w 231"/>
                <a:gd name="T107" fmla="*/ 167 h 321"/>
                <a:gd name="T108" fmla="*/ 182 w 231"/>
                <a:gd name="T109" fmla="*/ 116 h 321"/>
                <a:gd name="T110" fmla="*/ 150 w 231"/>
                <a:gd name="T111" fmla="*/ 105 h 321"/>
                <a:gd name="T112" fmla="*/ 107 w 231"/>
                <a:gd name="T113" fmla="*/ 110 h 321"/>
                <a:gd name="T114" fmla="*/ 67 w 231"/>
                <a:gd name="T115" fmla="*/ 131 h 321"/>
                <a:gd name="T116" fmla="*/ 120 w 231"/>
                <a:gd name="T117" fmla="*/ 193 h 321"/>
                <a:gd name="T118" fmla="*/ 123 w 231"/>
                <a:gd name="T119" fmla="*/ 247 h 321"/>
                <a:gd name="T120" fmla="*/ 98 w 231"/>
                <a:gd name="T121" fmla="*/ 205 h 321"/>
                <a:gd name="T122" fmla="*/ 12 w 231"/>
                <a:gd name="T123" fmla="*/ 9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321">
                  <a:moveTo>
                    <a:pt x="22" y="46"/>
                  </a:moveTo>
                  <a:cubicBezTo>
                    <a:pt x="20" y="50"/>
                    <a:pt x="17" y="53"/>
                    <a:pt x="15" y="57"/>
                  </a:cubicBezTo>
                  <a:cubicBezTo>
                    <a:pt x="13" y="60"/>
                    <a:pt x="11" y="64"/>
                    <a:pt x="9" y="68"/>
                  </a:cubicBezTo>
                  <a:cubicBezTo>
                    <a:pt x="5" y="76"/>
                    <a:pt x="3" y="84"/>
                    <a:pt x="2" y="92"/>
                  </a:cubicBezTo>
                  <a:cubicBezTo>
                    <a:pt x="0" y="109"/>
                    <a:pt x="1" y="126"/>
                    <a:pt x="6" y="142"/>
                  </a:cubicBezTo>
                  <a:cubicBezTo>
                    <a:pt x="11" y="158"/>
                    <a:pt x="19" y="174"/>
                    <a:pt x="30" y="186"/>
                  </a:cubicBezTo>
                  <a:cubicBezTo>
                    <a:pt x="41" y="199"/>
                    <a:pt x="56" y="209"/>
                    <a:pt x="73" y="214"/>
                  </a:cubicBezTo>
                  <a:cubicBezTo>
                    <a:pt x="75" y="214"/>
                    <a:pt x="77" y="215"/>
                    <a:pt x="79" y="215"/>
                  </a:cubicBezTo>
                  <a:cubicBezTo>
                    <a:pt x="80" y="215"/>
                    <a:pt x="81" y="215"/>
                    <a:pt x="82" y="215"/>
                  </a:cubicBezTo>
                  <a:cubicBezTo>
                    <a:pt x="85" y="216"/>
                    <a:pt x="85" y="216"/>
                    <a:pt x="85" y="216"/>
                  </a:cubicBezTo>
                  <a:cubicBezTo>
                    <a:pt x="89" y="216"/>
                    <a:pt x="89" y="216"/>
                    <a:pt x="89" y="216"/>
                  </a:cubicBezTo>
                  <a:cubicBezTo>
                    <a:pt x="92" y="216"/>
                    <a:pt x="92" y="216"/>
                    <a:pt x="92" y="216"/>
                  </a:cubicBezTo>
                  <a:cubicBezTo>
                    <a:pt x="92" y="216"/>
                    <a:pt x="92" y="216"/>
                    <a:pt x="92" y="216"/>
                  </a:cubicBezTo>
                  <a:cubicBezTo>
                    <a:pt x="92" y="216"/>
                    <a:pt x="92" y="216"/>
                    <a:pt x="92" y="216"/>
                  </a:cubicBezTo>
                  <a:cubicBezTo>
                    <a:pt x="98" y="226"/>
                    <a:pt x="98" y="226"/>
                    <a:pt x="98" y="226"/>
                  </a:cubicBezTo>
                  <a:cubicBezTo>
                    <a:pt x="104" y="237"/>
                    <a:pt x="104" y="237"/>
                    <a:pt x="104" y="237"/>
                  </a:cubicBezTo>
                  <a:cubicBezTo>
                    <a:pt x="107" y="242"/>
                    <a:pt x="110" y="247"/>
                    <a:pt x="113" y="252"/>
                  </a:cubicBezTo>
                  <a:cubicBezTo>
                    <a:pt x="113" y="252"/>
                    <a:pt x="114" y="252"/>
                    <a:pt x="114" y="252"/>
                  </a:cubicBezTo>
                  <a:cubicBezTo>
                    <a:pt x="114" y="252"/>
                    <a:pt x="115" y="252"/>
                    <a:pt x="115" y="252"/>
                  </a:cubicBezTo>
                  <a:cubicBezTo>
                    <a:pt x="115" y="252"/>
                    <a:pt x="115" y="253"/>
                    <a:pt x="115" y="253"/>
                  </a:cubicBezTo>
                  <a:cubicBezTo>
                    <a:pt x="112" y="255"/>
                    <a:pt x="109" y="259"/>
                    <a:pt x="109" y="264"/>
                  </a:cubicBezTo>
                  <a:cubicBezTo>
                    <a:pt x="109" y="265"/>
                    <a:pt x="109" y="266"/>
                    <a:pt x="109" y="267"/>
                  </a:cubicBezTo>
                  <a:cubicBezTo>
                    <a:pt x="109" y="268"/>
                    <a:pt x="109" y="269"/>
                    <a:pt x="109" y="270"/>
                  </a:cubicBezTo>
                  <a:cubicBezTo>
                    <a:pt x="110" y="271"/>
                    <a:pt x="110" y="272"/>
                    <a:pt x="111" y="273"/>
                  </a:cubicBezTo>
                  <a:cubicBezTo>
                    <a:pt x="111" y="274"/>
                    <a:pt x="112" y="275"/>
                    <a:pt x="112" y="275"/>
                  </a:cubicBezTo>
                  <a:cubicBezTo>
                    <a:pt x="113" y="276"/>
                    <a:pt x="114" y="277"/>
                    <a:pt x="115" y="278"/>
                  </a:cubicBezTo>
                  <a:cubicBezTo>
                    <a:pt x="116" y="279"/>
                    <a:pt x="117" y="279"/>
                    <a:pt x="118" y="280"/>
                  </a:cubicBezTo>
                  <a:cubicBezTo>
                    <a:pt x="119" y="280"/>
                    <a:pt x="119" y="280"/>
                    <a:pt x="119" y="280"/>
                  </a:cubicBezTo>
                  <a:cubicBezTo>
                    <a:pt x="119" y="280"/>
                    <a:pt x="119" y="280"/>
                    <a:pt x="119" y="281"/>
                  </a:cubicBezTo>
                  <a:cubicBezTo>
                    <a:pt x="118" y="283"/>
                    <a:pt x="118" y="285"/>
                    <a:pt x="119" y="287"/>
                  </a:cubicBezTo>
                  <a:cubicBezTo>
                    <a:pt x="119" y="290"/>
                    <a:pt x="120" y="292"/>
                    <a:pt x="122" y="295"/>
                  </a:cubicBezTo>
                  <a:cubicBezTo>
                    <a:pt x="122" y="296"/>
                    <a:pt x="123" y="297"/>
                    <a:pt x="124" y="297"/>
                  </a:cubicBezTo>
                  <a:cubicBezTo>
                    <a:pt x="124" y="298"/>
                    <a:pt x="125" y="299"/>
                    <a:pt x="126" y="299"/>
                  </a:cubicBezTo>
                  <a:cubicBezTo>
                    <a:pt x="127" y="300"/>
                    <a:pt x="127" y="301"/>
                    <a:pt x="128" y="301"/>
                  </a:cubicBezTo>
                  <a:cubicBezTo>
                    <a:pt x="129" y="302"/>
                    <a:pt x="130" y="302"/>
                    <a:pt x="131" y="302"/>
                  </a:cubicBezTo>
                  <a:cubicBezTo>
                    <a:pt x="132" y="303"/>
                    <a:pt x="134" y="303"/>
                    <a:pt x="135" y="304"/>
                  </a:cubicBezTo>
                  <a:cubicBezTo>
                    <a:pt x="137" y="304"/>
                    <a:pt x="138" y="304"/>
                    <a:pt x="140" y="304"/>
                  </a:cubicBezTo>
                  <a:cubicBezTo>
                    <a:pt x="141" y="304"/>
                    <a:pt x="143" y="304"/>
                    <a:pt x="144" y="304"/>
                  </a:cubicBezTo>
                  <a:cubicBezTo>
                    <a:pt x="145" y="304"/>
                    <a:pt x="146" y="304"/>
                    <a:pt x="147" y="304"/>
                  </a:cubicBezTo>
                  <a:cubicBezTo>
                    <a:pt x="147" y="304"/>
                    <a:pt x="147" y="304"/>
                    <a:pt x="147" y="304"/>
                  </a:cubicBezTo>
                  <a:cubicBezTo>
                    <a:pt x="147" y="305"/>
                    <a:pt x="147" y="305"/>
                    <a:pt x="147" y="305"/>
                  </a:cubicBezTo>
                  <a:cubicBezTo>
                    <a:pt x="148" y="309"/>
                    <a:pt x="150" y="313"/>
                    <a:pt x="153" y="315"/>
                  </a:cubicBezTo>
                  <a:cubicBezTo>
                    <a:pt x="156" y="317"/>
                    <a:pt x="160" y="319"/>
                    <a:pt x="163" y="320"/>
                  </a:cubicBezTo>
                  <a:cubicBezTo>
                    <a:pt x="170" y="321"/>
                    <a:pt x="178" y="321"/>
                    <a:pt x="185" y="320"/>
                  </a:cubicBezTo>
                  <a:cubicBezTo>
                    <a:pt x="188" y="319"/>
                    <a:pt x="191" y="318"/>
                    <a:pt x="194" y="317"/>
                  </a:cubicBezTo>
                  <a:cubicBezTo>
                    <a:pt x="194" y="317"/>
                    <a:pt x="195" y="316"/>
                    <a:pt x="198" y="314"/>
                  </a:cubicBezTo>
                  <a:cubicBezTo>
                    <a:pt x="201" y="313"/>
                    <a:pt x="204" y="310"/>
                    <a:pt x="206" y="307"/>
                  </a:cubicBezTo>
                  <a:cubicBezTo>
                    <a:pt x="209" y="303"/>
                    <a:pt x="211" y="300"/>
                    <a:pt x="211" y="297"/>
                  </a:cubicBezTo>
                  <a:cubicBezTo>
                    <a:pt x="212" y="294"/>
                    <a:pt x="212" y="292"/>
                    <a:pt x="212" y="292"/>
                  </a:cubicBezTo>
                  <a:cubicBezTo>
                    <a:pt x="212" y="287"/>
                    <a:pt x="211" y="283"/>
                    <a:pt x="210" y="281"/>
                  </a:cubicBezTo>
                  <a:cubicBezTo>
                    <a:pt x="211" y="280"/>
                    <a:pt x="212" y="279"/>
                    <a:pt x="213" y="278"/>
                  </a:cubicBezTo>
                  <a:cubicBezTo>
                    <a:pt x="216" y="276"/>
                    <a:pt x="218" y="272"/>
                    <a:pt x="219" y="269"/>
                  </a:cubicBezTo>
                  <a:cubicBezTo>
                    <a:pt x="221" y="267"/>
                    <a:pt x="221" y="264"/>
                    <a:pt x="221" y="265"/>
                  </a:cubicBezTo>
                  <a:cubicBezTo>
                    <a:pt x="221" y="261"/>
                    <a:pt x="220" y="258"/>
                    <a:pt x="219" y="256"/>
                  </a:cubicBezTo>
                  <a:cubicBezTo>
                    <a:pt x="218" y="254"/>
                    <a:pt x="217" y="253"/>
                    <a:pt x="216" y="253"/>
                  </a:cubicBezTo>
                  <a:cubicBezTo>
                    <a:pt x="217" y="252"/>
                    <a:pt x="217" y="251"/>
                    <a:pt x="217" y="251"/>
                  </a:cubicBezTo>
                  <a:cubicBezTo>
                    <a:pt x="218" y="248"/>
                    <a:pt x="218" y="244"/>
                    <a:pt x="217" y="242"/>
                  </a:cubicBezTo>
                  <a:cubicBezTo>
                    <a:pt x="216" y="240"/>
                    <a:pt x="215" y="238"/>
                    <a:pt x="214" y="238"/>
                  </a:cubicBezTo>
                  <a:cubicBezTo>
                    <a:pt x="213" y="238"/>
                    <a:pt x="213" y="239"/>
                    <a:pt x="213" y="241"/>
                  </a:cubicBezTo>
                  <a:cubicBezTo>
                    <a:pt x="214" y="242"/>
                    <a:pt x="214" y="245"/>
                    <a:pt x="212" y="248"/>
                  </a:cubicBezTo>
                  <a:cubicBezTo>
                    <a:pt x="209" y="252"/>
                    <a:pt x="204" y="256"/>
                    <a:pt x="199" y="258"/>
                  </a:cubicBezTo>
                  <a:cubicBezTo>
                    <a:pt x="195" y="260"/>
                    <a:pt x="191" y="261"/>
                    <a:pt x="191" y="261"/>
                  </a:cubicBezTo>
                  <a:cubicBezTo>
                    <a:pt x="189" y="263"/>
                    <a:pt x="186" y="264"/>
                    <a:pt x="183" y="265"/>
                  </a:cubicBezTo>
                  <a:cubicBezTo>
                    <a:pt x="175" y="268"/>
                    <a:pt x="167" y="271"/>
                    <a:pt x="159" y="274"/>
                  </a:cubicBezTo>
                  <a:cubicBezTo>
                    <a:pt x="157" y="275"/>
                    <a:pt x="155" y="275"/>
                    <a:pt x="153" y="276"/>
                  </a:cubicBezTo>
                  <a:cubicBezTo>
                    <a:pt x="150" y="277"/>
                    <a:pt x="150" y="277"/>
                    <a:pt x="150" y="277"/>
                  </a:cubicBezTo>
                  <a:cubicBezTo>
                    <a:pt x="147" y="278"/>
                    <a:pt x="147" y="278"/>
                    <a:pt x="147" y="278"/>
                  </a:cubicBezTo>
                  <a:cubicBezTo>
                    <a:pt x="143" y="280"/>
                    <a:pt x="139" y="281"/>
                    <a:pt x="135" y="282"/>
                  </a:cubicBezTo>
                  <a:cubicBezTo>
                    <a:pt x="133" y="282"/>
                    <a:pt x="132" y="282"/>
                    <a:pt x="131" y="282"/>
                  </a:cubicBezTo>
                  <a:cubicBezTo>
                    <a:pt x="130" y="282"/>
                    <a:pt x="130" y="282"/>
                    <a:pt x="129" y="282"/>
                  </a:cubicBezTo>
                  <a:cubicBezTo>
                    <a:pt x="129" y="282"/>
                    <a:pt x="129" y="282"/>
                    <a:pt x="129" y="282"/>
                  </a:cubicBezTo>
                  <a:cubicBezTo>
                    <a:pt x="129" y="282"/>
                    <a:pt x="129" y="282"/>
                    <a:pt x="129" y="282"/>
                  </a:cubicBezTo>
                  <a:cubicBezTo>
                    <a:pt x="129" y="282"/>
                    <a:pt x="129" y="282"/>
                    <a:pt x="129" y="282"/>
                  </a:cubicBezTo>
                  <a:cubicBezTo>
                    <a:pt x="129" y="282"/>
                    <a:pt x="128" y="282"/>
                    <a:pt x="128" y="282"/>
                  </a:cubicBezTo>
                  <a:cubicBezTo>
                    <a:pt x="128" y="282"/>
                    <a:pt x="128" y="281"/>
                    <a:pt x="128" y="281"/>
                  </a:cubicBezTo>
                  <a:cubicBezTo>
                    <a:pt x="128" y="281"/>
                    <a:pt x="128" y="281"/>
                    <a:pt x="128" y="281"/>
                  </a:cubicBezTo>
                  <a:cubicBezTo>
                    <a:pt x="130" y="280"/>
                    <a:pt x="133" y="280"/>
                    <a:pt x="136" y="279"/>
                  </a:cubicBezTo>
                  <a:cubicBezTo>
                    <a:pt x="139" y="278"/>
                    <a:pt x="142" y="277"/>
                    <a:pt x="145" y="275"/>
                  </a:cubicBezTo>
                  <a:cubicBezTo>
                    <a:pt x="148" y="274"/>
                    <a:pt x="150" y="273"/>
                    <a:pt x="153" y="272"/>
                  </a:cubicBezTo>
                  <a:cubicBezTo>
                    <a:pt x="165" y="267"/>
                    <a:pt x="177" y="262"/>
                    <a:pt x="188" y="256"/>
                  </a:cubicBezTo>
                  <a:cubicBezTo>
                    <a:pt x="191" y="255"/>
                    <a:pt x="193" y="253"/>
                    <a:pt x="196" y="252"/>
                  </a:cubicBezTo>
                  <a:cubicBezTo>
                    <a:pt x="196" y="252"/>
                    <a:pt x="202" y="248"/>
                    <a:pt x="208" y="243"/>
                  </a:cubicBezTo>
                  <a:cubicBezTo>
                    <a:pt x="211" y="241"/>
                    <a:pt x="213" y="239"/>
                    <a:pt x="215" y="236"/>
                  </a:cubicBezTo>
                  <a:cubicBezTo>
                    <a:pt x="217" y="234"/>
                    <a:pt x="218" y="233"/>
                    <a:pt x="218" y="233"/>
                  </a:cubicBezTo>
                  <a:cubicBezTo>
                    <a:pt x="218" y="232"/>
                    <a:pt x="219" y="231"/>
                    <a:pt x="219" y="230"/>
                  </a:cubicBezTo>
                  <a:cubicBezTo>
                    <a:pt x="220" y="229"/>
                    <a:pt x="220" y="228"/>
                    <a:pt x="220" y="227"/>
                  </a:cubicBezTo>
                  <a:cubicBezTo>
                    <a:pt x="220" y="225"/>
                    <a:pt x="219" y="224"/>
                    <a:pt x="218" y="223"/>
                  </a:cubicBezTo>
                  <a:cubicBezTo>
                    <a:pt x="215" y="221"/>
                    <a:pt x="214" y="221"/>
                    <a:pt x="213" y="221"/>
                  </a:cubicBezTo>
                  <a:cubicBezTo>
                    <a:pt x="212" y="221"/>
                    <a:pt x="213" y="222"/>
                    <a:pt x="214" y="223"/>
                  </a:cubicBezTo>
                  <a:cubicBezTo>
                    <a:pt x="214" y="224"/>
                    <a:pt x="215" y="225"/>
                    <a:pt x="215" y="226"/>
                  </a:cubicBezTo>
                  <a:cubicBezTo>
                    <a:pt x="215" y="226"/>
                    <a:pt x="215" y="227"/>
                    <a:pt x="215" y="227"/>
                  </a:cubicBezTo>
                  <a:cubicBezTo>
                    <a:pt x="215" y="228"/>
                    <a:pt x="214" y="229"/>
                    <a:pt x="213" y="229"/>
                  </a:cubicBezTo>
                  <a:cubicBezTo>
                    <a:pt x="210" y="233"/>
                    <a:pt x="204" y="236"/>
                    <a:pt x="200" y="238"/>
                  </a:cubicBezTo>
                  <a:cubicBezTo>
                    <a:pt x="195" y="241"/>
                    <a:pt x="192" y="242"/>
                    <a:pt x="192" y="242"/>
                  </a:cubicBezTo>
                  <a:cubicBezTo>
                    <a:pt x="189" y="244"/>
                    <a:pt x="186" y="245"/>
                    <a:pt x="183" y="247"/>
                  </a:cubicBezTo>
                  <a:cubicBezTo>
                    <a:pt x="172" y="252"/>
                    <a:pt x="161" y="257"/>
                    <a:pt x="149" y="262"/>
                  </a:cubicBezTo>
                  <a:cubicBezTo>
                    <a:pt x="147" y="263"/>
                    <a:pt x="143" y="265"/>
                    <a:pt x="141" y="266"/>
                  </a:cubicBezTo>
                  <a:cubicBezTo>
                    <a:pt x="138" y="267"/>
                    <a:pt x="135" y="268"/>
                    <a:pt x="132" y="269"/>
                  </a:cubicBezTo>
                  <a:cubicBezTo>
                    <a:pt x="130" y="270"/>
                    <a:pt x="127" y="270"/>
                    <a:pt x="125" y="270"/>
                  </a:cubicBezTo>
                  <a:cubicBezTo>
                    <a:pt x="124" y="270"/>
                    <a:pt x="124" y="270"/>
                    <a:pt x="123" y="270"/>
                  </a:cubicBezTo>
                  <a:cubicBezTo>
                    <a:pt x="123" y="270"/>
                    <a:pt x="122" y="270"/>
                    <a:pt x="122" y="270"/>
                  </a:cubicBezTo>
                  <a:cubicBezTo>
                    <a:pt x="122" y="270"/>
                    <a:pt x="121" y="270"/>
                    <a:pt x="121" y="270"/>
                  </a:cubicBezTo>
                  <a:cubicBezTo>
                    <a:pt x="121" y="269"/>
                    <a:pt x="121" y="269"/>
                    <a:pt x="120" y="269"/>
                  </a:cubicBezTo>
                  <a:cubicBezTo>
                    <a:pt x="120" y="269"/>
                    <a:pt x="120" y="268"/>
                    <a:pt x="120" y="268"/>
                  </a:cubicBezTo>
                  <a:cubicBezTo>
                    <a:pt x="120" y="268"/>
                    <a:pt x="120" y="267"/>
                    <a:pt x="119" y="267"/>
                  </a:cubicBezTo>
                  <a:cubicBezTo>
                    <a:pt x="119" y="266"/>
                    <a:pt x="119" y="265"/>
                    <a:pt x="119" y="265"/>
                  </a:cubicBezTo>
                  <a:cubicBezTo>
                    <a:pt x="119" y="263"/>
                    <a:pt x="120" y="262"/>
                    <a:pt x="121" y="261"/>
                  </a:cubicBezTo>
                  <a:cubicBezTo>
                    <a:pt x="121" y="261"/>
                    <a:pt x="121" y="260"/>
                    <a:pt x="121" y="260"/>
                  </a:cubicBezTo>
                  <a:cubicBezTo>
                    <a:pt x="122" y="258"/>
                    <a:pt x="122" y="256"/>
                    <a:pt x="121" y="254"/>
                  </a:cubicBezTo>
                  <a:cubicBezTo>
                    <a:pt x="122" y="254"/>
                    <a:pt x="124" y="253"/>
                    <a:pt x="125" y="253"/>
                  </a:cubicBezTo>
                  <a:cubicBezTo>
                    <a:pt x="131" y="251"/>
                    <a:pt x="137" y="250"/>
                    <a:pt x="142" y="248"/>
                  </a:cubicBezTo>
                  <a:cubicBezTo>
                    <a:pt x="147" y="247"/>
                    <a:pt x="151" y="246"/>
                    <a:pt x="151" y="246"/>
                  </a:cubicBezTo>
                  <a:cubicBezTo>
                    <a:pt x="165" y="241"/>
                    <a:pt x="165" y="241"/>
                    <a:pt x="165" y="241"/>
                  </a:cubicBezTo>
                  <a:cubicBezTo>
                    <a:pt x="169" y="240"/>
                    <a:pt x="173" y="238"/>
                    <a:pt x="177" y="237"/>
                  </a:cubicBezTo>
                  <a:cubicBezTo>
                    <a:pt x="180" y="236"/>
                    <a:pt x="184" y="234"/>
                    <a:pt x="188" y="233"/>
                  </a:cubicBezTo>
                  <a:cubicBezTo>
                    <a:pt x="192" y="232"/>
                    <a:pt x="195" y="230"/>
                    <a:pt x="199" y="228"/>
                  </a:cubicBezTo>
                  <a:cubicBezTo>
                    <a:pt x="201" y="228"/>
                    <a:pt x="203" y="227"/>
                    <a:pt x="205" y="225"/>
                  </a:cubicBezTo>
                  <a:cubicBezTo>
                    <a:pt x="206" y="225"/>
                    <a:pt x="207" y="224"/>
                    <a:pt x="208" y="223"/>
                  </a:cubicBezTo>
                  <a:cubicBezTo>
                    <a:pt x="209" y="222"/>
                    <a:pt x="210" y="222"/>
                    <a:pt x="210" y="221"/>
                  </a:cubicBezTo>
                  <a:cubicBezTo>
                    <a:pt x="211" y="220"/>
                    <a:pt x="212" y="219"/>
                    <a:pt x="212" y="218"/>
                  </a:cubicBezTo>
                  <a:cubicBezTo>
                    <a:pt x="212" y="217"/>
                    <a:pt x="212" y="215"/>
                    <a:pt x="212" y="213"/>
                  </a:cubicBezTo>
                  <a:cubicBezTo>
                    <a:pt x="211" y="211"/>
                    <a:pt x="211" y="210"/>
                    <a:pt x="210" y="209"/>
                  </a:cubicBezTo>
                  <a:cubicBezTo>
                    <a:pt x="210" y="207"/>
                    <a:pt x="209" y="205"/>
                    <a:pt x="208" y="203"/>
                  </a:cubicBezTo>
                  <a:cubicBezTo>
                    <a:pt x="206" y="199"/>
                    <a:pt x="204" y="196"/>
                    <a:pt x="202" y="192"/>
                  </a:cubicBezTo>
                  <a:cubicBezTo>
                    <a:pt x="201" y="191"/>
                    <a:pt x="200" y="189"/>
                    <a:pt x="199" y="187"/>
                  </a:cubicBezTo>
                  <a:cubicBezTo>
                    <a:pt x="199" y="186"/>
                    <a:pt x="198" y="186"/>
                    <a:pt x="198" y="185"/>
                  </a:cubicBezTo>
                  <a:cubicBezTo>
                    <a:pt x="198" y="185"/>
                    <a:pt x="198" y="185"/>
                    <a:pt x="198" y="185"/>
                  </a:cubicBezTo>
                  <a:cubicBezTo>
                    <a:pt x="198" y="185"/>
                    <a:pt x="198" y="185"/>
                    <a:pt x="198" y="185"/>
                  </a:cubicBezTo>
                  <a:cubicBezTo>
                    <a:pt x="198" y="184"/>
                    <a:pt x="198" y="184"/>
                    <a:pt x="198" y="184"/>
                  </a:cubicBezTo>
                  <a:cubicBezTo>
                    <a:pt x="199" y="183"/>
                    <a:pt x="199" y="183"/>
                    <a:pt x="199" y="183"/>
                  </a:cubicBezTo>
                  <a:cubicBezTo>
                    <a:pt x="199" y="182"/>
                    <a:pt x="199" y="182"/>
                    <a:pt x="200" y="181"/>
                  </a:cubicBezTo>
                  <a:cubicBezTo>
                    <a:pt x="200" y="180"/>
                    <a:pt x="201" y="178"/>
                    <a:pt x="203" y="177"/>
                  </a:cubicBezTo>
                  <a:cubicBezTo>
                    <a:pt x="224" y="150"/>
                    <a:pt x="231" y="113"/>
                    <a:pt x="222" y="81"/>
                  </a:cubicBezTo>
                  <a:cubicBezTo>
                    <a:pt x="218" y="65"/>
                    <a:pt x="210" y="49"/>
                    <a:pt x="199" y="36"/>
                  </a:cubicBezTo>
                  <a:cubicBezTo>
                    <a:pt x="188" y="24"/>
                    <a:pt x="173" y="14"/>
                    <a:pt x="157" y="8"/>
                  </a:cubicBezTo>
                  <a:cubicBezTo>
                    <a:pt x="155" y="7"/>
                    <a:pt x="153" y="7"/>
                    <a:pt x="151" y="6"/>
                  </a:cubicBezTo>
                  <a:cubicBezTo>
                    <a:pt x="145" y="4"/>
                    <a:pt x="145" y="4"/>
                    <a:pt x="145" y="4"/>
                  </a:cubicBezTo>
                  <a:cubicBezTo>
                    <a:pt x="139" y="3"/>
                    <a:pt x="139" y="3"/>
                    <a:pt x="139" y="3"/>
                  </a:cubicBezTo>
                  <a:cubicBezTo>
                    <a:pt x="137" y="2"/>
                    <a:pt x="135" y="2"/>
                    <a:pt x="133" y="2"/>
                  </a:cubicBezTo>
                  <a:cubicBezTo>
                    <a:pt x="127" y="1"/>
                    <a:pt x="127" y="1"/>
                    <a:pt x="127" y="1"/>
                  </a:cubicBezTo>
                  <a:cubicBezTo>
                    <a:pt x="125" y="1"/>
                    <a:pt x="123" y="1"/>
                    <a:pt x="121" y="0"/>
                  </a:cubicBezTo>
                  <a:cubicBezTo>
                    <a:pt x="118" y="0"/>
                    <a:pt x="116" y="0"/>
                    <a:pt x="114" y="0"/>
                  </a:cubicBezTo>
                  <a:cubicBezTo>
                    <a:pt x="108" y="0"/>
                    <a:pt x="108" y="0"/>
                    <a:pt x="108" y="0"/>
                  </a:cubicBezTo>
                  <a:cubicBezTo>
                    <a:pt x="91" y="1"/>
                    <a:pt x="75" y="5"/>
                    <a:pt x="60" y="13"/>
                  </a:cubicBezTo>
                  <a:cubicBezTo>
                    <a:pt x="45" y="21"/>
                    <a:pt x="32" y="33"/>
                    <a:pt x="22" y="46"/>
                  </a:cubicBezTo>
                  <a:close/>
                  <a:moveTo>
                    <a:pt x="157" y="303"/>
                  </a:moveTo>
                  <a:cubicBezTo>
                    <a:pt x="157" y="302"/>
                    <a:pt x="157" y="302"/>
                    <a:pt x="156" y="302"/>
                  </a:cubicBezTo>
                  <a:cubicBezTo>
                    <a:pt x="156" y="302"/>
                    <a:pt x="156" y="302"/>
                    <a:pt x="156" y="302"/>
                  </a:cubicBezTo>
                  <a:cubicBezTo>
                    <a:pt x="156" y="302"/>
                    <a:pt x="157" y="302"/>
                    <a:pt x="157" y="302"/>
                  </a:cubicBezTo>
                  <a:cubicBezTo>
                    <a:pt x="157" y="302"/>
                    <a:pt x="157" y="303"/>
                    <a:pt x="157" y="303"/>
                  </a:cubicBezTo>
                  <a:cubicBezTo>
                    <a:pt x="157" y="303"/>
                    <a:pt x="157" y="303"/>
                    <a:pt x="157" y="303"/>
                  </a:cubicBezTo>
                  <a:close/>
                  <a:moveTo>
                    <a:pt x="207" y="286"/>
                  </a:moveTo>
                  <a:cubicBezTo>
                    <a:pt x="207" y="286"/>
                    <a:pt x="207" y="287"/>
                    <a:pt x="207" y="288"/>
                  </a:cubicBezTo>
                  <a:cubicBezTo>
                    <a:pt x="207" y="288"/>
                    <a:pt x="207" y="288"/>
                    <a:pt x="207" y="288"/>
                  </a:cubicBezTo>
                  <a:cubicBezTo>
                    <a:pt x="205" y="287"/>
                    <a:pt x="205" y="287"/>
                    <a:pt x="205" y="287"/>
                  </a:cubicBezTo>
                  <a:cubicBezTo>
                    <a:pt x="204" y="287"/>
                    <a:pt x="204" y="287"/>
                    <a:pt x="204" y="287"/>
                  </a:cubicBezTo>
                  <a:cubicBezTo>
                    <a:pt x="204" y="286"/>
                    <a:pt x="204" y="286"/>
                    <a:pt x="204" y="286"/>
                  </a:cubicBezTo>
                  <a:cubicBezTo>
                    <a:pt x="203" y="286"/>
                    <a:pt x="203" y="286"/>
                    <a:pt x="203" y="286"/>
                  </a:cubicBezTo>
                  <a:cubicBezTo>
                    <a:pt x="203" y="286"/>
                    <a:pt x="204" y="285"/>
                    <a:pt x="204" y="285"/>
                  </a:cubicBezTo>
                  <a:cubicBezTo>
                    <a:pt x="205" y="284"/>
                    <a:pt x="206" y="284"/>
                    <a:pt x="208" y="283"/>
                  </a:cubicBezTo>
                  <a:cubicBezTo>
                    <a:pt x="208" y="284"/>
                    <a:pt x="208" y="285"/>
                    <a:pt x="207" y="286"/>
                  </a:cubicBezTo>
                  <a:close/>
                  <a:moveTo>
                    <a:pt x="137" y="292"/>
                  </a:moveTo>
                  <a:cubicBezTo>
                    <a:pt x="141" y="291"/>
                    <a:pt x="146" y="290"/>
                    <a:pt x="150" y="288"/>
                  </a:cubicBezTo>
                  <a:cubicBezTo>
                    <a:pt x="153" y="287"/>
                    <a:pt x="153" y="287"/>
                    <a:pt x="153" y="287"/>
                  </a:cubicBezTo>
                  <a:cubicBezTo>
                    <a:pt x="156" y="286"/>
                    <a:pt x="156" y="286"/>
                    <a:pt x="156" y="286"/>
                  </a:cubicBezTo>
                  <a:cubicBezTo>
                    <a:pt x="158" y="285"/>
                    <a:pt x="160" y="284"/>
                    <a:pt x="162" y="284"/>
                  </a:cubicBezTo>
                  <a:cubicBezTo>
                    <a:pt x="170" y="281"/>
                    <a:pt x="179" y="278"/>
                    <a:pt x="187" y="275"/>
                  </a:cubicBezTo>
                  <a:cubicBezTo>
                    <a:pt x="190" y="274"/>
                    <a:pt x="192" y="272"/>
                    <a:pt x="195" y="271"/>
                  </a:cubicBezTo>
                  <a:cubicBezTo>
                    <a:pt x="195" y="271"/>
                    <a:pt x="196" y="270"/>
                    <a:pt x="199" y="269"/>
                  </a:cubicBezTo>
                  <a:cubicBezTo>
                    <a:pt x="201" y="267"/>
                    <a:pt x="204" y="265"/>
                    <a:pt x="207" y="263"/>
                  </a:cubicBezTo>
                  <a:cubicBezTo>
                    <a:pt x="210" y="261"/>
                    <a:pt x="213" y="258"/>
                    <a:pt x="215" y="255"/>
                  </a:cubicBezTo>
                  <a:cubicBezTo>
                    <a:pt x="215" y="255"/>
                    <a:pt x="215" y="255"/>
                    <a:pt x="215" y="255"/>
                  </a:cubicBezTo>
                  <a:cubicBezTo>
                    <a:pt x="215" y="255"/>
                    <a:pt x="215" y="255"/>
                    <a:pt x="215" y="255"/>
                  </a:cubicBezTo>
                  <a:cubicBezTo>
                    <a:pt x="215" y="257"/>
                    <a:pt x="216" y="260"/>
                    <a:pt x="215" y="263"/>
                  </a:cubicBezTo>
                  <a:cubicBezTo>
                    <a:pt x="214" y="268"/>
                    <a:pt x="209" y="272"/>
                    <a:pt x="205" y="274"/>
                  </a:cubicBezTo>
                  <a:cubicBezTo>
                    <a:pt x="203" y="275"/>
                    <a:pt x="201" y="276"/>
                    <a:pt x="199" y="277"/>
                  </a:cubicBezTo>
                  <a:cubicBezTo>
                    <a:pt x="198" y="277"/>
                    <a:pt x="197" y="278"/>
                    <a:pt x="197" y="278"/>
                  </a:cubicBezTo>
                  <a:cubicBezTo>
                    <a:pt x="194" y="279"/>
                    <a:pt x="191" y="280"/>
                    <a:pt x="189" y="281"/>
                  </a:cubicBezTo>
                  <a:cubicBezTo>
                    <a:pt x="184" y="283"/>
                    <a:pt x="180" y="284"/>
                    <a:pt x="175" y="286"/>
                  </a:cubicBezTo>
                  <a:cubicBezTo>
                    <a:pt x="170" y="287"/>
                    <a:pt x="165" y="288"/>
                    <a:pt x="161" y="290"/>
                  </a:cubicBezTo>
                  <a:cubicBezTo>
                    <a:pt x="156" y="291"/>
                    <a:pt x="151" y="293"/>
                    <a:pt x="147" y="293"/>
                  </a:cubicBezTo>
                  <a:cubicBezTo>
                    <a:pt x="142" y="294"/>
                    <a:pt x="138" y="294"/>
                    <a:pt x="135" y="293"/>
                  </a:cubicBezTo>
                  <a:cubicBezTo>
                    <a:pt x="134" y="293"/>
                    <a:pt x="134" y="293"/>
                    <a:pt x="134" y="292"/>
                  </a:cubicBezTo>
                  <a:cubicBezTo>
                    <a:pt x="135" y="292"/>
                    <a:pt x="136" y="292"/>
                    <a:pt x="137" y="292"/>
                  </a:cubicBezTo>
                  <a:close/>
                  <a:moveTo>
                    <a:pt x="92" y="216"/>
                  </a:moveTo>
                  <a:cubicBezTo>
                    <a:pt x="92" y="216"/>
                    <a:pt x="92" y="216"/>
                    <a:pt x="92" y="216"/>
                  </a:cubicBezTo>
                  <a:cubicBezTo>
                    <a:pt x="92" y="216"/>
                    <a:pt x="92" y="216"/>
                    <a:pt x="92" y="216"/>
                  </a:cubicBezTo>
                  <a:close/>
                  <a:moveTo>
                    <a:pt x="161" y="232"/>
                  </a:moveTo>
                  <a:cubicBezTo>
                    <a:pt x="156" y="233"/>
                    <a:pt x="156" y="233"/>
                    <a:pt x="156" y="233"/>
                  </a:cubicBezTo>
                  <a:cubicBezTo>
                    <a:pt x="154" y="234"/>
                    <a:pt x="154" y="234"/>
                    <a:pt x="154" y="234"/>
                  </a:cubicBezTo>
                  <a:cubicBezTo>
                    <a:pt x="151" y="235"/>
                    <a:pt x="151" y="235"/>
                    <a:pt x="151" y="235"/>
                  </a:cubicBezTo>
                  <a:cubicBezTo>
                    <a:pt x="151" y="235"/>
                    <a:pt x="151" y="234"/>
                    <a:pt x="151" y="234"/>
                  </a:cubicBezTo>
                  <a:cubicBezTo>
                    <a:pt x="151" y="234"/>
                    <a:pt x="151" y="234"/>
                    <a:pt x="151" y="233"/>
                  </a:cubicBezTo>
                  <a:cubicBezTo>
                    <a:pt x="149" y="228"/>
                    <a:pt x="146" y="223"/>
                    <a:pt x="144" y="218"/>
                  </a:cubicBezTo>
                  <a:cubicBezTo>
                    <a:pt x="139" y="208"/>
                    <a:pt x="135" y="198"/>
                    <a:pt x="129" y="188"/>
                  </a:cubicBezTo>
                  <a:cubicBezTo>
                    <a:pt x="123" y="179"/>
                    <a:pt x="116" y="169"/>
                    <a:pt x="106" y="162"/>
                  </a:cubicBezTo>
                  <a:cubicBezTo>
                    <a:pt x="102" y="160"/>
                    <a:pt x="102" y="160"/>
                    <a:pt x="102" y="160"/>
                  </a:cubicBezTo>
                  <a:cubicBezTo>
                    <a:pt x="99" y="158"/>
                    <a:pt x="99" y="158"/>
                    <a:pt x="99" y="158"/>
                  </a:cubicBezTo>
                  <a:cubicBezTo>
                    <a:pt x="92" y="154"/>
                    <a:pt x="92" y="154"/>
                    <a:pt x="92" y="154"/>
                  </a:cubicBezTo>
                  <a:cubicBezTo>
                    <a:pt x="87" y="151"/>
                    <a:pt x="82" y="149"/>
                    <a:pt x="79" y="146"/>
                  </a:cubicBezTo>
                  <a:cubicBezTo>
                    <a:pt x="77" y="144"/>
                    <a:pt x="76" y="142"/>
                    <a:pt x="75" y="141"/>
                  </a:cubicBezTo>
                  <a:cubicBezTo>
                    <a:pt x="75" y="140"/>
                    <a:pt x="75" y="140"/>
                    <a:pt x="75" y="139"/>
                  </a:cubicBezTo>
                  <a:cubicBezTo>
                    <a:pt x="75" y="139"/>
                    <a:pt x="75" y="138"/>
                    <a:pt x="75" y="138"/>
                  </a:cubicBezTo>
                  <a:cubicBezTo>
                    <a:pt x="77" y="135"/>
                    <a:pt x="81" y="131"/>
                    <a:pt x="85" y="129"/>
                  </a:cubicBezTo>
                  <a:cubicBezTo>
                    <a:pt x="86" y="128"/>
                    <a:pt x="87" y="128"/>
                    <a:pt x="89" y="127"/>
                  </a:cubicBezTo>
                  <a:cubicBezTo>
                    <a:pt x="88" y="129"/>
                    <a:pt x="88" y="130"/>
                    <a:pt x="88" y="132"/>
                  </a:cubicBezTo>
                  <a:cubicBezTo>
                    <a:pt x="88" y="133"/>
                    <a:pt x="88" y="135"/>
                    <a:pt x="88" y="136"/>
                  </a:cubicBezTo>
                  <a:cubicBezTo>
                    <a:pt x="88" y="137"/>
                    <a:pt x="88" y="137"/>
                    <a:pt x="88" y="137"/>
                  </a:cubicBezTo>
                  <a:cubicBezTo>
                    <a:pt x="88" y="139"/>
                    <a:pt x="88" y="139"/>
                    <a:pt x="88" y="139"/>
                  </a:cubicBezTo>
                  <a:cubicBezTo>
                    <a:pt x="88" y="140"/>
                    <a:pt x="88" y="141"/>
                    <a:pt x="89" y="142"/>
                  </a:cubicBezTo>
                  <a:cubicBezTo>
                    <a:pt x="89" y="144"/>
                    <a:pt x="90" y="146"/>
                    <a:pt x="93" y="148"/>
                  </a:cubicBezTo>
                  <a:cubicBezTo>
                    <a:pt x="95" y="149"/>
                    <a:pt x="97" y="150"/>
                    <a:pt x="100" y="150"/>
                  </a:cubicBezTo>
                  <a:cubicBezTo>
                    <a:pt x="104" y="150"/>
                    <a:pt x="108" y="148"/>
                    <a:pt x="111" y="146"/>
                  </a:cubicBezTo>
                  <a:cubicBezTo>
                    <a:pt x="113" y="143"/>
                    <a:pt x="116" y="139"/>
                    <a:pt x="115" y="134"/>
                  </a:cubicBezTo>
                  <a:cubicBezTo>
                    <a:pt x="115" y="130"/>
                    <a:pt x="113" y="126"/>
                    <a:pt x="111" y="124"/>
                  </a:cubicBezTo>
                  <a:cubicBezTo>
                    <a:pt x="110" y="122"/>
                    <a:pt x="109" y="121"/>
                    <a:pt x="107" y="120"/>
                  </a:cubicBezTo>
                  <a:cubicBezTo>
                    <a:pt x="109" y="120"/>
                    <a:pt x="110" y="120"/>
                    <a:pt x="112" y="120"/>
                  </a:cubicBezTo>
                  <a:cubicBezTo>
                    <a:pt x="114" y="120"/>
                    <a:pt x="116" y="120"/>
                    <a:pt x="118" y="121"/>
                  </a:cubicBezTo>
                  <a:cubicBezTo>
                    <a:pt x="118" y="124"/>
                    <a:pt x="118" y="126"/>
                    <a:pt x="119" y="129"/>
                  </a:cubicBezTo>
                  <a:cubicBezTo>
                    <a:pt x="119" y="130"/>
                    <a:pt x="119" y="131"/>
                    <a:pt x="120" y="132"/>
                  </a:cubicBezTo>
                  <a:cubicBezTo>
                    <a:pt x="120" y="133"/>
                    <a:pt x="121" y="135"/>
                    <a:pt x="122" y="136"/>
                  </a:cubicBezTo>
                  <a:cubicBezTo>
                    <a:pt x="123" y="138"/>
                    <a:pt x="126" y="139"/>
                    <a:pt x="128" y="139"/>
                  </a:cubicBezTo>
                  <a:cubicBezTo>
                    <a:pt x="130" y="139"/>
                    <a:pt x="131" y="138"/>
                    <a:pt x="132" y="138"/>
                  </a:cubicBezTo>
                  <a:cubicBezTo>
                    <a:pt x="133" y="138"/>
                    <a:pt x="134" y="138"/>
                    <a:pt x="134" y="137"/>
                  </a:cubicBezTo>
                  <a:cubicBezTo>
                    <a:pt x="135" y="137"/>
                    <a:pt x="135" y="137"/>
                    <a:pt x="136" y="136"/>
                  </a:cubicBezTo>
                  <a:cubicBezTo>
                    <a:pt x="138" y="135"/>
                    <a:pt x="140" y="132"/>
                    <a:pt x="140" y="130"/>
                  </a:cubicBezTo>
                  <a:cubicBezTo>
                    <a:pt x="140" y="127"/>
                    <a:pt x="139" y="124"/>
                    <a:pt x="138" y="122"/>
                  </a:cubicBezTo>
                  <a:cubicBezTo>
                    <a:pt x="137" y="120"/>
                    <a:pt x="136" y="119"/>
                    <a:pt x="134" y="118"/>
                  </a:cubicBezTo>
                  <a:cubicBezTo>
                    <a:pt x="133" y="117"/>
                    <a:pt x="132" y="116"/>
                    <a:pt x="130" y="115"/>
                  </a:cubicBezTo>
                  <a:cubicBezTo>
                    <a:pt x="131" y="114"/>
                    <a:pt x="131" y="113"/>
                    <a:pt x="132" y="113"/>
                  </a:cubicBezTo>
                  <a:cubicBezTo>
                    <a:pt x="134" y="110"/>
                    <a:pt x="137" y="109"/>
                    <a:pt x="140" y="110"/>
                  </a:cubicBezTo>
                  <a:cubicBezTo>
                    <a:pt x="142" y="111"/>
                    <a:pt x="144" y="112"/>
                    <a:pt x="145" y="114"/>
                  </a:cubicBezTo>
                  <a:cubicBezTo>
                    <a:pt x="145" y="115"/>
                    <a:pt x="145" y="115"/>
                    <a:pt x="145" y="116"/>
                  </a:cubicBezTo>
                  <a:cubicBezTo>
                    <a:pt x="144" y="117"/>
                    <a:pt x="144" y="119"/>
                    <a:pt x="144" y="121"/>
                  </a:cubicBezTo>
                  <a:cubicBezTo>
                    <a:pt x="143" y="121"/>
                    <a:pt x="144" y="122"/>
                    <a:pt x="144" y="123"/>
                  </a:cubicBezTo>
                  <a:cubicBezTo>
                    <a:pt x="144" y="123"/>
                    <a:pt x="144" y="124"/>
                    <a:pt x="144" y="124"/>
                  </a:cubicBezTo>
                  <a:cubicBezTo>
                    <a:pt x="144" y="125"/>
                    <a:pt x="144" y="126"/>
                    <a:pt x="144" y="127"/>
                  </a:cubicBezTo>
                  <a:cubicBezTo>
                    <a:pt x="145" y="127"/>
                    <a:pt x="145" y="128"/>
                    <a:pt x="146" y="129"/>
                  </a:cubicBezTo>
                  <a:cubicBezTo>
                    <a:pt x="147" y="129"/>
                    <a:pt x="148" y="130"/>
                    <a:pt x="148" y="130"/>
                  </a:cubicBezTo>
                  <a:cubicBezTo>
                    <a:pt x="149" y="131"/>
                    <a:pt x="150" y="131"/>
                    <a:pt x="151" y="131"/>
                  </a:cubicBezTo>
                  <a:cubicBezTo>
                    <a:pt x="152" y="131"/>
                    <a:pt x="152" y="131"/>
                    <a:pt x="153" y="131"/>
                  </a:cubicBezTo>
                  <a:cubicBezTo>
                    <a:pt x="154" y="131"/>
                    <a:pt x="154" y="131"/>
                    <a:pt x="155" y="131"/>
                  </a:cubicBezTo>
                  <a:cubicBezTo>
                    <a:pt x="155" y="131"/>
                    <a:pt x="155" y="131"/>
                    <a:pt x="155" y="131"/>
                  </a:cubicBezTo>
                  <a:cubicBezTo>
                    <a:pt x="155" y="131"/>
                    <a:pt x="156" y="131"/>
                    <a:pt x="156" y="130"/>
                  </a:cubicBezTo>
                  <a:cubicBezTo>
                    <a:pt x="157" y="130"/>
                    <a:pt x="158" y="130"/>
                    <a:pt x="158" y="129"/>
                  </a:cubicBezTo>
                  <a:cubicBezTo>
                    <a:pt x="159" y="128"/>
                    <a:pt x="160" y="127"/>
                    <a:pt x="160" y="126"/>
                  </a:cubicBezTo>
                  <a:cubicBezTo>
                    <a:pt x="160" y="124"/>
                    <a:pt x="160" y="123"/>
                    <a:pt x="160" y="122"/>
                  </a:cubicBezTo>
                  <a:cubicBezTo>
                    <a:pt x="160" y="119"/>
                    <a:pt x="159" y="116"/>
                    <a:pt x="157" y="114"/>
                  </a:cubicBezTo>
                  <a:cubicBezTo>
                    <a:pt x="158" y="113"/>
                    <a:pt x="158" y="112"/>
                    <a:pt x="159" y="112"/>
                  </a:cubicBezTo>
                  <a:cubicBezTo>
                    <a:pt x="160" y="110"/>
                    <a:pt x="162" y="109"/>
                    <a:pt x="163" y="108"/>
                  </a:cubicBezTo>
                  <a:cubicBezTo>
                    <a:pt x="164" y="108"/>
                    <a:pt x="164" y="108"/>
                    <a:pt x="165" y="108"/>
                  </a:cubicBezTo>
                  <a:cubicBezTo>
                    <a:pt x="165" y="108"/>
                    <a:pt x="166" y="108"/>
                    <a:pt x="166" y="109"/>
                  </a:cubicBezTo>
                  <a:cubicBezTo>
                    <a:pt x="168" y="109"/>
                    <a:pt x="169" y="111"/>
                    <a:pt x="170" y="113"/>
                  </a:cubicBezTo>
                  <a:cubicBezTo>
                    <a:pt x="171" y="115"/>
                    <a:pt x="171" y="116"/>
                    <a:pt x="172" y="118"/>
                  </a:cubicBezTo>
                  <a:cubicBezTo>
                    <a:pt x="172" y="122"/>
                    <a:pt x="170" y="127"/>
                    <a:pt x="167" y="131"/>
                  </a:cubicBezTo>
                  <a:cubicBezTo>
                    <a:pt x="165" y="135"/>
                    <a:pt x="162" y="140"/>
                    <a:pt x="159" y="144"/>
                  </a:cubicBezTo>
                  <a:cubicBezTo>
                    <a:pt x="156" y="149"/>
                    <a:pt x="152" y="153"/>
                    <a:pt x="149" y="158"/>
                  </a:cubicBezTo>
                  <a:cubicBezTo>
                    <a:pt x="149" y="159"/>
                    <a:pt x="149" y="160"/>
                    <a:pt x="148" y="161"/>
                  </a:cubicBezTo>
                  <a:cubicBezTo>
                    <a:pt x="148" y="162"/>
                    <a:pt x="148" y="163"/>
                    <a:pt x="148" y="163"/>
                  </a:cubicBezTo>
                  <a:cubicBezTo>
                    <a:pt x="147" y="165"/>
                    <a:pt x="147" y="167"/>
                    <a:pt x="147" y="168"/>
                  </a:cubicBezTo>
                  <a:cubicBezTo>
                    <a:pt x="147" y="172"/>
                    <a:pt x="148" y="175"/>
                    <a:pt x="148" y="178"/>
                  </a:cubicBezTo>
                  <a:cubicBezTo>
                    <a:pt x="148" y="179"/>
                    <a:pt x="149" y="180"/>
                    <a:pt x="149" y="182"/>
                  </a:cubicBezTo>
                  <a:cubicBezTo>
                    <a:pt x="149" y="183"/>
                    <a:pt x="150" y="185"/>
                    <a:pt x="150" y="186"/>
                  </a:cubicBezTo>
                  <a:cubicBezTo>
                    <a:pt x="151" y="189"/>
                    <a:pt x="151" y="189"/>
                    <a:pt x="151" y="189"/>
                  </a:cubicBezTo>
                  <a:cubicBezTo>
                    <a:pt x="151" y="190"/>
                    <a:pt x="151" y="190"/>
                    <a:pt x="151" y="190"/>
                  </a:cubicBezTo>
                  <a:cubicBezTo>
                    <a:pt x="152" y="192"/>
                    <a:pt x="152" y="192"/>
                    <a:pt x="152" y="192"/>
                  </a:cubicBezTo>
                  <a:cubicBezTo>
                    <a:pt x="152" y="194"/>
                    <a:pt x="153" y="196"/>
                    <a:pt x="153" y="197"/>
                  </a:cubicBezTo>
                  <a:cubicBezTo>
                    <a:pt x="153" y="197"/>
                    <a:pt x="156" y="204"/>
                    <a:pt x="159" y="211"/>
                  </a:cubicBezTo>
                  <a:cubicBezTo>
                    <a:pt x="162" y="217"/>
                    <a:pt x="164" y="223"/>
                    <a:pt x="164" y="223"/>
                  </a:cubicBezTo>
                  <a:cubicBezTo>
                    <a:pt x="165" y="225"/>
                    <a:pt x="167" y="228"/>
                    <a:pt x="167" y="229"/>
                  </a:cubicBezTo>
                  <a:cubicBezTo>
                    <a:pt x="165" y="230"/>
                    <a:pt x="163" y="231"/>
                    <a:pt x="161" y="232"/>
                  </a:cubicBezTo>
                  <a:close/>
                  <a:moveTo>
                    <a:pt x="98" y="135"/>
                  </a:moveTo>
                  <a:cubicBezTo>
                    <a:pt x="98" y="133"/>
                    <a:pt x="99" y="130"/>
                    <a:pt x="99" y="127"/>
                  </a:cubicBezTo>
                  <a:cubicBezTo>
                    <a:pt x="100" y="128"/>
                    <a:pt x="101" y="128"/>
                    <a:pt x="102" y="129"/>
                  </a:cubicBezTo>
                  <a:cubicBezTo>
                    <a:pt x="103" y="130"/>
                    <a:pt x="104" y="132"/>
                    <a:pt x="105" y="133"/>
                  </a:cubicBezTo>
                  <a:cubicBezTo>
                    <a:pt x="105" y="135"/>
                    <a:pt x="105" y="136"/>
                    <a:pt x="104" y="137"/>
                  </a:cubicBezTo>
                  <a:cubicBezTo>
                    <a:pt x="104" y="138"/>
                    <a:pt x="102" y="139"/>
                    <a:pt x="101" y="140"/>
                  </a:cubicBezTo>
                  <a:cubicBezTo>
                    <a:pt x="100" y="140"/>
                    <a:pt x="100" y="140"/>
                    <a:pt x="99" y="140"/>
                  </a:cubicBezTo>
                  <a:cubicBezTo>
                    <a:pt x="99" y="140"/>
                    <a:pt x="99" y="140"/>
                    <a:pt x="99" y="140"/>
                  </a:cubicBezTo>
                  <a:cubicBezTo>
                    <a:pt x="99" y="140"/>
                    <a:pt x="99" y="139"/>
                    <a:pt x="98" y="138"/>
                  </a:cubicBezTo>
                  <a:cubicBezTo>
                    <a:pt x="98" y="138"/>
                    <a:pt x="98" y="138"/>
                    <a:pt x="98" y="137"/>
                  </a:cubicBezTo>
                  <a:lnTo>
                    <a:pt x="98" y="135"/>
                  </a:lnTo>
                  <a:close/>
                  <a:moveTo>
                    <a:pt x="129" y="127"/>
                  </a:moveTo>
                  <a:cubicBezTo>
                    <a:pt x="129" y="127"/>
                    <a:pt x="129" y="128"/>
                    <a:pt x="129" y="128"/>
                  </a:cubicBezTo>
                  <a:cubicBezTo>
                    <a:pt x="129" y="128"/>
                    <a:pt x="129" y="128"/>
                    <a:pt x="129" y="128"/>
                  </a:cubicBezTo>
                  <a:cubicBezTo>
                    <a:pt x="129" y="128"/>
                    <a:pt x="129" y="128"/>
                    <a:pt x="129" y="128"/>
                  </a:cubicBezTo>
                  <a:cubicBezTo>
                    <a:pt x="129" y="129"/>
                    <a:pt x="129" y="128"/>
                    <a:pt x="129" y="127"/>
                  </a:cubicBezTo>
                  <a:close/>
                  <a:moveTo>
                    <a:pt x="61" y="25"/>
                  </a:moveTo>
                  <a:cubicBezTo>
                    <a:pt x="73" y="17"/>
                    <a:pt x="88" y="12"/>
                    <a:pt x="103" y="11"/>
                  </a:cubicBezTo>
                  <a:cubicBezTo>
                    <a:pt x="118" y="10"/>
                    <a:pt x="133" y="11"/>
                    <a:pt x="148" y="16"/>
                  </a:cubicBezTo>
                  <a:cubicBezTo>
                    <a:pt x="162" y="20"/>
                    <a:pt x="176" y="28"/>
                    <a:pt x="186" y="38"/>
                  </a:cubicBezTo>
                  <a:cubicBezTo>
                    <a:pt x="197" y="49"/>
                    <a:pt x="205" y="62"/>
                    <a:pt x="210" y="76"/>
                  </a:cubicBezTo>
                  <a:cubicBezTo>
                    <a:pt x="215" y="90"/>
                    <a:pt x="216" y="106"/>
                    <a:pt x="215" y="121"/>
                  </a:cubicBezTo>
                  <a:cubicBezTo>
                    <a:pt x="213" y="136"/>
                    <a:pt x="208" y="150"/>
                    <a:pt x="200" y="163"/>
                  </a:cubicBezTo>
                  <a:cubicBezTo>
                    <a:pt x="199" y="164"/>
                    <a:pt x="198" y="166"/>
                    <a:pt x="197" y="167"/>
                  </a:cubicBezTo>
                  <a:cubicBezTo>
                    <a:pt x="196" y="169"/>
                    <a:pt x="194" y="170"/>
                    <a:pt x="193" y="172"/>
                  </a:cubicBezTo>
                  <a:cubicBezTo>
                    <a:pt x="192" y="174"/>
                    <a:pt x="190" y="176"/>
                    <a:pt x="189" y="178"/>
                  </a:cubicBezTo>
                  <a:cubicBezTo>
                    <a:pt x="189" y="179"/>
                    <a:pt x="189" y="180"/>
                    <a:pt x="188" y="181"/>
                  </a:cubicBezTo>
                  <a:cubicBezTo>
                    <a:pt x="188" y="183"/>
                    <a:pt x="187" y="185"/>
                    <a:pt x="188" y="187"/>
                  </a:cubicBezTo>
                  <a:cubicBezTo>
                    <a:pt x="188" y="188"/>
                    <a:pt x="188" y="188"/>
                    <a:pt x="188" y="188"/>
                  </a:cubicBezTo>
                  <a:cubicBezTo>
                    <a:pt x="189" y="189"/>
                    <a:pt x="189" y="189"/>
                    <a:pt x="189" y="189"/>
                  </a:cubicBezTo>
                  <a:cubicBezTo>
                    <a:pt x="189" y="191"/>
                    <a:pt x="189" y="191"/>
                    <a:pt x="189" y="191"/>
                  </a:cubicBezTo>
                  <a:cubicBezTo>
                    <a:pt x="191" y="194"/>
                    <a:pt x="191" y="194"/>
                    <a:pt x="191" y="194"/>
                  </a:cubicBezTo>
                  <a:cubicBezTo>
                    <a:pt x="194" y="199"/>
                    <a:pt x="194" y="199"/>
                    <a:pt x="194" y="199"/>
                  </a:cubicBezTo>
                  <a:cubicBezTo>
                    <a:pt x="196" y="202"/>
                    <a:pt x="197" y="206"/>
                    <a:pt x="199" y="209"/>
                  </a:cubicBezTo>
                  <a:cubicBezTo>
                    <a:pt x="200" y="211"/>
                    <a:pt x="201" y="213"/>
                    <a:pt x="201" y="214"/>
                  </a:cubicBezTo>
                  <a:cubicBezTo>
                    <a:pt x="201" y="214"/>
                    <a:pt x="202" y="215"/>
                    <a:pt x="202" y="215"/>
                  </a:cubicBezTo>
                  <a:cubicBezTo>
                    <a:pt x="202" y="215"/>
                    <a:pt x="202" y="215"/>
                    <a:pt x="202" y="215"/>
                  </a:cubicBezTo>
                  <a:cubicBezTo>
                    <a:pt x="201" y="215"/>
                    <a:pt x="201" y="216"/>
                    <a:pt x="201" y="216"/>
                  </a:cubicBezTo>
                  <a:cubicBezTo>
                    <a:pt x="200" y="216"/>
                    <a:pt x="200" y="217"/>
                    <a:pt x="199" y="217"/>
                  </a:cubicBezTo>
                  <a:cubicBezTo>
                    <a:pt x="197" y="218"/>
                    <a:pt x="196" y="219"/>
                    <a:pt x="194" y="219"/>
                  </a:cubicBezTo>
                  <a:cubicBezTo>
                    <a:pt x="191" y="221"/>
                    <a:pt x="187" y="222"/>
                    <a:pt x="183" y="224"/>
                  </a:cubicBezTo>
                  <a:cubicBezTo>
                    <a:pt x="180" y="225"/>
                    <a:pt x="176" y="226"/>
                    <a:pt x="172" y="228"/>
                  </a:cubicBezTo>
                  <a:cubicBezTo>
                    <a:pt x="172" y="228"/>
                    <a:pt x="171" y="228"/>
                    <a:pt x="171" y="228"/>
                  </a:cubicBezTo>
                  <a:cubicBezTo>
                    <a:pt x="171" y="226"/>
                    <a:pt x="170" y="224"/>
                    <a:pt x="170" y="221"/>
                  </a:cubicBezTo>
                  <a:cubicBezTo>
                    <a:pt x="169" y="216"/>
                    <a:pt x="167" y="209"/>
                    <a:pt x="166" y="204"/>
                  </a:cubicBezTo>
                  <a:cubicBezTo>
                    <a:pt x="164" y="199"/>
                    <a:pt x="163" y="195"/>
                    <a:pt x="163" y="195"/>
                  </a:cubicBezTo>
                  <a:cubicBezTo>
                    <a:pt x="162" y="190"/>
                    <a:pt x="162" y="190"/>
                    <a:pt x="162" y="190"/>
                  </a:cubicBezTo>
                  <a:cubicBezTo>
                    <a:pt x="161" y="188"/>
                    <a:pt x="161" y="188"/>
                    <a:pt x="161" y="188"/>
                  </a:cubicBezTo>
                  <a:cubicBezTo>
                    <a:pt x="161" y="187"/>
                    <a:pt x="161" y="187"/>
                    <a:pt x="161" y="187"/>
                  </a:cubicBezTo>
                  <a:cubicBezTo>
                    <a:pt x="161" y="186"/>
                    <a:pt x="161" y="186"/>
                    <a:pt x="161" y="186"/>
                  </a:cubicBezTo>
                  <a:cubicBezTo>
                    <a:pt x="160" y="183"/>
                    <a:pt x="160" y="183"/>
                    <a:pt x="160" y="183"/>
                  </a:cubicBezTo>
                  <a:cubicBezTo>
                    <a:pt x="159" y="178"/>
                    <a:pt x="157" y="173"/>
                    <a:pt x="158" y="168"/>
                  </a:cubicBezTo>
                  <a:cubicBezTo>
                    <a:pt x="158" y="167"/>
                    <a:pt x="158" y="167"/>
                    <a:pt x="158" y="167"/>
                  </a:cubicBezTo>
                  <a:cubicBezTo>
                    <a:pt x="158" y="166"/>
                    <a:pt x="158" y="166"/>
                    <a:pt x="158" y="165"/>
                  </a:cubicBezTo>
                  <a:cubicBezTo>
                    <a:pt x="158" y="164"/>
                    <a:pt x="159" y="163"/>
                    <a:pt x="159" y="162"/>
                  </a:cubicBezTo>
                  <a:cubicBezTo>
                    <a:pt x="160" y="160"/>
                    <a:pt x="162" y="158"/>
                    <a:pt x="163" y="156"/>
                  </a:cubicBezTo>
                  <a:cubicBezTo>
                    <a:pt x="166" y="152"/>
                    <a:pt x="170" y="147"/>
                    <a:pt x="173" y="142"/>
                  </a:cubicBezTo>
                  <a:cubicBezTo>
                    <a:pt x="176" y="137"/>
                    <a:pt x="179" y="132"/>
                    <a:pt x="181" y="126"/>
                  </a:cubicBezTo>
                  <a:cubicBezTo>
                    <a:pt x="182" y="123"/>
                    <a:pt x="182" y="120"/>
                    <a:pt x="182" y="116"/>
                  </a:cubicBezTo>
                  <a:cubicBezTo>
                    <a:pt x="181" y="112"/>
                    <a:pt x="180" y="109"/>
                    <a:pt x="178" y="106"/>
                  </a:cubicBezTo>
                  <a:cubicBezTo>
                    <a:pt x="176" y="103"/>
                    <a:pt x="173" y="100"/>
                    <a:pt x="169" y="99"/>
                  </a:cubicBezTo>
                  <a:cubicBezTo>
                    <a:pt x="167" y="98"/>
                    <a:pt x="165" y="98"/>
                    <a:pt x="163" y="98"/>
                  </a:cubicBezTo>
                  <a:cubicBezTo>
                    <a:pt x="161" y="98"/>
                    <a:pt x="159" y="99"/>
                    <a:pt x="157" y="100"/>
                  </a:cubicBezTo>
                  <a:cubicBezTo>
                    <a:pt x="154" y="101"/>
                    <a:pt x="153" y="103"/>
                    <a:pt x="151" y="105"/>
                  </a:cubicBezTo>
                  <a:cubicBezTo>
                    <a:pt x="151" y="105"/>
                    <a:pt x="150" y="105"/>
                    <a:pt x="150" y="105"/>
                  </a:cubicBezTo>
                  <a:cubicBezTo>
                    <a:pt x="148" y="102"/>
                    <a:pt x="144" y="100"/>
                    <a:pt x="140" y="100"/>
                  </a:cubicBezTo>
                  <a:cubicBezTo>
                    <a:pt x="137" y="99"/>
                    <a:pt x="132" y="100"/>
                    <a:pt x="129" y="102"/>
                  </a:cubicBezTo>
                  <a:cubicBezTo>
                    <a:pt x="126" y="104"/>
                    <a:pt x="123" y="107"/>
                    <a:pt x="122" y="110"/>
                  </a:cubicBezTo>
                  <a:cubicBezTo>
                    <a:pt x="121" y="110"/>
                    <a:pt x="121" y="110"/>
                    <a:pt x="121" y="111"/>
                  </a:cubicBezTo>
                  <a:cubicBezTo>
                    <a:pt x="120" y="111"/>
                    <a:pt x="118" y="110"/>
                    <a:pt x="117" y="110"/>
                  </a:cubicBezTo>
                  <a:cubicBezTo>
                    <a:pt x="114" y="109"/>
                    <a:pt x="111" y="109"/>
                    <a:pt x="107" y="110"/>
                  </a:cubicBezTo>
                  <a:cubicBezTo>
                    <a:pt x="104" y="110"/>
                    <a:pt x="100" y="111"/>
                    <a:pt x="97" y="113"/>
                  </a:cubicBezTo>
                  <a:cubicBezTo>
                    <a:pt x="96" y="114"/>
                    <a:pt x="95" y="115"/>
                    <a:pt x="94" y="116"/>
                  </a:cubicBezTo>
                  <a:cubicBezTo>
                    <a:pt x="93" y="116"/>
                    <a:pt x="93" y="116"/>
                    <a:pt x="92" y="116"/>
                  </a:cubicBezTo>
                  <a:cubicBezTo>
                    <a:pt x="88" y="116"/>
                    <a:pt x="85" y="117"/>
                    <a:pt x="82" y="119"/>
                  </a:cubicBezTo>
                  <a:cubicBezTo>
                    <a:pt x="79" y="120"/>
                    <a:pt x="76" y="122"/>
                    <a:pt x="74" y="124"/>
                  </a:cubicBezTo>
                  <a:cubicBezTo>
                    <a:pt x="72" y="126"/>
                    <a:pt x="69" y="128"/>
                    <a:pt x="67" y="131"/>
                  </a:cubicBezTo>
                  <a:cubicBezTo>
                    <a:pt x="66" y="132"/>
                    <a:pt x="65" y="134"/>
                    <a:pt x="65" y="136"/>
                  </a:cubicBezTo>
                  <a:cubicBezTo>
                    <a:pt x="64" y="138"/>
                    <a:pt x="64" y="141"/>
                    <a:pt x="65" y="143"/>
                  </a:cubicBezTo>
                  <a:cubicBezTo>
                    <a:pt x="66" y="147"/>
                    <a:pt x="68" y="150"/>
                    <a:pt x="71" y="152"/>
                  </a:cubicBezTo>
                  <a:cubicBezTo>
                    <a:pt x="75" y="157"/>
                    <a:pt x="81" y="159"/>
                    <a:pt x="85" y="162"/>
                  </a:cubicBezTo>
                  <a:cubicBezTo>
                    <a:pt x="90" y="165"/>
                    <a:pt x="95" y="167"/>
                    <a:pt x="100" y="170"/>
                  </a:cubicBezTo>
                  <a:cubicBezTo>
                    <a:pt x="108" y="176"/>
                    <a:pt x="114" y="184"/>
                    <a:pt x="120" y="193"/>
                  </a:cubicBezTo>
                  <a:cubicBezTo>
                    <a:pt x="125" y="202"/>
                    <a:pt x="130" y="212"/>
                    <a:pt x="134" y="222"/>
                  </a:cubicBezTo>
                  <a:cubicBezTo>
                    <a:pt x="137" y="227"/>
                    <a:pt x="139" y="233"/>
                    <a:pt x="142" y="238"/>
                  </a:cubicBezTo>
                  <a:cubicBezTo>
                    <a:pt x="142" y="238"/>
                    <a:pt x="142" y="238"/>
                    <a:pt x="142" y="238"/>
                  </a:cubicBezTo>
                  <a:cubicBezTo>
                    <a:pt x="142" y="238"/>
                    <a:pt x="142" y="238"/>
                    <a:pt x="142" y="238"/>
                  </a:cubicBezTo>
                  <a:cubicBezTo>
                    <a:pt x="140" y="239"/>
                    <a:pt x="138" y="240"/>
                    <a:pt x="136" y="241"/>
                  </a:cubicBezTo>
                  <a:cubicBezTo>
                    <a:pt x="129" y="244"/>
                    <a:pt x="123" y="248"/>
                    <a:pt x="123" y="247"/>
                  </a:cubicBezTo>
                  <a:cubicBezTo>
                    <a:pt x="123" y="248"/>
                    <a:pt x="122" y="248"/>
                    <a:pt x="121" y="249"/>
                  </a:cubicBezTo>
                  <a:cubicBezTo>
                    <a:pt x="122" y="248"/>
                    <a:pt x="122" y="247"/>
                    <a:pt x="122" y="246"/>
                  </a:cubicBezTo>
                  <a:cubicBezTo>
                    <a:pt x="122" y="246"/>
                    <a:pt x="122" y="246"/>
                    <a:pt x="122" y="246"/>
                  </a:cubicBezTo>
                  <a:cubicBezTo>
                    <a:pt x="119" y="241"/>
                    <a:pt x="116" y="236"/>
                    <a:pt x="113" y="231"/>
                  </a:cubicBezTo>
                  <a:cubicBezTo>
                    <a:pt x="109" y="225"/>
                    <a:pt x="105" y="218"/>
                    <a:pt x="101" y="211"/>
                  </a:cubicBezTo>
                  <a:cubicBezTo>
                    <a:pt x="100" y="209"/>
                    <a:pt x="99" y="207"/>
                    <a:pt x="98" y="205"/>
                  </a:cubicBezTo>
                  <a:cubicBezTo>
                    <a:pt x="92" y="206"/>
                    <a:pt x="92" y="206"/>
                    <a:pt x="92" y="206"/>
                  </a:cubicBezTo>
                  <a:cubicBezTo>
                    <a:pt x="90" y="206"/>
                    <a:pt x="89" y="206"/>
                    <a:pt x="87" y="205"/>
                  </a:cubicBezTo>
                  <a:cubicBezTo>
                    <a:pt x="83" y="205"/>
                    <a:pt x="79" y="205"/>
                    <a:pt x="76" y="204"/>
                  </a:cubicBezTo>
                  <a:cubicBezTo>
                    <a:pt x="62" y="200"/>
                    <a:pt x="49" y="192"/>
                    <a:pt x="39" y="181"/>
                  </a:cubicBezTo>
                  <a:cubicBezTo>
                    <a:pt x="29" y="170"/>
                    <a:pt x="21" y="156"/>
                    <a:pt x="17" y="142"/>
                  </a:cubicBezTo>
                  <a:cubicBezTo>
                    <a:pt x="12" y="127"/>
                    <a:pt x="10" y="112"/>
                    <a:pt x="12" y="97"/>
                  </a:cubicBezTo>
                  <a:cubicBezTo>
                    <a:pt x="13" y="90"/>
                    <a:pt x="14" y="82"/>
                    <a:pt x="17" y="75"/>
                  </a:cubicBezTo>
                  <a:cubicBezTo>
                    <a:pt x="18" y="74"/>
                    <a:pt x="18" y="72"/>
                    <a:pt x="19" y="70"/>
                  </a:cubicBezTo>
                  <a:cubicBezTo>
                    <a:pt x="20" y="69"/>
                    <a:pt x="21" y="67"/>
                    <a:pt x="22" y="65"/>
                  </a:cubicBezTo>
                  <a:cubicBezTo>
                    <a:pt x="24" y="62"/>
                    <a:pt x="26" y="59"/>
                    <a:pt x="28" y="56"/>
                  </a:cubicBezTo>
                  <a:cubicBezTo>
                    <a:pt x="37" y="43"/>
                    <a:pt x="48" y="32"/>
                    <a:pt x="61" y="25"/>
                  </a:cubicBezTo>
                  <a:close/>
                </a:path>
              </a:pathLst>
            </a:custGeom>
            <a:solidFill>
              <a:schemeClr val="bg1"/>
            </a:solidFill>
            <a:ln w="9525">
              <a:solidFill>
                <a:srgbClr val="000000"/>
              </a:solidFill>
              <a:round/>
            </a:ln>
          </p:spPr>
          <p:txBody>
            <a:bodyPr vert="horz" wrap="square" lIns="91440" tIns="45720" rIns="91440" bIns="45720" numCol="1" anchor="t" anchorCtr="0" compatLnSpc="1"/>
            <a:lstStyle/>
            <a:p>
              <a:endParaRPr lang="zh-CN" altLang="en-US"/>
            </a:p>
          </p:txBody>
        </p:sp>
        <p:sp>
          <p:nvSpPr>
            <p:cNvPr id="54" name="Freeform 167"/>
            <p:cNvSpPr>
              <a:spLocks noEditPoints="1"/>
            </p:cNvSpPr>
            <p:nvPr/>
          </p:nvSpPr>
          <p:spPr bwMode="auto">
            <a:xfrm>
              <a:off x="5205181" y="2587216"/>
              <a:ext cx="133194" cy="26639"/>
            </a:xfrm>
            <a:custGeom>
              <a:avLst/>
              <a:gdLst>
                <a:gd name="T0" fmla="*/ 42 w 62"/>
                <a:gd name="T1" fmla="*/ 13 h 13"/>
                <a:gd name="T2" fmla="*/ 48 w 62"/>
                <a:gd name="T3" fmla="*/ 13 h 13"/>
                <a:gd name="T4" fmla="*/ 54 w 62"/>
                <a:gd name="T5" fmla="*/ 13 h 13"/>
                <a:gd name="T6" fmla="*/ 55 w 62"/>
                <a:gd name="T7" fmla="*/ 8 h 13"/>
                <a:gd name="T8" fmla="*/ 44 w 62"/>
                <a:gd name="T9" fmla="*/ 3 h 13"/>
                <a:gd name="T10" fmla="*/ 6 w 62"/>
                <a:gd name="T11" fmla="*/ 1 h 13"/>
                <a:gd name="T12" fmla="*/ 5 w 62"/>
                <a:gd name="T13" fmla="*/ 1 h 13"/>
                <a:gd name="T14" fmla="*/ 4 w 62"/>
                <a:gd name="T15" fmla="*/ 1 h 13"/>
                <a:gd name="T16" fmla="*/ 3 w 62"/>
                <a:gd name="T17" fmla="*/ 1 h 13"/>
                <a:gd name="T18" fmla="*/ 3 w 62"/>
                <a:gd name="T19" fmla="*/ 2 h 13"/>
                <a:gd name="T20" fmla="*/ 3 w 62"/>
                <a:gd name="T21" fmla="*/ 2 h 13"/>
                <a:gd name="T22" fmla="*/ 3 w 62"/>
                <a:gd name="T23" fmla="*/ 2 h 13"/>
                <a:gd name="T24" fmla="*/ 2 w 62"/>
                <a:gd name="T25" fmla="*/ 2 h 13"/>
                <a:gd name="T26" fmla="*/ 1 w 62"/>
                <a:gd name="T27" fmla="*/ 4 h 13"/>
                <a:gd name="T28" fmla="*/ 0 w 62"/>
                <a:gd name="T29" fmla="*/ 5 h 13"/>
                <a:gd name="T30" fmla="*/ 0 w 62"/>
                <a:gd name="T31" fmla="*/ 8 h 13"/>
                <a:gd name="T32" fmla="*/ 2 w 62"/>
                <a:gd name="T33" fmla="*/ 11 h 13"/>
                <a:gd name="T34" fmla="*/ 2 w 62"/>
                <a:gd name="T35" fmla="*/ 11 h 13"/>
                <a:gd name="T36" fmla="*/ 4 w 62"/>
                <a:gd name="T37" fmla="*/ 12 h 13"/>
                <a:gd name="T38" fmla="*/ 5 w 62"/>
                <a:gd name="T39" fmla="*/ 12 h 13"/>
                <a:gd name="T40" fmla="*/ 5 w 62"/>
                <a:gd name="T41" fmla="*/ 12 h 13"/>
                <a:gd name="T42" fmla="*/ 6 w 62"/>
                <a:gd name="T43" fmla="*/ 12 h 13"/>
                <a:gd name="T44" fmla="*/ 6 w 62"/>
                <a:gd name="T45" fmla="*/ 12 h 13"/>
                <a:gd name="T46" fmla="*/ 7 w 62"/>
                <a:gd name="T47" fmla="*/ 9 h 13"/>
                <a:gd name="T48" fmla="*/ 8 w 62"/>
                <a:gd name="T49" fmla="*/ 10 h 13"/>
                <a:gd name="T50" fmla="*/ 8 w 62"/>
                <a:gd name="T51" fmla="*/ 11 h 13"/>
                <a:gd name="T52" fmla="*/ 7 w 62"/>
                <a:gd name="T53" fmla="*/ 11 h 13"/>
                <a:gd name="T54" fmla="*/ 42 w 62"/>
                <a:gd name="T55" fmla="*/ 13 h 13"/>
                <a:gd name="T56" fmla="*/ 6 w 62"/>
                <a:gd name="T57" fmla="*/ 2 h 13"/>
                <a:gd name="T58" fmla="*/ 6 w 62"/>
                <a:gd name="T59" fmla="*/ 2 h 13"/>
                <a:gd name="T60" fmla="*/ 6 w 62"/>
                <a:gd name="T6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3">
                  <a:moveTo>
                    <a:pt x="42" y="13"/>
                  </a:moveTo>
                  <a:cubicBezTo>
                    <a:pt x="42" y="13"/>
                    <a:pt x="45" y="13"/>
                    <a:pt x="48" y="13"/>
                  </a:cubicBezTo>
                  <a:cubicBezTo>
                    <a:pt x="51" y="13"/>
                    <a:pt x="54" y="13"/>
                    <a:pt x="54" y="13"/>
                  </a:cubicBezTo>
                  <a:cubicBezTo>
                    <a:pt x="59" y="13"/>
                    <a:pt x="62" y="11"/>
                    <a:pt x="55" y="8"/>
                  </a:cubicBezTo>
                  <a:cubicBezTo>
                    <a:pt x="51" y="5"/>
                    <a:pt x="44" y="3"/>
                    <a:pt x="44" y="3"/>
                  </a:cubicBezTo>
                  <a:cubicBezTo>
                    <a:pt x="32" y="1"/>
                    <a:pt x="19" y="0"/>
                    <a:pt x="6" y="1"/>
                  </a:cubicBezTo>
                  <a:cubicBezTo>
                    <a:pt x="5" y="1"/>
                    <a:pt x="5" y="1"/>
                    <a:pt x="5" y="1"/>
                  </a:cubicBezTo>
                  <a:cubicBezTo>
                    <a:pt x="4" y="1"/>
                    <a:pt x="4" y="1"/>
                    <a:pt x="4" y="1"/>
                  </a:cubicBezTo>
                  <a:cubicBezTo>
                    <a:pt x="4" y="1"/>
                    <a:pt x="4" y="1"/>
                    <a:pt x="3" y="1"/>
                  </a:cubicBezTo>
                  <a:cubicBezTo>
                    <a:pt x="3" y="2"/>
                    <a:pt x="3" y="2"/>
                    <a:pt x="3" y="2"/>
                  </a:cubicBezTo>
                  <a:cubicBezTo>
                    <a:pt x="3" y="2"/>
                    <a:pt x="3" y="2"/>
                    <a:pt x="3" y="2"/>
                  </a:cubicBezTo>
                  <a:cubicBezTo>
                    <a:pt x="3" y="2"/>
                    <a:pt x="3" y="2"/>
                    <a:pt x="3" y="2"/>
                  </a:cubicBezTo>
                  <a:cubicBezTo>
                    <a:pt x="2" y="2"/>
                    <a:pt x="2" y="2"/>
                    <a:pt x="2" y="2"/>
                  </a:cubicBezTo>
                  <a:cubicBezTo>
                    <a:pt x="1" y="3"/>
                    <a:pt x="1" y="3"/>
                    <a:pt x="1" y="4"/>
                  </a:cubicBezTo>
                  <a:cubicBezTo>
                    <a:pt x="0" y="4"/>
                    <a:pt x="0" y="4"/>
                    <a:pt x="0" y="5"/>
                  </a:cubicBezTo>
                  <a:cubicBezTo>
                    <a:pt x="0" y="5"/>
                    <a:pt x="0" y="7"/>
                    <a:pt x="0" y="8"/>
                  </a:cubicBezTo>
                  <a:cubicBezTo>
                    <a:pt x="0" y="9"/>
                    <a:pt x="1" y="10"/>
                    <a:pt x="2" y="11"/>
                  </a:cubicBezTo>
                  <a:cubicBezTo>
                    <a:pt x="2" y="11"/>
                    <a:pt x="2" y="11"/>
                    <a:pt x="2" y="11"/>
                  </a:cubicBezTo>
                  <a:cubicBezTo>
                    <a:pt x="3" y="11"/>
                    <a:pt x="4" y="12"/>
                    <a:pt x="4" y="12"/>
                  </a:cubicBezTo>
                  <a:cubicBezTo>
                    <a:pt x="4" y="12"/>
                    <a:pt x="4" y="12"/>
                    <a:pt x="5" y="12"/>
                  </a:cubicBezTo>
                  <a:cubicBezTo>
                    <a:pt x="5" y="12"/>
                    <a:pt x="5" y="12"/>
                    <a:pt x="5" y="12"/>
                  </a:cubicBezTo>
                  <a:cubicBezTo>
                    <a:pt x="6" y="12"/>
                    <a:pt x="6" y="12"/>
                    <a:pt x="6" y="12"/>
                  </a:cubicBezTo>
                  <a:cubicBezTo>
                    <a:pt x="6" y="12"/>
                    <a:pt x="6" y="12"/>
                    <a:pt x="6" y="12"/>
                  </a:cubicBezTo>
                  <a:cubicBezTo>
                    <a:pt x="6" y="11"/>
                    <a:pt x="7" y="10"/>
                    <a:pt x="7" y="9"/>
                  </a:cubicBezTo>
                  <a:cubicBezTo>
                    <a:pt x="8" y="10"/>
                    <a:pt x="8" y="10"/>
                    <a:pt x="8" y="10"/>
                  </a:cubicBezTo>
                  <a:cubicBezTo>
                    <a:pt x="8" y="11"/>
                    <a:pt x="8" y="11"/>
                    <a:pt x="8" y="11"/>
                  </a:cubicBezTo>
                  <a:cubicBezTo>
                    <a:pt x="7" y="11"/>
                    <a:pt x="7" y="11"/>
                    <a:pt x="7" y="11"/>
                  </a:cubicBezTo>
                  <a:cubicBezTo>
                    <a:pt x="18" y="10"/>
                    <a:pt x="30" y="11"/>
                    <a:pt x="42" y="13"/>
                  </a:cubicBezTo>
                  <a:close/>
                  <a:moveTo>
                    <a:pt x="6" y="2"/>
                  </a:moveTo>
                  <a:cubicBezTo>
                    <a:pt x="6" y="2"/>
                    <a:pt x="6" y="2"/>
                    <a:pt x="6" y="2"/>
                  </a:cubicBezTo>
                  <a:cubicBezTo>
                    <a:pt x="6" y="2"/>
                    <a:pt x="6" y="2"/>
                    <a:pt x="6" y="2"/>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55" name="Freeform 168"/>
            <p:cNvSpPr/>
            <p:nvPr/>
          </p:nvSpPr>
          <p:spPr bwMode="auto">
            <a:xfrm>
              <a:off x="5942186" y="2375882"/>
              <a:ext cx="149177" cy="127866"/>
            </a:xfrm>
            <a:custGeom>
              <a:avLst/>
              <a:gdLst>
                <a:gd name="T0" fmla="*/ 63 w 70"/>
                <a:gd name="T1" fmla="*/ 0 h 60"/>
                <a:gd name="T2" fmla="*/ 62 w 70"/>
                <a:gd name="T3" fmla="*/ 0 h 60"/>
                <a:gd name="T4" fmla="*/ 46 w 70"/>
                <a:gd name="T5" fmla="*/ 9 h 60"/>
                <a:gd name="T6" fmla="*/ 36 w 70"/>
                <a:gd name="T7" fmla="*/ 17 h 60"/>
                <a:gd name="T8" fmla="*/ 29 w 70"/>
                <a:gd name="T9" fmla="*/ 23 h 60"/>
                <a:gd name="T10" fmla="*/ 19 w 70"/>
                <a:gd name="T11" fmla="*/ 34 h 60"/>
                <a:gd name="T12" fmla="*/ 10 w 70"/>
                <a:gd name="T13" fmla="*/ 44 h 60"/>
                <a:gd name="T14" fmla="*/ 14 w 70"/>
                <a:gd name="T15" fmla="*/ 48 h 60"/>
                <a:gd name="T16" fmla="*/ 28 w 70"/>
                <a:gd name="T17" fmla="*/ 37 h 60"/>
                <a:gd name="T18" fmla="*/ 35 w 70"/>
                <a:gd name="T19" fmla="*/ 31 h 60"/>
                <a:gd name="T20" fmla="*/ 42 w 70"/>
                <a:gd name="T21" fmla="*/ 25 h 60"/>
                <a:gd name="T22" fmla="*/ 52 w 70"/>
                <a:gd name="T23" fmla="*/ 18 h 60"/>
                <a:gd name="T24" fmla="*/ 66 w 70"/>
                <a:gd name="T25" fmla="*/ 10 h 60"/>
                <a:gd name="T26" fmla="*/ 67 w 70"/>
                <a:gd name="T27" fmla="*/ 9 h 60"/>
                <a:gd name="T28" fmla="*/ 63 w 70"/>
                <a:gd name="T2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60">
                  <a:moveTo>
                    <a:pt x="63" y="0"/>
                  </a:moveTo>
                  <a:cubicBezTo>
                    <a:pt x="62" y="0"/>
                    <a:pt x="62" y="0"/>
                    <a:pt x="62" y="0"/>
                  </a:cubicBezTo>
                  <a:cubicBezTo>
                    <a:pt x="57" y="3"/>
                    <a:pt x="51" y="6"/>
                    <a:pt x="46" y="9"/>
                  </a:cubicBezTo>
                  <a:cubicBezTo>
                    <a:pt x="43" y="12"/>
                    <a:pt x="39" y="14"/>
                    <a:pt x="36" y="17"/>
                  </a:cubicBezTo>
                  <a:cubicBezTo>
                    <a:pt x="33" y="19"/>
                    <a:pt x="31" y="21"/>
                    <a:pt x="29" y="23"/>
                  </a:cubicBezTo>
                  <a:cubicBezTo>
                    <a:pt x="29" y="23"/>
                    <a:pt x="24" y="28"/>
                    <a:pt x="19" y="34"/>
                  </a:cubicBezTo>
                  <a:cubicBezTo>
                    <a:pt x="14" y="39"/>
                    <a:pt x="10" y="44"/>
                    <a:pt x="10" y="44"/>
                  </a:cubicBezTo>
                  <a:cubicBezTo>
                    <a:pt x="3" y="53"/>
                    <a:pt x="0" y="60"/>
                    <a:pt x="14" y="48"/>
                  </a:cubicBezTo>
                  <a:cubicBezTo>
                    <a:pt x="19" y="45"/>
                    <a:pt x="24" y="40"/>
                    <a:pt x="28" y="37"/>
                  </a:cubicBezTo>
                  <a:cubicBezTo>
                    <a:pt x="32" y="34"/>
                    <a:pt x="35" y="31"/>
                    <a:pt x="35" y="31"/>
                  </a:cubicBezTo>
                  <a:cubicBezTo>
                    <a:pt x="37" y="29"/>
                    <a:pt x="40" y="27"/>
                    <a:pt x="42" y="25"/>
                  </a:cubicBezTo>
                  <a:cubicBezTo>
                    <a:pt x="45" y="23"/>
                    <a:pt x="49" y="20"/>
                    <a:pt x="52" y="18"/>
                  </a:cubicBezTo>
                  <a:cubicBezTo>
                    <a:pt x="57" y="15"/>
                    <a:pt x="62" y="12"/>
                    <a:pt x="66" y="10"/>
                  </a:cubicBezTo>
                  <a:cubicBezTo>
                    <a:pt x="67" y="10"/>
                    <a:pt x="67" y="9"/>
                    <a:pt x="67" y="9"/>
                  </a:cubicBezTo>
                  <a:cubicBezTo>
                    <a:pt x="70" y="3"/>
                    <a:pt x="66" y="0"/>
                    <a:pt x="63"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56" name="Freeform 169"/>
            <p:cNvSpPr/>
            <p:nvPr/>
          </p:nvSpPr>
          <p:spPr bwMode="auto">
            <a:xfrm>
              <a:off x="5331271" y="2359899"/>
              <a:ext cx="95899" cy="63933"/>
            </a:xfrm>
            <a:custGeom>
              <a:avLst/>
              <a:gdLst>
                <a:gd name="T0" fmla="*/ 37 w 45"/>
                <a:gd name="T1" fmla="*/ 28 h 30"/>
                <a:gd name="T2" fmla="*/ 41 w 45"/>
                <a:gd name="T3" fmla="*/ 24 h 30"/>
                <a:gd name="T4" fmla="*/ 34 w 45"/>
                <a:gd name="T5" fmla="*/ 16 h 30"/>
                <a:gd name="T6" fmla="*/ 30 w 45"/>
                <a:gd name="T7" fmla="*/ 14 h 30"/>
                <a:gd name="T8" fmla="*/ 20 w 45"/>
                <a:gd name="T9" fmla="*/ 7 h 30"/>
                <a:gd name="T10" fmla="*/ 9 w 45"/>
                <a:gd name="T11" fmla="*/ 2 h 30"/>
                <a:gd name="T12" fmla="*/ 3 w 45"/>
                <a:gd name="T13" fmla="*/ 0 h 30"/>
                <a:gd name="T14" fmla="*/ 3 w 45"/>
                <a:gd name="T15" fmla="*/ 0 h 30"/>
                <a:gd name="T16" fmla="*/ 1 w 45"/>
                <a:gd name="T17" fmla="*/ 10 h 30"/>
                <a:gd name="T18" fmla="*/ 1 w 45"/>
                <a:gd name="T19" fmla="*/ 10 h 30"/>
                <a:gd name="T20" fmla="*/ 2 w 45"/>
                <a:gd name="T21" fmla="*/ 10 h 30"/>
                <a:gd name="T22" fmla="*/ 5 w 45"/>
                <a:gd name="T23" fmla="*/ 12 h 30"/>
                <a:gd name="T24" fmla="*/ 15 w 45"/>
                <a:gd name="T25" fmla="*/ 16 h 30"/>
                <a:gd name="T26" fmla="*/ 24 w 45"/>
                <a:gd name="T27" fmla="*/ 22 h 30"/>
                <a:gd name="T28" fmla="*/ 28 w 45"/>
                <a:gd name="T29" fmla="*/ 25 h 30"/>
                <a:gd name="T30" fmla="*/ 33 w 45"/>
                <a:gd name="T31" fmla="*/ 27 h 30"/>
                <a:gd name="T32" fmla="*/ 37 w 45"/>
                <a:gd name="T33"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30">
                  <a:moveTo>
                    <a:pt x="37" y="28"/>
                  </a:moveTo>
                  <a:cubicBezTo>
                    <a:pt x="42" y="30"/>
                    <a:pt x="45" y="29"/>
                    <a:pt x="41" y="24"/>
                  </a:cubicBezTo>
                  <a:cubicBezTo>
                    <a:pt x="38" y="20"/>
                    <a:pt x="34" y="16"/>
                    <a:pt x="34" y="16"/>
                  </a:cubicBezTo>
                  <a:cubicBezTo>
                    <a:pt x="34" y="16"/>
                    <a:pt x="33" y="15"/>
                    <a:pt x="30" y="14"/>
                  </a:cubicBezTo>
                  <a:cubicBezTo>
                    <a:pt x="27" y="12"/>
                    <a:pt x="24" y="10"/>
                    <a:pt x="20" y="7"/>
                  </a:cubicBezTo>
                  <a:cubicBezTo>
                    <a:pt x="16" y="5"/>
                    <a:pt x="12" y="3"/>
                    <a:pt x="9" y="2"/>
                  </a:cubicBezTo>
                  <a:cubicBezTo>
                    <a:pt x="6" y="1"/>
                    <a:pt x="3" y="0"/>
                    <a:pt x="3" y="0"/>
                  </a:cubicBezTo>
                  <a:cubicBezTo>
                    <a:pt x="3" y="0"/>
                    <a:pt x="3" y="0"/>
                    <a:pt x="3" y="0"/>
                  </a:cubicBezTo>
                  <a:cubicBezTo>
                    <a:pt x="0" y="4"/>
                    <a:pt x="1" y="8"/>
                    <a:pt x="1" y="10"/>
                  </a:cubicBezTo>
                  <a:cubicBezTo>
                    <a:pt x="1" y="10"/>
                    <a:pt x="1" y="10"/>
                    <a:pt x="1" y="10"/>
                  </a:cubicBezTo>
                  <a:cubicBezTo>
                    <a:pt x="1" y="10"/>
                    <a:pt x="1" y="10"/>
                    <a:pt x="2" y="10"/>
                  </a:cubicBezTo>
                  <a:cubicBezTo>
                    <a:pt x="3" y="11"/>
                    <a:pt x="4" y="11"/>
                    <a:pt x="5" y="12"/>
                  </a:cubicBezTo>
                  <a:cubicBezTo>
                    <a:pt x="8" y="13"/>
                    <a:pt x="11" y="14"/>
                    <a:pt x="15" y="16"/>
                  </a:cubicBezTo>
                  <a:cubicBezTo>
                    <a:pt x="18" y="18"/>
                    <a:pt x="22" y="20"/>
                    <a:pt x="24" y="22"/>
                  </a:cubicBezTo>
                  <a:cubicBezTo>
                    <a:pt x="27" y="24"/>
                    <a:pt x="28" y="25"/>
                    <a:pt x="28" y="25"/>
                  </a:cubicBezTo>
                  <a:cubicBezTo>
                    <a:pt x="28" y="25"/>
                    <a:pt x="31" y="26"/>
                    <a:pt x="33" y="27"/>
                  </a:cubicBezTo>
                  <a:cubicBezTo>
                    <a:pt x="35" y="28"/>
                    <a:pt x="38" y="29"/>
                    <a:pt x="37" y="28"/>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57" name="Freeform 170"/>
            <p:cNvSpPr/>
            <p:nvPr/>
          </p:nvSpPr>
          <p:spPr bwMode="auto">
            <a:xfrm>
              <a:off x="5803664" y="2237360"/>
              <a:ext cx="72813" cy="97675"/>
            </a:xfrm>
            <a:custGeom>
              <a:avLst/>
              <a:gdLst>
                <a:gd name="T0" fmla="*/ 6 w 34"/>
                <a:gd name="T1" fmla="*/ 41 h 46"/>
                <a:gd name="T2" fmla="*/ 13 w 34"/>
                <a:gd name="T3" fmla="*/ 34 h 46"/>
                <a:gd name="T4" fmla="*/ 16 w 34"/>
                <a:gd name="T5" fmla="*/ 30 h 46"/>
                <a:gd name="T6" fmla="*/ 23 w 34"/>
                <a:gd name="T7" fmla="*/ 20 h 46"/>
                <a:gd name="T8" fmla="*/ 30 w 34"/>
                <a:gd name="T9" fmla="*/ 12 h 46"/>
                <a:gd name="T10" fmla="*/ 33 w 34"/>
                <a:gd name="T11" fmla="*/ 10 h 46"/>
                <a:gd name="T12" fmla="*/ 34 w 34"/>
                <a:gd name="T13" fmla="*/ 10 h 46"/>
                <a:gd name="T14" fmla="*/ 34 w 34"/>
                <a:gd name="T15" fmla="*/ 9 h 46"/>
                <a:gd name="T16" fmla="*/ 33 w 34"/>
                <a:gd name="T17" fmla="*/ 3 h 46"/>
                <a:gd name="T18" fmla="*/ 30 w 34"/>
                <a:gd name="T19" fmla="*/ 0 h 46"/>
                <a:gd name="T20" fmla="*/ 30 w 34"/>
                <a:gd name="T21" fmla="*/ 0 h 46"/>
                <a:gd name="T22" fmla="*/ 24 w 34"/>
                <a:gd name="T23" fmla="*/ 4 h 46"/>
                <a:gd name="T24" fmla="*/ 15 w 34"/>
                <a:gd name="T25" fmla="*/ 14 h 46"/>
                <a:gd name="T26" fmla="*/ 7 w 34"/>
                <a:gd name="T27" fmla="*/ 24 h 46"/>
                <a:gd name="T28" fmla="*/ 4 w 34"/>
                <a:gd name="T29" fmla="*/ 29 h 46"/>
                <a:gd name="T30" fmla="*/ 2 w 34"/>
                <a:gd name="T31" fmla="*/ 34 h 46"/>
                <a:gd name="T32" fmla="*/ 1 w 34"/>
                <a:gd name="T33" fmla="*/ 38 h 46"/>
                <a:gd name="T34" fmla="*/ 6 w 34"/>
                <a:gd name="T35" fmla="*/ 4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46">
                  <a:moveTo>
                    <a:pt x="6" y="41"/>
                  </a:moveTo>
                  <a:cubicBezTo>
                    <a:pt x="9" y="39"/>
                    <a:pt x="13" y="34"/>
                    <a:pt x="13" y="34"/>
                  </a:cubicBezTo>
                  <a:cubicBezTo>
                    <a:pt x="13" y="34"/>
                    <a:pt x="14" y="33"/>
                    <a:pt x="16" y="30"/>
                  </a:cubicBezTo>
                  <a:cubicBezTo>
                    <a:pt x="18" y="27"/>
                    <a:pt x="20" y="24"/>
                    <a:pt x="23" y="20"/>
                  </a:cubicBezTo>
                  <a:cubicBezTo>
                    <a:pt x="25" y="17"/>
                    <a:pt x="28" y="14"/>
                    <a:pt x="30" y="12"/>
                  </a:cubicBezTo>
                  <a:cubicBezTo>
                    <a:pt x="31" y="11"/>
                    <a:pt x="32" y="11"/>
                    <a:pt x="33" y="10"/>
                  </a:cubicBezTo>
                  <a:cubicBezTo>
                    <a:pt x="34" y="10"/>
                    <a:pt x="34" y="10"/>
                    <a:pt x="34" y="10"/>
                  </a:cubicBezTo>
                  <a:cubicBezTo>
                    <a:pt x="34" y="10"/>
                    <a:pt x="34" y="10"/>
                    <a:pt x="34" y="9"/>
                  </a:cubicBezTo>
                  <a:cubicBezTo>
                    <a:pt x="34" y="7"/>
                    <a:pt x="34" y="5"/>
                    <a:pt x="33" y="3"/>
                  </a:cubicBezTo>
                  <a:cubicBezTo>
                    <a:pt x="32" y="2"/>
                    <a:pt x="31" y="1"/>
                    <a:pt x="30" y="0"/>
                  </a:cubicBezTo>
                  <a:cubicBezTo>
                    <a:pt x="30" y="0"/>
                    <a:pt x="30" y="0"/>
                    <a:pt x="30" y="0"/>
                  </a:cubicBezTo>
                  <a:cubicBezTo>
                    <a:pt x="30" y="0"/>
                    <a:pt x="27" y="2"/>
                    <a:pt x="24" y="4"/>
                  </a:cubicBezTo>
                  <a:cubicBezTo>
                    <a:pt x="21" y="6"/>
                    <a:pt x="17" y="10"/>
                    <a:pt x="15" y="14"/>
                  </a:cubicBezTo>
                  <a:cubicBezTo>
                    <a:pt x="12" y="17"/>
                    <a:pt x="9" y="21"/>
                    <a:pt x="7" y="24"/>
                  </a:cubicBezTo>
                  <a:cubicBezTo>
                    <a:pt x="6" y="27"/>
                    <a:pt x="4" y="29"/>
                    <a:pt x="4" y="29"/>
                  </a:cubicBezTo>
                  <a:cubicBezTo>
                    <a:pt x="4" y="29"/>
                    <a:pt x="3" y="31"/>
                    <a:pt x="2" y="34"/>
                  </a:cubicBezTo>
                  <a:cubicBezTo>
                    <a:pt x="2" y="36"/>
                    <a:pt x="1" y="39"/>
                    <a:pt x="1" y="38"/>
                  </a:cubicBezTo>
                  <a:cubicBezTo>
                    <a:pt x="0" y="43"/>
                    <a:pt x="0" y="46"/>
                    <a:pt x="6" y="41"/>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58" name="Freeform 171"/>
            <p:cNvSpPr/>
            <p:nvPr/>
          </p:nvSpPr>
          <p:spPr bwMode="auto">
            <a:xfrm>
              <a:off x="5333047" y="2782567"/>
              <a:ext cx="72813" cy="92348"/>
            </a:xfrm>
            <a:custGeom>
              <a:avLst/>
              <a:gdLst>
                <a:gd name="T0" fmla="*/ 28 w 34"/>
                <a:gd name="T1" fmla="*/ 4 h 43"/>
                <a:gd name="T2" fmla="*/ 20 w 34"/>
                <a:gd name="T3" fmla="*/ 10 h 43"/>
                <a:gd name="T4" fmla="*/ 10 w 34"/>
                <a:gd name="T5" fmla="*/ 23 h 43"/>
                <a:gd name="T6" fmla="*/ 3 w 34"/>
                <a:gd name="T7" fmla="*/ 32 h 43"/>
                <a:gd name="T8" fmla="*/ 1 w 34"/>
                <a:gd name="T9" fmla="*/ 35 h 43"/>
                <a:gd name="T10" fmla="*/ 0 w 34"/>
                <a:gd name="T11" fmla="*/ 36 h 43"/>
                <a:gd name="T12" fmla="*/ 0 w 34"/>
                <a:gd name="T13" fmla="*/ 36 h 43"/>
                <a:gd name="T14" fmla="*/ 0 w 34"/>
                <a:gd name="T15" fmla="*/ 37 h 43"/>
                <a:gd name="T16" fmla="*/ 3 w 34"/>
                <a:gd name="T17" fmla="*/ 42 h 43"/>
                <a:gd name="T18" fmla="*/ 7 w 34"/>
                <a:gd name="T19" fmla="*/ 43 h 43"/>
                <a:gd name="T20" fmla="*/ 7 w 34"/>
                <a:gd name="T21" fmla="*/ 43 h 43"/>
                <a:gd name="T22" fmla="*/ 18 w 34"/>
                <a:gd name="T23" fmla="*/ 30 h 43"/>
                <a:gd name="T24" fmla="*/ 28 w 34"/>
                <a:gd name="T25" fmla="*/ 16 h 43"/>
                <a:gd name="T26" fmla="*/ 33 w 34"/>
                <a:gd name="T27" fmla="*/ 7 h 43"/>
                <a:gd name="T28" fmla="*/ 28 w 34"/>
                <a:gd name="T29" fmla="*/ 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3">
                  <a:moveTo>
                    <a:pt x="28" y="4"/>
                  </a:moveTo>
                  <a:cubicBezTo>
                    <a:pt x="25" y="6"/>
                    <a:pt x="20" y="10"/>
                    <a:pt x="20" y="10"/>
                  </a:cubicBezTo>
                  <a:cubicBezTo>
                    <a:pt x="20" y="10"/>
                    <a:pt x="15" y="16"/>
                    <a:pt x="10" y="23"/>
                  </a:cubicBezTo>
                  <a:cubicBezTo>
                    <a:pt x="8" y="27"/>
                    <a:pt x="5" y="30"/>
                    <a:pt x="3" y="32"/>
                  </a:cubicBezTo>
                  <a:cubicBezTo>
                    <a:pt x="2" y="34"/>
                    <a:pt x="1" y="35"/>
                    <a:pt x="1" y="35"/>
                  </a:cubicBezTo>
                  <a:cubicBezTo>
                    <a:pt x="0" y="36"/>
                    <a:pt x="0" y="36"/>
                    <a:pt x="0" y="36"/>
                  </a:cubicBezTo>
                  <a:cubicBezTo>
                    <a:pt x="0" y="36"/>
                    <a:pt x="0" y="36"/>
                    <a:pt x="0" y="36"/>
                  </a:cubicBezTo>
                  <a:cubicBezTo>
                    <a:pt x="0" y="36"/>
                    <a:pt x="0" y="37"/>
                    <a:pt x="0" y="37"/>
                  </a:cubicBezTo>
                  <a:cubicBezTo>
                    <a:pt x="1" y="39"/>
                    <a:pt x="2" y="41"/>
                    <a:pt x="3" y="42"/>
                  </a:cubicBezTo>
                  <a:cubicBezTo>
                    <a:pt x="5" y="43"/>
                    <a:pt x="6" y="43"/>
                    <a:pt x="7" y="43"/>
                  </a:cubicBezTo>
                  <a:cubicBezTo>
                    <a:pt x="7" y="43"/>
                    <a:pt x="7" y="43"/>
                    <a:pt x="7" y="43"/>
                  </a:cubicBezTo>
                  <a:cubicBezTo>
                    <a:pt x="8" y="43"/>
                    <a:pt x="13" y="36"/>
                    <a:pt x="18" y="30"/>
                  </a:cubicBezTo>
                  <a:cubicBezTo>
                    <a:pt x="23" y="23"/>
                    <a:pt x="28" y="16"/>
                    <a:pt x="28" y="16"/>
                  </a:cubicBezTo>
                  <a:cubicBezTo>
                    <a:pt x="28" y="16"/>
                    <a:pt x="33" y="7"/>
                    <a:pt x="33" y="7"/>
                  </a:cubicBezTo>
                  <a:cubicBezTo>
                    <a:pt x="34" y="4"/>
                    <a:pt x="34" y="0"/>
                    <a:pt x="28" y="4"/>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59" name="Freeform 172"/>
            <p:cNvSpPr/>
            <p:nvPr/>
          </p:nvSpPr>
          <p:spPr bwMode="auto">
            <a:xfrm>
              <a:off x="5963497" y="2642269"/>
              <a:ext cx="134970" cy="35518"/>
            </a:xfrm>
            <a:custGeom>
              <a:avLst/>
              <a:gdLst>
                <a:gd name="T0" fmla="*/ 9 w 63"/>
                <a:gd name="T1" fmla="*/ 0 h 17"/>
                <a:gd name="T2" fmla="*/ 8 w 63"/>
                <a:gd name="T3" fmla="*/ 6 h 17"/>
                <a:gd name="T4" fmla="*/ 19 w 63"/>
                <a:gd name="T5" fmla="*/ 10 h 17"/>
                <a:gd name="T6" fmla="*/ 60 w 63"/>
                <a:gd name="T7" fmla="*/ 17 h 17"/>
                <a:gd name="T8" fmla="*/ 60 w 63"/>
                <a:gd name="T9" fmla="*/ 17 h 17"/>
                <a:gd name="T10" fmla="*/ 62 w 63"/>
                <a:gd name="T11" fmla="*/ 7 h 17"/>
                <a:gd name="T12" fmla="*/ 61 w 63"/>
                <a:gd name="T13" fmla="*/ 7 h 17"/>
                <a:gd name="T14" fmla="*/ 21 w 63"/>
                <a:gd name="T15" fmla="*/ 0 h 17"/>
                <a:gd name="T16" fmla="*/ 9 w 63"/>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7">
                  <a:moveTo>
                    <a:pt x="9" y="0"/>
                  </a:moveTo>
                  <a:cubicBezTo>
                    <a:pt x="4" y="1"/>
                    <a:pt x="0" y="2"/>
                    <a:pt x="8" y="6"/>
                  </a:cubicBezTo>
                  <a:cubicBezTo>
                    <a:pt x="12" y="8"/>
                    <a:pt x="19" y="10"/>
                    <a:pt x="19" y="10"/>
                  </a:cubicBezTo>
                  <a:cubicBezTo>
                    <a:pt x="19" y="10"/>
                    <a:pt x="59" y="17"/>
                    <a:pt x="60" y="17"/>
                  </a:cubicBezTo>
                  <a:cubicBezTo>
                    <a:pt x="60" y="17"/>
                    <a:pt x="60" y="17"/>
                    <a:pt x="60" y="17"/>
                  </a:cubicBezTo>
                  <a:cubicBezTo>
                    <a:pt x="63" y="13"/>
                    <a:pt x="62" y="9"/>
                    <a:pt x="62" y="7"/>
                  </a:cubicBezTo>
                  <a:cubicBezTo>
                    <a:pt x="62" y="7"/>
                    <a:pt x="61" y="7"/>
                    <a:pt x="61" y="7"/>
                  </a:cubicBezTo>
                  <a:cubicBezTo>
                    <a:pt x="61" y="7"/>
                    <a:pt x="21" y="0"/>
                    <a:pt x="21" y="0"/>
                  </a:cubicBezTo>
                  <a:cubicBezTo>
                    <a:pt x="21" y="0"/>
                    <a:pt x="9" y="0"/>
                    <a:pt x="9"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60" name="Freeform 173"/>
            <p:cNvSpPr/>
            <p:nvPr/>
          </p:nvSpPr>
          <p:spPr bwMode="auto">
            <a:xfrm>
              <a:off x="5549708" y="2196514"/>
              <a:ext cx="46174" cy="145625"/>
            </a:xfrm>
            <a:custGeom>
              <a:avLst/>
              <a:gdLst>
                <a:gd name="T0" fmla="*/ 10 w 22"/>
                <a:gd name="T1" fmla="*/ 4 h 68"/>
                <a:gd name="T2" fmla="*/ 4 w 22"/>
                <a:gd name="T3" fmla="*/ 0 h 68"/>
                <a:gd name="T4" fmla="*/ 2 w 22"/>
                <a:gd name="T5" fmla="*/ 1 h 68"/>
                <a:gd name="T6" fmla="*/ 0 w 22"/>
                <a:gd name="T7" fmla="*/ 3 h 68"/>
                <a:gd name="T8" fmla="*/ 0 w 22"/>
                <a:gd name="T9" fmla="*/ 4 h 68"/>
                <a:gd name="T10" fmla="*/ 0 w 22"/>
                <a:gd name="T11" fmla="*/ 13 h 68"/>
                <a:gd name="T12" fmla="*/ 2 w 22"/>
                <a:gd name="T13" fmla="*/ 22 h 68"/>
                <a:gd name="T14" fmla="*/ 2 w 22"/>
                <a:gd name="T15" fmla="*/ 22 h 68"/>
                <a:gd name="T16" fmla="*/ 5 w 22"/>
                <a:gd name="T17" fmla="*/ 31 h 68"/>
                <a:gd name="T18" fmla="*/ 10 w 22"/>
                <a:gd name="T19" fmla="*/ 44 h 68"/>
                <a:gd name="T20" fmla="*/ 15 w 22"/>
                <a:gd name="T21" fmla="*/ 57 h 68"/>
                <a:gd name="T22" fmla="*/ 21 w 22"/>
                <a:gd name="T23" fmla="*/ 67 h 68"/>
                <a:gd name="T24" fmla="*/ 20 w 22"/>
                <a:gd name="T25" fmla="*/ 55 h 68"/>
                <a:gd name="T26" fmla="*/ 17 w 22"/>
                <a:gd name="T27" fmla="*/ 38 h 68"/>
                <a:gd name="T28" fmla="*/ 15 w 22"/>
                <a:gd name="T29" fmla="*/ 29 h 68"/>
                <a:gd name="T30" fmla="*/ 12 w 22"/>
                <a:gd name="T31" fmla="*/ 20 h 68"/>
                <a:gd name="T32" fmla="*/ 12 w 22"/>
                <a:gd name="T33" fmla="*/ 20 h 68"/>
                <a:gd name="T34" fmla="*/ 11 w 22"/>
                <a:gd name="T35" fmla="*/ 12 h 68"/>
                <a:gd name="T36" fmla="*/ 10 w 22"/>
                <a:gd name="T37" fmla="*/ 4 h 68"/>
                <a:gd name="T38" fmla="*/ 10 w 22"/>
                <a:gd name="T39" fmla="*/ 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68">
                  <a:moveTo>
                    <a:pt x="10" y="4"/>
                  </a:moveTo>
                  <a:cubicBezTo>
                    <a:pt x="8" y="2"/>
                    <a:pt x="6" y="0"/>
                    <a:pt x="4" y="0"/>
                  </a:cubicBezTo>
                  <a:cubicBezTo>
                    <a:pt x="4" y="0"/>
                    <a:pt x="3" y="0"/>
                    <a:pt x="2" y="1"/>
                  </a:cubicBezTo>
                  <a:cubicBezTo>
                    <a:pt x="1" y="1"/>
                    <a:pt x="0" y="2"/>
                    <a:pt x="0" y="3"/>
                  </a:cubicBezTo>
                  <a:cubicBezTo>
                    <a:pt x="0" y="3"/>
                    <a:pt x="0" y="3"/>
                    <a:pt x="0" y="4"/>
                  </a:cubicBezTo>
                  <a:cubicBezTo>
                    <a:pt x="0" y="7"/>
                    <a:pt x="0" y="10"/>
                    <a:pt x="0" y="13"/>
                  </a:cubicBezTo>
                  <a:cubicBezTo>
                    <a:pt x="1" y="16"/>
                    <a:pt x="2" y="19"/>
                    <a:pt x="2" y="22"/>
                  </a:cubicBezTo>
                  <a:cubicBezTo>
                    <a:pt x="2" y="22"/>
                    <a:pt x="2" y="22"/>
                    <a:pt x="2" y="22"/>
                  </a:cubicBezTo>
                  <a:cubicBezTo>
                    <a:pt x="3" y="25"/>
                    <a:pt x="4" y="28"/>
                    <a:pt x="5" y="31"/>
                  </a:cubicBezTo>
                  <a:cubicBezTo>
                    <a:pt x="5" y="31"/>
                    <a:pt x="7" y="38"/>
                    <a:pt x="10" y="44"/>
                  </a:cubicBezTo>
                  <a:cubicBezTo>
                    <a:pt x="12" y="51"/>
                    <a:pt x="15" y="57"/>
                    <a:pt x="15" y="57"/>
                  </a:cubicBezTo>
                  <a:cubicBezTo>
                    <a:pt x="17" y="62"/>
                    <a:pt x="19" y="66"/>
                    <a:pt x="21" y="67"/>
                  </a:cubicBezTo>
                  <a:cubicBezTo>
                    <a:pt x="22" y="68"/>
                    <a:pt x="22" y="65"/>
                    <a:pt x="20" y="55"/>
                  </a:cubicBezTo>
                  <a:cubicBezTo>
                    <a:pt x="19" y="50"/>
                    <a:pt x="18" y="43"/>
                    <a:pt x="17" y="38"/>
                  </a:cubicBezTo>
                  <a:cubicBezTo>
                    <a:pt x="16" y="33"/>
                    <a:pt x="15" y="29"/>
                    <a:pt x="15" y="29"/>
                  </a:cubicBezTo>
                  <a:cubicBezTo>
                    <a:pt x="14" y="26"/>
                    <a:pt x="13" y="23"/>
                    <a:pt x="12" y="20"/>
                  </a:cubicBezTo>
                  <a:cubicBezTo>
                    <a:pt x="12" y="20"/>
                    <a:pt x="12" y="20"/>
                    <a:pt x="12" y="20"/>
                  </a:cubicBezTo>
                  <a:cubicBezTo>
                    <a:pt x="12" y="17"/>
                    <a:pt x="11" y="14"/>
                    <a:pt x="11" y="12"/>
                  </a:cubicBezTo>
                  <a:cubicBezTo>
                    <a:pt x="10" y="9"/>
                    <a:pt x="10" y="6"/>
                    <a:pt x="10" y="4"/>
                  </a:cubicBezTo>
                  <a:cubicBezTo>
                    <a:pt x="10" y="4"/>
                    <a:pt x="10" y="4"/>
                    <a:pt x="10" y="4"/>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94658" y="2039772"/>
            <a:ext cx="2915094" cy="3485965"/>
            <a:chOff x="889589" y="2088726"/>
            <a:chExt cx="2915094" cy="3485965"/>
          </a:xfrm>
        </p:grpSpPr>
        <p:sp>
          <p:nvSpPr>
            <p:cNvPr id="13" name="Freeform 384"/>
            <p:cNvSpPr>
              <a:spLocks noEditPoints="1"/>
            </p:cNvSpPr>
            <p:nvPr/>
          </p:nvSpPr>
          <p:spPr bwMode="auto">
            <a:xfrm rot="21089386">
              <a:off x="889589" y="2088726"/>
              <a:ext cx="2915094" cy="3485965"/>
            </a:xfrm>
            <a:custGeom>
              <a:avLst/>
              <a:gdLst>
                <a:gd name="T0" fmla="*/ 164 w 200"/>
                <a:gd name="T1" fmla="*/ 238 h 239"/>
                <a:gd name="T2" fmla="*/ 182 w 200"/>
                <a:gd name="T3" fmla="*/ 163 h 239"/>
                <a:gd name="T4" fmla="*/ 199 w 200"/>
                <a:gd name="T5" fmla="*/ 33 h 239"/>
                <a:gd name="T6" fmla="*/ 46 w 200"/>
                <a:gd name="T7" fmla="*/ 2 h 239"/>
                <a:gd name="T8" fmla="*/ 11 w 200"/>
                <a:gd name="T9" fmla="*/ 136 h 239"/>
                <a:gd name="T10" fmla="*/ 192 w 200"/>
                <a:gd name="T11" fmla="*/ 37 h 239"/>
                <a:gd name="T12" fmla="*/ 187 w 200"/>
                <a:gd name="T13" fmla="*/ 64 h 239"/>
                <a:gd name="T14" fmla="*/ 184 w 200"/>
                <a:gd name="T15" fmla="*/ 32 h 239"/>
                <a:gd name="T16" fmla="*/ 181 w 200"/>
                <a:gd name="T17" fmla="*/ 75 h 239"/>
                <a:gd name="T18" fmla="*/ 174 w 200"/>
                <a:gd name="T19" fmla="*/ 74 h 239"/>
                <a:gd name="T20" fmla="*/ 174 w 200"/>
                <a:gd name="T21" fmla="*/ 74 h 239"/>
                <a:gd name="T22" fmla="*/ 167 w 200"/>
                <a:gd name="T23" fmla="*/ 70 h 239"/>
                <a:gd name="T24" fmla="*/ 170 w 200"/>
                <a:gd name="T25" fmla="*/ 69 h 239"/>
                <a:gd name="T26" fmla="*/ 169 w 200"/>
                <a:gd name="T27" fmla="*/ 28 h 239"/>
                <a:gd name="T28" fmla="*/ 164 w 200"/>
                <a:gd name="T29" fmla="*/ 30 h 239"/>
                <a:gd name="T30" fmla="*/ 159 w 200"/>
                <a:gd name="T31" fmla="*/ 29 h 239"/>
                <a:gd name="T32" fmla="*/ 154 w 200"/>
                <a:gd name="T33" fmla="*/ 68 h 239"/>
                <a:gd name="T34" fmla="*/ 160 w 200"/>
                <a:gd name="T35" fmla="*/ 71 h 239"/>
                <a:gd name="T36" fmla="*/ 153 w 200"/>
                <a:gd name="T37" fmla="*/ 68 h 239"/>
                <a:gd name="T38" fmla="*/ 151 w 200"/>
                <a:gd name="T39" fmla="*/ 29 h 239"/>
                <a:gd name="T40" fmla="*/ 143 w 200"/>
                <a:gd name="T41" fmla="*/ 27 h 239"/>
                <a:gd name="T42" fmla="*/ 135 w 200"/>
                <a:gd name="T43" fmla="*/ 29 h 239"/>
                <a:gd name="T44" fmla="*/ 128 w 200"/>
                <a:gd name="T45" fmla="*/ 25 h 239"/>
                <a:gd name="T46" fmla="*/ 147 w 200"/>
                <a:gd name="T47" fmla="*/ 25 h 239"/>
                <a:gd name="T48" fmla="*/ 135 w 200"/>
                <a:gd name="T49" fmla="*/ 59 h 239"/>
                <a:gd name="T50" fmla="*/ 139 w 200"/>
                <a:gd name="T51" fmla="*/ 67 h 239"/>
                <a:gd name="T52" fmla="*/ 146 w 200"/>
                <a:gd name="T53" fmla="*/ 70 h 239"/>
                <a:gd name="T54" fmla="*/ 136 w 200"/>
                <a:gd name="T55" fmla="*/ 28 h 239"/>
                <a:gd name="T56" fmla="*/ 122 w 200"/>
                <a:gd name="T57" fmla="*/ 55 h 239"/>
                <a:gd name="T58" fmla="*/ 119 w 200"/>
                <a:gd name="T59" fmla="*/ 25 h 239"/>
                <a:gd name="T60" fmla="*/ 113 w 200"/>
                <a:gd name="T61" fmla="*/ 20 h 239"/>
                <a:gd name="T62" fmla="*/ 113 w 200"/>
                <a:gd name="T63" fmla="*/ 60 h 239"/>
                <a:gd name="T64" fmla="*/ 107 w 200"/>
                <a:gd name="T65" fmla="*/ 24 h 239"/>
                <a:gd name="T66" fmla="*/ 107 w 200"/>
                <a:gd name="T67" fmla="*/ 25 h 239"/>
                <a:gd name="T68" fmla="*/ 96 w 200"/>
                <a:gd name="T69" fmla="*/ 21 h 239"/>
                <a:gd name="T70" fmla="*/ 101 w 200"/>
                <a:gd name="T71" fmla="*/ 18 h 239"/>
                <a:gd name="T72" fmla="*/ 85 w 200"/>
                <a:gd name="T73" fmla="*/ 15 h 239"/>
                <a:gd name="T74" fmla="*/ 83 w 200"/>
                <a:gd name="T75" fmla="*/ 57 h 239"/>
                <a:gd name="T76" fmla="*/ 90 w 200"/>
                <a:gd name="T77" fmla="*/ 55 h 239"/>
                <a:gd name="T78" fmla="*/ 95 w 200"/>
                <a:gd name="T79" fmla="*/ 60 h 239"/>
                <a:gd name="T80" fmla="*/ 103 w 200"/>
                <a:gd name="T81" fmla="*/ 59 h 239"/>
                <a:gd name="T82" fmla="*/ 79 w 200"/>
                <a:gd name="T83" fmla="*/ 59 h 239"/>
                <a:gd name="T84" fmla="*/ 75 w 200"/>
                <a:gd name="T85" fmla="*/ 21 h 239"/>
                <a:gd name="T86" fmla="*/ 76 w 200"/>
                <a:gd name="T87" fmla="*/ 58 h 239"/>
                <a:gd name="T88" fmla="*/ 51 w 200"/>
                <a:gd name="T89" fmla="*/ 53 h 239"/>
                <a:gd name="T90" fmla="*/ 55 w 200"/>
                <a:gd name="T91" fmla="*/ 53 h 239"/>
                <a:gd name="T92" fmla="*/ 68 w 200"/>
                <a:gd name="T93" fmla="*/ 56 h 239"/>
                <a:gd name="T94" fmla="*/ 61 w 200"/>
                <a:gd name="T95" fmla="*/ 11 h 239"/>
                <a:gd name="T96" fmla="*/ 60 w 200"/>
                <a:gd name="T97" fmla="*/ 11 h 239"/>
                <a:gd name="T98" fmla="*/ 52 w 200"/>
                <a:gd name="T99" fmla="*/ 12 h 239"/>
                <a:gd name="T100" fmla="*/ 47 w 200"/>
                <a:gd name="T101" fmla="*/ 11 h 239"/>
                <a:gd name="T102" fmla="*/ 45 w 200"/>
                <a:gd name="T103" fmla="*/ 53 h 239"/>
                <a:gd name="T104" fmla="*/ 37 w 200"/>
                <a:gd name="T105" fmla="*/ 8 h 239"/>
                <a:gd name="T106" fmla="*/ 29 w 200"/>
                <a:gd name="T107" fmla="*/ 58 h 239"/>
                <a:gd name="T108" fmla="*/ 136 w 200"/>
                <a:gd name="T109" fmla="*/ 75 h 239"/>
                <a:gd name="T110" fmla="*/ 164 w 200"/>
                <a:gd name="T111" fmla="*/ 231 h 239"/>
                <a:gd name="T112" fmla="*/ 30 w 200"/>
                <a:gd name="T113" fmla="*/ 21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0" h="239">
                  <a:moveTo>
                    <a:pt x="3" y="210"/>
                  </a:moveTo>
                  <a:cubicBezTo>
                    <a:pt x="3" y="211"/>
                    <a:pt x="5" y="212"/>
                    <a:pt x="11" y="213"/>
                  </a:cubicBezTo>
                  <a:cubicBezTo>
                    <a:pt x="18" y="215"/>
                    <a:pt x="28" y="218"/>
                    <a:pt x="28" y="218"/>
                  </a:cubicBezTo>
                  <a:cubicBezTo>
                    <a:pt x="28" y="218"/>
                    <a:pt x="29" y="218"/>
                    <a:pt x="31" y="218"/>
                  </a:cubicBezTo>
                  <a:cubicBezTo>
                    <a:pt x="32" y="218"/>
                    <a:pt x="33" y="218"/>
                    <a:pt x="34" y="218"/>
                  </a:cubicBezTo>
                  <a:cubicBezTo>
                    <a:pt x="50" y="221"/>
                    <a:pt x="68" y="224"/>
                    <a:pt x="88" y="227"/>
                  </a:cubicBezTo>
                  <a:cubicBezTo>
                    <a:pt x="110" y="230"/>
                    <a:pt x="134" y="234"/>
                    <a:pt x="159" y="237"/>
                  </a:cubicBezTo>
                  <a:cubicBezTo>
                    <a:pt x="161" y="238"/>
                    <a:pt x="163" y="238"/>
                    <a:pt x="164" y="238"/>
                  </a:cubicBezTo>
                  <a:cubicBezTo>
                    <a:pt x="169" y="239"/>
                    <a:pt x="169" y="239"/>
                    <a:pt x="169" y="239"/>
                  </a:cubicBezTo>
                  <a:cubicBezTo>
                    <a:pt x="170" y="239"/>
                    <a:pt x="170" y="239"/>
                    <a:pt x="170" y="239"/>
                  </a:cubicBezTo>
                  <a:cubicBezTo>
                    <a:pt x="170" y="239"/>
                    <a:pt x="170" y="239"/>
                    <a:pt x="170" y="238"/>
                  </a:cubicBezTo>
                  <a:cubicBezTo>
                    <a:pt x="170" y="237"/>
                    <a:pt x="170" y="237"/>
                    <a:pt x="170" y="237"/>
                  </a:cubicBezTo>
                  <a:cubicBezTo>
                    <a:pt x="171" y="235"/>
                    <a:pt x="171" y="235"/>
                    <a:pt x="171" y="235"/>
                  </a:cubicBezTo>
                  <a:cubicBezTo>
                    <a:pt x="171" y="231"/>
                    <a:pt x="172" y="228"/>
                    <a:pt x="172" y="224"/>
                  </a:cubicBezTo>
                  <a:cubicBezTo>
                    <a:pt x="173" y="217"/>
                    <a:pt x="174" y="211"/>
                    <a:pt x="175" y="204"/>
                  </a:cubicBezTo>
                  <a:cubicBezTo>
                    <a:pt x="177" y="191"/>
                    <a:pt x="179" y="177"/>
                    <a:pt x="182" y="163"/>
                  </a:cubicBezTo>
                  <a:cubicBezTo>
                    <a:pt x="183" y="150"/>
                    <a:pt x="185" y="136"/>
                    <a:pt x="187" y="121"/>
                  </a:cubicBezTo>
                  <a:cubicBezTo>
                    <a:pt x="188" y="114"/>
                    <a:pt x="189" y="107"/>
                    <a:pt x="190" y="100"/>
                  </a:cubicBezTo>
                  <a:cubicBezTo>
                    <a:pt x="191" y="96"/>
                    <a:pt x="191" y="93"/>
                    <a:pt x="192" y="89"/>
                  </a:cubicBezTo>
                  <a:cubicBezTo>
                    <a:pt x="192" y="86"/>
                    <a:pt x="193" y="82"/>
                    <a:pt x="194" y="78"/>
                  </a:cubicBezTo>
                  <a:cubicBezTo>
                    <a:pt x="195" y="71"/>
                    <a:pt x="196" y="64"/>
                    <a:pt x="197" y="56"/>
                  </a:cubicBezTo>
                  <a:cubicBezTo>
                    <a:pt x="198" y="53"/>
                    <a:pt x="198" y="49"/>
                    <a:pt x="198" y="45"/>
                  </a:cubicBezTo>
                  <a:cubicBezTo>
                    <a:pt x="199" y="40"/>
                    <a:pt x="199" y="40"/>
                    <a:pt x="199" y="40"/>
                  </a:cubicBezTo>
                  <a:cubicBezTo>
                    <a:pt x="199" y="38"/>
                    <a:pt x="200" y="36"/>
                    <a:pt x="199" y="33"/>
                  </a:cubicBezTo>
                  <a:cubicBezTo>
                    <a:pt x="199" y="32"/>
                    <a:pt x="199" y="31"/>
                    <a:pt x="198" y="29"/>
                  </a:cubicBezTo>
                  <a:cubicBezTo>
                    <a:pt x="197" y="29"/>
                    <a:pt x="197" y="28"/>
                    <a:pt x="196" y="28"/>
                  </a:cubicBezTo>
                  <a:cubicBezTo>
                    <a:pt x="196" y="27"/>
                    <a:pt x="195" y="27"/>
                    <a:pt x="195" y="26"/>
                  </a:cubicBezTo>
                  <a:cubicBezTo>
                    <a:pt x="192" y="25"/>
                    <a:pt x="190" y="25"/>
                    <a:pt x="188" y="24"/>
                  </a:cubicBezTo>
                  <a:cubicBezTo>
                    <a:pt x="184" y="24"/>
                    <a:pt x="181" y="23"/>
                    <a:pt x="177" y="23"/>
                  </a:cubicBezTo>
                  <a:cubicBezTo>
                    <a:pt x="170" y="21"/>
                    <a:pt x="162" y="20"/>
                    <a:pt x="155" y="19"/>
                  </a:cubicBezTo>
                  <a:cubicBezTo>
                    <a:pt x="126" y="15"/>
                    <a:pt x="96" y="10"/>
                    <a:pt x="67" y="5"/>
                  </a:cubicBezTo>
                  <a:cubicBezTo>
                    <a:pt x="60" y="4"/>
                    <a:pt x="53" y="3"/>
                    <a:pt x="46" y="2"/>
                  </a:cubicBezTo>
                  <a:cubicBezTo>
                    <a:pt x="41" y="1"/>
                    <a:pt x="37" y="1"/>
                    <a:pt x="32" y="0"/>
                  </a:cubicBezTo>
                  <a:cubicBezTo>
                    <a:pt x="31" y="0"/>
                    <a:pt x="31" y="0"/>
                    <a:pt x="31" y="0"/>
                  </a:cubicBezTo>
                  <a:cubicBezTo>
                    <a:pt x="31" y="1"/>
                    <a:pt x="31" y="1"/>
                    <a:pt x="31" y="1"/>
                  </a:cubicBezTo>
                  <a:cubicBezTo>
                    <a:pt x="30" y="4"/>
                    <a:pt x="30" y="4"/>
                    <a:pt x="30" y="4"/>
                  </a:cubicBezTo>
                  <a:cubicBezTo>
                    <a:pt x="30" y="8"/>
                    <a:pt x="30" y="8"/>
                    <a:pt x="30" y="8"/>
                  </a:cubicBezTo>
                  <a:cubicBezTo>
                    <a:pt x="29" y="13"/>
                    <a:pt x="29" y="13"/>
                    <a:pt x="29" y="13"/>
                  </a:cubicBezTo>
                  <a:cubicBezTo>
                    <a:pt x="27" y="28"/>
                    <a:pt x="25" y="42"/>
                    <a:pt x="23" y="56"/>
                  </a:cubicBezTo>
                  <a:cubicBezTo>
                    <a:pt x="19" y="84"/>
                    <a:pt x="15" y="110"/>
                    <a:pt x="11" y="136"/>
                  </a:cubicBezTo>
                  <a:cubicBezTo>
                    <a:pt x="8" y="158"/>
                    <a:pt x="5" y="178"/>
                    <a:pt x="2" y="197"/>
                  </a:cubicBezTo>
                  <a:cubicBezTo>
                    <a:pt x="1" y="203"/>
                    <a:pt x="0" y="207"/>
                    <a:pt x="0" y="207"/>
                  </a:cubicBezTo>
                  <a:cubicBezTo>
                    <a:pt x="0" y="207"/>
                    <a:pt x="1" y="208"/>
                    <a:pt x="1" y="208"/>
                  </a:cubicBezTo>
                  <a:cubicBezTo>
                    <a:pt x="2" y="209"/>
                    <a:pt x="2" y="210"/>
                    <a:pt x="3" y="210"/>
                  </a:cubicBezTo>
                  <a:close/>
                  <a:moveTo>
                    <a:pt x="190" y="32"/>
                  </a:moveTo>
                  <a:cubicBezTo>
                    <a:pt x="192" y="32"/>
                    <a:pt x="192" y="33"/>
                    <a:pt x="192" y="33"/>
                  </a:cubicBezTo>
                  <a:cubicBezTo>
                    <a:pt x="193" y="34"/>
                    <a:pt x="193" y="36"/>
                    <a:pt x="192" y="37"/>
                  </a:cubicBezTo>
                  <a:cubicBezTo>
                    <a:pt x="192" y="37"/>
                    <a:pt x="192" y="37"/>
                    <a:pt x="192" y="37"/>
                  </a:cubicBezTo>
                  <a:cubicBezTo>
                    <a:pt x="192" y="37"/>
                    <a:pt x="192" y="36"/>
                    <a:pt x="192" y="35"/>
                  </a:cubicBezTo>
                  <a:cubicBezTo>
                    <a:pt x="191" y="34"/>
                    <a:pt x="191" y="33"/>
                    <a:pt x="190" y="32"/>
                  </a:cubicBezTo>
                  <a:cubicBezTo>
                    <a:pt x="190" y="32"/>
                    <a:pt x="190" y="32"/>
                    <a:pt x="190" y="32"/>
                  </a:cubicBezTo>
                  <a:close/>
                  <a:moveTo>
                    <a:pt x="189" y="64"/>
                  </a:moveTo>
                  <a:cubicBezTo>
                    <a:pt x="189" y="66"/>
                    <a:pt x="188" y="67"/>
                    <a:pt x="188" y="69"/>
                  </a:cubicBezTo>
                  <a:cubicBezTo>
                    <a:pt x="188" y="70"/>
                    <a:pt x="188" y="70"/>
                    <a:pt x="188" y="71"/>
                  </a:cubicBezTo>
                  <a:cubicBezTo>
                    <a:pt x="188" y="70"/>
                    <a:pt x="188" y="70"/>
                    <a:pt x="188" y="69"/>
                  </a:cubicBezTo>
                  <a:cubicBezTo>
                    <a:pt x="188" y="67"/>
                    <a:pt x="187" y="66"/>
                    <a:pt x="187" y="64"/>
                  </a:cubicBezTo>
                  <a:cubicBezTo>
                    <a:pt x="188" y="64"/>
                    <a:pt x="188" y="64"/>
                    <a:pt x="189" y="64"/>
                  </a:cubicBezTo>
                  <a:close/>
                  <a:moveTo>
                    <a:pt x="185" y="31"/>
                  </a:moveTo>
                  <a:cubicBezTo>
                    <a:pt x="185" y="31"/>
                    <a:pt x="184" y="32"/>
                    <a:pt x="184" y="32"/>
                  </a:cubicBezTo>
                  <a:cubicBezTo>
                    <a:pt x="184" y="31"/>
                    <a:pt x="184" y="31"/>
                    <a:pt x="184" y="31"/>
                  </a:cubicBezTo>
                  <a:cubicBezTo>
                    <a:pt x="184" y="31"/>
                    <a:pt x="184" y="31"/>
                    <a:pt x="184" y="31"/>
                  </a:cubicBezTo>
                  <a:cubicBezTo>
                    <a:pt x="184" y="31"/>
                    <a:pt x="185" y="31"/>
                    <a:pt x="185" y="31"/>
                  </a:cubicBezTo>
                  <a:close/>
                  <a:moveTo>
                    <a:pt x="184" y="32"/>
                  </a:moveTo>
                  <a:cubicBezTo>
                    <a:pt x="184" y="32"/>
                    <a:pt x="184" y="32"/>
                    <a:pt x="184" y="32"/>
                  </a:cubicBezTo>
                  <a:cubicBezTo>
                    <a:pt x="184" y="32"/>
                    <a:pt x="184" y="32"/>
                    <a:pt x="184" y="32"/>
                  </a:cubicBezTo>
                  <a:cubicBezTo>
                    <a:pt x="184" y="32"/>
                    <a:pt x="184" y="32"/>
                    <a:pt x="184" y="32"/>
                  </a:cubicBezTo>
                  <a:cubicBezTo>
                    <a:pt x="184" y="32"/>
                    <a:pt x="184" y="32"/>
                    <a:pt x="184" y="32"/>
                  </a:cubicBezTo>
                  <a:cubicBezTo>
                    <a:pt x="184" y="32"/>
                    <a:pt x="184" y="32"/>
                    <a:pt x="184" y="32"/>
                  </a:cubicBezTo>
                  <a:close/>
                  <a:moveTo>
                    <a:pt x="180" y="73"/>
                  </a:moveTo>
                  <a:cubicBezTo>
                    <a:pt x="179" y="74"/>
                    <a:pt x="179" y="74"/>
                    <a:pt x="180" y="73"/>
                  </a:cubicBezTo>
                  <a:cubicBezTo>
                    <a:pt x="180" y="73"/>
                    <a:pt x="180" y="74"/>
                    <a:pt x="181" y="74"/>
                  </a:cubicBezTo>
                  <a:cubicBezTo>
                    <a:pt x="181" y="75"/>
                    <a:pt x="181" y="75"/>
                    <a:pt x="181" y="75"/>
                  </a:cubicBezTo>
                  <a:cubicBezTo>
                    <a:pt x="181" y="75"/>
                    <a:pt x="181" y="75"/>
                    <a:pt x="181" y="75"/>
                  </a:cubicBezTo>
                  <a:cubicBezTo>
                    <a:pt x="181" y="75"/>
                    <a:pt x="181" y="75"/>
                    <a:pt x="181" y="75"/>
                  </a:cubicBezTo>
                  <a:cubicBezTo>
                    <a:pt x="181" y="75"/>
                    <a:pt x="181" y="75"/>
                    <a:pt x="181" y="75"/>
                  </a:cubicBezTo>
                  <a:cubicBezTo>
                    <a:pt x="181" y="75"/>
                    <a:pt x="181" y="75"/>
                    <a:pt x="181" y="75"/>
                  </a:cubicBezTo>
                  <a:cubicBezTo>
                    <a:pt x="181" y="75"/>
                    <a:pt x="185" y="74"/>
                    <a:pt x="187" y="74"/>
                  </a:cubicBezTo>
                  <a:cubicBezTo>
                    <a:pt x="187" y="75"/>
                    <a:pt x="187" y="77"/>
                    <a:pt x="187" y="78"/>
                  </a:cubicBezTo>
                  <a:cubicBezTo>
                    <a:pt x="185" y="77"/>
                    <a:pt x="184" y="77"/>
                    <a:pt x="180" y="76"/>
                  </a:cubicBezTo>
                  <a:cubicBezTo>
                    <a:pt x="179" y="76"/>
                    <a:pt x="176" y="75"/>
                    <a:pt x="174" y="74"/>
                  </a:cubicBezTo>
                  <a:cubicBezTo>
                    <a:pt x="176" y="74"/>
                    <a:pt x="178" y="73"/>
                    <a:pt x="180" y="73"/>
                  </a:cubicBezTo>
                  <a:cubicBezTo>
                    <a:pt x="180" y="73"/>
                    <a:pt x="180" y="73"/>
                    <a:pt x="180" y="73"/>
                  </a:cubicBezTo>
                  <a:close/>
                  <a:moveTo>
                    <a:pt x="179" y="30"/>
                  </a:moveTo>
                  <a:cubicBezTo>
                    <a:pt x="178" y="31"/>
                    <a:pt x="177" y="31"/>
                    <a:pt x="177" y="31"/>
                  </a:cubicBezTo>
                  <a:cubicBezTo>
                    <a:pt x="177" y="31"/>
                    <a:pt x="177" y="31"/>
                    <a:pt x="177" y="31"/>
                  </a:cubicBezTo>
                  <a:cubicBezTo>
                    <a:pt x="176" y="31"/>
                    <a:pt x="176" y="30"/>
                    <a:pt x="176" y="30"/>
                  </a:cubicBezTo>
                  <a:cubicBezTo>
                    <a:pt x="177" y="30"/>
                    <a:pt x="178" y="30"/>
                    <a:pt x="179" y="30"/>
                  </a:cubicBezTo>
                  <a:close/>
                  <a:moveTo>
                    <a:pt x="174" y="74"/>
                  </a:moveTo>
                  <a:cubicBezTo>
                    <a:pt x="174" y="74"/>
                    <a:pt x="174" y="74"/>
                    <a:pt x="174" y="74"/>
                  </a:cubicBezTo>
                  <a:cubicBezTo>
                    <a:pt x="174" y="74"/>
                    <a:pt x="174" y="74"/>
                    <a:pt x="174" y="74"/>
                  </a:cubicBezTo>
                  <a:cubicBezTo>
                    <a:pt x="174" y="74"/>
                    <a:pt x="174" y="74"/>
                    <a:pt x="174" y="74"/>
                  </a:cubicBezTo>
                  <a:cubicBezTo>
                    <a:pt x="168" y="73"/>
                    <a:pt x="163" y="72"/>
                    <a:pt x="163" y="72"/>
                  </a:cubicBezTo>
                  <a:cubicBezTo>
                    <a:pt x="163" y="72"/>
                    <a:pt x="163" y="72"/>
                    <a:pt x="163" y="72"/>
                  </a:cubicBezTo>
                  <a:cubicBezTo>
                    <a:pt x="164" y="72"/>
                    <a:pt x="165" y="71"/>
                    <a:pt x="167" y="70"/>
                  </a:cubicBezTo>
                  <a:cubicBezTo>
                    <a:pt x="167" y="70"/>
                    <a:pt x="167" y="70"/>
                    <a:pt x="167" y="70"/>
                  </a:cubicBezTo>
                  <a:cubicBezTo>
                    <a:pt x="167" y="70"/>
                    <a:pt x="167" y="70"/>
                    <a:pt x="167" y="70"/>
                  </a:cubicBezTo>
                  <a:cubicBezTo>
                    <a:pt x="167" y="69"/>
                    <a:pt x="167" y="69"/>
                    <a:pt x="167" y="69"/>
                  </a:cubicBezTo>
                  <a:cubicBezTo>
                    <a:pt x="167" y="69"/>
                    <a:pt x="167" y="69"/>
                    <a:pt x="167" y="69"/>
                  </a:cubicBezTo>
                  <a:cubicBezTo>
                    <a:pt x="166" y="66"/>
                    <a:pt x="166" y="66"/>
                    <a:pt x="166" y="66"/>
                  </a:cubicBezTo>
                  <a:cubicBezTo>
                    <a:pt x="164" y="57"/>
                    <a:pt x="164" y="57"/>
                    <a:pt x="164" y="57"/>
                  </a:cubicBezTo>
                  <a:cubicBezTo>
                    <a:pt x="164" y="57"/>
                    <a:pt x="164" y="57"/>
                    <a:pt x="164" y="57"/>
                  </a:cubicBezTo>
                  <a:cubicBezTo>
                    <a:pt x="165" y="60"/>
                    <a:pt x="166" y="63"/>
                    <a:pt x="168" y="66"/>
                  </a:cubicBezTo>
                  <a:cubicBezTo>
                    <a:pt x="169" y="67"/>
                    <a:pt x="169" y="68"/>
                    <a:pt x="170" y="69"/>
                  </a:cubicBezTo>
                  <a:cubicBezTo>
                    <a:pt x="168" y="70"/>
                    <a:pt x="169" y="70"/>
                    <a:pt x="170" y="69"/>
                  </a:cubicBezTo>
                  <a:cubicBezTo>
                    <a:pt x="170" y="69"/>
                    <a:pt x="170" y="70"/>
                    <a:pt x="170" y="70"/>
                  </a:cubicBezTo>
                  <a:cubicBezTo>
                    <a:pt x="170" y="70"/>
                    <a:pt x="170" y="70"/>
                    <a:pt x="170" y="70"/>
                  </a:cubicBezTo>
                  <a:cubicBezTo>
                    <a:pt x="170" y="70"/>
                    <a:pt x="170" y="70"/>
                    <a:pt x="170" y="70"/>
                  </a:cubicBezTo>
                  <a:cubicBezTo>
                    <a:pt x="170" y="70"/>
                    <a:pt x="170" y="70"/>
                    <a:pt x="170" y="70"/>
                  </a:cubicBezTo>
                  <a:cubicBezTo>
                    <a:pt x="170" y="70"/>
                    <a:pt x="171" y="70"/>
                    <a:pt x="172" y="70"/>
                  </a:cubicBezTo>
                  <a:cubicBezTo>
                    <a:pt x="172" y="71"/>
                    <a:pt x="173" y="72"/>
                    <a:pt x="174" y="73"/>
                  </a:cubicBezTo>
                  <a:lnTo>
                    <a:pt x="174" y="74"/>
                  </a:lnTo>
                  <a:close/>
                  <a:moveTo>
                    <a:pt x="169" y="28"/>
                  </a:moveTo>
                  <a:cubicBezTo>
                    <a:pt x="170" y="29"/>
                    <a:pt x="171" y="29"/>
                    <a:pt x="172" y="29"/>
                  </a:cubicBezTo>
                  <a:cubicBezTo>
                    <a:pt x="164" y="32"/>
                    <a:pt x="171" y="29"/>
                    <a:pt x="168" y="30"/>
                  </a:cubicBezTo>
                  <a:cubicBezTo>
                    <a:pt x="168" y="30"/>
                    <a:pt x="168" y="30"/>
                    <a:pt x="168" y="30"/>
                  </a:cubicBezTo>
                  <a:cubicBezTo>
                    <a:pt x="168" y="30"/>
                    <a:pt x="168" y="30"/>
                    <a:pt x="168" y="30"/>
                  </a:cubicBezTo>
                  <a:cubicBezTo>
                    <a:pt x="168" y="30"/>
                    <a:pt x="168" y="30"/>
                    <a:pt x="168" y="30"/>
                  </a:cubicBezTo>
                  <a:cubicBezTo>
                    <a:pt x="168" y="31"/>
                    <a:pt x="168" y="31"/>
                    <a:pt x="168" y="31"/>
                  </a:cubicBezTo>
                  <a:cubicBezTo>
                    <a:pt x="168" y="31"/>
                    <a:pt x="166" y="31"/>
                    <a:pt x="165" y="32"/>
                  </a:cubicBezTo>
                  <a:cubicBezTo>
                    <a:pt x="164" y="31"/>
                    <a:pt x="164" y="31"/>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7" y="28"/>
                    <a:pt x="163" y="30"/>
                    <a:pt x="160" y="31"/>
                  </a:cubicBezTo>
                  <a:cubicBezTo>
                    <a:pt x="159" y="30"/>
                    <a:pt x="159" y="30"/>
                    <a:pt x="159" y="29"/>
                  </a:cubicBezTo>
                  <a:cubicBezTo>
                    <a:pt x="158" y="28"/>
                    <a:pt x="158" y="28"/>
                    <a:pt x="158" y="28"/>
                  </a:cubicBezTo>
                  <a:cubicBezTo>
                    <a:pt x="158" y="28"/>
                    <a:pt x="158" y="28"/>
                    <a:pt x="158" y="28"/>
                  </a:cubicBezTo>
                  <a:cubicBezTo>
                    <a:pt x="157" y="27"/>
                    <a:pt x="157" y="27"/>
                    <a:pt x="157" y="27"/>
                  </a:cubicBezTo>
                  <a:cubicBezTo>
                    <a:pt x="157" y="27"/>
                    <a:pt x="157" y="27"/>
                    <a:pt x="157" y="27"/>
                  </a:cubicBezTo>
                  <a:cubicBezTo>
                    <a:pt x="157" y="27"/>
                    <a:pt x="157" y="27"/>
                    <a:pt x="157" y="27"/>
                  </a:cubicBezTo>
                  <a:cubicBezTo>
                    <a:pt x="161" y="27"/>
                    <a:pt x="165" y="28"/>
                    <a:pt x="169" y="28"/>
                  </a:cubicBezTo>
                  <a:close/>
                  <a:moveTo>
                    <a:pt x="153" y="67"/>
                  </a:moveTo>
                  <a:cubicBezTo>
                    <a:pt x="154" y="68"/>
                    <a:pt x="154" y="68"/>
                    <a:pt x="154" y="68"/>
                  </a:cubicBezTo>
                  <a:cubicBezTo>
                    <a:pt x="152" y="69"/>
                    <a:pt x="152" y="69"/>
                    <a:pt x="154" y="68"/>
                  </a:cubicBezTo>
                  <a:cubicBezTo>
                    <a:pt x="154" y="69"/>
                    <a:pt x="154" y="69"/>
                    <a:pt x="154" y="69"/>
                  </a:cubicBezTo>
                  <a:cubicBezTo>
                    <a:pt x="154" y="69"/>
                    <a:pt x="154" y="69"/>
                    <a:pt x="154" y="69"/>
                  </a:cubicBezTo>
                  <a:cubicBezTo>
                    <a:pt x="154" y="69"/>
                    <a:pt x="154" y="69"/>
                    <a:pt x="154" y="69"/>
                  </a:cubicBezTo>
                  <a:cubicBezTo>
                    <a:pt x="154" y="69"/>
                    <a:pt x="154" y="69"/>
                    <a:pt x="154" y="69"/>
                  </a:cubicBezTo>
                  <a:cubicBezTo>
                    <a:pt x="153" y="69"/>
                    <a:pt x="156" y="68"/>
                    <a:pt x="158" y="67"/>
                  </a:cubicBezTo>
                  <a:cubicBezTo>
                    <a:pt x="158" y="68"/>
                    <a:pt x="158" y="68"/>
                    <a:pt x="158" y="69"/>
                  </a:cubicBezTo>
                  <a:cubicBezTo>
                    <a:pt x="159" y="69"/>
                    <a:pt x="159" y="70"/>
                    <a:pt x="160" y="71"/>
                  </a:cubicBezTo>
                  <a:cubicBezTo>
                    <a:pt x="160" y="72"/>
                    <a:pt x="160" y="72"/>
                    <a:pt x="160" y="72"/>
                  </a:cubicBezTo>
                  <a:cubicBezTo>
                    <a:pt x="148" y="70"/>
                    <a:pt x="148" y="70"/>
                    <a:pt x="148" y="70"/>
                  </a:cubicBezTo>
                  <a:cubicBezTo>
                    <a:pt x="152" y="68"/>
                    <a:pt x="153" y="67"/>
                    <a:pt x="153" y="67"/>
                  </a:cubicBezTo>
                  <a:close/>
                  <a:moveTo>
                    <a:pt x="151" y="29"/>
                  </a:moveTo>
                  <a:cubicBezTo>
                    <a:pt x="151" y="29"/>
                    <a:pt x="152" y="29"/>
                    <a:pt x="151" y="29"/>
                  </a:cubicBezTo>
                  <a:close/>
                  <a:moveTo>
                    <a:pt x="153" y="68"/>
                  </a:moveTo>
                  <a:cubicBezTo>
                    <a:pt x="153" y="68"/>
                    <a:pt x="153" y="68"/>
                    <a:pt x="153" y="68"/>
                  </a:cubicBezTo>
                  <a:cubicBezTo>
                    <a:pt x="153" y="68"/>
                    <a:pt x="153" y="68"/>
                    <a:pt x="153" y="68"/>
                  </a:cubicBezTo>
                  <a:cubicBezTo>
                    <a:pt x="153" y="67"/>
                    <a:pt x="153" y="67"/>
                    <a:pt x="153" y="67"/>
                  </a:cubicBezTo>
                  <a:cubicBezTo>
                    <a:pt x="152" y="66"/>
                    <a:pt x="152" y="66"/>
                    <a:pt x="152" y="66"/>
                  </a:cubicBezTo>
                  <a:cubicBezTo>
                    <a:pt x="152" y="65"/>
                    <a:pt x="152" y="65"/>
                    <a:pt x="152" y="65"/>
                  </a:cubicBezTo>
                  <a:cubicBezTo>
                    <a:pt x="153" y="67"/>
                    <a:pt x="153" y="67"/>
                    <a:pt x="153" y="67"/>
                  </a:cubicBezTo>
                  <a:cubicBezTo>
                    <a:pt x="153" y="67"/>
                    <a:pt x="151" y="68"/>
                    <a:pt x="153" y="68"/>
                  </a:cubicBezTo>
                  <a:close/>
                  <a:moveTo>
                    <a:pt x="147" y="25"/>
                  </a:moveTo>
                  <a:cubicBezTo>
                    <a:pt x="151" y="26"/>
                    <a:pt x="154" y="26"/>
                    <a:pt x="157" y="27"/>
                  </a:cubicBezTo>
                  <a:cubicBezTo>
                    <a:pt x="153" y="28"/>
                    <a:pt x="152" y="29"/>
                    <a:pt x="151" y="29"/>
                  </a:cubicBezTo>
                  <a:cubicBezTo>
                    <a:pt x="151" y="29"/>
                    <a:pt x="150" y="28"/>
                    <a:pt x="150" y="27"/>
                  </a:cubicBezTo>
                  <a:cubicBezTo>
                    <a:pt x="150" y="27"/>
                    <a:pt x="150" y="27"/>
                    <a:pt x="150" y="27"/>
                  </a:cubicBezTo>
                  <a:cubicBezTo>
                    <a:pt x="150" y="27"/>
                    <a:pt x="150" y="27"/>
                    <a:pt x="150" y="27"/>
                  </a:cubicBezTo>
                  <a:cubicBezTo>
                    <a:pt x="149" y="26"/>
                    <a:pt x="149" y="26"/>
                    <a:pt x="149" y="26"/>
                  </a:cubicBezTo>
                  <a:cubicBezTo>
                    <a:pt x="149" y="26"/>
                    <a:pt x="149" y="26"/>
                    <a:pt x="149" y="26"/>
                  </a:cubicBezTo>
                  <a:cubicBezTo>
                    <a:pt x="149" y="26"/>
                    <a:pt x="149" y="26"/>
                    <a:pt x="149" y="26"/>
                  </a:cubicBezTo>
                  <a:cubicBezTo>
                    <a:pt x="146" y="27"/>
                    <a:pt x="144" y="27"/>
                    <a:pt x="143" y="28"/>
                  </a:cubicBezTo>
                  <a:cubicBezTo>
                    <a:pt x="143" y="27"/>
                    <a:pt x="143" y="27"/>
                    <a:pt x="143" y="27"/>
                  </a:cubicBezTo>
                  <a:cubicBezTo>
                    <a:pt x="143" y="27"/>
                    <a:pt x="143" y="27"/>
                    <a:pt x="143" y="27"/>
                  </a:cubicBezTo>
                  <a:cubicBezTo>
                    <a:pt x="143" y="27"/>
                    <a:pt x="144" y="26"/>
                    <a:pt x="143" y="27"/>
                  </a:cubicBezTo>
                  <a:cubicBezTo>
                    <a:pt x="143" y="26"/>
                    <a:pt x="143" y="26"/>
                    <a:pt x="143" y="26"/>
                  </a:cubicBezTo>
                  <a:cubicBezTo>
                    <a:pt x="142" y="26"/>
                    <a:pt x="142" y="26"/>
                    <a:pt x="142" y="26"/>
                  </a:cubicBezTo>
                  <a:cubicBezTo>
                    <a:pt x="142" y="26"/>
                    <a:pt x="142" y="26"/>
                    <a:pt x="142" y="26"/>
                  </a:cubicBezTo>
                  <a:cubicBezTo>
                    <a:pt x="142" y="26"/>
                    <a:pt x="142" y="26"/>
                    <a:pt x="142" y="26"/>
                  </a:cubicBezTo>
                  <a:cubicBezTo>
                    <a:pt x="142" y="26"/>
                    <a:pt x="142" y="26"/>
                    <a:pt x="142" y="26"/>
                  </a:cubicBezTo>
                  <a:cubicBezTo>
                    <a:pt x="137" y="28"/>
                    <a:pt x="136" y="28"/>
                    <a:pt x="135" y="29"/>
                  </a:cubicBezTo>
                  <a:cubicBezTo>
                    <a:pt x="135" y="28"/>
                    <a:pt x="135" y="28"/>
                    <a:pt x="135" y="28"/>
                  </a:cubicBezTo>
                  <a:cubicBezTo>
                    <a:pt x="133" y="26"/>
                    <a:pt x="133" y="26"/>
                    <a:pt x="133" y="26"/>
                  </a:cubicBezTo>
                  <a:cubicBezTo>
                    <a:pt x="133" y="26"/>
                    <a:pt x="133" y="26"/>
                    <a:pt x="133" y="26"/>
                  </a:cubicBezTo>
                  <a:cubicBezTo>
                    <a:pt x="133" y="26"/>
                    <a:pt x="133" y="26"/>
                    <a:pt x="133" y="26"/>
                  </a:cubicBezTo>
                  <a:cubicBezTo>
                    <a:pt x="133" y="26"/>
                    <a:pt x="133" y="26"/>
                    <a:pt x="133" y="26"/>
                  </a:cubicBezTo>
                  <a:cubicBezTo>
                    <a:pt x="133" y="26"/>
                    <a:pt x="133" y="26"/>
                    <a:pt x="133" y="26"/>
                  </a:cubicBezTo>
                  <a:cubicBezTo>
                    <a:pt x="131" y="27"/>
                    <a:pt x="138" y="23"/>
                    <a:pt x="130" y="27"/>
                  </a:cubicBezTo>
                  <a:cubicBezTo>
                    <a:pt x="129" y="27"/>
                    <a:pt x="129" y="26"/>
                    <a:pt x="128" y="25"/>
                  </a:cubicBezTo>
                  <a:cubicBezTo>
                    <a:pt x="128" y="24"/>
                    <a:pt x="127" y="24"/>
                    <a:pt x="127" y="23"/>
                  </a:cubicBezTo>
                  <a:cubicBezTo>
                    <a:pt x="126" y="22"/>
                    <a:pt x="126" y="22"/>
                    <a:pt x="126" y="22"/>
                  </a:cubicBezTo>
                  <a:cubicBezTo>
                    <a:pt x="125" y="22"/>
                    <a:pt x="125" y="22"/>
                    <a:pt x="125" y="22"/>
                  </a:cubicBezTo>
                  <a:cubicBezTo>
                    <a:pt x="125" y="22"/>
                    <a:pt x="125" y="22"/>
                    <a:pt x="125" y="22"/>
                  </a:cubicBezTo>
                  <a:cubicBezTo>
                    <a:pt x="125" y="22"/>
                    <a:pt x="125" y="22"/>
                    <a:pt x="125" y="22"/>
                  </a:cubicBezTo>
                  <a:cubicBezTo>
                    <a:pt x="125" y="22"/>
                    <a:pt x="125" y="22"/>
                    <a:pt x="125" y="22"/>
                  </a:cubicBezTo>
                  <a:cubicBezTo>
                    <a:pt x="124" y="22"/>
                    <a:pt x="125" y="22"/>
                    <a:pt x="125" y="22"/>
                  </a:cubicBezTo>
                  <a:cubicBezTo>
                    <a:pt x="133" y="23"/>
                    <a:pt x="140" y="24"/>
                    <a:pt x="147" y="25"/>
                  </a:cubicBezTo>
                  <a:close/>
                  <a:moveTo>
                    <a:pt x="138" y="69"/>
                  </a:moveTo>
                  <a:cubicBezTo>
                    <a:pt x="138" y="69"/>
                    <a:pt x="138" y="69"/>
                    <a:pt x="138" y="69"/>
                  </a:cubicBezTo>
                  <a:cubicBezTo>
                    <a:pt x="138" y="69"/>
                    <a:pt x="138" y="69"/>
                    <a:pt x="138" y="69"/>
                  </a:cubicBezTo>
                  <a:cubicBezTo>
                    <a:pt x="138" y="69"/>
                    <a:pt x="138" y="69"/>
                    <a:pt x="138" y="69"/>
                  </a:cubicBezTo>
                  <a:cubicBezTo>
                    <a:pt x="138" y="69"/>
                    <a:pt x="138" y="69"/>
                    <a:pt x="138" y="69"/>
                  </a:cubicBezTo>
                  <a:cubicBezTo>
                    <a:pt x="138" y="68"/>
                    <a:pt x="138" y="68"/>
                    <a:pt x="138" y="68"/>
                  </a:cubicBezTo>
                  <a:cubicBezTo>
                    <a:pt x="138" y="67"/>
                    <a:pt x="138" y="67"/>
                    <a:pt x="138" y="67"/>
                  </a:cubicBezTo>
                  <a:cubicBezTo>
                    <a:pt x="137" y="65"/>
                    <a:pt x="136" y="62"/>
                    <a:pt x="135" y="59"/>
                  </a:cubicBezTo>
                  <a:cubicBezTo>
                    <a:pt x="135" y="59"/>
                    <a:pt x="135" y="59"/>
                    <a:pt x="135" y="59"/>
                  </a:cubicBezTo>
                  <a:cubicBezTo>
                    <a:pt x="133" y="53"/>
                    <a:pt x="131" y="47"/>
                    <a:pt x="129" y="41"/>
                  </a:cubicBezTo>
                  <a:cubicBezTo>
                    <a:pt x="130" y="42"/>
                    <a:pt x="130" y="44"/>
                    <a:pt x="131" y="45"/>
                  </a:cubicBezTo>
                  <a:cubicBezTo>
                    <a:pt x="131" y="45"/>
                    <a:pt x="131" y="45"/>
                    <a:pt x="131" y="45"/>
                  </a:cubicBezTo>
                  <a:cubicBezTo>
                    <a:pt x="133" y="50"/>
                    <a:pt x="134" y="55"/>
                    <a:pt x="137" y="61"/>
                  </a:cubicBezTo>
                  <a:cubicBezTo>
                    <a:pt x="137" y="62"/>
                    <a:pt x="138" y="64"/>
                    <a:pt x="139" y="65"/>
                  </a:cubicBezTo>
                  <a:cubicBezTo>
                    <a:pt x="139" y="66"/>
                    <a:pt x="139" y="66"/>
                    <a:pt x="139" y="66"/>
                  </a:cubicBezTo>
                  <a:cubicBezTo>
                    <a:pt x="139" y="67"/>
                    <a:pt x="139" y="67"/>
                    <a:pt x="139" y="67"/>
                  </a:cubicBezTo>
                  <a:cubicBezTo>
                    <a:pt x="140" y="67"/>
                    <a:pt x="140" y="67"/>
                    <a:pt x="140" y="67"/>
                  </a:cubicBezTo>
                  <a:cubicBezTo>
                    <a:pt x="140" y="67"/>
                    <a:pt x="140" y="67"/>
                    <a:pt x="140" y="67"/>
                  </a:cubicBezTo>
                  <a:cubicBezTo>
                    <a:pt x="140" y="67"/>
                    <a:pt x="140" y="67"/>
                    <a:pt x="140" y="67"/>
                  </a:cubicBezTo>
                  <a:cubicBezTo>
                    <a:pt x="142" y="66"/>
                    <a:pt x="135" y="69"/>
                    <a:pt x="143" y="65"/>
                  </a:cubicBezTo>
                  <a:cubicBezTo>
                    <a:pt x="144" y="67"/>
                    <a:pt x="144" y="68"/>
                    <a:pt x="145" y="69"/>
                  </a:cubicBezTo>
                  <a:cubicBezTo>
                    <a:pt x="146" y="69"/>
                    <a:pt x="146" y="69"/>
                    <a:pt x="146" y="69"/>
                  </a:cubicBezTo>
                  <a:cubicBezTo>
                    <a:pt x="145" y="69"/>
                    <a:pt x="145" y="69"/>
                    <a:pt x="146" y="69"/>
                  </a:cubicBezTo>
                  <a:cubicBezTo>
                    <a:pt x="146" y="70"/>
                    <a:pt x="146" y="70"/>
                    <a:pt x="146" y="70"/>
                  </a:cubicBezTo>
                  <a:cubicBezTo>
                    <a:pt x="139" y="69"/>
                    <a:pt x="139" y="69"/>
                    <a:pt x="139" y="69"/>
                  </a:cubicBezTo>
                  <a:cubicBezTo>
                    <a:pt x="139" y="69"/>
                    <a:pt x="138" y="69"/>
                    <a:pt x="138" y="69"/>
                  </a:cubicBezTo>
                  <a:cubicBezTo>
                    <a:pt x="139" y="68"/>
                    <a:pt x="138" y="68"/>
                    <a:pt x="138" y="69"/>
                  </a:cubicBezTo>
                  <a:close/>
                  <a:moveTo>
                    <a:pt x="136" y="28"/>
                  </a:moveTo>
                  <a:cubicBezTo>
                    <a:pt x="136" y="29"/>
                    <a:pt x="136" y="29"/>
                    <a:pt x="136" y="29"/>
                  </a:cubicBezTo>
                  <a:cubicBezTo>
                    <a:pt x="136" y="30"/>
                    <a:pt x="136" y="30"/>
                    <a:pt x="136" y="30"/>
                  </a:cubicBezTo>
                  <a:cubicBezTo>
                    <a:pt x="136" y="30"/>
                    <a:pt x="136" y="29"/>
                    <a:pt x="135" y="29"/>
                  </a:cubicBezTo>
                  <a:cubicBezTo>
                    <a:pt x="136" y="28"/>
                    <a:pt x="137" y="28"/>
                    <a:pt x="136" y="28"/>
                  </a:cubicBezTo>
                  <a:close/>
                  <a:moveTo>
                    <a:pt x="124" y="65"/>
                  </a:moveTo>
                  <a:cubicBezTo>
                    <a:pt x="124" y="65"/>
                    <a:pt x="124" y="65"/>
                    <a:pt x="124" y="65"/>
                  </a:cubicBezTo>
                  <a:cubicBezTo>
                    <a:pt x="124" y="65"/>
                    <a:pt x="124" y="65"/>
                    <a:pt x="124" y="65"/>
                  </a:cubicBezTo>
                  <a:cubicBezTo>
                    <a:pt x="124" y="65"/>
                    <a:pt x="124" y="65"/>
                    <a:pt x="124" y="65"/>
                  </a:cubicBezTo>
                  <a:cubicBezTo>
                    <a:pt x="124" y="64"/>
                    <a:pt x="124" y="64"/>
                    <a:pt x="124" y="64"/>
                  </a:cubicBezTo>
                  <a:cubicBezTo>
                    <a:pt x="124" y="62"/>
                    <a:pt x="124" y="62"/>
                    <a:pt x="124" y="62"/>
                  </a:cubicBezTo>
                  <a:cubicBezTo>
                    <a:pt x="124" y="61"/>
                    <a:pt x="123" y="60"/>
                    <a:pt x="123" y="59"/>
                  </a:cubicBezTo>
                  <a:cubicBezTo>
                    <a:pt x="123" y="57"/>
                    <a:pt x="122" y="56"/>
                    <a:pt x="122" y="55"/>
                  </a:cubicBezTo>
                  <a:cubicBezTo>
                    <a:pt x="124" y="58"/>
                    <a:pt x="126" y="62"/>
                    <a:pt x="128" y="66"/>
                  </a:cubicBezTo>
                  <a:cubicBezTo>
                    <a:pt x="128" y="66"/>
                    <a:pt x="128" y="67"/>
                    <a:pt x="129" y="67"/>
                  </a:cubicBezTo>
                  <a:cubicBezTo>
                    <a:pt x="127" y="67"/>
                    <a:pt x="124" y="67"/>
                    <a:pt x="122" y="66"/>
                  </a:cubicBezTo>
                  <a:cubicBezTo>
                    <a:pt x="124" y="65"/>
                    <a:pt x="125" y="65"/>
                    <a:pt x="124" y="65"/>
                  </a:cubicBezTo>
                  <a:close/>
                  <a:moveTo>
                    <a:pt x="125" y="22"/>
                  </a:moveTo>
                  <a:cubicBezTo>
                    <a:pt x="125" y="22"/>
                    <a:pt x="123" y="23"/>
                    <a:pt x="119" y="24"/>
                  </a:cubicBezTo>
                  <a:cubicBezTo>
                    <a:pt x="119" y="24"/>
                    <a:pt x="119" y="24"/>
                    <a:pt x="119" y="24"/>
                  </a:cubicBezTo>
                  <a:cubicBezTo>
                    <a:pt x="119" y="25"/>
                    <a:pt x="119" y="25"/>
                    <a:pt x="119" y="25"/>
                  </a:cubicBezTo>
                  <a:cubicBezTo>
                    <a:pt x="120" y="27"/>
                    <a:pt x="120" y="30"/>
                    <a:pt x="120" y="32"/>
                  </a:cubicBezTo>
                  <a:cubicBezTo>
                    <a:pt x="120" y="33"/>
                    <a:pt x="120" y="33"/>
                    <a:pt x="120" y="33"/>
                  </a:cubicBezTo>
                  <a:cubicBezTo>
                    <a:pt x="119" y="31"/>
                    <a:pt x="118" y="28"/>
                    <a:pt x="117" y="26"/>
                  </a:cubicBezTo>
                  <a:cubicBezTo>
                    <a:pt x="116" y="25"/>
                    <a:pt x="115" y="23"/>
                    <a:pt x="114" y="22"/>
                  </a:cubicBezTo>
                  <a:cubicBezTo>
                    <a:pt x="113" y="20"/>
                    <a:pt x="113" y="20"/>
                    <a:pt x="113" y="20"/>
                  </a:cubicBezTo>
                  <a:cubicBezTo>
                    <a:pt x="113" y="20"/>
                    <a:pt x="113" y="20"/>
                    <a:pt x="113" y="20"/>
                  </a:cubicBezTo>
                  <a:cubicBezTo>
                    <a:pt x="113" y="20"/>
                    <a:pt x="113" y="20"/>
                    <a:pt x="113" y="20"/>
                  </a:cubicBezTo>
                  <a:cubicBezTo>
                    <a:pt x="113" y="20"/>
                    <a:pt x="113" y="20"/>
                    <a:pt x="113" y="20"/>
                  </a:cubicBezTo>
                  <a:cubicBezTo>
                    <a:pt x="114" y="20"/>
                    <a:pt x="114" y="20"/>
                    <a:pt x="114" y="20"/>
                  </a:cubicBezTo>
                  <a:cubicBezTo>
                    <a:pt x="118" y="20"/>
                    <a:pt x="122" y="21"/>
                    <a:pt x="125" y="22"/>
                  </a:cubicBezTo>
                  <a:close/>
                  <a:moveTo>
                    <a:pt x="113" y="61"/>
                  </a:moveTo>
                  <a:cubicBezTo>
                    <a:pt x="113" y="61"/>
                    <a:pt x="113" y="61"/>
                    <a:pt x="113" y="61"/>
                  </a:cubicBezTo>
                  <a:cubicBezTo>
                    <a:pt x="113" y="61"/>
                    <a:pt x="113" y="61"/>
                    <a:pt x="113" y="61"/>
                  </a:cubicBezTo>
                  <a:cubicBezTo>
                    <a:pt x="113" y="59"/>
                    <a:pt x="113" y="59"/>
                    <a:pt x="113" y="59"/>
                  </a:cubicBezTo>
                  <a:cubicBezTo>
                    <a:pt x="113" y="59"/>
                    <a:pt x="113" y="59"/>
                    <a:pt x="113" y="59"/>
                  </a:cubicBezTo>
                  <a:cubicBezTo>
                    <a:pt x="113" y="59"/>
                    <a:pt x="113" y="60"/>
                    <a:pt x="113" y="60"/>
                  </a:cubicBezTo>
                  <a:cubicBezTo>
                    <a:pt x="114" y="62"/>
                    <a:pt x="114" y="63"/>
                    <a:pt x="116" y="65"/>
                  </a:cubicBezTo>
                  <a:cubicBezTo>
                    <a:pt x="113" y="64"/>
                    <a:pt x="110" y="64"/>
                    <a:pt x="107" y="63"/>
                  </a:cubicBezTo>
                  <a:cubicBezTo>
                    <a:pt x="109" y="62"/>
                    <a:pt x="113" y="60"/>
                    <a:pt x="113" y="61"/>
                  </a:cubicBezTo>
                  <a:close/>
                  <a:moveTo>
                    <a:pt x="114" y="20"/>
                  </a:moveTo>
                  <a:cubicBezTo>
                    <a:pt x="113" y="20"/>
                    <a:pt x="106" y="23"/>
                    <a:pt x="107" y="23"/>
                  </a:cubicBezTo>
                  <a:cubicBezTo>
                    <a:pt x="107" y="23"/>
                    <a:pt x="107" y="23"/>
                    <a:pt x="107" y="23"/>
                  </a:cubicBezTo>
                  <a:cubicBezTo>
                    <a:pt x="107" y="23"/>
                    <a:pt x="107" y="23"/>
                    <a:pt x="107" y="23"/>
                  </a:cubicBezTo>
                  <a:cubicBezTo>
                    <a:pt x="107" y="24"/>
                    <a:pt x="107" y="24"/>
                    <a:pt x="107" y="24"/>
                  </a:cubicBezTo>
                  <a:cubicBezTo>
                    <a:pt x="107" y="24"/>
                    <a:pt x="107" y="24"/>
                    <a:pt x="107" y="24"/>
                  </a:cubicBezTo>
                  <a:cubicBezTo>
                    <a:pt x="107" y="24"/>
                    <a:pt x="107" y="24"/>
                    <a:pt x="107" y="25"/>
                  </a:cubicBezTo>
                  <a:cubicBezTo>
                    <a:pt x="106" y="23"/>
                    <a:pt x="104" y="21"/>
                    <a:pt x="103" y="20"/>
                  </a:cubicBezTo>
                  <a:cubicBezTo>
                    <a:pt x="103" y="19"/>
                    <a:pt x="102" y="18"/>
                    <a:pt x="102" y="18"/>
                  </a:cubicBezTo>
                  <a:cubicBezTo>
                    <a:pt x="102" y="18"/>
                    <a:pt x="102" y="18"/>
                    <a:pt x="102" y="18"/>
                  </a:cubicBezTo>
                  <a:cubicBezTo>
                    <a:pt x="106" y="18"/>
                    <a:pt x="110" y="19"/>
                    <a:pt x="114" y="20"/>
                  </a:cubicBezTo>
                  <a:close/>
                  <a:moveTo>
                    <a:pt x="108" y="27"/>
                  </a:moveTo>
                  <a:cubicBezTo>
                    <a:pt x="107" y="26"/>
                    <a:pt x="107" y="25"/>
                    <a:pt x="107" y="25"/>
                  </a:cubicBezTo>
                  <a:cubicBezTo>
                    <a:pt x="107" y="25"/>
                    <a:pt x="107" y="24"/>
                    <a:pt x="107" y="24"/>
                  </a:cubicBezTo>
                  <a:cubicBezTo>
                    <a:pt x="107" y="25"/>
                    <a:pt x="107" y="25"/>
                    <a:pt x="107" y="25"/>
                  </a:cubicBezTo>
                  <a:cubicBezTo>
                    <a:pt x="107" y="25"/>
                    <a:pt x="107" y="25"/>
                    <a:pt x="107" y="25"/>
                  </a:cubicBezTo>
                  <a:cubicBezTo>
                    <a:pt x="107" y="25"/>
                    <a:pt x="107" y="26"/>
                    <a:pt x="108" y="27"/>
                  </a:cubicBezTo>
                  <a:close/>
                  <a:moveTo>
                    <a:pt x="101" y="18"/>
                  </a:moveTo>
                  <a:cubicBezTo>
                    <a:pt x="101" y="18"/>
                    <a:pt x="101" y="18"/>
                    <a:pt x="101" y="18"/>
                  </a:cubicBezTo>
                  <a:close/>
                  <a:moveTo>
                    <a:pt x="101" y="18"/>
                  </a:moveTo>
                  <a:cubicBezTo>
                    <a:pt x="101" y="18"/>
                    <a:pt x="99" y="19"/>
                    <a:pt x="96" y="21"/>
                  </a:cubicBezTo>
                  <a:cubicBezTo>
                    <a:pt x="96" y="21"/>
                    <a:pt x="96" y="21"/>
                    <a:pt x="96" y="21"/>
                  </a:cubicBezTo>
                  <a:cubicBezTo>
                    <a:pt x="96" y="21"/>
                    <a:pt x="96" y="21"/>
                    <a:pt x="96" y="21"/>
                  </a:cubicBezTo>
                  <a:cubicBezTo>
                    <a:pt x="96" y="21"/>
                    <a:pt x="96" y="21"/>
                    <a:pt x="96" y="21"/>
                  </a:cubicBezTo>
                  <a:cubicBezTo>
                    <a:pt x="96" y="22"/>
                    <a:pt x="96" y="22"/>
                    <a:pt x="96" y="22"/>
                  </a:cubicBezTo>
                  <a:cubicBezTo>
                    <a:pt x="96" y="23"/>
                    <a:pt x="96" y="23"/>
                    <a:pt x="96" y="23"/>
                  </a:cubicBezTo>
                  <a:cubicBezTo>
                    <a:pt x="95" y="21"/>
                    <a:pt x="95" y="19"/>
                    <a:pt x="94" y="18"/>
                  </a:cubicBezTo>
                  <a:cubicBezTo>
                    <a:pt x="94" y="17"/>
                    <a:pt x="93" y="17"/>
                    <a:pt x="93" y="16"/>
                  </a:cubicBezTo>
                  <a:cubicBezTo>
                    <a:pt x="96" y="17"/>
                    <a:pt x="99" y="17"/>
                    <a:pt x="101" y="18"/>
                  </a:cubicBezTo>
                  <a:close/>
                  <a:moveTo>
                    <a:pt x="85" y="15"/>
                  </a:moveTo>
                  <a:cubicBezTo>
                    <a:pt x="83" y="16"/>
                    <a:pt x="84"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6"/>
                    <a:pt x="85" y="16"/>
                    <a:pt x="85" y="16"/>
                  </a:cubicBezTo>
                  <a:cubicBezTo>
                    <a:pt x="85" y="18"/>
                    <a:pt x="85" y="18"/>
                    <a:pt x="85" y="18"/>
                  </a:cubicBezTo>
                  <a:cubicBezTo>
                    <a:pt x="85" y="18"/>
                    <a:pt x="85" y="18"/>
                    <a:pt x="85" y="18"/>
                  </a:cubicBezTo>
                  <a:cubicBezTo>
                    <a:pt x="85" y="18"/>
                    <a:pt x="85" y="19"/>
                    <a:pt x="85" y="20"/>
                  </a:cubicBezTo>
                  <a:cubicBezTo>
                    <a:pt x="85" y="18"/>
                    <a:pt x="84" y="17"/>
                    <a:pt x="83" y="16"/>
                  </a:cubicBezTo>
                  <a:cubicBezTo>
                    <a:pt x="83" y="16"/>
                    <a:pt x="83" y="15"/>
                    <a:pt x="83" y="15"/>
                  </a:cubicBezTo>
                  <a:cubicBezTo>
                    <a:pt x="83" y="15"/>
                    <a:pt x="84" y="15"/>
                    <a:pt x="85" y="15"/>
                  </a:cubicBezTo>
                  <a:close/>
                  <a:moveTo>
                    <a:pt x="83" y="57"/>
                  </a:moveTo>
                  <a:cubicBezTo>
                    <a:pt x="83" y="57"/>
                    <a:pt x="84" y="57"/>
                    <a:pt x="84" y="58"/>
                  </a:cubicBezTo>
                  <a:cubicBezTo>
                    <a:pt x="84" y="58"/>
                    <a:pt x="84" y="58"/>
                    <a:pt x="84" y="58"/>
                  </a:cubicBezTo>
                  <a:cubicBezTo>
                    <a:pt x="84" y="58"/>
                    <a:pt x="84" y="58"/>
                    <a:pt x="84" y="58"/>
                  </a:cubicBezTo>
                  <a:cubicBezTo>
                    <a:pt x="84" y="58"/>
                    <a:pt x="84" y="58"/>
                    <a:pt x="84" y="58"/>
                  </a:cubicBezTo>
                  <a:cubicBezTo>
                    <a:pt x="96" y="53"/>
                    <a:pt x="88" y="57"/>
                    <a:pt x="90" y="56"/>
                  </a:cubicBezTo>
                  <a:cubicBezTo>
                    <a:pt x="90" y="56"/>
                    <a:pt x="90" y="56"/>
                    <a:pt x="90" y="56"/>
                  </a:cubicBezTo>
                  <a:cubicBezTo>
                    <a:pt x="90" y="56"/>
                    <a:pt x="90" y="56"/>
                    <a:pt x="90" y="56"/>
                  </a:cubicBezTo>
                  <a:cubicBezTo>
                    <a:pt x="90" y="55"/>
                    <a:pt x="90" y="55"/>
                    <a:pt x="90" y="55"/>
                  </a:cubicBezTo>
                  <a:cubicBezTo>
                    <a:pt x="90" y="55"/>
                    <a:pt x="90" y="55"/>
                    <a:pt x="90" y="55"/>
                  </a:cubicBezTo>
                  <a:cubicBezTo>
                    <a:pt x="90" y="54"/>
                    <a:pt x="90" y="54"/>
                    <a:pt x="90" y="54"/>
                  </a:cubicBezTo>
                  <a:cubicBezTo>
                    <a:pt x="90" y="53"/>
                    <a:pt x="90" y="53"/>
                    <a:pt x="90" y="52"/>
                  </a:cubicBezTo>
                  <a:cubicBezTo>
                    <a:pt x="90" y="51"/>
                    <a:pt x="89" y="51"/>
                    <a:pt x="89" y="50"/>
                  </a:cubicBezTo>
                  <a:cubicBezTo>
                    <a:pt x="90" y="52"/>
                    <a:pt x="92" y="55"/>
                    <a:pt x="94" y="58"/>
                  </a:cubicBezTo>
                  <a:cubicBezTo>
                    <a:pt x="94" y="58"/>
                    <a:pt x="94" y="59"/>
                    <a:pt x="94" y="59"/>
                  </a:cubicBezTo>
                  <a:cubicBezTo>
                    <a:pt x="95" y="59"/>
                    <a:pt x="95" y="59"/>
                    <a:pt x="95" y="59"/>
                  </a:cubicBezTo>
                  <a:cubicBezTo>
                    <a:pt x="95" y="60"/>
                    <a:pt x="95" y="60"/>
                    <a:pt x="95" y="60"/>
                  </a:cubicBezTo>
                  <a:cubicBezTo>
                    <a:pt x="95" y="60"/>
                    <a:pt x="95" y="60"/>
                    <a:pt x="95" y="60"/>
                  </a:cubicBezTo>
                  <a:cubicBezTo>
                    <a:pt x="95" y="60"/>
                    <a:pt x="95" y="60"/>
                    <a:pt x="95" y="60"/>
                  </a:cubicBezTo>
                  <a:cubicBezTo>
                    <a:pt x="98" y="58"/>
                    <a:pt x="89" y="63"/>
                    <a:pt x="101" y="57"/>
                  </a:cubicBezTo>
                  <a:cubicBezTo>
                    <a:pt x="101" y="57"/>
                    <a:pt x="101" y="57"/>
                    <a:pt x="101" y="57"/>
                  </a:cubicBezTo>
                  <a:cubicBezTo>
                    <a:pt x="101" y="56"/>
                    <a:pt x="101" y="56"/>
                    <a:pt x="101" y="56"/>
                  </a:cubicBezTo>
                  <a:cubicBezTo>
                    <a:pt x="101" y="54"/>
                    <a:pt x="101" y="54"/>
                    <a:pt x="101" y="54"/>
                  </a:cubicBezTo>
                  <a:cubicBezTo>
                    <a:pt x="101" y="54"/>
                    <a:pt x="101" y="54"/>
                    <a:pt x="101" y="54"/>
                  </a:cubicBezTo>
                  <a:cubicBezTo>
                    <a:pt x="101" y="55"/>
                    <a:pt x="102" y="57"/>
                    <a:pt x="103" y="59"/>
                  </a:cubicBezTo>
                  <a:cubicBezTo>
                    <a:pt x="104" y="60"/>
                    <a:pt x="105" y="61"/>
                    <a:pt x="106" y="63"/>
                  </a:cubicBezTo>
                  <a:cubicBezTo>
                    <a:pt x="107" y="63"/>
                    <a:pt x="107" y="63"/>
                    <a:pt x="107" y="63"/>
                  </a:cubicBezTo>
                  <a:cubicBezTo>
                    <a:pt x="107" y="63"/>
                    <a:pt x="107" y="63"/>
                    <a:pt x="107" y="63"/>
                  </a:cubicBezTo>
                  <a:cubicBezTo>
                    <a:pt x="107" y="63"/>
                    <a:pt x="107" y="63"/>
                    <a:pt x="107" y="63"/>
                  </a:cubicBezTo>
                  <a:cubicBezTo>
                    <a:pt x="107" y="63"/>
                    <a:pt x="107" y="63"/>
                    <a:pt x="107" y="63"/>
                  </a:cubicBezTo>
                  <a:cubicBezTo>
                    <a:pt x="107" y="63"/>
                    <a:pt x="107" y="63"/>
                    <a:pt x="107" y="63"/>
                  </a:cubicBezTo>
                  <a:cubicBezTo>
                    <a:pt x="107" y="63"/>
                    <a:pt x="106" y="63"/>
                    <a:pt x="106" y="63"/>
                  </a:cubicBezTo>
                  <a:cubicBezTo>
                    <a:pt x="97" y="62"/>
                    <a:pt x="88" y="60"/>
                    <a:pt x="79" y="59"/>
                  </a:cubicBezTo>
                  <a:cubicBezTo>
                    <a:pt x="81" y="58"/>
                    <a:pt x="83" y="57"/>
                    <a:pt x="83" y="57"/>
                  </a:cubicBezTo>
                  <a:close/>
                  <a:moveTo>
                    <a:pt x="77" y="14"/>
                  </a:moveTo>
                  <a:cubicBezTo>
                    <a:pt x="77" y="14"/>
                    <a:pt x="76" y="14"/>
                    <a:pt x="75" y="15"/>
                  </a:cubicBezTo>
                  <a:cubicBezTo>
                    <a:pt x="75" y="15"/>
                    <a:pt x="75" y="15"/>
                    <a:pt x="75" y="15"/>
                  </a:cubicBezTo>
                  <a:cubicBezTo>
                    <a:pt x="75" y="15"/>
                    <a:pt x="75" y="16"/>
                    <a:pt x="75" y="17"/>
                  </a:cubicBezTo>
                  <a:cubicBezTo>
                    <a:pt x="75" y="17"/>
                    <a:pt x="75" y="17"/>
                    <a:pt x="75" y="17"/>
                  </a:cubicBezTo>
                  <a:cubicBezTo>
                    <a:pt x="75" y="18"/>
                    <a:pt x="75" y="18"/>
                    <a:pt x="75" y="19"/>
                  </a:cubicBezTo>
                  <a:cubicBezTo>
                    <a:pt x="75" y="19"/>
                    <a:pt x="75" y="20"/>
                    <a:pt x="75" y="21"/>
                  </a:cubicBezTo>
                  <a:cubicBezTo>
                    <a:pt x="74" y="18"/>
                    <a:pt x="73" y="16"/>
                    <a:pt x="72" y="14"/>
                  </a:cubicBezTo>
                  <a:cubicBezTo>
                    <a:pt x="71" y="14"/>
                    <a:pt x="71" y="13"/>
                    <a:pt x="70" y="13"/>
                  </a:cubicBezTo>
                  <a:cubicBezTo>
                    <a:pt x="73" y="13"/>
                    <a:pt x="75" y="13"/>
                    <a:pt x="77" y="14"/>
                  </a:cubicBezTo>
                  <a:close/>
                  <a:moveTo>
                    <a:pt x="77" y="58"/>
                  </a:moveTo>
                  <a:cubicBezTo>
                    <a:pt x="75" y="58"/>
                    <a:pt x="74" y="58"/>
                    <a:pt x="73" y="57"/>
                  </a:cubicBezTo>
                  <a:cubicBezTo>
                    <a:pt x="73" y="57"/>
                    <a:pt x="73" y="57"/>
                    <a:pt x="73" y="57"/>
                  </a:cubicBezTo>
                  <a:cubicBezTo>
                    <a:pt x="73" y="57"/>
                    <a:pt x="74" y="56"/>
                    <a:pt x="75" y="56"/>
                  </a:cubicBezTo>
                  <a:cubicBezTo>
                    <a:pt x="76" y="57"/>
                    <a:pt x="76" y="57"/>
                    <a:pt x="76" y="58"/>
                  </a:cubicBezTo>
                  <a:lnTo>
                    <a:pt x="77" y="58"/>
                  </a:lnTo>
                  <a:close/>
                  <a:moveTo>
                    <a:pt x="68" y="56"/>
                  </a:moveTo>
                  <a:cubicBezTo>
                    <a:pt x="68" y="56"/>
                    <a:pt x="68" y="56"/>
                    <a:pt x="68" y="56"/>
                  </a:cubicBezTo>
                  <a:cubicBezTo>
                    <a:pt x="68" y="57"/>
                    <a:pt x="68" y="57"/>
                    <a:pt x="68" y="57"/>
                  </a:cubicBezTo>
                  <a:cubicBezTo>
                    <a:pt x="61" y="55"/>
                    <a:pt x="54" y="54"/>
                    <a:pt x="47" y="53"/>
                  </a:cubicBezTo>
                  <a:cubicBezTo>
                    <a:pt x="48" y="53"/>
                    <a:pt x="49" y="53"/>
                    <a:pt x="51" y="52"/>
                  </a:cubicBezTo>
                  <a:cubicBezTo>
                    <a:pt x="51" y="52"/>
                    <a:pt x="51" y="53"/>
                    <a:pt x="51" y="53"/>
                  </a:cubicBezTo>
                  <a:cubicBezTo>
                    <a:pt x="49" y="54"/>
                    <a:pt x="50" y="54"/>
                    <a:pt x="51" y="53"/>
                  </a:cubicBezTo>
                  <a:cubicBezTo>
                    <a:pt x="51" y="53"/>
                    <a:pt x="51" y="53"/>
                    <a:pt x="51" y="53"/>
                  </a:cubicBezTo>
                  <a:cubicBezTo>
                    <a:pt x="51" y="53"/>
                    <a:pt x="51" y="53"/>
                    <a:pt x="51" y="53"/>
                  </a:cubicBezTo>
                  <a:cubicBezTo>
                    <a:pt x="51" y="53"/>
                    <a:pt x="51" y="53"/>
                    <a:pt x="51" y="53"/>
                  </a:cubicBezTo>
                  <a:cubicBezTo>
                    <a:pt x="51" y="54"/>
                    <a:pt x="51" y="54"/>
                    <a:pt x="51" y="54"/>
                  </a:cubicBezTo>
                  <a:cubicBezTo>
                    <a:pt x="51" y="54"/>
                    <a:pt x="52" y="53"/>
                    <a:pt x="54" y="52"/>
                  </a:cubicBezTo>
                  <a:cubicBezTo>
                    <a:pt x="55" y="52"/>
                    <a:pt x="55" y="53"/>
                    <a:pt x="55" y="53"/>
                  </a:cubicBezTo>
                  <a:cubicBezTo>
                    <a:pt x="55" y="53"/>
                    <a:pt x="55" y="53"/>
                    <a:pt x="55" y="53"/>
                  </a:cubicBezTo>
                  <a:cubicBezTo>
                    <a:pt x="55" y="53"/>
                    <a:pt x="55" y="53"/>
                    <a:pt x="55" y="53"/>
                  </a:cubicBezTo>
                  <a:cubicBezTo>
                    <a:pt x="58" y="52"/>
                    <a:pt x="50" y="56"/>
                    <a:pt x="59" y="51"/>
                  </a:cubicBezTo>
                  <a:cubicBezTo>
                    <a:pt x="60" y="52"/>
                    <a:pt x="60" y="53"/>
                    <a:pt x="61" y="54"/>
                  </a:cubicBezTo>
                  <a:cubicBezTo>
                    <a:pt x="61" y="54"/>
                    <a:pt x="61" y="54"/>
                    <a:pt x="61" y="54"/>
                  </a:cubicBezTo>
                  <a:cubicBezTo>
                    <a:pt x="61" y="54"/>
                    <a:pt x="61" y="54"/>
                    <a:pt x="61" y="54"/>
                  </a:cubicBezTo>
                  <a:cubicBezTo>
                    <a:pt x="62" y="55"/>
                    <a:pt x="62" y="55"/>
                    <a:pt x="62" y="55"/>
                  </a:cubicBezTo>
                  <a:cubicBezTo>
                    <a:pt x="62" y="55"/>
                    <a:pt x="62" y="55"/>
                    <a:pt x="62" y="55"/>
                  </a:cubicBezTo>
                  <a:cubicBezTo>
                    <a:pt x="64" y="54"/>
                    <a:pt x="65" y="54"/>
                    <a:pt x="66" y="53"/>
                  </a:cubicBezTo>
                  <a:cubicBezTo>
                    <a:pt x="67" y="54"/>
                    <a:pt x="67" y="55"/>
                    <a:pt x="68" y="56"/>
                  </a:cubicBezTo>
                  <a:close/>
                  <a:moveTo>
                    <a:pt x="62" y="14"/>
                  </a:moveTo>
                  <a:cubicBezTo>
                    <a:pt x="62" y="13"/>
                    <a:pt x="62" y="13"/>
                    <a:pt x="63" y="13"/>
                  </a:cubicBezTo>
                  <a:cubicBezTo>
                    <a:pt x="63" y="13"/>
                    <a:pt x="63" y="13"/>
                    <a:pt x="63" y="13"/>
                  </a:cubicBezTo>
                  <a:cubicBezTo>
                    <a:pt x="63" y="13"/>
                    <a:pt x="63" y="13"/>
                    <a:pt x="63" y="13"/>
                  </a:cubicBezTo>
                  <a:cubicBezTo>
                    <a:pt x="63" y="13"/>
                    <a:pt x="63" y="13"/>
                    <a:pt x="63" y="13"/>
                  </a:cubicBezTo>
                  <a:cubicBezTo>
                    <a:pt x="63" y="14"/>
                    <a:pt x="63" y="14"/>
                    <a:pt x="63" y="14"/>
                  </a:cubicBezTo>
                  <a:cubicBezTo>
                    <a:pt x="63" y="14"/>
                    <a:pt x="62" y="14"/>
                    <a:pt x="62" y="14"/>
                  </a:cubicBezTo>
                  <a:close/>
                  <a:moveTo>
                    <a:pt x="61" y="11"/>
                  </a:moveTo>
                  <a:cubicBezTo>
                    <a:pt x="63" y="11"/>
                    <a:pt x="64" y="12"/>
                    <a:pt x="66" y="12"/>
                  </a:cubicBezTo>
                  <a:cubicBezTo>
                    <a:pt x="64" y="13"/>
                    <a:pt x="63" y="13"/>
                    <a:pt x="62" y="14"/>
                  </a:cubicBezTo>
                  <a:cubicBezTo>
                    <a:pt x="62" y="13"/>
                    <a:pt x="62" y="13"/>
                    <a:pt x="62" y="13"/>
                  </a:cubicBezTo>
                  <a:cubicBezTo>
                    <a:pt x="61" y="13"/>
                    <a:pt x="61" y="13"/>
                    <a:pt x="61" y="13"/>
                  </a:cubicBezTo>
                  <a:cubicBezTo>
                    <a:pt x="62" y="12"/>
                    <a:pt x="62" y="12"/>
                    <a:pt x="61" y="13"/>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1" y="11"/>
                    <a:pt x="61" y="11"/>
                  </a:cubicBezTo>
                  <a:close/>
                  <a:moveTo>
                    <a:pt x="60" y="11"/>
                  </a:moveTo>
                  <a:cubicBezTo>
                    <a:pt x="60" y="11"/>
                    <a:pt x="56" y="13"/>
                    <a:pt x="54" y="14"/>
                  </a:cubicBezTo>
                  <a:cubicBezTo>
                    <a:pt x="54" y="13"/>
                    <a:pt x="53" y="13"/>
                    <a:pt x="52" y="12"/>
                  </a:cubicBezTo>
                  <a:cubicBezTo>
                    <a:pt x="52" y="12"/>
                    <a:pt x="52" y="12"/>
                    <a:pt x="52" y="12"/>
                  </a:cubicBezTo>
                  <a:cubicBezTo>
                    <a:pt x="52" y="11"/>
                    <a:pt x="52" y="11"/>
                    <a:pt x="52" y="12"/>
                  </a:cubicBezTo>
                  <a:cubicBezTo>
                    <a:pt x="51" y="10"/>
                    <a:pt x="51" y="10"/>
                    <a:pt x="51" y="10"/>
                  </a:cubicBezTo>
                  <a:cubicBezTo>
                    <a:pt x="51" y="10"/>
                    <a:pt x="51" y="10"/>
                    <a:pt x="51" y="10"/>
                  </a:cubicBezTo>
                  <a:cubicBezTo>
                    <a:pt x="51" y="10"/>
                    <a:pt x="51" y="10"/>
                    <a:pt x="51" y="10"/>
                  </a:cubicBezTo>
                  <a:cubicBezTo>
                    <a:pt x="51" y="10"/>
                    <a:pt x="51" y="10"/>
                    <a:pt x="51" y="10"/>
                  </a:cubicBezTo>
                  <a:cubicBezTo>
                    <a:pt x="49" y="11"/>
                    <a:pt x="48" y="12"/>
                    <a:pt x="47" y="12"/>
                  </a:cubicBezTo>
                  <a:cubicBezTo>
                    <a:pt x="47" y="11"/>
                    <a:pt x="47" y="11"/>
                    <a:pt x="47" y="11"/>
                  </a:cubicBezTo>
                  <a:cubicBezTo>
                    <a:pt x="47" y="11"/>
                    <a:pt x="47" y="11"/>
                    <a:pt x="47" y="11"/>
                  </a:cubicBezTo>
                  <a:cubicBezTo>
                    <a:pt x="47" y="11"/>
                    <a:pt x="47" y="11"/>
                    <a:pt x="47" y="11"/>
                  </a:cubicBezTo>
                  <a:cubicBezTo>
                    <a:pt x="50" y="9"/>
                    <a:pt x="46" y="11"/>
                    <a:pt x="43" y="13"/>
                  </a:cubicBezTo>
                  <a:cubicBezTo>
                    <a:pt x="43" y="12"/>
                    <a:pt x="43" y="11"/>
                    <a:pt x="42" y="10"/>
                  </a:cubicBezTo>
                  <a:cubicBezTo>
                    <a:pt x="42" y="10"/>
                    <a:pt x="42" y="9"/>
                    <a:pt x="41" y="8"/>
                  </a:cubicBezTo>
                  <a:cubicBezTo>
                    <a:pt x="47" y="9"/>
                    <a:pt x="54" y="10"/>
                    <a:pt x="60" y="11"/>
                  </a:cubicBezTo>
                  <a:close/>
                  <a:moveTo>
                    <a:pt x="45" y="53"/>
                  </a:moveTo>
                  <a:cubicBezTo>
                    <a:pt x="45" y="53"/>
                    <a:pt x="45" y="53"/>
                    <a:pt x="45" y="53"/>
                  </a:cubicBezTo>
                  <a:cubicBezTo>
                    <a:pt x="45" y="53"/>
                    <a:pt x="44" y="53"/>
                    <a:pt x="44" y="53"/>
                  </a:cubicBezTo>
                  <a:cubicBezTo>
                    <a:pt x="44" y="53"/>
                    <a:pt x="44" y="53"/>
                    <a:pt x="44" y="53"/>
                  </a:cubicBezTo>
                  <a:cubicBezTo>
                    <a:pt x="44" y="53"/>
                    <a:pt x="44" y="53"/>
                    <a:pt x="45" y="53"/>
                  </a:cubicBezTo>
                  <a:close/>
                  <a:moveTo>
                    <a:pt x="44" y="53"/>
                  </a:moveTo>
                  <a:cubicBezTo>
                    <a:pt x="44" y="53"/>
                    <a:pt x="45" y="53"/>
                    <a:pt x="45" y="52"/>
                  </a:cubicBezTo>
                  <a:cubicBezTo>
                    <a:pt x="45" y="52"/>
                    <a:pt x="45" y="52"/>
                    <a:pt x="45" y="53"/>
                  </a:cubicBezTo>
                  <a:cubicBezTo>
                    <a:pt x="44" y="53"/>
                    <a:pt x="44" y="53"/>
                    <a:pt x="44" y="53"/>
                  </a:cubicBezTo>
                  <a:close/>
                  <a:moveTo>
                    <a:pt x="37" y="8"/>
                  </a:moveTo>
                  <a:cubicBezTo>
                    <a:pt x="37" y="8"/>
                    <a:pt x="37" y="8"/>
                    <a:pt x="37" y="8"/>
                  </a:cubicBezTo>
                  <a:cubicBezTo>
                    <a:pt x="37" y="8"/>
                    <a:pt x="37" y="8"/>
                    <a:pt x="37" y="8"/>
                  </a:cubicBezTo>
                  <a:close/>
                  <a:moveTo>
                    <a:pt x="7" y="209"/>
                  </a:moveTo>
                  <a:cubicBezTo>
                    <a:pt x="7" y="208"/>
                    <a:pt x="7" y="208"/>
                    <a:pt x="7" y="208"/>
                  </a:cubicBezTo>
                  <a:cubicBezTo>
                    <a:pt x="7" y="208"/>
                    <a:pt x="8" y="204"/>
                    <a:pt x="9" y="198"/>
                  </a:cubicBezTo>
                  <a:cubicBezTo>
                    <a:pt x="11" y="180"/>
                    <a:pt x="14" y="160"/>
                    <a:pt x="17" y="140"/>
                  </a:cubicBezTo>
                  <a:cubicBezTo>
                    <a:pt x="21" y="115"/>
                    <a:pt x="25" y="88"/>
                    <a:pt x="29" y="61"/>
                  </a:cubicBezTo>
                  <a:cubicBezTo>
                    <a:pt x="29" y="60"/>
                    <a:pt x="29" y="59"/>
                    <a:pt x="29" y="58"/>
                  </a:cubicBezTo>
                  <a:cubicBezTo>
                    <a:pt x="30" y="58"/>
                    <a:pt x="30" y="58"/>
                    <a:pt x="30" y="58"/>
                  </a:cubicBezTo>
                  <a:cubicBezTo>
                    <a:pt x="31" y="58"/>
                    <a:pt x="31" y="58"/>
                    <a:pt x="31" y="58"/>
                  </a:cubicBezTo>
                  <a:cubicBezTo>
                    <a:pt x="31" y="58"/>
                    <a:pt x="31" y="59"/>
                    <a:pt x="31" y="59"/>
                  </a:cubicBezTo>
                  <a:cubicBezTo>
                    <a:pt x="33" y="59"/>
                    <a:pt x="33" y="59"/>
                    <a:pt x="33" y="59"/>
                  </a:cubicBezTo>
                  <a:cubicBezTo>
                    <a:pt x="39" y="59"/>
                    <a:pt x="39" y="59"/>
                    <a:pt x="39" y="59"/>
                  </a:cubicBezTo>
                  <a:cubicBezTo>
                    <a:pt x="49" y="61"/>
                    <a:pt x="60" y="62"/>
                    <a:pt x="71" y="64"/>
                  </a:cubicBezTo>
                  <a:cubicBezTo>
                    <a:pt x="82" y="66"/>
                    <a:pt x="93" y="68"/>
                    <a:pt x="104" y="70"/>
                  </a:cubicBezTo>
                  <a:cubicBezTo>
                    <a:pt x="114" y="72"/>
                    <a:pt x="125" y="74"/>
                    <a:pt x="136" y="75"/>
                  </a:cubicBezTo>
                  <a:cubicBezTo>
                    <a:pt x="161" y="79"/>
                    <a:pt x="161" y="79"/>
                    <a:pt x="161" y="79"/>
                  </a:cubicBezTo>
                  <a:cubicBezTo>
                    <a:pt x="161" y="79"/>
                    <a:pt x="181" y="80"/>
                    <a:pt x="180" y="80"/>
                  </a:cubicBezTo>
                  <a:cubicBezTo>
                    <a:pt x="182" y="80"/>
                    <a:pt x="185" y="80"/>
                    <a:pt x="186" y="80"/>
                  </a:cubicBezTo>
                  <a:cubicBezTo>
                    <a:pt x="186" y="83"/>
                    <a:pt x="185" y="87"/>
                    <a:pt x="185" y="91"/>
                  </a:cubicBezTo>
                  <a:cubicBezTo>
                    <a:pt x="184" y="98"/>
                    <a:pt x="183" y="105"/>
                    <a:pt x="182" y="112"/>
                  </a:cubicBezTo>
                  <a:cubicBezTo>
                    <a:pt x="180" y="126"/>
                    <a:pt x="178" y="140"/>
                    <a:pt x="176" y="154"/>
                  </a:cubicBezTo>
                  <a:cubicBezTo>
                    <a:pt x="174" y="167"/>
                    <a:pt x="172" y="181"/>
                    <a:pt x="170" y="194"/>
                  </a:cubicBezTo>
                  <a:cubicBezTo>
                    <a:pt x="168" y="206"/>
                    <a:pt x="166" y="219"/>
                    <a:pt x="164" y="231"/>
                  </a:cubicBezTo>
                  <a:cubicBezTo>
                    <a:pt x="164" y="231"/>
                    <a:pt x="164" y="231"/>
                    <a:pt x="164" y="231"/>
                  </a:cubicBezTo>
                  <a:cubicBezTo>
                    <a:pt x="161" y="231"/>
                    <a:pt x="161" y="231"/>
                    <a:pt x="161" y="231"/>
                  </a:cubicBezTo>
                  <a:cubicBezTo>
                    <a:pt x="158" y="230"/>
                    <a:pt x="155" y="230"/>
                    <a:pt x="152" y="229"/>
                  </a:cubicBezTo>
                  <a:cubicBezTo>
                    <a:pt x="146" y="229"/>
                    <a:pt x="140" y="228"/>
                    <a:pt x="134" y="227"/>
                  </a:cubicBezTo>
                  <a:cubicBezTo>
                    <a:pt x="122" y="225"/>
                    <a:pt x="111" y="224"/>
                    <a:pt x="100" y="222"/>
                  </a:cubicBezTo>
                  <a:cubicBezTo>
                    <a:pt x="79" y="218"/>
                    <a:pt x="59" y="215"/>
                    <a:pt x="41" y="213"/>
                  </a:cubicBezTo>
                  <a:cubicBezTo>
                    <a:pt x="38" y="212"/>
                    <a:pt x="35" y="212"/>
                    <a:pt x="33" y="211"/>
                  </a:cubicBezTo>
                  <a:cubicBezTo>
                    <a:pt x="31" y="211"/>
                    <a:pt x="30" y="211"/>
                    <a:pt x="30" y="211"/>
                  </a:cubicBezTo>
                  <a:cubicBezTo>
                    <a:pt x="30" y="211"/>
                    <a:pt x="11" y="209"/>
                    <a:pt x="11" y="210"/>
                  </a:cubicBezTo>
                  <a:cubicBezTo>
                    <a:pt x="9" y="209"/>
                    <a:pt x="7" y="209"/>
                    <a:pt x="6" y="210"/>
                  </a:cubicBezTo>
                  <a:cubicBezTo>
                    <a:pt x="6" y="209"/>
                    <a:pt x="7" y="209"/>
                    <a:pt x="7" y="209"/>
                  </a:cubicBezTo>
                  <a:close/>
                </a:path>
              </a:pathLst>
            </a:custGeom>
            <a:solidFill>
              <a:schemeClr val="bg1"/>
            </a:solidFill>
            <a:ln w="76200">
              <a:solidFill>
                <a:schemeClr val="tx1"/>
              </a:solidFill>
              <a:round/>
            </a:ln>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 name="矩形 13"/>
            <p:cNvSpPr/>
            <p:nvPr/>
          </p:nvSpPr>
          <p:spPr>
            <a:xfrm>
              <a:off x="1178732" y="2336800"/>
              <a:ext cx="2339167" cy="6731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nvGrpSpPr>
          <p:cNvPr id="23" name="组合 22"/>
          <p:cNvGrpSpPr/>
          <p:nvPr/>
        </p:nvGrpSpPr>
        <p:grpSpPr>
          <a:xfrm>
            <a:off x="3134042" y="2039772"/>
            <a:ext cx="2915094" cy="3485965"/>
            <a:chOff x="889589" y="2088726"/>
            <a:chExt cx="2915094" cy="3485965"/>
          </a:xfrm>
        </p:grpSpPr>
        <p:sp>
          <p:nvSpPr>
            <p:cNvPr id="24" name="Freeform 384"/>
            <p:cNvSpPr>
              <a:spLocks noEditPoints="1"/>
            </p:cNvSpPr>
            <p:nvPr/>
          </p:nvSpPr>
          <p:spPr bwMode="auto">
            <a:xfrm rot="21089386">
              <a:off x="889589" y="2088726"/>
              <a:ext cx="2915094" cy="3485965"/>
            </a:xfrm>
            <a:custGeom>
              <a:avLst/>
              <a:gdLst>
                <a:gd name="T0" fmla="*/ 164 w 200"/>
                <a:gd name="T1" fmla="*/ 238 h 239"/>
                <a:gd name="T2" fmla="*/ 182 w 200"/>
                <a:gd name="T3" fmla="*/ 163 h 239"/>
                <a:gd name="T4" fmla="*/ 199 w 200"/>
                <a:gd name="T5" fmla="*/ 33 h 239"/>
                <a:gd name="T6" fmla="*/ 46 w 200"/>
                <a:gd name="T7" fmla="*/ 2 h 239"/>
                <a:gd name="T8" fmla="*/ 11 w 200"/>
                <a:gd name="T9" fmla="*/ 136 h 239"/>
                <a:gd name="T10" fmla="*/ 192 w 200"/>
                <a:gd name="T11" fmla="*/ 37 h 239"/>
                <a:gd name="T12" fmla="*/ 187 w 200"/>
                <a:gd name="T13" fmla="*/ 64 h 239"/>
                <a:gd name="T14" fmla="*/ 184 w 200"/>
                <a:gd name="T15" fmla="*/ 32 h 239"/>
                <a:gd name="T16" fmla="*/ 181 w 200"/>
                <a:gd name="T17" fmla="*/ 75 h 239"/>
                <a:gd name="T18" fmla="*/ 174 w 200"/>
                <a:gd name="T19" fmla="*/ 74 h 239"/>
                <a:gd name="T20" fmla="*/ 174 w 200"/>
                <a:gd name="T21" fmla="*/ 74 h 239"/>
                <a:gd name="T22" fmla="*/ 167 w 200"/>
                <a:gd name="T23" fmla="*/ 70 h 239"/>
                <a:gd name="T24" fmla="*/ 170 w 200"/>
                <a:gd name="T25" fmla="*/ 69 h 239"/>
                <a:gd name="T26" fmla="*/ 169 w 200"/>
                <a:gd name="T27" fmla="*/ 28 h 239"/>
                <a:gd name="T28" fmla="*/ 164 w 200"/>
                <a:gd name="T29" fmla="*/ 30 h 239"/>
                <a:gd name="T30" fmla="*/ 159 w 200"/>
                <a:gd name="T31" fmla="*/ 29 h 239"/>
                <a:gd name="T32" fmla="*/ 154 w 200"/>
                <a:gd name="T33" fmla="*/ 68 h 239"/>
                <a:gd name="T34" fmla="*/ 160 w 200"/>
                <a:gd name="T35" fmla="*/ 71 h 239"/>
                <a:gd name="T36" fmla="*/ 153 w 200"/>
                <a:gd name="T37" fmla="*/ 68 h 239"/>
                <a:gd name="T38" fmla="*/ 151 w 200"/>
                <a:gd name="T39" fmla="*/ 29 h 239"/>
                <a:gd name="T40" fmla="*/ 143 w 200"/>
                <a:gd name="T41" fmla="*/ 27 h 239"/>
                <a:gd name="T42" fmla="*/ 135 w 200"/>
                <a:gd name="T43" fmla="*/ 29 h 239"/>
                <a:gd name="T44" fmla="*/ 128 w 200"/>
                <a:gd name="T45" fmla="*/ 25 h 239"/>
                <a:gd name="T46" fmla="*/ 147 w 200"/>
                <a:gd name="T47" fmla="*/ 25 h 239"/>
                <a:gd name="T48" fmla="*/ 135 w 200"/>
                <a:gd name="T49" fmla="*/ 59 h 239"/>
                <a:gd name="T50" fmla="*/ 139 w 200"/>
                <a:gd name="T51" fmla="*/ 67 h 239"/>
                <a:gd name="T52" fmla="*/ 146 w 200"/>
                <a:gd name="T53" fmla="*/ 70 h 239"/>
                <a:gd name="T54" fmla="*/ 136 w 200"/>
                <a:gd name="T55" fmla="*/ 28 h 239"/>
                <a:gd name="T56" fmla="*/ 122 w 200"/>
                <a:gd name="T57" fmla="*/ 55 h 239"/>
                <a:gd name="T58" fmla="*/ 119 w 200"/>
                <a:gd name="T59" fmla="*/ 25 h 239"/>
                <a:gd name="T60" fmla="*/ 113 w 200"/>
                <a:gd name="T61" fmla="*/ 20 h 239"/>
                <a:gd name="T62" fmla="*/ 113 w 200"/>
                <a:gd name="T63" fmla="*/ 60 h 239"/>
                <a:gd name="T64" fmla="*/ 107 w 200"/>
                <a:gd name="T65" fmla="*/ 24 h 239"/>
                <a:gd name="T66" fmla="*/ 107 w 200"/>
                <a:gd name="T67" fmla="*/ 25 h 239"/>
                <a:gd name="T68" fmla="*/ 96 w 200"/>
                <a:gd name="T69" fmla="*/ 21 h 239"/>
                <a:gd name="T70" fmla="*/ 101 w 200"/>
                <a:gd name="T71" fmla="*/ 18 h 239"/>
                <a:gd name="T72" fmla="*/ 85 w 200"/>
                <a:gd name="T73" fmla="*/ 15 h 239"/>
                <a:gd name="T74" fmla="*/ 83 w 200"/>
                <a:gd name="T75" fmla="*/ 57 h 239"/>
                <a:gd name="T76" fmla="*/ 90 w 200"/>
                <a:gd name="T77" fmla="*/ 55 h 239"/>
                <a:gd name="T78" fmla="*/ 95 w 200"/>
                <a:gd name="T79" fmla="*/ 60 h 239"/>
                <a:gd name="T80" fmla="*/ 103 w 200"/>
                <a:gd name="T81" fmla="*/ 59 h 239"/>
                <a:gd name="T82" fmla="*/ 79 w 200"/>
                <a:gd name="T83" fmla="*/ 59 h 239"/>
                <a:gd name="T84" fmla="*/ 75 w 200"/>
                <a:gd name="T85" fmla="*/ 21 h 239"/>
                <a:gd name="T86" fmla="*/ 76 w 200"/>
                <a:gd name="T87" fmla="*/ 58 h 239"/>
                <a:gd name="T88" fmla="*/ 51 w 200"/>
                <a:gd name="T89" fmla="*/ 53 h 239"/>
                <a:gd name="T90" fmla="*/ 55 w 200"/>
                <a:gd name="T91" fmla="*/ 53 h 239"/>
                <a:gd name="T92" fmla="*/ 68 w 200"/>
                <a:gd name="T93" fmla="*/ 56 h 239"/>
                <a:gd name="T94" fmla="*/ 61 w 200"/>
                <a:gd name="T95" fmla="*/ 11 h 239"/>
                <a:gd name="T96" fmla="*/ 60 w 200"/>
                <a:gd name="T97" fmla="*/ 11 h 239"/>
                <a:gd name="T98" fmla="*/ 52 w 200"/>
                <a:gd name="T99" fmla="*/ 12 h 239"/>
                <a:gd name="T100" fmla="*/ 47 w 200"/>
                <a:gd name="T101" fmla="*/ 11 h 239"/>
                <a:gd name="T102" fmla="*/ 45 w 200"/>
                <a:gd name="T103" fmla="*/ 53 h 239"/>
                <a:gd name="T104" fmla="*/ 37 w 200"/>
                <a:gd name="T105" fmla="*/ 8 h 239"/>
                <a:gd name="T106" fmla="*/ 29 w 200"/>
                <a:gd name="T107" fmla="*/ 58 h 239"/>
                <a:gd name="T108" fmla="*/ 136 w 200"/>
                <a:gd name="T109" fmla="*/ 75 h 239"/>
                <a:gd name="T110" fmla="*/ 164 w 200"/>
                <a:gd name="T111" fmla="*/ 231 h 239"/>
                <a:gd name="T112" fmla="*/ 30 w 200"/>
                <a:gd name="T113" fmla="*/ 21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0" h="239">
                  <a:moveTo>
                    <a:pt x="3" y="210"/>
                  </a:moveTo>
                  <a:cubicBezTo>
                    <a:pt x="3" y="211"/>
                    <a:pt x="5" y="212"/>
                    <a:pt x="11" y="213"/>
                  </a:cubicBezTo>
                  <a:cubicBezTo>
                    <a:pt x="18" y="215"/>
                    <a:pt x="28" y="218"/>
                    <a:pt x="28" y="218"/>
                  </a:cubicBezTo>
                  <a:cubicBezTo>
                    <a:pt x="28" y="218"/>
                    <a:pt x="29" y="218"/>
                    <a:pt x="31" y="218"/>
                  </a:cubicBezTo>
                  <a:cubicBezTo>
                    <a:pt x="32" y="218"/>
                    <a:pt x="33" y="218"/>
                    <a:pt x="34" y="218"/>
                  </a:cubicBezTo>
                  <a:cubicBezTo>
                    <a:pt x="50" y="221"/>
                    <a:pt x="68" y="224"/>
                    <a:pt x="88" y="227"/>
                  </a:cubicBezTo>
                  <a:cubicBezTo>
                    <a:pt x="110" y="230"/>
                    <a:pt x="134" y="234"/>
                    <a:pt x="159" y="237"/>
                  </a:cubicBezTo>
                  <a:cubicBezTo>
                    <a:pt x="161" y="238"/>
                    <a:pt x="163" y="238"/>
                    <a:pt x="164" y="238"/>
                  </a:cubicBezTo>
                  <a:cubicBezTo>
                    <a:pt x="169" y="239"/>
                    <a:pt x="169" y="239"/>
                    <a:pt x="169" y="239"/>
                  </a:cubicBezTo>
                  <a:cubicBezTo>
                    <a:pt x="170" y="239"/>
                    <a:pt x="170" y="239"/>
                    <a:pt x="170" y="239"/>
                  </a:cubicBezTo>
                  <a:cubicBezTo>
                    <a:pt x="170" y="239"/>
                    <a:pt x="170" y="239"/>
                    <a:pt x="170" y="238"/>
                  </a:cubicBezTo>
                  <a:cubicBezTo>
                    <a:pt x="170" y="237"/>
                    <a:pt x="170" y="237"/>
                    <a:pt x="170" y="237"/>
                  </a:cubicBezTo>
                  <a:cubicBezTo>
                    <a:pt x="171" y="235"/>
                    <a:pt x="171" y="235"/>
                    <a:pt x="171" y="235"/>
                  </a:cubicBezTo>
                  <a:cubicBezTo>
                    <a:pt x="171" y="231"/>
                    <a:pt x="172" y="228"/>
                    <a:pt x="172" y="224"/>
                  </a:cubicBezTo>
                  <a:cubicBezTo>
                    <a:pt x="173" y="217"/>
                    <a:pt x="174" y="211"/>
                    <a:pt x="175" y="204"/>
                  </a:cubicBezTo>
                  <a:cubicBezTo>
                    <a:pt x="177" y="191"/>
                    <a:pt x="179" y="177"/>
                    <a:pt x="182" y="163"/>
                  </a:cubicBezTo>
                  <a:cubicBezTo>
                    <a:pt x="183" y="150"/>
                    <a:pt x="185" y="136"/>
                    <a:pt x="187" y="121"/>
                  </a:cubicBezTo>
                  <a:cubicBezTo>
                    <a:pt x="188" y="114"/>
                    <a:pt x="189" y="107"/>
                    <a:pt x="190" y="100"/>
                  </a:cubicBezTo>
                  <a:cubicBezTo>
                    <a:pt x="191" y="96"/>
                    <a:pt x="191" y="93"/>
                    <a:pt x="192" y="89"/>
                  </a:cubicBezTo>
                  <a:cubicBezTo>
                    <a:pt x="192" y="86"/>
                    <a:pt x="193" y="82"/>
                    <a:pt x="194" y="78"/>
                  </a:cubicBezTo>
                  <a:cubicBezTo>
                    <a:pt x="195" y="71"/>
                    <a:pt x="196" y="64"/>
                    <a:pt x="197" y="56"/>
                  </a:cubicBezTo>
                  <a:cubicBezTo>
                    <a:pt x="198" y="53"/>
                    <a:pt x="198" y="49"/>
                    <a:pt x="198" y="45"/>
                  </a:cubicBezTo>
                  <a:cubicBezTo>
                    <a:pt x="199" y="40"/>
                    <a:pt x="199" y="40"/>
                    <a:pt x="199" y="40"/>
                  </a:cubicBezTo>
                  <a:cubicBezTo>
                    <a:pt x="199" y="38"/>
                    <a:pt x="200" y="36"/>
                    <a:pt x="199" y="33"/>
                  </a:cubicBezTo>
                  <a:cubicBezTo>
                    <a:pt x="199" y="32"/>
                    <a:pt x="199" y="31"/>
                    <a:pt x="198" y="29"/>
                  </a:cubicBezTo>
                  <a:cubicBezTo>
                    <a:pt x="197" y="29"/>
                    <a:pt x="197" y="28"/>
                    <a:pt x="196" y="28"/>
                  </a:cubicBezTo>
                  <a:cubicBezTo>
                    <a:pt x="196" y="27"/>
                    <a:pt x="195" y="27"/>
                    <a:pt x="195" y="26"/>
                  </a:cubicBezTo>
                  <a:cubicBezTo>
                    <a:pt x="192" y="25"/>
                    <a:pt x="190" y="25"/>
                    <a:pt x="188" y="24"/>
                  </a:cubicBezTo>
                  <a:cubicBezTo>
                    <a:pt x="184" y="24"/>
                    <a:pt x="181" y="23"/>
                    <a:pt x="177" y="23"/>
                  </a:cubicBezTo>
                  <a:cubicBezTo>
                    <a:pt x="170" y="21"/>
                    <a:pt x="162" y="20"/>
                    <a:pt x="155" y="19"/>
                  </a:cubicBezTo>
                  <a:cubicBezTo>
                    <a:pt x="126" y="15"/>
                    <a:pt x="96" y="10"/>
                    <a:pt x="67" y="5"/>
                  </a:cubicBezTo>
                  <a:cubicBezTo>
                    <a:pt x="60" y="4"/>
                    <a:pt x="53" y="3"/>
                    <a:pt x="46" y="2"/>
                  </a:cubicBezTo>
                  <a:cubicBezTo>
                    <a:pt x="41" y="1"/>
                    <a:pt x="37" y="1"/>
                    <a:pt x="32" y="0"/>
                  </a:cubicBezTo>
                  <a:cubicBezTo>
                    <a:pt x="31" y="0"/>
                    <a:pt x="31" y="0"/>
                    <a:pt x="31" y="0"/>
                  </a:cubicBezTo>
                  <a:cubicBezTo>
                    <a:pt x="31" y="1"/>
                    <a:pt x="31" y="1"/>
                    <a:pt x="31" y="1"/>
                  </a:cubicBezTo>
                  <a:cubicBezTo>
                    <a:pt x="30" y="4"/>
                    <a:pt x="30" y="4"/>
                    <a:pt x="30" y="4"/>
                  </a:cubicBezTo>
                  <a:cubicBezTo>
                    <a:pt x="30" y="8"/>
                    <a:pt x="30" y="8"/>
                    <a:pt x="30" y="8"/>
                  </a:cubicBezTo>
                  <a:cubicBezTo>
                    <a:pt x="29" y="13"/>
                    <a:pt x="29" y="13"/>
                    <a:pt x="29" y="13"/>
                  </a:cubicBezTo>
                  <a:cubicBezTo>
                    <a:pt x="27" y="28"/>
                    <a:pt x="25" y="42"/>
                    <a:pt x="23" y="56"/>
                  </a:cubicBezTo>
                  <a:cubicBezTo>
                    <a:pt x="19" y="84"/>
                    <a:pt x="15" y="110"/>
                    <a:pt x="11" y="136"/>
                  </a:cubicBezTo>
                  <a:cubicBezTo>
                    <a:pt x="8" y="158"/>
                    <a:pt x="5" y="178"/>
                    <a:pt x="2" y="197"/>
                  </a:cubicBezTo>
                  <a:cubicBezTo>
                    <a:pt x="1" y="203"/>
                    <a:pt x="0" y="207"/>
                    <a:pt x="0" y="207"/>
                  </a:cubicBezTo>
                  <a:cubicBezTo>
                    <a:pt x="0" y="207"/>
                    <a:pt x="1" y="208"/>
                    <a:pt x="1" y="208"/>
                  </a:cubicBezTo>
                  <a:cubicBezTo>
                    <a:pt x="2" y="209"/>
                    <a:pt x="2" y="210"/>
                    <a:pt x="3" y="210"/>
                  </a:cubicBezTo>
                  <a:close/>
                  <a:moveTo>
                    <a:pt x="190" y="32"/>
                  </a:moveTo>
                  <a:cubicBezTo>
                    <a:pt x="192" y="32"/>
                    <a:pt x="192" y="33"/>
                    <a:pt x="192" y="33"/>
                  </a:cubicBezTo>
                  <a:cubicBezTo>
                    <a:pt x="193" y="34"/>
                    <a:pt x="193" y="36"/>
                    <a:pt x="192" y="37"/>
                  </a:cubicBezTo>
                  <a:cubicBezTo>
                    <a:pt x="192" y="37"/>
                    <a:pt x="192" y="37"/>
                    <a:pt x="192" y="37"/>
                  </a:cubicBezTo>
                  <a:cubicBezTo>
                    <a:pt x="192" y="37"/>
                    <a:pt x="192" y="36"/>
                    <a:pt x="192" y="35"/>
                  </a:cubicBezTo>
                  <a:cubicBezTo>
                    <a:pt x="191" y="34"/>
                    <a:pt x="191" y="33"/>
                    <a:pt x="190" y="32"/>
                  </a:cubicBezTo>
                  <a:cubicBezTo>
                    <a:pt x="190" y="32"/>
                    <a:pt x="190" y="32"/>
                    <a:pt x="190" y="32"/>
                  </a:cubicBezTo>
                  <a:close/>
                  <a:moveTo>
                    <a:pt x="189" y="64"/>
                  </a:moveTo>
                  <a:cubicBezTo>
                    <a:pt x="189" y="66"/>
                    <a:pt x="188" y="67"/>
                    <a:pt x="188" y="69"/>
                  </a:cubicBezTo>
                  <a:cubicBezTo>
                    <a:pt x="188" y="70"/>
                    <a:pt x="188" y="70"/>
                    <a:pt x="188" y="71"/>
                  </a:cubicBezTo>
                  <a:cubicBezTo>
                    <a:pt x="188" y="70"/>
                    <a:pt x="188" y="70"/>
                    <a:pt x="188" y="69"/>
                  </a:cubicBezTo>
                  <a:cubicBezTo>
                    <a:pt x="188" y="67"/>
                    <a:pt x="187" y="66"/>
                    <a:pt x="187" y="64"/>
                  </a:cubicBezTo>
                  <a:cubicBezTo>
                    <a:pt x="188" y="64"/>
                    <a:pt x="188" y="64"/>
                    <a:pt x="189" y="64"/>
                  </a:cubicBezTo>
                  <a:close/>
                  <a:moveTo>
                    <a:pt x="185" y="31"/>
                  </a:moveTo>
                  <a:cubicBezTo>
                    <a:pt x="185" y="31"/>
                    <a:pt x="184" y="32"/>
                    <a:pt x="184" y="32"/>
                  </a:cubicBezTo>
                  <a:cubicBezTo>
                    <a:pt x="184" y="31"/>
                    <a:pt x="184" y="31"/>
                    <a:pt x="184" y="31"/>
                  </a:cubicBezTo>
                  <a:cubicBezTo>
                    <a:pt x="184" y="31"/>
                    <a:pt x="184" y="31"/>
                    <a:pt x="184" y="31"/>
                  </a:cubicBezTo>
                  <a:cubicBezTo>
                    <a:pt x="184" y="31"/>
                    <a:pt x="185" y="31"/>
                    <a:pt x="185" y="31"/>
                  </a:cubicBezTo>
                  <a:close/>
                  <a:moveTo>
                    <a:pt x="184" y="32"/>
                  </a:moveTo>
                  <a:cubicBezTo>
                    <a:pt x="184" y="32"/>
                    <a:pt x="184" y="32"/>
                    <a:pt x="184" y="32"/>
                  </a:cubicBezTo>
                  <a:cubicBezTo>
                    <a:pt x="184" y="32"/>
                    <a:pt x="184" y="32"/>
                    <a:pt x="184" y="32"/>
                  </a:cubicBezTo>
                  <a:cubicBezTo>
                    <a:pt x="184" y="32"/>
                    <a:pt x="184" y="32"/>
                    <a:pt x="184" y="32"/>
                  </a:cubicBezTo>
                  <a:cubicBezTo>
                    <a:pt x="184" y="32"/>
                    <a:pt x="184" y="32"/>
                    <a:pt x="184" y="32"/>
                  </a:cubicBezTo>
                  <a:cubicBezTo>
                    <a:pt x="184" y="32"/>
                    <a:pt x="184" y="32"/>
                    <a:pt x="184" y="32"/>
                  </a:cubicBezTo>
                  <a:close/>
                  <a:moveTo>
                    <a:pt x="180" y="73"/>
                  </a:moveTo>
                  <a:cubicBezTo>
                    <a:pt x="179" y="74"/>
                    <a:pt x="179" y="74"/>
                    <a:pt x="180" y="73"/>
                  </a:cubicBezTo>
                  <a:cubicBezTo>
                    <a:pt x="180" y="73"/>
                    <a:pt x="180" y="74"/>
                    <a:pt x="181" y="74"/>
                  </a:cubicBezTo>
                  <a:cubicBezTo>
                    <a:pt x="181" y="75"/>
                    <a:pt x="181" y="75"/>
                    <a:pt x="181" y="75"/>
                  </a:cubicBezTo>
                  <a:cubicBezTo>
                    <a:pt x="181" y="75"/>
                    <a:pt x="181" y="75"/>
                    <a:pt x="181" y="75"/>
                  </a:cubicBezTo>
                  <a:cubicBezTo>
                    <a:pt x="181" y="75"/>
                    <a:pt x="181" y="75"/>
                    <a:pt x="181" y="75"/>
                  </a:cubicBezTo>
                  <a:cubicBezTo>
                    <a:pt x="181" y="75"/>
                    <a:pt x="181" y="75"/>
                    <a:pt x="181" y="75"/>
                  </a:cubicBezTo>
                  <a:cubicBezTo>
                    <a:pt x="181" y="75"/>
                    <a:pt x="181" y="75"/>
                    <a:pt x="181" y="75"/>
                  </a:cubicBezTo>
                  <a:cubicBezTo>
                    <a:pt x="181" y="75"/>
                    <a:pt x="185" y="74"/>
                    <a:pt x="187" y="74"/>
                  </a:cubicBezTo>
                  <a:cubicBezTo>
                    <a:pt x="187" y="75"/>
                    <a:pt x="187" y="77"/>
                    <a:pt x="187" y="78"/>
                  </a:cubicBezTo>
                  <a:cubicBezTo>
                    <a:pt x="185" y="77"/>
                    <a:pt x="184" y="77"/>
                    <a:pt x="180" y="76"/>
                  </a:cubicBezTo>
                  <a:cubicBezTo>
                    <a:pt x="179" y="76"/>
                    <a:pt x="176" y="75"/>
                    <a:pt x="174" y="74"/>
                  </a:cubicBezTo>
                  <a:cubicBezTo>
                    <a:pt x="176" y="74"/>
                    <a:pt x="178" y="73"/>
                    <a:pt x="180" y="73"/>
                  </a:cubicBezTo>
                  <a:cubicBezTo>
                    <a:pt x="180" y="73"/>
                    <a:pt x="180" y="73"/>
                    <a:pt x="180" y="73"/>
                  </a:cubicBezTo>
                  <a:close/>
                  <a:moveTo>
                    <a:pt x="179" y="30"/>
                  </a:moveTo>
                  <a:cubicBezTo>
                    <a:pt x="178" y="31"/>
                    <a:pt x="177" y="31"/>
                    <a:pt x="177" y="31"/>
                  </a:cubicBezTo>
                  <a:cubicBezTo>
                    <a:pt x="177" y="31"/>
                    <a:pt x="177" y="31"/>
                    <a:pt x="177" y="31"/>
                  </a:cubicBezTo>
                  <a:cubicBezTo>
                    <a:pt x="176" y="31"/>
                    <a:pt x="176" y="30"/>
                    <a:pt x="176" y="30"/>
                  </a:cubicBezTo>
                  <a:cubicBezTo>
                    <a:pt x="177" y="30"/>
                    <a:pt x="178" y="30"/>
                    <a:pt x="179" y="30"/>
                  </a:cubicBezTo>
                  <a:close/>
                  <a:moveTo>
                    <a:pt x="174" y="74"/>
                  </a:moveTo>
                  <a:cubicBezTo>
                    <a:pt x="174" y="74"/>
                    <a:pt x="174" y="74"/>
                    <a:pt x="174" y="74"/>
                  </a:cubicBezTo>
                  <a:cubicBezTo>
                    <a:pt x="174" y="74"/>
                    <a:pt x="174" y="74"/>
                    <a:pt x="174" y="74"/>
                  </a:cubicBezTo>
                  <a:cubicBezTo>
                    <a:pt x="174" y="74"/>
                    <a:pt x="174" y="74"/>
                    <a:pt x="174" y="74"/>
                  </a:cubicBezTo>
                  <a:cubicBezTo>
                    <a:pt x="168" y="73"/>
                    <a:pt x="163" y="72"/>
                    <a:pt x="163" y="72"/>
                  </a:cubicBezTo>
                  <a:cubicBezTo>
                    <a:pt x="163" y="72"/>
                    <a:pt x="163" y="72"/>
                    <a:pt x="163" y="72"/>
                  </a:cubicBezTo>
                  <a:cubicBezTo>
                    <a:pt x="164" y="72"/>
                    <a:pt x="165" y="71"/>
                    <a:pt x="167" y="70"/>
                  </a:cubicBezTo>
                  <a:cubicBezTo>
                    <a:pt x="167" y="70"/>
                    <a:pt x="167" y="70"/>
                    <a:pt x="167" y="70"/>
                  </a:cubicBezTo>
                  <a:cubicBezTo>
                    <a:pt x="167" y="70"/>
                    <a:pt x="167" y="70"/>
                    <a:pt x="167" y="70"/>
                  </a:cubicBezTo>
                  <a:cubicBezTo>
                    <a:pt x="167" y="69"/>
                    <a:pt x="167" y="69"/>
                    <a:pt x="167" y="69"/>
                  </a:cubicBezTo>
                  <a:cubicBezTo>
                    <a:pt x="167" y="69"/>
                    <a:pt x="167" y="69"/>
                    <a:pt x="167" y="69"/>
                  </a:cubicBezTo>
                  <a:cubicBezTo>
                    <a:pt x="166" y="66"/>
                    <a:pt x="166" y="66"/>
                    <a:pt x="166" y="66"/>
                  </a:cubicBezTo>
                  <a:cubicBezTo>
                    <a:pt x="164" y="57"/>
                    <a:pt x="164" y="57"/>
                    <a:pt x="164" y="57"/>
                  </a:cubicBezTo>
                  <a:cubicBezTo>
                    <a:pt x="164" y="57"/>
                    <a:pt x="164" y="57"/>
                    <a:pt x="164" y="57"/>
                  </a:cubicBezTo>
                  <a:cubicBezTo>
                    <a:pt x="165" y="60"/>
                    <a:pt x="166" y="63"/>
                    <a:pt x="168" y="66"/>
                  </a:cubicBezTo>
                  <a:cubicBezTo>
                    <a:pt x="169" y="67"/>
                    <a:pt x="169" y="68"/>
                    <a:pt x="170" y="69"/>
                  </a:cubicBezTo>
                  <a:cubicBezTo>
                    <a:pt x="168" y="70"/>
                    <a:pt x="169" y="70"/>
                    <a:pt x="170" y="69"/>
                  </a:cubicBezTo>
                  <a:cubicBezTo>
                    <a:pt x="170" y="69"/>
                    <a:pt x="170" y="70"/>
                    <a:pt x="170" y="70"/>
                  </a:cubicBezTo>
                  <a:cubicBezTo>
                    <a:pt x="170" y="70"/>
                    <a:pt x="170" y="70"/>
                    <a:pt x="170" y="70"/>
                  </a:cubicBezTo>
                  <a:cubicBezTo>
                    <a:pt x="170" y="70"/>
                    <a:pt x="170" y="70"/>
                    <a:pt x="170" y="70"/>
                  </a:cubicBezTo>
                  <a:cubicBezTo>
                    <a:pt x="170" y="70"/>
                    <a:pt x="170" y="70"/>
                    <a:pt x="170" y="70"/>
                  </a:cubicBezTo>
                  <a:cubicBezTo>
                    <a:pt x="170" y="70"/>
                    <a:pt x="171" y="70"/>
                    <a:pt x="172" y="70"/>
                  </a:cubicBezTo>
                  <a:cubicBezTo>
                    <a:pt x="172" y="71"/>
                    <a:pt x="173" y="72"/>
                    <a:pt x="174" y="73"/>
                  </a:cubicBezTo>
                  <a:lnTo>
                    <a:pt x="174" y="74"/>
                  </a:lnTo>
                  <a:close/>
                  <a:moveTo>
                    <a:pt x="169" y="28"/>
                  </a:moveTo>
                  <a:cubicBezTo>
                    <a:pt x="170" y="29"/>
                    <a:pt x="171" y="29"/>
                    <a:pt x="172" y="29"/>
                  </a:cubicBezTo>
                  <a:cubicBezTo>
                    <a:pt x="164" y="32"/>
                    <a:pt x="171" y="29"/>
                    <a:pt x="168" y="30"/>
                  </a:cubicBezTo>
                  <a:cubicBezTo>
                    <a:pt x="168" y="30"/>
                    <a:pt x="168" y="30"/>
                    <a:pt x="168" y="30"/>
                  </a:cubicBezTo>
                  <a:cubicBezTo>
                    <a:pt x="168" y="30"/>
                    <a:pt x="168" y="30"/>
                    <a:pt x="168" y="30"/>
                  </a:cubicBezTo>
                  <a:cubicBezTo>
                    <a:pt x="168" y="30"/>
                    <a:pt x="168" y="30"/>
                    <a:pt x="168" y="30"/>
                  </a:cubicBezTo>
                  <a:cubicBezTo>
                    <a:pt x="168" y="31"/>
                    <a:pt x="168" y="31"/>
                    <a:pt x="168" y="31"/>
                  </a:cubicBezTo>
                  <a:cubicBezTo>
                    <a:pt x="168" y="31"/>
                    <a:pt x="166" y="31"/>
                    <a:pt x="165" y="32"/>
                  </a:cubicBezTo>
                  <a:cubicBezTo>
                    <a:pt x="164" y="31"/>
                    <a:pt x="164" y="31"/>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7" y="28"/>
                    <a:pt x="163" y="30"/>
                    <a:pt x="160" y="31"/>
                  </a:cubicBezTo>
                  <a:cubicBezTo>
                    <a:pt x="159" y="30"/>
                    <a:pt x="159" y="30"/>
                    <a:pt x="159" y="29"/>
                  </a:cubicBezTo>
                  <a:cubicBezTo>
                    <a:pt x="158" y="28"/>
                    <a:pt x="158" y="28"/>
                    <a:pt x="158" y="28"/>
                  </a:cubicBezTo>
                  <a:cubicBezTo>
                    <a:pt x="158" y="28"/>
                    <a:pt x="158" y="28"/>
                    <a:pt x="158" y="28"/>
                  </a:cubicBezTo>
                  <a:cubicBezTo>
                    <a:pt x="157" y="27"/>
                    <a:pt x="157" y="27"/>
                    <a:pt x="157" y="27"/>
                  </a:cubicBezTo>
                  <a:cubicBezTo>
                    <a:pt x="157" y="27"/>
                    <a:pt x="157" y="27"/>
                    <a:pt x="157" y="27"/>
                  </a:cubicBezTo>
                  <a:cubicBezTo>
                    <a:pt x="157" y="27"/>
                    <a:pt x="157" y="27"/>
                    <a:pt x="157" y="27"/>
                  </a:cubicBezTo>
                  <a:cubicBezTo>
                    <a:pt x="161" y="27"/>
                    <a:pt x="165" y="28"/>
                    <a:pt x="169" y="28"/>
                  </a:cubicBezTo>
                  <a:close/>
                  <a:moveTo>
                    <a:pt x="153" y="67"/>
                  </a:moveTo>
                  <a:cubicBezTo>
                    <a:pt x="154" y="68"/>
                    <a:pt x="154" y="68"/>
                    <a:pt x="154" y="68"/>
                  </a:cubicBezTo>
                  <a:cubicBezTo>
                    <a:pt x="152" y="69"/>
                    <a:pt x="152" y="69"/>
                    <a:pt x="154" y="68"/>
                  </a:cubicBezTo>
                  <a:cubicBezTo>
                    <a:pt x="154" y="69"/>
                    <a:pt x="154" y="69"/>
                    <a:pt x="154" y="69"/>
                  </a:cubicBezTo>
                  <a:cubicBezTo>
                    <a:pt x="154" y="69"/>
                    <a:pt x="154" y="69"/>
                    <a:pt x="154" y="69"/>
                  </a:cubicBezTo>
                  <a:cubicBezTo>
                    <a:pt x="154" y="69"/>
                    <a:pt x="154" y="69"/>
                    <a:pt x="154" y="69"/>
                  </a:cubicBezTo>
                  <a:cubicBezTo>
                    <a:pt x="154" y="69"/>
                    <a:pt x="154" y="69"/>
                    <a:pt x="154" y="69"/>
                  </a:cubicBezTo>
                  <a:cubicBezTo>
                    <a:pt x="153" y="69"/>
                    <a:pt x="156" y="68"/>
                    <a:pt x="158" y="67"/>
                  </a:cubicBezTo>
                  <a:cubicBezTo>
                    <a:pt x="158" y="68"/>
                    <a:pt x="158" y="68"/>
                    <a:pt x="158" y="69"/>
                  </a:cubicBezTo>
                  <a:cubicBezTo>
                    <a:pt x="159" y="69"/>
                    <a:pt x="159" y="70"/>
                    <a:pt x="160" y="71"/>
                  </a:cubicBezTo>
                  <a:cubicBezTo>
                    <a:pt x="160" y="72"/>
                    <a:pt x="160" y="72"/>
                    <a:pt x="160" y="72"/>
                  </a:cubicBezTo>
                  <a:cubicBezTo>
                    <a:pt x="148" y="70"/>
                    <a:pt x="148" y="70"/>
                    <a:pt x="148" y="70"/>
                  </a:cubicBezTo>
                  <a:cubicBezTo>
                    <a:pt x="152" y="68"/>
                    <a:pt x="153" y="67"/>
                    <a:pt x="153" y="67"/>
                  </a:cubicBezTo>
                  <a:close/>
                  <a:moveTo>
                    <a:pt x="151" y="29"/>
                  </a:moveTo>
                  <a:cubicBezTo>
                    <a:pt x="151" y="29"/>
                    <a:pt x="152" y="29"/>
                    <a:pt x="151" y="29"/>
                  </a:cubicBezTo>
                  <a:close/>
                  <a:moveTo>
                    <a:pt x="153" y="68"/>
                  </a:moveTo>
                  <a:cubicBezTo>
                    <a:pt x="153" y="68"/>
                    <a:pt x="153" y="68"/>
                    <a:pt x="153" y="68"/>
                  </a:cubicBezTo>
                  <a:cubicBezTo>
                    <a:pt x="153" y="68"/>
                    <a:pt x="153" y="68"/>
                    <a:pt x="153" y="68"/>
                  </a:cubicBezTo>
                  <a:cubicBezTo>
                    <a:pt x="153" y="67"/>
                    <a:pt x="153" y="67"/>
                    <a:pt x="153" y="67"/>
                  </a:cubicBezTo>
                  <a:cubicBezTo>
                    <a:pt x="152" y="66"/>
                    <a:pt x="152" y="66"/>
                    <a:pt x="152" y="66"/>
                  </a:cubicBezTo>
                  <a:cubicBezTo>
                    <a:pt x="152" y="65"/>
                    <a:pt x="152" y="65"/>
                    <a:pt x="152" y="65"/>
                  </a:cubicBezTo>
                  <a:cubicBezTo>
                    <a:pt x="153" y="67"/>
                    <a:pt x="153" y="67"/>
                    <a:pt x="153" y="67"/>
                  </a:cubicBezTo>
                  <a:cubicBezTo>
                    <a:pt x="153" y="67"/>
                    <a:pt x="151" y="68"/>
                    <a:pt x="153" y="68"/>
                  </a:cubicBezTo>
                  <a:close/>
                  <a:moveTo>
                    <a:pt x="147" y="25"/>
                  </a:moveTo>
                  <a:cubicBezTo>
                    <a:pt x="151" y="26"/>
                    <a:pt x="154" y="26"/>
                    <a:pt x="157" y="27"/>
                  </a:cubicBezTo>
                  <a:cubicBezTo>
                    <a:pt x="153" y="28"/>
                    <a:pt x="152" y="29"/>
                    <a:pt x="151" y="29"/>
                  </a:cubicBezTo>
                  <a:cubicBezTo>
                    <a:pt x="151" y="29"/>
                    <a:pt x="150" y="28"/>
                    <a:pt x="150" y="27"/>
                  </a:cubicBezTo>
                  <a:cubicBezTo>
                    <a:pt x="150" y="27"/>
                    <a:pt x="150" y="27"/>
                    <a:pt x="150" y="27"/>
                  </a:cubicBezTo>
                  <a:cubicBezTo>
                    <a:pt x="150" y="27"/>
                    <a:pt x="150" y="27"/>
                    <a:pt x="150" y="27"/>
                  </a:cubicBezTo>
                  <a:cubicBezTo>
                    <a:pt x="149" y="26"/>
                    <a:pt x="149" y="26"/>
                    <a:pt x="149" y="26"/>
                  </a:cubicBezTo>
                  <a:cubicBezTo>
                    <a:pt x="149" y="26"/>
                    <a:pt x="149" y="26"/>
                    <a:pt x="149" y="26"/>
                  </a:cubicBezTo>
                  <a:cubicBezTo>
                    <a:pt x="149" y="26"/>
                    <a:pt x="149" y="26"/>
                    <a:pt x="149" y="26"/>
                  </a:cubicBezTo>
                  <a:cubicBezTo>
                    <a:pt x="146" y="27"/>
                    <a:pt x="144" y="27"/>
                    <a:pt x="143" y="28"/>
                  </a:cubicBezTo>
                  <a:cubicBezTo>
                    <a:pt x="143" y="27"/>
                    <a:pt x="143" y="27"/>
                    <a:pt x="143" y="27"/>
                  </a:cubicBezTo>
                  <a:cubicBezTo>
                    <a:pt x="143" y="27"/>
                    <a:pt x="143" y="27"/>
                    <a:pt x="143" y="27"/>
                  </a:cubicBezTo>
                  <a:cubicBezTo>
                    <a:pt x="143" y="27"/>
                    <a:pt x="144" y="26"/>
                    <a:pt x="143" y="27"/>
                  </a:cubicBezTo>
                  <a:cubicBezTo>
                    <a:pt x="143" y="26"/>
                    <a:pt x="143" y="26"/>
                    <a:pt x="143" y="26"/>
                  </a:cubicBezTo>
                  <a:cubicBezTo>
                    <a:pt x="142" y="26"/>
                    <a:pt x="142" y="26"/>
                    <a:pt x="142" y="26"/>
                  </a:cubicBezTo>
                  <a:cubicBezTo>
                    <a:pt x="142" y="26"/>
                    <a:pt x="142" y="26"/>
                    <a:pt x="142" y="26"/>
                  </a:cubicBezTo>
                  <a:cubicBezTo>
                    <a:pt x="142" y="26"/>
                    <a:pt x="142" y="26"/>
                    <a:pt x="142" y="26"/>
                  </a:cubicBezTo>
                  <a:cubicBezTo>
                    <a:pt x="142" y="26"/>
                    <a:pt x="142" y="26"/>
                    <a:pt x="142" y="26"/>
                  </a:cubicBezTo>
                  <a:cubicBezTo>
                    <a:pt x="137" y="28"/>
                    <a:pt x="136" y="28"/>
                    <a:pt x="135" y="29"/>
                  </a:cubicBezTo>
                  <a:cubicBezTo>
                    <a:pt x="135" y="28"/>
                    <a:pt x="135" y="28"/>
                    <a:pt x="135" y="28"/>
                  </a:cubicBezTo>
                  <a:cubicBezTo>
                    <a:pt x="133" y="26"/>
                    <a:pt x="133" y="26"/>
                    <a:pt x="133" y="26"/>
                  </a:cubicBezTo>
                  <a:cubicBezTo>
                    <a:pt x="133" y="26"/>
                    <a:pt x="133" y="26"/>
                    <a:pt x="133" y="26"/>
                  </a:cubicBezTo>
                  <a:cubicBezTo>
                    <a:pt x="133" y="26"/>
                    <a:pt x="133" y="26"/>
                    <a:pt x="133" y="26"/>
                  </a:cubicBezTo>
                  <a:cubicBezTo>
                    <a:pt x="133" y="26"/>
                    <a:pt x="133" y="26"/>
                    <a:pt x="133" y="26"/>
                  </a:cubicBezTo>
                  <a:cubicBezTo>
                    <a:pt x="133" y="26"/>
                    <a:pt x="133" y="26"/>
                    <a:pt x="133" y="26"/>
                  </a:cubicBezTo>
                  <a:cubicBezTo>
                    <a:pt x="131" y="27"/>
                    <a:pt x="138" y="23"/>
                    <a:pt x="130" y="27"/>
                  </a:cubicBezTo>
                  <a:cubicBezTo>
                    <a:pt x="129" y="27"/>
                    <a:pt x="129" y="26"/>
                    <a:pt x="128" y="25"/>
                  </a:cubicBezTo>
                  <a:cubicBezTo>
                    <a:pt x="128" y="24"/>
                    <a:pt x="127" y="24"/>
                    <a:pt x="127" y="23"/>
                  </a:cubicBezTo>
                  <a:cubicBezTo>
                    <a:pt x="126" y="22"/>
                    <a:pt x="126" y="22"/>
                    <a:pt x="126" y="22"/>
                  </a:cubicBezTo>
                  <a:cubicBezTo>
                    <a:pt x="125" y="22"/>
                    <a:pt x="125" y="22"/>
                    <a:pt x="125" y="22"/>
                  </a:cubicBezTo>
                  <a:cubicBezTo>
                    <a:pt x="125" y="22"/>
                    <a:pt x="125" y="22"/>
                    <a:pt x="125" y="22"/>
                  </a:cubicBezTo>
                  <a:cubicBezTo>
                    <a:pt x="125" y="22"/>
                    <a:pt x="125" y="22"/>
                    <a:pt x="125" y="22"/>
                  </a:cubicBezTo>
                  <a:cubicBezTo>
                    <a:pt x="125" y="22"/>
                    <a:pt x="125" y="22"/>
                    <a:pt x="125" y="22"/>
                  </a:cubicBezTo>
                  <a:cubicBezTo>
                    <a:pt x="124" y="22"/>
                    <a:pt x="125" y="22"/>
                    <a:pt x="125" y="22"/>
                  </a:cubicBezTo>
                  <a:cubicBezTo>
                    <a:pt x="133" y="23"/>
                    <a:pt x="140" y="24"/>
                    <a:pt x="147" y="25"/>
                  </a:cubicBezTo>
                  <a:close/>
                  <a:moveTo>
                    <a:pt x="138" y="69"/>
                  </a:moveTo>
                  <a:cubicBezTo>
                    <a:pt x="138" y="69"/>
                    <a:pt x="138" y="69"/>
                    <a:pt x="138" y="69"/>
                  </a:cubicBezTo>
                  <a:cubicBezTo>
                    <a:pt x="138" y="69"/>
                    <a:pt x="138" y="69"/>
                    <a:pt x="138" y="69"/>
                  </a:cubicBezTo>
                  <a:cubicBezTo>
                    <a:pt x="138" y="69"/>
                    <a:pt x="138" y="69"/>
                    <a:pt x="138" y="69"/>
                  </a:cubicBezTo>
                  <a:cubicBezTo>
                    <a:pt x="138" y="69"/>
                    <a:pt x="138" y="69"/>
                    <a:pt x="138" y="69"/>
                  </a:cubicBezTo>
                  <a:cubicBezTo>
                    <a:pt x="138" y="68"/>
                    <a:pt x="138" y="68"/>
                    <a:pt x="138" y="68"/>
                  </a:cubicBezTo>
                  <a:cubicBezTo>
                    <a:pt x="138" y="67"/>
                    <a:pt x="138" y="67"/>
                    <a:pt x="138" y="67"/>
                  </a:cubicBezTo>
                  <a:cubicBezTo>
                    <a:pt x="137" y="65"/>
                    <a:pt x="136" y="62"/>
                    <a:pt x="135" y="59"/>
                  </a:cubicBezTo>
                  <a:cubicBezTo>
                    <a:pt x="135" y="59"/>
                    <a:pt x="135" y="59"/>
                    <a:pt x="135" y="59"/>
                  </a:cubicBezTo>
                  <a:cubicBezTo>
                    <a:pt x="133" y="53"/>
                    <a:pt x="131" y="47"/>
                    <a:pt x="129" y="41"/>
                  </a:cubicBezTo>
                  <a:cubicBezTo>
                    <a:pt x="130" y="42"/>
                    <a:pt x="130" y="44"/>
                    <a:pt x="131" y="45"/>
                  </a:cubicBezTo>
                  <a:cubicBezTo>
                    <a:pt x="131" y="45"/>
                    <a:pt x="131" y="45"/>
                    <a:pt x="131" y="45"/>
                  </a:cubicBezTo>
                  <a:cubicBezTo>
                    <a:pt x="133" y="50"/>
                    <a:pt x="134" y="55"/>
                    <a:pt x="137" y="61"/>
                  </a:cubicBezTo>
                  <a:cubicBezTo>
                    <a:pt x="137" y="62"/>
                    <a:pt x="138" y="64"/>
                    <a:pt x="139" y="65"/>
                  </a:cubicBezTo>
                  <a:cubicBezTo>
                    <a:pt x="139" y="66"/>
                    <a:pt x="139" y="66"/>
                    <a:pt x="139" y="66"/>
                  </a:cubicBezTo>
                  <a:cubicBezTo>
                    <a:pt x="139" y="67"/>
                    <a:pt x="139" y="67"/>
                    <a:pt x="139" y="67"/>
                  </a:cubicBezTo>
                  <a:cubicBezTo>
                    <a:pt x="140" y="67"/>
                    <a:pt x="140" y="67"/>
                    <a:pt x="140" y="67"/>
                  </a:cubicBezTo>
                  <a:cubicBezTo>
                    <a:pt x="140" y="67"/>
                    <a:pt x="140" y="67"/>
                    <a:pt x="140" y="67"/>
                  </a:cubicBezTo>
                  <a:cubicBezTo>
                    <a:pt x="140" y="67"/>
                    <a:pt x="140" y="67"/>
                    <a:pt x="140" y="67"/>
                  </a:cubicBezTo>
                  <a:cubicBezTo>
                    <a:pt x="142" y="66"/>
                    <a:pt x="135" y="69"/>
                    <a:pt x="143" y="65"/>
                  </a:cubicBezTo>
                  <a:cubicBezTo>
                    <a:pt x="144" y="67"/>
                    <a:pt x="144" y="68"/>
                    <a:pt x="145" y="69"/>
                  </a:cubicBezTo>
                  <a:cubicBezTo>
                    <a:pt x="146" y="69"/>
                    <a:pt x="146" y="69"/>
                    <a:pt x="146" y="69"/>
                  </a:cubicBezTo>
                  <a:cubicBezTo>
                    <a:pt x="145" y="69"/>
                    <a:pt x="145" y="69"/>
                    <a:pt x="146" y="69"/>
                  </a:cubicBezTo>
                  <a:cubicBezTo>
                    <a:pt x="146" y="70"/>
                    <a:pt x="146" y="70"/>
                    <a:pt x="146" y="70"/>
                  </a:cubicBezTo>
                  <a:cubicBezTo>
                    <a:pt x="139" y="69"/>
                    <a:pt x="139" y="69"/>
                    <a:pt x="139" y="69"/>
                  </a:cubicBezTo>
                  <a:cubicBezTo>
                    <a:pt x="139" y="69"/>
                    <a:pt x="138" y="69"/>
                    <a:pt x="138" y="69"/>
                  </a:cubicBezTo>
                  <a:cubicBezTo>
                    <a:pt x="139" y="68"/>
                    <a:pt x="138" y="68"/>
                    <a:pt x="138" y="69"/>
                  </a:cubicBezTo>
                  <a:close/>
                  <a:moveTo>
                    <a:pt x="136" y="28"/>
                  </a:moveTo>
                  <a:cubicBezTo>
                    <a:pt x="136" y="29"/>
                    <a:pt x="136" y="29"/>
                    <a:pt x="136" y="29"/>
                  </a:cubicBezTo>
                  <a:cubicBezTo>
                    <a:pt x="136" y="30"/>
                    <a:pt x="136" y="30"/>
                    <a:pt x="136" y="30"/>
                  </a:cubicBezTo>
                  <a:cubicBezTo>
                    <a:pt x="136" y="30"/>
                    <a:pt x="136" y="29"/>
                    <a:pt x="135" y="29"/>
                  </a:cubicBezTo>
                  <a:cubicBezTo>
                    <a:pt x="136" y="28"/>
                    <a:pt x="137" y="28"/>
                    <a:pt x="136" y="28"/>
                  </a:cubicBezTo>
                  <a:close/>
                  <a:moveTo>
                    <a:pt x="124" y="65"/>
                  </a:moveTo>
                  <a:cubicBezTo>
                    <a:pt x="124" y="65"/>
                    <a:pt x="124" y="65"/>
                    <a:pt x="124" y="65"/>
                  </a:cubicBezTo>
                  <a:cubicBezTo>
                    <a:pt x="124" y="65"/>
                    <a:pt x="124" y="65"/>
                    <a:pt x="124" y="65"/>
                  </a:cubicBezTo>
                  <a:cubicBezTo>
                    <a:pt x="124" y="65"/>
                    <a:pt x="124" y="65"/>
                    <a:pt x="124" y="65"/>
                  </a:cubicBezTo>
                  <a:cubicBezTo>
                    <a:pt x="124" y="64"/>
                    <a:pt x="124" y="64"/>
                    <a:pt x="124" y="64"/>
                  </a:cubicBezTo>
                  <a:cubicBezTo>
                    <a:pt x="124" y="62"/>
                    <a:pt x="124" y="62"/>
                    <a:pt x="124" y="62"/>
                  </a:cubicBezTo>
                  <a:cubicBezTo>
                    <a:pt x="124" y="61"/>
                    <a:pt x="123" y="60"/>
                    <a:pt x="123" y="59"/>
                  </a:cubicBezTo>
                  <a:cubicBezTo>
                    <a:pt x="123" y="57"/>
                    <a:pt x="122" y="56"/>
                    <a:pt x="122" y="55"/>
                  </a:cubicBezTo>
                  <a:cubicBezTo>
                    <a:pt x="124" y="58"/>
                    <a:pt x="126" y="62"/>
                    <a:pt x="128" y="66"/>
                  </a:cubicBezTo>
                  <a:cubicBezTo>
                    <a:pt x="128" y="66"/>
                    <a:pt x="128" y="67"/>
                    <a:pt x="129" y="67"/>
                  </a:cubicBezTo>
                  <a:cubicBezTo>
                    <a:pt x="127" y="67"/>
                    <a:pt x="124" y="67"/>
                    <a:pt x="122" y="66"/>
                  </a:cubicBezTo>
                  <a:cubicBezTo>
                    <a:pt x="124" y="65"/>
                    <a:pt x="125" y="65"/>
                    <a:pt x="124" y="65"/>
                  </a:cubicBezTo>
                  <a:close/>
                  <a:moveTo>
                    <a:pt x="125" y="22"/>
                  </a:moveTo>
                  <a:cubicBezTo>
                    <a:pt x="125" y="22"/>
                    <a:pt x="123" y="23"/>
                    <a:pt x="119" y="24"/>
                  </a:cubicBezTo>
                  <a:cubicBezTo>
                    <a:pt x="119" y="24"/>
                    <a:pt x="119" y="24"/>
                    <a:pt x="119" y="24"/>
                  </a:cubicBezTo>
                  <a:cubicBezTo>
                    <a:pt x="119" y="25"/>
                    <a:pt x="119" y="25"/>
                    <a:pt x="119" y="25"/>
                  </a:cubicBezTo>
                  <a:cubicBezTo>
                    <a:pt x="120" y="27"/>
                    <a:pt x="120" y="30"/>
                    <a:pt x="120" y="32"/>
                  </a:cubicBezTo>
                  <a:cubicBezTo>
                    <a:pt x="120" y="33"/>
                    <a:pt x="120" y="33"/>
                    <a:pt x="120" y="33"/>
                  </a:cubicBezTo>
                  <a:cubicBezTo>
                    <a:pt x="119" y="31"/>
                    <a:pt x="118" y="28"/>
                    <a:pt x="117" y="26"/>
                  </a:cubicBezTo>
                  <a:cubicBezTo>
                    <a:pt x="116" y="25"/>
                    <a:pt x="115" y="23"/>
                    <a:pt x="114" y="22"/>
                  </a:cubicBezTo>
                  <a:cubicBezTo>
                    <a:pt x="113" y="20"/>
                    <a:pt x="113" y="20"/>
                    <a:pt x="113" y="20"/>
                  </a:cubicBezTo>
                  <a:cubicBezTo>
                    <a:pt x="113" y="20"/>
                    <a:pt x="113" y="20"/>
                    <a:pt x="113" y="20"/>
                  </a:cubicBezTo>
                  <a:cubicBezTo>
                    <a:pt x="113" y="20"/>
                    <a:pt x="113" y="20"/>
                    <a:pt x="113" y="20"/>
                  </a:cubicBezTo>
                  <a:cubicBezTo>
                    <a:pt x="113" y="20"/>
                    <a:pt x="113" y="20"/>
                    <a:pt x="113" y="20"/>
                  </a:cubicBezTo>
                  <a:cubicBezTo>
                    <a:pt x="114" y="20"/>
                    <a:pt x="114" y="20"/>
                    <a:pt x="114" y="20"/>
                  </a:cubicBezTo>
                  <a:cubicBezTo>
                    <a:pt x="118" y="20"/>
                    <a:pt x="122" y="21"/>
                    <a:pt x="125" y="22"/>
                  </a:cubicBezTo>
                  <a:close/>
                  <a:moveTo>
                    <a:pt x="113" y="61"/>
                  </a:moveTo>
                  <a:cubicBezTo>
                    <a:pt x="113" y="61"/>
                    <a:pt x="113" y="61"/>
                    <a:pt x="113" y="61"/>
                  </a:cubicBezTo>
                  <a:cubicBezTo>
                    <a:pt x="113" y="61"/>
                    <a:pt x="113" y="61"/>
                    <a:pt x="113" y="61"/>
                  </a:cubicBezTo>
                  <a:cubicBezTo>
                    <a:pt x="113" y="59"/>
                    <a:pt x="113" y="59"/>
                    <a:pt x="113" y="59"/>
                  </a:cubicBezTo>
                  <a:cubicBezTo>
                    <a:pt x="113" y="59"/>
                    <a:pt x="113" y="59"/>
                    <a:pt x="113" y="59"/>
                  </a:cubicBezTo>
                  <a:cubicBezTo>
                    <a:pt x="113" y="59"/>
                    <a:pt x="113" y="60"/>
                    <a:pt x="113" y="60"/>
                  </a:cubicBezTo>
                  <a:cubicBezTo>
                    <a:pt x="114" y="62"/>
                    <a:pt x="114" y="63"/>
                    <a:pt x="116" y="65"/>
                  </a:cubicBezTo>
                  <a:cubicBezTo>
                    <a:pt x="113" y="64"/>
                    <a:pt x="110" y="64"/>
                    <a:pt x="107" y="63"/>
                  </a:cubicBezTo>
                  <a:cubicBezTo>
                    <a:pt x="109" y="62"/>
                    <a:pt x="113" y="60"/>
                    <a:pt x="113" y="61"/>
                  </a:cubicBezTo>
                  <a:close/>
                  <a:moveTo>
                    <a:pt x="114" y="20"/>
                  </a:moveTo>
                  <a:cubicBezTo>
                    <a:pt x="113" y="20"/>
                    <a:pt x="106" y="23"/>
                    <a:pt x="107" y="23"/>
                  </a:cubicBezTo>
                  <a:cubicBezTo>
                    <a:pt x="107" y="23"/>
                    <a:pt x="107" y="23"/>
                    <a:pt x="107" y="23"/>
                  </a:cubicBezTo>
                  <a:cubicBezTo>
                    <a:pt x="107" y="23"/>
                    <a:pt x="107" y="23"/>
                    <a:pt x="107" y="23"/>
                  </a:cubicBezTo>
                  <a:cubicBezTo>
                    <a:pt x="107" y="24"/>
                    <a:pt x="107" y="24"/>
                    <a:pt x="107" y="24"/>
                  </a:cubicBezTo>
                  <a:cubicBezTo>
                    <a:pt x="107" y="24"/>
                    <a:pt x="107" y="24"/>
                    <a:pt x="107" y="24"/>
                  </a:cubicBezTo>
                  <a:cubicBezTo>
                    <a:pt x="107" y="24"/>
                    <a:pt x="107" y="24"/>
                    <a:pt x="107" y="25"/>
                  </a:cubicBezTo>
                  <a:cubicBezTo>
                    <a:pt x="106" y="23"/>
                    <a:pt x="104" y="21"/>
                    <a:pt x="103" y="20"/>
                  </a:cubicBezTo>
                  <a:cubicBezTo>
                    <a:pt x="103" y="19"/>
                    <a:pt x="102" y="18"/>
                    <a:pt x="102" y="18"/>
                  </a:cubicBezTo>
                  <a:cubicBezTo>
                    <a:pt x="102" y="18"/>
                    <a:pt x="102" y="18"/>
                    <a:pt x="102" y="18"/>
                  </a:cubicBezTo>
                  <a:cubicBezTo>
                    <a:pt x="106" y="18"/>
                    <a:pt x="110" y="19"/>
                    <a:pt x="114" y="20"/>
                  </a:cubicBezTo>
                  <a:close/>
                  <a:moveTo>
                    <a:pt x="108" y="27"/>
                  </a:moveTo>
                  <a:cubicBezTo>
                    <a:pt x="107" y="26"/>
                    <a:pt x="107" y="25"/>
                    <a:pt x="107" y="25"/>
                  </a:cubicBezTo>
                  <a:cubicBezTo>
                    <a:pt x="107" y="25"/>
                    <a:pt x="107" y="24"/>
                    <a:pt x="107" y="24"/>
                  </a:cubicBezTo>
                  <a:cubicBezTo>
                    <a:pt x="107" y="25"/>
                    <a:pt x="107" y="25"/>
                    <a:pt x="107" y="25"/>
                  </a:cubicBezTo>
                  <a:cubicBezTo>
                    <a:pt x="107" y="25"/>
                    <a:pt x="107" y="25"/>
                    <a:pt x="107" y="25"/>
                  </a:cubicBezTo>
                  <a:cubicBezTo>
                    <a:pt x="107" y="25"/>
                    <a:pt x="107" y="26"/>
                    <a:pt x="108" y="27"/>
                  </a:cubicBezTo>
                  <a:close/>
                  <a:moveTo>
                    <a:pt x="101" y="18"/>
                  </a:moveTo>
                  <a:cubicBezTo>
                    <a:pt x="101" y="18"/>
                    <a:pt x="101" y="18"/>
                    <a:pt x="101" y="18"/>
                  </a:cubicBezTo>
                  <a:close/>
                  <a:moveTo>
                    <a:pt x="101" y="18"/>
                  </a:moveTo>
                  <a:cubicBezTo>
                    <a:pt x="101" y="18"/>
                    <a:pt x="99" y="19"/>
                    <a:pt x="96" y="21"/>
                  </a:cubicBezTo>
                  <a:cubicBezTo>
                    <a:pt x="96" y="21"/>
                    <a:pt x="96" y="21"/>
                    <a:pt x="96" y="21"/>
                  </a:cubicBezTo>
                  <a:cubicBezTo>
                    <a:pt x="96" y="21"/>
                    <a:pt x="96" y="21"/>
                    <a:pt x="96" y="21"/>
                  </a:cubicBezTo>
                  <a:cubicBezTo>
                    <a:pt x="96" y="21"/>
                    <a:pt x="96" y="21"/>
                    <a:pt x="96" y="21"/>
                  </a:cubicBezTo>
                  <a:cubicBezTo>
                    <a:pt x="96" y="22"/>
                    <a:pt x="96" y="22"/>
                    <a:pt x="96" y="22"/>
                  </a:cubicBezTo>
                  <a:cubicBezTo>
                    <a:pt x="96" y="23"/>
                    <a:pt x="96" y="23"/>
                    <a:pt x="96" y="23"/>
                  </a:cubicBezTo>
                  <a:cubicBezTo>
                    <a:pt x="95" y="21"/>
                    <a:pt x="95" y="19"/>
                    <a:pt x="94" y="18"/>
                  </a:cubicBezTo>
                  <a:cubicBezTo>
                    <a:pt x="94" y="17"/>
                    <a:pt x="93" y="17"/>
                    <a:pt x="93" y="16"/>
                  </a:cubicBezTo>
                  <a:cubicBezTo>
                    <a:pt x="96" y="17"/>
                    <a:pt x="99" y="17"/>
                    <a:pt x="101" y="18"/>
                  </a:cubicBezTo>
                  <a:close/>
                  <a:moveTo>
                    <a:pt x="85" y="15"/>
                  </a:moveTo>
                  <a:cubicBezTo>
                    <a:pt x="83" y="16"/>
                    <a:pt x="84"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6"/>
                    <a:pt x="85" y="16"/>
                    <a:pt x="85" y="16"/>
                  </a:cubicBezTo>
                  <a:cubicBezTo>
                    <a:pt x="85" y="18"/>
                    <a:pt x="85" y="18"/>
                    <a:pt x="85" y="18"/>
                  </a:cubicBezTo>
                  <a:cubicBezTo>
                    <a:pt x="85" y="18"/>
                    <a:pt x="85" y="18"/>
                    <a:pt x="85" y="18"/>
                  </a:cubicBezTo>
                  <a:cubicBezTo>
                    <a:pt x="85" y="18"/>
                    <a:pt x="85" y="19"/>
                    <a:pt x="85" y="20"/>
                  </a:cubicBezTo>
                  <a:cubicBezTo>
                    <a:pt x="85" y="18"/>
                    <a:pt x="84" y="17"/>
                    <a:pt x="83" y="16"/>
                  </a:cubicBezTo>
                  <a:cubicBezTo>
                    <a:pt x="83" y="16"/>
                    <a:pt x="83" y="15"/>
                    <a:pt x="83" y="15"/>
                  </a:cubicBezTo>
                  <a:cubicBezTo>
                    <a:pt x="83" y="15"/>
                    <a:pt x="84" y="15"/>
                    <a:pt x="85" y="15"/>
                  </a:cubicBezTo>
                  <a:close/>
                  <a:moveTo>
                    <a:pt x="83" y="57"/>
                  </a:moveTo>
                  <a:cubicBezTo>
                    <a:pt x="83" y="57"/>
                    <a:pt x="84" y="57"/>
                    <a:pt x="84" y="58"/>
                  </a:cubicBezTo>
                  <a:cubicBezTo>
                    <a:pt x="84" y="58"/>
                    <a:pt x="84" y="58"/>
                    <a:pt x="84" y="58"/>
                  </a:cubicBezTo>
                  <a:cubicBezTo>
                    <a:pt x="84" y="58"/>
                    <a:pt x="84" y="58"/>
                    <a:pt x="84" y="58"/>
                  </a:cubicBezTo>
                  <a:cubicBezTo>
                    <a:pt x="84" y="58"/>
                    <a:pt x="84" y="58"/>
                    <a:pt x="84" y="58"/>
                  </a:cubicBezTo>
                  <a:cubicBezTo>
                    <a:pt x="96" y="53"/>
                    <a:pt x="88" y="57"/>
                    <a:pt x="90" y="56"/>
                  </a:cubicBezTo>
                  <a:cubicBezTo>
                    <a:pt x="90" y="56"/>
                    <a:pt x="90" y="56"/>
                    <a:pt x="90" y="56"/>
                  </a:cubicBezTo>
                  <a:cubicBezTo>
                    <a:pt x="90" y="56"/>
                    <a:pt x="90" y="56"/>
                    <a:pt x="90" y="56"/>
                  </a:cubicBezTo>
                  <a:cubicBezTo>
                    <a:pt x="90" y="55"/>
                    <a:pt x="90" y="55"/>
                    <a:pt x="90" y="55"/>
                  </a:cubicBezTo>
                  <a:cubicBezTo>
                    <a:pt x="90" y="55"/>
                    <a:pt x="90" y="55"/>
                    <a:pt x="90" y="55"/>
                  </a:cubicBezTo>
                  <a:cubicBezTo>
                    <a:pt x="90" y="54"/>
                    <a:pt x="90" y="54"/>
                    <a:pt x="90" y="54"/>
                  </a:cubicBezTo>
                  <a:cubicBezTo>
                    <a:pt x="90" y="53"/>
                    <a:pt x="90" y="53"/>
                    <a:pt x="90" y="52"/>
                  </a:cubicBezTo>
                  <a:cubicBezTo>
                    <a:pt x="90" y="51"/>
                    <a:pt x="89" y="51"/>
                    <a:pt x="89" y="50"/>
                  </a:cubicBezTo>
                  <a:cubicBezTo>
                    <a:pt x="90" y="52"/>
                    <a:pt x="92" y="55"/>
                    <a:pt x="94" y="58"/>
                  </a:cubicBezTo>
                  <a:cubicBezTo>
                    <a:pt x="94" y="58"/>
                    <a:pt x="94" y="59"/>
                    <a:pt x="94" y="59"/>
                  </a:cubicBezTo>
                  <a:cubicBezTo>
                    <a:pt x="95" y="59"/>
                    <a:pt x="95" y="59"/>
                    <a:pt x="95" y="59"/>
                  </a:cubicBezTo>
                  <a:cubicBezTo>
                    <a:pt x="95" y="60"/>
                    <a:pt x="95" y="60"/>
                    <a:pt x="95" y="60"/>
                  </a:cubicBezTo>
                  <a:cubicBezTo>
                    <a:pt x="95" y="60"/>
                    <a:pt x="95" y="60"/>
                    <a:pt x="95" y="60"/>
                  </a:cubicBezTo>
                  <a:cubicBezTo>
                    <a:pt x="95" y="60"/>
                    <a:pt x="95" y="60"/>
                    <a:pt x="95" y="60"/>
                  </a:cubicBezTo>
                  <a:cubicBezTo>
                    <a:pt x="98" y="58"/>
                    <a:pt x="89" y="63"/>
                    <a:pt x="101" y="57"/>
                  </a:cubicBezTo>
                  <a:cubicBezTo>
                    <a:pt x="101" y="57"/>
                    <a:pt x="101" y="57"/>
                    <a:pt x="101" y="57"/>
                  </a:cubicBezTo>
                  <a:cubicBezTo>
                    <a:pt x="101" y="56"/>
                    <a:pt x="101" y="56"/>
                    <a:pt x="101" y="56"/>
                  </a:cubicBezTo>
                  <a:cubicBezTo>
                    <a:pt x="101" y="54"/>
                    <a:pt x="101" y="54"/>
                    <a:pt x="101" y="54"/>
                  </a:cubicBezTo>
                  <a:cubicBezTo>
                    <a:pt x="101" y="54"/>
                    <a:pt x="101" y="54"/>
                    <a:pt x="101" y="54"/>
                  </a:cubicBezTo>
                  <a:cubicBezTo>
                    <a:pt x="101" y="55"/>
                    <a:pt x="102" y="57"/>
                    <a:pt x="103" y="59"/>
                  </a:cubicBezTo>
                  <a:cubicBezTo>
                    <a:pt x="104" y="60"/>
                    <a:pt x="105" y="61"/>
                    <a:pt x="106" y="63"/>
                  </a:cubicBezTo>
                  <a:cubicBezTo>
                    <a:pt x="107" y="63"/>
                    <a:pt x="107" y="63"/>
                    <a:pt x="107" y="63"/>
                  </a:cubicBezTo>
                  <a:cubicBezTo>
                    <a:pt x="107" y="63"/>
                    <a:pt x="107" y="63"/>
                    <a:pt x="107" y="63"/>
                  </a:cubicBezTo>
                  <a:cubicBezTo>
                    <a:pt x="107" y="63"/>
                    <a:pt x="107" y="63"/>
                    <a:pt x="107" y="63"/>
                  </a:cubicBezTo>
                  <a:cubicBezTo>
                    <a:pt x="107" y="63"/>
                    <a:pt x="107" y="63"/>
                    <a:pt x="107" y="63"/>
                  </a:cubicBezTo>
                  <a:cubicBezTo>
                    <a:pt x="107" y="63"/>
                    <a:pt x="107" y="63"/>
                    <a:pt x="107" y="63"/>
                  </a:cubicBezTo>
                  <a:cubicBezTo>
                    <a:pt x="107" y="63"/>
                    <a:pt x="106" y="63"/>
                    <a:pt x="106" y="63"/>
                  </a:cubicBezTo>
                  <a:cubicBezTo>
                    <a:pt x="97" y="62"/>
                    <a:pt x="88" y="60"/>
                    <a:pt x="79" y="59"/>
                  </a:cubicBezTo>
                  <a:cubicBezTo>
                    <a:pt x="81" y="58"/>
                    <a:pt x="83" y="57"/>
                    <a:pt x="83" y="57"/>
                  </a:cubicBezTo>
                  <a:close/>
                  <a:moveTo>
                    <a:pt x="77" y="14"/>
                  </a:moveTo>
                  <a:cubicBezTo>
                    <a:pt x="77" y="14"/>
                    <a:pt x="76" y="14"/>
                    <a:pt x="75" y="15"/>
                  </a:cubicBezTo>
                  <a:cubicBezTo>
                    <a:pt x="75" y="15"/>
                    <a:pt x="75" y="15"/>
                    <a:pt x="75" y="15"/>
                  </a:cubicBezTo>
                  <a:cubicBezTo>
                    <a:pt x="75" y="15"/>
                    <a:pt x="75" y="16"/>
                    <a:pt x="75" y="17"/>
                  </a:cubicBezTo>
                  <a:cubicBezTo>
                    <a:pt x="75" y="17"/>
                    <a:pt x="75" y="17"/>
                    <a:pt x="75" y="17"/>
                  </a:cubicBezTo>
                  <a:cubicBezTo>
                    <a:pt x="75" y="18"/>
                    <a:pt x="75" y="18"/>
                    <a:pt x="75" y="19"/>
                  </a:cubicBezTo>
                  <a:cubicBezTo>
                    <a:pt x="75" y="19"/>
                    <a:pt x="75" y="20"/>
                    <a:pt x="75" y="21"/>
                  </a:cubicBezTo>
                  <a:cubicBezTo>
                    <a:pt x="74" y="18"/>
                    <a:pt x="73" y="16"/>
                    <a:pt x="72" y="14"/>
                  </a:cubicBezTo>
                  <a:cubicBezTo>
                    <a:pt x="71" y="14"/>
                    <a:pt x="71" y="13"/>
                    <a:pt x="70" y="13"/>
                  </a:cubicBezTo>
                  <a:cubicBezTo>
                    <a:pt x="73" y="13"/>
                    <a:pt x="75" y="13"/>
                    <a:pt x="77" y="14"/>
                  </a:cubicBezTo>
                  <a:close/>
                  <a:moveTo>
                    <a:pt x="77" y="58"/>
                  </a:moveTo>
                  <a:cubicBezTo>
                    <a:pt x="75" y="58"/>
                    <a:pt x="74" y="58"/>
                    <a:pt x="73" y="57"/>
                  </a:cubicBezTo>
                  <a:cubicBezTo>
                    <a:pt x="73" y="57"/>
                    <a:pt x="73" y="57"/>
                    <a:pt x="73" y="57"/>
                  </a:cubicBezTo>
                  <a:cubicBezTo>
                    <a:pt x="73" y="57"/>
                    <a:pt x="74" y="56"/>
                    <a:pt x="75" y="56"/>
                  </a:cubicBezTo>
                  <a:cubicBezTo>
                    <a:pt x="76" y="57"/>
                    <a:pt x="76" y="57"/>
                    <a:pt x="76" y="58"/>
                  </a:cubicBezTo>
                  <a:lnTo>
                    <a:pt x="77" y="58"/>
                  </a:lnTo>
                  <a:close/>
                  <a:moveTo>
                    <a:pt x="68" y="56"/>
                  </a:moveTo>
                  <a:cubicBezTo>
                    <a:pt x="68" y="56"/>
                    <a:pt x="68" y="56"/>
                    <a:pt x="68" y="56"/>
                  </a:cubicBezTo>
                  <a:cubicBezTo>
                    <a:pt x="68" y="57"/>
                    <a:pt x="68" y="57"/>
                    <a:pt x="68" y="57"/>
                  </a:cubicBezTo>
                  <a:cubicBezTo>
                    <a:pt x="61" y="55"/>
                    <a:pt x="54" y="54"/>
                    <a:pt x="47" y="53"/>
                  </a:cubicBezTo>
                  <a:cubicBezTo>
                    <a:pt x="48" y="53"/>
                    <a:pt x="49" y="53"/>
                    <a:pt x="51" y="52"/>
                  </a:cubicBezTo>
                  <a:cubicBezTo>
                    <a:pt x="51" y="52"/>
                    <a:pt x="51" y="53"/>
                    <a:pt x="51" y="53"/>
                  </a:cubicBezTo>
                  <a:cubicBezTo>
                    <a:pt x="49" y="54"/>
                    <a:pt x="50" y="54"/>
                    <a:pt x="51" y="53"/>
                  </a:cubicBezTo>
                  <a:cubicBezTo>
                    <a:pt x="51" y="53"/>
                    <a:pt x="51" y="53"/>
                    <a:pt x="51" y="53"/>
                  </a:cubicBezTo>
                  <a:cubicBezTo>
                    <a:pt x="51" y="53"/>
                    <a:pt x="51" y="53"/>
                    <a:pt x="51" y="53"/>
                  </a:cubicBezTo>
                  <a:cubicBezTo>
                    <a:pt x="51" y="53"/>
                    <a:pt x="51" y="53"/>
                    <a:pt x="51" y="53"/>
                  </a:cubicBezTo>
                  <a:cubicBezTo>
                    <a:pt x="51" y="54"/>
                    <a:pt x="51" y="54"/>
                    <a:pt x="51" y="54"/>
                  </a:cubicBezTo>
                  <a:cubicBezTo>
                    <a:pt x="51" y="54"/>
                    <a:pt x="52" y="53"/>
                    <a:pt x="54" y="52"/>
                  </a:cubicBezTo>
                  <a:cubicBezTo>
                    <a:pt x="55" y="52"/>
                    <a:pt x="55" y="53"/>
                    <a:pt x="55" y="53"/>
                  </a:cubicBezTo>
                  <a:cubicBezTo>
                    <a:pt x="55" y="53"/>
                    <a:pt x="55" y="53"/>
                    <a:pt x="55" y="53"/>
                  </a:cubicBezTo>
                  <a:cubicBezTo>
                    <a:pt x="55" y="53"/>
                    <a:pt x="55" y="53"/>
                    <a:pt x="55" y="53"/>
                  </a:cubicBezTo>
                  <a:cubicBezTo>
                    <a:pt x="58" y="52"/>
                    <a:pt x="50" y="56"/>
                    <a:pt x="59" y="51"/>
                  </a:cubicBezTo>
                  <a:cubicBezTo>
                    <a:pt x="60" y="52"/>
                    <a:pt x="60" y="53"/>
                    <a:pt x="61" y="54"/>
                  </a:cubicBezTo>
                  <a:cubicBezTo>
                    <a:pt x="61" y="54"/>
                    <a:pt x="61" y="54"/>
                    <a:pt x="61" y="54"/>
                  </a:cubicBezTo>
                  <a:cubicBezTo>
                    <a:pt x="61" y="54"/>
                    <a:pt x="61" y="54"/>
                    <a:pt x="61" y="54"/>
                  </a:cubicBezTo>
                  <a:cubicBezTo>
                    <a:pt x="62" y="55"/>
                    <a:pt x="62" y="55"/>
                    <a:pt x="62" y="55"/>
                  </a:cubicBezTo>
                  <a:cubicBezTo>
                    <a:pt x="62" y="55"/>
                    <a:pt x="62" y="55"/>
                    <a:pt x="62" y="55"/>
                  </a:cubicBezTo>
                  <a:cubicBezTo>
                    <a:pt x="64" y="54"/>
                    <a:pt x="65" y="54"/>
                    <a:pt x="66" y="53"/>
                  </a:cubicBezTo>
                  <a:cubicBezTo>
                    <a:pt x="67" y="54"/>
                    <a:pt x="67" y="55"/>
                    <a:pt x="68" y="56"/>
                  </a:cubicBezTo>
                  <a:close/>
                  <a:moveTo>
                    <a:pt x="62" y="14"/>
                  </a:moveTo>
                  <a:cubicBezTo>
                    <a:pt x="62" y="13"/>
                    <a:pt x="62" y="13"/>
                    <a:pt x="63" y="13"/>
                  </a:cubicBezTo>
                  <a:cubicBezTo>
                    <a:pt x="63" y="13"/>
                    <a:pt x="63" y="13"/>
                    <a:pt x="63" y="13"/>
                  </a:cubicBezTo>
                  <a:cubicBezTo>
                    <a:pt x="63" y="13"/>
                    <a:pt x="63" y="13"/>
                    <a:pt x="63" y="13"/>
                  </a:cubicBezTo>
                  <a:cubicBezTo>
                    <a:pt x="63" y="13"/>
                    <a:pt x="63" y="13"/>
                    <a:pt x="63" y="13"/>
                  </a:cubicBezTo>
                  <a:cubicBezTo>
                    <a:pt x="63" y="14"/>
                    <a:pt x="63" y="14"/>
                    <a:pt x="63" y="14"/>
                  </a:cubicBezTo>
                  <a:cubicBezTo>
                    <a:pt x="63" y="14"/>
                    <a:pt x="62" y="14"/>
                    <a:pt x="62" y="14"/>
                  </a:cubicBezTo>
                  <a:close/>
                  <a:moveTo>
                    <a:pt x="61" y="11"/>
                  </a:moveTo>
                  <a:cubicBezTo>
                    <a:pt x="63" y="11"/>
                    <a:pt x="64" y="12"/>
                    <a:pt x="66" y="12"/>
                  </a:cubicBezTo>
                  <a:cubicBezTo>
                    <a:pt x="64" y="13"/>
                    <a:pt x="63" y="13"/>
                    <a:pt x="62" y="14"/>
                  </a:cubicBezTo>
                  <a:cubicBezTo>
                    <a:pt x="62" y="13"/>
                    <a:pt x="62" y="13"/>
                    <a:pt x="62" y="13"/>
                  </a:cubicBezTo>
                  <a:cubicBezTo>
                    <a:pt x="61" y="13"/>
                    <a:pt x="61" y="13"/>
                    <a:pt x="61" y="13"/>
                  </a:cubicBezTo>
                  <a:cubicBezTo>
                    <a:pt x="62" y="12"/>
                    <a:pt x="62" y="12"/>
                    <a:pt x="61" y="13"/>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1" y="11"/>
                    <a:pt x="61" y="11"/>
                  </a:cubicBezTo>
                  <a:close/>
                  <a:moveTo>
                    <a:pt x="60" y="11"/>
                  </a:moveTo>
                  <a:cubicBezTo>
                    <a:pt x="60" y="11"/>
                    <a:pt x="56" y="13"/>
                    <a:pt x="54" y="14"/>
                  </a:cubicBezTo>
                  <a:cubicBezTo>
                    <a:pt x="54" y="13"/>
                    <a:pt x="53" y="13"/>
                    <a:pt x="52" y="12"/>
                  </a:cubicBezTo>
                  <a:cubicBezTo>
                    <a:pt x="52" y="12"/>
                    <a:pt x="52" y="12"/>
                    <a:pt x="52" y="12"/>
                  </a:cubicBezTo>
                  <a:cubicBezTo>
                    <a:pt x="52" y="11"/>
                    <a:pt x="52" y="11"/>
                    <a:pt x="52" y="12"/>
                  </a:cubicBezTo>
                  <a:cubicBezTo>
                    <a:pt x="51" y="10"/>
                    <a:pt x="51" y="10"/>
                    <a:pt x="51" y="10"/>
                  </a:cubicBezTo>
                  <a:cubicBezTo>
                    <a:pt x="51" y="10"/>
                    <a:pt x="51" y="10"/>
                    <a:pt x="51" y="10"/>
                  </a:cubicBezTo>
                  <a:cubicBezTo>
                    <a:pt x="51" y="10"/>
                    <a:pt x="51" y="10"/>
                    <a:pt x="51" y="10"/>
                  </a:cubicBezTo>
                  <a:cubicBezTo>
                    <a:pt x="51" y="10"/>
                    <a:pt x="51" y="10"/>
                    <a:pt x="51" y="10"/>
                  </a:cubicBezTo>
                  <a:cubicBezTo>
                    <a:pt x="49" y="11"/>
                    <a:pt x="48" y="12"/>
                    <a:pt x="47" y="12"/>
                  </a:cubicBezTo>
                  <a:cubicBezTo>
                    <a:pt x="47" y="11"/>
                    <a:pt x="47" y="11"/>
                    <a:pt x="47" y="11"/>
                  </a:cubicBezTo>
                  <a:cubicBezTo>
                    <a:pt x="47" y="11"/>
                    <a:pt x="47" y="11"/>
                    <a:pt x="47" y="11"/>
                  </a:cubicBezTo>
                  <a:cubicBezTo>
                    <a:pt x="47" y="11"/>
                    <a:pt x="47" y="11"/>
                    <a:pt x="47" y="11"/>
                  </a:cubicBezTo>
                  <a:cubicBezTo>
                    <a:pt x="50" y="9"/>
                    <a:pt x="46" y="11"/>
                    <a:pt x="43" y="13"/>
                  </a:cubicBezTo>
                  <a:cubicBezTo>
                    <a:pt x="43" y="12"/>
                    <a:pt x="43" y="11"/>
                    <a:pt x="42" y="10"/>
                  </a:cubicBezTo>
                  <a:cubicBezTo>
                    <a:pt x="42" y="10"/>
                    <a:pt x="42" y="9"/>
                    <a:pt x="41" y="8"/>
                  </a:cubicBezTo>
                  <a:cubicBezTo>
                    <a:pt x="47" y="9"/>
                    <a:pt x="54" y="10"/>
                    <a:pt x="60" y="11"/>
                  </a:cubicBezTo>
                  <a:close/>
                  <a:moveTo>
                    <a:pt x="45" y="53"/>
                  </a:moveTo>
                  <a:cubicBezTo>
                    <a:pt x="45" y="53"/>
                    <a:pt x="45" y="53"/>
                    <a:pt x="45" y="53"/>
                  </a:cubicBezTo>
                  <a:cubicBezTo>
                    <a:pt x="45" y="53"/>
                    <a:pt x="44" y="53"/>
                    <a:pt x="44" y="53"/>
                  </a:cubicBezTo>
                  <a:cubicBezTo>
                    <a:pt x="44" y="53"/>
                    <a:pt x="44" y="53"/>
                    <a:pt x="44" y="53"/>
                  </a:cubicBezTo>
                  <a:cubicBezTo>
                    <a:pt x="44" y="53"/>
                    <a:pt x="44" y="53"/>
                    <a:pt x="45" y="53"/>
                  </a:cubicBezTo>
                  <a:close/>
                  <a:moveTo>
                    <a:pt x="44" y="53"/>
                  </a:moveTo>
                  <a:cubicBezTo>
                    <a:pt x="44" y="53"/>
                    <a:pt x="45" y="53"/>
                    <a:pt x="45" y="52"/>
                  </a:cubicBezTo>
                  <a:cubicBezTo>
                    <a:pt x="45" y="52"/>
                    <a:pt x="45" y="52"/>
                    <a:pt x="45" y="53"/>
                  </a:cubicBezTo>
                  <a:cubicBezTo>
                    <a:pt x="44" y="53"/>
                    <a:pt x="44" y="53"/>
                    <a:pt x="44" y="53"/>
                  </a:cubicBezTo>
                  <a:close/>
                  <a:moveTo>
                    <a:pt x="37" y="8"/>
                  </a:moveTo>
                  <a:cubicBezTo>
                    <a:pt x="37" y="8"/>
                    <a:pt x="37" y="8"/>
                    <a:pt x="37" y="8"/>
                  </a:cubicBezTo>
                  <a:cubicBezTo>
                    <a:pt x="37" y="8"/>
                    <a:pt x="37" y="8"/>
                    <a:pt x="37" y="8"/>
                  </a:cubicBezTo>
                  <a:close/>
                  <a:moveTo>
                    <a:pt x="7" y="209"/>
                  </a:moveTo>
                  <a:cubicBezTo>
                    <a:pt x="7" y="208"/>
                    <a:pt x="7" y="208"/>
                    <a:pt x="7" y="208"/>
                  </a:cubicBezTo>
                  <a:cubicBezTo>
                    <a:pt x="7" y="208"/>
                    <a:pt x="8" y="204"/>
                    <a:pt x="9" y="198"/>
                  </a:cubicBezTo>
                  <a:cubicBezTo>
                    <a:pt x="11" y="180"/>
                    <a:pt x="14" y="160"/>
                    <a:pt x="17" y="140"/>
                  </a:cubicBezTo>
                  <a:cubicBezTo>
                    <a:pt x="21" y="115"/>
                    <a:pt x="25" y="88"/>
                    <a:pt x="29" y="61"/>
                  </a:cubicBezTo>
                  <a:cubicBezTo>
                    <a:pt x="29" y="60"/>
                    <a:pt x="29" y="59"/>
                    <a:pt x="29" y="58"/>
                  </a:cubicBezTo>
                  <a:cubicBezTo>
                    <a:pt x="30" y="58"/>
                    <a:pt x="30" y="58"/>
                    <a:pt x="30" y="58"/>
                  </a:cubicBezTo>
                  <a:cubicBezTo>
                    <a:pt x="31" y="58"/>
                    <a:pt x="31" y="58"/>
                    <a:pt x="31" y="58"/>
                  </a:cubicBezTo>
                  <a:cubicBezTo>
                    <a:pt x="31" y="58"/>
                    <a:pt x="31" y="59"/>
                    <a:pt x="31" y="59"/>
                  </a:cubicBezTo>
                  <a:cubicBezTo>
                    <a:pt x="33" y="59"/>
                    <a:pt x="33" y="59"/>
                    <a:pt x="33" y="59"/>
                  </a:cubicBezTo>
                  <a:cubicBezTo>
                    <a:pt x="39" y="59"/>
                    <a:pt x="39" y="59"/>
                    <a:pt x="39" y="59"/>
                  </a:cubicBezTo>
                  <a:cubicBezTo>
                    <a:pt x="49" y="61"/>
                    <a:pt x="60" y="62"/>
                    <a:pt x="71" y="64"/>
                  </a:cubicBezTo>
                  <a:cubicBezTo>
                    <a:pt x="82" y="66"/>
                    <a:pt x="93" y="68"/>
                    <a:pt x="104" y="70"/>
                  </a:cubicBezTo>
                  <a:cubicBezTo>
                    <a:pt x="114" y="72"/>
                    <a:pt x="125" y="74"/>
                    <a:pt x="136" y="75"/>
                  </a:cubicBezTo>
                  <a:cubicBezTo>
                    <a:pt x="161" y="79"/>
                    <a:pt x="161" y="79"/>
                    <a:pt x="161" y="79"/>
                  </a:cubicBezTo>
                  <a:cubicBezTo>
                    <a:pt x="161" y="79"/>
                    <a:pt x="181" y="80"/>
                    <a:pt x="180" y="80"/>
                  </a:cubicBezTo>
                  <a:cubicBezTo>
                    <a:pt x="182" y="80"/>
                    <a:pt x="185" y="80"/>
                    <a:pt x="186" y="80"/>
                  </a:cubicBezTo>
                  <a:cubicBezTo>
                    <a:pt x="186" y="83"/>
                    <a:pt x="185" y="87"/>
                    <a:pt x="185" y="91"/>
                  </a:cubicBezTo>
                  <a:cubicBezTo>
                    <a:pt x="184" y="98"/>
                    <a:pt x="183" y="105"/>
                    <a:pt x="182" y="112"/>
                  </a:cubicBezTo>
                  <a:cubicBezTo>
                    <a:pt x="180" y="126"/>
                    <a:pt x="178" y="140"/>
                    <a:pt x="176" y="154"/>
                  </a:cubicBezTo>
                  <a:cubicBezTo>
                    <a:pt x="174" y="167"/>
                    <a:pt x="172" y="181"/>
                    <a:pt x="170" y="194"/>
                  </a:cubicBezTo>
                  <a:cubicBezTo>
                    <a:pt x="168" y="206"/>
                    <a:pt x="166" y="219"/>
                    <a:pt x="164" y="231"/>
                  </a:cubicBezTo>
                  <a:cubicBezTo>
                    <a:pt x="164" y="231"/>
                    <a:pt x="164" y="231"/>
                    <a:pt x="164" y="231"/>
                  </a:cubicBezTo>
                  <a:cubicBezTo>
                    <a:pt x="161" y="231"/>
                    <a:pt x="161" y="231"/>
                    <a:pt x="161" y="231"/>
                  </a:cubicBezTo>
                  <a:cubicBezTo>
                    <a:pt x="158" y="230"/>
                    <a:pt x="155" y="230"/>
                    <a:pt x="152" y="229"/>
                  </a:cubicBezTo>
                  <a:cubicBezTo>
                    <a:pt x="146" y="229"/>
                    <a:pt x="140" y="228"/>
                    <a:pt x="134" y="227"/>
                  </a:cubicBezTo>
                  <a:cubicBezTo>
                    <a:pt x="122" y="225"/>
                    <a:pt x="111" y="224"/>
                    <a:pt x="100" y="222"/>
                  </a:cubicBezTo>
                  <a:cubicBezTo>
                    <a:pt x="79" y="218"/>
                    <a:pt x="59" y="215"/>
                    <a:pt x="41" y="213"/>
                  </a:cubicBezTo>
                  <a:cubicBezTo>
                    <a:pt x="38" y="212"/>
                    <a:pt x="35" y="212"/>
                    <a:pt x="33" y="211"/>
                  </a:cubicBezTo>
                  <a:cubicBezTo>
                    <a:pt x="31" y="211"/>
                    <a:pt x="30" y="211"/>
                    <a:pt x="30" y="211"/>
                  </a:cubicBezTo>
                  <a:cubicBezTo>
                    <a:pt x="30" y="211"/>
                    <a:pt x="11" y="209"/>
                    <a:pt x="11" y="210"/>
                  </a:cubicBezTo>
                  <a:cubicBezTo>
                    <a:pt x="9" y="209"/>
                    <a:pt x="7" y="209"/>
                    <a:pt x="6" y="210"/>
                  </a:cubicBezTo>
                  <a:cubicBezTo>
                    <a:pt x="6" y="209"/>
                    <a:pt x="7" y="209"/>
                    <a:pt x="7" y="209"/>
                  </a:cubicBezTo>
                  <a:close/>
                </a:path>
              </a:pathLst>
            </a:custGeom>
            <a:solidFill>
              <a:schemeClr val="bg1"/>
            </a:solidFill>
            <a:ln w="76200">
              <a:solidFill>
                <a:schemeClr val="tx1"/>
              </a:solidFill>
              <a:round/>
            </a:ln>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 name="矩形 24"/>
            <p:cNvSpPr/>
            <p:nvPr/>
          </p:nvSpPr>
          <p:spPr>
            <a:xfrm>
              <a:off x="1178732" y="2336800"/>
              <a:ext cx="2339167" cy="6731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nvGrpSpPr>
          <p:cNvPr id="26" name="组合 25"/>
          <p:cNvGrpSpPr/>
          <p:nvPr/>
        </p:nvGrpSpPr>
        <p:grpSpPr>
          <a:xfrm>
            <a:off x="5973426" y="2039772"/>
            <a:ext cx="2915094" cy="3485965"/>
            <a:chOff x="889589" y="2088726"/>
            <a:chExt cx="2915094" cy="3485965"/>
          </a:xfrm>
        </p:grpSpPr>
        <p:sp>
          <p:nvSpPr>
            <p:cNvPr id="27" name="Freeform 384"/>
            <p:cNvSpPr>
              <a:spLocks noEditPoints="1"/>
            </p:cNvSpPr>
            <p:nvPr/>
          </p:nvSpPr>
          <p:spPr bwMode="auto">
            <a:xfrm rot="21089386">
              <a:off x="889589" y="2088726"/>
              <a:ext cx="2915094" cy="3485965"/>
            </a:xfrm>
            <a:custGeom>
              <a:avLst/>
              <a:gdLst>
                <a:gd name="T0" fmla="*/ 164 w 200"/>
                <a:gd name="T1" fmla="*/ 238 h 239"/>
                <a:gd name="T2" fmla="*/ 182 w 200"/>
                <a:gd name="T3" fmla="*/ 163 h 239"/>
                <a:gd name="T4" fmla="*/ 199 w 200"/>
                <a:gd name="T5" fmla="*/ 33 h 239"/>
                <a:gd name="T6" fmla="*/ 46 w 200"/>
                <a:gd name="T7" fmla="*/ 2 h 239"/>
                <a:gd name="T8" fmla="*/ 11 w 200"/>
                <a:gd name="T9" fmla="*/ 136 h 239"/>
                <a:gd name="T10" fmla="*/ 192 w 200"/>
                <a:gd name="T11" fmla="*/ 37 h 239"/>
                <a:gd name="T12" fmla="*/ 187 w 200"/>
                <a:gd name="T13" fmla="*/ 64 h 239"/>
                <a:gd name="T14" fmla="*/ 184 w 200"/>
                <a:gd name="T15" fmla="*/ 32 h 239"/>
                <a:gd name="T16" fmla="*/ 181 w 200"/>
                <a:gd name="T17" fmla="*/ 75 h 239"/>
                <a:gd name="T18" fmla="*/ 174 w 200"/>
                <a:gd name="T19" fmla="*/ 74 h 239"/>
                <a:gd name="T20" fmla="*/ 174 w 200"/>
                <a:gd name="T21" fmla="*/ 74 h 239"/>
                <a:gd name="T22" fmla="*/ 167 w 200"/>
                <a:gd name="T23" fmla="*/ 70 h 239"/>
                <a:gd name="T24" fmla="*/ 170 w 200"/>
                <a:gd name="T25" fmla="*/ 69 h 239"/>
                <a:gd name="T26" fmla="*/ 169 w 200"/>
                <a:gd name="T27" fmla="*/ 28 h 239"/>
                <a:gd name="T28" fmla="*/ 164 w 200"/>
                <a:gd name="T29" fmla="*/ 30 h 239"/>
                <a:gd name="T30" fmla="*/ 159 w 200"/>
                <a:gd name="T31" fmla="*/ 29 h 239"/>
                <a:gd name="T32" fmla="*/ 154 w 200"/>
                <a:gd name="T33" fmla="*/ 68 h 239"/>
                <a:gd name="T34" fmla="*/ 160 w 200"/>
                <a:gd name="T35" fmla="*/ 71 h 239"/>
                <a:gd name="T36" fmla="*/ 153 w 200"/>
                <a:gd name="T37" fmla="*/ 68 h 239"/>
                <a:gd name="T38" fmla="*/ 151 w 200"/>
                <a:gd name="T39" fmla="*/ 29 h 239"/>
                <a:gd name="T40" fmla="*/ 143 w 200"/>
                <a:gd name="T41" fmla="*/ 27 h 239"/>
                <a:gd name="T42" fmla="*/ 135 w 200"/>
                <a:gd name="T43" fmla="*/ 29 h 239"/>
                <a:gd name="T44" fmla="*/ 128 w 200"/>
                <a:gd name="T45" fmla="*/ 25 h 239"/>
                <a:gd name="T46" fmla="*/ 147 w 200"/>
                <a:gd name="T47" fmla="*/ 25 h 239"/>
                <a:gd name="T48" fmla="*/ 135 w 200"/>
                <a:gd name="T49" fmla="*/ 59 h 239"/>
                <a:gd name="T50" fmla="*/ 139 w 200"/>
                <a:gd name="T51" fmla="*/ 67 h 239"/>
                <a:gd name="T52" fmla="*/ 146 w 200"/>
                <a:gd name="T53" fmla="*/ 70 h 239"/>
                <a:gd name="T54" fmla="*/ 136 w 200"/>
                <a:gd name="T55" fmla="*/ 28 h 239"/>
                <a:gd name="T56" fmla="*/ 122 w 200"/>
                <a:gd name="T57" fmla="*/ 55 h 239"/>
                <a:gd name="T58" fmla="*/ 119 w 200"/>
                <a:gd name="T59" fmla="*/ 25 h 239"/>
                <a:gd name="T60" fmla="*/ 113 w 200"/>
                <a:gd name="T61" fmla="*/ 20 h 239"/>
                <a:gd name="T62" fmla="*/ 113 w 200"/>
                <a:gd name="T63" fmla="*/ 60 h 239"/>
                <a:gd name="T64" fmla="*/ 107 w 200"/>
                <a:gd name="T65" fmla="*/ 24 h 239"/>
                <a:gd name="T66" fmla="*/ 107 w 200"/>
                <a:gd name="T67" fmla="*/ 25 h 239"/>
                <a:gd name="T68" fmla="*/ 96 w 200"/>
                <a:gd name="T69" fmla="*/ 21 h 239"/>
                <a:gd name="T70" fmla="*/ 101 w 200"/>
                <a:gd name="T71" fmla="*/ 18 h 239"/>
                <a:gd name="T72" fmla="*/ 85 w 200"/>
                <a:gd name="T73" fmla="*/ 15 h 239"/>
                <a:gd name="T74" fmla="*/ 83 w 200"/>
                <a:gd name="T75" fmla="*/ 57 h 239"/>
                <a:gd name="T76" fmla="*/ 90 w 200"/>
                <a:gd name="T77" fmla="*/ 55 h 239"/>
                <a:gd name="T78" fmla="*/ 95 w 200"/>
                <a:gd name="T79" fmla="*/ 60 h 239"/>
                <a:gd name="T80" fmla="*/ 103 w 200"/>
                <a:gd name="T81" fmla="*/ 59 h 239"/>
                <a:gd name="T82" fmla="*/ 79 w 200"/>
                <a:gd name="T83" fmla="*/ 59 h 239"/>
                <a:gd name="T84" fmla="*/ 75 w 200"/>
                <a:gd name="T85" fmla="*/ 21 h 239"/>
                <a:gd name="T86" fmla="*/ 76 w 200"/>
                <a:gd name="T87" fmla="*/ 58 h 239"/>
                <a:gd name="T88" fmla="*/ 51 w 200"/>
                <a:gd name="T89" fmla="*/ 53 h 239"/>
                <a:gd name="T90" fmla="*/ 55 w 200"/>
                <a:gd name="T91" fmla="*/ 53 h 239"/>
                <a:gd name="T92" fmla="*/ 68 w 200"/>
                <a:gd name="T93" fmla="*/ 56 h 239"/>
                <a:gd name="T94" fmla="*/ 61 w 200"/>
                <a:gd name="T95" fmla="*/ 11 h 239"/>
                <a:gd name="T96" fmla="*/ 60 w 200"/>
                <a:gd name="T97" fmla="*/ 11 h 239"/>
                <a:gd name="T98" fmla="*/ 52 w 200"/>
                <a:gd name="T99" fmla="*/ 12 h 239"/>
                <a:gd name="T100" fmla="*/ 47 w 200"/>
                <a:gd name="T101" fmla="*/ 11 h 239"/>
                <a:gd name="T102" fmla="*/ 45 w 200"/>
                <a:gd name="T103" fmla="*/ 53 h 239"/>
                <a:gd name="T104" fmla="*/ 37 w 200"/>
                <a:gd name="T105" fmla="*/ 8 h 239"/>
                <a:gd name="T106" fmla="*/ 29 w 200"/>
                <a:gd name="T107" fmla="*/ 58 h 239"/>
                <a:gd name="T108" fmla="*/ 136 w 200"/>
                <a:gd name="T109" fmla="*/ 75 h 239"/>
                <a:gd name="T110" fmla="*/ 164 w 200"/>
                <a:gd name="T111" fmla="*/ 231 h 239"/>
                <a:gd name="T112" fmla="*/ 30 w 200"/>
                <a:gd name="T113" fmla="*/ 21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0" h="239">
                  <a:moveTo>
                    <a:pt x="3" y="210"/>
                  </a:moveTo>
                  <a:cubicBezTo>
                    <a:pt x="3" y="211"/>
                    <a:pt x="5" y="212"/>
                    <a:pt x="11" y="213"/>
                  </a:cubicBezTo>
                  <a:cubicBezTo>
                    <a:pt x="18" y="215"/>
                    <a:pt x="28" y="218"/>
                    <a:pt x="28" y="218"/>
                  </a:cubicBezTo>
                  <a:cubicBezTo>
                    <a:pt x="28" y="218"/>
                    <a:pt x="29" y="218"/>
                    <a:pt x="31" y="218"/>
                  </a:cubicBezTo>
                  <a:cubicBezTo>
                    <a:pt x="32" y="218"/>
                    <a:pt x="33" y="218"/>
                    <a:pt x="34" y="218"/>
                  </a:cubicBezTo>
                  <a:cubicBezTo>
                    <a:pt x="50" y="221"/>
                    <a:pt x="68" y="224"/>
                    <a:pt x="88" y="227"/>
                  </a:cubicBezTo>
                  <a:cubicBezTo>
                    <a:pt x="110" y="230"/>
                    <a:pt x="134" y="234"/>
                    <a:pt x="159" y="237"/>
                  </a:cubicBezTo>
                  <a:cubicBezTo>
                    <a:pt x="161" y="238"/>
                    <a:pt x="163" y="238"/>
                    <a:pt x="164" y="238"/>
                  </a:cubicBezTo>
                  <a:cubicBezTo>
                    <a:pt x="169" y="239"/>
                    <a:pt x="169" y="239"/>
                    <a:pt x="169" y="239"/>
                  </a:cubicBezTo>
                  <a:cubicBezTo>
                    <a:pt x="170" y="239"/>
                    <a:pt x="170" y="239"/>
                    <a:pt x="170" y="239"/>
                  </a:cubicBezTo>
                  <a:cubicBezTo>
                    <a:pt x="170" y="239"/>
                    <a:pt x="170" y="239"/>
                    <a:pt x="170" y="238"/>
                  </a:cubicBezTo>
                  <a:cubicBezTo>
                    <a:pt x="170" y="237"/>
                    <a:pt x="170" y="237"/>
                    <a:pt x="170" y="237"/>
                  </a:cubicBezTo>
                  <a:cubicBezTo>
                    <a:pt x="171" y="235"/>
                    <a:pt x="171" y="235"/>
                    <a:pt x="171" y="235"/>
                  </a:cubicBezTo>
                  <a:cubicBezTo>
                    <a:pt x="171" y="231"/>
                    <a:pt x="172" y="228"/>
                    <a:pt x="172" y="224"/>
                  </a:cubicBezTo>
                  <a:cubicBezTo>
                    <a:pt x="173" y="217"/>
                    <a:pt x="174" y="211"/>
                    <a:pt x="175" y="204"/>
                  </a:cubicBezTo>
                  <a:cubicBezTo>
                    <a:pt x="177" y="191"/>
                    <a:pt x="179" y="177"/>
                    <a:pt x="182" y="163"/>
                  </a:cubicBezTo>
                  <a:cubicBezTo>
                    <a:pt x="183" y="150"/>
                    <a:pt x="185" y="136"/>
                    <a:pt x="187" y="121"/>
                  </a:cubicBezTo>
                  <a:cubicBezTo>
                    <a:pt x="188" y="114"/>
                    <a:pt x="189" y="107"/>
                    <a:pt x="190" y="100"/>
                  </a:cubicBezTo>
                  <a:cubicBezTo>
                    <a:pt x="191" y="96"/>
                    <a:pt x="191" y="93"/>
                    <a:pt x="192" y="89"/>
                  </a:cubicBezTo>
                  <a:cubicBezTo>
                    <a:pt x="192" y="86"/>
                    <a:pt x="193" y="82"/>
                    <a:pt x="194" y="78"/>
                  </a:cubicBezTo>
                  <a:cubicBezTo>
                    <a:pt x="195" y="71"/>
                    <a:pt x="196" y="64"/>
                    <a:pt x="197" y="56"/>
                  </a:cubicBezTo>
                  <a:cubicBezTo>
                    <a:pt x="198" y="53"/>
                    <a:pt x="198" y="49"/>
                    <a:pt x="198" y="45"/>
                  </a:cubicBezTo>
                  <a:cubicBezTo>
                    <a:pt x="199" y="40"/>
                    <a:pt x="199" y="40"/>
                    <a:pt x="199" y="40"/>
                  </a:cubicBezTo>
                  <a:cubicBezTo>
                    <a:pt x="199" y="38"/>
                    <a:pt x="200" y="36"/>
                    <a:pt x="199" y="33"/>
                  </a:cubicBezTo>
                  <a:cubicBezTo>
                    <a:pt x="199" y="32"/>
                    <a:pt x="199" y="31"/>
                    <a:pt x="198" y="29"/>
                  </a:cubicBezTo>
                  <a:cubicBezTo>
                    <a:pt x="197" y="29"/>
                    <a:pt x="197" y="28"/>
                    <a:pt x="196" y="28"/>
                  </a:cubicBezTo>
                  <a:cubicBezTo>
                    <a:pt x="196" y="27"/>
                    <a:pt x="195" y="27"/>
                    <a:pt x="195" y="26"/>
                  </a:cubicBezTo>
                  <a:cubicBezTo>
                    <a:pt x="192" y="25"/>
                    <a:pt x="190" y="25"/>
                    <a:pt x="188" y="24"/>
                  </a:cubicBezTo>
                  <a:cubicBezTo>
                    <a:pt x="184" y="24"/>
                    <a:pt x="181" y="23"/>
                    <a:pt x="177" y="23"/>
                  </a:cubicBezTo>
                  <a:cubicBezTo>
                    <a:pt x="170" y="21"/>
                    <a:pt x="162" y="20"/>
                    <a:pt x="155" y="19"/>
                  </a:cubicBezTo>
                  <a:cubicBezTo>
                    <a:pt x="126" y="15"/>
                    <a:pt x="96" y="10"/>
                    <a:pt x="67" y="5"/>
                  </a:cubicBezTo>
                  <a:cubicBezTo>
                    <a:pt x="60" y="4"/>
                    <a:pt x="53" y="3"/>
                    <a:pt x="46" y="2"/>
                  </a:cubicBezTo>
                  <a:cubicBezTo>
                    <a:pt x="41" y="1"/>
                    <a:pt x="37" y="1"/>
                    <a:pt x="32" y="0"/>
                  </a:cubicBezTo>
                  <a:cubicBezTo>
                    <a:pt x="31" y="0"/>
                    <a:pt x="31" y="0"/>
                    <a:pt x="31" y="0"/>
                  </a:cubicBezTo>
                  <a:cubicBezTo>
                    <a:pt x="31" y="1"/>
                    <a:pt x="31" y="1"/>
                    <a:pt x="31" y="1"/>
                  </a:cubicBezTo>
                  <a:cubicBezTo>
                    <a:pt x="30" y="4"/>
                    <a:pt x="30" y="4"/>
                    <a:pt x="30" y="4"/>
                  </a:cubicBezTo>
                  <a:cubicBezTo>
                    <a:pt x="30" y="8"/>
                    <a:pt x="30" y="8"/>
                    <a:pt x="30" y="8"/>
                  </a:cubicBezTo>
                  <a:cubicBezTo>
                    <a:pt x="29" y="13"/>
                    <a:pt x="29" y="13"/>
                    <a:pt x="29" y="13"/>
                  </a:cubicBezTo>
                  <a:cubicBezTo>
                    <a:pt x="27" y="28"/>
                    <a:pt x="25" y="42"/>
                    <a:pt x="23" y="56"/>
                  </a:cubicBezTo>
                  <a:cubicBezTo>
                    <a:pt x="19" y="84"/>
                    <a:pt x="15" y="110"/>
                    <a:pt x="11" y="136"/>
                  </a:cubicBezTo>
                  <a:cubicBezTo>
                    <a:pt x="8" y="158"/>
                    <a:pt x="5" y="178"/>
                    <a:pt x="2" y="197"/>
                  </a:cubicBezTo>
                  <a:cubicBezTo>
                    <a:pt x="1" y="203"/>
                    <a:pt x="0" y="207"/>
                    <a:pt x="0" y="207"/>
                  </a:cubicBezTo>
                  <a:cubicBezTo>
                    <a:pt x="0" y="207"/>
                    <a:pt x="1" y="208"/>
                    <a:pt x="1" y="208"/>
                  </a:cubicBezTo>
                  <a:cubicBezTo>
                    <a:pt x="2" y="209"/>
                    <a:pt x="2" y="210"/>
                    <a:pt x="3" y="210"/>
                  </a:cubicBezTo>
                  <a:close/>
                  <a:moveTo>
                    <a:pt x="190" y="32"/>
                  </a:moveTo>
                  <a:cubicBezTo>
                    <a:pt x="192" y="32"/>
                    <a:pt x="192" y="33"/>
                    <a:pt x="192" y="33"/>
                  </a:cubicBezTo>
                  <a:cubicBezTo>
                    <a:pt x="193" y="34"/>
                    <a:pt x="193" y="36"/>
                    <a:pt x="192" y="37"/>
                  </a:cubicBezTo>
                  <a:cubicBezTo>
                    <a:pt x="192" y="37"/>
                    <a:pt x="192" y="37"/>
                    <a:pt x="192" y="37"/>
                  </a:cubicBezTo>
                  <a:cubicBezTo>
                    <a:pt x="192" y="37"/>
                    <a:pt x="192" y="36"/>
                    <a:pt x="192" y="35"/>
                  </a:cubicBezTo>
                  <a:cubicBezTo>
                    <a:pt x="191" y="34"/>
                    <a:pt x="191" y="33"/>
                    <a:pt x="190" y="32"/>
                  </a:cubicBezTo>
                  <a:cubicBezTo>
                    <a:pt x="190" y="32"/>
                    <a:pt x="190" y="32"/>
                    <a:pt x="190" y="32"/>
                  </a:cubicBezTo>
                  <a:close/>
                  <a:moveTo>
                    <a:pt x="189" y="64"/>
                  </a:moveTo>
                  <a:cubicBezTo>
                    <a:pt x="189" y="66"/>
                    <a:pt x="188" y="67"/>
                    <a:pt x="188" y="69"/>
                  </a:cubicBezTo>
                  <a:cubicBezTo>
                    <a:pt x="188" y="70"/>
                    <a:pt x="188" y="70"/>
                    <a:pt x="188" y="71"/>
                  </a:cubicBezTo>
                  <a:cubicBezTo>
                    <a:pt x="188" y="70"/>
                    <a:pt x="188" y="70"/>
                    <a:pt x="188" y="69"/>
                  </a:cubicBezTo>
                  <a:cubicBezTo>
                    <a:pt x="188" y="67"/>
                    <a:pt x="187" y="66"/>
                    <a:pt x="187" y="64"/>
                  </a:cubicBezTo>
                  <a:cubicBezTo>
                    <a:pt x="188" y="64"/>
                    <a:pt x="188" y="64"/>
                    <a:pt x="189" y="64"/>
                  </a:cubicBezTo>
                  <a:close/>
                  <a:moveTo>
                    <a:pt x="185" y="31"/>
                  </a:moveTo>
                  <a:cubicBezTo>
                    <a:pt x="185" y="31"/>
                    <a:pt x="184" y="32"/>
                    <a:pt x="184" y="32"/>
                  </a:cubicBezTo>
                  <a:cubicBezTo>
                    <a:pt x="184" y="31"/>
                    <a:pt x="184" y="31"/>
                    <a:pt x="184" y="31"/>
                  </a:cubicBezTo>
                  <a:cubicBezTo>
                    <a:pt x="184" y="31"/>
                    <a:pt x="184" y="31"/>
                    <a:pt x="184" y="31"/>
                  </a:cubicBezTo>
                  <a:cubicBezTo>
                    <a:pt x="184" y="31"/>
                    <a:pt x="185" y="31"/>
                    <a:pt x="185" y="31"/>
                  </a:cubicBezTo>
                  <a:close/>
                  <a:moveTo>
                    <a:pt x="184" y="32"/>
                  </a:moveTo>
                  <a:cubicBezTo>
                    <a:pt x="184" y="32"/>
                    <a:pt x="184" y="32"/>
                    <a:pt x="184" y="32"/>
                  </a:cubicBezTo>
                  <a:cubicBezTo>
                    <a:pt x="184" y="32"/>
                    <a:pt x="184" y="32"/>
                    <a:pt x="184" y="32"/>
                  </a:cubicBezTo>
                  <a:cubicBezTo>
                    <a:pt x="184" y="32"/>
                    <a:pt x="184" y="32"/>
                    <a:pt x="184" y="32"/>
                  </a:cubicBezTo>
                  <a:cubicBezTo>
                    <a:pt x="184" y="32"/>
                    <a:pt x="184" y="32"/>
                    <a:pt x="184" y="32"/>
                  </a:cubicBezTo>
                  <a:cubicBezTo>
                    <a:pt x="184" y="32"/>
                    <a:pt x="184" y="32"/>
                    <a:pt x="184" y="32"/>
                  </a:cubicBezTo>
                  <a:close/>
                  <a:moveTo>
                    <a:pt x="180" y="73"/>
                  </a:moveTo>
                  <a:cubicBezTo>
                    <a:pt x="179" y="74"/>
                    <a:pt x="179" y="74"/>
                    <a:pt x="180" y="73"/>
                  </a:cubicBezTo>
                  <a:cubicBezTo>
                    <a:pt x="180" y="73"/>
                    <a:pt x="180" y="74"/>
                    <a:pt x="181" y="74"/>
                  </a:cubicBezTo>
                  <a:cubicBezTo>
                    <a:pt x="181" y="75"/>
                    <a:pt x="181" y="75"/>
                    <a:pt x="181" y="75"/>
                  </a:cubicBezTo>
                  <a:cubicBezTo>
                    <a:pt x="181" y="75"/>
                    <a:pt x="181" y="75"/>
                    <a:pt x="181" y="75"/>
                  </a:cubicBezTo>
                  <a:cubicBezTo>
                    <a:pt x="181" y="75"/>
                    <a:pt x="181" y="75"/>
                    <a:pt x="181" y="75"/>
                  </a:cubicBezTo>
                  <a:cubicBezTo>
                    <a:pt x="181" y="75"/>
                    <a:pt x="181" y="75"/>
                    <a:pt x="181" y="75"/>
                  </a:cubicBezTo>
                  <a:cubicBezTo>
                    <a:pt x="181" y="75"/>
                    <a:pt x="181" y="75"/>
                    <a:pt x="181" y="75"/>
                  </a:cubicBezTo>
                  <a:cubicBezTo>
                    <a:pt x="181" y="75"/>
                    <a:pt x="185" y="74"/>
                    <a:pt x="187" y="74"/>
                  </a:cubicBezTo>
                  <a:cubicBezTo>
                    <a:pt x="187" y="75"/>
                    <a:pt x="187" y="77"/>
                    <a:pt x="187" y="78"/>
                  </a:cubicBezTo>
                  <a:cubicBezTo>
                    <a:pt x="185" y="77"/>
                    <a:pt x="184" y="77"/>
                    <a:pt x="180" y="76"/>
                  </a:cubicBezTo>
                  <a:cubicBezTo>
                    <a:pt x="179" y="76"/>
                    <a:pt x="176" y="75"/>
                    <a:pt x="174" y="74"/>
                  </a:cubicBezTo>
                  <a:cubicBezTo>
                    <a:pt x="176" y="74"/>
                    <a:pt x="178" y="73"/>
                    <a:pt x="180" y="73"/>
                  </a:cubicBezTo>
                  <a:cubicBezTo>
                    <a:pt x="180" y="73"/>
                    <a:pt x="180" y="73"/>
                    <a:pt x="180" y="73"/>
                  </a:cubicBezTo>
                  <a:close/>
                  <a:moveTo>
                    <a:pt x="179" y="30"/>
                  </a:moveTo>
                  <a:cubicBezTo>
                    <a:pt x="178" y="31"/>
                    <a:pt x="177" y="31"/>
                    <a:pt x="177" y="31"/>
                  </a:cubicBezTo>
                  <a:cubicBezTo>
                    <a:pt x="177" y="31"/>
                    <a:pt x="177" y="31"/>
                    <a:pt x="177" y="31"/>
                  </a:cubicBezTo>
                  <a:cubicBezTo>
                    <a:pt x="176" y="31"/>
                    <a:pt x="176" y="30"/>
                    <a:pt x="176" y="30"/>
                  </a:cubicBezTo>
                  <a:cubicBezTo>
                    <a:pt x="177" y="30"/>
                    <a:pt x="178" y="30"/>
                    <a:pt x="179" y="30"/>
                  </a:cubicBezTo>
                  <a:close/>
                  <a:moveTo>
                    <a:pt x="174" y="74"/>
                  </a:moveTo>
                  <a:cubicBezTo>
                    <a:pt x="174" y="74"/>
                    <a:pt x="174" y="74"/>
                    <a:pt x="174" y="74"/>
                  </a:cubicBezTo>
                  <a:cubicBezTo>
                    <a:pt x="174" y="74"/>
                    <a:pt x="174" y="74"/>
                    <a:pt x="174" y="74"/>
                  </a:cubicBezTo>
                  <a:cubicBezTo>
                    <a:pt x="174" y="74"/>
                    <a:pt x="174" y="74"/>
                    <a:pt x="174" y="74"/>
                  </a:cubicBezTo>
                  <a:cubicBezTo>
                    <a:pt x="168" y="73"/>
                    <a:pt x="163" y="72"/>
                    <a:pt x="163" y="72"/>
                  </a:cubicBezTo>
                  <a:cubicBezTo>
                    <a:pt x="163" y="72"/>
                    <a:pt x="163" y="72"/>
                    <a:pt x="163" y="72"/>
                  </a:cubicBezTo>
                  <a:cubicBezTo>
                    <a:pt x="164" y="72"/>
                    <a:pt x="165" y="71"/>
                    <a:pt x="167" y="70"/>
                  </a:cubicBezTo>
                  <a:cubicBezTo>
                    <a:pt x="167" y="70"/>
                    <a:pt x="167" y="70"/>
                    <a:pt x="167" y="70"/>
                  </a:cubicBezTo>
                  <a:cubicBezTo>
                    <a:pt x="167" y="70"/>
                    <a:pt x="167" y="70"/>
                    <a:pt x="167" y="70"/>
                  </a:cubicBezTo>
                  <a:cubicBezTo>
                    <a:pt x="167" y="69"/>
                    <a:pt x="167" y="69"/>
                    <a:pt x="167" y="69"/>
                  </a:cubicBezTo>
                  <a:cubicBezTo>
                    <a:pt x="167" y="69"/>
                    <a:pt x="167" y="69"/>
                    <a:pt x="167" y="69"/>
                  </a:cubicBezTo>
                  <a:cubicBezTo>
                    <a:pt x="166" y="66"/>
                    <a:pt x="166" y="66"/>
                    <a:pt x="166" y="66"/>
                  </a:cubicBezTo>
                  <a:cubicBezTo>
                    <a:pt x="164" y="57"/>
                    <a:pt x="164" y="57"/>
                    <a:pt x="164" y="57"/>
                  </a:cubicBezTo>
                  <a:cubicBezTo>
                    <a:pt x="164" y="57"/>
                    <a:pt x="164" y="57"/>
                    <a:pt x="164" y="57"/>
                  </a:cubicBezTo>
                  <a:cubicBezTo>
                    <a:pt x="165" y="60"/>
                    <a:pt x="166" y="63"/>
                    <a:pt x="168" y="66"/>
                  </a:cubicBezTo>
                  <a:cubicBezTo>
                    <a:pt x="169" y="67"/>
                    <a:pt x="169" y="68"/>
                    <a:pt x="170" y="69"/>
                  </a:cubicBezTo>
                  <a:cubicBezTo>
                    <a:pt x="168" y="70"/>
                    <a:pt x="169" y="70"/>
                    <a:pt x="170" y="69"/>
                  </a:cubicBezTo>
                  <a:cubicBezTo>
                    <a:pt x="170" y="69"/>
                    <a:pt x="170" y="70"/>
                    <a:pt x="170" y="70"/>
                  </a:cubicBezTo>
                  <a:cubicBezTo>
                    <a:pt x="170" y="70"/>
                    <a:pt x="170" y="70"/>
                    <a:pt x="170" y="70"/>
                  </a:cubicBezTo>
                  <a:cubicBezTo>
                    <a:pt x="170" y="70"/>
                    <a:pt x="170" y="70"/>
                    <a:pt x="170" y="70"/>
                  </a:cubicBezTo>
                  <a:cubicBezTo>
                    <a:pt x="170" y="70"/>
                    <a:pt x="170" y="70"/>
                    <a:pt x="170" y="70"/>
                  </a:cubicBezTo>
                  <a:cubicBezTo>
                    <a:pt x="170" y="70"/>
                    <a:pt x="171" y="70"/>
                    <a:pt x="172" y="70"/>
                  </a:cubicBezTo>
                  <a:cubicBezTo>
                    <a:pt x="172" y="71"/>
                    <a:pt x="173" y="72"/>
                    <a:pt x="174" y="73"/>
                  </a:cubicBezTo>
                  <a:lnTo>
                    <a:pt x="174" y="74"/>
                  </a:lnTo>
                  <a:close/>
                  <a:moveTo>
                    <a:pt x="169" y="28"/>
                  </a:moveTo>
                  <a:cubicBezTo>
                    <a:pt x="170" y="29"/>
                    <a:pt x="171" y="29"/>
                    <a:pt x="172" y="29"/>
                  </a:cubicBezTo>
                  <a:cubicBezTo>
                    <a:pt x="164" y="32"/>
                    <a:pt x="171" y="29"/>
                    <a:pt x="168" y="30"/>
                  </a:cubicBezTo>
                  <a:cubicBezTo>
                    <a:pt x="168" y="30"/>
                    <a:pt x="168" y="30"/>
                    <a:pt x="168" y="30"/>
                  </a:cubicBezTo>
                  <a:cubicBezTo>
                    <a:pt x="168" y="30"/>
                    <a:pt x="168" y="30"/>
                    <a:pt x="168" y="30"/>
                  </a:cubicBezTo>
                  <a:cubicBezTo>
                    <a:pt x="168" y="30"/>
                    <a:pt x="168" y="30"/>
                    <a:pt x="168" y="30"/>
                  </a:cubicBezTo>
                  <a:cubicBezTo>
                    <a:pt x="168" y="31"/>
                    <a:pt x="168" y="31"/>
                    <a:pt x="168" y="31"/>
                  </a:cubicBezTo>
                  <a:cubicBezTo>
                    <a:pt x="168" y="31"/>
                    <a:pt x="166" y="31"/>
                    <a:pt x="165" y="32"/>
                  </a:cubicBezTo>
                  <a:cubicBezTo>
                    <a:pt x="164" y="31"/>
                    <a:pt x="164" y="31"/>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7" y="28"/>
                    <a:pt x="163" y="30"/>
                    <a:pt x="160" y="31"/>
                  </a:cubicBezTo>
                  <a:cubicBezTo>
                    <a:pt x="159" y="30"/>
                    <a:pt x="159" y="30"/>
                    <a:pt x="159" y="29"/>
                  </a:cubicBezTo>
                  <a:cubicBezTo>
                    <a:pt x="158" y="28"/>
                    <a:pt x="158" y="28"/>
                    <a:pt x="158" y="28"/>
                  </a:cubicBezTo>
                  <a:cubicBezTo>
                    <a:pt x="158" y="28"/>
                    <a:pt x="158" y="28"/>
                    <a:pt x="158" y="28"/>
                  </a:cubicBezTo>
                  <a:cubicBezTo>
                    <a:pt x="157" y="27"/>
                    <a:pt x="157" y="27"/>
                    <a:pt x="157" y="27"/>
                  </a:cubicBezTo>
                  <a:cubicBezTo>
                    <a:pt x="157" y="27"/>
                    <a:pt x="157" y="27"/>
                    <a:pt x="157" y="27"/>
                  </a:cubicBezTo>
                  <a:cubicBezTo>
                    <a:pt x="157" y="27"/>
                    <a:pt x="157" y="27"/>
                    <a:pt x="157" y="27"/>
                  </a:cubicBezTo>
                  <a:cubicBezTo>
                    <a:pt x="161" y="27"/>
                    <a:pt x="165" y="28"/>
                    <a:pt x="169" y="28"/>
                  </a:cubicBezTo>
                  <a:close/>
                  <a:moveTo>
                    <a:pt x="153" y="67"/>
                  </a:moveTo>
                  <a:cubicBezTo>
                    <a:pt x="154" y="68"/>
                    <a:pt x="154" y="68"/>
                    <a:pt x="154" y="68"/>
                  </a:cubicBezTo>
                  <a:cubicBezTo>
                    <a:pt x="152" y="69"/>
                    <a:pt x="152" y="69"/>
                    <a:pt x="154" y="68"/>
                  </a:cubicBezTo>
                  <a:cubicBezTo>
                    <a:pt x="154" y="69"/>
                    <a:pt x="154" y="69"/>
                    <a:pt x="154" y="69"/>
                  </a:cubicBezTo>
                  <a:cubicBezTo>
                    <a:pt x="154" y="69"/>
                    <a:pt x="154" y="69"/>
                    <a:pt x="154" y="69"/>
                  </a:cubicBezTo>
                  <a:cubicBezTo>
                    <a:pt x="154" y="69"/>
                    <a:pt x="154" y="69"/>
                    <a:pt x="154" y="69"/>
                  </a:cubicBezTo>
                  <a:cubicBezTo>
                    <a:pt x="154" y="69"/>
                    <a:pt x="154" y="69"/>
                    <a:pt x="154" y="69"/>
                  </a:cubicBezTo>
                  <a:cubicBezTo>
                    <a:pt x="153" y="69"/>
                    <a:pt x="156" y="68"/>
                    <a:pt x="158" y="67"/>
                  </a:cubicBezTo>
                  <a:cubicBezTo>
                    <a:pt x="158" y="68"/>
                    <a:pt x="158" y="68"/>
                    <a:pt x="158" y="69"/>
                  </a:cubicBezTo>
                  <a:cubicBezTo>
                    <a:pt x="159" y="69"/>
                    <a:pt x="159" y="70"/>
                    <a:pt x="160" y="71"/>
                  </a:cubicBezTo>
                  <a:cubicBezTo>
                    <a:pt x="160" y="72"/>
                    <a:pt x="160" y="72"/>
                    <a:pt x="160" y="72"/>
                  </a:cubicBezTo>
                  <a:cubicBezTo>
                    <a:pt x="148" y="70"/>
                    <a:pt x="148" y="70"/>
                    <a:pt x="148" y="70"/>
                  </a:cubicBezTo>
                  <a:cubicBezTo>
                    <a:pt x="152" y="68"/>
                    <a:pt x="153" y="67"/>
                    <a:pt x="153" y="67"/>
                  </a:cubicBezTo>
                  <a:close/>
                  <a:moveTo>
                    <a:pt x="151" y="29"/>
                  </a:moveTo>
                  <a:cubicBezTo>
                    <a:pt x="151" y="29"/>
                    <a:pt x="152" y="29"/>
                    <a:pt x="151" y="29"/>
                  </a:cubicBezTo>
                  <a:close/>
                  <a:moveTo>
                    <a:pt x="153" y="68"/>
                  </a:moveTo>
                  <a:cubicBezTo>
                    <a:pt x="153" y="68"/>
                    <a:pt x="153" y="68"/>
                    <a:pt x="153" y="68"/>
                  </a:cubicBezTo>
                  <a:cubicBezTo>
                    <a:pt x="153" y="68"/>
                    <a:pt x="153" y="68"/>
                    <a:pt x="153" y="68"/>
                  </a:cubicBezTo>
                  <a:cubicBezTo>
                    <a:pt x="153" y="67"/>
                    <a:pt x="153" y="67"/>
                    <a:pt x="153" y="67"/>
                  </a:cubicBezTo>
                  <a:cubicBezTo>
                    <a:pt x="152" y="66"/>
                    <a:pt x="152" y="66"/>
                    <a:pt x="152" y="66"/>
                  </a:cubicBezTo>
                  <a:cubicBezTo>
                    <a:pt x="152" y="65"/>
                    <a:pt x="152" y="65"/>
                    <a:pt x="152" y="65"/>
                  </a:cubicBezTo>
                  <a:cubicBezTo>
                    <a:pt x="153" y="67"/>
                    <a:pt x="153" y="67"/>
                    <a:pt x="153" y="67"/>
                  </a:cubicBezTo>
                  <a:cubicBezTo>
                    <a:pt x="153" y="67"/>
                    <a:pt x="151" y="68"/>
                    <a:pt x="153" y="68"/>
                  </a:cubicBezTo>
                  <a:close/>
                  <a:moveTo>
                    <a:pt x="147" y="25"/>
                  </a:moveTo>
                  <a:cubicBezTo>
                    <a:pt x="151" y="26"/>
                    <a:pt x="154" y="26"/>
                    <a:pt x="157" y="27"/>
                  </a:cubicBezTo>
                  <a:cubicBezTo>
                    <a:pt x="153" y="28"/>
                    <a:pt x="152" y="29"/>
                    <a:pt x="151" y="29"/>
                  </a:cubicBezTo>
                  <a:cubicBezTo>
                    <a:pt x="151" y="29"/>
                    <a:pt x="150" y="28"/>
                    <a:pt x="150" y="27"/>
                  </a:cubicBezTo>
                  <a:cubicBezTo>
                    <a:pt x="150" y="27"/>
                    <a:pt x="150" y="27"/>
                    <a:pt x="150" y="27"/>
                  </a:cubicBezTo>
                  <a:cubicBezTo>
                    <a:pt x="150" y="27"/>
                    <a:pt x="150" y="27"/>
                    <a:pt x="150" y="27"/>
                  </a:cubicBezTo>
                  <a:cubicBezTo>
                    <a:pt x="149" y="26"/>
                    <a:pt x="149" y="26"/>
                    <a:pt x="149" y="26"/>
                  </a:cubicBezTo>
                  <a:cubicBezTo>
                    <a:pt x="149" y="26"/>
                    <a:pt x="149" y="26"/>
                    <a:pt x="149" y="26"/>
                  </a:cubicBezTo>
                  <a:cubicBezTo>
                    <a:pt x="149" y="26"/>
                    <a:pt x="149" y="26"/>
                    <a:pt x="149" y="26"/>
                  </a:cubicBezTo>
                  <a:cubicBezTo>
                    <a:pt x="146" y="27"/>
                    <a:pt x="144" y="27"/>
                    <a:pt x="143" y="28"/>
                  </a:cubicBezTo>
                  <a:cubicBezTo>
                    <a:pt x="143" y="27"/>
                    <a:pt x="143" y="27"/>
                    <a:pt x="143" y="27"/>
                  </a:cubicBezTo>
                  <a:cubicBezTo>
                    <a:pt x="143" y="27"/>
                    <a:pt x="143" y="27"/>
                    <a:pt x="143" y="27"/>
                  </a:cubicBezTo>
                  <a:cubicBezTo>
                    <a:pt x="143" y="27"/>
                    <a:pt x="144" y="26"/>
                    <a:pt x="143" y="27"/>
                  </a:cubicBezTo>
                  <a:cubicBezTo>
                    <a:pt x="143" y="26"/>
                    <a:pt x="143" y="26"/>
                    <a:pt x="143" y="26"/>
                  </a:cubicBezTo>
                  <a:cubicBezTo>
                    <a:pt x="142" y="26"/>
                    <a:pt x="142" y="26"/>
                    <a:pt x="142" y="26"/>
                  </a:cubicBezTo>
                  <a:cubicBezTo>
                    <a:pt x="142" y="26"/>
                    <a:pt x="142" y="26"/>
                    <a:pt x="142" y="26"/>
                  </a:cubicBezTo>
                  <a:cubicBezTo>
                    <a:pt x="142" y="26"/>
                    <a:pt x="142" y="26"/>
                    <a:pt x="142" y="26"/>
                  </a:cubicBezTo>
                  <a:cubicBezTo>
                    <a:pt x="142" y="26"/>
                    <a:pt x="142" y="26"/>
                    <a:pt x="142" y="26"/>
                  </a:cubicBezTo>
                  <a:cubicBezTo>
                    <a:pt x="137" y="28"/>
                    <a:pt x="136" y="28"/>
                    <a:pt x="135" y="29"/>
                  </a:cubicBezTo>
                  <a:cubicBezTo>
                    <a:pt x="135" y="28"/>
                    <a:pt x="135" y="28"/>
                    <a:pt x="135" y="28"/>
                  </a:cubicBezTo>
                  <a:cubicBezTo>
                    <a:pt x="133" y="26"/>
                    <a:pt x="133" y="26"/>
                    <a:pt x="133" y="26"/>
                  </a:cubicBezTo>
                  <a:cubicBezTo>
                    <a:pt x="133" y="26"/>
                    <a:pt x="133" y="26"/>
                    <a:pt x="133" y="26"/>
                  </a:cubicBezTo>
                  <a:cubicBezTo>
                    <a:pt x="133" y="26"/>
                    <a:pt x="133" y="26"/>
                    <a:pt x="133" y="26"/>
                  </a:cubicBezTo>
                  <a:cubicBezTo>
                    <a:pt x="133" y="26"/>
                    <a:pt x="133" y="26"/>
                    <a:pt x="133" y="26"/>
                  </a:cubicBezTo>
                  <a:cubicBezTo>
                    <a:pt x="133" y="26"/>
                    <a:pt x="133" y="26"/>
                    <a:pt x="133" y="26"/>
                  </a:cubicBezTo>
                  <a:cubicBezTo>
                    <a:pt x="131" y="27"/>
                    <a:pt x="138" y="23"/>
                    <a:pt x="130" y="27"/>
                  </a:cubicBezTo>
                  <a:cubicBezTo>
                    <a:pt x="129" y="27"/>
                    <a:pt x="129" y="26"/>
                    <a:pt x="128" y="25"/>
                  </a:cubicBezTo>
                  <a:cubicBezTo>
                    <a:pt x="128" y="24"/>
                    <a:pt x="127" y="24"/>
                    <a:pt x="127" y="23"/>
                  </a:cubicBezTo>
                  <a:cubicBezTo>
                    <a:pt x="126" y="22"/>
                    <a:pt x="126" y="22"/>
                    <a:pt x="126" y="22"/>
                  </a:cubicBezTo>
                  <a:cubicBezTo>
                    <a:pt x="125" y="22"/>
                    <a:pt x="125" y="22"/>
                    <a:pt x="125" y="22"/>
                  </a:cubicBezTo>
                  <a:cubicBezTo>
                    <a:pt x="125" y="22"/>
                    <a:pt x="125" y="22"/>
                    <a:pt x="125" y="22"/>
                  </a:cubicBezTo>
                  <a:cubicBezTo>
                    <a:pt x="125" y="22"/>
                    <a:pt x="125" y="22"/>
                    <a:pt x="125" y="22"/>
                  </a:cubicBezTo>
                  <a:cubicBezTo>
                    <a:pt x="125" y="22"/>
                    <a:pt x="125" y="22"/>
                    <a:pt x="125" y="22"/>
                  </a:cubicBezTo>
                  <a:cubicBezTo>
                    <a:pt x="124" y="22"/>
                    <a:pt x="125" y="22"/>
                    <a:pt x="125" y="22"/>
                  </a:cubicBezTo>
                  <a:cubicBezTo>
                    <a:pt x="133" y="23"/>
                    <a:pt x="140" y="24"/>
                    <a:pt x="147" y="25"/>
                  </a:cubicBezTo>
                  <a:close/>
                  <a:moveTo>
                    <a:pt x="138" y="69"/>
                  </a:moveTo>
                  <a:cubicBezTo>
                    <a:pt x="138" y="69"/>
                    <a:pt x="138" y="69"/>
                    <a:pt x="138" y="69"/>
                  </a:cubicBezTo>
                  <a:cubicBezTo>
                    <a:pt x="138" y="69"/>
                    <a:pt x="138" y="69"/>
                    <a:pt x="138" y="69"/>
                  </a:cubicBezTo>
                  <a:cubicBezTo>
                    <a:pt x="138" y="69"/>
                    <a:pt x="138" y="69"/>
                    <a:pt x="138" y="69"/>
                  </a:cubicBezTo>
                  <a:cubicBezTo>
                    <a:pt x="138" y="69"/>
                    <a:pt x="138" y="69"/>
                    <a:pt x="138" y="69"/>
                  </a:cubicBezTo>
                  <a:cubicBezTo>
                    <a:pt x="138" y="68"/>
                    <a:pt x="138" y="68"/>
                    <a:pt x="138" y="68"/>
                  </a:cubicBezTo>
                  <a:cubicBezTo>
                    <a:pt x="138" y="67"/>
                    <a:pt x="138" y="67"/>
                    <a:pt x="138" y="67"/>
                  </a:cubicBezTo>
                  <a:cubicBezTo>
                    <a:pt x="137" y="65"/>
                    <a:pt x="136" y="62"/>
                    <a:pt x="135" y="59"/>
                  </a:cubicBezTo>
                  <a:cubicBezTo>
                    <a:pt x="135" y="59"/>
                    <a:pt x="135" y="59"/>
                    <a:pt x="135" y="59"/>
                  </a:cubicBezTo>
                  <a:cubicBezTo>
                    <a:pt x="133" y="53"/>
                    <a:pt x="131" y="47"/>
                    <a:pt x="129" y="41"/>
                  </a:cubicBezTo>
                  <a:cubicBezTo>
                    <a:pt x="130" y="42"/>
                    <a:pt x="130" y="44"/>
                    <a:pt x="131" y="45"/>
                  </a:cubicBezTo>
                  <a:cubicBezTo>
                    <a:pt x="131" y="45"/>
                    <a:pt x="131" y="45"/>
                    <a:pt x="131" y="45"/>
                  </a:cubicBezTo>
                  <a:cubicBezTo>
                    <a:pt x="133" y="50"/>
                    <a:pt x="134" y="55"/>
                    <a:pt x="137" y="61"/>
                  </a:cubicBezTo>
                  <a:cubicBezTo>
                    <a:pt x="137" y="62"/>
                    <a:pt x="138" y="64"/>
                    <a:pt x="139" y="65"/>
                  </a:cubicBezTo>
                  <a:cubicBezTo>
                    <a:pt x="139" y="66"/>
                    <a:pt x="139" y="66"/>
                    <a:pt x="139" y="66"/>
                  </a:cubicBezTo>
                  <a:cubicBezTo>
                    <a:pt x="139" y="67"/>
                    <a:pt x="139" y="67"/>
                    <a:pt x="139" y="67"/>
                  </a:cubicBezTo>
                  <a:cubicBezTo>
                    <a:pt x="140" y="67"/>
                    <a:pt x="140" y="67"/>
                    <a:pt x="140" y="67"/>
                  </a:cubicBezTo>
                  <a:cubicBezTo>
                    <a:pt x="140" y="67"/>
                    <a:pt x="140" y="67"/>
                    <a:pt x="140" y="67"/>
                  </a:cubicBezTo>
                  <a:cubicBezTo>
                    <a:pt x="140" y="67"/>
                    <a:pt x="140" y="67"/>
                    <a:pt x="140" y="67"/>
                  </a:cubicBezTo>
                  <a:cubicBezTo>
                    <a:pt x="142" y="66"/>
                    <a:pt x="135" y="69"/>
                    <a:pt x="143" y="65"/>
                  </a:cubicBezTo>
                  <a:cubicBezTo>
                    <a:pt x="144" y="67"/>
                    <a:pt x="144" y="68"/>
                    <a:pt x="145" y="69"/>
                  </a:cubicBezTo>
                  <a:cubicBezTo>
                    <a:pt x="146" y="69"/>
                    <a:pt x="146" y="69"/>
                    <a:pt x="146" y="69"/>
                  </a:cubicBezTo>
                  <a:cubicBezTo>
                    <a:pt x="145" y="69"/>
                    <a:pt x="145" y="69"/>
                    <a:pt x="146" y="69"/>
                  </a:cubicBezTo>
                  <a:cubicBezTo>
                    <a:pt x="146" y="70"/>
                    <a:pt x="146" y="70"/>
                    <a:pt x="146" y="70"/>
                  </a:cubicBezTo>
                  <a:cubicBezTo>
                    <a:pt x="139" y="69"/>
                    <a:pt x="139" y="69"/>
                    <a:pt x="139" y="69"/>
                  </a:cubicBezTo>
                  <a:cubicBezTo>
                    <a:pt x="139" y="69"/>
                    <a:pt x="138" y="69"/>
                    <a:pt x="138" y="69"/>
                  </a:cubicBezTo>
                  <a:cubicBezTo>
                    <a:pt x="139" y="68"/>
                    <a:pt x="138" y="68"/>
                    <a:pt x="138" y="69"/>
                  </a:cubicBezTo>
                  <a:close/>
                  <a:moveTo>
                    <a:pt x="136" y="28"/>
                  </a:moveTo>
                  <a:cubicBezTo>
                    <a:pt x="136" y="29"/>
                    <a:pt x="136" y="29"/>
                    <a:pt x="136" y="29"/>
                  </a:cubicBezTo>
                  <a:cubicBezTo>
                    <a:pt x="136" y="30"/>
                    <a:pt x="136" y="30"/>
                    <a:pt x="136" y="30"/>
                  </a:cubicBezTo>
                  <a:cubicBezTo>
                    <a:pt x="136" y="30"/>
                    <a:pt x="136" y="29"/>
                    <a:pt x="135" y="29"/>
                  </a:cubicBezTo>
                  <a:cubicBezTo>
                    <a:pt x="136" y="28"/>
                    <a:pt x="137" y="28"/>
                    <a:pt x="136" y="28"/>
                  </a:cubicBezTo>
                  <a:close/>
                  <a:moveTo>
                    <a:pt x="124" y="65"/>
                  </a:moveTo>
                  <a:cubicBezTo>
                    <a:pt x="124" y="65"/>
                    <a:pt x="124" y="65"/>
                    <a:pt x="124" y="65"/>
                  </a:cubicBezTo>
                  <a:cubicBezTo>
                    <a:pt x="124" y="65"/>
                    <a:pt x="124" y="65"/>
                    <a:pt x="124" y="65"/>
                  </a:cubicBezTo>
                  <a:cubicBezTo>
                    <a:pt x="124" y="65"/>
                    <a:pt x="124" y="65"/>
                    <a:pt x="124" y="65"/>
                  </a:cubicBezTo>
                  <a:cubicBezTo>
                    <a:pt x="124" y="64"/>
                    <a:pt x="124" y="64"/>
                    <a:pt x="124" y="64"/>
                  </a:cubicBezTo>
                  <a:cubicBezTo>
                    <a:pt x="124" y="62"/>
                    <a:pt x="124" y="62"/>
                    <a:pt x="124" y="62"/>
                  </a:cubicBezTo>
                  <a:cubicBezTo>
                    <a:pt x="124" y="61"/>
                    <a:pt x="123" y="60"/>
                    <a:pt x="123" y="59"/>
                  </a:cubicBezTo>
                  <a:cubicBezTo>
                    <a:pt x="123" y="57"/>
                    <a:pt x="122" y="56"/>
                    <a:pt x="122" y="55"/>
                  </a:cubicBezTo>
                  <a:cubicBezTo>
                    <a:pt x="124" y="58"/>
                    <a:pt x="126" y="62"/>
                    <a:pt x="128" y="66"/>
                  </a:cubicBezTo>
                  <a:cubicBezTo>
                    <a:pt x="128" y="66"/>
                    <a:pt x="128" y="67"/>
                    <a:pt x="129" y="67"/>
                  </a:cubicBezTo>
                  <a:cubicBezTo>
                    <a:pt x="127" y="67"/>
                    <a:pt x="124" y="67"/>
                    <a:pt x="122" y="66"/>
                  </a:cubicBezTo>
                  <a:cubicBezTo>
                    <a:pt x="124" y="65"/>
                    <a:pt x="125" y="65"/>
                    <a:pt x="124" y="65"/>
                  </a:cubicBezTo>
                  <a:close/>
                  <a:moveTo>
                    <a:pt x="125" y="22"/>
                  </a:moveTo>
                  <a:cubicBezTo>
                    <a:pt x="125" y="22"/>
                    <a:pt x="123" y="23"/>
                    <a:pt x="119" y="24"/>
                  </a:cubicBezTo>
                  <a:cubicBezTo>
                    <a:pt x="119" y="24"/>
                    <a:pt x="119" y="24"/>
                    <a:pt x="119" y="24"/>
                  </a:cubicBezTo>
                  <a:cubicBezTo>
                    <a:pt x="119" y="25"/>
                    <a:pt x="119" y="25"/>
                    <a:pt x="119" y="25"/>
                  </a:cubicBezTo>
                  <a:cubicBezTo>
                    <a:pt x="120" y="27"/>
                    <a:pt x="120" y="30"/>
                    <a:pt x="120" y="32"/>
                  </a:cubicBezTo>
                  <a:cubicBezTo>
                    <a:pt x="120" y="33"/>
                    <a:pt x="120" y="33"/>
                    <a:pt x="120" y="33"/>
                  </a:cubicBezTo>
                  <a:cubicBezTo>
                    <a:pt x="119" y="31"/>
                    <a:pt x="118" y="28"/>
                    <a:pt x="117" y="26"/>
                  </a:cubicBezTo>
                  <a:cubicBezTo>
                    <a:pt x="116" y="25"/>
                    <a:pt x="115" y="23"/>
                    <a:pt x="114" y="22"/>
                  </a:cubicBezTo>
                  <a:cubicBezTo>
                    <a:pt x="113" y="20"/>
                    <a:pt x="113" y="20"/>
                    <a:pt x="113" y="20"/>
                  </a:cubicBezTo>
                  <a:cubicBezTo>
                    <a:pt x="113" y="20"/>
                    <a:pt x="113" y="20"/>
                    <a:pt x="113" y="20"/>
                  </a:cubicBezTo>
                  <a:cubicBezTo>
                    <a:pt x="113" y="20"/>
                    <a:pt x="113" y="20"/>
                    <a:pt x="113" y="20"/>
                  </a:cubicBezTo>
                  <a:cubicBezTo>
                    <a:pt x="113" y="20"/>
                    <a:pt x="113" y="20"/>
                    <a:pt x="113" y="20"/>
                  </a:cubicBezTo>
                  <a:cubicBezTo>
                    <a:pt x="114" y="20"/>
                    <a:pt x="114" y="20"/>
                    <a:pt x="114" y="20"/>
                  </a:cubicBezTo>
                  <a:cubicBezTo>
                    <a:pt x="118" y="20"/>
                    <a:pt x="122" y="21"/>
                    <a:pt x="125" y="22"/>
                  </a:cubicBezTo>
                  <a:close/>
                  <a:moveTo>
                    <a:pt x="113" y="61"/>
                  </a:moveTo>
                  <a:cubicBezTo>
                    <a:pt x="113" y="61"/>
                    <a:pt x="113" y="61"/>
                    <a:pt x="113" y="61"/>
                  </a:cubicBezTo>
                  <a:cubicBezTo>
                    <a:pt x="113" y="61"/>
                    <a:pt x="113" y="61"/>
                    <a:pt x="113" y="61"/>
                  </a:cubicBezTo>
                  <a:cubicBezTo>
                    <a:pt x="113" y="59"/>
                    <a:pt x="113" y="59"/>
                    <a:pt x="113" y="59"/>
                  </a:cubicBezTo>
                  <a:cubicBezTo>
                    <a:pt x="113" y="59"/>
                    <a:pt x="113" y="59"/>
                    <a:pt x="113" y="59"/>
                  </a:cubicBezTo>
                  <a:cubicBezTo>
                    <a:pt x="113" y="59"/>
                    <a:pt x="113" y="60"/>
                    <a:pt x="113" y="60"/>
                  </a:cubicBezTo>
                  <a:cubicBezTo>
                    <a:pt x="114" y="62"/>
                    <a:pt x="114" y="63"/>
                    <a:pt x="116" y="65"/>
                  </a:cubicBezTo>
                  <a:cubicBezTo>
                    <a:pt x="113" y="64"/>
                    <a:pt x="110" y="64"/>
                    <a:pt x="107" y="63"/>
                  </a:cubicBezTo>
                  <a:cubicBezTo>
                    <a:pt x="109" y="62"/>
                    <a:pt x="113" y="60"/>
                    <a:pt x="113" y="61"/>
                  </a:cubicBezTo>
                  <a:close/>
                  <a:moveTo>
                    <a:pt x="114" y="20"/>
                  </a:moveTo>
                  <a:cubicBezTo>
                    <a:pt x="113" y="20"/>
                    <a:pt x="106" y="23"/>
                    <a:pt x="107" y="23"/>
                  </a:cubicBezTo>
                  <a:cubicBezTo>
                    <a:pt x="107" y="23"/>
                    <a:pt x="107" y="23"/>
                    <a:pt x="107" y="23"/>
                  </a:cubicBezTo>
                  <a:cubicBezTo>
                    <a:pt x="107" y="23"/>
                    <a:pt x="107" y="23"/>
                    <a:pt x="107" y="23"/>
                  </a:cubicBezTo>
                  <a:cubicBezTo>
                    <a:pt x="107" y="24"/>
                    <a:pt x="107" y="24"/>
                    <a:pt x="107" y="24"/>
                  </a:cubicBezTo>
                  <a:cubicBezTo>
                    <a:pt x="107" y="24"/>
                    <a:pt x="107" y="24"/>
                    <a:pt x="107" y="24"/>
                  </a:cubicBezTo>
                  <a:cubicBezTo>
                    <a:pt x="107" y="24"/>
                    <a:pt x="107" y="24"/>
                    <a:pt x="107" y="25"/>
                  </a:cubicBezTo>
                  <a:cubicBezTo>
                    <a:pt x="106" y="23"/>
                    <a:pt x="104" y="21"/>
                    <a:pt x="103" y="20"/>
                  </a:cubicBezTo>
                  <a:cubicBezTo>
                    <a:pt x="103" y="19"/>
                    <a:pt x="102" y="18"/>
                    <a:pt x="102" y="18"/>
                  </a:cubicBezTo>
                  <a:cubicBezTo>
                    <a:pt x="102" y="18"/>
                    <a:pt x="102" y="18"/>
                    <a:pt x="102" y="18"/>
                  </a:cubicBezTo>
                  <a:cubicBezTo>
                    <a:pt x="106" y="18"/>
                    <a:pt x="110" y="19"/>
                    <a:pt x="114" y="20"/>
                  </a:cubicBezTo>
                  <a:close/>
                  <a:moveTo>
                    <a:pt x="108" y="27"/>
                  </a:moveTo>
                  <a:cubicBezTo>
                    <a:pt x="107" y="26"/>
                    <a:pt x="107" y="25"/>
                    <a:pt x="107" y="25"/>
                  </a:cubicBezTo>
                  <a:cubicBezTo>
                    <a:pt x="107" y="25"/>
                    <a:pt x="107" y="24"/>
                    <a:pt x="107" y="24"/>
                  </a:cubicBezTo>
                  <a:cubicBezTo>
                    <a:pt x="107" y="25"/>
                    <a:pt x="107" y="25"/>
                    <a:pt x="107" y="25"/>
                  </a:cubicBezTo>
                  <a:cubicBezTo>
                    <a:pt x="107" y="25"/>
                    <a:pt x="107" y="25"/>
                    <a:pt x="107" y="25"/>
                  </a:cubicBezTo>
                  <a:cubicBezTo>
                    <a:pt x="107" y="25"/>
                    <a:pt x="107" y="26"/>
                    <a:pt x="108" y="27"/>
                  </a:cubicBezTo>
                  <a:close/>
                  <a:moveTo>
                    <a:pt x="101" y="18"/>
                  </a:moveTo>
                  <a:cubicBezTo>
                    <a:pt x="101" y="18"/>
                    <a:pt x="101" y="18"/>
                    <a:pt x="101" y="18"/>
                  </a:cubicBezTo>
                  <a:close/>
                  <a:moveTo>
                    <a:pt x="101" y="18"/>
                  </a:moveTo>
                  <a:cubicBezTo>
                    <a:pt x="101" y="18"/>
                    <a:pt x="99" y="19"/>
                    <a:pt x="96" y="21"/>
                  </a:cubicBezTo>
                  <a:cubicBezTo>
                    <a:pt x="96" y="21"/>
                    <a:pt x="96" y="21"/>
                    <a:pt x="96" y="21"/>
                  </a:cubicBezTo>
                  <a:cubicBezTo>
                    <a:pt x="96" y="21"/>
                    <a:pt x="96" y="21"/>
                    <a:pt x="96" y="21"/>
                  </a:cubicBezTo>
                  <a:cubicBezTo>
                    <a:pt x="96" y="21"/>
                    <a:pt x="96" y="21"/>
                    <a:pt x="96" y="21"/>
                  </a:cubicBezTo>
                  <a:cubicBezTo>
                    <a:pt x="96" y="22"/>
                    <a:pt x="96" y="22"/>
                    <a:pt x="96" y="22"/>
                  </a:cubicBezTo>
                  <a:cubicBezTo>
                    <a:pt x="96" y="23"/>
                    <a:pt x="96" y="23"/>
                    <a:pt x="96" y="23"/>
                  </a:cubicBezTo>
                  <a:cubicBezTo>
                    <a:pt x="95" y="21"/>
                    <a:pt x="95" y="19"/>
                    <a:pt x="94" y="18"/>
                  </a:cubicBezTo>
                  <a:cubicBezTo>
                    <a:pt x="94" y="17"/>
                    <a:pt x="93" y="17"/>
                    <a:pt x="93" y="16"/>
                  </a:cubicBezTo>
                  <a:cubicBezTo>
                    <a:pt x="96" y="17"/>
                    <a:pt x="99" y="17"/>
                    <a:pt x="101" y="18"/>
                  </a:cubicBezTo>
                  <a:close/>
                  <a:moveTo>
                    <a:pt x="85" y="15"/>
                  </a:moveTo>
                  <a:cubicBezTo>
                    <a:pt x="83" y="16"/>
                    <a:pt x="84"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6"/>
                    <a:pt x="85" y="16"/>
                    <a:pt x="85" y="16"/>
                  </a:cubicBezTo>
                  <a:cubicBezTo>
                    <a:pt x="85" y="18"/>
                    <a:pt x="85" y="18"/>
                    <a:pt x="85" y="18"/>
                  </a:cubicBezTo>
                  <a:cubicBezTo>
                    <a:pt x="85" y="18"/>
                    <a:pt x="85" y="18"/>
                    <a:pt x="85" y="18"/>
                  </a:cubicBezTo>
                  <a:cubicBezTo>
                    <a:pt x="85" y="18"/>
                    <a:pt x="85" y="19"/>
                    <a:pt x="85" y="20"/>
                  </a:cubicBezTo>
                  <a:cubicBezTo>
                    <a:pt x="85" y="18"/>
                    <a:pt x="84" y="17"/>
                    <a:pt x="83" y="16"/>
                  </a:cubicBezTo>
                  <a:cubicBezTo>
                    <a:pt x="83" y="16"/>
                    <a:pt x="83" y="15"/>
                    <a:pt x="83" y="15"/>
                  </a:cubicBezTo>
                  <a:cubicBezTo>
                    <a:pt x="83" y="15"/>
                    <a:pt x="84" y="15"/>
                    <a:pt x="85" y="15"/>
                  </a:cubicBezTo>
                  <a:close/>
                  <a:moveTo>
                    <a:pt x="83" y="57"/>
                  </a:moveTo>
                  <a:cubicBezTo>
                    <a:pt x="83" y="57"/>
                    <a:pt x="84" y="57"/>
                    <a:pt x="84" y="58"/>
                  </a:cubicBezTo>
                  <a:cubicBezTo>
                    <a:pt x="84" y="58"/>
                    <a:pt x="84" y="58"/>
                    <a:pt x="84" y="58"/>
                  </a:cubicBezTo>
                  <a:cubicBezTo>
                    <a:pt x="84" y="58"/>
                    <a:pt x="84" y="58"/>
                    <a:pt x="84" y="58"/>
                  </a:cubicBezTo>
                  <a:cubicBezTo>
                    <a:pt x="84" y="58"/>
                    <a:pt x="84" y="58"/>
                    <a:pt x="84" y="58"/>
                  </a:cubicBezTo>
                  <a:cubicBezTo>
                    <a:pt x="96" y="53"/>
                    <a:pt x="88" y="57"/>
                    <a:pt x="90" y="56"/>
                  </a:cubicBezTo>
                  <a:cubicBezTo>
                    <a:pt x="90" y="56"/>
                    <a:pt x="90" y="56"/>
                    <a:pt x="90" y="56"/>
                  </a:cubicBezTo>
                  <a:cubicBezTo>
                    <a:pt x="90" y="56"/>
                    <a:pt x="90" y="56"/>
                    <a:pt x="90" y="56"/>
                  </a:cubicBezTo>
                  <a:cubicBezTo>
                    <a:pt x="90" y="55"/>
                    <a:pt x="90" y="55"/>
                    <a:pt x="90" y="55"/>
                  </a:cubicBezTo>
                  <a:cubicBezTo>
                    <a:pt x="90" y="55"/>
                    <a:pt x="90" y="55"/>
                    <a:pt x="90" y="55"/>
                  </a:cubicBezTo>
                  <a:cubicBezTo>
                    <a:pt x="90" y="54"/>
                    <a:pt x="90" y="54"/>
                    <a:pt x="90" y="54"/>
                  </a:cubicBezTo>
                  <a:cubicBezTo>
                    <a:pt x="90" y="53"/>
                    <a:pt x="90" y="53"/>
                    <a:pt x="90" y="52"/>
                  </a:cubicBezTo>
                  <a:cubicBezTo>
                    <a:pt x="90" y="51"/>
                    <a:pt x="89" y="51"/>
                    <a:pt x="89" y="50"/>
                  </a:cubicBezTo>
                  <a:cubicBezTo>
                    <a:pt x="90" y="52"/>
                    <a:pt x="92" y="55"/>
                    <a:pt x="94" y="58"/>
                  </a:cubicBezTo>
                  <a:cubicBezTo>
                    <a:pt x="94" y="58"/>
                    <a:pt x="94" y="59"/>
                    <a:pt x="94" y="59"/>
                  </a:cubicBezTo>
                  <a:cubicBezTo>
                    <a:pt x="95" y="59"/>
                    <a:pt x="95" y="59"/>
                    <a:pt x="95" y="59"/>
                  </a:cubicBezTo>
                  <a:cubicBezTo>
                    <a:pt x="95" y="60"/>
                    <a:pt x="95" y="60"/>
                    <a:pt x="95" y="60"/>
                  </a:cubicBezTo>
                  <a:cubicBezTo>
                    <a:pt x="95" y="60"/>
                    <a:pt x="95" y="60"/>
                    <a:pt x="95" y="60"/>
                  </a:cubicBezTo>
                  <a:cubicBezTo>
                    <a:pt x="95" y="60"/>
                    <a:pt x="95" y="60"/>
                    <a:pt x="95" y="60"/>
                  </a:cubicBezTo>
                  <a:cubicBezTo>
                    <a:pt x="98" y="58"/>
                    <a:pt x="89" y="63"/>
                    <a:pt x="101" y="57"/>
                  </a:cubicBezTo>
                  <a:cubicBezTo>
                    <a:pt x="101" y="57"/>
                    <a:pt x="101" y="57"/>
                    <a:pt x="101" y="57"/>
                  </a:cubicBezTo>
                  <a:cubicBezTo>
                    <a:pt x="101" y="56"/>
                    <a:pt x="101" y="56"/>
                    <a:pt x="101" y="56"/>
                  </a:cubicBezTo>
                  <a:cubicBezTo>
                    <a:pt x="101" y="54"/>
                    <a:pt x="101" y="54"/>
                    <a:pt x="101" y="54"/>
                  </a:cubicBezTo>
                  <a:cubicBezTo>
                    <a:pt x="101" y="54"/>
                    <a:pt x="101" y="54"/>
                    <a:pt x="101" y="54"/>
                  </a:cubicBezTo>
                  <a:cubicBezTo>
                    <a:pt x="101" y="55"/>
                    <a:pt x="102" y="57"/>
                    <a:pt x="103" y="59"/>
                  </a:cubicBezTo>
                  <a:cubicBezTo>
                    <a:pt x="104" y="60"/>
                    <a:pt x="105" y="61"/>
                    <a:pt x="106" y="63"/>
                  </a:cubicBezTo>
                  <a:cubicBezTo>
                    <a:pt x="107" y="63"/>
                    <a:pt x="107" y="63"/>
                    <a:pt x="107" y="63"/>
                  </a:cubicBezTo>
                  <a:cubicBezTo>
                    <a:pt x="107" y="63"/>
                    <a:pt x="107" y="63"/>
                    <a:pt x="107" y="63"/>
                  </a:cubicBezTo>
                  <a:cubicBezTo>
                    <a:pt x="107" y="63"/>
                    <a:pt x="107" y="63"/>
                    <a:pt x="107" y="63"/>
                  </a:cubicBezTo>
                  <a:cubicBezTo>
                    <a:pt x="107" y="63"/>
                    <a:pt x="107" y="63"/>
                    <a:pt x="107" y="63"/>
                  </a:cubicBezTo>
                  <a:cubicBezTo>
                    <a:pt x="107" y="63"/>
                    <a:pt x="107" y="63"/>
                    <a:pt x="107" y="63"/>
                  </a:cubicBezTo>
                  <a:cubicBezTo>
                    <a:pt x="107" y="63"/>
                    <a:pt x="106" y="63"/>
                    <a:pt x="106" y="63"/>
                  </a:cubicBezTo>
                  <a:cubicBezTo>
                    <a:pt x="97" y="62"/>
                    <a:pt x="88" y="60"/>
                    <a:pt x="79" y="59"/>
                  </a:cubicBezTo>
                  <a:cubicBezTo>
                    <a:pt x="81" y="58"/>
                    <a:pt x="83" y="57"/>
                    <a:pt x="83" y="57"/>
                  </a:cubicBezTo>
                  <a:close/>
                  <a:moveTo>
                    <a:pt x="77" y="14"/>
                  </a:moveTo>
                  <a:cubicBezTo>
                    <a:pt x="77" y="14"/>
                    <a:pt x="76" y="14"/>
                    <a:pt x="75" y="15"/>
                  </a:cubicBezTo>
                  <a:cubicBezTo>
                    <a:pt x="75" y="15"/>
                    <a:pt x="75" y="15"/>
                    <a:pt x="75" y="15"/>
                  </a:cubicBezTo>
                  <a:cubicBezTo>
                    <a:pt x="75" y="15"/>
                    <a:pt x="75" y="16"/>
                    <a:pt x="75" y="17"/>
                  </a:cubicBezTo>
                  <a:cubicBezTo>
                    <a:pt x="75" y="17"/>
                    <a:pt x="75" y="17"/>
                    <a:pt x="75" y="17"/>
                  </a:cubicBezTo>
                  <a:cubicBezTo>
                    <a:pt x="75" y="18"/>
                    <a:pt x="75" y="18"/>
                    <a:pt x="75" y="19"/>
                  </a:cubicBezTo>
                  <a:cubicBezTo>
                    <a:pt x="75" y="19"/>
                    <a:pt x="75" y="20"/>
                    <a:pt x="75" y="21"/>
                  </a:cubicBezTo>
                  <a:cubicBezTo>
                    <a:pt x="74" y="18"/>
                    <a:pt x="73" y="16"/>
                    <a:pt x="72" y="14"/>
                  </a:cubicBezTo>
                  <a:cubicBezTo>
                    <a:pt x="71" y="14"/>
                    <a:pt x="71" y="13"/>
                    <a:pt x="70" y="13"/>
                  </a:cubicBezTo>
                  <a:cubicBezTo>
                    <a:pt x="73" y="13"/>
                    <a:pt x="75" y="13"/>
                    <a:pt x="77" y="14"/>
                  </a:cubicBezTo>
                  <a:close/>
                  <a:moveTo>
                    <a:pt x="77" y="58"/>
                  </a:moveTo>
                  <a:cubicBezTo>
                    <a:pt x="75" y="58"/>
                    <a:pt x="74" y="58"/>
                    <a:pt x="73" y="57"/>
                  </a:cubicBezTo>
                  <a:cubicBezTo>
                    <a:pt x="73" y="57"/>
                    <a:pt x="73" y="57"/>
                    <a:pt x="73" y="57"/>
                  </a:cubicBezTo>
                  <a:cubicBezTo>
                    <a:pt x="73" y="57"/>
                    <a:pt x="74" y="56"/>
                    <a:pt x="75" y="56"/>
                  </a:cubicBezTo>
                  <a:cubicBezTo>
                    <a:pt x="76" y="57"/>
                    <a:pt x="76" y="57"/>
                    <a:pt x="76" y="58"/>
                  </a:cubicBezTo>
                  <a:lnTo>
                    <a:pt x="77" y="58"/>
                  </a:lnTo>
                  <a:close/>
                  <a:moveTo>
                    <a:pt x="68" y="56"/>
                  </a:moveTo>
                  <a:cubicBezTo>
                    <a:pt x="68" y="56"/>
                    <a:pt x="68" y="56"/>
                    <a:pt x="68" y="56"/>
                  </a:cubicBezTo>
                  <a:cubicBezTo>
                    <a:pt x="68" y="57"/>
                    <a:pt x="68" y="57"/>
                    <a:pt x="68" y="57"/>
                  </a:cubicBezTo>
                  <a:cubicBezTo>
                    <a:pt x="61" y="55"/>
                    <a:pt x="54" y="54"/>
                    <a:pt x="47" y="53"/>
                  </a:cubicBezTo>
                  <a:cubicBezTo>
                    <a:pt x="48" y="53"/>
                    <a:pt x="49" y="53"/>
                    <a:pt x="51" y="52"/>
                  </a:cubicBezTo>
                  <a:cubicBezTo>
                    <a:pt x="51" y="52"/>
                    <a:pt x="51" y="53"/>
                    <a:pt x="51" y="53"/>
                  </a:cubicBezTo>
                  <a:cubicBezTo>
                    <a:pt x="49" y="54"/>
                    <a:pt x="50" y="54"/>
                    <a:pt x="51" y="53"/>
                  </a:cubicBezTo>
                  <a:cubicBezTo>
                    <a:pt x="51" y="53"/>
                    <a:pt x="51" y="53"/>
                    <a:pt x="51" y="53"/>
                  </a:cubicBezTo>
                  <a:cubicBezTo>
                    <a:pt x="51" y="53"/>
                    <a:pt x="51" y="53"/>
                    <a:pt x="51" y="53"/>
                  </a:cubicBezTo>
                  <a:cubicBezTo>
                    <a:pt x="51" y="53"/>
                    <a:pt x="51" y="53"/>
                    <a:pt x="51" y="53"/>
                  </a:cubicBezTo>
                  <a:cubicBezTo>
                    <a:pt x="51" y="54"/>
                    <a:pt x="51" y="54"/>
                    <a:pt x="51" y="54"/>
                  </a:cubicBezTo>
                  <a:cubicBezTo>
                    <a:pt x="51" y="54"/>
                    <a:pt x="52" y="53"/>
                    <a:pt x="54" y="52"/>
                  </a:cubicBezTo>
                  <a:cubicBezTo>
                    <a:pt x="55" y="52"/>
                    <a:pt x="55" y="53"/>
                    <a:pt x="55" y="53"/>
                  </a:cubicBezTo>
                  <a:cubicBezTo>
                    <a:pt x="55" y="53"/>
                    <a:pt x="55" y="53"/>
                    <a:pt x="55" y="53"/>
                  </a:cubicBezTo>
                  <a:cubicBezTo>
                    <a:pt x="55" y="53"/>
                    <a:pt x="55" y="53"/>
                    <a:pt x="55" y="53"/>
                  </a:cubicBezTo>
                  <a:cubicBezTo>
                    <a:pt x="58" y="52"/>
                    <a:pt x="50" y="56"/>
                    <a:pt x="59" y="51"/>
                  </a:cubicBezTo>
                  <a:cubicBezTo>
                    <a:pt x="60" y="52"/>
                    <a:pt x="60" y="53"/>
                    <a:pt x="61" y="54"/>
                  </a:cubicBezTo>
                  <a:cubicBezTo>
                    <a:pt x="61" y="54"/>
                    <a:pt x="61" y="54"/>
                    <a:pt x="61" y="54"/>
                  </a:cubicBezTo>
                  <a:cubicBezTo>
                    <a:pt x="61" y="54"/>
                    <a:pt x="61" y="54"/>
                    <a:pt x="61" y="54"/>
                  </a:cubicBezTo>
                  <a:cubicBezTo>
                    <a:pt x="62" y="55"/>
                    <a:pt x="62" y="55"/>
                    <a:pt x="62" y="55"/>
                  </a:cubicBezTo>
                  <a:cubicBezTo>
                    <a:pt x="62" y="55"/>
                    <a:pt x="62" y="55"/>
                    <a:pt x="62" y="55"/>
                  </a:cubicBezTo>
                  <a:cubicBezTo>
                    <a:pt x="64" y="54"/>
                    <a:pt x="65" y="54"/>
                    <a:pt x="66" y="53"/>
                  </a:cubicBezTo>
                  <a:cubicBezTo>
                    <a:pt x="67" y="54"/>
                    <a:pt x="67" y="55"/>
                    <a:pt x="68" y="56"/>
                  </a:cubicBezTo>
                  <a:close/>
                  <a:moveTo>
                    <a:pt x="62" y="14"/>
                  </a:moveTo>
                  <a:cubicBezTo>
                    <a:pt x="62" y="13"/>
                    <a:pt x="62" y="13"/>
                    <a:pt x="63" y="13"/>
                  </a:cubicBezTo>
                  <a:cubicBezTo>
                    <a:pt x="63" y="13"/>
                    <a:pt x="63" y="13"/>
                    <a:pt x="63" y="13"/>
                  </a:cubicBezTo>
                  <a:cubicBezTo>
                    <a:pt x="63" y="13"/>
                    <a:pt x="63" y="13"/>
                    <a:pt x="63" y="13"/>
                  </a:cubicBezTo>
                  <a:cubicBezTo>
                    <a:pt x="63" y="13"/>
                    <a:pt x="63" y="13"/>
                    <a:pt x="63" y="13"/>
                  </a:cubicBezTo>
                  <a:cubicBezTo>
                    <a:pt x="63" y="14"/>
                    <a:pt x="63" y="14"/>
                    <a:pt x="63" y="14"/>
                  </a:cubicBezTo>
                  <a:cubicBezTo>
                    <a:pt x="63" y="14"/>
                    <a:pt x="62" y="14"/>
                    <a:pt x="62" y="14"/>
                  </a:cubicBezTo>
                  <a:close/>
                  <a:moveTo>
                    <a:pt x="61" y="11"/>
                  </a:moveTo>
                  <a:cubicBezTo>
                    <a:pt x="63" y="11"/>
                    <a:pt x="64" y="12"/>
                    <a:pt x="66" y="12"/>
                  </a:cubicBezTo>
                  <a:cubicBezTo>
                    <a:pt x="64" y="13"/>
                    <a:pt x="63" y="13"/>
                    <a:pt x="62" y="14"/>
                  </a:cubicBezTo>
                  <a:cubicBezTo>
                    <a:pt x="62" y="13"/>
                    <a:pt x="62" y="13"/>
                    <a:pt x="62" y="13"/>
                  </a:cubicBezTo>
                  <a:cubicBezTo>
                    <a:pt x="61" y="13"/>
                    <a:pt x="61" y="13"/>
                    <a:pt x="61" y="13"/>
                  </a:cubicBezTo>
                  <a:cubicBezTo>
                    <a:pt x="62" y="12"/>
                    <a:pt x="62" y="12"/>
                    <a:pt x="61" y="13"/>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1" y="11"/>
                    <a:pt x="61" y="11"/>
                  </a:cubicBezTo>
                  <a:close/>
                  <a:moveTo>
                    <a:pt x="60" y="11"/>
                  </a:moveTo>
                  <a:cubicBezTo>
                    <a:pt x="60" y="11"/>
                    <a:pt x="56" y="13"/>
                    <a:pt x="54" y="14"/>
                  </a:cubicBezTo>
                  <a:cubicBezTo>
                    <a:pt x="54" y="13"/>
                    <a:pt x="53" y="13"/>
                    <a:pt x="52" y="12"/>
                  </a:cubicBezTo>
                  <a:cubicBezTo>
                    <a:pt x="52" y="12"/>
                    <a:pt x="52" y="12"/>
                    <a:pt x="52" y="12"/>
                  </a:cubicBezTo>
                  <a:cubicBezTo>
                    <a:pt x="52" y="11"/>
                    <a:pt x="52" y="11"/>
                    <a:pt x="52" y="12"/>
                  </a:cubicBezTo>
                  <a:cubicBezTo>
                    <a:pt x="51" y="10"/>
                    <a:pt x="51" y="10"/>
                    <a:pt x="51" y="10"/>
                  </a:cubicBezTo>
                  <a:cubicBezTo>
                    <a:pt x="51" y="10"/>
                    <a:pt x="51" y="10"/>
                    <a:pt x="51" y="10"/>
                  </a:cubicBezTo>
                  <a:cubicBezTo>
                    <a:pt x="51" y="10"/>
                    <a:pt x="51" y="10"/>
                    <a:pt x="51" y="10"/>
                  </a:cubicBezTo>
                  <a:cubicBezTo>
                    <a:pt x="51" y="10"/>
                    <a:pt x="51" y="10"/>
                    <a:pt x="51" y="10"/>
                  </a:cubicBezTo>
                  <a:cubicBezTo>
                    <a:pt x="49" y="11"/>
                    <a:pt x="48" y="12"/>
                    <a:pt x="47" y="12"/>
                  </a:cubicBezTo>
                  <a:cubicBezTo>
                    <a:pt x="47" y="11"/>
                    <a:pt x="47" y="11"/>
                    <a:pt x="47" y="11"/>
                  </a:cubicBezTo>
                  <a:cubicBezTo>
                    <a:pt x="47" y="11"/>
                    <a:pt x="47" y="11"/>
                    <a:pt x="47" y="11"/>
                  </a:cubicBezTo>
                  <a:cubicBezTo>
                    <a:pt x="47" y="11"/>
                    <a:pt x="47" y="11"/>
                    <a:pt x="47" y="11"/>
                  </a:cubicBezTo>
                  <a:cubicBezTo>
                    <a:pt x="50" y="9"/>
                    <a:pt x="46" y="11"/>
                    <a:pt x="43" y="13"/>
                  </a:cubicBezTo>
                  <a:cubicBezTo>
                    <a:pt x="43" y="12"/>
                    <a:pt x="43" y="11"/>
                    <a:pt x="42" y="10"/>
                  </a:cubicBezTo>
                  <a:cubicBezTo>
                    <a:pt x="42" y="10"/>
                    <a:pt x="42" y="9"/>
                    <a:pt x="41" y="8"/>
                  </a:cubicBezTo>
                  <a:cubicBezTo>
                    <a:pt x="47" y="9"/>
                    <a:pt x="54" y="10"/>
                    <a:pt x="60" y="11"/>
                  </a:cubicBezTo>
                  <a:close/>
                  <a:moveTo>
                    <a:pt x="45" y="53"/>
                  </a:moveTo>
                  <a:cubicBezTo>
                    <a:pt x="45" y="53"/>
                    <a:pt x="45" y="53"/>
                    <a:pt x="45" y="53"/>
                  </a:cubicBezTo>
                  <a:cubicBezTo>
                    <a:pt x="45" y="53"/>
                    <a:pt x="44" y="53"/>
                    <a:pt x="44" y="53"/>
                  </a:cubicBezTo>
                  <a:cubicBezTo>
                    <a:pt x="44" y="53"/>
                    <a:pt x="44" y="53"/>
                    <a:pt x="44" y="53"/>
                  </a:cubicBezTo>
                  <a:cubicBezTo>
                    <a:pt x="44" y="53"/>
                    <a:pt x="44" y="53"/>
                    <a:pt x="45" y="53"/>
                  </a:cubicBezTo>
                  <a:close/>
                  <a:moveTo>
                    <a:pt x="44" y="53"/>
                  </a:moveTo>
                  <a:cubicBezTo>
                    <a:pt x="44" y="53"/>
                    <a:pt x="45" y="53"/>
                    <a:pt x="45" y="52"/>
                  </a:cubicBezTo>
                  <a:cubicBezTo>
                    <a:pt x="45" y="52"/>
                    <a:pt x="45" y="52"/>
                    <a:pt x="45" y="53"/>
                  </a:cubicBezTo>
                  <a:cubicBezTo>
                    <a:pt x="44" y="53"/>
                    <a:pt x="44" y="53"/>
                    <a:pt x="44" y="53"/>
                  </a:cubicBezTo>
                  <a:close/>
                  <a:moveTo>
                    <a:pt x="37" y="8"/>
                  </a:moveTo>
                  <a:cubicBezTo>
                    <a:pt x="37" y="8"/>
                    <a:pt x="37" y="8"/>
                    <a:pt x="37" y="8"/>
                  </a:cubicBezTo>
                  <a:cubicBezTo>
                    <a:pt x="37" y="8"/>
                    <a:pt x="37" y="8"/>
                    <a:pt x="37" y="8"/>
                  </a:cubicBezTo>
                  <a:close/>
                  <a:moveTo>
                    <a:pt x="7" y="209"/>
                  </a:moveTo>
                  <a:cubicBezTo>
                    <a:pt x="7" y="208"/>
                    <a:pt x="7" y="208"/>
                    <a:pt x="7" y="208"/>
                  </a:cubicBezTo>
                  <a:cubicBezTo>
                    <a:pt x="7" y="208"/>
                    <a:pt x="8" y="204"/>
                    <a:pt x="9" y="198"/>
                  </a:cubicBezTo>
                  <a:cubicBezTo>
                    <a:pt x="11" y="180"/>
                    <a:pt x="14" y="160"/>
                    <a:pt x="17" y="140"/>
                  </a:cubicBezTo>
                  <a:cubicBezTo>
                    <a:pt x="21" y="115"/>
                    <a:pt x="25" y="88"/>
                    <a:pt x="29" y="61"/>
                  </a:cubicBezTo>
                  <a:cubicBezTo>
                    <a:pt x="29" y="60"/>
                    <a:pt x="29" y="59"/>
                    <a:pt x="29" y="58"/>
                  </a:cubicBezTo>
                  <a:cubicBezTo>
                    <a:pt x="30" y="58"/>
                    <a:pt x="30" y="58"/>
                    <a:pt x="30" y="58"/>
                  </a:cubicBezTo>
                  <a:cubicBezTo>
                    <a:pt x="31" y="58"/>
                    <a:pt x="31" y="58"/>
                    <a:pt x="31" y="58"/>
                  </a:cubicBezTo>
                  <a:cubicBezTo>
                    <a:pt x="31" y="58"/>
                    <a:pt x="31" y="59"/>
                    <a:pt x="31" y="59"/>
                  </a:cubicBezTo>
                  <a:cubicBezTo>
                    <a:pt x="33" y="59"/>
                    <a:pt x="33" y="59"/>
                    <a:pt x="33" y="59"/>
                  </a:cubicBezTo>
                  <a:cubicBezTo>
                    <a:pt x="39" y="59"/>
                    <a:pt x="39" y="59"/>
                    <a:pt x="39" y="59"/>
                  </a:cubicBezTo>
                  <a:cubicBezTo>
                    <a:pt x="49" y="61"/>
                    <a:pt x="60" y="62"/>
                    <a:pt x="71" y="64"/>
                  </a:cubicBezTo>
                  <a:cubicBezTo>
                    <a:pt x="82" y="66"/>
                    <a:pt x="93" y="68"/>
                    <a:pt x="104" y="70"/>
                  </a:cubicBezTo>
                  <a:cubicBezTo>
                    <a:pt x="114" y="72"/>
                    <a:pt x="125" y="74"/>
                    <a:pt x="136" y="75"/>
                  </a:cubicBezTo>
                  <a:cubicBezTo>
                    <a:pt x="161" y="79"/>
                    <a:pt x="161" y="79"/>
                    <a:pt x="161" y="79"/>
                  </a:cubicBezTo>
                  <a:cubicBezTo>
                    <a:pt x="161" y="79"/>
                    <a:pt x="181" y="80"/>
                    <a:pt x="180" y="80"/>
                  </a:cubicBezTo>
                  <a:cubicBezTo>
                    <a:pt x="182" y="80"/>
                    <a:pt x="185" y="80"/>
                    <a:pt x="186" y="80"/>
                  </a:cubicBezTo>
                  <a:cubicBezTo>
                    <a:pt x="186" y="83"/>
                    <a:pt x="185" y="87"/>
                    <a:pt x="185" y="91"/>
                  </a:cubicBezTo>
                  <a:cubicBezTo>
                    <a:pt x="184" y="98"/>
                    <a:pt x="183" y="105"/>
                    <a:pt x="182" y="112"/>
                  </a:cubicBezTo>
                  <a:cubicBezTo>
                    <a:pt x="180" y="126"/>
                    <a:pt x="178" y="140"/>
                    <a:pt x="176" y="154"/>
                  </a:cubicBezTo>
                  <a:cubicBezTo>
                    <a:pt x="174" y="167"/>
                    <a:pt x="172" y="181"/>
                    <a:pt x="170" y="194"/>
                  </a:cubicBezTo>
                  <a:cubicBezTo>
                    <a:pt x="168" y="206"/>
                    <a:pt x="166" y="219"/>
                    <a:pt x="164" y="231"/>
                  </a:cubicBezTo>
                  <a:cubicBezTo>
                    <a:pt x="164" y="231"/>
                    <a:pt x="164" y="231"/>
                    <a:pt x="164" y="231"/>
                  </a:cubicBezTo>
                  <a:cubicBezTo>
                    <a:pt x="161" y="231"/>
                    <a:pt x="161" y="231"/>
                    <a:pt x="161" y="231"/>
                  </a:cubicBezTo>
                  <a:cubicBezTo>
                    <a:pt x="158" y="230"/>
                    <a:pt x="155" y="230"/>
                    <a:pt x="152" y="229"/>
                  </a:cubicBezTo>
                  <a:cubicBezTo>
                    <a:pt x="146" y="229"/>
                    <a:pt x="140" y="228"/>
                    <a:pt x="134" y="227"/>
                  </a:cubicBezTo>
                  <a:cubicBezTo>
                    <a:pt x="122" y="225"/>
                    <a:pt x="111" y="224"/>
                    <a:pt x="100" y="222"/>
                  </a:cubicBezTo>
                  <a:cubicBezTo>
                    <a:pt x="79" y="218"/>
                    <a:pt x="59" y="215"/>
                    <a:pt x="41" y="213"/>
                  </a:cubicBezTo>
                  <a:cubicBezTo>
                    <a:pt x="38" y="212"/>
                    <a:pt x="35" y="212"/>
                    <a:pt x="33" y="211"/>
                  </a:cubicBezTo>
                  <a:cubicBezTo>
                    <a:pt x="31" y="211"/>
                    <a:pt x="30" y="211"/>
                    <a:pt x="30" y="211"/>
                  </a:cubicBezTo>
                  <a:cubicBezTo>
                    <a:pt x="30" y="211"/>
                    <a:pt x="11" y="209"/>
                    <a:pt x="11" y="210"/>
                  </a:cubicBezTo>
                  <a:cubicBezTo>
                    <a:pt x="9" y="209"/>
                    <a:pt x="7" y="209"/>
                    <a:pt x="6" y="210"/>
                  </a:cubicBezTo>
                  <a:cubicBezTo>
                    <a:pt x="6" y="209"/>
                    <a:pt x="7" y="209"/>
                    <a:pt x="7" y="209"/>
                  </a:cubicBezTo>
                  <a:close/>
                </a:path>
              </a:pathLst>
            </a:custGeom>
            <a:solidFill>
              <a:schemeClr val="bg1"/>
            </a:solidFill>
            <a:ln w="57150">
              <a:solidFill>
                <a:schemeClr val="tx1"/>
              </a:solidFill>
              <a:round/>
            </a:ln>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 name="矩形 27"/>
            <p:cNvSpPr/>
            <p:nvPr/>
          </p:nvSpPr>
          <p:spPr>
            <a:xfrm>
              <a:off x="1178732" y="2336800"/>
              <a:ext cx="2339167" cy="673100"/>
            </a:xfrm>
            <a:prstGeom prst="rect">
              <a:avLst/>
            </a:prstGeom>
            <a:solidFill>
              <a:schemeClr val="tx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nvGrpSpPr>
          <p:cNvPr id="29" name="组合 28"/>
          <p:cNvGrpSpPr/>
          <p:nvPr/>
        </p:nvGrpSpPr>
        <p:grpSpPr>
          <a:xfrm>
            <a:off x="8812811" y="2039772"/>
            <a:ext cx="2915094" cy="3485965"/>
            <a:chOff x="889589" y="2088726"/>
            <a:chExt cx="2915094" cy="3485965"/>
          </a:xfrm>
        </p:grpSpPr>
        <p:sp>
          <p:nvSpPr>
            <p:cNvPr id="30" name="Freeform 384"/>
            <p:cNvSpPr>
              <a:spLocks noEditPoints="1"/>
            </p:cNvSpPr>
            <p:nvPr/>
          </p:nvSpPr>
          <p:spPr bwMode="auto">
            <a:xfrm rot="21089386">
              <a:off x="889589" y="2088726"/>
              <a:ext cx="2915094" cy="3485965"/>
            </a:xfrm>
            <a:custGeom>
              <a:avLst/>
              <a:gdLst>
                <a:gd name="T0" fmla="*/ 164 w 200"/>
                <a:gd name="T1" fmla="*/ 238 h 239"/>
                <a:gd name="T2" fmla="*/ 182 w 200"/>
                <a:gd name="T3" fmla="*/ 163 h 239"/>
                <a:gd name="T4" fmla="*/ 199 w 200"/>
                <a:gd name="T5" fmla="*/ 33 h 239"/>
                <a:gd name="T6" fmla="*/ 46 w 200"/>
                <a:gd name="T7" fmla="*/ 2 h 239"/>
                <a:gd name="T8" fmla="*/ 11 w 200"/>
                <a:gd name="T9" fmla="*/ 136 h 239"/>
                <a:gd name="T10" fmla="*/ 192 w 200"/>
                <a:gd name="T11" fmla="*/ 37 h 239"/>
                <a:gd name="T12" fmla="*/ 187 w 200"/>
                <a:gd name="T13" fmla="*/ 64 h 239"/>
                <a:gd name="T14" fmla="*/ 184 w 200"/>
                <a:gd name="T15" fmla="*/ 32 h 239"/>
                <a:gd name="T16" fmla="*/ 181 w 200"/>
                <a:gd name="T17" fmla="*/ 75 h 239"/>
                <a:gd name="T18" fmla="*/ 174 w 200"/>
                <a:gd name="T19" fmla="*/ 74 h 239"/>
                <a:gd name="T20" fmla="*/ 174 w 200"/>
                <a:gd name="T21" fmla="*/ 74 h 239"/>
                <a:gd name="T22" fmla="*/ 167 w 200"/>
                <a:gd name="T23" fmla="*/ 70 h 239"/>
                <a:gd name="T24" fmla="*/ 170 w 200"/>
                <a:gd name="T25" fmla="*/ 69 h 239"/>
                <a:gd name="T26" fmla="*/ 169 w 200"/>
                <a:gd name="T27" fmla="*/ 28 h 239"/>
                <a:gd name="T28" fmla="*/ 164 w 200"/>
                <a:gd name="T29" fmla="*/ 30 h 239"/>
                <a:gd name="T30" fmla="*/ 159 w 200"/>
                <a:gd name="T31" fmla="*/ 29 h 239"/>
                <a:gd name="T32" fmla="*/ 154 w 200"/>
                <a:gd name="T33" fmla="*/ 68 h 239"/>
                <a:gd name="T34" fmla="*/ 160 w 200"/>
                <a:gd name="T35" fmla="*/ 71 h 239"/>
                <a:gd name="T36" fmla="*/ 153 w 200"/>
                <a:gd name="T37" fmla="*/ 68 h 239"/>
                <a:gd name="T38" fmla="*/ 151 w 200"/>
                <a:gd name="T39" fmla="*/ 29 h 239"/>
                <a:gd name="T40" fmla="*/ 143 w 200"/>
                <a:gd name="T41" fmla="*/ 27 h 239"/>
                <a:gd name="T42" fmla="*/ 135 w 200"/>
                <a:gd name="T43" fmla="*/ 29 h 239"/>
                <a:gd name="T44" fmla="*/ 128 w 200"/>
                <a:gd name="T45" fmla="*/ 25 h 239"/>
                <a:gd name="T46" fmla="*/ 147 w 200"/>
                <a:gd name="T47" fmla="*/ 25 h 239"/>
                <a:gd name="T48" fmla="*/ 135 w 200"/>
                <a:gd name="T49" fmla="*/ 59 h 239"/>
                <a:gd name="T50" fmla="*/ 139 w 200"/>
                <a:gd name="T51" fmla="*/ 67 h 239"/>
                <a:gd name="T52" fmla="*/ 146 w 200"/>
                <a:gd name="T53" fmla="*/ 70 h 239"/>
                <a:gd name="T54" fmla="*/ 136 w 200"/>
                <a:gd name="T55" fmla="*/ 28 h 239"/>
                <a:gd name="T56" fmla="*/ 122 w 200"/>
                <a:gd name="T57" fmla="*/ 55 h 239"/>
                <a:gd name="T58" fmla="*/ 119 w 200"/>
                <a:gd name="T59" fmla="*/ 25 h 239"/>
                <a:gd name="T60" fmla="*/ 113 w 200"/>
                <a:gd name="T61" fmla="*/ 20 h 239"/>
                <a:gd name="T62" fmla="*/ 113 w 200"/>
                <a:gd name="T63" fmla="*/ 60 h 239"/>
                <a:gd name="T64" fmla="*/ 107 w 200"/>
                <a:gd name="T65" fmla="*/ 24 h 239"/>
                <a:gd name="T66" fmla="*/ 107 w 200"/>
                <a:gd name="T67" fmla="*/ 25 h 239"/>
                <a:gd name="T68" fmla="*/ 96 w 200"/>
                <a:gd name="T69" fmla="*/ 21 h 239"/>
                <a:gd name="T70" fmla="*/ 101 w 200"/>
                <a:gd name="T71" fmla="*/ 18 h 239"/>
                <a:gd name="T72" fmla="*/ 85 w 200"/>
                <a:gd name="T73" fmla="*/ 15 h 239"/>
                <a:gd name="T74" fmla="*/ 83 w 200"/>
                <a:gd name="T75" fmla="*/ 57 h 239"/>
                <a:gd name="T76" fmla="*/ 90 w 200"/>
                <a:gd name="T77" fmla="*/ 55 h 239"/>
                <a:gd name="T78" fmla="*/ 95 w 200"/>
                <a:gd name="T79" fmla="*/ 60 h 239"/>
                <a:gd name="T80" fmla="*/ 103 w 200"/>
                <a:gd name="T81" fmla="*/ 59 h 239"/>
                <a:gd name="T82" fmla="*/ 79 w 200"/>
                <a:gd name="T83" fmla="*/ 59 h 239"/>
                <a:gd name="T84" fmla="*/ 75 w 200"/>
                <a:gd name="T85" fmla="*/ 21 h 239"/>
                <a:gd name="T86" fmla="*/ 76 w 200"/>
                <a:gd name="T87" fmla="*/ 58 h 239"/>
                <a:gd name="T88" fmla="*/ 51 w 200"/>
                <a:gd name="T89" fmla="*/ 53 h 239"/>
                <a:gd name="T90" fmla="*/ 55 w 200"/>
                <a:gd name="T91" fmla="*/ 53 h 239"/>
                <a:gd name="T92" fmla="*/ 68 w 200"/>
                <a:gd name="T93" fmla="*/ 56 h 239"/>
                <a:gd name="T94" fmla="*/ 61 w 200"/>
                <a:gd name="T95" fmla="*/ 11 h 239"/>
                <a:gd name="T96" fmla="*/ 60 w 200"/>
                <a:gd name="T97" fmla="*/ 11 h 239"/>
                <a:gd name="T98" fmla="*/ 52 w 200"/>
                <a:gd name="T99" fmla="*/ 12 h 239"/>
                <a:gd name="T100" fmla="*/ 47 w 200"/>
                <a:gd name="T101" fmla="*/ 11 h 239"/>
                <a:gd name="T102" fmla="*/ 45 w 200"/>
                <a:gd name="T103" fmla="*/ 53 h 239"/>
                <a:gd name="T104" fmla="*/ 37 w 200"/>
                <a:gd name="T105" fmla="*/ 8 h 239"/>
                <a:gd name="T106" fmla="*/ 29 w 200"/>
                <a:gd name="T107" fmla="*/ 58 h 239"/>
                <a:gd name="T108" fmla="*/ 136 w 200"/>
                <a:gd name="T109" fmla="*/ 75 h 239"/>
                <a:gd name="T110" fmla="*/ 164 w 200"/>
                <a:gd name="T111" fmla="*/ 231 h 239"/>
                <a:gd name="T112" fmla="*/ 30 w 200"/>
                <a:gd name="T113" fmla="*/ 21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0" h="239">
                  <a:moveTo>
                    <a:pt x="3" y="210"/>
                  </a:moveTo>
                  <a:cubicBezTo>
                    <a:pt x="3" y="211"/>
                    <a:pt x="5" y="212"/>
                    <a:pt x="11" y="213"/>
                  </a:cubicBezTo>
                  <a:cubicBezTo>
                    <a:pt x="18" y="215"/>
                    <a:pt x="28" y="218"/>
                    <a:pt x="28" y="218"/>
                  </a:cubicBezTo>
                  <a:cubicBezTo>
                    <a:pt x="28" y="218"/>
                    <a:pt x="29" y="218"/>
                    <a:pt x="31" y="218"/>
                  </a:cubicBezTo>
                  <a:cubicBezTo>
                    <a:pt x="32" y="218"/>
                    <a:pt x="33" y="218"/>
                    <a:pt x="34" y="218"/>
                  </a:cubicBezTo>
                  <a:cubicBezTo>
                    <a:pt x="50" y="221"/>
                    <a:pt x="68" y="224"/>
                    <a:pt x="88" y="227"/>
                  </a:cubicBezTo>
                  <a:cubicBezTo>
                    <a:pt x="110" y="230"/>
                    <a:pt x="134" y="234"/>
                    <a:pt x="159" y="237"/>
                  </a:cubicBezTo>
                  <a:cubicBezTo>
                    <a:pt x="161" y="238"/>
                    <a:pt x="163" y="238"/>
                    <a:pt x="164" y="238"/>
                  </a:cubicBezTo>
                  <a:cubicBezTo>
                    <a:pt x="169" y="239"/>
                    <a:pt x="169" y="239"/>
                    <a:pt x="169" y="239"/>
                  </a:cubicBezTo>
                  <a:cubicBezTo>
                    <a:pt x="170" y="239"/>
                    <a:pt x="170" y="239"/>
                    <a:pt x="170" y="239"/>
                  </a:cubicBezTo>
                  <a:cubicBezTo>
                    <a:pt x="170" y="239"/>
                    <a:pt x="170" y="239"/>
                    <a:pt x="170" y="238"/>
                  </a:cubicBezTo>
                  <a:cubicBezTo>
                    <a:pt x="170" y="237"/>
                    <a:pt x="170" y="237"/>
                    <a:pt x="170" y="237"/>
                  </a:cubicBezTo>
                  <a:cubicBezTo>
                    <a:pt x="171" y="235"/>
                    <a:pt x="171" y="235"/>
                    <a:pt x="171" y="235"/>
                  </a:cubicBezTo>
                  <a:cubicBezTo>
                    <a:pt x="171" y="231"/>
                    <a:pt x="172" y="228"/>
                    <a:pt x="172" y="224"/>
                  </a:cubicBezTo>
                  <a:cubicBezTo>
                    <a:pt x="173" y="217"/>
                    <a:pt x="174" y="211"/>
                    <a:pt x="175" y="204"/>
                  </a:cubicBezTo>
                  <a:cubicBezTo>
                    <a:pt x="177" y="191"/>
                    <a:pt x="179" y="177"/>
                    <a:pt x="182" y="163"/>
                  </a:cubicBezTo>
                  <a:cubicBezTo>
                    <a:pt x="183" y="150"/>
                    <a:pt x="185" y="136"/>
                    <a:pt x="187" y="121"/>
                  </a:cubicBezTo>
                  <a:cubicBezTo>
                    <a:pt x="188" y="114"/>
                    <a:pt x="189" y="107"/>
                    <a:pt x="190" y="100"/>
                  </a:cubicBezTo>
                  <a:cubicBezTo>
                    <a:pt x="191" y="96"/>
                    <a:pt x="191" y="93"/>
                    <a:pt x="192" y="89"/>
                  </a:cubicBezTo>
                  <a:cubicBezTo>
                    <a:pt x="192" y="86"/>
                    <a:pt x="193" y="82"/>
                    <a:pt x="194" y="78"/>
                  </a:cubicBezTo>
                  <a:cubicBezTo>
                    <a:pt x="195" y="71"/>
                    <a:pt x="196" y="64"/>
                    <a:pt x="197" y="56"/>
                  </a:cubicBezTo>
                  <a:cubicBezTo>
                    <a:pt x="198" y="53"/>
                    <a:pt x="198" y="49"/>
                    <a:pt x="198" y="45"/>
                  </a:cubicBezTo>
                  <a:cubicBezTo>
                    <a:pt x="199" y="40"/>
                    <a:pt x="199" y="40"/>
                    <a:pt x="199" y="40"/>
                  </a:cubicBezTo>
                  <a:cubicBezTo>
                    <a:pt x="199" y="38"/>
                    <a:pt x="200" y="36"/>
                    <a:pt x="199" y="33"/>
                  </a:cubicBezTo>
                  <a:cubicBezTo>
                    <a:pt x="199" y="32"/>
                    <a:pt x="199" y="31"/>
                    <a:pt x="198" y="29"/>
                  </a:cubicBezTo>
                  <a:cubicBezTo>
                    <a:pt x="197" y="29"/>
                    <a:pt x="197" y="28"/>
                    <a:pt x="196" y="28"/>
                  </a:cubicBezTo>
                  <a:cubicBezTo>
                    <a:pt x="196" y="27"/>
                    <a:pt x="195" y="27"/>
                    <a:pt x="195" y="26"/>
                  </a:cubicBezTo>
                  <a:cubicBezTo>
                    <a:pt x="192" y="25"/>
                    <a:pt x="190" y="25"/>
                    <a:pt x="188" y="24"/>
                  </a:cubicBezTo>
                  <a:cubicBezTo>
                    <a:pt x="184" y="24"/>
                    <a:pt x="181" y="23"/>
                    <a:pt x="177" y="23"/>
                  </a:cubicBezTo>
                  <a:cubicBezTo>
                    <a:pt x="170" y="21"/>
                    <a:pt x="162" y="20"/>
                    <a:pt x="155" y="19"/>
                  </a:cubicBezTo>
                  <a:cubicBezTo>
                    <a:pt x="126" y="15"/>
                    <a:pt x="96" y="10"/>
                    <a:pt x="67" y="5"/>
                  </a:cubicBezTo>
                  <a:cubicBezTo>
                    <a:pt x="60" y="4"/>
                    <a:pt x="53" y="3"/>
                    <a:pt x="46" y="2"/>
                  </a:cubicBezTo>
                  <a:cubicBezTo>
                    <a:pt x="41" y="1"/>
                    <a:pt x="37" y="1"/>
                    <a:pt x="32" y="0"/>
                  </a:cubicBezTo>
                  <a:cubicBezTo>
                    <a:pt x="31" y="0"/>
                    <a:pt x="31" y="0"/>
                    <a:pt x="31" y="0"/>
                  </a:cubicBezTo>
                  <a:cubicBezTo>
                    <a:pt x="31" y="1"/>
                    <a:pt x="31" y="1"/>
                    <a:pt x="31" y="1"/>
                  </a:cubicBezTo>
                  <a:cubicBezTo>
                    <a:pt x="30" y="4"/>
                    <a:pt x="30" y="4"/>
                    <a:pt x="30" y="4"/>
                  </a:cubicBezTo>
                  <a:cubicBezTo>
                    <a:pt x="30" y="8"/>
                    <a:pt x="30" y="8"/>
                    <a:pt x="30" y="8"/>
                  </a:cubicBezTo>
                  <a:cubicBezTo>
                    <a:pt x="29" y="13"/>
                    <a:pt x="29" y="13"/>
                    <a:pt x="29" y="13"/>
                  </a:cubicBezTo>
                  <a:cubicBezTo>
                    <a:pt x="27" y="28"/>
                    <a:pt x="25" y="42"/>
                    <a:pt x="23" y="56"/>
                  </a:cubicBezTo>
                  <a:cubicBezTo>
                    <a:pt x="19" y="84"/>
                    <a:pt x="15" y="110"/>
                    <a:pt x="11" y="136"/>
                  </a:cubicBezTo>
                  <a:cubicBezTo>
                    <a:pt x="8" y="158"/>
                    <a:pt x="5" y="178"/>
                    <a:pt x="2" y="197"/>
                  </a:cubicBezTo>
                  <a:cubicBezTo>
                    <a:pt x="1" y="203"/>
                    <a:pt x="0" y="207"/>
                    <a:pt x="0" y="207"/>
                  </a:cubicBezTo>
                  <a:cubicBezTo>
                    <a:pt x="0" y="207"/>
                    <a:pt x="1" y="208"/>
                    <a:pt x="1" y="208"/>
                  </a:cubicBezTo>
                  <a:cubicBezTo>
                    <a:pt x="2" y="209"/>
                    <a:pt x="2" y="210"/>
                    <a:pt x="3" y="210"/>
                  </a:cubicBezTo>
                  <a:close/>
                  <a:moveTo>
                    <a:pt x="190" y="32"/>
                  </a:moveTo>
                  <a:cubicBezTo>
                    <a:pt x="192" y="32"/>
                    <a:pt x="192" y="33"/>
                    <a:pt x="192" y="33"/>
                  </a:cubicBezTo>
                  <a:cubicBezTo>
                    <a:pt x="193" y="34"/>
                    <a:pt x="193" y="36"/>
                    <a:pt x="192" y="37"/>
                  </a:cubicBezTo>
                  <a:cubicBezTo>
                    <a:pt x="192" y="37"/>
                    <a:pt x="192" y="37"/>
                    <a:pt x="192" y="37"/>
                  </a:cubicBezTo>
                  <a:cubicBezTo>
                    <a:pt x="192" y="37"/>
                    <a:pt x="192" y="36"/>
                    <a:pt x="192" y="35"/>
                  </a:cubicBezTo>
                  <a:cubicBezTo>
                    <a:pt x="191" y="34"/>
                    <a:pt x="191" y="33"/>
                    <a:pt x="190" y="32"/>
                  </a:cubicBezTo>
                  <a:cubicBezTo>
                    <a:pt x="190" y="32"/>
                    <a:pt x="190" y="32"/>
                    <a:pt x="190" y="32"/>
                  </a:cubicBezTo>
                  <a:close/>
                  <a:moveTo>
                    <a:pt x="189" y="64"/>
                  </a:moveTo>
                  <a:cubicBezTo>
                    <a:pt x="189" y="66"/>
                    <a:pt x="188" y="67"/>
                    <a:pt x="188" y="69"/>
                  </a:cubicBezTo>
                  <a:cubicBezTo>
                    <a:pt x="188" y="70"/>
                    <a:pt x="188" y="70"/>
                    <a:pt x="188" y="71"/>
                  </a:cubicBezTo>
                  <a:cubicBezTo>
                    <a:pt x="188" y="70"/>
                    <a:pt x="188" y="70"/>
                    <a:pt x="188" y="69"/>
                  </a:cubicBezTo>
                  <a:cubicBezTo>
                    <a:pt x="188" y="67"/>
                    <a:pt x="187" y="66"/>
                    <a:pt x="187" y="64"/>
                  </a:cubicBezTo>
                  <a:cubicBezTo>
                    <a:pt x="188" y="64"/>
                    <a:pt x="188" y="64"/>
                    <a:pt x="189" y="64"/>
                  </a:cubicBezTo>
                  <a:close/>
                  <a:moveTo>
                    <a:pt x="185" y="31"/>
                  </a:moveTo>
                  <a:cubicBezTo>
                    <a:pt x="185" y="31"/>
                    <a:pt x="184" y="32"/>
                    <a:pt x="184" y="32"/>
                  </a:cubicBezTo>
                  <a:cubicBezTo>
                    <a:pt x="184" y="31"/>
                    <a:pt x="184" y="31"/>
                    <a:pt x="184" y="31"/>
                  </a:cubicBezTo>
                  <a:cubicBezTo>
                    <a:pt x="184" y="31"/>
                    <a:pt x="184" y="31"/>
                    <a:pt x="184" y="31"/>
                  </a:cubicBezTo>
                  <a:cubicBezTo>
                    <a:pt x="184" y="31"/>
                    <a:pt x="185" y="31"/>
                    <a:pt x="185" y="31"/>
                  </a:cubicBezTo>
                  <a:close/>
                  <a:moveTo>
                    <a:pt x="184" y="32"/>
                  </a:moveTo>
                  <a:cubicBezTo>
                    <a:pt x="184" y="32"/>
                    <a:pt x="184" y="32"/>
                    <a:pt x="184" y="32"/>
                  </a:cubicBezTo>
                  <a:cubicBezTo>
                    <a:pt x="184" y="32"/>
                    <a:pt x="184" y="32"/>
                    <a:pt x="184" y="32"/>
                  </a:cubicBezTo>
                  <a:cubicBezTo>
                    <a:pt x="184" y="32"/>
                    <a:pt x="184" y="32"/>
                    <a:pt x="184" y="32"/>
                  </a:cubicBezTo>
                  <a:cubicBezTo>
                    <a:pt x="184" y="32"/>
                    <a:pt x="184" y="32"/>
                    <a:pt x="184" y="32"/>
                  </a:cubicBezTo>
                  <a:cubicBezTo>
                    <a:pt x="184" y="32"/>
                    <a:pt x="184" y="32"/>
                    <a:pt x="184" y="32"/>
                  </a:cubicBezTo>
                  <a:close/>
                  <a:moveTo>
                    <a:pt x="180" y="73"/>
                  </a:moveTo>
                  <a:cubicBezTo>
                    <a:pt x="179" y="74"/>
                    <a:pt x="179" y="74"/>
                    <a:pt x="180" y="73"/>
                  </a:cubicBezTo>
                  <a:cubicBezTo>
                    <a:pt x="180" y="73"/>
                    <a:pt x="180" y="74"/>
                    <a:pt x="181" y="74"/>
                  </a:cubicBezTo>
                  <a:cubicBezTo>
                    <a:pt x="181" y="75"/>
                    <a:pt x="181" y="75"/>
                    <a:pt x="181" y="75"/>
                  </a:cubicBezTo>
                  <a:cubicBezTo>
                    <a:pt x="181" y="75"/>
                    <a:pt x="181" y="75"/>
                    <a:pt x="181" y="75"/>
                  </a:cubicBezTo>
                  <a:cubicBezTo>
                    <a:pt x="181" y="75"/>
                    <a:pt x="181" y="75"/>
                    <a:pt x="181" y="75"/>
                  </a:cubicBezTo>
                  <a:cubicBezTo>
                    <a:pt x="181" y="75"/>
                    <a:pt x="181" y="75"/>
                    <a:pt x="181" y="75"/>
                  </a:cubicBezTo>
                  <a:cubicBezTo>
                    <a:pt x="181" y="75"/>
                    <a:pt x="181" y="75"/>
                    <a:pt x="181" y="75"/>
                  </a:cubicBezTo>
                  <a:cubicBezTo>
                    <a:pt x="181" y="75"/>
                    <a:pt x="185" y="74"/>
                    <a:pt x="187" y="74"/>
                  </a:cubicBezTo>
                  <a:cubicBezTo>
                    <a:pt x="187" y="75"/>
                    <a:pt x="187" y="77"/>
                    <a:pt x="187" y="78"/>
                  </a:cubicBezTo>
                  <a:cubicBezTo>
                    <a:pt x="185" y="77"/>
                    <a:pt x="184" y="77"/>
                    <a:pt x="180" y="76"/>
                  </a:cubicBezTo>
                  <a:cubicBezTo>
                    <a:pt x="179" y="76"/>
                    <a:pt x="176" y="75"/>
                    <a:pt x="174" y="74"/>
                  </a:cubicBezTo>
                  <a:cubicBezTo>
                    <a:pt x="176" y="74"/>
                    <a:pt x="178" y="73"/>
                    <a:pt x="180" y="73"/>
                  </a:cubicBezTo>
                  <a:cubicBezTo>
                    <a:pt x="180" y="73"/>
                    <a:pt x="180" y="73"/>
                    <a:pt x="180" y="73"/>
                  </a:cubicBezTo>
                  <a:close/>
                  <a:moveTo>
                    <a:pt x="179" y="30"/>
                  </a:moveTo>
                  <a:cubicBezTo>
                    <a:pt x="178" y="31"/>
                    <a:pt x="177" y="31"/>
                    <a:pt x="177" y="31"/>
                  </a:cubicBezTo>
                  <a:cubicBezTo>
                    <a:pt x="177" y="31"/>
                    <a:pt x="177" y="31"/>
                    <a:pt x="177" y="31"/>
                  </a:cubicBezTo>
                  <a:cubicBezTo>
                    <a:pt x="176" y="31"/>
                    <a:pt x="176" y="30"/>
                    <a:pt x="176" y="30"/>
                  </a:cubicBezTo>
                  <a:cubicBezTo>
                    <a:pt x="177" y="30"/>
                    <a:pt x="178" y="30"/>
                    <a:pt x="179" y="30"/>
                  </a:cubicBezTo>
                  <a:close/>
                  <a:moveTo>
                    <a:pt x="174" y="74"/>
                  </a:moveTo>
                  <a:cubicBezTo>
                    <a:pt x="174" y="74"/>
                    <a:pt x="174" y="74"/>
                    <a:pt x="174" y="74"/>
                  </a:cubicBezTo>
                  <a:cubicBezTo>
                    <a:pt x="174" y="74"/>
                    <a:pt x="174" y="74"/>
                    <a:pt x="174" y="74"/>
                  </a:cubicBezTo>
                  <a:cubicBezTo>
                    <a:pt x="174" y="74"/>
                    <a:pt x="174" y="74"/>
                    <a:pt x="174" y="74"/>
                  </a:cubicBezTo>
                  <a:cubicBezTo>
                    <a:pt x="168" y="73"/>
                    <a:pt x="163" y="72"/>
                    <a:pt x="163" y="72"/>
                  </a:cubicBezTo>
                  <a:cubicBezTo>
                    <a:pt x="163" y="72"/>
                    <a:pt x="163" y="72"/>
                    <a:pt x="163" y="72"/>
                  </a:cubicBezTo>
                  <a:cubicBezTo>
                    <a:pt x="164" y="72"/>
                    <a:pt x="165" y="71"/>
                    <a:pt x="167" y="70"/>
                  </a:cubicBezTo>
                  <a:cubicBezTo>
                    <a:pt x="167" y="70"/>
                    <a:pt x="167" y="70"/>
                    <a:pt x="167" y="70"/>
                  </a:cubicBezTo>
                  <a:cubicBezTo>
                    <a:pt x="167" y="70"/>
                    <a:pt x="167" y="70"/>
                    <a:pt x="167" y="70"/>
                  </a:cubicBezTo>
                  <a:cubicBezTo>
                    <a:pt x="167" y="69"/>
                    <a:pt x="167" y="69"/>
                    <a:pt x="167" y="69"/>
                  </a:cubicBezTo>
                  <a:cubicBezTo>
                    <a:pt x="167" y="69"/>
                    <a:pt x="167" y="69"/>
                    <a:pt x="167" y="69"/>
                  </a:cubicBezTo>
                  <a:cubicBezTo>
                    <a:pt x="166" y="66"/>
                    <a:pt x="166" y="66"/>
                    <a:pt x="166" y="66"/>
                  </a:cubicBezTo>
                  <a:cubicBezTo>
                    <a:pt x="164" y="57"/>
                    <a:pt x="164" y="57"/>
                    <a:pt x="164" y="57"/>
                  </a:cubicBezTo>
                  <a:cubicBezTo>
                    <a:pt x="164" y="57"/>
                    <a:pt x="164" y="57"/>
                    <a:pt x="164" y="57"/>
                  </a:cubicBezTo>
                  <a:cubicBezTo>
                    <a:pt x="165" y="60"/>
                    <a:pt x="166" y="63"/>
                    <a:pt x="168" y="66"/>
                  </a:cubicBezTo>
                  <a:cubicBezTo>
                    <a:pt x="169" y="67"/>
                    <a:pt x="169" y="68"/>
                    <a:pt x="170" y="69"/>
                  </a:cubicBezTo>
                  <a:cubicBezTo>
                    <a:pt x="168" y="70"/>
                    <a:pt x="169" y="70"/>
                    <a:pt x="170" y="69"/>
                  </a:cubicBezTo>
                  <a:cubicBezTo>
                    <a:pt x="170" y="69"/>
                    <a:pt x="170" y="70"/>
                    <a:pt x="170" y="70"/>
                  </a:cubicBezTo>
                  <a:cubicBezTo>
                    <a:pt x="170" y="70"/>
                    <a:pt x="170" y="70"/>
                    <a:pt x="170" y="70"/>
                  </a:cubicBezTo>
                  <a:cubicBezTo>
                    <a:pt x="170" y="70"/>
                    <a:pt x="170" y="70"/>
                    <a:pt x="170" y="70"/>
                  </a:cubicBezTo>
                  <a:cubicBezTo>
                    <a:pt x="170" y="70"/>
                    <a:pt x="170" y="70"/>
                    <a:pt x="170" y="70"/>
                  </a:cubicBezTo>
                  <a:cubicBezTo>
                    <a:pt x="170" y="70"/>
                    <a:pt x="171" y="70"/>
                    <a:pt x="172" y="70"/>
                  </a:cubicBezTo>
                  <a:cubicBezTo>
                    <a:pt x="172" y="71"/>
                    <a:pt x="173" y="72"/>
                    <a:pt x="174" y="73"/>
                  </a:cubicBezTo>
                  <a:lnTo>
                    <a:pt x="174" y="74"/>
                  </a:lnTo>
                  <a:close/>
                  <a:moveTo>
                    <a:pt x="169" y="28"/>
                  </a:moveTo>
                  <a:cubicBezTo>
                    <a:pt x="170" y="29"/>
                    <a:pt x="171" y="29"/>
                    <a:pt x="172" y="29"/>
                  </a:cubicBezTo>
                  <a:cubicBezTo>
                    <a:pt x="164" y="32"/>
                    <a:pt x="171" y="29"/>
                    <a:pt x="168" y="30"/>
                  </a:cubicBezTo>
                  <a:cubicBezTo>
                    <a:pt x="168" y="30"/>
                    <a:pt x="168" y="30"/>
                    <a:pt x="168" y="30"/>
                  </a:cubicBezTo>
                  <a:cubicBezTo>
                    <a:pt x="168" y="30"/>
                    <a:pt x="168" y="30"/>
                    <a:pt x="168" y="30"/>
                  </a:cubicBezTo>
                  <a:cubicBezTo>
                    <a:pt x="168" y="30"/>
                    <a:pt x="168" y="30"/>
                    <a:pt x="168" y="30"/>
                  </a:cubicBezTo>
                  <a:cubicBezTo>
                    <a:pt x="168" y="31"/>
                    <a:pt x="168" y="31"/>
                    <a:pt x="168" y="31"/>
                  </a:cubicBezTo>
                  <a:cubicBezTo>
                    <a:pt x="168" y="31"/>
                    <a:pt x="166" y="31"/>
                    <a:pt x="165" y="32"/>
                  </a:cubicBezTo>
                  <a:cubicBezTo>
                    <a:pt x="164" y="31"/>
                    <a:pt x="164" y="31"/>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4" y="30"/>
                    <a:pt x="164" y="30"/>
                    <a:pt x="164" y="30"/>
                  </a:cubicBezTo>
                  <a:cubicBezTo>
                    <a:pt x="167" y="28"/>
                    <a:pt x="163" y="30"/>
                    <a:pt x="160" y="31"/>
                  </a:cubicBezTo>
                  <a:cubicBezTo>
                    <a:pt x="159" y="30"/>
                    <a:pt x="159" y="30"/>
                    <a:pt x="159" y="29"/>
                  </a:cubicBezTo>
                  <a:cubicBezTo>
                    <a:pt x="158" y="28"/>
                    <a:pt x="158" y="28"/>
                    <a:pt x="158" y="28"/>
                  </a:cubicBezTo>
                  <a:cubicBezTo>
                    <a:pt x="158" y="28"/>
                    <a:pt x="158" y="28"/>
                    <a:pt x="158" y="28"/>
                  </a:cubicBezTo>
                  <a:cubicBezTo>
                    <a:pt x="157" y="27"/>
                    <a:pt x="157" y="27"/>
                    <a:pt x="157" y="27"/>
                  </a:cubicBezTo>
                  <a:cubicBezTo>
                    <a:pt x="157" y="27"/>
                    <a:pt x="157" y="27"/>
                    <a:pt x="157" y="27"/>
                  </a:cubicBezTo>
                  <a:cubicBezTo>
                    <a:pt x="157" y="27"/>
                    <a:pt x="157" y="27"/>
                    <a:pt x="157" y="27"/>
                  </a:cubicBezTo>
                  <a:cubicBezTo>
                    <a:pt x="161" y="27"/>
                    <a:pt x="165" y="28"/>
                    <a:pt x="169" y="28"/>
                  </a:cubicBezTo>
                  <a:close/>
                  <a:moveTo>
                    <a:pt x="153" y="67"/>
                  </a:moveTo>
                  <a:cubicBezTo>
                    <a:pt x="154" y="68"/>
                    <a:pt x="154" y="68"/>
                    <a:pt x="154" y="68"/>
                  </a:cubicBezTo>
                  <a:cubicBezTo>
                    <a:pt x="152" y="69"/>
                    <a:pt x="152" y="69"/>
                    <a:pt x="154" y="68"/>
                  </a:cubicBezTo>
                  <a:cubicBezTo>
                    <a:pt x="154" y="69"/>
                    <a:pt x="154" y="69"/>
                    <a:pt x="154" y="69"/>
                  </a:cubicBezTo>
                  <a:cubicBezTo>
                    <a:pt x="154" y="69"/>
                    <a:pt x="154" y="69"/>
                    <a:pt x="154" y="69"/>
                  </a:cubicBezTo>
                  <a:cubicBezTo>
                    <a:pt x="154" y="69"/>
                    <a:pt x="154" y="69"/>
                    <a:pt x="154" y="69"/>
                  </a:cubicBezTo>
                  <a:cubicBezTo>
                    <a:pt x="154" y="69"/>
                    <a:pt x="154" y="69"/>
                    <a:pt x="154" y="69"/>
                  </a:cubicBezTo>
                  <a:cubicBezTo>
                    <a:pt x="153" y="69"/>
                    <a:pt x="156" y="68"/>
                    <a:pt x="158" y="67"/>
                  </a:cubicBezTo>
                  <a:cubicBezTo>
                    <a:pt x="158" y="68"/>
                    <a:pt x="158" y="68"/>
                    <a:pt x="158" y="69"/>
                  </a:cubicBezTo>
                  <a:cubicBezTo>
                    <a:pt x="159" y="69"/>
                    <a:pt x="159" y="70"/>
                    <a:pt x="160" y="71"/>
                  </a:cubicBezTo>
                  <a:cubicBezTo>
                    <a:pt x="160" y="72"/>
                    <a:pt x="160" y="72"/>
                    <a:pt x="160" y="72"/>
                  </a:cubicBezTo>
                  <a:cubicBezTo>
                    <a:pt x="148" y="70"/>
                    <a:pt x="148" y="70"/>
                    <a:pt x="148" y="70"/>
                  </a:cubicBezTo>
                  <a:cubicBezTo>
                    <a:pt x="152" y="68"/>
                    <a:pt x="153" y="67"/>
                    <a:pt x="153" y="67"/>
                  </a:cubicBezTo>
                  <a:close/>
                  <a:moveTo>
                    <a:pt x="151" y="29"/>
                  </a:moveTo>
                  <a:cubicBezTo>
                    <a:pt x="151" y="29"/>
                    <a:pt x="152" y="29"/>
                    <a:pt x="151" y="29"/>
                  </a:cubicBezTo>
                  <a:close/>
                  <a:moveTo>
                    <a:pt x="153" y="68"/>
                  </a:moveTo>
                  <a:cubicBezTo>
                    <a:pt x="153" y="68"/>
                    <a:pt x="153" y="68"/>
                    <a:pt x="153" y="68"/>
                  </a:cubicBezTo>
                  <a:cubicBezTo>
                    <a:pt x="153" y="68"/>
                    <a:pt x="153" y="68"/>
                    <a:pt x="153" y="68"/>
                  </a:cubicBezTo>
                  <a:cubicBezTo>
                    <a:pt x="153" y="67"/>
                    <a:pt x="153" y="67"/>
                    <a:pt x="153" y="67"/>
                  </a:cubicBezTo>
                  <a:cubicBezTo>
                    <a:pt x="152" y="66"/>
                    <a:pt x="152" y="66"/>
                    <a:pt x="152" y="66"/>
                  </a:cubicBezTo>
                  <a:cubicBezTo>
                    <a:pt x="152" y="65"/>
                    <a:pt x="152" y="65"/>
                    <a:pt x="152" y="65"/>
                  </a:cubicBezTo>
                  <a:cubicBezTo>
                    <a:pt x="153" y="67"/>
                    <a:pt x="153" y="67"/>
                    <a:pt x="153" y="67"/>
                  </a:cubicBezTo>
                  <a:cubicBezTo>
                    <a:pt x="153" y="67"/>
                    <a:pt x="151" y="68"/>
                    <a:pt x="153" y="68"/>
                  </a:cubicBezTo>
                  <a:close/>
                  <a:moveTo>
                    <a:pt x="147" y="25"/>
                  </a:moveTo>
                  <a:cubicBezTo>
                    <a:pt x="151" y="26"/>
                    <a:pt x="154" y="26"/>
                    <a:pt x="157" y="27"/>
                  </a:cubicBezTo>
                  <a:cubicBezTo>
                    <a:pt x="153" y="28"/>
                    <a:pt x="152" y="29"/>
                    <a:pt x="151" y="29"/>
                  </a:cubicBezTo>
                  <a:cubicBezTo>
                    <a:pt x="151" y="29"/>
                    <a:pt x="150" y="28"/>
                    <a:pt x="150" y="27"/>
                  </a:cubicBezTo>
                  <a:cubicBezTo>
                    <a:pt x="150" y="27"/>
                    <a:pt x="150" y="27"/>
                    <a:pt x="150" y="27"/>
                  </a:cubicBezTo>
                  <a:cubicBezTo>
                    <a:pt x="150" y="27"/>
                    <a:pt x="150" y="27"/>
                    <a:pt x="150" y="27"/>
                  </a:cubicBezTo>
                  <a:cubicBezTo>
                    <a:pt x="149" y="26"/>
                    <a:pt x="149" y="26"/>
                    <a:pt x="149" y="26"/>
                  </a:cubicBezTo>
                  <a:cubicBezTo>
                    <a:pt x="149" y="26"/>
                    <a:pt x="149" y="26"/>
                    <a:pt x="149" y="26"/>
                  </a:cubicBezTo>
                  <a:cubicBezTo>
                    <a:pt x="149" y="26"/>
                    <a:pt x="149" y="26"/>
                    <a:pt x="149" y="26"/>
                  </a:cubicBezTo>
                  <a:cubicBezTo>
                    <a:pt x="146" y="27"/>
                    <a:pt x="144" y="27"/>
                    <a:pt x="143" y="28"/>
                  </a:cubicBezTo>
                  <a:cubicBezTo>
                    <a:pt x="143" y="27"/>
                    <a:pt x="143" y="27"/>
                    <a:pt x="143" y="27"/>
                  </a:cubicBezTo>
                  <a:cubicBezTo>
                    <a:pt x="143" y="27"/>
                    <a:pt x="143" y="27"/>
                    <a:pt x="143" y="27"/>
                  </a:cubicBezTo>
                  <a:cubicBezTo>
                    <a:pt x="143" y="27"/>
                    <a:pt x="144" y="26"/>
                    <a:pt x="143" y="27"/>
                  </a:cubicBezTo>
                  <a:cubicBezTo>
                    <a:pt x="143" y="26"/>
                    <a:pt x="143" y="26"/>
                    <a:pt x="143" y="26"/>
                  </a:cubicBezTo>
                  <a:cubicBezTo>
                    <a:pt x="142" y="26"/>
                    <a:pt x="142" y="26"/>
                    <a:pt x="142" y="26"/>
                  </a:cubicBezTo>
                  <a:cubicBezTo>
                    <a:pt x="142" y="26"/>
                    <a:pt x="142" y="26"/>
                    <a:pt x="142" y="26"/>
                  </a:cubicBezTo>
                  <a:cubicBezTo>
                    <a:pt x="142" y="26"/>
                    <a:pt x="142" y="26"/>
                    <a:pt x="142" y="26"/>
                  </a:cubicBezTo>
                  <a:cubicBezTo>
                    <a:pt x="142" y="26"/>
                    <a:pt x="142" y="26"/>
                    <a:pt x="142" y="26"/>
                  </a:cubicBezTo>
                  <a:cubicBezTo>
                    <a:pt x="137" y="28"/>
                    <a:pt x="136" y="28"/>
                    <a:pt x="135" y="29"/>
                  </a:cubicBezTo>
                  <a:cubicBezTo>
                    <a:pt x="135" y="28"/>
                    <a:pt x="135" y="28"/>
                    <a:pt x="135" y="28"/>
                  </a:cubicBezTo>
                  <a:cubicBezTo>
                    <a:pt x="133" y="26"/>
                    <a:pt x="133" y="26"/>
                    <a:pt x="133" y="26"/>
                  </a:cubicBezTo>
                  <a:cubicBezTo>
                    <a:pt x="133" y="26"/>
                    <a:pt x="133" y="26"/>
                    <a:pt x="133" y="26"/>
                  </a:cubicBezTo>
                  <a:cubicBezTo>
                    <a:pt x="133" y="26"/>
                    <a:pt x="133" y="26"/>
                    <a:pt x="133" y="26"/>
                  </a:cubicBezTo>
                  <a:cubicBezTo>
                    <a:pt x="133" y="26"/>
                    <a:pt x="133" y="26"/>
                    <a:pt x="133" y="26"/>
                  </a:cubicBezTo>
                  <a:cubicBezTo>
                    <a:pt x="133" y="26"/>
                    <a:pt x="133" y="26"/>
                    <a:pt x="133" y="26"/>
                  </a:cubicBezTo>
                  <a:cubicBezTo>
                    <a:pt x="131" y="27"/>
                    <a:pt x="138" y="23"/>
                    <a:pt x="130" y="27"/>
                  </a:cubicBezTo>
                  <a:cubicBezTo>
                    <a:pt x="129" y="27"/>
                    <a:pt x="129" y="26"/>
                    <a:pt x="128" y="25"/>
                  </a:cubicBezTo>
                  <a:cubicBezTo>
                    <a:pt x="128" y="24"/>
                    <a:pt x="127" y="24"/>
                    <a:pt x="127" y="23"/>
                  </a:cubicBezTo>
                  <a:cubicBezTo>
                    <a:pt x="126" y="22"/>
                    <a:pt x="126" y="22"/>
                    <a:pt x="126" y="22"/>
                  </a:cubicBezTo>
                  <a:cubicBezTo>
                    <a:pt x="125" y="22"/>
                    <a:pt x="125" y="22"/>
                    <a:pt x="125" y="22"/>
                  </a:cubicBezTo>
                  <a:cubicBezTo>
                    <a:pt x="125" y="22"/>
                    <a:pt x="125" y="22"/>
                    <a:pt x="125" y="22"/>
                  </a:cubicBezTo>
                  <a:cubicBezTo>
                    <a:pt x="125" y="22"/>
                    <a:pt x="125" y="22"/>
                    <a:pt x="125" y="22"/>
                  </a:cubicBezTo>
                  <a:cubicBezTo>
                    <a:pt x="125" y="22"/>
                    <a:pt x="125" y="22"/>
                    <a:pt x="125" y="22"/>
                  </a:cubicBezTo>
                  <a:cubicBezTo>
                    <a:pt x="124" y="22"/>
                    <a:pt x="125" y="22"/>
                    <a:pt x="125" y="22"/>
                  </a:cubicBezTo>
                  <a:cubicBezTo>
                    <a:pt x="133" y="23"/>
                    <a:pt x="140" y="24"/>
                    <a:pt x="147" y="25"/>
                  </a:cubicBezTo>
                  <a:close/>
                  <a:moveTo>
                    <a:pt x="138" y="69"/>
                  </a:moveTo>
                  <a:cubicBezTo>
                    <a:pt x="138" y="69"/>
                    <a:pt x="138" y="69"/>
                    <a:pt x="138" y="69"/>
                  </a:cubicBezTo>
                  <a:cubicBezTo>
                    <a:pt x="138" y="69"/>
                    <a:pt x="138" y="69"/>
                    <a:pt x="138" y="69"/>
                  </a:cubicBezTo>
                  <a:cubicBezTo>
                    <a:pt x="138" y="69"/>
                    <a:pt x="138" y="69"/>
                    <a:pt x="138" y="69"/>
                  </a:cubicBezTo>
                  <a:cubicBezTo>
                    <a:pt x="138" y="69"/>
                    <a:pt x="138" y="69"/>
                    <a:pt x="138" y="69"/>
                  </a:cubicBezTo>
                  <a:cubicBezTo>
                    <a:pt x="138" y="68"/>
                    <a:pt x="138" y="68"/>
                    <a:pt x="138" y="68"/>
                  </a:cubicBezTo>
                  <a:cubicBezTo>
                    <a:pt x="138" y="67"/>
                    <a:pt x="138" y="67"/>
                    <a:pt x="138" y="67"/>
                  </a:cubicBezTo>
                  <a:cubicBezTo>
                    <a:pt x="137" y="65"/>
                    <a:pt x="136" y="62"/>
                    <a:pt x="135" y="59"/>
                  </a:cubicBezTo>
                  <a:cubicBezTo>
                    <a:pt x="135" y="59"/>
                    <a:pt x="135" y="59"/>
                    <a:pt x="135" y="59"/>
                  </a:cubicBezTo>
                  <a:cubicBezTo>
                    <a:pt x="133" y="53"/>
                    <a:pt x="131" y="47"/>
                    <a:pt x="129" y="41"/>
                  </a:cubicBezTo>
                  <a:cubicBezTo>
                    <a:pt x="130" y="42"/>
                    <a:pt x="130" y="44"/>
                    <a:pt x="131" y="45"/>
                  </a:cubicBezTo>
                  <a:cubicBezTo>
                    <a:pt x="131" y="45"/>
                    <a:pt x="131" y="45"/>
                    <a:pt x="131" y="45"/>
                  </a:cubicBezTo>
                  <a:cubicBezTo>
                    <a:pt x="133" y="50"/>
                    <a:pt x="134" y="55"/>
                    <a:pt x="137" y="61"/>
                  </a:cubicBezTo>
                  <a:cubicBezTo>
                    <a:pt x="137" y="62"/>
                    <a:pt x="138" y="64"/>
                    <a:pt x="139" y="65"/>
                  </a:cubicBezTo>
                  <a:cubicBezTo>
                    <a:pt x="139" y="66"/>
                    <a:pt x="139" y="66"/>
                    <a:pt x="139" y="66"/>
                  </a:cubicBezTo>
                  <a:cubicBezTo>
                    <a:pt x="139" y="67"/>
                    <a:pt x="139" y="67"/>
                    <a:pt x="139" y="67"/>
                  </a:cubicBezTo>
                  <a:cubicBezTo>
                    <a:pt x="140" y="67"/>
                    <a:pt x="140" y="67"/>
                    <a:pt x="140" y="67"/>
                  </a:cubicBezTo>
                  <a:cubicBezTo>
                    <a:pt x="140" y="67"/>
                    <a:pt x="140" y="67"/>
                    <a:pt x="140" y="67"/>
                  </a:cubicBezTo>
                  <a:cubicBezTo>
                    <a:pt x="140" y="67"/>
                    <a:pt x="140" y="67"/>
                    <a:pt x="140" y="67"/>
                  </a:cubicBezTo>
                  <a:cubicBezTo>
                    <a:pt x="142" y="66"/>
                    <a:pt x="135" y="69"/>
                    <a:pt x="143" y="65"/>
                  </a:cubicBezTo>
                  <a:cubicBezTo>
                    <a:pt x="144" y="67"/>
                    <a:pt x="144" y="68"/>
                    <a:pt x="145" y="69"/>
                  </a:cubicBezTo>
                  <a:cubicBezTo>
                    <a:pt x="146" y="69"/>
                    <a:pt x="146" y="69"/>
                    <a:pt x="146" y="69"/>
                  </a:cubicBezTo>
                  <a:cubicBezTo>
                    <a:pt x="145" y="69"/>
                    <a:pt x="145" y="69"/>
                    <a:pt x="146" y="69"/>
                  </a:cubicBezTo>
                  <a:cubicBezTo>
                    <a:pt x="146" y="70"/>
                    <a:pt x="146" y="70"/>
                    <a:pt x="146" y="70"/>
                  </a:cubicBezTo>
                  <a:cubicBezTo>
                    <a:pt x="139" y="69"/>
                    <a:pt x="139" y="69"/>
                    <a:pt x="139" y="69"/>
                  </a:cubicBezTo>
                  <a:cubicBezTo>
                    <a:pt x="139" y="69"/>
                    <a:pt x="138" y="69"/>
                    <a:pt x="138" y="69"/>
                  </a:cubicBezTo>
                  <a:cubicBezTo>
                    <a:pt x="139" y="68"/>
                    <a:pt x="138" y="68"/>
                    <a:pt x="138" y="69"/>
                  </a:cubicBezTo>
                  <a:close/>
                  <a:moveTo>
                    <a:pt x="136" y="28"/>
                  </a:moveTo>
                  <a:cubicBezTo>
                    <a:pt x="136" y="29"/>
                    <a:pt x="136" y="29"/>
                    <a:pt x="136" y="29"/>
                  </a:cubicBezTo>
                  <a:cubicBezTo>
                    <a:pt x="136" y="30"/>
                    <a:pt x="136" y="30"/>
                    <a:pt x="136" y="30"/>
                  </a:cubicBezTo>
                  <a:cubicBezTo>
                    <a:pt x="136" y="30"/>
                    <a:pt x="136" y="29"/>
                    <a:pt x="135" y="29"/>
                  </a:cubicBezTo>
                  <a:cubicBezTo>
                    <a:pt x="136" y="28"/>
                    <a:pt x="137" y="28"/>
                    <a:pt x="136" y="28"/>
                  </a:cubicBezTo>
                  <a:close/>
                  <a:moveTo>
                    <a:pt x="124" y="65"/>
                  </a:moveTo>
                  <a:cubicBezTo>
                    <a:pt x="124" y="65"/>
                    <a:pt x="124" y="65"/>
                    <a:pt x="124" y="65"/>
                  </a:cubicBezTo>
                  <a:cubicBezTo>
                    <a:pt x="124" y="65"/>
                    <a:pt x="124" y="65"/>
                    <a:pt x="124" y="65"/>
                  </a:cubicBezTo>
                  <a:cubicBezTo>
                    <a:pt x="124" y="65"/>
                    <a:pt x="124" y="65"/>
                    <a:pt x="124" y="65"/>
                  </a:cubicBezTo>
                  <a:cubicBezTo>
                    <a:pt x="124" y="64"/>
                    <a:pt x="124" y="64"/>
                    <a:pt x="124" y="64"/>
                  </a:cubicBezTo>
                  <a:cubicBezTo>
                    <a:pt x="124" y="62"/>
                    <a:pt x="124" y="62"/>
                    <a:pt x="124" y="62"/>
                  </a:cubicBezTo>
                  <a:cubicBezTo>
                    <a:pt x="124" y="61"/>
                    <a:pt x="123" y="60"/>
                    <a:pt x="123" y="59"/>
                  </a:cubicBezTo>
                  <a:cubicBezTo>
                    <a:pt x="123" y="57"/>
                    <a:pt x="122" y="56"/>
                    <a:pt x="122" y="55"/>
                  </a:cubicBezTo>
                  <a:cubicBezTo>
                    <a:pt x="124" y="58"/>
                    <a:pt x="126" y="62"/>
                    <a:pt x="128" y="66"/>
                  </a:cubicBezTo>
                  <a:cubicBezTo>
                    <a:pt x="128" y="66"/>
                    <a:pt x="128" y="67"/>
                    <a:pt x="129" y="67"/>
                  </a:cubicBezTo>
                  <a:cubicBezTo>
                    <a:pt x="127" y="67"/>
                    <a:pt x="124" y="67"/>
                    <a:pt x="122" y="66"/>
                  </a:cubicBezTo>
                  <a:cubicBezTo>
                    <a:pt x="124" y="65"/>
                    <a:pt x="125" y="65"/>
                    <a:pt x="124" y="65"/>
                  </a:cubicBezTo>
                  <a:close/>
                  <a:moveTo>
                    <a:pt x="125" y="22"/>
                  </a:moveTo>
                  <a:cubicBezTo>
                    <a:pt x="125" y="22"/>
                    <a:pt x="123" y="23"/>
                    <a:pt x="119" y="24"/>
                  </a:cubicBezTo>
                  <a:cubicBezTo>
                    <a:pt x="119" y="24"/>
                    <a:pt x="119" y="24"/>
                    <a:pt x="119" y="24"/>
                  </a:cubicBezTo>
                  <a:cubicBezTo>
                    <a:pt x="119" y="25"/>
                    <a:pt x="119" y="25"/>
                    <a:pt x="119" y="25"/>
                  </a:cubicBezTo>
                  <a:cubicBezTo>
                    <a:pt x="120" y="27"/>
                    <a:pt x="120" y="30"/>
                    <a:pt x="120" y="32"/>
                  </a:cubicBezTo>
                  <a:cubicBezTo>
                    <a:pt x="120" y="33"/>
                    <a:pt x="120" y="33"/>
                    <a:pt x="120" y="33"/>
                  </a:cubicBezTo>
                  <a:cubicBezTo>
                    <a:pt x="119" y="31"/>
                    <a:pt x="118" y="28"/>
                    <a:pt x="117" y="26"/>
                  </a:cubicBezTo>
                  <a:cubicBezTo>
                    <a:pt x="116" y="25"/>
                    <a:pt x="115" y="23"/>
                    <a:pt x="114" y="22"/>
                  </a:cubicBezTo>
                  <a:cubicBezTo>
                    <a:pt x="113" y="20"/>
                    <a:pt x="113" y="20"/>
                    <a:pt x="113" y="20"/>
                  </a:cubicBezTo>
                  <a:cubicBezTo>
                    <a:pt x="113" y="20"/>
                    <a:pt x="113" y="20"/>
                    <a:pt x="113" y="20"/>
                  </a:cubicBezTo>
                  <a:cubicBezTo>
                    <a:pt x="113" y="20"/>
                    <a:pt x="113" y="20"/>
                    <a:pt x="113" y="20"/>
                  </a:cubicBezTo>
                  <a:cubicBezTo>
                    <a:pt x="113" y="20"/>
                    <a:pt x="113" y="20"/>
                    <a:pt x="113" y="20"/>
                  </a:cubicBezTo>
                  <a:cubicBezTo>
                    <a:pt x="114" y="20"/>
                    <a:pt x="114" y="20"/>
                    <a:pt x="114" y="20"/>
                  </a:cubicBezTo>
                  <a:cubicBezTo>
                    <a:pt x="118" y="20"/>
                    <a:pt x="122" y="21"/>
                    <a:pt x="125" y="22"/>
                  </a:cubicBezTo>
                  <a:close/>
                  <a:moveTo>
                    <a:pt x="113" y="61"/>
                  </a:moveTo>
                  <a:cubicBezTo>
                    <a:pt x="113" y="61"/>
                    <a:pt x="113" y="61"/>
                    <a:pt x="113" y="61"/>
                  </a:cubicBezTo>
                  <a:cubicBezTo>
                    <a:pt x="113" y="61"/>
                    <a:pt x="113" y="61"/>
                    <a:pt x="113" y="61"/>
                  </a:cubicBezTo>
                  <a:cubicBezTo>
                    <a:pt x="113" y="59"/>
                    <a:pt x="113" y="59"/>
                    <a:pt x="113" y="59"/>
                  </a:cubicBezTo>
                  <a:cubicBezTo>
                    <a:pt x="113" y="59"/>
                    <a:pt x="113" y="59"/>
                    <a:pt x="113" y="59"/>
                  </a:cubicBezTo>
                  <a:cubicBezTo>
                    <a:pt x="113" y="59"/>
                    <a:pt x="113" y="60"/>
                    <a:pt x="113" y="60"/>
                  </a:cubicBezTo>
                  <a:cubicBezTo>
                    <a:pt x="114" y="62"/>
                    <a:pt x="114" y="63"/>
                    <a:pt x="116" y="65"/>
                  </a:cubicBezTo>
                  <a:cubicBezTo>
                    <a:pt x="113" y="64"/>
                    <a:pt x="110" y="64"/>
                    <a:pt x="107" y="63"/>
                  </a:cubicBezTo>
                  <a:cubicBezTo>
                    <a:pt x="109" y="62"/>
                    <a:pt x="113" y="60"/>
                    <a:pt x="113" y="61"/>
                  </a:cubicBezTo>
                  <a:close/>
                  <a:moveTo>
                    <a:pt x="114" y="20"/>
                  </a:moveTo>
                  <a:cubicBezTo>
                    <a:pt x="113" y="20"/>
                    <a:pt x="106" y="23"/>
                    <a:pt x="107" y="23"/>
                  </a:cubicBezTo>
                  <a:cubicBezTo>
                    <a:pt x="107" y="23"/>
                    <a:pt x="107" y="23"/>
                    <a:pt x="107" y="23"/>
                  </a:cubicBezTo>
                  <a:cubicBezTo>
                    <a:pt x="107" y="23"/>
                    <a:pt x="107" y="23"/>
                    <a:pt x="107" y="23"/>
                  </a:cubicBezTo>
                  <a:cubicBezTo>
                    <a:pt x="107" y="24"/>
                    <a:pt x="107" y="24"/>
                    <a:pt x="107" y="24"/>
                  </a:cubicBezTo>
                  <a:cubicBezTo>
                    <a:pt x="107" y="24"/>
                    <a:pt x="107" y="24"/>
                    <a:pt x="107" y="24"/>
                  </a:cubicBezTo>
                  <a:cubicBezTo>
                    <a:pt x="107" y="24"/>
                    <a:pt x="107" y="24"/>
                    <a:pt x="107" y="25"/>
                  </a:cubicBezTo>
                  <a:cubicBezTo>
                    <a:pt x="106" y="23"/>
                    <a:pt x="104" y="21"/>
                    <a:pt x="103" y="20"/>
                  </a:cubicBezTo>
                  <a:cubicBezTo>
                    <a:pt x="103" y="19"/>
                    <a:pt x="102" y="18"/>
                    <a:pt x="102" y="18"/>
                  </a:cubicBezTo>
                  <a:cubicBezTo>
                    <a:pt x="102" y="18"/>
                    <a:pt x="102" y="18"/>
                    <a:pt x="102" y="18"/>
                  </a:cubicBezTo>
                  <a:cubicBezTo>
                    <a:pt x="106" y="18"/>
                    <a:pt x="110" y="19"/>
                    <a:pt x="114" y="20"/>
                  </a:cubicBezTo>
                  <a:close/>
                  <a:moveTo>
                    <a:pt x="108" y="27"/>
                  </a:moveTo>
                  <a:cubicBezTo>
                    <a:pt x="107" y="26"/>
                    <a:pt x="107" y="25"/>
                    <a:pt x="107" y="25"/>
                  </a:cubicBezTo>
                  <a:cubicBezTo>
                    <a:pt x="107" y="25"/>
                    <a:pt x="107" y="24"/>
                    <a:pt x="107" y="24"/>
                  </a:cubicBezTo>
                  <a:cubicBezTo>
                    <a:pt x="107" y="25"/>
                    <a:pt x="107" y="25"/>
                    <a:pt x="107" y="25"/>
                  </a:cubicBezTo>
                  <a:cubicBezTo>
                    <a:pt x="107" y="25"/>
                    <a:pt x="107" y="25"/>
                    <a:pt x="107" y="25"/>
                  </a:cubicBezTo>
                  <a:cubicBezTo>
                    <a:pt x="107" y="25"/>
                    <a:pt x="107" y="26"/>
                    <a:pt x="108" y="27"/>
                  </a:cubicBezTo>
                  <a:close/>
                  <a:moveTo>
                    <a:pt x="101" y="18"/>
                  </a:moveTo>
                  <a:cubicBezTo>
                    <a:pt x="101" y="18"/>
                    <a:pt x="101" y="18"/>
                    <a:pt x="101" y="18"/>
                  </a:cubicBezTo>
                  <a:close/>
                  <a:moveTo>
                    <a:pt x="101" y="18"/>
                  </a:moveTo>
                  <a:cubicBezTo>
                    <a:pt x="101" y="18"/>
                    <a:pt x="99" y="19"/>
                    <a:pt x="96" y="21"/>
                  </a:cubicBezTo>
                  <a:cubicBezTo>
                    <a:pt x="96" y="21"/>
                    <a:pt x="96" y="21"/>
                    <a:pt x="96" y="21"/>
                  </a:cubicBezTo>
                  <a:cubicBezTo>
                    <a:pt x="96" y="21"/>
                    <a:pt x="96" y="21"/>
                    <a:pt x="96" y="21"/>
                  </a:cubicBezTo>
                  <a:cubicBezTo>
                    <a:pt x="96" y="21"/>
                    <a:pt x="96" y="21"/>
                    <a:pt x="96" y="21"/>
                  </a:cubicBezTo>
                  <a:cubicBezTo>
                    <a:pt x="96" y="22"/>
                    <a:pt x="96" y="22"/>
                    <a:pt x="96" y="22"/>
                  </a:cubicBezTo>
                  <a:cubicBezTo>
                    <a:pt x="96" y="23"/>
                    <a:pt x="96" y="23"/>
                    <a:pt x="96" y="23"/>
                  </a:cubicBezTo>
                  <a:cubicBezTo>
                    <a:pt x="95" y="21"/>
                    <a:pt x="95" y="19"/>
                    <a:pt x="94" y="18"/>
                  </a:cubicBezTo>
                  <a:cubicBezTo>
                    <a:pt x="94" y="17"/>
                    <a:pt x="93" y="17"/>
                    <a:pt x="93" y="16"/>
                  </a:cubicBezTo>
                  <a:cubicBezTo>
                    <a:pt x="96" y="17"/>
                    <a:pt x="99" y="17"/>
                    <a:pt x="101" y="18"/>
                  </a:cubicBezTo>
                  <a:close/>
                  <a:moveTo>
                    <a:pt x="85" y="15"/>
                  </a:moveTo>
                  <a:cubicBezTo>
                    <a:pt x="83" y="16"/>
                    <a:pt x="84"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5"/>
                    <a:pt x="85" y="15"/>
                    <a:pt x="85" y="15"/>
                  </a:cubicBezTo>
                  <a:cubicBezTo>
                    <a:pt x="85" y="16"/>
                    <a:pt x="85" y="16"/>
                    <a:pt x="85" y="16"/>
                  </a:cubicBezTo>
                  <a:cubicBezTo>
                    <a:pt x="85" y="18"/>
                    <a:pt x="85" y="18"/>
                    <a:pt x="85" y="18"/>
                  </a:cubicBezTo>
                  <a:cubicBezTo>
                    <a:pt x="85" y="18"/>
                    <a:pt x="85" y="18"/>
                    <a:pt x="85" y="18"/>
                  </a:cubicBezTo>
                  <a:cubicBezTo>
                    <a:pt x="85" y="18"/>
                    <a:pt x="85" y="19"/>
                    <a:pt x="85" y="20"/>
                  </a:cubicBezTo>
                  <a:cubicBezTo>
                    <a:pt x="85" y="18"/>
                    <a:pt x="84" y="17"/>
                    <a:pt x="83" y="16"/>
                  </a:cubicBezTo>
                  <a:cubicBezTo>
                    <a:pt x="83" y="16"/>
                    <a:pt x="83" y="15"/>
                    <a:pt x="83" y="15"/>
                  </a:cubicBezTo>
                  <a:cubicBezTo>
                    <a:pt x="83" y="15"/>
                    <a:pt x="84" y="15"/>
                    <a:pt x="85" y="15"/>
                  </a:cubicBezTo>
                  <a:close/>
                  <a:moveTo>
                    <a:pt x="83" y="57"/>
                  </a:moveTo>
                  <a:cubicBezTo>
                    <a:pt x="83" y="57"/>
                    <a:pt x="84" y="57"/>
                    <a:pt x="84" y="58"/>
                  </a:cubicBezTo>
                  <a:cubicBezTo>
                    <a:pt x="84" y="58"/>
                    <a:pt x="84" y="58"/>
                    <a:pt x="84" y="58"/>
                  </a:cubicBezTo>
                  <a:cubicBezTo>
                    <a:pt x="84" y="58"/>
                    <a:pt x="84" y="58"/>
                    <a:pt x="84" y="58"/>
                  </a:cubicBezTo>
                  <a:cubicBezTo>
                    <a:pt x="84" y="58"/>
                    <a:pt x="84" y="58"/>
                    <a:pt x="84" y="58"/>
                  </a:cubicBezTo>
                  <a:cubicBezTo>
                    <a:pt x="96" y="53"/>
                    <a:pt x="88" y="57"/>
                    <a:pt x="90" y="56"/>
                  </a:cubicBezTo>
                  <a:cubicBezTo>
                    <a:pt x="90" y="56"/>
                    <a:pt x="90" y="56"/>
                    <a:pt x="90" y="56"/>
                  </a:cubicBezTo>
                  <a:cubicBezTo>
                    <a:pt x="90" y="56"/>
                    <a:pt x="90" y="56"/>
                    <a:pt x="90" y="56"/>
                  </a:cubicBezTo>
                  <a:cubicBezTo>
                    <a:pt x="90" y="55"/>
                    <a:pt x="90" y="55"/>
                    <a:pt x="90" y="55"/>
                  </a:cubicBezTo>
                  <a:cubicBezTo>
                    <a:pt x="90" y="55"/>
                    <a:pt x="90" y="55"/>
                    <a:pt x="90" y="55"/>
                  </a:cubicBezTo>
                  <a:cubicBezTo>
                    <a:pt x="90" y="54"/>
                    <a:pt x="90" y="54"/>
                    <a:pt x="90" y="54"/>
                  </a:cubicBezTo>
                  <a:cubicBezTo>
                    <a:pt x="90" y="53"/>
                    <a:pt x="90" y="53"/>
                    <a:pt x="90" y="52"/>
                  </a:cubicBezTo>
                  <a:cubicBezTo>
                    <a:pt x="90" y="51"/>
                    <a:pt x="89" y="51"/>
                    <a:pt x="89" y="50"/>
                  </a:cubicBezTo>
                  <a:cubicBezTo>
                    <a:pt x="90" y="52"/>
                    <a:pt x="92" y="55"/>
                    <a:pt x="94" y="58"/>
                  </a:cubicBezTo>
                  <a:cubicBezTo>
                    <a:pt x="94" y="58"/>
                    <a:pt x="94" y="59"/>
                    <a:pt x="94" y="59"/>
                  </a:cubicBezTo>
                  <a:cubicBezTo>
                    <a:pt x="95" y="59"/>
                    <a:pt x="95" y="59"/>
                    <a:pt x="95" y="59"/>
                  </a:cubicBezTo>
                  <a:cubicBezTo>
                    <a:pt x="95" y="60"/>
                    <a:pt x="95" y="60"/>
                    <a:pt x="95" y="60"/>
                  </a:cubicBezTo>
                  <a:cubicBezTo>
                    <a:pt x="95" y="60"/>
                    <a:pt x="95" y="60"/>
                    <a:pt x="95" y="60"/>
                  </a:cubicBezTo>
                  <a:cubicBezTo>
                    <a:pt x="95" y="60"/>
                    <a:pt x="95" y="60"/>
                    <a:pt x="95" y="60"/>
                  </a:cubicBezTo>
                  <a:cubicBezTo>
                    <a:pt x="98" y="58"/>
                    <a:pt x="89" y="63"/>
                    <a:pt x="101" y="57"/>
                  </a:cubicBezTo>
                  <a:cubicBezTo>
                    <a:pt x="101" y="57"/>
                    <a:pt x="101" y="57"/>
                    <a:pt x="101" y="57"/>
                  </a:cubicBezTo>
                  <a:cubicBezTo>
                    <a:pt x="101" y="56"/>
                    <a:pt x="101" y="56"/>
                    <a:pt x="101" y="56"/>
                  </a:cubicBezTo>
                  <a:cubicBezTo>
                    <a:pt x="101" y="54"/>
                    <a:pt x="101" y="54"/>
                    <a:pt x="101" y="54"/>
                  </a:cubicBezTo>
                  <a:cubicBezTo>
                    <a:pt x="101" y="54"/>
                    <a:pt x="101" y="54"/>
                    <a:pt x="101" y="54"/>
                  </a:cubicBezTo>
                  <a:cubicBezTo>
                    <a:pt x="101" y="55"/>
                    <a:pt x="102" y="57"/>
                    <a:pt x="103" y="59"/>
                  </a:cubicBezTo>
                  <a:cubicBezTo>
                    <a:pt x="104" y="60"/>
                    <a:pt x="105" y="61"/>
                    <a:pt x="106" y="63"/>
                  </a:cubicBezTo>
                  <a:cubicBezTo>
                    <a:pt x="107" y="63"/>
                    <a:pt x="107" y="63"/>
                    <a:pt x="107" y="63"/>
                  </a:cubicBezTo>
                  <a:cubicBezTo>
                    <a:pt x="107" y="63"/>
                    <a:pt x="107" y="63"/>
                    <a:pt x="107" y="63"/>
                  </a:cubicBezTo>
                  <a:cubicBezTo>
                    <a:pt x="107" y="63"/>
                    <a:pt x="107" y="63"/>
                    <a:pt x="107" y="63"/>
                  </a:cubicBezTo>
                  <a:cubicBezTo>
                    <a:pt x="107" y="63"/>
                    <a:pt x="107" y="63"/>
                    <a:pt x="107" y="63"/>
                  </a:cubicBezTo>
                  <a:cubicBezTo>
                    <a:pt x="107" y="63"/>
                    <a:pt x="107" y="63"/>
                    <a:pt x="107" y="63"/>
                  </a:cubicBezTo>
                  <a:cubicBezTo>
                    <a:pt x="107" y="63"/>
                    <a:pt x="106" y="63"/>
                    <a:pt x="106" y="63"/>
                  </a:cubicBezTo>
                  <a:cubicBezTo>
                    <a:pt x="97" y="62"/>
                    <a:pt x="88" y="60"/>
                    <a:pt x="79" y="59"/>
                  </a:cubicBezTo>
                  <a:cubicBezTo>
                    <a:pt x="81" y="58"/>
                    <a:pt x="83" y="57"/>
                    <a:pt x="83" y="57"/>
                  </a:cubicBezTo>
                  <a:close/>
                  <a:moveTo>
                    <a:pt x="77" y="14"/>
                  </a:moveTo>
                  <a:cubicBezTo>
                    <a:pt x="77" y="14"/>
                    <a:pt x="76" y="14"/>
                    <a:pt x="75" y="15"/>
                  </a:cubicBezTo>
                  <a:cubicBezTo>
                    <a:pt x="75" y="15"/>
                    <a:pt x="75" y="15"/>
                    <a:pt x="75" y="15"/>
                  </a:cubicBezTo>
                  <a:cubicBezTo>
                    <a:pt x="75" y="15"/>
                    <a:pt x="75" y="16"/>
                    <a:pt x="75" y="17"/>
                  </a:cubicBezTo>
                  <a:cubicBezTo>
                    <a:pt x="75" y="17"/>
                    <a:pt x="75" y="17"/>
                    <a:pt x="75" y="17"/>
                  </a:cubicBezTo>
                  <a:cubicBezTo>
                    <a:pt x="75" y="18"/>
                    <a:pt x="75" y="18"/>
                    <a:pt x="75" y="19"/>
                  </a:cubicBezTo>
                  <a:cubicBezTo>
                    <a:pt x="75" y="19"/>
                    <a:pt x="75" y="20"/>
                    <a:pt x="75" y="21"/>
                  </a:cubicBezTo>
                  <a:cubicBezTo>
                    <a:pt x="74" y="18"/>
                    <a:pt x="73" y="16"/>
                    <a:pt x="72" y="14"/>
                  </a:cubicBezTo>
                  <a:cubicBezTo>
                    <a:pt x="71" y="14"/>
                    <a:pt x="71" y="13"/>
                    <a:pt x="70" y="13"/>
                  </a:cubicBezTo>
                  <a:cubicBezTo>
                    <a:pt x="73" y="13"/>
                    <a:pt x="75" y="13"/>
                    <a:pt x="77" y="14"/>
                  </a:cubicBezTo>
                  <a:close/>
                  <a:moveTo>
                    <a:pt x="77" y="58"/>
                  </a:moveTo>
                  <a:cubicBezTo>
                    <a:pt x="75" y="58"/>
                    <a:pt x="74" y="58"/>
                    <a:pt x="73" y="57"/>
                  </a:cubicBezTo>
                  <a:cubicBezTo>
                    <a:pt x="73" y="57"/>
                    <a:pt x="73" y="57"/>
                    <a:pt x="73" y="57"/>
                  </a:cubicBezTo>
                  <a:cubicBezTo>
                    <a:pt x="73" y="57"/>
                    <a:pt x="74" y="56"/>
                    <a:pt x="75" y="56"/>
                  </a:cubicBezTo>
                  <a:cubicBezTo>
                    <a:pt x="76" y="57"/>
                    <a:pt x="76" y="57"/>
                    <a:pt x="76" y="58"/>
                  </a:cubicBezTo>
                  <a:lnTo>
                    <a:pt x="77" y="58"/>
                  </a:lnTo>
                  <a:close/>
                  <a:moveTo>
                    <a:pt x="68" y="56"/>
                  </a:moveTo>
                  <a:cubicBezTo>
                    <a:pt x="68" y="56"/>
                    <a:pt x="68" y="56"/>
                    <a:pt x="68" y="56"/>
                  </a:cubicBezTo>
                  <a:cubicBezTo>
                    <a:pt x="68" y="57"/>
                    <a:pt x="68" y="57"/>
                    <a:pt x="68" y="57"/>
                  </a:cubicBezTo>
                  <a:cubicBezTo>
                    <a:pt x="61" y="55"/>
                    <a:pt x="54" y="54"/>
                    <a:pt x="47" y="53"/>
                  </a:cubicBezTo>
                  <a:cubicBezTo>
                    <a:pt x="48" y="53"/>
                    <a:pt x="49" y="53"/>
                    <a:pt x="51" y="52"/>
                  </a:cubicBezTo>
                  <a:cubicBezTo>
                    <a:pt x="51" y="52"/>
                    <a:pt x="51" y="53"/>
                    <a:pt x="51" y="53"/>
                  </a:cubicBezTo>
                  <a:cubicBezTo>
                    <a:pt x="49" y="54"/>
                    <a:pt x="50" y="54"/>
                    <a:pt x="51" y="53"/>
                  </a:cubicBezTo>
                  <a:cubicBezTo>
                    <a:pt x="51" y="53"/>
                    <a:pt x="51" y="53"/>
                    <a:pt x="51" y="53"/>
                  </a:cubicBezTo>
                  <a:cubicBezTo>
                    <a:pt x="51" y="53"/>
                    <a:pt x="51" y="53"/>
                    <a:pt x="51" y="53"/>
                  </a:cubicBezTo>
                  <a:cubicBezTo>
                    <a:pt x="51" y="53"/>
                    <a:pt x="51" y="53"/>
                    <a:pt x="51" y="53"/>
                  </a:cubicBezTo>
                  <a:cubicBezTo>
                    <a:pt x="51" y="54"/>
                    <a:pt x="51" y="54"/>
                    <a:pt x="51" y="54"/>
                  </a:cubicBezTo>
                  <a:cubicBezTo>
                    <a:pt x="51" y="54"/>
                    <a:pt x="52" y="53"/>
                    <a:pt x="54" y="52"/>
                  </a:cubicBezTo>
                  <a:cubicBezTo>
                    <a:pt x="55" y="52"/>
                    <a:pt x="55" y="53"/>
                    <a:pt x="55" y="53"/>
                  </a:cubicBezTo>
                  <a:cubicBezTo>
                    <a:pt x="55" y="53"/>
                    <a:pt x="55" y="53"/>
                    <a:pt x="55" y="53"/>
                  </a:cubicBezTo>
                  <a:cubicBezTo>
                    <a:pt x="55" y="53"/>
                    <a:pt x="55" y="53"/>
                    <a:pt x="55" y="53"/>
                  </a:cubicBezTo>
                  <a:cubicBezTo>
                    <a:pt x="58" y="52"/>
                    <a:pt x="50" y="56"/>
                    <a:pt x="59" y="51"/>
                  </a:cubicBezTo>
                  <a:cubicBezTo>
                    <a:pt x="60" y="52"/>
                    <a:pt x="60" y="53"/>
                    <a:pt x="61" y="54"/>
                  </a:cubicBezTo>
                  <a:cubicBezTo>
                    <a:pt x="61" y="54"/>
                    <a:pt x="61" y="54"/>
                    <a:pt x="61" y="54"/>
                  </a:cubicBezTo>
                  <a:cubicBezTo>
                    <a:pt x="61" y="54"/>
                    <a:pt x="61" y="54"/>
                    <a:pt x="61" y="54"/>
                  </a:cubicBezTo>
                  <a:cubicBezTo>
                    <a:pt x="62" y="55"/>
                    <a:pt x="62" y="55"/>
                    <a:pt x="62" y="55"/>
                  </a:cubicBezTo>
                  <a:cubicBezTo>
                    <a:pt x="62" y="55"/>
                    <a:pt x="62" y="55"/>
                    <a:pt x="62" y="55"/>
                  </a:cubicBezTo>
                  <a:cubicBezTo>
                    <a:pt x="64" y="54"/>
                    <a:pt x="65" y="54"/>
                    <a:pt x="66" y="53"/>
                  </a:cubicBezTo>
                  <a:cubicBezTo>
                    <a:pt x="67" y="54"/>
                    <a:pt x="67" y="55"/>
                    <a:pt x="68" y="56"/>
                  </a:cubicBezTo>
                  <a:close/>
                  <a:moveTo>
                    <a:pt x="62" y="14"/>
                  </a:moveTo>
                  <a:cubicBezTo>
                    <a:pt x="62" y="13"/>
                    <a:pt x="62" y="13"/>
                    <a:pt x="63" y="13"/>
                  </a:cubicBezTo>
                  <a:cubicBezTo>
                    <a:pt x="63" y="13"/>
                    <a:pt x="63" y="13"/>
                    <a:pt x="63" y="13"/>
                  </a:cubicBezTo>
                  <a:cubicBezTo>
                    <a:pt x="63" y="13"/>
                    <a:pt x="63" y="13"/>
                    <a:pt x="63" y="13"/>
                  </a:cubicBezTo>
                  <a:cubicBezTo>
                    <a:pt x="63" y="13"/>
                    <a:pt x="63" y="13"/>
                    <a:pt x="63" y="13"/>
                  </a:cubicBezTo>
                  <a:cubicBezTo>
                    <a:pt x="63" y="14"/>
                    <a:pt x="63" y="14"/>
                    <a:pt x="63" y="14"/>
                  </a:cubicBezTo>
                  <a:cubicBezTo>
                    <a:pt x="63" y="14"/>
                    <a:pt x="62" y="14"/>
                    <a:pt x="62" y="14"/>
                  </a:cubicBezTo>
                  <a:close/>
                  <a:moveTo>
                    <a:pt x="61" y="11"/>
                  </a:moveTo>
                  <a:cubicBezTo>
                    <a:pt x="63" y="11"/>
                    <a:pt x="64" y="12"/>
                    <a:pt x="66" y="12"/>
                  </a:cubicBezTo>
                  <a:cubicBezTo>
                    <a:pt x="64" y="13"/>
                    <a:pt x="63" y="13"/>
                    <a:pt x="62" y="14"/>
                  </a:cubicBezTo>
                  <a:cubicBezTo>
                    <a:pt x="62" y="13"/>
                    <a:pt x="62" y="13"/>
                    <a:pt x="62" y="13"/>
                  </a:cubicBezTo>
                  <a:cubicBezTo>
                    <a:pt x="61" y="13"/>
                    <a:pt x="61" y="13"/>
                    <a:pt x="61" y="13"/>
                  </a:cubicBezTo>
                  <a:cubicBezTo>
                    <a:pt x="62" y="12"/>
                    <a:pt x="62" y="12"/>
                    <a:pt x="61" y="13"/>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0" y="11"/>
                    <a:pt x="60" y="11"/>
                  </a:cubicBezTo>
                  <a:cubicBezTo>
                    <a:pt x="60" y="11"/>
                    <a:pt x="61" y="11"/>
                    <a:pt x="61" y="11"/>
                  </a:cubicBezTo>
                  <a:close/>
                  <a:moveTo>
                    <a:pt x="60" y="11"/>
                  </a:moveTo>
                  <a:cubicBezTo>
                    <a:pt x="60" y="11"/>
                    <a:pt x="56" y="13"/>
                    <a:pt x="54" y="14"/>
                  </a:cubicBezTo>
                  <a:cubicBezTo>
                    <a:pt x="54" y="13"/>
                    <a:pt x="53" y="13"/>
                    <a:pt x="52" y="12"/>
                  </a:cubicBezTo>
                  <a:cubicBezTo>
                    <a:pt x="52" y="12"/>
                    <a:pt x="52" y="12"/>
                    <a:pt x="52" y="12"/>
                  </a:cubicBezTo>
                  <a:cubicBezTo>
                    <a:pt x="52" y="11"/>
                    <a:pt x="52" y="11"/>
                    <a:pt x="52" y="12"/>
                  </a:cubicBezTo>
                  <a:cubicBezTo>
                    <a:pt x="51" y="10"/>
                    <a:pt x="51" y="10"/>
                    <a:pt x="51" y="10"/>
                  </a:cubicBezTo>
                  <a:cubicBezTo>
                    <a:pt x="51" y="10"/>
                    <a:pt x="51" y="10"/>
                    <a:pt x="51" y="10"/>
                  </a:cubicBezTo>
                  <a:cubicBezTo>
                    <a:pt x="51" y="10"/>
                    <a:pt x="51" y="10"/>
                    <a:pt x="51" y="10"/>
                  </a:cubicBezTo>
                  <a:cubicBezTo>
                    <a:pt x="51" y="10"/>
                    <a:pt x="51" y="10"/>
                    <a:pt x="51" y="10"/>
                  </a:cubicBezTo>
                  <a:cubicBezTo>
                    <a:pt x="49" y="11"/>
                    <a:pt x="48" y="12"/>
                    <a:pt x="47" y="12"/>
                  </a:cubicBezTo>
                  <a:cubicBezTo>
                    <a:pt x="47" y="11"/>
                    <a:pt x="47" y="11"/>
                    <a:pt x="47" y="11"/>
                  </a:cubicBezTo>
                  <a:cubicBezTo>
                    <a:pt x="47" y="11"/>
                    <a:pt x="47" y="11"/>
                    <a:pt x="47" y="11"/>
                  </a:cubicBezTo>
                  <a:cubicBezTo>
                    <a:pt x="47" y="11"/>
                    <a:pt x="47" y="11"/>
                    <a:pt x="47" y="11"/>
                  </a:cubicBezTo>
                  <a:cubicBezTo>
                    <a:pt x="50" y="9"/>
                    <a:pt x="46" y="11"/>
                    <a:pt x="43" y="13"/>
                  </a:cubicBezTo>
                  <a:cubicBezTo>
                    <a:pt x="43" y="12"/>
                    <a:pt x="43" y="11"/>
                    <a:pt x="42" y="10"/>
                  </a:cubicBezTo>
                  <a:cubicBezTo>
                    <a:pt x="42" y="10"/>
                    <a:pt x="42" y="9"/>
                    <a:pt x="41" y="8"/>
                  </a:cubicBezTo>
                  <a:cubicBezTo>
                    <a:pt x="47" y="9"/>
                    <a:pt x="54" y="10"/>
                    <a:pt x="60" y="11"/>
                  </a:cubicBezTo>
                  <a:close/>
                  <a:moveTo>
                    <a:pt x="45" y="53"/>
                  </a:moveTo>
                  <a:cubicBezTo>
                    <a:pt x="45" y="53"/>
                    <a:pt x="45" y="53"/>
                    <a:pt x="45" y="53"/>
                  </a:cubicBezTo>
                  <a:cubicBezTo>
                    <a:pt x="45" y="53"/>
                    <a:pt x="44" y="53"/>
                    <a:pt x="44" y="53"/>
                  </a:cubicBezTo>
                  <a:cubicBezTo>
                    <a:pt x="44" y="53"/>
                    <a:pt x="44" y="53"/>
                    <a:pt x="44" y="53"/>
                  </a:cubicBezTo>
                  <a:cubicBezTo>
                    <a:pt x="44" y="53"/>
                    <a:pt x="44" y="53"/>
                    <a:pt x="45" y="53"/>
                  </a:cubicBezTo>
                  <a:close/>
                  <a:moveTo>
                    <a:pt x="44" y="53"/>
                  </a:moveTo>
                  <a:cubicBezTo>
                    <a:pt x="44" y="53"/>
                    <a:pt x="45" y="53"/>
                    <a:pt x="45" y="52"/>
                  </a:cubicBezTo>
                  <a:cubicBezTo>
                    <a:pt x="45" y="52"/>
                    <a:pt x="45" y="52"/>
                    <a:pt x="45" y="53"/>
                  </a:cubicBezTo>
                  <a:cubicBezTo>
                    <a:pt x="44" y="53"/>
                    <a:pt x="44" y="53"/>
                    <a:pt x="44" y="53"/>
                  </a:cubicBezTo>
                  <a:close/>
                  <a:moveTo>
                    <a:pt x="37" y="8"/>
                  </a:moveTo>
                  <a:cubicBezTo>
                    <a:pt x="37" y="8"/>
                    <a:pt x="37" y="8"/>
                    <a:pt x="37" y="8"/>
                  </a:cubicBezTo>
                  <a:cubicBezTo>
                    <a:pt x="37" y="8"/>
                    <a:pt x="37" y="8"/>
                    <a:pt x="37" y="8"/>
                  </a:cubicBezTo>
                  <a:close/>
                  <a:moveTo>
                    <a:pt x="7" y="209"/>
                  </a:moveTo>
                  <a:cubicBezTo>
                    <a:pt x="7" y="208"/>
                    <a:pt x="7" y="208"/>
                    <a:pt x="7" y="208"/>
                  </a:cubicBezTo>
                  <a:cubicBezTo>
                    <a:pt x="7" y="208"/>
                    <a:pt x="8" y="204"/>
                    <a:pt x="9" y="198"/>
                  </a:cubicBezTo>
                  <a:cubicBezTo>
                    <a:pt x="11" y="180"/>
                    <a:pt x="14" y="160"/>
                    <a:pt x="17" y="140"/>
                  </a:cubicBezTo>
                  <a:cubicBezTo>
                    <a:pt x="21" y="115"/>
                    <a:pt x="25" y="88"/>
                    <a:pt x="29" y="61"/>
                  </a:cubicBezTo>
                  <a:cubicBezTo>
                    <a:pt x="29" y="60"/>
                    <a:pt x="29" y="59"/>
                    <a:pt x="29" y="58"/>
                  </a:cubicBezTo>
                  <a:cubicBezTo>
                    <a:pt x="30" y="58"/>
                    <a:pt x="30" y="58"/>
                    <a:pt x="30" y="58"/>
                  </a:cubicBezTo>
                  <a:cubicBezTo>
                    <a:pt x="31" y="58"/>
                    <a:pt x="31" y="58"/>
                    <a:pt x="31" y="58"/>
                  </a:cubicBezTo>
                  <a:cubicBezTo>
                    <a:pt x="31" y="58"/>
                    <a:pt x="31" y="59"/>
                    <a:pt x="31" y="59"/>
                  </a:cubicBezTo>
                  <a:cubicBezTo>
                    <a:pt x="33" y="59"/>
                    <a:pt x="33" y="59"/>
                    <a:pt x="33" y="59"/>
                  </a:cubicBezTo>
                  <a:cubicBezTo>
                    <a:pt x="39" y="59"/>
                    <a:pt x="39" y="59"/>
                    <a:pt x="39" y="59"/>
                  </a:cubicBezTo>
                  <a:cubicBezTo>
                    <a:pt x="49" y="61"/>
                    <a:pt x="60" y="62"/>
                    <a:pt x="71" y="64"/>
                  </a:cubicBezTo>
                  <a:cubicBezTo>
                    <a:pt x="82" y="66"/>
                    <a:pt x="93" y="68"/>
                    <a:pt x="104" y="70"/>
                  </a:cubicBezTo>
                  <a:cubicBezTo>
                    <a:pt x="114" y="72"/>
                    <a:pt x="125" y="74"/>
                    <a:pt x="136" y="75"/>
                  </a:cubicBezTo>
                  <a:cubicBezTo>
                    <a:pt x="161" y="79"/>
                    <a:pt x="161" y="79"/>
                    <a:pt x="161" y="79"/>
                  </a:cubicBezTo>
                  <a:cubicBezTo>
                    <a:pt x="161" y="79"/>
                    <a:pt x="181" y="80"/>
                    <a:pt x="180" y="80"/>
                  </a:cubicBezTo>
                  <a:cubicBezTo>
                    <a:pt x="182" y="80"/>
                    <a:pt x="185" y="80"/>
                    <a:pt x="186" y="80"/>
                  </a:cubicBezTo>
                  <a:cubicBezTo>
                    <a:pt x="186" y="83"/>
                    <a:pt x="185" y="87"/>
                    <a:pt x="185" y="91"/>
                  </a:cubicBezTo>
                  <a:cubicBezTo>
                    <a:pt x="184" y="98"/>
                    <a:pt x="183" y="105"/>
                    <a:pt x="182" y="112"/>
                  </a:cubicBezTo>
                  <a:cubicBezTo>
                    <a:pt x="180" y="126"/>
                    <a:pt x="178" y="140"/>
                    <a:pt x="176" y="154"/>
                  </a:cubicBezTo>
                  <a:cubicBezTo>
                    <a:pt x="174" y="167"/>
                    <a:pt x="172" y="181"/>
                    <a:pt x="170" y="194"/>
                  </a:cubicBezTo>
                  <a:cubicBezTo>
                    <a:pt x="168" y="206"/>
                    <a:pt x="166" y="219"/>
                    <a:pt x="164" y="231"/>
                  </a:cubicBezTo>
                  <a:cubicBezTo>
                    <a:pt x="164" y="231"/>
                    <a:pt x="164" y="231"/>
                    <a:pt x="164" y="231"/>
                  </a:cubicBezTo>
                  <a:cubicBezTo>
                    <a:pt x="161" y="231"/>
                    <a:pt x="161" y="231"/>
                    <a:pt x="161" y="231"/>
                  </a:cubicBezTo>
                  <a:cubicBezTo>
                    <a:pt x="158" y="230"/>
                    <a:pt x="155" y="230"/>
                    <a:pt x="152" y="229"/>
                  </a:cubicBezTo>
                  <a:cubicBezTo>
                    <a:pt x="146" y="229"/>
                    <a:pt x="140" y="228"/>
                    <a:pt x="134" y="227"/>
                  </a:cubicBezTo>
                  <a:cubicBezTo>
                    <a:pt x="122" y="225"/>
                    <a:pt x="111" y="224"/>
                    <a:pt x="100" y="222"/>
                  </a:cubicBezTo>
                  <a:cubicBezTo>
                    <a:pt x="79" y="218"/>
                    <a:pt x="59" y="215"/>
                    <a:pt x="41" y="213"/>
                  </a:cubicBezTo>
                  <a:cubicBezTo>
                    <a:pt x="38" y="212"/>
                    <a:pt x="35" y="212"/>
                    <a:pt x="33" y="211"/>
                  </a:cubicBezTo>
                  <a:cubicBezTo>
                    <a:pt x="31" y="211"/>
                    <a:pt x="30" y="211"/>
                    <a:pt x="30" y="211"/>
                  </a:cubicBezTo>
                  <a:cubicBezTo>
                    <a:pt x="30" y="211"/>
                    <a:pt x="11" y="209"/>
                    <a:pt x="11" y="210"/>
                  </a:cubicBezTo>
                  <a:cubicBezTo>
                    <a:pt x="9" y="209"/>
                    <a:pt x="7" y="209"/>
                    <a:pt x="6" y="210"/>
                  </a:cubicBezTo>
                  <a:cubicBezTo>
                    <a:pt x="6" y="209"/>
                    <a:pt x="7" y="209"/>
                    <a:pt x="7" y="209"/>
                  </a:cubicBezTo>
                  <a:close/>
                </a:path>
              </a:pathLst>
            </a:custGeom>
            <a:solidFill>
              <a:schemeClr val="bg1"/>
            </a:solidFill>
            <a:ln w="76200">
              <a:solidFill>
                <a:schemeClr val="tx1"/>
              </a:solidFill>
              <a:round/>
            </a:ln>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 name="矩形 30"/>
            <p:cNvSpPr/>
            <p:nvPr/>
          </p:nvSpPr>
          <p:spPr>
            <a:xfrm>
              <a:off x="1178732" y="2336800"/>
              <a:ext cx="2339167" cy="6731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sp>
        <p:nvSpPr>
          <p:cNvPr id="32" name="矩形 31"/>
          <p:cNvSpPr/>
          <p:nvPr/>
        </p:nvSpPr>
        <p:spPr>
          <a:xfrm>
            <a:off x="583801" y="3162876"/>
            <a:ext cx="2305108" cy="1900713"/>
          </a:xfrm>
          <a:prstGeom prst="rect">
            <a:avLst/>
          </a:prstGeom>
        </p:spPr>
        <p:txBody>
          <a:bodyPr wrap="square">
            <a:spAutoFit/>
          </a:bodyPr>
          <a:lstStyle/>
          <a:p>
            <a:pPr algn="ctr">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用户可以在投影仪或者计算机上进行演示也可以将演示文稿打印出来用户可以在投影仪上进行演示也可以打印出来</a:t>
            </a:r>
            <a:endParaRPr lang="zh-CN" altLang="en-US" sz="1600" dirty="0">
              <a:solidFill>
                <a:schemeClr val="bg1"/>
              </a:solidFill>
              <a:latin typeface="思源黑体 CN Normal" panose="020B0400000000000000" pitchFamily="34" charset="-122"/>
              <a:ea typeface="思源黑体 CN Normal" panose="020B0400000000000000" pitchFamily="34" charset="-122"/>
              <a:cs typeface="+mn-ea"/>
            </a:endParaRPr>
          </a:p>
        </p:txBody>
      </p:sp>
      <p:sp>
        <p:nvSpPr>
          <p:cNvPr id="33" name="矩形 32"/>
          <p:cNvSpPr/>
          <p:nvPr/>
        </p:nvSpPr>
        <p:spPr>
          <a:xfrm>
            <a:off x="3419941" y="3162876"/>
            <a:ext cx="2305108" cy="1900713"/>
          </a:xfrm>
          <a:prstGeom prst="rect">
            <a:avLst/>
          </a:prstGeom>
        </p:spPr>
        <p:txBody>
          <a:bodyPr wrap="square">
            <a:spAutoFit/>
          </a:bodyPr>
          <a:lstStyle/>
          <a:p>
            <a:pPr algn="ctr">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用户可以在投影仪或者计算机上进行演示也可以将演示文稿打印出来用户可以在投影仪上进行演示也可以打印出来</a:t>
            </a:r>
            <a:endParaRPr lang="zh-CN" altLang="en-US" sz="1600" dirty="0">
              <a:solidFill>
                <a:schemeClr val="bg1"/>
              </a:solidFill>
              <a:latin typeface="思源黑体 CN Normal" panose="020B0400000000000000" pitchFamily="34" charset="-122"/>
              <a:ea typeface="思源黑体 CN Normal" panose="020B0400000000000000" pitchFamily="34" charset="-122"/>
              <a:cs typeface="+mn-ea"/>
            </a:endParaRPr>
          </a:p>
        </p:txBody>
      </p:sp>
      <p:sp>
        <p:nvSpPr>
          <p:cNvPr id="34" name="矩形 33"/>
          <p:cNvSpPr/>
          <p:nvPr/>
        </p:nvSpPr>
        <p:spPr>
          <a:xfrm>
            <a:off x="6256081" y="3162876"/>
            <a:ext cx="2305108" cy="1900713"/>
          </a:xfrm>
          <a:prstGeom prst="rect">
            <a:avLst/>
          </a:prstGeom>
        </p:spPr>
        <p:txBody>
          <a:bodyPr wrap="square">
            <a:spAutoFit/>
          </a:bodyPr>
          <a:lstStyle/>
          <a:p>
            <a:pPr algn="ctr">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用户可以在投影仪或者计算机上进行演示也可以将演示文稿打印出来用户可以在投影仪上进行演示也可以打印出来</a:t>
            </a:r>
            <a:endParaRPr lang="zh-CN" altLang="en-US" sz="1600" dirty="0">
              <a:solidFill>
                <a:schemeClr val="bg1"/>
              </a:solidFill>
              <a:latin typeface="思源黑体 CN Normal" panose="020B0400000000000000" pitchFamily="34" charset="-122"/>
              <a:ea typeface="思源黑体 CN Normal" panose="020B0400000000000000" pitchFamily="34" charset="-122"/>
              <a:cs typeface="+mn-ea"/>
            </a:endParaRPr>
          </a:p>
        </p:txBody>
      </p:sp>
      <p:sp>
        <p:nvSpPr>
          <p:cNvPr id="35" name="矩形 34"/>
          <p:cNvSpPr/>
          <p:nvPr/>
        </p:nvSpPr>
        <p:spPr>
          <a:xfrm>
            <a:off x="9092221" y="3162876"/>
            <a:ext cx="2305108" cy="1900713"/>
          </a:xfrm>
          <a:prstGeom prst="rect">
            <a:avLst/>
          </a:prstGeom>
        </p:spPr>
        <p:txBody>
          <a:bodyPr wrap="square">
            <a:spAutoFit/>
          </a:bodyPr>
          <a:lstStyle/>
          <a:p>
            <a:pPr algn="ctr">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用户可以在投影仪或者计算机上进行演示也可以将演示文稿打印出来用户可以在投影仪上进行演示也可以打印出来</a:t>
            </a:r>
            <a:endParaRPr lang="zh-CN" altLang="en-US" sz="1600" dirty="0">
              <a:solidFill>
                <a:schemeClr val="bg1"/>
              </a:solidFill>
              <a:latin typeface="思源黑体 CN Normal" panose="020B0400000000000000" pitchFamily="34" charset="-122"/>
              <a:ea typeface="思源黑体 CN Normal" panose="020B0400000000000000" pitchFamily="34" charset="-122"/>
              <a:cs typeface="+mn-ea"/>
            </a:endParaRPr>
          </a:p>
        </p:txBody>
      </p:sp>
      <p:sp>
        <p:nvSpPr>
          <p:cNvPr id="36" name="矩形 35"/>
          <p:cNvSpPr/>
          <p:nvPr/>
        </p:nvSpPr>
        <p:spPr>
          <a:xfrm>
            <a:off x="722315" y="2269799"/>
            <a:ext cx="1723549" cy="588944"/>
          </a:xfrm>
          <a:prstGeom prst="rect">
            <a:avLst/>
          </a:prstGeom>
        </p:spPr>
        <p:txBody>
          <a:bodyPr wrap="none">
            <a:spAutoFit/>
          </a:bodyPr>
          <a:lstStyle/>
          <a:p>
            <a:pPr>
              <a:lnSpc>
                <a:spcPct val="150000"/>
              </a:lnSpc>
            </a:pPr>
            <a:r>
              <a:rPr lang="zh-CN" altLang="en-US" sz="2400" dirty="0">
                <a:solidFill>
                  <a:schemeClr val="bg1"/>
                </a:solidFill>
                <a:latin typeface="思源黑体 CN Normal" panose="020B0400000000000000" pitchFamily="34" charset="-122"/>
                <a:ea typeface="思源黑体 CN Normal" panose="020B0400000000000000" pitchFamily="34" charset="-122"/>
              </a:rPr>
              <a:t>意见及建议</a:t>
            </a:r>
            <a:endParaRPr lang="zh-CN" altLang="en-US" sz="2400" dirty="0">
              <a:solidFill>
                <a:schemeClr val="bg1"/>
              </a:solidFill>
              <a:latin typeface="思源黑体 CN Normal" panose="020B0400000000000000" pitchFamily="34" charset="-122"/>
              <a:ea typeface="思源黑体 CN Normal" panose="020B0400000000000000" pitchFamily="34" charset="-122"/>
            </a:endParaRPr>
          </a:p>
        </p:txBody>
      </p:sp>
      <p:sp>
        <p:nvSpPr>
          <p:cNvPr id="37" name="矩形 36"/>
          <p:cNvSpPr/>
          <p:nvPr/>
        </p:nvSpPr>
        <p:spPr>
          <a:xfrm>
            <a:off x="3556832" y="2269799"/>
            <a:ext cx="1723549" cy="588944"/>
          </a:xfrm>
          <a:prstGeom prst="rect">
            <a:avLst/>
          </a:prstGeom>
        </p:spPr>
        <p:txBody>
          <a:bodyPr wrap="none">
            <a:spAutoFit/>
          </a:bodyPr>
          <a:lstStyle/>
          <a:p>
            <a:pPr>
              <a:lnSpc>
                <a:spcPct val="150000"/>
              </a:lnSpc>
            </a:pPr>
            <a:r>
              <a:rPr lang="zh-CN" altLang="en-US" sz="2400" dirty="0">
                <a:solidFill>
                  <a:schemeClr val="bg1"/>
                </a:solidFill>
                <a:latin typeface="思源黑体 CN Normal" panose="020B0400000000000000" pitchFamily="34" charset="-122"/>
                <a:ea typeface="思源黑体 CN Normal" panose="020B0400000000000000" pitchFamily="34" charset="-122"/>
              </a:rPr>
              <a:t>意见及建议</a:t>
            </a:r>
            <a:endParaRPr lang="zh-CN" altLang="en-US" sz="2400" dirty="0">
              <a:solidFill>
                <a:schemeClr val="bg1"/>
              </a:solidFill>
              <a:latin typeface="思源黑体 CN Normal" panose="020B0400000000000000" pitchFamily="34" charset="-122"/>
              <a:ea typeface="思源黑体 CN Normal" panose="020B0400000000000000" pitchFamily="34" charset="-122"/>
            </a:endParaRPr>
          </a:p>
        </p:txBody>
      </p:sp>
      <p:sp>
        <p:nvSpPr>
          <p:cNvPr id="38" name="矩形 37"/>
          <p:cNvSpPr/>
          <p:nvPr/>
        </p:nvSpPr>
        <p:spPr>
          <a:xfrm>
            <a:off x="6391349" y="2269799"/>
            <a:ext cx="1723549" cy="588944"/>
          </a:xfrm>
          <a:prstGeom prst="rect">
            <a:avLst/>
          </a:prstGeom>
        </p:spPr>
        <p:txBody>
          <a:bodyPr wrap="none">
            <a:spAutoFit/>
          </a:bodyPr>
          <a:lstStyle/>
          <a:p>
            <a:pPr>
              <a:lnSpc>
                <a:spcPct val="150000"/>
              </a:lnSpc>
            </a:pPr>
            <a:r>
              <a:rPr lang="zh-CN" altLang="en-US" sz="2400" dirty="0">
                <a:solidFill>
                  <a:schemeClr val="bg1"/>
                </a:solidFill>
                <a:latin typeface="思源黑体 CN Normal" panose="020B0400000000000000" pitchFamily="34" charset="-122"/>
                <a:ea typeface="思源黑体 CN Normal" panose="020B0400000000000000" pitchFamily="34" charset="-122"/>
              </a:rPr>
              <a:t>意见及建议</a:t>
            </a:r>
            <a:endParaRPr lang="zh-CN" altLang="en-US" sz="2400" dirty="0">
              <a:solidFill>
                <a:schemeClr val="bg1"/>
              </a:solidFill>
              <a:latin typeface="思源黑体 CN Normal" panose="020B0400000000000000" pitchFamily="34" charset="-122"/>
              <a:ea typeface="思源黑体 CN Normal" panose="020B0400000000000000" pitchFamily="34" charset="-122"/>
            </a:endParaRPr>
          </a:p>
        </p:txBody>
      </p:sp>
      <p:sp>
        <p:nvSpPr>
          <p:cNvPr id="39" name="矩形 38"/>
          <p:cNvSpPr/>
          <p:nvPr/>
        </p:nvSpPr>
        <p:spPr>
          <a:xfrm>
            <a:off x="9225866" y="2269799"/>
            <a:ext cx="1723549" cy="588944"/>
          </a:xfrm>
          <a:prstGeom prst="rect">
            <a:avLst/>
          </a:prstGeom>
        </p:spPr>
        <p:txBody>
          <a:bodyPr wrap="none">
            <a:spAutoFit/>
          </a:bodyPr>
          <a:lstStyle/>
          <a:p>
            <a:pPr>
              <a:lnSpc>
                <a:spcPct val="150000"/>
              </a:lnSpc>
            </a:pPr>
            <a:r>
              <a:rPr lang="zh-CN" altLang="en-US" sz="2400" dirty="0">
                <a:solidFill>
                  <a:schemeClr val="bg1"/>
                </a:solidFill>
                <a:latin typeface="思源黑体 CN Normal" panose="020B0400000000000000" pitchFamily="34" charset="-122"/>
                <a:ea typeface="思源黑体 CN Normal" panose="020B0400000000000000" pitchFamily="34" charset="-122"/>
              </a:rPr>
              <a:t>意见及建议</a:t>
            </a:r>
            <a:endParaRPr lang="zh-CN" altLang="en-US" sz="2400" dirty="0">
              <a:solidFill>
                <a:schemeClr val="bg1"/>
              </a:solidFill>
              <a:latin typeface="思源黑体 CN Normal" panose="020B0400000000000000" pitchFamily="34" charset="-122"/>
              <a:ea typeface="思源黑体 CN Normal" panose="020B0400000000000000" pitchFamily="34" charset="-122"/>
            </a:endParaRPr>
          </a:p>
        </p:txBody>
      </p:sp>
      <p:grpSp>
        <p:nvGrpSpPr>
          <p:cNvPr id="51" name="组合 50"/>
          <p:cNvGrpSpPr/>
          <p:nvPr/>
        </p:nvGrpSpPr>
        <p:grpSpPr>
          <a:xfrm>
            <a:off x="506527" y="390034"/>
            <a:ext cx="4210794" cy="1041521"/>
            <a:chOff x="294658" y="390034"/>
            <a:chExt cx="4210794" cy="1041521"/>
          </a:xfrm>
        </p:grpSpPr>
        <p:sp>
          <p:nvSpPr>
            <p:cNvPr id="52" name="任意多边形 74"/>
            <p:cNvSpPr>
              <a:spLocks noChangeArrowheads="1"/>
            </p:cNvSpPr>
            <p:nvPr/>
          </p:nvSpPr>
          <p:spPr bwMode="auto">
            <a:xfrm rot="429592">
              <a:off x="880683" y="1062437"/>
              <a:ext cx="2820600" cy="369118"/>
            </a:xfrm>
            <a:custGeom>
              <a:avLst/>
              <a:gdLst>
                <a:gd name="T0" fmla="*/ 0 w 1710294"/>
                <a:gd name="T1" fmla="*/ 306260 h 547438"/>
                <a:gd name="T2" fmla="*/ 4065206 w 1710294"/>
                <a:gd name="T3" fmla="*/ 364458 h 547438"/>
                <a:gd name="T4" fmla="*/ 7202996 w 1710294"/>
                <a:gd name="T5" fmla="*/ 39733 h 547438"/>
                <a:gd name="T6" fmla="*/ 12116441 w 1710294"/>
                <a:gd name="T7" fmla="*/ 156623 h 547438"/>
                <a:gd name="T8" fmla="*/ 12052783 w 1710294"/>
                <a:gd name="T9" fmla="*/ 17411 h 547438"/>
                <a:gd name="T10" fmla="*/ 15235666 w 1710294"/>
                <a:gd name="T11" fmla="*/ 91368 h 547438"/>
                <a:gd name="T12" fmla="*/ 16063217 w 1710294"/>
                <a:gd name="T13" fmla="*/ 43513 h 547438"/>
                <a:gd name="T14" fmla="*/ 17145394 w 1710294"/>
                <a:gd name="T15" fmla="*/ 47863 h 547438"/>
                <a:gd name="T16" fmla="*/ 0 60000 65536"/>
                <a:gd name="T17" fmla="*/ 0 60000 65536"/>
                <a:gd name="T18" fmla="*/ 0 60000 65536"/>
                <a:gd name="T19" fmla="*/ 0 60000 65536"/>
                <a:gd name="T20" fmla="*/ 0 60000 65536"/>
                <a:gd name="T21" fmla="*/ 0 60000 65536"/>
                <a:gd name="T22" fmla="*/ 0 60000 65536"/>
                <a:gd name="T23" fmla="*/ 0 60000 65536"/>
                <a:gd name="T24" fmla="*/ 0 w 1710294"/>
                <a:gd name="T25" fmla="*/ 0 h 547438"/>
                <a:gd name="T26" fmla="*/ 1710294 w 1710294"/>
                <a:gd name="T27" fmla="*/ 547438 h 547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3" name="文本框 88"/>
            <p:cNvSpPr>
              <a:spLocks noChangeArrowheads="1"/>
            </p:cNvSpPr>
            <p:nvPr/>
          </p:nvSpPr>
          <p:spPr bwMode="auto">
            <a:xfrm>
              <a:off x="294658" y="454220"/>
              <a:ext cx="3506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rPr>
                <a:t>给家长的意见建议</a:t>
              </a:r>
              <a:endPar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endParaRPr>
            </a:p>
          </p:txBody>
        </p:sp>
        <p:grpSp>
          <p:nvGrpSpPr>
            <p:cNvPr id="54" name="组合 53"/>
            <p:cNvGrpSpPr/>
            <p:nvPr/>
          </p:nvGrpSpPr>
          <p:grpSpPr>
            <a:xfrm rot="20952482">
              <a:off x="3637090" y="390034"/>
              <a:ext cx="868362" cy="825501"/>
              <a:chOff x="5065713" y="442913"/>
              <a:chExt cx="868362" cy="825501"/>
            </a:xfrm>
          </p:grpSpPr>
          <p:sp>
            <p:nvSpPr>
              <p:cNvPr id="55" name="任意多边形 79"/>
              <p:cNvSpPr/>
              <p:nvPr/>
            </p:nvSpPr>
            <p:spPr bwMode="auto">
              <a:xfrm>
                <a:off x="5065713" y="1025526"/>
                <a:ext cx="279400" cy="242888"/>
              </a:xfrm>
              <a:custGeom>
                <a:avLst/>
                <a:gdLst>
                  <a:gd name="T0" fmla="*/ 150 w 150"/>
                  <a:gd name="T1" fmla="*/ 77 h 130"/>
                  <a:gd name="T2" fmla="*/ 56 w 150"/>
                  <a:gd name="T3" fmla="*/ 0 h 130"/>
                  <a:gd name="T4" fmla="*/ 0 w 150"/>
                  <a:gd name="T5" fmla="*/ 130 h 130"/>
                  <a:gd name="T6" fmla="*/ 150 w 150"/>
                  <a:gd name="T7" fmla="*/ 77 h 130"/>
                </a:gdLst>
                <a:ahLst/>
                <a:cxnLst>
                  <a:cxn ang="0">
                    <a:pos x="T0" y="T1"/>
                  </a:cxn>
                  <a:cxn ang="0">
                    <a:pos x="T2" y="T3"/>
                  </a:cxn>
                  <a:cxn ang="0">
                    <a:pos x="T4" y="T5"/>
                  </a:cxn>
                  <a:cxn ang="0">
                    <a:pos x="T6" y="T7"/>
                  </a:cxn>
                </a:cxnLst>
                <a:rect l="0" t="0" r="r" b="b"/>
                <a:pathLst>
                  <a:path w="150" h="130">
                    <a:moveTo>
                      <a:pt x="150" y="77"/>
                    </a:moveTo>
                    <a:cubicBezTo>
                      <a:pt x="150" y="77"/>
                      <a:pt x="123" y="13"/>
                      <a:pt x="56" y="0"/>
                    </a:cubicBezTo>
                    <a:cubicBezTo>
                      <a:pt x="0" y="130"/>
                      <a:pt x="0" y="130"/>
                      <a:pt x="0" y="130"/>
                    </a:cubicBezTo>
                    <a:lnTo>
                      <a:pt x="150" y="77"/>
                    </a:ln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6" name="任意多边形 78"/>
              <p:cNvSpPr/>
              <p:nvPr/>
            </p:nvSpPr>
            <p:spPr bwMode="auto">
              <a:xfrm>
                <a:off x="5168900" y="596901"/>
                <a:ext cx="609600" cy="573088"/>
              </a:xfrm>
              <a:custGeom>
                <a:avLst/>
                <a:gdLst>
                  <a:gd name="T0" fmla="*/ 327 w 327"/>
                  <a:gd name="T1" fmla="*/ 85 h 307"/>
                  <a:gd name="T2" fmla="*/ 94 w 327"/>
                  <a:gd name="T3" fmla="*/ 307 h 307"/>
                  <a:gd name="T4" fmla="*/ 0 w 327"/>
                  <a:gd name="T5" fmla="*/ 230 h 307"/>
                  <a:gd name="T6" fmla="*/ 231 w 327"/>
                  <a:gd name="T7" fmla="*/ 0 h 307"/>
                  <a:gd name="T8" fmla="*/ 327 w 327"/>
                  <a:gd name="T9" fmla="*/ 85 h 307"/>
                </a:gdLst>
                <a:ahLst/>
                <a:cxnLst>
                  <a:cxn ang="0">
                    <a:pos x="T0" y="T1"/>
                  </a:cxn>
                  <a:cxn ang="0">
                    <a:pos x="T2" y="T3"/>
                  </a:cxn>
                  <a:cxn ang="0">
                    <a:pos x="T4" y="T5"/>
                  </a:cxn>
                  <a:cxn ang="0">
                    <a:pos x="T6" y="T7"/>
                  </a:cxn>
                  <a:cxn ang="0">
                    <a:pos x="T8" y="T9"/>
                  </a:cxn>
                </a:cxnLst>
                <a:rect l="0" t="0" r="r" b="b"/>
                <a:pathLst>
                  <a:path w="327" h="307">
                    <a:moveTo>
                      <a:pt x="327" y="85"/>
                    </a:moveTo>
                    <a:cubicBezTo>
                      <a:pt x="94" y="307"/>
                      <a:pt x="94" y="307"/>
                      <a:pt x="94" y="307"/>
                    </a:cubicBezTo>
                    <a:cubicBezTo>
                      <a:pt x="94" y="307"/>
                      <a:pt x="67" y="246"/>
                      <a:pt x="0" y="230"/>
                    </a:cubicBezTo>
                    <a:cubicBezTo>
                      <a:pt x="231" y="0"/>
                      <a:pt x="231" y="0"/>
                      <a:pt x="231" y="0"/>
                    </a:cubicBezTo>
                    <a:cubicBezTo>
                      <a:pt x="231" y="0"/>
                      <a:pt x="326" y="34"/>
                      <a:pt x="327" y="8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7" name="任意多边形 77"/>
              <p:cNvSpPr/>
              <p:nvPr/>
            </p:nvSpPr>
            <p:spPr bwMode="auto">
              <a:xfrm>
                <a:off x="5600700" y="442913"/>
                <a:ext cx="333375" cy="312738"/>
              </a:xfrm>
              <a:custGeom>
                <a:avLst/>
                <a:gdLst>
                  <a:gd name="T0" fmla="*/ 118 w 179"/>
                  <a:gd name="T1" fmla="*/ 45 h 168"/>
                  <a:gd name="T2" fmla="*/ 96 w 179"/>
                  <a:gd name="T3" fmla="*/ 168 h 168"/>
                  <a:gd name="T4" fmla="*/ 0 w 179"/>
                  <a:gd name="T5" fmla="*/ 83 h 168"/>
                  <a:gd name="T6" fmla="*/ 118 w 179"/>
                  <a:gd name="T7" fmla="*/ 45 h 168"/>
                </a:gdLst>
                <a:ahLst/>
                <a:cxnLst>
                  <a:cxn ang="0">
                    <a:pos x="T0" y="T1"/>
                  </a:cxn>
                  <a:cxn ang="0">
                    <a:pos x="T2" y="T3"/>
                  </a:cxn>
                  <a:cxn ang="0">
                    <a:pos x="T4" y="T5"/>
                  </a:cxn>
                  <a:cxn ang="0">
                    <a:pos x="T6" y="T7"/>
                  </a:cxn>
                </a:cxnLst>
                <a:rect l="0" t="0" r="r" b="b"/>
                <a:pathLst>
                  <a:path w="179" h="168">
                    <a:moveTo>
                      <a:pt x="118" y="45"/>
                    </a:moveTo>
                    <a:cubicBezTo>
                      <a:pt x="146" y="64"/>
                      <a:pt x="179" y="98"/>
                      <a:pt x="96" y="168"/>
                    </a:cubicBezTo>
                    <a:cubicBezTo>
                      <a:pt x="96" y="168"/>
                      <a:pt x="100" y="120"/>
                      <a:pt x="0" y="83"/>
                    </a:cubicBezTo>
                    <a:cubicBezTo>
                      <a:pt x="0" y="83"/>
                      <a:pt x="55" y="0"/>
                      <a:pt x="118" y="4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8" name="任意多边形 76"/>
              <p:cNvSpPr/>
              <p:nvPr/>
            </p:nvSpPr>
            <p:spPr bwMode="auto">
              <a:xfrm>
                <a:off x="5564188" y="631826"/>
                <a:ext cx="185738" cy="152400"/>
              </a:xfrm>
              <a:custGeom>
                <a:avLst/>
                <a:gdLst>
                  <a:gd name="T0" fmla="*/ 99 w 99"/>
                  <a:gd name="T1" fmla="*/ 81 h 81"/>
                  <a:gd name="T2" fmla="*/ 0 w 99"/>
                  <a:gd name="T3" fmla="*/ 0 h 81"/>
                </a:gdLst>
                <a:ahLst/>
                <a:cxnLst>
                  <a:cxn ang="0">
                    <a:pos x="T0" y="T1"/>
                  </a:cxn>
                  <a:cxn ang="0">
                    <a:pos x="T2" y="T3"/>
                  </a:cxn>
                </a:cxnLst>
                <a:rect l="0" t="0" r="r" b="b"/>
                <a:pathLst>
                  <a:path w="99" h="81">
                    <a:moveTo>
                      <a:pt x="99" y="81"/>
                    </a:moveTo>
                    <a:cubicBezTo>
                      <a:pt x="99" y="81"/>
                      <a:pt x="85" y="23"/>
                      <a:pt x="0" y="0"/>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9" name="任意多边形 75"/>
              <p:cNvSpPr/>
              <p:nvPr/>
            </p:nvSpPr>
            <p:spPr bwMode="auto">
              <a:xfrm>
                <a:off x="5099050" y="1190626"/>
                <a:ext cx="57150" cy="44450"/>
              </a:xfrm>
              <a:custGeom>
                <a:avLst/>
                <a:gdLst>
                  <a:gd name="T0" fmla="*/ 31 w 31"/>
                  <a:gd name="T1" fmla="*/ 24 h 24"/>
                  <a:gd name="T2" fmla="*/ 0 w 31"/>
                  <a:gd name="T3" fmla="*/ 1 h 24"/>
                </a:gdLst>
                <a:ahLst/>
                <a:cxnLst>
                  <a:cxn ang="0">
                    <a:pos x="T0" y="T1"/>
                  </a:cxn>
                  <a:cxn ang="0">
                    <a:pos x="T2" y="T3"/>
                  </a:cxn>
                </a:cxnLst>
                <a:rect l="0" t="0" r="r" b="b"/>
                <a:pathLst>
                  <a:path w="31" h="24">
                    <a:moveTo>
                      <a:pt x="31" y="24"/>
                    </a:moveTo>
                    <a:cubicBezTo>
                      <a:pt x="31" y="24"/>
                      <a:pt x="26" y="0"/>
                      <a:pt x="0" y="1"/>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0" name="直线 2"/>
              <p:cNvSpPr>
                <a:spLocks noChangeShapeType="1"/>
              </p:cNvSpPr>
              <p:nvPr/>
            </p:nvSpPr>
            <p:spPr bwMode="auto">
              <a:xfrm flipH="1">
                <a:off x="5313363" y="730251"/>
                <a:ext cx="407988" cy="384175"/>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1" name="直线 1"/>
              <p:cNvSpPr>
                <a:spLocks noChangeShapeType="1"/>
              </p:cNvSpPr>
              <p:nvPr/>
            </p:nvSpPr>
            <p:spPr bwMode="auto">
              <a:xfrm flipH="1">
                <a:off x="5246688" y="668338"/>
                <a:ext cx="403225" cy="388938"/>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9574222" y="1603791"/>
            <a:ext cx="2625163" cy="4740033"/>
            <a:chOff x="9181975" y="2067727"/>
            <a:chExt cx="2763156" cy="4989195"/>
          </a:xfrm>
        </p:grpSpPr>
        <p:pic>
          <p:nvPicPr>
            <p:cNvPr id="19" name="图片 18"/>
            <p:cNvPicPr>
              <a:picLocks noChangeAspect="1"/>
            </p:cNvPicPr>
            <p:nvPr/>
          </p:nvPicPr>
          <p:blipFill>
            <a:blip r:embed="rId1">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9181975" y="2287315"/>
              <a:ext cx="2239280" cy="4769607"/>
            </a:xfrm>
            <a:prstGeom prst="rect">
              <a:avLst/>
            </a:prstGeom>
          </p:spPr>
        </p:pic>
        <p:sp>
          <p:nvSpPr>
            <p:cNvPr id="32" name="等腰三角形 31"/>
            <p:cNvSpPr/>
            <p:nvPr/>
          </p:nvSpPr>
          <p:spPr>
            <a:xfrm rot="2243549">
              <a:off x="9846601" y="2067727"/>
              <a:ext cx="2098530" cy="86705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pic>
        <p:nvPicPr>
          <p:cNvPr id="11" name="图片 10"/>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95945" y="547946"/>
            <a:ext cx="2576201" cy="525191"/>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33033" y="396863"/>
            <a:ext cx="1660796" cy="508497"/>
          </a:xfrm>
          <a:prstGeom prst="rect">
            <a:avLst/>
          </a:prstGeom>
        </p:spPr>
      </p:pic>
      <p:pic>
        <p:nvPicPr>
          <p:cNvPr id="15" name="图片 14"/>
          <p:cNvPicPr>
            <a:picLocks noChangeAspect="1"/>
          </p:cNvPicPr>
          <p:nvPr/>
        </p:nvPicPr>
        <p:blipFill>
          <a:blip r:embed="rId6">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a:off x="6048548" y="170302"/>
            <a:ext cx="6018816" cy="2568620"/>
          </a:xfrm>
          <a:prstGeom prst="rect">
            <a:avLst/>
          </a:prstGeom>
        </p:spPr>
      </p:pic>
      <p:pic>
        <p:nvPicPr>
          <p:cNvPr id="17" name="图片 16"/>
          <p:cNvPicPr>
            <a:picLocks noChangeAspect="1"/>
          </p:cNvPicPr>
          <p:nvPr/>
        </p:nvPicPr>
        <p:blipFill>
          <a:blip r:embed="rId8">
            <a:extLst>
              <a:ext uri="{BEBA8EAE-BF5A-486C-A8C5-ECC9F3942E4B}">
                <a14:imgProps xmlns:a14="http://schemas.microsoft.com/office/drawing/2010/main">
                  <a14:imgLayer r:embed="rId9">
                    <a14:imgEffect>
                      <a14:saturation sat="400000"/>
                    </a14:imgEffect>
                  </a14:imgLayer>
                </a14:imgProps>
              </a:ext>
              <a:ext uri="{28A0092B-C50C-407E-A947-70E740481C1C}">
                <a14:useLocalDpi xmlns:a14="http://schemas.microsoft.com/office/drawing/2010/main" val="0"/>
              </a:ext>
            </a:extLst>
          </a:blip>
          <a:stretch>
            <a:fillRect/>
          </a:stretch>
        </p:blipFill>
        <p:spPr>
          <a:xfrm>
            <a:off x="435842" y="1475445"/>
            <a:ext cx="2576201" cy="4838269"/>
          </a:xfrm>
          <a:prstGeom prst="rect">
            <a:avLst/>
          </a:prstGeom>
        </p:spPr>
      </p:pic>
      <p:pic>
        <p:nvPicPr>
          <p:cNvPr id="21" name="图片 20"/>
          <p:cNvPicPr>
            <a:picLocks noChangeAspect="1"/>
          </p:cNvPicPr>
          <p:nvPr/>
        </p:nvPicPr>
        <p:blipFill>
          <a:blip r:embed="rId10">
            <a:extLst>
              <a:ext uri="{BEBA8EAE-BF5A-486C-A8C5-ECC9F3942E4B}">
                <a14:imgProps xmlns:a14="http://schemas.microsoft.com/office/drawing/2010/main">
                  <a14:imgLayer r:embed="rId11">
                    <a14:imgEffect>
                      <a14:saturation sat="400000"/>
                    </a14:imgEffect>
                  </a14:imgLayer>
                </a14:imgProps>
              </a:ext>
              <a:ext uri="{28A0092B-C50C-407E-A947-70E740481C1C}">
                <a14:useLocalDpi xmlns:a14="http://schemas.microsoft.com/office/drawing/2010/main" val="0"/>
              </a:ext>
            </a:extLst>
          </a:blip>
          <a:stretch>
            <a:fillRect/>
          </a:stretch>
        </p:blipFill>
        <p:spPr>
          <a:xfrm>
            <a:off x="2971919" y="5103569"/>
            <a:ext cx="5728309" cy="1557439"/>
          </a:xfrm>
          <a:prstGeom prst="rect">
            <a:avLst/>
          </a:prstGeom>
        </p:spPr>
      </p:pic>
      <p:pic>
        <p:nvPicPr>
          <p:cNvPr id="23" name="图片 2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866912" y="905360"/>
            <a:ext cx="2284147" cy="1673782"/>
          </a:xfrm>
          <a:prstGeom prst="rect">
            <a:avLst/>
          </a:prstGeom>
        </p:spPr>
      </p:pic>
      <p:pic>
        <p:nvPicPr>
          <p:cNvPr id="25" name="图片 24"/>
          <p:cNvPicPr>
            <a:picLocks noChangeAspect="1"/>
          </p:cNvPicPr>
          <p:nvPr/>
        </p:nvPicPr>
        <p:blipFill>
          <a:blip r:embed="rId13">
            <a:extLst>
              <a:ext uri="{BEBA8EAE-BF5A-486C-A8C5-ECC9F3942E4B}">
                <a14:imgProps xmlns:a14="http://schemas.microsoft.com/office/drawing/2010/main">
                  <a14:imgLayer r:embed="rId14">
                    <a14:imgEffect>
                      <a14:saturation sat="400000"/>
                    </a14:imgEffect>
                  </a14:imgLayer>
                </a14:imgProps>
              </a:ext>
              <a:ext uri="{28A0092B-C50C-407E-A947-70E740481C1C}">
                <a14:useLocalDpi xmlns:a14="http://schemas.microsoft.com/office/drawing/2010/main" val="0"/>
              </a:ext>
            </a:extLst>
          </a:blip>
          <a:stretch>
            <a:fillRect/>
          </a:stretch>
        </p:blipFill>
        <p:spPr>
          <a:xfrm>
            <a:off x="2463800" y="1741648"/>
            <a:ext cx="6739799" cy="2683867"/>
          </a:xfrm>
          <a:prstGeom prst="rect">
            <a:avLst/>
          </a:prstGeom>
        </p:spPr>
      </p:pic>
      <p:pic>
        <p:nvPicPr>
          <p:cNvPr id="27" name="图片 26"/>
          <p:cNvPicPr>
            <a:picLocks noChangeAspect="1"/>
          </p:cNvPicPr>
          <p:nvPr/>
        </p:nvPicPr>
        <p:blipFill>
          <a:blip r:embed="rId15">
            <a:extLst>
              <a:ext uri="{BEBA8EAE-BF5A-486C-A8C5-ECC9F3942E4B}">
                <a14:imgProps xmlns:a14="http://schemas.microsoft.com/office/drawing/2010/main">
                  <a14:imgLayer r:embed="rId16">
                    <a14:imgEffect>
                      <a14:saturation sat="400000"/>
                    </a14:imgEffect>
                  </a14:imgLayer>
                </a14:imgProps>
              </a:ext>
              <a:ext uri="{28A0092B-C50C-407E-A947-70E740481C1C}">
                <a14:useLocalDpi xmlns:a14="http://schemas.microsoft.com/office/drawing/2010/main" val="0"/>
              </a:ext>
            </a:extLst>
          </a:blip>
          <a:stretch>
            <a:fillRect/>
          </a:stretch>
        </p:blipFill>
        <p:spPr>
          <a:xfrm>
            <a:off x="3454672" y="4868300"/>
            <a:ext cx="1768766" cy="143220"/>
          </a:xfrm>
          <a:prstGeom prst="rect">
            <a:avLst/>
          </a:prstGeom>
        </p:spPr>
      </p:pic>
      <p:pic>
        <p:nvPicPr>
          <p:cNvPr id="29" name="图片 28"/>
          <p:cNvPicPr>
            <a:picLocks noChangeAspect="1"/>
          </p:cNvPicPr>
          <p:nvPr/>
        </p:nvPicPr>
        <p:blipFill>
          <a:blip r:embed="rId17">
            <a:extLst>
              <a:ext uri="{BEBA8EAE-BF5A-486C-A8C5-ECC9F3942E4B}">
                <a14:imgProps xmlns:a14="http://schemas.microsoft.com/office/drawing/2010/main">
                  <a14:imgLayer r:embed="rId18">
                    <a14:imgEffect>
                      <a14:saturation sat="400000"/>
                    </a14:imgEffect>
                  </a14:imgLayer>
                </a14:imgProps>
              </a:ext>
              <a:ext uri="{28A0092B-C50C-407E-A947-70E740481C1C}">
                <a14:useLocalDpi xmlns:a14="http://schemas.microsoft.com/office/drawing/2010/main" val="0"/>
              </a:ext>
            </a:extLst>
          </a:blip>
          <a:stretch>
            <a:fillRect/>
          </a:stretch>
        </p:blipFill>
        <p:spPr>
          <a:xfrm rot="422830">
            <a:off x="6183241" y="3863472"/>
            <a:ext cx="2850711" cy="1406601"/>
          </a:xfrm>
          <a:prstGeom prst="rect">
            <a:avLst/>
          </a:prstGeom>
        </p:spPr>
      </p:pic>
      <p:pic>
        <p:nvPicPr>
          <p:cNvPr id="31" name="图片 30"/>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70274">
            <a:off x="2767660" y="3344134"/>
            <a:ext cx="6176952" cy="1317288"/>
          </a:xfrm>
          <a:prstGeom prst="rect">
            <a:avLst/>
          </a:prstGeom>
        </p:spPr>
      </p:pic>
      <p:sp>
        <p:nvSpPr>
          <p:cNvPr id="2" name="文本框 1"/>
          <p:cNvSpPr txBox="1"/>
          <p:nvPr/>
        </p:nvSpPr>
        <p:spPr>
          <a:xfrm>
            <a:off x="3238533" y="2059555"/>
            <a:ext cx="4997134" cy="1862048"/>
          </a:xfrm>
          <a:prstGeom prst="rect">
            <a:avLst/>
          </a:prstGeom>
          <a:noFill/>
        </p:spPr>
        <p:txBody>
          <a:bodyPr wrap="square" rtlCol="0">
            <a:spAutoFit/>
          </a:bodyPr>
          <a:lstStyle/>
          <a:p>
            <a:pPr algn="ctr"/>
            <a:r>
              <a:rPr lang="en-US" altLang="zh-CN" sz="11500" dirty="0">
                <a:solidFill>
                  <a:schemeClr val="bg1"/>
                </a:solidFill>
                <a:latin typeface="演示悠然小楷" panose="00000500000000000000" pitchFamily="2" charset="-122"/>
                <a:ea typeface="演示悠然小楷" panose="00000500000000000000" pitchFamily="2" charset="-122"/>
              </a:rPr>
              <a:t>THANKS</a:t>
            </a:r>
            <a:endParaRPr lang="zh-CN" altLang="en-US" sz="11500" dirty="0">
              <a:solidFill>
                <a:schemeClr val="bg1"/>
              </a:solidFill>
              <a:latin typeface="演示悠然小楷" panose="00000500000000000000" pitchFamily="2" charset="-122"/>
              <a:ea typeface="演示悠然小楷" panose="00000500000000000000" pitchFamily="2" charset="-122"/>
            </a:endParaRPr>
          </a:p>
        </p:txBody>
      </p:sp>
      <p:sp>
        <p:nvSpPr>
          <p:cNvPr id="16" name="文本框 15"/>
          <p:cNvSpPr txBox="1"/>
          <p:nvPr/>
        </p:nvSpPr>
        <p:spPr>
          <a:xfrm>
            <a:off x="4034385" y="3945113"/>
            <a:ext cx="3899192" cy="584775"/>
          </a:xfrm>
          <a:prstGeom prst="rect">
            <a:avLst/>
          </a:prstGeom>
          <a:noFill/>
        </p:spPr>
        <p:txBody>
          <a:bodyPr wrap="square" rtlCol="0">
            <a:spAutoFit/>
          </a:bodyPr>
          <a:lstStyle/>
          <a:p>
            <a:pPr algn="dist"/>
            <a:r>
              <a:rPr lang="zh-CN" altLang="en-US" sz="3200" dirty="0">
                <a:solidFill>
                  <a:schemeClr val="bg1"/>
                </a:solidFill>
                <a:latin typeface="演示悠然小楷" panose="00000500000000000000" pitchFamily="2" charset="-122"/>
                <a:ea typeface="演示悠然小楷" panose="00000500000000000000" pitchFamily="2" charset="-122"/>
              </a:rPr>
              <a:t>感谢您的聆听</a:t>
            </a:r>
            <a:endParaRPr lang="zh-CN" altLang="en-US" sz="3200" dirty="0">
              <a:solidFill>
                <a:schemeClr val="bg1"/>
              </a:solidFill>
              <a:latin typeface="演示悠然小楷" panose="00000500000000000000" pitchFamily="2" charset="-122"/>
              <a:ea typeface="演示悠然小楷" panose="00000500000000000000" pitchFamily="2" charset="-122"/>
            </a:endParaRPr>
          </a:p>
        </p:txBody>
      </p:sp>
      <p:sp>
        <p:nvSpPr>
          <p:cNvPr id="3" name="心形 2"/>
          <p:cNvSpPr/>
          <p:nvPr/>
        </p:nvSpPr>
        <p:spPr>
          <a:xfrm rot="1239666">
            <a:off x="5994128" y="2029055"/>
            <a:ext cx="390352" cy="308434"/>
          </a:xfrm>
          <a:prstGeom prst="heart">
            <a:avLst/>
          </a:prstGeom>
          <a:noFill/>
          <a:ln>
            <a:solidFill>
              <a:srgbClr val="F5DAD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833033" y="396863"/>
            <a:ext cx="1660796" cy="508497"/>
          </a:xfrm>
          <a:prstGeom prst="rect">
            <a:avLst/>
          </a:prstGeom>
        </p:spPr>
      </p:pic>
      <p:pic>
        <p:nvPicPr>
          <p:cNvPr id="15" name="图片 14"/>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6048548" y="170302"/>
            <a:ext cx="6018816" cy="2568620"/>
          </a:xfrm>
          <a:prstGeom prst="rect">
            <a:avLst/>
          </a:prstGeom>
        </p:spPr>
      </p:pic>
      <p:pic>
        <p:nvPicPr>
          <p:cNvPr id="22" name="图形 21"/>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15065" y="5516618"/>
            <a:ext cx="2100146" cy="1075238"/>
          </a:xfrm>
          <a:prstGeom prst="rect">
            <a:avLst/>
          </a:prstGeom>
        </p:spPr>
      </p:pic>
      <p:grpSp>
        <p:nvGrpSpPr>
          <p:cNvPr id="24" name="组合 23"/>
          <p:cNvGrpSpPr/>
          <p:nvPr/>
        </p:nvGrpSpPr>
        <p:grpSpPr>
          <a:xfrm>
            <a:off x="776746" y="5483168"/>
            <a:ext cx="3986213" cy="1257783"/>
            <a:chOff x="611188" y="2162175"/>
            <a:chExt cx="9780588" cy="3086101"/>
          </a:xfrm>
        </p:grpSpPr>
        <p:sp>
          <p:nvSpPr>
            <p:cNvPr id="26" name="Freeform 20115"/>
            <p:cNvSpPr/>
            <p:nvPr/>
          </p:nvSpPr>
          <p:spPr bwMode="auto">
            <a:xfrm>
              <a:off x="1927226" y="5026026"/>
              <a:ext cx="6350" cy="20638"/>
            </a:xfrm>
            <a:custGeom>
              <a:avLst/>
              <a:gdLst>
                <a:gd name="T0" fmla="*/ 0 w 2"/>
                <a:gd name="T1" fmla="*/ 3 h 6"/>
                <a:gd name="T2" fmla="*/ 2 w 2"/>
                <a:gd name="T3" fmla="*/ 5 h 6"/>
                <a:gd name="T4" fmla="*/ 0 w 2"/>
                <a:gd name="T5" fmla="*/ 3 h 6"/>
              </a:gdLst>
              <a:ahLst/>
              <a:cxnLst>
                <a:cxn ang="0">
                  <a:pos x="T0" y="T1"/>
                </a:cxn>
                <a:cxn ang="0">
                  <a:pos x="T2" y="T3"/>
                </a:cxn>
                <a:cxn ang="0">
                  <a:pos x="T4" y="T5"/>
                </a:cxn>
              </a:cxnLst>
              <a:rect l="0" t="0" r="r" b="b"/>
              <a:pathLst>
                <a:path w="2" h="6">
                  <a:moveTo>
                    <a:pt x="0" y="3"/>
                  </a:moveTo>
                  <a:cubicBezTo>
                    <a:pt x="0" y="6"/>
                    <a:pt x="2" y="5"/>
                    <a:pt x="2" y="5"/>
                  </a:cubicBezTo>
                  <a:cubicBezTo>
                    <a:pt x="1" y="0"/>
                    <a:pt x="0"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 name="Freeform 20116"/>
            <p:cNvSpPr/>
            <p:nvPr/>
          </p:nvSpPr>
          <p:spPr bwMode="auto">
            <a:xfrm>
              <a:off x="1871663" y="4829176"/>
              <a:ext cx="11113" cy="26988"/>
            </a:xfrm>
            <a:custGeom>
              <a:avLst/>
              <a:gdLst>
                <a:gd name="T0" fmla="*/ 5 w 7"/>
                <a:gd name="T1" fmla="*/ 15 h 17"/>
                <a:gd name="T2" fmla="*/ 7 w 7"/>
                <a:gd name="T3" fmla="*/ 17 h 17"/>
                <a:gd name="T4" fmla="*/ 0 w 7"/>
                <a:gd name="T5" fmla="*/ 0 h 17"/>
                <a:gd name="T6" fmla="*/ 5 w 7"/>
                <a:gd name="T7" fmla="*/ 15 h 17"/>
              </a:gdLst>
              <a:ahLst/>
              <a:cxnLst>
                <a:cxn ang="0">
                  <a:pos x="T0" y="T1"/>
                </a:cxn>
                <a:cxn ang="0">
                  <a:pos x="T2" y="T3"/>
                </a:cxn>
                <a:cxn ang="0">
                  <a:pos x="T4" y="T5"/>
                </a:cxn>
                <a:cxn ang="0">
                  <a:pos x="T6" y="T7"/>
                </a:cxn>
              </a:cxnLst>
              <a:rect l="0" t="0" r="r" b="b"/>
              <a:pathLst>
                <a:path w="7" h="17">
                  <a:moveTo>
                    <a:pt x="5" y="15"/>
                  </a:moveTo>
                  <a:lnTo>
                    <a:pt x="7" y="17"/>
                  </a:lnTo>
                  <a:lnTo>
                    <a:pt x="0" y="0"/>
                  </a:lnTo>
                  <a:lnTo>
                    <a:pt x="5"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 name="Freeform 20117"/>
            <p:cNvSpPr/>
            <p:nvPr/>
          </p:nvSpPr>
          <p:spPr bwMode="auto">
            <a:xfrm>
              <a:off x="1847851" y="4681538"/>
              <a:ext cx="28575" cy="109538"/>
            </a:xfrm>
            <a:custGeom>
              <a:avLst/>
              <a:gdLst>
                <a:gd name="T0" fmla="*/ 3 w 8"/>
                <a:gd name="T1" fmla="*/ 0 h 32"/>
                <a:gd name="T2" fmla="*/ 5 w 8"/>
                <a:gd name="T3" fmla="*/ 27 h 32"/>
                <a:gd name="T4" fmla="*/ 5 w 8"/>
                <a:gd name="T5" fmla="*/ 29 h 32"/>
                <a:gd name="T6" fmla="*/ 8 w 8"/>
                <a:gd name="T7" fmla="*/ 32 h 32"/>
                <a:gd name="T8" fmla="*/ 3 w 8"/>
                <a:gd name="T9" fmla="*/ 0 h 32"/>
              </a:gdLst>
              <a:ahLst/>
              <a:cxnLst>
                <a:cxn ang="0">
                  <a:pos x="T0" y="T1"/>
                </a:cxn>
                <a:cxn ang="0">
                  <a:pos x="T2" y="T3"/>
                </a:cxn>
                <a:cxn ang="0">
                  <a:pos x="T4" y="T5"/>
                </a:cxn>
                <a:cxn ang="0">
                  <a:pos x="T6" y="T7"/>
                </a:cxn>
                <a:cxn ang="0">
                  <a:pos x="T8" y="T9"/>
                </a:cxn>
              </a:cxnLst>
              <a:rect l="0" t="0" r="r" b="b"/>
              <a:pathLst>
                <a:path w="8" h="32">
                  <a:moveTo>
                    <a:pt x="3" y="0"/>
                  </a:moveTo>
                  <a:cubicBezTo>
                    <a:pt x="0" y="5"/>
                    <a:pt x="5" y="18"/>
                    <a:pt x="5" y="27"/>
                  </a:cubicBezTo>
                  <a:cubicBezTo>
                    <a:pt x="5" y="29"/>
                    <a:pt x="5" y="29"/>
                    <a:pt x="5" y="29"/>
                  </a:cubicBezTo>
                  <a:cubicBezTo>
                    <a:pt x="8" y="32"/>
                    <a:pt x="8" y="32"/>
                    <a:pt x="8" y="32"/>
                  </a:cubicBezTo>
                  <a:cubicBezTo>
                    <a:pt x="6" y="22"/>
                    <a:pt x="2" y="7"/>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 name="Freeform 20118"/>
            <p:cNvSpPr/>
            <p:nvPr/>
          </p:nvSpPr>
          <p:spPr bwMode="auto">
            <a:xfrm>
              <a:off x="1868488" y="4570413"/>
              <a:ext cx="3175" cy="39688"/>
            </a:xfrm>
            <a:custGeom>
              <a:avLst/>
              <a:gdLst>
                <a:gd name="T0" fmla="*/ 1 w 1"/>
                <a:gd name="T1" fmla="*/ 5 h 12"/>
                <a:gd name="T2" fmla="*/ 1 w 1"/>
                <a:gd name="T3" fmla="*/ 12 h 12"/>
                <a:gd name="T4" fmla="*/ 1 w 1"/>
                <a:gd name="T5" fmla="*/ 10 h 12"/>
                <a:gd name="T6" fmla="*/ 1 w 1"/>
                <a:gd name="T7" fmla="*/ 5 h 12"/>
              </a:gdLst>
              <a:ahLst/>
              <a:cxnLst>
                <a:cxn ang="0">
                  <a:pos x="T0" y="T1"/>
                </a:cxn>
                <a:cxn ang="0">
                  <a:pos x="T2" y="T3"/>
                </a:cxn>
                <a:cxn ang="0">
                  <a:pos x="T4" y="T5"/>
                </a:cxn>
                <a:cxn ang="0">
                  <a:pos x="T6" y="T7"/>
                </a:cxn>
              </a:cxnLst>
              <a:rect l="0" t="0" r="r" b="b"/>
              <a:pathLst>
                <a:path w="1" h="12">
                  <a:moveTo>
                    <a:pt x="1" y="5"/>
                  </a:moveTo>
                  <a:cubicBezTo>
                    <a:pt x="0" y="7"/>
                    <a:pt x="0" y="0"/>
                    <a:pt x="1" y="12"/>
                  </a:cubicBezTo>
                  <a:cubicBezTo>
                    <a:pt x="1" y="11"/>
                    <a:pt x="1" y="11"/>
                    <a:pt x="1" y="10"/>
                  </a:cubicBezTo>
                  <a:cubicBezTo>
                    <a:pt x="1" y="9"/>
                    <a:pt x="1" y="8"/>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 name="Freeform 20119"/>
            <p:cNvSpPr/>
            <p:nvPr/>
          </p:nvSpPr>
          <p:spPr bwMode="auto">
            <a:xfrm>
              <a:off x="1871663" y="4594226"/>
              <a:ext cx="4763" cy="30163"/>
            </a:xfrm>
            <a:custGeom>
              <a:avLst/>
              <a:gdLst>
                <a:gd name="T0" fmla="*/ 0 w 1"/>
                <a:gd name="T1" fmla="*/ 3 h 9"/>
                <a:gd name="T2" fmla="*/ 0 w 1"/>
                <a:gd name="T3" fmla="*/ 3 h 9"/>
              </a:gdLst>
              <a:ahLst/>
              <a:cxnLst>
                <a:cxn ang="0">
                  <a:pos x="T0" y="T1"/>
                </a:cxn>
                <a:cxn ang="0">
                  <a:pos x="T2" y="T3"/>
                </a:cxn>
              </a:cxnLst>
              <a:rect l="0" t="0" r="r" b="b"/>
              <a:pathLst>
                <a:path w="1" h="9">
                  <a:moveTo>
                    <a:pt x="0" y="3"/>
                  </a:moveTo>
                  <a:cubicBezTo>
                    <a:pt x="1" y="9"/>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 name="Freeform 20120"/>
            <p:cNvSpPr/>
            <p:nvPr/>
          </p:nvSpPr>
          <p:spPr bwMode="auto">
            <a:xfrm>
              <a:off x="1868488" y="4505326"/>
              <a:ext cx="11113" cy="41275"/>
            </a:xfrm>
            <a:custGeom>
              <a:avLst/>
              <a:gdLst>
                <a:gd name="T0" fmla="*/ 0 w 3"/>
                <a:gd name="T1" fmla="*/ 5 h 12"/>
                <a:gd name="T2" fmla="*/ 1 w 3"/>
                <a:gd name="T3" fmla="*/ 12 h 12"/>
                <a:gd name="T4" fmla="*/ 3 w 3"/>
                <a:gd name="T5" fmla="*/ 7 h 12"/>
                <a:gd name="T6" fmla="*/ 0 w 3"/>
                <a:gd name="T7" fmla="*/ 5 h 12"/>
              </a:gdLst>
              <a:ahLst/>
              <a:cxnLst>
                <a:cxn ang="0">
                  <a:pos x="T0" y="T1"/>
                </a:cxn>
                <a:cxn ang="0">
                  <a:pos x="T2" y="T3"/>
                </a:cxn>
                <a:cxn ang="0">
                  <a:pos x="T4" y="T5"/>
                </a:cxn>
                <a:cxn ang="0">
                  <a:pos x="T6" y="T7"/>
                </a:cxn>
              </a:cxnLst>
              <a:rect l="0" t="0" r="r" b="b"/>
              <a:pathLst>
                <a:path w="3" h="12">
                  <a:moveTo>
                    <a:pt x="0" y="5"/>
                  </a:moveTo>
                  <a:cubicBezTo>
                    <a:pt x="1" y="8"/>
                    <a:pt x="1" y="10"/>
                    <a:pt x="1" y="12"/>
                  </a:cubicBezTo>
                  <a:cubicBezTo>
                    <a:pt x="2" y="11"/>
                    <a:pt x="2" y="5"/>
                    <a:pt x="3" y="7"/>
                  </a:cubicBezTo>
                  <a:cubicBezTo>
                    <a:pt x="2" y="0"/>
                    <a:pt x="2" y="2"/>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 name="Freeform 20121"/>
            <p:cNvSpPr/>
            <p:nvPr/>
          </p:nvSpPr>
          <p:spPr bwMode="auto">
            <a:xfrm>
              <a:off x="1865313" y="4502151"/>
              <a:ext cx="0" cy="9525"/>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3"/>
                    <a:pt x="0" y="3"/>
                    <a:pt x="0" y="3"/>
                  </a:cubicBezTo>
                  <a:cubicBezTo>
                    <a:pt x="0" y="3"/>
                    <a:pt x="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 name="Freeform 20122"/>
            <p:cNvSpPr/>
            <p:nvPr/>
          </p:nvSpPr>
          <p:spPr bwMode="auto">
            <a:xfrm>
              <a:off x="1858963" y="4511676"/>
              <a:ext cx="6350" cy="26988"/>
            </a:xfrm>
            <a:custGeom>
              <a:avLst/>
              <a:gdLst>
                <a:gd name="T0" fmla="*/ 2 w 2"/>
                <a:gd name="T1" fmla="*/ 8 h 8"/>
                <a:gd name="T2" fmla="*/ 2 w 2"/>
                <a:gd name="T3" fmla="*/ 0 h 8"/>
                <a:gd name="T4" fmla="*/ 2 w 2"/>
                <a:gd name="T5" fmla="*/ 4 h 8"/>
                <a:gd name="T6" fmla="*/ 2 w 2"/>
                <a:gd name="T7" fmla="*/ 8 h 8"/>
              </a:gdLst>
              <a:ahLst/>
              <a:cxnLst>
                <a:cxn ang="0">
                  <a:pos x="T0" y="T1"/>
                </a:cxn>
                <a:cxn ang="0">
                  <a:pos x="T2" y="T3"/>
                </a:cxn>
                <a:cxn ang="0">
                  <a:pos x="T4" y="T5"/>
                </a:cxn>
                <a:cxn ang="0">
                  <a:pos x="T6" y="T7"/>
                </a:cxn>
              </a:cxnLst>
              <a:rect l="0" t="0" r="r" b="b"/>
              <a:pathLst>
                <a:path w="2" h="8">
                  <a:moveTo>
                    <a:pt x="2" y="8"/>
                  </a:moveTo>
                  <a:cubicBezTo>
                    <a:pt x="2" y="5"/>
                    <a:pt x="2" y="3"/>
                    <a:pt x="2" y="0"/>
                  </a:cubicBezTo>
                  <a:cubicBezTo>
                    <a:pt x="1" y="1"/>
                    <a:pt x="0" y="1"/>
                    <a:pt x="2" y="4"/>
                  </a:cubicBezTo>
                  <a:cubicBezTo>
                    <a:pt x="1" y="3"/>
                    <a:pt x="2" y="5"/>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 name="Freeform 20123"/>
            <p:cNvSpPr/>
            <p:nvPr/>
          </p:nvSpPr>
          <p:spPr bwMode="auto">
            <a:xfrm>
              <a:off x="1858963" y="4552951"/>
              <a:ext cx="9525" cy="50800"/>
            </a:xfrm>
            <a:custGeom>
              <a:avLst/>
              <a:gdLst>
                <a:gd name="T0" fmla="*/ 2 w 3"/>
                <a:gd name="T1" fmla="*/ 0 h 15"/>
                <a:gd name="T2" fmla="*/ 0 w 3"/>
                <a:gd name="T3" fmla="*/ 2 h 15"/>
                <a:gd name="T4" fmla="*/ 2 w 3"/>
                <a:gd name="T5" fmla="*/ 0 h 15"/>
              </a:gdLst>
              <a:ahLst/>
              <a:cxnLst>
                <a:cxn ang="0">
                  <a:pos x="T0" y="T1"/>
                </a:cxn>
                <a:cxn ang="0">
                  <a:pos x="T2" y="T3"/>
                </a:cxn>
                <a:cxn ang="0">
                  <a:pos x="T4" y="T5"/>
                </a:cxn>
              </a:cxnLst>
              <a:rect l="0" t="0" r="r" b="b"/>
              <a:pathLst>
                <a:path w="3" h="15">
                  <a:moveTo>
                    <a:pt x="2" y="0"/>
                  </a:moveTo>
                  <a:cubicBezTo>
                    <a:pt x="1" y="4"/>
                    <a:pt x="1" y="9"/>
                    <a:pt x="0" y="2"/>
                  </a:cubicBezTo>
                  <a:cubicBezTo>
                    <a:pt x="1" y="15"/>
                    <a:pt x="3" y="1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 name="Freeform 20124"/>
            <p:cNvSpPr/>
            <p:nvPr/>
          </p:nvSpPr>
          <p:spPr bwMode="auto">
            <a:xfrm>
              <a:off x="1844676" y="4672013"/>
              <a:ext cx="7938" cy="33338"/>
            </a:xfrm>
            <a:custGeom>
              <a:avLst/>
              <a:gdLst>
                <a:gd name="T0" fmla="*/ 0 w 2"/>
                <a:gd name="T1" fmla="*/ 0 h 10"/>
                <a:gd name="T2" fmla="*/ 0 w 2"/>
                <a:gd name="T3" fmla="*/ 6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6"/>
                    <a:pt x="0" y="6"/>
                    <a:pt x="0" y="6"/>
                  </a:cubicBezTo>
                  <a:cubicBezTo>
                    <a:pt x="2" y="10"/>
                    <a:pt x="2" y="10"/>
                    <a:pt x="2" y="10"/>
                  </a:cubicBezTo>
                  <a:cubicBezTo>
                    <a:pt x="1"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 name="Freeform 20125"/>
            <p:cNvSpPr/>
            <p:nvPr/>
          </p:nvSpPr>
          <p:spPr bwMode="auto">
            <a:xfrm>
              <a:off x="1892301" y="4398963"/>
              <a:ext cx="17463" cy="20638"/>
            </a:xfrm>
            <a:custGeom>
              <a:avLst/>
              <a:gdLst>
                <a:gd name="T0" fmla="*/ 5 w 5"/>
                <a:gd name="T1" fmla="*/ 0 h 6"/>
                <a:gd name="T2" fmla="*/ 2 w 5"/>
                <a:gd name="T3" fmla="*/ 1 h 6"/>
                <a:gd name="T4" fmla="*/ 0 w 5"/>
                <a:gd name="T5" fmla="*/ 6 h 6"/>
                <a:gd name="T6" fmla="*/ 5 w 5"/>
                <a:gd name="T7" fmla="*/ 0 h 6"/>
              </a:gdLst>
              <a:ahLst/>
              <a:cxnLst>
                <a:cxn ang="0">
                  <a:pos x="T0" y="T1"/>
                </a:cxn>
                <a:cxn ang="0">
                  <a:pos x="T2" y="T3"/>
                </a:cxn>
                <a:cxn ang="0">
                  <a:pos x="T4" y="T5"/>
                </a:cxn>
                <a:cxn ang="0">
                  <a:pos x="T6" y="T7"/>
                </a:cxn>
              </a:cxnLst>
              <a:rect l="0" t="0" r="r" b="b"/>
              <a:pathLst>
                <a:path w="5" h="6">
                  <a:moveTo>
                    <a:pt x="5" y="0"/>
                  </a:moveTo>
                  <a:cubicBezTo>
                    <a:pt x="5" y="0"/>
                    <a:pt x="3" y="1"/>
                    <a:pt x="2" y="1"/>
                  </a:cubicBezTo>
                  <a:cubicBezTo>
                    <a:pt x="1" y="3"/>
                    <a:pt x="1" y="4"/>
                    <a:pt x="0" y="6"/>
                  </a:cubicBezTo>
                  <a:cubicBezTo>
                    <a:pt x="1" y="4"/>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 name="Freeform 20126"/>
            <p:cNvSpPr/>
            <p:nvPr/>
          </p:nvSpPr>
          <p:spPr bwMode="auto">
            <a:xfrm>
              <a:off x="1895476" y="4383088"/>
              <a:ext cx="14288" cy="20638"/>
            </a:xfrm>
            <a:custGeom>
              <a:avLst/>
              <a:gdLst>
                <a:gd name="T0" fmla="*/ 1 w 4"/>
                <a:gd name="T1" fmla="*/ 6 h 6"/>
                <a:gd name="T2" fmla="*/ 4 w 4"/>
                <a:gd name="T3" fmla="*/ 0 h 6"/>
                <a:gd name="T4" fmla="*/ 1 w 4"/>
                <a:gd name="T5" fmla="*/ 5 h 6"/>
                <a:gd name="T6" fmla="*/ 1 w 4"/>
                <a:gd name="T7" fmla="*/ 6 h 6"/>
              </a:gdLst>
              <a:ahLst/>
              <a:cxnLst>
                <a:cxn ang="0">
                  <a:pos x="T0" y="T1"/>
                </a:cxn>
                <a:cxn ang="0">
                  <a:pos x="T2" y="T3"/>
                </a:cxn>
                <a:cxn ang="0">
                  <a:pos x="T4" y="T5"/>
                </a:cxn>
                <a:cxn ang="0">
                  <a:pos x="T6" y="T7"/>
                </a:cxn>
              </a:cxnLst>
              <a:rect l="0" t="0" r="r" b="b"/>
              <a:pathLst>
                <a:path w="4" h="6">
                  <a:moveTo>
                    <a:pt x="1" y="6"/>
                  </a:moveTo>
                  <a:cubicBezTo>
                    <a:pt x="2" y="4"/>
                    <a:pt x="2" y="2"/>
                    <a:pt x="4" y="0"/>
                  </a:cubicBezTo>
                  <a:cubicBezTo>
                    <a:pt x="2" y="2"/>
                    <a:pt x="1" y="4"/>
                    <a:pt x="1" y="5"/>
                  </a:cubicBezTo>
                  <a:cubicBezTo>
                    <a:pt x="0" y="6"/>
                    <a:pt x="0" y="6"/>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 name="Freeform 20127"/>
            <p:cNvSpPr/>
            <p:nvPr/>
          </p:nvSpPr>
          <p:spPr bwMode="auto">
            <a:xfrm>
              <a:off x="1855788" y="4487863"/>
              <a:ext cx="3175" cy="50800"/>
            </a:xfrm>
            <a:custGeom>
              <a:avLst/>
              <a:gdLst>
                <a:gd name="T0" fmla="*/ 0 w 1"/>
                <a:gd name="T1" fmla="*/ 2 h 15"/>
                <a:gd name="T2" fmla="*/ 1 w 1"/>
                <a:gd name="T3" fmla="*/ 15 h 15"/>
                <a:gd name="T4" fmla="*/ 0 w 1"/>
                <a:gd name="T5" fmla="*/ 8 h 15"/>
                <a:gd name="T6" fmla="*/ 0 w 1"/>
                <a:gd name="T7" fmla="*/ 4 h 15"/>
                <a:gd name="T8" fmla="*/ 0 w 1"/>
                <a:gd name="T9" fmla="*/ 0 h 15"/>
                <a:gd name="T10" fmla="*/ 0 w 1"/>
                <a:gd name="T11" fmla="*/ 2 h 15"/>
              </a:gdLst>
              <a:ahLst/>
              <a:cxnLst>
                <a:cxn ang="0">
                  <a:pos x="T0" y="T1"/>
                </a:cxn>
                <a:cxn ang="0">
                  <a:pos x="T2" y="T3"/>
                </a:cxn>
                <a:cxn ang="0">
                  <a:pos x="T4" y="T5"/>
                </a:cxn>
                <a:cxn ang="0">
                  <a:pos x="T6" y="T7"/>
                </a:cxn>
                <a:cxn ang="0">
                  <a:pos x="T8" y="T9"/>
                </a:cxn>
                <a:cxn ang="0">
                  <a:pos x="T10" y="T11"/>
                </a:cxn>
              </a:cxnLst>
              <a:rect l="0" t="0" r="r" b="b"/>
              <a:pathLst>
                <a:path w="1" h="15">
                  <a:moveTo>
                    <a:pt x="0" y="2"/>
                  </a:moveTo>
                  <a:cubicBezTo>
                    <a:pt x="0" y="7"/>
                    <a:pt x="1" y="11"/>
                    <a:pt x="1" y="15"/>
                  </a:cubicBezTo>
                  <a:cubicBezTo>
                    <a:pt x="1" y="12"/>
                    <a:pt x="1" y="10"/>
                    <a:pt x="0" y="8"/>
                  </a:cubicBezTo>
                  <a:cubicBezTo>
                    <a:pt x="0" y="4"/>
                    <a:pt x="0" y="4"/>
                    <a:pt x="0" y="4"/>
                  </a:cubicBezTo>
                  <a:cubicBezTo>
                    <a:pt x="0" y="0"/>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4" name="Freeform 20128"/>
            <p:cNvSpPr/>
            <p:nvPr/>
          </p:nvSpPr>
          <p:spPr bwMode="auto">
            <a:xfrm>
              <a:off x="1960563" y="4321176"/>
              <a:ext cx="14288" cy="20638"/>
            </a:xfrm>
            <a:custGeom>
              <a:avLst/>
              <a:gdLst>
                <a:gd name="T0" fmla="*/ 2 w 4"/>
                <a:gd name="T1" fmla="*/ 3 h 6"/>
                <a:gd name="T2" fmla="*/ 0 w 4"/>
                <a:gd name="T3" fmla="*/ 6 h 6"/>
                <a:gd name="T4" fmla="*/ 4 w 4"/>
                <a:gd name="T5" fmla="*/ 0 h 6"/>
                <a:gd name="T6" fmla="*/ 2 w 4"/>
                <a:gd name="T7" fmla="*/ 3 h 6"/>
              </a:gdLst>
              <a:ahLst/>
              <a:cxnLst>
                <a:cxn ang="0">
                  <a:pos x="T0" y="T1"/>
                </a:cxn>
                <a:cxn ang="0">
                  <a:pos x="T2" y="T3"/>
                </a:cxn>
                <a:cxn ang="0">
                  <a:pos x="T4" y="T5"/>
                </a:cxn>
                <a:cxn ang="0">
                  <a:pos x="T6" y="T7"/>
                </a:cxn>
              </a:cxnLst>
              <a:rect l="0" t="0" r="r" b="b"/>
              <a:pathLst>
                <a:path w="4" h="6">
                  <a:moveTo>
                    <a:pt x="2" y="3"/>
                  </a:moveTo>
                  <a:cubicBezTo>
                    <a:pt x="2" y="4"/>
                    <a:pt x="1" y="5"/>
                    <a:pt x="0" y="6"/>
                  </a:cubicBezTo>
                  <a:cubicBezTo>
                    <a:pt x="1" y="4"/>
                    <a:pt x="3" y="2"/>
                    <a:pt x="4"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5" name="Freeform 20129"/>
            <p:cNvSpPr/>
            <p:nvPr/>
          </p:nvSpPr>
          <p:spPr bwMode="auto">
            <a:xfrm>
              <a:off x="2008188" y="4256088"/>
              <a:ext cx="47625" cy="41275"/>
            </a:xfrm>
            <a:custGeom>
              <a:avLst/>
              <a:gdLst>
                <a:gd name="T0" fmla="*/ 2 w 14"/>
                <a:gd name="T1" fmla="*/ 9 h 12"/>
                <a:gd name="T2" fmla="*/ 5 w 14"/>
                <a:gd name="T3" fmla="*/ 10 h 12"/>
                <a:gd name="T4" fmla="*/ 14 w 14"/>
                <a:gd name="T5" fmla="*/ 0 h 12"/>
                <a:gd name="T6" fmla="*/ 2 w 14"/>
                <a:gd name="T7" fmla="*/ 9 h 12"/>
              </a:gdLst>
              <a:ahLst/>
              <a:cxnLst>
                <a:cxn ang="0">
                  <a:pos x="T0" y="T1"/>
                </a:cxn>
                <a:cxn ang="0">
                  <a:pos x="T2" y="T3"/>
                </a:cxn>
                <a:cxn ang="0">
                  <a:pos x="T4" y="T5"/>
                </a:cxn>
                <a:cxn ang="0">
                  <a:pos x="T6" y="T7"/>
                </a:cxn>
              </a:cxnLst>
              <a:rect l="0" t="0" r="r" b="b"/>
              <a:pathLst>
                <a:path w="14" h="12">
                  <a:moveTo>
                    <a:pt x="2" y="9"/>
                  </a:moveTo>
                  <a:cubicBezTo>
                    <a:pt x="0" y="12"/>
                    <a:pt x="7" y="7"/>
                    <a:pt x="5" y="10"/>
                  </a:cubicBezTo>
                  <a:cubicBezTo>
                    <a:pt x="8" y="7"/>
                    <a:pt x="11" y="3"/>
                    <a:pt x="14" y="0"/>
                  </a:cubicBezTo>
                  <a:cubicBezTo>
                    <a:pt x="11" y="3"/>
                    <a:pt x="7" y="6"/>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6" name="Freeform 20130"/>
            <p:cNvSpPr/>
            <p:nvPr/>
          </p:nvSpPr>
          <p:spPr bwMode="auto">
            <a:xfrm>
              <a:off x="2055813" y="4235451"/>
              <a:ext cx="17463" cy="20638"/>
            </a:xfrm>
            <a:custGeom>
              <a:avLst/>
              <a:gdLst>
                <a:gd name="T0" fmla="*/ 5 w 5"/>
                <a:gd name="T1" fmla="*/ 0 h 6"/>
                <a:gd name="T2" fmla="*/ 0 w 5"/>
                <a:gd name="T3" fmla="*/ 6 h 6"/>
                <a:gd name="T4" fmla="*/ 5 w 5"/>
                <a:gd name="T5" fmla="*/ 0 h 6"/>
              </a:gdLst>
              <a:ahLst/>
              <a:cxnLst>
                <a:cxn ang="0">
                  <a:pos x="T0" y="T1"/>
                </a:cxn>
                <a:cxn ang="0">
                  <a:pos x="T2" y="T3"/>
                </a:cxn>
                <a:cxn ang="0">
                  <a:pos x="T4" y="T5"/>
                </a:cxn>
              </a:cxnLst>
              <a:rect l="0" t="0" r="r" b="b"/>
              <a:pathLst>
                <a:path w="5" h="6">
                  <a:moveTo>
                    <a:pt x="5" y="0"/>
                  </a:moveTo>
                  <a:cubicBezTo>
                    <a:pt x="3" y="2"/>
                    <a:pt x="2" y="4"/>
                    <a:pt x="0" y="6"/>
                  </a:cubicBezTo>
                  <a:cubicBezTo>
                    <a:pt x="2" y="4"/>
                    <a:pt x="3" y="2"/>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7" name="Freeform 20131"/>
            <p:cNvSpPr/>
            <p:nvPr/>
          </p:nvSpPr>
          <p:spPr bwMode="auto">
            <a:xfrm>
              <a:off x="1933576" y="4338638"/>
              <a:ext cx="20638" cy="9525"/>
            </a:xfrm>
            <a:custGeom>
              <a:avLst/>
              <a:gdLst>
                <a:gd name="T0" fmla="*/ 0 w 6"/>
                <a:gd name="T1" fmla="*/ 3 h 3"/>
                <a:gd name="T2" fmla="*/ 6 w 6"/>
                <a:gd name="T3" fmla="*/ 0 h 3"/>
                <a:gd name="T4" fmla="*/ 2 w 6"/>
                <a:gd name="T5" fmla="*/ 1 h 3"/>
                <a:gd name="T6" fmla="*/ 0 w 6"/>
                <a:gd name="T7" fmla="*/ 3 h 3"/>
              </a:gdLst>
              <a:ahLst/>
              <a:cxnLst>
                <a:cxn ang="0">
                  <a:pos x="T0" y="T1"/>
                </a:cxn>
                <a:cxn ang="0">
                  <a:pos x="T2" y="T3"/>
                </a:cxn>
                <a:cxn ang="0">
                  <a:pos x="T4" y="T5"/>
                </a:cxn>
                <a:cxn ang="0">
                  <a:pos x="T6" y="T7"/>
                </a:cxn>
              </a:cxnLst>
              <a:rect l="0" t="0" r="r" b="b"/>
              <a:pathLst>
                <a:path w="6" h="3">
                  <a:moveTo>
                    <a:pt x="0" y="3"/>
                  </a:moveTo>
                  <a:cubicBezTo>
                    <a:pt x="1" y="3"/>
                    <a:pt x="2" y="3"/>
                    <a:pt x="6" y="0"/>
                  </a:cubicBezTo>
                  <a:cubicBezTo>
                    <a:pt x="2" y="1"/>
                    <a:pt x="2" y="1"/>
                    <a:pt x="2" y="1"/>
                  </a:cubicBezTo>
                  <a:cubicBezTo>
                    <a:pt x="2" y="2"/>
                    <a:pt x="1"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8" name="Freeform 20132"/>
            <p:cNvSpPr/>
            <p:nvPr/>
          </p:nvSpPr>
          <p:spPr bwMode="auto">
            <a:xfrm>
              <a:off x="1939926" y="4327526"/>
              <a:ext cx="17463" cy="14288"/>
            </a:xfrm>
            <a:custGeom>
              <a:avLst/>
              <a:gdLst>
                <a:gd name="T0" fmla="*/ 0 w 5"/>
                <a:gd name="T1" fmla="*/ 4 h 4"/>
                <a:gd name="T2" fmla="*/ 0 w 5"/>
                <a:gd name="T3" fmla="*/ 4 h 4"/>
                <a:gd name="T4" fmla="*/ 5 w 5"/>
                <a:gd name="T5" fmla="*/ 0 h 4"/>
                <a:gd name="T6" fmla="*/ 0 w 5"/>
                <a:gd name="T7" fmla="*/ 4 h 4"/>
              </a:gdLst>
              <a:ahLst/>
              <a:cxnLst>
                <a:cxn ang="0">
                  <a:pos x="T0" y="T1"/>
                </a:cxn>
                <a:cxn ang="0">
                  <a:pos x="T2" y="T3"/>
                </a:cxn>
                <a:cxn ang="0">
                  <a:pos x="T4" y="T5"/>
                </a:cxn>
                <a:cxn ang="0">
                  <a:pos x="T6" y="T7"/>
                </a:cxn>
              </a:cxnLst>
              <a:rect l="0" t="0" r="r" b="b"/>
              <a:pathLst>
                <a:path w="5" h="4">
                  <a:moveTo>
                    <a:pt x="0" y="4"/>
                  </a:moveTo>
                  <a:cubicBezTo>
                    <a:pt x="0" y="4"/>
                    <a:pt x="0" y="4"/>
                    <a:pt x="0" y="4"/>
                  </a:cubicBezTo>
                  <a:cubicBezTo>
                    <a:pt x="2" y="2"/>
                    <a:pt x="4" y="0"/>
                    <a:pt x="5" y="0"/>
                  </a:cubicBezTo>
                  <a:cubicBezTo>
                    <a:pt x="4" y="0"/>
                    <a:pt x="3"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9" name="Freeform 20133"/>
            <p:cNvSpPr/>
            <p:nvPr/>
          </p:nvSpPr>
          <p:spPr bwMode="auto">
            <a:xfrm>
              <a:off x="1933576" y="43481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0" name="Freeform 20134"/>
            <p:cNvSpPr/>
            <p:nvPr/>
          </p:nvSpPr>
          <p:spPr bwMode="auto">
            <a:xfrm>
              <a:off x="1868488" y="4403726"/>
              <a:ext cx="11113" cy="33338"/>
            </a:xfrm>
            <a:custGeom>
              <a:avLst/>
              <a:gdLst>
                <a:gd name="T0" fmla="*/ 1 w 3"/>
                <a:gd name="T1" fmla="*/ 10 h 10"/>
                <a:gd name="T2" fmla="*/ 2 w 3"/>
                <a:gd name="T3" fmla="*/ 6 h 10"/>
                <a:gd name="T4" fmla="*/ 3 w 3"/>
                <a:gd name="T5" fmla="*/ 2 h 10"/>
                <a:gd name="T6" fmla="*/ 0 w 3"/>
                <a:gd name="T7" fmla="*/ 4 h 10"/>
                <a:gd name="T8" fmla="*/ 1 w 3"/>
                <a:gd name="T9" fmla="*/ 10 h 10"/>
              </a:gdLst>
              <a:ahLst/>
              <a:cxnLst>
                <a:cxn ang="0">
                  <a:pos x="T0" y="T1"/>
                </a:cxn>
                <a:cxn ang="0">
                  <a:pos x="T2" y="T3"/>
                </a:cxn>
                <a:cxn ang="0">
                  <a:pos x="T4" y="T5"/>
                </a:cxn>
                <a:cxn ang="0">
                  <a:pos x="T6" y="T7"/>
                </a:cxn>
                <a:cxn ang="0">
                  <a:pos x="T8" y="T9"/>
                </a:cxn>
              </a:cxnLst>
              <a:rect l="0" t="0" r="r" b="b"/>
              <a:pathLst>
                <a:path w="3" h="10">
                  <a:moveTo>
                    <a:pt x="1" y="10"/>
                  </a:moveTo>
                  <a:cubicBezTo>
                    <a:pt x="2" y="8"/>
                    <a:pt x="2" y="7"/>
                    <a:pt x="2" y="6"/>
                  </a:cubicBezTo>
                  <a:cubicBezTo>
                    <a:pt x="2" y="5"/>
                    <a:pt x="3" y="3"/>
                    <a:pt x="3" y="2"/>
                  </a:cubicBezTo>
                  <a:cubicBezTo>
                    <a:pt x="3" y="1"/>
                    <a:pt x="3" y="0"/>
                    <a:pt x="0" y="4"/>
                  </a:cubicBezTo>
                  <a:cubicBezTo>
                    <a:pt x="0" y="7"/>
                    <a:pt x="2" y="3"/>
                    <a:pt x="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1" name="Freeform 20135"/>
            <p:cNvSpPr/>
            <p:nvPr/>
          </p:nvSpPr>
          <p:spPr bwMode="auto">
            <a:xfrm>
              <a:off x="1903413" y="4356101"/>
              <a:ext cx="15875" cy="26988"/>
            </a:xfrm>
            <a:custGeom>
              <a:avLst/>
              <a:gdLst>
                <a:gd name="T0" fmla="*/ 5 w 5"/>
                <a:gd name="T1" fmla="*/ 0 h 8"/>
                <a:gd name="T2" fmla="*/ 0 w 5"/>
                <a:gd name="T3" fmla="*/ 6 h 8"/>
                <a:gd name="T4" fmla="*/ 1 w 5"/>
                <a:gd name="T5" fmla="*/ 8 h 8"/>
                <a:gd name="T6" fmla="*/ 5 w 5"/>
                <a:gd name="T7" fmla="*/ 0 h 8"/>
              </a:gdLst>
              <a:ahLst/>
              <a:cxnLst>
                <a:cxn ang="0">
                  <a:pos x="T0" y="T1"/>
                </a:cxn>
                <a:cxn ang="0">
                  <a:pos x="T2" y="T3"/>
                </a:cxn>
                <a:cxn ang="0">
                  <a:pos x="T4" y="T5"/>
                </a:cxn>
                <a:cxn ang="0">
                  <a:pos x="T6" y="T7"/>
                </a:cxn>
              </a:cxnLst>
              <a:rect l="0" t="0" r="r" b="b"/>
              <a:pathLst>
                <a:path w="5" h="8">
                  <a:moveTo>
                    <a:pt x="5" y="0"/>
                  </a:moveTo>
                  <a:cubicBezTo>
                    <a:pt x="3" y="2"/>
                    <a:pt x="1" y="4"/>
                    <a:pt x="0" y="6"/>
                  </a:cubicBezTo>
                  <a:cubicBezTo>
                    <a:pt x="0" y="6"/>
                    <a:pt x="2" y="6"/>
                    <a:pt x="1" y="8"/>
                  </a:cubicBezTo>
                  <a:cubicBezTo>
                    <a:pt x="2" y="5"/>
                    <a:pt x="4" y="3"/>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2" name="Freeform 20136"/>
            <p:cNvSpPr/>
            <p:nvPr/>
          </p:nvSpPr>
          <p:spPr bwMode="auto">
            <a:xfrm>
              <a:off x="1919288" y="4344988"/>
              <a:ext cx="7938" cy="11113"/>
            </a:xfrm>
            <a:custGeom>
              <a:avLst/>
              <a:gdLst>
                <a:gd name="T0" fmla="*/ 5 w 5"/>
                <a:gd name="T1" fmla="*/ 0 h 7"/>
                <a:gd name="T2" fmla="*/ 0 w 5"/>
                <a:gd name="T3" fmla="*/ 7 h 7"/>
                <a:gd name="T4" fmla="*/ 5 w 5"/>
                <a:gd name="T5" fmla="*/ 2 h 7"/>
                <a:gd name="T6" fmla="*/ 5 w 5"/>
                <a:gd name="T7" fmla="*/ 0 h 7"/>
              </a:gdLst>
              <a:ahLst/>
              <a:cxnLst>
                <a:cxn ang="0">
                  <a:pos x="T0" y="T1"/>
                </a:cxn>
                <a:cxn ang="0">
                  <a:pos x="T2" y="T3"/>
                </a:cxn>
                <a:cxn ang="0">
                  <a:pos x="T4" y="T5"/>
                </a:cxn>
                <a:cxn ang="0">
                  <a:pos x="T6" y="T7"/>
                </a:cxn>
              </a:cxnLst>
              <a:rect l="0" t="0" r="r" b="b"/>
              <a:pathLst>
                <a:path w="5" h="7">
                  <a:moveTo>
                    <a:pt x="5" y="0"/>
                  </a:moveTo>
                  <a:lnTo>
                    <a:pt x="0" y="7"/>
                  </a:lnTo>
                  <a:lnTo>
                    <a:pt x="5" y="2"/>
                  </a:ln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3" name="Freeform 20137"/>
            <p:cNvSpPr/>
            <p:nvPr/>
          </p:nvSpPr>
          <p:spPr bwMode="auto">
            <a:xfrm>
              <a:off x="2019301" y="4235451"/>
              <a:ext cx="39688" cy="38100"/>
            </a:xfrm>
            <a:custGeom>
              <a:avLst/>
              <a:gdLst>
                <a:gd name="T0" fmla="*/ 4 w 12"/>
                <a:gd name="T1" fmla="*/ 8 h 11"/>
                <a:gd name="T2" fmla="*/ 12 w 12"/>
                <a:gd name="T3" fmla="*/ 0 h 11"/>
                <a:gd name="T4" fmla="*/ 1 w 12"/>
                <a:gd name="T5" fmla="*/ 8 h 11"/>
                <a:gd name="T6" fmla="*/ 4 w 12"/>
                <a:gd name="T7" fmla="*/ 8 h 11"/>
              </a:gdLst>
              <a:ahLst/>
              <a:cxnLst>
                <a:cxn ang="0">
                  <a:pos x="T0" y="T1"/>
                </a:cxn>
                <a:cxn ang="0">
                  <a:pos x="T2" y="T3"/>
                </a:cxn>
                <a:cxn ang="0">
                  <a:pos x="T4" y="T5"/>
                </a:cxn>
                <a:cxn ang="0">
                  <a:pos x="T6" y="T7"/>
                </a:cxn>
              </a:cxnLst>
              <a:rect l="0" t="0" r="r" b="b"/>
              <a:pathLst>
                <a:path w="12" h="11">
                  <a:moveTo>
                    <a:pt x="4" y="8"/>
                  </a:moveTo>
                  <a:cubicBezTo>
                    <a:pt x="6" y="5"/>
                    <a:pt x="9" y="3"/>
                    <a:pt x="12" y="0"/>
                  </a:cubicBezTo>
                  <a:cubicBezTo>
                    <a:pt x="8" y="2"/>
                    <a:pt x="4" y="5"/>
                    <a:pt x="1" y="8"/>
                  </a:cubicBezTo>
                  <a:cubicBezTo>
                    <a:pt x="1" y="9"/>
                    <a:pt x="0" y="11"/>
                    <a:pt x="4"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4" name="Freeform 20138"/>
            <p:cNvSpPr/>
            <p:nvPr/>
          </p:nvSpPr>
          <p:spPr bwMode="auto">
            <a:xfrm>
              <a:off x="1984376" y="4297363"/>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5" name="Freeform 20139"/>
            <p:cNvSpPr/>
            <p:nvPr/>
          </p:nvSpPr>
          <p:spPr bwMode="auto">
            <a:xfrm>
              <a:off x="2174876" y="4133851"/>
              <a:ext cx="3175" cy="3175"/>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0" y="1"/>
                    <a:pt x="0" y="1"/>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6" name="Freeform 20140"/>
            <p:cNvSpPr/>
            <p:nvPr/>
          </p:nvSpPr>
          <p:spPr bwMode="auto">
            <a:xfrm>
              <a:off x="2001838" y="4264026"/>
              <a:ext cx="20638" cy="19050"/>
            </a:xfrm>
            <a:custGeom>
              <a:avLst/>
              <a:gdLst>
                <a:gd name="T0" fmla="*/ 5 w 6"/>
                <a:gd name="T1" fmla="*/ 1 h 6"/>
                <a:gd name="T2" fmla="*/ 0 w 6"/>
                <a:gd name="T3" fmla="*/ 6 h 6"/>
                <a:gd name="T4" fmla="*/ 6 w 6"/>
                <a:gd name="T5" fmla="*/ 0 h 6"/>
                <a:gd name="T6" fmla="*/ 5 w 6"/>
                <a:gd name="T7" fmla="*/ 1 h 6"/>
              </a:gdLst>
              <a:ahLst/>
              <a:cxnLst>
                <a:cxn ang="0">
                  <a:pos x="T0" y="T1"/>
                </a:cxn>
                <a:cxn ang="0">
                  <a:pos x="T2" y="T3"/>
                </a:cxn>
                <a:cxn ang="0">
                  <a:pos x="T4" y="T5"/>
                </a:cxn>
                <a:cxn ang="0">
                  <a:pos x="T6" y="T7"/>
                </a:cxn>
              </a:cxnLst>
              <a:rect l="0" t="0" r="r" b="b"/>
              <a:pathLst>
                <a:path w="6" h="6">
                  <a:moveTo>
                    <a:pt x="5" y="1"/>
                  </a:moveTo>
                  <a:cubicBezTo>
                    <a:pt x="2" y="3"/>
                    <a:pt x="1" y="4"/>
                    <a:pt x="0" y="6"/>
                  </a:cubicBezTo>
                  <a:cubicBezTo>
                    <a:pt x="1" y="4"/>
                    <a:pt x="3" y="2"/>
                    <a:pt x="6" y="0"/>
                  </a:cubicBezTo>
                  <a:cubicBezTo>
                    <a:pt x="6" y="0"/>
                    <a:pt x="6"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7" name="Freeform 20141"/>
            <p:cNvSpPr/>
            <p:nvPr/>
          </p:nvSpPr>
          <p:spPr bwMode="auto">
            <a:xfrm>
              <a:off x="2082801" y="4208463"/>
              <a:ext cx="20638" cy="11113"/>
            </a:xfrm>
            <a:custGeom>
              <a:avLst/>
              <a:gdLst>
                <a:gd name="T0" fmla="*/ 6 w 6"/>
                <a:gd name="T1" fmla="*/ 0 h 3"/>
                <a:gd name="T2" fmla="*/ 0 w 6"/>
                <a:gd name="T3" fmla="*/ 3 h 3"/>
                <a:gd name="T4" fmla="*/ 6 w 6"/>
                <a:gd name="T5" fmla="*/ 0 h 3"/>
              </a:gdLst>
              <a:ahLst/>
              <a:cxnLst>
                <a:cxn ang="0">
                  <a:pos x="T0" y="T1"/>
                </a:cxn>
                <a:cxn ang="0">
                  <a:pos x="T2" y="T3"/>
                </a:cxn>
                <a:cxn ang="0">
                  <a:pos x="T4" y="T5"/>
                </a:cxn>
              </a:cxnLst>
              <a:rect l="0" t="0" r="r" b="b"/>
              <a:pathLst>
                <a:path w="6" h="3">
                  <a:moveTo>
                    <a:pt x="6" y="0"/>
                  </a:moveTo>
                  <a:cubicBezTo>
                    <a:pt x="4" y="1"/>
                    <a:pt x="2" y="2"/>
                    <a:pt x="0" y="3"/>
                  </a:cubicBezTo>
                  <a:cubicBezTo>
                    <a:pt x="2" y="3"/>
                    <a:pt x="6"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8" name="Freeform 20142"/>
            <p:cNvSpPr/>
            <p:nvPr/>
          </p:nvSpPr>
          <p:spPr bwMode="auto">
            <a:xfrm>
              <a:off x="1987551" y="4297363"/>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9" name="Freeform 20143"/>
            <p:cNvSpPr/>
            <p:nvPr/>
          </p:nvSpPr>
          <p:spPr bwMode="auto">
            <a:xfrm>
              <a:off x="1987551" y="4283076"/>
              <a:ext cx="14288" cy="14288"/>
            </a:xfrm>
            <a:custGeom>
              <a:avLst/>
              <a:gdLst>
                <a:gd name="T0" fmla="*/ 1 w 4"/>
                <a:gd name="T1" fmla="*/ 4 h 4"/>
                <a:gd name="T2" fmla="*/ 4 w 4"/>
                <a:gd name="T3" fmla="*/ 0 h 4"/>
                <a:gd name="T4" fmla="*/ 0 w 4"/>
                <a:gd name="T5" fmla="*/ 4 h 4"/>
                <a:gd name="T6" fmla="*/ 1 w 4"/>
                <a:gd name="T7" fmla="*/ 4 h 4"/>
              </a:gdLst>
              <a:ahLst/>
              <a:cxnLst>
                <a:cxn ang="0">
                  <a:pos x="T0" y="T1"/>
                </a:cxn>
                <a:cxn ang="0">
                  <a:pos x="T2" y="T3"/>
                </a:cxn>
                <a:cxn ang="0">
                  <a:pos x="T4" y="T5"/>
                </a:cxn>
                <a:cxn ang="0">
                  <a:pos x="T6" y="T7"/>
                </a:cxn>
              </a:cxnLst>
              <a:rect l="0" t="0" r="r" b="b"/>
              <a:pathLst>
                <a:path w="4" h="4">
                  <a:moveTo>
                    <a:pt x="1" y="4"/>
                  </a:moveTo>
                  <a:cubicBezTo>
                    <a:pt x="2" y="2"/>
                    <a:pt x="3" y="1"/>
                    <a:pt x="4" y="0"/>
                  </a:cubicBezTo>
                  <a:cubicBezTo>
                    <a:pt x="2" y="1"/>
                    <a:pt x="1" y="3"/>
                    <a:pt x="0" y="4"/>
                  </a:cubicBezTo>
                  <a:cubicBezTo>
                    <a:pt x="0" y="4"/>
                    <a:pt x="0"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0" name="Freeform 20144"/>
            <p:cNvSpPr/>
            <p:nvPr/>
          </p:nvSpPr>
          <p:spPr bwMode="auto">
            <a:xfrm>
              <a:off x="2124076" y="4052888"/>
              <a:ext cx="80963" cy="95250"/>
            </a:xfrm>
            <a:custGeom>
              <a:avLst/>
              <a:gdLst>
                <a:gd name="T0" fmla="*/ 17 w 24"/>
                <a:gd name="T1" fmla="*/ 7 h 28"/>
                <a:gd name="T2" fmla="*/ 5 w 24"/>
                <a:gd name="T3" fmla="*/ 21 h 28"/>
                <a:gd name="T4" fmla="*/ 15 w 24"/>
                <a:gd name="T5" fmla="*/ 25 h 28"/>
                <a:gd name="T6" fmla="*/ 20 w 24"/>
                <a:gd name="T7" fmla="*/ 17 h 28"/>
                <a:gd name="T8" fmla="*/ 12 w 24"/>
                <a:gd name="T9" fmla="*/ 23 h 28"/>
                <a:gd name="T10" fmla="*/ 9 w 24"/>
                <a:gd name="T11" fmla="*/ 23 h 28"/>
                <a:gd name="T12" fmla="*/ 16 w 24"/>
                <a:gd name="T13" fmla="*/ 16 h 28"/>
                <a:gd name="T14" fmla="*/ 20 w 24"/>
                <a:gd name="T15" fmla="*/ 13 h 28"/>
                <a:gd name="T16" fmla="*/ 21 w 24"/>
                <a:gd name="T17" fmla="*/ 7 h 28"/>
                <a:gd name="T18" fmla="*/ 22 w 24"/>
                <a:gd name="T19" fmla="*/ 0 h 28"/>
                <a:gd name="T20" fmla="*/ 20 w 24"/>
                <a:gd name="T21" fmla="*/ 4 h 28"/>
                <a:gd name="T22" fmla="*/ 18 w 24"/>
                <a:gd name="T23" fmla="*/ 8 h 28"/>
                <a:gd name="T24" fmla="*/ 17 w 24"/>
                <a:gd name="T25"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8">
                  <a:moveTo>
                    <a:pt x="17" y="7"/>
                  </a:moveTo>
                  <a:cubicBezTo>
                    <a:pt x="18" y="8"/>
                    <a:pt x="13" y="17"/>
                    <a:pt x="5" y="21"/>
                  </a:cubicBezTo>
                  <a:cubicBezTo>
                    <a:pt x="0" y="27"/>
                    <a:pt x="8" y="28"/>
                    <a:pt x="15" y="25"/>
                  </a:cubicBezTo>
                  <a:cubicBezTo>
                    <a:pt x="15" y="24"/>
                    <a:pt x="14" y="24"/>
                    <a:pt x="20" y="17"/>
                  </a:cubicBezTo>
                  <a:cubicBezTo>
                    <a:pt x="18" y="17"/>
                    <a:pt x="15" y="21"/>
                    <a:pt x="12" y="23"/>
                  </a:cubicBezTo>
                  <a:cubicBezTo>
                    <a:pt x="9" y="25"/>
                    <a:pt x="7" y="26"/>
                    <a:pt x="9" y="23"/>
                  </a:cubicBezTo>
                  <a:cubicBezTo>
                    <a:pt x="13" y="19"/>
                    <a:pt x="14" y="17"/>
                    <a:pt x="16" y="16"/>
                  </a:cubicBezTo>
                  <a:cubicBezTo>
                    <a:pt x="17" y="15"/>
                    <a:pt x="18" y="15"/>
                    <a:pt x="20" y="13"/>
                  </a:cubicBezTo>
                  <a:cubicBezTo>
                    <a:pt x="18" y="14"/>
                    <a:pt x="20" y="11"/>
                    <a:pt x="21" y="7"/>
                  </a:cubicBezTo>
                  <a:cubicBezTo>
                    <a:pt x="23" y="4"/>
                    <a:pt x="24" y="0"/>
                    <a:pt x="22" y="0"/>
                  </a:cubicBezTo>
                  <a:cubicBezTo>
                    <a:pt x="22" y="1"/>
                    <a:pt x="21" y="3"/>
                    <a:pt x="20" y="4"/>
                  </a:cubicBezTo>
                  <a:cubicBezTo>
                    <a:pt x="19" y="6"/>
                    <a:pt x="18" y="7"/>
                    <a:pt x="18" y="8"/>
                  </a:cubicBezTo>
                  <a:cubicBezTo>
                    <a:pt x="17" y="8"/>
                    <a:pt x="19" y="5"/>
                    <a:pt x="1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1" name="Freeform 20145"/>
            <p:cNvSpPr/>
            <p:nvPr/>
          </p:nvSpPr>
          <p:spPr bwMode="auto">
            <a:xfrm>
              <a:off x="2124076" y="4137026"/>
              <a:ext cx="50800" cy="44450"/>
            </a:xfrm>
            <a:custGeom>
              <a:avLst/>
              <a:gdLst>
                <a:gd name="T0" fmla="*/ 3 w 15"/>
                <a:gd name="T1" fmla="*/ 11 h 13"/>
                <a:gd name="T2" fmla="*/ 0 w 15"/>
                <a:gd name="T3" fmla="*/ 13 h 13"/>
                <a:gd name="T4" fmla="*/ 11 w 15"/>
                <a:gd name="T5" fmla="*/ 7 h 13"/>
                <a:gd name="T6" fmla="*/ 15 w 15"/>
                <a:gd name="T7" fmla="*/ 0 h 13"/>
                <a:gd name="T8" fmla="*/ 2 w 15"/>
                <a:gd name="T9" fmla="*/ 12 h 13"/>
                <a:gd name="T10" fmla="*/ 3 w 15"/>
                <a:gd name="T11" fmla="*/ 11 h 13"/>
              </a:gdLst>
              <a:ahLst/>
              <a:cxnLst>
                <a:cxn ang="0">
                  <a:pos x="T0" y="T1"/>
                </a:cxn>
                <a:cxn ang="0">
                  <a:pos x="T2" y="T3"/>
                </a:cxn>
                <a:cxn ang="0">
                  <a:pos x="T4" y="T5"/>
                </a:cxn>
                <a:cxn ang="0">
                  <a:pos x="T6" y="T7"/>
                </a:cxn>
                <a:cxn ang="0">
                  <a:pos x="T8" y="T9"/>
                </a:cxn>
                <a:cxn ang="0">
                  <a:pos x="T10" y="T11"/>
                </a:cxn>
              </a:cxnLst>
              <a:rect l="0" t="0" r="r" b="b"/>
              <a:pathLst>
                <a:path w="15" h="13">
                  <a:moveTo>
                    <a:pt x="3" y="11"/>
                  </a:moveTo>
                  <a:cubicBezTo>
                    <a:pt x="0" y="13"/>
                    <a:pt x="0" y="13"/>
                    <a:pt x="0" y="13"/>
                  </a:cubicBezTo>
                  <a:cubicBezTo>
                    <a:pt x="4" y="11"/>
                    <a:pt x="6" y="10"/>
                    <a:pt x="11" y="7"/>
                  </a:cubicBezTo>
                  <a:cubicBezTo>
                    <a:pt x="15" y="2"/>
                    <a:pt x="15" y="1"/>
                    <a:pt x="15" y="0"/>
                  </a:cubicBezTo>
                  <a:cubicBezTo>
                    <a:pt x="11" y="4"/>
                    <a:pt x="7" y="8"/>
                    <a:pt x="2" y="12"/>
                  </a:cubicBezTo>
                  <a:lnTo>
                    <a:pt x="3"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2" name="Freeform 20146"/>
            <p:cNvSpPr/>
            <p:nvPr/>
          </p:nvSpPr>
          <p:spPr bwMode="auto">
            <a:xfrm>
              <a:off x="2049463" y="4181476"/>
              <a:ext cx="74613" cy="58738"/>
            </a:xfrm>
            <a:custGeom>
              <a:avLst/>
              <a:gdLst>
                <a:gd name="T0" fmla="*/ 10 w 22"/>
                <a:gd name="T1" fmla="*/ 10 h 17"/>
                <a:gd name="T2" fmla="*/ 12 w 22"/>
                <a:gd name="T3" fmla="*/ 3 h 17"/>
                <a:gd name="T4" fmla="*/ 3 w 22"/>
                <a:gd name="T5" fmla="*/ 13 h 17"/>
                <a:gd name="T6" fmla="*/ 10 w 22"/>
                <a:gd name="T7" fmla="*/ 10 h 17"/>
                <a:gd name="T8" fmla="*/ 3 w 22"/>
                <a:gd name="T9" fmla="*/ 16 h 17"/>
                <a:gd name="T10" fmla="*/ 10 w 22"/>
                <a:gd name="T11" fmla="*/ 11 h 17"/>
                <a:gd name="T12" fmla="*/ 10 w 22"/>
                <a:gd name="T13" fmla="*/ 11 h 17"/>
                <a:gd name="T14" fmla="*/ 10 w 22"/>
                <a:gd name="T15" fmla="*/ 11 h 17"/>
                <a:gd name="T16" fmla="*/ 10 w 22"/>
                <a:gd name="T17" fmla="*/ 11 h 17"/>
                <a:gd name="T18" fmla="*/ 10 w 22"/>
                <a:gd name="T19" fmla="*/ 11 h 17"/>
                <a:gd name="T20" fmla="*/ 10 w 22"/>
                <a:gd name="T21" fmla="*/ 11 h 17"/>
                <a:gd name="T22" fmla="*/ 10 w 22"/>
                <a:gd name="T23" fmla="*/ 10 h 17"/>
                <a:gd name="T24" fmla="*/ 10 w 22"/>
                <a:gd name="T25" fmla="*/ 11 h 17"/>
                <a:gd name="T26" fmla="*/ 10 w 22"/>
                <a:gd name="T27" fmla="*/ 11 h 17"/>
                <a:gd name="T28" fmla="*/ 10 w 22"/>
                <a:gd name="T29" fmla="*/ 11 h 17"/>
                <a:gd name="T30" fmla="*/ 22 w 22"/>
                <a:gd name="T31" fmla="*/ 0 h 17"/>
                <a:gd name="T32" fmla="*/ 10 w 22"/>
                <a:gd name="T33"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7">
                  <a:moveTo>
                    <a:pt x="10" y="10"/>
                  </a:moveTo>
                  <a:cubicBezTo>
                    <a:pt x="11" y="7"/>
                    <a:pt x="17" y="1"/>
                    <a:pt x="12" y="3"/>
                  </a:cubicBezTo>
                  <a:cubicBezTo>
                    <a:pt x="4" y="9"/>
                    <a:pt x="7" y="9"/>
                    <a:pt x="3" y="13"/>
                  </a:cubicBezTo>
                  <a:cubicBezTo>
                    <a:pt x="16" y="3"/>
                    <a:pt x="0" y="17"/>
                    <a:pt x="10" y="10"/>
                  </a:cubicBezTo>
                  <a:cubicBezTo>
                    <a:pt x="8" y="12"/>
                    <a:pt x="5" y="14"/>
                    <a:pt x="3" y="16"/>
                  </a:cubicBezTo>
                  <a:cubicBezTo>
                    <a:pt x="6" y="14"/>
                    <a:pt x="8" y="13"/>
                    <a:pt x="10" y="11"/>
                  </a:cubicBezTo>
                  <a:cubicBezTo>
                    <a:pt x="10" y="11"/>
                    <a:pt x="10" y="11"/>
                    <a:pt x="10" y="11"/>
                  </a:cubicBezTo>
                  <a:cubicBezTo>
                    <a:pt x="10" y="11"/>
                    <a:pt x="10" y="11"/>
                    <a:pt x="10" y="11"/>
                  </a:cubicBezTo>
                  <a:cubicBezTo>
                    <a:pt x="10" y="11"/>
                    <a:pt x="10" y="11"/>
                    <a:pt x="10" y="11"/>
                  </a:cubicBezTo>
                  <a:cubicBezTo>
                    <a:pt x="9" y="12"/>
                    <a:pt x="9" y="12"/>
                    <a:pt x="10" y="11"/>
                  </a:cubicBezTo>
                  <a:cubicBezTo>
                    <a:pt x="10" y="11"/>
                    <a:pt x="10" y="11"/>
                    <a:pt x="10" y="11"/>
                  </a:cubicBezTo>
                  <a:cubicBezTo>
                    <a:pt x="10" y="11"/>
                    <a:pt x="10" y="10"/>
                    <a:pt x="10" y="10"/>
                  </a:cubicBezTo>
                  <a:cubicBezTo>
                    <a:pt x="14" y="7"/>
                    <a:pt x="11" y="10"/>
                    <a:pt x="10" y="11"/>
                  </a:cubicBezTo>
                  <a:cubicBezTo>
                    <a:pt x="10" y="11"/>
                    <a:pt x="10" y="11"/>
                    <a:pt x="10" y="11"/>
                  </a:cubicBezTo>
                  <a:cubicBezTo>
                    <a:pt x="10" y="11"/>
                    <a:pt x="10" y="11"/>
                    <a:pt x="10" y="11"/>
                  </a:cubicBezTo>
                  <a:cubicBezTo>
                    <a:pt x="14" y="8"/>
                    <a:pt x="18" y="4"/>
                    <a:pt x="22" y="0"/>
                  </a:cubicBezTo>
                  <a:cubicBezTo>
                    <a:pt x="19" y="2"/>
                    <a:pt x="16" y="5"/>
                    <a:pt x="1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3" name="Freeform 20147"/>
            <p:cNvSpPr/>
            <p:nvPr/>
          </p:nvSpPr>
          <p:spPr bwMode="auto">
            <a:xfrm>
              <a:off x="1868488" y="4379913"/>
              <a:ext cx="3175" cy="6350"/>
            </a:xfrm>
            <a:custGeom>
              <a:avLst/>
              <a:gdLst>
                <a:gd name="T0" fmla="*/ 0 w 1"/>
                <a:gd name="T1" fmla="*/ 2 h 2"/>
                <a:gd name="T2" fmla="*/ 1 w 1"/>
                <a:gd name="T3" fmla="*/ 2 h 2"/>
                <a:gd name="T4" fmla="*/ 0 w 1"/>
                <a:gd name="T5" fmla="*/ 2 h 2"/>
              </a:gdLst>
              <a:ahLst/>
              <a:cxnLst>
                <a:cxn ang="0">
                  <a:pos x="T0" y="T1"/>
                </a:cxn>
                <a:cxn ang="0">
                  <a:pos x="T2" y="T3"/>
                </a:cxn>
                <a:cxn ang="0">
                  <a:pos x="T4" y="T5"/>
                </a:cxn>
              </a:cxnLst>
              <a:rect l="0" t="0" r="r" b="b"/>
              <a:pathLst>
                <a:path w="1" h="2">
                  <a:moveTo>
                    <a:pt x="0" y="2"/>
                  </a:moveTo>
                  <a:cubicBezTo>
                    <a:pt x="1" y="1"/>
                    <a:pt x="1" y="2"/>
                    <a:pt x="1" y="2"/>
                  </a:cubicBezTo>
                  <a:cubicBezTo>
                    <a:pt x="1" y="1"/>
                    <a:pt x="1"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4" name="Freeform 20148"/>
            <p:cNvSpPr/>
            <p:nvPr/>
          </p:nvSpPr>
          <p:spPr bwMode="auto">
            <a:xfrm>
              <a:off x="1862138" y="4351338"/>
              <a:ext cx="50800" cy="58738"/>
            </a:xfrm>
            <a:custGeom>
              <a:avLst/>
              <a:gdLst>
                <a:gd name="T0" fmla="*/ 7 w 15"/>
                <a:gd name="T1" fmla="*/ 5 h 17"/>
                <a:gd name="T2" fmla="*/ 4 w 15"/>
                <a:gd name="T3" fmla="*/ 10 h 17"/>
                <a:gd name="T4" fmla="*/ 3 w 15"/>
                <a:gd name="T5" fmla="*/ 10 h 17"/>
                <a:gd name="T6" fmla="*/ 4 w 15"/>
                <a:gd name="T7" fmla="*/ 11 h 17"/>
                <a:gd name="T8" fmla="*/ 5 w 15"/>
                <a:gd name="T9" fmla="*/ 10 h 17"/>
                <a:gd name="T10" fmla="*/ 15 w 15"/>
                <a:gd name="T11" fmla="*/ 1 h 17"/>
                <a:gd name="T12" fmla="*/ 7 w 15"/>
                <a:gd name="T13" fmla="*/ 5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7" y="5"/>
                  </a:moveTo>
                  <a:cubicBezTo>
                    <a:pt x="6" y="6"/>
                    <a:pt x="6" y="7"/>
                    <a:pt x="4" y="10"/>
                  </a:cubicBezTo>
                  <a:cubicBezTo>
                    <a:pt x="2" y="13"/>
                    <a:pt x="4" y="10"/>
                    <a:pt x="3" y="10"/>
                  </a:cubicBezTo>
                  <a:cubicBezTo>
                    <a:pt x="2" y="12"/>
                    <a:pt x="0" y="17"/>
                    <a:pt x="4" y="11"/>
                  </a:cubicBezTo>
                  <a:cubicBezTo>
                    <a:pt x="5" y="10"/>
                    <a:pt x="5" y="10"/>
                    <a:pt x="5" y="10"/>
                  </a:cubicBezTo>
                  <a:cubicBezTo>
                    <a:pt x="8" y="5"/>
                    <a:pt x="15" y="0"/>
                    <a:pt x="15" y="1"/>
                  </a:cubicBezTo>
                  <a:cubicBezTo>
                    <a:pt x="12" y="2"/>
                    <a:pt x="10" y="2"/>
                    <a:pt x="7"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5" name="Freeform 20149"/>
            <p:cNvSpPr/>
            <p:nvPr/>
          </p:nvSpPr>
          <p:spPr bwMode="auto">
            <a:xfrm>
              <a:off x="1971676" y="4252913"/>
              <a:ext cx="39688" cy="30163"/>
            </a:xfrm>
            <a:custGeom>
              <a:avLst/>
              <a:gdLst>
                <a:gd name="T0" fmla="*/ 2 w 12"/>
                <a:gd name="T1" fmla="*/ 9 h 9"/>
                <a:gd name="T2" fmla="*/ 12 w 12"/>
                <a:gd name="T3" fmla="*/ 0 h 9"/>
                <a:gd name="T4" fmla="*/ 6 w 12"/>
                <a:gd name="T5" fmla="*/ 3 h 9"/>
                <a:gd name="T6" fmla="*/ 6 w 12"/>
                <a:gd name="T7" fmla="*/ 3 h 9"/>
                <a:gd name="T8" fmla="*/ 2 w 12"/>
                <a:gd name="T9" fmla="*/ 9 h 9"/>
              </a:gdLst>
              <a:ahLst/>
              <a:cxnLst>
                <a:cxn ang="0">
                  <a:pos x="T0" y="T1"/>
                </a:cxn>
                <a:cxn ang="0">
                  <a:pos x="T2" y="T3"/>
                </a:cxn>
                <a:cxn ang="0">
                  <a:pos x="T4" y="T5"/>
                </a:cxn>
                <a:cxn ang="0">
                  <a:pos x="T6" y="T7"/>
                </a:cxn>
                <a:cxn ang="0">
                  <a:pos x="T8" y="T9"/>
                </a:cxn>
              </a:cxnLst>
              <a:rect l="0" t="0" r="r" b="b"/>
              <a:pathLst>
                <a:path w="12" h="9">
                  <a:moveTo>
                    <a:pt x="2" y="9"/>
                  </a:moveTo>
                  <a:cubicBezTo>
                    <a:pt x="5" y="6"/>
                    <a:pt x="8" y="3"/>
                    <a:pt x="12" y="0"/>
                  </a:cubicBezTo>
                  <a:cubicBezTo>
                    <a:pt x="6" y="3"/>
                    <a:pt x="6" y="3"/>
                    <a:pt x="6" y="3"/>
                  </a:cubicBezTo>
                  <a:cubicBezTo>
                    <a:pt x="6" y="3"/>
                    <a:pt x="6" y="3"/>
                    <a:pt x="6" y="3"/>
                  </a:cubicBezTo>
                  <a:cubicBezTo>
                    <a:pt x="0" y="8"/>
                    <a:pt x="2" y="8"/>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6" name="Freeform 20150"/>
            <p:cNvSpPr/>
            <p:nvPr/>
          </p:nvSpPr>
          <p:spPr bwMode="auto">
            <a:xfrm>
              <a:off x="2184401" y="4116388"/>
              <a:ext cx="11113" cy="23813"/>
            </a:xfrm>
            <a:custGeom>
              <a:avLst/>
              <a:gdLst>
                <a:gd name="T0" fmla="*/ 0 w 3"/>
                <a:gd name="T1" fmla="*/ 5 h 7"/>
                <a:gd name="T2" fmla="*/ 0 w 3"/>
                <a:gd name="T3" fmla="*/ 7 h 7"/>
                <a:gd name="T4" fmla="*/ 3 w 3"/>
                <a:gd name="T5" fmla="*/ 0 h 7"/>
                <a:gd name="T6" fmla="*/ 0 w 3"/>
                <a:gd name="T7" fmla="*/ 5 h 7"/>
              </a:gdLst>
              <a:ahLst/>
              <a:cxnLst>
                <a:cxn ang="0">
                  <a:pos x="T0" y="T1"/>
                </a:cxn>
                <a:cxn ang="0">
                  <a:pos x="T2" y="T3"/>
                </a:cxn>
                <a:cxn ang="0">
                  <a:pos x="T4" y="T5"/>
                </a:cxn>
                <a:cxn ang="0">
                  <a:pos x="T6" y="T7"/>
                </a:cxn>
              </a:cxnLst>
              <a:rect l="0" t="0" r="r" b="b"/>
              <a:pathLst>
                <a:path w="3" h="7">
                  <a:moveTo>
                    <a:pt x="0" y="5"/>
                  </a:moveTo>
                  <a:cubicBezTo>
                    <a:pt x="0" y="7"/>
                    <a:pt x="0" y="7"/>
                    <a:pt x="0" y="7"/>
                  </a:cubicBezTo>
                  <a:cubicBezTo>
                    <a:pt x="1" y="5"/>
                    <a:pt x="2" y="2"/>
                    <a:pt x="3" y="0"/>
                  </a:cubicBezTo>
                  <a:cubicBezTo>
                    <a:pt x="2" y="1"/>
                    <a:pt x="1" y="3"/>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7" name="Freeform 20151"/>
            <p:cNvSpPr/>
            <p:nvPr/>
          </p:nvSpPr>
          <p:spPr bwMode="auto">
            <a:xfrm>
              <a:off x="2225676" y="4065588"/>
              <a:ext cx="9525" cy="20638"/>
            </a:xfrm>
            <a:custGeom>
              <a:avLst/>
              <a:gdLst>
                <a:gd name="T0" fmla="*/ 0 w 3"/>
                <a:gd name="T1" fmla="*/ 5 h 6"/>
                <a:gd name="T2" fmla="*/ 1 w 3"/>
                <a:gd name="T3" fmla="*/ 6 h 6"/>
                <a:gd name="T4" fmla="*/ 1 w 3"/>
                <a:gd name="T5" fmla="*/ 5 h 6"/>
                <a:gd name="T6" fmla="*/ 2 w 3"/>
                <a:gd name="T7" fmla="*/ 4 h 6"/>
                <a:gd name="T8" fmla="*/ 3 w 3"/>
                <a:gd name="T9" fmla="*/ 0 h 6"/>
                <a:gd name="T10" fmla="*/ 1 w 3"/>
                <a:gd name="T11" fmla="*/ 3 h 6"/>
                <a:gd name="T12" fmla="*/ 0 w 3"/>
                <a:gd name="T13" fmla="*/ 4 h 6"/>
                <a:gd name="T14" fmla="*/ 0 w 3"/>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5"/>
                  </a:moveTo>
                  <a:cubicBezTo>
                    <a:pt x="1" y="6"/>
                    <a:pt x="1" y="6"/>
                    <a:pt x="1" y="6"/>
                  </a:cubicBezTo>
                  <a:cubicBezTo>
                    <a:pt x="1" y="5"/>
                    <a:pt x="1" y="5"/>
                    <a:pt x="1" y="5"/>
                  </a:cubicBezTo>
                  <a:cubicBezTo>
                    <a:pt x="2" y="4"/>
                    <a:pt x="2" y="4"/>
                    <a:pt x="2" y="4"/>
                  </a:cubicBezTo>
                  <a:cubicBezTo>
                    <a:pt x="3" y="0"/>
                    <a:pt x="3" y="0"/>
                    <a:pt x="3" y="0"/>
                  </a:cubicBezTo>
                  <a:cubicBezTo>
                    <a:pt x="1" y="3"/>
                    <a:pt x="1" y="3"/>
                    <a:pt x="1" y="3"/>
                  </a:cubicBezTo>
                  <a:cubicBezTo>
                    <a:pt x="1" y="3"/>
                    <a:pt x="1" y="4"/>
                    <a:pt x="0" y="4"/>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8" name="Freeform 20152"/>
            <p:cNvSpPr/>
            <p:nvPr/>
          </p:nvSpPr>
          <p:spPr bwMode="auto">
            <a:xfrm>
              <a:off x="1243013" y="3973513"/>
              <a:ext cx="11113" cy="17463"/>
            </a:xfrm>
            <a:custGeom>
              <a:avLst/>
              <a:gdLst>
                <a:gd name="T0" fmla="*/ 3 w 3"/>
                <a:gd name="T1" fmla="*/ 5 h 5"/>
                <a:gd name="T2" fmla="*/ 0 w 3"/>
                <a:gd name="T3" fmla="*/ 0 h 5"/>
                <a:gd name="T4" fmla="*/ 3 w 3"/>
                <a:gd name="T5" fmla="*/ 5 h 5"/>
              </a:gdLst>
              <a:ahLst/>
              <a:cxnLst>
                <a:cxn ang="0">
                  <a:pos x="T0" y="T1"/>
                </a:cxn>
                <a:cxn ang="0">
                  <a:pos x="T2" y="T3"/>
                </a:cxn>
                <a:cxn ang="0">
                  <a:pos x="T4" y="T5"/>
                </a:cxn>
              </a:cxnLst>
              <a:rect l="0" t="0" r="r" b="b"/>
              <a:pathLst>
                <a:path w="3" h="5">
                  <a:moveTo>
                    <a:pt x="3" y="5"/>
                  </a:moveTo>
                  <a:cubicBezTo>
                    <a:pt x="0" y="0"/>
                    <a:pt x="0" y="0"/>
                    <a:pt x="0" y="0"/>
                  </a:cubicBezTo>
                  <a:cubicBezTo>
                    <a:pt x="1" y="3"/>
                    <a:pt x="2" y="4"/>
                    <a:pt x="3"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9" name="Freeform 20153"/>
            <p:cNvSpPr/>
            <p:nvPr/>
          </p:nvSpPr>
          <p:spPr bwMode="auto">
            <a:xfrm>
              <a:off x="1346201" y="3913188"/>
              <a:ext cx="3175" cy="9525"/>
            </a:xfrm>
            <a:custGeom>
              <a:avLst/>
              <a:gdLst>
                <a:gd name="T0" fmla="*/ 1 w 1"/>
                <a:gd name="T1" fmla="*/ 2 h 3"/>
                <a:gd name="T2" fmla="*/ 1 w 1"/>
                <a:gd name="T3" fmla="*/ 0 h 3"/>
                <a:gd name="T4" fmla="*/ 1 w 1"/>
                <a:gd name="T5" fmla="*/ 2 h 3"/>
              </a:gdLst>
              <a:ahLst/>
              <a:cxnLst>
                <a:cxn ang="0">
                  <a:pos x="T0" y="T1"/>
                </a:cxn>
                <a:cxn ang="0">
                  <a:pos x="T2" y="T3"/>
                </a:cxn>
                <a:cxn ang="0">
                  <a:pos x="T4" y="T5"/>
                </a:cxn>
              </a:cxnLst>
              <a:rect l="0" t="0" r="r" b="b"/>
              <a:pathLst>
                <a:path w="1" h="3">
                  <a:moveTo>
                    <a:pt x="1" y="2"/>
                  </a:moveTo>
                  <a:cubicBezTo>
                    <a:pt x="1" y="0"/>
                    <a:pt x="1" y="0"/>
                    <a:pt x="1" y="0"/>
                  </a:cubicBezTo>
                  <a:cubicBezTo>
                    <a:pt x="0" y="2"/>
                    <a:pt x="0"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0" name="Freeform 20154"/>
            <p:cNvSpPr/>
            <p:nvPr/>
          </p:nvSpPr>
          <p:spPr bwMode="auto">
            <a:xfrm>
              <a:off x="1706563" y="3419476"/>
              <a:ext cx="26988" cy="33338"/>
            </a:xfrm>
            <a:custGeom>
              <a:avLst/>
              <a:gdLst>
                <a:gd name="T0" fmla="*/ 8 w 8"/>
                <a:gd name="T1" fmla="*/ 0 h 10"/>
                <a:gd name="T2" fmla="*/ 1 w 8"/>
                <a:gd name="T3" fmla="*/ 10 h 10"/>
                <a:gd name="T4" fmla="*/ 4 w 8"/>
                <a:gd name="T5" fmla="*/ 9 h 10"/>
                <a:gd name="T6" fmla="*/ 8 w 8"/>
                <a:gd name="T7" fmla="*/ 0 h 10"/>
              </a:gdLst>
              <a:ahLst/>
              <a:cxnLst>
                <a:cxn ang="0">
                  <a:pos x="T0" y="T1"/>
                </a:cxn>
                <a:cxn ang="0">
                  <a:pos x="T2" y="T3"/>
                </a:cxn>
                <a:cxn ang="0">
                  <a:pos x="T4" y="T5"/>
                </a:cxn>
                <a:cxn ang="0">
                  <a:pos x="T6" y="T7"/>
                </a:cxn>
              </a:cxnLst>
              <a:rect l="0" t="0" r="r" b="b"/>
              <a:pathLst>
                <a:path w="8" h="10">
                  <a:moveTo>
                    <a:pt x="8" y="0"/>
                  </a:moveTo>
                  <a:cubicBezTo>
                    <a:pt x="4" y="5"/>
                    <a:pt x="0" y="10"/>
                    <a:pt x="1" y="10"/>
                  </a:cubicBezTo>
                  <a:cubicBezTo>
                    <a:pt x="4" y="9"/>
                    <a:pt x="4" y="9"/>
                    <a:pt x="4" y="9"/>
                  </a:cubicBezTo>
                  <a:cubicBezTo>
                    <a:pt x="5" y="5"/>
                    <a:pt x="6" y="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1" name="Freeform 20155"/>
            <p:cNvSpPr/>
            <p:nvPr/>
          </p:nvSpPr>
          <p:spPr bwMode="auto">
            <a:xfrm>
              <a:off x="1471613" y="3402013"/>
              <a:ext cx="6350" cy="12700"/>
            </a:xfrm>
            <a:custGeom>
              <a:avLst/>
              <a:gdLst>
                <a:gd name="T0" fmla="*/ 0 w 2"/>
                <a:gd name="T1" fmla="*/ 0 h 4"/>
                <a:gd name="T2" fmla="*/ 0 w 2"/>
                <a:gd name="T3" fmla="*/ 2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0" y="2"/>
                    <a:pt x="0" y="2"/>
                  </a:cubicBezTo>
                  <a:cubicBezTo>
                    <a:pt x="1" y="3"/>
                    <a:pt x="1" y="3"/>
                    <a:pt x="2" y="4"/>
                  </a:cubicBezTo>
                  <a:cubicBezTo>
                    <a:pt x="1" y="3"/>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2" name="Freeform 20156"/>
            <p:cNvSpPr/>
            <p:nvPr/>
          </p:nvSpPr>
          <p:spPr bwMode="auto">
            <a:xfrm>
              <a:off x="1450976" y="3414713"/>
              <a:ext cx="0" cy="20638"/>
            </a:xfrm>
            <a:custGeom>
              <a:avLst/>
              <a:gdLst>
                <a:gd name="T0" fmla="*/ 6 h 6"/>
                <a:gd name="T1" fmla="*/ 0 h 6"/>
                <a:gd name="T2" fmla="*/ 6 h 6"/>
              </a:gdLst>
              <a:ahLst/>
              <a:cxnLst>
                <a:cxn ang="0">
                  <a:pos x="0" y="T0"/>
                </a:cxn>
                <a:cxn ang="0">
                  <a:pos x="0" y="T1"/>
                </a:cxn>
                <a:cxn ang="0">
                  <a:pos x="0" y="T2"/>
                </a:cxn>
              </a:cxnLst>
              <a:rect l="0" t="0" r="r" b="b"/>
              <a:pathLst>
                <a:path h="6">
                  <a:moveTo>
                    <a:pt x="0" y="6"/>
                  </a:moveTo>
                  <a:cubicBezTo>
                    <a:pt x="0" y="4"/>
                    <a:pt x="0" y="2"/>
                    <a:pt x="0" y="0"/>
                  </a:cubicBezTo>
                  <a:cubicBezTo>
                    <a:pt x="0" y="1"/>
                    <a:pt x="0"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3" name="Freeform 20157"/>
            <p:cNvSpPr/>
            <p:nvPr/>
          </p:nvSpPr>
          <p:spPr bwMode="auto">
            <a:xfrm>
              <a:off x="1042988" y="3455988"/>
              <a:ext cx="14288" cy="11113"/>
            </a:xfrm>
            <a:custGeom>
              <a:avLst/>
              <a:gdLst>
                <a:gd name="T0" fmla="*/ 4 w 4"/>
                <a:gd name="T1" fmla="*/ 2 h 3"/>
                <a:gd name="T2" fmla="*/ 0 w 4"/>
                <a:gd name="T3" fmla="*/ 0 h 3"/>
                <a:gd name="T4" fmla="*/ 3 w 4"/>
                <a:gd name="T5" fmla="*/ 3 h 3"/>
                <a:gd name="T6" fmla="*/ 4 w 4"/>
                <a:gd name="T7" fmla="*/ 2 h 3"/>
              </a:gdLst>
              <a:ahLst/>
              <a:cxnLst>
                <a:cxn ang="0">
                  <a:pos x="T0" y="T1"/>
                </a:cxn>
                <a:cxn ang="0">
                  <a:pos x="T2" y="T3"/>
                </a:cxn>
                <a:cxn ang="0">
                  <a:pos x="T4" y="T5"/>
                </a:cxn>
                <a:cxn ang="0">
                  <a:pos x="T6" y="T7"/>
                </a:cxn>
              </a:cxnLst>
              <a:rect l="0" t="0" r="r" b="b"/>
              <a:pathLst>
                <a:path w="4" h="3">
                  <a:moveTo>
                    <a:pt x="4" y="2"/>
                  </a:moveTo>
                  <a:cubicBezTo>
                    <a:pt x="3" y="1"/>
                    <a:pt x="2" y="1"/>
                    <a:pt x="0" y="0"/>
                  </a:cubicBezTo>
                  <a:cubicBezTo>
                    <a:pt x="2" y="2"/>
                    <a:pt x="3" y="3"/>
                    <a:pt x="3" y="3"/>
                  </a:cubicBezTo>
                  <a:cubicBezTo>
                    <a:pt x="4" y="3"/>
                    <a:pt x="4"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4" name="Freeform 20158"/>
            <p:cNvSpPr/>
            <p:nvPr/>
          </p:nvSpPr>
          <p:spPr bwMode="auto">
            <a:xfrm>
              <a:off x="1814513" y="3940176"/>
              <a:ext cx="3175" cy="36513"/>
            </a:xfrm>
            <a:custGeom>
              <a:avLst/>
              <a:gdLst>
                <a:gd name="T0" fmla="*/ 1 w 1"/>
                <a:gd name="T1" fmla="*/ 11 h 11"/>
                <a:gd name="T2" fmla="*/ 1 w 1"/>
                <a:gd name="T3" fmla="*/ 5 h 11"/>
                <a:gd name="T4" fmla="*/ 1 w 1"/>
                <a:gd name="T5" fmla="*/ 0 h 11"/>
                <a:gd name="T6" fmla="*/ 1 w 1"/>
                <a:gd name="T7" fmla="*/ 11 h 11"/>
              </a:gdLst>
              <a:ahLst/>
              <a:cxnLst>
                <a:cxn ang="0">
                  <a:pos x="T0" y="T1"/>
                </a:cxn>
                <a:cxn ang="0">
                  <a:pos x="T2" y="T3"/>
                </a:cxn>
                <a:cxn ang="0">
                  <a:pos x="T4" y="T5"/>
                </a:cxn>
                <a:cxn ang="0">
                  <a:pos x="T6" y="T7"/>
                </a:cxn>
              </a:cxnLst>
              <a:rect l="0" t="0" r="r" b="b"/>
              <a:pathLst>
                <a:path w="1" h="11">
                  <a:moveTo>
                    <a:pt x="1" y="11"/>
                  </a:moveTo>
                  <a:cubicBezTo>
                    <a:pt x="1" y="9"/>
                    <a:pt x="1" y="7"/>
                    <a:pt x="1" y="5"/>
                  </a:cubicBezTo>
                  <a:cubicBezTo>
                    <a:pt x="1" y="3"/>
                    <a:pt x="1" y="1"/>
                    <a:pt x="1" y="0"/>
                  </a:cubicBezTo>
                  <a:cubicBezTo>
                    <a:pt x="0" y="5"/>
                    <a:pt x="0" y="10"/>
                    <a:pt x="1"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5" name="Freeform 20159"/>
            <p:cNvSpPr/>
            <p:nvPr/>
          </p:nvSpPr>
          <p:spPr bwMode="auto">
            <a:xfrm>
              <a:off x="1281113" y="3895726"/>
              <a:ext cx="3175" cy="9525"/>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6" name="Freeform 20160"/>
            <p:cNvSpPr/>
            <p:nvPr/>
          </p:nvSpPr>
          <p:spPr bwMode="auto">
            <a:xfrm>
              <a:off x="1817688" y="3892551"/>
              <a:ext cx="3175" cy="47625"/>
            </a:xfrm>
            <a:custGeom>
              <a:avLst/>
              <a:gdLst>
                <a:gd name="T0" fmla="*/ 1 w 1"/>
                <a:gd name="T1" fmla="*/ 0 h 14"/>
                <a:gd name="T2" fmla="*/ 0 w 1"/>
                <a:gd name="T3" fmla="*/ 3 h 14"/>
                <a:gd name="T4" fmla="*/ 0 w 1"/>
                <a:gd name="T5" fmla="*/ 8 h 14"/>
                <a:gd name="T6" fmla="*/ 0 w 1"/>
                <a:gd name="T7" fmla="*/ 14 h 14"/>
                <a:gd name="T8" fmla="*/ 1 w 1"/>
                <a:gd name="T9" fmla="*/ 7 h 14"/>
                <a:gd name="T10" fmla="*/ 1 w 1"/>
                <a:gd name="T11" fmla="*/ 0 h 14"/>
              </a:gdLst>
              <a:ahLst/>
              <a:cxnLst>
                <a:cxn ang="0">
                  <a:pos x="T0" y="T1"/>
                </a:cxn>
                <a:cxn ang="0">
                  <a:pos x="T2" y="T3"/>
                </a:cxn>
                <a:cxn ang="0">
                  <a:pos x="T4" y="T5"/>
                </a:cxn>
                <a:cxn ang="0">
                  <a:pos x="T6" y="T7"/>
                </a:cxn>
                <a:cxn ang="0">
                  <a:pos x="T8" y="T9"/>
                </a:cxn>
                <a:cxn ang="0">
                  <a:pos x="T10" y="T11"/>
                </a:cxn>
              </a:cxnLst>
              <a:rect l="0" t="0" r="r" b="b"/>
              <a:pathLst>
                <a:path w="1" h="14">
                  <a:moveTo>
                    <a:pt x="1" y="0"/>
                  </a:moveTo>
                  <a:cubicBezTo>
                    <a:pt x="0" y="1"/>
                    <a:pt x="0" y="2"/>
                    <a:pt x="0" y="3"/>
                  </a:cubicBezTo>
                  <a:cubicBezTo>
                    <a:pt x="0" y="4"/>
                    <a:pt x="0" y="6"/>
                    <a:pt x="0" y="8"/>
                  </a:cubicBezTo>
                  <a:cubicBezTo>
                    <a:pt x="0" y="10"/>
                    <a:pt x="0" y="12"/>
                    <a:pt x="0" y="14"/>
                  </a:cubicBezTo>
                  <a:cubicBezTo>
                    <a:pt x="1" y="12"/>
                    <a:pt x="1" y="9"/>
                    <a:pt x="1" y="7"/>
                  </a:cubicBezTo>
                  <a:cubicBezTo>
                    <a:pt x="1" y="5"/>
                    <a:pt x="1"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7" name="Freeform 20161"/>
            <p:cNvSpPr/>
            <p:nvPr/>
          </p:nvSpPr>
          <p:spPr bwMode="auto">
            <a:xfrm>
              <a:off x="998538" y="4294188"/>
              <a:ext cx="7938" cy="3175"/>
            </a:xfrm>
            <a:custGeom>
              <a:avLst/>
              <a:gdLst>
                <a:gd name="T0" fmla="*/ 0 w 2"/>
                <a:gd name="T1" fmla="*/ 0 h 1"/>
                <a:gd name="T2" fmla="*/ 1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1" y="1"/>
                  </a:cubicBezTo>
                  <a:cubicBezTo>
                    <a:pt x="2"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8" name="Freeform 20162"/>
            <p:cNvSpPr/>
            <p:nvPr/>
          </p:nvSpPr>
          <p:spPr bwMode="auto">
            <a:xfrm>
              <a:off x="1165226" y="4778376"/>
              <a:ext cx="0" cy="23813"/>
            </a:xfrm>
            <a:custGeom>
              <a:avLst/>
              <a:gdLst>
                <a:gd name="T0" fmla="*/ 7 h 7"/>
                <a:gd name="T1" fmla="*/ 0 h 7"/>
                <a:gd name="T2" fmla="*/ 7 h 7"/>
              </a:gdLst>
              <a:ahLst/>
              <a:cxnLst>
                <a:cxn ang="0">
                  <a:pos x="0" y="T0"/>
                </a:cxn>
                <a:cxn ang="0">
                  <a:pos x="0" y="T1"/>
                </a:cxn>
                <a:cxn ang="0">
                  <a:pos x="0" y="T2"/>
                </a:cxn>
              </a:cxnLst>
              <a:rect l="0" t="0" r="r" b="b"/>
              <a:pathLst>
                <a:path h="7">
                  <a:moveTo>
                    <a:pt x="0" y="7"/>
                  </a:moveTo>
                  <a:cubicBezTo>
                    <a:pt x="0" y="5"/>
                    <a:pt x="0" y="3"/>
                    <a:pt x="0" y="0"/>
                  </a:cubicBezTo>
                  <a:cubicBezTo>
                    <a:pt x="0" y="2"/>
                    <a:pt x="0"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9" name="Freeform 20163"/>
            <p:cNvSpPr/>
            <p:nvPr/>
          </p:nvSpPr>
          <p:spPr bwMode="auto">
            <a:xfrm>
              <a:off x="2085976" y="3949701"/>
              <a:ext cx="14288" cy="7938"/>
            </a:xfrm>
            <a:custGeom>
              <a:avLst/>
              <a:gdLst>
                <a:gd name="T0" fmla="*/ 0 w 4"/>
                <a:gd name="T1" fmla="*/ 2 h 2"/>
                <a:gd name="T2" fmla="*/ 0 w 4"/>
                <a:gd name="T3" fmla="*/ 2 h 2"/>
              </a:gdLst>
              <a:ahLst/>
              <a:cxnLst>
                <a:cxn ang="0">
                  <a:pos x="T0" y="T1"/>
                </a:cxn>
                <a:cxn ang="0">
                  <a:pos x="T2" y="T3"/>
                </a:cxn>
              </a:cxnLst>
              <a:rect l="0" t="0" r="r" b="b"/>
              <a:pathLst>
                <a:path w="4" h="2">
                  <a:moveTo>
                    <a:pt x="0" y="2"/>
                  </a:moveTo>
                  <a:cubicBezTo>
                    <a:pt x="4"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0" name="Freeform 20164"/>
            <p:cNvSpPr/>
            <p:nvPr/>
          </p:nvSpPr>
          <p:spPr bwMode="auto">
            <a:xfrm>
              <a:off x="2151063" y="3960813"/>
              <a:ext cx="6350" cy="6350"/>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1" y="1"/>
                    <a:pt x="0" y="1"/>
                    <a:pt x="0" y="2"/>
                  </a:cubicBezTo>
                  <a:cubicBezTo>
                    <a:pt x="0" y="1"/>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1" name="Freeform 20165"/>
            <p:cNvSpPr/>
            <p:nvPr/>
          </p:nvSpPr>
          <p:spPr bwMode="auto">
            <a:xfrm>
              <a:off x="1801813" y="3765551"/>
              <a:ext cx="0" cy="476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2" name="Freeform 20166"/>
            <p:cNvSpPr/>
            <p:nvPr/>
          </p:nvSpPr>
          <p:spPr bwMode="auto">
            <a:xfrm>
              <a:off x="2089151" y="3952876"/>
              <a:ext cx="17463" cy="4763"/>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3" y="0"/>
                    <a:pt x="2" y="0"/>
                    <a:pt x="0" y="1"/>
                  </a:cubicBezTo>
                  <a:cubicBezTo>
                    <a:pt x="1" y="0"/>
                    <a:pt x="2"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3" name="Freeform 20167"/>
            <p:cNvSpPr/>
            <p:nvPr/>
          </p:nvSpPr>
          <p:spPr bwMode="auto">
            <a:xfrm>
              <a:off x="2103438" y="3946526"/>
              <a:ext cx="14288" cy="3175"/>
            </a:xfrm>
            <a:custGeom>
              <a:avLst/>
              <a:gdLst>
                <a:gd name="T0" fmla="*/ 0 w 4"/>
                <a:gd name="T1" fmla="*/ 1 h 1"/>
                <a:gd name="T2" fmla="*/ 3 w 4"/>
                <a:gd name="T3" fmla="*/ 0 h 1"/>
                <a:gd name="T4" fmla="*/ 0 w 4"/>
                <a:gd name="T5" fmla="*/ 1 h 1"/>
              </a:gdLst>
              <a:ahLst/>
              <a:cxnLst>
                <a:cxn ang="0">
                  <a:pos x="T0" y="T1"/>
                </a:cxn>
                <a:cxn ang="0">
                  <a:pos x="T2" y="T3"/>
                </a:cxn>
                <a:cxn ang="0">
                  <a:pos x="T4" y="T5"/>
                </a:cxn>
              </a:cxnLst>
              <a:rect l="0" t="0" r="r" b="b"/>
              <a:pathLst>
                <a:path w="4" h="1">
                  <a:moveTo>
                    <a:pt x="0" y="1"/>
                  </a:moveTo>
                  <a:cubicBezTo>
                    <a:pt x="1" y="1"/>
                    <a:pt x="2" y="1"/>
                    <a:pt x="3" y="0"/>
                  </a:cubicBezTo>
                  <a:cubicBezTo>
                    <a:pt x="4" y="0"/>
                    <a:pt x="3"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4" name="Freeform 20168"/>
            <p:cNvSpPr/>
            <p:nvPr/>
          </p:nvSpPr>
          <p:spPr bwMode="auto">
            <a:xfrm>
              <a:off x="2070101" y="3957638"/>
              <a:ext cx="19050" cy="3175"/>
            </a:xfrm>
            <a:custGeom>
              <a:avLst/>
              <a:gdLst>
                <a:gd name="T0" fmla="*/ 0 w 6"/>
                <a:gd name="T1" fmla="*/ 1 h 1"/>
                <a:gd name="T2" fmla="*/ 6 w 6"/>
                <a:gd name="T3" fmla="*/ 0 h 1"/>
                <a:gd name="T4" fmla="*/ 5 w 6"/>
                <a:gd name="T5" fmla="*/ 0 h 1"/>
                <a:gd name="T6" fmla="*/ 0 w 6"/>
                <a:gd name="T7" fmla="*/ 1 h 1"/>
              </a:gdLst>
              <a:ahLst/>
              <a:cxnLst>
                <a:cxn ang="0">
                  <a:pos x="T0" y="T1"/>
                </a:cxn>
                <a:cxn ang="0">
                  <a:pos x="T2" y="T3"/>
                </a:cxn>
                <a:cxn ang="0">
                  <a:pos x="T4" y="T5"/>
                </a:cxn>
                <a:cxn ang="0">
                  <a:pos x="T6" y="T7"/>
                </a:cxn>
              </a:cxnLst>
              <a:rect l="0" t="0" r="r" b="b"/>
              <a:pathLst>
                <a:path w="6" h="1">
                  <a:moveTo>
                    <a:pt x="0" y="1"/>
                  </a:moveTo>
                  <a:cubicBezTo>
                    <a:pt x="2" y="1"/>
                    <a:pt x="4" y="0"/>
                    <a:pt x="6" y="0"/>
                  </a:cubicBezTo>
                  <a:cubicBezTo>
                    <a:pt x="5" y="0"/>
                    <a:pt x="5" y="0"/>
                    <a:pt x="5" y="0"/>
                  </a:cubicBezTo>
                  <a:cubicBezTo>
                    <a:pt x="4" y="0"/>
                    <a:pt x="2"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5" name="Freeform 20169"/>
            <p:cNvSpPr/>
            <p:nvPr/>
          </p:nvSpPr>
          <p:spPr bwMode="auto">
            <a:xfrm>
              <a:off x="1141413" y="4148138"/>
              <a:ext cx="3175" cy="6350"/>
            </a:xfrm>
            <a:custGeom>
              <a:avLst/>
              <a:gdLst>
                <a:gd name="T0" fmla="*/ 1 w 1"/>
                <a:gd name="T1" fmla="*/ 0 h 2"/>
                <a:gd name="T2" fmla="*/ 1 w 1"/>
                <a:gd name="T3" fmla="*/ 1 h 2"/>
                <a:gd name="T4" fmla="*/ 1 w 1"/>
                <a:gd name="T5" fmla="*/ 1 h 2"/>
                <a:gd name="T6" fmla="*/ 1 w 1"/>
                <a:gd name="T7" fmla="*/ 2 h 2"/>
                <a:gd name="T8" fmla="*/ 0 w 1"/>
                <a:gd name="T9" fmla="*/ 2 h 2"/>
                <a:gd name="T10" fmla="*/ 1 w 1"/>
                <a:gd name="T11" fmla="*/ 2 h 2"/>
                <a:gd name="T12" fmla="*/ 1 w 1"/>
                <a:gd name="T13" fmla="*/ 2 h 2"/>
                <a:gd name="T14" fmla="*/ 1 w 1"/>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0"/>
                  </a:moveTo>
                  <a:cubicBezTo>
                    <a:pt x="1" y="0"/>
                    <a:pt x="1" y="0"/>
                    <a:pt x="1" y="1"/>
                  </a:cubicBezTo>
                  <a:cubicBezTo>
                    <a:pt x="1" y="1"/>
                    <a:pt x="1" y="1"/>
                    <a:pt x="1" y="1"/>
                  </a:cubicBezTo>
                  <a:cubicBezTo>
                    <a:pt x="1" y="2"/>
                    <a:pt x="1" y="2"/>
                    <a:pt x="1" y="2"/>
                  </a:cubicBezTo>
                  <a:cubicBezTo>
                    <a:pt x="0" y="2"/>
                    <a:pt x="0" y="2"/>
                    <a:pt x="0" y="2"/>
                  </a:cubicBezTo>
                  <a:cubicBezTo>
                    <a:pt x="1" y="2"/>
                    <a:pt x="1" y="2"/>
                    <a:pt x="1" y="2"/>
                  </a:cubicBezTo>
                  <a:cubicBezTo>
                    <a:pt x="1" y="2"/>
                    <a:pt x="1" y="2"/>
                    <a:pt x="1" y="2"/>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6" name="Freeform 20170"/>
            <p:cNvSpPr/>
            <p:nvPr/>
          </p:nvSpPr>
          <p:spPr bwMode="auto">
            <a:xfrm>
              <a:off x="1685926" y="3752851"/>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7" name="Freeform 20171"/>
            <p:cNvSpPr/>
            <p:nvPr/>
          </p:nvSpPr>
          <p:spPr bwMode="auto">
            <a:xfrm>
              <a:off x="1665288" y="3756026"/>
              <a:ext cx="20638" cy="44450"/>
            </a:xfrm>
            <a:custGeom>
              <a:avLst/>
              <a:gdLst>
                <a:gd name="T0" fmla="*/ 2 w 6"/>
                <a:gd name="T1" fmla="*/ 13 h 13"/>
                <a:gd name="T2" fmla="*/ 4 w 6"/>
                <a:gd name="T3" fmla="*/ 6 h 13"/>
                <a:gd name="T4" fmla="*/ 6 w 6"/>
                <a:gd name="T5" fmla="*/ 0 h 13"/>
                <a:gd name="T6" fmla="*/ 0 w 6"/>
                <a:gd name="T7" fmla="*/ 2 h 13"/>
                <a:gd name="T8" fmla="*/ 2 w 6"/>
                <a:gd name="T9" fmla="*/ 13 h 13"/>
              </a:gdLst>
              <a:ahLst/>
              <a:cxnLst>
                <a:cxn ang="0">
                  <a:pos x="T0" y="T1"/>
                </a:cxn>
                <a:cxn ang="0">
                  <a:pos x="T2" y="T3"/>
                </a:cxn>
                <a:cxn ang="0">
                  <a:pos x="T4" y="T5"/>
                </a:cxn>
                <a:cxn ang="0">
                  <a:pos x="T6" y="T7"/>
                </a:cxn>
                <a:cxn ang="0">
                  <a:pos x="T8" y="T9"/>
                </a:cxn>
              </a:cxnLst>
              <a:rect l="0" t="0" r="r" b="b"/>
              <a:pathLst>
                <a:path w="6" h="13">
                  <a:moveTo>
                    <a:pt x="2" y="13"/>
                  </a:moveTo>
                  <a:cubicBezTo>
                    <a:pt x="2" y="10"/>
                    <a:pt x="3" y="8"/>
                    <a:pt x="4" y="6"/>
                  </a:cubicBezTo>
                  <a:cubicBezTo>
                    <a:pt x="4" y="4"/>
                    <a:pt x="5" y="2"/>
                    <a:pt x="6" y="0"/>
                  </a:cubicBezTo>
                  <a:cubicBezTo>
                    <a:pt x="4" y="1"/>
                    <a:pt x="2" y="1"/>
                    <a:pt x="0" y="2"/>
                  </a:cubicBezTo>
                  <a:cubicBezTo>
                    <a:pt x="1" y="6"/>
                    <a:pt x="1" y="9"/>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8" name="Freeform 20172"/>
            <p:cNvSpPr>
              <a:spLocks noEditPoints="1"/>
            </p:cNvSpPr>
            <p:nvPr/>
          </p:nvSpPr>
          <p:spPr bwMode="auto">
            <a:xfrm>
              <a:off x="611188" y="3224213"/>
              <a:ext cx="1662113" cy="1712913"/>
            </a:xfrm>
            <a:custGeom>
              <a:avLst/>
              <a:gdLst>
                <a:gd name="T0" fmla="*/ 175 w 489"/>
                <a:gd name="T1" fmla="*/ 200 h 503"/>
                <a:gd name="T2" fmla="*/ 205 w 489"/>
                <a:gd name="T3" fmla="*/ 218 h 503"/>
                <a:gd name="T4" fmla="*/ 222 w 489"/>
                <a:gd name="T5" fmla="*/ 179 h 503"/>
                <a:gd name="T6" fmla="*/ 231 w 489"/>
                <a:gd name="T7" fmla="*/ 119 h 503"/>
                <a:gd name="T8" fmla="*/ 233 w 489"/>
                <a:gd name="T9" fmla="*/ 64 h 503"/>
                <a:gd name="T10" fmla="*/ 244 w 489"/>
                <a:gd name="T11" fmla="*/ 45 h 503"/>
                <a:gd name="T12" fmla="*/ 253 w 489"/>
                <a:gd name="T13" fmla="*/ 54 h 503"/>
                <a:gd name="T14" fmla="*/ 252 w 489"/>
                <a:gd name="T15" fmla="*/ 126 h 503"/>
                <a:gd name="T16" fmla="*/ 265 w 489"/>
                <a:gd name="T17" fmla="*/ 178 h 503"/>
                <a:gd name="T18" fmla="*/ 290 w 489"/>
                <a:gd name="T19" fmla="*/ 194 h 503"/>
                <a:gd name="T20" fmla="*/ 324 w 489"/>
                <a:gd name="T21" fmla="*/ 115 h 503"/>
                <a:gd name="T22" fmla="*/ 351 w 489"/>
                <a:gd name="T23" fmla="*/ 41 h 503"/>
                <a:gd name="T24" fmla="*/ 370 w 489"/>
                <a:gd name="T25" fmla="*/ 20 h 503"/>
                <a:gd name="T26" fmla="*/ 360 w 489"/>
                <a:gd name="T27" fmla="*/ 51 h 503"/>
                <a:gd name="T28" fmla="*/ 368 w 489"/>
                <a:gd name="T29" fmla="*/ 47 h 503"/>
                <a:gd name="T30" fmla="*/ 372 w 489"/>
                <a:gd name="T31" fmla="*/ 86 h 503"/>
                <a:gd name="T32" fmla="*/ 342 w 489"/>
                <a:gd name="T33" fmla="*/ 217 h 503"/>
                <a:gd name="T34" fmla="*/ 347 w 489"/>
                <a:gd name="T35" fmla="*/ 218 h 503"/>
                <a:gd name="T36" fmla="*/ 377 w 489"/>
                <a:gd name="T37" fmla="*/ 243 h 503"/>
                <a:gd name="T38" fmla="*/ 456 w 489"/>
                <a:gd name="T39" fmla="*/ 214 h 503"/>
                <a:gd name="T40" fmla="*/ 482 w 489"/>
                <a:gd name="T41" fmla="*/ 215 h 503"/>
                <a:gd name="T42" fmla="*/ 489 w 489"/>
                <a:gd name="T43" fmla="*/ 210 h 503"/>
                <a:gd name="T44" fmla="*/ 440 w 489"/>
                <a:gd name="T45" fmla="*/ 214 h 503"/>
                <a:gd name="T46" fmla="*/ 364 w 489"/>
                <a:gd name="T47" fmla="*/ 236 h 503"/>
                <a:gd name="T48" fmla="*/ 378 w 489"/>
                <a:gd name="T49" fmla="*/ 77 h 503"/>
                <a:gd name="T50" fmla="*/ 362 w 489"/>
                <a:gd name="T51" fmla="*/ 17 h 503"/>
                <a:gd name="T52" fmla="*/ 331 w 489"/>
                <a:gd name="T53" fmla="*/ 58 h 503"/>
                <a:gd name="T54" fmla="*/ 308 w 489"/>
                <a:gd name="T55" fmla="*/ 144 h 503"/>
                <a:gd name="T56" fmla="*/ 282 w 489"/>
                <a:gd name="T57" fmla="*/ 183 h 503"/>
                <a:gd name="T58" fmla="*/ 265 w 489"/>
                <a:gd name="T59" fmla="*/ 76 h 503"/>
                <a:gd name="T60" fmla="*/ 257 w 489"/>
                <a:gd name="T61" fmla="*/ 32 h 503"/>
                <a:gd name="T62" fmla="*/ 247 w 489"/>
                <a:gd name="T63" fmla="*/ 2 h 503"/>
                <a:gd name="T64" fmla="*/ 221 w 489"/>
                <a:gd name="T65" fmla="*/ 60 h 503"/>
                <a:gd name="T66" fmla="*/ 210 w 489"/>
                <a:gd name="T67" fmla="*/ 161 h 503"/>
                <a:gd name="T68" fmla="*/ 196 w 489"/>
                <a:gd name="T69" fmla="*/ 201 h 503"/>
                <a:gd name="T70" fmla="*/ 164 w 489"/>
                <a:gd name="T71" fmla="*/ 107 h 503"/>
                <a:gd name="T72" fmla="*/ 109 w 489"/>
                <a:gd name="T73" fmla="*/ 33 h 503"/>
                <a:gd name="T74" fmla="*/ 99 w 489"/>
                <a:gd name="T75" fmla="*/ 83 h 503"/>
                <a:gd name="T76" fmla="*/ 137 w 489"/>
                <a:gd name="T77" fmla="*/ 237 h 503"/>
                <a:gd name="T78" fmla="*/ 139 w 489"/>
                <a:gd name="T79" fmla="*/ 250 h 503"/>
                <a:gd name="T80" fmla="*/ 126 w 489"/>
                <a:gd name="T81" fmla="*/ 247 h 503"/>
                <a:gd name="T82" fmla="*/ 32 w 489"/>
                <a:gd name="T83" fmla="*/ 213 h 503"/>
                <a:gd name="T84" fmla="*/ 16 w 489"/>
                <a:gd name="T85" fmla="*/ 269 h 503"/>
                <a:gd name="T86" fmla="*/ 151 w 489"/>
                <a:gd name="T87" fmla="*/ 365 h 503"/>
                <a:gd name="T88" fmla="*/ 176 w 489"/>
                <a:gd name="T89" fmla="*/ 442 h 503"/>
                <a:gd name="T90" fmla="*/ 159 w 489"/>
                <a:gd name="T91" fmla="*/ 350 h 503"/>
                <a:gd name="T92" fmla="*/ 109 w 489"/>
                <a:gd name="T93" fmla="*/ 312 h 503"/>
                <a:gd name="T94" fmla="*/ 16 w 489"/>
                <a:gd name="T95" fmla="*/ 249 h 503"/>
                <a:gd name="T96" fmla="*/ 44 w 489"/>
                <a:gd name="T97" fmla="*/ 222 h 503"/>
                <a:gd name="T98" fmla="*/ 122 w 489"/>
                <a:gd name="T99" fmla="*/ 261 h 503"/>
                <a:gd name="T100" fmla="*/ 154 w 489"/>
                <a:gd name="T101" fmla="*/ 269 h 503"/>
                <a:gd name="T102" fmla="*/ 161 w 489"/>
                <a:gd name="T103" fmla="*/ 278 h 503"/>
                <a:gd name="T104" fmla="*/ 147 w 489"/>
                <a:gd name="T105" fmla="*/ 204 h 503"/>
                <a:gd name="T106" fmla="*/ 124 w 489"/>
                <a:gd name="T107" fmla="*/ 128 h 503"/>
                <a:gd name="T108" fmla="*/ 116 w 489"/>
                <a:gd name="T109" fmla="*/ 68 h 503"/>
                <a:gd name="T110" fmla="*/ 120 w 489"/>
                <a:gd name="T111" fmla="*/ 65 h 503"/>
                <a:gd name="T112" fmla="*/ 148 w 489"/>
                <a:gd name="T113" fmla="*/ 115 h 503"/>
                <a:gd name="T114" fmla="*/ 396 w 489"/>
                <a:gd name="T115" fmla="*/ 23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9" h="503">
                  <a:moveTo>
                    <a:pt x="160" y="149"/>
                  </a:moveTo>
                  <a:cubicBezTo>
                    <a:pt x="161" y="159"/>
                    <a:pt x="161" y="159"/>
                    <a:pt x="161" y="159"/>
                  </a:cubicBezTo>
                  <a:cubicBezTo>
                    <a:pt x="156" y="149"/>
                    <a:pt x="154" y="141"/>
                    <a:pt x="155" y="150"/>
                  </a:cubicBezTo>
                  <a:cubicBezTo>
                    <a:pt x="157" y="150"/>
                    <a:pt x="160" y="158"/>
                    <a:pt x="162" y="167"/>
                  </a:cubicBezTo>
                  <a:cubicBezTo>
                    <a:pt x="165" y="176"/>
                    <a:pt x="168" y="185"/>
                    <a:pt x="171" y="185"/>
                  </a:cubicBezTo>
                  <a:cubicBezTo>
                    <a:pt x="171" y="187"/>
                    <a:pt x="171" y="189"/>
                    <a:pt x="171" y="191"/>
                  </a:cubicBezTo>
                  <a:cubicBezTo>
                    <a:pt x="171" y="190"/>
                    <a:pt x="171" y="189"/>
                    <a:pt x="170" y="188"/>
                  </a:cubicBezTo>
                  <a:cubicBezTo>
                    <a:pt x="170" y="191"/>
                    <a:pt x="171" y="193"/>
                    <a:pt x="172" y="194"/>
                  </a:cubicBezTo>
                  <a:cubicBezTo>
                    <a:pt x="172" y="195"/>
                    <a:pt x="172" y="195"/>
                    <a:pt x="172" y="196"/>
                  </a:cubicBezTo>
                  <a:cubicBezTo>
                    <a:pt x="173" y="196"/>
                    <a:pt x="173" y="197"/>
                    <a:pt x="173" y="197"/>
                  </a:cubicBezTo>
                  <a:cubicBezTo>
                    <a:pt x="174" y="198"/>
                    <a:pt x="175" y="199"/>
                    <a:pt x="175" y="200"/>
                  </a:cubicBezTo>
                  <a:cubicBezTo>
                    <a:pt x="177" y="201"/>
                    <a:pt x="178" y="203"/>
                    <a:pt x="180" y="205"/>
                  </a:cubicBezTo>
                  <a:cubicBezTo>
                    <a:pt x="180" y="207"/>
                    <a:pt x="181" y="208"/>
                    <a:pt x="182" y="210"/>
                  </a:cubicBezTo>
                  <a:cubicBezTo>
                    <a:pt x="183" y="211"/>
                    <a:pt x="184" y="213"/>
                    <a:pt x="186" y="216"/>
                  </a:cubicBezTo>
                  <a:cubicBezTo>
                    <a:pt x="189" y="223"/>
                    <a:pt x="192" y="229"/>
                    <a:pt x="189" y="225"/>
                  </a:cubicBezTo>
                  <a:cubicBezTo>
                    <a:pt x="192" y="229"/>
                    <a:pt x="192" y="229"/>
                    <a:pt x="192" y="229"/>
                  </a:cubicBezTo>
                  <a:cubicBezTo>
                    <a:pt x="192" y="229"/>
                    <a:pt x="193" y="229"/>
                    <a:pt x="193" y="229"/>
                  </a:cubicBezTo>
                  <a:cubicBezTo>
                    <a:pt x="194" y="227"/>
                    <a:pt x="194" y="227"/>
                    <a:pt x="194" y="227"/>
                  </a:cubicBezTo>
                  <a:cubicBezTo>
                    <a:pt x="197" y="225"/>
                    <a:pt x="197" y="225"/>
                    <a:pt x="197" y="225"/>
                  </a:cubicBezTo>
                  <a:cubicBezTo>
                    <a:pt x="198" y="224"/>
                    <a:pt x="200" y="222"/>
                    <a:pt x="201" y="221"/>
                  </a:cubicBezTo>
                  <a:cubicBezTo>
                    <a:pt x="204" y="218"/>
                    <a:pt x="204" y="220"/>
                    <a:pt x="200" y="223"/>
                  </a:cubicBezTo>
                  <a:cubicBezTo>
                    <a:pt x="205" y="218"/>
                    <a:pt x="205" y="218"/>
                    <a:pt x="205" y="218"/>
                  </a:cubicBezTo>
                  <a:cubicBezTo>
                    <a:pt x="206" y="217"/>
                    <a:pt x="208" y="215"/>
                    <a:pt x="209" y="214"/>
                  </a:cubicBezTo>
                  <a:cubicBezTo>
                    <a:pt x="211" y="212"/>
                    <a:pt x="212" y="210"/>
                    <a:pt x="213" y="208"/>
                  </a:cubicBezTo>
                  <a:cubicBezTo>
                    <a:pt x="215" y="205"/>
                    <a:pt x="215" y="205"/>
                    <a:pt x="215" y="205"/>
                  </a:cubicBezTo>
                  <a:cubicBezTo>
                    <a:pt x="216" y="204"/>
                    <a:pt x="216" y="203"/>
                    <a:pt x="217" y="202"/>
                  </a:cubicBezTo>
                  <a:cubicBezTo>
                    <a:pt x="217" y="202"/>
                    <a:pt x="217" y="202"/>
                    <a:pt x="217" y="202"/>
                  </a:cubicBezTo>
                  <a:cubicBezTo>
                    <a:pt x="217" y="201"/>
                    <a:pt x="217" y="200"/>
                    <a:pt x="218" y="199"/>
                  </a:cubicBezTo>
                  <a:cubicBezTo>
                    <a:pt x="218" y="198"/>
                    <a:pt x="218" y="197"/>
                    <a:pt x="219" y="196"/>
                  </a:cubicBezTo>
                  <a:cubicBezTo>
                    <a:pt x="219" y="196"/>
                    <a:pt x="219" y="195"/>
                    <a:pt x="219" y="194"/>
                  </a:cubicBezTo>
                  <a:cubicBezTo>
                    <a:pt x="219" y="192"/>
                    <a:pt x="220" y="190"/>
                    <a:pt x="220" y="188"/>
                  </a:cubicBezTo>
                  <a:cubicBezTo>
                    <a:pt x="222" y="184"/>
                    <a:pt x="220" y="191"/>
                    <a:pt x="221" y="190"/>
                  </a:cubicBezTo>
                  <a:cubicBezTo>
                    <a:pt x="221" y="186"/>
                    <a:pt x="222" y="182"/>
                    <a:pt x="222" y="179"/>
                  </a:cubicBezTo>
                  <a:cubicBezTo>
                    <a:pt x="225" y="175"/>
                    <a:pt x="224" y="184"/>
                    <a:pt x="222" y="191"/>
                  </a:cubicBezTo>
                  <a:cubicBezTo>
                    <a:pt x="226" y="187"/>
                    <a:pt x="226" y="185"/>
                    <a:pt x="226" y="181"/>
                  </a:cubicBezTo>
                  <a:cubicBezTo>
                    <a:pt x="227" y="177"/>
                    <a:pt x="227" y="172"/>
                    <a:pt x="230" y="161"/>
                  </a:cubicBezTo>
                  <a:cubicBezTo>
                    <a:pt x="230" y="165"/>
                    <a:pt x="229" y="168"/>
                    <a:pt x="229" y="172"/>
                  </a:cubicBezTo>
                  <a:cubicBezTo>
                    <a:pt x="233" y="166"/>
                    <a:pt x="233" y="157"/>
                    <a:pt x="236" y="146"/>
                  </a:cubicBezTo>
                  <a:cubicBezTo>
                    <a:pt x="235" y="148"/>
                    <a:pt x="234" y="153"/>
                    <a:pt x="232" y="157"/>
                  </a:cubicBezTo>
                  <a:cubicBezTo>
                    <a:pt x="230" y="161"/>
                    <a:pt x="229" y="163"/>
                    <a:pt x="229" y="157"/>
                  </a:cubicBezTo>
                  <a:cubicBezTo>
                    <a:pt x="229" y="154"/>
                    <a:pt x="230" y="149"/>
                    <a:pt x="229" y="143"/>
                  </a:cubicBezTo>
                  <a:cubicBezTo>
                    <a:pt x="231" y="143"/>
                    <a:pt x="231" y="137"/>
                    <a:pt x="231" y="130"/>
                  </a:cubicBezTo>
                  <a:cubicBezTo>
                    <a:pt x="234" y="131"/>
                    <a:pt x="234" y="131"/>
                    <a:pt x="234" y="131"/>
                  </a:cubicBezTo>
                  <a:cubicBezTo>
                    <a:pt x="233" y="123"/>
                    <a:pt x="232" y="123"/>
                    <a:pt x="231" y="119"/>
                  </a:cubicBezTo>
                  <a:cubicBezTo>
                    <a:pt x="231" y="110"/>
                    <a:pt x="234" y="108"/>
                    <a:pt x="235" y="106"/>
                  </a:cubicBezTo>
                  <a:cubicBezTo>
                    <a:pt x="236" y="92"/>
                    <a:pt x="232" y="116"/>
                    <a:pt x="232" y="99"/>
                  </a:cubicBezTo>
                  <a:cubicBezTo>
                    <a:pt x="233" y="94"/>
                    <a:pt x="233" y="89"/>
                    <a:pt x="233" y="84"/>
                  </a:cubicBezTo>
                  <a:cubicBezTo>
                    <a:pt x="233" y="82"/>
                    <a:pt x="233" y="81"/>
                    <a:pt x="233" y="80"/>
                  </a:cubicBezTo>
                  <a:cubicBezTo>
                    <a:pt x="233" y="78"/>
                    <a:pt x="233" y="77"/>
                    <a:pt x="233" y="76"/>
                  </a:cubicBezTo>
                  <a:cubicBezTo>
                    <a:pt x="233" y="75"/>
                    <a:pt x="233" y="73"/>
                    <a:pt x="232" y="71"/>
                  </a:cubicBezTo>
                  <a:cubicBezTo>
                    <a:pt x="233" y="70"/>
                    <a:pt x="233" y="70"/>
                    <a:pt x="234" y="71"/>
                  </a:cubicBezTo>
                  <a:cubicBezTo>
                    <a:pt x="234" y="72"/>
                    <a:pt x="234" y="73"/>
                    <a:pt x="235" y="73"/>
                  </a:cubicBezTo>
                  <a:cubicBezTo>
                    <a:pt x="234" y="71"/>
                    <a:pt x="234" y="69"/>
                    <a:pt x="233" y="67"/>
                  </a:cubicBezTo>
                  <a:cubicBezTo>
                    <a:pt x="234" y="67"/>
                    <a:pt x="234" y="68"/>
                    <a:pt x="234" y="68"/>
                  </a:cubicBezTo>
                  <a:cubicBezTo>
                    <a:pt x="234" y="66"/>
                    <a:pt x="234" y="65"/>
                    <a:pt x="233" y="64"/>
                  </a:cubicBezTo>
                  <a:cubicBezTo>
                    <a:pt x="233" y="63"/>
                    <a:pt x="233" y="61"/>
                    <a:pt x="233" y="57"/>
                  </a:cubicBezTo>
                  <a:cubicBezTo>
                    <a:pt x="232" y="54"/>
                    <a:pt x="234" y="52"/>
                    <a:pt x="236" y="52"/>
                  </a:cubicBezTo>
                  <a:cubicBezTo>
                    <a:pt x="237" y="51"/>
                    <a:pt x="237" y="51"/>
                    <a:pt x="238" y="50"/>
                  </a:cubicBezTo>
                  <a:cubicBezTo>
                    <a:pt x="239" y="49"/>
                    <a:pt x="240" y="47"/>
                    <a:pt x="241" y="43"/>
                  </a:cubicBezTo>
                  <a:cubicBezTo>
                    <a:pt x="242" y="44"/>
                    <a:pt x="240" y="50"/>
                    <a:pt x="240" y="53"/>
                  </a:cubicBezTo>
                  <a:cubicBezTo>
                    <a:pt x="241" y="51"/>
                    <a:pt x="241" y="50"/>
                    <a:pt x="242" y="48"/>
                  </a:cubicBezTo>
                  <a:cubicBezTo>
                    <a:pt x="242" y="48"/>
                    <a:pt x="243" y="47"/>
                    <a:pt x="243" y="46"/>
                  </a:cubicBezTo>
                  <a:cubicBezTo>
                    <a:pt x="243" y="46"/>
                    <a:pt x="243" y="46"/>
                    <a:pt x="243" y="46"/>
                  </a:cubicBezTo>
                  <a:cubicBezTo>
                    <a:pt x="243" y="45"/>
                    <a:pt x="243" y="45"/>
                    <a:pt x="243" y="45"/>
                  </a:cubicBezTo>
                  <a:cubicBezTo>
                    <a:pt x="243" y="45"/>
                    <a:pt x="243" y="45"/>
                    <a:pt x="243" y="45"/>
                  </a:cubicBezTo>
                  <a:cubicBezTo>
                    <a:pt x="244" y="45"/>
                    <a:pt x="244" y="45"/>
                    <a:pt x="244" y="45"/>
                  </a:cubicBezTo>
                  <a:cubicBezTo>
                    <a:pt x="245" y="45"/>
                    <a:pt x="246" y="44"/>
                    <a:pt x="247" y="44"/>
                  </a:cubicBezTo>
                  <a:cubicBezTo>
                    <a:pt x="248" y="48"/>
                    <a:pt x="247" y="52"/>
                    <a:pt x="247" y="56"/>
                  </a:cubicBezTo>
                  <a:cubicBezTo>
                    <a:pt x="248" y="51"/>
                    <a:pt x="248" y="48"/>
                    <a:pt x="250" y="47"/>
                  </a:cubicBezTo>
                  <a:cubicBezTo>
                    <a:pt x="251" y="47"/>
                    <a:pt x="252" y="49"/>
                    <a:pt x="253" y="52"/>
                  </a:cubicBezTo>
                  <a:cubicBezTo>
                    <a:pt x="254" y="48"/>
                    <a:pt x="254" y="44"/>
                    <a:pt x="254" y="41"/>
                  </a:cubicBezTo>
                  <a:cubicBezTo>
                    <a:pt x="256" y="48"/>
                    <a:pt x="256" y="48"/>
                    <a:pt x="256" y="48"/>
                  </a:cubicBezTo>
                  <a:cubicBezTo>
                    <a:pt x="256" y="50"/>
                    <a:pt x="257" y="53"/>
                    <a:pt x="257" y="55"/>
                  </a:cubicBezTo>
                  <a:cubicBezTo>
                    <a:pt x="257" y="58"/>
                    <a:pt x="256" y="57"/>
                    <a:pt x="255" y="56"/>
                  </a:cubicBezTo>
                  <a:cubicBezTo>
                    <a:pt x="255" y="57"/>
                    <a:pt x="255" y="58"/>
                    <a:pt x="255" y="58"/>
                  </a:cubicBezTo>
                  <a:cubicBezTo>
                    <a:pt x="255" y="65"/>
                    <a:pt x="253" y="63"/>
                    <a:pt x="252" y="61"/>
                  </a:cubicBezTo>
                  <a:cubicBezTo>
                    <a:pt x="252" y="59"/>
                    <a:pt x="253" y="57"/>
                    <a:pt x="253" y="54"/>
                  </a:cubicBezTo>
                  <a:cubicBezTo>
                    <a:pt x="251" y="53"/>
                    <a:pt x="249" y="54"/>
                    <a:pt x="248" y="58"/>
                  </a:cubicBezTo>
                  <a:cubicBezTo>
                    <a:pt x="248" y="58"/>
                    <a:pt x="249" y="59"/>
                    <a:pt x="249" y="60"/>
                  </a:cubicBezTo>
                  <a:cubicBezTo>
                    <a:pt x="249" y="60"/>
                    <a:pt x="248" y="60"/>
                    <a:pt x="248" y="61"/>
                  </a:cubicBezTo>
                  <a:cubicBezTo>
                    <a:pt x="248" y="62"/>
                    <a:pt x="248" y="62"/>
                    <a:pt x="249" y="62"/>
                  </a:cubicBezTo>
                  <a:cubicBezTo>
                    <a:pt x="248" y="65"/>
                    <a:pt x="247" y="66"/>
                    <a:pt x="247" y="68"/>
                  </a:cubicBezTo>
                  <a:cubicBezTo>
                    <a:pt x="248" y="67"/>
                    <a:pt x="248" y="67"/>
                    <a:pt x="248" y="67"/>
                  </a:cubicBezTo>
                  <a:cubicBezTo>
                    <a:pt x="247" y="69"/>
                    <a:pt x="247" y="71"/>
                    <a:pt x="247" y="73"/>
                  </a:cubicBezTo>
                  <a:cubicBezTo>
                    <a:pt x="247" y="76"/>
                    <a:pt x="247" y="76"/>
                    <a:pt x="247" y="76"/>
                  </a:cubicBezTo>
                  <a:cubicBezTo>
                    <a:pt x="247" y="77"/>
                    <a:pt x="246" y="77"/>
                    <a:pt x="246" y="79"/>
                  </a:cubicBezTo>
                  <a:cubicBezTo>
                    <a:pt x="250" y="93"/>
                    <a:pt x="254" y="105"/>
                    <a:pt x="258" y="127"/>
                  </a:cubicBezTo>
                  <a:cubicBezTo>
                    <a:pt x="255" y="122"/>
                    <a:pt x="254" y="126"/>
                    <a:pt x="252" y="126"/>
                  </a:cubicBezTo>
                  <a:cubicBezTo>
                    <a:pt x="253" y="120"/>
                    <a:pt x="249" y="109"/>
                    <a:pt x="249" y="97"/>
                  </a:cubicBezTo>
                  <a:cubicBezTo>
                    <a:pt x="249" y="103"/>
                    <a:pt x="248" y="102"/>
                    <a:pt x="247" y="100"/>
                  </a:cubicBezTo>
                  <a:cubicBezTo>
                    <a:pt x="248" y="107"/>
                    <a:pt x="250" y="114"/>
                    <a:pt x="251" y="121"/>
                  </a:cubicBezTo>
                  <a:cubicBezTo>
                    <a:pt x="249" y="121"/>
                    <a:pt x="250" y="126"/>
                    <a:pt x="250" y="131"/>
                  </a:cubicBezTo>
                  <a:cubicBezTo>
                    <a:pt x="253" y="126"/>
                    <a:pt x="254" y="146"/>
                    <a:pt x="258" y="154"/>
                  </a:cubicBezTo>
                  <a:cubicBezTo>
                    <a:pt x="257" y="155"/>
                    <a:pt x="255" y="154"/>
                    <a:pt x="253" y="143"/>
                  </a:cubicBezTo>
                  <a:cubicBezTo>
                    <a:pt x="253" y="149"/>
                    <a:pt x="255" y="153"/>
                    <a:pt x="257" y="156"/>
                  </a:cubicBezTo>
                  <a:cubicBezTo>
                    <a:pt x="259" y="159"/>
                    <a:pt x="261" y="162"/>
                    <a:pt x="262" y="168"/>
                  </a:cubicBezTo>
                  <a:cubicBezTo>
                    <a:pt x="261" y="166"/>
                    <a:pt x="261" y="164"/>
                    <a:pt x="260" y="164"/>
                  </a:cubicBezTo>
                  <a:cubicBezTo>
                    <a:pt x="261" y="166"/>
                    <a:pt x="263" y="171"/>
                    <a:pt x="264" y="175"/>
                  </a:cubicBezTo>
                  <a:cubicBezTo>
                    <a:pt x="264" y="176"/>
                    <a:pt x="265" y="177"/>
                    <a:pt x="265" y="178"/>
                  </a:cubicBezTo>
                  <a:cubicBezTo>
                    <a:pt x="265" y="179"/>
                    <a:pt x="266" y="180"/>
                    <a:pt x="266" y="180"/>
                  </a:cubicBezTo>
                  <a:cubicBezTo>
                    <a:pt x="266" y="181"/>
                    <a:pt x="266" y="182"/>
                    <a:pt x="266" y="181"/>
                  </a:cubicBezTo>
                  <a:cubicBezTo>
                    <a:pt x="265" y="180"/>
                    <a:pt x="264" y="179"/>
                    <a:pt x="264" y="178"/>
                  </a:cubicBezTo>
                  <a:cubicBezTo>
                    <a:pt x="265" y="181"/>
                    <a:pt x="267" y="183"/>
                    <a:pt x="269" y="187"/>
                  </a:cubicBezTo>
                  <a:cubicBezTo>
                    <a:pt x="269" y="188"/>
                    <a:pt x="270" y="190"/>
                    <a:pt x="271" y="191"/>
                  </a:cubicBezTo>
                  <a:cubicBezTo>
                    <a:pt x="272" y="193"/>
                    <a:pt x="273" y="194"/>
                    <a:pt x="275" y="196"/>
                  </a:cubicBezTo>
                  <a:cubicBezTo>
                    <a:pt x="276" y="197"/>
                    <a:pt x="277" y="199"/>
                    <a:pt x="278" y="200"/>
                  </a:cubicBezTo>
                  <a:cubicBezTo>
                    <a:pt x="280" y="202"/>
                    <a:pt x="280" y="202"/>
                    <a:pt x="280" y="202"/>
                  </a:cubicBezTo>
                  <a:cubicBezTo>
                    <a:pt x="280" y="203"/>
                    <a:pt x="280" y="203"/>
                    <a:pt x="281" y="203"/>
                  </a:cubicBezTo>
                  <a:cubicBezTo>
                    <a:pt x="282" y="202"/>
                    <a:pt x="282" y="202"/>
                    <a:pt x="282" y="202"/>
                  </a:cubicBezTo>
                  <a:cubicBezTo>
                    <a:pt x="285" y="200"/>
                    <a:pt x="288" y="197"/>
                    <a:pt x="290" y="194"/>
                  </a:cubicBezTo>
                  <a:cubicBezTo>
                    <a:pt x="293" y="192"/>
                    <a:pt x="295" y="189"/>
                    <a:pt x="297" y="186"/>
                  </a:cubicBezTo>
                  <a:cubicBezTo>
                    <a:pt x="298" y="185"/>
                    <a:pt x="299" y="184"/>
                    <a:pt x="299" y="182"/>
                  </a:cubicBezTo>
                  <a:cubicBezTo>
                    <a:pt x="300" y="181"/>
                    <a:pt x="301" y="180"/>
                    <a:pt x="301" y="179"/>
                  </a:cubicBezTo>
                  <a:cubicBezTo>
                    <a:pt x="303" y="176"/>
                    <a:pt x="304" y="173"/>
                    <a:pt x="303" y="172"/>
                  </a:cubicBezTo>
                  <a:cubicBezTo>
                    <a:pt x="304" y="172"/>
                    <a:pt x="306" y="176"/>
                    <a:pt x="306" y="177"/>
                  </a:cubicBezTo>
                  <a:cubicBezTo>
                    <a:pt x="308" y="166"/>
                    <a:pt x="308" y="156"/>
                    <a:pt x="308" y="145"/>
                  </a:cubicBezTo>
                  <a:cubicBezTo>
                    <a:pt x="310" y="149"/>
                    <a:pt x="320" y="142"/>
                    <a:pt x="317" y="155"/>
                  </a:cubicBezTo>
                  <a:cubicBezTo>
                    <a:pt x="318" y="152"/>
                    <a:pt x="321" y="147"/>
                    <a:pt x="322" y="139"/>
                  </a:cubicBezTo>
                  <a:cubicBezTo>
                    <a:pt x="321" y="141"/>
                    <a:pt x="316" y="144"/>
                    <a:pt x="317" y="140"/>
                  </a:cubicBezTo>
                  <a:cubicBezTo>
                    <a:pt x="323" y="132"/>
                    <a:pt x="321" y="134"/>
                    <a:pt x="327" y="123"/>
                  </a:cubicBezTo>
                  <a:cubicBezTo>
                    <a:pt x="325" y="127"/>
                    <a:pt x="322" y="121"/>
                    <a:pt x="324" y="115"/>
                  </a:cubicBezTo>
                  <a:cubicBezTo>
                    <a:pt x="325" y="116"/>
                    <a:pt x="329" y="116"/>
                    <a:pt x="329" y="118"/>
                  </a:cubicBezTo>
                  <a:cubicBezTo>
                    <a:pt x="329" y="102"/>
                    <a:pt x="329" y="102"/>
                    <a:pt x="329" y="102"/>
                  </a:cubicBezTo>
                  <a:cubicBezTo>
                    <a:pt x="328" y="106"/>
                    <a:pt x="332" y="103"/>
                    <a:pt x="334" y="100"/>
                  </a:cubicBezTo>
                  <a:cubicBezTo>
                    <a:pt x="333" y="102"/>
                    <a:pt x="338" y="87"/>
                    <a:pt x="339" y="83"/>
                  </a:cubicBezTo>
                  <a:cubicBezTo>
                    <a:pt x="336" y="89"/>
                    <a:pt x="336" y="89"/>
                    <a:pt x="336" y="89"/>
                  </a:cubicBezTo>
                  <a:cubicBezTo>
                    <a:pt x="339" y="81"/>
                    <a:pt x="339" y="76"/>
                    <a:pt x="339" y="72"/>
                  </a:cubicBezTo>
                  <a:cubicBezTo>
                    <a:pt x="339" y="70"/>
                    <a:pt x="339" y="67"/>
                    <a:pt x="339" y="64"/>
                  </a:cubicBezTo>
                  <a:cubicBezTo>
                    <a:pt x="340" y="62"/>
                    <a:pt x="341" y="59"/>
                    <a:pt x="343" y="55"/>
                  </a:cubicBezTo>
                  <a:cubicBezTo>
                    <a:pt x="343" y="56"/>
                    <a:pt x="343" y="58"/>
                    <a:pt x="345" y="59"/>
                  </a:cubicBezTo>
                  <a:cubicBezTo>
                    <a:pt x="346" y="59"/>
                    <a:pt x="347" y="59"/>
                    <a:pt x="349" y="57"/>
                  </a:cubicBezTo>
                  <a:cubicBezTo>
                    <a:pt x="348" y="56"/>
                    <a:pt x="348" y="50"/>
                    <a:pt x="351" y="41"/>
                  </a:cubicBezTo>
                  <a:cubicBezTo>
                    <a:pt x="353" y="32"/>
                    <a:pt x="360" y="23"/>
                    <a:pt x="368" y="17"/>
                  </a:cubicBezTo>
                  <a:cubicBezTo>
                    <a:pt x="369" y="17"/>
                    <a:pt x="369" y="17"/>
                    <a:pt x="370" y="17"/>
                  </a:cubicBezTo>
                  <a:cubicBezTo>
                    <a:pt x="370" y="16"/>
                    <a:pt x="371" y="16"/>
                    <a:pt x="371" y="16"/>
                  </a:cubicBezTo>
                  <a:cubicBezTo>
                    <a:pt x="372" y="16"/>
                    <a:pt x="372" y="16"/>
                    <a:pt x="372" y="16"/>
                  </a:cubicBezTo>
                  <a:cubicBezTo>
                    <a:pt x="372" y="16"/>
                    <a:pt x="372" y="16"/>
                    <a:pt x="373" y="17"/>
                  </a:cubicBezTo>
                  <a:cubicBezTo>
                    <a:pt x="375" y="25"/>
                    <a:pt x="375" y="25"/>
                    <a:pt x="375" y="25"/>
                  </a:cubicBezTo>
                  <a:cubicBezTo>
                    <a:pt x="374" y="24"/>
                    <a:pt x="373" y="23"/>
                    <a:pt x="371" y="20"/>
                  </a:cubicBezTo>
                  <a:cubicBezTo>
                    <a:pt x="371" y="20"/>
                    <a:pt x="371" y="20"/>
                    <a:pt x="370" y="20"/>
                  </a:cubicBezTo>
                  <a:cubicBezTo>
                    <a:pt x="370" y="20"/>
                    <a:pt x="370" y="20"/>
                    <a:pt x="370" y="20"/>
                  </a:cubicBezTo>
                  <a:cubicBezTo>
                    <a:pt x="370" y="20"/>
                    <a:pt x="370" y="20"/>
                    <a:pt x="370" y="20"/>
                  </a:cubicBezTo>
                  <a:cubicBezTo>
                    <a:pt x="370" y="20"/>
                    <a:pt x="370" y="20"/>
                    <a:pt x="370" y="20"/>
                  </a:cubicBezTo>
                  <a:cubicBezTo>
                    <a:pt x="369" y="20"/>
                    <a:pt x="369" y="20"/>
                    <a:pt x="369" y="20"/>
                  </a:cubicBezTo>
                  <a:cubicBezTo>
                    <a:pt x="368" y="22"/>
                    <a:pt x="367" y="23"/>
                    <a:pt x="365" y="25"/>
                  </a:cubicBezTo>
                  <a:cubicBezTo>
                    <a:pt x="364" y="27"/>
                    <a:pt x="363" y="29"/>
                    <a:pt x="361" y="31"/>
                  </a:cubicBezTo>
                  <a:cubicBezTo>
                    <a:pt x="360" y="33"/>
                    <a:pt x="359" y="35"/>
                    <a:pt x="358" y="37"/>
                  </a:cubicBezTo>
                  <a:cubicBezTo>
                    <a:pt x="354" y="45"/>
                    <a:pt x="352" y="51"/>
                    <a:pt x="351" y="54"/>
                  </a:cubicBezTo>
                  <a:cubicBezTo>
                    <a:pt x="352" y="53"/>
                    <a:pt x="353" y="54"/>
                    <a:pt x="353" y="54"/>
                  </a:cubicBezTo>
                  <a:cubicBezTo>
                    <a:pt x="353" y="54"/>
                    <a:pt x="353" y="54"/>
                    <a:pt x="355" y="52"/>
                  </a:cubicBezTo>
                  <a:cubicBezTo>
                    <a:pt x="355" y="53"/>
                    <a:pt x="355" y="54"/>
                    <a:pt x="354" y="56"/>
                  </a:cubicBezTo>
                  <a:cubicBezTo>
                    <a:pt x="354" y="57"/>
                    <a:pt x="353" y="58"/>
                    <a:pt x="353" y="58"/>
                  </a:cubicBezTo>
                  <a:cubicBezTo>
                    <a:pt x="354" y="57"/>
                    <a:pt x="356" y="56"/>
                    <a:pt x="357" y="56"/>
                  </a:cubicBezTo>
                  <a:cubicBezTo>
                    <a:pt x="358" y="53"/>
                    <a:pt x="359" y="50"/>
                    <a:pt x="360" y="51"/>
                  </a:cubicBezTo>
                  <a:cubicBezTo>
                    <a:pt x="361" y="50"/>
                    <a:pt x="362" y="53"/>
                    <a:pt x="363" y="50"/>
                  </a:cubicBezTo>
                  <a:cubicBezTo>
                    <a:pt x="362" y="49"/>
                    <a:pt x="362" y="48"/>
                    <a:pt x="361" y="47"/>
                  </a:cubicBezTo>
                  <a:cubicBezTo>
                    <a:pt x="361" y="47"/>
                    <a:pt x="361" y="46"/>
                    <a:pt x="360" y="47"/>
                  </a:cubicBezTo>
                  <a:cubicBezTo>
                    <a:pt x="359" y="48"/>
                    <a:pt x="359" y="48"/>
                    <a:pt x="359" y="48"/>
                  </a:cubicBezTo>
                  <a:cubicBezTo>
                    <a:pt x="358" y="49"/>
                    <a:pt x="357" y="51"/>
                    <a:pt x="356" y="52"/>
                  </a:cubicBezTo>
                  <a:cubicBezTo>
                    <a:pt x="357" y="50"/>
                    <a:pt x="357" y="47"/>
                    <a:pt x="359" y="44"/>
                  </a:cubicBezTo>
                  <a:cubicBezTo>
                    <a:pt x="360" y="42"/>
                    <a:pt x="361" y="40"/>
                    <a:pt x="362" y="38"/>
                  </a:cubicBezTo>
                  <a:cubicBezTo>
                    <a:pt x="363" y="38"/>
                    <a:pt x="364" y="36"/>
                    <a:pt x="364" y="36"/>
                  </a:cubicBezTo>
                  <a:cubicBezTo>
                    <a:pt x="365" y="36"/>
                    <a:pt x="365" y="36"/>
                    <a:pt x="365" y="36"/>
                  </a:cubicBezTo>
                  <a:cubicBezTo>
                    <a:pt x="366" y="37"/>
                    <a:pt x="367" y="38"/>
                    <a:pt x="367" y="40"/>
                  </a:cubicBezTo>
                  <a:cubicBezTo>
                    <a:pt x="368" y="42"/>
                    <a:pt x="368" y="44"/>
                    <a:pt x="368" y="47"/>
                  </a:cubicBezTo>
                  <a:cubicBezTo>
                    <a:pt x="367" y="50"/>
                    <a:pt x="366" y="50"/>
                    <a:pt x="365" y="51"/>
                  </a:cubicBezTo>
                  <a:cubicBezTo>
                    <a:pt x="363" y="52"/>
                    <a:pt x="362" y="53"/>
                    <a:pt x="362" y="54"/>
                  </a:cubicBezTo>
                  <a:cubicBezTo>
                    <a:pt x="362" y="53"/>
                    <a:pt x="363" y="55"/>
                    <a:pt x="363" y="57"/>
                  </a:cubicBezTo>
                  <a:cubicBezTo>
                    <a:pt x="363" y="58"/>
                    <a:pt x="363" y="61"/>
                    <a:pt x="363" y="61"/>
                  </a:cubicBezTo>
                  <a:cubicBezTo>
                    <a:pt x="362" y="60"/>
                    <a:pt x="362" y="59"/>
                    <a:pt x="361" y="59"/>
                  </a:cubicBezTo>
                  <a:cubicBezTo>
                    <a:pt x="361" y="61"/>
                    <a:pt x="362" y="62"/>
                    <a:pt x="362" y="64"/>
                  </a:cubicBezTo>
                  <a:cubicBezTo>
                    <a:pt x="362" y="65"/>
                    <a:pt x="362" y="65"/>
                    <a:pt x="362" y="66"/>
                  </a:cubicBezTo>
                  <a:cubicBezTo>
                    <a:pt x="362" y="66"/>
                    <a:pt x="362" y="68"/>
                    <a:pt x="362" y="69"/>
                  </a:cubicBezTo>
                  <a:cubicBezTo>
                    <a:pt x="362" y="71"/>
                    <a:pt x="362" y="73"/>
                    <a:pt x="361" y="76"/>
                  </a:cubicBezTo>
                  <a:cubicBezTo>
                    <a:pt x="360" y="79"/>
                    <a:pt x="355" y="86"/>
                    <a:pt x="357" y="87"/>
                  </a:cubicBezTo>
                  <a:cubicBezTo>
                    <a:pt x="361" y="82"/>
                    <a:pt x="370" y="82"/>
                    <a:pt x="372" y="86"/>
                  </a:cubicBezTo>
                  <a:cubicBezTo>
                    <a:pt x="372" y="88"/>
                    <a:pt x="365" y="106"/>
                    <a:pt x="363" y="109"/>
                  </a:cubicBezTo>
                  <a:cubicBezTo>
                    <a:pt x="359" y="115"/>
                    <a:pt x="359" y="99"/>
                    <a:pt x="356" y="104"/>
                  </a:cubicBezTo>
                  <a:cubicBezTo>
                    <a:pt x="357" y="104"/>
                    <a:pt x="357" y="108"/>
                    <a:pt x="357" y="109"/>
                  </a:cubicBezTo>
                  <a:cubicBezTo>
                    <a:pt x="355" y="113"/>
                    <a:pt x="355" y="107"/>
                    <a:pt x="353" y="116"/>
                  </a:cubicBezTo>
                  <a:cubicBezTo>
                    <a:pt x="356" y="118"/>
                    <a:pt x="349" y="133"/>
                    <a:pt x="355" y="120"/>
                  </a:cubicBezTo>
                  <a:cubicBezTo>
                    <a:pt x="353" y="129"/>
                    <a:pt x="352" y="129"/>
                    <a:pt x="350" y="139"/>
                  </a:cubicBezTo>
                  <a:cubicBezTo>
                    <a:pt x="352" y="136"/>
                    <a:pt x="353" y="149"/>
                    <a:pt x="352" y="157"/>
                  </a:cubicBezTo>
                  <a:cubicBezTo>
                    <a:pt x="352" y="156"/>
                    <a:pt x="351" y="158"/>
                    <a:pt x="350" y="159"/>
                  </a:cubicBezTo>
                  <a:cubicBezTo>
                    <a:pt x="346" y="176"/>
                    <a:pt x="344" y="185"/>
                    <a:pt x="343" y="202"/>
                  </a:cubicBezTo>
                  <a:cubicBezTo>
                    <a:pt x="342" y="203"/>
                    <a:pt x="342" y="211"/>
                    <a:pt x="340" y="208"/>
                  </a:cubicBezTo>
                  <a:cubicBezTo>
                    <a:pt x="341" y="210"/>
                    <a:pt x="342" y="212"/>
                    <a:pt x="342" y="217"/>
                  </a:cubicBezTo>
                  <a:cubicBezTo>
                    <a:pt x="342" y="223"/>
                    <a:pt x="341" y="220"/>
                    <a:pt x="341" y="216"/>
                  </a:cubicBezTo>
                  <a:cubicBezTo>
                    <a:pt x="340" y="213"/>
                    <a:pt x="340" y="210"/>
                    <a:pt x="339" y="214"/>
                  </a:cubicBezTo>
                  <a:cubicBezTo>
                    <a:pt x="339" y="214"/>
                    <a:pt x="340" y="215"/>
                    <a:pt x="340" y="216"/>
                  </a:cubicBezTo>
                  <a:cubicBezTo>
                    <a:pt x="340" y="218"/>
                    <a:pt x="341" y="219"/>
                    <a:pt x="341" y="222"/>
                  </a:cubicBezTo>
                  <a:cubicBezTo>
                    <a:pt x="342" y="224"/>
                    <a:pt x="343" y="226"/>
                    <a:pt x="343" y="228"/>
                  </a:cubicBezTo>
                  <a:cubicBezTo>
                    <a:pt x="343" y="229"/>
                    <a:pt x="344" y="230"/>
                    <a:pt x="344" y="231"/>
                  </a:cubicBezTo>
                  <a:cubicBezTo>
                    <a:pt x="345" y="232"/>
                    <a:pt x="345" y="233"/>
                    <a:pt x="346" y="234"/>
                  </a:cubicBezTo>
                  <a:cubicBezTo>
                    <a:pt x="346" y="233"/>
                    <a:pt x="345" y="229"/>
                    <a:pt x="344" y="224"/>
                  </a:cubicBezTo>
                  <a:cubicBezTo>
                    <a:pt x="344" y="221"/>
                    <a:pt x="343" y="219"/>
                    <a:pt x="342" y="216"/>
                  </a:cubicBezTo>
                  <a:cubicBezTo>
                    <a:pt x="342" y="214"/>
                    <a:pt x="342" y="212"/>
                    <a:pt x="341" y="210"/>
                  </a:cubicBezTo>
                  <a:cubicBezTo>
                    <a:pt x="343" y="210"/>
                    <a:pt x="345" y="213"/>
                    <a:pt x="347" y="218"/>
                  </a:cubicBezTo>
                  <a:cubicBezTo>
                    <a:pt x="348" y="220"/>
                    <a:pt x="349" y="223"/>
                    <a:pt x="350" y="227"/>
                  </a:cubicBezTo>
                  <a:cubicBezTo>
                    <a:pt x="351" y="230"/>
                    <a:pt x="353" y="233"/>
                    <a:pt x="355" y="235"/>
                  </a:cubicBezTo>
                  <a:cubicBezTo>
                    <a:pt x="356" y="236"/>
                    <a:pt x="357" y="237"/>
                    <a:pt x="357" y="237"/>
                  </a:cubicBezTo>
                  <a:cubicBezTo>
                    <a:pt x="358" y="238"/>
                    <a:pt x="358" y="238"/>
                    <a:pt x="359" y="239"/>
                  </a:cubicBezTo>
                  <a:cubicBezTo>
                    <a:pt x="359" y="239"/>
                    <a:pt x="359" y="240"/>
                    <a:pt x="359" y="240"/>
                  </a:cubicBezTo>
                  <a:cubicBezTo>
                    <a:pt x="359" y="240"/>
                    <a:pt x="358" y="240"/>
                    <a:pt x="359" y="241"/>
                  </a:cubicBezTo>
                  <a:cubicBezTo>
                    <a:pt x="363" y="243"/>
                    <a:pt x="368" y="243"/>
                    <a:pt x="371" y="242"/>
                  </a:cubicBezTo>
                  <a:cubicBezTo>
                    <a:pt x="374" y="241"/>
                    <a:pt x="376" y="240"/>
                    <a:pt x="378" y="239"/>
                  </a:cubicBezTo>
                  <a:cubicBezTo>
                    <a:pt x="382" y="237"/>
                    <a:pt x="386" y="235"/>
                    <a:pt x="396" y="233"/>
                  </a:cubicBezTo>
                  <a:cubicBezTo>
                    <a:pt x="405" y="232"/>
                    <a:pt x="398" y="236"/>
                    <a:pt x="400" y="237"/>
                  </a:cubicBezTo>
                  <a:cubicBezTo>
                    <a:pt x="390" y="242"/>
                    <a:pt x="384" y="242"/>
                    <a:pt x="377" y="243"/>
                  </a:cubicBezTo>
                  <a:cubicBezTo>
                    <a:pt x="380" y="243"/>
                    <a:pt x="383" y="242"/>
                    <a:pt x="386" y="242"/>
                  </a:cubicBezTo>
                  <a:cubicBezTo>
                    <a:pt x="383" y="244"/>
                    <a:pt x="376" y="246"/>
                    <a:pt x="372" y="245"/>
                  </a:cubicBezTo>
                  <a:cubicBezTo>
                    <a:pt x="373" y="246"/>
                    <a:pt x="377" y="246"/>
                    <a:pt x="381" y="245"/>
                  </a:cubicBezTo>
                  <a:cubicBezTo>
                    <a:pt x="386" y="244"/>
                    <a:pt x="392" y="242"/>
                    <a:pt x="397" y="240"/>
                  </a:cubicBezTo>
                  <a:cubicBezTo>
                    <a:pt x="409" y="236"/>
                    <a:pt x="422" y="231"/>
                    <a:pt x="431" y="228"/>
                  </a:cubicBezTo>
                  <a:cubicBezTo>
                    <a:pt x="434" y="227"/>
                    <a:pt x="440" y="224"/>
                    <a:pt x="437" y="224"/>
                  </a:cubicBezTo>
                  <a:cubicBezTo>
                    <a:pt x="435" y="225"/>
                    <a:pt x="433" y="226"/>
                    <a:pt x="431" y="226"/>
                  </a:cubicBezTo>
                  <a:cubicBezTo>
                    <a:pt x="425" y="226"/>
                    <a:pt x="442" y="221"/>
                    <a:pt x="434" y="222"/>
                  </a:cubicBezTo>
                  <a:cubicBezTo>
                    <a:pt x="438" y="220"/>
                    <a:pt x="442" y="218"/>
                    <a:pt x="447" y="217"/>
                  </a:cubicBezTo>
                  <a:cubicBezTo>
                    <a:pt x="448" y="216"/>
                    <a:pt x="449" y="216"/>
                    <a:pt x="450" y="215"/>
                  </a:cubicBezTo>
                  <a:cubicBezTo>
                    <a:pt x="452" y="215"/>
                    <a:pt x="454" y="215"/>
                    <a:pt x="456" y="214"/>
                  </a:cubicBezTo>
                  <a:cubicBezTo>
                    <a:pt x="457" y="214"/>
                    <a:pt x="459" y="214"/>
                    <a:pt x="461" y="214"/>
                  </a:cubicBezTo>
                  <a:cubicBezTo>
                    <a:pt x="463" y="213"/>
                    <a:pt x="465" y="213"/>
                    <a:pt x="467" y="213"/>
                  </a:cubicBezTo>
                  <a:cubicBezTo>
                    <a:pt x="467" y="214"/>
                    <a:pt x="468" y="215"/>
                    <a:pt x="468" y="216"/>
                  </a:cubicBezTo>
                  <a:cubicBezTo>
                    <a:pt x="468" y="215"/>
                    <a:pt x="466" y="215"/>
                    <a:pt x="463" y="215"/>
                  </a:cubicBezTo>
                  <a:cubicBezTo>
                    <a:pt x="460" y="215"/>
                    <a:pt x="457" y="216"/>
                    <a:pt x="455" y="216"/>
                  </a:cubicBezTo>
                  <a:cubicBezTo>
                    <a:pt x="458" y="215"/>
                    <a:pt x="463" y="215"/>
                    <a:pt x="467" y="216"/>
                  </a:cubicBezTo>
                  <a:cubicBezTo>
                    <a:pt x="472" y="216"/>
                    <a:pt x="476" y="216"/>
                    <a:pt x="481" y="216"/>
                  </a:cubicBezTo>
                  <a:cubicBezTo>
                    <a:pt x="481" y="216"/>
                    <a:pt x="482" y="216"/>
                    <a:pt x="482" y="216"/>
                  </a:cubicBezTo>
                  <a:cubicBezTo>
                    <a:pt x="482" y="216"/>
                    <a:pt x="482" y="216"/>
                    <a:pt x="482" y="216"/>
                  </a:cubicBezTo>
                  <a:cubicBezTo>
                    <a:pt x="482" y="215"/>
                    <a:pt x="482" y="215"/>
                    <a:pt x="482" y="215"/>
                  </a:cubicBezTo>
                  <a:cubicBezTo>
                    <a:pt x="482" y="215"/>
                    <a:pt x="482" y="215"/>
                    <a:pt x="482" y="215"/>
                  </a:cubicBezTo>
                  <a:cubicBezTo>
                    <a:pt x="480" y="214"/>
                    <a:pt x="477" y="214"/>
                    <a:pt x="475" y="213"/>
                  </a:cubicBezTo>
                  <a:cubicBezTo>
                    <a:pt x="478" y="213"/>
                    <a:pt x="481" y="213"/>
                    <a:pt x="485" y="212"/>
                  </a:cubicBezTo>
                  <a:cubicBezTo>
                    <a:pt x="485" y="212"/>
                    <a:pt x="486" y="212"/>
                    <a:pt x="486" y="213"/>
                  </a:cubicBezTo>
                  <a:cubicBezTo>
                    <a:pt x="486" y="213"/>
                    <a:pt x="486" y="213"/>
                    <a:pt x="486" y="213"/>
                  </a:cubicBezTo>
                  <a:cubicBezTo>
                    <a:pt x="486" y="215"/>
                    <a:pt x="486" y="215"/>
                    <a:pt x="486" y="215"/>
                  </a:cubicBezTo>
                  <a:cubicBezTo>
                    <a:pt x="486" y="216"/>
                    <a:pt x="485" y="217"/>
                    <a:pt x="485" y="218"/>
                  </a:cubicBezTo>
                  <a:cubicBezTo>
                    <a:pt x="485" y="221"/>
                    <a:pt x="485" y="223"/>
                    <a:pt x="485" y="225"/>
                  </a:cubicBezTo>
                  <a:cubicBezTo>
                    <a:pt x="484" y="230"/>
                    <a:pt x="482" y="235"/>
                    <a:pt x="479" y="241"/>
                  </a:cubicBezTo>
                  <a:cubicBezTo>
                    <a:pt x="482" y="237"/>
                    <a:pt x="482" y="236"/>
                    <a:pt x="483" y="235"/>
                  </a:cubicBezTo>
                  <a:cubicBezTo>
                    <a:pt x="484" y="234"/>
                    <a:pt x="484" y="232"/>
                    <a:pt x="487" y="226"/>
                  </a:cubicBezTo>
                  <a:cubicBezTo>
                    <a:pt x="483" y="232"/>
                    <a:pt x="488" y="219"/>
                    <a:pt x="489" y="210"/>
                  </a:cubicBezTo>
                  <a:cubicBezTo>
                    <a:pt x="481" y="209"/>
                    <a:pt x="476" y="210"/>
                    <a:pt x="481" y="211"/>
                  </a:cubicBezTo>
                  <a:cubicBezTo>
                    <a:pt x="477" y="210"/>
                    <a:pt x="472" y="209"/>
                    <a:pt x="467" y="209"/>
                  </a:cubicBezTo>
                  <a:cubicBezTo>
                    <a:pt x="464" y="209"/>
                    <a:pt x="461" y="209"/>
                    <a:pt x="458" y="209"/>
                  </a:cubicBezTo>
                  <a:cubicBezTo>
                    <a:pt x="457" y="209"/>
                    <a:pt x="455" y="210"/>
                    <a:pt x="453" y="210"/>
                  </a:cubicBezTo>
                  <a:cubicBezTo>
                    <a:pt x="452" y="210"/>
                    <a:pt x="451" y="210"/>
                    <a:pt x="450" y="210"/>
                  </a:cubicBezTo>
                  <a:cubicBezTo>
                    <a:pt x="450" y="210"/>
                    <a:pt x="449" y="210"/>
                    <a:pt x="449" y="210"/>
                  </a:cubicBezTo>
                  <a:cubicBezTo>
                    <a:pt x="448" y="210"/>
                    <a:pt x="448" y="210"/>
                    <a:pt x="448" y="210"/>
                  </a:cubicBezTo>
                  <a:cubicBezTo>
                    <a:pt x="448" y="211"/>
                    <a:pt x="451" y="211"/>
                    <a:pt x="442" y="212"/>
                  </a:cubicBezTo>
                  <a:cubicBezTo>
                    <a:pt x="442" y="213"/>
                    <a:pt x="441" y="213"/>
                    <a:pt x="441" y="214"/>
                  </a:cubicBezTo>
                  <a:cubicBezTo>
                    <a:pt x="440" y="214"/>
                    <a:pt x="440" y="214"/>
                    <a:pt x="440" y="214"/>
                  </a:cubicBezTo>
                  <a:cubicBezTo>
                    <a:pt x="440" y="214"/>
                    <a:pt x="440" y="214"/>
                    <a:pt x="440" y="214"/>
                  </a:cubicBezTo>
                  <a:cubicBezTo>
                    <a:pt x="440" y="214"/>
                    <a:pt x="440" y="214"/>
                    <a:pt x="441" y="214"/>
                  </a:cubicBezTo>
                  <a:cubicBezTo>
                    <a:pt x="443" y="213"/>
                    <a:pt x="445" y="213"/>
                    <a:pt x="446" y="214"/>
                  </a:cubicBezTo>
                  <a:cubicBezTo>
                    <a:pt x="441" y="216"/>
                    <a:pt x="428" y="220"/>
                    <a:pt x="424" y="223"/>
                  </a:cubicBezTo>
                  <a:cubicBezTo>
                    <a:pt x="419" y="224"/>
                    <a:pt x="425" y="221"/>
                    <a:pt x="422" y="222"/>
                  </a:cubicBezTo>
                  <a:cubicBezTo>
                    <a:pt x="416" y="225"/>
                    <a:pt x="416" y="225"/>
                    <a:pt x="416" y="225"/>
                  </a:cubicBezTo>
                  <a:cubicBezTo>
                    <a:pt x="415" y="224"/>
                    <a:pt x="402" y="227"/>
                    <a:pt x="413" y="222"/>
                  </a:cubicBezTo>
                  <a:cubicBezTo>
                    <a:pt x="403" y="226"/>
                    <a:pt x="403" y="226"/>
                    <a:pt x="403" y="226"/>
                  </a:cubicBezTo>
                  <a:cubicBezTo>
                    <a:pt x="397" y="227"/>
                    <a:pt x="389" y="230"/>
                    <a:pt x="384" y="232"/>
                  </a:cubicBezTo>
                  <a:cubicBezTo>
                    <a:pt x="379" y="233"/>
                    <a:pt x="373" y="237"/>
                    <a:pt x="377" y="235"/>
                  </a:cubicBezTo>
                  <a:cubicBezTo>
                    <a:pt x="372" y="236"/>
                    <a:pt x="367" y="237"/>
                    <a:pt x="364" y="236"/>
                  </a:cubicBezTo>
                  <a:cubicBezTo>
                    <a:pt x="364" y="236"/>
                    <a:pt x="364" y="236"/>
                    <a:pt x="364" y="236"/>
                  </a:cubicBezTo>
                  <a:cubicBezTo>
                    <a:pt x="362" y="235"/>
                    <a:pt x="361" y="235"/>
                    <a:pt x="359" y="233"/>
                  </a:cubicBezTo>
                  <a:cubicBezTo>
                    <a:pt x="359" y="232"/>
                    <a:pt x="358" y="232"/>
                    <a:pt x="358" y="231"/>
                  </a:cubicBezTo>
                  <a:cubicBezTo>
                    <a:pt x="357" y="229"/>
                    <a:pt x="357" y="229"/>
                    <a:pt x="357" y="229"/>
                  </a:cubicBezTo>
                  <a:cubicBezTo>
                    <a:pt x="356" y="228"/>
                    <a:pt x="355" y="227"/>
                    <a:pt x="355" y="224"/>
                  </a:cubicBezTo>
                  <a:cubicBezTo>
                    <a:pt x="354" y="217"/>
                    <a:pt x="353" y="208"/>
                    <a:pt x="355" y="199"/>
                  </a:cubicBezTo>
                  <a:cubicBezTo>
                    <a:pt x="355" y="193"/>
                    <a:pt x="355" y="188"/>
                    <a:pt x="357" y="179"/>
                  </a:cubicBezTo>
                  <a:cubicBezTo>
                    <a:pt x="358" y="177"/>
                    <a:pt x="358" y="177"/>
                    <a:pt x="358" y="177"/>
                  </a:cubicBezTo>
                  <a:cubicBezTo>
                    <a:pt x="359" y="170"/>
                    <a:pt x="364" y="157"/>
                    <a:pt x="363" y="153"/>
                  </a:cubicBezTo>
                  <a:cubicBezTo>
                    <a:pt x="369" y="147"/>
                    <a:pt x="372" y="119"/>
                    <a:pt x="376" y="106"/>
                  </a:cubicBezTo>
                  <a:cubicBezTo>
                    <a:pt x="374" y="105"/>
                    <a:pt x="374" y="105"/>
                    <a:pt x="374" y="105"/>
                  </a:cubicBezTo>
                  <a:cubicBezTo>
                    <a:pt x="376" y="97"/>
                    <a:pt x="377" y="88"/>
                    <a:pt x="378" y="77"/>
                  </a:cubicBezTo>
                  <a:cubicBezTo>
                    <a:pt x="376" y="77"/>
                    <a:pt x="376" y="77"/>
                    <a:pt x="376" y="77"/>
                  </a:cubicBezTo>
                  <a:cubicBezTo>
                    <a:pt x="376" y="75"/>
                    <a:pt x="376" y="72"/>
                    <a:pt x="377" y="69"/>
                  </a:cubicBezTo>
                  <a:cubicBezTo>
                    <a:pt x="377" y="67"/>
                    <a:pt x="377" y="65"/>
                    <a:pt x="377" y="63"/>
                  </a:cubicBezTo>
                  <a:cubicBezTo>
                    <a:pt x="378" y="60"/>
                    <a:pt x="378" y="58"/>
                    <a:pt x="378" y="55"/>
                  </a:cubicBezTo>
                  <a:cubicBezTo>
                    <a:pt x="378" y="50"/>
                    <a:pt x="379" y="45"/>
                    <a:pt x="379" y="39"/>
                  </a:cubicBezTo>
                  <a:cubicBezTo>
                    <a:pt x="378" y="34"/>
                    <a:pt x="378" y="29"/>
                    <a:pt x="377" y="24"/>
                  </a:cubicBezTo>
                  <a:cubicBezTo>
                    <a:pt x="378" y="25"/>
                    <a:pt x="379" y="30"/>
                    <a:pt x="379" y="34"/>
                  </a:cubicBezTo>
                  <a:cubicBezTo>
                    <a:pt x="379" y="29"/>
                    <a:pt x="379" y="25"/>
                    <a:pt x="378" y="20"/>
                  </a:cubicBezTo>
                  <a:cubicBezTo>
                    <a:pt x="378" y="15"/>
                    <a:pt x="377" y="11"/>
                    <a:pt x="376" y="6"/>
                  </a:cubicBezTo>
                  <a:cubicBezTo>
                    <a:pt x="374" y="6"/>
                    <a:pt x="370" y="10"/>
                    <a:pt x="367" y="13"/>
                  </a:cubicBezTo>
                  <a:cubicBezTo>
                    <a:pt x="365" y="14"/>
                    <a:pt x="364" y="16"/>
                    <a:pt x="362" y="17"/>
                  </a:cubicBezTo>
                  <a:cubicBezTo>
                    <a:pt x="361" y="18"/>
                    <a:pt x="359" y="20"/>
                    <a:pt x="358" y="21"/>
                  </a:cubicBezTo>
                  <a:cubicBezTo>
                    <a:pt x="352" y="26"/>
                    <a:pt x="347" y="31"/>
                    <a:pt x="342" y="37"/>
                  </a:cubicBezTo>
                  <a:cubicBezTo>
                    <a:pt x="339" y="43"/>
                    <a:pt x="337" y="46"/>
                    <a:pt x="335" y="50"/>
                  </a:cubicBezTo>
                  <a:cubicBezTo>
                    <a:pt x="335" y="49"/>
                    <a:pt x="335" y="49"/>
                    <a:pt x="335" y="48"/>
                  </a:cubicBezTo>
                  <a:cubicBezTo>
                    <a:pt x="335" y="49"/>
                    <a:pt x="334" y="50"/>
                    <a:pt x="334" y="50"/>
                  </a:cubicBezTo>
                  <a:cubicBezTo>
                    <a:pt x="333" y="52"/>
                    <a:pt x="332" y="53"/>
                    <a:pt x="332" y="54"/>
                  </a:cubicBezTo>
                  <a:cubicBezTo>
                    <a:pt x="331" y="55"/>
                    <a:pt x="331" y="56"/>
                    <a:pt x="330" y="57"/>
                  </a:cubicBezTo>
                  <a:cubicBezTo>
                    <a:pt x="330" y="56"/>
                    <a:pt x="331" y="55"/>
                    <a:pt x="332" y="55"/>
                  </a:cubicBezTo>
                  <a:cubicBezTo>
                    <a:pt x="332" y="54"/>
                    <a:pt x="333" y="53"/>
                    <a:pt x="333" y="52"/>
                  </a:cubicBezTo>
                  <a:cubicBezTo>
                    <a:pt x="333" y="53"/>
                    <a:pt x="332" y="54"/>
                    <a:pt x="332" y="55"/>
                  </a:cubicBezTo>
                  <a:cubicBezTo>
                    <a:pt x="331" y="56"/>
                    <a:pt x="331" y="57"/>
                    <a:pt x="331" y="58"/>
                  </a:cubicBezTo>
                  <a:cubicBezTo>
                    <a:pt x="330" y="60"/>
                    <a:pt x="329" y="63"/>
                    <a:pt x="328" y="65"/>
                  </a:cubicBezTo>
                  <a:cubicBezTo>
                    <a:pt x="326" y="66"/>
                    <a:pt x="326" y="66"/>
                    <a:pt x="326" y="66"/>
                  </a:cubicBezTo>
                  <a:cubicBezTo>
                    <a:pt x="326" y="67"/>
                    <a:pt x="326" y="67"/>
                    <a:pt x="325" y="67"/>
                  </a:cubicBezTo>
                  <a:cubicBezTo>
                    <a:pt x="323" y="72"/>
                    <a:pt x="325" y="71"/>
                    <a:pt x="327" y="69"/>
                  </a:cubicBezTo>
                  <a:cubicBezTo>
                    <a:pt x="327" y="72"/>
                    <a:pt x="326" y="74"/>
                    <a:pt x="326" y="76"/>
                  </a:cubicBezTo>
                  <a:cubicBezTo>
                    <a:pt x="322" y="78"/>
                    <a:pt x="323" y="88"/>
                    <a:pt x="319" y="92"/>
                  </a:cubicBezTo>
                  <a:cubicBezTo>
                    <a:pt x="319" y="95"/>
                    <a:pt x="313" y="115"/>
                    <a:pt x="316" y="118"/>
                  </a:cubicBezTo>
                  <a:cubicBezTo>
                    <a:pt x="316" y="118"/>
                    <a:pt x="315" y="119"/>
                    <a:pt x="316" y="117"/>
                  </a:cubicBezTo>
                  <a:cubicBezTo>
                    <a:pt x="314" y="122"/>
                    <a:pt x="312" y="126"/>
                    <a:pt x="312" y="131"/>
                  </a:cubicBezTo>
                  <a:cubicBezTo>
                    <a:pt x="309" y="132"/>
                    <a:pt x="309" y="132"/>
                    <a:pt x="309" y="132"/>
                  </a:cubicBezTo>
                  <a:cubicBezTo>
                    <a:pt x="308" y="136"/>
                    <a:pt x="308" y="140"/>
                    <a:pt x="308" y="144"/>
                  </a:cubicBezTo>
                  <a:cubicBezTo>
                    <a:pt x="304" y="150"/>
                    <a:pt x="303" y="152"/>
                    <a:pt x="303" y="145"/>
                  </a:cubicBezTo>
                  <a:cubicBezTo>
                    <a:pt x="302" y="153"/>
                    <a:pt x="301" y="156"/>
                    <a:pt x="300" y="159"/>
                  </a:cubicBezTo>
                  <a:cubicBezTo>
                    <a:pt x="299" y="162"/>
                    <a:pt x="298" y="164"/>
                    <a:pt x="296" y="171"/>
                  </a:cubicBezTo>
                  <a:cubicBezTo>
                    <a:pt x="295" y="169"/>
                    <a:pt x="295" y="169"/>
                    <a:pt x="295" y="169"/>
                  </a:cubicBezTo>
                  <a:cubicBezTo>
                    <a:pt x="293" y="171"/>
                    <a:pt x="292" y="175"/>
                    <a:pt x="291" y="176"/>
                  </a:cubicBezTo>
                  <a:cubicBezTo>
                    <a:pt x="290" y="178"/>
                    <a:pt x="289" y="180"/>
                    <a:pt x="288" y="180"/>
                  </a:cubicBezTo>
                  <a:cubicBezTo>
                    <a:pt x="288" y="180"/>
                    <a:pt x="286" y="181"/>
                    <a:pt x="285" y="182"/>
                  </a:cubicBezTo>
                  <a:cubicBezTo>
                    <a:pt x="285" y="182"/>
                    <a:pt x="284" y="182"/>
                    <a:pt x="284" y="183"/>
                  </a:cubicBezTo>
                  <a:cubicBezTo>
                    <a:pt x="283" y="183"/>
                    <a:pt x="283" y="183"/>
                    <a:pt x="283" y="183"/>
                  </a:cubicBezTo>
                  <a:cubicBezTo>
                    <a:pt x="283" y="183"/>
                    <a:pt x="282" y="184"/>
                    <a:pt x="282" y="184"/>
                  </a:cubicBezTo>
                  <a:cubicBezTo>
                    <a:pt x="282" y="183"/>
                    <a:pt x="282" y="183"/>
                    <a:pt x="282" y="183"/>
                  </a:cubicBezTo>
                  <a:cubicBezTo>
                    <a:pt x="281" y="181"/>
                    <a:pt x="280" y="180"/>
                    <a:pt x="279" y="178"/>
                  </a:cubicBezTo>
                  <a:cubicBezTo>
                    <a:pt x="278" y="177"/>
                    <a:pt x="278" y="176"/>
                    <a:pt x="277" y="175"/>
                  </a:cubicBezTo>
                  <a:cubicBezTo>
                    <a:pt x="276" y="174"/>
                    <a:pt x="276" y="174"/>
                    <a:pt x="276" y="174"/>
                  </a:cubicBezTo>
                  <a:cubicBezTo>
                    <a:pt x="276" y="173"/>
                    <a:pt x="276" y="173"/>
                    <a:pt x="275" y="172"/>
                  </a:cubicBezTo>
                  <a:cubicBezTo>
                    <a:pt x="269" y="158"/>
                    <a:pt x="266" y="141"/>
                    <a:pt x="266" y="127"/>
                  </a:cubicBezTo>
                  <a:cubicBezTo>
                    <a:pt x="262" y="132"/>
                    <a:pt x="267" y="113"/>
                    <a:pt x="263" y="112"/>
                  </a:cubicBezTo>
                  <a:cubicBezTo>
                    <a:pt x="264" y="111"/>
                    <a:pt x="265" y="107"/>
                    <a:pt x="266" y="111"/>
                  </a:cubicBezTo>
                  <a:cubicBezTo>
                    <a:pt x="264" y="97"/>
                    <a:pt x="267" y="89"/>
                    <a:pt x="263" y="80"/>
                  </a:cubicBezTo>
                  <a:cubicBezTo>
                    <a:pt x="264" y="78"/>
                    <a:pt x="265" y="83"/>
                    <a:pt x="265" y="81"/>
                  </a:cubicBezTo>
                  <a:cubicBezTo>
                    <a:pt x="265" y="80"/>
                    <a:pt x="265" y="79"/>
                    <a:pt x="265" y="78"/>
                  </a:cubicBezTo>
                  <a:cubicBezTo>
                    <a:pt x="265" y="77"/>
                    <a:pt x="265" y="77"/>
                    <a:pt x="265" y="76"/>
                  </a:cubicBezTo>
                  <a:cubicBezTo>
                    <a:pt x="265" y="75"/>
                    <a:pt x="265" y="74"/>
                    <a:pt x="265" y="74"/>
                  </a:cubicBezTo>
                  <a:cubicBezTo>
                    <a:pt x="265" y="73"/>
                    <a:pt x="265" y="73"/>
                    <a:pt x="266" y="75"/>
                  </a:cubicBezTo>
                  <a:cubicBezTo>
                    <a:pt x="266" y="76"/>
                    <a:pt x="266" y="76"/>
                    <a:pt x="266" y="76"/>
                  </a:cubicBezTo>
                  <a:cubicBezTo>
                    <a:pt x="266" y="77"/>
                    <a:pt x="266" y="77"/>
                    <a:pt x="266" y="77"/>
                  </a:cubicBezTo>
                  <a:cubicBezTo>
                    <a:pt x="266" y="78"/>
                    <a:pt x="266" y="79"/>
                    <a:pt x="266" y="79"/>
                  </a:cubicBezTo>
                  <a:cubicBezTo>
                    <a:pt x="266" y="77"/>
                    <a:pt x="266" y="75"/>
                    <a:pt x="266" y="73"/>
                  </a:cubicBezTo>
                  <a:cubicBezTo>
                    <a:pt x="266" y="70"/>
                    <a:pt x="265" y="68"/>
                    <a:pt x="265" y="66"/>
                  </a:cubicBezTo>
                  <a:cubicBezTo>
                    <a:pt x="265" y="63"/>
                    <a:pt x="264" y="60"/>
                    <a:pt x="263" y="59"/>
                  </a:cubicBezTo>
                  <a:cubicBezTo>
                    <a:pt x="262" y="56"/>
                    <a:pt x="260" y="57"/>
                    <a:pt x="259" y="58"/>
                  </a:cubicBezTo>
                  <a:cubicBezTo>
                    <a:pt x="259" y="46"/>
                    <a:pt x="258" y="41"/>
                    <a:pt x="256" y="39"/>
                  </a:cubicBezTo>
                  <a:cubicBezTo>
                    <a:pt x="256" y="36"/>
                    <a:pt x="256" y="33"/>
                    <a:pt x="257" y="32"/>
                  </a:cubicBezTo>
                  <a:cubicBezTo>
                    <a:pt x="257" y="31"/>
                    <a:pt x="257" y="31"/>
                    <a:pt x="258" y="37"/>
                  </a:cubicBezTo>
                  <a:cubicBezTo>
                    <a:pt x="258" y="36"/>
                    <a:pt x="258" y="35"/>
                    <a:pt x="258" y="34"/>
                  </a:cubicBezTo>
                  <a:cubicBezTo>
                    <a:pt x="258" y="32"/>
                    <a:pt x="258" y="31"/>
                    <a:pt x="257" y="29"/>
                  </a:cubicBezTo>
                  <a:cubicBezTo>
                    <a:pt x="257" y="26"/>
                    <a:pt x="256" y="22"/>
                    <a:pt x="256" y="18"/>
                  </a:cubicBezTo>
                  <a:cubicBezTo>
                    <a:pt x="255" y="14"/>
                    <a:pt x="254" y="10"/>
                    <a:pt x="253" y="7"/>
                  </a:cubicBezTo>
                  <a:cubicBezTo>
                    <a:pt x="252" y="4"/>
                    <a:pt x="252" y="1"/>
                    <a:pt x="251" y="1"/>
                  </a:cubicBezTo>
                  <a:cubicBezTo>
                    <a:pt x="251" y="1"/>
                    <a:pt x="251" y="2"/>
                    <a:pt x="250" y="2"/>
                  </a:cubicBezTo>
                  <a:cubicBezTo>
                    <a:pt x="250" y="1"/>
                    <a:pt x="249" y="1"/>
                    <a:pt x="249" y="0"/>
                  </a:cubicBezTo>
                  <a:cubicBezTo>
                    <a:pt x="248" y="0"/>
                    <a:pt x="248" y="0"/>
                    <a:pt x="248" y="0"/>
                  </a:cubicBezTo>
                  <a:cubicBezTo>
                    <a:pt x="248" y="0"/>
                    <a:pt x="248" y="1"/>
                    <a:pt x="248" y="1"/>
                  </a:cubicBezTo>
                  <a:cubicBezTo>
                    <a:pt x="248" y="1"/>
                    <a:pt x="247" y="2"/>
                    <a:pt x="247" y="2"/>
                  </a:cubicBezTo>
                  <a:cubicBezTo>
                    <a:pt x="247" y="3"/>
                    <a:pt x="246" y="4"/>
                    <a:pt x="246" y="4"/>
                  </a:cubicBezTo>
                  <a:cubicBezTo>
                    <a:pt x="244" y="7"/>
                    <a:pt x="242" y="8"/>
                    <a:pt x="241" y="10"/>
                  </a:cubicBezTo>
                  <a:cubicBezTo>
                    <a:pt x="240" y="12"/>
                    <a:pt x="239" y="13"/>
                    <a:pt x="238" y="14"/>
                  </a:cubicBezTo>
                  <a:cubicBezTo>
                    <a:pt x="236" y="17"/>
                    <a:pt x="234" y="20"/>
                    <a:pt x="232" y="25"/>
                  </a:cubicBezTo>
                  <a:cubicBezTo>
                    <a:pt x="232" y="25"/>
                    <a:pt x="233" y="24"/>
                    <a:pt x="233" y="23"/>
                  </a:cubicBezTo>
                  <a:cubicBezTo>
                    <a:pt x="232" y="33"/>
                    <a:pt x="229" y="33"/>
                    <a:pt x="226" y="44"/>
                  </a:cubicBezTo>
                  <a:cubicBezTo>
                    <a:pt x="226" y="43"/>
                    <a:pt x="226" y="43"/>
                    <a:pt x="226" y="43"/>
                  </a:cubicBezTo>
                  <a:cubicBezTo>
                    <a:pt x="226" y="44"/>
                    <a:pt x="225" y="45"/>
                    <a:pt x="225" y="46"/>
                  </a:cubicBezTo>
                  <a:cubicBezTo>
                    <a:pt x="224" y="48"/>
                    <a:pt x="224" y="49"/>
                    <a:pt x="224" y="50"/>
                  </a:cubicBezTo>
                  <a:cubicBezTo>
                    <a:pt x="223" y="51"/>
                    <a:pt x="223" y="53"/>
                    <a:pt x="222" y="54"/>
                  </a:cubicBezTo>
                  <a:cubicBezTo>
                    <a:pt x="222" y="57"/>
                    <a:pt x="222" y="59"/>
                    <a:pt x="221" y="60"/>
                  </a:cubicBezTo>
                  <a:cubicBezTo>
                    <a:pt x="221" y="62"/>
                    <a:pt x="221" y="63"/>
                    <a:pt x="221" y="66"/>
                  </a:cubicBezTo>
                  <a:cubicBezTo>
                    <a:pt x="220" y="67"/>
                    <a:pt x="220" y="69"/>
                    <a:pt x="220" y="71"/>
                  </a:cubicBezTo>
                  <a:cubicBezTo>
                    <a:pt x="219" y="73"/>
                    <a:pt x="219" y="75"/>
                    <a:pt x="218" y="78"/>
                  </a:cubicBezTo>
                  <a:cubicBezTo>
                    <a:pt x="220" y="77"/>
                    <a:pt x="220" y="77"/>
                    <a:pt x="220" y="77"/>
                  </a:cubicBezTo>
                  <a:cubicBezTo>
                    <a:pt x="224" y="80"/>
                    <a:pt x="216" y="96"/>
                    <a:pt x="218" y="108"/>
                  </a:cubicBezTo>
                  <a:cubicBezTo>
                    <a:pt x="219" y="104"/>
                    <a:pt x="219" y="104"/>
                    <a:pt x="219" y="104"/>
                  </a:cubicBezTo>
                  <a:cubicBezTo>
                    <a:pt x="220" y="111"/>
                    <a:pt x="213" y="123"/>
                    <a:pt x="212" y="129"/>
                  </a:cubicBezTo>
                  <a:cubicBezTo>
                    <a:pt x="212" y="131"/>
                    <a:pt x="212" y="127"/>
                    <a:pt x="211" y="125"/>
                  </a:cubicBezTo>
                  <a:cubicBezTo>
                    <a:pt x="208" y="142"/>
                    <a:pt x="214" y="127"/>
                    <a:pt x="214" y="140"/>
                  </a:cubicBezTo>
                  <a:cubicBezTo>
                    <a:pt x="212" y="142"/>
                    <a:pt x="211" y="137"/>
                    <a:pt x="210" y="145"/>
                  </a:cubicBezTo>
                  <a:cubicBezTo>
                    <a:pt x="209" y="148"/>
                    <a:pt x="210" y="154"/>
                    <a:pt x="210" y="161"/>
                  </a:cubicBezTo>
                  <a:cubicBezTo>
                    <a:pt x="210" y="168"/>
                    <a:pt x="209" y="176"/>
                    <a:pt x="206" y="181"/>
                  </a:cubicBezTo>
                  <a:cubicBezTo>
                    <a:pt x="207" y="180"/>
                    <a:pt x="208" y="179"/>
                    <a:pt x="208" y="178"/>
                  </a:cubicBezTo>
                  <a:cubicBezTo>
                    <a:pt x="209" y="178"/>
                    <a:pt x="209" y="179"/>
                    <a:pt x="209" y="182"/>
                  </a:cubicBezTo>
                  <a:cubicBezTo>
                    <a:pt x="208" y="183"/>
                    <a:pt x="208" y="184"/>
                    <a:pt x="208" y="185"/>
                  </a:cubicBezTo>
                  <a:cubicBezTo>
                    <a:pt x="207" y="187"/>
                    <a:pt x="206" y="188"/>
                    <a:pt x="206" y="189"/>
                  </a:cubicBezTo>
                  <a:cubicBezTo>
                    <a:pt x="205" y="190"/>
                    <a:pt x="205" y="191"/>
                    <a:pt x="204" y="191"/>
                  </a:cubicBezTo>
                  <a:cubicBezTo>
                    <a:pt x="204" y="192"/>
                    <a:pt x="203" y="193"/>
                    <a:pt x="203" y="193"/>
                  </a:cubicBezTo>
                  <a:cubicBezTo>
                    <a:pt x="201" y="195"/>
                    <a:pt x="199" y="197"/>
                    <a:pt x="198" y="201"/>
                  </a:cubicBezTo>
                  <a:cubicBezTo>
                    <a:pt x="197" y="201"/>
                    <a:pt x="197" y="200"/>
                    <a:pt x="197" y="200"/>
                  </a:cubicBezTo>
                  <a:cubicBezTo>
                    <a:pt x="197" y="200"/>
                    <a:pt x="197" y="201"/>
                    <a:pt x="196" y="201"/>
                  </a:cubicBezTo>
                  <a:cubicBezTo>
                    <a:pt x="196" y="201"/>
                    <a:pt x="196" y="201"/>
                    <a:pt x="196" y="201"/>
                  </a:cubicBezTo>
                  <a:cubicBezTo>
                    <a:pt x="196" y="202"/>
                    <a:pt x="196" y="201"/>
                    <a:pt x="196" y="201"/>
                  </a:cubicBezTo>
                  <a:cubicBezTo>
                    <a:pt x="193" y="199"/>
                    <a:pt x="190" y="194"/>
                    <a:pt x="188" y="192"/>
                  </a:cubicBezTo>
                  <a:cubicBezTo>
                    <a:pt x="188" y="191"/>
                    <a:pt x="188" y="191"/>
                    <a:pt x="188" y="190"/>
                  </a:cubicBezTo>
                  <a:cubicBezTo>
                    <a:pt x="188" y="190"/>
                    <a:pt x="189" y="190"/>
                    <a:pt x="189" y="190"/>
                  </a:cubicBezTo>
                  <a:cubicBezTo>
                    <a:pt x="189" y="189"/>
                    <a:pt x="189" y="189"/>
                    <a:pt x="189" y="188"/>
                  </a:cubicBezTo>
                  <a:cubicBezTo>
                    <a:pt x="188" y="187"/>
                    <a:pt x="188" y="185"/>
                    <a:pt x="187" y="183"/>
                  </a:cubicBezTo>
                  <a:cubicBezTo>
                    <a:pt x="186" y="179"/>
                    <a:pt x="184" y="174"/>
                    <a:pt x="182" y="169"/>
                  </a:cubicBezTo>
                  <a:cubicBezTo>
                    <a:pt x="179" y="160"/>
                    <a:pt x="175" y="151"/>
                    <a:pt x="178" y="150"/>
                  </a:cubicBezTo>
                  <a:cubicBezTo>
                    <a:pt x="173" y="129"/>
                    <a:pt x="173" y="129"/>
                    <a:pt x="173" y="129"/>
                  </a:cubicBezTo>
                  <a:cubicBezTo>
                    <a:pt x="173" y="129"/>
                    <a:pt x="173" y="129"/>
                    <a:pt x="173" y="129"/>
                  </a:cubicBezTo>
                  <a:cubicBezTo>
                    <a:pt x="170" y="116"/>
                    <a:pt x="167" y="111"/>
                    <a:pt x="164" y="107"/>
                  </a:cubicBezTo>
                  <a:cubicBezTo>
                    <a:pt x="164" y="104"/>
                    <a:pt x="165" y="106"/>
                    <a:pt x="165" y="106"/>
                  </a:cubicBezTo>
                  <a:cubicBezTo>
                    <a:pt x="163" y="96"/>
                    <a:pt x="161" y="90"/>
                    <a:pt x="159" y="85"/>
                  </a:cubicBezTo>
                  <a:cubicBezTo>
                    <a:pt x="157" y="80"/>
                    <a:pt x="154" y="76"/>
                    <a:pt x="149" y="69"/>
                  </a:cubicBezTo>
                  <a:cubicBezTo>
                    <a:pt x="149" y="66"/>
                    <a:pt x="149" y="66"/>
                    <a:pt x="149" y="66"/>
                  </a:cubicBezTo>
                  <a:cubicBezTo>
                    <a:pt x="149" y="65"/>
                    <a:pt x="147" y="63"/>
                    <a:pt x="146" y="60"/>
                  </a:cubicBezTo>
                  <a:cubicBezTo>
                    <a:pt x="145" y="58"/>
                    <a:pt x="144" y="57"/>
                    <a:pt x="143" y="55"/>
                  </a:cubicBezTo>
                  <a:cubicBezTo>
                    <a:pt x="141" y="53"/>
                    <a:pt x="139" y="50"/>
                    <a:pt x="137" y="47"/>
                  </a:cubicBezTo>
                  <a:cubicBezTo>
                    <a:pt x="132" y="42"/>
                    <a:pt x="126" y="38"/>
                    <a:pt x="120" y="36"/>
                  </a:cubicBezTo>
                  <a:cubicBezTo>
                    <a:pt x="117" y="34"/>
                    <a:pt x="113" y="33"/>
                    <a:pt x="110" y="32"/>
                  </a:cubicBezTo>
                  <a:cubicBezTo>
                    <a:pt x="110" y="32"/>
                    <a:pt x="109" y="32"/>
                    <a:pt x="109" y="32"/>
                  </a:cubicBezTo>
                  <a:cubicBezTo>
                    <a:pt x="109" y="33"/>
                    <a:pt x="109" y="33"/>
                    <a:pt x="109" y="33"/>
                  </a:cubicBezTo>
                  <a:cubicBezTo>
                    <a:pt x="109" y="34"/>
                    <a:pt x="109" y="34"/>
                    <a:pt x="109" y="34"/>
                  </a:cubicBezTo>
                  <a:cubicBezTo>
                    <a:pt x="108" y="37"/>
                    <a:pt x="108" y="37"/>
                    <a:pt x="108" y="37"/>
                  </a:cubicBezTo>
                  <a:cubicBezTo>
                    <a:pt x="108" y="38"/>
                    <a:pt x="107" y="40"/>
                    <a:pt x="107" y="42"/>
                  </a:cubicBezTo>
                  <a:cubicBezTo>
                    <a:pt x="107" y="41"/>
                    <a:pt x="107" y="40"/>
                    <a:pt x="107" y="38"/>
                  </a:cubicBezTo>
                  <a:cubicBezTo>
                    <a:pt x="106" y="42"/>
                    <a:pt x="105" y="46"/>
                    <a:pt x="104" y="49"/>
                  </a:cubicBezTo>
                  <a:cubicBezTo>
                    <a:pt x="103" y="51"/>
                    <a:pt x="103" y="54"/>
                    <a:pt x="102" y="56"/>
                  </a:cubicBezTo>
                  <a:cubicBezTo>
                    <a:pt x="102" y="58"/>
                    <a:pt x="102" y="60"/>
                    <a:pt x="101" y="63"/>
                  </a:cubicBezTo>
                  <a:cubicBezTo>
                    <a:pt x="101" y="66"/>
                    <a:pt x="101" y="66"/>
                    <a:pt x="101" y="66"/>
                  </a:cubicBezTo>
                  <a:cubicBezTo>
                    <a:pt x="100" y="68"/>
                    <a:pt x="100" y="68"/>
                    <a:pt x="100" y="68"/>
                  </a:cubicBezTo>
                  <a:cubicBezTo>
                    <a:pt x="100" y="70"/>
                    <a:pt x="100" y="72"/>
                    <a:pt x="100" y="73"/>
                  </a:cubicBezTo>
                  <a:cubicBezTo>
                    <a:pt x="99" y="76"/>
                    <a:pt x="99" y="80"/>
                    <a:pt x="99" y="83"/>
                  </a:cubicBezTo>
                  <a:cubicBezTo>
                    <a:pt x="99" y="89"/>
                    <a:pt x="99" y="95"/>
                    <a:pt x="99" y="99"/>
                  </a:cubicBezTo>
                  <a:cubicBezTo>
                    <a:pt x="100" y="104"/>
                    <a:pt x="102" y="107"/>
                    <a:pt x="104" y="109"/>
                  </a:cubicBezTo>
                  <a:cubicBezTo>
                    <a:pt x="105" y="114"/>
                    <a:pt x="107" y="119"/>
                    <a:pt x="108" y="124"/>
                  </a:cubicBezTo>
                  <a:cubicBezTo>
                    <a:pt x="105" y="105"/>
                    <a:pt x="112" y="126"/>
                    <a:pt x="111" y="118"/>
                  </a:cubicBezTo>
                  <a:cubicBezTo>
                    <a:pt x="113" y="126"/>
                    <a:pt x="113" y="138"/>
                    <a:pt x="111" y="129"/>
                  </a:cubicBezTo>
                  <a:cubicBezTo>
                    <a:pt x="111" y="127"/>
                    <a:pt x="111" y="127"/>
                    <a:pt x="111" y="127"/>
                  </a:cubicBezTo>
                  <a:cubicBezTo>
                    <a:pt x="109" y="126"/>
                    <a:pt x="110" y="132"/>
                    <a:pt x="111" y="138"/>
                  </a:cubicBezTo>
                  <a:cubicBezTo>
                    <a:pt x="112" y="145"/>
                    <a:pt x="114" y="151"/>
                    <a:pt x="113" y="151"/>
                  </a:cubicBezTo>
                  <a:cubicBezTo>
                    <a:pt x="118" y="169"/>
                    <a:pt x="123" y="187"/>
                    <a:pt x="128" y="205"/>
                  </a:cubicBezTo>
                  <a:cubicBezTo>
                    <a:pt x="131" y="214"/>
                    <a:pt x="133" y="223"/>
                    <a:pt x="135" y="231"/>
                  </a:cubicBezTo>
                  <a:cubicBezTo>
                    <a:pt x="137" y="237"/>
                    <a:pt x="137" y="237"/>
                    <a:pt x="137" y="237"/>
                  </a:cubicBezTo>
                  <a:cubicBezTo>
                    <a:pt x="137" y="238"/>
                    <a:pt x="137" y="239"/>
                    <a:pt x="137" y="240"/>
                  </a:cubicBezTo>
                  <a:cubicBezTo>
                    <a:pt x="138" y="242"/>
                    <a:pt x="138" y="244"/>
                    <a:pt x="138" y="246"/>
                  </a:cubicBezTo>
                  <a:cubicBezTo>
                    <a:pt x="140" y="247"/>
                    <a:pt x="141" y="247"/>
                    <a:pt x="142" y="247"/>
                  </a:cubicBezTo>
                  <a:cubicBezTo>
                    <a:pt x="143" y="254"/>
                    <a:pt x="143" y="254"/>
                    <a:pt x="143" y="254"/>
                  </a:cubicBezTo>
                  <a:cubicBezTo>
                    <a:pt x="143" y="254"/>
                    <a:pt x="143" y="254"/>
                    <a:pt x="143" y="254"/>
                  </a:cubicBezTo>
                  <a:cubicBezTo>
                    <a:pt x="142" y="255"/>
                    <a:pt x="142" y="255"/>
                    <a:pt x="142" y="254"/>
                  </a:cubicBezTo>
                  <a:cubicBezTo>
                    <a:pt x="142" y="254"/>
                    <a:pt x="141" y="254"/>
                    <a:pt x="141" y="254"/>
                  </a:cubicBezTo>
                  <a:cubicBezTo>
                    <a:pt x="141" y="253"/>
                    <a:pt x="141" y="253"/>
                    <a:pt x="141" y="253"/>
                  </a:cubicBezTo>
                  <a:cubicBezTo>
                    <a:pt x="141" y="253"/>
                    <a:pt x="140" y="252"/>
                    <a:pt x="140" y="252"/>
                  </a:cubicBezTo>
                  <a:cubicBezTo>
                    <a:pt x="140" y="251"/>
                    <a:pt x="140" y="250"/>
                    <a:pt x="140" y="249"/>
                  </a:cubicBezTo>
                  <a:cubicBezTo>
                    <a:pt x="139" y="249"/>
                    <a:pt x="139" y="249"/>
                    <a:pt x="139" y="250"/>
                  </a:cubicBezTo>
                  <a:cubicBezTo>
                    <a:pt x="139" y="251"/>
                    <a:pt x="139" y="251"/>
                    <a:pt x="139" y="251"/>
                  </a:cubicBezTo>
                  <a:cubicBezTo>
                    <a:pt x="140" y="251"/>
                    <a:pt x="140" y="251"/>
                    <a:pt x="140" y="251"/>
                  </a:cubicBezTo>
                  <a:cubicBezTo>
                    <a:pt x="139" y="251"/>
                    <a:pt x="139" y="251"/>
                    <a:pt x="139" y="251"/>
                  </a:cubicBezTo>
                  <a:cubicBezTo>
                    <a:pt x="139" y="251"/>
                    <a:pt x="139" y="251"/>
                    <a:pt x="139" y="252"/>
                  </a:cubicBezTo>
                  <a:cubicBezTo>
                    <a:pt x="139" y="252"/>
                    <a:pt x="139" y="252"/>
                    <a:pt x="138" y="252"/>
                  </a:cubicBezTo>
                  <a:cubicBezTo>
                    <a:pt x="138" y="253"/>
                    <a:pt x="138" y="253"/>
                    <a:pt x="138" y="253"/>
                  </a:cubicBezTo>
                  <a:cubicBezTo>
                    <a:pt x="132" y="250"/>
                    <a:pt x="133" y="250"/>
                    <a:pt x="134" y="249"/>
                  </a:cubicBezTo>
                  <a:cubicBezTo>
                    <a:pt x="135" y="249"/>
                    <a:pt x="136" y="249"/>
                    <a:pt x="135" y="248"/>
                  </a:cubicBezTo>
                  <a:cubicBezTo>
                    <a:pt x="135" y="248"/>
                    <a:pt x="134" y="248"/>
                    <a:pt x="133" y="247"/>
                  </a:cubicBezTo>
                  <a:cubicBezTo>
                    <a:pt x="134" y="248"/>
                    <a:pt x="134" y="248"/>
                    <a:pt x="134" y="248"/>
                  </a:cubicBezTo>
                  <a:cubicBezTo>
                    <a:pt x="132" y="249"/>
                    <a:pt x="132" y="250"/>
                    <a:pt x="126" y="247"/>
                  </a:cubicBezTo>
                  <a:cubicBezTo>
                    <a:pt x="126" y="247"/>
                    <a:pt x="125" y="246"/>
                    <a:pt x="124" y="245"/>
                  </a:cubicBezTo>
                  <a:cubicBezTo>
                    <a:pt x="124" y="245"/>
                    <a:pt x="124" y="244"/>
                    <a:pt x="124" y="244"/>
                  </a:cubicBezTo>
                  <a:cubicBezTo>
                    <a:pt x="123" y="244"/>
                    <a:pt x="124" y="243"/>
                    <a:pt x="123" y="243"/>
                  </a:cubicBezTo>
                  <a:cubicBezTo>
                    <a:pt x="123" y="243"/>
                    <a:pt x="122" y="242"/>
                    <a:pt x="119" y="241"/>
                  </a:cubicBezTo>
                  <a:cubicBezTo>
                    <a:pt x="106" y="233"/>
                    <a:pt x="106" y="233"/>
                    <a:pt x="106" y="233"/>
                  </a:cubicBezTo>
                  <a:cubicBezTo>
                    <a:pt x="110" y="238"/>
                    <a:pt x="110" y="238"/>
                    <a:pt x="110" y="238"/>
                  </a:cubicBezTo>
                  <a:cubicBezTo>
                    <a:pt x="103" y="236"/>
                    <a:pt x="97" y="231"/>
                    <a:pt x="102" y="237"/>
                  </a:cubicBezTo>
                  <a:cubicBezTo>
                    <a:pt x="98" y="232"/>
                    <a:pt x="86" y="225"/>
                    <a:pt x="72" y="219"/>
                  </a:cubicBezTo>
                  <a:cubicBezTo>
                    <a:pt x="66" y="216"/>
                    <a:pt x="59" y="214"/>
                    <a:pt x="53" y="213"/>
                  </a:cubicBezTo>
                  <a:cubicBezTo>
                    <a:pt x="47" y="212"/>
                    <a:pt x="42" y="211"/>
                    <a:pt x="40" y="211"/>
                  </a:cubicBezTo>
                  <a:cubicBezTo>
                    <a:pt x="38" y="211"/>
                    <a:pt x="35" y="212"/>
                    <a:pt x="32" y="213"/>
                  </a:cubicBezTo>
                  <a:cubicBezTo>
                    <a:pt x="31" y="213"/>
                    <a:pt x="29" y="213"/>
                    <a:pt x="28" y="214"/>
                  </a:cubicBezTo>
                  <a:cubicBezTo>
                    <a:pt x="27" y="214"/>
                    <a:pt x="25" y="215"/>
                    <a:pt x="24" y="215"/>
                  </a:cubicBezTo>
                  <a:cubicBezTo>
                    <a:pt x="19" y="217"/>
                    <a:pt x="14" y="219"/>
                    <a:pt x="8" y="224"/>
                  </a:cubicBezTo>
                  <a:cubicBezTo>
                    <a:pt x="9" y="223"/>
                    <a:pt x="11" y="223"/>
                    <a:pt x="11" y="224"/>
                  </a:cubicBezTo>
                  <a:cubicBezTo>
                    <a:pt x="11" y="224"/>
                    <a:pt x="11" y="225"/>
                    <a:pt x="10" y="226"/>
                  </a:cubicBezTo>
                  <a:cubicBezTo>
                    <a:pt x="9" y="226"/>
                    <a:pt x="9" y="227"/>
                    <a:pt x="8" y="228"/>
                  </a:cubicBezTo>
                  <a:cubicBezTo>
                    <a:pt x="7" y="229"/>
                    <a:pt x="7" y="230"/>
                    <a:pt x="6" y="231"/>
                  </a:cubicBezTo>
                  <a:cubicBezTo>
                    <a:pt x="5" y="229"/>
                    <a:pt x="4" y="229"/>
                    <a:pt x="3" y="231"/>
                  </a:cubicBezTo>
                  <a:cubicBezTo>
                    <a:pt x="1" y="233"/>
                    <a:pt x="0" y="237"/>
                    <a:pt x="0" y="241"/>
                  </a:cubicBezTo>
                  <a:cubicBezTo>
                    <a:pt x="1" y="250"/>
                    <a:pt x="6" y="257"/>
                    <a:pt x="7" y="262"/>
                  </a:cubicBezTo>
                  <a:cubicBezTo>
                    <a:pt x="6" y="258"/>
                    <a:pt x="11" y="265"/>
                    <a:pt x="16" y="269"/>
                  </a:cubicBezTo>
                  <a:cubicBezTo>
                    <a:pt x="21" y="274"/>
                    <a:pt x="26" y="278"/>
                    <a:pt x="23" y="272"/>
                  </a:cubicBezTo>
                  <a:cubicBezTo>
                    <a:pt x="30" y="278"/>
                    <a:pt x="22" y="274"/>
                    <a:pt x="27" y="280"/>
                  </a:cubicBezTo>
                  <a:cubicBezTo>
                    <a:pt x="35" y="285"/>
                    <a:pt x="44" y="292"/>
                    <a:pt x="54" y="299"/>
                  </a:cubicBezTo>
                  <a:cubicBezTo>
                    <a:pt x="59" y="303"/>
                    <a:pt x="64" y="306"/>
                    <a:pt x="69" y="310"/>
                  </a:cubicBezTo>
                  <a:cubicBezTo>
                    <a:pt x="74" y="314"/>
                    <a:pt x="80" y="317"/>
                    <a:pt x="85" y="320"/>
                  </a:cubicBezTo>
                  <a:cubicBezTo>
                    <a:pt x="86" y="319"/>
                    <a:pt x="83" y="316"/>
                    <a:pt x="88" y="318"/>
                  </a:cubicBezTo>
                  <a:cubicBezTo>
                    <a:pt x="98" y="327"/>
                    <a:pt x="98" y="327"/>
                    <a:pt x="98" y="327"/>
                  </a:cubicBezTo>
                  <a:cubicBezTo>
                    <a:pt x="103" y="329"/>
                    <a:pt x="104" y="326"/>
                    <a:pt x="111" y="332"/>
                  </a:cubicBezTo>
                  <a:cubicBezTo>
                    <a:pt x="110" y="331"/>
                    <a:pt x="109" y="329"/>
                    <a:pt x="112" y="331"/>
                  </a:cubicBezTo>
                  <a:cubicBezTo>
                    <a:pt x="122" y="337"/>
                    <a:pt x="132" y="344"/>
                    <a:pt x="140" y="352"/>
                  </a:cubicBezTo>
                  <a:cubicBezTo>
                    <a:pt x="144" y="356"/>
                    <a:pt x="148" y="360"/>
                    <a:pt x="151" y="365"/>
                  </a:cubicBezTo>
                  <a:cubicBezTo>
                    <a:pt x="152" y="367"/>
                    <a:pt x="154" y="370"/>
                    <a:pt x="155" y="372"/>
                  </a:cubicBezTo>
                  <a:cubicBezTo>
                    <a:pt x="156" y="375"/>
                    <a:pt x="157" y="378"/>
                    <a:pt x="158" y="381"/>
                  </a:cubicBezTo>
                  <a:cubicBezTo>
                    <a:pt x="161" y="392"/>
                    <a:pt x="163" y="404"/>
                    <a:pt x="163" y="417"/>
                  </a:cubicBezTo>
                  <a:cubicBezTo>
                    <a:pt x="164" y="429"/>
                    <a:pt x="164" y="441"/>
                    <a:pt x="162" y="453"/>
                  </a:cubicBezTo>
                  <a:cubicBezTo>
                    <a:pt x="163" y="447"/>
                    <a:pt x="163" y="451"/>
                    <a:pt x="163" y="456"/>
                  </a:cubicBezTo>
                  <a:cubicBezTo>
                    <a:pt x="164" y="453"/>
                    <a:pt x="165" y="456"/>
                    <a:pt x="166" y="456"/>
                  </a:cubicBezTo>
                  <a:cubicBezTo>
                    <a:pt x="165" y="463"/>
                    <a:pt x="164" y="470"/>
                    <a:pt x="162" y="476"/>
                  </a:cubicBezTo>
                  <a:cubicBezTo>
                    <a:pt x="165" y="480"/>
                    <a:pt x="161" y="498"/>
                    <a:pt x="163" y="501"/>
                  </a:cubicBezTo>
                  <a:cubicBezTo>
                    <a:pt x="163" y="494"/>
                    <a:pt x="163" y="494"/>
                    <a:pt x="163" y="494"/>
                  </a:cubicBezTo>
                  <a:cubicBezTo>
                    <a:pt x="165" y="503"/>
                    <a:pt x="171" y="483"/>
                    <a:pt x="175" y="484"/>
                  </a:cubicBezTo>
                  <a:cubicBezTo>
                    <a:pt x="172" y="474"/>
                    <a:pt x="181" y="458"/>
                    <a:pt x="176" y="442"/>
                  </a:cubicBezTo>
                  <a:cubicBezTo>
                    <a:pt x="177" y="438"/>
                    <a:pt x="178" y="445"/>
                    <a:pt x="178" y="443"/>
                  </a:cubicBezTo>
                  <a:cubicBezTo>
                    <a:pt x="177" y="439"/>
                    <a:pt x="176" y="434"/>
                    <a:pt x="177" y="424"/>
                  </a:cubicBezTo>
                  <a:cubicBezTo>
                    <a:pt x="177" y="425"/>
                    <a:pt x="177" y="425"/>
                    <a:pt x="177" y="425"/>
                  </a:cubicBezTo>
                  <a:cubicBezTo>
                    <a:pt x="176" y="412"/>
                    <a:pt x="175" y="403"/>
                    <a:pt x="174" y="393"/>
                  </a:cubicBezTo>
                  <a:cubicBezTo>
                    <a:pt x="173" y="388"/>
                    <a:pt x="173" y="383"/>
                    <a:pt x="171" y="377"/>
                  </a:cubicBezTo>
                  <a:cubicBezTo>
                    <a:pt x="170" y="372"/>
                    <a:pt x="168" y="365"/>
                    <a:pt x="165" y="357"/>
                  </a:cubicBezTo>
                  <a:cubicBezTo>
                    <a:pt x="164" y="359"/>
                    <a:pt x="164" y="360"/>
                    <a:pt x="164" y="361"/>
                  </a:cubicBezTo>
                  <a:cubicBezTo>
                    <a:pt x="164" y="360"/>
                    <a:pt x="163" y="359"/>
                    <a:pt x="163" y="358"/>
                  </a:cubicBezTo>
                  <a:cubicBezTo>
                    <a:pt x="163" y="358"/>
                    <a:pt x="162" y="357"/>
                    <a:pt x="162" y="357"/>
                  </a:cubicBezTo>
                  <a:cubicBezTo>
                    <a:pt x="162" y="356"/>
                    <a:pt x="161" y="355"/>
                    <a:pt x="161" y="354"/>
                  </a:cubicBezTo>
                  <a:cubicBezTo>
                    <a:pt x="160" y="353"/>
                    <a:pt x="160" y="351"/>
                    <a:pt x="159" y="350"/>
                  </a:cubicBezTo>
                  <a:cubicBezTo>
                    <a:pt x="155" y="348"/>
                    <a:pt x="158" y="351"/>
                    <a:pt x="161" y="356"/>
                  </a:cubicBezTo>
                  <a:cubicBezTo>
                    <a:pt x="162" y="357"/>
                    <a:pt x="162" y="358"/>
                    <a:pt x="163" y="359"/>
                  </a:cubicBezTo>
                  <a:cubicBezTo>
                    <a:pt x="163" y="360"/>
                    <a:pt x="164" y="361"/>
                    <a:pt x="164" y="361"/>
                  </a:cubicBezTo>
                  <a:cubicBezTo>
                    <a:pt x="164" y="363"/>
                    <a:pt x="164" y="363"/>
                    <a:pt x="162" y="362"/>
                  </a:cubicBezTo>
                  <a:cubicBezTo>
                    <a:pt x="163" y="360"/>
                    <a:pt x="161" y="356"/>
                    <a:pt x="158" y="352"/>
                  </a:cubicBezTo>
                  <a:cubicBezTo>
                    <a:pt x="155" y="347"/>
                    <a:pt x="151" y="343"/>
                    <a:pt x="147" y="339"/>
                  </a:cubicBezTo>
                  <a:cubicBezTo>
                    <a:pt x="138" y="331"/>
                    <a:pt x="129" y="326"/>
                    <a:pt x="128" y="322"/>
                  </a:cubicBezTo>
                  <a:cubicBezTo>
                    <a:pt x="119" y="317"/>
                    <a:pt x="129" y="326"/>
                    <a:pt x="121" y="321"/>
                  </a:cubicBezTo>
                  <a:cubicBezTo>
                    <a:pt x="119" y="318"/>
                    <a:pt x="119" y="318"/>
                    <a:pt x="119" y="318"/>
                  </a:cubicBezTo>
                  <a:cubicBezTo>
                    <a:pt x="116" y="319"/>
                    <a:pt x="116" y="319"/>
                    <a:pt x="116" y="319"/>
                  </a:cubicBezTo>
                  <a:cubicBezTo>
                    <a:pt x="111" y="315"/>
                    <a:pt x="108" y="313"/>
                    <a:pt x="109" y="312"/>
                  </a:cubicBezTo>
                  <a:cubicBezTo>
                    <a:pt x="110" y="312"/>
                    <a:pt x="113" y="313"/>
                    <a:pt x="114" y="314"/>
                  </a:cubicBezTo>
                  <a:cubicBezTo>
                    <a:pt x="107" y="309"/>
                    <a:pt x="94" y="304"/>
                    <a:pt x="92" y="302"/>
                  </a:cubicBezTo>
                  <a:cubicBezTo>
                    <a:pt x="94" y="304"/>
                    <a:pt x="97" y="306"/>
                    <a:pt x="99" y="307"/>
                  </a:cubicBezTo>
                  <a:cubicBezTo>
                    <a:pt x="93" y="305"/>
                    <a:pt x="87" y="301"/>
                    <a:pt x="82" y="298"/>
                  </a:cubicBezTo>
                  <a:cubicBezTo>
                    <a:pt x="80" y="297"/>
                    <a:pt x="79" y="296"/>
                    <a:pt x="77" y="295"/>
                  </a:cubicBezTo>
                  <a:cubicBezTo>
                    <a:pt x="73" y="292"/>
                    <a:pt x="73" y="292"/>
                    <a:pt x="73" y="292"/>
                  </a:cubicBezTo>
                  <a:cubicBezTo>
                    <a:pt x="70" y="290"/>
                    <a:pt x="67" y="288"/>
                    <a:pt x="64" y="286"/>
                  </a:cubicBezTo>
                  <a:cubicBezTo>
                    <a:pt x="52" y="279"/>
                    <a:pt x="41" y="271"/>
                    <a:pt x="31" y="264"/>
                  </a:cubicBezTo>
                  <a:cubicBezTo>
                    <a:pt x="32" y="266"/>
                    <a:pt x="32" y="266"/>
                    <a:pt x="32" y="266"/>
                  </a:cubicBezTo>
                  <a:cubicBezTo>
                    <a:pt x="24" y="260"/>
                    <a:pt x="22" y="257"/>
                    <a:pt x="20" y="254"/>
                  </a:cubicBezTo>
                  <a:cubicBezTo>
                    <a:pt x="19" y="253"/>
                    <a:pt x="18" y="251"/>
                    <a:pt x="16" y="249"/>
                  </a:cubicBezTo>
                  <a:cubicBezTo>
                    <a:pt x="15" y="247"/>
                    <a:pt x="13" y="244"/>
                    <a:pt x="13" y="241"/>
                  </a:cubicBezTo>
                  <a:cubicBezTo>
                    <a:pt x="13" y="241"/>
                    <a:pt x="13" y="241"/>
                    <a:pt x="13" y="241"/>
                  </a:cubicBezTo>
                  <a:cubicBezTo>
                    <a:pt x="12" y="239"/>
                    <a:pt x="12" y="235"/>
                    <a:pt x="15" y="232"/>
                  </a:cubicBezTo>
                  <a:cubicBezTo>
                    <a:pt x="14" y="234"/>
                    <a:pt x="16" y="233"/>
                    <a:pt x="17" y="232"/>
                  </a:cubicBezTo>
                  <a:cubicBezTo>
                    <a:pt x="19" y="232"/>
                    <a:pt x="20" y="231"/>
                    <a:pt x="19" y="233"/>
                  </a:cubicBezTo>
                  <a:cubicBezTo>
                    <a:pt x="21" y="231"/>
                    <a:pt x="24" y="229"/>
                    <a:pt x="26" y="228"/>
                  </a:cubicBezTo>
                  <a:cubicBezTo>
                    <a:pt x="27" y="227"/>
                    <a:pt x="28" y="227"/>
                    <a:pt x="29" y="226"/>
                  </a:cubicBezTo>
                  <a:cubicBezTo>
                    <a:pt x="30" y="226"/>
                    <a:pt x="30" y="225"/>
                    <a:pt x="31" y="225"/>
                  </a:cubicBezTo>
                  <a:cubicBezTo>
                    <a:pt x="32" y="224"/>
                    <a:pt x="33" y="223"/>
                    <a:pt x="36" y="222"/>
                  </a:cubicBezTo>
                  <a:cubicBezTo>
                    <a:pt x="37" y="222"/>
                    <a:pt x="38" y="223"/>
                    <a:pt x="39" y="223"/>
                  </a:cubicBezTo>
                  <a:cubicBezTo>
                    <a:pt x="41" y="222"/>
                    <a:pt x="42" y="222"/>
                    <a:pt x="44" y="222"/>
                  </a:cubicBezTo>
                  <a:cubicBezTo>
                    <a:pt x="46" y="222"/>
                    <a:pt x="49" y="222"/>
                    <a:pt x="54" y="223"/>
                  </a:cubicBezTo>
                  <a:cubicBezTo>
                    <a:pt x="46" y="222"/>
                    <a:pt x="59" y="226"/>
                    <a:pt x="50" y="226"/>
                  </a:cubicBezTo>
                  <a:cubicBezTo>
                    <a:pt x="60" y="230"/>
                    <a:pt x="67" y="232"/>
                    <a:pt x="73" y="234"/>
                  </a:cubicBezTo>
                  <a:cubicBezTo>
                    <a:pt x="79" y="236"/>
                    <a:pt x="84" y="238"/>
                    <a:pt x="88" y="243"/>
                  </a:cubicBezTo>
                  <a:cubicBezTo>
                    <a:pt x="93" y="243"/>
                    <a:pt x="89" y="240"/>
                    <a:pt x="84" y="238"/>
                  </a:cubicBezTo>
                  <a:cubicBezTo>
                    <a:pt x="80" y="235"/>
                    <a:pt x="74" y="233"/>
                    <a:pt x="77" y="234"/>
                  </a:cubicBezTo>
                  <a:cubicBezTo>
                    <a:pt x="73" y="231"/>
                    <a:pt x="86" y="235"/>
                    <a:pt x="92" y="238"/>
                  </a:cubicBezTo>
                  <a:cubicBezTo>
                    <a:pt x="98" y="242"/>
                    <a:pt x="100" y="249"/>
                    <a:pt x="115" y="257"/>
                  </a:cubicBezTo>
                  <a:cubicBezTo>
                    <a:pt x="114" y="257"/>
                    <a:pt x="114" y="257"/>
                    <a:pt x="112" y="256"/>
                  </a:cubicBezTo>
                  <a:cubicBezTo>
                    <a:pt x="113" y="257"/>
                    <a:pt x="115" y="258"/>
                    <a:pt x="116" y="258"/>
                  </a:cubicBezTo>
                  <a:cubicBezTo>
                    <a:pt x="118" y="259"/>
                    <a:pt x="120" y="260"/>
                    <a:pt x="122" y="261"/>
                  </a:cubicBezTo>
                  <a:cubicBezTo>
                    <a:pt x="127" y="264"/>
                    <a:pt x="132" y="266"/>
                    <a:pt x="137" y="269"/>
                  </a:cubicBezTo>
                  <a:cubicBezTo>
                    <a:pt x="140" y="269"/>
                    <a:pt x="143" y="270"/>
                    <a:pt x="146" y="271"/>
                  </a:cubicBezTo>
                  <a:cubicBezTo>
                    <a:pt x="148" y="272"/>
                    <a:pt x="151" y="273"/>
                    <a:pt x="150" y="271"/>
                  </a:cubicBezTo>
                  <a:cubicBezTo>
                    <a:pt x="144" y="269"/>
                    <a:pt x="138" y="267"/>
                    <a:pt x="131" y="264"/>
                  </a:cubicBezTo>
                  <a:cubicBezTo>
                    <a:pt x="135" y="265"/>
                    <a:pt x="139" y="266"/>
                    <a:pt x="143" y="267"/>
                  </a:cubicBezTo>
                  <a:cubicBezTo>
                    <a:pt x="145" y="267"/>
                    <a:pt x="147" y="268"/>
                    <a:pt x="149" y="268"/>
                  </a:cubicBezTo>
                  <a:cubicBezTo>
                    <a:pt x="150" y="269"/>
                    <a:pt x="151" y="269"/>
                    <a:pt x="152" y="269"/>
                  </a:cubicBezTo>
                  <a:cubicBezTo>
                    <a:pt x="152" y="269"/>
                    <a:pt x="153" y="269"/>
                    <a:pt x="154" y="270"/>
                  </a:cubicBezTo>
                  <a:cubicBezTo>
                    <a:pt x="154" y="270"/>
                    <a:pt x="154" y="270"/>
                    <a:pt x="154" y="270"/>
                  </a:cubicBezTo>
                  <a:cubicBezTo>
                    <a:pt x="154" y="270"/>
                    <a:pt x="154" y="269"/>
                    <a:pt x="154" y="269"/>
                  </a:cubicBezTo>
                  <a:cubicBezTo>
                    <a:pt x="154" y="269"/>
                    <a:pt x="154" y="269"/>
                    <a:pt x="154" y="269"/>
                  </a:cubicBezTo>
                  <a:cubicBezTo>
                    <a:pt x="154" y="265"/>
                    <a:pt x="153" y="261"/>
                    <a:pt x="153" y="258"/>
                  </a:cubicBezTo>
                  <a:cubicBezTo>
                    <a:pt x="154" y="259"/>
                    <a:pt x="156" y="266"/>
                    <a:pt x="157" y="271"/>
                  </a:cubicBezTo>
                  <a:cubicBezTo>
                    <a:pt x="157" y="269"/>
                    <a:pt x="156" y="266"/>
                    <a:pt x="156" y="263"/>
                  </a:cubicBezTo>
                  <a:cubicBezTo>
                    <a:pt x="155" y="259"/>
                    <a:pt x="155" y="257"/>
                    <a:pt x="155" y="254"/>
                  </a:cubicBezTo>
                  <a:cubicBezTo>
                    <a:pt x="157" y="256"/>
                    <a:pt x="158" y="265"/>
                    <a:pt x="160" y="276"/>
                  </a:cubicBezTo>
                  <a:cubicBezTo>
                    <a:pt x="160" y="277"/>
                    <a:pt x="157" y="275"/>
                    <a:pt x="156" y="275"/>
                  </a:cubicBezTo>
                  <a:cubicBezTo>
                    <a:pt x="154" y="274"/>
                    <a:pt x="152" y="274"/>
                    <a:pt x="151" y="273"/>
                  </a:cubicBezTo>
                  <a:cubicBezTo>
                    <a:pt x="147" y="272"/>
                    <a:pt x="144" y="272"/>
                    <a:pt x="142" y="271"/>
                  </a:cubicBezTo>
                  <a:cubicBezTo>
                    <a:pt x="145" y="273"/>
                    <a:pt x="151" y="275"/>
                    <a:pt x="155" y="276"/>
                  </a:cubicBezTo>
                  <a:cubicBezTo>
                    <a:pt x="158" y="276"/>
                    <a:pt x="160" y="277"/>
                    <a:pt x="160" y="277"/>
                  </a:cubicBezTo>
                  <a:cubicBezTo>
                    <a:pt x="161" y="277"/>
                    <a:pt x="161" y="278"/>
                    <a:pt x="161" y="278"/>
                  </a:cubicBezTo>
                  <a:cubicBezTo>
                    <a:pt x="161" y="278"/>
                    <a:pt x="162" y="279"/>
                    <a:pt x="161" y="279"/>
                  </a:cubicBezTo>
                  <a:cubicBezTo>
                    <a:pt x="162" y="279"/>
                    <a:pt x="162" y="279"/>
                    <a:pt x="162" y="278"/>
                  </a:cubicBezTo>
                  <a:cubicBezTo>
                    <a:pt x="159" y="271"/>
                    <a:pt x="159" y="265"/>
                    <a:pt x="158" y="258"/>
                  </a:cubicBezTo>
                  <a:cubicBezTo>
                    <a:pt x="157" y="252"/>
                    <a:pt x="156" y="244"/>
                    <a:pt x="152" y="236"/>
                  </a:cubicBezTo>
                  <a:cubicBezTo>
                    <a:pt x="153" y="236"/>
                    <a:pt x="154" y="237"/>
                    <a:pt x="154" y="237"/>
                  </a:cubicBezTo>
                  <a:cubicBezTo>
                    <a:pt x="154" y="236"/>
                    <a:pt x="154" y="235"/>
                    <a:pt x="153" y="234"/>
                  </a:cubicBezTo>
                  <a:cubicBezTo>
                    <a:pt x="153" y="234"/>
                    <a:pt x="153" y="233"/>
                    <a:pt x="153" y="233"/>
                  </a:cubicBezTo>
                  <a:cubicBezTo>
                    <a:pt x="153" y="232"/>
                    <a:pt x="153" y="232"/>
                    <a:pt x="152" y="232"/>
                  </a:cubicBezTo>
                  <a:cubicBezTo>
                    <a:pt x="152" y="230"/>
                    <a:pt x="151" y="228"/>
                    <a:pt x="151" y="226"/>
                  </a:cubicBezTo>
                  <a:cubicBezTo>
                    <a:pt x="155" y="232"/>
                    <a:pt x="155" y="232"/>
                    <a:pt x="155" y="232"/>
                  </a:cubicBezTo>
                  <a:cubicBezTo>
                    <a:pt x="150" y="223"/>
                    <a:pt x="151" y="213"/>
                    <a:pt x="147" y="204"/>
                  </a:cubicBezTo>
                  <a:cubicBezTo>
                    <a:pt x="153" y="223"/>
                    <a:pt x="147" y="209"/>
                    <a:pt x="148" y="218"/>
                  </a:cubicBezTo>
                  <a:cubicBezTo>
                    <a:pt x="138" y="195"/>
                    <a:pt x="148" y="203"/>
                    <a:pt x="139" y="177"/>
                  </a:cubicBezTo>
                  <a:cubicBezTo>
                    <a:pt x="141" y="181"/>
                    <a:pt x="142" y="191"/>
                    <a:pt x="140" y="185"/>
                  </a:cubicBezTo>
                  <a:cubicBezTo>
                    <a:pt x="139" y="180"/>
                    <a:pt x="137" y="174"/>
                    <a:pt x="137" y="170"/>
                  </a:cubicBezTo>
                  <a:cubicBezTo>
                    <a:pt x="132" y="154"/>
                    <a:pt x="136" y="174"/>
                    <a:pt x="133" y="167"/>
                  </a:cubicBezTo>
                  <a:cubicBezTo>
                    <a:pt x="133" y="160"/>
                    <a:pt x="129" y="159"/>
                    <a:pt x="126" y="151"/>
                  </a:cubicBezTo>
                  <a:cubicBezTo>
                    <a:pt x="128" y="151"/>
                    <a:pt x="128" y="151"/>
                    <a:pt x="128" y="151"/>
                  </a:cubicBezTo>
                  <a:cubicBezTo>
                    <a:pt x="124" y="131"/>
                    <a:pt x="123" y="147"/>
                    <a:pt x="120" y="129"/>
                  </a:cubicBezTo>
                  <a:cubicBezTo>
                    <a:pt x="124" y="136"/>
                    <a:pt x="124" y="136"/>
                    <a:pt x="124" y="136"/>
                  </a:cubicBezTo>
                  <a:cubicBezTo>
                    <a:pt x="122" y="127"/>
                    <a:pt x="122" y="127"/>
                    <a:pt x="122" y="127"/>
                  </a:cubicBezTo>
                  <a:cubicBezTo>
                    <a:pt x="124" y="128"/>
                    <a:pt x="124" y="128"/>
                    <a:pt x="124" y="128"/>
                  </a:cubicBezTo>
                  <a:cubicBezTo>
                    <a:pt x="122" y="123"/>
                    <a:pt x="121" y="120"/>
                    <a:pt x="121" y="117"/>
                  </a:cubicBezTo>
                  <a:cubicBezTo>
                    <a:pt x="120" y="114"/>
                    <a:pt x="120" y="110"/>
                    <a:pt x="119" y="105"/>
                  </a:cubicBezTo>
                  <a:cubicBezTo>
                    <a:pt x="118" y="108"/>
                    <a:pt x="116" y="105"/>
                    <a:pt x="115" y="96"/>
                  </a:cubicBezTo>
                  <a:cubicBezTo>
                    <a:pt x="116" y="90"/>
                    <a:pt x="117" y="99"/>
                    <a:pt x="116" y="87"/>
                  </a:cubicBezTo>
                  <a:cubicBezTo>
                    <a:pt x="117" y="90"/>
                    <a:pt x="119" y="92"/>
                    <a:pt x="117" y="98"/>
                  </a:cubicBezTo>
                  <a:cubicBezTo>
                    <a:pt x="118" y="98"/>
                    <a:pt x="119" y="100"/>
                    <a:pt x="120" y="101"/>
                  </a:cubicBezTo>
                  <a:cubicBezTo>
                    <a:pt x="120" y="98"/>
                    <a:pt x="120" y="94"/>
                    <a:pt x="119" y="90"/>
                  </a:cubicBezTo>
                  <a:cubicBezTo>
                    <a:pt x="119" y="87"/>
                    <a:pt x="119" y="83"/>
                    <a:pt x="119" y="81"/>
                  </a:cubicBezTo>
                  <a:cubicBezTo>
                    <a:pt x="119" y="83"/>
                    <a:pt x="119" y="85"/>
                    <a:pt x="118" y="86"/>
                  </a:cubicBezTo>
                  <a:cubicBezTo>
                    <a:pt x="118" y="83"/>
                    <a:pt x="118" y="80"/>
                    <a:pt x="117" y="77"/>
                  </a:cubicBezTo>
                  <a:cubicBezTo>
                    <a:pt x="117" y="74"/>
                    <a:pt x="116" y="71"/>
                    <a:pt x="116" y="68"/>
                  </a:cubicBezTo>
                  <a:cubicBezTo>
                    <a:pt x="117" y="65"/>
                    <a:pt x="118" y="68"/>
                    <a:pt x="118" y="70"/>
                  </a:cubicBezTo>
                  <a:cubicBezTo>
                    <a:pt x="118" y="69"/>
                    <a:pt x="118" y="68"/>
                    <a:pt x="118" y="67"/>
                  </a:cubicBezTo>
                  <a:cubicBezTo>
                    <a:pt x="118" y="67"/>
                    <a:pt x="118" y="67"/>
                    <a:pt x="118" y="67"/>
                  </a:cubicBezTo>
                  <a:cubicBezTo>
                    <a:pt x="118" y="66"/>
                    <a:pt x="118" y="66"/>
                    <a:pt x="118" y="66"/>
                  </a:cubicBezTo>
                  <a:cubicBezTo>
                    <a:pt x="118" y="66"/>
                    <a:pt x="118" y="66"/>
                    <a:pt x="118" y="66"/>
                  </a:cubicBezTo>
                  <a:cubicBezTo>
                    <a:pt x="118" y="65"/>
                    <a:pt x="117" y="64"/>
                    <a:pt x="118" y="63"/>
                  </a:cubicBezTo>
                  <a:cubicBezTo>
                    <a:pt x="119" y="64"/>
                    <a:pt x="120" y="65"/>
                    <a:pt x="121" y="67"/>
                  </a:cubicBezTo>
                  <a:cubicBezTo>
                    <a:pt x="121" y="67"/>
                    <a:pt x="121" y="67"/>
                    <a:pt x="121" y="67"/>
                  </a:cubicBezTo>
                  <a:cubicBezTo>
                    <a:pt x="121" y="67"/>
                    <a:pt x="121" y="67"/>
                    <a:pt x="121" y="67"/>
                  </a:cubicBezTo>
                  <a:cubicBezTo>
                    <a:pt x="121" y="66"/>
                    <a:pt x="121" y="66"/>
                    <a:pt x="121" y="66"/>
                  </a:cubicBezTo>
                  <a:cubicBezTo>
                    <a:pt x="121" y="66"/>
                    <a:pt x="120" y="65"/>
                    <a:pt x="120" y="65"/>
                  </a:cubicBezTo>
                  <a:cubicBezTo>
                    <a:pt x="120" y="64"/>
                    <a:pt x="120" y="63"/>
                    <a:pt x="120" y="61"/>
                  </a:cubicBezTo>
                  <a:cubicBezTo>
                    <a:pt x="121" y="62"/>
                    <a:pt x="121" y="61"/>
                    <a:pt x="121" y="62"/>
                  </a:cubicBezTo>
                  <a:cubicBezTo>
                    <a:pt x="122" y="62"/>
                    <a:pt x="122" y="63"/>
                    <a:pt x="122" y="63"/>
                  </a:cubicBezTo>
                  <a:cubicBezTo>
                    <a:pt x="123" y="64"/>
                    <a:pt x="124" y="63"/>
                    <a:pt x="125" y="63"/>
                  </a:cubicBezTo>
                  <a:cubicBezTo>
                    <a:pt x="126" y="63"/>
                    <a:pt x="127" y="64"/>
                    <a:pt x="128" y="64"/>
                  </a:cubicBezTo>
                  <a:cubicBezTo>
                    <a:pt x="128" y="65"/>
                    <a:pt x="128" y="65"/>
                    <a:pt x="128" y="65"/>
                  </a:cubicBezTo>
                  <a:cubicBezTo>
                    <a:pt x="129" y="65"/>
                    <a:pt x="129" y="66"/>
                    <a:pt x="129" y="67"/>
                  </a:cubicBezTo>
                  <a:cubicBezTo>
                    <a:pt x="130" y="68"/>
                    <a:pt x="131" y="69"/>
                    <a:pt x="132" y="70"/>
                  </a:cubicBezTo>
                  <a:cubicBezTo>
                    <a:pt x="132" y="71"/>
                    <a:pt x="133" y="72"/>
                    <a:pt x="135" y="74"/>
                  </a:cubicBezTo>
                  <a:cubicBezTo>
                    <a:pt x="140" y="84"/>
                    <a:pt x="141" y="94"/>
                    <a:pt x="148" y="107"/>
                  </a:cubicBezTo>
                  <a:cubicBezTo>
                    <a:pt x="148" y="115"/>
                    <a:pt x="148" y="115"/>
                    <a:pt x="148" y="115"/>
                  </a:cubicBezTo>
                  <a:cubicBezTo>
                    <a:pt x="151" y="126"/>
                    <a:pt x="148" y="104"/>
                    <a:pt x="154" y="121"/>
                  </a:cubicBezTo>
                  <a:cubicBezTo>
                    <a:pt x="158" y="134"/>
                    <a:pt x="153" y="126"/>
                    <a:pt x="154" y="131"/>
                  </a:cubicBezTo>
                  <a:cubicBezTo>
                    <a:pt x="157" y="137"/>
                    <a:pt x="162" y="148"/>
                    <a:pt x="163" y="160"/>
                  </a:cubicBezTo>
                  <a:cubicBezTo>
                    <a:pt x="162" y="156"/>
                    <a:pt x="161" y="153"/>
                    <a:pt x="160" y="149"/>
                  </a:cubicBezTo>
                  <a:close/>
                  <a:moveTo>
                    <a:pt x="229" y="157"/>
                  </a:moveTo>
                  <a:cubicBezTo>
                    <a:pt x="229" y="160"/>
                    <a:pt x="229" y="166"/>
                    <a:pt x="228" y="168"/>
                  </a:cubicBezTo>
                  <a:cubicBezTo>
                    <a:pt x="226" y="164"/>
                    <a:pt x="228" y="162"/>
                    <a:pt x="229" y="157"/>
                  </a:cubicBezTo>
                  <a:close/>
                  <a:moveTo>
                    <a:pt x="251" y="73"/>
                  </a:moveTo>
                  <a:cubicBezTo>
                    <a:pt x="250" y="72"/>
                    <a:pt x="250" y="70"/>
                    <a:pt x="251" y="67"/>
                  </a:cubicBezTo>
                  <a:cubicBezTo>
                    <a:pt x="251" y="68"/>
                    <a:pt x="251" y="71"/>
                    <a:pt x="251" y="73"/>
                  </a:cubicBezTo>
                  <a:close/>
                  <a:moveTo>
                    <a:pt x="396" y="230"/>
                  </a:moveTo>
                  <a:cubicBezTo>
                    <a:pt x="396" y="230"/>
                    <a:pt x="396" y="230"/>
                    <a:pt x="395" y="230"/>
                  </a:cubicBezTo>
                  <a:cubicBezTo>
                    <a:pt x="390" y="231"/>
                    <a:pt x="392" y="231"/>
                    <a:pt x="396" y="230"/>
                  </a:cubicBezTo>
                  <a:close/>
                  <a:moveTo>
                    <a:pt x="408" y="226"/>
                  </a:moveTo>
                  <a:cubicBezTo>
                    <a:pt x="409" y="226"/>
                    <a:pt x="409" y="225"/>
                    <a:pt x="408" y="225"/>
                  </a:cubicBezTo>
                  <a:cubicBezTo>
                    <a:pt x="407" y="226"/>
                    <a:pt x="405" y="227"/>
                    <a:pt x="402" y="228"/>
                  </a:cubicBezTo>
                  <a:cubicBezTo>
                    <a:pt x="403" y="228"/>
                    <a:pt x="404" y="228"/>
                    <a:pt x="408" y="226"/>
                  </a:cubicBezTo>
                  <a:close/>
                  <a:moveTo>
                    <a:pt x="121" y="243"/>
                  </a:moveTo>
                  <a:cubicBezTo>
                    <a:pt x="123" y="244"/>
                    <a:pt x="123" y="244"/>
                    <a:pt x="123" y="244"/>
                  </a:cubicBezTo>
                  <a:cubicBezTo>
                    <a:pt x="118" y="242"/>
                    <a:pt x="119" y="243"/>
                    <a:pt x="121" y="2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9" name="Freeform 20173"/>
            <p:cNvSpPr/>
            <p:nvPr/>
          </p:nvSpPr>
          <p:spPr bwMode="auto">
            <a:xfrm>
              <a:off x="1450976" y="3422651"/>
              <a:ext cx="3175" cy="9525"/>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2"/>
                    <a:pt x="1" y="1"/>
                    <a:pt x="1" y="0"/>
                  </a:cubicBezTo>
                  <a:cubicBezTo>
                    <a:pt x="1" y="0"/>
                    <a:pt x="0"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0" name="Freeform 20174"/>
            <p:cNvSpPr/>
            <p:nvPr/>
          </p:nvSpPr>
          <p:spPr bwMode="auto">
            <a:xfrm>
              <a:off x="1057276" y="3462338"/>
              <a:ext cx="3175" cy="4763"/>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0"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1" name="Freeform 20175"/>
            <p:cNvSpPr/>
            <p:nvPr/>
          </p:nvSpPr>
          <p:spPr bwMode="auto">
            <a:xfrm>
              <a:off x="1814513" y="3578226"/>
              <a:ext cx="6350" cy="14288"/>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1" y="2"/>
                    <a:pt x="1" y="1"/>
                    <a:pt x="2" y="0"/>
                  </a:cubicBezTo>
                  <a:cubicBezTo>
                    <a:pt x="2" y="0"/>
                    <a:pt x="1" y="1"/>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2" name="Freeform 20176"/>
            <p:cNvSpPr/>
            <p:nvPr/>
          </p:nvSpPr>
          <p:spPr bwMode="auto">
            <a:xfrm>
              <a:off x="2225676" y="3929063"/>
              <a:ext cx="47625" cy="3175"/>
            </a:xfrm>
            <a:custGeom>
              <a:avLst/>
              <a:gdLst>
                <a:gd name="T0" fmla="*/ 14 w 14"/>
                <a:gd name="T1" fmla="*/ 0 h 1"/>
                <a:gd name="T2" fmla="*/ 0 w 14"/>
                <a:gd name="T3" fmla="*/ 1 h 1"/>
                <a:gd name="T4" fmla="*/ 11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cubicBezTo>
                    <a:pt x="0" y="1"/>
                    <a:pt x="0" y="1"/>
                    <a:pt x="0" y="1"/>
                  </a:cubicBezTo>
                  <a:cubicBezTo>
                    <a:pt x="6" y="1"/>
                    <a:pt x="8" y="1"/>
                    <a:pt x="11" y="1"/>
                  </a:cubicBezTo>
                  <a:cubicBezTo>
                    <a:pt x="11" y="1"/>
                    <a:pt x="9"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3" name="Freeform 20177"/>
            <p:cNvSpPr/>
            <p:nvPr/>
          </p:nvSpPr>
          <p:spPr bwMode="auto">
            <a:xfrm>
              <a:off x="2097088" y="4143376"/>
              <a:ext cx="23813" cy="20638"/>
            </a:xfrm>
            <a:custGeom>
              <a:avLst/>
              <a:gdLst>
                <a:gd name="T0" fmla="*/ 3 w 7"/>
                <a:gd name="T1" fmla="*/ 3 h 6"/>
                <a:gd name="T2" fmla="*/ 0 w 7"/>
                <a:gd name="T3" fmla="*/ 6 h 6"/>
                <a:gd name="T4" fmla="*/ 1 w 7"/>
                <a:gd name="T5" fmla="*/ 6 h 6"/>
                <a:gd name="T6" fmla="*/ 3 w 7"/>
                <a:gd name="T7" fmla="*/ 3 h 6"/>
              </a:gdLst>
              <a:ahLst/>
              <a:cxnLst>
                <a:cxn ang="0">
                  <a:pos x="T0" y="T1"/>
                </a:cxn>
                <a:cxn ang="0">
                  <a:pos x="T2" y="T3"/>
                </a:cxn>
                <a:cxn ang="0">
                  <a:pos x="T4" y="T5"/>
                </a:cxn>
                <a:cxn ang="0">
                  <a:pos x="T6" y="T7"/>
                </a:cxn>
              </a:cxnLst>
              <a:rect l="0" t="0" r="r" b="b"/>
              <a:pathLst>
                <a:path w="7" h="6">
                  <a:moveTo>
                    <a:pt x="3" y="3"/>
                  </a:moveTo>
                  <a:cubicBezTo>
                    <a:pt x="2" y="4"/>
                    <a:pt x="1" y="5"/>
                    <a:pt x="0" y="6"/>
                  </a:cubicBezTo>
                  <a:cubicBezTo>
                    <a:pt x="1" y="6"/>
                    <a:pt x="1" y="6"/>
                    <a:pt x="1" y="6"/>
                  </a:cubicBezTo>
                  <a:cubicBezTo>
                    <a:pt x="5" y="3"/>
                    <a:pt x="7"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4" name="Freeform 20178"/>
            <p:cNvSpPr/>
            <p:nvPr/>
          </p:nvSpPr>
          <p:spPr bwMode="auto">
            <a:xfrm>
              <a:off x="2235201" y="3973513"/>
              <a:ext cx="17463" cy="50800"/>
            </a:xfrm>
            <a:custGeom>
              <a:avLst/>
              <a:gdLst>
                <a:gd name="T0" fmla="*/ 5 w 5"/>
                <a:gd name="T1" fmla="*/ 0 h 15"/>
                <a:gd name="T2" fmla="*/ 0 w 5"/>
                <a:gd name="T3" fmla="*/ 14 h 15"/>
                <a:gd name="T4" fmla="*/ 0 w 5"/>
                <a:gd name="T5" fmla="*/ 13 h 15"/>
                <a:gd name="T6" fmla="*/ 5 w 5"/>
                <a:gd name="T7" fmla="*/ 0 h 15"/>
              </a:gdLst>
              <a:ahLst/>
              <a:cxnLst>
                <a:cxn ang="0">
                  <a:pos x="T0" y="T1"/>
                </a:cxn>
                <a:cxn ang="0">
                  <a:pos x="T2" y="T3"/>
                </a:cxn>
                <a:cxn ang="0">
                  <a:pos x="T4" y="T5"/>
                </a:cxn>
                <a:cxn ang="0">
                  <a:pos x="T6" y="T7"/>
                </a:cxn>
              </a:cxnLst>
              <a:rect l="0" t="0" r="r" b="b"/>
              <a:pathLst>
                <a:path w="5" h="15">
                  <a:moveTo>
                    <a:pt x="5" y="0"/>
                  </a:moveTo>
                  <a:cubicBezTo>
                    <a:pt x="2" y="2"/>
                    <a:pt x="2" y="8"/>
                    <a:pt x="0" y="14"/>
                  </a:cubicBezTo>
                  <a:cubicBezTo>
                    <a:pt x="0" y="14"/>
                    <a:pt x="0" y="13"/>
                    <a:pt x="0" y="13"/>
                  </a:cubicBezTo>
                  <a:cubicBezTo>
                    <a:pt x="2" y="15"/>
                    <a:pt x="4" y="7"/>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5" name="Freeform 20179"/>
            <p:cNvSpPr/>
            <p:nvPr/>
          </p:nvSpPr>
          <p:spPr bwMode="auto">
            <a:xfrm>
              <a:off x="2222501" y="4029076"/>
              <a:ext cx="9525" cy="23813"/>
            </a:xfrm>
            <a:custGeom>
              <a:avLst/>
              <a:gdLst>
                <a:gd name="T0" fmla="*/ 3 w 3"/>
                <a:gd name="T1" fmla="*/ 0 h 7"/>
                <a:gd name="T2" fmla="*/ 0 w 3"/>
                <a:gd name="T3" fmla="*/ 6 h 7"/>
                <a:gd name="T4" fmla="*/ 3 w 3"/>
                <a:gd name="T5" fmla="*/ 0 h 7"/>
              </a:gdLst>
              <a:ahLst/>
              <a:cxnLst>
                <a:cxn ang="0">
                  <a:pos x="T0" y="T1"/>
                </a:cxn>
                <a:cxn ang="0">
                  <a:pos x="T2" y="T3"/>
                </a:cxn>
                <a:cxn ang="0">
                  <a:pos x="T4" y="T5"/>
                </a:cxn>
              </a:cxnLst>
              <a:rect l="0" t="0" r="r" b="b"/>
              <a:pathLst>
                <a:path w="3" h="7">
                  <a:moveTo>
                    <a:pt x="3" y="0"/>
                  </a:moveTo>
                  <a:cubicBezTo>
                    <a:pt x="2" y="2"/>
                    <a:pt x="2" y="4"/>
                    <a:pt x="0" y="6"/>
                  </a:cubicBezTo>
                  <a:cubicBezTo>
                    <a:pt x="1" y="7"/>
                    <a:pt x="2" y="3"/>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6" name="Freeform 20180"/>
            <p:cNvSpPr/>
            <p:nvPr/>
          </p:nvSpPr>
          <p:spPr bwMode="auto">
            <a:xfrm>
              <a:off x="2001838" y="3952876"/>
              <a:ext cx="60325" cy="41275"/>
            </a:xfrm>
            <a:custGeom>
              <a:avLst/>
              <a:gdLst>
                <a:gd name="T0" fmla="*/ 13 w 18"/>
                <a:gd name="T1" fmla="*/ 6 h 12"/>
                <a:gd name="T2" fmla="*/ 16 w 18"/>
                <a:gd name="T3" fmla="*/ 3 h 12"/>
                <a:gd name="T4" fmla="*/ 13 w 18"/>
                <a:gd name="T5" fmla="*/ 6 h 12"/>
              </a:gdLst>
              <a:ahLst/>
              <a:cxnLst>
                <a:cxn ang="0">
                  <a:pos x="T0" y="T1"/>
                </a:cxn>
                <a:cxn ang="0">
                  <a:pos x="T2" y="T3"/>
                </a:cxn>
                <a:cxn ang="0">
                  <a:pos x="T4" y="T5"/>
                </a:cxn>
              </a:cxnLst>
              <a:rect l="0" t="0" r="r" b="b"/>
              <a:pathLst>
                <a:path w="18" h="12">
                  <a:moveTo>
                    <a:pt x="13" y="6"/>
                  </a:moveTo>
                  <a:cubicBezTo>
                    <a:pt x="16" y="5"/>
                    <a:pt x="14" y="3"/>
                    <a:pt x="16" y="3"/>
                  </a:cubicBezTo>
                  <a:cubicBezTo>
                    <a:pt x="18" y="0"/>
                    <a:pt x="0" y="12"/>
                    <a:pt x="13"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7" name="Freeform 20181"/>
            <p:cNvSpPr/>
            <p:nvPr/>
          </p:nvSpPr>
          <p:spPr bwMode="auto">
            <a:xfrm>
              <a:off x="2225676" y="3984626"/>
              <a:ext cx="9525" cy="15875"/>
            </a:xfrm>
            <a:custGeom>
              <a:avLst/>
              <a:gdLst>
                <a:gd name="T0" fmla="*/ 0 w 3"/>
                <a:gd name="T1" fmla="*/ 5 h 5"/>
                <a:gd name="T2" fmla="*/ 3 w 3"/>
                <a:gd name="T3" fmla="*/ 2 h 5"/>
                <a:gd name="T4" fmla="*/ 2 w 3"/>
                <a:gd name="T5" fmla="*/ 0 h 5"/>
                <a:gd name="T6" fmla="*/ 0 w 3"/>
                <a:gd name="T7" fmla="*/ 5 h 5"/>
              </a:gdLst>
              <a:ahLst/>
              <a:cxnLst>
                <a:cxn ang="0">
                  <a:pos x="T0" y="T1"/>
                </a:cxn>
                <a:cxn ang="0">
                  <a:pos x="T2" y="T3"/>
                </a:cxn>
                <a:cxn ang="0">
                  <a:pos x="T4" y="T5"/>
                </a:cxn>
                <a:cxn ang="0">
                  <a:pos x="T6" y="T7"/>
                </a:cxn>
              </a:cxnLst>
              <a:rect l="0" t="0" r="r" b="b"/>
              <a:pathLst>
                <a:path w="3" h="5">
                  <a:moveTo>
                    <a:pt x="0" y="5"/>
                  </a:moveTo>
                  <a:cubicBezTo>
                    <a:pt x="1" y="4"/>
                    <a:pt x="2" y="3"/>
                    <a:pt x="3" y="2"/>
                  </a:cubicBezTo>
                  <a:cubicBezTo>
                    <a:pt x="3" y="1"/>
                    <a:pt x="2" y="1"/>
                    <a:pt x="2" y="0"/>
                  </a:cubicBezTo>
                  <a:cubicBezTo>
                    <a:pt x="2" y="2"/>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8" name="Freeform 20182"/>
            <p:cNvSpPr/>
            <p:nvPr/>
          </p:nvSpPr>
          <p:spPr bwMode="auto">
            <a:xfrm>
              <a:off x="2112963" y="3970338"/>
              <a:ext cx="41275" cy="11113"/>
            </a:xfrm>
            <a:custGeom>
              <a:avLst/>
              <a:gdLst>
                <a:gd name="T0" fmla="*/ 1 w 12"/>
                <a:gd name="T1" fmla="*/ 3 h 3"/>
                <a:gd name="T2" fmla="*/ 10 w 12"/>
                <a:gd name="T3" fmla="*/ 1 h 3"/>
                <a:gd name="T4" fmla="*/ 12 w 12"/>
                <a:gd name="T5" fmla="*/ 0 h 3"/>
                <a:gd name="T6" fmla="*/ 4 w 12"/>
                <a:gd name="T7" fmla="*/ 2 h 3"/>
                <a:gd name="T8" fmla="*/ 1 w 12"/>
                <a:gd name="T9" fmla="*/ 3 h 3"/>
              </a:gdLst>
              <a:ahLst/>
              <a:cxnLst>
                <a:cxn ang="0">
                  <a:pos x="T0" y="T1"/>
                </a:cxn>
                <a:cxn ang="0">
                  <a:pos x="T2" y="T3"/>
                </a:cxn>
                <a:cxn ang="0">
                  <a:pos x="T4" y="T5"/>
                </a:cxn>
                <a:cxn ang="0">
                  <a:pos x="T6" y="T7"/>
                </a:cxn>
                <a:cxn ang="0">
                  <a:pos x="T8" y="T9"/>
                </a:cxn>
              </a:cxnLst>
              <a:rect l="0" t="0" r="r" b="b"/>
              <a:pathLst>
                <a:path w="12" h="3">
                  <a:moveTo>
                    <a:pt x="1" y="3"/>
                  </a:moveTo>
                  <a:cubicBezTo>
                    <a:pt x="4" y="2"/>
                    <a:pt x="7" y="2"/>
                    <a:pt x="10" y="1"/>
                  </a:cubicBezTo>
                  <a:cubicBezTo>
                    <a:pt x="9" y="1"/>
                    <a:pt x="11" y="1"/>
                    <a:pt x="12" y="0"/>
                  </a:cubicBezTo>
                  <a:cubicBezTo>
                    <a:pt x="9" y="1"/>
                    <a:pt x="6" y="1"/>
                    <a:pt x="4" y="2"/>
                  </a:cubicBezTo>
                  <a:cubicBezTo>
                    <a:pt x="2" y="2"/>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9" name="Freeform 20183"/>
            <p:cNvSpPr/>
            <p:nvPr/>
          </p:nvSpPr>
          <p:spPr bwMode="auto">
            <a:xfrm>
              <a:off x="2154238" y="3967163"/>
              <a:ext cx="26988" cy="3175"/>
            </a:xfrm>
            <a:custGeom>
              <a:avLst/>
              <a:gdLst>
                <a:gd name="T0" fmla="*/ 0 w 8"/>
                <a:gd name="T1" fmla="*/ 1 h 1"/>
                <a:gd name="T2" fmla="*/ 8 w 8"/>
                <a:gd name="T3" fmla="*/ 0 h 1"/>
                <a:gd name="T4" fmla="*/ 0 w 8"/>
                <a:gd name="T5" fmla="*/ 1 h 1"/>
              </a:gdLst>
              <a:ahLst/>
              <a:cxnLst>
                <a:cxn ang="0">
                  <a:pos x="T0" y="T1"/>
                </a:cxn>
                <a:cxn ang="0">
                  <a:pos x="T2" y="T3"/>
                </a:cxn>
                <a:cxn ang="0">
                  <a:pos x="T4" y="T5"/>
                </a:cxn>
              </a:cxnLst>
              <a:rect l="0" t="0" r="r" b="b"/>
              <a:pathLst>
                <a:path w="8" h="1">
                  <a:moveTo>
                    <a:pt x="0" y="1"/>
                  </a:moveTo>
                  <a:cubicBezTo>
                    <a:pt x="3" y="0"/>
                    <a:pt x="6" y="0"/>
                    <a:pt x="8" y="0"/>
                  </a:cubicBezTo>
                  <a:cubicBezTo>
                    <a:pt x="6" y="0"/>
                    <a:pt x="3"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0" name="Freeform 20184"/>
            <p:cNvSpPr/>
            <p:nvPr/>
          </p:nvSpPr>
          <p:spPr bwMode="auto">
            <a:xfrm>
              <a:off x="2195513" y="3970338"/>
              <a:ext cx="26988" cy="0"/>
            </a:xfrm>
            <a:custGeom>
              <a:avLst/>
              <a:gdLst>
                <a:gd name="T0" fmla="*/ 8 w 8"/>
                <a:gd name="T1" fmla="*/ 6 w 8"/>
                <a:gd name="T2" fmla="*/ 0 w 8"/>
                <a:gd name="T3" fmla="*/ 8 w 8"/>
              </a:gdLst>
              <a:ahLst/>
              <a:cxnLst>
                <a:cxn ang="0">
                  <a:pos x="T0" y="0"/>
                </a:cxn>
                <a:cxn ang="0">
                  <a:pos x="T1" y="0"/>
                </a:cxn>
                <a:cxn ang="0">
                  <a:pos x="T2" y="0"/>
                </a:cxn>
                <a:cxn ang="0">
                  <a:pos x="T3" y="0"/>
                </a:cxn>
              </a:cxnLst>
              <a:rect l="0" t="0" r="r" b="b"/>
              <a:pathLst>
                <a:path w="8">
                  <a:moveTo>
                    <a:pt x="8" y="0"/>
                  </a:moveTo>
                  <a:cubicBezTo>
                    <a:pt x="6" y="0"/>
                    <a:pt x="6" y="0"/>
                    <a:pt x="6" y="0"/>
                  </a:cubicBezTo>
                  <a:cubicBezTo>
                    <a:pt x="4" y="0"/>
                    <a:pt x="2" y="0"/>
                    <a:pt x="0" y="0"/>
                  </a:cubicBezTo>
                  <a:cubicBezTo>
                    <a:pt x="3" y="0"/>
                    <a:pt x="5"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1" name="Freeform 20185"/>
            <p:cNvSpPr/>
            <p:nvPr/>
          </p:nvSpPr>
          <p:spPr bwMode="auto">
            <a:xfrm>
              <a:off x="1793876" y="4005263"/>
              <a:ext cx="20638" cy="33338"/>
            </a:xfrm>
            <a:custGeom>
              <a:avLst/>
              <a:gdLst>
                <a:gd name="T0" fmla="*/ 5 w 6"/>
                <a:gd name="T1" fmla="*/ 9 h 10"/>
                <a:gd name="T2" fmla="*/ 1 w 6"/>
                <a:gd name="T3" fmla="*/ 1 h 10"/>
                <a:gd name="T4" fmla="*/ 2 w 6"/>
                <a:gd name="T5" fmla="*/ 6 h 10"/>
                <a:gd name="T6" fmla="*/ 4 w 6"/>
                <a:gd name="T7" fmla="*/ 9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3" y="7"/>
                    <a:pt x="2" y="4"/>
                    <a:pt x="1" y="1"/>
                  </a:cubicBezTo>
                  <a:cubicBezTo>
                    <a:pt x="0" y="0"/>
                    <a:pt x="0" y="3"/>
                    <a:pt x="2" y="6"/>
                  </a:cubicBezTo>
                  <a:cubicBezTo>
                    <a:pt x="3" y="7"/>
                    <a:pt x="4" y="8"/>
                    <a:pt x="4" y="9"/>
                  </a:cubicBezTo>
                  <a:cubicBezTo>
                    <a:pt x="5" y="9"/>
                    <a:pt x="6" y="10"/>
                    <a:pt x="5"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2" name="Freeform 20186"/>
            <p:cNvSpPr/>
            <p:nvPr/>
          </p:nvSpPr>
          <p:spPr bwMode="auto">
            <a:xfrm>
              <a:off x="1885951" y="4068763"/>
              <a:ext cx="17463" cy="7938"/>
            </a:xfrm>
            <a:custGeom>
              <a:avLst/>
              <a:gdLst>
                <a:gd name="T0" fmla="*/ 5 w 5"/>
                <a:gd name="T1" fmla="*/ 0 h 2"/>
                <a:gd name="T2" fmla="*/ 0 w 5"/>
                <a:gd name="T3" fmla="*/ 0 h 2"/>
                <a:gd name="T4" fmla="*/ 1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2" y="0"/>
                    <a:pt x="2" y="0"/>
                    <a:pt x="0" y="0"/>
                  </a:cubicBezTo>
                  <a:cubicBezTo>
                    <a:pt x="1" y="2"/>
                    <a:pt x="1" y="2"/>
                    <a:pt x="1" y="2"/>
                  </a:cubicBezTo>
                  <a:cubicBezTo>
                    <a:pt x="2" y="2"/>
                    <a:pt x="4" y="1"/>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3" name="Freeform 20187"/>
            <p:cNvSpPr/>
            <p:nvPr/>
          </p:nvSpPr>
          <p:spPr bwMode="auto">
            <a:xfrm>
              <a:off x="1763713" y="4005263"/>
              <a:ext cx="47625" cy="57150"/>
            </a:xfrm>
            <a:custGeom>
              <a:avLst/>
              <a:gdLst>
                <a:gd name="T0" fmla="*/ 10 w 14"/>
                <a:gd name="T1" fmla="*/ 14 h 17"/>
                <a:gd name="T2" fmla="*/ 8 w 14"/>
                <a:gd name="T3" fmla="*/ 13 h 17"/>
                <a:gd name="T4" fmla="*/ 12 w 14"/>
                <a:gd name="T5" fmla="*/ 17 h 17"/>
                <a:gd name="T6" fmla="*/ 14 w 14"/>
                <a:gd name="T7" fmla="*/ 17 h 17"/>
                <a:gd name="T8" fmla="*/ 10 w 14"/>
                <a:gd name="T9" fmla="*/ 14 h 17"/>
              </a:gdLst>
              <a:ahLst/>
              <a:cxnLst>
                <a:cxn ang="0">
                  <a:pos x="T0" y="T1"/>
                </a:cxn>
                <a:cxn ang="0">
                  <a:pos x="T2" y="T3"/>
                </a:cxn>
                <a:cxn ang="0">
                  <a:pos x="T4" y="T5"/>
                </a:cxn>
                <a:cxn ang="0">
                  <a:pos x="T6" y="T7"/>
                </a:cxn>
                <a:cxn ang="0">
                  <a:pos x="T8" y="T9"/>
                </a:cxn>
              </a:cxnLst>
              <a:rect l="0" t="0" r="r" b="b"/>
              <a:pathLst>
                <a:path w="14" h="17">
                  <a:moveTo>
                    <a:pt x="10" y="14"/>
                  </a:moveTo>
                  <a:cubicBezTo>
                    <a:pt x="9" y="14"/>
                    <a:pt x="0" y="0"/>
                    <a:pt x="8" y="13"/>
                  </a:cubicBezTo>
                  <a:cubicBezTo>
                    <a:pt x="8" y="13"/>
                    <a:pt x="11" y="16"/>
                    <a:pt x="12" y="17"/>
                  </a:cubicBezTo>
                  <a:cubicBezTo>
                    <a:pt x="13" y="17"/>
                    <a:pt x="14" y="17"/>
                    <a:pt x="14" y="17"/>
                  </a:cubicBezTo>
                  <a:cubicBezTo>
                    <a:pt x="13" y="17"/>
                    <a:pt x="12" y="16"/>
                    <a:pt x="10"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4" name="Freeform 20188"/>
            <p:cNvSpPr/>
            <p:nvPr/>
          </p:nvSpPr>
          <p:spPr bwMode="auto">
            <a:xfrm>
              <a:off x="1844676" y="3548063"/>
              <a:ext cx="14288" cy="9525"/>
            </a:xfrm>
            <a:custGeom>
              <a:avLst/>
              <a:gdLst>
                <a:gd name="T0" fmla="*/ 2 w 9"/>
                <a:gd name="T1" fmla="*/ 0 h 6"/>
                <a:gd name="T2" fmla="*/ 0 w 9"/>
                <a:gd name="T3" fmla="*/ 6 h 6"/>
                <a:gd name="T4" fmla="*/ 9 w 9"/>
                <a:gd name="T5" fmla="*/ 6 h 6"/>
                <a:gd name="T6" fmla="*/ 2 w 9"/>
                <a:gd name="T7" fmla="*/ 0 h 6"/>
              </a:gdLst>
              <a:ahLst/>
              <a:cxnLst>
                <a:cxn ang="0">
                  <a:pos x="T0" y="T1"/>
                </a:cxn>
                <a:cxn ang="0">
                  <a:pos x="T2" y="T3"/>
                </a:cxn>
                <a:cxn ang="0">
                  <a:pos x="T4" y="T5"/>
                </a:cxn>
                <a:cxn ang="0">
                  <a:pos x="T6" y="T7"/>
                </a:cxn>
              </a:cxnLst>
              <a:rect l="0" t="0" r="r" b="b"/>
              <a:pathLst>
                <a:path w="9" h="6">
                  <a:moveTo>
                    <a:pt x="2" y="0"/>
                  </a:moveTo>
                  <a:lnTo>
                    <a:pt x="0" y="6"/>
                  </a:lnTo>
                  <a:lnTo>
                    <a:pt x="9" y="6"/>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5" name="Freeform 20189"/>
            <p:cNvSpPr/>
            <p:nvPr/>
          </p:nvSpPr>
          <p:spPr bwMode="auto">
            <a:xfrm>
              <a:off x="1773238" y="3432176"/>
              <a:ext cx="23813" cy="47625"/>
            </a:xfrm>
            <a:custGeom>
              <a:avLst/>
              <a:gdLst>
                <a:gd name="T0" fmla="*/ 4 w 7"/>
                <a:gd name="T1" fmla="*/ 12 h 14"/>
                <a:gd name="T2" fmla="*/ 6 w 7"/>
                <a:gd name="T3" fmla="*/ 6 h 14"/>
                <a:gd name="T4" fmla="*/ 5 w 7"/>
                <a:gd name="T5" fmla="*/ 4 h 14"/>
                <a:gd name="T6" fmla="*/ 6 w 7"/>
                <a:gd name="T7" fmla="*/ 3 h 14"/>
                <a:gd name="T8" fmla="*/ 7 w 7"/>
                <a:gd name="T9" fmla="*/ 1 h 14"/>
                <a:gd name="T10" fmla="*/ 7 w 7"/>
                <a:gd name="T11" fmla="*/ 1 h 14"/>
                <a:gd name="T12" fmla="*/ 6 w 7"/>
                <a:gd name="T13" fmla="*/ 1 h 14"/>
                <a:gd name="T14" fmla="*/ 5 w 7"/>
                <a:gd name="T15" fmla="*/ 2 h 14"/>
                <a:gd name="T16" fmla="*/ 3 w 7"/>
                <a:gd name="T17" fmla="*/ 4 h 14"/>
                <a:gd name="T18" fmla="*/ 4 w 7"/>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4">
                  <a:moveTo>
                    <a:pt x="4" y="12"/>
                  </a:moveTo>
                  <a:cubicBezTo>
                    <a:pt x="6" y="7"/>
                    <a:pt x="6" y="6"/>
                    <a:pt x="6" y="6"/>
                  </a:cubicBezTo>
                  <a:cubicBezTo>
                    <a:pt x="5" y="5"/>
                    <a:pt x="5" y="5"/>
                    <a:pt x="5" y="4"/>
                  </a:cubicBezTo>
                  <a:cubicBezTo>
                    <a:pt x="5" y="4"/>
                    <a:pt x="6" y="3"/>
                    <a:pt x="6" y="3"/>
                  </a:cubicBezTo>
                  <a:cubicBezTo>
                    <a:pt x="6" y="2"/>
                    <a:pt x="6" y="2"/>
                    <a:pt x="7" y="1"/>
                  </a:cubicBezTo>
                  <a:cubicBezTo>
                    <a:pt x="7" y="1"/>
                    <a:pt x="7" y="1"/>
                    <a:pt x="7" y="1"/>
                  </a:cubicBezTo>
                  <a:cubicBezTo>
                    <a:pt x="7" y="0"/>
                    <a:pt x="7" y="0"/>
                    <a:pt x="6" y="1"/>
                  </a:cubicBezTo>
                  <a:cubicBezTo>
                    <a:pt x="6" y="1"/>
                    <a:pt x="6" y="1"/>
                    <a:pt x="5" y="2"/>
                  </a:cubicBezTo>
                  <a:cubicBezTo>
                    <a:pt x="4" y="4"/>
                    <a:pt x="3" y="6"/>
                    <a:pt x="3" y="4"/>
                  </a:cubicBezTo>
                  <a:cubicBezTo>
                    <a:pt x="2" y="11"/>
                    <a:pt x="0" y="14"/>
                    <a:pt x="4"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6" name="Freeform 20190"/>
            <p:cNvSpPr/>
            <p:nvPr/>
          </p:nvSpPr>
          <p:spPr bwMode="auto">
            <a:xfrm>
              <a:off x="1784351" y="3435351"/>
              <a:ext cx="3175" cy="1111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2"/>
                    <a:pt x="1" y="1"/>
                    <a:pt x="1" y="0"/>
                  </a:cubicBezTo>
                  <a:cubicBezTo>
                    <a:pt x="1" y="2"/>
                    <a:pt x="1"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7" name="Freeform 20191"/>
            <p:cNvSpPr/>
            <p:nvPr/>
          </p:nvSpPr>
          <p:spPr bwMode="auto">
            <a:xfrm>
              <a:off x="1149351" y="4892676"/>
              <a:ext cx="6350" cy="23813"/>
            </a:xfrm>
            <a:custGeom>
              <a:avLst/>
              <a:gdLst>
                <a:gd name="T0" fmla="*/ 1 w 2"/>
                <a:gd name="T1" fmla="*/ 0 h 7"/>
                <a:gd name="T2" fmla="*/ 0 w 2"/>
                <a:gd name="T3" fmla="*/ 7 h 7"/>
                <a:gd name="T4" fmla="*/ 2 w 2"/>
                <a:gd name="T5" fmla="*/ 2 h 7"/>
                <a:gd name="T6" fmla="*/ 1 w 2"/>
                <a:gd name="T7" fmla="*/ 0 h 7"/>
              </a:gdLst>
              <a:ahLst/>
              <a:cxnLst>
                <a:cxn ang="0">
                  <a:pos x="T0" y="T1"/>
                </a:cxn>
                <a:cxn ang="0">
                  <a:pos x="T2" y="T3"/>
                </a:cxn>
                <a:cxn ang="0">
                  <a:pos x="T4" y="T5"/>
                </a:cxn>
                <a:cxn ang="0">
                  <a:pos x="T6" y="T7"/>
                </a:cxn>
              </a:cxnLst>
              <a:rect l="0" t="0" r="r" b="b"/>
              <a:pathLst>
                <a:path w="2" h="7">
                  <a:moveTo>
                    <a:pt x="1" y="0"/>
                  </a:moveTo>
                  <a:cubicBezTo>
                    <a:pt x="1" y="2"/>
                    <a:pt x="0" y="5"/>
                    <a:pt x="0" y="7"/>
                  </a:cubicBezTo>
                  <a:cubicBezTo>
                    <a:pt x="0" y="5"/>
                    <a:pt x="1" y="4"/>
                    <a:pt x="2" y="2"/>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8" name="Freeform 20192"/>
            <p:cNvSpPr/>
            <p:nvPr/>
          </p:nvSpPr>
          <p:spPr bwMode="auto">
            <a:xfrm>
              <a:off x="1149351" y="4941888"/>
              <a:ext cx="9525" cy="19050"/>
            </a:xfrm>
            <a:custGeom>
              <a:avLst/>
              <a:gdLst>
                <a:gd name="T0" fmla="*/ 3 w 3"/>
                <a:gd name="T1" fmla="*/ 0 h 6"/>
                <a:gd name="T2" fmla="*/ 0 w 3"/>
                <a:gd name="T3" fmla="*/ 1 h 6"/>
                <a:gd name="T4" fmla="*/ 1 w 3"/>
                <a:gd name="T5" fmla="*/ 6 h 6"/>
                <a:gd name="T6" fmla="*/ 3 w 3"/>
                <a:gd name="T7" fmla="*/ 0 h 6"/>
              </a:gdLst>
              <a:ahLst/>
              <a:cxnLst>
                <a:cxn ang="0">
                  <a:pos x="T0" y="T1"/>
                </a:cxn>
                <a:cxn ang="0">
                  <a:pos x="T2" y="T3"/>
                </a:cxn>
                <a:cxn ang="0">
                  <a:pos x="T4" y="T5"/>
                </a:cxn>
                <a:cxn ang="0">
                  <a:pos x="T6" y="T7"/>
                </a:cxn>
              </a:cxnLst>
              <a:rect l="0" t="0" r="r" b="b"/>
              <a:pathLst>
                <a:path w="3" h="6">
                  <a:moveTo>
                    <a:pt x="3" y="0"/>
                  </a:moveTo>
                  <a:cubicBezTo>
                    <a:pt x="0" y="1"/>
                    <a:pt x="0" y="1"/>
                    <a:pt x="0" y="1"/>
                  </a:cubicBezTo>
                  <a:cubicBezTo>
                    <a:pt x="1" y="6"/>
                    <a:pt x="1" y="6"/>
                    <a:pt x="1" y="6"/>
                  </a:cubicBezTo>
                  <a:cubicBezTo>
                    <a:pt x="2" y="4"/>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9" name="Freeform 20193"/>
            <p:cNvSpPr/>
            <p:nvPr/>
          </p:nvSpPr>
          <p:spPr bwMode="auto">
            <a:xfrm>
              <a:off x="1406526" y="3684588"/>
              <a:ext cx="3175" cy="23813"/>
            </a:xfrm>
            <a:custGeom>
              <a:avLst/>
              <a:gdLst>
                <a:gd name="T0" fmla="*/ 1 w 1"/>
                <a:gd name="T1" fmla="*/ 1 h 7"/>
                <a:gd name="T2" fmla="*/ 1 w 1"/>
                <a:gd name="T3" fmla="*/ 0 h 7"/>
                <a:gd name="T4" fmla="*/ 0 w 1"/>
                <a:gd name="T5" fmla="*/ 7 h 7"/>
                <a:gd name="T6" fmla="*/ 1 w 1"/>
                <a:gd name="T7" fmla="*/ 1 h 7"/>
              </a:gdLst>
              <a:ahLst/>
              <a:cxnLst>
                <a:cxn ang="0">
                  <a:pos x="T0" y="T1"/>
                </a:cxn>
                <a:cxn ang="0">
                  <a:pos x="T2" y="T3"/>
                </a:cxn>
                <a:cxn ang="0">
                  <a:pos x="T4" y="T5"/>
                </a:cxn>
                <a:cxn ang="0">
                  <a:pos x="T6" y="T7"/>
                </a:cxn>
              </a:cxnLst>
              <a:rect l="0" t="0" r="r" b="b"/>
              <a:pathLst>
                <a:path w="1" h="7">
                  <a:moveTo>
                    <a:pt x="1" y="1"/>
                  </a:moveTo>
                  <a:cubicBezTo>
                    <a:pt x="1" y="0"/>
                    <a:pt x="1" y="0"/>
                    <a:pt x="1" y="0"/>
                  </a:cubicBezTo>
                  <a:cubicBezTo>
                    <a:pt x="0" y="2"/>
                    <a:pt x="0" y="3"/>
                    <a:pt x="0" y="7"/>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0" name="Freeform 20194"/>
            <p:cNvSpPr/>
            <p:nvPr/>
          </p:nvSpPr>
          <p:spPr bwMode="auto">
            <a:xfrm>
              <a:off x="1223963" y="3943351"/>
              <a:ext cx="6350" cy="23813"/>
            </a:xfrm>
            <a:custGeom>
              <a:avLst/>
              <a:gdLst>
                <a:gd name="T0" fmla="*/ 0 w 2"/>
                <a:gd name="T1" fmla="*/ 4 h 7"/>
                <a:gd name="T2" fmla="*/ 2 w 2"/>
                <a:gd name="T3" fmla="*/ 7 h 7"/>
                <a:gd name="T4" fmla="*/ 1 w 2"/>
                <a:gd name="T5" fmla="*/ 0 h 7"/>
                <a:gd name="T6" fmla="*/ 0 w 2"/>
                <a:gd name="T7" fmla="*/ 4 h 7"/>
              </a:gdLst>
              <a:ahLst/>
              <a:cxnLst>
                <a:cxn ang="0">
                  <a:pos x="T0" y="T1"/>
                </a:cxn>
                <a:cxn ang="0">
                  <a:pos x="T2" y="T3"/>
                </a:cxn>
                <a:cxn ang="0">
                  <a:pos x="T4" y="T5"/>
                </a:cxn>
                <a:cxn ang="0">
                  <a:pos x="T6" y="T7"/>
                </a:cxn>
              </a:cxnLst>
              <a:rect l="0" t="0" r="r" b="b"/>
              <a:pathLst>
                <a:path w="2" h="7">
                  <a:moveTo>
                    <a:pt x="0" y="4"/>
                  </a:moveTo>
                  <a:cubicBezTo>
                    <a:pt x="2" y="7"/>
                    <a:pt x="2" y="7"/>
                    <a:pt x="2" y="7"/>
                  </a:cubicBezTo>
                  <a:cubicBezTo>
                    <a:pt x="1" y="5"/>
                    <a:pt x="1" y="2"/>
                    <a:pt x="1" y="0"/>
                  </a:cubicBezTo>
                  <a:cubicBezTo>
                    <a:pt x="0" y="2"/>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1" name="Freeform 20195"/>
            <p:cNvSpPr/>
            <p:nvPr/>
          </p:nvSpPr>
          <p:spPr bwMode="auto">
            <a:xfrm>
              <a:off x="1117601" y="3646488"/>
              <a:ext cx="11113" cy="41275"/>
            </a:xfrm>
            <a:custGeom>
              <a:avLst/>
              <a:gdLst>
                <a:gd name="T0" fmla="*/ 0 w 3"/>
                <a:gd name="T1" fmla="*/ 2 h 12"/>
                <a:gd name="T2" fmla="*/ 3 w 3"/>
                <a:gd name="T3" fmla="*/ 12 h 12"/>
                <a:gd name="T4" fmla="*/ 0 w 3"/>
                <a:gd name="T5" fmla="*/ 2 h 12"/>
              </a:gdLst>
              <a:ahLst/>
              <a:cxnLst>
                <a:cxn ang="0">
                  <a:pos x="T0" y="T1"/>
                </a:cxn>
                <a:cxn ang="0">
                  <a:pos x="T2" y="T3"/>
                </a:cxn>
                <a:cxn ang="0">
                  <a:pos x="T4" y="T5"/>
                </a:cxn>
              </a:cxnLst>
              <a:rect l="0" t="0" r="r" b="b"/>
              <a:pathLst>
                <a:path w="3" h="12">
                  <a:moveTo>
                    <a:pt x="0" y="2"/>
                  </a:moveTo>
                  <a:cubicBezTo>
                    <a:pt x="0" y="5"/>
                    <a:pt x="2" y="9"/>
                    <a:pt x="3" y="12"/>
                  </a:cubicBezTo>
                  <a:cubicBezTo>
                    <a:pt x="0" y="5"/>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2" name="Freeform 20196"/>
            <p:cNvSpPr/>
            <p:nvPr/>
          </p:nvSpPr>
          <p:spPr bwMode="auto">
            <a:xfrm>
              <a:off x="3951288" y="5080001"/>
              <a:ext cx="11113" cy="23813"/>
            </a:xfrm>
            <a:custGeom>
              <a:avLst/>
              <a:gdLst>
                <a:gd name="T0" fmla="*/ 0 w 3"/>
                <a:gd name="T1" fmla="*/ 4 h 7"/>
                <a:gd name="T2" fmla="*/ 3 w 3"/>
                <a:gd name="T3" fmla="*/ 6 h 7"/>
                <a:gd name="T4" fmla="*/ 0 w 3"/>
                <a:gd name="T5" fmla="*/ 4 h 7"/>
              </a:gdLst>
              <a:ahLst/>
              <a:cxnLst>
                <a:cxn ang="0">
                  <a:pos x="T0" y="T1"/>
                </a:cxn>
                <a:cxn ang="0">
                  <a:pos x="T2" y="T3"/>
                </a:cxn>
                <a:cxn ang="0">
                  <a:pos x="T4" y="T5"/>
                </a:cxn>
              </a:cxnLst>
              <a:rect l="0" t="0" r="r" b="b"/>
              <a:pathLst>
                <a:path w="3" h="7">
                  <a:moveTo>
                    <a:pt x="0" y="4"/>
                  </a:moveTo>
                  <a:cubicBezTo>
                    <a:pt x="1" y="7"/>
                    <a:pt x="3" y="6"/>
                    <a:pt x="3" y="6"/>
                  </a:cubicBezTo>
                  <a:cubicBezTo>
                    <a:pt x="1" y="0"/>
                    <a:pt x="0" y="4"/>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3" name="Freeform 20197"/>
            <p:cNvSpPr/>
            <p:nvPr/>
          </p:nvSpPr>
          <p:spPr bwMode="auto">
            <a:xfrm>
              <a:off x="3884613" y="4876801"/>
              <a:ext cx="9525" cy="26988"/>
            </a:xfrm>
            <a:custGeom>
              <a:avLst/>
              <a:gdLst>
                <a:gd name="T0" fmla="*/ 2 w 3"/>
                <a:gd name="T1" fmla="*/ 7 h 8"/>
                <a:gd name="T2" fmla="*/ 3 w 3"/>
                <a:gd name="T3" fmla="*/ 8 h 8"/>
                <a:gd name="T4" fmla="*/ 0 w 3"/>
                <a:gd name="T5" fmla="*/ 0 h 8"/>
                <a:gd name="T6" fmla="*/ 2 w 3"/>
                <a:gd name="T7" fmla="*/ 7 h 8"/>
              </a:gdLst>
              <a:ahLst/>
              <a:cxnLst>
                <a:cxn ang="0">
                  <a:pos x="T0" y="T1"/>
                </a:cxn>
                <a:cxn ang="0">
                  <a:pos x="T2" y="T3"/>
                </a:cxn>
                <a:cxn ang="0">
                  <a:pos x="T4" y="T5"/>
                </a:cxn>
                <a:cxn ang="0">
                  <a:pos x="T6" y="T7"/>
                </a:cxn>
              </a:cxnLst>
              <a:rect l="0" t="0" r="r" b="b"/>
              <a:pathLst>
                <a:path w="3" h="8">
                  <a:moveTo>
                    <a:pt x="2" y="7"/>
                  </a:moveTo>
                  <a:cubicBezTo>
                    <a:pt x="3" y="8"/>
                    <a:pt x="3" y="8"/>
                    <a:pt x="3" y="8"/>
                  </a:cubicBezTo>
                  <a:cubicBezTo>
                    <a:pt x="2" y="5"/>
                    <a:pt x="1" y="3"/>
                    <a:pt x="0" y="0"/>
                  </a:cubicBezTo>
                  <a:cubicBezTo>
                    <a:pt x="1" y="2"/>
                    <a:pt x="1" y="5"/>
                    <a:pt x="2"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4" name="Freeform 20198"/>
            <p:cNvSpPr/>
            <p:nvPr/>
          </p:nvSpPr>
          <p:spPr bwMode="auto">
            <a:xfrm>
              <a:off x="3857626" y="4713288"/>
              <a:ext cx="26988" cy="122238"/>
            </a:xfrm>
            <a:custGeom>
              <a:avLst/>
              <a:gdLst>
                <a:gd name="T0" fmla="*/ 3 w 8"/>
                <a:gd name="T1" fmla="*/ 0 h 36"/>
                <a:gd name="T2" fmla="*/ 6 w 8"/>
                <a:gd name="T3" fmla="*/ 30 h 36"/>
                <a:gd name="T4" fmla="*/ 5 w 8"/>
                <a:gd name="T5" fmla="*/ 32 h 36"/>
                <a:gd name="T6" fmla="*/ 8 w 8"/>
                <a:gd name="T7" fmla="*/ 36 h 36"/>
                <a:gd name="T8" fmla="*/ 5 w 8"/>
                <a:gd name="T9" fmla="*/ 16 h 36"/>
                <a:gd name="T10" fmla="*/ 3 w 8"/>
                <a:gd name="T11" fmla="*/ 0 h 36"/>
              </a:gdLst>
              <a:ahLst/>
              <a:cxnLst>
                <a:cxn ang="0">
                  <a:pos x="T0" y="T1"/>
                </a:cxn>
                <a:cxn ang="0">
                  <a:pos x="T2" y="T3"/>
                </a:cxn>
                <a:cxn ang="0">
                  <a:pos x="T4" y="T5"/>
                </a:cxn>
                <a:cxn ang="0">
                  <a:pos x="T6" y="T7"/>
                </a:cxn>
                <a:cxn ang="0">
                  <a:pos x="T8" y="T9"/>
                </a:cxn>
                <a:cxn ang="0">
                  <a:pos x="T10" y="T11"/>
                </a:cxn>
              </a:cxnLst>
              <a:rect l="0" t="0" r="r" b="b"/>
              <a:pathLst>
                <a:path w="8" h="36">
                  <a:moveTo>
                    <a:pt x="3" y="0"/>
                  </a:moveTo>
                  <a:cubicBezTo>
                    <a:pt x="0" y="5"/>
                    <a:pt x="5" y="20"/>
                    <a:pt x="6" y="30"/>
                  </a:cubicBezTo>
                  <a:cubicBezTo>
                    <a:pt x="5" y="32"/>
                    <a:pt x="5" y="32"/>
                    <a:pt x="5" y="32"/>
                  </a:cubicBezTo>
                  <a:cubicBezTo>
                    <a:pt x="8" y="36"/>
                    <a:pt x="8" y="36"/>
                    <a:pt x="8" y="36"/>
                  </a:cubicBezTo>
                  <a:cubicBezTo>
                    <a:pt x="7" y="30"/>
                    <a:pt x="6" y="23"/>
                    <a:pt x="5" y="16"/>
                  </a:cubicBezTo>
                  <a:cubicBezTo>
                    <a:pt x="3" y="10"/>
                    <a:pt x="2" y="4"/>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5" name="Freeform 20199"/>
            <p:cNvSpPr/>
            <p:nvPr/>
          </p:nvSpPr>
          <p:spPr bwMode="auto">
            <a:xfrm>
              <a:off x="3873501" y="4586288"/>
              <a:ext cx="6350" cy="44450"/>
            </a:xfrm>
            <a:custGeom>
              <a:avLst/>
              <a:gdLst>
                <a:gd name="T0" fmla="*/ 1 w 2"/>
                <a:gd name="T1" fmla="*/ 6 h 13"/>
                <a:gd name="T2" fmla="*/ 1 w 2"/>
                <a:gd name="T3" fmla="*/ 13 h 13"/>
                <a:gd name="T4" fmla="*/ 2 w 2"/>
                <a:gd name="T5" fmla="*/ 12 h 13"/>
                <a:gd name="T6" fmla="*/ 1 w 2"/>
                <a:gd name="T7" fmla="*/ 6 h 13"/>
              </a:gdLst>
              <a:ahLst/>
              <a:cxnLst>
                <a:cxn ang="0">
                  <a:pos x="T0" y="T1"/>
                </a:cxn>
                <a:cxn ang="0">
                  <a:pos x="T2" y="T3"/>
                </a:cxn>
                <a:cxn ang="0">
                  <a:pos x="T4" y="T5"/>
                </a:cxn>
                <a:cxn ang="0">
                  <a:pos x="T6" y="T7"/>
                </a:cxn>
              </a:cxnLst>
              <a:rect l="0" t="0" r="r" b="b"/>
              <a:pathLst>
                <a:path w="2" h="13">
                  <a:moveTo>
                    <a:pt x="1" y="6"/>
                  </a:moveTo>
                  <a:cubicBezTo>
                    <a:pt x="0" y="8"/>
                    <a:pt x="0" y="0"/>
                    <a:pt x="1" y="13"/>
                  </a:cubicBezTo>
                  <a:cubicBezTo>
                    <a:pt x="2" y="13"/>
                    <a:pt x="2" y="12"/>
                    <a:pt x="2" y="12"/>
                  </a:cubicBezTo>
                  <a:cubicBezTo>
                    <a:pt x="2" y="11"/>
                    <a:pt x="1" y="9"/>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6" name="Freeform 20200"/>
            <p:cNvSpPr/>
            <p:nvPr/>
          </p:nvSpPr>
          <p:spPr bwMode="auto">
            <a:xfrm>
              <a:off x="3879851" y="4614863"/>
              <a:ext cx="0" cy="33338"/>
            </a:xfrm>
            <a:custGeom>
              <a:avLst/>
              <a:gdLst>
                <a:gd name="T0" fmla="*/ 4 h 10"/>
                <a:gd name="T1" fmla="*/ 4 h 10"/>
              </a:gdLst>
              <a:ahLst/>
              <a:cxnLst>
                <a:cxn ang="0">
                  <a:pos x="0" y="T0"/>
                </a:cxn>
                <a:cxn ang="0">
                  <a:pos x="0" y="T1"/>
                </a:cxn>
              </a:cxnLst>
              <a:rect l="0" t="0" r="r" b="b"/>
              <a:pathLst>
                <a:path h="10">
                  <a:moveTo>
                    <a:pt x="0" y="4"/>
                  </a:moveTo>
                  <a:cubicBezTo>
                    <a:pt x="0" y="10"/>
                    <a:pt x="0" y="0"/>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7" name="Freeform 20201"/>
            <p:cNvSpPr/>
            <p:nvPr/>
          </p:nvSpPr>
          <p:spPr bwMode="auto">
            <a:xfrm>
              <a:off x="3873501" y="4511676"/>
              <a:ext cx="6350" cy="47625"/>
            </a:xfrm>
            <a:custGeom>
              <a:avLst/>
              <a:gdLst>
                <a:gd name="T0" fmla="*/ 0 w 2"/>
                <a:gd name="T1" fmla="*/ 7 h 14"/>
                <a:gd name="T2" fmla="*/ 1 w 2"/>
                <a:gd name="T3" fmla="*/ 14 h 14"/>
                <a:gd name="T4" fmla="*/ 2 w 2"/>
                <a:gd name="T5" fmla="*/ 8 h 14"/>
                <a:gd name="T6" fmla="*/ 0 w 2"/>
                <a:gd name="T7" fmla="*/ 7 h 14"/>
              </a:gdLst>
              <a:ahLst/>
              <a:cxnLst>
                <a:cxn ang="0">
                  <a:pos x="T0" y="T1"/>
                </a:cxn>
                <a:cxn ang="0">
                  <a:pos x="T2" y="T3"/>
                </a:cxn>
                <a:cxn ang="0">
                  <a:pos x="T4" y="T5"/>
                </a:cxn>
                <a:cxn ang="0">
                  <a:pos x="T6" y="T7"/>
                </a:cxn>
              </a:cxnLst>
              <a:rect l="0" t="0" r="r" b="b"/>
              <a:pathLst>
                <a:path w="2" h="14">
                  <a:moveTo>
                    <a:pt x="0" y="7"/>
                  </a:moveTo>
                  <a:cubicBezTo>
                    <a:pt x="1" y="14"/>
                    <a:pt x="1" y="14"/>
                    <a:pt x="1" y="14"/>
                  </a:cubicBezTo>
                  <a:cubicBezTo>
                    <a:pt x="1" y="13"/>
                    <a:pt x="1" y="6"/>
                    <a:pt x="2" y="8"/>
                  </a:cubicBezTo>
                  <a:cubicBezTo>
                    <a:pt x="1" y="0"/>
                    <a:pt x="0"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8" name="Freeform 20202"/>
            <p:cNvSpPr/>
            <p:nvPr/>
          </p:nvSpPr>
          <p:spPr bwMode="auto">
            <a:xfrm>
              <a:off x="3863976" y="4508501"/>
              <a:ext cx="3175" cy="14288"/>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4"/>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9" name="Freeform 20203"/>
            <p:cNvSpPr/>
            <p:nvPr/>
          </p:nvSpPr>
          <p:spPr bwMode="auto">
            <a:xfrm>
              <a:off x="3860801" y="4522788"/>
              <a:ext cx="9525" cy="30163"/>
            </a:xfrm>
            <a:custGeom>
              <a:avLst/>
              <a:gdLst>
                <a:gd name="T0" fmla="*/ 3 w 3"/>
                <a:gd name="T1" fmla="*/ 9 h 9"/>
                <a:gd name="T2" fmla="*/ 2 w 3"/>
                <a:gd name="T3" fmla="*/ 0 h 9"/>
                <a:gd name="T4" fmla="*/ 2 w 3"/>
                <a:gd name="T5" fmla="*/ 4 h 9"/>
                <a:gd name="T6" fmla="*/ 3 w 3"/>
                <a:gd name="T7" fmla="*/ 9 h 9"/>
              </a:gdLst>
              <a:ahLst/>
              <a:cxnLst>
                <a:cxn ang="0">
                  <a:pos x="T0" y="T1"/>
                </a:cxn>
                <a:cxn ang="0">
                  <a:pos x="T2" y="T3"/>
                </a:cxn>
                <a:cxn ang="0">
                  <a:pos x="T4" y="T5"/>
                </a:cxn>
                <a:cxn ang="0">
                  <a:pos x="T6" y="T7"/>
                </a:cxn>
              </a:cxnLst>
              <a:rect l="0" t="0" r="r" b="b"/>
              <a:pathLst>
                <a:path w="3" h="9">
                  <a:moveTo>
                    <a:pt x="3" y="9"/>
                  </a:moveTo>
                  <a:cubicBezTo>
                    <a:pt x="2" y="0"/>
                    <a:pt x="2" y="0"/>
                    <a:pt x="2" y="0"/>
                  </a:cubicBezTo>
                  <a:cubicBezTo>
                    <a:pt x="1" y="2"/>
                    <a:pt x="0" y="2"/>
                    <a:pt x="2" y="4"/>
                  </a:cubicBezTo>
                  <a:cubicBezTo>
                    <a:pt x="1" y="4"/>
                    <a:pt x="2" y="5"/>
                    <a:pt x="3"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0" name="Freeform 20204"/>
            <p:cNvSpPr/>
            <p:nvPr/>
          </p:nvSpPr>
          <p:spPr bwMode="auto">
            <a:xfrm>
              <a:off x="3863976" y="4570413"/>
              <a:ext cx="9525" cy="57150"/>
            </a:xfrm>
            <a:custGeom>
              <a:avLst/>
              <a:gdLst>
                <a:gd name="T0" fmla="*/ 2 w 3"/>
                <a:gd name="T1" fmla="*/ 0 h 17"/>
                <a:gd name="T2" fmla="*/ 0 w 3"/>
                <a:gd name="T3" fmla="*/ 2 h 17"/>
                <a:gd name="T4" fmla="*/ 2 w 3"/>
                <a:gd name="T5" fmla="*/ 0 h 17"/>
              </a:gdLst>
              <a:ahLst/>
              <a:cxnLst>
                <a:cxn ang="0">
                  <a:pos x="T0" y="T1"/>
                </a:cxn>
                <a:cxn ang="0">
                  <a:pos x="T2" y="T3"/>
                </a:cxn>
                <a:cxn ang="0">
                  <a:pos x="T4" y="T5"/>
                </a:cxn>
              </a:cxnLst>
              <a:rect l="0" t="0" r="r" b="b"/>
              <a:pathLst>
                <a:path w="3" h="17">
                  <a:moveTo>
                    <a:pt x="2" y="0"/>
                  </a:moveTo>
                  <a:cubicBezTo>
                    <a:pt x="1" y="4"/>
                    <a:pt x="1" y="10"/>
                    <a:pt x="0" y="2"/>
                  </a:cubicBezTo>
                  <a:cubicBezTo>
                    <a:pt x="1" y="17"/>
                    <a:pt x="3" y="15"/>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1" name="Freeform 20205"/>
            <p:cNvSpPr/>
            <p:nvPr/>
          </p:nvSpPr>
          <p:spPr bwMode="auto">
            <a:xfrm>
              <a:off x="3852863" y="4702176"/>
              <a:ext cx="7938" cy="38100"/>
            </a:xfrm>
            <a:custGeom>
              <a:avLst/>
              <a:gdLst>
                <a:gd name="T0" fmla="*/ 0 w 2"/>
                <a:gd name="T1" fmla="*/ 0 h 11"/>
                <a:gd name="T2" fmla="*/ 0 w 2"/>
                <a:gd name="T3" fmla="*/ 6 h 11"/>
                <a:gd name="T4" fmla="*/ 2 w 2"/>
                <a:gd name="T5" fmla="*/ 11 h 11"/>
                <a:gd name="T6" fmla="*/ 0 w 2"/>
                <a:gd name="T7" fmla="*/ 0 h 11"/>
              </a:gdLst>
              <a:ahLst/>
              <a:cxnLst>
                <a:cxn ang="0">
                  <a:pos x="T0" y="T1"/>
                </a:cxn>
                <a:cxn ang="0">
                  <a:pos x="T2" y="T3"/>
                </a:cxn>
                <a:cxn ang="0">
                  <a:pos x="T4" y="T5"/>
                </a:cxn>
                <a:cxn ang="0">
                  <a:pos x="T6" y="T7"/>
                </a:cxn>
              </a:cxnLst>
              <a:rect l="0" t="0" r="r" b="b"/>
              <a:pathLst>
                <a:path w="2" h="11">
                  <a:moveTo>
                    <a:pt x="0" y="0"/>
                  </a:moveTo>
                  <a:cubicBezTo>
                    <a:pt x="0" y="6"/>
                    <a:pt x="0" y="6"/>
                    <a:pt x="0" y="6"/>
                  </a:cubicBezTo>
                  <a:cubicBezTo>
                    <a:pt x="1" y="8"/>
                    <a:pt x="1" y="9"/>
                    <a:pt x="2" y="11"/>
                  </a:cubicBezTo>
                  <a:cubicBezTo>
                    <a:pt x="1"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2" name="Freeform 20206"/>
            <p:cNvSpPr/>
            <p:nvPr/>
          </p:nvSpPr>
          <p:spPr bwMode="auto">
            <a:xfrm>
              <a:off x="3863976" y="4368801"/>
              <a:ext cx="9525" cy="30163"/>
            </a:xfrm>
            <a:custGeom>
              <a:avLst/>
              <a:gdLst>
                <a:gd name="T0" fmla="*/ 3 w 3"/>
                <a:gd name="T1" fmla="*/ 0 h 9"/>
                <a:gd name="T2" fmla="*/ 0 w 3"/>
                <a:gd name="T3" fmla="*/ 3 h 9"/>
                <a:gd name="T4" fmla="*/ 1 w 3"/>
                <a:gd name="T5" fmla="*/ 9 h 9"/>
                <a:gd name="T6" fmla="*/ 3 w 3"/>
                <a:gd name="T7" fmla="*/ 0 h 9"/>
              </a:gdLst>
              <a:ahLst/>
              <a:cxnLst>
                <a:cxn ang="0">
                  <a:pos x="T0" y="T1"/>
                </a:cxn>
                <a:cxn ang="0">
                  <a:pos x="T2" y="T3"/>
                </a:cxn>
                <a:cxn ang="0">
                  <a:pos x="T4" y="T5"/>
                </a:cxn>
                <a:cxn ang="0">
                  <a:pos x="T6" y="T7"/>
                </a:cxn>
              </a:cxnLst>
              <a:rect l="0" t="0" r="r" b="b"/>
              <a:pathLst>
                <a:path w="3" h="9">
                  <a:moveTo>
                    <a:pt x="3" y="0"/>
                  </a:moveTo>
                  <a:cubicBezTo>
                    <a:pt x="2" y="0"/>
                    <a:pt x="1" y="3"/>
                    <a:pt x="0" y="3"/>
                  </a:cubicBezTo>
                  <a:cubicBezTo>
                    <a:pt x="1" y="9"/>
                    <a:pt x="1" y="9"/>
                    <a:pt x="1" y="9"/>
                  </a:cubicBezTo>
                  <a:cubicBezTo>
                    <a:pt x="2" y="6"/>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3" name="Freeform 20207"/>
            <p:cNvSpPr/>
            <p:nvPr/>
          </p:nvSpPr>
          <p:spPr bwMode="auto">
            <a:xfrm>
              <a:off x="3860801" y="4351338"/>
              <a:ext cx="3175" cy="31750"/>
            </a:xfrm>
            <a:custGeom>
              <a:avLst/>
              <a:gdLst>
                <a:gd name="T0" fmla="*/ 1 w 1"/>
                <a:gd name="T1" fmla="*/ 8 h 9"/>
                <a:gd name="T2" fmla="*/ 0 w 1"/>
                <a:gd name="T3" fmla="*/ 0 h 9"/>
                <a:gd name="T4" fmla="*/ 1 w 1"/>
                <a:gd name="T5" fmla="*/ 8 h 9"/>
              </a:gdLst>
              <a:ahLst/>
              <a:cxnLst>
                <a:cxn ang="0">
                  <a:pos x="T0" y="T1"/>
                </a:cxn>
                <a:cxn ang="0">
                  <a:pos x="T2" y="T3"/>
                </a:cxn>
                <a:cxn ang="0">
                  <a:pos x="T4" y="T5"/>
                </a:cxn>
              </a:cxnLst>
              <a:rect l="0" t="0" r="r" b="b"/>
              <a:pathLst>
                <a:path w="1" h="9">
                  <a:moveTo>
                    <a:pt x="1" y="8"/>
                  </a:moveTo>
                  <a:cubicBezTo>
                    <a:pt x="0" y="0"/>
                    <a:pt x="0" y="0"/>
                    <a:pt x="0" y="0"/>
                  </a:cubicBezTo>
                  <a:cubicBezTo>
                    <a:pt x="0" y="7"/>
                    <a:pt x="1" y="9"/>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4" name="Freeform 20208"/>
            <p:cNvSpPr/>
            <p:nvPr/>
          </p:nvSpPr>
          <p:spPr bwMode="auto">
            <a:xfrm>
              <a:off x="3852863" y="4494213"/>
              <a:ext cx="11113" cy="58738"/>
            </a:xfrm>
            <a:custGeom>
              <a:avLst/>
              <a:gdLst>
                <a:gd name="T0" fmla="*/ 0 w 7"/>
                <a:gd name="T1" fmla="*/ 7 h 37"/>
                <a:gd name="T2" fmla="*/ 7 w 7"/>
                <a:gd name="T3" fmla="*/ 37 h 37"/>
                <a:gd name="T4" fmla="*/ 0 w 7"/>
                <a:gd name="T5" fmla="*/ 0 h 37"/>
                <a:gd name="T6" fmla="*/ 0 w 7"/>
                <a:gd name="T7" fmla="*/ 7 h 37"/>
              </a:gdLst>
              <a:ahLst/>
              <a:cxnLst>
                <a:cxn ang="0">
                  <a:pos x="T0" y="T1"/>
                </a:cxn>
                <a:cxn ang="0">
                  <a:pos x="T2" y="T3"/>
                </a:cxn>
                <a:cxn ang="0">
                  <a:pos x="T4" y="T5"/>
                </a:cxn>
                <a:cxn ang="0">
                  <a:pos x="T6" y="T7"/>
                </a:cxn>
              </a:cxnLst>
              <a:rect l="0" t="0" r="r" b="b"/>
              <a:pathLst>
                <a:path w="7" h="37">
                  <a:moveTo>
                    <a:pt x="0" y="7"/>
                  </a:moveTo>
                  <a:lnTo>
                    <a:pt x="7" y="37"/>
                  </a:lnTo>
                  <a:lnTo>
                    <a:pt x="0"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5" name="Freeform 20209"/>
            <p:cNvSpPr/>
            <p:nvPr/>
          </p:nvSpPr>
          <p:spPr bwMode="auto">
            <a:xfrm>
              <a:off x="3870326" y="4243388"/>
              <a:ext cx="6350" cy="30163"/>
            </a:xfrm>
            <a:custGeom>
              <a:avLst/>
              <a:gdLst>
                <a:gd name="T0" fmla="*/ 2 w 4"/>
                <a:gd name="T1" fmla="*/ 8 h 19"/>
                <a:gd name="T2" fmla="*/ 4 w 4"/>
                <a:gd name="T3" fmla="*/ 19 h 19"/>
                <a:gd name="T4" fmla="*/ 0 w 4"/>
                <a:gd name="T5" fmla="*/ 0 h 19"/>
                <a:gd name="T6" fmla="*/ 2 w 4"/>
                <a:gd name="T7" fmla="*/ 8 h 19"/>
              </a:gdLst>
              <a:ahLst/>
              <a:cxnLst>
                <a:cxn ang="0">
                  <a:pos x="T0" y="T1"/>
                </a:cxn>
                <a:cxn ang="0">
                  <a:pos x="T2" y="T3"/>
                </a:cxn>
                <a:cxn ang="0">
                  <a:pos x="T4" y="T5"/>
                </a:cxn>
                <a:cxn ang="0">
                  <a:pos x="T6" y="T7"/>
                </a:cxn>
              </a:cxnLst>
              <a:rect l="0" t="0" r="r" b="b"/>
              <a:pathLst>
                <a:path w="4" h="19">
                  <a:moveTo>
                    <a:pt x="2" y="8"/>
                  </a:moveTo>
                  <a:lnTo>
                    <a:pt x="4" y="19"/>
                  </a:lnTo>
                  <a:lnTo>
                    <a:pt x="0" y="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6" name="Freeform 20210"/>
            <p:cNvSpPr/>
            <p:nvPr/>
          </p:nvSpPr>
          <p:spPr bwMode="auto">
            <a:xfrm>
              <a:off x="3873501" y="4127501"/>
              <a:ext cx="11113" cy="68263"/>
            </a:xfrm>
            <a:custGeom>
              <a:avLst/>
              <a:gdLst>
                <a:gd name="T0" fmla="*/ 0 w 3"/>
                <a:gd name="T1" fmla="*/ 16 h 20"/>
                <a:gd name="T2" fmla="*/ 3 w 3"/>
                <a:gd name="T3" fmla="*/ 15 h 20"/>
                <a:gd name="T4" fmla="*/ 1 w 3"/>
                <a:gd name="T5" fmla="*/ 0 h 20"/>
                <a:gd name="T6" fmla="*/ 0 w 3"/>
                <a:gd name="T7" fmla="*/ 16 h 20"/>
              </a:gdLst>
              <a:ahLst/>
              <a:cxnLst>
                <a:cxn ang="0">
                  <a:pos x="T0" y="T1"/>
                </a:cxn>
                <a:cxn ang="0">
                  <a:pos x="T2" y="T3"/>
                </a:cxn>
                <a:cxn ang="0">
                  <a:pos x="T4" y="T5"/>
                </a:cxn>
                <a:cxn ang="0">
                  <a:pos x="T6" y="T7"/>
                </a:cxn>
              </a:cxnLst>
              <a:rect l="0" t="0" r="r" b="b"/>
              <a:pathLst>
                <a:path w="3" h="20">
                  <a:moveTo>
                    <a:pt x="0" y="16"/>
                  </a:moveTo>
                  <a:cubicBezTo>
                    <a:pt x="1" y="20"/>
                    <a:pt x="2" y="11"/>
                    <a:pt x="3" y="15"/>
                  </a:cubicBezTo>
                  <a:cubicBezTo>
                    <a:pt x="3" y="9"/>
                    <a:pt x="2" y="4"/>
                    <a:pt x="1" y="0"/>
                  </a:cubicBezTo>
                  <a:cubicBezTo>
                    <a:pt x="1" y="4"/>
                    <a:pt x="1" y="10"/>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7" name="Freeform 20211"/>
            <p:cNvSpPr/>
            <p:nvPr/>
          </p:nvSpPr>
          <p:spPr bwMode="auto">
            <a:xfrm>
              <a:off x="3873501" y="4100513"/>
              <a:ext cx="3175" cy="26988"/>
            </a:xfrm>
            <a:custGeom>
              <a:avLst/>
              <a:gdLst>
                <a:gd name="T0" fmla="*/ 0 w 1"/>
                <a:gd name="T1" fmla="*/ 0 h 8"/>
                <a:gd name="T2" fmla="*/ 1 w 1"/>
                <a:gd name="T3" fmla="*/ 8 h 8"/>
                <a:gd name="T4" fmla="*/ 0 w 1"/>
                <a:gd name="T5" fmla="*/ 0 h 8"/>
              </a:gdLst>
              <a:ahLst/>
              <a:cxnLst>
                <a:cxn ang="0">
                  <a:pos x="T0" y="T1"/>
                </a:cxn>
                <a:cxn ang="0">
                  <a:pos x="T2" y="T3"/>
                </a:cxn>
                <a:cxn ang="0">
                  <a:pos x="T4" y="T5"/>
                </a:cxn>
              </a:cxnLst>
              <a:rect l="0" t="0" r="r" b="b"/>
              <a:pathLst>
                <a:path w="1" h="8">
                  <a:moveTo>
                    <a:pt x="0" y="0"/>
                  </a:moveTo>
                  <a:cubicBezTo>
                    <a:pt x="0" y="2"/>
                    <a:pt x="1" y="5"/>
                    <a:pt x="1" y="8"/>
                  </a:cubicBezTo>
                  <a:cubicBezTo>
                    <a:pt x="1" y="5"/>
                    <a:pt x="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8" name="Freeform 20212"/>
            <p:cNvSpPr/>
            <p:nvPr/>
          </p:nvSpPr>
          <p:spPr bwMode="auto">
            <a:xfrm>
              <a:off x="3863976" y="4276726"/>
              <a:ext cx="3175" cy="23813"/>
            </a:xfrm>
            <a:custGeom>
              <a:avLst/>
              <a:gdLst>
                <a:gd name="T0" fmla="*/ 0 w 1"/>
                <a:gd name="T1" fmla="*/ 7 h 7"/>
                <a:gd name="T2" fmla="*/ 1 w 1"/>
                <a:gd name="T3" fmla="*/ 0 h 7"/>
                <a:gd name="T4" fmla="*/ 0 w 1"/>
                <a:gd name="T5" fmla="*/ 4 h 7"/>
                <a:gd name="T6" fmla="*/ 0 w 1"/>
                <a:gd name="T7" fmla="*/ 7 h 7"/>
              </a:gdLst>
              <a:ahLst/>
              <a:cxnLst>
                <a:cxn ang="0">
                  <a:pos x="T0" y="T1"/>
                </a:cxn>
                <a:cxn ang="0">
                  <a:pos x="T2" y="T3"/>
                </a:cxn>
                <a:cxn ang="0">
                  <a:pos x="T4" y="T5"/>
                </a:cxn>
                <a:cxn ang="0">
                  <a:pos x="T6" y="T7"/>
                </a:cxn>
              </a:cxnLst>
              <a:rect l="0" t="0" r="r" b="b"/>
              <a:pathLst>
                <a:path w="1" h="7">
                  <a:moveTo>
                    <a:pt x="0" y="7"/>
                  </a:moveTo>
                  <a:cubicBezTo>
                    <a:pt x="0" y="6"/>
                    <a:pt x="1" y="5"/>
                    <a:pt x="1" y="0"/>
                  </a:cubicBezTo>
                  <a:cubicBezTo>
                    <a:pt x="0" y="4"/>
                    <a:pt x="0" y="4"/>
                    <a:pt x="0" y="4"/>
                  </a:cubicBezTo>
                  <a:cubicBezTo>
                    <a:pt x="0" y="5"/>
                    <a:pt x="0" y="6"/>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9" name="Freeform 20213"/>
            <p:cNvSpPr/>
            <p:nvPr/>
          </p:nvSpPr>
          <p:spPr bwMode="auto">
            <a:xfrm>
              <a:off x="3863976" y="4264026"/>
              <a:ext cx="0" cy="26988"/>
            </a:xfrm>
            <a:custGeom>
              <a:avLst/>
              <a:gdLst>
                <a:gd name="T0" fmla="*/ 8 h 8"/>
                <a:gd name="T1" fmla="*/ 8 h 8"/>
                <a:gd name="T2" fmla="*/ 0 h 8"/>
                <a:gd name="T3" fmla="*/ 8 h 8"/>
              </a:gdLst>
              <a:ahLst/>
              <a:cxnLst>
                <a:cxn ang="0">
                  <a:pos x="0" y="T0"/>
                </a:cxn>
                <a:cxn ang="0">
                  <a:pos x="0" y="T1"/>
                </a:cxn>
                <a:cxn ang="0">
                  <a:pos x="0" y="T2"/>
                </a:cxn>
                <a:cxn ang="0">
                  <a:pos x="0" y="T3"/>
                </a:cxn>
              </a:cxnLst>
              <a:rect l="0" t="0" r="r" b="b"/>
              <a:pathLst>
                <a:path h="8">
                  <a:moveTo>
                    <a:pt x="0" y="8"/>
                  </a:moveTo>
                  <a:cubicBezTo>
                    <a:pt x="0" y="8"/>
                    <a:pt x="0" y="8"/>
                    <a:pt x="0" y="8"/>
                  </a:cubicBezTo>
                  <a:cubicBezTo>
                    <a:pt x="0" y="4"/>
                    <a:pt x="0" y="1"/>
                    <a:pt x="0" y="0"/>
                  </a:cubicBezTo>
                  <a:cubicBezTo>
                    <a:pt x="0" y="1"/>
                    <a:pt x="0" y="3"/>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0" name="Freeform 20214"/>
            <p:cNvSpPr/>
            <p:nvPr/>
          </p:nvSpPr>
          <p:spPr bwMode="auto">
            <a:xfrm>
              <a:off x="3860801" y="4300538"/>
              <a:ext cx="3175" cy="3175"/>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1" name="Freeform 20215"/>
            <p:cNvSpPr/>
            <p:nvPr/>
          </p:nvSpPr>
          <p:spPr bwMode="auto">
            <a:xfrm>
              <a:off x="3843338" y="4375151"/>
              <a:ext cx="14288" cy="52388"/>
            </a:xfrm>
            <a:custGeom>
              <a:avLst/>
              <a:gdLst>
                <a:gd name="T0" fmla="*/ 4 w 4"/>
                <a:gd name="T1" fmla="*/ 15 h 15"/>
                <a:gd name="T2" fmla="*/ 0 w 4"/>
                <a:gd name="T3" fmla="*/ 10 h 15"/>
                <a:gd name="T4" fmla="*/ 4 w 4"/>
                <a:gd name="T5" fmla="*/ 15 h 15"/>
              </a:gdLst>
              <a:ahLst/>
              <a:cxnLst>
                <a:cxn ang="0">
                  <a:pos x="T0" y="T1"/>
                </a:cxn>
                <a:cxn ang="0">
                  <a:pos x="T2" y="T3"/>
                </a:cxn>
                <a:cxn ang="0">
                  <a:pos x="T4" y="T5"/>
                </a:cxn>
              </a:cxnLst>
              <a:rect l="0" t="0" r="r" b="b"/>
              <a:pathLst>
                <a:path w="4" h="15">
                  <a:moveTo>
                    <a:pt x="4" y="15"/>
                  </a:moveTo>
                  <a:cubicBezTo>
                    <a:pt x="3" y="10"/>
                    <a:pt x="2" y="0"/>
                    <a:pt x="0" y="10"/>
                  </a:cubicBezTo>
                  <a:cubicBezTo>
                    <a:pt x="2" y="14"/>
                    <a:pt x="2" y="8"/>
                    <a:pt x="4"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2" name="Freeform 20216"/>
            <p:cNvSpPr/>
            <p:nvPr/>
          </p:nvSpPr>
          <p:spPr bwMode="auto">
            <a:xfrm>
              <a:off x="3852863" y="4318001"/>
              <a:ext cx="7938" cy="33338"/>
            </a:xfrm>
            <a:custGeom>
              <a:avLst/>
              <a:gdLst>
                <a:gd name="T0" fmla="*/ 0 w 2"/>
                <a:gd name="T1" fmla="*/ 0 h 10"/>
                <a:gd name="T2" fmla="*/ 0 w 2"/>
                <a:gd name="T3" fmla="*/ 9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9"/>
                    <a:pt x="0" y="9"/>
                    <a:pt x="0" y="9"/>
                  </a:cubicBezTo>
                  <a:cubicBezTo>
                    <a:pt x="1" y="9"/>
                    <a:pt x="1" y="7"/>
                    <a:pt x="2" y="1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3" name="Freeform 20217"/>
            <p:cNvSpPr/>
            <p:nvPr/>
          </p:nvSpPr>
          <p:spPr bwMode="auto">
            <a:xfrm>
              <a:off x="3852863" y="4303713"/>
              <a:ext cx="4763" cy="14288"/>
            </a:xfrm>
            <a:custGeom>
              <a:avLst/>
              <a:gdLst>
                <a:gd name="T0" fmla="*/ 0 w 3"/>
                <a:gd name="T1" fmla="*/ 0 h 9"/>
                <a:gd name="T2" fmla="*/ 0 w 3"/>
                <a:gd name="T3" fmla="*/ 9 h 9"/>
                <a:gd name="T4" fmla="*/ 3 w 3"/>
                <a:gd name="T5" fmla="*/ 2 h 9"/>
                <a:gd name="T6" fmla="*/ 0 w 3"/>
                <a:gd name="T7" fmla="*/ 0 h 9"/>
              </a:gdLst>
              <a:ahLst/>
              <a:cxnLst>
                <a:cxn ang="0">
                  <a:pos x="T0" y="T1"/>
                </a:cxn>
                <a:cxn ang="0">
                  <a:pos x="T2" y="T3"/>
                </a:cxn>
                <a:cxn ang="0">
                  <a:pos x="T4" y="T5"/>
                </a:cxn>
                <a:cxn ang="0">
                  <a:pos x="T6" y="T7"/>
                </a:cxn>
              </a:cxnLst>
              <a:rect l="0" t="0" r="r" b="b"/>
              <a:pathLst>
                <a:path w="3" h="9">
                  <a:moveTo>
                    <a:pt x="0" y="0"/>
                  </a:moveTo>
                  <a:lnTo>
                    <a:pt x="0" y="9"/>
                  </a:lnTo>
                  <a:lnTo>
                    <a:pt x="3"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4" name="Freeform 20218"/>
            <p:cNvSpPr/>
            <p:nvPr/>
          </p:nvSpPr>
          <p:spPr bwMode="auto">
            <a:xfrm>
              <a:off x="3860801" y="4106863"/>
              <a:ext cx="6350" cy="65088"/>
            </a:xfrm>
            <a:custGeom>
              <a:avLst/>
              <a:gdLst>
                <a:gd name="T0" fmla="*/ 2 w 2"/>
                <a:gd name="T1" fmla="*/ 14 h 19"/>
                <a:gd name="T2" fmla="*/ 1 w 2"/>
                <a:gd name="T3" fmla="*/ 0 h 19"/>
                <a:gd name="T4" fmla="*/ 0 w 2"/>
                <a:gd name="T5" fmla="*/ 16 h 19"/>
                <a:gd name="T6" fmla="*/ 2 w 2"/>
                <a:gd name="T7" fmla="*/ 14 h 19"/>
              </a:gdLst>
              <a:ahLst/>
              <a:cxnLst>
                <a:cxn ang="0">
                  <a:pos x="T0" y="T1"/>
                </a:cxn>
                <a:cxn ang="0">
                  <a:pos x="T2" y="T3"/>
                </a:cxn>
                <a:cxn ang="0">
                  <a:pos x="T4" y="T5"/>
                </a:cxn>
                <a:cxn ang="0">
                  <a:pos x="T6" y="T7"/>
                </a:cxn>
              </a:cxnLst>
              <a:rect l="0" t="0" r="r" b="b"/>
              <a:pathLst>
                <a:path w="2" h="19">
                  <a:moveTo>
                    <a:pt x="2" y="14"/>
                  </a:moveTo>
                  <a:cubicBezTo>
                    <a:pt x="1" y="10"/>
                    <a:pt x="1" y="5"/>
                    <a:pt x="1" y="0"/>
                  </a:cubicBezTo>
                  <a:cubicBezTo>
                    <a:pt x="1" y="6"/>
                    <a:pt x="0" y="11"/>
                    <a:pt x="0" y="16"/>
                  </a:cubicBezTo>
                  <a:cubicBezTo>
                    <a:pt x="1" y="17"/>
                    <a:pt x="2" y="19"/>
                    <a:pt x="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5" name="Freeform 20219"/>
            <p:cNvSpPr/>
            <p:nvPr/>
          </p:nvSpPr>
          <p:spPr bwMode="auto">
            <a:xfrm>
              <a:off x="3863976" y="4216401"/>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6" name="Freeform 20220"/>
            <p:cNvSpPr/>
            <p:nvPr/>
          </p:nvSpPr>
          <p:spPr bwMode="auto">
            <a:xfrm>
              <a:off x="3867151" y="3943351"/>
              <a:ext cx="3175" cy="3175"/>
            </a:xfrm>
            <a:custGeom>
              <a:avLst/>
              <a:gdLst>
                <a:gd name="T0" fmla="*/ 1 w 1"/>
                <a:gd name="T1" fmla="*/ 0 h 1"/>
                <a:gd name="T2" fmla="*/ 0 w 1"/>
                <a:gd name="T3" fmla="*/ 1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1"/>
                  </a:cubicBezTo>
                  <a:cubicBezTo>
                    <a:pt x="0" y="1"/>
                    <a:pt x="1" y="1"/>
                    <a:pt x="1"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7" name="Freeform 20221"/>
            <p:cNvSpPr/>
            <p:nvPr/>
          </p:nvSpPr>
          <p:spPr bwMode="auto">
            <a:xfrm>
              <a:off x="3860801" y="4160838"/>
              <a:ext cx="0" cy="34925"/>
            </a:xfrm>
            <a:custGeom>
              <a:avLst/>
              <a:gdLst>
                <a:gd name="T0" fmla="*/ 1 h 10"/>
                <a:gd name="T1" fmla="*/ 10 h 10"/>
                <a:gd name="T2" fmla="*/ 0 h 10"/>
                <a:gd name="T3" fmla="*/ 1 h 10"/>
              </a:gdLst>
              <a:ahLst/>
              <a:cxnLst>
                <a:cxn ang="0">
                  <a:pos x="0" y="T0"/>
                </a:cxn>
                <a:cxn ang="0">
                  <a:pos x="0" y="T1"/>
                </a:cxn>
                <a:cxn ang="0">
                  <a:pos x="0" y="T2"/>
                </a:cxn>
                <a:cxn ang="0">
                  <a:pos x="0" y="T3"/>
                </a:cxn>
              </a:cxnLst>
              <a:rect l="0" t="0" r="r" b="b"/>
              <a:pathLst>
                <a:path h="10">
                  <a:moveTo>
                    <a:pt x="0" y="1"/>
                  </a:moveTo>
                  <a:cubicBezTo>
                    <a:pt x="0" y="5"/>
                    <a:pt x="0" y="7"/>
                    <a:pt x="0" y="10"/>
                  </a:cubicBezTo>
                  <a:cubicBezTo>
                    <a:pt x="0" y="7"/>
                    <a:pt x="0" y="4"/>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8" name="Freeform 20222"/>
            <p:cNvSpPr/>
            <p:nvPr/>
          </p:nvSpPr>
          <p:spPr bwMode="auto">
            <a:xfrm>
              <a:off x="3867151" y="4052888"/>
              <a:ext cx="6350" cy="23813"/>
            </a:xfrm>
            <a:custGeom>
              <a:avLst/>
              <a:gdLst>
                <a:gd name="T0" fmla="*/ 1 w 2"/>
                <a:gd name="T1" fmla="*/ 0 h 7"/>
                <a:gd name="T2" fmla="*/ 0 w 2"/>
                <a:gd name="T3" fmla="*/ 7 h 7"/>
                <a:gd name="T4" fmla="*/ 1 w 2"/>
                <a:gd name="T5" fmla="*/ 0 h 7"/>
              </a:gdLst>
              <a:ahLst/>
              <a:cxnLst>
                <a:cxn ang="0">
                  <a:pos x="T0" y="T1"/>
                </a:cxn>
                <a:cxn ang="0">
                  <a:pos x="T2" y="T3"/>
                </a:cxn>
                <a:cxn ang="0">
                  <a:pos x="T4" y="T5"/>
                </a:cxn>
              </a:cxnLst>
              <a:rect l="0" t="0" r="r" b="b"/>
              <a:pathLst>
                <a:path w="2" h="7">
                  <a:moveTo>
                    <a:pt x="1" y="0"/>
                  </a:moveTo>
                  <a:cubicBezTo>
                    <a:pt x="1" y="2"/>
                    <a:pt x="1" y="5"/>
                    <a:pt x="0" y="7"/>
                  </a:cubicBezTo>
                  <a:cubicBezTo>
                    <a:pt x="1" y="5"/>
                    <a:pt x="2"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9" name="Freeform 20223"/>
            <p:cNvSpPr/>
            <p:nvPr/>
          </p:nvSpPr>
          <p:spPr bwMode="auto">
            <a:xfrm>
              <a:off x="3863976" y="4208463"/>
              <a:ext cx="3175" cy="3175"/>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0" name="Freeform 20224"/>
            <p:cNvSpPr/>
            <p:nvPr/>
          </p:nvSpPr>
          <p:spPr bwMode="auto">
            <a:xfrm>
              <a:off x="3860801" y="4195763"/>
              <a:ext cx="3175" cy="20638"/>
            </a:xfrm>
            <a:custGeom>
              <a:avLst/>
              <a:gdLst>
                <a:gd name="T0" fmla="*/ 1 w 1"/>
                <a:gd name="T1" fmla="*/ 5 h 6"/>
                <a:gd name="T2" fmla="*/ 0 w 1"/>
                <a:gd name="T3" fmla="*/ 0 h 6"/>
                <a:gd name="T4" fmla="*/ 1 w 1"/>
                <a:gd name="T5" fmla="*/ 6 h 6"/>
                <a:gd name="T6" fmla="*/ 1 w 1"/>
                <a:gd name="T7" fmla="*/ 5 h 6"/>
              </a:gdLst>
              <a:ahLst/>
              <a:cxnLst>
                <a:cxn ang="0">
                  <a:pos x="T0" y="T1"/>
                </a:cxn>
                <a:cxn ang="0">
                  <a:pos x="T2" y="T3"/>
                </a:cxn>
                <a:cxn ang="0">
                  <a:pos x="T4" y="T5"/>
                </a:cxn>
                <a:cxn ang="0">
                  <a:pos x="T6" y="T7"/>
                </a:cxn>
              </a:cxnLst>
              <a:rect l="0" t="0" r="r" b="b"/>
              <a:pathLst>
                <a:path w="1" h="6">
                  <a:moveTo>
                    <a:pt x="1" y="5"/>
                  </a:moveTo>
                  <a:cubicBezTo>
                    <a:pt x="1" y="3"/>
                    <a:pt x="1" y="1"/>
                    <a:pt x="0" y="0"/>
                  </a:cubicBezTo>
                  <a:cubicBezTo>
                    <a:pt x="1" y="2"/>
                    <a:pt x="1" y="4"/>
                    <a:pt x="1" y="6"/>
                  </a:cubicBezTo>
                  <a:cubicBezTo>
                    <a:pt x="1" y="6"/>
                    <a:pt x="1" y="5"/>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1" name="Freeform 20225"/>
            <p:cNvSpPr/>
            <p:nvPr/>
          </p:nvSpPr>
          <p:spPr bwMode="auto">
            <a:xfrm>
              <a:off x="3833813" y="3848101"/>
              <a:ext cx="33338" cy="142875"/>
            </a:xfrm>
            <a:custGeom>
              <a:avLst/>
              <a:gdLst>
                <a:gd name="T0" fmla="*/ 0 w 10"/>
                <a:gd name="T1" fmla="*/ 13 h 42"/>
                <a:gd name="T2" fmla="*/ 1 w 10"/>
                <a:gd name="T3" fmla="*/ 33 h 42"/>
                <a:gd name="T4" fmla="*/ 10 w 10"/>
                <a:gd name="T5" fmla="*/ 29 h 42"/>
                <a:gd name="T6" fmla="*/ 8 w 10"/>
                <a:gd name="T7" fmla="*/ 19 h 42"/>
                <a:gd name="T8" fmla="*/ 5 w 10"/>
                <a:gd name="T9" fmla="*/ 32 h 42"/>
                <a:gd name="T10" fmla="*/ 6 w 10"/>
                <a:gd name="T11" fmla="*/ 16 h 42"/>
                <a:gd name="T12" fmla="*/ 1 w 10"/>
                <a:gd name="T13" fmla="*/ 3 h 42"/>
                <a:gd name="T14" fmla="*/ 2 w 10"/>
                <a:gd name="T15" fmla="*/ 14 h 42"/>
                <a:gd name="T16" fmla="*/ 0 w 10"/>
                <a:gd name="T17" fmla="*/ 1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42">
                  <a:moveTo>
                    <a:pt x="0" y="13"/>
                  </a:moveTo>
                  <a:cubicBezTo>
                    <a:pt x="2" y="14"/>
                    <a:pt x="3" y="24"/>
                    <a:pt x="1" y="33"/>
                  </a:cubicBezTo>
                  <a:cubicBezTo>
                    <a:pt x="2" y="42"/>
                    <a:pt x="7" y="36"/>
                    <a:pt x="10" y="29"/>
                  </a:cubicBezTo>
                  <a:cubicBezTo>
                    <a:pt x="10" y="28"/>
                    <a:pt x="9" y="28"/>
                    <a:pt x="8" y="19"/>
                  </a:cubicBezTo>
                  <a:cubicBezTo>
                    <a:pt x="7" y="22"/>
                    <a:pt x="6" y="39"/>
                    <a:pt x="5" y="32"/>
                  </a:cubicBezTo>
                  <a:cubicBezTo>
                    <a:pt x="4" y="19"/>
                    <a:pt x="5" y="22"/>
                    <a:pt x="6" y="16"/>
                  </a:cubicBezTo>
                  <a:cubicBezTo>
                    <a:pt x="4" y="21"/>
                    <a:pt x="4" y="0"/>
                    <a:pt x="1" y="3"/>
                  </a:cubicBezTo>
                  <a:cubicBezTo>
                    <a:pt x="2" y="14"/>
                    <a:pt x="2" y="14"/>
                    <a:pt x="2" y="14"/>
                  </a:cubicBezTo>
                  <a:cubicBezTo>
                    <a:pt x="1" y="14"/>
                    <a:pt x="1" y="10"/>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2" name="Freeform 20226"/>
            <p:cNvSpPr/>
            <p:nvPr/>
          </p:nvSpPr>
          <p:spPr bwMode="auto">
            <a:xfrm>
              <a:off x="3867151" y="3946526"/>
              <a:ext cx="6350" cy="71438"/>
            </a:xfrm>
            <a:custGeom>
              <a:avLst/>
              <a:gdLst>
                <a:gd name="T0" fmla="*/ 0 w 2"/>
                <a:gd name="T1" fmla="*/ 17 h 21"/>
                <a:gd name="T2" fmla="*/ 0 w 2"/>
                <a:gd name="T3" fmla="*/ 21 h 21"/>
                <a:gd name="T4" fmla="*/ 2 w 2"/>
                <a:gd name="T5" fmla="*/ 8 h 21"/>
                <a:gd name="T6" fmla="*/ 1 w 2"/>
                <a:gd name="T7" fmla="*/ 0 h 21"/>
                <a:gd name="T8" fmla="*/ 0 w 2"/>
                <a:gd name="T9" fmla="*/ 18 h 21"/>
                <a:gd name="T10" fmla="*/ 0 w 2"/>
                <a:gd name="T11" fmla="*/ 17 h 21"/>
              </a:gdLst>
              <a:ahLst/>
              <a:cxnLst>
                <a:cxn ang="0">
                  <a:pos x="T0" y="T1"/>
                </a:cxn>
                <a:cxn ang="0">
                  <a:pos x="T2" y="T3"/>
                </a:cxn>
                <a:cxn ang="0">
                  <a:pos x="T4" y="T5"/>
                </a:cxn>
                <a:cxn ang="0">
                  <a:pos x="T6" y="T7"/>
                </a:cxn>
                <a:cxn ang="0">
                  <a:pos x="T8" y="T9"/>
                </a:cxn>
                <a:cxn ang="0">
                  <a:pos x="T10" y="T11"/>
                </a:cxn>
              </a:cxnLst>
              <a:rect l="0" t="0" r="r" b="b"/>
              <a:pathLst>
                <a:path w="2" h="21">
                  <a:moveTo>
                    <a:pt x="0" y="17"/>
                  </a:moveTo>
                  <a:cubicBezTo>
                    <a:pt x="0" y="21"/>
                    <a:pt x="0" y="21"/>
                    <a:pt x="0" y="21"/>
                  </a:cubicBezTo>
                  <a:cubicBezTo>
                    <a:pt x="0" y="16"/>
                    <a:pt x="1" y="13"/>
                    <a:pt x="2" y="8"/>
                  </a:cubicBezTo>
                  <a:cubicBezTo>
                    <a:pt x="2" y="2"/>
                    <a:pt x="1" y="0"/>
                    <a:pt x="1" y="0"/>
                  </a:cubicBezTo>
                  <a:cubicBezTo>
                    <a:pt x="0" y="18"/>
                    <a:pt x="0" y="18"/>
                    <a:pt x="0" y="18"/>
                  </a:cubicBez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3" name="Freeform 20227"/>
            <p:cNvSpPr/>
            <p:nvPr/>
          </p:nvSpPr>
          <p:spPr bwMode="auto">
            <a:xfrm>
              <a:off x="3849688" y="4017963"/>
              <a:ext cx="17463" cy="98425"/>
            </a:xfrm>
            <a:custGeom>
              <a:avLst/>
              <a:gdLst>
                <a:gd name="T0" fmla="*/ 4 w 5"/>
                <a:gd name="T1" fmla="*/ 17 h 29"/>
                <a:gd name="T2" fmla="*/ 0 w 5"/>
                <a:gd name="T3" fmla="*/ 10 h 29"/>
                <a:gd name="T4" fmla="*/ 2 w 5"/>
                <a:gd name="T5" fmla="*/ 24 h 29"/>
                <a:gd name="T6" fmla="*/ 4 w 5"/>
                <a:gd name="T7" fmla="*/ 17 h 29"/>
                <a:gd name="T8" fmla="*/ 4 w 5"/>
                <a:gd name="T9" fmla="*/ 26 h 29"/>
                <a:gd name="T10" fmla="*/ 5 w 5"/>
                <a:gd name="T11" fmla="*/ 17 h 29"/>
                <a:gd name="T12" fmla="*/ 5 w 5"/>
                <a:gd name="T13" fmla="*/ 18 h 29"/>
                <a:gd name="T14" fmla="*/ 5 w 5"/>
                <a:gd name="T15" fmla="*/ 18 h 29"/>
                <a:gd name="T16" fmla="*/ 5 w 5"/>
                <a:gd name="T17" fmla="*/ 18 h 29"/>
                <a:gd name="T18" fmla="*/ 5 w 5"/>
                <a:gd name="T19" fmla="*/ 18 h 29"/>
                <a:gd name="T20" fmla="*/ 5 w 5"/>
                <a:gd name="T21" fmla="*/ 17 h 29"/>
                <a:gd name="T22" fmla="*/ 4 w 5"/>
                <a:gd name="T23" fmla="*/ 17 h 29"/>
                <a:gd name="T24" fmla="*/ 5 w 5"/>
                <a:gd name="T25" fmla="*/ 17 h 29"/>
                <a:gd name="T26" fmla="*/ 5 w 5"/>
                <a:gd name="T27" fmla="*/ 18 h 29"/>
                <a:gd name="T28" fmla="*/ 5 w 5"/>
                <a:gd name="T29" fmla="*/ 18 h 29"/>
                <a:gd name="T30" fmla="*/ 5 w 5"/>
                <a:gd name="T31" fmla="*/ 0 h 29"/>
                <a:gd name="T32" fmla="*/ 4 w 5"/>
                <a:gd name="T33"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29">
                  <a:moveTo>
                    <a:pt x="4" y="17"/>
                  </a:moveTo>
                  <a:cubicBezTo>
                    <a:pt x="3" y="14"/>
                    <a:pt x="2" y="5"/>
                    <a:pt x="0" y="10"/>
                  </a:cubicBezTo>
                  <a:cubicBezTo>
                    <a:pt x="0" y="21"/>
                    <a:pt x="1" y="18"/>
                    <a:pt x="2" y="24"/>
                  </a:cubicBezTo>
                  <a:cubicBezTo>
                    <a:pt x="2" y="7"/>
                    <a:pt x="3" y="29"/>
                    <a:pt x="4" y="17"/>
                  </a:cubicBezTo>
                  <a:cubicBezTo>
                    <a:pt x="4" y="20"/>
                    <a:pt x="4" y="23"/>
                    <a:pt x="4" y="26"/>
                  </a:cubicBezTo>
                  <a:cubicBezTo>
                    <a:pt x="5" y="23"/>
                    <a:pt x="5" y="20"/>
                    <a:pt x="5" y="17"/>
                  </a:cubicBezTo>
                  <a:cubicBezTo>
                    <a:pt x="5" y="17"/>
                    <a:pt x="5" y="17"/>
                    <a:pt x="5" y="18"/>
                  </a:cubicBezTo>
                  <a:cubicBezTo>
                    <a:pt x="5" y="18"/>
                    <a:pt x="5" y="18"/>
                    <a:pt x="5" y="18"/>
                  </a:cubicBezTo>
                  <a:cubicBezTo>
                    <a:pt x="5" y="18"/>
                    <a:pt x="5" y="18"/>
                    <a:pt x="5" y="18"/>
                  </a:cubicBezTo>
                  <a:cubicBezTo>
                    <a:pt x="5" y="18"/>
                    <a:pt x="5" y="19"/>
                    <a:pt x="5" y="18"/>
                  </a:cubicBezTo>
                  <a:cubicBezTo>
                    <a:pt x="5" y="18"/>
                    <a:pt x="5" y="17"/>
                    <a:pt x="5" y="17"/>
                  </a:cubicBezTo>
                  <a:cubicBezTo>
                    <a:pt x="5" y="17"/>
                    <a:pt x="4" y="17"/>
                    <a:pt x="4" y="17"/>
                  </a:cubicBezTo>
                  <a:cubicBezTo>
                    <a:pt x="5" y="11"/>
                    <a:pt x="5" y="16"/>
                    <a:pt x="5" y="17"/>
                  </a:cubicBezTo>
                  <a:cubicBezTo>
                    <a:pt x="5" y="17"/>
                    <a:pt x="5" y="18"/>
                    <a:pt x="5" y="18"/>
                  </a:cubicBezTo>
                  <a:cubicBezTo>
                    <a:pt x="5" y="18"/>
                    <a:pt x="5" y="18"/>
                    <a:pt x="5" y="18"/>
                  </a:cubicBezTo>
                  <a:cubicBezTo>
                    <a:pt x="5" y="0"/>
                    <a:pt x="5" y="0"/>
                    <a:pt x="5" y="0"/>
                  </a:cubicBezTo>
                  <a:cubicBezTo>
                    <a:pt x="4" y="3"/>
                    <a:pt x="4" y="8"/>
                    <a:pt x="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4" name="Freeform 20228"/>
            <p:cNvSpPr/>
            <p:nvPr/>
          </p:nvSpPr>
          <p:spPr bwMode="auto">
            <a:xfrm>
              <a:off x="3829051" y="4368801"/>
              <a:ext cx="4763" cy="11113"/>
            </a:xfrm>
            <a:custGeom>
              <a:avLst/>
              <a:gdLst>
                <a:gd name="T0" fmla="*/ 0 w 1"/>
                <a:gd name="T1" fmla="*/ 3 h 3"/>
                <a:gd name="T2" fmla="*/ 1 w 1"/>
                <a:gd name="T3" fmla="*/ 2 h 3"/>
                <a:gd name="T4" fmla="*/ 0 w 1"/>
                <a:gd name="T5" fmla="*/ 3 h 3"/>
              </a:gdLst>
              <a:ahLst/>
              <a:cxnLst>
                <a:cxn ang="0">
                  <a:pos x="T0" y="T1"/>
                </a:cxn>
                <a:cxn ang="0">
                  <a:pos x="T2" y="T3"/>
                </a:cxn>
                <a:cxn ang="0">
                  <a:pos x="T4" y="T5"/>
                </a:cxn>
              </a:cxnLst>
              <a:rect l="0" t="0" r="r" b="b"/>
              <a:pathLst>
                <a:path w="1" h="3">
                  <a:moveTo>
                    <a:pt x="0" y="3"/>
                  </a:moveTo>
                  <a:cubicBezTo>
                    <a:pt x="1" y="2"/>
                    <a:pt x="1" y="2"/>
                    <a:pt x="1" y="2"/>
                  </a:cubicBezTo>
                  <a:cubicBezTo>
                    <a:pt x="1" y="1"/>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5" name="Freeform 20229"/>
            <p:cNvSpPr/>
            <p:nvPr/>
          </p:nvSpPr>
          <p:spPr bwMode="auto">
            <a:xfrm>
              <a:off x="3833813" y="4318001"/>
              <a:ext cx="15875" cy="88900"/>
            </a:xfrm>
            <a:custGeom>
              <a:avLst/>
              <a:gdLst>
                <a:gd name="T0" fmla="*/ 0 w 5"/>
                <a:gd name="T1" fmla="*/ 10 h 26"/>
                <a:gd name="T2" fmla="*/ 1 w 5"/>
                <a:gd name="T3" fmla="*/ 17 h 26"/>
                <a:gd name="T4" fmla="*/ 0 w 5"/>
                <a:gd name="T5" fmla="*/ 17 h 26"/>
                <a:gd name="T6" fmla="*/ 2 w 5"/>
                <a:gd name="T7" fmla="*/ 18 h 26"/>
                <a:gd name="T8" fmla="*/ 2 w 5"/>
                <a:gd name="T9" fmla="*/ 17 h 26"/>
                <a:gd name="T10" fmla="*/ 5 w 5"/>
                <a:gd name="T11" fmla="*/ 2 h 26"/>
                <a:gd name="T12" fmla="*/ 0 w 5"/>
                <a:gd name="T13" fmla="*/ 10 h 26"/>
              </a:gdLst>
              <a:ahLst/>
              <a:cxnLst>
                <a:cxn ang="0">
                  <a:pos x="T0" y="T1"/>
                </a:cxn>
                <a:cxn ang="0">
                  <a:pos x="T2" y="T3"/>
                </a:cxn>
                <a:cxn ang="0">
                  <a:pos x="T4" y="T5"/>
                </a:cxn>
                <a:cxn ang="0">
                  <a:pos x="T6" y="T7"/>
                </a:cxn>
                <a:cxn ang="0">
                  <a:pos x="T8" y="T9"/>
                </a:cxn>
                <a:cxn ang="0">
                  <a:pos x="T10" y="T11"/>
                </a:cxn>
                <a:cxn ang="0">
                  <a:pos x="T12" y="T13"/>
                </a:cxn>
              </a:cxnLst>
              <a:rect l="0" t="0" r="r" b="b"/>
              <a:pathLst>
                <a:path w="5" h="26">
                  <a:moveTo>
                    <a:pt x="0" y="10"/>
                  </a:moveTo>
                  <a:cubicBezTo>
                    <a:pt x="1" y="12"/>
                    <a:pt x="1" y="13"/>
                    <a:pt x="1" y="17"/>
                  </a:cubicBezTo>
                  <a:cubicBezTo>
                    <a:pt x="1" y="21"/>
                    <a:pt x="0" y="17"/>
                    <a:pt x="0" y="17"/>
                  </a:cubicBezTo>
                  <a:cubicBezTo>
                    <a:pt x="0" y="20"/>
                    <a:pt x="1" y="26"/>
                    <a:pt x="2" y="18"/>
                  </a:cubicBezTo>
                  <a:cubicBezTo>
                    <a:pt x="2" y="17"/>
                    <a:pt x="2" y="17"/>
                    <a:pt x="2" y="17"/>
                  </a:cubicBezTo>
                  <a:cubicBezTo>
                    <a:pt x="2" y="10"/>
                    <a:pt x="4" y="0"/>
                    <a:pt x="5" y="2"/>
                  </a:cubicBezTo>
                  <a:cubicBezTo>
                    <a:pt x="3" y="4"/>
                    <a:pt x="2" y="6"/>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6" name="Freeform 20230"/>
            <p:cNvSpPr/>
            <p:nvPr/>
          </p:nvSpPr>
          <p:spPr bwMode="auto">
            <a:xfrm>
              <a:off x="3840163" y="4160838"/>
              <a:ext cx="6350" cy="55563"/>
            </a:xfrm>
            <a:custGeom>
              <a:avLst/>
              <a:gdLst>
                <a:gd name="T0" fmla="*/ 2 w 2"/>
                <a:gd name="T1" fmla="*/ 15 h 16"/>
                <a:gd name="T2" fmla="*/ 2 w 2"/>
                <a:gd name="T3" fmla="*/ 0 h 16"/>
                <a:gd name="T4" fmla="*/ 0 w 2"/>
                <a:gd name="T5" fmla="*/ 8 h 16"/>
                <a:gd name="T6" fmla="*/ 1 w 2"/>
                <a:gd name="T7" fmla="*/ 7 h 16"/>
                <a:gd name="T8" fmla="*/ 2 w 2"/>
                <a:gd name="T9" fmla="*/ 15 h 16"/>
              </a:gdLst>
              <a:ahLst/>
              <a:cxnLst>
                <a:cxn ang="0">
                  <a:pos x="T0" y="T1"/>
                </a:cxn>
                <a:cxn ang="0">
                  <a:pos x="T2" y="T3"/>
                </a:cxn>
                <a:cxn ang="0">
                  <a:pos x="T4" y="T5"/>
                </a:cxn>
                <a:cxn ang="0">
                  <a:pos x="T6" y="T7"/>
                </a:cxn>
                <a:cxn ang="0">
                  <a:pos x="T8" y="T9"/>
                </a:cxn>
              </a:cxnLst>
              <a:rect l="0" t="0" r="r" b="b"/>
              <a:pathLst>
                <a:path w="2" h="16">
                  <a:moveTo>
                    <a:pt x="2" y="15"/>
                  </a:moveTo>
                  <a:cubicBezTo>
                    <a:pt x="2" y="0"/>
                    <a:pt x="2" y="0"/>
                    <a:pt x="2" y="0"/>
                  </a:cubicBezTo>
                  <a:cubicBezTo>
                    <a:pt x="0" y="8"/>
                    <a:pt x="0" y="8"/>
                    <a:pt x="0" y="8"/>
                  </a:cubicBezTo>
                  <a:cubicBezTo>
                    <a:pt x="1" y="7"/>
                    <a:pt x="1" y="7"/>
                    <a:pt x="1" y="7"/>
                  </a:cubicBezTo>
                  <a:cubicBezTo>
                    <a:pt x="0" y="16"/>
                    <a:pt x="1" y="14"/>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7" name="Freeform 20231"/>
            <p:cNvSpPr/>
            <p:nvPr/>
          </p:nvSpPr>
          <p:spPr bwMode="auto">
            <a:xfrm>
              <a:off x="3870326" y="3916363"/>
              <a:ext cx="6350" cy="26988"/>
            </a:xfrm>
            <a:custGeom>
              <a:avLst/>
              <a:gdLst>
                <a:gd name="T0" fmla="*/ 2 w 4"/>
                <a:gd name="T1" fmla="*/ 13 h 17"/>
                <a:gd name="T2" fmla="*/ 4 w 4"/>
                <a:gd name="T3" fmla="*/ 17 h 17"/>
                <a:gd name="T4" fmla="*/ 0 w 4"/>
                <a:gd name="T5" fmla="*/ 0 h 17"/>
                <a:gd name="T6" fmla="*/ 2 w 4"/>
                <a:gd name="T7" fmla="*/ 13 h 17"/>
              </a:gdLst>
              <a:ahLst/>
              <a:cxnLst>
                <a:cxn ang="0">
                  <a:pos x="T0" y="T1"/>
                </a:cxn>
                <a:cxn ang="0">
                  <a:pos x="T2" y="T3"/>
                </a:cxn>
                <a:cxn ang="0">
                  <a:pos x="T4" y="T5"/>
                </a:cxn>
                <a:cxn ang="0">
                  <a:pos x="T6" y="T7"/>
                </a:cxn>
              </a:cxnLst>
              <a:rect l="0" t="0" r="r" b="b"/>
              <a:pathLst>
                <a:path w="4" h="17">
                  <a:moveTo>
                    <a:pt x="2" y="13"/>
                  </a:moveTo>
                  <a:lnTo>
                    <a:pt x="4" y="17"/>
                  </a:lnTo>
                  <a:lnTo>
                    <a:pt x="0" y="0"/>
                  </a:lnTo>
                  <a:lnTo>
                    <a:pt x="2"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8" name="Freeform 20232"/>
            <p:cNvSpPr/>
            <p:nvPr/>
          </p:nvSpPr>
          <p:spPr bwMode="auto">
            <a:xfrm>
              <a:off x="3873501" y="3857626"/>
              <a:ext cx="6350" cy="17463"/>
            </a:xfrm>
            <a:custGeom>
              <a:avLst/>
              <a:gdLst>
                <a:gd name="T0" fmla="*/ 0 w 4"/>
                <a:gd name="T1" fmla="*/ 9 h 11"/>
                <a:gd name="T2" fmla="*/ 4 w 4"/>
                <a:gd name="T3" fmla="*/ 11 h 11"/>
                <a:gd name="T4" fmla="*/ 2 w 4"/>
                <a:gd name="T5" fmla="*/ 0 h 11"/>
                <a:gd name="T6" fmla="*/ 0 w 4"/>
                <a:gd name="T7" fmla="*/ 9 h 11"/>
              </a:gdLst>
              <a:ahLst/>
              <a:cxnLst>
                <a:cxn ang="0">
                  <a:pos x="T0" y="T1"/>
                </a:cxn>
                <a:cxn ang="0">
                  <a:pos x="T2" y="T3"/>
                </a:cxn>
                <a:cxn ang="0">
                  <a:pos x="T4" y="T5"/>
                </a:cxn>
                <a:cxn ang="0">
                  <a:pos x="T6" y="T7"/>
                </a:cxn>
              </a:cxnLst>
              <a:rect l="0" t="0" r="r" b="b"/>
              <a:pathLst>
                <a:path w="4" h="11">
                  <a:moveTo>
                    <a:pt x="0" y="9"/>
                  </a:moveTo>
                  <a:lnTo>
                    <a:pt x="4" y="11"/>
                  </a:lnTo>
                  <a:lnTo>
                    <a:pt x="2" y="0"/>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9" name="Freeform 20233"/>
            <p:cNvSpPr/>
            <p:nvPr/>
          </p:nvSpPr>
          <p:spPr bwMode="auto">
            <a:xfrm>
              <a:off x="3346451" y="3211513"/>
              <a:ext cx="11113" cy="9525"/>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0" y="0"/>
                    <a:pt x="0" y="0"/>
                    <a:pt x="0" y="0"/>
                  </a:cubicBezTo>
                  <a:cubicBezTo>
                    <a:pt x="1" y="2"/>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0" name="Freeform 20234"/>
            <p:cNvSpPr/>
            <p:nvPr/>
          </p:nvSpPr>
          <p:spPr bwMode="auto">
            <a:xfrm>
              <a:off x="3408363" y="3176588"/>
              <a:ext cx="0" cy="14288"/>
            </a:xfrm>
            <a:custGeom>
              <a:avLst/>
              <a:gdLst>
                <a:gd name="T0" fmla="*/ 2 h 4"/>
                <a:gd name="T1" fmla="*/ 0 h 4"/>
                <a:gd name="T2" fmla="*/ 2 h 4"/>
              </a:gdLst>
              <a:ahLst/>
              <a:cxnLst>
                <a:cxn ang="0">
                  <a:pos x="0" y="T0"/>
                </a:cxn>
                <a:cxn ang="0">
                  <a:pos x="0" y="T1"/>
                </a:cxn>
                <a:cxn ang="0">
                  <a:pos x="0" y="T2"/>
                </a:cxn>
              </a:cxnLst>
              <a:rect l="0" t="0" r="r" b="b"/>
              <a:pathLst>
                <a:path h="4">
                  <a:moveTo>
                    <a:pt x="0" y="2"/>
                  </a:moveTo>
                  <a:cubicBezTo>
                    <a:pt x="0" y="0"/>
                    <a:pt x="0" y="0"/>
                    <a:pt x="0" y="0"/>
                  </a:cubicBezTo>
                  <a:cubicBezTo>
                    <a:pt x="0" y="3"/>
                    <a:pt x="0"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1" name="Freeform 20235"/>
            <p:cNvSpPr/>
            <p:nvPr/>
          </p:nvSpPr>
          <p:spPr bwMode="auto">
            <a:xfrm>
              <a:off x="3968751" y="3036888"/>
              <a:ext cx="30163" cy="41275"/>
            </a:xfrm>
            <a:custGeom>
              <a:avLst/>
              <a:gdLst>
                <a:gd name="T0" fmla="*/ 0 w 9"/>
                <a:gd name="T1" fmla="*/ 12 h 12"/>
                <a:gd name="T2" fmla="*/ 7 w 9"/>
                <a:gd name="T3" fmla="*/ 1 h 12"/>
                <a:gd name="T4" fmla="*/ 5 w 9"/>
                <a:gd name="T5" fmla="*/ 2 h 12"/>
                <a:gd name="T6" fmla="*/ 0 w 9"/>
                <a:gd name="T7" fmla="*/ 12 h 12"/>
              </a:gdLst>
              <a:ahLst/>
              <a:cxnLst>
                <a:cxn ang="0">
                  <a:pos x="T0" y="T1"/>
                </a:cxn>
                <a:cxn ang="0">
                  <a:pos x="T2" y="T3"/>
                </a:cxn>
                <a:cxn ang="0">
                  <a:pos x="T4" y="T5"/>
                </a:cxn>
                <a:cxn ang="0">
                  <a:pos x="T6" y="T7"/>
                </a:cxn>
              </a:cxnLst>
              <a:rect l="0" t="0" r="r" b="b"/>
              <a:pathLst>
                <a:path w="9" h="12">
                  <a:moveTo>
                    <a:pt x="0" y="12"/>
                  </a:moveTo>
                  <a:cubicBezTo>
                    <a:pt x="4" y="6"/>
                    <a:pt x="9" y="0"/>
                    <a:pt x="7" y="1"/>
                  </a:cubicBezTo>
                  <a:cubicBezTo>
                    <a:pt x="5" y="2"/>
                    <a:pt x="5" y="2"/>
                    <a:pt x="5" y="2"/>
                  </a:cubicBezTo>
                  <a:cubicBezTo>
                    <a:pt x="4" y="6"/>
                    <a:pt x="2" y="9"/>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2" name="Freeform 20236"/>
            <p:cNvSpPr/>
            <p:nvPr/>
          </p:nvSpPr>
          <p:spPr bwMode="auto">
            <a:xfrm>
              <a:off x="3592513" y="2849563"/>
              <a:ext cx="6350" cy="20638"/>
            </a:xfrm>
            <a:custGeom>
              <a:avLst/>
              <a:gdLst>
                <a:gd name="T0" fmla="*/ 1 w 2"/>
                <a:gd name="T1" fmla="*/ 0 h 6"/>
                <a:gd name="T2" fmla="*/ 0 w 2"/>
                <a:gd name="T3" fmla="*/ 2 h 6"/>
                <a:gd name="T4" fmla="*/ 2 w 2"/>
                <a:gd name="T5" fmla="*/ 6 h 6"/>
                <a:gd name="T6" fmla="*/ 1 w 2"/>
                <a:gd name="T7" fmla="*/ 0 h 6"/>
              </a:gdLst>
              <a:ahLst/>
              <a:cxnLst>
                <a:cxn ang="0">
                  <a:pos x="T0" y="T1"/>
                </a:cxn>
                <a:cxn ang="0">
                  <a:pos x="T2" y="T3"/>
                </a:cxn>
                <a:cxn ang="0">
                  <a:pos x="T4" y="T5"/>
                </a:cxn>
                <a:cxn ang="0">
                  <a:pos x="T6" y="T7"/>
                </a:cxn>
              </a:cxnLst>
              <a:rect l="0" t="0" r="r" b="b"/>
              <a:pathLst>
                <a:path w="2" h="6">
                  <a:moveTo>
                    <a:pt x="1" y="0"/>
                  </a:moveTo>
                  <a:cubicBezTo>
                    <a:pt x="1" y="0"/>
                    <a:pt x="1" y="1"/>
                    <a:pt x="0" y="2"/>
                  </a:cubicBezTo>
                  <a:cubicBezTo>
                    <a:pt x="1" y="3"/>
                    <a:pt x="2" y="5"/>
                    <a:pt x="2" y="6"/>
                  </a:cubicBezTo>
                  <a:cubicBezTo>
                    <a:pt x="2" y="4"/>
                    <a:pt x="1" y="2"/>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3" name="Freeform 20237"/>
            <p:cNvSpPr/>
            <p:nvPr/>
          </p:nvSpPr>
          <p:spPr bwMode="auto">
            <a:xfrm>
              <a:off x="3571876" y="2805113"/>
              <a:ext cx="3175" cy="31750"/>
            </a:xfrm>
            <a:custGeom>
              <a:avLst/>
              <a:gdLst>
                <a:gd name="T0" fmla="*/ 0 w 1"/>
                <a:gd name="T1" fmla="*/ 9 h 9"/>
                <a:gd name="T2" fmla="*/ 1 w 1"/>
                <a:gd name="T3" fmla="*/ 0 h 9"/>
                <a:gd name="T4" fmla="*/ 0 w 1"/>
                <a:gd name="T5" fmla="*/ 9 h 9"/>
              </a:gdLst>
              <a:ahLst/>
              <a:cxnLst>
                <a:cxn ang="0">
                  <a:pos x="T0" y="T1"/>
                </a:cxn>
                <a:cxn ang="0">
                  <a:pos x="T2" y="T3"/>
                </a:cxn>
                <a:cxn ang="0">
                  <a:pos x="T4" y="T5"/>
                </a:cxn>
              </a:cxnLst>
              <a:rect l="0" t="0" r="r" b="b"/>
              <a:pathLst>
                <a:path w="1" h="9">
                  <a:moveTo>
                    <a:pt x="0" y="9"/>
                  </a:moveTo>
                  <a:cubicBezTo>
                    <a:pt x="1" y="0"/>
                    <a:pt x="1" y="0"/>
                    <a:pt x="1" y="0"/>
                  </a:cubicBezTo>
                  <a:cubicBezTo>
                    <a:pt x="0" y="2"/>
                    <a:pt x="0" y="5"/>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4" name="Freeform 20238"/>
            <p:cNvSpPr/>
            <p:nvPr/>
          </p:nvSpPr>
          <p:spPr bwMode="auto">
            <a:xfrm>
              <a:off x="3143251" y="2836863"/>
              <a:ext cx="3175" cy="23813"/>
            </a:xfrm>
            <a:custGeom>
              <a:avLst/>
              <a:gdLst>
                <a:gd name="T0" fmla="*/ 0 w 1"/>
                <a:gd name="T1" fmla="*/ 2 h 7"/>
                <a:gd name="T2" fmla="*/ 1 w 1"/>
                <a:gd name="T3" fmla="*/ 7 h 7"/>
                <a:gd name="T4" fmla="*/ 0 w 1"/>
                <a:gd name="T5" fmla="*/ 2 h 7"/>
              </a:gdLst>
              <a:ahLst/>
              <a:cxnLst>
                <a:cxn ang="0">
                  <a:pos x="T0" y="T1"/>
                </a:cxn>
                <a:cxn ang="0">
                  <a:pos x="T2" y="T3"/>
                </a:cxn>
                <a:cxn ang="0">
                  <a:pos x="T4" y="T5"/>
                </a:cxn>
              </a:cxnLst>
              <a:rect l="0" t="0" r="r" b="b"/>
              <a:pathLst>
                <a:path w="1" h="7">
                  <a:moveTo>
                    <a:pt x="0" y="2"/>
                  </a:moveTo>
                  <a:cubicBezTo>
                    <a:pt x="1" y="7"/>
                    <a:pt x="1" y="7"/>
                    <a:pt x="1" y="7"/>
                  </a:cubicBezTo>
                  <a:cubicBezTo>
                    <a:pt x="1" y="0"/>
                    <a:pt x="1"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5" name="Freeform 20239"/>
            <p:cNvSpPr/>
            <p:nvPr/>
          </p:nvSpPr>
          <p:spPr bwMode="auto">
            <a:xfrm>
              <a:off x="4186238" y="3298826"/>
              <a:ext cx="34925" cy="38100"/>
            </a:xfrm>
            <a:custGeom>
              <a:avLst/>
              <a:gdLst>
                <a:gd name="T0" fmla="*/ 0 w 10"/>
                <a:gd name="T1" fmla="*/ 11 h 11"/>
                <a:gd name="T2" fmla="*/ 10 w 10"/>
                <a:gd name="T3" fmla="*/ 0 h 11"/>
                <a:gd name="T4" fmla="*/ 0 w 10"/>
                <a:gd name="T5" fmla="*/ 11 h 11"/>
              </a:gdLst>
              <a:ahLst/>
              <a:cxnLst>
                <a:cxn ang="0">
                  <a:pos x="T0" y="T1"/>
                </a:cxn>
                <a:cxn ang="0">
                  <a:pos x="T2" y="T3"/>
                </a:cxn>
                <a:cxn ang="0">
                  <a:pos x="T4" y="T5"/>
                </a:cxn>
              </a:cxnLst>
              <a:rect l="0" t="0" r="r" b="b"/>
              <a:pathLst>
                <a:path w="10" h="11">
                  <a:moveTo>
                    <a:pt x="0" y="11"/>
                  </a:moveTo>
                  <a:cubicBezTo>
                    <a:pt x="4" y="7"/>
                    <a:pt x="7" y="3"/>
                    <a:pt x="10" y="0"/>
                  </a:cubicBezTo>
                  <a:cubicBezTo>
                    <a:pt x="5" y="5"/>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6" name="Freeform 20240"/>
            <p:cNvSpPr/>
            <p:nvPr/>
          </p:nvSpPr>
          <p:spPr bwMode="auto">
            <a:xfrm>
              <a:off x="3351213" y="3084513"/>
              <a:ext cx="3175" cy="14288"/>
            </a:xfrm>
            <a:custGeom>
              <a:avLst/>
              <a:gdLst>
                <a:gd name="T0" fmla="*/ 1 w 1"/>
                <a:gd name="T1" fmla="*/ 0 h 4"/>
                <a:gd name="T2" fmla="*/ 1 w 1"/>
                <a:gd name="T3" fmla="*/ 4 h 4"/>
                <a:gd name="T4" fmla="*/ 1 w 1"/>
                <a:gd name="T5" fmla="*/ 4 h 4"/>
                <a:gd name="T6" fmla="*/ 1 w 1"/>
                <a:gd name="T7" fmla="*/ 4 h 4"/>
                <a:gd name="T8" fmla="*/ 1 w 1"/>
                <a:gd name="T9" fmla="*/ 2 h 4"/>
                <a:gd name="T10" fmla="*/ 1 w 1"/>
                <a:gd name="T11" fmla="*/ 0 h 4"/>
              </a:gdLst>
              <a:ahLst/>
              <a:cxnLst>
                <a:cxn ang="0">
                  <a:pos x="T0" y="T1"/>
                </a:cxn>
                <a:cxn ang="0">
                  <a:pos x="T2" y="T3"/>
                </a:cxn>
                <a:cxn ang="0">
                  <a:pos x="T4" y="T5"/>
                </a:cxn>
                <a:cxn ang="0">
                  <a:pos x="T6" y="T7"/>
                </a:cxn>
                <a:cxn ang="0">
                  <a:pos x="T8" y="T9"/>
                </a:cxn>
                <a:cxn ang="0">
                  <a:pos x="T10" y="T11"/>
                </a:cxn>
              </a:cxnLst>
              <a:rect l="0" t="0" r="r" b="b"/>
              <a:pathLst>
                <a:path w="1" h="4">
                  <a:moveTo>
                    <a:pt x="1" y="0"/>
                  </a:moveTo>
                  <a:cubicBezTo>
                    <a:pt x="1" y="3"/>
                    <a:pt x="0" y="3"/>
                    <a:pt x="1" y="4"/>
                  </a:cubicBezTo>
                  <a:cubicBezTo>
                    <a:pt x="1" y="4"/>
                    <a:pt x="1" y="4"/>
                    <a:pt x="1" y="4"/>
                  </a:cubicBezTo>
                  <a:cubicBezTo>
                    <a:pt x="1" y="4"/>
                    <a:pt x="1" y="4"/>
                    <a:pt x="1" y="4"/>
                  </a:cubicBezTo>
                  <a:cubicBezTo>
                    <a:pt x="1" y="3"/>
                    <a:pt x="1" y="2"/>
                    <a:pt x="1" y="2"/>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7" name="Freeform 20241"/>
            <p:cNvSpPr/>
            <p:nvPr/>
          </p:nvSpPr>
          <p:spPr bwMode="auto">
            <a:xfrm>
              <a:off x="4221163" y="3251201"/>
              <a:ext cx="33338" cy="47625"/>
            </a:xfrm>
            <a:custGeom>
              <a:avLst/>
              <a:gdLst>
                <a:gd name="T0" fmla="*/ 10 w 10"/>
                <a:gd name="T1" fmla="*/ 0 h 14"/>
                <a:gd name="T2" fmla="*/ 8 w 10"/>
                <a:gd name="T3" fmla="*/ 2 h 14"/>
                <a:gd name="T4" fmla="*/ 0 w 10"/>
                <a:gd name="T5" fmla="*/ 14 h 14"/>
                <a:gd name="T6" fmla="*/ 5 w 10"/>
                <a:gd name="T7" fmla="*/ 8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cubicBezTo>
                    <a:pt x="9" y="1"/>
                    <a:pt x="8" y="2"/>
                    <a:pt x="8" y="2"/>
                  </a:cubicBezTo>
                  <a:cubicBezTo>
                    <a:pt x="6" y="6"/>
                    <a:pt x="3" y="10"/>
                    <a:pt x="0" y="14"/>
                  </a:cubicBezTo>
                  <a:cubicBezTo>
                    <a:pt x="2" y="12"/>
                    <a:pt x="4" y="10"/>
                    <a:pt x="5" y="8"/>
                  </a:cubicBezTo>
                  <a:cubicBezTo>
                    <a:pt x="7" y="6"/>
                    <a:pt x="9" y="3"/>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8" name="Freeform 20242"/>
            <p:cNvSpPr/>
            <p:nvPr/>
          </p:nvSpPr>
          <p:spPr bwMode="auto">
            <a:xfrm>
              <a:off x="3292476" y="4219576"/>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9" name="Freeform 20243"/>
            <p:cNvSpPr/>
            <p:nvPr/>
          </p:nvSpPr>
          <p:spPr bwMode="auto">
            <a:xfrm>
              <a:off x="3268663" y="4814888"/>
              <a:ext cx="3175" cy="23813"/>
            </a:xfrm>
            <a:custGeom>
              <a:avLst/>
              <a:gdLst>
                <a:gd name="T0" fmla="*/ 1 w 1"/>
                <a:gd name="T1" fmla="*/ 7 h 7"/>
                <a:gd name="T2" fmla="*/ 0 w 1"/>
                <a:gd name="T3" fmla="*/ 0 h 7"/>
                <a:gd name="T4" fmla="*/ 1 w 1"/>
                <a:gd name="T5" fmla="*/ 7 h 7"/>
              </a:gdLst>
              <a:ahLst/>
              <a:cxnLst>
                <a:cxn ang="0">
                  <a:pos x="T0" y="T1"/>
                </a:cxn>
                <a:cxn ang="0">
                  <a:pos x="T2" y="T3"/>
                </a:cxn>
                <a:cxn ang="0">
                  <a:pos x="T4" y="T5"/>
                </a:cxn>
              </a:cxnLst>
              <a:rect l="0" t="0" r="r" b="b"/>
              <a:pathLst>
                <a:path w="1" h="7">
                  <a:moveTo>
                    <a:pt x="1" y="7"/>
                  </a:moveTo>
                  <a:cubicBezTo>
                    <a:pt x="0" y="5"/>
                    <a:pt x="0" y="3"/>
                    <a:pt x="0" y="0"/>
                  </a:cubicBezTo>
                  <a:cubicBezTo>
                    <a:pt x="0" y="1"/>
                    <a:pt x="0" y="3"/>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0" name="Freeform 20244"/>
            <p:cNvSpPr/>
            <p:nvPr/>
          </p:nvSpPr>
          <p:spPr bwMode="auto">
            <a:xfrm>
              <a:off x="3914776" y="3630613"/>
              <a:ext cx="6350" cy="9525"/>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1" name="Freeform 20245"/>
            <p:cNvSpPr/>
            <p:nvPr/>
          </p:nvSpPr>
          <p:spPr bwMode="auto">
            <a:xfrm>
              <a:off x="3873501" y="3673476"/>
              <a:ext cx="3175" cy="7938"/>
            </a:xfrm>
            <a:custGeom>
              <a:avLst/>
              <a:gdLst>
                <a:gd name="T0" fmla="*/ 0 w 1"/>
                <a:gd name="T1" fmla="*/ 2 h 2"/>
                <a:gd name="T2" fmla="*/ 0 w 1"/>
                <a:gd name="T3" fmla="*/ 0 h 2"/>
                <a:gd name="T4" fmla="*/ 0 w 1"/>
                <a:gd name="T5" fmla="*/ 2 h 2"/>
              </a:gdLst>
              <a:ahLst/>
              <a:cxnLst>
                <a:cxn ang="0">
                  <a:pos x="T0" y="T1"/>
                </a:cxn>
                <a:cxn ang="0">
                  <a:pos x="T2" y="T3"/>
                </a:cxn>
                <a:cxn ang="0">
                  <a:pos x="T4" y="T5"/>
                </a:cxn>
              </a:cxnLst>
              <a:rect l="0" t="0" r="r" b="b"/>
              <a:pathLst>
                <a:path w="1" h="2">
                  <a:moveTo>
                    <a:pt x="0" y="2"/>
                  </a:moveTo>
                  <a:cubicBezTo>
                    <a:pt x="1" y="1"/>
                    <a:pt x="0" y="0"/>
                    <a:pt x="0" y="0"/>
                  </a:cubicBezTo>
                  <a:cubicBezTo>
                    <a:pt x="0"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2" name="Freeform 20246"/>
            <p:cNvSpPr/>
            <p:nvPr/>
          </p:nvSpPr>
          <p:spPr bwMode="auto">
            <a:xfrm>
              <a:off x="4216401" y="3135313"/>
              <a:ext cx="4763" cy="4763"/>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3" name="Freeform 20247"/>
            <p:cNvSpPr/>
            <p:nvPr/>
          </p:nvSpPr>
          <p:spPr bwMode="auto">
            <a:xfrm>
              <a:off x="3911601" y="3633788"/>
              <a:ext cx="6350" cy="12700"/>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0" y="3"/>
                    <a:pt x="1" y="1"/>
                    <a:pt x="2" y="0"/>
                  </a:cubicBezTo>
                  <a:cubicBezTo>
                    <a:pt x="2" y="0"/>
                    <a:pt x="1"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4" name="Freeform 20248"/>
            <p:cNvSpPr/>
            <p:nvPr/>
          </p:nvSpPr>
          <p:spPr bwMode="auto">
            <a:xfrm>
              <a:off x="3908426" y="3643313"/>
              <a:ext cx="6350" cy="14288"/>
            </a:xfrm>
            <a:custGeom>
              <a:avLst/>
              <a:gdLst>
                <a:gd name="T0" fmla="*/ 2 w 2"/>
                <a:gd name="T1" fmla="*/ 0 h 4"/>
                <a:gd name="T2" fmla="*/ 0 w 2"/>
                <a:gd name="T3" fmla="*/ 3 h 4"/>
                <a:gd name="T4" fmla="*/ 2 w 2"/>
                <a:gd name="T5" fmla="*/ 0 h 4"/>
              </a:gdLst>
              <a:ahLst/>
              <a:cxnLst>
                <a:cxn ang="0">
                  <a:pos x="T0" y="T1"/>
                </a:cxn>
                <a:cxn ang="0">
                  <a:pos x="T2" y="T3"/>
                </a:cxn>
                <a:cxn ang="0">
                  <a:pos x="T4" y="T5"/>
                </a:cxn>
              </a:cxnLst>
              <a:rect l="0" t="0" r="r" b="b"/>
              <a:pathLst>
                <a:path w="2" h="4">
                  <a:moveTo>
                    <a:pt x="2" y="0"/>
                  </a:moveTo>
                  <a:cubicBezTo>
                    <a:pt x="1" y="2"/>
                    <a:pt x="1" y="2"/>
                    <a:pt x="0" y="3"/>
                  </a:cubicBezTo>
                  <a:cubicBezTo>
                    <a:pt x="0" y="4"/>
                    <a:pt x="1"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5" name="Freeform 20249"/>
            <p:cNvSpPr/>
            <p:nvPr/>
          </p:nvSpPr>
          <p:spPr bwMode="auto">
            <a:xfrm>
              <a:off x="3917951" y="3616326"/>
              <a:ext cx="9525" cy="17463"/>
            </a:xfrm>
            <a:custGeom>
              <a:avLst/>
              <a:gdLst>
                <a:gd name="T0" fmla="*/ 3 w 3"/>
                <a:gd name="T1" fmla="*/ 0 h 5"/>
                <a:gd name="T2" fmla="*/ 0 w 3"/>
                <a:gd name="T3" fmla="*/ 5 h 5"/>
                <a:gd name="T4" fmla="*/ 1 w 3"/>
                <a:gd name="T5" fmla="*/ 4 h 5"/>
                <a:gd name="T6" fmla="*/ 3 w 3"/>
                <a:gd name="T7" fmla="*/ 0 h 5"/>
              </a:gdLst>
              <a:ahLst/>
              <a:cxnLst>
                <a:cxn ang="0">
                  <a:pos x="T0" y="T1"/>
                </a:cxn>
                <a:cxn ang="0">
                  <a:pos x="T2" y="T3"/>
                </a:cxn>
                <a:cxn ang="0">
                  <a:pos x="T4" y="T5"/>
                </a:cxn>
                <a:cxn ang="0">
                  <a:pos x="T6" y="T7"/>
                </a:cxn>
              </a:cxnLst>
              <a:rect l="0" t="0" r="r" b="b"/>
              <a:pathLst>
                <a:path w="3" h="5">
                  <a:moveTo>
                    <a:pt x="3" y="0"/>
                  </a:moveTo>
                  <a:cubicBezTo>
                    <a:pt x="2" y="2"/>
                    <a:pt x="1" y="3"/>
                    <a:pt x="0" y="5"/>
                  </a:cubicBezTo>
                  <a:cubicBezTo>
                    <a:pt x="0" y="4"/>
                    <a:pt x="1" y="4"/>
                    <a:pt x="1" y="4"/>
                  </a:cubicBezTo>
                  <a:cubicBezTo>
                    <a:pt x="1" y="3"/>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6" name="Freeform 20250"/>
            <p:cNvSpPr/>
            <p:nvPr/>
          </p:nvSpPr>
          <p:spPr bwMode="auto">
            <a:xfrm>
              <a:off x="2847976" y="3232151"/>
              <a:ext cx="9525" cy="12700"/>
            </a:xfrm>
            <a:custGeom>
              <a:avLst/>
              <a:gdLst>
                <a:gd name="T0" fmla="*/ 0 w 3"/>
                <a:gd name="T1" fmla="*/ 0 h 4"/>
                <a:gd name="T2" fmla="*/ 1 w 3"/>
                <a:gd name="T3" fmla="*/ 1 h 4"/>
                <a:gd name="T4" fmla="*/ 0 w 3"/>
                <a:gd name="T5" fmla="*/ 0 h 4"/>
              </a:gdLst>
              <a:ahLst/>
              <a:cxnLst>
                <a:cxn ang="0">
                  <a:pos x="T0" y="T1"/>
                </a:cxn>
                <a:cxn ang="0">
                  <a:pos x="T2" y="T3"/>
                </a:cxn>
                <a:cxn ang="0">
                  <a:pos x="T4" y="T5"/>
                </a:cxn>
              </a:cxnLst>
              <a:rect l="0" t="0" r="r" b="b"/>
              <a:pathLst>
                <a:path w="3" h="4">
                  <a:moveTo>
                    <a:pt x="0" y="0"/>
                  </a:moveTo>
                  <a:cubicBezTo>
                    <a:pt x="0" y="1"/>
                    <a:pt x="1" y="1"/>
                    <a:pt x="1" y="1"/>
                  </a:cubicBezTo>
                  <a:cubicBezTo>
                    <a:pt x="3" y="4"/>
                    <a:pt x="2"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7" name="Freeform 20251"/>
            <p:cNvSpPr/>
            <p:nvPr/>
          </p:nvSpPr>
          <p:spPr bwMode="auto">
            <a:xfrm>
              <a:off x="3924301" y="28813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8" name="Freeform 20252"/>
            <p:cNvSpPr/>
            <p:nvPr/>
          </p:nvSpPr>
          <p:spPr bwMode="auto">
            <a:xfrm>
              <a:off x="3897313" y="2876551"/>
              <a:ext cx="26988" cy="38100"/>
            </a:xfrm>
            <a:custGeom>
              <a:avLst/>
              <a:gdLst>
                <a:gd name="T0" fmla="*/ 0 w 8"/>
                <a:gd name="T1" fmla="*/ 11 h 11"/>
                <a:gd name="T2" fmla="*/ 4 w 8"/>
                <a:gd name="T3" fmla="*/ 4 h 11"/>
                <a:gd name="T4" fmla="*/ 7 w 8"/>
                <a:gd name="T5" fmla="*/ 2 h 11"/>
                <a:gd name="T6" fmla="*/ 8 w 8"/>
                <a:gd name="T7" fmla="*/ 1 h 11"/>
                <a:gd name="T8" fmla="*/ 2 w 8"/>
                <a:gd name="T9" fmla="*/ 0 h 11"/>
                <a:gd name="T10" fmla="*/ 0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0" y="11"/>
                  </a:moveTo>
                  <a:cubicBezTo>
                    <a:pt x="2" y="8"/>
                    <a:pt x="3" y="6"/>
                    <a:pt x="4" y="4"/>
                  </a:cubicBezTo>
                  <a:cubicBezTo>
                    <a:pt x="5" y="4"/>
                    <a:pt x="6" y="3"/>
                    <a:pt x="7" y="2"/>
                  </a:cubicBezTo>
                  <a:cubicBezTo>
                    <a:pt x="7" y="2"/>
                    <a:pt x="8" y="2"/>
                    <a:pt x="8" y="1"/>
                  </a:cubicBezTo>
                  <a:cubicBezTo>
                    <a:pt x="7" y="0"/>
                    <a:pt x="5" y="0"/>
                    <a:pt x="2" y="0"/>
                  </a:cubicBezTo>
                  <a:cubicBezTo>
                    <a:pt x="1" y="3"/>
                    <a:pt x="1" y="7"/>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9" name="Freeform 20253"/>
            <p:cNvSpPr>
              <a:spLocks noEditPoints="1"/>
            </p:cNvSpPr>
            <p:nvPr/>
          </p:nvSpPr>
          <p:spPr bwMode="auto">
            <a:xfrm>
              <a:off x="2770188" y="2566988"/>
              <a:ext cx="1525588" cy="2422525"/>
            </a:xfrm>
            <a:custGeom>
              <a:avLst/>
              <a:gdLst>
                <a:gd name="T0" fmla="*/ 153 w 449"/>
                <a:gd name="T1" fmla="*/ 168 h 711"/>
                <a:gd name="T2" fmla="*/ 182 w 449"/>
                <a:gd name="T3" fmla="*/ 196 h 711"/>
                <a:gd name="T4" fmla="*/ 190 w 449"/>
                <a:gd name="T5" fmla="*/ 157 h 711"/>
                <a:gd name="T6" fmla="*/ 195 w 449"/>
                <a:gd name="T7" fmla="*/ 127 h 711"/>
                <a:gd name="T8" fmla="*/ 214 w 449"/>
                <a:gd name="T9" fmla="*/ 26 h 711"/>
                <a:gd name="T10" fmla="*/ 230 w 449"/>
                <a:gd name="T11" fmla="*/ 22 h 711"/>
                <a:gd name="T12" fmla="*/ 245 w 449"/>
                <a:gd name="T13" fmla="*/ 92 h 711"/>
                <a:gd name="T14" fmla="*/ 248 w 449"/>
                <a:gd name="T15" fmla="*/ 150 h 711"/>
                <a:gd name="T16" fmla="*/ 246 w 449"/>
                <a:gd name="T17" fmla="*/ 158 h 711"/>
                <a:gd name="T18" fmla="*/ 275 w 449"/>
                <a:gd name="T19" fmla="*/ 174 h 711"/>
                <a:gd name="T20" fmla="*/ 283 w 449"/>
                <a:gd name="T21" fmla="*/ 164 h 711"/>
                <a:gd name="T22" fmla="*/ 335 w 449"/>
                <a:gd name="T23" fmla="*/ 85 h 711"/>
                <a:gd name="T24" fmla="*/ 353 w 449"/>
                <a:gd name="T25" fmla="*/ 82 h 711"/>
                <a:gd name="T26" fmla="*/ 345 w 449"/>
                <a:gd name="T27" fmla="*/ 121 h 711"/>
                <a:gd name="T28" fmla="*/ 329 w 449"/>
                <a:gd name="T29" fmla="*/ 206 h 711"/>
                <a:gd name="T30" fmla="*/ 315 w 449"/>
                <a:gd name="T31" fmla="*/ 197 h 711"/>
                <a:gd name="T32" fmla="*/ 320 w 449"/>
                <a:gd name="T33" fmla="*/ 198 h 711"/>
                <a:gd name="T34" fmla="*/ 315 w 449"/>
                <a:gd name="T35" fmla="*/ 235 h 711"/>
                <a:gd name="T36" fmla="*/ 364 w 449"/>
                <a:gd name="T37" fmla="*/ 199 h 711"/>
                <a:gd name="T38" fmla="*/ 427 w 449"/>
                <a:gd name="T39" fmla="*/ 167 h 711"/>
                <a:gd name="T40" fmla="*/ 423 w 449"/>
                <a:gd name="T41" fmla="*/ 200 h 711"/>
                <a:gd name="T42" fmla="*/ 355 w 449"/>
                <a:gd name="T43" fmla="*/ 273 h 711"/>
                <a:gd name="T44" fmla="*/ 322 w 449"/>
                <a:gd name="T45" fmla="*/ 338 h 711"/>
                <a:gd name="T46" fmla="*/ 335 w 449"/>
                <a:gd name="T47" fmla="*/ 319 h 711"/>
                <a:gd name="T48" fmla="*/ 350 w 449"/>
                <a:gd name="T49" fmla="*/ 294 h 711"/>
                <a:gd name="T50" fmla="*/ 445 w 449"/>
                <a:gd name="T51" fmla="*/ 177 h 711"/>
                <a:gd name="T52" fmla="*/ 389 w 449"/>
                <a:gd name="T53" fmla="*/ 169 h 711"/>
                <a:gd name="T54" fmla="*/ 331 w 449"/>
                <a:gd name="T55" fmla="*/ 213 h 711"/>
                <a:gd name="T56" fmla="*/ 353 w 449"/>
                <a:gd name="T57" fmla="*/ 150 h 711"/>
                <a:gd name="T58" fmla="*/ 367 w 449"/>
                <a:gd name="T59" fmla="*/ 100 h 711"/>
                <a:gd name="T60" fmla="*/ 357 w 449"/>
                <a:gd name="T61" fmla="*/ 63 h 711"/>
                <a:gd name="T62" fmla="*/ 272 w 449"/>
                <a:gd name="T63" fmla="*/ 158 h 711"/>
                <a:gd name="T64" fmla="*/ 259 w 449"/>
                <a:gd name="T65" fmla="*/ 151 h 711"/>
                <a:gd name="T66" fmla="*/ 249 w 449"/>
                <a:gd name="T67" fmla="*/ 59 h 711"/>
                <a:gd name="T68" fmla="*/ 222 w 449"/>
                <a:gd name="T69" fmla="*/ 3 h 711"/>
                <a:gd name="T70" fmla="*/ 190 w 449"/>
                <a:gd name="T71" fmla="*/ 43 h 711"/>
                <a:gd name="T72" fmla="*/ 173 w 449"/>
                <a:gd name="T73" fmla="*/ 132 h 711"/>
                <a:gd name="T74" fmla="*/ 162 w 449"/>
                <a:gd name="T75" fmla="*/ 140 h 711"/>
                <a:gd name="T76" fmla="*/ 132 w 449"/>
                <a:gd name="T77" fmla="*/ 66 h 711"/>
                <a:gd name="T78" fmla="*/ 96 w 449"/>
                <a:gd name="T79" fmla="*/ 130 h 711"/>
                <a:gd name="T80" fmla="*/ 123 w 449"/>
                <a:gd name="T81" fmla="*/ 213 h 711"/>
                <a:gd name="T82" fmla="*/ 118 w 449"/>
                <a:gd name="T83" fmla="*/ 207 h 711"/>
                <a:gd name="T84" fmla="*/ 15 w 449"/>
                <a:gd name="T85" fmla="*/ 165 h 711"/>
                <a:gd name="T86" fmla="*/ 12 w 449"/>
                <a:gd name="T87" fmla="*/ 202 h 711"/>
                <a:gd name="T88" fmla="*/ 38 w 449"/>
                <a:gd name="T89" fmla="*/ 237 h 711"/>
                <a:gd name="T90" fmla="*/ 124 w 449"/>
                <a:gd name="T91" fmla="*/ 317 h 711"/>
                <a:gd name="T92" fmla="*/ 134 w 449"/>
                <a:gd name="T93" fmla="*/ 358 h 711"/>
                <a:gd name="T94" fmla="*/ 150 w 449"/>
                <a:gd name="T95" fmla="*/ 659 h 711"/>
                <a:gd name="T96" fmla="*/ 155 w 449"/>
                <a:gd name="T97" fmla="*/ 544 h 711"/>
                <a:gd name="T98" fmla="*/ 151 w 449"/>
                <a:gd name="T99" fmla="*/ 377 h 711"/>
                <a:gd name="T100" fmla="*/ 109 w 449"/>
                <a:gd name="T101" fmla="*/ 281 h 711"/>
                <a:gd name="T102" fmla="*/ 33 w 449"/>
                <a:gd name="T103" fmla="*/ 210 h 711"/>
                <a:gd name="T104" fmla="*/ 21 w 449"/>
                <a:gd name="T105" fmla="*/ 189 h 711"/>
                <a:gd name="T106" fmla="*/ 25 w 449"/>
                <a:gd name="T107" fmla="*/ 191 h 711"/>
                <a:gd name="T108" fmla="*/ 28 w 449"/>
                <a:gd name="T109" fmla="*/ 180 h 711"/>
                <a:gd name="T110" fmla="*/ 75 w 449"/>
                <a:gd name="T111" fmla="*/ 202 h 711"/>
                <a:gd name="T112" fmla="*/ 129 w 449"/>
                <a:gd name="T113" fmla="*/ 224 h 711"/>
                <a:gd name="T114" fmla="*/ 123 w 449"/>
                <a:gd name="T115" fmla="*/ 185 h 711"/>
                <a:gd name="T116" fmla="*/ 121 w 449"/>
                <a:gd name="T117" fmla="*/ 161 h 711"/>
                <a:gd name="T118" fmla="*/ 109 w 449"/>
                <a:gd name="T119" fmla="*/ 78 h 711"/>
                <a:gd name="T120" fmla="*/ 191 w 449"/>
                <a:gd name="T121" fmla="*/ 117 h 711"/>
                <a:gd name="T122" fmla="*/ 358 w 449"/>
                <a:gd name="T123" fmla="*/ 283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9" h="711">
                  <a:moveTo>
                    <a:pt x="133" y="111"/>
                  </a:moveTo>
                  <a:cubicBezTo>
                    <a:pt x="135" y="121"/>
                    <a:pt x="135" y="121"/>
                    <a:pt x="135" y="121"/>
                  </a:cubicBezTo>
                  <a:cubicBezTo>
                    <a:pt x="129" y="110"/>
                    <a:pt x="127" y="102"/>
                    <a:pt x="128" y="111"/>
                  </a:cubicBezTo>
                  <a:cubicBezTo>
                    <a:pt x="131" y="111"/>
                    <a:pt x="134" y="121"/>
                    <a:pt x="137" y="130"/>
                  </a:cubicBezTo>
                  <a:cubicBezTo>
                    <a:pt x="138" y="132"/>
                    <a:pt x="139" y="135"/>
                    <a:pt x="140" y="137"/>
                  </a:cubicBezTo>
                  <a:cubicBezTo>
                    <a:pt x="141" y="139"/>
                    <a:pt x="141" y="140"/>
                    <a:pt x="142" y="142"/>
                  </a:cubicBezTo>
                  <a:cubicBezTo>
                    <a:pt x="142" y="143"/>
                    <a:pt x="143" y="145"/>
                    <a:pt x="144" y="147"/>
                  </a:cubicBezTo>
                  <a:cubicBezTo>
                    <a:pt x="146" y="153"/>
                    <a:pt x="149" y="156"/>
                    <a:pt x="150" y="155"/>
                  </a:cubicBezTo>
                  <a:cubicBezTo>
                    <a:pt x="151" y="159"/>
                    <a:pt x="152" y="163"/>
                    <a:pt x="153" y="166"/>
                  </a:cubicBezTo>
                  <a:cubicBezTo>
                    <a:pt x="152" y="164"/>
                    <a:pt x="152" y="163"/>
                    <a:pt x="151" y="161"/>
                  </a:cubicBezTo>
                  <a:cubicBezTo>
                    <a:pt x="151" y="163"/>
                    <a:pt x="152" y="166"/>
                    <a:pt x="153" y="168"/>
                  </a:cubicBezTo>
                  <a:cubicBezTo>
                    <a:pt x="154" y="169"/>
                    <a:pt x="154" y="171"/>
                    <a:pt x="155" y="172"/>
                  </a:cubicBezTo>
                  <a:cubicBezTo>
                    <a:pt x="156" y="173"/>
                    <a:pt x="156" y="173"/>
                    <a:pt x="157" y="174"/>
                  </a:cubicBezTo>
                  <a:cubicBezTo>
                    <a:pt x="158" y="174"/>
                    <a:pt x="158" y="175"/>
                    <a:pt x="159" y="175"/>
                  </a:cubicBezTo>
                  <a:cubicBezTo>
                    <a:pt x="160" y="176"/>
                    <a:pt x="161" y="177"/>
                    <a:pt x="163" y="178"/>
                  </a:cubicBezTo>
                  <a:cubicBezTo>
                    <a:pt x="164" y="179"/>
                    <a:pt x="166" y="181"/>
                    <a:pt x="168" y="185"/>
                  </a:cubicBezTo>
                  <a:cubicBezTo>
                    <a:pt x="172" y="190"/>
                    <a:pt x="175" y="193"/>
                    <a:pt x="173" y="192"/>
                  </a:cubicBezTo>
                  <a:cubicBezTo>
                    <a:pt x="174" y="193"/>
                    <a:pt x="176" y="194"/>
                    <a:pt x="178" y="195"/>
                  </a:cubicBezTo>
                  <a:cubicBezTo>
                    <a:pt x="178" y="196"/>
                    <a:pt x="180" y="197"/>
                    <a:pt x="181" y="197"/>
                  </a:cubicBezTo>
                  <a:cubicBezTo>
                    <a:pt x="181" y="197"/>
                    <a:pt x="181" y="197"/>
                    <a:pt x="181" y="197"/>
                  </a:cubicBezTo>
                  <a:cubicBezTo>
                    <a:pt x="182" y="197"/>
                    <a:pt x="182" y="197"/>
                    <a:pt x="182" y="197"/>
                  </a:cubicBezTo>
                  <a:cubicBezTo>
                    <a:pt x="182" y="196"/>
                    <a:pt x="182" y="196"/>
                    <a:pt x="182" y="196"/>
                  </a:cubicBezTo>
                  <a:cubicBezTo>
                    <a:pt x="184" y="196"/>
                    <a:pt x="184" y="198"/>
                    <a:pt x="182" y="198"/>
                  </a:cubicBezTo>
                  <a:cubicBezTo>
                    <a:pt x="183" y="198"/>
                    <a:pt x="184" y="198"/>
                    <a:pt x="185" y="198"/>
                  </a:cubicBezTo>
                  <a:cubicBezTo>
                    <a:pt x="186" y="191"/>
                    <a:pt x="187" y="185"/>
                    <a:pt x="188" y="179"/>
                  </a:cubicBezTo>
                  <a:cubicBezTo>
                    <a:pt x="188" y="179"/>
                    <a:pt x="188" y="179"/>
                    <a:pt x="188" y="179"/>
                  </a:cubicBezTo>
                  <a:cubicBezTo>
                    <a:pt x="188" y="177"/>
                    <a:pt x="188" y="173"/>
                    <a:pt x="187" y="169"/>
                  </a:cubicBezTo>
                  <a:cubicBezTo>
                    <a:pt x="187" y="167"/>
                    <a:pt x="187" y="165"/>
                    <a:pt x="187" y="163"/>
                  </a:cubicBezTo>
                  <a:cubicBezTo>
                    <a:pt x="187" y="161"/>
                    <a:pt x="187" y="160"/>
                    <a:pt x="187" y="158"/>
                  </a:cubicBezTo>
                  <a:cubicBezTo>
                    <a:pt x="188" y="152"/>
                    <a:pt x="187" y="163"/>
                    <a:pt x="188" y="162"/>
                  </a:cubicBezTo>
                  <a:cubicBezTo>
                    <a:pt x="188" y="156"/>
                    <a:pt x="188" y="150"/>
                    <a:pt x="188" y="145"/>
                  </a:cubicBezTo>
                  <a:cubicBezTo>
                    <a:pt x="188" y="142"/>
                    <a:pt x="189" y="144"/>
                    <a:pt x="189" y="148"/>
                  </a:cubicBezTo>
                  <a:cubicBezTo>
                    <a:pt x="190" y="151"/>
                    <a:pt x="190" y="154"/>
                    <a:pt x="190" y="157"/>
                  </a:cubicBezTo>
                  <a:cubicBezTo>
                    <a:pt x="190" y="159"/>
                    <a:pt x="189" y="163"/>
                    <a:pt x="189" y="165"/>
                  </a:cubicBezTo>
                  <a:cubicBezTo>
                    <a:pt x="191" y="163"/>
                    <a:pt x="191" y="161"/>
                    <a:pt x="192" y="158"/>
                  </a:cubicBezTo>
                  <a:cubicBezTo>
                    <a:pt x="192" y="156"/>
                    <a:pt x="192" y="153"/>
                    <a:pt x="192" y="150"/>
                  </a:cubicBezTo>
                  <a:cubicBezTo>
                    <a:pt x="192" y="146"/>
                    <a:pt x="191" y="142"/>
                    <a:pt x="191" y="137"/>
                  </a:cubicBezTo>
                  <a:cubicBezTo>
                    <a:pt x="191" y="136"/>
                    <a:pt x="191" y="134"/>
                    <a:pt x="192" y="133"/>
                  </a:cubicBezTo>
                  <a:cubicBezTo>
                    <a:pt x="192" y="132"/>
                    <a:pt x="192" y="131"/>
                    <a:pt x="192" y="130"/>
                  </a:cubicBezTo>
                  <a:cubicBezTo>
                    <a:pt x="192" y="130"/>
                    <a:pt x="192" y="129"/>
                    <a:pt x="192" y="129"/>
                  </a:cubicBezTo>
                  <a:cubicBezTo>
                    <a:pt x="192" y="127"/>
                    <a:pt x="192" y="124"/>
                    <a:pt x="193" y="121"/>
                  </a:cubicBezTo>
                  <a:cubicBezTo>
                    <a:pt x="193" y="127"/>
                    <a:pt x="193" y="127"/>
                    <a:pt x="193" y="127"/>
                  </a:cubicBezTo>
                  <a:cubicBezTo>
                    <a:pt x="193" y="129"/>
                    <a:pt x="193" y="130"/>
                    <a:pt x="193" y="133"/>
                  </a:cubicBezTo>
                  <a:cubicBezTo>
                    <a:pt x="194" y="130"/>
                    <a:pt x="194" y="129"/>
                    <a:pt x="195" y="127"/>
                  </a:cubicBezTo>
                  <a:cubicBezTo>
                    <a:pt x="195" y="125"/>
                    <a:pt x="196" y="123"/>
                    <a:pt x="196" y="121"/>
                  </a:cubicBezTo>
                  <a:cubicBezTo>
                    <a:pt x="196" y="116"/>
                    <a:pt x="197" y="111"/>
                    <a:pt x="198" y="106"/>
                  </a:cubicBezTo>
                  <a:cubicBezTo>
                    <a:pt x="197" y="108"/>
                    <a:pt x="192" y="129"/>
                    <a:pt x="191" y="117"/>
                  </a:cubicBezTo>
                  <a:cubicBezTo>
                    <a:pt x="192" y="113"/>
                    <a:pt x="192" y="109"/>
                    <a:pt x="192" y="102"/>
                  </a:cubicBezTo>
                  <a:cubicBezTo>
                    <a:pt x="194" y="103"/>
                    <a:pt x="193" y="96"/>
                    <a:pt x="194" y="89"/>
                  </a:cubicBezTo>
                  <a:cubicBezTo>
                    <a:pt x="197" y="89"/>
                    <a:pt x="197" y="89"/>
                    <a:pt x="197" y="89"/>
                  </a:cubicBezTo>
                  <a:cubicBezTo>
                    <a:pt x="197" y="81"/>
                    <a:pt x="195" y="81"/>
                    <a:pt x="195" y="76"/>
                  </a:cubicBezTo>
                  <a:cubicBezTo>
                    <a:pt x="196" y="67"/>
                    <a:pt x="199" y="66"/>
                    <a:pt x="201" y="64"/>
                  </a:cubicBezTo>
                  <a:cubicBezTo>
                    <a:pt x="204" y="50"/>
                    <a:pt x="196" y="73"/>
                    <a:pt x="199" y="56"/>
                  </a:cubicBezTo>
                  <a:cubicBezTo>
                    <a:pt x="203" y="45"/>
                    <a:pt x="204" y="37"/>
                    <a:pt x="211" y="25"/>
                  </a:cubicBezTo>
                  <a:cubicBezTo>
                    <a:pt x="217" y="20"/>
                    <a:pt x="212" y="27"/>
                    <a:pt x="214" y="26"/>
                  </a:cubicBezTo>
                  <a:cubicBezTo>
                    <a:pt x="214" y="25"/>
                    <a:pt x="215" y="24"/>
                    <a:pt x="215" y="23"/>
                  </a:cubicBezTo>
                  <a:cubicBezTo>
                    <a:pt x="216" y="22"/>
                    <a:pt x="216" y="21"/>
                    <a:pt x="217" y="20"/>
                  </a:cubicBezTo>
                  <a:cubicBezTo>
                    <a:pt x="218" y="19"/>
                    <a:pt x="218" y="20"/>
                    <a:pt x="218" y="20"/>
                  </a:cubicBezTo>
                  <a:cubicBezTo>
                    <a:pt x="219" y="19"/>
                    <a:pt x="219" y="18"/>
                    <a:pt x="219" y="17"/>
                  </a:cubicBezTo>
                  <a:cubicBezTo>
                    <a:pt x="219" y="17"/>
                    <a:pt x="219" y="16"/>
                    <a:pt x="222" y="14"/>
                  </a:cubicBezTo>
                  <a:cubicBezTo>
                    <a:pt x="223" y="13"/>
                    <a:pt x="223" y="12"/>
                    <a:pt x="224" y="12"/>
                  </a:cubicBezTo>
                  <a:cubicBezTo>
                    <a:pt x="225" y="12"/>
                    <a:pt x="226" y="12"/>
                    <a:pt x="226" y="12"/>
                  </a:cubicBezTo>
                  <a:cubicBezTo>
                    <a:pt x="227" y="12"/>
                    <a:pt x="227" y="12"/>
                    <a:pt x="227" y="12"/>
                  </a:cubicBezTo>
                  <a:cubicBezTo>
                    <a:pt x="228" y="12"/>
                    <a:pt x="228" y="12"/>
                    <a:pt x="228" y="12"/>
                  </a:cubicBezTo>
                  <a:cubicBezTo>
                    <a:pt x="229" y="15"/>
                    <a:pt x="229" y="18"/>
                    <a:pt x="230" y="20"/>
                  </a:cubicBezTo>
                  <a:cubicBezTo>
                    <a:pt x="230" y="21"/>
                    <a:pt x="230" y="21"/>
                    <a:pt x="230" y="22"/>
                  </a:cubicBezTo>
                  <a:cubicBezTo>
                    <a:pt x="230" y="22"/>
                    <a:pt x="230" y="23"/>
                    <a:pt x="231" y="24"/>
                  </a:cubicBezTo>
                  <a:cubicBezTo>
                    <a:pt x="231" y="26"/>
                    <a:pt x="232" y="28"/>
                    <a:pt x="233" y="30"/>
                  </a:cubicBezTo>
                  <a:cubicBezTo>
                    <a:pt x="233" y="33"/>
                    <a:pt x="231" y="28"/>
                    <a:pt x="230" y="30"/>
                  </a:cubicBezTo>
                  <a:cubicBezTo>
                    <a:pt x="233" y="38"/>
                    <a:pt x="233" y="41"/>
                    <a:pt x="234" y="44"/>
                  </a:cubicBezTo>
                  <a:cubicBezTo>
                    <a:pt x="235" y="48"/>
                    <a:pt x="236" y="51"/>
                    <a:pt x="238" y="58"/>
                  </a:cubicBezTo>
                  <a:cubicBezTo>
                    <a:pt x="237" y="62"/>
                    <a:pt x="237" y="66"/>
                    <a:pt x="237" y="70"/>
                  </a:cubicBezTo>
                  <a:cubicBezTo>
                    <a:pt x="238" y="61"/>
                    <a:pt x="241" y="73"/>
                    <a:pt x="243" y="83"/>
                  </a:cubicBezTo>
                  <a:cubicBezTo>
                    <a:pt x="244" y="80"/>
                    <a:pt x="245" y="77"/>
                    <a:pt x="245" y="75"/>
                  </a:cubicBezTo>
                  <a:cubicBezTo>
                    <a:pt x="247" y="91"/>
                    <a:pt x="247" y="91"/>
                    <a:pt x="247" y="91"/>
                  </a:cubicBezTo>
                  <a:cubicBezTo>
                    <a:pt x="246" y="93"/>
                    <a:pt x="245" y="92"/>
                    <a:pt x="244" y="89"/>
                  </a:cubicBezTo>
                  <a:cubicBezTo>
                    <a:pt x="244" y="90"/>
                    <a:pt x="245" y="91"/>
                    <a:pt x="245" y="92"/>
                  </a:cubicBezTo>
                  <a:cubicBezTo>
                    <a:pt x="244" y="98"/>
                    <a:pt x="243" y="95"/>
                    <a:pt x="241" y="91"/>
                  </a:cubicBezTo>
                  <a:cubicBezTo>
                    <a:pt x="242" y="89"/>
                    <a:pt x="242" y="87"/>
                    <a:pt x="242" y="85"/>
                  </a:cubicBezTo>
                  <a:cubicBezTo>
                    <a:pt x="241" y="81"/>
                    <a:pt x="239" y="77"/>
                    <a:pt x="238" y="78"/>
                  </a:cubicBezTo>
                  <a:cubicBezTo>
                    <a:pt x="238" y="79"/>
                    <a:pt x="238" y="81"/>
                    <a:pt x="238" y="83"/>
                  </a:cubicBezTo>
                  <a:cubicBezTo>
                    <a:pt x="238" y="82"/>
                    <a:pt x="238" y="81"/>
                    <a:pt x="237" y="82"/>
                  </a:cubicBezTo>
                  <a:cubicBezTo>
                    <a:pt x="237" y="82"/>
                    <a:pt x="238" y="84"/>
                    <a:pt x="238" y="87"/>
                  </a:cubicBezTo>
                  <a:cubicBezTo>
                    <a:pt x="236" y="91"/>
                    <a:pt x="236" y="91"/>
                    <a:pt x="236" y="91"/>
                  </a:cubicBezTo>
                  <a:cubicBezTo>
                    <a:pt x="237" y="92"/>
                    <a:pt x="237" y="92"/>
                    <a:pt x="237" y="92"/>
                  </a:cubicBezTo>
                  <a:cubicBezTo>
                    <a:pt x="236" y="99"/>
                    <a:pt x="236" y="106"/>
                    <a:pt x="236" y="113"/>
                  </a:cubicBezTo>
                  <a:cubicBezTo>
                    <a:pt x="238" y="121"/>
                    <a:pt x="240" y="128"/>
                    <a:pt x="243" y="137"/>
                  </a:cubicBezTo>
                  <a:cubicBezTo>
                    <a:pt x="245" y="141"/>
                    <a:pt x="246" y="145"/>
                    <a:pt x="248" y="150"/>
                  </a:cubicBezTo>
                  <a:cubicBezTo>
                    <a:pt x="249" y="152"/>
                    <a:pt x="250" y="154"/>
                    <a:pt x="251" y="157"/>
                  </a:cubicBezTo>
                  <a:cubicBezTo>
                    <a:pt x="253" y="159"/>
                    <a:pt x="254" y="162"/>
                    <a:pt x="255" y="165"/>
                  </a:cubicBezTo>
                  <a:cubicBezTo>
                    <a:pt x="253" y="163"/>
                    <a:pt x="252" y="163"/>
                    <a:pt x="252" y="164"/>
                  </a:cubicBezTo>
                  <a:cubicBezTo>
                    <a:pt x="251" y="165"/>
                    <a:pt x="251" y="167"/>
                    <a:pt x="250" y="168"/>
                  </a:cubicBezTo>
                  <a:cubicBezTo>
                    <a:pt x="250" y="165"/>
                    <a:pt x="249" y="162"/>
                    <a:pt x="248" y="160"/>
                  </a:cubicBezTo>
                  <a:cubicBezTo>
                    <a:pt x="247" y="157"/>
                    <a:pt x="246" y="155"/>
                    <a:pt x="245" y="152"/>
                  </a:cubicBezTo>
                  <a:cubicBezTo>
                    <a:pt x="242" y="147"/>
                    <a:pt x="240" y="140"/>
                    <a:pt x="240" y="134"/>
                  </a:cubicBezTo>
                  <a:cubicBezTo>
                    <a:pt x="240" y="141"/>
                    <a:pt x="239" y="139"/>
                    <a:pt x="238" y="138"/>
                  </a:cubicBezTo>
                  <a:cubicBezTo>
                    <a:pt x="239" y="141"/>
                    <a:pt x="241" y="145"/>
                    <a:pt x="242" y="149"/>
                  </a:cubicBezTo>
                  <a:cubicBezTo>
                    <a:pt x="243" y="151"/>
                    <a:pt x="243" y="153"/>
                    <a:pt x="244" y="155"/>
                  </a:cubicBezTo>
                  <a:cubicBezTo>
                    <a:pt x="246" y="158"/>
                    <a:pt x="246" y="158"/>
                    <a:pt x="246" y="158"/>
                  </a:cubicBezTo>
                  <a:cubicBezTo>
                    <a:pt x="246" y="159"/>
                    <a:pt x="246" y="159"/>
                    <a:pt x="246" y="159"/>
                  </a:cubicBezTo>
                  <a:cubicBezTo>
                    <a:pt x="247" y="161"/>
                    <a:pt x="247" y="161"/>
                    <a:pt x="247" y="161"/>
                  </a:cubicBezTo>
                  <a:cubicBezTo>
                    <a:pt x="245" y="161"/>
                    <a:pt x="248" y="168"/>
                    <a:pt x="253" y="176"/>
                  </a:cubicBezTo>
                  <a:cubicBezTo>
                    <a:pt x="252" y="173"/>
                    <a:pt x="254" y="174"/>
                    <a:pt x="256" y="177"/>
                  </a:cubicBezTo>
                  <a:cubicBezTo>
                    <a:pt x="257" y="178"/>
                    <a:pt x="259" y="180"/>
                    <a:pt x="261" y="182"/>
                  </a:cubicBezTo>
                  <a:cubicBezTo>
                    <a:pt x="262" y="183"/>
                    <a:pt x="262" y="184"/>
                    <a:pt x="263" y="185"/>
                  </a:cubicBezTo>
                  <a:cubicBezTo>
                    <a:pt x="265" y="186"/>
                    <a:pt x="265" y="186"/>
                    <a:pt x="265" y="186"/>
                  </a:cubicBezTo>
                  <a:cubicBezTo>
                    <a:pt x="265" y="186"/>
                    <a:pt x="265" y="187"/>
                    <a:pt x="265" y="187"/>
                  </a:cubicBezTo>
                  <a:cubicBezTo>
                    <a:pt x="265" y="187"/>
                    <a:pt x="265" y="187"/>
                    <a:pt x="265" y="187"/>
                  </a:cubicBezTo>
                  <a:cubicBezTo>
                    <a:pt x="266" y="186"/>
                    <a:pt x="266" y="186"/>
                    <a:pt x="266" y="186"/>
                  </a:cubicBezTo>
                  <a:cubicBezTo>
                    <a:pt x="269" y="182"/>
                    <a:pt x="273" y="178"/>
                    <a:pt x="275" y="174"/>
                  </a:cubicBezTo>
                  <a:cubicBezTo>
                    <a:pt x="276" y="175"/>
                    <a:pt x="275" y="179"/>
                    <a:pt x="266" y="189"/>
                  </a:cubicBezTo>
                  <a:cubicBezTo>
                    <a:pt x="266" y="189"/>
                    <a:pt x="266" y="189"/>
                    <a:pt x="265" y="189"/>
                  </a:cubicBezTo>
                  <a:cubicBezTo>
                    <a:pt x="265" y="189"/>
                    <a:pt x="265" y="189"/>
                    <a:pt x="265" y="189"/>
                  </a:cubicBezTo>
                  <a:cubicBezTo>
                    <a:pt x="264" y="189"/>
                    <a:pt x="264" y="189"/>
                    <a:pt x="264" y="189"/>
                  </a:cubicBezTo>
                  <a:cubicBezTo>
                    <a:pt x="265" y="190"/>
                    <a:pt x="266" y="190"/>
                    <a:pt x="266" y="190"/>
                  </a:cubicBezTo>
                  <a:cubicBezTo>
                    <a:pt x="268" y="188"/>
                    <a:pt x="271" y="185"/>
                    <a:pt x="272" y="182"/>
                  </a:cubicBezTo>
                  <a:cubicBezTo>
                    <a:pt x="274" y="179"/>
                    <a:pt x="276" y="176"/>
                    <a:pt x="277" y="174"/>
                  </a:cubicBezTo>
                  <a:cubicBezTo>
                    <a:pt x="278" y="171"/>
                    <a:pt x="279" y="168"/>
                    <a:pt x="281" y="166"/>
                  </a:cubicBezTo>
                  <a:cubicBezTo>
                    <a:pt x="281" y="165"/>
                    <a:pt x="282" y="163"/>
                    <a:pt x="283" y="162"/>
                  </a:cubicBezTo>
                  <a:cubicBezTo>
                    <a:pt x="284" y="161"/>
                    <a:pt x="285" y="160"/>
                    <a:pt x="286" y="159"/>
                  </a:cubicBezTo>
                  <a:cubicBezTo>
                    <a:pt x="284" y="162"/>
                    <a:pt x="283" y="162"/>
                    <a:pt x="283" y="164"/>
                  </a:cubicBezTo>
                  <a:cubicBezTo>
                    <a:pt x="283" y="163"/>
                    <a:pt x="284" y="162"/>
                    <a:pt x="284" y="161"/>
                  </a:cubicBezTo>
                  <a:cubicBezTo>
                    <a:pt x="285" y="160"/>
                    <a:pt x="286" y="159"/>
                    <a:pt x="286" y="158"/>
                  </a:cubicBezTo>
                  <a:cubicBezTo>
                    <a:pt x="287" y="157"/>
                    <a:pt x="289" y="155"/>
                    <a:pt x="290" y="153"/>
                  </a:cubicBezTo>
                  <a:cubicBezTo>
                    <a:pt x="293" y="149"/>
                    <a:pt x="295" y="147"/>
                    <a:pt x="294" y="149"/>
                  </a:cubicBezTo>
                  <a:cubicBezTo>
                    <a:pt x="293" y="151"/>
                    <a:pt x="293" y="151"/>
                    <a:pt x="293" y="151"/>
                  </a:cubicBezTo>
                  <a:cubicBezTo>
                    <a:pt x="298" y="144"/>
                    <a:pt x="305" y="132"/>
                    <a:pt x="312" y="123"/>
                  </a:cubicBezTo>
                  <a:cubicBezTo>
                    <a:pt x="318" y="113"/>
                    <a:pt x="324" y="105"/>
                    <a:pt x="323" y="103"/>
                  </a:cubicBezTo>
                  <a:cubicBezTo>
                    <a:pt x="324" y="103"/>
                    <a:pt x="325" y="107"/>
                    <a:pt x="325" y="108"/>
                  </a:cubicBezTo>
                  <a:cubicBezTo>
                    <a:pt x="326" y="106"/>
                    <a:pt x="327" y="103"/>
                    <a:pt x="328" y="101"/>
                  </a:cubicBezTo>
                  <a:cubicBezTo>
                    <a:pt x="331" y="93"/>
                    <a:pt x="331" y="93"/>
                    <a:pt x="331" y="93"/>
                  </a:cubicBezTo>
                  <a:cubicBezTo>
                    <a:pt x="332" y="90"/>
                    <a:pt x="334" y="88"/>
                    <a:pt x="335" y="85"/>
                  </a:cubicBezTo>
                  <a:cubicBezTo>
                    <a:pt x="337" y="82"/>
                    <a:pt x="339" y="80"/>
                    <a:pt x="341" y="77"/>
                  </a:cubicBezTo>
                  <a:cubicBezTo>
                    <a:pt x="340" y="79"/>
                    <a:pt x="342" y="80"/>
                    <a:pt x="343" y="83"/>
                  </a:cubicBezTo>
                  <a:cubicBezTo>
                    <a:pt x="343" y="86"/>
                    <a:pt x="343" y="89"/>
                    <a:pt x="340" y="92"/>
                  </a:cubicBezTo>
                  <a:cubicBezTo>
                    <a:pt x="341" y="92"/>
                    <a:pt x="342" y="91"/>
                    <a:pt x="343" y="90"/>
                  </a:cubicBezTo>
                  <a:cubicBezTo>
                    <a:pt x="344" y="90"/>
                    <a:pt x="346" y="89"/>
                    <a:pt x="348" y="87"/>
                  </a:cubicBezTo>
                  <a:cubicBezTo>
                    <a:pt x="347" y="87"/>
                    <a:pt x="347" y="86"/>
                    <a:pt x="346" y="84"/>
                  </a:cubicBezTo>
                  <a:cubicBezTo>
                    <a:pt x="346" y="83"/>
                    <a:pt x="346" y="82"/>
                    <a:pt x="348" y="81"/>
                  </a:cubicBezTo>
                  <a:cubicBezTo>
                    <a:pt x="349" y="81"/>
                    <a:pt x="350" y="81"/>
                    <a:pt x="351" y="81"/>
                  </a:cubicBezTo>
                  <a:cubicBezTo>
                    <a:pt x="352" y="81"/>
                    <a:pt x="352" y="81"/>
                    <a:pt x="353" y="81"/>
                  </a:cubicBezTo>
                  <a:cubicBezTo>
                    <a:pt x="353" y="81"/>
                    <a:pt x="353" y="81"/>
                    <a:pt x="353" y="81"/>
                  </a:cubicBezTo>
                  <a:cubicBezTo>
                    <a:pt x="353" y="82"/>
                    <a:pt x="353" y="82"/>
                    <a:pt x="353" y="82"/>
                  </a:cubicBezTo>
                  <a:cubicBezTo>
                    <a:pt x="353" y="82"/>
                    <a:pt x="353" y="83"/>
                    <a:pt x="353" y="84"/>
                  </a:cubicBezTo>
                  <a:cubicBezTo>
                    <a:pt x="353" y="85"/>
                    <a:pt x="352" y="87"/>
                    <a:pt x="352" y="89"/>
                  </a:cubicBezTo>
                  <a:cubicBezTo>
                    <a:pt x="352" y="88"/>
                    <a:pt x="353" y="86"/>
                    <a:pt x="355" y="85"/>
                  </a:cubicBezTo>
                  <a:cubicBezTo>
                    <a:pt x="356" y="85"/>
                    <a:pt x="357" y="86"/>
                    <a:pt x="357" y="89"/>
                  </a:cubicBezTo>
                  <a:cubicBezTo>
                    <a:pt x="357" y="89"/>
                    <a:pt x="353" y="93"/>
                    <a:pt x="352" y="92"/>
                  </a:cubicBezTo>
                  <a:cubicBezTo>
                    <a:pt x="353" y="93"/>
                    <a:pt x="354" y="94"/>
                    <a:pt x="354" y="95"/>
                  </a:cubicBezTo>
                  <a:cubicBezTo>
                    <a:pt x="355" y="97"/>
                    <a:pt x="356" y="99"/>
                    <a:pt x="356" y="101"/>
                  </a:cubicBezTo>
                  <a:cubicBezTo>
                    <a:pt x="356" y="100"/>
                    <a:pt x="355" y="99"/>
                    <a:pt x="354" y="100"/>
                  </a:cubicBezTo>
                  <a:cubicBezTo>
                    <a:pt x="353" y="100"/>
                    <a:pt x="353" y="100"/>
                    <a:pt x="352" y="101"/>
                  </a:cubicBezTo>
                  <a:cubicBezTo>
                    <a:pt x="351" y="102"/>
                    <a:pt x="351" y="103"/>
                    <a:pt x="350" y="103"/>
                  </a:cubicBezTo>
                  <a:cubicBezTo>
                    <a:pt x="352" y="102"/>
                    <a:pt x="347" y="117"/>
                    <a:pt x="345" y="121"/>
                  </a:cubicBezTo>
                  <a:cubicBezTo>
                    <a:pt x="347" y="119"/>
                    <a:pt x="348" y="117"/>
                    <a:pt x="349" y="115"/>
                  </a:cubicBezTo>
                  <a:cubicBezTo>
                    <a:pt x="347" y="119"/>
                    <a:pt x="346" y="123"/>
                    <a:pt x="346" y="126"/>
                  </a:cubicBezTo>
                  <a:cubicBezTo>
                    <a:pt x="345" y="129"/>
                    <a:pt x="345" y="131"/>
                    <a:pt x="345" y="134"/>
                  </a:cubicBezTo>
                  <a:cubicBezTo>
                    <a:pt x="345" y="139"/>
                    <a:pt x="344" y="144"/>
                    <a:pt x="340" y="153"/>
                  </a:cubicBezTo>
                  <a:cubicBezTo>
                    <a:pt x="340" y="150"/>
                    <a:pt x="337" y="145"/>
                    <a:pt x="333" y="154"/>
                  </a:cubicBezTo>
                  <a:cubicBezTo>
                    <a:pt x="333" y="159"/>
                    <a:pt x="334" y="177"/>
                    <a:pt x="331" y="193"/>
                  </a:cubicBezTo>
                  <a:cubicBezTo>
                    <a:pt x="329" y="196"/>
                    <a:pt x="329" y="196"/>
                    <a:pt x="329" y="196"/>
                  </a:cubicBezTo>
                  <a:cubicBezTo>
                    <a:pt x="329" y="197"/>
                    <a:pt x="329" y="198"/>
                    <a:pt x="329" y="199"/>
                  </a:cubicBezTo>
                  <a:cubicBezTo>
                    <a:pt x="329" y="201"/>
                    <a:pt x="329" y="201"/>
                    <a:pt x="329" y="201"/>
                  </a:cubicBezTo>
                  <a:cubicBezTo>
                    <a:pt x="329" y="202"/>
                    <a:pt x="329" y="202"/>
                    <a:pt x="329" y="202"/>
                  </a:cubicBezTo>
                  <a:cubicBezTo>
                    <a:pt x="329" y="203"/>
                    <a:pt x="329" y="204"/>
                    <a:pt x="329" y="206"/>
                  </a:cubicBezTo>
                  <a:cubicBezTo>
                    <a:pt x="328" y="205"/>
                    <a:pt x="327" y="203"/>
                    <a:pt x="327" y="200"/>
                  </a:cubicBezTo>
                  <a:cubicBezTo>
                    <a:pt x="326" y="196"/>
                    <a:pt x="326" y="192"/>
                    <a:pt x="326" y="188"/>
                  </a:cubicBezTo>
                  <a:cubicBezTo>
                    <a:pt x="326" y="183"/>
                    <a:pt x="326" y="179"/>
                    <a:pt x="327" y="174"/>
                  </a:cubicBezTo>
                  <a:cubicBezTo>
                    <a:pt x="327" y="170"/>
                    <a:pt x="328" y="166"/>
                    <a:pt x="328" y="163"/>
                  </a:cubicBezTo>
                  <a:cubicBezTo>
                    <a:pt x="325" y="169"/>
                    <a:pt x="326" y="164"/>
                    <a:pt x="322" y="175"/>
                  </a:cubicBezTo>
                  <a:cubicBezTo>
                    <a:pt x="321" y="176"/>
                    <a:pt x="321" y="175"/>
                    <a:pt x="321" y="172"/>
                  </a:cubicBezTo>
                  <a:cubicBezTo>
                    <a:pt x="322" y="170"/>
                    <a:pt x="323" y="167"/>
                    <a:pt x="324" y="165"/>
                  </a:cubicBezTo>
                  <a:cubicBezTo>
                    <a:pt x="322" y="169"/>
                    <a:pt x="320" y="173"/>
                    <a:pt x="319" y="177"/>
                  </a:cubicBezTo>
                  <a:cubicBezTo>
                    <a:pt x="317" y="182"/>
                    <a:pt x="315" y="186"/>
                    <a:pt x="314" y="190"/>
                  </a:cubicBezTo>
                  <a:cubicBezTo>
                    <a:pt x="315" y="190"/>
                    <a:pt x="315" y="191"/>
                    <a:pt x="315" y="193"/>
                  </a:cubicBezTo>
                  <a:cubicBezTo>
                    <a:pt x="315" y="194"/>
                    <a:pt x="315" y="196"/>
                    <a:pt x="315" y="197"/>
                  </a:cubicBezTo>
                  <a:cubicBezTo>
                    <a:pt x="314" y="198"/>
                    <a:pt x="314" y="201"/>
                    <a:pt x="314" y="202"/>
                  </a:cubicBezTo>
                  <a:cubicBezTo>
                    <a:pt x="314" y="204"/>
                    <a:pt x="313" y="206"/>
                    <a:pt x="313" y="208"/>
                  </a:cubicBezTo>
                  <a:cubicBezTo>
                    <a:pt x="314" y="210"/>
                    <a:pt x="314" y="211"/>
                    <a:pt x="314" y="212"/>
                  </a:cubicBezTo>
                  <a:cubicBezTo>
                    <a:pt x="314" y="215"/>
                    <a:pt x="314" y="216"/>
                    <a:pt x="315" y="215"/>
                  </a:cubicBezTo>
                  <a:cubicBezTo>
                    <a:pt x="315" y="212"/>
                    <a:pt x="315" y="209"/>
                    <a:pt x="315" y="206"/>
                  </a:cubicBezTo>
                  <a:cubicBezTo>
                    <a:pt x="315" y="204"/>
                    <a:pt x="315" y="203"/>
                    <a:pt x="315" y="201"/>
                  </a:cubicBezTo>
                  <a:cubicBezTo>
                    <a:pt x="316" y="196"/>
                    <a:pt x="316" y="196"/>
                    <a:pt x="316" y="196"/>
                  </a:cubicBezTo>
                  <a:cubicBezTo>
                    <a:pt x="316" y="194"/>
                    <a:pt x="317" y="191"/>
                    <a:pt x="317" y="189"/>
                  </a:cubicBezTo>
                  <a:cubicBezTo>
                    <a:pt x="318" y="186"/>
                    <a:pt x="318" y="184"/>
                    <a:pt x="319" y="182"/>
                  </a:cubicBezTo>
                  <a:cubicBezTo>
                    <a:pt x="320" y="181"/>
                    <a:pt x="321" y="186"/>
                    <a:pt x="320" y="193"/>
                  </a:cubicBezTo>
                  <a:cubicBezTo>
                    <a:pt x="320" y="194"/>
                    <a:pt x="320" y="196"/>
                    <a:pt x="320" y="198"/>
                  </a:cubicBezTo>
                  <a:cubicBezTo>
                    <a:pt x="320" y="201"/>
                    <a:pt x="320" y="203"/>
                    <a:pt x="319" y="206"/>
                  </a:cubicBezTo>
                  <a:cubicBezTo>
                    <a:pt x="319" y="208"/>
                    <a:pt x="319" y="210"/>
                    <a:pt x="319" y="213"/>
                  </a:cubicBezTo>
                  <a:cubicBezTo>
                    <a:pt x="319" y="215"/>
                    <a:pt x="319" y="218"/>
                    <a:pt x="319" y="220"/>
                  </a:cubicBezTo>
                  <a:cubicBezTo>
                    <a:pt x="318" y="224"/>
                    <a:pt x="317" y="224"/>
                    <a:pt x="316" y="223"/>
                  </a:cubicBezTo>
                  <a:cubicBezTo>
                    <a:pt x="315" y="222"/>
                    <a:pt x="314" y="220"/>
                    <a:pt x="313" y="221"/>
                  </a:cubicBezTo>
                  <a:cubicBezTo>
                    <a:pt x="314" y="222"/>
                    <a:pt x="314" y="228"/>
                    <a:pt x="314" y="234"/>
                  </a:cubicBezTo>
                  <a:cubicBezTo>
                    <a:pt x="315" y="234"/>
                    <a:pt x="316" y="234"/>
                    <a:pt x="316" y="234"/>
                  </a:cubicBezTo>
                  <a:cubicBezTo>
                    <a:pt x="317" y="233"/>
                    <a:pt x="318" y="233"/>
                    <a:pt x="318" y="233"/>
                  </a:cubicBezTo>
                  <a:cubicBezTo>
                    <a:pt x="320" y="233"/>
                    <a:pt x="321" y="232"/>
                    <a:pt x="322" y="232"/>
                  </a:cubicBezTo>
                  <a:cubicBezTo>
                    <a:pt x="324" y="232"/>
                    <a:pt x="326" y="231"/>
                    <a:pt x="326" y="232"/>
                  </a:cubicBezTo>
                  <a:cubicBezTo>
                    <a:pt x="323" y="233"/>
                    <a:pt x="319" y="234"/>
                    <a:pt x="315" y="235"/>
                  </a:cubicBezTo>
                  <a:cubicBezTo>
                    <a:pt x="318" y="235"/>
                    <a:pt x="321" y="234"/>
                    <a:pt x="325" y="233"/>
                  </a:cubicBezTo>
                  <a:cubicBezTo>
                    <a:pt x="328" y="232"/>
                    <a:pt x="331" y="231"/>
                    <a:pt x="334" y="230"/>
                  </a:cubicBezTo>
                  <a:cubicBezTo>
                    <a:pt x="336" y="229"/>
                    <a:pt x="336" y="229"/>
                    <a:pt x="336" y="229"/>
                  </a:cubicBezTo>
                  <a:cubicBezTo>
                    <a:pt x="337" y="229"/>
                    <a:pt x="337" y="228"/>
                    <a:pt x="338" y="228"/>
                  </a:cubicBezTo>
                  <a:cubicBezTo>
                    <a:pt x="340" y="227"/>
                    <a:pt x="341" y="226"/>
                    <a:pt x="343" y="226"/>
                  </a:cubicBezTo>
                  <a:cubicBezTo>
                    <a:pt x="344" y="225"/>
                    <a:pt x="346" y="224"/>
                    <a:pt x="348" y="223"/>
                  </a:cubicBezTo>
                  <a:cubicBezTo>
                    <a:pt x="349" y="223"/>
                    <a:pt x="350" y="223"/>
                    <a:pt x="351" y="222"/>
                  </a:cubicBezTo>
                  <a:cubicBezTo>
                    <a:pt x="351" y="222"/>
                    <a:pt x="352" y="222"/>
                    <a:pt x="353" y="221"/>
                  </a:cubicBezTo>
                  <a:cubicBezTo>
                    <a:pt x="357" y="219"/>
                    <a:pt x="366" y="217"/>
                    <a:pt x="365" y="215"/>
                  </a:cubicBezTo>
                  <a:cubicBezTo>
                    <a:pt x="358" y="217"/>
                    <a:pt x="351" y="209"/>
                    <a:pt x="354" y="205"/>
                  </a:cubicBezTo>
                  <a:cubicBezTo>
                    <a:pt x="354" y="205"/>
                    <a:pt x="359" y="202"/>
                    <a:pt x="364" y="199"/>
                  </a:cubicBezTo>
                  <a:cubicBezTo>
                    <a:pt x="370" y="196"/>
                    <a:pt x="375" y="193"/>
                    <a:pt x="377" y="192"/>
                  </a:cubicBezTo>
                  <a:cubicBezTo>
                    <a:pt x="384" y="190"/>
                    <a:pt x="373" y="203"/>
                    <a:pt x="379" y="201"/>
                  </a:cubicBezTo>
                  <a:cubicBezTo>
                    <a:pt x="379" y="201"/>
                    <a:pt x="381" y="197"/>
                    <a:pt x="382" y="196"/>
                  </a:cubicBezTo>
                  <a:cubicBezTo>
                    <a:pt x="386" y="194"/>
                    <a:pt x="382" y="199"/>
                    <a:pt x="389" y="193"/>
                  </a:cubicBezTo>
                  <a:cubicBezTo>
                    <a:pt x="389" y="192"/>
                    <a:pt x="393" y="189"/>
                    <a:pt x="395" y="187"/>
                  </a:cubicBezTo>
                  <a:cubicBezTo>
                    <a:pt x="397" y="186"/>
                    <a:pt x="398" y="185"/>
                    <a:pt x="391" y="189"/>
                  </a:cubicBezTo>
                  <a:cubicBezTo>
                    <a:pt x="398" y="183"/>
                    <a:pt x="400" y="183"/>
                    <a:pt x="409" y="178"/>
                  </a:cubicBezTo>
                  <a:cubicBezTo>
                    <a:pt x="407" y="178"/>
                    <a:pt x="408" y="176"/>
                    <a:pt x="411" y="173"/>
                  </a:cubicBezTo>
                  <a:cubicBezTo>
                    <a:pt x="413" y="171"/>
                    <a:pt x="415" y="170"/>
                    <a:pt x="417" y="169"/>
                  </a:cubicBezTo>
                  <a:cubicBezTo>
                    <a:pt x="420" y="167"/>
                    <a:pt x="423" y="166"/>
                    <a:pt x="425" y="166"/>
                  </a:cubicBezTo>
                  <a:cubicBezTo>
                    <a:pt x="424" y="167"/>
                    <a:pt x="426" y="167"/>
                    <a:pt x="427" y="167"/>
                  </a:cubicBezTo>
                  <a:cubicBezTo>
                    <a:pt x="430" y="167"/>
                    <a:pt x="433" y="167"/>
                    <a:pt x="435" y="167"/>
                  </a:cubicBezTo>
                  <a:cubicBezTo>
                    <a:pt x="436" y="167"/>
                    <a:pt x="436" y="167"/>
                    <a:pt x="436" y="167"/>
                  </a:cubicBezTo>
                  <a:cubicBezTo>
                    <a:pt x="436" y="167"/>
                    <a:pt x="436" y="167"/>
                    <a:pt x="436" y="167"/>
                  </a:cubicBezTo>
                  <a:cubicBezTo>
                    <a:pt x="436" y="168"/>
                    <a:pt x="436" y="168"/>
                    <a:pt x="436" y="168"/>
                  </a:cubicBezTo>
                  <a:cubicBezTo>
                    <a:pt x="436" y="169"/>
                    <a:pt x="436" y="169"/>
                    <a:pt x="436" y="169"/>
                  </a:cubicBezTo>
                  <a:cubicBezTo>
                    <a:pt x="435" y="170"/>
                    <a:pt x="435" y="171"/>
                    <a:pt x="435" y="171"/>
                  </a:cubicBezTo>
                  <a:cubicBezTo>
                    <a:pt x="435" y="173"/>
                    <a:pt x="435" y="175"/>
                    <a:pt x="434" y="176"/>
                  </a:cubicBezTo>
                  <a:cubicBezTo>
                    <a:pt x="433" y="179"/>
                    <a:pt x="433" y="182"/>
                    <a:pt x="431" y="184"/>
                  </a:cubicBezTo>
                  <a:cubicBezTo>
                    <a:pt x="431" y="186"/>
                    <a:pt x="430" y="187"/>
                    <a:pt x="430" y="188"/>
                  </a:cubicBezTo>
                  <a:cubicBezTo>
                    <a:pt x="429" y="189"/>
                    <a:pt x="428" y="191"/>
                    <a:pt x="428" y="192"/>
                  </a:cubicBezTo>
                  <a:cubicBezTo>
                    <a:pt x="426" y="194"/>
                    <a:pt x="424" y="197"/>
                    <a:pt x="423" y="200"/>
                  </a:cubicBezTo>
                  <a:cubicBezTo>
                    <a:pt x="421" y="201"/>
                    <a:pt x="415" y="208"/>
                    <a:pt x="417" y="204"/>
                  </a:cubicBezTo>
                  <a:cubicBezTo>
                    <a:pt x="416" y="206"/>
                    <a:pt x="415" y="209"/>
                    <a:pt x="411" y="213"/>
                  </a:cubicBezTo>
                  <a:cubicBezTo>
                    <a:pt x="403" y="219"/>
                    <a:pt x="419" y="203"/>
                    <a:pt x="412" y="208"/>
                  </a:cubicBezTo>
                  <a:cubicBezTo>
                    <a:pt x="412" y="209"/>
                    <a:pt x="404" y="220"/>
                    <a:pt x="399" y="226"/>
                  </a:cubicBezTo>
                  <a:cubicBezTo>
                    <a:pt x="403" y="226"/>
                    <a:pt x="412" y="213"/>
                    <a:pt x="416" y="206"/>
                  </a:cubicBezTo>
                  <a:cubicBezTo>
                    <a:pt x="417" y="207"/>
                    <a:pt x="417" y="211"/>
                    <a:pt x="414" y="217"/>
                  </a:cubicBezTo>
                  <a:cubicBezTo>
                    <a:pt x="411" y="222"/>
                    <a:pt x="407" y="229"/>
                    <a:pt x="400" y="236"/>
                  </a:cubicBezTo>
                  <a:cubicBezTo>
                    <a:pt x="390" y="247"/>
                    <a:pt x="394" y="239"/>
                    <a:pt x="392" y="241"/>
                  </a:cubicBezTo>
                  <a:cubicBezTo>
                    <a:pt x="382" y="250"/>
                    <a:pt x="379" y="255"/>
                    <a:pt x="376" y="260"/>
                  </a:cubicBezTo>
                  <a:cubicBezTo>
                    <a:pt x="373" y="264"/>
                    <a:pt x="370" y="268"/>
                    <a:pt x="361" y="276"/>
                  </a:cubicBezTo>
                  <a:cubicBezTo>
                    <a:pt x="354" y="281"/>
                    <a:pt x="358" y="273"/>
                    <a:pt x="355" y="273"/>
                  </a:cubicBezTo>
                  <a:cubicBezTo>
                    <a:pt x="363" y="264"/>
                    <a:pt x="369" y="261"/>
                    <a:pt x="375" y="255"/>
                  </a:cubicBezTo>
                  <a:cubicBezTo>
                    <a:pt x="367" y="262"/>
                    <a:pt x="367" y="262"/>
                    <a:pt x="367" y="262"/>
                  </a:cubicBezTo>
                  <a:cubicBezTo>
                    <a:pt x="369" y="258"/>
                    <a:pt x="375" y="253"/>
                    <a:pt x="379" y="250"/>
                  </a:cubicBezTo>
                  <a:cubicBezTo>
                    <a:pt x="375" y="252"/>
                    <a:pt x="366" y="260"/>
                    <a:pt x="357" y="270"/>
                  </a:cubicBezTo>
                  <a:cubicBezTo>
                    <a:pt x="348" y="279"/>
                    <a:pt x="338" y="291"/>
                    <a:pt x="331" y="300"/>
                  </a:cubicBezTo>
                  <a:cubicBezTo>
                    <a:pt x="330" y="304"/>
                    <a:pt x="327" y="310"/>
                    <a:pt x="330" y="307"/>
                  </a:cubicBezTo>
                  <a:cubicBezTo>
                    <a:pt x="331" y="305"/>
                    <a:pt x="332" y="303"/>
                    <a:pt x="333" y="301"/>
                  </a:cubicBezTo>
                  <a:cubicBezTo>
                    <a:pt x="335" y="299"/>
                    <a:pt x="334" y="302"/>
                    <a:pt x="333" y="305"/>
                  </a:cubicBezTo>
                  <a:cubicBezTo>
                    <a:pt x="332" y="308"/>
                    <a:pt x="331" y="310"/>
                    <a:pt x="333" y="307"/>
                  </a:cubicBezTo>
                  <a:cubicBezTo>
                    <a:pt x="330" y="315"/>
                    <a:pt x="328" y="324"/>
                    <a:pt x="325" y="336"/>
                  </a:cubicBezTo>
                  <a:cubicBezTo>
                    <a:pt x="322" y="338"/>
                    <a:pt x="322" y="338"/>
                    <a:pt x="322" y="338"/>
                  </a:cubicBezTo>
                  <a:cubicBezTo>
                    <a:pt x="323" y="338"/>
                    <a:pt x="325" y="330"/>
                    <a:pt x="325" y="327"/>
                  </a:cubicBezTo>
                  <a:cubicBezTo>
                    <a:pt x="325" y="329"/>
                    <a:pt x="323" y="334"/>
                    <a:pt x="322" y="338"/>
                  </a:cubicBezTo>
                  <a:cubicBezTo>
                    <a:pt x="320" y="343"/>
                    <a:pt x="320" y="348"/>
                    <a:pt x="321" y="351"/>
                  </a:cubicBezTo>
                  <a:cubicBezTo>
                    <a:pt x="322" y="348"/>
                    <a:pt x="323" y="345"/>
                    <a:pt x="324" y="343"/>
                  </a:cubicBezTo>
                  <a:cubicBezTo>
                    <a:pt x="324" y="352"/>
                    <a:pt x="325" y="363"/>
                    <a:pt x="324" y="374"/>
                  </a:cubicBezTo>
                  <a:cubicBezTo>
                    <a:pt x="326" y="369"/>
                    <a:pt x="324" y="371"/>
                    <a:pt x="327" y="364"/>
                  </a:cubicBezTo>
                  <a:cubicBezTo>
                    <a:pt x="325" y="367"/>
                    <a:pt x="326" y="360"/>
                    <a:pt x="326" y="353"/>
                  </a:cubicBezTo>
                  <a:cubicBezTo>
                    <a:pt x="327" y="347"/>
                    <a:pt x="328" y="341"/>
                    <a:pt x="325" y="346"/>
                  </a:cubicBezTo>
                  <a:cubicBezTo>
                    <a:pt x="327" y="342"/>
                    <a:pt x="328" y="339"/>
                    <a:pt x="329" y="336"/>
                  </a:cubicBezTo>
                  <a:cubicBezTo>
                    <a:pt x="330" y="332"/>
                    <a:pt x="332" y="328"/>
                    <a:pt x="334" y="324"/>
                  </a:cubicBezTo>
                  <a:cubicBezTo>
                    <a:pt x="334" y="324"/>
                    <a:pt x="332" y="327"/>
                    <a:pt x="335" y="319"/>
                  </a:cubicBezTo>
                  <a:cubicBezTo>
                    <a:pt x="335" y="319"/>
                    <a:pt x="335" y="318"/>
                    <a:pt x="335" y="317"/>
                  </a:cubicBezTo>
                  <a:cubicBezTo>
                    <a:pt x="335" y="317"/>
                    <a:pt x="335" y="317"/>
                    <a:pt x="336" y="317"/>
                  </a:cubicBezTo>
                  <a:cubicBezTo>
                    <a:pt x="335" y="317"/>
                    <a:pt x="335" y="317"/>
                    <a:pt x="335" y="317"/>
                  </a:cubicBezTo>
                  <a:cubicBezTo>
                    <a:pt x="335" y="317"/>
                    <a:pt x="335" y="317"/>
                    <a:pt x="335" y="317"/>
                  </a:cubicBezTo>
                  <a:cubicBezTo>
                    <a:pt x="334" y="319"/>
                    <a:pt x="333" y="320"/>
                    <a:pt x="332" y="321"/>
                  </a:cubicBezTo>
                  <a:cubicBezTo>
                    <a:pt x="332" y="319"/>
                    <a:pt x="334" y="314"/>
                    <a:pt x="336" y="310"/>
                  </a:cubicBezTo>
                  <a:cubicBezTo>
                    <a:pt x="336" y="308"/>
                    <a:pt x="338" y="306"/>
                    <a:pt x="339" y="304"/>
                  </a:cubicBezTo>
                  <a:cubicBezTo>
                    <a:pt x="340" y="302"/>
                    <a:pt x="340" y="300"/>
                    <a:pt x="341" y="299"/>
                  </a:cubicBezTo>
                  <a:cubicBezTo>
                    <a:pt x="344" y="295"/>
                    <a:pt x="340" y="302"/>
                    <a:pt x="343" y="300"/>
                  </a:cubicBezTo>
                  <a:cubicBezTo>
                    <a:pt x="344" y="297"/>
                    <a:pt x="345" y="295"/>
                    <a:pt x="346" y="293"/>
                  </a:cubicBezTo>
                  <a:cubicBezTo>
                    <a:pt x="348" y="293"/>
                    <a:pt x="357" y="284"/>
                    <a:pt x="350" y="294"/>
                  </a:cubicBezTo>
                  <a:cubicBezTo>
                    <a:pt x="353" y="291"/>
                    <a:pt x="355" y="288"/>
                    <a:pt x="358" y="285"/>
                  </a:cubicBezTo>
                  <a:cubicBezTo>
                    <a:pt x="363" y="281"/>
                    <a:pt x="370" y="274"/>
                    <a:pt x="373" y="270"/>
                  </a:cubicBezTo>
                  <a:cubicBezTo>
                    <a:pt x="377" y="266"/>
                    <a:pt x="382" y="259"/>
                    <a:pt x="379" y="263"/>
                  </a:cubicBezTo>
                  <a:cubicBezTo>
                    <a:pt x="392" y="249"/>
                    <a:pt x="392" y="249"/>
                    <a:pt x="392" y="249"/>
                  </a:cubicBezTo>
                  <a:cubicBezTo>
                    <a:pt x="393" y="250"/>
                    <a:pt x="393" y="250"/>
                    <a:pt x="393" y="250"/>
                  </a:cubicBezTo>
                  <a:cubicBezTo>
                    <a:pt x="400" y="243"/>
                    <a:pt x="406" y="236"/>
                    <a:pt x="413" y="228"/>
                  </a:cubicBezTo>
                  <a:cubicBezTo>
                    <a:pt x="420" y="221"/>
                    <a:pt x="427" y="213"/>
                    <a:pt x="435" y="203"/>
                  </a:cubicBezTo>
                  <a:cubicBezTo>
                    <a:pt x="436" y="201"/>
                    <a:pt x="438" y="196"/>
                    <a:pt x="440" y="191"/>
                  </a:cubicBezTo>
                  <a:cubicBezTo>
                    <a:pt x="441" y="189"/>
                    <a:pt x="442" y="188"/>
                    <a:pt x="442" y="187"/>
                  </a:cubicBezTo>
                  <a:cubicBezTo>
                    <a:pt x="442" y="185"/>
                    <a:pt x="443" y="184"/>
                    <a:pt x="443" y="182"/>
                  </a:cubicBezTo>
                  <a:cubicBezTo>
                    <a:pt x="444" y="181"/>
                    <a:pt x="444" y="179"/>
                    <a:pt x="445" y="177"/>
                  </a:cubicBezTo>
                  <a:cubicBezTo>
                    <a:pt x="445" y="176"/>
                    <a:pt x="445" y="174"/>
                    <a:pt x="445" y="172"/>
                  </a:cubicBezTo>
                  <a:cubicBezTo>
                    <a:pt x="447" y="168"/>
                    <a:pt x="447" y="168"/>
                    <a:pt x="447" y="168"/>
                  </a:cubicBezTo>
                  <a:cubicBezTo>
                    <a:pt x="448" y="165"/>
                    <a:pt x="448" y="159"/>
                    <a:pt x="449" y="154"/>
                  </a:cubicBezTo>
                  <a:cubicBezTo>
                    <a:pt x="443" y="154"/>
                    <a:pt x="436" y="154"/>
                    <a:pt x="431" y="155"/>
                  </a:cubicBezTo>
                  <a:cubicBezTo>
                    <a:pt x="429" y="155"/>
                    <a:pt x="426" y="155"/>
                    <a:pt x="425" y="156"/>
                  </a:cubicBezTo>
                  <a:cubicBezTo>
                    <a:pt x="423" y="156"/>
                    <a:pt x="421" y="157"/>
                    <a:pt x="420" y="157"/>
                  </a:cubicBezTo>
                  <a:cubicBezTo>
                    <a:pt x="418" y="157"/>
                    <a:pt x="416" y="157"/>
                    <a:pt x="413" y="158"/>
                  </a:cubicBezTo>
                  <a:cubicBezTo>
                    <a:pt x="410" y="158"/>
                    <a:pt x="407" y="159"/>
                    <a:pt x="403" y="161"/>
                  </a:cubicBezTo>
                  <a:cubicBezTo>
                    <a:pt x="402" y="161"/>
                    <a:pt x="401" y="162"/>
                    <a:pt x="400" y="162"/>
                  </a:cubicBezTo>
                  <a:cubicBezTo>
                    <a:pt x="398" y="163"/>
                    <a:pt x="397" y="164"/>
                    <a:pt x="396" y="164"/>
                  </a:cubicBezTo>
                  <a:cubicBezTo>
                    <a:pt x="394" y="166"/>
                    <a:pt x="391" y="167"/>
                    <a:pt x="389" y="169"/>
                  </a:cubicBezTo>
                  <a:cubicBezTo>
                    <a:pt x="379" y="175"/>
                    <a:pt x="371" y="183"/>
                    <a:pt x="365" y="187"/>
                  </a:cubicBezTo>
                  <a:cubicBezTo>
                    <a:pt x="366" y="189"/>
                    <a:pt x="366" y="189"/>
                    <a:pt x="366" y="189"/>
                  </a:cubicBezTo>
                  <a:cubicBezTo>
                    <a:pt x="358" y="195"/>
                    <a:pt x="352" y="201"/>
                    <a:pt x="343" y="207"/>
                  </a:cubicBezTo>
                  <a:cubicBezTo>
                    <a:pt x="344" y="209"/>
                    <a:pt x="344" y="209"/>
                    <a:pt x="344" y="209"/>
                  </a:cubicBezTo>
                  <a:cubicBezTo>
                    <a:pt x="344" y="209"/>
                    <a:pt x="343" y="210"/>
                    <a:pt x="342" y="210"/>
                  </a:cubicBezTo>
                  <a:cubicBezTo>
                    <a:pt x="342" y="210"/>
                    <a:pt x="341" y="211"/>
                    <a:pt x="341" y="211"/>
                  </a:cubicBezTo>
                  <a:cubicBezTo>
                    <a:pt x="340" y="211"/>
                    <a:pt x="339" y="212"/>
                    <a:pt x="338" y="212"/>
                  </a:cubicBezTo>
                  <a:cubicBezTo>
                    <a:pt x="336" y="213"/>
                    <a:pt x="335" y="213"/>
                    <a:pt x="334" y="213"/>
                  </a:cubicBezTo>
                  <a:cubicBezTo>
                    <a:pt x="334" y="213"/>
                    <a:pt x="333" y="213"/>
                    <a:pt x="332" y="213"/>
                  </a:cubicBezTo>
                  <a:cubicBezTo>
                    <a:pt x="332" y="213"/>
                    <a:pt x="332" y="213"/>
                    <a:pt x="332" y="213"/>
                  </a:cubicBezTo>
                  <a:cubicBezTo>
                    <a:pt x="331" y="213"/>
                    <a:pt x="331" y="213"/>
                    <a:pt x="331" y="213"/>
                  </a:cubicBezTo>
                  <a:cubicBezTo>
                    <a:pt x="331" y="213"/>
                    <a:pt x="331" y="213"/>
                    <a:pt x="331" y="213"/>
                  </a:cubicBezTo>
                  <a:cubicBezTo>
                    <a:pt x="331" y="211"/>
                    <a:pt x="331" y="208"/>
                    <a:pt x="332" y="206"/>
                  </a:cubicBezTo>
                  <a:cubicBezTo>
                    <a:pt x="332" y="206"/>
                    <a:pt x="332" y="208"/>
                    <a:pt x="332" y="210"/>
                  </a:cubicBezTo>
                  <a:cubicBezTo>
                    <a:pt x="333" y="206"/>
                    <a:pt x="333" y="205"/>
                    <a:pt x="334" y="203"/>
                  </a:cubicBezTo>
                  <a:cubicBezTo>
                    <a:pt x="334" y="199"/>
                    <a:pt x="334" y="199"/>
                    <a:pt x="334" y="199"/>
                  </a:cubicBezTo>
                  <a:cubicBezTo>
                    <a:pt x="335" y="196"/>
                    <a:pt x="335" y="194"/>
                    <a:pt x="336" y="192"/>
                  </a:cubicBezTo>
                  <a:cubicBezTo>
                    <a:pt x="338" y="182"/>
                    <a:pt x="340" y="173"/>
                    <a:pt x="345" y="165"/>
                  </a:cubicBezTo>
                  <a:cubicBezTo>
                    <a:pt x="346" y="161"/>
                    <a:pt x="348" y="158"/>
                    <a:pt x="350" y="156"/>
                  </a:cubicBezTo>
                  <a:cubicBezTo>
                    <a:pt x="349" y="156"/>
                    <a:pt x="349" y="156"/>
                    <a:pt x="349" y="157"/>
                  </a:cubicBezTo>
                  <a:cubicBezTo>
                    <a:pt x="349" y="156"/>
                    <a:pt x="350" y="156"/>
                    <a:pt x="350" y="155"/>
                  </a:cubicBezTo>
                  <a:cubicBezTo>
                    <a:pt x="351" y="153"/>
                    <a:pt x="352" y="152"/>
                    <a:pt x="353" y="150"/>
                  </a:cubicBezTo>
                  <a:cubicBezTo>
                    <a:pt x="352" y="151"/>
                    <a:pt x="351" y="153"/>
                    <a:pt x="350" y="154"/>
                  </a:cubicBezTo>
                  <a:cubicBezTo>
                    <a:pt x="352" y="151"/>
                    <a:pt x="354" y="146"/>
                    <a:pt x="355" y="141"/>
                  </a:cubicBezTo>
                  <a:cubicBezTo>
                    <a:pt x="358" y="140"/>
                    <a:pt x="358" y="140"/>
                    <a:pt x="358" y="140"/>
                  </a:cubicBezTo>
                  <a:cubicBezTo>
                    <a:pt x="358" y="139"/>
                    <a:pt x="358" y="139"/>
                    <a:pt x="358" y="139"/>
                  </a:cubicBezTo>
                  <a:cubicBezTo>
                    <a:pt x="361" y="134"/>
                    <a:pt x="359" y="134"/>
                    <a:pt x="357" y="136"/>
                  </a:cubicBezTo>
                  <a:cubicBezTo>
                    <a:pt x="357" y="134"/>
                    <a:pt x="358" y="131"/>
                    <a:pt x="358" y="130"/>
                  </a:cubicBezTo>
                  <a:cubicBezTo>
                    <a:pt x="360" y="128"/>
                    <a:pt x="361" y="125"/>
                    <a:pt x="362" y="121"/>
                  </a:cubicBezTo>
                  <a:cubicBezTo>
                    <a:pt x="363" y="118"/>
                    <a:pt x="364" y="114"/>
                    <a:pt x="366" y="111"/>
                  </a:cubicBezTo>
                  <a:cubicBezTo>
                    <a:pt x="366" y="110"/>
                    <a:pt x="366" y="108"/>
                    <a:pt x="367" y="105"/>
                  </a:cubicBezTo>
                  <a:cubicBezTo>
                    <a:pt x="367" y="105"/>
                    <a:pt x="367" y="104"/>
                    <a:pt x="367" y="103"/>
                  </a:cubicBezTo>
                  <a:cubicBezTo>
                    <a:pt x="367" y="102"/>
                    <a:pt x="367" y="101"/>
                    <a:pt x="367" y="100"/>
                  </a:cubicBezTo>
                  <a:cubicBezTo>
                    <a:pt x="367" y="98"/>
                    <a:pt x="367" y="95"/>
                    <a:pt x="367" y="93"/>
                  </a:cubicBezTo>
                  <a:cubicBezTo>
                    <a:pt x="367" y="91"/>
                    <a:pt x="367" y="89"/>
                    <a:pt x="367" y="87"/>
                  </a:cubicBezTo>
                  <a:cubicBezTo>
                    <a:pt x="367" y="85"/>
                    <a:pt x="367" y="83"/>
                    <a:pt x="366" y="82"/>
                  </a:cubicBezTo>
                  <a:cubicBezTo>
                    <a:pt x="366" y="79"/>
                    <a:pt x="365" y="77"/>
                    <a:pt x="364" y="77"/>
                  </a:cubicBezTo>
                  <a:cubicBezTo>
                    <a:pt x="364" y="76"/>
                    <a:pt x="364" y="74"/>
                    <a:pt x="365" y="78"/>
                  </a:cubicBezTo>
                  <a:cubicBezTo>
                    <a:pt x="365" y="75"/>
                    <a:pt x="364" y="72"/>
                    <a:pt x="364" y="69"/>
                  </a:cubicBezTo>
                  <a:cubicBezTo>
                    <a:pt x="364" y="68"/>
                    <a:pt x="364" y="66"/>
                    <a:pt x="363" y="65"/>
                  </a:cubicBezTo>
                  <a:cubicBezTo>
                    <a:pt x="363" y="63"/>
                    <a:pt x="363" y="63"/>
                    <a:pt x="363" y="63"/>
                  </a:cubicBezTo>
                  <a:cubicBezTo>
                    <a:pt x="363" y="62"/>
                    <a:pt x="363" y="62"/>
                    <a:pt x="362" y="62"/>
                  </a:cubicBezTo>
                  <a:cubicBezTo>
                    <a:pt x="361" y="63"/>
                    <a:pt x="360" y="64"/>
                    <a:pt x="358" y="65"/>
                  </a:cubicBezTo>
                  <a:cubicBezTo>
                    <a:pt x="358" y="64"/>
                    <a:pt x="357" y="63"/>
                    <a:pt x="357" y="63"/>
                  </a:cubicBezTo>
                  <a:cubicBezTo>
                    <a:pt x="351" y="67"/>
                    <a:pt x="347" y="71"/>
                    <a:pt x="342" y="75"/>
                  </a:cubicBezTo>
                  <a:cubicBezTo>
                    <a:pt x="335" y="79"/>
                    <a:pt x="330" y="82"/>
                    <a:pt x="338" y="73"/>
                  </a:cubicBezTo>
                  <a:cubicBezTo>
                    <a:pt x="336" y="76"/>
                    <a:pt x="334" y="77"/>
                    <a:pt x="332" y="79"/>
                  </a:cubicBezTo>
                  <a:cubicBezTo>
                    <a:pt x="330" y="81"/>
                    <a:pt x="329" y="83"/>
                    <a:pt x="328" y="84"/>
                  </a:cubicBezTo>
                  <a:cubicBezTo>
                    <a:pt x="326" y="85"/>
                    <a:pt x="325" y="87"/>
                    <a:pt x="324" y="88"/>
                  </a:cubicBezTo>
                  <a:cubicBezTo>
                    <a:pt x="322" y="91"/>
                    <a:pt x="320" y="93"/>
                    <a:pt x="316" y="100"/>
                  </a:cubicBezTo>
                  <a:cubicBezTo>
                    <a:pt x="315" y="99"/>
                    <a:pt x="315" y="99"/>
                    <a:pt x="315" y="99"/>
                  </a:cubicBezTo>
                  <a:cubicBezTo>
                    <a:pt x="311" y="103"/>
                    <a:pt x="308" y="111"/>
                    <a:pt x="305" y="113"/>
                  </a:cubicBezTo>
                  <a:cubicBezTo>
                    <a:pt x="300" y="117"/>
                    <a:pt x="294" y="126"/>
                    <a:pt x="286" y="137"/>
                  </a:cubicBezTo>
                  <a:cubicBezTo>
                    <a:pt x="282" y="143"/>
                    <a:pt x="278" y="149"/>
                    <a:pt x="274" y="155"/>
                  </a:cubicBezTo>
                  <a:cubicBezTo>
                    <a:pt x="272" y="158"/>
                    <a:pt x="272" y="158"/>
                    <a:pt x="272" y="158"/>
                  </a:cubicBezTo>
                  <a:cubicBezTo>
                    <a:pt x="271" y="159"/>
                    <a:pt x="271" y="160"/>
                    <a:pt x="270" y="161"/>
                  </a:cubicBezTo>
                  <a:cubicBezTo>
                    <a:pt x="269" y="162"/>
                    <a:pt x="268" y="164"/>
                    <a:pt x="266" y="165"/>
                  </a:cubicBezTo>
                  <a:cubicBezTo>
                    <a:pt x="266" y="166"/>
                    <a:pt x="266" y="166"/>
                    <a:pt x="266" y="166"/>
                  </a:cubicBezTo>
                  <a:cubicBezTo>
                    <a:pt x="266" y="166"/>
                    <a:pt x="266" y="165"/>
                    <a:pt x="266" y="165"/>
                  </a:cubicBezTo>
                  <a:cubicBezTo>
                    <a:pt x="265" y="164"/>
                    <a:pt x="265" y="164"/>
                    <a:pt x="265" y="164"/>
                  </a:cubicBezTo>
                  <a:cubicBezTo>
                    <a:pt x="264" y="163"/>
                    <a:pt x="264" y="163"/>
                    <a:pt x="263" y="162"/>
                  </a:cubicBezTo>
                  <a:cubicBezTo>
                    <a:pt x="263" y="160"/>
                    <a:pt x="262" y="159"/>
                    <a:pt x="262" y="158"/>
                  </a:cubicBezTo>
                  <a:cubicBezTo>
                    <a:pt x="261" y="159"/>
                    <a:pt x="261" y="160"/>
                    <a:pt x="260" y="159"/>
                  </a:cubicBezTo>
                  <a:cubicBezTo>
                    <a:pt x="260" y="159"/>
                    <a:pt x="260" y="157"/>
                    <a:pt x="260" y="156"/>
                  </a:cubicBezTo>
                  <a:cubicBezTo>
                    <a:pt x="259" y="155"/>
                    <a:pt x="259" y="155"/>
                    <a:pt x="259" y="154"/>
                  </a:cubicBezTo>
                  <a:cubicBezTo>
                    <a:pt x="259" y="153"/>
                    <a:pt x="259" y="152"/>
                    <a:pt x="259" y="151"/>
                  </a:cubicBezTo>
                  <a:cubicBezTo>
                    <a:pt x="258" y="150"/>
                    <a:pt x="257" y="148"/>
                    <a:pt x="256" y="148"/>
                  </a:cubicBezTo>
                  <a:cubicBezTo>
                    <a:pt x="257" y="146"/>
                    <a:pt x="256" y="142"/>
                    <a:pt x="259" y="147"/>
                  </a:cubicBezTo>
                  <a:cubicBezTo>
                    <a:pt x="256" y="140"/>
                    <a:pt x="256" y="134"/>
                    <a:pt x="255" y="129"/>
                  </a:cubicBezTo>
                  <a:cubicBezTo>
                    <a:pt x="255" y="124"/>
                    <a:pt x="254" y="119"/>
                    <a:pt x="252" y="114"/>
                  </a:cubicBezTo>
                  <a:cubicBezTo>
                    <a:pt x="253" y="112"/>
                    <a:pt x="254" y="117"/>
                    <a:pt x="255" y="115"/>
                  </a:cubicBezTo>
                  <a:cubicBezTo>
                    <a:pt x="254" y="114"/>
                    <a:pt x="254" y="110"/>
                    <a:pt x="254" y="109"/>
                  </a:cubicBezTo>
                  <a:cubicBezTo>
                    <a:pt x="255" y="107"/>
                    <a:pt x="255" y="111"/>
                    <a:pt x="256" y="113"/>
                  </a:cubicBezTo>
                  <a:cubicBezTo>
                    <a:pt x="255" y="97"/>
                    <a:pt x="252" y="96"/>
                    <a:pt x="248" y="95"/>
                  </a:cubicBezTo>
                  <a:cubicBezTo>
                    <a:pt x="250" y="86"/>
                    <a:pt x="249" y="82"/>
                    <a:pt x="247" y="76"/>
                  </a:cubicBezTo>
                  <a:cubicBezTo>
                    <a:pt x="248" y="73"/>
                    <a:pt x="249" y="68"/>
                    <a:pt x="250" y="79"/>
                  </a:cubicBezTo>
                  <a:cubicBezTo>
                    <a:pt x="250" y="76"/>
                    <a:pt x="250" y="67"/>
                    <a:pt x="249" y="59"/>
                  </a:cubicBezTo>
                  <a:cubicBezTo>
                    <a:pt x="249" y="50"/>
                    <a:pt x="248" y="43"/>
                    <a:pt x="247" y="42"/>
                  </a:cubicBezTo>
                  <a:cubicBezTo>
                    <a:pt x="247" y="41"/>
                    <a:pt x="246" y="34"/>
                    <a:pt x="245" y="33"/>
                  </a:cubicBezTo>
                  <a:cubicBezTo>
                    <a:pt x="244" y="26"/>
                    <a:pt x="243" y="23"/>
                    <a:pt x="242" y="19"/>
                  </a:cubicBezTo>
                  <a:cubicBezTo>
                    <a:pt x="241" y="14"/>
                    <a:pt x="240" y="10"/>
                    <a:pt x="236" y="2"/>
                  </a:cubicBezTo>
                  <a:cubicBezTo>
                    <a:pt x="237" y="4"/>
                    <a:pt x="237" y="5"/>
                    <a:pt x="238" y="7"/>
                  </a:cubicBezTo>
                  <a:cubicBezTo>
                    <a:pt x="236" y="6"/>
                    <a:pt x="234" y="4"/>
                    <a:pt x="233" y="1"/>
                  </a:cubicBezTo>
                  <a:cubicBezTo>
                    <a:pt x="233" y="1"/>
                    <a:pt x="233" y="0"/>
                    <a:pt x="233" y="1"/>
                  </a:cubicBezTo>
                  <a:cubicBezTo>
                    <a:pt x="232" y="1"/>
                    <a:pt x="232" y="1"/>
                    <a:pt x="232" y="1"/>
                  </a:cubicBezTo>
                  <a:cubicBezTo>
                    <a:pt x="231" y="1"/>
                    <a:pt x="231" y="1"/>
                    <a:pt x="230" y="1"/>
                  </a:cubicBezTo>
                  <a:cubicBezTo>
                    <a:pt x="229" y="1"/>
                    <a:pt x="228" y="2"/>
                    <a:pt x="227" y="2"/>
                  </a:cubicBezTo>
                  <a:cubicBezTo>
                    <a:pt x="225" y="2"/>
                    <a:pt x="224" y="3"/>
                    <a:pt x="222" y="3"/>
                  </a:cubicBezTo>
                  <a:cubicBezTo>
                    <a:pt x="222" y="3"/>
                    <a:pt x="221" y="4"/>
                    <a:pt x="220" y="4"/>
                  </a:cubicBezTo>
                  <a:cubicBezTo>
                    <a:pt x="219" y="4"/>
                    <a:pt x="218" y="5"/>
                    <a:pt x="218" y="5"/>
                  </a:cubicBezTo>
                  <a:cubicBezTo>
                    <a:pt x="218" y="5"/>
                    <a:pt x="218" y="5"/>
                    <a:pt x="218" y="5"/>
                  </a:cubicBezTo>
                  <a:cubicBezTo>
                    <a:pt x="216" y="6"/>
                    <a:pt x="215" y="6"/>
                    <a:pt x="213" y="7"/>
                  </a:cubicBezTo>
                  <a:cubicBezTo>
                    <a:pt x="212" y="8"/>
                    <a:pt x="211" y="9"/>
                    <a:pt x="210" y="9"/>
                  </a:cubicBezTo>
                  <a:cubicBezTo>
                    <a:pt x="208" y="10"/>
                    <a:pt x="207" y="11"/>
                    <a:pt x="206" y="12"/>
                  </a:cubicBezTo>
                  <a:cubicBezTo>
                    <a:pt x="204" y="14"/>
                    <a:pt x="203" y="15"/>
                    <a:pt x="202" y="16"/>
                  </a:cubicBezTo>
                  <a:cubicBezTo>
                    <a:pt x="202" y="18"/>
                    <a:pt x="201" y="19"/>
                    <a:pt x="199" y="21"/>
                  </a:cubicBezTo>
                  <a:cubicBezTo>
                    <a:pt x="198" y="23"/>
                    <a:pt x="195" y="26"/>
                    <a:pt x="192" y="31"/>
                  </a:cubicBezTo>
                  <a:cubicBezTo>
                    <a:pt x="194" y="31"/>
                    <a:pt x="194" y="31"/>
                    <a:pt x="194" y="31"/>
                  </a:cubicBezTo>
                  <a:cubicBezTo>
                    <a:pt x="196" y="33"/>
                    <a:pt x="193" y="37"/>
                    <a:pt x="190" y="43"/>
                  </a:cubicBezTo>
                  <a:cubicBezTo>
                    <a:pt x="187" y="49"/>
                    <a:pt x="184" y="57"/>
                    <a:pt x="183" y="64"/>
                  </a:cubicBezTo>
                  <a:cubicBezTo>
                    <a:pt x="184" y="62"/>
                    <a:pt x="184" y="61"/>
                    <a:pt x="185" y="59"/>
                  </a:cubicBezTo>
                  <a:cubicBezTo>
                    <a:pt x="185" y="67"/>
                    <a:pt x="176" y="79"/>
                    <a:pt x="175" y="86"/>
                  </a:cubicBezTo>
                  <a:cubicBezTo>
                    <a:pt x="174" y="88"/>
                    <a:pt x="175" y="84"/>
                    <a:pt x="175" y="81"/>
                  </a:cubicBezTo>
                  <a:cubicBezTo>
                    <a:pt x="170" y="101"/>
                    <a:pt x="177" y="84"/>
                    <a:pt x="176" y="99"/>
                  </a:cubicBezTo>
                  <a:cubicBezTo>
                    <a:pt x="175" y="102"/>
                    <a:pt x="173" y="95"/>
                    <a:pt x="172" y="105"/>
                  </a:cubicBezTo>
                  <a:cubicBezTo>
                    <a:pt x="171" y="107"/>
                    <a:pt x="172" y="115"/>
                    <a:pt x="173" y="123"/>
                  </a:cubicBezTo>
                  <a:cubicBezTo>
                    <a:pt x="173" y="125"/>
                    <a:pt x="173" y="127"/>
                    <a:pt x="173" y="129"/>
                  </a:cubicBezTo>
                  <a:cubicBezTo>
                    <a:pt x="173" y="130"/>
                    <a:pt x="173" y="130"/>
                    <a:pt x="173" y="130"/>
                  </a:cubicBezTo>
                  <a:cubicBezTo>
                    <a:pt x="173" y="131"/>
                    <a:pt x="173" y="131"/>
                    <a:pt x="173" y="131"/>
                  </a:cubicBezTo>
                  <a:cubicBezTo>
                    <a:pt x="173" y="132"/>
                    <a:pt x="173" y="132"/>
                    <a:pt x="173" y="132"/>
                  </a:cubicBezTo>
                  <a:cubicBezTo>
                    <a:pt x="173" y="134"/>
                    <a:pt x="173" y="136"/>
                    <a:pt x="173" y="136"/>
                  </a:cubicBezTo>
                  <a:cubicBezTo>
                    <a:pt x="174" y="136"/>
                    <a:pt x="175" y="135"/>
                    <a:pt x="175" y="140"/>
                  </a:cubicBezTo>
                  <a:cubicBezTo>
                    <a:pt x="175" y="143"/>
                    <a:pt x="175" y="145"/>
                    <a:pt x="174" y="146"/>
                  </a:cubicBezTo>
                  <a:cubicBezTo>
                    <a:pt x="173" y="148"/>
                    <a:pt x="173" y="149"/>
                    <a:pt x="173" y="152"/>
                  </a:cubicBezTo>
                  <a:cubicBezTo>
                    <a:pt x="173" y="153"/>
                    <a:pt x="173" y="156"/>
                    <a:pt x="173" y="159"/>
                  </a:cubicBezTo>
                  <a:cubicBezTo>
                    <a:pt x="173" y="159"/>
                    <a:pt x="173" y="159"/>
                    <a:pt x="173" y="159"/>
                  </a:cubicBezTo>
                  <a:cubicBezTo>
                    <a:pt x="172" y="158"/>
                    <a:pt x="172" y="158"/>
                    <a:pt x="172" y="158"/>
                  </a:cubicBezTo>
                  <a:cubicBezTo>
                    <a:pt x="172" y="157"/>
                    <a:pt x="172" y="157"/>
                    <a:pt x="172" y="156"/>
                  </a:cubicBezTo>
                  <a:cubicBezTo>
                    <a:pt x="170" y="156"/>
                    <a:pt x="169" y="155"/>
                    <a:pt x="167" y="153"/>
                  </a:cubicBezTo>
                  <a:cubicBezTo>
                    <a:pt x="165" y="152"/>
                    <a:pt x="164" y="150"/>
                    <a:pt x="163" y="150"/>
                  </a:cubicBezTo>
                  <a:cubicBezTo>
                    <a:pt x="163" y="145"/>
                    <a:pt x="162" y="142"/>
                    <a:pt x="162" y="140"/>
                  </a:cubicBezTo>
                  <a:cubicBezTo>
                    <a:pt x="161" y="139"/>
                    <a:pt x="161" y="137"/>
                    <a:pt x="160" y="136"/>
                  </a:cubicBezTo>
                  <a:cubicBezTo>
                    <a:pt x="160" y="135"/>
                    <a:pt x="159" y="135"/>
                    <a:pt x="159" y="134"/>
                  </a:cubicBezTo>
                  <a:cubicBezTo>
                    <a:pt x="158" y="133"/>
                    <a:pt x="158" y="133"/>
                    <a:pt x="158" y="133"/>
                  </a:cubicBezTo>
                  <a:cubicBezTo>
                    <a:pt x="158" y="132"/>
                    <a:pt x="158" y="132"/>
                    <a:pt x="158" y="132"/>
                  </a:cubicBezTo>
                  <a:cubicBezTo>
                    <a:pt x="158" y="131"/>
                    <a:pt x="158" y="131"/>
                    <a:pt x="158" y="131"/>
                  </a:cubicBezTo>
                  <a:cubicBezTo>
                    <a:pt x="153" y="121"/>
                    <a:pt x="149" y="112"/>
                    <a:pt x="152" y="111"/>
                  </a:cubicBezTo>
                  <a:cubicBezTo>
                    <a:pt x="149" y="103"/>
                    <a:pt x="146" y="95"/>
                    <a:pt x="143" y="88"/>
                  </a:cubicBezTo>
                  <a:cubicBezTo>
                    <a:pt x="144" y="88"/>
                    <a:pt x="144" y="88"/>
                    <a:pt x="144" y="88"/>
                  </a:cubicBezTo>
                  <a:cubicBezTo>
                    <a:pt x="141" y="81"/>
                    <a:pt x="139" y="76"/>
                    <a:pt x="137" y="72"/>
                  </a:cubicBezTo>
                  <a:cubicBezTo>
                    <a:pt x="136" y="71"/>
                    <a:pt x="135" y="69"/>
                    <a:pt x="134" y="68"/>
                  </a:cubicBezTo>
                  <a:cubicBezTo>
                    <a:pt x="133" y="67"/>
                    <a:pt x="133" y="67"/>
                    <a:pt x="132" y="66"/>
                  </a:cubicBezTo>
                  <a:cubicBezTo>
                    <a:pt x="131" y="65"/>
                    <a:pt x="131" y="64"/>
                    <a:pt x="130" y="64"/>
                  </a:cubicBezTo>
                  <a:cubicBezTo>
                    <a:pt x="128" y="59"/>
                    <a:pt x="130" y="62"/>
                    <a:pt x="131" y="62"/>
                  </a:cubicBezTo>
                  <a:cubicBezTo>
                    <a:pt x="127" y="55"/>
                    <a:pt x="122" y="51"/>
                    <a:pt x="118" y="49"/>
                  </a:cubicBezTo>
                  <a:cubicBezTo>
                    <a:pt x="114" y="46"/>
                    <a:pt x="110" y="46"/>
                    <a:pt x="107" y="48"/>
                  </a:cubicBezTo>
                  <a:cubicBezTo>
                    <a:pt x="105" y="49"/>
                    <a:pt x="103" y="50"/>
                    <a:pt x="102" y="51"/>
                  </a:cubicBezTo>
                  <a:cubicBezTo>
                    <a:pt x="101" y="52"/>
                    <a:pt x="99" y="54"/>
                    <a:pt x="98" y="56"/>
                  </a:cubicBezTo>
                  <a:cubicBezTo>
                    <a:pt x="96" y="59"/>
                    <a:pt x="95" y="65"/>
                    <a:pt x="95" y="71"/>
                  </a:cubicBezTo>
                  <a:cubicBezTo>
                    <a:pt x="94" y="71"/>
                    <a:pt x="93" y="72"/>
                    <a:pt x="92" y="73"/>
                  </a:cubicBezTo>
                  <a:cubicBezTo>
                    <a:pt x="92" y="75"/>
                    <a:pt x="92" y="78"/>
                    <a:pt x="92" y="81"/>
                  </a:cubicBezTo>
                  <a:cubicBezTo>
                    <a:pt x="92" y="85"/>
                    <a:pt x="91" y="90"/>
                    <a:pt x="91" y="95"/>
                  </a:cubicBezTo>
                  <a:cubicBezTo>
                    <a:pt x="91" y="106"/>
                    <a:pt x="93" y="119"/>
                    <a:pt x="96" y="130"/>
                  </a:cubicBezTo>
                  <a:cubicBezTo>
                    <a:pt x="96" y="129"/>
                    <a:pt x="95" y="129"/>
                    <a:pt x="95" y="127"/>
                  </a:cubicBezTo>
                  <a:cubicBezTo>
                    <a:pt x="98" y="140"/>
                    <a:pt x="100" y="154"/>
                    <a:pt x="102" y="167"/>
                  </a:cubicBezTo>
                  <a:cubicBezTo>
                    <a:pt x="103" y="174"/>
                    <a:pt x="105" y="180"/>
                    <a:pt x="106" y="184"/>
                  </a:cubicBezTo>
                  <a:cubicBezTo>
                    <a:pt x="107" y="186"/>
                    <a:pt x="107" y="186"/>
                    <a:pt x="107" y="186"/>
                  </a:cubicBezTo>
                  <a:cubicBezTo>
                    <a:pt x="107" y="187"/>
                    <a:pt x="108" y="187"/>
                    <a:pt x="108" y="187"/>
                  </a:cubicBezTo>
                  <a:cubicBezTo>
                    <a:pt x="109" y="188"/>
                    <a:pt x="110" y="189"/>
                    <a:pt x="111" y="190"/>
                  </a:cubicBezTo>
                  <a:cubicBezTo>
                    <a:pt x="112" y="193"/>
                    <a:pt x="114" y="197"/>
                    <a:pt x="116" y="202"/>
                  </a:cubicBezTo>
                  <a:cubicBezTo>
                    <a:pt x="114" y="195"/>
                    <a:pt x="116" y="196"/>
                    <a:pt x="117" y="198"/>
                  </a:cubicBezTo>
                  <a:cubicBezTo>
                    <a:pt x="119" y="201"/>
                    <a:pt x="121" y="206"/>
                    <a:pt x="121" y="202"/>
                  </a:cubicBezTo>
                  <a:cubicBezTo>
                    <a:pt x="122" y="205"/>
                    <a:pt x="123" y="208"/>
                    <a:pt x="123" y="210"/>
                  </a:cubicBezTo>
                  <a:cubicBezTo>
                    <a:pt x="123" y="211"/>
                    <a:pt x="123" y="212"/>
                    <a:pt x="123" y="213"/>
                  </a:cubicBezTo>
                  <a:cubicBezTo>
                    <a:pt x="123" y="213"/>
                    <a:pt x="122" y="212"/>
                    <a:pt x="121" y="212"/>
                  </a:cubicBezTo>
                  <a:cubicBezTo>
                    <a:pt x="121" y="211"/>
                    <a:pt x="120" y="211"/>
                    <a:pt x="121" y="211"/>
                  </a:cubicBezTo>
                  <a:cubicBezTo>
                    <a:pt x="121" y="211"/>
                    <a:pt x="121" y="211"/>
                    <a:pt x="121" y="211"/>
                  </a:cubicBezTo>
                  <a:cubicBezTo>
                    <a:pt x="121" y="211"/>
                    <a:pt x="121" y="211"/>
                    <a:pt x="121" y="211"/>
                  </a:cubicBezTo>
                  <a:cubicBezTo>
                    <a:pt x="121" y="211"/>
                    <a:pt x="121" y="211"/>
                    <a:pt x="121" y="210"/>
                  </a:cubicBezTo>
                  <a:cubicBezTo>
                    <a:pt x="121" y="210"/>
                    <a:pt x="120" y="209"/>
                    <a:pt x="120" y="209"/>
                  </a:cubicBezTo>
                  <a:cubicBezTo>
                    <a:pt x="120" y="208"/>
                    <a:pt x="120" y="208"/>
                    <a:pt x="120" y="208"/>
                  </a:cubicBezTo>
                  <a:cubicBezTo>
                    <a:pt x="119" y="206"/>
                    <a:pt x="118" y="206"/>
                    <a:pt x="118" y="207"/>
                  </a:cubicBezTo>
                  <a:cubicBezTo>
                    <a:pt x="118" y="207"/>
                    <a:pt x="118" y="207"/>
                    <a:pt x="118" y="207"/>
                  </a:cubicBezTo>
                  <a:cubicBezTo>
                    <a:pt x="118" y="207"/>
                    <a:pt x="118" y="207"/>
                    <a:pt x="118" y="207"/>
                  </a:cubicBezTo>
                  <a:cubicBezTo>
                    <a:pt x="118" y="207"/>
                    <a:pt x="118" y="207"/>
                    <a:pt x="118" y="207"/>
                  </a:cubicBezTo>
                  <a:cubicBezTo>
                    <a:pt x="117" y="207"/>
                    <a:pt x="117" y="207"/>
                    <a:pt x="116" y="206"/>
                  </a:cubicBezTo>
                  <a:cubicBezTo>
                    <a:pt x="115" y="206"/>
                    <a:pt x="114" y="206"/>
                    <a:pt x="113" y="205"/>
                  </a:cubicBezTo>
                  <a:cubicBezTo>
                    <a:pt x="108" y="203"/>
                    <a:pt x="104" y="201"/>
                    <a:pt x="103" y="199"/>
                  </a:cubicBezTo>
                  <a:cubicBezTo>
                    <a:pt x="101" y="198"/>
                    <a:pt x="98" y="196"/>
                    <a:pt x="96" y="194"/>
                  </a:cubicBezTo>
                  <a:cubicBezTo>
                    <a:pt x="91" y="191"/>
                    <a:pt x="87" y="188"/>
                    <a:pt x="83" y="185"/>
                  </a:cubicBezTo>
                  <a:cubicBezTo>
                    <a:pt x="75" y="179"/>
                    <a:pt x="66" y="173"/>
                    <a:pt x="56" y="169"/>
                  </a:cubicBezTo>
                  <a:cubicBezTo>
                    <a:pt x="51" y="166"/>
                    <a:pt x="46" y="164"/>
                    <a:pt x="40" y="163"/>
                  </a:cubicBezTo>
                  <a:cubicBezTo>
                    <a:pt x="37" y="163"/>
                    <a:pt x="34" y="162"/>
                    <a:pt x="31" y="162"/>
                  </a:cubicBezTo>
                  <a:cubicBezTo>
                    <a:pt x="30" y="162"/>
                    <a:pt x="28" y="162"/>
                    <a:pt x="26" y="163"/>
                  </a:cubicBezTo>
                  <a:cubicBezTo>
                    <a:pt x="24" y="163"/>
                    <a:pt x="22" y="163"/>
                    <a:pt x="20" y="163"/>
                  </a:cubicBezTo>
                  <a:cubicBezTo>
                    <a:pt x="19" y="164"/>
                    <a:pt x="17" y="164"/>
                    <a:pt x="15" y="165"/>
                  </a:cubicBezTo>
                  <a:cubicBezTo>
                    <a:pt x="13" y="165"/>
                    <a:pt x="12" y="166"/>
                    <a:pt x="10" y="167"/>
                  </a:cubicBezTo>
                  <a:cubicBezTo>
                    <a:pt x="8" y="167"/>
                    <a:pt x="7" y="168"/>
                    <a:pt x="5" y="169"/>
                  </a:cubicBezTo>
                  <a:cubicBezTo>
                    <a:pt x="2" y="170"/>
                    <a:pt x="2" y="170"/>
                    <a:pt x="2" y="170"/>
                  </a:cubicBezTo>
                  <a:cubicBezTo>
                    <a:pt x="2" y="170"/>
                    <a:pt x="0" y="170"/>
                    <a:pt x="1" y="172"/>
                  </a:cubicBezTo>
                  <a:cubicBezTo>
                    <a:pt x="2" y="175"/>
                    <a:pt x="3" y="178"/>
                    <a:pt x="4" y="182"/>
                  </a:cubicBezTo>
                  <a:cubicBezTo>
                    <a:pt x="5" y="185"/>
                    <a:pt x="5" y="189"/>
                    <a:pt x="7" y="192"/>
                  </a:cubicBezTo>
                  <a:cubicBezTo>
                    <a:pt x="7" y="190"/>
                    <a:pt x="7" y="188"/>
                    <a:pt x="8" y="186"/>
                  </a:cubicBezTo>
                  <a:cubicBezTo>
                    <a:pt x="8" y="189"/>
                    <a:pt x="10" y="192"/>
                    <a:pt x="11" y="194"/>
                  </a:cubicBezTo>
                  <a:cubicBezTo>
                    <a:pt x="14" y="201"/>
                    <a:pt x="14" y="201"/>
                    <a:pt x="14" y="201"/>
                  </a:cubicBezTo>
                  <a:cubicBezTo>
                    <a:pt x="15" y="203"/>
                    <a:pt x="15" y="204"/>
                    <a:pt x="14" y="204"/>
                  </a:cubicBezTo>
                  <a:cubicBezTo>
                    <a:pt x="14" y="204"/>
                    <a:pt x="13" y="203"/>
                    <a:pt x="12" y="202"/>
                  </a:cubicBezTo>
                  <a:cubicBezTo>
                    <a:pt x="12" y="201"/>
                    <a:pt x="11" y="200"/>
                    <a:pt x="10" y="197"/>
                  </a:cubicBezTo>
                  <a:cubicBezTo>
                    <a:pt x="10" y="199"/>
                    <a:pt x="11" y="200"/>
                    <a:pt x="11" y="202"/>
                  </a:cubicBezTo>
                  <a:cubicBezTo>
                    <a:pt x="12" y="204"/>
                    <a:pt x="14" y="205"/>
                    <a:pt x="15" y="207"/>
                  </a:cubicBezTo>
                  <a:cubicBezTo>
                    <a:pt x="17" y="210"/>
                    <a:pt x="20" y="212"/>
                    <a:pt x="20" y="212"/>
                  </a:cubicBezTo>
                  <a:cubicBezTo>
                    <a:pt x="25" y="220"/>
                    <a:pt x="24" y="219"/>
                    <a:pt x="21" y="216"/>
                  </a:cubicBezTo>
                  <a:cubicBezTo>
                    <a:pt x="18" y="214"/>
                    <a:pt x="15" y="209"/>
                    <a:pt x="16" y="212"/>
                  </a:cubicBezTo>
                  <a:cubicBezTo>
                    <a:pt x="18" y="215"/>
                    <a:pt x="20" y="217"/>
                    <a:pt x="21" y="219"/>
                  </a:cubicBezTo>
                  <a:cubicBezTo>
                    <a:pt x="20" y="217"/>
                    <a:pt x="20" y="217"/>
                    <a:pt x="20" y="217"/>
                  </a:cubicBezTo>
                  <a:cubicBezTo>
                    <a:pt x="23" y="220"/>
                    <a:pt x="25" y="221"/>
                    <a:pt x="26" y="222"/>
                  </a:cubicBezTo>
                  <a:cubicBezTo>
                    <a:pt x="28" y="224"/>
                    <a:pt x="31" y="226"/>
                    <a:pt x="35" y="231"/>
                  </a:cubicBezTo>
                  <a:cubicBezTo>
                    <a:pt x="39" y="237"/>
                    <a:pt x="36" y="235"/>
                    <a:pt x="38" y="237"/>
                  </a:cubicBezTo>
                  <a:cubicBezTo>
                    <a:pt x="38" y="237"/>
                    <a:pt x="38" y="238"/>
                    <a:pt x="41" y="241"/>
                  </a:cubicBezTo>
                  <a:cubicBezTo>
                    <a:pt x="45" y="245"/>
                    <a:pt x="49" y="249"/>
                    <a:pt x="54" y="253"/>
                  </a:cubicBezTo>
                  <a:cubicBezTo>
                    <a:pt x="52" y="251"/>
                    <a:pt x="51" y="249"/>
                    <a:pt x="50" y="246"/>
                  </a:cubicBezTo>
                  <a:cubicBezTo>
                    <a:pt x="57" y="251"/>
                    <a:pt x="62" y="257"/>
                    <a:pt x="58" y="250"/>
                  </a:cubicBezTo>
                  <a:cubicBezTo>
                    <a:pt x="61" y="256"/>
                    <a:pt x="73" y="266"/>
                    <a:pt x="85" y="276"/>
                  </a:cubicBezTo>
                  <a:cubicBezTo>
                    <a:pt x="87" y="279"/>
                    <a:pt x="90" y="281"/>
                    <a:pt x="93" y="284"/>
                  </a:cubicBezTo>
                  <a:cubicBezTo>
                    <a:pt x="96" y="286"/>
                    <a:pt x="98" y="288"/>
                    <a:pt x="100" y="290"/>
                  </a:cubicBezTo>
                  <a:cubicBezTo>
                    <a:pt x="104" y="295"/>
                    <a:pt x="107" y="298"/>
                    <a:pt x="108" y="299"/>
                  </a:cubicBezTo>
                  <a:cubicBezTo>
                    <a:pt x="110" y="301"/>
                    <a:pt x="112" y="303"/>
                    <a:pt x="114" y="305"/>
                  </a:cubicBezTo>
                  <a:cubicBezTo>
                    <a:pt x="116" y="306"/>
                    <a:pt x="118" y="308"/>
                    <a:pt x="119" y="310"/>
                  </a:cubicBezTo>
                  <a:cubicBezTo>
                    <a:pt x="121" y="313"/>
                    <a:pt x="123" y="315"/>
                    <a:pt x="124" y="317"/>
                  </a:cubicBezTo>
                  <a:cubicBezTo>
                    <a:pt x="126" y="320"/>
                    <a:pt x="127" y="322"/>
                    <a:pt x="129" y="325"/>
                  </a:cubicBezTo>
                  <a:cubicBezTo>
                    <a:pt x="128" y="323"/>
                    <a:pt x="128" y="322"/>
                    <a:pt x="129" y="322"/>
                  </a:cubicBezTo>
                  <a:cubicBezTo>
                    <a:pt x="129" y="322"/>
                    <a:pt x="130" y="322"/>
                    <a:pt x="131" y="324"/>
                  </a:cubicBezTo>
                  <a:cubicBezTo>
                    <a:pt x="131" y="324"/>
                    <a:pt x="132" y="325"/>
                    <a:pt x="132" y="326"/>
                  </a:cubicBezTo>
                  <a:cubicBezTo>
                    <a:pt x="133" y="326"/>
                    <a:pt x="133" y="328"/>
                    <a:pt x="134" y="329"/>
                  </a:cubicBezTo>
                  <a:cubicBezTo>
                    <a:pt x="132" y="328"/>
                    <a:pt x="132" y="329"/>
                    <a:pt x="132" y="331"/>
                  </a:cubicBezTo>
                  <a:cubicBezTo>
                    <a:pt x="132" y="333"/>
                    <a:pt x="133" y="336"/>
                    <a:pt x="133" y="339"/>
                  </a:cubicBezTo>
                  <a:cubicBezTo>
                    <a:pt x="133" y="340"/>
                    <a:pt x="134" y="342"/>
                    <a:pt x="134" y="344"/>
                  </a:cubicBezTo>
                  <a:cubicBezTo>
                    <a:pt x="134" y="346"/>
                    <a:pt x="135" y="347"/>
                    <a:pt x="135" y="349"/>
                  </a:cubicBezTo>
                  <a:cubicBezTo>
                    <a:pt x="135" y="351"/>
                    <a:pt x="135" y="352"/>
                    <a:pt x="135" y="354"/>
                  </a:cubicBezTo>
                  <a:cubicBezTo>
                    <a:pt x="135" y="355"/>
                    <a:pt x="135" y="357"/>
                    <a:pt x="134" y="358"/>
                  </a:cubicBezTo>
                  <a:cubicBezTo>
                    <a:pt x="135" y="354"/>
                    <a:pt x="136" y="361"/>
                    <a:pt x="137" y="368"/>
                  </a:cubicBezTo>
                  <a:cubicBezTo>
                    <a:pt x="138" y="376"/>
                    <a:pt x="139" y="382"/>
                    <a:pt x="140" y="376"/>
                  </a:cubicBezTo>
                  <a:cubicBezTo>
                    <a:pt x="140" y="385"/>
                    <a:pt x="138" y="377"/>
                    <a:pt x="137" y="384"/>
                  </a:cubicBezTo>
                  <a:cubicBezTo>
                    <a:pt x="140" y="406"/>
                    <a:pt x="136" y="432"/>
                    <a:pt x="135" y="460"/>
                  </a:cubicBezTo>
                  <a:cubicBezTo>
                    <a:pt x="136" y="460"/>
                    <a:pt x="137" y="456"/>
                    <a:pt x="138" y="462"/>
                  </a:cubicBezTo>
                  <a:cubicBezTo>
                    <a:pt x="137" y="467"/>
                    <a:pt x="136" y="471"/>
                    <a:pt x="135" y="476"/>
                  </a:cubicBezTo>
                  <a:cubicBezTo>
                    <a:pt x="135" y="482"/>
                    <a:pt x="139" y="481"/>
                    <a:pt x="137" y="492"/>
                  </a:cubicBezTo>
                  <a:cubicBezTo>
                    <a:pt x="137" y="490"/>
                    <a:pt x="138" y="488"/>
                    <a:pt x="138" y="492"/>
                  </a:cubicBezTo>
                  <a:cubicBezTo>
                    <a:pt x="137" y="546"/>
                    <a:pt x="149" y="602"/>
                    <a:pt x="145" y="657"/>
                  </a:cubicBezTo>
                  <a:cubicBezTo>
                    <a:pt x="146" y="649"/>
                    <a:pt x="147" y="654"/>
                    <a:pt x="147" y="660"/>
                  </a:cubicBezTo>
                  <a:cubicBezTo>
                    <a:pt x="147" y="656"/>
                    <a:pt x="149" y="660"/>
                    <a:pt x="150" y="659"/>
                  </a:cubicBezTo>
                  <a:cubicBezTo>
                    <a:pt x="149" y="667"/>
                    <a:pt x="149" y="674"/>
                    <a:pt x="148" y="682"/>
                  </a:cubicBezTo>
                  <a:cubicBezTo>
                    <a:pt x="151" y="686"/>
                    <a:pt x="149" y="706"/>
                    <a:pt x="151" y="709"/>
                  </a:cubicBezTo>
                  <a:cubicBezTo>
                    <a:pt x="151" y="702"/>
                    <a:pt x="151" y="702"/>
                    <a:pt x="151" y="702"/>
                  </a:cubicBezTo>
                  <a:cubicBezTo>
                    <a:pt x="154" y="711"/>
                    <a:pt x="157" y="688"/>
                    <a:pt x="161" y="689"/>
                  </a:cubicBezTo>
                  <a:cubicBezTo>
                    <a:pt x="157" y="678"/>
                    <a:pt x="165" y="660"/>
                    <a:pt x="159" y="643"/>
                  </a:cubicBezTo>
                  <a:cubicBezTo>
                    <a:pt x="160" y="639"/>
                    <a:pt x="161" y="646"/>
                    <a:pt x="161" y="644"/>
                  </a:cubicBezTo>
                  <a:cubicBezTo>
                    <a:pt x="159" y="639"/>
                    <a:pt x="159" y="634"/>
                    <a:pt x="159" y="624"/>
                  </a:cubicBezTo>
                  <a:cubicBezTo>
                    <a:pt x="159" y="625"/>
                    <a:pt x="159" y="625"/>
                    <a:pt x="159" y="625"/>
                  </a:cubicBezTo>
                  <a:cubicBezTo>
                    <a:pt x="157" y="597"/>
                    <a:pt x="158" y="585"/>
                    <a:pt x="156" y="553"/>
                  </a:cubicBezTo>
                  <a:cubicBezTo>
                    <a:pt x="155" y="555"/>
                    <a:pt x="155" y="555"/>
                    <a:pt x="155" y="555"/>
                  </a:cubicBezTo>
                  <a:cubicBezTo>
                    <a:pt x="154" y="548"/>
                    <a:pt x="155" y="547"/>
                    <a:pt x="155" y="544"/>
                  </a:cubicBezTo>
                  <a:cubicBezTo>
                    <a:pt x="152" y="536"/>
                    <a:pt x="156" y="563"/>
                    <a:pt x="153" y="556"/>
                  </a:cubicBezTo>
                  <a:cubicBezTo>
                    <a:pt x="156" y="547"/>
                    <a:pt x="150" y="508"/>
                    <a:pt x="154" y="502"/>
                  </a:cubicBezTo>
                  <a:cubicBezTo>
                    <a:pt x="153" y="491"/>
                    <a:pt x="152" y="505"/>
                    <a:pt x="151" y="494"/>
                  </a:cubicBezTo>
                  <a:cubicBezTo>
                    <a:pt x="152" y="492"/>
                    <a:pt x="152" y="492"/>
                    <a:pt x="152" y="492"/>
                  </a:cubicBezTo>
                  <a:cubicBezTo>
                    <a:pt x="151" y="489"/>
                    <a:pt x="151" y="489"/>
                    <a:pt x="151" y="489"/>
                  </a:cubicBezTo>
                  <a:cubicBezTo>
                    <a:pt x="151" y="482"/>
                    <a:pt x="152" y="479"/>
                    <a:pt x="153" y="479"/>
                  </a:cubicBezTo>
                  <a:cubicBezTo>
                    <a:pt x="153" y="480"/>
                    <a:pt x="153" y="483"/>
                    <a:pt x="154" y="485"/>
                  </a:cubicBezTo>
                  <a:cubicBezTo>
                    <a:pt x="155" y="476"/>
                    <a:pt x="153" y="460"/>
                    <a:pt x="154" y="457"/>
                  </a:cubicBezTo>
                  <a:cubicBezTo>
                    <a:pt x="153" y="467"/>
                    <a:pt x="153" y="467"/>
                    <a:pt x="153" y="467"/>
                  </a:cubicBezTo>
                  <a:cubicBezTo>
                    <a:pt x="152" y="439"/>
                    <a:pt x="156" y="404"/>
                    <a:pt x="152" y="375"/>
                  </a:cubicBezTo>
                  <a:cubicBezTo>
                    <a:pt x="151" y="377"/>
                    <a:pt x="151" y="377"/>
                    <a:pt x="151" y="377"/>
                  </a:cubicBezTo>
                  <a:cubicBezTo>
                    <a:pt x="150" y="367"/>
                    <a:pt x="149" y="362"/>
                    <a:pt x="149" y="358"/>
                  </a:cubicBezTo>
                  <a:cubicBezTo>
                    <a:pt x="149" y="353"/>
                    <a:pt x="149" y="348"/>
                    <a:pt x="145" y="336"/>
                  </a:cubicBezTo>
                  <a:cubicBezTo>
                    <a:pt x="146" y="337"/>
                    <a:pt x="146" y="337"/>
                    <a:pt x="146" y="337"/>
                  </a:cubicBezTo>
                  <a:cubicBezTo>
                    <a:pt x="144" y="333"/>
                    <a:pt x="142" y="326"/>
                    <a:pt x="138" y="320"/>
                  </a:cubicBezTo>
                  <a:cubicBezTo>
                    <a:pt x="143" y="325"/>
                    <a:pt x="134" y="309"/>
                    <a:pt x="140" y="316"/>
                  </a:cubicBezTo>
                  <a:cubicBezTo>
                    <a:pt x="136" y="310"/>
                    <a:pt x="134" y="307"/>
                    <a:pt x="132" y="306"/>
                  </a:cubicBezTo>
                  <a:cubicBezTo>
                    <a:pt x="130" y="304"/>
                    <a:pt x="129" y="303"/>
                    <a:pt x="128" y="302"/>
                  </a:cubicBezTo>
                  <a:cubicBezTo>
                    <a:pt x="127" y="301"/>
                    <a:pt x="126" y="301"/>
                    <a:pt x="119" y="296"/>
                  </a:cubicBezTo>
                  <a:cubicBezTo>
                    <a:pt x="118" y="292"/>
                    <a:pt x="118" y="292"/>
                    <a:pt x="118" y="292"/>
                  </a:cubicBezTo>
                  <a:cubicBezTo>
                    <a:pt x="113" y="289"/>
                    <a:pt x="113" y="289"/>
                    <a:pt x="104" y="281"/>
                  </a:cubicBezTo>
                  <a:cubicBezTo>
                    <a:pt x="112" y="287"/>
                    <a:pt x="100" y="275"/>
                    <a:pt x="109" y="281"/>
                  </a:cubicBezTo>
                  <a:cubicBezTo>
                    <a:pt x="101" y="271"/>
                    <a:pt x="94" y="266"/>
                    <a:pt x="88" y="261"/>
                  </a:cubicBezTo>
                  <a:cubicBezTo>
                    <a:pt x="82" y="257"/>
                    <a:pt x="77" y="254"/>
                    <a:pt x="74" y="248"/>
                  </a:cubicBezTo>
                  <a:cubicBezTo>
                    <a:pt x="63" y="244"/>
                    <a:pt x="89" y="263"/>
                    <a:pt x="84" y="260"/>
                  </a:cubicBezTo>
                  <a:cubicBezTo>
                    <a:pt x="87" y="265"/>
                    <a:pt x="75" y="256"/>
                    <a:pt x="69" y="251"/>
                  </a:cubicBezTo>
                  <a:cubicBezTo>
                    <a:pt x="63" y="246"/>
                    <a:pt x="62" y="239"/>
                    <a:pt x="49" y="225"/>
                  </a:cubicBezTo>
                  <a:cubicBezTo>
                    <a:pt x="50" y="227"/>
                    <a:pt x="51" y="227"/>
                    <a:pt x="52" y="228"/>
                  </a:cubicBezTo>
                  <a:cubicBezTo>
                    <a:pt x="48" y="222"/>
                    <a:pt x="41" y="219"/>
                    <a:pt x="37" y="211"/>
                  </a:cubicBezTo>
                  <a:cubicBezTo>
                    <a:pt x="35" y="210"/>
                    <a:pt x="33" y="208"/>
                    <a:pt x="32" y="206"/>
                  </a:cubicBezTo>
                  <a:cubicBezTo>
                    <a:pt x="30" y="204"/>
                    <a:pt x="29" y="202"/>
                    <a:pt x="28" y="203"/>
                  </a:cubicBezTo>
                  <a:cubicBezTo>
                    <a:pt x="29" y="204"/>
                    <a:pt x="29" y="205"/>
                    <a:pt x="30" y="206"/>
                  </a:cubicBezTo>
                  <a:cubicBezTo>
                    <a:pt x="33" y="210"/>
                    <a:pt x="33" y="210"/>
                    <a:pt x="33" y="210"/>
                  </a:cubicBezTo>
                  <a:cubicBezTo>
                    <a:pt x="35" y="212"/>
                    <a:pt x="36" y="214"/>
                    <a:pt x="38" y="216"/>
                  </a:cubicBezTo>
                  <a:cubicBezTo>
                    <a:pt x="36" y="214"/>
                    <a:pt x="35" y="213"/>
                    <a:pt x="33" y="211"/>
                  </a:cubicBezTo>
                  <a:cubicBezTo>
                    <a:pt x="31" y="209"/>
                    <a:pt x="29" y="207"/>
                    <a:pt x="27" y="205"/>
                  </a:cubicBezTo>
                  <a:cubicBezTo>
                    <a:pt x="26" y="203"/>
                    <a:pt x="24" y="201"/>
                    <a:pt x="22" y="198"/>
                  </a:cubicBezTo>
                  <a:cubicBezTo>
                    <a:pt x="21" y="196"/>
                    <a:pt x="21" y="195"/>
                    <a:pt x="20" y="193"/>
                  </a:cubicBezTo>
                  <a:cubicBezTo>
                    <a:pt x="19" y="192"/>
                    <a:pt x="19" y="191"/>
                    <a:pt x="19" y="191"/>
                  </a:cubicBezTo>
                  <a:cubicBezTo>
                    <a:pt x="19" y="190"/>
                    <a:pt x="18" y="189"/>
                    <a:pt x="18" y="188"/>
                  </a:cubicBezTo>
                  <a:cubicBezTo>
                    <a:pt x="19" y="189"/>
                    <a:pt x="19" y="190"/>
                    <a:pt x="20" y="191"/>
                  </a:cubicBezTo>
                  <a:cubicBezTo>
                    <a:pt x="21" y="192"/>
                    <a:pt x="23" y="194"/>
                    <a:pt x="23" y="195"/>
                  </a:cubicBezTo>
                  <a:cubicBezTo>
                    <a:pt x="23" y="194"/>
                    <a:pt x="23" y="193"/>
                    <a:pt x="22" y="192"/>
                  </a:cubicBezTo>
                  <a:cubicBezTo>
                    <a:pt x="22" y="191"/>
                    <a:pt x="21" y="190"/>
                    <a:pt x="21" y="189"/>
                  </a:cubicBezTo>
                  <a:cubicBezTo>
                    <a:pt x="20" y="188"/>
                    <a:pt x="19" y="186"/>
                    <a:pt x="19" y="185"/>
                  </a:cubicBezTo>
                  <a:cubicBezTo>
                    <a:pt x="20" y="185"/>
                    <a:pt x="21" y="186"/>
                    <a:pt x="22" y="187"/>
                  </a:cubicBezTo>
                  <a:cubicBezTo>
                    <a:pt x="22" y="188"/>
                    <a:pt x="22" y="188"/>
                    <a:pt x="23" y="189"/>
                  </a:cubicBezTo>
                  <a:cubicBezTo>
                    <a:pt x="23" y="190"/>
                    <a:pt x="24" y="192"/>
                    <a:pt x="25" y="193"/>
                  </a:cubicBezTo>
                  <a:cubicBezTo>
                    <a:pt x="25" y="194"/>
                    <a:pt x="26" y="196"/>
                    <a:pt x="27" y="197"/>
                  </a:cubicBezTo>
                  <a:cubicBezTo>
                    <a:pt x="28" y="199"/>
                    <a:pt x="29" y="200"/>
                    <a:pt x="30" y="201"/>
                  </a:cubicBezTo>
                  <a:cubicBezTo>
                    <a:pt x="31" y="204"/>
                    <a:pt x="33" y="206"/>
                    <a:pt x="36" y="208"/>
                  </a:cubicBezTo>
                  <a:cubicBezTo>
                    <a:pt x="35" y="207"/>
                    <a:pt x="34" y="205"/>
                    <a:pt x="33" y="204"/>
                  </a:cubicBezTo>
                  <a:cubicBezTo>
                    <a:pt x="32" y="202"/>
                    <a:pt x="30" y="201"/>
                    <a:pt x="29" y="199"/>
                  </a:cubicBezTo>
                  <a:cubicBezTo>
                    <a:pt x="27" y="196"/>
                    <a:pt x="26" y="194"/>
                    <a:pt x="29" y="196"/>
                  </a:cubicBezTo>
                  <a:cubicBezTo>
                    <a:pt x="27" y="195"/>
                    <a:pt x="26" y="193"/>
                    <a:pt x="25" y="191"/>
                  </a:cubicBezTo>
                  <a:cubicBezTo>
                    <a:pt x="24" y="191"/>
                    <a:pt x="24" y="190"/>
                    <a:pt x="24" y="190"/>
                  </a:cubicBezTo>
                  <a:cubicBezTo>
                    <a:pt x="24" y="189"/>
                    <a:pt x="23" y="189"/>
                    <a:pt x="23" y="188"/>
                  </a:cubicBezTo>
                  <a:cubicBezTo>
                    <a:pt x="23" y="188"/>
                    <a:pt x="23" y="187"/>
                    <a:pt x="23" y="187"/>
                  </a:cubicBezTo>
                  <a:cubicBezTo>
                    <a:pt x="22" y="185"/>
                    <a:pt x="22" y="184"/>
                    <a:pt x="22" y="183"/>
                  </a:cubicBezTo>
                  <a:cubicBezTo>
                    <a:pt x="21" y="182"/>
                    <a:pt x="21" y="182"/>
                    <a:pt x="21" y="182"/>
                  </a:cubicBezTo>
                  <a:cubicBezTo>
                    <a:pt x="21" y="181"/>
                    <a:pt x="20" y="181"/>
                    <a:pt x="21" y="181"/>
                  </a:cubicBezTo>
                  <a:cubicBezTo>
                    <a:pt x="21" y="180"/>
                    <a:pt x="22" y="180"/>
                    <a:pt x="22" y="179"/>
                  </a:cubicBezTo>
                  <a:cubicBezTo>
                    <a:pt x="23" y="180"/>
                    <a:pt x="23" y="180"/>
                    <a:pt x="24" y="181"/>
                  </a:cubicBezTo>
                  <a:cubicBezTo>
                    <a:pt x="24" y="180"/>
                    <a:pt x="25" y="179"/>
                    <a:pt x="27" y="178"/>
                  </a:cubicBezTo>
                  <a:cubicBezTo>
                    <a:pt x="27" y="179"/>
                    <a:pt x="26" y="180"/>
                    <a:pt x="26" y="181"/>
                  </a:cubicBezTo>
                  <a:cubicBezTo>
                    <a:pt x="26" y="181"/>
                    <a:pt x="27" y="180"/>
                    <a:pt x="28" y="180"/>
                  </a:cubicBezTo>
                  <a:cubicBezTo>
                    <a:pt x="29" y="180"/>
                    <a:pt x="30" y="180"/>
                    <a:pt x="30" y="180"/>
                  </a:cubicBezTo>
                  <a:cubicBezTo>
                    <a:pt x="33" y="181"/>
                    <a:pt x="33" y="181"/>
                    <a:pt x="33" y="181"/>
                  </a:cubicBezTo>
                  <a:cubicBezTo>
                    <a:pt x="37" y="181"/>
                    <a:pt x="40" y="183"/>
                    <a:pt x="45" y="184"/>
                  </a:cubicBezTo>
                  <a:cubicBezTo>
                    <a:pt x="40" y="182"/>
                    <a:pt x="38" y="182"/>
                    <a:pt x="37" y="181"/>
                  </a:cubicBezTo>
                  <a:cubicBezTo>
                    <a:pt x="36" y="181"/>
                    <a:pt x="36" y="181"/>
                    <a:pt x="36" y="180"/>
                  </a:cubicBezTo>
                  <a:cubicBezTo>
                    <a:pt x="36" y="180"/>
                    <a:pt x="38" y="179"/>
                    <a:pt x="34" y="178"/>
                  </a:cubicBezTo>
                  <a:cubicBezTo>
                    <a:pt x="40" y="178"/>
                    <a:pt x="43" y="179"/>
                    <a:pt x="46" y="180"/>
                  </a:cubicBezTo>
                  <a:cubicBezTo>
                    <a:pt x="48" y="181"/>
                    <a:pt x="50" y="183"/>
                    <a:pt x="51" y="184"/>
                  </a:cubicBezTo>
                  <a:cubicBezTo>
                    <a:pt x="54" y="187"/>
                    <a:pt x="57" y="190"/>
                    <a:pt x="69" y="198"/>
                  </a:cubicBezTo>
                  <a:cubicBezTo>
                    <a:pt x="66" y="196"/>
                    <a:pt x="58" y="189"/>
                    <a:pt x="63" y="191"/>
                  </a:cubicBezTo>
                  <a:cubicBezTo>
                    <a:pt x="67" y="194"/>
                    <a:pt x="73" y="199"/>
                    <a:pt x="75" y="202"/>
                  </a:cubicBezTo>
                  <a:cubicBezTo>
                    <a:pt x="92" y="213"/>
                    <a:pt x="74" y="199"/>
                    <a:pt x="81" y="203"/>
                  </a:cubicBezTo>
                  <a:cubicBezTo>
                    <a:pt x="83" y="204"/>
                    <a:pt x="84" y="205"/>
                    <a:pt x="85" y="206"/>
                  </a:cubicBezTo>
                  <a:cubicBezTo>
                    <a:pt x="86" y="207"/>
                    <a:pt x="87" y="207"/>
                    <a:pt x="89" y="208"/>
                  </a:cubicBezTo>
                  <a:cubicBezTo>
                    <a:pt x="93" y="210"/>
                    <a:pt x="97" y="211"/>
                    <a:pt x="102" y="213"/>
                  </a:cubicBezTo>
                  <a:cubicBezTo>
                    <a:pt x="102" y="216"/>
                    <a:pt x="102" y="216"/>
                    <a:pt x="102" y="216"/>
                  </a:cubicBezTo>
                  <a:cubicBezTo>
                    <a:pt x="106" y="218"/>
                    <a:pt x="109" y="219"/>
                    <a:pt x="111" y="220"/>
                  </a:cubicBezTo>
                  <a:cubicBezTo>
                    <a:pt x="113" y="221"/>
                    <a:pt x="115" y="221"/>
                    <a:pt x="116" y="222"/>
                  </a:cubicBezTo>
                  <a:cubicBezTo>
                    <a:pt x="118" y="222"/>
                    <a:pt x="118" y="222"/>
                    <a:pt x="119" y="221"/>
                  </a:cubicBezTo>
                  <a:cubicBezTo>
                    <a:pt x="119" y="221"/>
                    <a:pt x="119" y="220"/>
                    <a:pt x="121" y="221"/>
                  </a:cubicBezTo>
                  <a:cubicBezTo>
                    <a:pt x="123" y="221"/>
                    <a:pt x="126" y="222"/>
                    <a:pt x="132" y="224"/>
                  </a:cubicBezTo>
                  <a:cubicBezTo>
                    <a:pt x="131" y="224"/>
                    <a:pt x="130" y="224"/>
                    <a:pt x="129" y="224"/>
                  </a:cubicBezTo>
                  <a:cubicBezTo>
                    <a:pt x="124" y="225"/>
                    <a:pt x="124" y="225"/>
                    <a:pt x="124" y="225"/>
                  </a:cubicBezTo>
                  <a:cubicBezTo>
                    <a:pt x="131" y="226"/>
                    <a:pt x="131" y="226"/>
                    <a:pt x="131" y="226"/>
                  </a:cubicBezTo>
                  <a:cubicBezTo>
                    <a:pt x="134" y="227"/>
                    <a:pt x="134" y="227"/>
                    <a:pt x="134" y="227"/>
                  </a:cubicBezTo>
                  <a:cubicBezTo>
                    <a:pt x="135" y="227"/>
                    <a:pt x="135" y="227"/>
                    <a:pt x="135" y="227"/>
                  </a:cubicBezTo>
                  <a:cubicBezTo>
                    <a:pt x="136" y="226"/>
                    <a:pt x="136" y="226"/>
                    <a:pt x="136" y="226"/>
                  </a:cubicBezTo>
                  <a:cubicBezTo>
                    <a:pt x="136" y="227"/>
                    <a:pt x="137" y="229"/>
                    <a:pt x="137" y="230"/>
                  </a:cubicBezTo>
                  <a:cubicBezTo>
                    <a:pt x="138" y="229"/>
                    <a:pt x="138" y="229"/>
                    <a:pt x="138" y="229"/>
                  </a:cubicBezTo>
                  <a:cubicBezTo>
                    <a:pt x="139" y="229"/>
                    <a:pt x="139" y="228"/>
                    <a:pt x="140" y="228"/>
                  </a:cubicBezTo>
                  <a:cubicBezTo>
                    <a:pt x="134" y="213"/>
                    <a:pt x="132" y="208"/>
                    <a:pt x="129" y="193"/>
                  </a:cubicBezTo>
                  <a:cubicBezTo>
                    <a:pt x="128" y="195"/>
                    <a:pt x="127" y="194"/>
                    <a:pt x="126" y="191"/>
                  </a:cubicBezTo>
                  <a:cubicBezTo>
                    <a:pt x="125" y="190"/>
                    <a:pt x="124" y="188"/>
                    <a:pt x="123" y="185"/>
                  </a:cubicBezTo>
                  <a:cubicBezTo>
                    <a:pt x="123" y="184"/>
                    <a:pt x="122" y="183"/>
                    <a:pt x="122" y="182"/>
                  </a:cubicBezTo>
                  <a:cubicBezTo>
                    <a:pt x="121" y="180"/>
                    <a:pt x="121" y="179"/>
                    <a:pt x="121" y="178"/>
                  </a:cubicBezTo>
                  <a:cubicBezTo>
                    <a:pt x="120" y="171"/>
                    <a:pt x="123" y="181"/>
                    <a:pt x="120" y="168"/>
                  </a:cubicBezTo>
                  <a:cubicBezTo>
                    <a:pt x="122" y="171"/>
                    <a:pt x="124" y="174"/>
                    <a:pt x="124" y="180"/>
                  </a:cubicBezTo>
                  <a:cubicBezTo>
                    <a:pt x="124" y="180"/>
                    <a:pt x="124" y="180"/>
                    <a:pt x="124" y="181"/>
                  </a:cubicBezTo>
                  <a:cubicBezTo>
                    <a:pt x="125" y="181"/>
                    <a:pt x="125" y="182"/>
                    <a:pt x="125" y="182"/>
                  </a:cubicBezTo>
                  <a:cubicBezTo>
                    <a:pt x="126" y="183"/>
                    <a:pt x="127" y="185"/>
                    <a:pt x="127" y="185"/>
                  </a:cubicBezTo>
                  <a:cubicBezTo>
                    <a:pt x="127" y="184"/>
                    <a:pt x="127" y="182"/>
                    <a:pt x="126" y="180"/>
                  </a:cubicBezTo>
                  <a:cubicBezTo>
                    <a:pt x="126" y="179"/>
                    <a:pt x="126" y="178"/>
                    <a:pt x="126" y="177"/>
                  </a:cubicBezTo>
                  <a:cubicBezTo>
                    <a:pt x="125" y="175"/>
                    <a:pt x="125" y="173"/>
                    <a:pt x="124" y="171"/>
                  </a:cubicBezTo>
                  <a:cubicBezTo>
                    <a:pt x="123" y="167"/>
                    <a:pt x="122" y="163"/>
                    <a:pt x="121" y="161"/>
                  </a:cubicBezTo>
                  <a:cubicBezTo>
                    <a:pt x="121" y="162"/>
                    <a:pt x="122" y="165"/>
                    <a:pt x="122" y="166"/>
                  </a:cubicBezTo>
                  <a:cubicBezTo>
                    <a:pt x="119" y="160"/>
                    <a:pt x="117" y="153"/>
                    <a:pt x="115" y="147"/>
                  </a:cubicBezTo>
                  <a:cubicBezTo>
                    <a:pt x="115" y="144"/>
                    <a:pt x="116" y="146"/>
                    <a:pt x="117" y="148"/>
                  </a:cubicBezTo>
                  <a:cubicBezTo>
                    <a:pt x="116" y="144"/>
                    <a:pt x="114" y="142"/>
                    <a:pt x="113" y="136"/>
                  </a:cubicBezTo>
                  <a:cubicBezTo>
                    <a:pt x="115" y="137"/>
                    <a:pt x="116" y="137"/>
                    <a:pt x="119" y="145"/>
                  </a:cubicBezTo>
                  <a:cubicBezTo>
                    <a:pt x="117" y="139"/>
                    <a:pt x="115" y="132"/>
                    <a:pt x="113" y="126"/>
                  </a:cubicBezTo>
                  <a:cubicBezTo>
                    <a:pt x="114" y="125"/>
                    <a:pt x="113" y="116"/>
                    <a:pt x="114" y="119"/>
                  </a:cubicBezTo>
                  <a:cubicBezTo>
                    <a:pt x="114" y="113"/>
                    <a:pt x="112" y="107"/>
                    <a:pt x="111" y="101"/>
                  </a:cubicBezTo>
                  <a:cubicBezTo>
                    <a:pt x="110" y="94"/>
                    <a:pt x="108" y="87"/>
                    <a:pt x="109" y="81"/>
                  </a:cubicBezTo>
                  <a:cubicBezTo>
                    <a:pt x="109" y="80"/>
                    <a:pt x="109" y="80"/>
                    <a:pt x="109" y="79"/>
                  </a:cubicBezTo>
                  <a:cubicBezTo>
                    <a:pt x="109" y="79"/>
                    <a:pt x="109" y="78"/>
                    <a:pt x="109" y="78"/>
                  </a:cubicBezTo>
                  <a:cubicBezTo>
                    <a:pt x="109" y="77"/>
                    <a:pt x="109" y="77"/>
                    <a:pt x="109" y="76"/>
                  </a:cubicBezTo>
                  <a:cubicBezTo>
                    <a:pt x="109" y="74"/>
                    <a:pt x="110" y="72"/>
                    <a:pt x="112" y="72"/>
                  </a:cubicBezTo>
                  <a:cubicBezTo>
                    <a:pt x="112" y="71"/>
                    <a:pt x="113" y="71"/>
                    <a:pt x="114" y="71"/>
                  </a:cubicBezTo>
                  <a:cubicBezTo>
                    <a:pt x="115" y="71"/>
                    <a:pt x="116" y="72"/>
                    <a:pt x="117" y="72"/>
                  </a:cubicBezTo>
                  <a:cubicBezTo>
                    <a:pt x="117" y="74"/>
                    <a:pt x="117" y="75"/>
                    <a:pt x="116" y="76"/>
                  </a:cubicBezTo>
                  <a:cubicBezTo>
                    <a:pt x="119" y="81"/>
                    <a:pt x="118" y="78"/>
                    <a:pt x="118" y="76"/>
                  </a:cubicBezTo>
                  <a:cubicBezTo>
                    <a:pt x="118" y="74"/>
                    <a:pt x="119" y="73"/>
                    <a:pt x="124" y="81"/>
                  </a:cubicBezTo>
                  <a:cubicBezTo>
                    <a:pt x="130" y="94"/>
                    <a:pt x="123" y="87"/>
                    <a:pt x="125" y="92"/>
                  </a:cubicBezTo>
                  <a:cubicBezTo>
                    <a:pt x="129" y="98"/>
                    <a:pt x="135" y="109"/>
                    <a:pt x="138" y="122"/>
                  </a:cubicBezTo>
                  <a:cubicBezTo>
                    <a:pt x="136" y="118"/>
                    <a:pt x="135" y="115"/>
                    <a:pt x="133" y="111"/>
                  </a:cubicBezTo>
                  <a:close/>
                  <a:moveTo>
                    <a:pt x="191" y="117"/>
                  </a:moveTo>
                  <a:cubicBezTo>
                    <a:pt x="192" y="120"/>
                    <a:pt x="193" y="126"/>
                    <a:pt x="191" y="128"/>
                  </a:cubicBezTo>
                  <a:cubicBezTo>
                    <a:pt x="189" y="125"/>
                    <a:pt x="190" y="122"/>
                    <a:pt x="191" y="117"/>
                  </a:cubicBezTo>
                  <a:close/>
                  <a:moveTo>
                    <a:pt x="240" y="106"/>
                  </a:moveTo>
                  <a:cubicBezTo>
                    <a:pt x="239" y="103"/>
                    <a:pt x="239" y="100"/>
                    <a:pt x="240" y="96"/>
                  </a:cubicBezTo>
                  <a:cubicBezTo>
                    <a:pt x="240" y="99"/>
                    <a:pt x="240" y="102"/>
                    <a:pt x="240" y="106"/>
                  </a:cubicBezTo>
                  <a:close/>
                  <a:moveTo>
                    <a:pt x="363" y="278"/>
                  </a:moveTo>
                  <a:cubicBezTo>
                    <a:pt x="363" y="278"/>
                    <a:pt x="363" y="278"/>
                    <a:pt x="363" y="277"/>
                  </a:cubicBezTo>
                  <a:cubicBezTo>
                    <a:pt x="368" y="273"/>
                    <a:pt x="366" y="275"/>
                    <a:pt x="363" y="278"/>
                  </a:cubicBezTo>
                  <a:close/>
                  <a:moveTo>
                    <a:pt x="353" y="287"/>
                  </a:moveTo>
                  <a:cubicBezTo>
                    <a:pt x="353" y="289"/>
                    <a:pt x="353" y="289"/>
                    <a:pt x="354" y="288"/>
                  </a:cubicBezTo>
                  <a:cubicBezTo>
                    <a:pt x="354" y="287"/>
                    <a:pt x="356" y="285"/>
                    <a:pt x="358" y="283"/>
                  </a:cubicBezTo>
                  <a:cubicBezTo>
                    <a:pt x="357" y="283"/>
                    <a:pt x="356" y="284"/>
                    <a:pt x="353" y="287"/>
                  </a:cubicBezTo>
                  <a:close/>
                  <a:moveTo>
                    <a:pt x="40" y="238"/>
                  </a:moveTo>
                  <a:cubicBezTo>
                    <a:pt x="38" y="236"/>
                    <a:pt x="38" y="236"/>
                    <a:pt x="38" y="236"/>
                  </a:cubicBezTo>
                  <a:cubicBezTo>
                    <a:pt x="43" y="240"/>
                    <a:pt x="41" y="239"/>
                    <a:pt x="40" y="2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0" name="Freeform 20254"/>
            <p:cNvSpPr/>
            <p:nvPr/>
          </p:nvSpPr>
          <p:spPr bwMode="auto">
            <a:xfrm>
              <a:off x="3575051" y="2828926"/>
              <a:ext cx="3175" cy="7938"/>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0" y="1"/>
                    <a:pt x="0" y="1"/>
                    <a:pt x="1" y="1"/>
                  </a:cubicBezTo>
                  <a:cubicBezTo>
                    <a:pt x="0" y="0"/>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1" name="Freeform 20255"/>
            <p:cNvSpPr/>
            <p:nvPr/>
          </p:nvSpPr>
          <p:spPr bwMode="auto">
            <a:xfrm>
              <a:off x="3140076" y="2840038"/>
              <a:ext cx="3175" cy="317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2" name="Freeform 20256"/>
            <p:cNvSpPr/>
            <p:nvPr/>
          </p:nvSpPr>
          <p:spPr bwMode="auto">
            <a:xfrm>
              <a:off x="4057651" y="3244851"/>
              <a:ext cx="15875" cy="11113"/>
            </a:xfrm>
            <a:custGeom>
              <a:avLst/>
              <a:gdLst>
                <a:gd name="T0" fmla="*/ 5 w 5"/>
                <a:gd name="T1" fmla="*/ 0 h 3"/>
                <a:gd name="T2" fmla="*/ 0 w 5"/>
                <a:gd name="T3" fmla="*/ 2 h 3"/>
                <a:gd name="T4" fmla="*/ 5 w 5"/>
                <a:gd name="T5" fmla="*/ 0 h 3"/>
              </a:gdLst>
              <a:ahLst/>
              <a:cxnLst>
                <a:cxn ang="0">
                  <a:pos x="T0" y="T1"/>
                </a:cxn>
                <a:cxn ang="0">
                  <a:pos x="T2" y="T3"/>
                </a:cxn>
                <a:cxn ang="0">
                  <a:pos x="T4" y="T5"/>
                </a:cxn>
              </a:cxnLst>
              <a:rect l="0" t="0" r="r" b="b"/>
              <a:pathLst>
                <a:path w="5" h="3">
                  <a:moveTo>
                    <a:pt x="5" y="0"/>
                  </a:moveTo>
                  <a:cubicBezTo>
                    <a:pt x="2" y="1"/>
                    <a:pt x="1" y="2"/>
                    <a:pt x="0" y="2"/>
                  </a:cubicBezTo>
                  <a:cubicBezTo>
                    <a:pt x="0" y="3"/>
                    <a:pt x="1" y="2"/>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3" name="Freeform 20257"/>
            <p:cNvSpPr/>
            <p:nvPr/>
          </p:nvSpPr>
          <p:spPr bwMode="auto">
            <a:xfrm>
              <a:off x="3884613" y="3729038"/>
              <a:ext cx="6350" cy="26988"/>
            </a:xfrm>
            <a:custGeom>
              <a:avLst/>
              <a:gdLst>
                <a:gd name="T0" fmla="*/ 1 w 2"/>
                <a:gd name="T1" fmla="*/ 8 h 8"/>
                <a:gd name="T2" fmla="*/ 2 w 2"/>
                <a:gd name="T3" fmla="*/ 0 h 8"/>
                <a:gd name="T4" fmla="*/ 0 w 2"/>
                <a:gd name="T5" fmla="*/ 7 h 8"/>
                <a:gd name="T6" fmla="*/ 1 w 2"/>
                <a:gd name="T7" fmla="*/ 8 h 8"/>
              </a:gdLst>
              <a:ahLst/>
              <a:cxnLst>
                <a:cxn ang="0">
                  <a:pos x="T0" y="T1"/>
                </a:cxn>
                <a:cxn ang="0">
                  <a:pos x="T2" y="T3"/>
                </a:cxn>
                <a:cxn ang="0">
                  <a:pos x="T4" y="T5"/>
                </a:cxn>
                <a:cxn ang="0">
                  <a:pos x="T6" y="T7"/>
                </a:cxn>
              </a:cxnLst>
              <a:rect l="0" t="0" r="r" b="b"/>
              <a:pathLst>
                <a:path w="2" h="8">
                  <a:moveTo>
                    <a:pt x="1" y="8"/>
                  </a:moveTo>
                  <a:cubicBezTo>
                    <a:pt x="1" y="5"/>
                    <a:pt x="1" y="2"/>
                    <a:pt x="2" y="0"/>
                  </a:cubicBezTo>
                  <a:cubicBezTo>
                    <a:pt x="1" y="4"/>
                    <a:pt x="1" y="5"/>
                    <a:pt x="0" y="7"/>
                  </a:cubicBezTo>
                  <a:cubicBezTo>
                    <a:pt x="0" y="7"/>
                    <a:pt x="1"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4" name="Freeform 20258"/>
            <p:cNvSpPr/>
            <p:nvPr/>
          </p:nvSpPr>
          <p:spPr bwMode="auto">
            <a:xfrm>
              <a:off x="3833813" y="3994151"/>
              <a:ext cx="6350" cy="30163"/>
            </a:xfrm>
            <a:custGeom>
              <a:avLst/>
              <a:gdLst>
                <a:gd name="T0" fmla="*/ 0 w 2"/>
                <a:gd name="T1" fmla="*/ 5 h 9"/>
                <a:gd name="T2" fmla="*/ 1 w 2"/>
                <a:gd name="T3" fmla="*/ 9 h 9"/>
                <a:gd name="T4" fmla="*/ 1 w 2"/>
                <a:gd name="T5" fmla="*/ 9 h 9"/>
                <a:gd name="T6" fmla="*/ 0 w 2"/>
                <a:gd name="T7" fmla="*/ 5 h 9"/>
              </a:gdLst>
              <a:ahLst/>
              <a:cxnLst>
                <a:cxn ang="0">
                  <a:pos x="T0" y="T1"/>
                </a:cxn>
                <a:cxn ang="0">
                  <a:pos x="T2" y="T3"/>
                </a:cxn>
                <a:cxn ang="0">
                  <a:pos x="T4" y="T5"/>
                </a:cxn>
                <a:cxn ang="0">
                  <a:pos x="T6" y="T7"/>
                </a:cxn>
              </a:cxnLst>
              <a:rect l="0" t="0" r="r" b="b"/>
              <a:pathLst>
                <a:path w="2" h="9">
                  <a:moveTo>
                    <a:pt x="0" y="5"/>
                  </a:moveTo>
                  <a:cubicBezTo>
                    <a:pt x="1" y="7"/>
                    <a:pt x="0" y="8"/>
                    <a:pt x="1" y="9"/>
                  </a:cubicBezTo>
                  <a:cubicBezTo>
                    <a:pt x="1" y="9"/>
                    <a:pt x="1" y="9"/>
                    <a:pt x="1" y="9"/>
                  </a:cubicBezTo>
                  <a:cubicBezTo>
                    <a:pt x="2" y="3"/>
                    <a:pt x="1" y="0"/>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5" name="Freeform 20259"/>
            <p:cNvSpPr/>
            <p:nvPr/>
          </p:nvSpPr>
          <p:spPr bwMode="auto">
            <a:xfrm>
              <a:off x="3857626" y="3779838"/>
              <a:ext cx="6350" cy="44450"/>
            </a:xfrm>
            <a:custGeom>
              <a:avLst/>
              <a:gdLst>
                <a:gd name="T0" fmla="*/ 2 w 2"/>
                <a:gd name="T1" fmla="*/ 0 h 13"/>
                <a:gd name="T2" fmla="*/ 0 w 2"/>
                <a:gd name="T3" fmla="*/ 12 h 13"/>
                <a:gd name="T4" fmla="*/ 0 w 2"/>
                <a:gd name="T5" fmla="*/ 11 h 13"/>
                <a:gd name="T6" fmla="*/ 2 w 2"/>
                <a:gd name="T7" fmla="*/ 0 h 13"/>
              </a:gdLst>
              <a:ahLst/>
              <a:cxnLst>
                <a:cxn ang="0">
                  <a:pos x="T0" y="T1"/>
                </a:cxn>
                <a:cxn ang="0">
                  <a:pos x="T2" y="T3"/>
                </a:cxn>
                <a:cxn ang="0">
                  <a:pos x="T4" y="T5"/>
                </a:cxn>
                <a:cxn ang="0">
                  <a:pos x="T6" y="T7"/>
                </a:cxn>
              </a:cxnLst>
              <a:rect l="0" t="0" r="r" b="b"/>
              <a:pathLst>
                <a:path w="2" h="13">
                  <a:moveTo>
                    <a:pt x="2" y="0"/>
                  </a:moveTo>
                  <a:cubicBezTo>
                    <a:pt x="0" y="1"/>
                    <a:pt x="0" y="6"/>
                    <a:pt x="0" y="12"/>
                  </a:cubicBezTo>
                  <a:cubicBezTo>
                    <a:pt x="0" y="12"/>
                    <a:pt x="0" y="12"/>
                    <a:pt x="0" y="11"/>
                  </a:cubicBezTo>
                  <a:cubicBezTo>
                    <a:pt x="2" y="13"/>
                    <a:pt x="2" y="7"/>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6" name="Freeform 20260"/>
            <p:cNvSpPr/>
            <p:nvPr/>
          </p:nvSpPr>
          <p:spPr bwMode="auto">
            <a:xfrm>
              <a:off x="3857626" y="3827463"/>
              <a:ext cx="3175" cy="20638"/>
            </a:xfrm>
            <a:custGeom>
              <a:avLst/>
              <a:gdLst>
                <a:gd name="T0" fmla="*/ 0 w 1"/>
                <a:gd name="T1" fmla="*/ 0 h 6"/>
                <a:gd name="T2" fmla="*/ 0 w 1"/>
                <a:gd name="T3" fmla="*/ 5 h 6"/>
                <a:gd name="T4" fmla="*/ 0 w 1"/>
                <a:gd name="T5" fmla="*/ 0 h 6"/>
              </a:gdLst>
              <a:ahLst/>
              <a:cxnLst>
                <a:cxn ang="0">
                  <a:pos x="T0" y="T1"/>
                </a:cxn>
                <a:cxn ang="0">
                  <a:pos x="T2" y="T3"/>
                </a:cxn>
                <a:cxn ang="0">
                  <a:pos x="T4" y="T5"/>
                </a:cxn>
              </a:cxnLst>
              <a:rect l="0" t="0" r="r" b="b"/>
              <a:pathLst>
                <a:path w="1" h="6">
                  <a:moveTo>
                    <a:pt x="0" y="0"/>
                  </a:moveTo>
                  <a:cubicBezTo>
                    <a:pt x="0" y="2"/>
                    <a:pt x="0" y="4"/>
                    <a:pt x="0" y="5"/>
                  </a:cubicBezTo>
                  <a:cubicBezTo>
                    <a:pt x="1" y="6"/>
                    <a:pt x="0"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7" name="Freeform 20261"/>
            <p:cNvSpPr/>
            <p:nvPr/>
          </p:nvSpPr>
          <p:spPr bwMode="auto">
            <a:xfrm>
              <a:off x="3932238" y="3571876"/>
              <a:ext cx="19050" cy="38100"/>
            </a:xfrm>
            <a:custGeom>
              <a:avLst/>
              <a:gdLst>
                <a:gd name="T0" fmla="*/ 2 w 6"/>
                <a:gd name="T1" fmla="*/ 6 h 11"/>
                <a:gd name="T2" fmla="*/ 1 w 6"/>
                <a:gd name="T3" fmla="*/ 10 h 11"/>
                <a:gd name="T4" fmla="*/ 4 w 6"/>
                <a:gd name="T5" fmla="*/ 4 h 11"/>
                <a:gd name="T6" fmla="*/ 2 w 6"/>
                <a:gd name="T7" fmla="*/ 6 h 11"/>
              </a:gdLst>
              <a:ahLst/>
              <a:cxnLst>
                <a:cxn ang="0">
                  <a:pos x="T0" y="T1"/>
                </a:cxn>
                <a:cxn ang="0">
                  <a:pos x="T2" y="T3"/>
                </a:cxn>
                <a:cxn ang="0">
                  <a:pos x="T4" y="T5"/>
                </a:cxn>
                <a:cxn ang="0">
                  <a:pos x="T6" y="T7"/>
                </a:cxn>
              </a:cxnLst>
              <a:rect l="0" t="0" r="r" b="b"/>
              <a:pathLst>
                <a:path w="6" h="11">
                  <a:moveTo>
                    <a:pt x="2" y="6"/>
                  </a:moveTo>
                  <a:cubicBezTo>
                    <a:pt x="0" y="8"/>
                    <a:pt x="3" y="9"/>
                    <a:pt x="1" y="10"/>
                  </a:cubicBezTo>
                  <a:cubicBezTo>
                    <a:pt x="1" y="11"/>
                    <a:pt x="3" y="7"/>
                    <a:pt x="4" y="4"/>
                  </a:cubicBezTo>
                  <a:cubicBezTo>
                    <a:pt x="6" y="2"/>
                    <a:pt x="6" y="0"/>
                    <a:pt x="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8" name="Freeform 20262"/>
            <p:cNvSpPr/>
            <p:nvPr/>
          </p:nvSpPr>
          <p:spPr bwMode="auto">
            <a:xfrm>
              <a:off x="3843338" y="3776663"/>
              <a:ext cx="6350" cy="20638"/>
            </a:xfrm>
            <a:custGeom>
              <a:avLst/>
              <a:gdLst>
                <a:gd name="T0" fmla="*/ 0 w 4"/>
                <a:gd name="T1" fmla="*/ 13 h 13"/>
                <a:gd name="T2" fmla="*/ 4 w 4"/>
                <a:gd name="T3" fmla="*/ 8 h 13"/>
                <a:gd name="T4" fmla="*/ 2 w 4"/>
                <a:gd name="T5" fmla="*/ 0 h 13"/>
                <a:gd name="T6" fmla="*/ 0 w 4"/>
                <a:gd name="T7" fmla="*/ 13 h 13"/>
              </a:gdLst>
              <a:ahLst/>
              <a:cxnLst>
                <a:cxn ang="0">
                  <a:pos x="T0" y="T1"/>
                </a:cxn>
                <a:cxn ang="0">
                  <a:pos x="T2" y="T3"/>
                </a:cxn>
                <a:cxn ang="0">
                  <a:pos x="T4" y="T5"/>
                </a:cxn>
                <a:cxn ang="0">
                  <a:pos x="T6" y="T7"/>
                </a:cxn>
              </a:cxnLst>
              <a:rect l="0" t="0" r="r" b="b"/>
              <a:pathLst>
                <a:path w="4" h="13">
                  <a:moveTo>
                    <a:pt x="0" y="13"/>
                  </a:moveTo>
                  <a:lnTo>
                    <a:pt x="4" y="8"/>
                  </a:lnTo>
                  <a:lnTo>
                    <a:pt x="2"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9" name="Freeform 20263"/>
            <p:cNvSpPr/>
            <p:nvPr/>
          </p:nvSpPr>
          <p:spPr bwMode="auto">
            <a:xfrm>
              <a:off x="3867151" y="3636963"/>
              <a:ext cx="17463" cy="36513"/>
            </a:xfrm>
            <a:custGeom>
              <a:avLst/>
              <a:gdLst>
                <a:gd name="T0" fmla="*/ 5 w 5"/>
                <a:gd name="T1" fmla="*/ 0 h 11"/>
                <a:gd name="T2" fmla="*/ 0 w 5"/>
                <a:gd name="T3" fmla="*/ 8 h 11"/>
                <a:gd name="T4" fmla="*/ 0 w 5"/>
                <a:gd name="T5" fmla="*/ 11 h 11"/>
                <a:gd name="T6" fmla="*/ 5 w 5"/>
                <a:gd name="T7" fmla="*/ 0 h 11"/>
              </a:gdLst>
              <a:ahLst/>
              <a:cxnLst>
                <a:cxn ang="0">
                  <a:pos x="T0" y="T1"/>
                </a:cxn>
                <a:cxn ang="0">
                  <a:pos x="T2" y="T3"/>
                </a:cxn>
                <a:cxn ang="0">
                  <a:pos x="T4" y="T5"/>
                </a:cxn>
                <a:cxn ang="0">
                  <a:pos x="T6" y="T7"/>
                </a:cxn>
              </a:cxnLst>
              <a:rect l="0" t="0" r="r" b="b"/>
              <a:pathLst>
                <a:path w="5" h="11">
                  <a:moveTo>
                    <a:pt x="5" y="0"/>
                  </a:moveTo>
                  <a:cubicBezTo>
                    <a:pt x="3" y="2"/>
                    <a:pt x="2" y="5"/>
                    <a:pt x="0" y="8"/>
                  </a:cubicBezTo>
                  <a:cubicBezTo>
                    <a:pt x="1" y="8"/>
                    <a:pt x="1" y="10"/>
                    <a:pt x="0" y="11"/>
                  </a:cubicBezTo>
                  <a:cubicBezTo>
                    <a:pt x="2" y="5"/>
                    <a:pt x="5"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0" name="Freeform 20264"/>
            <p:cNvSpPr/>
            <p:nvPr/>
          </p:nvSpPr>
          <p:spPr bwMode="auto">
            <a:xfrm>
              <a:off x="3863976" y="3673476"/>
              <a:ext cx="3175" cy="28575"/>
            </a:xfrm>
            <a:custGeom>
              <a:avLst/>
              <a:gdLst>
                <a:gd name="T0" fmla="*/ 1 w 1"/>
                <a:gd name="T1" fmla="*/ 0 h 8"/>
                <a:gd name="T2" fmla="*/ 0 w 1"/>
                <a:gd name="T3" fmla="*/ 8 h 8"/>
                <a:gd name="T4" fmla="*/ 1 w 1"/>
                <a:gd name="T5" fmla="*/ 0 h 8"/>
              </a:gdLst>
              <a:ahLst/>
              <a:cxnLst>
                <a:cxn ang="0">
                  <a:pos x="T0" y="T1"/>
                </a:cxn>
                <a:cxn ang="0">
                  <a:pos x="T2" y="T3"/>
                </a:cxn>
                <a:cxn ang="0">
                  <a:pos x="T4" y="T5"/>
                </a:cxn>
              </a:cxnLst>
              <a:rect l="0" t="0" r="r" b="b"/>
              <a:pathLst>
                <a:path w="1" h="8">
                  <a:moveTo>
                    <a:pt x="1" y="0"/>
                  </a:moveTo>
                  <a:cubicBezTo>
                    <a:pt x="0" y="3"/>
                    <a:pt x="0" y="6"/>
                    <a:pt x="0" y="8"/>
                  </a:cubicBezTo>
                  <a:cubicBezTo>
                    <a:pt x="0" y="6"/>
                    <a:pt x="1"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1" name="Freeform 20265"/>
            <p:cNvSpPr/>
            <p:nvPr/>
          </p:nvSpPr>
          <p:spPr bwMode="auto">
            <a:xfrm>
              <a:off x="3846513" y="3714751"/>
              <a:ext cx="6350" cy="34925"/>
            </a:xfrm>
            <a:custGeom>
              <a:avLst/>
              <a:gdLst>
                <a:gd name="T0" fmla="*/ 0 w 2"/>
                <a:gd name="T1" fmla="*/ 10 h 10"/>
                <a:gd name="T2" fmla="*/ 1 w 2"/>
                <a:gd name="T3" fmla="*/ 7 h 10"/>
                <a:gd name="T4" fmla="*/ 2 w 2"/>
                <a:gd name="T5" fmla="*/ 0 h 10"/>
                <a:gd name="T6" fmla="*/ 0 w 2"/>
                <a:gd name="T7" fmla="*/ 10 h 10"/>
              </a:gdLst>
              <a:ahLst/>
              <a:cxnLst>
                <a:cxn ang="0">
                  <a:pos x="T0" y="T1"/>
                </a:cxn>
                <a:cxn ang="0">
                  <a:pos x="T2" y="T3"/>
                </a:cxn>
                <a:cxn ang="0">
                  <a:pos x="T4" y="T5"/>
                </a:cxn>
                <a:cxn ang="0">
                  <a:pos x="T6" y="T7"/>
                </a:cxn>
              </a:cxnLst>
              <a:rect l="0" t="0" r="r" b="b"/>
              <a:pathLst>
                <a:path w="2" h="10">
                  <a:moveTo>
                    <a:pt x="0" y="10"/>
                  </a:moveTo>
                  <a:cubicBezTo>
                    <a:pt x="1" y="7"/>
                    <a:pt x="1" y="7"/>
                    <a:pt x="1" y="7"/>
                  </a:cubicBezTo>
                  <a:cubicBezTo>
                    <a:pt x="1" y="5"/>
                    <a:pt x="1" y="3"/>
                    <a:pt x="2" y="0"/>
                  </a:cubicBezTo>
                  <a:cubicBezTo>
                    <a:pt x="1" y="4"/>
                    <a:pt x="0" y="7"/>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2" name="Freeform 20266"/>
            <p:cNvSpPr/>
            <p:nvPr/>
          </p:nvSpPr>
          <p:spPr bwMode="auto">
            <a:xfrm>
              <a:off x="4111626" y="3333751"/>
              <a:ext cx="33338" cy="33338"/>
            </a:xfrm>
            <a:custGeom>
              <a:avLst/>
              <a:gdLst>
                <a:gd name="T0" fmla="*/ 2 w 10"/>
                <a:gd name="T1" fmla="*/ 10 h 10"/>
                <a:gd name="T2" fmla="*/ 9 w 10"/>
                <a:gd name="T3" fmla="*/ 2 h 10"/>
                <a:gd name="T4" fmla="*/ 5 w 10"/>
                <a:gd name="T5" fmla="*/ 5 h 10"/>
                <a:gd name="T6" fmla="*/ 2 w 10"/>
                <a:gd name="T7" fmla="*/ 10 h 10"/>
              </a:gdLst>
              <a:ahLst/>
              <a:cxnLst>
                <a:cxn ang="0">
                  <a:pos x="T0" y="T1"/>
                </a:cxn>
                <a:cxn ang="0">
                  <a:pos x="T2" y="T3"/>
                </a:cxn>
                <a:cxn ang="0">
                  <a:pos x="T4" y="T5"/>
                </a:cxn>
                <a:cxn ang="0">
                  <a:pos x="T6" y="T7"/>
                </a:cxn>
              </a:cxnLst>
              <a:rect l="0" t="0" r="r" b="b"/>
              <a:pathLst>
                <a:path w="10" h="10">
                  <a:moveTo>
                    <a:pt x="2" y="10"/>
                  </a:moveTo>
                  <a:cubicBezTo>
                    <a:pt x="5" y="7"/>
                    <a:pt x="7" y="4"/>
                    <a:pt x="9" y="2"/>
                  </a:cubicBezTo>
                  <a:cubicBezTo>
                    <a:pt x="10" y="0"/>
                    <a:pt x="7" y="2"/>
                    <a:pt x="5" y="5"/>
                  </a:cubicBezTo>
                  <a:cubicBezTo>
                    <a:pt x="3" y="7"/>
                    <a:pt x="0" y="10"/>
                    <a:pt x="2"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3" name="Freeform 20267"/>
            <p:cNvSpPr/>
            <p:nvPr/>
          </p:nvSpPr>
          <p:spPr bwMode="auto">
            <a:xfrm>
              <a:off x="4022726" y="3414713"/>
              <a:ext cx="17463" cy="14288"/>
            </a:xfrm>
            <a:custGeom>
              <a:avLst/>
              <a:gdLst>
                <a:gd name="T0" fmla="*/ 0 w 5"/>
                <a:gd name="T1" fmla="*/ 4 h 4"/>
                <a:gd name="T2" fmla="*/ 5 w 5"/>
                <a:gd name="T3" fmla="*/ 2 h 4"/>
                <a:gd name="T4" fmla="*/ 3 w 5"/>
                <a:gd name="T5" fmla="*/ 0 h 4"/>
                <a:gd name="T6" fmla="*/ 0 w 5"/>
                <a:gd name="T7" fmla="*/ 4 h 4"/>
              </a:gdLst>
              <a:ahLst/>
              <a:cxnLst>
                <a:cxn ang="0">
                  <a:pos x="T0" y="T1"/>
                </a:cxn>
                <a:cxn ang="0">
                  <a:pos x="T2" y="T3"/>
                </a:cxn>
                <a:cxn ang="0">
                  <a:pos x="T4" y="T5"/>
                </a:cxn>
                <a:cxn ang="0">
                  <a:pos x="T6" y="T7"/>
                </a:cxn>
              </a:cxnLst>
              <a:rect l="0" t="0" r="r" b="b"/>
              <a:pathLst>
                <a:path w="5" h="4">
                  <a:moveTo>
                    <a:pt x="0" y="4"/>
                  </a:moveTo>
                  <a:cubicBezTo>
                    <a:pt x="3" y="2"/>
                    <a:pt x="3" y="2"/>
                    <a:pt x="5" y="2"/>
                  </a:cubicBezTo>
                  <a:cubicBezTo>
                    <a:pt x="3" y="0"/>
                    <a:pt x="3" y="0"/>
                    <a:pt x="3" y="0"/>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4" name="Freeform 20268"/>
            <p:cNvSpPr/>
            <p:nvPr/>
          </p:nvSpPr>
          <p:spPr bwMode="auto">
            <a:xfrm>
              <a:off x="4078288" y="3313113"/>
              <a:ext cx="57150" cy="61913"/>
            </a:xfrm>
            <a:custGeom>
              <a:avLst/>
              <a:gdLst>
                <a:gd name="T0" fmla="*/ 7 w 17"/>
                <a:gd name="T1" fmla="*/ 12 h 18"/>
                <a:gd name="T2" fmla="*/ 7 w 17"/>
                <a:gd name="T3" fmla="*/ 9 h 18"/>
                <a:gd name="T4" fmla="*/ 7 w 17"/>
                <a:gd name="T5" fmla="*/ 12 h 18"/>
              </a:gdLst>
              <a:ahLst/>
              <a:cxnLst>
                <a:cxn ang="0">
                  <a:pos x="T0" y="T1"/>
                </a:cxn>
                <a:cxn ang="0">
                  <a:pos x="T2" y="T3"/>
                </a:cxn>
                <a:cxn ang="0">
                  <a:pos x="T4" y="T5"/>
                </a:cxn>
              </a:cxnLst>
              <a:rect l="0" t="0" r="r" b="b"/>
              <a:pathLst>
                <a:path w="17" h="18">
                  <a:moveTo>
                    <a:pt x="7" y="12"/>
                  </a:moveTo>
                  <a:cubicBezTo>
                    <a:pt x="7" y="11"/>
                    <a:pt x="17" y="0"/>
                    <a:pt x="7" y="9"/>
                  </a:cubicBezTo>
                  <a:cubicBezTo>
                    <a:pt x="7" y="11"/>
                    <a:pt x="0" y="18"/>
                    <a:pt x="7"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5" name="Freeform 20269"/>
            <p:cNvSpPr/>
            <p:nvPr/>
          </p:nvSpPr>
          <p:spPr bwMode="auto">
            <a:xfrm>
              <a:off x="4013201" y="3244851"/>
              <a:ext cx="9525" cy="17463"/>
            </a:xfrm>
            <a:custGeom>
              <a:avLst/>
              <a:gdLst>
                <a:gd name="T0" fmla="*/ 0 w 6"/>
                <a:gd name="T1" fmla="*/ 11 h 11"/>
                <a:gd name="T2" fmla="*/ 6 w 6"/>
                <a:gd name="T3" fmla="*/ 7 h 11"/>
                <a:gd name="T4" fmla="*/ 0 w 6"/>
                <a:gd name="T5" fmla="*/ 0 h 11"/>
                <a:gd name="T6" fmla="*/ 0 w 6"/>
                <a:gd name="T7" fmla="*/ 11 h 11"/>
              </a:gdLst>
              <a:ahLst/>
              <a:cxnLst>
                <a:cxn ang="0">
                  <a:pos x="T0" y="T1"/>
                </a:cxn>
                <a:cxn ang="0">
                  <a:pos x="T2" y="T3"/>
                </a:cxn>
                <a:cxn ang="0">
                  <a:pos x="T4" y="T5"/>
                </a:cxn>
                <a:cxn ang="0">
                  <a:pos x="T6" y="T7"/>
                </a:cxn>
              </a:cxnLst>
              <a:rect l="0" t="0" r="r" b="b"/>
              <a:pathLst>
                <a:path w="6" h="11">
                  <a:moveTo>
                    <a:pt x="0" y="11"/>
                  </a:moveTo>
                  <a:lnTo>
                    <a:pt x="6" y="7"/>
                  </a:lnTo>
                  <a:lnTo>
                    <a:pt x="0" y="0"/>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6" name="Freeform 20270"/>
            <p:cNvSpPr/>
            <p:nvPr/>
          </p:nvSpPr>
          <p:spPr bwMode="auto">
            <a:xfrm>
              <a:off x="3897313" y="3009901"/>
              <a:ext cx="34925" cy="65088"/>
            </a:xfrm>
            <a:custGeom>
              <a:avLst/>
              <a:gdLst>
                <a:gd name="T0" fmla="*/ 6 w 10"/>
                <a:gd name="T1" fmla="*/ 3 h 19"/>
                <a:gd name="T2" fmla="*/ 2 w 10"/>
                <a:gd name="T3" fmla="*/ 16 h 19"/>
                <a:gd name="T4" fmla="*/ 6 w 10"/>
                <a:gd name="T5" fmla="*/ 11 h 19"/>
                <a:gd name="T6" fmla="*/ 6 w 10"/>
                <a:gd name="T7" fmla="*/ 3 h 19"/>
              </a:gdLst>
              <a:ahLst/>
              <a:cxnLst>
                <a:cxn ang="0">
                  <a:pos x="T0" y="T1"/>
                </a:cxn>
                <a:cxn ang="0">
                  <a:pos x="T2" y="T3"/>
                </a:cxn>
                <a:cxn ang="0">
                  <a:pos x="T4" y="T5"/>
                </a:cxn>
                <a:cxn ang="0">
                  <a:pos x="T6" y="T7"/>
                </a:cxn>
              </a:cxnLst>
              <a:rect l="0" t="0" r="r" b="b"/>
              <a:pathLst>
                <a:path w="10" h="19">
                  <a:moveTo>
                    <a:pt x="6" y="3"/>
                  </a:moveTo>
                  <a:cubicBezTo>
                    <a:pt x="0" y="14"/>
                    <a:pt x="7" y="6"/>
                    <a:pt x="2" y="16"/>
                  </a:cubicBezTo>
                  <a:cubicBezTo>
                    <a:pt x="1" y="19"/>
                    <a:pt x="6" y="8"/>
                    <a:pt x="6" y="11"/>
                  </a:cubicBezTo>
                  <a:cubicBezTo>
                    <a:pt x="8" y="4"/>
                    <a:pt x="10" y="0"/>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7" name="Freeform 20271"/>
            <p:cNvSpPr/>
            <p:nvPr/>
          </p:nvSpPr>
          <p:spPr bwMode="auto">
            <a:xfrm>
              <a:off x="3914776" y="3048001"/>
              <a:ext cx="3175" cy="12700"/>
            </a:xfrm>
            <a:custGeom>
              <a:avLst/>
              <a:gdLst>
                <a:gd name="T0" fmla="*/ 1 w 1"/>
                <a:gd name="T1" fmla="*/ 0 h 4"/>
                <a:gd name="T2" fmla="*/ 0 w 1"/>
                <a:gd name="T3" fmla="*/ 4 h 4"/>
                <a:gd name="T4" fmla="*/ 1 w 1"/>
                <a:gd name="T5" fmla="*/ 0 h 4"/>
              </a:gdLst>
              <a:ahLst/>
              <a:cxnLst>
                <a:cxn ang="0">
                  <a:pos x="T0" y="T1"/>
                </a:cxn>
                <a:cxn ang="0">
                  <a:pos x="T2" y="T3"/>
                </a:cxn>
                <a:cxn ang="0">
                  <a:pos x="T4" y="T5"/>
                </a:cxn>
              </a:cxnLst>
              <a:rect l="0" t="0" r="r" b="b"/>
              <a:pathLst>
                <a:path w="1" h="4">
                  <a:moveTo>
                    <a:pt x="1" y="0"/>
                  </a:moveTo>
                  <a:cubicBezTo>
                    <a:pt x="1" y="1"/>
                    <a:pt x="0" y="3"/>
                    <a:pt x="0" y="4"/>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8" name="Freeform 20272"/>
            <p:cNvSpPr/>
            <p:nvPr/>
          </p:nvSpPr>
          <p:spPr bwMode="auto">
            <a:xfrm>
              <a:off x="3265488" y="4941888"/>
              <a:ext cx="3175" cy="26988"/>
            </a:xfrm>
            <a:custGeom>
              <a:avLst/>
              <a:gdLst>
                <a:gd name="T0" fmla="*/ 0 w 2"/>
                <a:gd name="T1" fmla="*/ 0 h 17"/>
                <a:gd name="T2" fmla="*/ 0 w 2"/>
                <a:gd name="T3" fmla="*/ 17 h 17"/>
                <a:gd name="T4" fmla="*/ 2 w 2"/>
                <a:gd name="T5" fmla="*/ 6 h 17"/>
                <a:gd name="T6" fmla="*/ 0 w 2"/>
                <a:gd name="T7" fmla="*/ 0 h 17"/>
              </a:gdLst>
              <a:ahLst/>
              <a:cxnLst>
                <a:cxn ang="0">
                  <a:pos x="T0" y="T1"/>
                </a:cxn>
                <a:cxn ang="0">
                  <a:pos x="T2" y="T3"/>
                </a:cxn>
                <a:cxn ang="0">
                  <a:pos x="T4" y="T5"/>
                </a:cxn>
                <a:cxn ang="0">
                  <a:pos x="T6" y="T7"/>
                </a:cxn>
              </a:cxnLst>
              <a:rect l="0" t="0" r="r" b="b"/>
              <a:pathLst>
                <a:path w="2" h="17">
                  <a:moveTo>
                    <a:pt x="0" y="0"/>
                  </a:moveTo>
                  <a:lnTo>
                    <a:pt x="0" y="17"/>
                  </a:lnTo>
                  <a:lnTo>
                    <a:pt x="2" y="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9" name="Freeform 20273"/>
            <p:cNvSpPr/>
            <p:nvPr/>
          </p:nvSpPr>
          <p:spPr bwMode="auto">
            <a:xfrm>
              <a:off x="3268663" y="4995863"/>
              <a:ext cx="11113" cy="23813"/>
            </a:xfrm>
            <a:custGeom>
              <a:avLst/>
              <a:gdLst>
                <a:gd name="T0" fmla="*/ 3 w 3"/>
                <a:gd name="T1" fmla="*/ 0 h 7"/>
                <a:gd name="T2" fmla="*/ 0 w 3"/>
                <a:gd name="T3" fmla="*/ 2 h 7"/>
                <a:gd name="T4" fmla="*/ 3 w 3"/>
                <a:gd name="T5" fmla="*/ 7 h 7"/>
                <a:gd name="T6" fmla="*/ 3 w 3"/>
                <a:gd name="T7" fmla="*/ 0 h 7"/>
              </a:gdLst>
              <a:ahLst/>
              <a:cxnLst>
                <a:cxn ang="0">
                  <a:pos x="T0" y="T1"/>
                </a:cxn>
                <a:cxn ang="0">
                  <a:pos x="T2" y="T3"/>
                </a:cxn>
                <a:cxn ang="0">
                  <a:pos x="T4" y="T5"/>
                </a:cxn>
                <a:cxn ang="0">
                  <a:pos x="T6" y="T7"/>
                </a:cxn>
              </a:cxnLst>
              <a:rect l="0" t="0" r="r" b="b"/>
              <a:pathLst>
                <a:path w="3" h="7">
                  <a:moveTo>
                    <a:pt x="3" y="0"/>
                  </a:moveTo>
                  <a:cubicBezTo>
                    <a:pt x="0" y="2"/>
                    <a:pt x="0" y="2"/>
                    <a:pt x="0" y="2"/>
                  </a:cubicBezTo>
                  <a:cubicBezTo>
                    <a:pt x="3" y="7"/>
                    <a:pt x="3" y="7"/>
                    <a:pt x="3" y="7"/>
                  </a:cubicBezTo>
                  <a:cubicBezTo>
                    <a:pt x="2" y="5"/>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0" name="Freeform 20274"/>
            <p:cNvSpPr/>
            <p:nvPr/>
          </p:nvSpPr>
          <p:spPr bwMode="auto">
            <a:xfrm>
              <a:off x="3435351" y="2887663"/>
              <a:ext cx="6350" cy="23813"/>
            </a:xfrm>
            <a:custGeom>
              <a:avLst/>
              <a:gdLst>
                <a:gd name="T0" fmla="*/ 2 w 2"/>
                <a:gd name="T1" fmla="*/ 1 h 7"/>
                <a:gd name="T2" fmla="*/ 1 w 2"/>
                <a:gd name="T3" fmla="*/ 0 h 7"/>
                <a:gd name="T4" fmla="*/ 0 w 2"/>
                <a:gd name="T5" fmla="*/ 7 h 7"/>
                <a:gd name="T6" fmla="*/ 2 w 2"/>
                <a:gd name="T7" fmla="*/ 1 h 7"/>
              </a:gdLst>
              <a:ahLst/>
              <a:cxnLst>
                <a:cxn ang="0">
                  <a:pos x="T0" y="T1"/>
                </a:cxn>
                <a:cxn ang="0">
                  <a:pos x="T2" y="T3"/>
                </a:cxn>
                <a:cxn ang="0">
                  <a:pos x="T4" y="T5"/>
                </a:cxn>
                <a:cxn ang="0">
                  <a:pos x="T6" y="T7"/>
                </a:cxn>
              </a:cxnLst>
              <a:rect l="0" t="0" r="r" b="b"/>
              <a:pathLst>
                <a:path w="2" h="7">
                  <a:moveTo>
                    <a:pt x="2" y="1"/>
                  </a:moveTo>
                  <a:cubicBezTo>
                    <a:pt x="1" y="0"/>
                    <a:pt x="1" y="0"/>
                    <a:pt x="1" y="0"/>
                  </a:cubicBezTo>
                  <a:cubicBezTo>
                    <a:pt x="0" y="2"/>
                    <a:pt x="0" y="3"/>
                    <a:pt x="0" y="7"/>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1" name="Freeform 20275"/>
            <p:cNvSpPr/>
            <p:nvPr/>
          </p:nvSpPr>
          <p:spPr bwMode="auto">
            <a:xfrm>
              <a:off x="3330576" y="3190876"/>
              <a:ext cx="6350" cy="23813"/>
            </a:xfrm>
            <a:custGeom>
              <a:avLst/>
              <a:gdLst>
                <a:gd name="T0" fmla="*/ 1 w 2"/>
                <a:gd name="T1" fmla="*/ 6 h 7"/>
                <a:gd name="T2" fmla="*/ 2 w 2"/>
                <a:gd name="T3" fmla="*/ 7 h 7"/>
                <a:gd name="T4" fmla="*/ 0 w 2"/>
                <a:gd name="T5" fmla="*/ 0 h 7"/>
                <a:gd name="T6" fmla="*/ 1 w 2"/>
                <a:gd name="T7" fmla="*/ 6 h 7"/>
              </a:gdLst>
              <a:ahLst/>
              <a:cxnLst>
                <a:cxn ang="0">
                  <a:pos x="T0" y="T1"/>
                </a:cxn>
                <a:cxn ang="0">
                  <a:pos x="T2" y="T3"/>
                </a:cxn>
                <a:cxn ang="0">
                  <a:pos x="T4" y="T5"/>
                </a:cxn>
                <a:cxn ang="0">
                  <a:pos x="T6" y="T7"/>
                </a:cxn>
              </a:cxnLst>
              <a:rect l="0" t="0" r="r" b="b"/>
              <a:pathLst>
                <a:path w="2" h="7">
                  <a:moveTo>
                    <a:pt x="1" y="6"/>
                  </a:moveTo>
                  <a:cubicBezTo>
                    <a:pt x="2" y="7"/>
                    <a:pt x="2" y="7"/>
                    <a:pt x="2" y="7"/>
                  </a:cubicBezTo>
                  <a:cubicBezTo>
                    <a:pt x="1" y="5"/>
                    <a:pt x="0" y="3"/>
                    <a:pt x="0"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2" name="Freeform 20276"/>
            <p:cNvSpPr/>
            <p:nvPr/>
          </p:nvSpPr>
          <p:spPr bwMode="auto">
            <a:xfrm>
              <a:off x="3173413" y="2857501"/>
              <a:ext cx="14288" cy="39688"/>
            </a:xfrm>
            <a:custGeom>
              <a:avLst/>
              <a:gdLst>
                <a:gd name="T0" fmla="*/ 0 w 4"/>
                <a:gd name="T1" fmla="*/ 2 h 12"/>
                <a:gd name="T2" fmla="*/ 4 w 4"/>
                <a:gd name="T3" fmla="*/ 12 h 12"/>
                <a:gd name="T4" fmla="*/ 0 w 4"/>
                <a:gd name="T5" fmla="*/ 2 h 12"/>
              </a:gdLst>
              <a:ahLst/>
              <a:cxnLst>
                <a:cxn ang="0">
                  <a:pos x="T0" y="T1"/>
                </a:cxn>
                <a:cxn ang="0">
                  <a:pos x="T2" y="T3"/>
                </a:cxn>
                <a:cxn ang="0">
                  <a:pos x="T4" y="T5"/>
                </a:cxn>
              </a:cxnLst>
              <a:rect l="0" t="0" r="r" b="b"/>
              <a:pathLst>
                <a:path w="4" h="12">
                  <a:moveTo>
                    <a:pt x="0" y="2"/>
                  </a:moveTo>
                  <a:cubicBezTo>
                    <a:pt x="1" y="5"/>
                    <a:pt x="3" y="9"/>
                    <a:pt x="4" y="12"/>
                  </a:cubicBezTo>
                  <a:cubicBezTo>
                    <a:pt x="1" y="5"/>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3" name="Freeform 20277"/>
            <p:cNvSpPr/>
            <p:nvPr/>
          </p:nvSpPr>
          <p:spPr bwMode="auto">
            <a:xfrm>
              <a:off x="5437188" y="5207001"/>
              <a:ext cx="6350" cy="20638"/>
            </a:xfrm>
            <a:custGeom>
              <a:avLst/>
              <a:gdLst>
                <a:gd name="T0" fmla="*/ 1 w 2"/>
                <a:gd name="T1" fmla="*/ 2 h 6"/>
                <a:gd name="T2" fmla="*/ 2 w 2"/>
                <a:gd name="T3" fmla="*/ 5 h 6"/>
                <a:gd name="T4" fmla="*/ 1 w 2"/>
                <a:gd name="T5" fmla="*/ 2 h 6"/>
              </a:gdLst>
              <a:ahLst/>
              <a:cxnLst>
                <a:cxn ang="0">
                  <a:pos x="T0" y="T1"/>
                </a:cxn>
                <a:cxn ang="0">
                  <a:pos x="T2" y="T3"/>
                </a:cxn>
                <a:cxn ang="0">
                  <a:pos x="T4" y="T5"/>
                </a:cxn>
              </a:cxnLst>
              <a:rect l="0" t="0" r="r" b="b"/>
              <a:pathLst>
                <a:path w="2" h="6">
                  <a:moveTo>
                    <a:pt x="1" y="2"/>
                  </a:moveTo>
                  <a:cubicBezTo>
                    <a:pt x="0" y="6"/>
                    <a:pt x="2" y="5"/>
                    <a:pt x="2" y="5"/>
                  </a:cubicBezTo>
                  <a:cubicBezTo>
                    <a:pt x="2" y="0"/>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4" name="Freeform 20278"/>
            <p:cNvSpPr/>
            <p:nvPr/>
          </p:nvSpPr>
          <p:spPr bwMode="auto">
            <a:xfrm>
              <a:off x="5467351" y="4995863"/>
              <a:ext cx="3175" cy="26988"/>
            </a:xfrm>
            <a:custGeom>
              <a:avLst/>
              <a:gdLst>
                <a:gd name="T0" fmla="*/ 0 w 1"/>
                <a:gd name="T1" fmla="*/ 7 h 8"/>
                <a:gd name="T2" fmla="*/ 1 w 1"/>
                <a:gd name="T3" fmla="*/ 8 h 8"/>
                <a:gd name="T4" fmla="*/ 1 w 1"/>
                <a:gd name="T5" fmla="*/ 0 h 8"/>
                <a:gd name="T6" fmla="*/ 0 w 1"/>
                <a:gd name="T7" fmla="*/ 7 h 8"/>
              </a:gdLst>
              <a:ahLst/>
              <a:cxnLst>
                <a:cxn ang="0">
                  <a:pos x="T0" y="T1"/>
                </a:cxn>
                <a:cxn ang="0">
                  <a:pos x="T2" y="T3"/>
                </a:cxn>
                <a:cxn ang="0">
                  <a:pos x="T4" y="T5"/>
                </a:cxn>
                <a:cxn ang="0">
                  <a:pos x="T6" y="T7"/>
                </a:cxn>
              </a:cxnLst>
              <a:rect l="0" t="0" r="r" b="b"/>
              <a:pathLst>
                <a:path w="1" h="8">
                  <a:moveTo>
                    <a:pt x="0" y="7"/>
                  </a:moveTo>
                  <a:cubicBezTo>
                    <a:pt x="1" y="8"/>
                    <a:pt x="1" y="8"/>
                    <a:pt x="1" y="8"/>
                  </a:cubicBezTo>
                  <a:cubicBezTo>
                    <a:pt x="1" y="5"/>
                    <a:pt x="1" y="2"/>
                    <a:pt x="1" y="0"/>
                  </a:cubicBezTo>
                  <a:cubicBezTo>
                    <a:pt x="1" y="2"/>
                    <a:pt x="1" y="5"/>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5" name="Freeform 20279"/>
            <p:cNvSpPr/>
            <p:nvPr/>
          </p:nvSpPr>
          <p:spPr bwMode="auto">
            <a:xfrm>
              <a:off x="5487988" y="4845051"/>
              <a:ext cx="44450" cy="112713"/>
            </a:xfrm>
            <a:custGeom>
              <a:avLst/>
              <a:gdLst>
                <a:gd name="T0" fmla="*/ 13 w 13"/>
                <a:gd name="T1" fmla="*/ 0 h 33"/>
                <a:gd name="T2" fmla="*/ 7 w 13"/>
                <a:gd name="T3" fmla="*/ 12 h 33"/>
                <a:gd name="T4" fmla="*/ 2 w 13"/>
                <a:gd name="T5" fmla="*/ 27 h 33"/>
                <a:gd name="T6" fmla="*/ 0 w 13"/>
                <a:gd name="T7" fmla="*/ 28 h 33"/>
                <a:gd name="T8" fmla="*/ 1 w 13"/>
                <a:gd name="T9" fmla="*/ 33 h 33"/>
                <a:gd name="T10" fmla="*/ 4 w 13"/>
                <a:gd name="T11" fmla="*/ 24 h 33"/>
                <a:gd name="T12" fmla="*/ 7 w 13"/>
                <a:gd name="T13" fmla="*/ 15 h 33"/>
                <a:gd name="T14" fmla="*/ 13 w 13"/>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33">
                  <a:moveTo>
                    <a:pt x="13" y="0"/>
                  </a:moveTo>
                  <a:cubicBezTo>
                    <a:pt x="10" y="2"/>
                    <a:pt x="9" y="6"/>
                    <a:pt x="7" y="12"/>
                  </a:cubicBezTo>
                  <a:cubicBezTo>
                    <a:pt x="5" y="17"/>
                    <a:pt x="3" y="23"/>
                    <a:pt x="2" y="27"/>
                  </a:cubicBezTo>
                  <a:cubicBezTo>
                    <a:pt x="0" y="28"/>
                    <a:pt x="0" y="28"/>
                    <a:pt x="0" y="28"/>
                  </a:cubicBezTo>
                  <a:cubicBezTo>
                    <a:pt x="1" y="33"/>
                    <a:pt x="1" y="33"/>
                    <a:pt x="1" y="33"/>
                  </a:cubicBezTo>
                  <a:cubicBezTo>
                    <a:pt x="2" y="30"/>
                    <a:pt x="3" y="27"/>
                    <a:pt x="4" y="24"/>
                  </a:cubicBezTo>
                  <a:cubicBezTo>
                    <a:pt x="5" y="21"/>
                    <a:pt x="6" y="18"/>
                    <a:pt x="7" y="15"/>
                  </a:cubicBezTo>
                  <a:cubicBezTo>
                    <a:pt x="9" y="9"/>
                    <a:pt x="11" y="3"/>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6" name="Freeform 20280"/>
            <p:cNvSpPr/>
            <p:nvPr/>
          </p:nvSpPr>
          <p:spPr bwMode="auto">
            <a:xfrm>
              <a:off x="5580063" y="4743451"/>
              <a:ext cx="15875" cy="41275"/>
            </a:xfrm>
            <a:custGeom>
              <a:avLst/>
              <a:gdLst>
                <a:gd name="T0" fmla="*/ 4 w 5"/>
                <a:gd name="T1" fmla="*/ 6 h 12"/>
                <a:gd name="T2" fmla="*/ 0 w 5"/>
                <a:gd name="T3" fmla="*/ 12 h 12"/>
                <a:gd name="T4" fmla="*/ 1 w 5"/>
                <a:gd name="T5" fmla="*/ 11 h 12"/>
                <a:gd name="T6" fmla="*/ 4 w 5"/>
                <a:gd name="T7" fmla="*/ 6 h 12"/>
              </a:gdLst>
              <a:ahLst/>
              <a:cxnLst>
                <a:cxn ang="0">
                  <a:pos x="T0" y="T1"/>
                </a:cxn>
                <a:cxn ang="0">
                  <a:pos x="T2" y="T3"/>
                </a:cxn>
                <a:cxn ang="0">
                  <a:pos x="T4" y="T5"/>
                </a:cxn>
                <a:cxn ang="0">
                  <a:pos x="T6" y="T7"/>
                </a:cxn>
              </a:cxnLst>
              <a:rect l="0" t="0" r="r" b="b"/>
              <a:pathLst>
                <a:path w="5" h="12">
                  <a:moveTo>
                    <a:pt x="4" y="6"/>
                  </a:moveTo>
                  <a:cubicBezTo>
                    <a:pt x="2" y="7"/>
                    <a:pt x="5" y="0"/>
                    <a:pt x="0" y="12"/>
                  </a:cubicBezTo>
                  <a:cubicBezTo>
                    <a:pt x="1" y="11"/>
                    <a:pt x="1" y="11"/>
                    <a:pt x="1" y="11"/>
                  </a:cubicBezTo>
                  <a:cubicBezTo>
                    <a:pt x="2" y="10"/>
                    <a:pt x="2" y="8"/>
                    <a:pt x="4"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7" name="Freeform 20281"/>
            <p:cNvSpPr/>
            <p:nvPr/>
          </p:nvSpPr>
          <p:spPr bwMode="auto">
            <a:xfrm>
              <a:off x="5576888" y="4770438"/>
              <a:ext cx="15875" cy="26988"/>
            </a:xfrm>
            <a:custGeom>
              <a:avLst/>
              <a:gdLst>
                <a:gd name="T0" fmla="*/ 2 w 5"/>
                <a:gd name="T1" fmla="*/ 3 h 8"/>
                <a:gd name="T2" fmla="*/ 2 w 5"/>
                <a:gd name="T3" fmla="*/ 3 h 8"/>
              </a:gdLst>
              <a:ahLst/>
              <a:cxnLst>
                <a:cxn ang="0">
                  <a:pos x="T0" y="T1"/>
                </a:cxn>
                <a:cxn ang="0">
                  <a:pos x="T2" y="T3"/>
                </a:cxn>
              </a:cxnLst>
              <a:rect l="0" t="0" r="r" b="b"/>
              <a:pathLst>
                <a:path w="5" h="8">
                  <a:moveTo>
                    <a:pt x="2" y="3"/>
                  </a:moveTo>
                  <a:cubicBezTo>
                    <a:pt x="0" y="8"/>
                    <a:pt x="5" y="0"/>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8" name="Freeform 20282"/>
            <p:cNvSpPr/>
            <p:nvPr/>
          </p:nvSpPr>
          <p:spPr bwMode="auto">
            <a:xfrm>
              <a:off x="5613401" y="4681538"/>
              <a:ext cx="23813" cy="41275"/>
            </a:xfrm>
            <a:custGeom>
              <a:avLst/>
              <a:gdLst>
                <a:gd name="T0" fmla="*/ 2 w 7"/>
                <a:gd name="T1" fmla="*/ 5 h 12"/>
                <a:gd name="T2" fmla="*/ 0 w 7"/>
                <a:gd name="T3" fmla="*/ 12 h 12"/>
                <a:gd name="T4" fmla="*/ 3 w 7"/>
                <a:gd name="T5" fmla="*/ 8 h 12"/>
                <a:gd name="T6" fmla="*/ 2 w 7"/>
                <a:gd name="T7" fmla="*/ 5 h 12"/>
              </a:gdLst>
              <a:ahLst/>
              <a:cxnLst>
                <a:cxn ang="0">
                  <a:pos x="T0" y="T1"/>
                </a:cxn>
                <a:cxn ang="0">
                  <a:pos x="T2" y="T3"/>
                </a:cxn>
                <a:cxn ang="0">
                  <a:pos x="T4" y="T5"/>
                </a:cxn>
                <a:cxn ang="0">
                  <a:pos x="T6" y="T7"/>
                </a:cxn>
              </a:cxnLst>
              <a:rect l="0" t="0" r="r" b="b"/>
              <a:pathLst>
                <a:path w="7" h="12">
                  <a:moveTo>
                    <a:pt x="2" y="5"/>
                  </a:moveTo>
                  <a:cubicBezTo>
                    <a:pt x="0" y="12"/>
                    <a:pt x="0" y="12"/>
                    <a:pt x="0" y="12"/>
                  </a:cubicBezTo>
                  <a:cubicBezTo>
                    <a:pt x="1" y="11"/>
                    <a:pt x="4" y="5"/>
                    <a:pt x="3" y="8"/>
                  </a:cubicBezTo>
                  <a:cubicBezTo>
                    <a:pt x="7" y="0"/>
                    <a:pt x="5" y="2"/>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9" name="Freeform 20283"/>
            <p:cNvSpPr/>
            <p:nvPr/>
          </p:nvSpPr>
          <p:spPr bwMode="auto">
            <a:xfrm>
              <a:off x="5619751" y="4675188"/>
              <a:ext cx="7938" cy="11113"/>
            </a:xfrm>
            <a:custGeom>
              <a:avLst/>
              <a:gdLst>
                <a:gd name="T0" fmla="*/ 2 w 2"/>
                <a:gd name="T1" fmla="*/ 0 h 3"/>
                <a:gd name="T2" fmla="*/ 0 w 2"/>
                <a:gd name="T3" fmla="*/ 3 h 3"/>
                <a:gd name="T4" fmla="*/ 2 w 2"/>
                <a:gd name="T5" fmla="*/ 0 h 3"/>
              </a:gdLst>
              <a:ahLst/>
              <a:cxnLst>
                <a:cxn ang="0">
                  <a:pos x="T0" y="T1"/>
                </a:cxn>
                <a:cxn ang="0">
                  <a:pos x="T2" y="T3"/>
                </a:cxn>
                <a:cxn ang="0">
                  <a:pos x="T4" y="T5"/>
                </a:cxn>
              </a:cxnLst>
              <a:rect l="0" t="0" r="r" b="b"/>
              <a:pathLst>
                <a:path w="2" h="3">
                  <a:moveTo>
                    <a:pt x="2" y="0"/>
                  </a:moveTo>
                  <a:cubicBezTo>
                    <a:pt x="0" y="3"/>
                    <a:pt x="0" y="3"/>
                    <a:pt x="0" y="3"/>
                  </a:cubicBezTo>
                  <a:cubicBezTo>
                    <a:pt x="1" y="3"/>
                    <a:pt x="1" y="2"/>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0" name="Freeform 20284"/>
            <p:cNvSpPr/>
            <p:nvPr/>
          </p:nvSpPr>
          <p:spPr bwMode="auto">
            <a:xfrm>
              <a:off x="5610226" y="4686301"/>
              <a:ext cx="9525" cy="26988"/>
            </a:xfrm>
            <a:custGeom>
              <a:avLst/>
              <a:gdLst>
                <a:gd name="T0" fmla="*/ 0 w 3"/>
                <a:gd name="T1" fmla="*/ 8 h 8"/>
                <a:gd name="T2" fmla="*/ 3 w 3"/>
                <a:gd name="T3" fmla="*/ 0 h 8"/>
                <a:gd name="T4" fmla="*/ 2 w 3"/>
                <a:gd name="T5" fmla="*/ 4 h 8"/>
                <a:gd name="T6" fmla="*/ 0 w 3"/>
                <a:gd name="T7" fmla="*/ 8 h 8"/>
              </a:gdLst>
              <a:ahLst/>
              <a:cxnLst>
                <a:cxn ang="0">
                  <a:pos x="T0" y="T1"/>
                </a:cxn>
                <a:cxn ang="0">
                  <a:pos x="T2" y="T3"/>
                </a:cxn>
                <a:cxn ang="0">
                  <a:pos x="T4" y="T5"/>
                </a:cxn>
                <a:cxn ang="0">
                  <a:pos x="T6" y="T7"/>
                </a:cxn>
              </a:cxnLst>
              <a:rect l="0" t="0" r="r" b="b"/>
              <a:pathLst>
                <a:path w="3" h="8">
                  <a:moveTo>
                    <a:pt x="0" y="8"/>
                  </a:moveTo>
                  <a:cubicBezTo>
                    <a:pt x="3" y="0"/>
                    <a:pt x="3" y="0"/>
                    <a:pt x="3" y="0"/>
                  </a:cubicBezTo>
                  <a:cubicBezTo>
                    <a:pt x="2" y="1"/>
                    <a:pt x="2" y="1"/>
                    <a:pt x="2" y="4"/>
                  </a:cubicBezTo>
                  <a:cubicBezTo>
                    <a:pt x="1" y="3"/>
                    <a:pt x="1" y="5"/>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1" name="Freeform 20285"/>
            <p:cNvSpPr/>
            <p:nvPr/>
          </p:nvSpPr>
          <p:spPr bwMode="auto">
            <a:xfrm>
              <a:off x="5572126" y="4725988"/>
              <a:ext cx="31750" cy="47625"/>
            </a:xfrm>
            <a:custGeom>
              <a:avLst/>
              <a:gdLst>
                <a:gd name="T0" fmla="*/ 9 w 9"/>
                <a:gd name="T1" fmla="*/ 0 h 14"/>
                <a:gd name="T2" fmla="*/ 6 w 9"/>
                <a:gd name="T3" fmla="*/ 1 h 14"/>
                <a:gd name="T4" fmla="*/ 9 w 9"/>
                <a:gd name="T5" fmla="*/ 0 h 14"/>
              </a:gdLst>
              <a:ahLst/>
              <a:cxnLst>
                <a:cxn ang="0">
                  <a:pos x="T0" y="T1"/>
                </a:cxn>
                <a:cxn ang="0">
                  <a:pos x="T2" y="T3"/>
                </a:cxn>
                <a:cxn ang="0">
                  <a:pos x="T4" y="T5"/>
                </a:cxn>
              </a:cxnLst>
              <a:rect l="0" t="0" r="r" b="b"/>
              <a:pathLst>
                <a:path w="9" h="14">
                  <a:moveTo>
                    <a:pt x="9" y="0"/>
                  </a:moveTo>
                  <a:cubicBezTo>
                    <a:pt x="6" y="4"/>
                    <a:pt x="4" y="8"/>
                    <a:pt x="6" y="1"/>
                  </a:cubicBezTo>
                  <a:cubicBezTo>
                    <a:pt x="0" y="14"/>
                    <a:pt x="3" y="13"/>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2" name="Freeform 20286"/>
            <p:cNvSpPr/>
            <p:nvPr/>
          </p:nvSpPr>
          <p:spPr bwMode="auto">
            <a:xfrm>
              <a:off x="5511801" y="4832351"/>
              <a:ext cx="17463" cy="33338"/>
            </a:xfrm>
            <a:custGeom>
              <a:avLst/>
              <a:gdLst>
                <a:gd name="T0" fmla="*/ 4 w 5"/>
                <a:gd name="T1" fmla="*/ 0 h 10"/>
                <a:gd name="T2" fmla="*/ 1 w 5"/>
                <a:gd name="T3" fmla="*/ 5 h 10"/>
                <a:gd name="T4" fmla="*/ 0 w 5"/>
                <a:gd name="T5" fmla="*/ 10 h 10"/>
                <a:gd name="T6" fmla="*/ 4 w 5"/>
                <a:gd name="T7" fmla="*/ 0 h 10"/>
              </a:gdLst>
              <a:ahLst/>
              <a:cxnLst>
                <a:cxn ang="0">
                  <a:pos x="T0" y="T1"/>
                </a:cxn>
                <a:cxn ang="0">
                  <a:pos x="T2" y="T3"/>
                </a:cxn>
                <a:cxn ang="0">
                  <a:pos x="T4" y="T5"/>
                </a:cxn>
                <a:cxn ang="0">
                  <a:pos x="T6" y="T7"/>
                </a:cxn>
              </a:cxnLst>
              <a:rect l="0" t="0" r="r" b="b"/>
              <a:pathLst>
                <a:path w="5" h="10">
                  <a:moveTo>
                    <a:pt x="4" y="0"/>
                  </a:moveTo>
                  <a:cubicBezTo>
                    <a:pt x="1" y="5"/>
                    <a:pt x="1" y="5"/>
                    <a:pt x="1" y="5"/>
                  </a:cubicBezTo>
                  <a:cubicBezTo>
                    <a:pt x="0" y="10"/>
                    <a:pt x="0" y="10"/>
                    <a:pt x="0" y="10"/>
                  </a:cubicBezTo>
                  <a:cubicBezTo>
                    <a:pt x="1" y="7"/>
                    <a:pt x="5"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3" name="Freeform 20287"/>
            <p:cNvSpPr/>
            <p:nvPr/>
          </p:nvSpPr>
          <p:spPr bwMode="auto">
            <a:xfrm>
              <a:off x="5684838" y="4559301"/>
              <a:ext cx="20638" cy="23813"/>
            </a:xfrm>
            <a:custGeom>
              <a:avLst/>
              <a:gdLst>
                <a:gd name="T0" fmla="*/ 6 w 6"/>
                <a:gd name="T1" fmla="*/ 1 h 7"/>
                <a:gd name="T2" fmla="*/ 2 w 6"/>
                <a:gd name="T3" fmla="*/ 2 h 7"/>
                <a:gd name="T4" fmla="*/ 0 w 6"/>
                <a:gd name="T5" fmla="*/ 7 h 7"/>
                <a:gd name="T6" fmla="*/ 6 w 6"/>
                <a:gd name="T7" fmla="*/ 1 h 7"/>
              </a:gdLst>
              <a:ahLst/>
              <a:cxnLst>
                <a:cxn ang="0">
                  <a:pos x="T0" y="T1"/>
                </a:cxn>
                <a:cxn ang="0">
                  <a:pos x="T2" y="T3"/>
                </a:cxn>
                <a:cxn ang="0">
                  <a:pos x="T4" y="T5"/>
                </a:cxn>
                <a:cxn ang="0">
                  <a:pos x="T6" y="T7"/>
                </a:cxn>
              </a:cxnLst>
              <a:rect l="0" t="0" r="r" b="b"/>
              <a:pathLst>
                <a:path w="6" h="7">
                  <a:moveTo>
                    <a:pt x="6" y="1"/>
                  </a:moveTo>
                  <a:cubicBezTo>
                    <a:pt x="5" y="0"/>
                    <a:pt x="3" y="2"/>
                    <a:pt x="2" y="2"/>
                  </a:cubicBezTo>
                  <a:cubicBezTo>
                    <a:pt x="0" y="7"/>
                    <a:pt x="0" y="7"/>
                    <a:pt x="0" y="7"/>
                  </a:cubicBezTo>
                  <a:cubicBezTo>
                    <a:pt x="1" y="5"/>
                    <a:pt x="5" y="0"/>
                    <a:pt x="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4" name="Freeform 20288"/>
            <p:cNvSpPr/>
            <p:nvPr/>
          </p:nvSpPr>
          <p:spPr bwMode="auto">
            <a:xfrm>
              <a:off x="5688013" y="4538663"/>
              <a:ext cx="14288" cy="28575"/>
            </a:xfrm>
            <a:custGeom>
              <a:avLst/>
              <a:gdLst>
                <a:gd name="T0" fmla="*/ 1 w 4"/>
                <a:gd name="T1" fmla="*/ 8 h 8"/>
                <a:gd name="T2" fmla="*/ 4 w 4"/>
                <a:gd name="T3" fmla="*/ 0 h 8"/>
                <a:gd name="T4" fmla="*/ 1 w 4"/>
                <a:gd name="T5" fmla="*/ 8 h 8"/>
              </a:gdLst>
              <a:ahLst/>
              <a:cxnLst>
                <a:cxn ang="0">
                  <a:pos x="T0" y="T1"/>
                </a:cxn>
                <a:cxn ang="0">
                  <a:pos x="T2" y="T3"/>
                </a:cxn>
                <a:cxn ang="0">
                  <a:pos x="T4" y="T5"/>
                </a:cxn>
              </a:cxnLst>
              <a:rect l="0" t="0" r="r" b="b"/>
              <a:pathLst>
                <a:path w="4" h="8">
                  <a:moveTo>
                    <a:pt x="1" y="8"/>
                  </a:moveTo>
                  <a:cubicBezTo>
                    <a:pt x="4" y="0"/>
                    <a:pt x="4" y="0"/>
                    <a:pt x="4" y="0"/>
                  </a:cubicBezTo>
                  <a:cubicBezTo>
                    <a:pt x="0" y="7"/>
                    <a:pt x="0" y="8"/>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5" name="Freeform 20289"/>
            <p:cNvSpPr/>
            <p:nvPr/>
          </p:nvSpPr>
          <p:spPr bwMode="auto">
            <a:xfrm>
              <a:off x="5603876" y="4657726"/>
              <a:ext cx="20638" cy="52388"/>
            </a:xfrm>
            <a:custGeom>
              <a:avLst/>
              <a:gdLst>
                <a:gd name="T0" fmla="*/ 10 w 13"/>
                <a:gd name="T1" fmla="*/ 5 h 33"/>
                <a:gd name="T2" fmla="*/ 0 w 13"/>
                <a:gd name="T3" fmla="*/ 33 h 33"/>
                <a:gd name="T4" fmla="*/ 13 w 13"/>
                <a:gd name="T5" fmla="*/ 0 h 33"/>
                <a:gd name="T6" fmla="*/ 10 w 13"/>
                <a:gd name="T7" fmla="*/ 5 h 33"/>
              </a:gdLst>
              <a:ahLst/>
              <a:cxnLst>
                <a:cxn ang="0">
                  <a:pos x="T0" y="T1"/>
                </a:cxn>
                <a:cxn ang="0">
                  <a:pos x="T2" y="T3"/>
                </a:cxn>
                <a:cxn ang="0">
                  <a:pos x="T4" y="T5"/>
                </a:cxn>
                <a:cxn ang="0">
                  <a:pos x="T6" y="T7"/>
                </a:cxn>
              </a:cxnLst>
              <a:rect l="0" t="0" r="r" b="b"/>
              <a:pathLst>
                <a:path w="13" h="33">
                  <a:moveTo>
                    <a:pt x="10" y="5"/>
                  </a:moveTo>
                  <a:lnTo>
                    <a:pt x="0" y="33"/>
                  </a:lnTo>
                  <a:lnTo>
                    <a:pt x="13" y="0"/>
                  </a:lnTo>
                  <a:lnTo>
                    <a:pt x="1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6" name="Freeform 20290"/>
            <p:cNvSpPr/>
            <p:nvPr/>
          </p:nvSpPr>
          <p:spPr bwMode="auto">
            <a:xfrm>
              <a:off x="5756276" y="4457701"/>
              <a:ext cx="9525" cy="26988"/>
            </a:xfrm>
            <a:custGeom>
              <a:avLst/>
              <a:gdLst>
                <a:gd name="T0" fmla="*/ 2 w 6"/>
                <a:gd name="T1" fmla="*/ 6 h 17"/>
                <a:gd name="T2" fmla="*/ 0 w 6"/>
                <a:gd name="T3" fmla="*/ 17 h 17"/>
                <a:gd name="T4" fmla="*/ 6 w 6"/>
                <a:gd name="T5" fmla="*/ 0 h 17"/>
                <a:gd name="T6" fmla="*/ 2 w 6"/>
                <a:gd name="T7" fmla="*/ 6 h 17"/>
              </a:gdLst>
              <a:ahLst/>
              <a:cxnLst>
                <a:cxn ang="0">
                  <a:pos x="T0" y="T1"/>
                </a:cxn>
                <a:cxn ang="0">
                  <a:pos x="T2" y="T3"/>
                </a:cxn>
                <a:cxn ang="0">
                  <a:pos x="T4" y="T5"/>
                </a:cxn>
                <a:cxn ang="0">
                  <a:pos x="T6" y="T7"/>
                </a:cxn>
              </a:cxnLst>
              <a:rect l="0" t="0" r="r" b="b"/>
              <a:pathLst>
                <a:path w="6" h="17">
                  <a:moveTo>
                    <a:pt x="2" y="6"/>
                  </a:moveTo>
                  <a:lnTo>
                    <a:pt x="0" y="17"/>
                  </a:lnTo>
                  <a:lnTo>
                    <a:pt x="6" y="0"/>
                  </a:ln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7" name="Freeform 20291"/>
            <p:cNvSpPr/>
            <p:nvPr/>
          </p:nvSpPr>
          <p:spPr bwMode="auto">
            <a:xfrm>
              <a:off x="5797551" y="4362451"/>
              <a:ext cx="33338" cy="57150"/>
            </a:xfrm>
            <a:custGeom>
              <a:avLst/>
              <a:gdLst>
                <a:gd name="T0" fmla="*/ 1 w 10"/>
                <a:gd name="T1" fmla="*/ 13 h 17"/>
                <a:gd name="T2" fmla="*/ 3 w 10"/>
                <a:gd name="T3" fmla="*/ 14 h 17"/>
                <a:gd name="T4" fmla="*/ 10 w 10"/>
                <a:gd name="T5" fmla="*/ 0 h 17"/>
                <a:gd name="T6" fmla="*/ 1 w 10"/>
                <a:gd name="T7" fmla="*/ 13 h 17"/>
              </a:gdLst>
              <a:ahLst/>
              <a:cxnLst>
                <a:cxn ang="0">
                  <a:pos x="T0" y="T1"/>
                </a:cxn>
                <a:cxn ang="0">
                  <a:pos x="T2" y="T3"/>
                </a:cxn>
                <a:cxn ang="0">
                  <a:pos x="T4" y="T5"/>
                </a:cxn>
                <a:cxn ang="0">
                  <a:pos x="T6" y="T7"/>
                </a:cxn>
              </a:cxnLst>
              <a:rect l="0" t="0" r="r" b="b"/>
              <a:pathLst>
                <a:path w="10" h="17">
                  <a:moveTo>
                    <a:pt x="1" y="13"/>
                  </a:moveTo>
                  <a:cubicBezTo>
                    <a:pt x="0" y="17"/>
                    <a:pt x="5" y="10"/>
                    <a:pt x="3" y="14"/>
                  </a:cubicBezTo>
                  <a:cubicBezTo>
                    <a:pt x="6" y="9"/>
                    <a:pt x="8" y="4"/>
                    <a:pt x="10" y="0"/>
                  </a:cubicBezTo>
                  <a:cubicBezTo>
                    <a:pt x="8" y="4"/>
                    <a:pt x="5" y="8"/>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8" name="Freeform 20292"/>
            <p:cNvSpPr/>
            <p:nvPr/>
          </p:nvSpPr>
          <p:spPr bwMode="auto">
            <a:xfrm>
              <a:off x="5830888" y="4338638"/>
              <a:ext cx="11113" cy="23813"/>
            </a:xfrm>
            <a:custGeom>
              <a:avLst/>
              <a:gdLst>
                <a:gd name="T0" fmla="*/ 3 w 3"/>
                <a:gd name="T1" fmla="*/ 0 h 7"/>
                <a:gd name="T2" fmla="*/ 0 w 3"/>
                <a:gd name="T3" fmla="*/ 7 h 7"/>
                <a:gd name="T4" fmla="*/ 3 w 3"/>
                <a:gd name="T5" fmla="*/ 0 h 7"/>
              </a:gdLst>
              <a:ahLst/>
              <a:cxnLst>
                <a:cxn ang="0">
                  <a:pos x="T0" y="T1"/>
                </a:cxn>
                <a:cxn ang="0">
                  <a:pos x="T2" y="T3"/>
                </a:cxn>
                <a:cxn ang="0">
                  <a:pos x="T4" y="T5"/>
                </a:cxn>
              </a:cxnLst>
              <a:rect l="0" t="0" r="r" b="b"/>
              <a:pathLst>
                <a:path w="3" h="7">
                  <a:moveTo>
                    <a:pt x="3" y="0"/>
                  </a:moveTo>
                  <a:cubicBezTo>
                    <a:pt x="2" y="2"/>
                    <a:pt x="1" y="4"/>
                    <a:pt x="0" y="7"/>
                  </a:cubicBezTo>
                  <a:cubicBezTo>
                    <a:pt x="1" y="4"/>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9" name="Freeform 20293"/>
            <p:cNvSpPr/>
            <p:nvPr/>
          </p:nvSpPr>
          <p:spPr bwMode="auto">
            <a:xfrm>
              <a:off x="5729288" y="4481513"/>
              <a:ext cx="17463" cy="17463"/>
            </a:xfrm>
            <a:custGeom>
              <a:avLst/>
              <a:gdLst>
                <a:gd name="T0" fmla="*/ 0 w 5"/>
                <a:gd name="T1" fmla="*/ 5 h 5"/>
                <a:gd name="T2" fmla="*/ 5 w 5"/>
                <a:gd name="T3" fmla="*/ 0 h 5"/>
                <a:gd name="T4" fmla="*/ 2 w 5"/>
                <a:gd name="T5" fmla="*/ 2 h 5"/>
                <a:gd name="T6" fmla="*/ 0 w 5"/>
                <a:gd name="T7" fmla="*/ 5 h 5"/>
              </a:gdLst>
              <a:ahLst/>
              <a:cxnLst>
                <a:cxn ang="0">
                  <a:pos x="T0" y="T1"/>
                </a:cxn>
                <a:cxn ang="0">
                  <a:pos x="T2" y="T3"/>
                </a:cxn>
                <a:cxn ang="0">
                  <a:pos x="T4" y="T5"/>
                </a:cxn>
                <a:cxn ang="0">
                  <a:pos x="T6" y="T7"/>
                </a:cxn>
              </a:cxnLst>
              <a:rect l="0" t="0" r="r" b="b"/>
              <a:pathLst>
                <a:path w="5" h="5">
                  <a:moveTo>
                    <a:pt x="0" y="5"/>
                  </a:moveTo>
                  <a:cubicBezTo>
                    <a:pt x="1" y="5"/>
                    <a:pt x="2" y="4"/>
                    <a:pt x="5" y="0"/>
                  </a:cubicBezTo>
                  <a:cubicBezTo>
                    <a:pt x="2" y="2"/>
                    <a:pt x="2" y="2"/>
                    <a:pt x="2" y="2"/>
                  </a:cubicBezTo>
                  <a:cubicBezTo>
                    <a:pt x="1" y="3"/>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0" name="Freeform 20294"/>
            <p:cNvSpPr/>
            <p:nvPr/>
          </p:nvSpPr>
          <p:spPr bwMode="auto">
            <a:xfrm>
              <a:off x="5735638" y="4467226"/>
              <a:ext cx="14288" cy="20638"/>
            </a:xfrm>
            <a:custGeom>
              <a:avLst/>
              <a:gdLst>
                <a:gd name="T0" fmla="*/ 0 w 4"/>
                <a:gd name="T1" fmla="*/ 6 h 6"/>
                <a:gd name="T2" fmla="*/ 0 w 4"/>
                <a:gd name="T3" fmla="*/ 6 h 6"/>
                <a:gd name="T4" fmla="*/ 4 w 4"/>
                <a:gd name="T5" fmla="*/ 0 h 6"/>
                <a:gd name="T6" fmla="*/ 0 w 4"/>
                <a:gd name="T7" fmla="*/ 6 h 6"/>
              </a:gdLst>
              <a:ahLst/>
              <a:cxnLst>
                <a:cxn ang="0">
                  <a:pos x="T0" y="T1"/>
                </a:cxn>
                <a:cxn ang="0">
                  <a:pos x="T2" y="T3"/>
                </a:cxn>
                <a:cxn ang="0">
                  <a:pos x="T4" y="T5"/>
                </a:cxn>
                <a:cxn ang="0">
                  <a:pos x="T6" y="T7"/>
                </a:cxn>
              </a:cxnLst>
              <a:rect l="0" t="0" r="r" b="b"/>
              <a:pathLst>
                <a:path w="4" h="6">
                  <a:moveTo>
                    <a:pt x="0" y="6"/>
                  </a:moveTo>
                  <a:cubicBezTo>
                    <a:pt x="0" y="6"/>
                    <a:pt x="0" y="6"/>
                    <a:pt x="0" y="6"/>
                  </a:cubicBezTo>
                  <a:cubicBezTo>
                    <a:pt x="2" y="3"/>
                    <a:pt x="3" y="1"/>
                    <a:pt x="4" y="0"/>
                  </a:cubicBezTo>
                  <a:cubicBezTo>
                    <a:pt x="3" y="1"/>
                    <a:pt x="2"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1" name="Freeform 20295"/>
            <p:cNvSpPr/>
            <p:nvPr/>
          </p:nvSpPr>
          <p:spPr bwMode="auto">
            <a:xfrm>
              <a:off x="5729288" y="4498976"/>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2" name="Freeform 20296"/>
            <p:cNvSpPr/>
            <p:nvPr/>
          </p:nvSpPr>
          <p:spPr bwMode="auto">
            <a:xfrm>
              <a:off x="5657851" y="4552951"/>
              <a:ext cx="23813" cy="47625"/>
            </a:xfrm>
            <a:custGeom>
              <a:avLst/>
              <a:gdLst>
                <a:gd name="T0" fmla="*/ 1 w 7"/>
                <a:gd name="T1" fmla="*/ 14 h 14"/>
                <a:gd name="T2" fmla="*/ 0 w 7"/>
                <a:gd name="T3" fmla="*/ 8 h 14"/>
                <a:gd name="T4" fmla="*/ 1 w 7"/>
                <a:gd name="T5" fmla="*/ 14 h 14"/>
              </a:gdLst>
              <a:ahLst/>
              <a:cxnLst>
                <a:cxn ang="0">
                  <a:pos x="T0" y="T1"/>
                </a:cxn>
                <a:cxn ang="0">
                  <a:pos x="T2" y="T3"/>
                </a:cxn>
                <a:cxn ang="0">
                  <a:pos x="T4" y="T5"/>
                </a:cxn>
              </a:cxnLst>
              <a:rect l="0" t="0" r="r" b="b"/>
              <a:pathLst>
                <a:path w="7" h="14">
                  <a:moveTo>
                    <a:pt x="1" y="14"/>
                  </a:moveTo>
                  <a:cubicBezTo>
                    <a:pt x="2" y="10"/>
                    <a:pt x="7" y="0"/>
                    <a:pt x="0" y="8"/>
                  </a:cubicBezTo>
                  <a:cubicBezTo>
                    <a:pt x="0" y="12"/>
                    <a:pt x="3" y="7"/>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3" name="Freeform 20297"/>
            <p:cNvSpPr/>
            <p:nvPr/>
          </p:nvSpPr>
          <p:spPr bwMode="auto">
            <a:xfrm>
              <a:off x="5699126" y="4508501"/>
              <a:ext cx="15875" cy="30163"/>
            </a:xfrm>
            <a:custGeom>
              <a:avLst/>
              <a:gdLst>
                <a:gd name="T0" fmla="*/ 5 w 5"/>
                <a:gd name="T1" fmla="*/ 0 h 9"/>
                <a:gd name="T2" fmla="*/ 0 w 5"/>
                <a:gd name="T3" fmla="*/ 8 h 9"/>
                <a:gd name="T4" fmla="*/ 1 w 5"/>
                <a:gd name="T5" fmla="*/ 9 h 9"/>
                <a:gd name="T6" fmla="*/ 5 w 5"/>
                <a:gd name="T7" fmla="*/ 0 h 9"/>
              </a:gdLst>
              <a:ahLst/>
              <a:cxnLst>
                <a:cxn ang="0">
                  <a:pos x="T0" y="T1"/>
                </a:cxn>
                <a:cxn ang="0">
                  <a:pos x="T2" y="T3"/>
                </a:cxn>
                <a:cxn ang="0">
                  <a:pos x="T4" y="T5"/>
                </a:cxn>
                <a:cxn ang="0">
                  <a:pos x="T6" y="T7"/>
                </a:cxn>
              </a:cxnLst>
              <a:rect l="0" t="0" r="r" b="b"/>
              <a:pathLst>
                <a:path w="5" h="9">
                  <a:moveTo>
                    <a:pt x="5" y="0"/>
                  </a:moveTo>
                  <a:cubicBezTo>
                    <a:pt x="0" y="8"/>
                    <a:pt x="0" y="8"/>
                    <a:pt x="0" y="8"/>
                  </a:cubicBezTo>
                  <a:cubicBezTo>
                    <a:pt x="0" y="8"/>
                    <a:pt x="1" y="7"/>
                    <a:pt x="1" y="9"/>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4" name="Freeform 20298"/>
            <p:cNvSpPr/>
            <p:nvPr/>
          </p:nvSpPr>
          <p:spPr bwMode="auto">
            <a:xfrm>
              <a:off x="5715001" y="4494213"/>
              <a:ext cx="3175" cy="14288"/>
            </a:xfrm>
            <a:custGeom>
              <a:avLst/>
              <a:gdLst>
                <a:gd name="T0" fmla="*/ 2 w 2"/>
                <a:gd name="T1" fmla="*/ 0 h 9"/>
                <a:gd name="T2" fmla="*/ 0 w 2"/>
                <a:gd name="T3" fmla="*/ 9 h 9"/>
                <a:gd name="T4" fmla="*/ 2 w 2"/>
                <a:gd name="T5" fmla="*/ 3 h 9"/>
                <a:gd name="T6" fmla="*/ 2 w 2"/>
                <a:gd name="T7" fmla="*/ 0 h 9"/>
              </a:gdLst>
              <a:ahLst/>
              <a:cxnLst>
                <a:cxn ang="0">
                  <a:pos x="T0" y="T1"/>
                </a:cxn>
                <a:cxn ang="0">
                  <a:pos x="T2" y="T3"/>
                </a:cxn>
                <a:cxn ang="0">
                  <a:pos x="T4" y="T5"/>
                </a:cxn>
                <a:cxn ang="0">
                  <a:pos x="T6" y="T7"/>
                </a:cxn>
              </a:cxnLst>
              <a:rect l="0" t="0" r="r" b="b"/>
              <a:pathLst>
                <a:path w="2" h="9">
                  <a:moveTo>
                    <a:pt x="2" y="0"/>
                  </a:moveTo>
                  <a:lnTo>
                    <a:pt x="0" y="9"/>
                  </a:lnTo>
                  <a:lnTo>
                    <a:pt x="2" y="3"/>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5" name="Freeform 20299"/>
            <p:cNvSpPr/>
            <p:nvPr/>
          </p:nvSpPr>
          <p:spPr bwMode="auto">
            <a:xfrm>
              <a:off x="5797551" y="4338638"/>
              <a:ext cx="30163" cy="53975"/>
            </a:xfrm>
            <a:custGeom>
              <a:avLst/>
              <a:gdLst>
                <a:gd name="T0" fmla="*/ 3 w 9"/>
                <a:gd name="T1" fmla="*/ 12 h 16"/>
                <a:gd name="T2" fmla="*/ 9 w 9"/>
                <a:gd name="T3" fmla="*/ 0 h 16"/>
                <a:gd name="T4" fmla="*/ 1 w 9"/>
                <a:gd name="T5" fmla="*/ 13 h 16"/>
                <a:gd name="T6" fmla="*/ 3 w 9"/>
                <a:gd name="T7" fmla="*/ 12 h 16"/>
              </a:gdLst>
              <a:ahLst/>
              <a:cxnLst>
                <a:cxn ang="0">
                  <a:pos x="T0" y="T1"/>
                </a:cxn>
                <a:cxn ang="0">
                  <a:pos x="T2" y="T3"/>
                </a:cxn>
                <a:cxn ang="0">
                  <a:pos x="T4" y="T5"/>
                </a:cxn>
                <a:cxn ang="0">
                  <a:pos x="T6" y="T7"/>
                </a:cxn>
              </a:cxnLst>
              <a:rect l="0" t="0" r="r" b="b"/>
              <a:pathLst>
                <a:path w="9" h="16">
                  <a:moveTo>
                    <a:pt x="3" y="12"/>
                  </a:moveTo>
                  <a:cubicBezTo>
                    <a:pt x="5" y="8"/>
                    <a:pt x="7" y="4"/>
                    <a:pt x="9" y="0"/>
                  </a:cubicBezTo>
                  <a:cubicBezTo>
                    <a:pt x="6" y="4"/>
                    <a:pt x="3" y="9"/>
                    <a:pt x="1" y="13"/>
                  </a:cubicBezTo>
                  <a:cubicBezTo>
                    <a:pt x="1" y="14"/>
                    <a:pt x="0" y="16"/>
                    <a:pt x="3"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6" name="Freeform 20300"/>
            <p:cNvSpPr/>
            <p:nvPr/>
          </p:nvSpPr>
          <p:spPr bwMode="auto">
            <a:xfrm>
              <a:off x="5770563" y="4430713"/>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7" name="Freeform 20301"/>
            <p:cNvSpPr/>
            <p:nvPr/>
          </p:nvSpPr>
          <p:spPr bwMode="auto">
            <a:xfrm>
              <a:off x="5916613" y="4205288"/>
              <a:ext cx="3175" cy="317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8" name="Freeform 20302"/>
            <p:cNvSpPr/>
            <p:nvPr/>
          </p:nvSpPr>
          <p:spPr bwMode="auto">
            <a:xfrm>
              <a:off x="5783263" y="4383088"/>
              <a:ext cx="17463" cy="26988"/>
            </a:xfrm>
            <a:custGeom>
              <a:avLst/>
              <a:gdLst>
                <a:gd name="T0" fmla="*/ 4 w 5"/>
                <a:gd name="T1" fmla="*/ 1 h 8"/>
                <a:gd name="T2" fmla="*/ 0 w 5"/>
                <a:gd name="T3" fmla="*/ 8 h 8"/>
                <a:gd name="T4" fmla="*/ 5 w 5"/>
                <a:gd name="T5" fmla="*/ 0 h 8"/>
                <a:gd name="T6" fmla="*/ 4 w 5"/>
                <a:gd name="T7" fmla="*/ 1 h 8"/>
              </a:gdLst>
              <a:ahLst/>
              <a:cxnLst>
                <a:cxn ang="0">
                  <a:pos x="T0" y="T1"/>
                </a:cxn>
                <a:cxn ang="0">
                  <a:pos x="T2" y="T3"/>
                </a:cxn>
                <a:cxn ang="0">
                  <a:pos x="T4" y="T5"/>
                </a:cxn>
                <a:cxn ang="0">
                  <a:pos x="T6" y="T7"/>
                </a:cxn>
              </a:cxnLst>
              <a:rect l="0" t="0" r="r" b="b"/>
              <a:pathLst>
                <a:path w="5" h="8">
                  <a:moveTo>
                    <a:pt x="4" y="1"/>
                  </a:moveTo>
                  <a:cubicBezTo>
                    <a:pt x="1" y="4"/>
                    <a:pt x="1" y="6"/>
                    <a:pt x="0" y="8"/>
                  </a:cubicBezTo>
                  <a:cubicBezTo>
                    <a:pt x="1" y="5"/>
                    <a:pt x="3" y="3"/>
                    <a:pt x="5" y="0"/>
                  </a:cubicBezTo>
                  <a:cubicBezTo>
                    <a:pt x="5" y="0"/>
                    <a:pt x="4"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9" name="Freeform 20303"/>
            <p:cNvSpPr/>
            <p:nvPr/>
          </p:nvSpPr>
          <p:spPr bwMode="auto">
            <a:xfrm>
              <a:off x="5848351" y="4297363"/>
              <a:ext cx="12700" cy="17463"/>
            </a:xfrm>
            <a:custGeom>
              <a:avLst/>
              <a:gdLst>
                <a:gd name="T0" fmla="*/ 4 w 4"/>
                <a:gd name="T1" fmla="*/ 0 h 5"/>
                <a:gd name="T2" fmla="*/ 0 w 4"/>
                <a:gd name="T3" fmla="*/ 5 h 5"/>
                <a:gd name="T4" fmla="*/ 4 w 4"/>
                <a:gd name="T5" fmla="*/ 0 h 5"/>
              </a:gdLst>
              <a:ahLst/>
              <a:cxnLst>
                <a:cxn ang="0">
                  <a:pos x="T0" y="T1"/>
                </a:cxn>
                <a:cxn ang="0">
                  <a:pos x="T2" y="T3"/>
                </a:cxn>
                <a:cxn ang="0">
                  <a:pos x="T4" y="T5"/>
                </a:cxn>
              </a:cxnLst>
              <a:rect l="0" t="0" r="r" b="b"/>
              <a:pathLst>
                <a:path w="4" h="5">
                  <a:moveTo>
                    <a:pt x="4" y="0"/>
                  </a:moveTo>
                  <a:cubicBezTo>
                    <a:pt x="3" y="2"/>
                    <a:pt x="2" y="3"/>
                    <a:pt x="0" y="5"/>
                  </a:cubicBezTo>
                  <a:cubicBezTo>
                    <a:pt x="2" y="4"/>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0" name="Freeform 20304"/>
            <p:cNvSpPr/>
            <p:nvPr/>
          </p:nvSpPr>
          <p:spPr bwMode="auto">
            <a:xfrm>
              <a:off x="5776913" y="4422776"/>
              <a:ext cx="3175" cy="4763"/>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1" name="Freeform 20305"/>
            <p:cNvSpPr/>
            <p:nvPr/>
          </p:nvSpPr>
          <p:spPr bwMode="auto">
            <a:xfrm>
              <a:off x="5773738" y="4410076"/>
              <a:ext cx="9525" cy="20638"/>
            </a:xfrm>
            <a:custGeom>
              <a:avLst/>
              <a:gdLst>
                <a:gd name="T0" fmla="*/ 1 w 3"/>
                <a:gd name="T1" fmla="*/ 5 h 6"/>
                <a:gd name="T2" fmla="*/ 3 w 3"/>
                <a:gd name="T3" fmla="*/ 0 h 6"/>
                <a:gd name="T4" fmla="*/ 0 w 3"/>
                <a:gd name="T5" fmla="*/ 6 h 6"/>
                <a:gd name="T6" fmla="*/ 1 w 3"/>
                <a:gd name="T7" fmla="*/ 5 h 6"/>
              </a:gdLst>
              <a:ahLst/>
              <a:cxnLst>
                <a:cxn ang="0">
                  <a:pos x="T0" y="T1"/>
                </a:cxn>
                <a:cxn ang="0">
                  <a:pos x="T2" y="T3"/>
                </a:cxn>
                <a:cxn ang="0">
                  <a:pos x="T4" y="T5"/>
                </a:cxn>
                <a:cxn ang="0">
                  <a:pos x="T6" y="T7"/>
                </a:cxn>
              </a:cxnLst>
              <a:rect l="0" t="0" r="r" b="b"/>
              <a:pathLst>
                <a:path w="3" h="6">
                  <a:moveTo>
                    <a:pt x="1" y="5"/>
                  </a:moveTo>
                  <a:cubicBezTo>
                    <a:pt x="2" y="3"/>
                    <a:pt x="2" y="1"/>
                    <a:pt x="3" y="0"/>
                  </a:cubicBezTo>
                  <a:cubicBezTo>
                    <a:pt x="2" y="2"/>
                    <a:pt x="1" y="4"/>
                    <a:pt x="0" y="6"/>
                  </a:cubicBezTo>
                  <a:cubicBezTo>
                    <a:pt x="0" y="5"/>
                    <a:pt x="1" y="5"/>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2" name="Freeform 20306"/>
            <p:cNvSpPr/>
            <p:nvPr/>
          </p:nvSpPr>
          <p:spPr bwMode="auto">
            <a:xfrm>
              <a:off x="5868988" y="4116388"/>
              <a:ext cx="77788" cy="112713"/>
            </a:xfrm>
            <a:custGeom>
              <a:avLst/>
              <a:gdLst>
                <a:gd name="T0" fmla="*/ 13 w 23"/>
                <a:gd name="T1" fmla="*/ 8 h 33"/>
                <a:gd name="T2" fmla="*/ 4 w 23"/>
                <a:gd name="T3" fmla="*/ 25 h 33"/>
                <a:gd name="T4" fmla="*/ 14 w 23"/>
                <a:gd name="T5" fmla="*/ 26 h 33"/>
                <a:gd name="T6" fmla="*/ 17 w 23"/>
                <a:gd name="T7" fmla="*/ 18 h 33"/>
                <a:gd name="T8" fmla="*/ 7 w 23"/>
                <a:gd name="T9" fmla="*/ 26 h 33"/>
                <a:gd name="T10" fmla="*/ 17 w 23"/>
                <a:gd name="T11" fmla="*/ 14 h 33"/>
                <a:gd name="T12" fmla="*/ 19 w 23"/>
                <a:gd name="T13" fmla="*/ 0 h 33"/>
                <a:gd name="T14" fmla="*/ 14 w 23"/>
                <a:gd name="T15" fmla="*/ 9 h 33"/>
                <a:gd name="T16" fmla="*/ 13 w 23"/>
                <a:gd name="T17"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3">
                  <a:moveTo>
                    <a:pt x="13" y="8"/>
                  </a:moveTo>
                  <a:cubicBezTo>
                    <a:pt x="14" y="9"/>
                    <a:pt x="10" y="19"/>
                    <a:pt x="4" y="25"/>
                  </a:cubicBezTo>
                  <a:cubicBezTo>
                    <a:pt x="0" y="33"/>
                    <a:pt x="7" y="31"/>
                    <a:pt x="14" y="26"/>
                  </a:cubicBezTo>
                  <a:cubicBezTo>
                    <a:pt x="13" y="26"/>
                    <a:pt x="13" y="25"/>
                    <a:pt x="17" y="18"/>
                  </a:cubicBezTo>
                  <a:cubicBezTo>
                    <a:pt x="15" y="20"/>
                    <a:pt x="4" y="33"/>
                    <a:pt x="7" y="26"/>
                  </a:cubicBezTo>
                  <a:cubicBezTo>
                    <a:pt x="13" y="16"/>
                    <a:pt x="13" y="18"/>
                    <a:pt x="17" y="14"/>
                  </a:cubicBezTo>
                  <a:cubicBezTo>
                    <a:pt x="13" y="17"/>
                    <a:pt x="23" y="0"/>
                    <a:pt x="19" y="0"/>
                  </a:cubicBezTo>
                  <a:cubicBezTo>
                    <a:pt x="14" y="9"/>
                    <a:pt x="14" y="9"/>
                    <a:pt x="14" y="9"/>
                  </a:cubicBezTo>
                  <a:cubicBezTo>
                    <a:pt x="14" y="9"/>
                    <a:pt x="15" y="6"/>
                    <a:pt x="13"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3" name="Freeform 20307"/>
            <p:cNvSpPr/>
            <p:nvPr/>
          </p:nvSpPr>
          <p:spPr bwMode="auto">
            <a:xfrm>
              <a:off x="5875338" y="4208463"/>
              <a:ext cx="41275" cy="58738"/>
            </a:xfrm>
            <a:custGeom>
              <a:avLst/>
              <a:gdLst>
                <a:gd name="T0" fmla="*/ 2 w 12"/>
                <a:gd name="T1" fmla="*/ 13 h 17"/>
                <a:gd name="T2" fmla="*/ 0 w 12"/>
                <a:gd name="T3" fmla="*/ 17 h 17"/>
                <a:gd name="T4" fmla="*/ 9 w 12"/>
                <a:gd name="T5" fmla="*/ 7 h 17"/>
                <a:gd name="T6" fmla="*/ 12 w 12"/>
                <a:gd name="T7" fmla="*/ 0 h 17"/>
                <a:gd name="T8" fmla="*/ 2 w 12"/>
                <a:gd name="T9" fmla="*/ 15 h 17"/>
                <a:gd name="T10" fmla="*/ 2 w 12"/>
                <a:gd name="T11" fmla="*/ 13 h 17"/>
              </a:gdLst>
              <a:ahLst/>
              <a:cxnLst>
                <a:cxn ang="0">
                  <a:pos x="T0" y="T1"/>
                </a:cxn>
                <a:cxn ang="0">
                  <a:pos x="T2" y="T3"/>
                </a:cxn>
                <a:cxn ang="0">
                  <a:pos x="T4" y="T5"/>
                </a:cxn>
                <a:cxn ang="0">
                  <a:pos x="T6" y="T7"/>
                </a:cxn>
                <a:cxn ang="0">
                  <a:pos x="T8" y="T9"/>
                </a:cxn>
                <a:cxn ang="0">
                  <a:pos x="T10" y="T11"/>
                </a:cxn>
              </a:cxnLst>
              <a:rect l="0" t="0" r="r" b="b"/>
              <a:pathLst>
                <a:path w="12" h="17">
                  <a:moveTo>
                    <a:pt x="2" y="13"/>
                  </a:moveTo>
                  <a:cubicBezTo>
                    <a:pt x="0" y="17"/>
                    <a:pt x="0" y="17"/>
                    <a:pt x="0" y="17"/>
                  </a:cubicBezTo>
                  <a:cubicBezTo>
                    <a:pt x="3" y="13"/>
                    <a:pt x="5" y="11"/>
                    <a:pt x="9" y="7"/>
                  </a:cubicBezTo>
                  <a:cubicBezTo>
                    <a:pt x="12" y="2"/>
                    <a:pt x="12" y="0"/>
                    <a:pt x="12" y="0"/>
                  </a:cubicBezTo>
                  <a:cubicBezTo>
                    <a:pt x="2" y="15"/>
                    <a:pt x="2" y="15"/>
                    <a:pt x="2" y="15"/>
                  </a:cubicBezTo>
                  <a:lnTo>
                    <a:pt x="2"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4" name="Freeform 20308"/>
            <p:cNvSpPr/>
            <p:nvPr/>
          </p:nvSpPr>
          <p:spPr bwMode="auto">
            <a:xfrm>
              <a:off x="5818188" y="4267201"/>
              <a:ext cx="57150" cy="77788"/>
            </a:xfrm>
            <a:custGeom>
              <a:avLst/>
              <a:gdLst>
                <a:gd name="T0" fmla="*/ 8 w 17"/>
                <a:gd name="T1" fmla="*/ 13 h 23"/>
                <a:gd name="T2" fmla="*/ 8 w 17"/>
                <a:gd name="T3" fmla="*/ 6 h 23"/>
                <a:gd name="T4" fmla="*/ 2 w 17"/>
                <a:gd name="T5" fmla="*/ 19 h 23"/>
                <a:gd name="T6" fmla="*/ 8 w 17"/>
                <a:gd name="T7" fmla="*/ 13 h 23"/>
                <a:gd name="T8" fmla="*/ 3 w 17"/>
                <a:gd name="T9" fmla="*/ 21 h 23"/>
                <a:gd name="T10" fmla="*/ 9 w 17"/>
                <a:gd name="T11" fmla="*/ 14 h 23"/>
                <a:gd name="T12" fmla="*/ 9 w 17"/>
                <a:gd name="T13" fmla="*/ 15 h 23"/>
                <a:gd name="T14" fmla="*/ 9 w 17"/>
                <a:gd name="T15" fmla="*/ 15 h 23"/>
                <a:gd name="T16" fmla="*/ 9 w 17"/>
                <a:gd name="T17" fmla="*/ 15 h 23"/>
                <a:gd name="T18" fmla="*/ 8 w 17"/>
                <a:gd name="T19" fmla="*/ 15 h 23"/>
                <a:gd name="T20" fmla="*/ 9 w 17"/>
                <a:gd name="T21" fmla="*/ 14 h 23"/>
                <a:gd name="T22" fmla="*/ 8 w 17"/>
                <a:gd name="T23" fmla="*/ 13 h 23"/>
                <a:gd name="T24" fmla="*/ 9 w 17"/>
                <a:gd name="T25" fmla="*/ 14 h 23"/>
                <a:gd name="T26" fmla="*/ 9 w 17"/>
                <a:gd name="T27" fmla="*/ 15 h 23"/>
                <a:gd name="T28" fmla="*/ 9 w 17"/>
                <a:gd name="T29" fmla="*/ 15 h 23"/>
                <a:gd name="T30" fmla="*/ 17 w 17"/>
                <a:gd name="T31" fmla="*/ 0 h 23"/>
                <a:gd name="T32" fmla="*/ 8 w 17"/>
                <a:gd name="T33"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23">
                  <a:moveTo>
                    <a:pt x="8" y="13"/>
                  </a:moveTo>
                  <a:cubicBezTo>
                    <a:pt x="9" y="10"/>
                    <a:pt x="13" y="2"/>
                    <a:pt x="8" y="6"/>
                  </a:cubicBezTo>
                  <a:cubicBezTo>
                    <a:pt x="2" y="15"/>
                    <a:pt x="5" y="13"/>
                    <a:pt x="2" y="19"/>
                  </a:cubicBezTo>
                  <a:cubicBezTo>
                    <a:pt x="12" y="4"/>
                    <a:pt x="0" y="23"/>
                    <a:pt x="8" y="13"/>
                  </a:cubicBezTo>
                  <a:cubicBezTo>
                    <a:pt x="7" y="16"/>
                    <a:pt x="5" y="19"/>
                    <a:pt x="3" y="21"/>
                  </a:cubicBezTo>
                  <a:cubicBezTo>
                    <a:pt x="5" y="19"/>
                    <a:pt x="7" y="17"/>
                    <a:pt x="9" y="14"/>
                  </a:cubicBezTo>
                  <a:cubicBezTo>
                    <a:pt x="9" y="14"/>
                    <a:pt x="9" y="15"/>
                    <a:pt x="9" y="15"/>
                  </a:cubicBezTo>
                  <a:cubicBezTo>
                    <a:pt x="9" y="15"/>
                    <a:pt x="9" y="15"/>
                    <a:pt x="9" y="15"/>
                  </a:cubicBezTo>
                  <a:cubicBezTo>
                    <a:pt x="9" y="15"/>
                    <a:pt x="9" y="15"/>
                    <a:pt x="9" y="15"/>
                  </a:cubicBezTo>
                  <a:cubicBezTo>
                    <a:pt x="8" y="15"/>
                    <a:pt x="8" y="15"/>
                    <a:pt x="8" y="15"/>
                  </a:cubicBezTo>
                  <a:cubicBezTo>
                    <a:pt x="8" y="15"/>
                    <a:pt x="8" y="14"/>
                    <a:pt x="9" y="14"/>
                  </a:cubicBezTo>
                  <a:cubicBezTo>
                    <a:pt x="8" y="14"/>
                    <a:pt x="8" y="14"/>
                    <a:pt x="8" y="13"/>
                  </a:cubicBezTo>
                  <a:cubicBezTo>
                    <a:pt x="11" y="9"/>
                    <a:pt x="9" y="13"/>
                    <a:pt x="9" y="14"/>
                  </a:cubicBezTo>
                  <a:cubicBezTo>
                    <a:pt x="9" y="14"/>
                    <a:pt x="9" y="15"/>
                    <a:pt x="9" y="15"/>
                  </a:cubicBezTo>
                  <a:cubicBezTo>
                    <a:pt x="9" y="15"/>
                    <a:pt x="9" y="15"/>
                    <a:pt x="9" y="15"/>
                  </a:cubicBezTo>
                  <a:cubicBezTo>
                    <a:pt x="17" y="0"/>
                    <a:pt x="17" y="0"/>
                    <a:pt x="17" y="0"/>
                  </a:cubicBezTo>
                  <a:cubicBezTo>
                    <a:pt x="15" y="3"/>
                    <a:pt x="13" y="6"/>
                    <a:pt x="8"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5" name="Freeform 20309"/>
            <p:cNvSpPr/>
            <p:nvPr/>
          </p:nvSpPr>
          <p:spPr bwMode="auto">
            <a:xfrm>
              <a:off x="5664201" y="4538663"/>
              <a:ext cx="3175" cy="7938"/>
            </a:xfrm>
            <a:custGeom>
              <a:avLst/>
              <a:gdLst>
                <a:gd name="T0" fmla="*/ 0 w 1"/>
                <a:gd name="T1" fmla="*/ 2 h 2"/>
                <a:gd name="T2" fmla="*/ 0 w 1"/>
                <a:gd name="T3" fmla="*/ 2 h 2"/>
                <a:gd name="T4" fmla="*/ 0 w 1"/>
                <a:gd name="T5" fmla="*/ 2 h 2"/>
              </a:gdLst>
              <a:ahLst/>
              <a:cxnLst>
                <a:cxn ang="0">
                  <a:pos x="T0" y="T1"/>
                </a:cxn>
                <a:cxn ang="0">
                  <a:pos x="T2" y="T3"/>
                </a:cxn>
                <a:cxn ang="0">
                  <a:pos x="T4" y="T5"/>
                </a:cxn>
              </a:cxnLst>
              <a:rect l="0" t="0" r="r" b="b"/>
              <a:pathLst>
                <a:path w="1" h="2">
                  <a:moveTo>
                    <a:pt x="0" y="2"/>
                  </a:moveTo>
                  <a:cubicBezTo>
                    <a:pt x="0" y="2"/>
                    <a:pt x="0" y="2"/>
                    <a:pt x="0" y="2"/>
                  </a:cubicBezTo>
                  <a:cubicBezTo>
                    <a:pt x="1" y="1"/>
                    <a:pt x="1"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6" name="Freeform 20310"/>
            <p:cNvSpPr/>
            <p:nvPr/>
          </p:nvSpPr>
          <p:spPr bwMode="auto">
            <a:xfrm>
              <a:off x="5654676" y="4505326"/>
              <a:ext cx="53975" cy="68263"/>
            </a:xfrm>
            <a:custGeom>
              <a:avLst/>
              <a:gdLst>
                <a:gd name="T0" fmla="*/ 7 w 16"/>
                <a:gd name="T1" fmla="*/ 7 h 20"/>
                <a:gd name="T2" fmla="*/ 5 w 16"/>
                <a:gd name="T3" fmla="*/ 13 h 20"/>
                <a:gd name="T4" fmla="*/ 3 w 16"/>
                <a:gd name="T5" fmla="*/ 12 h 20"/>
                <a:gd name="T6" fmla="*/ 5 w 16"/>
                <a:gd name="T7" fmla="*/ 14 h 20"/>
                <a:gd name="T8" fmla="*/ 5 w 16"/>
                <a:gd name="T9" fmla="*/ 13 h 20"/>
                <a:gd name="T10" fmla="*/ 15 w 16"/>
                <a:gd name="T11" fmla="*/ 2 h 20"/>
                <a:gd name="T12" fmla="*/ 7 w 16"/>
                <a:gd name="T13" fmla="*/ 7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7" y="7"/>
                  </a:moveTo>
                  <a:cubicBezTo>
                    <a:pt x="7" y="8"/>
                    <a:pt x="7" y="9"/>
                    <a:pt x="5" y="13"/>
                  </a:cubicBezTo>
                  <a:cubicBezTo>
                    <a:pt x="2" y="15"/>
                    <a:pt x="4" y="12"/>
                    <a:pt x="3" y="12"/>
                  </a:cubicBezTo>
                  <a:cubicBezTo>
                    <a:pt x="3" y="14"/>
                    <a:pt x="0" y="20"/>
                    <a:pt x="5" y="14"/>
                  </a:cubicBezTo>
                  <a:cubicBezTo>
                    <a:pt x="5" y="13"/>
                    <a:pt x="5" y="13"/>
                    <a:pt x="5" y="13"/>
                  </a:cubicBezTo>
                  <a:cubicBezTo>
                    <a:pt x="9" y="7"/>
                    <a:pt x="16" y="0"/>
                    <a:pt x="15" y="2"/>
                  </a:cubicBezTo>
                  <a:cubicBezTo>
                    <a:pt x="13" y="2"/>
                    <a:pt x="11" y="3"/>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7" name="Freeform 20311"/>
            <p:cNvSpPr/>
            <p:nvPr/>
          </p:nvSpPr>
          <p:spPr bwMode="auto">
            <a:xfrm>
              <a:off x="5753101" y="4371976"/>
              <a:ext cx="30163" cy="44450"/>
            </a:xfrm>
            <a:custGeom>
              <a:avLst/>
              <a:gdLst>
                <a:gd name="T0" fmla="*/ 2 w 9"/>
                <a:gd name="T1" fmla="*/ 13 h 13"/>
                <a:gd name="T2" fmla="*/ 9 w 9"/>
                <a:gd name="T3" fmla="*/ 0 h 13"/>
                <a:gd name="T4" fmla="*/ 4 w 9"/>
                <a:gd name="T5" fmla="*/ 6 h 13"/>
                <a:gd name="T6" fmla="*/ 5 w 9"/>
                <a:gd name="T7" fmla="*/ 6 h 13"/>
                <a:gd name="T8" fmla="*/ 2 w 9"/>
                <a:gd name="T9" fmla="*/ 13 h 13"/>
              </a:gdLst>
              <a:ahLst/>
              <a:cxnLst>
                <a:cxn ang="0">
                  <a:pos x="T0" y="T1"/>
                </a:cxn>
                <a:cxn ang="0">
                  <a:pos x="T2" y="T3"/>
                </a:cxn>
                <a:cxn ang="0">
                  <a:pos x="T4" y="T5"/>
                </a:cxn>
                <a:cxn ang="0">
                  <a:pos x="T6" y="T7"/>
                </a:cxn>
                <a:cxn ang="0">
                  <a:pos x="T8" y="T9"/>
                </a:cxn>
              </a:cxnLst>
              <a:rect l="0" t="0" r="r" b="b"/>
              <a:pathLst>
                <a:path w="9" h="13">
                  <a:moveTo>
                    <a:pt x="2" y="13"/>
                  </a:moveTo>
                  <a:cubicBezTo>
                    <a:pt x="9" y="0"/>
                    <a:pt x="9" y="0"/>
                    <a:pt x="9" y="0"/>
                  </a:cubicBezTo>
                  <a:cubicBezTo>
                    <a:pt x="4" y="6"/>
                    <a:pt x="4" y="6"/>
                    <a:pt x="4" y="6"/>
                  </a:cubicBezTo>
                  <a:cubicBezTo>
                    <a:pt x="5" y="6"/>
                    <a:pt x="5" y="6"/>
                    <a:pt x="5" y="6"/>
                  </a:cubicBezTo>
                  <a:cubicBezTo>
                    <a:pt x="0" y="13"/>
                    <a:pt x="2" y="12"/>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8" name="Freeform 20312"/>
            <p:cNvSpPr/>
            <p:nvPr/>
          </p:nvSpPr>
          <p:spPr bwMode="auto">
            <a:xfrm>
              <a:off x="5922963" y="4181476"/>
              <a:ext cx="9525" cy="30163"/>
            </a:xfrm>
            <a:custGeom>
              <a:avLst/>
              <a:gdLst>
                <a:gd name="T0" fmla="*/ 0 w 6"/>
                <a:gd name="T1" fmla="*/ 13 h 19"/>
                <a:gd name="T2" fmla="*/ 2 w 6"/>
                <a:gd name="T3" fmla="*/ 19 h 19"/>
                <a:gd name="T4" fmla="*/ 6 w 6"/>
                <a:gd name="T5" fmla="*/ 0 h 19"/>
                <a:gd name="T6" fmla="*/ 0 w 6"/>
                <a:gd name="T7" fmla="*/ 13 h 19"/>
              </a:gdLst>
              <a:ahLst/>
              <a:cxnLst>
                <a:cxn ang="0">
                  <a:pos x="T0" y="T1"/>
                </a:cxn>
                <a:cxn ang="0">
                  <a:pos x="T2" y="T3"/>
                </a:cxn>
                <a:cxn ang="0">
                  <a:pos x="T4" y="T5"/>
                </a:cxn>
                <a:cxn ang="0">
                  <a:pos x="T6" y="T7"/>
                </a:cxn>
              </a:cxnLst>
              <a:rect l="0" t="0" r="r" b="b"/>
              <a:pathLst>
                <a:path w="6" h="19">
                  <a:moveTo>
                    <a:pt x="0" y="13"/>
                  </a:moveTo>
                  <a:lnTo>
                    <a:pt x="2" y="19"/>
                  </a:lnTo>
                  <a:lnTo>
                    <a:pt x="6"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9" name="Freeform 20313"/>
            <p:cNvSpPr/>
            <p:nvPr/>
          </p:nvSpPr>
          <p:spPr bwMode="auto">
            <a:xfrm>
              <a:off x="5956301" y="4137026"/>
              <a:ext cx="11113" cy="17463"/>
            </a:xfrm>
            <a:custGeom>
              <a:avLst/>
              <a:gdLst>
                <a:gd name="T0" fmla="*/ 0 w 7"/>
                <a:gd name="T1" fmla="*/ 7 h 11"/>
                <a:gd name="T2" fmla="*/ 2 w 7"/>
                <a:gd name="T3" fmla="*/ 11 h 11"/>
                <a:gd name="T4" fmla="*/ 7 w 7"/>
                <a:gd name="T5" fmla="*/ 0 h 11"/>
                <a:gd name="T6" fmla="*/ 0 w 7"/>
                <a:gd name="T7" fmla="*/ 7 h 11"/>
              </a:gdLst>
              <a:ahLst/>
              <a:cxnLst>
                <a:cxn ang="0">
                  <a:pos x="T0" y="T1"/>
                </a:cxn>
                <a:cxn ang="0">
                  <a:pos x="T2" y="T3"/>
                </a:cxn>
                <a:cxn ang="0">
                  <a:pos x="T4" y="T5"/>
                </a:cxn>
                <a:cxn ang="0">
                  <a:pos x="T6" y="T7"/>
                </a:cxn>
              </a:cxnLst>
              <a:rect l="0" t="0" r="r" b="b"/>
              <a:pathLst>
                <a:path w="7" h="11">
                  <a:moveTo>
                    <a:pt x="0" y="7"/>
                  </a:moveTo>
                  <a:lnTo>
                    <a:pt x="2" y="11"/>
                  </a:lnTo>
                  <a:lnTo>
                    <a:pt x="7"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0" name="Freeform 20314"/>
            <p:cNvSpPr/>
            <p:nvPr/>
          </p:nvSpPr>
          <p:spPr bwMode="auto">
            <a:xfrm>
              <a:off x="5821363" y="2717801"/>
              <a:ext cx="6350" cy="12700"/>
            </a:xfrm>
            <a:custGeom>
              <a:avLst/>
              <a:gdLst>
                <a:gd name="T0" fmla="*/ 2 w 2"/>
                <a:gd name="T1" fmla="*/ 0 h 4"/>
                <a:gd name="T2" fmla="*/ 0 w 2"/>
                <a:gd name="T3" fmla="*/ 4 h 4"/>
                <a:gd name="T4" fmla="*/ 2 w 2"/>
                <a:gd name="T5" fmla="*/ 0 h 4"/>
              </a:gdLst>
              <a:ahLst/>
              <a:cxnLst>
                <a:cxn ang="0">
                  <a:pos x="T0" y="T1"/>
                </a:cxn>
                <a:cxn ang="0">
                  <a:pos x="T2" y="T3"/>
                </a:cxn>
                <a:cxn ang="0">
                  <a:pos x="T4" y="T5"/>
                </a:cxn>
              </a:cxnLst>
              <a:rect l="0" t="0" r="r" b="b"/>
              <a:pathLst>
                <a:path w="2" h="4">
                  <a:moveTo>
                    <a:pt x="2" y="0"/>
                  </a:moveTo>
                  <a:cubicBezTo>
                    <a:pt x="1" y="1"/>
                    <a:pt x="0" y="2"/>
                    <a:pt x="0" y="4"/>
                  </a:cubicBezTo>
                  <a:cubicBezTo>
                    <a:pt x="1" y="2"/>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1" name="Freeform 20316"/>
            <p:cNvSpPr/>
            <p:nvPr/>
          </p:nvSpPr>
          <p:spPr bwMode="auto">
            <a:xfrm>
              <a:off x="5881688" y="2670175"/>
              <a:ext cx="3175" cy="6350"/>
            </a:xfrm>
            <a:custGeom>
              <a:avLst/>
              <a:gdLst>
                <a:gd name="T0" fmla="*/ 0 w 1"/>
                <a:gd name="T1" fmla="*/ 1 h 2"/>
                <a:gd name="T2" fmla="*/ 1 w 1"/>
                <a:gd name="T3" fmla="*/ 0 h 2"/>
                <a:gd name="T4" fmla="*/ 0 w 1"/>
                <a:gd name="T5" fmla="*/ 1 h 2"/>
              </a:gdLst>
              <a:ahLst/>
              <a:cxnLst>
                <a:cxn ang="0">
                  <a:pos x="T0" y="T1"/>
                </a:cxn>
                <a:cxn ang="0">
                  <a:pos x="T2" y="T3"/>
                </a:cxn>
                <a:cxn ang="0">
                  <a:pos x="T4" y="T5"/>
                </a:cxn>
              </a:cxnLst>
              <a:rect l="0" t="0" r="r" b="b"/>
              <a:pathLst>
                <a:path w="1" h="2">
                  <a:moveTo>
                    <a:pt x="0" y="1"/>
                  </a:moveTo>
                  <a:cubicBezTo>
                    <a:pt x="1" y="0"/>
                    <a:pt x="1" y="0"/>
                    <a:pt x="1" y="0"/>
                  </a:cubicBezTo>
                  <a:cubicBezTo>
                    <a:pt x="0" y="1"/>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2" name="Freeform 20317"/>
            <p:cNvSpPr/>
            <p:nvPr/>
          </p:nvSpPr>
          <p:spPr bwMode="auto">
            <a:xfrm>
              <a:off x="6521451" y="3268663"/>
              <a:ext cx="39688" cy="14288"/>
            </a:xfrm>
            <a:custGeom>
              <a:avLst/>
              <a:gdLst>
                <a:gd name="T0" fmla="*/ 12 w 12"/>
                <a:gd name="T1" fmla="*/ 4 h 4"/>
                <a:gd name="T2" fmla="*/ 1 w 12"/>
                <a:gd name="T3" fmla="*/ 1 h 4"/>
                <a:gd name="T4" fmla="*/ 0 w 12"/>
                <a:gd name="T5" fmla="*/ 3 h 4"/>
                <a:gd name="T6" fmla="*/ 12 w 12"/>
                <a:gd name="T7" fmla="*/ 4 h 4"/>
              </a:gdLst>
              <a:ahLst/>
              <a:cxnLst>
                <a:cxn ang="0">
                  <a:pos x="T0" y="T1"/>
                </a:cxn>
                <a:cxn ang="0">
                  <a:pos x="T2" y="T3"/>
                </a:cxn>
                <a:cxn ang="0">
                  <a:pos x="T4" y="T5"/>
                </a:cxn>
                <a:cxn ang="0">
                  <a:pos x="T6" y="T7"/>
                </a:cxn>
              </a:cxnLst>
              <a:rect l="0" t="0" r="r" b="b"/>
              <a:pathLst>
                <a:path w="12" h="4">
                  <a:moveTo>
                    <a:pt x="12" y="4"/>
                  </a:moveTo>
                  <a:cubicBezTo>
                    <a:pt x="7" y="2"/>
                    <a:pt x="3" y="0"/>
                    <a:pt x="1" y="1"/>
                  </a:cubicBezTo>
                  <a:cubicBezTo>
                    <a:pt x="0" y="3"/>
                    <a:pt x="0" y="3"/>
                    <a:pt x="0" y="3"/>
                  </a:cubicBezTo>
                  <a:cubicBezTo>
                    <a:pt x="6" y="3"/>
                    <a:pt x="9" y="3"/>
                    <a:pt x="1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3" name="Freeform 20318"/>
            <p:cNvSpPr/>
            <p:nvPr/>
          </p:nvSpPr>
          <p:spPr bwMode="auto">
            <a:xfrm>
              <a:off x="6102351" y="3024188"/>
              <a:ext cx="11113" cy="20638"/>
            </a:xfrm>
            <a:custGeom>
              <a:avLst/>
              <a:gdLst>
                <a:gd name="T0" fmla="*/ 0 w 3"/>
                <a:gd name="T1" fmla="*/ 6 h 6"/>
                <a:gd name="T2" fmla="*/ 1 w 3"/>
                <a:gd name="T3" fmla="*/ 5 h 6"/>
                <a:gd name="T4" fmla="*/ 3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0" y="5"/>
                    <a:pt x="1" y="5"/>
                    <a:pt x="1" y="5"/>
                  </a:cubicBezTo>
                  <a:cubicBezTo>
                    <a:pt x="2" y="3"/>
                    <a:pt x="2" y="2"/>
                    <a:pt x="3" y="0"/>
                  </a:cubicBezTo>
                  <a:cubicBezTo>
                    <a:pt x="2" y="2"/>
                    <a:pt x="1"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4" name="Freeform 20319"/>
            <p:cNvSpPr/>
            <p:nvPr/>
          </p:nvSpPr>
          <p:spPr bwMode="auto">
            <a:xfrm>
              <a:off x="6086476" y="3071813"/>
              <a:ext cx="23813" cy="15875"/>
            </a:xfrm>
            <a:custGeom>
              <a:avLst/>
              <a:gdLst>
                <a:gd name="T0" fmla="*/ 7 w 7"/>
                <a:gd name="T1" fmla="*/ 0 h 5"/>
                <a:gd name="T2" fmla="*/ 0 w 7"/>
                <a:gd name="T3" fmla="*/ 5 h 5"/>
                <a:gd name="T4" fmla="*/ 7 w 7"/>
                <a:gd name="T5" fmla="*/ 0 h 5"/>
              </a:gdLst>
              <a:ahLst/>
              <a:cxnLst>
                <a:cxn ang="0">
                  <a:pos x="T0" y="T1"/>
                </a:cxn>
                <a:cxn ang="0">
                  <a:pos x="T2" y="T3"/>
                </a:cxn>
                <a:cxn ang="0">
                  <a:pos x="T4" y="T5"/>
                </a:cxn>
              </a:cxnLst>
              <a:rect l="0" t="0" r="r" b="b"/>
              <a:pathLst>
                <a:path w="7" h="5">
                  <a:moveTo>
                    <a:pt x="7" y="0"/>
                  </a:moveTo>
                  <a:cubicBezTo>
                    <a:pt x="0" y="5"/>
                    <a:pt x="0" y="5"/>
                    <a:pt x="0" y="5"/>
                  </a:cubicBezTo>
                  <a:cubicBezTo>
                    <a:pt x="2" y="4"/>
                    <a:pt x="4" y="2"/>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5" name="Freeform 20320"/>
            <p:cNvSpPr/>
            <p:nvPr/>
          </p:nvSpPr>
          <p:spPr bwMode="auto">
            <a:xfrm>
              <a:off x="5603876" y="3306763"/>
              <a:ext cx="15875" cy="9525"/>
            </a:xfrm>
            <a:custGeom>
              <a:avLst/>
              <a:gdLst>
                <a:gd name="T0" fmla="*/ 4 w 5"/>
                <a:gd name="T1" fmla="*/ 0 h 3"/>
                <a:gd name="T2" fmla="*/ 3 w 5"/>
                <a:gd name="T3" fmla="*/ 1 h 3"/>
                <a:gd name="T4" fmla="*/ 0 w 5"/>
                <a:gd name="T5" fmla="*/ 0 h 3"/>
                <a:gd name="T6" fmla="*/ 3 w 5"/>
                <a:gd name="T7" fmla="*/ 2 h 3"/>
                <a:gd name="T8" fmla="*/ 4 w 5"/>
                <a:gd name="T9" fmla="*/ 3 h 3"/>
                <a:gd name="T10" fmla="*/ 5 w 5"/>
                <a:gd name="T11" fmla="*/ 3 h 3"/>
                <a:gd name="T12" fmla="*/ 4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4" y="0"/>
                  </a:moveTo>
                  <a:cubicBezTo>
                    <a:pt x="4" y="1"/>
                    <a:pt x="3" y="1"/>
                    <a:pt x="3" y="1"/>
                  </a:cubicBezTo>
                  <a:cubicBezTo>
                    <a:pt x="2" y="1"/>
                    <a:pt x="1" y="0"/>
                    <a:pt x="0" y="0"/>
                  </a:cubicBezTo>
                  <a:cubicBezTo>
                    <a:pt x="1" y="1"/>
                    <a:pt x="2" y="2"/>
                    <a:pt x="3" y="2"/>
                  </a:cubicBezTo>
                  <a:cubicBezTo>
                    <a:pt x="3" y="2"/>
                    <a:pt x="3" y="3"/>
                    <a:pt x="4" y="3"/>
                  </a:cubicBezTo>
                  <a:cubicBezTo>
                    <a:pt x="4" y="3"/>
                    <a:pt x="5" y="3"/>
                    <a:pt x="5" y="3"/>
                  </a:cubicBezTo>
                  <a:cubicBezTo>
                    <a:pt x="5" y="2"/>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6" name="Freeform 20321"/>
            <p:cNvSpPr/>
            <p:nvPr/>
          </p:nvSpPr>
          <p:spPr bwMode="auto">
            <a:xfrm>
              <a:off x="6399213" y="3735388"/>
              <a:ext cx="47625" cy="6350"/>
            </a:xfrm>
            <a:custGeom>
              <a:avLst/>
              <a:gdLst>
                <a:gd name="T0" fmla="*/ 0 w 14"/>
                <a:gd name="T1" fmla="*/ 2 h 2"/>
                <a:gd name="T2" fmla="*/ 7 w 14"/>
                <a:gd name="T3" fmla="*/ 1 h 2"/>
                <a:gd name="T4" fmla="*/ 11 w 14"/>
                <a:gd name="T5" fmla="*/ 1 h 2"/>
                <a:gd name="T6" fmla="*/ 12 w 14"/>
                <a:gd name="T7" fmla="*/ 0 h 2"/>
                <a:gd name="T8" fmla="*/ 14 w 14"/>
                <a:gd name="T9" fmla="*/ 0 h 2"/>
                <a:gd name="T10" fmla="*/ 9 w 14"/>
                <a:gd name="T11" fmla="*/ 0 h 2"/>
                <a:gd name="T12" fmla="*/ 5 w 14"/>
                <a:gd name="T13" fmla="*/ 1 h 2"/>
                <a:gd name="T14" fmla="*/ 0 w 14"/>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
                  <a:moveTo>
                    <a:pt x="0" y="2"/>
                  </a:moveTo>
                  <a:cubicBezTo>
                    <a:pt x="3" y="2"/>
                    <a:pt x="5" y="1"/>
                    <a:pt x="7" y="1"/>
                  </a:cubicBezTo>
                  <a:cubicBezTo>
                    <a:pt x="8" y="1"/>
                    <a:pt x="9" y="1"/>
                    <a:pt x="11" y="1"/>
                  </a:cubicBezTo>
                  <a:cubicBezTo>
                    <a:pt x="11" y="0"/>
                    <a:pt x="12" y="0"/>
                    <a:pt x="12" y="0"/>
                  </a:cubicBezTo>
                  <a:cubicBezTo>
                    <a:pt x="13" y="0"/>
                    <a:pt x="14" y="0"/>
                    <a:pt x="14" y="0"/>
                  </a:cubicBezTo>
                  <a:cubicBezTo>
                    <a:pt x="11" y="0"/>
                    <a:pt x="10" y="0"/>
                    <a:pt x="9" y="0"/>
                  </a:cubicBezTo>
                  <a:cubicBezTo>
                    <a:pt x="7" y="0"/>
                    <a:pt x="6" y="0"/>
                    <a:pt x="5" y="1"/>
                  </a:cubicBezTo>
                  <a:cubicBezTo>
                    <a:pt x="2" y="1"/>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7" name="Freeform 20322"/>
            <p:cNvSpPr/>
            <p:nvPr/>
          </p:nvSpPr>
          <p:spPr bwMode="auto">
            <a:xfrm>
              <a:off x="5803901" y="2646363"/>
              <a:ext cx="9525" cy="9525"/>
            </a:xfrm>
            <a:custGeom>
              <a:avLst/>
              <a:gdLst>
                <a:gd name="T0" fmla="*/ 3 w 3"/>
                <a:gd name="T1" fmla="*/ 0 h 3"/>
                <a:gd name="T2" fmla="*/ 0 w 3"/>
                <a:gd name="T3" fmla="*/ 3 h 3"/>
                <a:gd name="T4" fmla="*/ 3 w 3"/>
                <a:gd name="T5" fmla="*/ 0 h 3"/>
              </a:gdLst>
              <a:ahLst/>
              <a:cxnLst>
                <a:cxn ang="0">
                  <a:pos x="T0" y="T1"/>
                </a:cxn>
                <a:cxn ang="0">
                  <a:pos x="T2" y="T3"/>
                </a:cxn>
                <a:cxn ang="0">
                  <a:pos x="T4" y="T5"/>
                </a:cxn>
              </a:cxnLst>
              <a:rect l="0" t="0" r="r" b="b"/>
              <a:pathLst>
                <a:path w="3" h="3">
                  <a:moveTo>
                    <a:pt x="3" y="0"/>
                  </a:moveTo>
                  <a:cubicBezTo>
                    <a:pt x="1" y="2"/>
                    <a:pt x="0" y="3"/>
                    <a:pt x="0" y="3"/>
                  </a:cubicBezTo>
                  <a:cubicBezTo>
                    <a:pt x="2" y="1"/>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8" name="Freeform 20323"/>
            <p:cNvSpPr/>
            <p:nvPr/>
          </p:nvSpPr>
          <p:spPr bwMode="auto">
            <a:xfrm>
              <a:off x="6446838" y="3708400"/>
              <a:ext cx="80963" cy="26988"/>
            </a:xfrm>
            <a:custGeom>
              <a:avLst/>
              <a:gdLst>
                <a:gd name="T0" fmla="*/ 24 w 24"/>
                <a:gd name="T1" fmla="*/ 0 h 8"/>
                <a:gd name="T2" fmla="*/ 20 w 24"/>
                <a:gd name="T3" fmla="*/ 1 h 8"/>
                <a:gd name="T4" fmla="*/ 11 w 24"/>
                <a:gd name="T5" fmla="*/ 5 h 8"/>
                <a:gd name="T6" fmla="*/ 0 w 24"/>
                <a:gd name="T7" fmla="*/ 8 h 8"/>
                <a:gd name="T8" fmla="*/ 13 w 24"/>
                <a:gd name="T9" fmla="*/ 5 h 8"/>
                <a:gd name="T10" fmla="*/ 19 w 24"/>
                <a:gd name="T11" fmla="*/ 3 h 8"/>
                <a:gd name="T12" fmla="*/ 22 w 24"/>
                <a:gd name="T13" fmla="*/ 1 h 8"/>
                <a:gd name="T14" fmla="*/ 24 w 24"/>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4" y="0"/>
                  </a:moveTo>
                  <a:cubicBezTo>
                    <a:pt x="22" y="0"/>
                    <a:pt x="21" y="1"/>
                    <a:pt x="20" y="1"/>
                  </a:cubicBezTo>
                  <a:cubicBezTo>
                    <a:pt x="17" y="2"/>
                    <a:pt x="14" y="4"/>
                    <a:pt x="11" y="5"/>
                  </a:cubicBezTo>
                  <a:cubicBezTo>
                    <a:pt x="8" y="6"/>
                    <a:pt x="4" y="7"/>
                    <a:pt x="0" y="8"/>
                  </a:cubicBezTo>
                  <a:cubicBezTo>
                    <a:pt x="4" y="7"/>
                    <a:pt x="9" y="6"/>
                    <a:pt x="13" y="5"/>
                  </a:cubicBezTo>
                  <a:cubicBezTo>
                    <a:pt x="15" y="4"/>
                    <a:pt x="17" y="3"/>
                    <a:pt x="19" y="3"/>
                  </a:cubicBezTo>
                  <a:cubicBezTo>
                    <a:pt x="22" y="1"/>
                    <a:pt x="22" y="1"/>
                    <a:pt x="22" y="1"/>
                  </a:cubicBezTo>
                  <a:cubicBezTo>
                    <a:pt x="22" y="1"/>
                    <a:pt x="2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9" name="Freeform 20324"/>
            <p:cNvSpPr/>
            <p:nvPr/>
          </p:nvSpPr>
          <p:spPr bwMode="auto">
            <a:xfrm>
              <a:off x="5160963" y="4335463"/>
              <a:ext cx="4763" cy="6350"/>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0" name="Freeform 20325"/>
            <p:cNvSpPr/>
            <p:nvPr/>
          </p:nvSpPr>
          <p:spPr bwMode="auto">
            <a:xfrm>
              <a:off x="4895851" y="4852988"/>
              <a:ext cx="11113" cy="23813"/>
            </a:xfrm>
            <a:custGeom>
              <a:avLst/>
              <a:gdLst>
                <a:gd name="T0" fmla="*/ 0 w 3"/>
                <a:gd name="T1" fmla="*/ 7 h 7"/>
                <a:gd name="T2" fmla="*/ 3 w 3"/>
                <a:gd name="T3" fmla="*/ 0 h 7"/>
                <a:gd name="T4" fmla="*/ 0 w 3"/>
                <a:gd name="T5" fmla="*/ 7 h 7"/>
              </a:gdLst>
              <a:ahLst/>
              <a:cxnLst>
                <a:cxn ang="0">
                  <a:pos x="T0" y="T1"/>
                </a:cxn>
                <a:cxn ang="0">
                  <a:pos x="T2" y="T3"/>
                </a:cxn>
                <a:cxn ang="0">
                  <a:pos x="T4" y="T5"/>
                </a:cxn>
              </a:cxnLst>
              <a:rect l="0" t="0" r="r" b="b"/>
              <a:pathLst>
                <a:path w="3" h="7">
                  <a:moveTo>
                    <a:pt x="0" y="7"/>
                  </a:moveTo>
                  <a:cubicBezTo>
                    <a:pt x="0" y="5"/>
                    <a:pt x="2" y="3"/>
                    <a:pt x="3" y="0"/>
                  </a:cubicBezTo>
                  <a:cubicBezTo>
                    <a:pt x="2" y="1"/>
                    <a:pt x="1" y="3"/>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1" name="Freeform 20326"/>
            <p:cNvSpPr/>
            <p:nvPr/>
          </p:nvSpPr>
          <p:spPr bwMode="auto">
            <a:xfrm>
              <a:off x="6083301" y="3929063"/>
              <a:ext cx="6350" cy="11113"/>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2" name="Freeform 20327"/>
            <p:cNvSpPr/>
            <p:nvPr/>
          </p:nvSpPr>
          <p:spPr bwMode="auto">
            <a:xfrm>
              <a:off x="6035676" y="3963988"/>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0"/>
                    <a:pt x="1" y="0"/>
                  </a:cubicBezTo>
                  <a:cubicBezTo>
                    <a:pt x="1" y="1"/>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3" name="Freeform 20328"/>
            <p:cNvSpPr/>
            <p:nvPr/>
          </p:nvSpPr>
          <p:spPr bwMode="auto">
            <a:xfrm>
              <a:off x="6507163" y="3619500"/>
              <a:ext cx="3175" cy="3175"/>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0" y="0"/>
                    <a:pt x="0" y="0"/>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4" name="Freeform 20329"/>
            <p:cNvSpPr/>
            <p:nvPr/>
          </p:nvSpPr>
          <p:spPr bwMode="auto">
            <a:xfrm>
              <a:off x="6075363" y="3929063"/>
              <a:ext cx="14288" cy="14288"/>
            </a:xfrm>
            <a:custGeom>
              <a:avLst/>
              <a:gdLst>
                <a:gd name="T0" fmla="*/ 0 w 4"/>
                <a:gd name="T1" fmla="*/ 4 h 4"/>
                <a:gd name="T2" fmla="*/ 4 w 4"/>
                <a:gd name="T3" fmla="*/ 0 h 4"/>
                <a:gd name="T4" fmla="*/ 0 w 4"/>
                <a:gd name="T5" fmla="*/ 4 h 4"/>
              </a:gdLst>
              <a:ahLst/>
              <a:cxnLst>
                <a:cxn ang="0">
                  <a:pos x="T0" y="T1"/>
                </a:cxn>
                <a:cxn ang="0">
                  <a:pos x="T2" y="T3"/>
                </a:cxn>
                <a:cxn ang="0">
                  <a:pos x="T4" y="T5"/>
                </a:cxn>
              </a:cxnLst>
              <a:rect l="0" t="0" r="r" b="b"/>
              <a:pathLst>
                <a:path w="4" h="4">
                  <a:moveTo>
                    <a:pt x="0" y="4"/>
                  </a:moveTo>
                  <a:cubicBezTo>
                    <a:pt x="1" y="3"/>
                    <a:pt x="2" y="2"/>
                    <a:pt x="4" y="0"/>
                  </a:cubicBezTo>
                  <a:cubicBezTo>
                    <a:pt x="3" y="1"/>
                    <a:pt x="2"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5" name="Freeform 20330"/>
            <p:cNvSpPr/>
            <p:nvPr/>
          </p:nvSpPr>
          <p:spPr bwMode="auto">
            <a:xfrm>
              <a:off x="6075363" y="3943350"/>
              <a:ext cx="7938" cy="9525"/>
            </a:xfrm>
            <a:custGeom>
              <a:avLst/>
              <a:gdLst>
                <a:gd name="T0" fmla="*/ 2 w 2"/>
                <a:gd name="T1" fmla="*/ 0 h 3"/>
                <a:gd name="T2" fmla="*/ 0 w 2"/>
                <a:gd name="T3" fmla="*/ 2 h 3"/>
                <a:gd name="T4" fmla="*/ 2 w 2"/>
                <a:gd name="T5" fmla="*/ 0 h 3"/>
              </a:gdLst>
              <a:ahLst/>
              <a:cxnLst>
                <a:cxn ang="0">
                  <a:pos x="T0" y="T1"/>
                </a:cxn>
                <a:cxn ang="0">
                  <a:pos x="T2" y="T3"/>
                </a:cxn>
                <a:cxn ang="0">
                  <a:pos x="T4" y="T5"/>
                </a:cxn>
              </a:cxnLst>
              <a:rect l="0" t="0" r="r" b="b"/>
              <a:pathLst>
                <a:path w="2" h="3">
                  <a:moveTo>
                    <a:pt x="2" y="0"/>
                  </a:moveTo>
                  <a:cubicBezTo>
                    <a:pt x="1" y="1"/>
                    <a:pt x="0" y="2"/>
                    <a:pt x="0" y="2"/>
                  </a:cubicBezTo>
                  <a:cubicBezTo>
                    <a:pt x="0" y="3"/>
                    <a:pt x="0"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6" name="Freeform 20331"/>
            <p:cNvSpPr/>
            <p:nvPr/>
          </p:nvSpPr>
          <p:spPr bwMode="auto">
            <a:xfrm>
              <a:off x="6089651" y="3913188"/>
              <a:ext cx="9525" cy="15875"/>
            </a:xfrm>
            <a:custGeom>
              <a:avLst/>
              <a:gdLst>
                <a:gd name="T0" fmla="*/ 3 w 3"/>
                <a:gd name="T1" fmla="*/ 0 h 5"/>
                <a:gd name="T2" fmla="*/ 0 w 3"/>
                <a:gd name="T3" fmla="*/ 5 h 5"/>
                <a:gd name="T4" fmla="*/ 0 w 3"/>
                <a:gd name="T5" fmla="*/ 5 h 5"/>
                <a:gd name="T6" fmla="*/ 3 w 3"/>
                <a:gd name="T7" fmla="*/ 0 h 5"/>
              </a:gdLst>
              <a:ahLst/>
              <a:cxnLst>
                <a:cxn ang="0">
                  <a:pos x="T0" y="T1"/>
                </a:cxn>
                <a:cxn ang="0">
                  <a:pos x="T2" y="T3"/>
                </a:cxn>
                <a:cxn ang="0">
                  <a:pos x="T4" y="T5"/>
                </a:cxn>
                <a:cxn ang="0">
                  <a:pos x="T6" y="T7"/>
                </a:cxn>
              </a:cxnLst>
              <a:rect l="0" t="0" r="r" b="b"/>
              <a:pathLst>
                <a:path w="3" h="5">
                  <a:moveTo>
                    <a:pt x="3" y="0"/>
                  </a:moveTo>
                  <a:cubicBezTo>
                    <a:pt x="2" y="2"/>
                    <a:pt x="1" y="4"/>
                    <a:pt x="0" y="5"/>
                  </a:cubicBezTo>
                  <a:cubicBezTo>
                    <a:pt x="0" y="5"/>
                    <a:pt x="0" y="4"/>
                    <a:pt x="0" y="5"/>
                  </a:cubicBezTo>
                  <a:cubicBezTo>
                    <a:pt x="1" y="4"/>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7" name="Freeform 20332"/>
            <p:cNvSpPr/>
            <p:nvPr/>
          </p:nvSpPr>
          <p:spPr bwMode="auto">
            <a:xfrm>
              <a:off x="5437188" y="3282950"/>
              <a:ext cx="6350" cy="15875"/>
            </a:xfrm>
            <a:custGeom>
              <a:avLst/>
              <a:gdLst>
                <a:gd name="T0" fmla="*/ 0 w 2"/>
                <a:gd name="T1" fmla="*/ 0 h 5"/>
                <a:gd name="T2" fmla="*/ 0 w 2"/>
                <a:gd name="T3" fmla="*/ 1 h 5"/>
                <a:gd name="T4" fmla="*/ 0 w 2"/>
                <a:gd name="T5" fmla="*/ 0 h 5"/>
              </a:gdLst>
              <a:ahLst/>
              <a:cxnLst>
                <a:cxn ang="0">
                  <a:pos x="T0" y="T1"/>
                </a:cxn>
                <a:cxn ang="0">
                  <a:pos x="T2" y="T3"/>
                </a:cxn>
                <a:cxn ang="0">
                  <a:pos x="T4" y="T5"/>
                </a:cxn>
              </a:cxnLst>
              <a:rect l="0" t="0" r="r" b="b"/>
              <a:pathLst>
                <a:path w="2" h="5">
                  <a:moveTo>
                    <a:pt x="0" y="0"/>
                  </a:moveTo>
                  <a:cubicBezTo>
                    <a:pt x="0" y="0"/>
                    <a:pt x="0" y="1"/>
                    <a:pt x="0" y="1"/>
                  </a:cubicBezTo>
                  <a:cubicBezTo>
                    <a:pt x="2" y="5"/>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8" name="Freeform 20333"/>
            <p:cNvSpPr/>
            <p:nvPr/>
          </p:nvSpPr>
          <p:spPr bwMode="auto">
            <a:xfrm>
              <a:off x="6143626" y="3340100"/>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9" name="Freeform 20334"/>
            <p:cNvSpPr/>
            <p:nvPr/>
          </p:nvSpPr>
          <p:spPr bwMode="auto">
            <a:xfrm>
              <a:off x="6119813" y="3282950"/>
              <a:ext cx="30163" cy="57150"/>
            </a:xfrm>
            <a:custGeom>
              <a:avLst/>
              <a:gdLst>
                <a:gd name="T0" fmla="*/ 0 w 9"/>
                <a:gd name="T1" fmla="*/ 0 h 17"/>
                <a:gd name="T2" fmla="*/ 7 w 9"/>
                <a:gd name="T3" fmla="*/ 17 h 17"/>
                <a:gd name="T4" fmla="*/ 9 w 9"/>
                <a:gd name="T5" fmla="*/ 10 h 17"/>
                <a:gd name="T6" fmla="*/ 0 w 9"/>
                <a:gd name="T7" fmla="*/ 0 h 17"/>
              </a:gdLst>
              <a:ahLst/>
              <a:cxnLst>
                <a:cxn ang="0">
                  <a:pos x="T0" y="T1"/>
                </a:cxn>
                <a:cxn ang="0">
                  <a:pos x="T2" y="T3"/>
                </a:cxn>
                <a:cxn ang="0">
                  <a:pos x="T4" y="T5"/>
                </a:cxn>
                <a:cxn ang="0">
                  <a:pos x="T6" y="T7"/>
                </a:cxn>
              </a:cxnLst>
              <a:rect l="0" t="0" r="r" b="b"/>
              <a:pathLst>
                <a:path w="9" h="17">
                  <a:moveTo>
                    <a:pt x="0" y="0"/>
                  </a:moveTo>
                  <a:cubicBezTo>
                    <a:pt x="3" y="8"/>
                    <a:pt x="4" y="12"/>
                    <a:pt x="7" y="17"/>
                  </a:cubicBezTo>
                  <a:cubicBezTo>
                    <a:pt x="7" y="15"/>
                    <a:pt x="8" y="12"/>
                    <a:pt x="9" y="10"/>
                  </a:cubicBezTo>
                  <a:cubicBezTo>
                    <a:pt x="5" y="8"/>
                    <a:pt x="2"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0" name="Freeform 20335"/>
            <p:cNvSpPr>
              <a:spLocks noEditPoints="1"/>
            </p:cNvSpPr>
            <p:nvPr/>
          </p:nvSpPr>
          <p:spPr bwMode="auto">
            <a:xfrm>
              <a:off x="4838701" y="2598738"/>
              <a:ext cx="1773238" cy="2414588"/>
            </a:xfrm>
            <a:custGeom>
              <a:avLst/>
              <a:gdLst>
                <a:gd name="T0" fmla="*/ 294 w 522"/>
                <a:gd name="T1" fmla="*/ 31 h 709"/>
                <a:gd name="T2" fmla="*/ 314 w 522"/>
                <a:gd name="T3" fmla="*/ 17 h 709"/>
                <a:gd name="T4" fmla="*/ 312 w 522"/>
                <a:gd name="T5" fmla="*/ 29 h 709"/>
                <a:gd name="T6" fmla="*/ 309 w 522"/>
                <a:gd name="T7" fmla="*/ 69 h 709"/>
                <a:gd name="T8" fmla="*/ 310 w 522"/>
                <a:gd name="T9" fmla="*/ 185 h 709"/>
                <a:gd name="T10" fmla="*/ 345 w 522"/>
                <a:gd name="T11" fmla="*/ 167 h 709"/>
                <a:gd name="T12" fmla="*/ 372 w 522"/>
                <a:gd name="T13" fmla="*/ 138 h 709"/>
                <a:gd name="T14" fmla="*/ 403 w 522"/>
                <a:gd name="T15" fmla="*/ 105 h 709"/>
                <a:gd name="T16" fmla="*/ 416 w 522"/>
                <a:gd name="T17" fmla="*/ 97 h 709"/>
                <a:gd name="T18" fmla="*/ 415 w 522"/>
                <a:gd name="T19" fmla="*/ 100 h 709"/>
                <a:gd name="T20" fmla="*/ 408 w 522"/>
                <a:gd name="T21" fmla="*/ 131 h 709"/>
                <a:gd name="T22" fmla="*/ 379 w 522"/>
                <a:gd name="T23" fmla="*/ 190 h 709"/>
                <a:gd name="T24" fmla="*/ 412 w 522"/>
                <a:gd name="T25" fmla="*/ 231 h 709"/>
                <a:gd name="T26" fmla="*/ 451 w 522"/>
                <a:gd name="T27" fmla="*/ 225 h 709"/>
                <a:gd name="T28" fmla="*/ 492 w 522"/>
                <a:gd name="T29" fmla="*/ 212 h 709"/>
                <a:gd name="T30" fmla="*/ 457 w 522"/>
                <a:gd name="T31" fmla="*/ 248 h 709"/>
                <a:gd name="T32" fmla="*/ 454 w 522"/>
                <a:gd name="T33" fmla="*/ 237 h 709"/>
                <a:gd name="T34" fmla="*/ 399 w 522"/>
                <a:gd name="T35" fmla="*/ 284 h 709"/>
                <a:gd name="T36" fmla="*/ 428 w 522"/>
                <a:gd name="T37" fmla="*/ 285 h 709"/>
                <a:gd name="T38" fmla="*/ 469 w 522"/>
                <a:gd name="T39" fmla="*/ 299 h 709"/>
                <a:gd name="T40" fmla="*/ 477 w 522"/>
                <a:gd name="T41" fmla="*/ 320 h 709"/>
                <a:gd name="T42" fmla="*/ 462 w 522"/>
                <a:gd name="T43" fmla="*/ 327 h 709"/>
                <a:gd name="T44" fmla="*/ 404 w 522"/>
                <a:gd name="T45" fmla="*/ 353 h 709"/>
                <a:gd name="T46" fmla="*/ 362 w 522"/>
                <a:gd name="T47" fmla="*/ 378 h 709"/>
                <a:gd name="T48" fmla="*/ 341 w 522"/>
                <a:gd name="T49" fmla="*/ 439 h 709"/>
                <a:gd name="T50" fmla="*/ 373 w 522"/>
                <a:gd name="T51" fmla="*/ 379 h 709"/>
                <a:gd name="T52" fmla="*/ 455 w 522"/>
                <a:gd name="T53" fmla="*/ 336 h 709"/>
                <a:gd name="T54" fmla="*/ 521 w 522"/>
                <a:gd name="T55" fmla="*/ 309 h 709"/>
                <a:gd name="T56" fmla="*/ 465 w 522"/>
                <a:gd name="T57" fmla="*/ 280 h 709"/>
                <a:gd name="T58" fmla="*/ 430 w 522"/>
                <a:gd name="T59" fmla="*/ 277 h 709"/>
                <a:gd name="T60" fmla="*/ 456 w 522"/>
                <a:gd name="T61" fmla="*/ 253 h 709"/>
                <a:gd name="T62" fmla="*/ 514 w 522"/>
                <a:gd name="T63" fmla="*/ 202 h 709"/>
                <a:gd name="T64" fmla="*/ 471 w 522"/>
                <a:gd name="T65" fmla="*/ 205 h 709"/>
                <a:gd name="T66" fmla="*/ 397 w 522"/>
                <a:gd name="T67" fmla="*/ 214 h 709"/>
                <a:gd name="T68" fmla="*/ 427 w 522"/>
                <a:gd name="T69" fmla="*/ 115 h 709"/>
                <a:gd name="T70" fmla="*/ 406 w 522"/>
                <a:gd name="T71" fmla="*/ 84 h 709"/>
                <a:gd name="T72" fmla="*/ 376 w 522"/>
                <a:gd name="T73" fmla="*/ 119 h 709"/>
                <a:gd name="T74" fmla="*/ 322 w 522"/>
                <a:gd name="T75" fmla="*/ 166 h 709"/>
                <a:gd name="T76" fmla="*/ 319 w 522"/>
                <a:gd name="T77" fmla="*/ 146 h 709"/>
                <a:gd name="T78" fmla="*/ 330 w 522"/>
                <a:gd name="T79" fmla="*/ 21 h 709"/>
                <a:gd name="T80" fmla="*/ 293 w 522"/>
                <a:gd name="T81" fmla="*/ 10 h 709"/>
                <a:gd name="T82" fmla="*/ 230 w 522"/>
                <a:gd name="T83" fmla="*/ 147 h 709"/>
                <a:gd name="T84" fmla="*/ 215 w 522"/>
                <a:gd name="T85" fmla="*/ 149 h 709"/>
                <a:gd name="T86" fmla="*/ 198 w 522"/>
                <a:gd name="T87" fmla="*/ 94 h 709"/>
                <a:gd name="T88" fmla="*/ 170 w 522"/>
                <a:gd name="T89" fmla="*/ 70 h 709"/>
                <a:gd name="T90" fmla="*/ 150 w 522"/>
                <a:gd name="T91" fmla="*/ 68 h 709"/>
                <a:gd name="T92" fmla="*/ 165 w 522"/>
                <a:gd name="T93" fmla="*/ 204 h 709"/>
                <a:gd name="T94" fmla="*/ 177 w 522"/>
                <a:gd name="T95" fmla="*/ 265 h 709"/>
                <a:gd name="T96" fmla="*/ 134 w 522"/>
                <a:gd name="T97" fmla="*/ 410 h 709"/>
                <a:gd name="T98" fmla="*/ 9 w 522"/>
                <a:gd name="T99" fmla="*/ 687 h 709"/>
                <a:gd name="T100" fmla="*/ 45 w 522"/>
                <a:gd name="T101" fmla="*/ 637 h 709"/>
                <a:gd name="T102" fmla="*/ 96 w 522"/>
                <a:gd name="T103" fmla="*/ 510 h 709"/>
                <a:gd name="T104" fmla="*/ 176 w 522"/>
                <a:gd name="T105" fmla="*/ 339 h 709"/>
                <a:gd name="T106" fmla="*/ 186 w 522"/>
                <a:gd name="T107" fmla="*/ 261 h 709"/>
                <a:gd name="T108" fmla="*/ 181 w 522"/>
                <a:gd name="T109" fmla="*/ 203 h 709"/>
                <a:gd name="T110" fmla="*/ 165 w 522"/>
                <a:gd name="T111" fmla="*/ 111 h 709"/>
                <a:gd name="T112" fmla="*/ 165 w 522"/>
                <a:gd name="T113" fmla="*/ 83 h 709"/>
                <a:gd name="T114" fmla="*/ 185 w 522"/>
                <a:gd name="T115" fmla="*/ 114 h 709"/>
                <a:gd name="T116" fmla="*/ 226 w 522"/>
                <a:gd name="T117" fmla="*/ 205 h 709"/>
                <a:gd name="T118" fmla="*/ 247 w 522"/>
                <a:gd name="T119" fmla="*/ 153 h 709"/>
                <a:gd name="T120" fmla="*/ 313 w 522"/>
                <a:gd name="T121" fmla="*/ 32 h 709"/>
                <a:gd name="T122" fmla="*/ 385 w 522"/>
                <a:gd name="T123" fmla="*/ 36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2" h="709">
                  <a:moveTo>
                    <a:pt x="261" y="98"/>
                  </a:moveTo>
                  <a:cubicBezTo>
                    <a:pt x="262" y="95"/>
                    <a:pt x="264" y="92"/>
                    <a:pt x="265" y="89"/>
                  </a:cubicBezTo>
                  <a:cubicBezTo>
                    <a:pt x="264" y="101"/>
                    <a:pt x="261" y="109"/>
                    <a:pt x="266" y="101"/>
                  </a:cubicBezTo>
                  <a:cubicBezTo>
                    <a:pt x="263" y="99"/>
                    <a:pt x="266" y="90"/>
                    <a:pt x="269" y="81"/>
                  </a:cubicBezTo>
                  <a:cubicBezTo>
                    <a:pt x="272" y="72"/>
                    <a:pt x="276" y="64"/>
                    <a:pt x="274" y="62"/>
                  </a:cubicBezTo>
                  <a:cubicBezTo>
                    <a:pt x="275" y="60"/>
                    <a:pt x="276" y="59"/>
                    <a:pt x="278" y="57"/>
                  </a:cubicBezTo>
                  <a:cubicBezTo>
                    <a:pt x="277" y="59"/>
                    <a:pt x="277" y="59"/>
                    <a:pt x="276" y="61"/>
                  </a:cubicBezTo>
                  <a:cubicBezTo>
                    <a:pt x="280" y="56"/>
                    <a:pt x="280" y="54"/>
                    <a:pt x="280" y="51"/>
                  </a:cubicBezTo>
                  <a:cubicBezTo>
                    <a:pt x="281" y="48"/>
                    <a:pt x="281" y="44"/>
                    <a:pt x="286" y="38"/>
                  </a:cubicBezTo>
                  <a:cubicBezTo>
                    <a:pt x="290" y="34"/>
                    <a:pt x="293" y="32"/>
                    <a:pt x="291" y="35"/>
                  </a:cubicBezTo>
                  <a:cubicBezTo>
                    <a:pt x="292" y="34"/>
                    <a:pt x="293" y="32"/>
                    <a:pt x="294" y="31"/>
                  </a:cubicBezTo>
                  <a:cubicBezTo>
                    <a:pt x="296" y="29"/>
                    <a:pt x="297" y="28"/>
                    <a:pt x="298" y="26"/>
                  </a:cubicBezTo>
                  <a:cubicBezTo>
                    <a:pt x="301" y="25"/>
                    <a:pt x="301" y="26"/>
                    <a:pt x="298" y="28"/>
                  </a:cubicBezTo>
                  <a:cubicBezTo>
                    <a:pt x="301" y="25"/>
                    <a:pt x="301" y="25"/>
                    <a:pt x="301" y="25"/>
                  </a:cubicBezTo>
                  <a:cubicBezTo>
                    <a:pt x="302" y="25"/>
                    <a:pt x="303" y="24"/>
                    <a:pt x="303" y="24"/>
                  </a:cubicBezTo>
                  <a:cubicBezTo>
                    <a:pt x="304" y="23"/>
                    <a:pt x="304" y="23"/>
                    <a:pt x="304" y="23"/>
                  </a:cubicBezTo>
                  <a:cubicBezTo>
                    <a:pt x="305" y="22"/>
                    <a:pt x="306" y="22"/>
                    <a:pt x="308" y="21"/>
                  </a:cubicBezTo>
                  <a:cubicBezTo>
                    <a:pt x="308" y="21"/>
                    <a:pt x="308" y="21"/>
                    <a:pt x="308" y="21"/>
                  </a:cubicBezTo>
                  <a:cubicBezTo>
                    <a:pt x="308" y="21"/>
                    <a:pt x="309" y="20"/>
                    <a:pt x="311" y="19"/>
                  </a:cubicBezTo>
                  <a:cubicBezTo>
                    <a:pt x="312" y="18"/>
                    <a:pt x="312" y="18"/>
                    <a:pt x="313" y="17"/>
                  </a:cubicBezTo>
                  <a:cubicBezTo>
                    <a:pt x="314" y="17"/>
                    <a:pt x="314" y="17"/>
                    <a:pt x="314" y="17"/>
                  </a:cubicBezTo>
                  <a:cubicBezTo>
                    <a:pt x="314" y="17"/>
                    <a:pt x="314" y="17"/>
                    <a:pt x="314" y="17"/>
                  </a:cubicBezTo>
                  <a:cubicBezTo>
                    <a:pt x="314" y="17"/>
                    <a:pt x="314" y="17"/>
                    <a:pt x="314" y="17"/>
                  </a:cubicBezTo>
                  <a:cubicBezTo>
                    <a:pt x="314" y="21"/>
                    <a:pt x="313" y="17"/>
                    <a:pt x="313" y="18"/>
                  </a:cubicBezTo>
                  <a:cubicBezTo>
                    <a:pt x="314" y="20"/>
                    <a:pt x="315" y="21"/>
                    <a:pt x="315" y="23"/>
                  </a:cubicBezTo>
                  <a:cubicBezTo>
                    <a:pt x="315" y="25"/>
                    <a:pt x="314" y="25"/>
                    <a:pt x="313" y="24"/>
                  </a:cubicBezTo>
                  <a:cubicBezTo>
                    <a:pt x="313" y="23"/>
                    <a:pt x="313" y="23"/>
                    <a:pt x="313" y="22"/>
                  </a:cubicBezTo>
                  <a:cubicBezTo>
                    <a:pt x="312" y="22"/>
                    <a:pt x="312" y="21"/>
                    <a:pt x="312" y="21"/>
                  </a:cubicBezTo>
                  <a:cubicBezTo>
                    <a:pt x="312" y="20"/>
                    <a:pt x="312" y="20"/>
                    <a:pt x="312" y="20"/>
                  </a:cubicBezTo>
                  <a:cubicBezTo>
                    <a:pt x="312" y="20"/>
                    <a:pt x="312" y="20"/>
                    <a:pt x="312" y="20"/>
                  </a:cubicBezTo>
                  <a:cubicBezTo>
                    <a:pt x="310" y="25"/>
                    <a:pt x="310" y="25"/>
                    <a:pt x="311" y="26"/>
                  </a:cubicBezTo>
                  <a:cubicBezTo>
                    <a:pt x="312" y="26"/>
                    <a:pt x="312" y="27"/>
                    <a:pt x="312" y="28"/>
                  </a:cubicBezTo>
                  <a:cubicBezTo>
                    <a:pt x="312" y="28"/>
                    <a:pt x="312" y="28"/>
                    <a:pt x="312" y="29"/>
                  </a:cubicBezTo>
                  <a:cubicBezTo>
                    <a:pt x="312" y="30"/>
                    <a:pt x="312" y="31"/>
                    <a:pt x="312" y="31"/>
                  </a:cubicBezTo>
                  <a:cubicBezTo>
                    <a:pt x="312" y="33"/>
                    <a:pt x="312" y="36"/>
                    <a:pt x="312" y="38"/>
                  </a:cubicBezTo>
                  <a:cubicBezTo>
                    <a:pt x="311" y="29"/>
                    <a:pt x="311" y="29"/>
                    <a:pt x="311" y="29"/>
                  </a:cubicBezTo>
                  <a:cubicBezTo>
                    <a:pt x="309" y="32"/>
                    <a:pt x="309" y="35"/>
                    <a:pt x="309" y="39"/>
                  </a:cubicBezTo>
                  <a:cubicBezTo>
                    <a:pt x="309" y="43"/>
                    <a:pt x="308" y="48"/>
                    <a:pt x="307" y="53"/>
                  </a:cubicBezTo>
                  <a:cubicBezTo>
                    <a:pt x="308" y="52"/>
                    <a:pt x="309" y="47"/>
                    <a:pt x="310" y="43"/>
                  </a:cubicBezTo>
                  <a:cubicBezTo>
                    <a:pt x="312" y="39"/>
                    <a:pt x="313" y="37"/>
                    <a:pt x="314" y="43"/>
                  </a:cubicBezTo>
                  <a:cubicBezTo>
                    <a:pt x="313" y="44"/>
                    <a:pt x="313" y="46"/>
                    <a:pt x="313" y="48"/>
                  </a:cubicBezTo>
                  <a:cubicBezTo>
                    <a:pt x="313" y="50"/>
                    <a:pt x="313" y="53"/>
                    <a:pt x="314" y="56"/>
                  </a:cubicBezTo>
                  <a:cubicBezTo>
                    <a:pt x="312" y="56"/>
                    <a:pt x="312" y="62"/>
                    <a:pt x="311" y="70"/>
                  </a:cubicBezTo>
                  <a:cubicBezTo>
                    <a:pt x="309" y="69"/>
                    <a:pt x="309" y="69"/>
                    <a:pt x="309" y="69"/>
                  </a:cubicBezTo>
                  <a:cubicBezTo>
                    <a:pt x="308" y="77"/>
                    <a:pt x="310" y="77"/>
                    <a:pt x="310" y="82"/>
                  </a:cubicBezTo>
                  <a:cubicBezTo>
                    <a:pt x="309" y="91"/>
                    <a:pt x="307" y="93"/>
                    <a:pt x="305" y="95"/>
                  </a:cubicBezTo>
                  <a:cubicBezTo>
                    <a:pt x="303" y="110"/>
                    <a:pt x="309" y="85"/>
                    <a:pt x="308" y="103"/>
                  </a:cubicBezTo>
                  <a:cubicBezTo>
                    <a:pt x="305" y="115"/>
                    <a:pt x="305" y="124"/>
                    <a:pt x="306" y="140"/>
                  </a:cubicBezTo>
                  <a:cubicBezTo>
                    <a:pt x="305" y="149"/>
                    <a:pt x="305" y="138"/>
                    <a:pt x="304" y="141"/>
                  </a:cubicBezTo>
                  <a:cubicBezTo>
                    <a:pt x="304" y="144"/>
                    <a:pt x="305" y="147"/>
                    <a:pt x="306" y="149"/>
                  </a:cubicBezTo>
                  <a:cubicBezTo>
                    <a:pt x="306" y="152"/>
                    <a:pt x="305" y="151"/>
                    <a:pt x="305" y="151"/>
                  </a:cubicBezTo>
                  <a:cubicBezTo>
                    <a:pt x="305" y="156"/>
                    <a:pt x="306" y="156"/>
                    <a:pt x="307" y="156"/>
                  </a:cubicBezTo>
                  <a:cubicBezTo>
                    <a:pt x="307" y="157"/>
                    <a:pt x="308" y="158"/>
                    <a:pt x="309" y="165"/>
                  </a:cubicBezTo>
                  <a:cubicBezTo>
                    <a:pt x="310" y="165"/>
                    <a:pt x="310" y="168"/>
                    <a:pt x="310" y="171"/>
                  </a:cubicBezTo>
                  <a:cubicBezTo>
                    <a:pt x="310" y="175"/>
                    <a:pt x="310" y="179"/>
                    <a:pt x="310" y="185"/>
                  </a:cubicBezTo>
                  <a:cubicBezTo>
                    <a:pt x="311" y="185"/>
                    <a:pt x="311" y="185"/>
                    <a:pt x="311" y="185"/>
                  </a:cubicBezTo>
                  <a:cubicBezTo>
                    <a:pt x="311" y="185"/>
                    <a:pt x="311" y="185"/>
                    <a:pt x="311" y="185"/>
                  </a:cubicBezTo>
                  <a:cubicBezTo>
                    <a:pt x="313" y="185"/>
                    <a:pt x="313" y="185"/>
                    <a:pt x="313" y="185"/>
                  </a:cubicBezTo>
                  <a:cubicBezTo>
                    <a:pt x="314" y="184"/>
                    <a:pt x="315" y="184"/>
                    <a:pt x="316" y="184"/>
                  </a:cubicBezTo>
                  <a:cubicBezTo>
                    <a:pt x="318" y="183"/>
                    <a:pt x="320" y="182"/>
                    <a:pt x="322" y="181"/>
                  </a:cubicBezTo>
                  <a:cubicBezTo>
                    <a:pt x="326" y="179"/>
                    <a:pt x="330" y="177"/>
                    <a:pt x="333" y="173"/>
                  </a:cubicBezTo>
                  <a:cubicBezTo>
                    <a:pt x="337" y="172"/>
                    <a:pt x="332" y="176"/>
                    <a:pt x="333" y="177"/>
                  </a:cubicBezTo>
                  <a:cubicBezTo>
                    <a:pt x="336" y="175"/>
                    <a:pt x="338" y="173"/>
                    <a:pt x="340" y="171"/>
                  </a:cubicBezTo>
                  <a:cubicBezTo>
                    <a:pt x="341" y="170"/>
                    <a:pt x="342" y="170"/>
                    <a:pt x="343" y="169"/>
                  </a:cubicBezTo>
                  <a:cubicBezTo>
                    <a:pt x="343" y="168"/>
                    <a:pt x="343" y="168"/>
                    <a:pt x="344" y="168"/>
                  </a:cubicBezTo>
                  <a:cubicBezTo>
                    <a:pt x="344" y="168"/>
                    <a:pt x="344" y="167"/>
                    <a:pt x="345" y="167"/>
                  </a:cubicBezTo>
                  <a:cubicBezTo>
                    <a:pt x="346" y="165"/>
                    <a:pt x="348" y="164"/>
                    <a:pt x="349" y="163"/>
                  </a:cubicBezTo>
                  <a:cubicBezTo>
                    <a:pt x="351" y="160"/>
                    <a:pt x="353" y="157"/>
                    <a:pt x="357" y="151"/>
                  </a:cubicBezTo>
                  <a:cubicBezTo>
                    <a:pt x="361" y="149"/>
                    <a:pt x="364" y="146"/>
                    <a:pt x="367" y="144"/>
                  </a:cubicBezTo>
                  <a:cubicBezTo>
                    <a:pt x="359" y="149"/>
                    <a:pt x="366" y="139"/>
                    <a:pt x="372" y="131"/>
                  </a:cubicBezTo>
                  <a:cubicBezTo>
                    <a:pt x="369" y="132"/>
                    <a:pt x="366" y="134"/>
                    <a:pt x="365" y="135"/>
                  </a:cubicBezTo>
                  <a:cubicBezTo>
                    <a:pt x="375" y="122"/>
                    <a:pt x="375" y="122"/>
                    <a:pt x="375" y="122"/>
                  </a:cubicBezTo>
                  <a:cubicBezTo>
                    <a:pt x="376" y="121"/>
                    <a:pt x="376" y="123"/>
                    <a:pt x="375" y="125"/>
                  </a:cubicBezTo>
                  <a:cubicBezTo>
                    <a:pt x="375" y="125"/>
                    <a:pt x="376" y="124"/>
                    <a:pt x="376" y="123"/>
                  </a:cubicBezTo>
                  <a:cubicBezTo>
                    <a:pt x="381" y="119"/>
                    <a:pt x="380" y="123"/>
                    <a:pt x="378" y="127"/>
                  </a:cubicBezTo>
                  <a:cubicBezTo>
                    <a:pt x="377" y="128"/>
                    <a:pt x="375" y="129"/>
                    <a:pt x="373" y="130"/>
                  </a:cubicBezTo>
                  <a:cubicBezTo>
                    <a:pt x="372" y="134"/>
                    <a:pt x="370" y="137"/>
                    <a:pt x="372" y="138"/>
                  </a:cubicBezTo>
                  <a:cubicBezTo>
                    <a:pt x="372" y="137"/>
                    <a:pt x="374" y="135"/>
                    <a:pt x="375" y="134"/>
                  </a:cubicBezTo>
                  <a:cubicBezTo>
                    <a:pt x="375" y="135"/>
                    <a:pt x="374" y="135"/>
                    <a:pt x="375" y="135"/>
                  </a:cubicBezTo>
                  <a:cubicBezTo>
                    <a:pt x="376" y="135"/>
                    <a:pt x="376" y="133"/>
                    <a:pt x="378" y="131"/>
                  </a:cubicBezTo>
                  <a:cubicBezTo>
                    <a:pt x="382" y="130"/>
                    <a:pt x="382" y="130"/>
                    <a:pt x="382" y="130"/>
                  </a:cubicBezTo>
                  <a:cubicBezTo>
                    <a:pt x="382" y="129"/>
                    <a:pt x="382" y="129"/>
                    <a:pt x="382" y="129"/>
                  </a:cubicBezTo>
                  <a:cubicBezTo>
                    <a:pt x="390" y="122"/>
                    <a:pt x="390" y="122"/>
                    <a:pt x="390" y="122"/>
                  </a:cubicBezTo>
                  <a:cubicBezTo>
                    <a:pt x="394" y="119"/>
                    <a:pt x="394" y="119"/>
                    <a:pt x="394" y="119"/>
                  </a:cubicBezTo>
                  <a:cubicBezTo>
                    <a:pt x="395" y="118"/>
                    <a:pt x="395" y="118"/>
                    <a:pt x="395" y="118"/>
                  </a:cubicBezTo>
                  <a:cubicBezTo>
                    <a:pt x="395" y="118"/>
                    <a:pt x="395" y="118"/>
                    <a:pt x="395" y="118"/>
                  </a:cubicBezTo>
                  <a:cubicBezTo>
                    <a:pt x="396" y="117"/>
                    <a:pt x="396" y="117"/>
                    <a:pt x="396" y="117"/>
                  </a:cubicBezTo>
                  <a:cubicBezTo>
                    <a:pt x="398" y="114"/>
                    <a:pt x="400" y="110"/>
                    <a:pt x="403" y="105"/>
                  </a:cubicBezTo>
                  <a:cubicBezTo>
                    <a:pt x="407" y="101"/>
                    <a:pt x="412" y="95"/>
                    <a:pt x="419" y="88"/>
                  </a:cubicBezTo>
                  <a:cubicBezTo>
                    <a:pt x="420" y="88"/>
                    <a:pt x="421" y="87"/>
                    <a:pt x="422" y="86"/>
                  </a:cubicBezTo>
                  <a:cubicBezTo>
                    <a:pt x="423" y="85"/>
                    <a:pt x="423" y="85"/>
                    <a:pt x="423" y="85"/>
                  </a:cubicBezTo>
                  <a:cubicBezTo>
                    <a:pt x="423" y="85"/>
                    <a:pt x="423" y="85"/>
                    <a:pt x="423" y="85"/>
                  </a:cubicBezTo>
                  <a:cubicBezTo>
                    <a:pt x="423" y="85"/>
                    <a:pt x="423" y="85"/>
                    <a:pt x="423" y="85"/>
                  </a:cubicBezTo>
                  <a:cubicBezTo>
                    <a:pt x="424" y="87"/>
                    <a:pt x="424" y="87"/>
                    <a:pt x="424" y="87"/>
                  </a:cubicBezTo>
                  <a:cubicBezTo>
                    <a:pt x="424" y="88"/>
                    <a:pt x="424" y="90"/>
                    <a:pt x="425" y="93"/>
                  </a:cubicBezTo>
                  <a:cubicBezTo>
                    <a:pt x="423" y="92"/>
                    <a:pt x="421" y="94"/>
                    <a:pt x="420" y="96"/>
                  </a:cubicBezTo>
                  <a:cubicBezTo>
                    <a:pt x="418" y="98"/>
                    <a:pt x="417" y="101"/>
                    <a:pt x="415" y="103"/>
                  </a:cubicBezTo>
                  <a:cubicBezTo>
                    <a:pt x="416" y="101"/>
                    <a:pt x="416" y="99"/>
                    <a:pt x="416" y="98"/>
                  </a:cubicBezTo>
                  <a:cubicBezTo>
                    <a:pt x="416" y="98"/>
                    <a:pt x="416" y="97"/>
                    <a:pt x="416" y="97"/>
                  </a:cubicBezTo>
                  <a:cubicBezTo>
                    <a:pt x="416" y="96"/>
                    <a:pt x="416" y="96"/>
                    <a:pt x="416" y="96"/>
                  </a:cubicBezTo>
                  <a:cubicBezTo>
                    <a:pt x="416" y="97"/>
                    <a:pt x="416" y="97"/>
                    <a:pt x="416" y="97"/>
                  </a:cubicBezTo>
                  <a:cubicBezTo>
                    <a:pt x="415" y="97"/>
                    <a:pt x="414" y="98"/>
                    <a:pt x="413" y="99"/>
                  </a:cubicBezTo>
                  <a:cubicBezTo>
                    <a:pt x="411" y="100"/>
                    <a:pt x="410" y="102"/>
                    <a:pt x="408" y="104"/>
                  </a:cubicBezTo>
                  <a:cubicBezTo>
                    <a:pt x="406" y="106"/>
                    <a:pt x="405" y="107"/>
                    <a:pt x="403" y="108"/>
                  </a:cubicBezTo>
                  <a:cubicBezTo>
                    <a:pt x="406" y="106"/>
                    <a:pt x="404" y="109"/>
                    <a:pt x="404" y="110"/>
                  </a:cubicBezTo>
                  <a:cubicBezTo>
                    <a:pt x="406" y="108"/>
                    <a:pt x="408" y="105"/>
                    <a:pt x="411" y="102"/>
                  </a:cubicBezTo>
                  <a:cubicBezTo>
                    <a:pt x="414" y="100"/>
                    <a:pt x="414" y="100"/>
                    <a:pt x="414" y="100"/>
                  </a:cubicBezTo>
                  <a:cubicBezTo>
                    <a:pt x="414" y="100"/>
                    <a:pt x="414" y="100"/>
                    <a:pt x="414" y="100"/>
                  </a:cubicBezTo>
                  <a:cubicBezTo>
                    <a:pt x="414" y="100"/>
                    <a:pt x="414" y="100"/>
                    <a:pt x="414" y="100"/>
                  </a:cubicBezTo>
                  <a:cubicBezTo>
                    <a:pt x="415" y="100"/>
                    <a:pt x="415" y="100"/>
                    <a:pt x="415" y="100"/>
                  </a:cubicBezTo>
                  <a:cubicBezTo>
                    <a:pt x="411" y="105"/>
                    <a:pt x="412" y="107"/>
                    <a:pt x="411" y="111"/>
                  </a:cubicBezTo>
                  <a:cubicBezTo>
                    <a:pt x="413" y="108"/>
                    <a:pt x="414" y="107"/>
                    <a:pt x="414" y="107"/>
                  </a:cubicBezTo>
                  <a:cubicBezTo>
                    <a:pt x="415" y="108"/>
                    <a:pt x="415" y="109"/>
                    <a:pt x="415" y="110"/>
                  </a:cubicBezTo>
                  <a:cubicBezTo>
                    <a:pt x="415" y="113"/>
                    <a:pt x="413" y="118"/>
                    <a:pt x="413" y="121"/>
                  </a:cubicBezTo>
                  <a:cubicBezTo>
                    <a:pt x="412" y="121"/>
                    <a:pt x="411" y="121"/>
                    <a:pt x="411" y="120"/>
                  </a:cubicBezTo>
                  <a:cubicBezTo>
                    <a:pt x="411" y="119"/>
                    <a:pt x="411" y="118"/>
                    <a:pt x="412" y="115"/>
                  </a:cubicBezTo>
                  <a:cubicBezTo>
                    <a:pt x="410" y="117"/>
                    <a:pt x="410" y="118"/>
                    <a:pt x="410" y="119"/>
                  </a:cubicBezTo>
                  <a:cubicBezTo>
                    <a:pt x="410" y="120"/>
                    <a:pt x="410" y="121"/>
                    <a:pt x="411" y="122"/>
                  </a:cubicBezTo>
                  <a:cubicBezTo>
                    <a:pt x="411" y="123"/>
                    <a:pt x="411" y="124"/>
                    <a:pt x="411" y="125"/>
                  </a:cubicBezTo>
                  <a:cubicBezTo>
                    <a:pt x="411" y="126"/>
                    <a:pt x="410" y="127"/>
                    <a:pt x="410" y="128"/>
                  </a:cubicBezTo>
                  <a:cubicBezTo>
                    <a:pt x="409" y="129"/>
                    <a:pt x="409" y="130"/>
                    <a:pt x="408" y="131"/>
                  </a:cubicBezTo>
                  <a:cubicBezTo>
                    <a:pt x="409" y="129"/>
                    <a:pt x="410" y="127"/>
                    <a:pt x="409" y="127"/>
                  </a:cubicBezTo>
                  <a:cubicBezTo>
                    <a:pt x="409" y="127"/>
                    <a:pt x="409" y="127"/>
                    <a:pt x="409" y="127"/>
                  </a:cubicBezTo>
                  <a:cubicBezTo>
                    <a:pt x="409" y="128"/>
                    <a:pt x="409" y="128"/>
                    <a:pt x="409" y="129"/>
                  </a:cubicBezTo>
                  <a:cubicBezTo>
                    <a:pt x="408" y="130"/>
                    <a:pt x="408" y="131"/>
                    <a:pt x="407" y="132"/>
                  </a:cubicBezTo>
                  <a:cubicBezTo>
                    <a:pt x="406" y="134"/>
                    <a:pt x="405" y="136"/>
                    <a:pt x="404" y="137"/>
                  </a:cubicBezTo>
                  <a:cubicBezTo>
                    <a:pt x="402" y="141"/>
                    <a:pt x="400" y="143"/>
                    <a:pt x="401" y="141"/>
                  </a:cubicBezTo>
                  <a:cubicBezTo>
                    <a:pt x="402" y="139"/>
                    <a:pt x="402" y="139"/>
                    <a:pt x="402" y="139"/>
                  </a:cubicBezTo>
                  <a:cubicBezTo>
                    <a:pt x="397" y="147"/>
                    <a:pt x="391" y="159"/>
                    <a:pt x="386" y="170"/>
                  </a:cubicBezTo>
                  <a:cubicBezTo>
                    <a:pt x="384" y="176"/>
                    <a:pt x="383" y="181"/>
                    <a:pt x="382" y="186"/>
                  </a:cubicBezTo>
                  <a:cubicBezTo>
                    <a:pt x="382" y="190"/>
                    <a:pt x="382" y="193"/>
                    <a:pt x="383" y="194"/>
                  </a:cubicBezTo>
                  <a:cubicBezTo>
                    <a:pt x="383" y="194"/>
                    <a:pt x="379" y="191"/>
                    <a:pt x="379" y="190"/>
                  </a:cubicBezTo>
                  <a:cubicBezTo>
                    <a:pt x="380" y="196"/>
                    <a:pt x="382" y="202"/>
                    <a:pt x="385" y="207"/>
                  </a:cubicBezTo>
                  <a:cubicBezTo>
                    <a:pt x="388" y="212"/>
                    <a:pt x="393" y="216"/>
                    <a:pt x="397" y="217"/>
                  </a:cubicBezTo>
                  <a:cubicBezTo>
                    <a:pt x="396" y="217"/>
                    <a:pt x="395" y="220"/>
                    <a:pt x="394" y="223"/>
                  </a:cubicBezTo>
                  <a:cubicBezTo>
                    <a:pt x="394" y="224"/>
                    <a:pt x="393" y="225"/>
                    <a:pt x="391" y="224"/>
                  </a:cubicBezTo>
                  <a:cubicBezTo>
                    <a:pt x="390" y="224"/>
                    <a:pt x="387" y="223"/>
                    <a:pt x="384" y="219"/>
                  </a:cubicBezTo>
                  <a:cubicBezTo>
                    <a:pt x="385" y="221"/>
                    <a:pt x="387" y="224"/>
                    <a:pt x="390" y="227"/>
                  </a:cubicBezTo>
                  <a:cubicBezTo>
                    <a:pt x="394" y="229"/>
                    <a:pt x="398" y="232"/>
                    <a:pt x="404" y="232"/>
                  </a:cubicBezTo>
                  <a:cubicBezTo>
                    <a:pt x="402" y="232"/>
                    <a:pt x="400" y="230"/>
                    <a:pt x="400" y="229"/>
                  </a:cubicBezTo>
                  <a:cubicBezTo>
                    <a:pt x="399" y="227"/>
                    <a:pt x="399" y="226"/>
                    <a:pt x="401" y="227"/>
                  </a:cubicBezTo>
                  <a:cubicBezTo>
                    <a:pt x="404" y="229"/>
                    <a:pt x="406" y="229"/>
                    <a:pt x="408" y="230"/>
                  </a:cubicBezTo>
                  <a:cubicBezTo>
                    <a:pt x="409" y="230"/>
                    <a:pt x="410" y="231"/>
                    <a:pt x="412" y="231"/>
                  </a:cubicBezTo>
                  <a:cubicBezTo>
                    <a:pt x="414" y="231"/>
                    <a:pt x="417" y="232"/>
                    <a:pt x="424" y="232"/>
                  </a:cubicBezTo>
                  <a:cubicBezTo>
                    <a:pt x="420" y="232"/>
                    <a:pt x="424" y="227"/>
                    <a:pt x="431" y="225"/>
                  </a:cubicBezTo>
                  <a:cubicBezTo>
                    <a:pt x="430" y="226"/>
                    <a:pt x="432" y="229"/>
                    <a:pt x="430" y="231"/>
                  </a:cubicBezTo>
                  <a:cubicBezTo>
                    <a:pt x="431" y="230"/>
                    <a:pt x="433" y="229"/>
                    <a:pt x="434" y="228"/>
                  </a:cubicBezTo>
                  <a:cubicBezTo>
                    <a:pt x="435" y="228"/>
                    <a:pt x="435" y="228"/>
                    <a:pt x="435" y="227"/>
                  </a:cubicBezTo>
                  <a:cubicBezTo>
                    <a:pt x="437" y="227"/>
                    <a:pt x="437" y="227"/>
                    <a:pt x="437" y="227"/>
                  </a:cubicBezTo>
                  <a:cubicBezTo>
                    <a:pt x="438" y="225"/>
                    <a:pt x="440" y="224"/>
                    <a:pt x="443" y="223"/>
                  </a:cubicBezTo>
                  <a:cubicBezTo>
                    <a:pt x="441" y="223"/>
                    <a:pt x="441" y="225"/>
                    <a:pt x="441" y="226"/>
                  </a:cubicBezTo>
                  <a:cubicBezTo>
                    <a:pt x="441" y="227"/>
                    <a:pt x="441" y="228"/>
                    <a:pt x="442" y="228"/>
                  </a:cubicBezTo>
                  <a:cubicBezTo>
                    <a:pt x="442" y="228"/>
                    <a:pt x="443" y="227"/>
                    <a:pt x="445" y="227"/>
                  </a:cubicBezTo>
                  <a:cubicBezTo>
                    <a:pt x="447" y="226"/>
                    <a:pt x="449" y="226"/>
                    <a:pt x="451" y="225"/>
                  </a:cubicBezTo>
                  <a:cubicBezTo>
                    <a:pt x="450" y="225"/>
                    <a:pt x="450" y="225"/>
                    <a:pt x="449" y="225"/>
                  </a:cubicBezTo>
                  <a:cubicBezTo>
                    <a:pt x="451" y="224"/>
                    <a:pt x="454" y="223"/>
                    <a:pt x="457" y="222"/>
                  </a:cubicBezTo>
                  <a:cubicBezTo>
                    <a:pt x="461" y="221"/>
                    <a:pt x="464" y="219"/>
                    <a:pt x="467" y="218"/>
                  </a:cubicBezTo>
                  <a:cubicBezTo>
                    <a:pt x="471" y="216"/>
                    <a:pt x="475" y="215"/>
                    <a:pt x="480" y="213"/>
                  </a:cubicBezTo>
                  <a:cubicBezTo>
                    <a:pt x="482" y="213"/>
                    <a:pt x="484" y="212"/>
                    <a:pt x="486" y="212"/>
                  </a:cubicBezTo>
                  <a:cubicBezTo>
                    <a:pt x="488" y="212"/>
                    <a:pt x="489" y="212"/>
                    <a:pt x="490" y="212"/>
                  </a:cubicBezTo>
                  <a:cubicBezTo>
                    <a:pt x="490" y="212"/>
                    <a:pt x="491" y="212"/>
                    <a:pt x="492" y="212"/>
                  </a:cubicBezTo>
                  <a:cubicBezTo>
                    <a:pt x="492" y="212"/>
                    <a:pt x="492" y="212"/>
                    <a:pt x="492" y="212"/>
                  </a:cubicBezTo>
                  <a:cubicBezTo>
                    <a:pt x="492" y="212"/>
                    <a:pt x="493" y="212"/>
                    <a:pt x="493" y="212"/>
                  </a:cubicBezTo>
                  <a:cubicBezTo>
                    <a:pt x="492" y="212"/>
                    <a:pt x="492" y="212"/>
                    <a:pt x="492" y="212"/>
                  </a:cubicBezTo>
                  <a:cubicBezTo>
                    <a:pt x="492" y="212"/>
                    <a:pt x="492" y="212"/>
                    <a:pt x="492" y="212"/>
                  </a:cubicBezTo>
                  <a:cubicBezTo>
                    <a:pt x="491" y="212"/>
                    <a:pt x="491" y="212"/>
                    <a:pt x="490" y="212"/>
                  </a:cubicBezTo>
                  <a:cubicBezTo>
                    <a:pt x="489" y="213"/>
                    <a:pt x="488" y="213"/>
                    <a:pt x="487" y="214"/>
                  </a:cubicBezTo>
                  <a:cubicBezTo>
                    <a:pt x="484" y="215"/>
                    <a:pt x="481" y="216"/>
                    <a:pt x="479" y="217"/>
                  </a:cubicBezTo>
                  <a:cubicBezTo>
                    <a:pt x="476" y="218"/>
                    <a:pt x="474" y="220"/>
                    <a:pt x="472" y="221"/>
                  </a:cubicBezTo>
                  <a:cubicBezTo>
                    <a:pt x="472" y="221"/>
                    <a:pt x="470" y="222"/>
                    <a:pt x="469" y="222"/>
                  </a:cubicBezTo>
                  <a:cubicBezTo>
                    <a:pt x="468" y="223"/>
                    <a:pt x="468" y="223"/>
                    <a:pt x="467" y="224"/>
                  </a:cubicBezTo>
                  <a:cubicBezTo>
                    <a:pt x="468" y="224"/>
                    <a:pt x="469" y="223"/>
                    <a:pt x="470" y="223"/>
                  </a:cubicBezTo>
                  <a:cubicBezTo>
                    <a:pt x="475" y="222"/>
                    <a:pt x="480" y="221"/>
                    <a:pt x="482" y="223"/>
                  </a:cubicBezTo>
                  <a:cubicBezTo>
                    <a:pt x="482" y="225"/>
                    <a:pt x="481" y="229"/>
                    <a:pt x="474" y="235"/>
                  </a:cubicBezTo>
                  <a:cubicBezTo>
                    <a:pt x="469" y="237"/>
                    <a:pt x="469" y="237"/>
                    <a:pt x="469" y="237"/>
                  </a:cubicBezTo>
                  <a:cubicBezTo>
                    <a:pt x="457" y="248"/>
                    <a:pt x="457" y="248"/>
                    <a:pt x="457" y="248"/>
                  </a:cubicBezTo>
                  <a:cubicBezTo>
                    <a:pt x="458" y="246"/>
                    <a:pt x="460" y="243"/>
                    <a:pt x="462" y="241"/>
                  </a:cubicBezTo>
                  <a:cubicBezTo>
                    <a:pt x="463" y="238"/>
                    <a:pt x="464" y="235"/>
                    <a:pt x="465" y="233"/>
                  </a:cubicBezTo>
                  <a:cubicBezTo>
                    <a:pt x="466" y="229"/>
                    <a:pt x="463" y="228"/>
                    <a:pt x="461" y="228"/>
                  </a:cubicBezTo>
                  <a:cubicBezTo>
                    <a:pt x="455" y="231"/>
                    <a:pt x="456" y="230"/>
                    <a:pt x="452" y="233"/>
                  </a:cubicBezTo>
                  <a:cubicBezTo>
                    <a:pt x="450" y="234"/>
                    <a:pt x="450" y="233"/>
                    <a:pt x="449" y="233"/>
                  </a:cubicBezTo>
                  <a:cubicBezTo>
                    <a:pt x="449" y="233"/>
                    <a:pt x="449" y="233"/>
                    <a:pt x="450" y="232"/>
                  </a:cubicBezTo>
                  <a:cubicBezTo>
                    <a:pt x="447" y="234"/>
                    <a:pt x="445" y="236"/>
                    <a:pt x="443" y="237"/>
                  </a:cubicBezTo>
                  <a:cubicBezTo>
                    <a:pt x="445" y="237"/>
                    <a:pt x="445" y="237"/>
                    <a:pt x="444" y="239"/>
                  </a:cubicBezTo>
                  <a:cubicBezTo>
                    <a:pt x="443" y="240"/>
                    <a:pt x="442" y="242"/>
                    <a:pt x="443" y="243"/>
                  </a:cubicBezTo>
                  <a:cubicBezTo>
                    <a:pt x="446" y="239"/>
                    <a:pt x="448" y="236"/>
                    <a:pt x="449" y="235"/>
                  </a:cubicBezTo>
                  <a:cubicBezTo>
                    <a:pt x="452" y="234"/>
                    <a:pt x="455" y="234"/>
                    <a:pt x="454" y="237"/>
                  </a:cubicBezTo>
                  <a:cubicBezTo>
                    <a:pt x="453" y="238"/>
                    <a:pt x="452" y="240"/>
                    <a:pt x="450" y="242"/>
                  </a:cubicBezTo>
                  <a:cubicBezTo>
                    <a:pt x="448" y="244"/>
                    <a:pt x="445" y="246"/>
                    <a:pt x="442" y="249"/>
                  </a:cubicBezTo>
                  <a:cubicBezTo>
                    <a:pt x="437" y="251"/>
                    <a:pt x="441" y="243"/>
                    <a:pt x="440" y="243"/>
                  </a:cubicBezTo>
                  <a:cubicBezTo>
                    <a:pt x="439" y="245"/>
                    <a:pt x="428" y="255"/>
                    <a:pt x="427" y="256"/>
                  </a:cubicBezTo>
                  <a:cubicBezTo>
                    <a:pt x="428" y="254"/>
                    <a:pt x="430" y="252"/>
                    <a:pt x="432" y="250"/>
                  </a:cubicBezTo>
                  <a:cubicBezTo>
                    <a:pt x="429" y="251"/>
                    <a:pt x="428" y="253"/>
                    <a:pt x="426" y="255"/>
                  </a:cubicBezTo>
                  <a:cubicBezTo>
                    <a:pt x="425" y="255"/>
                    <a:pt x="425" y="256"/>
                    <a:pt x="424" y="257"/>
                  </a:cubicBezTo>
                  <a:cubicBezTo>
                    <a:pt x="423" y="258"/>
                    <a:pt x="423" y="258"/>
                    <a:pt x="423" y="258"/>
                  </a:cubicBezTo>
                  <a:cubicBezTo>
                    <a:pt x="421" y="260"/>
                    <a:pt x="421" y="260"/>
                    <a:pt x="421" y="260"/>
                  </a:cubicBezTo>
                  <a:cubicBezTo>
                    <a:pt x="417" y="265"/>
                    <a:pt x="414" y="270"/>
                    <a:pt x="407" y="276"/>
                  </a:cubicBezTo>
                  <a:cubicBezTo>
                    <a:pt x="405" y="278"/>
                    <a:pt x="402" y="281"/>
                    <a:pt x="399" y="284"/>
                  </a:cubicBezTo>
                  <a:cubicBezTo>
                    <a:pt x="399" y="284"/>
                    <a:pt x="399" y="284"/>
                    <a:pt x="399" y="285"/>
                  </a:cubicBezTo>
                  <a:cubicBezTo>
                    <a:pt x="400" y="285"/>
                    <a:pt x="400" y="285"/>
                    <a:pt x="400" y="286"/>
                  </a:cubicBezTo>
                  <a:cubicBezTo>
                    <a:pt x="401" y="286"/>
                    <a:pt x="402" y="287"/>
                    <a:pt x="402" y="287"/>
                  </a:cubicBezTo>
                  <a:cubicBezTo>
                    <a:pt x="404" y="288"/>
                    <a:pt x="405" y="289"/>
                    <a:pt x="406" y="289"/>
                  </a:cubicBezTo>
                  <a:cubicBezTo>
                    <a:pt x="404" y="287"/>
                    <a:pt x="404" y="286"/>
                    <a:pt x="405" y="285"/>
                  </a:cubicBezTo>
                  <a:cubicBezTo>
                    <a:pt x="405" y="284"/>
                    <a:pt x="406" y="283"/>
                    <a:pt x="407" y="283"/>
                  </a:cubicBezTo>
                  <a:cubicBezTo>
                    <a:pt x="407" y="283"/>
                    <a:pt x="409" y="282"/>
                    <a:pt x="410" y="282"/>
                  </a:cubicBezTo>
                  <a:cubicBezTo>
                    <a:pt x="412" y="281"/>
                    <a:pt x="415" y="280"/>
                    <a:pt x="417" y="280"/>
                  </a:cubicBezTo>
                  <a:cubicBezTo>
                    <a:pt x="418" y="280"/>
                    <a:pt x="421" y="280"/>
                    <a:pt x="423" y="280"/>
                  </a:cubicBezTo>
                  <a:cubicBezTo>
                    <a:pt x="423" y="280"/>
                    <a:pt x="423" y="281"/>
                    <a:pt x="424" y="282"/>
                  </a:cubicBezTo>
                  <a:cubicBezTo>
                    <a:pt x="425" y="282"/>
                    <a:pt x="426" y="284"/>
                    <a:pt x="428" y="285"/>
                  </a:cubicBezTo>
                  <a:cubicBezTo>
                    <a:pt x="431" y="287"/>
                    <a:pt x="436" y="289"/>
                    <a:pt x="438" y="290"/>
                  </a:cubicBezTo>
                  <a:cubicBezTo>
                    <a:pt x="442" y="292"/>
                    <a:pt x="439" y="293"/>
                    <a:pt x="436" y="294"/>
                  </a:cubicBezTo>
                  <a:cubicBezTo>
                    <a:pt x="433" y="294"/>
                    <a:pt x="428" y="295"/>
                    <a:pt x="432" y="296"/>
                  </a:cubicBezTo>
                  <a:cubicBezTo>
                    <a:pt x="432" y="296"/>
                    <a:pt x="434" y="296"/>
                    <a:pt x="435" y="296"/>
                  </a:cubicBezTo>
                  <a:cubicBezTo>
                    <a:pt x="437" y="296"/>
                    <a:pt x="438" y="296"/>
                    <a:pt x="439" y="296"/>
                  </a:cubicBezTo>
                  <a:cubicBezTo>
                    <a:pt x="443" y="297"/>
                    <a:pt x="437" y="298"/>
                    <a:pt x="446" y="299"/>
                  </a:cubicBezTo>
                  <a:cubicBezTo>
                    <a:pt x="448" y="296"/>
                    <a:pt x="465" y="301"/>
                    <a:pt x="451" y="297"/>
                  </a:cubicBezTo>
                  <a:cubicBezTo>
                    <a:pt x="456" y="297"/>
                    <a:pt x="458" y="297"/>
                    <a:pt x="460" y="298"/>
                  </a:cubicBezTo>
                  <a:cubicBezTo>
                    <a:pt x="462" y="298"/>
                    <a:pt x="463" y="298"/>
                    <a:pt x="465" y="299"/>
                  </a:cubicBezTo>
                  <a:cubicBezTo>
                    <a:pt x="465" y="299"/>
                    <a:pt x="466" y="299"/>
                    <a:pt x="467" y="299"/>
                  </a:cubicBezTo>
                  <a:cubicBezTo>
                    <a:pt x="468" y="299"/>
                    <a:pt x="469" y="299"/>
                    <a:pt x="469" y="299"/>
                  </a:cubicBezTo>
                  <a:cubicBezTo>
                    <a:pt x="469" y="298"/>
                    <a:pt x="471" y="297"/>
                    <a:pt x="475" y="296"/>
                  </a:cubicBezTo>
                  <a:cubicBezTo>
                    <a:pt x="480" y="296"/>
                    <a:pt x="487" y="296"/>
                    <a:pt x="492" y="298"/>
                  </a:cubicBezTo>
                  <a:cubicBezTo>
                    <a:pt x="490" y="298"/>
                    <a:pt x="492" y="299"/>
                    <a:pt x="492" y="300"/>
                  </a:cubicBezTo>
                  <a:cubicBezTo>
                    <a:pt x="493" y="301"/>
                    <a:pt x="495" y="302"/>
                    <a:pt x="496" y="303"/>
                  </a:cubicBezTo>
                  <a:cubicBezTo>
                    <a:pt x="497" y="304"/>
                    <a:pt x="499" y="304"/>
                    <a:pt x="500" y="305"/>
                  </a:cubicBezTo>
                  <a:cubicBezTo>
                    <a:pt x="501" y="306"/>
                    <a:pt x="502" y="308"/>
                    <a:pt x="503" y="309"/>
                  </a:cubicBezTo>
                  <a:cubicBezTo>
                    <a:pt x="503" y="309"/>
                    <a:pt x="503" y="309"/>
                    <a:pt x="503" y="309"/>
                  </a:cubicBezTo>
                  <a:cubicBezTo>
                    <a:pt x="503" y="309"/>
                    <a:pt x="504" y="310"/>
                    <a:pt x="503" y="310"/>
                  </a:cubicBezTo>
                  <a:cubicBezTo>
                    <a:pt x="503" y="310"/>
                    <a:pt x="503" y="310"/>
                    <a:pt x="503" y="310"/>
                  </a:cubicBezTo>
                  <a:cubicBezTo>
                    <a:pt x="502" y="310"/>
                    <a:pt x="501" y="311"/>
                    <a:pt x="501" y="311"/>
                  </a:cubicBezTo>
                  <a:cubicBezTo>
                    <a:pt x="493" y="315"/>
                    <a:pt x="486" y="317"/>
                    <a:pt x="477" y="320"/>
                  </a:cubicBezTo>
                  <a:cubicBezTo>
                    <a:pt x="476" y="320"/>
                    <a:pt x="474" y="320"/>
                    <a:pt x="472" y="320"/>
                  </a:cubicBezTo>
                  <a:cubicBezTo>
                    <a:pt x="470" y="320"/>
                    <a:pt x="469" y="320"/>
                    <a:pt x="470" y="319"/>
                  </a:cubicBezTo>
                  <a:cubicBezTo>
                    <a:pt x="470" y="320"/>
                    <a:pt x="469" y="320"/>
                    <a:pt x="468" y="321"/>
                  </a:cubicBezTo>
                  <a:cubicBezTo>
                    <a:pt x="466" y="321"/>
                    <a:pt x="464" y="322"/>
                    <a:pt x="462" y="323"/>
                  </a:cubicBezTo>
                  <a:cubicBezTo>
                    <a:pt x="451" y="323"/>
                    <a:pt x="473" y="320"/>
                    <a:pt x="465" y="319"/>
                  </a:cubicBezTo>
                  <a:cubicBezTo>
                    <a:pt x="465" y="320"/>
                    <a:pt x="452" y="324"/>
                    <a:pt x="445" y="326"/>
                  </a:cubicBezTo>
                  <a:cubicBezTo>
                    <a:pt x="446" y="327"/>
                    <a:pt x="451" y="326"/>
                    <a:pt x="455" y="325"/>
                  </a:cubicBezTo>
                  <a:cubicBezTo>
                    <a:pt x="458" y="324"/>
                    <a:pt x="460" y="324"/>
                    <a:pt x="463" y="323"/>
                  </a:cubicBezTo>
                  <a:cubicBezTo>
                    <a:pt x="465" y="322"/>
                    <a:pt x="468" y="321"/>
                    <a:pt x="469" y="320"/>
                  </a:cubicBezTo>
                  <a:cubicBezTo>
                    <a:pt x="469" y="321"/>
                    <a:pt x="469" y="322"/>
                    <a:pt x="468" y="323"/>
                  </a:cubicBezTo>
                  <a:cubicBezTo>
                    <a:pt x="466" y="325"/>
                    <a:pt x="464" y="326"/>
                    <a:pt x="462" y="327"/>
                  </a:cubicBezTo>
                  <a:cubicBezTo>
                    <a:pt x="457" y="330"/>
                    <a:pt x="449" y="333"/>
                    <a:pt x="441" y="335"/>
                  </a:cubicBezTo>
                  <a:cubicBezTo>
                    <a:pt x="427" y="340"/>
                    <a:pt x="434" y="335"/>
                    <a:pt x="432" y="336"/>
                  </a:cubicBezTo>
                  <a:cubicBezTo>
                    <a:pt x="425" y="338"/>
                    <a:pt x="421" y="340"/>
                    <a:pt x="418" y="342"/>
                  </a:cubicBezTo>
                  <a:cubicBezTo>
                    <a:pt x="417" y="343"/>
                    <a:pt x="417" y="343"/>
                    <a:pt x="416" y="344"/>
                  </a:cubicBezTo>
                  <a:cubicBezTo>
                    <a:pt x="416" y="344"/>
                    <a:pt x="416" y="344"/>
                    <a:pt x="415" y="344"/>
                  </a:cubicBezTo>
                  <a:cubicBezTo>
                    <a:pt x="415" y="345"/>
                    <a:pt x="415" y="345"/>
                    <a:pt x="415" y="345"/>
                  </a:cubicBezTo>
                  <a:cubicBezTo>
                    <a:pt x="415" y="345"/>
                    <a:pt x="415" y="345"/>
                    <a:pt x="414" y="345"/>
                  </a:cubicBezTo>
                  <a:cubicBezTo>
                    <a:pt x="414" y="345"/>
                    <a:pt x="414" y="345"/>
                    <a:pt x="414" y="345"/>
                  </a:cubicBezTo>
                  <a:cubicBezTo>
                    <a:pt x="414" y="345"/>
                    <a:pt x="414" y="345"/>
                    <a:pt x="414" y="345"/>
                  </a:cubicBezTo>
                  <a:cubicBezTo>
                    <a:pt x="413" y="346"/>
                    <a:pt x="412" y="347"/>
                    <a:pt x="411" y="348"/>
                  </a:cubicBezTo>
                  <a:cubicBezTo>
                    <a:pt x="409" y="349"/>
                    <a:pt x="407" y="351"/>
                    <a:pt x="404" y="353"/>
                  </a:cubicBezTo>
                  <a:cubicBezTo>
                    <a:pt x="403" y="353"/>
                    <a:pt x="402" y="354"/>
                    <a:pt x="400" y="355"/>
                  </a:cubicBezTo>
                  <a:cubicBezTo>
                    <a:pt x="398" y="356"/>
                    <a:pt x="396" y="357"/>
                    <a:pt x="394" y="359"/>
                  </a:cubicBezTo>
                  <a:cubicBezTo>
                    <a:pt x="386" y="362"/>
                    <a:pt x="391" y="355"/>
                    <a:pt x="388" y="355"/>
                  </a:cubicBezTo>
                  <a:cubicBezTo>
                    <a:pt x="391" y="353"/>
                    <a:pt x="393" y="352"/>
                    <a:pt x="395" y="351"/>
                  </a:cubicBezTo>
                  <a:cubicBezTo>
                    <a:pt x="397" y="349"/>
                    <a:pt x="399" y="349"/>
                    <a:pt x="401" y="348"/>
                  </a:cubicBezTo>
                  <a:cubicBezTo>
                    <a:pt x="404" y="346"/>
                    <a:pt x="408" y="345"/>
                    <a:pt x="412" y="343"/>
                  </a:cubicBezTo>
                  <a:cubicBezTo>
                    <a:pt x="408" y="345"/>
                    <a:pt x="405" y="345"/>
                    <a:pt x="402" y="347"/>
                  </a:cubicBezTo>
                  <a:cubicBezTo>
                    <a:pt x="405" y="344"/>
                    <a:pt x="412" y="341"/>
                    <a:pt x="416" y="339"/>
                  </a:cubicBezTo>
                  <a:cubicBezTo>
                    <a:pt x="413" y="340"/>
                    <a:pt x="402" y="344"/>
                    <a:pt x="391" y="352"/>
                  </a:cubicBezTo>
                  <a:cubicBezTo>
                    <a:pt x="385" y="355"/>
                    <a:pt x="380" y="360"/>
                    <a:pt x="375" y="364"/>
                  </a:cubicBezTo>
                  <a:cubicBezTo>
                    <a:pt x="370" y="369"/>
                    <a:pt x="366" y="374"/>
                    <a:pt x="362" y="378"/>
                  </a:cubicBezTo>
                  <a:cubicBezTo>
                    <a:pt x="360" y="381"/>
                    <a:pt x="357" y="387"/>
                    <a:pt x="360" y="385"/>
                  </a:cubicBezTo>
                  <a:cubicBezTo>
                    <a:pt x="361" y="383"/>
                    <a:pt x="362" y="381"/>
                    <a:pt x="363" y="379"/>
                  </a:cubicBezTo>
                  <a:cubicBezTo>
                    <a:pt x="366" y="377"/>
                    <a:pt x="365" y="380"/>
                    <a:pt x="363" y="383"/>
                  </a:cubicBezTo>
                  <a:cubicBezTo>
                    <a:pt x="362" y="385"/>
                    <a:pt x="361" y="388"/>
                    <a:pt x="364" y="384"/>
                  </a:cubicBezTo>
                  <a:cubicBezTo>
                    <a:pt x="360" y="392"/>
                    <a:pt x="356" y="402"/>
                    <a:pt x="349" y="412"/>
                  </a:cubicBezTo>
                  <a:cubicBezTo>
                    <a:pt x="346" y="413"/>
                    <a:pt x="346" y="413"/>
                    <a:pt x="346" y="413"/>
                  </a:cubicBezTo>
                  <a:cubicBezTo>
                    <a:pt x="347" y="413"/>
                    <a:pt x="351" y="406"/>
                    <a:pt x="352" y="403"/>
                  </a:cubicBezTo>
                  <a:cubicBezTo>
                    <a:pt x="351" y="408"/>
                    <a:pt x="340" y="418"/>
                    <a:pt x="340" y="425"/>
                  </a:cubicBezTo>
                  <a:cubicBezTo>
                    <a:pt x="346" y="418"/>
                    <a:pt x="346" y="418"/>
                    <a:pt x="346" y="418"/>
                  </a:cubicBezTo>
                  <a:cubicBezTo>
                    <a:pt x="343" y="426"/>
                    <a:pt x="340" y="437"/>
                    <a:pt x="333" y="447"/>
                  </a:cubicBezTo>
                  <a:cubicBezTo>
                    <a:pt x="338" y="444"/>
                    <a:pt x="334" y="444"/>
                    <a:pt x="341" y="439"/>
                  </a:cubicBezTo>
                  <a:cubicBezTo>
                    <a:pt x="334" y="443"/>
                    <a:pt x="355" y="414"/>
                    <a:pt x="346" y="422"/>
                  </a:cubicBezTo>
                  <a:cubicBezTo>
                    <a:pt x="353" y="416"/>
                    <a:pt x="354" y="410"/>
                    <a:pt x="362" y="403"/>
                  </a:cubicBezTo>
                  <a:cubicBezTo>
                    <a:pt x="361" y="403"/>
                    <a:pt x="359" y="405"/>
                    <a:pt x="364" y="397"/>
                  </a:cubicBezTo>
                  <a:cubicBezTo>
                    <a:pt x="364" y="397"/>
                    <a:pt x="364" y="396"/>
                    <a:pt x="364" y="395"/>
                  </a:cubicBezTo>
                  <a:cubicBezTo>
                    <a:pt x="364" y="395"/>
                    <a:pt x="364" y="395"/>
                    <a:pt x="364" y="395"/>
                  </a:cubicBezTo>
                  <a:cubicBezTo>
                    <a:pt x="364" y="395"/>
                    <a:pt x="364" y="395"/>
                    <a:pt x="364" y="395"/>
                  </a:cubicBezTo>
                  <a:cubicBezTo>
                    <a:pt x="364" y="395"/>
                    <a:pt x="364" y="395"/>
                    <a:pt x="364" y="395"/>
                  </a:cubicBezTo>
                  <a:cubicBezTo>
                    <a:pt x="363" y="397"/>
                    <a:pt x="361" y="398"/>
                    <a:pt x="360" y="399"/>
                  </a:cubicBezTo>
                  <a:cubicBezTo>
                    <a:pt x="361" y="396"/>
                    <a:pt x="363" y="392"/>
                    <a:pt x="365" y="388"/>
                  </a:cubicBezTo>
                  <a:cubicBezTo>
                    <a:pt x="368" y="384"/>
                    <a:pt x="370" y="380"/>
                    <a:pt x="372" y="378"/>
                  </a:cubicBezTo>
                  <a:cubicBezTo>
                    <a:pt x="375" y="374"/>
                    <a:pt x="371" y="380"/>
                    <a:pt x="373" y="379"/>
                  </a:cubicBezTo>
                  <a:cubicBezTo>
                    <a:pt x="375" y="376"/>
                    <a:pt x="376" y="374"/>
                    <a:pt x="377" y="372"/>
                  </a:cubicBezTo>
                  <a:cubicBezTo>
                    <a:pt x="379" y="373"/>
                    <a:pt x="389" y="365"/>
                    <a:pt x="381" y="374"/>
                  </a:cubicBezTo>
                  <a:cubicBezTo>
                    <a:pt x="382" y="373"/>
                    <a:pt x="384" y="371"/>
                    <a:pt x="385" y="370"/>
                  </a:cubicBezTo>
                  <a:cubicBezTo>
                    <a:pt x="386" y="369"/>
                    <a:pt x="387" y="368"/>
                    <a:pt x="389" y="367"/>
                  </a:cubicBezTo>
                  <a:cubicBezTo>
                    <a:pt x="394" y="364"/>
                    <a:pt x="402" y="359"/>
                    <a:pt x="406" y="356"/>
                  </a:cubicBezTo>
                  <a:cubicBezTo>
                    <a:pt x="411" y="354"/>
                    <a:pt x="417" y="349"/>
                    <a:pt x="413" y="352"/>
                  </a:cubicBezTo>
                  <a:cubicBezTo>
                    <a:pt x="418" y="349"/>
                    <a:pt x="418" y="349"/>
                    <a:pt x="418" y="349"/>
                  </a:cubicBezTo>
                  <a:cubicBezTo>
                    <a:pt x="421" y="347"/>
                    <a:pt x="421" y="347"/>
                    <a:pt x="421" y="347"/>
                  </a:cubicBezTo>
                  <a:cubicBezTo>
                    <a:pt x="424" y="346"/>
                    <a:pt x="426" y="345"/>
                    <a:pt x="429" y="344"/>
                  </a:cubicBezTo>
                  <a:cubicBezTo>
                    <a:pt x="429" y="344"/>
                    <a:pt x="429" y="344"/>
                    <a:pt x="429" y="344"/>
                  </a:cubicBezTo>
                  <a:cubicBezTo>
                    <a:pt x="437" y="341"/>
                    <a:pt x="445" y="339"/>
                    <a:pt x="455" y="336"/>
                  </a:cubicBezTo>
                  <a:cubicBezTo>
                    <a:pt x="459" y="335"/>
                    <a:pt x="464" y="334"/>
                    <a:pt x="469" y="333"/>
                  </a:cubicBezTo>
                  <a:cubicBezTo>
                    <a:pt x="471" y="333"/>
                    <a:pt x="473" y="332"/>
                    <a:pt x="475" y="332"/>
                  </a:cubicBezTo>
                  <a:cubicBezTo>
                    <a:pt x="477" y="331"/>
                    <a:pt x="479" y="331"/>
                    <a:pt x="480" y="330"/>
                  </a:cubicBezTo>
                  <a:cubicBezTo>
                    <a:pt x="485" y="330"/>
                    <a:pt x="488" y="328"/>
                    <a:pt x="493" y="327"/>
                  </a:cubicBezTo>
                  <a:cubicBezTo>
                    <a:pt x="495" y="326"/>
                    <a:pt x="496" y="325"/>
                    <a:pt x="498" y="324"/>
                  </a:cubicBezTo>
                  <a:cubicBezTo>
                    <a:pt x="499" y="324"/>
                    <a:pt x="500" y="323"/>
                    <a:pt x="501" y="323"/>
                  </a:cubicBezTo>
                  <a:cubicBezTo>
                    <a:pt x="502" y="322"/>
                    <a:pt x="503" y="322"/>
                    <a:pt x="504" y="321"/>
                  </a:cubicBezTo>
                  <a:cubicBezTo>
                    <a:pt x="509" y="318"/>
                    <a:pt x="514" y="316"/>
                    <a:pt x="520" y="312"/>
                  </a:cubicBezTo>
                  <a:cubicBezTo>
                    <a:pt x="521" y="312"/>
                    <a:pt x="521" y="312"/>
                    <a:pt x="521" y="312"/>
                  </a:cubicBezTo>
                  <a:cubicBezTo>
                    <a:pt x="521" y="312"/>
                    <a:pt x="522" y="311"/>
                    <a:pt x="522" y="311"/>
                  </a:cubicBezTo>
                  <a:cubicBezTo>
                    <a:pt x="522" y="310"/>
                    <a:pt x="522" y="310"/>
                    <a:pt x="521" y="309"/>
                  </a:cubicBezTo>
                  <a:cubicBezTo>
                    <a:pt x="521" y="309"/>
                    <a:pt x="520" y="308"/>
                    <a:pt x="519" y="308"/>
                  </a:cubicBezTo>
                  <a:cubicBezTo>
                    <a:pt x="518" y="307"/>
                    <a:pt x="517" y="305"/>
                    <a:pt x="516" y="304"/>
                  </a:cubicBezTo>
                  <a:cubicBezTo>
                    <a:pt x="513" y="302"/>
                    <a:pt x="511" y="299"/>
                    <a:pt x="509" y="297"/>
                  </a:cubicBezTo>
                  <a:cubicBezTo>
                    <a:pt x="507" y="296"/>
                    <a:pt x="506" y="295"/>
                    <a:pt x="505" y="294"/>
                  </a:cubicBezTo>
                  <a:cubicBezTo>
                    <a:pt x="504" y="293"/>
                    <a:pt x="502" y="292"/>
                    <a:pt x="501" y="292"/>
                  </a:cubicBezTo>
                  <a:cubicBezTo>
                    <a:pt x="500" y="291"/>
                    <a:pt x="499" y="290"/>
                    <a:pt x="498" y="290"/>
                  </a:cubicBezTo>
                  <a:cubicBezTo>
                    <a:pt x="497" y="290"/>
                    <a:pt x="496" y="289"/>
                    <a:pt x="495" y="289"/>
                  </a:cubicBezTo>
                  <a:cubicBezTo>
                    <a:pt x="494" y="288"/>
                    <a:pt x="492" y="287"/>
                    <a:pt x="490" y="286"/>
                  </a:cubicBezTo>
                  <a:cubicBezTo>
                    <a:pt x="488" y="285"/>
                    <a:pt x="485" y="284"/>
                    <a:pt x="482" y="283"/>
                  </a:cubicBezTo>
                  <a:cubicBezTo>
                    <a:pt x="478" y="282"/>
                    <a:pt x="474" y="281"/>
                    <a:pt x="469" y="281"/>
                  </a:cubicBezTo>
                  <a:cubicBezTo>
                    <a:pt x="468" y="281"/>
                    <a:pt x="467" y="280"/>
                    <a:pt x="465" y="280"/>
                  </a:cubicBezTo>
                  <a:cubicBezTo>
                    <a:pt x="464" y="280"/>
                    <a:pt x="462" y="280"/>
                    <a:pt x="461" y="280"/>
                  </a:cubicBezTo>
                  <a:cubicBezTo>
                    <a:pt x="456" y="280"/>
                    <a:pt x="451" y="279"/>
                    <a:pt x="446" y="279"/>
                  </a:cubicBezTo>
                  <a:cubicBezTo>
                    <a:pt x="444" y="279"/>
                    <a:pt x="442" y="279"/>
                    <a:pt x="440" y="278"/>
                  </a:cubicBezTo>
                  <a:cubicBezTo>
                    <a:pt x="440" y="278"/>
                    <a:pt x="439" y="278"/>
                    <a:pt x="439" y="278"/>
                  </a:cubicBezTo>
                  <a:cubicBezTo>
                    <a:pt x="438" y="278"/>
                    <a:pt x="438" y="278"/>
                    <a:pt x="438" y="278"/>
                  </a:cubicBezTo>
                  <a:cubicBezTo>
                    <a:pt x="438" y="278"/>
                    <a:pt x="438" y="278"/>
                    <a:pt x="438" y="278"/>
                  </a:cubicBezTo>
                  <a:cubicBezTo>
                    <a:pt x="438" y="278"/>
                    <a:pt x="437" y="279"/>
                    <a:pt x="437" y="280"/>
                  </a:cubicBezTo>
                  <a:cubicBezTo>
                    <a:pt x="436" y="279"/>
                    <a:pt x="435" y="279"/>
                    <a:pt x="434" y="279"/>
                  </a:cubicBezTo>
                  <a:cubicBezTo>
                    <a:pt x="433" y="279"/>
                    <a:pt x="432" y="278"/>
                    <a:pt x="432" y="278"/>
                  </a:cubicBezTo>
                  <a:cubicBezTo>
                    <a:pt x="431" y="278"/>
                    <a:pt x="431" y="278"/>
                    <a:pt x="431" y="278"/>
                  </a:cubicBezTo>
                  <a:cubicBezTo>
                    <a:pt x="430" y="278"/>
                    <a:pt x="430" y="277"/>
                    <a:pt x="430" y="277"/>
                  </a:cubicBezTo>
                  <a:cubicBezTo>
                    <a:pt x="430" y="277"/>
                    <a:pt x="430" y="276"/>
                    <a:pt x="431" y="275"/>
                  </a:cubicBezTo>
                  <a:cubicBezTo>
                    <a:pt x="428" y="275"/>
                    <a:pt x="428" y="275"/>
                    <a:pt x="428" y="275"/>
                  </a:cubicBezTo>
                  <a:cubicBezTo>
                    <a:pt x="429" y="274"/>
                    <a:pt x="430" y="273"/>
                    <a:pt x="431" y="272"/>
                  </a:cubicBezTo>
                  <a:cubicBezTo>
                    <a:pt x="431" y="271"/>
                    <a:pt x="432" y="271"/>
                    <a:pt x="433" y="270"/>
                  </a:cubicBezTo>
                  <a:cubicBezTo>
                    <a:pt x="433" y="270"/>
                    <a:pt x="433" y="270"/>
                    <a:pt x="433" y="270"/>
                  </a:cubicBezTo>
                  <a:cubicBezTo>
                    <a:pt x="434" y="269"/>
                    <a:pt x="434" y="269"/>
                    <a:pt x="434" y="269"/>
                  </a:cubicBezTo>
                  <a:cubicBezTo>
                    <a:pt x="434" y="269"/>
                    <a:pt x="434" y="269"/>
                    <a:pt x="434" y="269"/>
                  </a:cubicBezTo>
                  <a:cubicBezTo>
                    <a:pt x="435" y="269"/>
                    <a:pt x="435" y="268"/>
                    <a:pt x="436" y="267"/>
                  </a:cubicBezTo>
                  <a:cubicBezTo>
                    <a:pt x="439" y="265"/>
                    <a:pt x="442" y="263"/>
                    <a:pt x="445" y="261"/>
                  </a:cubicBezTo>
                  <a:cubicBezTo>
                    <a:pt x="447" y="260"/>
                    <a:pt x="448" y="259"/>
                    <a:pt x="450" y="257"/>
                  </a:cubicBezTo>
                  <a:cubicBezTo>
                    <a:pt x="452" y="256"/>
                    <a:pt x="454" y="254"/>
                    <a:pt x="456" y="253"/>
                  </a:cubicBezTo>
                  <a:cubicBezTo>
                    <a:pt x="456" y="253"/>
                    <a:pt x="454" y="255"/>
                    <a:pt x="452" y="256"/>
                  </a:cubicBezTo>
                  <a:cubicBezTo>
                    <a:pt x="451" y="257"/>
                    <a:pt x="449" y="258"/>
                    <a:pt x="448" y="259"/>
                  </a:cubicBezTo>
                  <a:cubicBezTo>
                    <a:pt x="451" y="258"/>
                    <a:pt x="459" y="252"/>
                    <a:pt x="466" y="247"/>
                  </a:cubicBezTo>
                  <a:cubicBezTo>
                    <a:pt x="469" y="244"/>
                    <a:pt x="472" y="242"/>
                    <a:pt x="475" y="239"/>
                  </a:cubicBezTo>
                  <a:cubicBezTo>
                    <a:pt x="478" y="237"/>
                    <a:pt x="481" y="234"/>
                    <a:pt x="484" y="232"/>
                  </a:cubicBezTo>
                  <a:cubicBezTo>
                    <a:pt x="494" y="223"/>
                    <a:pt x="500" y="216"/>
                    <a:pt x="513" y="207"/>
                  </a:cubicBezTo>
                  <a:cubicBezTo>
                    <a:pt x="514" y="206"/>
                    <a:pt x="515" y="205"/>
                    <a:pt x="516" y="204"/>
                  </a:cubicBezTo>
                  <a:cubicBezTo>
                    <a:pt x="515" y="204"/>
                    <a:pt x="515" y="204"/>
                    <a:pt x="514" y="203"/>
                  </a:cubicBezTo>
                  <a:cubicBezTo>
                    <a:pt x="514" y="203"/>
                    <a:pt x="514" y="203"/>
                    <a:pt x="514" y="202"/>
                  </a:cubicBezTo>
                  <a:cubicBezTo>
                    <a:pt x="514" y="202"/>
                    <a:pt x="514" y="202"/>
                    <a:pt x="513" y="202"/>
                  </a:cubicBezTo>
                  <a:cubicBezTo>
                    <a:pt x="514" y="202"/>
                    <a:pt x="514" y="202"/>
                    <a:pt x="514" y="202"/>
                  </a:cubicBezTo>
                  <a:cubicBezTo>
                    <a:pt x="514" y="202"/>
                    <a:pt x="515" y="202"/>
                    <a:pt x="515" y="202"/>
                  </a:cubicBezTo>
                  <a:cubicBezTo>
                    <a:pt x="515" y="202"/>
                    <a:pt x="514" y="202"/>
                    <a:pt x="513" y="202"/>
                  </a:cubicBezTo>
                  <a:cubicBezTo>
                    <a:pt x="512" y="202"/>
                    <a:pt x="511" y="201"/>
                    <a:pt x="510" y="201"/>
                  </a:cubicBezTo>
                  <a:cubicBezTo>
                    <a:pt x="509" y="201"/>
                    <a:pt x="508" y="201"/>
                    <a:pt x="507" y="201"/>
                  </a:cubicBezTo>
                  <a:cubicBezTo>
                    <a:pt x="508" y="201"/>
                    <a:pt x="510" y="201"/>
                    <a:pt x="512" y="202"/>
                  </a:cubicBezTo>
                  <a:cubicBezTo>
                    <a:pt x="507" y="202"/>
                    <a:pt x="501" y="202"/>
                    <a:pt x="494" y="202"/>
                  </a:cubicBezTo>
                  <a:cubicBezTo>
                    <a:pt x="495" y="200"/>
                    <a:pt x="495" y="200"/>
                    <a:pt x="495" y="200"/>
                  </a:cubicBezTo>
                  <a:cubicBezTo>
                    <a:pt x="495" y="200"/>
                    <a:pt x="494" y="200"/>
                    <a:pt x="494" y="200"/>
                  </a:cubicBezTo>
                  <a:cubicBezTo>
                    <a:pt x="490" y="200"/>
                    <a:pt x="488" y="202"/>
                    <a:pt x="489" y="203"/>
                  </a:cubicBezTo>
                  <a:cubicBezTo>
                    <a:pt x="485" y="203"/>
                    <a:pt x="482" y="204"/>
                    <a:pt x="480" y="205"/>
                  </a:cubicBezTo>
                  <a:cubicBezTo>
                    <a:pt x="480" y="203"/>
                    <a:pt x="476" y="204"/>
                    <a:pt x="471" y="205"/>
                  </a:cubicBezTo>
                  <a:cubicBezTo>
                    <a:pt x="469" y="205"/>
                    <a:pt x="467" y="206"/>
                    <a:pt x="465" y="206"/>
                  </a:cubicBezTo>
                  <a:cubicBezTo>
                    <a:pt x="463" y="206"/>
                    <a:pt x="461" y="206"/>
                    <a:pt x="460" y="206"/>
                  </a:cubicBezTo>
                  <a:cubicBezTo>
                    <a:pt x="457" y="207"/>
                    <a:pt x="447" y="210"/>
                    <a:pt x="438" y="213"/>
                  </a:cubicBezTo>
                  <a:cubicBezTo>
                    <a:pt x="436" y="214"/>
                    <a:pt x="434" y="214"/>
                    <a:pt x="432" y="215"/>
                  </a:cubicBezTo>
                  <a:cubicBezTo>
                    <a:pt x="430" y="216"/>
                    <a:pt x="429" y="216"/>
                    <a:pt x="428" y="217"/>
                  </a:cubicBezTo>
                  <a:cubicBezTo>
                    <a:pt x="426" y="217"/>
                    <a:pt x="424" y="218"/>
                    <a:pt x="424" y="219"/>
                  </a:cubicBezTo>
                  <a:cubicBezTo>
                    <a:pt x="424" y="219"/>
                    <a:pt x="422" y="219"/>
                    <a:pt x="425" y="219"/>
                  </a:cubicBezTo>
                  <a:cubicBezTo>
                    <a:pt x="419" y="219"/>
                    <a:pt x="414" y="219"/>
                    <a:pt x="410" y="220"/>
                  </a:cubicBezTo>
                  <a:cubicBezTo>
                    <a:pt x="409" y="219"/>
                    <a:pt x="409" y="218"/>
                    <a:pt x="408" y="218"/>
                  </a:cubicBezTo>
                  <a:cubicBezTo>
                    <a:pt x="405" y="218"/>
                    <a:pt x="402" y="218"/>
                    <a:pt x="399" y="217"/>
                  </a:cubicBezTo>
                  <a:cubicBezTo>
                    <a:pt x="398" y="216"/>
                    <a:pt x="397" y="215"/>
                    <a:pt x="397" y="214"/>
                  </a:cubicBezTo>
                  <a:cubicBezTo>
                    <a:pt x="396" y="213"/>
                    <a:pt x="396" y="213"/>
                    <a:pt x="396" y="212"/>
                  </a:cubicBezTo>
                  <a:cubicBezTo>
                    <a:pt x="396" y="211"/>
                    <a:pt x="397" y="212"/>
                    <a:pt x="400" y="213"/>
                  </a:cubicBezTo>
                  <a:cubicBezTo>
                    <a:pt x="397" y="211"/>
                    <a:pt x="396" y="209"/>
                    <a:pt x="395" y="208"/>
                  </a:cubicBezTo>
                  <a:cubicBezTo>
                    <a:pt x="394" y="206"/>
                    <a:pt x="393" y="205"/>
                    <a:pt x="393" y="204"/>
                  </a:cubicBezTo>
                  <a:cubicBezTo>
                    <a:pt x="392" y="201"/>
                    <a:pt x="391" y="199"/>
                    <a:pt x="391" y="192"/>
                  </a:cubicBezTo>
                  <a:cubicBezTo>
                    <a:pt x="392" y="193"/>
                    <a:pt x="392" y="193"/>
                    <a:pt x="392" y="193"/>
                  </a:cubicBezTo>
                  <a:cubicBezTo>
                    <a:pt x="393" y="188"/>
                    <a:pt x="393" y="180"/>
                    <a:pt x="396" y="177"/>
                  </a:cubicBezTo>
                  <a:cubicBezTo>
                    <a:pt x="397" y="175"/>
                    <a:pt x="400" y="170"/>
                    <a:pt x="403" y="165"/>
                  </a:cubicBezTo>
                  <a:cubicBezTo>
                    <a:pt x="406" y="159"/>
                    <a:pt x="410" y="152"/>
                    <a:pt x="414" y="144"/>
                  </a:cubicBezTo>
                  <a:cubicBezTo>
                    <a:pt x="416" y="141"/>
                    <a:pt x="418" y="137"/>
                    <a:pt x="420" y="132"/>
                  </a:cubicBezTo>
                  <a:cubicBezTo>
                    <a:pt x="423" y="127"/>
                    <a:pt x="425" y="121"/>
                    <a:pt x="427" y="115"/>
                  </a:cubicBezTo>
                  <a:cubicBezTo>
                    <a:pt x="431" y="103"/>
                    <a:pt x="432" y="93"/>
                    <a:pt x="433" y="83"/>
                  </a:cubicBezTo>
                  <a:cubicBezTo>
                    <a:pt x="431" y="88"/>
                    <a:pt x="431" y="86"/>
                    <a:pt x="431" y="81"/>
                  </a:cubicBezTo>
                  <a:cubicBezTo>
                    <a:pt x="431" y="79"/>
                    <a:pt x="431" y="75"/>
                    <a:pt x="431" y="73"/>
                  </a:cubicBezTo>
                  <a:cubicBezTo>
                    <a:pt x="431" y="72"/>
                    <a:pt x="431" y="72"/>
                    <a:pt x="431" y="72"/>
                  </a:cubicBezTo>
                  <a:cubicBezTo>
                    <a:pt x="431" y="71"/>
                    <a:pt x="431" y="71"/>
                    <a:pt x="431" y="71"/>
                  </a:cubicBezTo>
                  <a:cubicBezTo>
                    <a:pt x="431" y="71"/>
                    <a:pt x="430" y="71"/>
                    <a:pt x="430" y="71"/>
                  </a:cubicBezTo>
                  <a:cubicBezTo>
                    <a:pt x="430" y="71"/>
                    <a:pt x="429" y="70"/>
                    <a:pt x="429" y="71"/>
                  </a:cubicBezTo>
                  <a:cubicBezTo>
                    <a:pt x="428" y="71"/>
                    <a:pt x="427" y="72"/>
                    <a:pt x="427" y="73"/>
                  </a:cubicBezTo>
                  <a:cubicBezTo>
                    <a:pt x="426" y="72"/>
                    <a:pt x="421" y="75"/>
                    <a:pt x="428" y="69"/>
                  </a:cubicBezTo>
                  <a:cubicBezTo>
                    <a:pt x="423" y="73"/>
                    <a:pt x="419" y="75"/>
                    <a:pt x="416" y="78"/>
                  </a:cubicBezTo>
                  <a:cubicBezTo>
                    <a:pt x="412" y="80"/>
                    <a:pt x="409" y="82"/>
                    <a:pt x="406" y="84"/>
                  </a:cubicBezTo>
                  <a:cubicBezTo>
                    <a:pt x="405" y="85"/>
                    <a:pt x="403" y="86"/>
                    <a:pt x="402" y="88"/>
                  </a:cubicBezTo>
                  <a:cubicBezTo>
                    <a:pt x="400" y="89"/>
                    <a:pt x="399" y="90"/>
                    <a:pt x="397" y="92"/>
                  </a:cubicBezTo>
                  <a:cubicBezTo>
                    <a:pt x="396" y="93"/>
                    <a:pt x="394" y="94"/>
                    <a:pt x="393" y="96"/>
                  </a:cubicBezTo>
                  <a:cubicBezTo>
                    <a:pt x="392" y="98"/>
                    <a:pt x="390" y="99"/>
                    <a:pt x="389" y="101"/>
                  </a:cubicBezTo>
                  <a:cubicBezTo>
                    <a:pt x="386" y="102"/>
                    <a:pt x="392" y="96"/>
                    <a:pt x="390" y="97"/>
                  </a:cubicBezTo>
                  <a:cubicBezTo>
                    <a:pt x="389" y="99"/>
                    <a:pt x="385" y="103"/>
                    <a:pt x="382" y="105"/>
                  </a:cubicBezTo>
                  <a:cubicBezTo>
                    <a:pt x="380" y="106"/>
                    <a:pt x="384" y="101"/>
                    <a:pt x="387" y="98"/>
                  </a:cubicBezTo>
                  <a:cubicBezTo>
                    <a:pt x="385" y="100"/>
                    <a:pt x="382" y="103"/>
                    <a:pt x="381" y="104"/>
                  </a:cubicBezTo>
                  <a:cubicBezTo>
                    <a:pt x="380" y="106"/>
                    <a:pt x="379" y="107"/>
                    <a:pt x="378" y="108"/>
                  </a:cubicBezTo>
                  <a:cubicBezTo>
                    <a:pt x="377" y="110"/>
                    <a:pt x="376" y="111"/>
                    <a:pt x="375" y="113"/>
                  </a:cubicBezTo>
                  <a:cubicBezTo>
                    <a:pt x="375" y="116"/>
                    <a:pt x="375" y="117"/>
                    <a:pt x="376" y="119"/>
                  </a:cubicBezTo>
                  <a:cubicBezTo>
                    <a:pt x="369" y="124"/>
                    <a:pt x="367" y="127"/>
                    <a:pt x="364" y="132"/>
                  </a:cubicBezTo>
                  <a:cubicBezTo>
                    <a:pt x="361" y="134"/>
                    <a:pt x="357" y="136"/>
                    <a:pt x="364" y="129"/>
                  </a:cubicBezTo>
                  <a:cubicBezTo>
                    <a:pt x="362" y="131"/>
                    <a:pt x="356" y="137"/>
                    <a:pt x="350" y="142"/>
                  </a:cubicBezTo>
                  <a:cubicBezTo>
                    <a:pt x="345" y="148"/>
                    <a:pt x="339" y="152"/>
                    <a:pt x="340" y="154"/>
                  </a:cubicBezTo>
                  <a:cubicBezTo>
                    <a:pt x="339" y="154"/>
                    <a:pt x="338" y="155"/>
                    <a:pt x="336" y="156"/>
                  </a:cubicBezTo>
                  <a:cubicBezTo>
                    <a:pt x="336" y="157"/>
                    <a:pt x="336" y="157"/>
                    <a:pt x="335" y="157"/>
                  </a:cubicBezTo>
                  <a:cubicBezTo>
                    <a:pt x="335" y="157"/>
                    <a:pt x="335" y="158"/>
                    <a:pt x="335" y="158"/>
                  </a:cubicBezTo>
                  <a:cubicBezTo>
                    <a:pt x="334" y="158"/>
                    <a:pt x="334" y="159"/>
                    <a:pt x="334" y="159"/>
                  </a:cubicBezTo>
                  <a:cubicBezTo>
                    <a:pt x="331" y="161"/>
                    <a:pt x="329" y="162"/>
                    <a:pt x="327" y="163"/>
                  </a:cubicBezTo>
                  <a:cubicBezTo>
                    <a:pt x="326" y="164"/>
                    <a:pt x="325" y="164"/>
                    <a:pt x="324" y="165"/>
                  </a:cubicBezTo>
                  <a:cubicBezTo>
                    <a:pt x="324" y="165"/>
                    <a:pt x="323" y="165"/>
                    <a:pt x="322" y="166"/>
                  </a:cubicBezTo>
                  <a:cubicBezTo>
                    <a:pt x="322" y="166"/>
                    <a:pt x="322" y="166"/>
                    <a:pt x="321" y="166"/>
                  </a:cubicBezTo>
                  <a:cubicBezTo>
                    <a:pt x="321" y="166"/>
                    <a:pt x="320" y="167"/>
                    <a:pt x="320" y="166"/>
                  </a:cubicBezTo>
                  <a:cubicBezTo>
                    <a:pt x="320" y="166"/>
                    <a:pt x="320" y="166"/>
                    <a:pt x="320" y="165"/>
                  </a:cubicBezTo>
                  <a:cubicBezTo>
                    <a:pt x="320" y="167"/>
                    <a:pt x="320" y="167"/>
                    <a:pt x="320" y="167"/>
                  </a:cubicBezTo>
                  <a:cubicBezTo>
                    <a:pt x="320" y="167"/>
                    <a:pt x="321" y="167"/>
                    <a:pt x="321" y="167"/>
                  </a:cubicBezTo>
                  <a:cubicBezTo>
                    <a:pt x="320" y="168"/>
                    <a:pt x="319" y="169"/>
                    <a:pt x="319" y="169"/>
                  </a:cubicBezTo>
                  <a:cubicBezTo>
                    <a:pt x="318" y="168"/>
                    <a:pt x="318" y="166"/>
                    <a:pt x="318" y="164"/>
                  </a:cubicBezTo>
                  <a:cubicBezTo>
                    <a:pt x="318" y="161"/>
                    <a:pt x="318" y="158"/>
                    <a:pt x="318" y="155"/>
                  </a:cubicBezTo>
                  <a:cubicBezTo>
                    <a:pt x="318" y="155"/>
                    <a:pt x="318" y="155"/>
                    <a:pt x="318" y="155"/>
                  </a:cubicBezTo>
                  <a:cubicBezTo>
                    <a:pt x="318" y="153"/>
                    <a:pt x="318" y="151"/>
                    <a:pt x="318" y="150"/>
                  </a:cubicBezTo>
                  <a:cubicBezTo>
                    <a:pt x="319" y="149"/>
                    <a:pt x="319" y="147"/>
                    <a:pt x="319" y="146"/>
                  </a:cubicBezTo>
                  <a:cubicBezTo>
                    <a:pt x="319" y="144"/>
                    <a:pt x="319" y="142"/>
                    <a:pt x="319" y="141"/>
                  </a:cubicBezTo>
                  <a:cubicBezTo>
                    <a:pt x="318" y="139"/>
                    <a:pt x="318" y="136"/>
                    <a:pt x="320" y="125"/>
                  </a:cubicBezTo>
                  <a:cubicBezTo>
                    <a:pt x="318" y="126"/>
                    <a:pt x="318" y="126"/>
                    <a:pt x="318" y="126"/>
                  </a:cubicBezTo>
                  <a:cubicBezTo>
                    <a:pt x="314" y="124"/>
                    <a:pt x="323" y="107"/>
                    <a:pt x="323" y="94"/>
                  </a:cubicBezTo>
                  <a:cubicBezTo>
                    <a:pt x="321" y="98"/>
                    <a:pt x="321" y="98"/>
                    <a:pt x="321" y="98"/>
                  </a:cubicBezTo>
                  <a:cubicBezTo>
                    <a:pt x="321" y="91"/>
                    <a:pt x="329" y="79"/>
                    <a:pt x="330" y="72"/>
                  </a:cubicBezTo>
                  <a:cubicBezTo>
                    <a:pt x="331" y="70"/>
                    <a:pt x="331" y="74"/>
                    <a:pt x="331" y="77"/>
                  </a:cubicBezTo>
                  <a:cubicBezTo>
                    <a:pt x="335" y="58"/>
                    <a:pt x="328" y="74"/>
                    <a:pt x="329" y="60"/>
                  </a:cubicBezTo>
                  <a:cubicBezTo>
                    <a:pt x="331" y="57"/>
                    <a:pt x="332" y="63"/>
                    <a:pt x="333" y="54"/>
                  </a:cubicBezTo>
                  <a:cubicBezTo>
                    <a:pt x="334" y="51"/>
                    <a:pt x="333" y="44"/>
                    <a:pt x="332" y="36"/>
                  </a:cubicBezTo>
                  <a:cubicBezTo>
                    <a:pt x="331" y="32"/>
                    <a:pt x="331" y="28"/>
                    <a:pt x="330" y="21"/>
                  </a:cubicBezTo>
                  <a:cubicBezTo>
                    <a:pt x="329" y="18"/>
                    <a:pt x="329" y="15"/>
                    <a:pt x="328" y="12"/>
                  </a:cubicBezTo>
                  <a:cubicBezTo>
                    <a:pt x="328" y="10"/>
                    <a:pt x="327" y="7"/>
                    <a:pt x="327" y="4"/>
                  </a:cubicBezTo>
                  <a:cubicBezTo>
                    <a:pt x="327" y="9"/>
                    <a:pt x="327" y="14"/>
                    <a:pt x="325" y="6"/>
                  </a:cubicBezTo>
                  <a:cubicBezTo>
                    <a:pt x="324" y="4"/>
                    <a:pt x="324" y="3"/>
                    <a:pt x="323" y="1"/>
                  </a:cubicBezTo>
                  <a:cubicBezTo>
                    <a:pt x="323" y="0"/>
                    <a:pt x="323" y="0"/>
                    <a:pt x="322" y="0"/>
                  </a:cubicBezTo>
                  <a:cubicBezTo>
                    <a:pt x="321" y="1"/>
                    <a:pt x="321" y="1"/>
                    <a:pt x="321" y="1"/>
                  </a:cubicBezTo>
                  <a:cubicBezTo>
                    <a:pt x="320" y="1"/>
                    <a:pt x="319" y="1"/>
                    <a:pt x="318" y="1"/>
                  </a:cubicBezTo>
                  <a:cubicBezTo>
                    <a:pt x="316" y="1"/>
                    <a:pt x="314" y="2"/>
                    <a:pt x="312" y="2"/>
                  </a:cubicBezTo>
                  <a:cubicBezTo>
                    <a:pt x="310" y="3"/>
                    <a:pt x="307" y="3"/>
                    <a:pt x="305" y="4"/>
                  </a:cubicBezTo>
                  <a:cubicBezTo>
                    <a:pt x="303" y="5"/>
                    <a:pt x="301" y="6"/>
                    <a:pt x="299" y="7"/>
                  </a:cubicBezTo>
                  <a:cubicBezTo>
                    <a:pt x="296" y="8"/>
                    <a:pt x="294" y="9"/>
                    <a:pt x="293" y="10"/>
                  </a:cubicBezTo>
                  <a:cubicBezTo>
                    <a:pt x="290" y="12"/>
                    <a:pt x="288" y="14"/>
                    <a:pt x="286" y="17"/>
                  </a:cubicBezTo>
                  <a:cubicBezTo>
                    <a:pt x="285" y="17"/>
                    <a:pt x="285" y="17"/>
                    <a:pt x="284" y="17"/>
                  </a:cubicBezTo>
                  <a:cubicBezTo>
                    <a:pt x="281" y="20"/>
                    <a:pt x="277" y="26"/>
                    <a:pt x="274" y="31"/>
                  </a:cubicBezTo>
                  <a:cubicBezTo>
                    <a:pt x="270" y="36"/>
                    <a:pt x="268" y="41"/>
                    <a:pt x="268" y="44"/>
                  </a:cubicBezTo>
                  <a:cubicBezTo>
                    <a:pt x="263" y="45"/>
                    <a:pt x="258" y="57"/>
                    <a:pt x="254" y="67"/>
                  </a:cubicBezTo>
                  <a:cubicBezTo>
                    <a:pt x="251" y="78"/>
                    <a:pt x="249" y="88"/>
                    <a:pt x="246" y="87"/>
                  </a:cubicBezTo>
                  <a:cubicBezTo>
                    <a:pt x="243" y="95"/>
                    <a:pt x="241" y="102"/>
                    <a:pt x="239" y="110"/>
                  </a:cubicBezTo>
                  <a:cubicBezTo>
                    <a:pt x="239" y="109"/>
                    <a:pt x="239" y="109"/>
                    <a:pt x="239" y="109"/>
                  </a:cubicBezTo>
                  <a:cubicBezTo>
                    <a:pt x="234" y="124"/>
                    <a:pt x="235" y="129"/>
                    <a:pt x="235" y="135"/>
                  </a:cubicBezTo>
                  <a:cubicBezTo>
                    <a:pt x="234" y="138"/>
                    <a:pt x="234" y="135"/>
                    <a:pt x="233" y="135"/>
                  </a:cubicBezTo>
                  <a:cubicBezTo>
                    <a:pt x="232" y="140"/>
                    <a:pt x="231" y="144"/>
                    <a:pt x="230" y="147"/>
                  </a:cubicBezTo>
                  <a:cubicBezTo>
                    <a:pt x="229" y="148"/>
                    <a:pt x="229" y="149"/>
                    <a:pt x="229" y="150"/>
                  </a:cubicBezTo>
                  <a:cubicBezTo>
                    <a:pt x="229" y="151"/>
                    <a:pt x="229" y="152"/>
                    <a:pt x="229" y="152"/>
                  </a:cubicBezTo>
                  <a:cubicBezTo>
                    <a:pt x="228" y="156"/>
                    <a:pt x="228" y="159"/>
                    <a:pt x="227" y="168"/>
                  </a:cubicBezTo>
                  <a:cubicBezTo>
                    <a:pt x="227" y="167"/>
                    <a:pt x="226" y="166"/>
                    <a:pt x="226" y="165"/>
                  </a:cubicBezTo>
                  <a:cubicBezTo>
                    <a:pt x="226" y="166"/>
                    <a:pt x="225" y="167"/>
                    <a:pt x="225" y="168"/>
                  </a:cubicBezTo>
                  <a:cubicBezTo>
                    <a:pt x="225" y="169"/>
                    <a:pt x="224" y="169"/>
                    <a:pt x="224" y="170"/>
                  </a:cubicBezTo>
                  <a:cubicBezTo>
                    <a:pt x="223" y="169"/>
                    <a:pt x="223" y="168"/>
                    <a:pt x="222" y="167"/>
                  </a:cubicBezTo>
                  <a:cubicBezTo>
                    <a:pt x="221" y="165"/>
                    <a:pt x="220" y="162"/>
                    <a:pt x="219" y="160"/>
                  </a:cubicBezTo>
                  <a:cubicBezTo>
                    <a:pt x="218" y="158"/>
                    <a:pt x="218" y="155"/>
                    <a:pt x="217" y="153"/>
                  </a:cubicBezTo>
                  <a:cubicBezTo>
                    <a:pt x="216" y="152"/>
                    <a:pt x="216" y="151"/>
                    <a:pt x="215" y="150"/>
                  </a:cubicBezTo>
                  <a:cubicBezTo>
                    <a:pt x="215" y="149"/>
                    <a:pt x="215" y="149"/>
                    <a:pt x="215" y="149"/>
                  </a:cubicBezTo>
                  <a:cubicBezTo>
                    <a:pt x="215" y="148"/>
                    <a:pt x="214" y="148"/>
                    <a:pt x="214" y="147"/>
                  </a:cubicBezTo>
                  <a:cubicBezTo>
                    <a:pt x="214" y="147"/>
                    <a:pt x="214" y="147"/>
                    <a:pt x="214" y="147"/>
                  </a:cubicBezTo>
                  <a:cubicBezTo>
                    <a:pt x="214" y="147"/>
                    <a:pt x="215" y="147"/>
                    <a:pt x="215" y="148"/>
                  </a:cubicBezTo>
                  <a:cubicBezTo>
                    <a:pt x="215" y="148"/>
                    <a:pt x="215" y="148"/>
                    <a:pt x="215" y="148"/>
                  </a:cubicBezTo>
                  <a:cubicBezTo>
                    <a:pt x="215" y="147"/>
                    <a:pt x="215" y="147"/>
                    <a:pt x="215" y="147"/>
                  </a:cubicBezTo>
                  <a:cubicBezTo>
                    <a:pt x="214" y="146"/>
                    <a:pt x="214" y="146"/>
                    <a:pt x="214" y="146"/>
                  </a:cubicBezTo>
                  <a:cubicBezTo>
                    <a:pt x="214" y="146"/>
                    <a:pt x="214" y="145"/>
                    <a:pt x="214" y="144"/>
                  </a:cubicBezTo>
                  <a:cubicBezTo>
                    <a:pt x="213" y="143"/>
                    <a:pt x="213" y="141"/>
                    <a:pt x="212" y="140"/>
                  </a:cubicBezTo>
                  <a:cubicBezTo>
                    <a:pt x="211" y="137"/>
                    <a:pt x="210" y="133"/>
                    <a:pt x="209" y="130"/>
                  </a:cubicBezTo>
                  <a:cubicBezTo>
                    <a:pt x="208" y="124"/>
                    <a:pt x="206" y="117"/>
                    <a:pt x="204" y="111"/>
                  </a:cubicBezTo>
                  <a:cubicBezTo>
                    <a:pt x="202" y="105"/>
                    <a:pt x="200" y="99"/>
                    <a:pt x="198" y="94"/>
                  </a:cubicBezTo>
                  <a:cubicBezTo>
                    <a:pt x="195" y="90"/>
                    <a:pt x="193" y="86"/>
                    <a:pt x="190" y="85"/>
                  </a:cubicBezTo>
                  <a:cubicBezTo>
                    <a:pt x="189" y="84"/>
                    <a:pt x="188" y="83"/>
                    <a:pt x="187" y="82"/>
                  </a:cubicBezTo>
                  <a:cubicBezTo>
                    <a:pt x="186" y="81"/>
                    <a:pt x="185" y="79"/>
                    <a:pt x="184" y="78"/>
                  </a:cubicBezTo>
                  <a:cubicBezTo>
                    <a:pt x="182" y="77"/>
                    <a:pt x="181" y="76"/>
                    <a:pt x="180" y="74"/>
                  </a:cubicBezTo>
                  <a:cubicBezTo>
                    <a:pt x="178" y="73"/>
                    <a:pt x="177" y="72"/>
                    <a:pt x="176" y="72"/>
                  </a:cubicBezTo>
                  <a:cubicBezTo>
                    <a:pt x="181" y="76"/>
                    <a:pt x="182" y="79"/>
                    <a:pt x="183" y="80"/>
                  </a:cubicBezTo>
                  <a:cubicBezTo>
                    <a:pt x="183" y="81"/>
                    <a:pt x="182" y="80"/>
                    <a:pt x="181" y="79"/>
                  </a:cubicBezTo>
                  <a:cubicBezTo>
                    <a:pt x="179" y="78"/>
                    <a:pt x="176" y="76"/>
                    <a:pt x="178" y="80"/>
                  </a:cubicBezTo>
                  <a:cubicBezTo>
                    <a:pt x="176" y="77"/>
                    <a:pt x="172" y="73"/>
                    <a:pt x="169" y="71"/>
                  </a:cubicBezTo>
                  <a:cubicBezTo>
                    <a:pt x="167" y="70"/>
                    <a:pt x="166" y="69"/>
                    <a:pt x="166" y="69"/>
                  </a:cubicBezTo>
                  <a:cubicBezTo>
                    <a:pt x="166" y="69"/>
                    <a:pt x="167" y="69"/>
                    <a:pt x="170" y="70"/>
                  </a:cubicBezTo>
                  <a:cubicBezTo>
                    <a:pt x="171" y="71"/>
                    <a:pt x="171" y="71"/>
                    <a:pt x="171" y="71"/>
                  </a:cubicBezTo>
                  <a:cubicBezTo>
                    <a:pt x="172" y="71"/>
                    <a:pt x="171" y="69"/>
                    <a:pt x="169" y="68"/>
                  </a:cubicBezTo>
                  <a:cubicBezTo>
                    <a:pt x="168" y="67"/>
                    <a:pt x="166" y="67"/>
                    <a:pt x="164" y="66"/>
                  </a:cubicBezTo>
                  <a:cubicBezTo>
                    <a:pt x="163" y="66"/>
                    <a:pt x="161" y="65"/>
                    <a:pt x="159" y="65"/>
                  </a:cubicBezTo>
                  <a:cubicBezTo>
                    <a:pt x="156" y="65"/>
                    <a:pt x="156" y="65"/>
                    <a:pt x="156" y="65"/>
                  </a:cubicBezTo>
                  <a:cubicBezTo>
                    <a:pt x="155" y="65"/>
                    <a:pt x="154" y="65"/>
                    <a:pt x="153" y="65"/>
                  </a:cubicBezTo>
                  <a:cubicBezTo>
                    <a:pt x="152" y="65"/>
                    <a:pt x="152" y="65"/>
                    <a:pt x="151" y="65"/>
                  </a:cubicBezTo>
                  <a:cubicBezTo>
                    <a:pt x="151" y="65"/>
                    <a:pt x="151" y="65"/>
                    <a:pt x="151" y="65"/>
                  </a:cubicBezTo>
                  <a:cubicBezTo>
                    <a:pt x="151" y="65"/>
                    <a:pt x="151" y="65"/>
                    <a:pt x="151" y="65"/>
                  </a:cubicBezTo>
                  <a:cubicBezTo>
                    <a:pt x="151" y="66"/>
                    <a:pt x="151" y="66"/>
                    <a:pt x="151" y="66"/>
                  </a:cubicBezTo>
                  <a:cubicBezTo>
                    <a:pt x="151" y="67"/>
                    <a:pt x="150" y="68"/>
                    <a:pt x="150" y="68"/>
                  </a:cubicBezTo>
                  <a:cubicBezTo>
                    <a:pt x="150" y="71"/>
                    <a:pt x="149" y="73"/>
                    <a:pt x="149" y="72"/>
                  </a:cubicBezTo>
                  <a:cubicBezTo>
                    <a:pt x="148" y="75"/>
                    <a:pt x="147" y="78"/>
                    <a:pt x="147" y="81"/>
                  </a:cubicBezTo>
                  <a:cubicBezTo>
                    <a:pt x="147" y="87"/>
                    <a:pt x="147" y="87"/>
                    <a:pt x="147" y="87"/>
                  </a:cubicBezTo>
                  <a:cubicBezTo>
                    <a:pt x="147" y="92"/>
                    <a:pt x="147" y="92"/>
                    <a:pt x="147" y="92"/>
                  </a:cubicBezTo>
                  <a:cubicBezTo>
                    <a:pt x="147" y="96"/>
                    <a:pt x="147" y="96"/>
                    <a:pt x="147" y="96"/>
                  </a:cubicBezTo>
                  <a:cubicBezTo>
                    <a:pt x="147" y="98"/>
                    <a:pt x="147" y="99"/>
                    <a:pt x="147" y="100"/>
                  </a:cubicBezTo>
                  <a:cubicBezTo>
                    <a:pt x="148" y="108"/>
                    <a:pt x="148" y="108"/>
                    <a:pt x="148" y="108"/>
                  </a:cubicBezTo>
                  <a:cubicBezTo>
                    <a:pt x="148" y="118"/>
                    <a:pt x="149" y="128"/>
                    <a:pt x="150" y="138"/>
                  </a:cubicBezTo>
                  <a:cubicBezTo>
                    <a:pt x="153" y="158"/>
                    <a:pt x="157" y="177"/>
                    <a:pt x="161" y="196"/>
                  </a:cubicBezTo>
                  <a:cubicBezTo>
                    <a:pt x="163" y="191"/>
                    <a:pt x="163" y="191"/>
                    <a:pt x="163" y="191"/>
                  </a:cubicBezTo>
                  <a:cubicBezTo>
                    <a:pt x="165" y="204"/>
                    <a:pt x="165" y="204"/>
                    <a:pt x="165" y="204"/>
                  </a:cubicBezTo>
                  <a:cubicBezTo>
                    <a:pt x="165" y="208"/>
                    <a:pt x="164" y="209"/>
                    <a:pt x="162" y="200"/>
                  </a:cubicBezTo>
                  <a:cubicBezTo>
                    <a:pt x="162" y="205"/>
                    <a:pt x="167" y="215"/>
                    <a:pt x="167" y="215"/>
                  </a:cubicBezTo>
                  <a:cubicBezTo>
                    <a:pt x="170" y="233"/>
                    <a:pt x="163" y="209"/>
                    <a:pt x="164" y="214"/>
                  </a:cubicBezTo>
                  <a:cubicBezTo>
                    <a:pt x="165" y="222"/>
                    <a:pt x="165" y="222"/>
                    <a:pt x="165" y="222"/>
                  </a:cubicBezTo>
                  <a:cubicBezTo>
                    <a:pt x="165" y="220"/>
                    <a:pt x="165" y="220"/>
                    <a:pt x="165" y="220"/>
                  </a:cubicBezTo>
                  <a:cubicBezTo>
                    <a:pt x="168" y="226"/>
                    <a:pt x="169" y="226"/>
                    <a:pt x="171" y="237"/>
                  </a:cubicBezTo>
                  <a:cubicBezTo>
                    <a:pt x="172" y="244"/>
                    <a:pt x="170" y="241"/>
                    <a:pt x="170" y="244"/>
                  </a:cubicBezTo>
                  <a:cubicBezTo>
                    <a:pt x="170" y="244"/>
                    <a:pt x="170" y="245"/>
                    <a:pt x="171" y="248"/>
                  </a:cubicBezTo>
                  <a:cubicBezTo>
                    <a:pt x="172" y="254"/>
                    <a:pt x="172" y="259"/>
                    <a:pt x="172" y="264"/>
                  </a:cubicBezTo>
                  <a:cubicBezTo>
                    <a:pt x="174" y="258"/>
                    <a:pt x="174" y="258"/>
                    <a:pt x="174" y="258"/>
                  </a:cubicBezTo>
                  <a:cubicBezTo>
                    <a:pt x="176" y="265"/>
                    <a:pt x="175" y="273"/>
                    <a:pt x="177" y="265"/>
                  </a:cubicBezTo>
                  <a:cubicBezTo>
                    <a:pt x="176" y="271"/>
                    <a:pt x="177" y="286"/>
                    <a:pt x="175" y="300"/>
                  </a:cubicBezTo>
                  <a:cubicBezTo>
                    <a:pt x="174" y="307"/>
                    <a:pt x="172" y="314"/>
                    <a:pt x="171" y="320"/>
                  </a:cubicBezTo>
                  <a:cubicBezTo>
                    <a:pt x="169" y="325"/>
                    <a:pt x="168" y="330"/>
                    <a:pt x="167" y="331"/>
                  </a:cubicBezTo>
                  <a:cubicBezTo>
                    <a:pt x="167" y="334"/>
                    <a:pt x="166" y="336"/>
                    <a:pt x="166" y="339"/>
                  </a:cubicBezTo>
                  <a:cubicBezTo>
                    <a:pt x="165" y="341"/>
                    <a:pt x="164" y="344"/>
                    <a:pt x="163" y="346"/>
                  </a:cubicBezTo>
                  <a:cubicBezTo>
                    <a:pt x="162" y="351"/>
                    <a:pt x="159" y="356"/>
                    <a:pt x="157" y="362"/>
                  </a:cubicBezTo>
                  <a:cubicBezTo>
                    <a:pt x="158" y="359"/>
                    <a:pt x="162" y="359"/>
                    <a:pt x="157" y="369"/>
                  </a:cubicBezTo>
                  <a:cubicBezTo>
                    <a:pt x="155" y="366"/>
                    <a:pt x="153" y="370"/>
                    <a:pt x="149" y="376"/>
                  </a:cubicBezTo>
                  <a:cubicBezTo>
                    <a:pt x="146" y="381"/>
                    <a:pt x="142" y="389"/>
                    <a:pt x="139" y="392"/>
                  </a:cubicBezTo>
                  <a:cubicBezTo>
                    <a:pt x="142" y="389"/>
                    <a:pt x="138" y="396"/>
                    <a:pt x="135" y="402"/>
                  </a:cubicBezTo>
                  <a:cubicBezTo>
                    <a:pt x="132" y="409"/>
                    <a:pt x="129" y="415"/>
                    <a:pt x="134" y="410"/>
                  </a:cubicBezTo>
                  <a:cubicBezTo>
                    <a:pt x="129" y="418"/>
                    <a:pt x="132" y="410"/>
                    <a:pt x="127" y="415"/>
                  </a:cubicBezTo>
                  <a:cubicBezTo>
                    <a:pt x="119" y="435"/>
                    <a:pt x="102" y="456"/>
                    <a:pt x="91" y="480"/>
                  </a:cubicBezTo>
                  <a:cubicBezTo>
                    <a:pt x="91" y="481"/>
                    <a:pt x="94" y="478"/>
                    <a:pt x="92" y="483"/>
                  </a:cubicBezTo>
                  <a:cubicBezTo>
                    <a:pt x="89" y="487"/>
                    <a:pt x="86" y="491"/>
                    <a:pt x="83" y="495"/>
                  </a:cubicBezTo>
                  <a:cubicBezTo>
                    <a:pt x="81" y="500"/>
                    <a:pt x="84" y="501"/>
                    <a:pt x="78" y="509"/>
                  </a:cubicBezTo>
                  <a:cubicBezTo>
                    <a:pt x="79" y="508"/>
                    <a:pt x="81" y="506"/>
                    <a:pt x="79" y="509"/>
                  </a:cubicBezTo>
                  <a:cubicBezTo>
                    <a:pt x="54" y="557"/>
                    <a:pt x="47" y="613"/>
                    <a:pt x="20" y="659"/>
                  </a:cubicBezTo>
                  <a:cubicBezTo>
                    <a:pt x="24" y="653"/>
                    <a:pt x="22" y="657"/>
                    <a:pt x="20" y="662"/>
                  </a:cubicBezTo>
                  <a:cubicBezTo>
                    <a:pt x="21" y="659"/>
                    <a:pt x="21" y="663"/>
                    <a:pt x="22" y="663"/>
                  </a:cubicBezTo>
                  <a:cubicBezTo>
                    <a:pt x="19" y="669"/>
                    <a:pt x="15" y="675"/>
                    <a:pt x="10" y="681"/>
                  </a:cubicBezTo>
                  <a:cubicBezTo>
                    <a:pt x="11" y="683"/>
                    <a:pt x="10" y="685"/>
                    <a:pt x="9" y="687"/>
                  </a:cubicBezTo>
                  <a:cubicBezTo>
                    <a:pt x="8" y="689"/>
                    <a:pt x="7" y="692"/>
                    <a:pt x="5" y="694"/>
                  </a:cubicBezTo>
                  <a:cubicBezTo>
                    <a:pt x="4" y="697"/>
                    <a:pt x="3" y="699"/>
                    <a:pt x="2" y="701"/>
                  </a:cubicBezTo>
                  <a:cubicBezTo>
                    <a:pt x="1" y="703"/>
                    <a:pt x="0" y="704"/>
                    <a:pt x="0" y="705"/>
                  </a:cubicBezTo>
                  <a:cubicBezTo>
                    <a:pt x="1" y="703"/>
                    <a:pt x="2" y="701"/>
                    <a:pt x="3" y="699"/>
                  </a:cubicBezTo>
                  <a:cubicBezTo>
                    <a:pt x="1" y="709"/>
                    <a:pt x="16" y="691"/>
                    <a:pt x="18" y="694"/>
                  </a:cubicBezTo>
                  <a:cubicBezTo>
                    <a:pt x="19" y="688"/>
                    <a:pt x="24" y="683"/>
                    <a:pt x="28" y="676"/>
                  </a:cubicBezTo>
                  <a:cubicBezTo>
                    <a:pt x="30" y="673"/>
                    <a:pt x="32" y="669"/>
                    <a:pt x="34" y="665"/>
                  </a:cubicBezTo>
                  <a:cubicBezTo>
                    <a:pt x="36" y="661"/>
                    <a:pt x="37" y="657"/>
                    <a:pt x="38" y="653"/>
                  </a:cubicBezTo>
                  <a:cubicBezTo>
                    <a:pt x="40" y="649"/>
                    <a:pt x="38" y="656"/>
                    <a:pt x="39" y="655"/>
                  </a:cubicBezTo>
                  <a:cubicBezTo>
                    <a:pt x="40" y="650"/>
                    <a:pt x="41" y="645"/>
                    <a:pt x="45" y="636"/>
                  </a:cubicBezTo>
                  <a:cubicBezTo>
                    <a:pt x="45" y="637"/>
                    <a:pt x="45" y="637"/>
                    <a:pt x="45" y="637"/>
                  </a:cubicBezTo>
                  <a:cubicBezTo>
                    <a:pt x="55" y="611"/>
                    <a:pt x="60" y="600"/>
                    <a:pt x="71" y="571"/>
                  </a:cubicBezTo>
                  <a:cubicBezTo>
                    <a:pt x="68" y="573"/>
                    <a:pt x="68" y="573"/>
                    <a:pt x="68" y="573"/>
                  </a:cubicBezTo>
                  <a:cubicBezTo>
                    <a:pt x="71" y="567"/>
                    <a:pt x="72" y="565"/>
                    <a:pt x="73" y="563"/>
                  </a:cubicBezTo>
                  <a:cubicBezTo>
                    <a:pt x="73" y="554"/>
                    <a:pt x="67" y="580"/>
                    <a:pt x="66" y="573"/>
                  </a:cubicBezTo>
                  <a:cubicBezTo>
                    <a:pt x="70" y="569"/>
                    <a:pt x="74" y="558"/>
                    <a:pt x="78" y="547"/>
                  </a:cubicBezTo>
                  <a:cubicBezTo>
                    <a:pt x="82" y="537"/>
                    <a:pt x="86" y="527"/>
                    <a:pt x="89" y="525"/>
                  </a:cubicBezTo>
                  <a:cubicBezTo>
                    <a:pt x="93" y="516"/>
                    <a:pt x="86" y="527"/>
                    <a:pt x="90" y="518"/>
                  </a:cubicBezTo>
                  <a:cubicBezTo>
                    <a:pt x="92" y="516"/>
                    <a:pt x="92" y="516"/>
                    <a:pt x="92" y="516"/>
                  </a:cubicBezTo>
                  <a:cubicBezTo>
                    <a:pt x="92" y="513"/>
                    <a:pt x="92" y="513"/>
                    <a:pt x="92" y="513"/>
                  </a:cubicBezTo>
                  <a:cubicBezTo>
                    <a:pt x="94" y="507"/>
                    <a:pt x="97" y="504"/>
                    <a:pt x="98" y="505"/>
                  </a:cubicBezTo>
                  <a:cubicBezTo>
                    <a:pt x="97" y="506"/>
                    <a:pt x="97" y="509"/>
                    <a:pt x="96" y="510"/>
                  </a:cubicBezTo>
                  <a:cubicBezTo>
                    <a:pt x="101" y="503"/>
                    <a:pt x="106" y="489"/>
                    <a:pt x="108" y="486"/>
                  </a:cubicBezTo>
                  <a:cubicBezTo>
                    <a:pt x="103" y="494"/>
                    <a:pt x="103" y="494"/>
                    <a:pt x="103" y="494"/>
                  </a:cubicBezTo>
                  <a:cubicBezTo>
                    <a:pt x="114" y="469"/>
                    <a:pt x="133" y="441"/>
                    <a:pt x="144" y="416"/>
                  </a:cubicBezTo>
                  <a:cubicBezTo>
                    <a:pt x="142" y="417"/>
                    <a:pt x="142" y="417"/>
                    <a:pt x="142" y="417"/>
                  </a:cubicBezTo>
                  <a:cubicBezTo>
                    <a:pt x="146" y="407"/>
                    <a:pt x="148" y="404"/>
                    <a:pt x="151" y="400"/>
                  </a:cubicBezTo>
                  <a:cubicBezTo>
                    <a:pt x="153" y="396"/>
                    <a:pt x="156" y="392"/>
                    <a:pt x="160" y="382"/>
                  </a:cubicBezTo>
                  <a:cubicBezTo>
                    <a:pt x="160" y="383"/>
                    <a:pt x="160" y="383"/>
                    <a:pt x="160" y="383"/>
                  </a:cubicBezTo>
                  <a:cubicBezTo>
                    <a:pt x="161" y="378"/>
                    <a:pt x="164" y="373"/>
                    <a:pt x="166" y="367"/>
                  </a:cubicBezTo>
                  <a:cubicBezTo>
                    <a:pt x="165" y="373"/>
                    <a:pt x="172" y="358"/>
                    <a:pt x="171" y="365"/>
                  </a:cubicBezTo>
                  <a:cubicBezTo>
                    <a:pt x="174" y="354"/>
                    <a:pt x="175" y="351"/>
                    <a:pt x="175" y="349"/>
                  </a:cubicBezTo>
                  <a:cubicBezTo>
                    <a:pt x="175" y="348"/>
                    <a:pt x="175" y="346"/>
                    <a:pt x="176" y="339"/>
                  </a:cubicBezTo>
                  <a:cubicBezTo>
                    <a:pt x="178" y="336"/>
                    <a:pt x="178" y="336"/>
                    <a:pt x="178" y="336"/>
                  </a:cubicBezTo>
                  <a:cubicBezTo>
                    <a:pt x="179" y="331"/>
                    <a:pt x="178" y="330"/>
                    <a:pt x="181" y="319"/>
                  </a:cubicBezTo>
                  <a:cubicBezTo>
                    <a:pt x="179" y="328"/>
                    <a:pt x="185" y="312"/>
                    <a:pt x="184" y="323"/>
                  </a:cubicBezTo>
                  <a:cubicBezTo>
                    <a:pt x="188" y="312"/>
                    <a:pt x="189" y="302"/>
                    <a:pt x="189" y="294"/>
                  </a:cubicBezTo>
                  <a:cubicBezTo>
                    <a:pt x="189" y="291"/>
                    <a:pt x="189" y="287"/>
                    <a:pt x="189" y="284"/>
                  </a:cubicBezTo>
                  <a:cubicBezTo>
                    <a:pt x="189" y="281"/>
                    <a:pt x="189" y="278"/>
                    <a:pt x="190" y="275"/>
                  </a:cubicBezTo>
                  <a:cubicBezTo>
                    <a:pt x="188" y="270"/>
                    <a:pt x="188" y="275"/>
                    <a:pt x="188" y="281"/>
                  </a:cubicBezTo>
                  <a:cubicBezTo>
                    <a:pt x="188" y="287"/>
                    <a:pt x="188" y="293"/>
                    <a:pt x="187" y="290"/>
                  </a:cubicBezTo>
                  <a:cubicBezTo>
                    <a:pt x="187" y="293"/>
                    <a:pt x="186" y="290"/>
                    <a:pt x="185" y="287"/>
                  </a:cubicBezTo>
                  <a:cubicBezTo>
                    <a:pt x="185" y="283"/>
                    <a:pt x="185" y="277"/>
                    <a:pt x="184" y="273"/>
                  </a:cubicBezTo>
                  <a:cubicBezTo>
                    <a:pt x="184" y="270"/>
                    <a:pt x="186" y="266"/>
                    <a:pt x="186" y="261"/>
                  </a:cubicBezTo>
                  <a:cubicBezTo>
                    <a:pt x="187" y="259"/>
                    <a:pt x="187" y="256"/>
                    <a:pt x="187" y="253"/>
                  </a:cubicBezTo>
                  <a:cubicBezTo>
                    <a:pt x="187" y="249"/>
                    <a:pt x="187" y="245"/>
                    <a:pt x="186" y="241"/>
                  </a:cubicBezTo>
                  <a:cubicBezTo>
                    <a:pt x="186" y="242"/>
                    <a:pt x="187" y="243"/>
                    <a:pt x="187" y="244"/>
                  </a:cubicBezTo>
                  <a:cubicBezTo>
                    <a:pt x="187" y="237"/>
                    <a:pt x="183" y="231"/>
                    <a:pt x="183" y="222"/>
                  </a:cubicBezTo>
                  <a:cubicBezTo>
                    <a:pt x="180" y="217"/>
                    <a:pt x="181" y="210"/>
                    <a:pt x="178" y="210"/>
                  </a:cubicBezTo>
                  <a:cubicBezTo>
                    <a:pt x="179" y="215"/>
                    <a:pt x="181" y="221"/>
                    <a:pt x="182" y="227"/>
                  </a:cubicBezTo>
                  <a:cubicBezTo>
                    <a:pt x="179" y="217"/>
                    <a:pt x="174" y="209"/>
                    <a:pt x="172" y="192"/>
                  </a:cubicBezTo>
                  <a:cubicBezTo>
                    <a:pt x="173" y="193"/>
                    <a:pt x="175" y="198"/>
                    <a:pt x="176" y="201"/>
                  </a:cubicBezTo>
                  <a:cubicBezTo>
                    <a:pt x="176" y="196"/>
                    <a:pt x="173" y="192"/>
                    <a:pt x="173" y="187"/>
                  </a:cubicBezTo>
                  <a:cubicBezTo>
                    <a:pt x="177" y="188"/>
                    <a:pt x="179" y="208"/>
                    <a:pt x="183" y="218"/>
                  </a:cubicBezTo>
                  <a:cubicBezTo>
                    <a:pt x="183" y="213"/>
                    <a:pt x="177" y="199"/>
                    <a:pt x="181" y="203"/>
                  </a:cubicBezTo>
                  <a:cubicBezTo>
                    <a:pt x="175" y="197"/>
                    <a:pt x="178" y="185"/>
                    <a:pt x="172" y="173"/>
                  </a:cubicBezTo>
                  <a:cubicBezTo>
                    <a:pt x="174" y="173"/>
                    <a:pt x="174" y="173"/>
                    <a:pt x="174" y="173"/>
                  </a:cubicBezTo>
                  <a:cubicBezTo>
                    <a:pt x="173" y="171"/>
                    <a:pt x="171" y="167"/>
                    <a:pt x="171" y="164"/>
                  </a:cubicBezTo>
                  <a:cubicBezTo>
                    <a:pt x="174" y="170"/>
                    <a:pt x="174" y="170"/>
                    <a:pt x="174" y="170"/>
                  </a:cubicBezTo>
                  <a:cubicBezTo>
                    <a:pt x="170" y="160"/>
                    <a:pt x="172" y="150"/>
                    <a:pt x="169" y="140"/>
                  </a:cubicBezTo>
                  <a:cubicBezTo>
                    <a:pt x="173" y="161"/>
                    <a:pt x="168" y="145"/>
                    <a:pt x="168" y="154"/>
                  </a:cubicBezTo>
                  <a:cubicBezTo>
                    <a:pt x="165" y="142"/>
                    <a:pt x="165" y="138"/>
                    <a:pt x="166" y="134"/>
                  </a:cubicBezTo>
                  <a:cubicBezTo>
                    <a:pt x="166" y="132"/>
                    <a:pt x="167" y="129"/>
                    <a:pt x="167" y="126"/>
                  </a:cubicBezTo>
                  <a:cubicBezTo>
                    <a:pt x="167" y="123"/>
                    <a:pt x="167" y="118"/>
                    <a:pt x="166" y="111"/>
                  </a:cubicBezTo>
                  <a:cubicBezTo>
                    <a:pt x="167" y="115"/>
                    <a:pt x="166" y="125"/>
                    <a:pt x="165" y="120"/>
                  </a:cubicBezTo>
                  <a:cubicBezTo>
                    <a:pt x="165" y="117"/>
                    <a:pt x="165" y="114"/>
                    <a:pt x="165" y="111"/>
                  </a:cubicBezTo>
                  <a:cubicBezTo>
                    <a:pt x="165" y="108"/>
                    <a:pt x="165" y="105"/>
                    <a:pt x="165" y="104"/>
                  </a:cubicBezTo>
                  <a:cubicBezTo>
                    <a:pt x="164" y="85"/>
                    <a:pt x="164" y="107"/>
                    <a:pt x="162" y="99"/>
                  </a:cubicBezTo>
                  <a:cubicBezTo>
                    <a:pt x="163" y="96"/>
                    <a:pt x="163" y="93"/>
                    <a:pt x="162" y="92"/>
                  </a:cubicBezTo>
                  <a:cubicBezTo>
                    <a:pt x="162" y="91"/>
                    <a:pt x="160" y="89"/>
                    <a:pt x="160" y="87"/>
                  </a:cubicBezTo>
                  <a:cubicBezTo>
                    <a:pt x="162" y="88"/>
                    <a:pt x="162" y="88"/>
                    <a:pt x="162" y="88"/>
                  </a:cubicBezTo>
                  <a:cubicBezTo>
                    <a:pt x="162" y="86"/>
                    <a:pt x="162" y="85"/>
                    <a:pt x="162" y="83"/>
                  </a:cubicBezTo>
                  <a:cubicBezTo>
                    <a:pt x="162" y="83"/>
                    <a:pt x="162" y="82"/>
                    <a:pt x="162" y="82"/>
                  </a:cubicBezTo>
                  <a:cubicBezTo>
                    <a:pt x="162" y="82"/>
                    <a:pt x="162" y="81"/>
                    <a:pt x="162" y="81"/>
                  </a:cubicBezTo>
                  <a:cubicBezTo>
                    <a:pt x="162" y="80"/>
                    <a:pt x="162" y="79"/>
                    <a:pt x="163" y="79"/>
                  </a:cubicBezTo>
                  <a:cubicBezTo>
                    <a:pt x="164" y="79"/>
                    <a:pt x="165" y="79"/>
                    <a:pt x="168" y="80"/>
                  </a:cubicBezTo>
                  <a:cubicBezTo>
                    <a:pt x="167" y="81"/>
                    <a:pt x="166" y="82"/>
                    <a:pt x="165" y="83"/>
                  </a:cubicBezTo>
                  <a:cubicBezTo>
                    <a:pt x="166" y="83"/>
                    <a:pt x="168" y="83"/>
                    <a:pt x="169" y="84"/>
                  </a:cubicBezTo>
                  <a:cubicBezTo>
                    <a:pt x="169" y="84"/>
                    <a:pt x="169" y="85"/>
                    <a:pt x="169" y="86"/>
                  </a:cubicBezTo>
                  <a:cubicBezTo>
                    <a:pt x="170" y="86"/>
                    <a:pt x="172" y="87"/>
                    <a:pt x="173" y="88"/>
                  </a:cubicBezTo>
                  <a:cubicBezTo>
                    <a:pt x="173" y="88"/>
                    <a:pt x="174" y="89"/>
                    <a:pt x="174" y="90"/>
                  </a:cubicBezTo>
                  <a:cubicBezTo>
                    <a:pt x="175" y="91"/>
                    <a:pt x="176" y="93"/>
                    <a:pt x="177" y="95"/>
                  </a:cubicBezTo>
                  <a:cubicBezTo>
                    <a:pt x="177" y="92"/>
                    <a:pt x="181" y="94"/>
                    <a:pt x="185" y="103"/>
                  </a:cubicBezTo>
                  <a:cubicBezTo>
                    <a:pt x="186" y="109"/>
                    <a:pt x="182" y="100"/>
                    <a:pt x="187" y="112"/>
                  </a:cubicBezTo>
                  <a:cubicBezTo>
                    <a:pt x="185" y="110"/>
                    <a:pt x="182" y="107"/>
                    <a:pt x="181" y="102"/>
                  </a:cubicBezTo>
                  <a:cubicBezTo>
                    <a:pt x="180" y="101"/>
                    <a:pt x="179" y="99"/>
                    <a:pt x="178" y="99"/>
                  </a:cubicBezTo>
                  <a:cubicBezTo>
                    <a:pt x="180" y="106"/>
                    <a:pt x="184" y="115"/>
                    <a:pt x="186" y="119"/>
                  </a:cubicBezTo>
                  <a:cubicBezTo>
                    <a:pt x="186" y="117"/>
                    <a:pt x="185" y="115"/>
                    <a:pt x="185" y="114"/>
                  </a:cubicBezTo>
                  <a:cubicBezTo>
                    <a:pt x="188" y="120"/>
                    <a:pt x="191" y="126"/>
                    <a:pt x="194" y="132"/>
                  </a:cubicBezTo>
                  <a:cubicBezTo>
                    <a:pt x="194" y="135"/>
                    <a:pt x="192" y="133"/>
                    <a:pt x="191" y="131"/>
                  </a:cubicBezTo>
                  <a:cubicBezTo>
                    <a:pt x="193" y="134"/>
                    <a:pt x="194" y="137"/>
                    <a:pt x="196" y="142"/>
                  </a:cubicBezTo>
                  <a:cubicBezTo>
                    <a:pt x="194" y="141"/>
                    <a:pt x="193" y="142"/>
                    <a:pt x="190" y="135"/>
                  </a:cubicBezTo>
                  <a:cubicBezTo>
                    <a:pt x="197" y="152"/>
                    <a:pt x="197" y="152"/>
                    <a:pt x="197" y="152"/>
                  </a:cubicBezTo>
                  <a:cubicBezTo>
                    <a:pt x="197" y="152"/>
                    <a:pt x="198" y="157"/>
                    <a:pt x="198" y="160"/>
                  </a:cubicBezTo>
                  <a:cubicBezTo>
                    <a:pt x="199" y="164"/>
                    <a:pt x="200" y="167"/>
                    <a:pt x="199" y="165"/>
                  </a:cubicBezTo>
                  <a:cubicBezTo>
                    <a:pt x="202" y="174"/>
                    <a:pt x="207" y="184"/>
                    <a:pt x="212" y="190"/>
                  </a:cubicBezTo>
                  <a:cubicBezTo>
                    <a:pt x="215" y="193"/>
                    <a:pt x="218" y="196"/>
                    <a:pt x="221" y="199"/>
                  </a:cubicBezTo>
                  <a:cubicBezTo>
                    <a:pt x="225" y="204"/>
                    <a:pt x="225" y="204"/>
                    <a:pt x="225" y="204"/>
                  </a:cubicBezTo>
                  <a:cubicBezTo>
                    <a:pt x="226" y="205"/>
                    <a:pt x="226" y="205"/>
                    <a:pt x="226" y="205"/>
                  </a:cubicBezTo>
                  <a:cubicBezTo>
                    <a:pt x="227" y="206"/>
                    <a:pt x="227" y="206"/>
                    <a:pt x="227" y="206"/>
                  </a:cubicBezTo>
                  <a:cubicBezTo>
                    <a:pt x="227" y="206"/>
                    <a:pt x="227" y="206"/>
                    <a:pt x="228" y="206"/>
                  </a:cubicBezTo>
                  <a:cubicBezTo>
                    <a:pt x="228" y="207"/>
                    <a:pt x="229" y="207"/>
                    <a:pt x="229" y="208"/>
                  </a:cubicBezTo>
                  <a:cubicBezTo>
                    <a:pt x="230" y="208"/>
                    <a:pt x="230" y="208"/>
                    <a:pt x="230" y="208"/>
                  </a:cubicBezTo>
                  <a:cubicBezTo>
                    <a:pt x="230" y="206"/>
                    <a:pt x="231" y="204"/>
                    <a:pt x="232" y="201"/>
                  </a:cubicBezTo>
                  <a:cubicBezTo>
                    <a:pt x="234" y="196"/>
                    <a:pt x="235" y="192"/>
                    <a:pt x="237" y="188"/>
                  </a:cubicBezTo>
                  <a:cubicBezTo>
                    <a:pt x="239" y="181"/>
                    <a:pt x="239" y="181"/>
                    <a:pt x="239" y="181"/>
                  </a:cubicBezTo>
                  <a:cubicBezTo>
                    <a:pt x="240" y="179"/>
                    <a:pt x="241" y="176"/>
                    <a:pt x="242" y="174"/>
                  </a:cubicBezTo>
                  <a:cubicBezTo>
                    <a:pt x="243" y="171"/>
                    <a:pt x="243" y="168"/>
                    <a:pt x="244" y="166"/>
                  </a:cubicBezTo>
                  <a:cubicBezTo>
                    <a:pt x="245" y="163"/>
                    <a:pt x="246" y="160"/>
                    <a:pt x="246" y="157"/>
                  </a:cubicBezTo>
                  <a:cubicBezTo>
                    <a:pt x="247" y="156"/>
                    <a:pt x="247" y="155"/>
                    <a:pt x="247" y="153"/>
                  </a:cubicBezTo>
                  <a:cubicBezTo>
                    <a:pt x="248" y="151"/>
                    <a:pt x="248" y="151"/>
                    <a:pt x="248" y="151"/>
                  </a:cubicBezTo>
                  <a:cubicBezTo>
                    <a:pt x="248" y="150"/>
                    <a:pt x="248" y="150"/>
                    <a:pt x="248" y="150"/>
                  </a:cubicBezTo>
                  <a:cubicBezTo>
                    <a:pt x="248" y="150"/>
                    <a:pt x="248" y="150"/>
                    <a:pt x="248" y="150"/>
                  </a:cubicBezTo>
                  <a:cubicBezTo>
                    <a:pt x="248" y="148"/>
                    <a:pt x="248" y="146"/>
                    <a:pt x="249" y="144"/>
                  </a:cubicBezTo>
                  <a:cubicBezTo>
                    <a:pt x="254" y="136"/>
                    <a:pt x="254" y="136"/>
                    <a:pt x="254" y="136"/>
                  </a:cubicBezTo>
                  <a:cubicBezTo>
                    <a:pt x="256" y="124"/>
                    <a:pt x="247" y="147"/>
                    <a:pt x="251" y="127"/>
                  </a:cubicBezTo>
                  <a:cubicBezTo>
                    <a:pt x="254" y="113"/>
                    <a:pt x="255" y="122"/>
                    <a:pt x="257" y="118"/>
                  </a:cubicBezTo>
                  <a:cubicBezTo>
                    <a:pt x="257" y="111"/>
                    <a:pt x="258" y="98"/>
                    <a:pt x="264" y="87"/>
                  </a:cubicBezTo>
                  <a:cubicBezTo>
                    <a:pt x="263" y="91"/>
                    <a:pt x="262" y="94"/>
                    <a:pt x="261" y="98"/>
                  </a:cubicBezTo>
                  <a:close/>
                  <a:moveTo>
                    <a:pt x="314" y="42"/>
                  </a:moveTo>
                  <a:cubicBezTo>
                    <a:pt x="313" y="40"/>
                    <a:pt x="312" y="34"/>
                    <a:pt x="313" y="32"/>
                  </a:cubicBezTo>
                  <a:cubicBezTo>
                    <a:pt x="315" y="35"/>
                    <a:pt x="314" y="38"/>
                    <a:pt x="314" y="42"/>
                  </a:cubicBezTo>
                  <a:close/>
                  <a:moveTo>
                    <a:pt x="390" y="117"/>
                  </a:moveTo>
                  <a:cubicBezTo>
                    <a:pt x="389" y="119"/>
                    <a:pt x="386" y="121"/>
                    <a:pt x="383" y="124"/>
                  </a:cubicBezTo>
                  <a:cubicBezTo>
                    <a:pt x="385" y="122"/>
                    <a:pt x="387" y="119"/>
                    <a:pt x="390" y="117"/>
                  </a:cubicBezTo>
                  <a:close/>
                  <a:moveTo>
                    <a:pt x="395" y="361"/>
                  </a:moveTo>
                  <a:cubicBezTo>
                    <a:pt x="395" y="361"/>
                    <a:pt x="395" y="361"/>
                    <a:pt x="395" y="361"/>
                  </a:cubicBezTo>
                  <a:cubicBezTo>
                    <a:pt x="400" y="358"/>
                    <a:pt x="398" y="359"/>
                    <a:pt x="395" y="361"/>
                  </a:cubicBezTo>
                  <a:close/>
                  <a:moveTo>
                    <a:pt x="385" y="368"/>
                  </a:moveTo>
                  <a:cubicBezTo>
                    <a:pt x="384" y="369"/>
                    <a:pt x="384" y="369"/>
                    <a:pt x="385" y="369"/>
                  </a:cubicBezTo>
                  <a:cubicBezTo>
                    <a:pt x="385" y="368"/>
                    <a:pt x="387" y="366"/>
                    <a:pt x="390" y="364"/>
                  </a:cubicBezTo>
                  <a:cubicBezTo>
                    <a:pt x="389" y="365"/>
                    <a:pt x="387" y="365"/>
                    <a:pt x="385" y="368"/>
                  </a:cubicBezTo>
                  <a:close/>
                  <a:moveTo>
                    <a:pt x="171" y="245"/>
                  </a:moveTo>
                  <a:cubicBezTo>
                    <a:pt x="171" y="243"/>
                    <a:pt x="171" y="243"/>
                    <a:pt x="171" y="243"/>
                  </a:cubicBezTo>
                  <a:cubicBezTo>
                    <a:pt x="173" y="248"/>
                    <a:pt x="172" y="247"/>
                    <a:pt x="171" y="2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1" name="Freeform 20336"/>
            <p:cNvSpPr/>
            <p:nvPr/>
          </p:nvSpPr>
          <p:spPr bwMode="auto">
            <a:xfrm>
              <a:off x="6099176" y="3068638"/>
              <a:ext cx="11113" cy="3175"/>
            </a:xfrm>
            <a:custGeom>
              <a:avLst/>
              <a:gdLst>
                <a:gd name="T0" fmla="*/ 3 w 3"/>
                <a:gd name="T1" fmla="*/ 0 h 1"/>
                <a:gd name="T2" fmla="*/ 1 w 3"/>
                <a:gd name="T3" fmla="*/ 0 h 1"/>
                <a:gd name="T4" fmla="*/ 3 w 3"/>
                <a:gd name="T5" fmla="*/ 0 h 1"/>
              </a:gdLst>
              <a:ahLst/>
              <a:cxnLst>
                <a:cxn ang="0">
                  <a:pos x="T0" y="T1"/>
                </a:cxn>
                <a:cxn ang="0">
                  <a:pos x="T2" y="T3"/>
                </a:cxn>
                <a:cxn ang="0">
                  <a:pos x="T4" y="T5"/>
                </a:cxn>
              </a:cxnLst>
              <a:rect l="0" t="0" r="r" b="b"/>
              <a:pathLst>
                <a:path w="3" h="1">
                  <a:moveTo>
                    <a:pt x="3" y="0"/>
                  </a:moveTo>
                  <a:cubicBezTo>
                    <a:pt x="2" y="0"/>
                    <a:pt x="1" y="0"/>
                    <a:pt x="1" y="0"/>
                  </a:cubicBezTo>
                  <a:cubicBezTo>
                    <a:pt x="0" y="1"/>
                    <a:pt x="1"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2" name="Freeform 20337"/>
            <p:cNvSpPr/>
            <p:nvPr/>
          </p:nvSpPr>
          <p:spPr bwMode="auto">
            <a:xfrm>
              <a:off x="5616576" y="3306763"/>
              <a:ext cx="317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3" name="Freeform 20338"/>
            <p:cNvSpPr/>
            <p:nvPr/>
          </p:nvSpPr>
          <p:spPr bwMode="auto">
            <a:xfrm>
              <a:off x="6307138" y="3606800"/>
              <a:ext cx="20638" cy="9525"/>
            </a:xfrm>
            <a:custGeom>
              <a:avLst/>
              <a:gdLst>
                <a:gd name="T0" fmla="*/ 6 w 6"/>
                <a:gd name="T1" fmla="*/ 3 h 3"/>
                <a:gd name="T2" fmla="*/ 3 w 6"/>
                <a:gd name="T3" fmla="*/ 2 h 3"/>
                <a:gd name="T4" fmla="*/ 0 w 6"/>
                <a:gd name="T5" fmla="*/ 0 h 3"/>
                <a:gd name="T6" fmla="*/ 1 w 6"/>
                <a:gd name="T7" fmla="*/ 1 h 3"/>
                <a:gd name="T8" fmla="*/ 3 w 6"/>
                <a:gd name="T9" fmla="*/ 2 h 3"/>
                <a:gd name="T10" fmla="*/ 6 w 6"/>
                <a:gd name="T11" fmla="*/ 3 h 3"/>
              </a:gdLst>
              <a:ahLst/>
              <a:cxnLst>
                <a:cxn ang="0">
                  <a:pos x="T0" y="T1"/>
                </a:cxn>
                <a:cxn ang="0">
                  <a:pos x="T2" y="T3"/>
                </a:cxn>
                <a:cxn ang="0">
                  <a:pos x="T4" y="T5"/>
                </a:cxn>
                <a:cxn ang="0">
                  <a:pos x="T6" y="T7"/>
                </a:cxn>
                <a:cxn ang="0">
                  <a:pos x="T8" y="T9"/>
                </a:cxn>
                <a:cxn ang="0">
                  <a:pos x="T10" y="T11"/>
                </a:cxn>
              </a:cxnLst>
              <a:rect l="0" t="0" r="r" b="b"/>
              <a:pathLst>
                <a:path w="6" h="3">
                  <a:moveTo>
                    <a:pt x="6" y="3"/>
                  </a:moveTo>
                  <a:cubicBezTo>
                    <a:pt x="5" y="2"/>
                    <a:pt x="4" y="2"/>
                    <a:pt x="3" y="2"/>
                  </a:cubicBezTo>
                  <a:cubicBezTo>
                    <a:pt x="1" y="1"/>
                    <a:pt x="0" y="1"/>
                    <a:pt x="0" y="0"/>
                  </a:cubicBezTo>
                  <a:cubicBezTo>
                    <a:pt x="0" y="1"/>
                    <a:pt x="0" y="1"/>
                    <a:pt x="1" y="1"/>
                  </a:cubicBezTo>
                  <a:cubicBezTo>
                    <a:pt x="2" y="2"/>
                    <a:pt x="2" y="2"/>
                    <a:pt x="3" y="2"/>
                  </a:cubicBezTo>
                  <a:cubicBezTo>
                    <a:pt x="4" y="2"/>
                    <a:pt x="5" y="2"/>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4" name="Freeform 20339"/>
            <p:cNvSpPr/>
            <p:nvPr/>
          </p:nvSpPr>
          <p:spPr bwMode="auto">
            <a:xfrm>
              <a:off x="6021388" y="4021138"/>
              <a:ext cx="14288" cy="26988"/>
            </a:xfrm>
            <a:custGeom>
              <a:avLst/>
              <a:gdLst>
                <a:gd name="T0" fmla="*/ 1 w 4"/>
                <a:gd name="T1" fmla="*/ 8 h 8"/>
                <a:gd name="T2" fmla="*/ 4 w 4"/>
                <a:gd name="T3" fmla="*/ 0 h 8"/>
                <a:gd name="T4" fmla="*/ 0 w 4"/>
                <a:gd name="T5" fmla="*/ 6 h 8"/>
                <a:gd name="T6" fmla="*/ 1 w 4"/>
                <a:gd name="T7" fmla="*/ 8 h 8"/>
              </a:gdLst>
              <a:ahLst/>
              <a:cxnLst>
                <a:cxn ang="0">
                  <a:pos x="T0" y="T1"/>
                </a:cxn>
                <a:cxn ang="0">
                  <a:pos x="T2" y="T3"/>
                </a:cxn>
                <a:cxn ang="0">
                  <a:pos x="T4" y="T5"/>
                </a:cxn>
                <a:cxn ang="0">
                  <a:pos x="T6" y="T7"/>
                </a:cxn>
              </a:cxnLst>
              <a:rect l="0" t="0" r="r" b="b"/>
              <a:pathLst>
                <a:path w="4" h="8">
                  <a:moveTo>
                    <a:pt x="1" y="8"/>
                  </a:moveTo>
                  <a:cubicBezTo>
                    <a:pt x="4" y="0"/>
                    <a:pt x="4" y="0"/>
                    <a:pt x="4" y="0"/>
                  </a:cubicBezTo>
                  <a:cubicBezTo>
                    <a:pt x="2" y="4"/>
                    <a:pt x="1" y="5"/>
                    <a:pt x="0" y="6"/>
                  </a:cubicBezTo>
                  <a:cubicBezTo>
                    <a:pt x="1" y="6"/>
                    <a:pt x="2"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5" name="Freeform 20340"/>
            <p:cNvSpPr/>
            <p:nvPr/>
          </p:nvSpPr>
          <p:spPr bwMode="auto">
            <a:xfrm>
              <a:off x="5845176" y="4229100"/>
              <a:ext cx="20638" cy="26988"/>
            </a:xfrm>
            <a:custGeom>
              <a:avLst/>
              <a:gdLst>
                <a:gd name="T0" fmla="*/ 2 w 6"/>
                <a:gd name="T1" fmla="*/ 4 h 8"/>
                <a:gd name="T2" fmla="*/ 0 w 6"/>
                <a:gd name="T3" fmla="*/ 8 h 8"/>
                <a:gd name="T4" fmla="*/ 1 w 6"/>
                <a:gd name="T5" fmla="*/ 8 h 8"/>
                <a:gd name="T6" fmla="*/ 2 w 6"/>
                <a:gd name="T7" fmla="*/ 4 h 8"/>
              </a:gdLst>
              <a:ahLst/>
              <a:cxnLst>
                <a:cxn ang="0">
                  <a:pos x="T0" y="T1"/>
                </a:cxn>
                <a:cxn ang="0">
                  <a:pos x="T2" y="T3"/>
                </a:cxn>
                <a:cxn ang="0">
                  <a:pos x="T4" y="T5"/>
                </a:cxn>
                <a:cxn ang="0">
                  <a:pos x="T6" y="T7"/>
                </a:cxn>
              </a:cxnLst>
              <a:rect l="0" t="0" r="r" b="b"/>
              <a:pathLst>
                <a:path w="6" h="8">
                  <a:moveTo>
                    <a:pt x="2" y="4"/>
                  </a:moveTo>
                  <a:cubicBezTo>
                    <a:pt x="2" y="6"/>
                    <a:pt x="1" y="7"/>
                    <a:pt x="0" y="8"/>
                  </a:cubicBezTo>
                  <a:cubicBezTo>
                    <a:pt x="1" y="8"/>
                    <a:pt x="1" y="8"/>
                    <a:pt x="1" y="8"/>
                  </a:cubicBezTo>
                  <a:cubicBezTo>
                    <a:pt x="4" y="4"/>
                    <a:pt x="6" y="0"/>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6" name="Freeform 20341"/>
            <p:cNvSpPr/>
            <p:nvPr/>
          </p:nvSpPr>
          <p:spPr bwMode="auto">
            <a:xfrm>
              <a:off x="5967413" y="4059238"/>
              <a:ext cx="23813" cy="44450"/>
            </a:xfrm>
            <a:custGeom>
              <a:avLst/>
              <a:gdLst>
                <a:gd name="T0" fmla="*/ 7 w 7"/>
                <a:gd name="T1" fmla="*/ 1 h 13"/>
                <a:gd name="T2" fmla="*/ 0 w 7"/>
                <a:gd name="T3" fmla="*/ 11 h 13"/>
                <a:gd name="T4" fmla="*/ 1 w 7"/>
                <a:gd name="T5" fmla="*/ 10 h 13"/>
                <a:gd name="T6" fmla="*/ 7 w 7"/>
                <a:gd name="T7" fmla="*/ 1 h 13"/>
              </a:gdLst>
              <a:ahLst/>
              <a:cxnLst>
                <a:cxn ang="0">
                  <a:pos x="T0" y="T1"/>
                </a:cxn>
                <a:cxn ang="0">
                  <a:pos x="T2" y="T3"/>
                </a:cxn>
                <a:cxn ang="0">
                  <a:pos x="T4" y="T5"/>
                </a:cxn>
                <a:cxn ang="0">
                  <a:pos x="T6" y="T7"/>
                </a:cxn>
              </a:cxnLst>
              <a:rect l="0" t="0" r="r" b="b"/>
              <a:pathLst>
                <a:path w="7" h="13">
                  <a:moveTo>
                    <a:pt x="7" y="1"/>
                  </a:moveTo>
                  <a:cubicBezTo>
                    <a:pt x="5" y="0"/>
                    <a:pt x="3" y="5"/>
                    <a:pt x="0" y="11"/>
                  </a:cubicBezTo>
                  <a:cubicBezTo>
                    <a:pt x="1" y="11"/>
                    <a:pt x="1" y="10"/>
                    <a:pt x="1" y="10"/>
                  </a:cubicBezTo>
                  <a:cubicBezTo>
                    <a:pt x="2" y="13"/>
                    <a:pt x="5" y="7"/>
                    <a:pt x="7"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7" name="Freeform 20342"/>
            <p:cNvSpPr/>
            <p:nvPr/>
          </p:nvSpPr>
          <p:spPr bwMode="auto">
            <a:xfrm>
              <a:off x="5956301" y="4100513"/>
              <a:ext cx="11113" cy="19050"/>
            </a:xfrm>
            <a:custGeom>
              <a:avLst/>
              <a:gdLst>
                <a:gd name="T0" fmla="*/ 3 w 3"/>
                <a:gd name="T1" fmla="*/ 0 h 6"/>
                <a:gd name="T2" fmla="*/ 0 w 3"/>
                <a:gd name="T3" fmla="*/ 5 h 6"/>
                <a:gd name="T4" fmla="*/ 3 w 3"/>
                <a:gd name="T5" fmla="*/ 0 h 6"/>
              </a:gdLst>
              <a:ahLst/>
              <a:cxnLst>
                <a:cxn ang="0">
                  <a:pos x="T0" y="T1"/>
                </a:cxn>
                <a:cxn ang="0">
                  <a:pos x="T2" y="T3"/>
                </a:cxn>
                <a:cxn ang="0">
                  <a:pos x="T4" y="T5"/>
                </a:cxn>
              </a:cxnLst>
              <a:rect l="0" t="0" r="r" b="b"/>
              <a:pathLst>
                <a:path w="3" h="6">
                  <a:moveTo>
                    <a:pt x="3" y="0"/>
                  </a:moveTo>
                  <a:cubicBezTo>
                    <a:pt x="2" y="2"/>
                    <a:pt x="1" y="4"/>
                    <a:pt x="0" y="5"/>
                  </a:cubicBezTo>
                  <a:cubicBezTo>
                    <a:pt x="0" y="6"/>
                    <a:pt x="1" y="3"/>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8" name="Freeform 20343"/>
            <p:cNvSpPr/>
            <p:nvPr/>
          </p:nvSpPr>
          <p:spPr bwMode="auto">
            <a:xfrm>
              <a:off x="6102351" y="3878263"/>
              <a:ext cx="20638" cy="30163"/>
            </a:xfrm>
            <a:custGeom>
              <a:avLst/>
              <a:gdLst>
                <a:gd name="T0" fmla="*/ 2 w 6"/>
                <a:gd name="T1" fmla="*/ 4 h 9"/>
                <a:gd name="T2" fmla="*/ 2 w 6"/>
                <a:gd name="T3" fmla="*/ 7 h 9"/>
                <a:gd name="T4" fmla="*/ 5 w 6"/>
                <a:gd name="T5" fmla="*/ 3 h 9"/>
                <a:gd name="T6" fmla="*/ 6 w 6"/>
                <a:gd name="T7" fmla="*/ 0 h 9"/>
                <a:gd name="T8" fmla="*/ 2 w 6"/>
                <a:gd name="T9" fmla="*/ 4 h 9"/>
              </a:gdLst>
              <a:ahLst/>
              <a:cxnLst>
                <a:cxn ang="0">
                  <a:pos x="T0" y="T1"/>
                </a:cxn>
                <a:cxn ang="0">
                  <a:pos x="T2" y="T3"/>
                </a:cxn>
                <a:cxn ang="0">
                  <a:pos x="T4" y="T5"/>
                </a:cxn>
                <a:cxn ang="0">
                  <a:pos x="T6" y="T7"/>
                </a:cxn>
                <a:cxn ang="0">
                  <a:pos x="T8" y="T9"/>
                </a:cxn>
              </a:cxnLst>
              <a:rect l="0" t="0" r="r" b="b"/>
              <a:pathLst>
                <a:path w="6" h="9">
                  <a:moveTo>
                    <a:pt x="2" y="4"/>
                  </a:moveTo>
                  <a:cubicBezTo>
                    <a:pt x="0" y="6"/>
                    <a:pt x="3" y="7"/>
                    <a:pt x="2" y="7"/>
                  </a:cubicBezTo>
                  <a:cubicBezTo>
                    <a:pt x="1" y="9"/>
                    <a:pt x="4" y="5"/>
                    <a:pt x="5" y="3"/>
                  </a:cubicBezTo>
                  <a:cubicBezTo>
                    <a:pt x="6" y="1"/>
                    <a:pt x="6" y="0"/>
                    <a:pt x="6" y="0"/>
                  </a:cubicBezTo>
                  <a:cubicBezTo>
                    <a:pt x="6" y="0"/>
                    <a:pt x="5" y="1"/>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9" name="Freeform 20344"/>
            <p:cNvSpPr/>
            <p:nvPr/>
          </p:nvSpPr>
          <p:spPr bwMode="auto">
            <a:xfrm>
              <a:off x="5967413" y="4052888"/>
              <a:ext cx="9525" cy="12700"/>
            </a:xfrm>
            <a:custGeom>
              <a:avLst/>
              <a:gdLst>
                <a:gd name="T0" fmla="*/ 0 w 6"/>
                <a:gd name="T1" fmla="*/ 8 h 8"/>
                <a:gd name="T2" fmla="*/ 6 w 6"/>
                <a:gd name="T3" fmla="*/ 6 h 8"/>
                <a:gd name="T4" fmla="*/ 6 w 6"/>
                <a:gd name="T5" fmla="*/ 0 h 8"/>
                <a:gd name="T6" fmla="*/ 0 w 6"/>
                <a:gd name="T7" fmla="*/ 8 h 8"/>
              </a:gdLst>
              <a:ahLst/>
              <a:cxnLst>
                <a:cxn ang="0">
                  <a:pos x="T0" y="T1"/>
                </a:cxn>
                <a:cxn ang="0">
                  <a:pos x="T2" y="T3"/>
                </a:cxn>
                <a:cxn ang="0">
                  <a:pos x="T4" y="T5"/>
                </a:cxn>
                <a:cxn ang="0">
                  <a:pos x="T6" y="T7"/>
                </a:cxn>
              </a:cxnLst>
              <a:rect l="0" t="0" r="r" b="b"/>
              <a:pathLst>
                <a:path w="6" h="8">
                  <a:moveTo>
                    <a:pt x="0" y="8"/>
                  </a:moveTo>
                  <a:lnTo>
                    <a:pt x="6" y="6"/>
                  </a:lnTo>
                  <a:lnTo>
                    <a:pt x="6"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0" name="Freeform 20345"/>
            <p:cNvSpPr/>
            <p:nvPr/>
          </p:nvSpPr>
          <p:spPr bwMode="auto">
            <a:xfrm>
              <a:off x="6030913" y="3929063"/>
              <a:ext cx="23813" cy="34925"/>
            </a:xfrm>
            <a:custGeom>
              <a:avLst/>
              <a:gdLst>
                <a:gd name="T0" fmla="*/ 6 w 7"/>
                <a:gd name="T1" fmla="*/ 0 h 10"/>
                <a:gd name="T2" fmla="*/ 0 w 7"/>
                <a:gd name="T3" fmla="*/ 8 h 10"/>
                <a:gd name="T4" fmla="*/ 0 w 7"/>
                <a:gd name="T5" fmla="*/ 10 h 10"/>
                <a:gd name="T6" fmla="*/ 6 w 7"/>
                <a:gd name="T7" fmla="*/ 0 h 10"/>
              </a:gdLst>
              <a:ahLst/>
              <a:cxnLst>
                <a:cxn ang="0">
                  <a:pos x="T0" y="T1"/>
                </a:cxn>
                <a:cxn ang="0">
                  <a:pos x="T2" y="T3"/>
                </a:cxn>
                <a:cxn ang="0">
                  <a:pos x="T4" y="T5"/>
                </a:cxn>
                <a:cxn ang="0">
                  <a:pos x="T6" y="T7"/>
                </a:cxn>
              </a:cxnLst>
              <a:rect l="0" t="0" r="r" b="b"/>
              <a:pathLst>
                <a:path w="7" h="10">
                  <a:moveTo>
                    <a:pt x="6" y="0"/>
                  </a:moveTo>
                  <a:cubicBezTo>
                    <a:pt x="4" y="2"/>
                    <a:pt x="2" y="5"/>
                    <a:pt x="0" y="8"/>
                  </a:cubicBezTo>
                  <a:cubicBezTo>
                    <a:pt x="1" y="8"/>
                    <a:pt x="0" y="9"/>
                    <a:pt x="0" y="10"/>
                  </a:cubicBezTo>
                  <a:cubicBezTo>
                    <a:pt x="3" y="5"/>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1" name="Freeform 20346"/>
            <p:cNvSpPr/>
            <p:nvPr/>
          </p:nvSpPr>
          <p:spPr bwMode="auto">
            <a:xfrm>
              <a:off x="6018213" y="3963988"/>
              <a:ext cx="12700" cy="23813"/>
            </a:xfrm>
            <a:custGeom>
              <a:avLst/>
              <a:gdLst>
                <a:gd name="T0" fmla="*/ 4 w 4"/>
                <a:gd name="T1" fmla="*/ 0 h 7"/>
                <a:gd name="T2" fmla="*/ 0 w 4"/>
                <a:gd name="T3" fmla="*/ 7 h 7"/>
                <a:gd name="T4" fmla="*/ 4 w 4"/>
                <a:gd name="T5" fmla="*/ 0 h 7"/>
              </a:gdLst>
              <a:ahLst/>
              <a:cxnLst>
                <a:cxn ang="0">
                  <a:pos x="T0" y="T1"/>
                </a:cxn>
                <a:cxn ang="0">
                  <a:pos x="T2" y="T3"/>
                </a:cxn>
                <a:cxn ang="0">
                  <a:pos x="T4" y="T5"/>
                </a:cxn>
              </a:cxnLst>
              <a:rect l="0" t="0" r="r" b="b"/>
              <a:pathLst>
                <a:path w="4" h="7">
                  <a:moveTo>
                    <a:pt x="4" y="0"/>
                  </a:moveTo>
                  <a:cubicBezTo>
                    <a:pt x="2" y="3"/>
                    <a:pt x="1" y="5"/>
                    <a:pt x="0" y="7"/>
                  </a:cubicBezTo>
                  <a:cubicBezTo>
                    <a:pt x="1" y="6"/>
                    <a:pt x="3" y="2"/>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2" name="Freeform 20347"/>
            <p:cNvSpPr/>
            <p:nvPr/>
          </p:nvSpPr>
          <p:spPr bwMode="auto">
            <a:xfrm>
              <a:off x="5988051" y="3997325"/>
              <a:ext cx="15875" cy="31750"/>
            </a:xfrm>
            <a:custGeom>
              <a:avLst/>
              <a:gdLst>
                <a:gd name="T0" fmla="*/ 0 w 10"/>
                <a:gd name="T1" fmla="*/ 20 h 20"/>
                <a:gd name="T2" fmla="*/ 4 w 10"/>
                <a:gd name="T3" fmla="*/ 13 h 20"/>
                <a:gd name="T4" fmla="*/ 10 w 10"/>
                <a:gd name="T5" fmla="*/ 0 h 20"/>
                <a:gd name="T6" fmla="*/ 0 w 10"/>
                <a:gd name="T7" fmla="*/ 20 h 20"/>
              </a:gdLst>
              <a:ahLst/>
              <a:cxnLst>
                <a:cxn ang="0">
                  <a:pos x="T0" y="T1"/>
                </a:cxn>
                <a:cxn ang="0">
                  <a:pos x="T2" y="T3"/>
                </a:cxn>
                <a:cxn ang="0">
                  <a:pos x="T4" y="T5"/>
                </a:cxn>
                <a:cxn ang="0">
                  <a:pos x="T6" y="T7"/>
                </a:cxn>
              </a:cxnLst>
              <a:rect l="0" t="0" r="r" b="b"/>
              <a:pathLst>
                <a:path w="10" h="20">
                  <a:moveTo>
                    <a:pt x="0" y="20"/>
                  </a:moveTo>
                  <a:lnTo>
                    <a:pt x="4" y="13"/>
                  </a:lnTo>
                  <a:lnTo>
                    <a:pt x="10" y="0"/>
                  </a:lnTo>
                  <a:lnTo>
                    <a:pt x="0"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3" name="Freeform 20348"/>
            <p:cNvSpPr/>
            <p:nvPr/>
          </p:nvSpPr>
          <p:spPr bwMode="auto">
            <a:xfrm>
              <a:off x="6323013" y="3717925"/>
              <a:ext cx="44450" cy="14288"/>
            </a:xfrm>
            <a:custGeom>
              <a:avLst/>
              <a:gdLst>
                <a:gd name="T0" fmla="*/ 2 w 13"/>
                <a:gd name="T1" fmla="*/ 4 h 4"/>
                <a:gd name="T2" fmla="*/ 12 w 13"/>
                <a:gd name="T3" fmla="*/ 1 h 4"/>
                <a:gd name="T4" fmla="*/ 6 w 13"/>
                <a:gd name="T5" fmla="*/ 1 h 4"/>
                <a:gd name="T6" fmla="*/ 2 w 13"/>
                <a:gd name="T7" fmla="*/ 4 h 4"/>
              </a:gdLst>
              <a:ahLst/>
              <a:cxnLst>
                <a:cxn ang="0">
                  <a:pos x="T0" y="T1"/>
                </a:cxn>
                <a:cxn ang="0">
                  <a:pos x="T2" y="T3"/>
                </a:cxn>
                <a:cxn ang="0">
                  <a:pos x="T4" y="T5"/>
                </a:cxn>
                <a:cxn ang="0">
                  <a:pos x="T6" y="T7"/>
                </a:cxn>
              </a:cxnLst>
              <a:rect l="0" t="0" r="r" b="b"/>
              <a:pathLst>
                <a:path w="13" h="4">
                  <a:moveTo>
                    <a:pt x="2" y="4"/>
                  </a:moveTo>
                  <a:cubicBezTo>
                    <a:pt x="5" y="3"/>
                    <a:pt x="8" y="2"/>
                    <a:pt x="12" y="1"/>
                  </a:cubicBezTo>
                  <a:cubicBezTo>
                    <a:pt x="13" y="0"/>
                    <a:pt x="10" y="0"/>
                    <a:pt x="6" y="1"/>
                  </a:cubicBezTo>
                  <a:cubicBezTo>
                    <a:pt x="4" y="2"/>
                    <a:pt x="0" y="4"/>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4" name="Freeform 20349"/>
            <p:cNvSpPr/>
            <p:nvPr/>
          </p:nvSpPr>
          <p:spPr bwMode="auto">
            <a:xfrm>
              <a:off x="6221413" y="3741738"/>
              <a:ext cx="17463" cy="11113"/>
            </a:xfrm>
            <a:custGeom>
              <a:avLst/>
              <a:gdLst>
                <a:gd name="T0" fmla="*/ 0 w 5"/>
                <a:gd name="T1" fmla="*/ 3 h 3"/>
                <a:gd name="T2" fmla="*/ 5 w 5"/>
                <a:gd name="T3" fmla="*/ 3 h 3"/>
                <a:gd name="T4" fmla="*/ 4 w 5"/>
                <a:gd name="T5" fmla="*/ 0 h 3"/>
                <a:gd name="T6" fmla="*/ 3 w 5"/>
                <a:gd name="T7" fmla="*/ 1 h 3"/>
                <a:gd name="T8" fmla="*/ 3 w 5"/>
                <a:gd name="T9" fmla="*/ 1 h 3"/>
                <a:gd name="T10" fmla="*/ 3 w 5"/>
                <a:gd name="T11" fmla="*/ 1 h 3"/>
                <a:gd name="T12" fmla="*/ 2 w 5"/>
                <a:gd name="T13" fmla="*/ 2 h 3"/>
                <a:gd name="T14" fmla="*/ 0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0" y="3"/>
                  </a:moveTo>
                  <a:cubicBezTo>
                    <a:pt x="3" y="2"/>
                    <a:pt x="3" y="3"/>
                    <a:pt x="5" y="3"/>
                  </a:cubicBezTo>
                  <a:cubicBezTo>
                    <a:pt x="4" y="0"/>
                    <a:pt x="4" y="0"/>
                    <a:pt x="4" y="0"/>
                  </a:cubicBezTo>
                  <a:cubicBezTo>
                    <a:pt x="4" y="0"/>
                    <a:pt x="3" y="1"/>
                    <a:pt x="3" y="1"/>
                  </a:cubicBezTo>
                  <a:cubicBezTo>
                    <a:pt x="3" y="1"/>
                    <a:pt x="3" y="1"/>
                    <a:pt x="3" y="1"/>
                  </a:cubicBezTo>
                  <a:cubicBezTo>
                    <a:pt x="3" y="1"/>
                    <a:pt x="3" y="1"/>
                    <a:pt x="3" y="1"/>
                  </a:cubicBezTo>
                  <a:cubicBezTo>
                    <a:pt x="2" y="2"/>
                    <a:pt x="2" y="2"/>
                    <a:pt x="2" y="2"/>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5" name="Freeform 20350"/>
            <p:cNvSpPr/>
            <p:nvPr/>
          </p:nvSpPr>
          <p:spPr bwMode="auto">
            <a:xfrm>
              <a:off x="6286501" y="3694113"/>
              <a:ext cx="84138" cy="23813"/>
            </a:xfrm>
            <a:custGeom>
              <a:avLst/>
              <a:gdLst>
                <a:gd name="T0" fmla="*/ 10 w 25"/>
                <a:gd name="T1" fmla="*/ 5 h 7"/>
                <a:gd name="T2" fmla="*/ 11 w 25"/>
                <a:gd name="T3" fmla="*/ 3 h 7"/>
                <a:gd name="T4" fmla="*/ 10 w 25"/>
                <a:gd name="T5" fmla="*/ 5 h 7"/>
              </a:gdLst>
              <a:ahLst/>
              <a:cxnLst>
                <a:cxn ang="0">
                  <a:pos x="T0" y="T1"/>
                </a:cxn>
                <a:cxn ang="0">
                  <a:pos x="T2" y="T3"/>
                </a:cxn>
                <a:cxn ang="0">
                  <a:pos x="T4" y="T5"/>
                </a:cxn>
              </a:cxnLst>
              <a:rect l="0" t="0" r="r" b="b"/>
              <a:pathLst>
                <a:path w="25" h="7">
                  <a:moveTo>
                    <a:pt x="10" y="5"/>
                  </a:moveTo>
                  <a:cubicBezTo>
                    <a:pt x="11" y="4"/>
                    <a:pt x="25" y="0"/>
                    <a:pt x="11" y="3"/>
                  </a:cubicBezTo>
                  <a:cubicBezTo>
                    <a:pt x="11" y="4"/>
                    <a:pt x="0" y="7"/>
                    <a:pt x="1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6" name="Freeform 20351"/>
            <p:cNvSpPr/>
            <p:nvPr/>
          </p:nvSpPr>
          <p:spPr bwMode="auto">
            <a:xfrm>
              <a:off x="6272213" y="3568700"/>
              <a:ext cx="20638" cy="14288"/>
            </a:xfrm>
            <a:custGeom>
              <a:avLst/>
              <a:gdLst>
                <a:gd name="T0" fmla="*/ 0 w 6"/>
                <a:gd name="T1" fmla="*/ 3 h 4"/>
                <a:gd name="T2" fmla="*/ 3 w 6"/>
                <a:gd name="T3" fmla="*/ 4 h 4"/>
                <a:gd name="T4" fmla="*/ 6 w 6"/>
                <a:gd name="T5" fmla="*/ 0 h 4"/>
                <a:gd name="T6" fmla="*/ 0 w 6"/>
                <a:gd name="T7" fmla="*/ 3 h 4"/>
              </a:gdLst>
              <a:ahLst/>
              <a:cxnLst>
                <a:cxn ang="0">
                  <a:pos x="T0" y="T1"/>
                </a:cxn>
                <a:cxn ang="0">
                  <a:pos x="T2" y="T3"/>
                </a:cxn>
                <a:cxn ang="0">
                  <a:pos x="T4" y="T5"/>
                </a:cxn>
                <a:cxn ang="0">
                  <a:pos x="T6" y="T7"/>
                </a:cxn>
              </a:cxnLst>
              <a:rect l="0" t="0" r="r" b="b"/>
              <a:pathLst>
                <a:path w="6" h="4">
                  <a:moveTo>
                    <a:pt x="0" y="3"/>
                  </a:moveTo>
                  <a:cubicBezTo>
                    <a:pt x="3" y="4"/>
                    <a:pt x="3" y="4"/>
                    <a:pt x="3" y="4"/>
                  </a:cubicBezTo>
                  <a:cubicBezTo>
                    <a:pt x="4" y="3"/>
                    <a:pt x="5" y="1"/>
                    <a:pt x="6" y="0"/>
                  </a:cubicBezTo>
                  <a:cubicBezTo>
                    <a:pt x="5" y="1"/>
                    <a:pt x="2"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7" name="Freeform 20352"/>
            <p:cNvSpPr/>
            <p:nvPr/>
          </p:nvSpPr>
          <p:spPr bwMode="auto">
            <a:xfrm>
              <a:off x="6367463" y="3357563"/>
              <a:ext cx="41275" cy="23813"/>
            </a:xfrm>
            <a:custGeom>
              <a:avLst/>
              <a:gdLst>
                <a:gd name="T0" fmla="*/ 0 w 12"/>
                <a:gd name="T1" fmla="*/ 6 h 7"/>
                <a:gd name="T2" fmla="*/ 9 w 12"/>
                <a:gd name="T3" fmla="*/ 3 h 7"/>
                <a:gd name="T4" fmla="*/ 11 w 12"/>
                <a:gd name="T5" fmla="*/ 2 h 7"/>
                <a:gd name="T6" fmla="*/ 12 w 12"/>
                <a:gd name="T7" fmla="*/ 0 h 7"/>
                <a:gd name="T8" fmla="*/ 0 w 12"/>
                <a:gd name="T9" fmla="*/ 6 h 7"/>
              </a:gdLst>
              <a:ahLst/>
              <a:cxnLst>
                <a:cxn ang="0">
                  <a:pos x="T0" y="T1"/>
                </a:cxn>
                <a:cxn ang="0">
                  <a:pos x="T2" y="T3"/>
                </a:cxn>
                <a:cxn ang="0">
                  <a:pos x="T4" y="T5"/>
                </a:cxn>
                <a:cxn ang="0">
                  <a:pos x="T6" y="T7"/>
                </a:cxn>
                <a:cxn ang="0">
                  <a:pos x="T8" y="T9"/>
                </a:cxn>
              </a:cxnLst>
              <a:rect l="0" t="0" r="r" b="b"/>
              <a:pathLst>
                <a:path w="12" h="7">
                  <a:moveTo>
                    <a:pt x="0" y="6"/>
                  </a:moveTo>
                  <a:cubicBezTo>
                    <a:pt x="0" y="7"/>
                    <a:pt x="8" y="1"/>
                    <a:pt x="9" y="3"/>
                  </a:cubicBezTo>
                  <a:cubicBezTo>
                    <a:pt x="11" y="3"/>
                    <a:pt x="11" y="2"/>
                    <a:pt x="11" y="2"/>
                  </a:cubicBezTo>
                  <a:cubicBezTo>
                    <a:pt x="10" y="1"/>
                    <a:pt x="10" y="1"/>
                    <a:pt x="12" y="0"/>
                  </a:cubicBezTo>
                  <a:cubicBezTo>
                    <a:pt x="5" y="2"/>
                    <a:pt x="6" y="2"/>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8" name="Freeform 20353"/>
            <p:cNvSpPr/>
            <p:nvPr/>
          </p:nvSpPr>
          <p:spPr bwMode="auto">
            <a:xfrm>
              <a:off x="6408738" y="3354388"/>
              <a:ext cx="14288" cy="3175"/>
            </a:xfrm>
            <a:custGeom>
              <a:avLst/>
              <a:gdLst>
                <a:gd name="T0" fmla="*/ 0 w 4"/>
                <a:gd name="T1" fmla="*/ 1 h 1"/>
                <a:gd name="T2" fmla="*/ 4 w 4"/>
                <a:gd name="T3" fmla="*/ 0 h 1"/>
                <a:gd name="T4" fmla="*/ 0 w 4"/>
                <a:gd name="T5" fmla="*/ 1 h 1"/>
              </a:gdLst>
              <a:ahLst/>
              <a:cxnLst>
                <a:cxn ang="0">
                  <a:pos x="T0" y="T1"/>
                </a:cxn>
                <a:cxn ang="0">
                  <a:pos x="T2" y="T3"/>
                </a:cxn>
                <a:cxn ang="0">
                  <a:pos x="T4" y="T5"/>
                </a:cxn>
              </a:cxnLst>
              <a:rect l="0" t="0" r="r" b="b"/>
              <a:pathLst>
                <a:path w="4" h="1">
                  <a:moveTo>
                    <a:pt x="0" y="1"/>
                  </a:moveTo>
                  <a:cubicBezTo>
                    <a:pt x="1" y="1"/>
                    <a:pt x="3" y="1"/>
                    <a:pt x="4" y="0"/>
                  </a:cubicBezTo>
                  <a:cubicBezTo>
                    <a:pt x="2" y="1"/>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9" name="Freeform 20354"/>
            <p:cNvSpPr/>
            <p:nvPr/>
          </p:nvSpPr>
          <p:spPr bwMode="auto">
            <a:xfrm>
              <a:off x="4829176" y="4957763"/>
              <a:ext cx="15875" cy="23813"/>
            </a:xfrm>
            <a:custGeom>
              <a:avLst/>
              <a:gdLst>
                <a:gd name="T0" fmla="*/ 5 w 5"/>
                <a:gd name="T1" fmla="*/ 0 h 7"/>
                <a:gd name="T2" fmla="*/ 0 w 5"/>
                <a:gd name="T3" fmla="*/ 7 h 7"/>
                <a:gd name="T4" fmla="*/ 4 w 5"/>
                <a:gd name="T5" fmla="*/ 3 h 7"/>
                <a:gd name="T6" fmla="*/ 5 w 5"/>
                <a:gd name="T7" fmla="*/ 0 h 7"/>
              </a:gdLst>
              <a:ahLst/>
              <a:cxnLst>
                <a:cxn ang="0">
                  <a:pos x="T0" y="T1"/>
                </a:cxn>
                <a:cxn ang="0">
                  <a:pos x="T2" y="T3"/>
                </a:cxn>
                <a:cxn ang="0">
                  <a:pos x="T4" y="T5"/>
                </a:cxn>
                <a:cxn ang="0">
                  <a:pos x="T6" y="T7"/>
                </a:cxn>
              </a:cxnLst>
              <a:rect l="0" t="0" r="r" b="b"/>
              <a:pathLst>
                <a:path w="5" h="7">
                  <a:moveTo>
                    <a:pt x="5" y="0"/>
                  </a:moveTo>
                  <a:cubicBezTo>
                    <a:pt x="3" y="2"/>
                    <a:pt x="2" y="5"/>
                    <a:pt x="0" y="7"/>
                  </a:cubicBezTo>
                  <a:cubicBezTo>
                    <a:pt x="1" y="5"/>
                    <a:pt x="3" y="4"/>
                    <a:pt x="4" y="3"/>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0" name="Freeform 20355"/>
            <p:cNvSpPr/>
            <p:nvPr/>
          </p:nvSpPr>
          <p:spPr bwMode="auto">
            <a:xfrm>
              <a:off x="4814888" y="5008563"/>
              <a:ext cx="11113" cy="17463"/>
            </a:xfrm>
            <a:custGeom>
              <a:avLst/>
              <a:gdLst>
                <a:gd name="T0" fmla="*/ 3 w 3"/>
                <a:gd name="T1" fmla="*/ 0 h 5"/>
                <a:gd name="T2" fmla="*/ 0 w 3"/>
                <a:gd name="T3" fmla="*/ 0 h 5"/>
                <a:gd name="T4" fmla="*/ 0 w 3"/>
                <a:gd name="T5" fmla="*/ 5 h 5"/>
                <a:gd name="T6" fmla="*/ 3 w 3"/>
                <a:gd name="T7" fmla="*/ 0 h 5"/>
              </a:gdLst>
              <a:ahLst/>
              <a:cxnLst>
                <a:cxn ang="0">
                  <a:pos x="T0" y="T1"/>
                </a:cxn>
                <a:cxn ang="0">
                  <a:pos x="T2" y="T3"/>
                </a:cxn>
                <a:cxn ang="0">
                  <a:pos x="T4" y="T5"/>
                </a:cxn>
                <a:cxn ang="0">
                  <a:pos x="T6" y="T7"/>
                </a:cxn>
              </a:cxnLst>
              <a:rect l="0" t="0" r="r" b="b"/>
              <a:pathLst>
                <a:path w="3" h="5">
                  <a:moveTo>
                    <a:pt x="3" y="0"/>
                  </a:moveTo>
                  <a:cubicBezTo>
                    <a:pt x="0" y="0"/>
                    <a:pt x="0" y="0"/>
                    <a:pt x="0" y="0"/>
                  </a:cubicBezTo>
                  <a:cubicBezTo>
                    <a:pt x="0" y="5"/>
                    <a:pt x="0" y="5"/>
                    <a:pt x="0" y="5"/>
                  </a:cubicBezTo>
                  <a:cubicBezTo>
                    <a:pt x="1" y="3"/>
                    <a:pt x="2"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1" name="Freeform 20356"/>
            <p:cNvSpPr/>
            <p:nvPr/>
          </p:nvSpPr>
          <p:spPr bwMode="auto">
            <a:xfrm>
              <a:off x="5881688" y="2795588"/>
              <a:ext cx="7938" cy="20638"/>
            </a:xfrm>
            <a:custGeom>
              <a:avLst/>
              <a:gdLst>
                <a:gd name="T0" fmla="*/ 0 w 2"/>
                <a:gd name="T1" fmla="*/ 5 h 6"/>
                <a:gd name="T2" fmla="*/ 1 w 2"/>
                <a:gd name="T3" fmla="*/ 6 h 6"/>
                <a:gd name="T4" fmla="*/ 2 w 2"/>
                <a:gd name="T5" fmla="*/ 0 h 6"/>
                <a:gd name="T6" fmla="*/ 0 w 2"/>
                <a:gd name="T7" fmla="*/ 5 h 6"/>
              </a:gdLst>
              <a:ahLst/>
              <a:cxnLst>
                <a:cxn ang="0">
                  <a:pos x="T0" y="T1"/>
                </a:cxn>
                <a:cxn ang="0">
                  <a:pos x="T2" y="T3"/>
                </a:cxn>
                <a:cxn ang="0">
                  <a:pos x="T4" y="T5"/>
                </a:cxn>
                <a:cxn ang="0">
                  <a:pos x="T6" y="T7"/>
                </a:cxn>
              </a:cxnLst>
              <a:rect l="0" t="0" r="r" b="b"/>
              <a:pathLst>
                <a:path w="2" h="6">
                  <a:moveTo>
                    <a:pt x="0" y="5"/>
                  </a:moveTo>
                  <a:cubicBezTo>
                    <a:pt x="1" y="6"/>
                    <a:pt x="1" y="6"/>
                    <a:pt x="1" y="6"/>
                  </a:cubicBezTo>
                  <a:cubicBezTo>
                    <a:pt x="2" y="5"/>
                    <a:pt x="2" y="3"/>
                    <a:pt x="2" y="0"/>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2" name="Freeform 20357"/>
            <p:cNvSpPr/>
            <p:nvPr/>
          </p:nvSpPr>
          <p:spPr bwMode="auto">
            <a:xfrm>
              <a:off x="5803901" y="2744788"/>
              <a:ext cx="14288" cy="3175"/>
            </a:xfrm>
            <a:custGeom>
              <a:avLst/>
              <a:gdLst>
                <a:gd name="T0" fmla="*/ 6 w 9"/>
                <a:gd name="T1" fmla="*/ 2 h 2"/>
                <a:gd name="T2" fmla="*/ 9 w 9"/>
                <a:gd name="T3" fmla="*/ 0 h 2"/>
                <a:gd name="T4" fmla="*/ 0 w 9"/>
                <a:gd name="T5" fmla="*/ 2 h 2"/>
                <a:gd name="T6" fmla="*/ 6 w 9"/>
                <a:gd name="T7" fmla="*/ 2 h 2"/>
              </a:gdLst>
              <a:ahLst/>
              <a:cxnLst>
                <a:cxn ang="0">
                  <a:pos x="T0" y="T1"/>
                </a:cxn>
                <a:cxn ang="0">
                  <a:pos x="T2" y="T3"/>
                </a:cxn>
                <a:cxn ang="0">
                  <a:pos x="T4" y="T5"/>
                </a:cxn>
                <a:cxn ang="0">
                  <a:pos x="T6" y="T7"/>
                </a:cxn>
              </a:cxnLst>
              <a:rect l="0" t="0" r="r" b="b"/>
              <a:pathLst>
                <a:path w="9" h="2">
                  <a:moveTo>
                    <a:pt x="6" y="2"/>
                  </a:moveTo>
                  <a:lnTo>
                    <a:pt x="9" y="0"/>
                  </a:lnTo>
                  <a:lnTo>
                    <a:pt x="0" y="2"/>
                  </a:lnTo>
                  <a:lnTo>
                    <a:pt x="6"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3" name="Freeform 20358"/>
            <p:cNvSpPr/>
            <p:nvPr/>
          </p:nvSpPr>
          <p:spPr bwMode="auto">
            <a:xfrm>
              <a:off x="5705476" y="2986088"/>
              <a:ext cx="20638" cy="41275"/>
            </a:xfrm>
            <a:custGeom>
              <a:avLst/>
              <a:gdLst>
                <a:gd name="T0" fmla="*/ 3 w 6"/>
                <a:gd name="T1" fmla="*/ 11 h 12"/>
                <a:gd name="T2" fmla="*/ 6 w 6"/>
                <a:gd name="T3" fmla="*/ 0 h 12"/>
                <a:gd name="T4" fmla="*/ 3 w 6"/>
                <a:gd name="T5" fmla="*/ 11 h 12"/>
              </a:gdLst>
              <a:ahLst/>
              <a:cxnLst>
                <a:cxn ang="0">
                  <a:pos x="T0" y="T1"/>
                </a:cxn>
                <a:cxn ang="0">
                  <a:pos x="T2" y="T3"/>
                </a:cxn>
                <a:cxn ang="0">
                  <a:pos x="T4" y="T5"/>
                </a:cxn>
              </a:cxnLst>
              <a:rect l="0" t="0" r="r" b="b"/>
              <a:pathLst>
                <a:path w="6" h="12">
                  <a:moveTo>
                    <a:pt x="3" y="11"/>
                  </a:moveTo>
                  <a:cubicBezTo>
                    <a:pt x="4" y="8"/>
                    <a:pt x="5" y="4"/>
                    <a:pt x="6" y="0"/>
                  </a:cubicBezTo>
                  <a:cubicBezTo>
                    <a:pt x="4" y="8"/>
                    <a:pt x="0" y="12"/>
                    <a:pt x="3"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4" name="Freeform 20359"/>
            <p:cNvSpPr/>
            <p:nvPr/>
          </p:nvSpPr>
          <p:spPr bwMode="auto">
            <a:xfrm>
              <a:off x="8529638" y="5227638"/>
              <a:ext cx="9525" cy="20638"/>
            </a:xfrm>
            <a:custGeom>
              <a:avLst/>
              <a:gdLst>
                <a:gd name="T0" fmla="*/ 1 w 3"/>
                <a:gd name="T1" fmla="*/ 3 h 6"/>
                <a:gd name="T2" fmla="*/ 3 w 3"/>
                <a:gd name="T3" fmla="*/ 5 h 6"/>
                <a:gd name="T4" fmla="*/ 1 w 3"/>
                <a:gd name="T5" fmla="*/ 3 h 6"/>
              </a:gdLst>
              <a:ahLst/>
              <a:cxnLst>
                <a:cxn ang="0">
                  <a:pos x="T0" y="T1"/>
                </a:cxn>
                <a:cxn ang="0">
                  <a:pos x="T2" y="T3"/>
                </a:cxn>
                <a:cxn ang="0">
                  <a:pos x="T4" y="T5"/>
                </a:cxn>
              </a:cxnLst>
              <a:rect l="0" t="0" r="r" b="b"/>
              <a:pathLst>
                <a:path w="3" h="6">
                  <a:moveTo>
                    <a:pt x="1" y="3"/>
                  </a:moveTo>
                  <a:cubicBezTo>
                    <a:pt x="1" y="6"/>
                    <a:pt x="3" y="5"/>
                    <a:pt x="3" y="5"/>
                  </a:cubicBezTo>
                  <a:cubicBezTo>
                    <a:pt x="2" y="0"/>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5" name="Freeform 20360"/>
            <p:cNvSpPr/>
            <p:nvPr/>
          </p:nvSpPr>
          <p:spPr bwMode="auto">
            <a:xfrm>
              <a:off x="8482013" y="5037138"/>
              <a:ext cx="9525" cy="23813"/>
            </a:xfrm>
            <a:custGeom>
              <a:avLst/>
              <a:gdLst>
                <a:gd name="T0" fmla="*/ 4 w 6"/>
                <a:gd name="T1" fmla="*/ 12 h 15"/>
                <a:gd name="T2" fmla="*/ 6 w 6"/>
                <a:gd name="T3" fmla="*/ 15 h 15"/>
                <a:gd name="T4" fmla="*/ 0 w 6"/>
                <a:gd name="T5" fmla="*/ 0 h 15"/>
                <a:gd name="T6" fmla="*/ 4 w 6"/>
                <a:gd name="T7" fmla="*/ 12 h 15"/>
              </a:gdLst>
              <a:ahLst/>
              <a:cxnLst>
                <a:cxn ang="0">
                  <a:pos x="T0" y="T1"/>
                </a:cxn>
                <a:cxn ang="0">
                  <a:pos x="T2" y="T3"/>
                </a:cxn>
                <a:cxn ang="0">
                  <a:pos x="T4" y="T5"/>
                </a:cxn>
                <a:cxn ang="0">
                  <a:pos x="T6" y="T7"/>
                </a:cxn>
              </a:cxnLst>
              <a:rect l="0" t="0" r="r" b="b"/>
              <a:pathLst>
                <a:path w="6" h="15">
                  <a:moveTo>
                    <a:pt x="4" y="12"/>
                  </a:moveTo>
                  <a:lnTo>
                    <a:pt x="6" y="15"/>
                  </a:lnTo>
                  <a:lnTo>
                    <a:pt x="0" y="0"/>
                  </a:lnTo>
                  <a:lnTo>
                    <a:pt x="4"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6" name="Freeform 20361"/>
            <p:cNvSpPr/>
            <p:nvPr/>
          </p:nvSpPr>
          <p:spPr bwMode="auto">
            <a:xfrm>
              <a:off x="8458201" y="4886325"/>
              <a:ext cx="23813" cy="112713"/>
            </a:xfrm>
            <a:custGeom>
              <a:avLst/>
              <a:gdLst>
                <a:gd name="T0" fmla="*/ 2 w 7"/>
                <a:gd name="T1" fmla="*/ 0 h 33"/>
                <a:gd name="T2" fmla="*/ 5 w 7"/>
                <a:gd name="T3" fmla="*/ 28 h 33"/>
                <a:gd name="T4" fmla="*/ 4 w 7"/>
                <a:gd name="T5" fmla="*/ 29 h 33"/>
                <a:gd name="T6" fmla="*/ 7 w 7"/>
                <a:gd name="T7" fmla="*/ 33 h 33"/>
                <a:gd name="T8" fmla="*/ 2 w 7"/>
                <a:gd name="T9" fmla="*/ 0 h 33"/>
              </a:gdLst>
              <a:ahLst/>
              <a:cxnLst>
                <a:cxn ang="0">
                  <a:pos x="T0" y="T1"/>
                </a:cxn>
                <a:cxn ang="0">
                  <a:pos x="T2" y="T3"/>
                </a:cxn>
                <a:cxn ang="0">
                  <a:pos x="T4" y="T5"/>
                </a:cxn>
                <a:cxn ang="0">
                  <a:pos x="T6" y="T7"/>
                </a:cxn>
                <a:cxn ang="0">
                  <a:pos x="T8" y="T9"/>
                </a:cxn>
              </a:cxnLst>
              <a:rect l="0" t="0" r="r" b="b"/>
              <a:pathLst>
                <a:path w="7" h="33">
                  <a:moveTo>
                    <a:pt x="2" y="0"/>
                  </a:moveTo>
                  <a:cubicBezTo>
                    <a:pt x="0" y="6"/>
                    <a:pt x="5" y="18"/>
                    <a:pt x="5" y="28"/>
                  </a:cubicBezTo>
                  <a:cubicBezTo>
                    <a:pt x="4" y="29"/>
                    <a:pt x="4" y="29"/>
                    <a:pt x="4" y="29"/>
                  </a:cubicBezTo>
                  <a:cubicBezTo>
                    <a:pt x="7" y="33"/>
                    <a:pt x="7" y="33"/>
                    <a:pt x="7" y="33"/>
                  </a:cubicBezTo>
                  <a:cubicBezTo>
                    <a:pt x="5" y="22"/>
                    <a:pt x="2" y="8"/>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7" name="Freeform 20362"/>
            <p:cNvSpPr/>
            <p:nvPr/>
          </p:nvSpPr>
          <p:spPr bwMode="auto">
            <a:xfrm>
              <a:off x="8467726" y="4773613"/>
              <a:ext cx="6350" cy="41275"/>
            </a:xfrm>
            <a:custGeom>
              <a:avLst/>
              <a:gdLst>
                <a:gd name="T0" fmla="*/ 2 w 2"/>
                <a:gd name="T1" fmla="*/ 6 h 12"/>
                <a:gd name="T2" fmla="*/ 2 w 2"/>
                <a:gd name="T3" fmla="*/ 12 h 12"/>
                <a:gd name="T4" fmla="*/ 2 w 2"/>
                <a:gd name="T5" fmla="*/ 11 h 12"/>
                <a:gd name="T6" fmla="*/ 2 w 2"/>
                <a:gd name="T7" fmla="*/ 6 h 12"/>
              </a:gdLst>
              <a:ahLst/>
              <a:cxnLst>
                <a:cxn ang="0">
                  <a:pos x="T0" y="T1"/>
                </a:cxn>
                <a:cxn ang="0">
                  <a:pos x="T2" y="T3"/>
                </a:cxn>
                <a:cxn ang="0">
                  <a:pos x="T4" y="T5"/>
                </a:cxn>
                <a:cxn ang="0">
                  <a:pos x="T6" y="T7"/>
                </a:cxn>
              </a:cxnLst>
              <a:rect l="0" t="0" r="r" b="b"/>
              <a:pathLst>
                <a:path w="2" h="12">
                  <a:moveTo>
                    <a:pt x="2" y="6"/>
                  </a:moveTo>
                  <a:cubicBezTo>
                    <a:pt x="1" y="8"/>
                    <a:pt x="0" y="0"/>
                    <a:pt x="2" y="12"/>
                  </a:cubicBezTo>
                  <a:cubicBezTo>
                    <a:pt x="2" y="12"/>
                    <a:pt x="2" y="12"/>
                    <a:pt x="2" y="11"/>
                  </a:cubicBezTo>
                  <a:cubicBezTo>
                    <a:pt x="2" y="10"/>
                    <a:pt x="2" y="9"/>
                    <a:pt x="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8" name="Freeform 20363"/>
            <p:cNvSpPr/>
            <p:nvPr/>
          </p:nvSpPr>
          <p:spPr bwMode="auto">
            <a:xfrm>
              <a:off x="8474076" y="4802188"/>
              <a:ext cx="4763" cy="26988"/>
            </a:xfrm>
            <a:custGeom>
              <a:avLst/>
              <a:gdLst>
                <a:gd name="T0" fmla="*/ 0 w 1"/>
                <a:gd name="T1" fmla="*/ 3 h 8"/>
                <a:gd name="T2" fmla="*/ 0 w 1"/>
                <a:gd name="T3" fmla="*/ 3 h 8"/>
              </a:gdLst>
              <a:ahLst/>
              <a:cxnLst>
                <a:cxn ang="0">
                  <a:pos x="T0" y="T1"/>
                </a:cxn>
                <a:cxn ang="0">
                  <a:pos x="T2" y="T3"/>
                </a:cxn>
              </a:cxnLst>
              <a:rect l="0" t="0" r="r" b="b"/>
              <a:pathLst>
                <a:path w="1" h="8">
                  <a:moveTo>
                    <a:pt x="0" y="3"/>
                  </a:moveTo>
                  <a:cubicBezTo>
                    <a:pt x="1" y="8"/>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9" name="Freeform 20364"/>
            <p:cNvSpPr/>
            <p:nvPr/>
          </p:nvSpPr>
          <p:spPr bwMode="auto">
            <a:xfrm>
              <a:off x="8464551" y="4710113"/>
              <a:ext cx="9525" cy="44450"/>
            </a:xfrm>
            <a:custGeom>
              <a:avLst/>
              <a:gdLst>
                <a:gd name="T0" fmla="*/ 0 w 3"/>
                <a:gd name="T1" fmla="*/ 6 h 13"/>
                <a:gd name="T2" fmla="*/ 2 w 3"/>
                <a:gd name="T3" fmla="*/ 13 h 13"/>
                <a:gd name="T4" fmla="*/ 3 w 3"/>
                <a:gd name="T5" fmla="*/ 7 h 13"/>
                <a:gd name="T6" fmla="*/ 0 w 3"/>
                <a:gd name="T7" fmla="*/ 6 h 13"/>
              </a:gdLst>
              <a:ahLst/>
              <a:cxnLst>
                <a:cxn ang="0">
                  <a:pos x="T0" y="T1"/>
                </a:cxn>
                <a:cxn ang="0">
                  <a:pos x="T2" y="T3"/>
                </a:cxn>
                <a:cxn ang="0">
                  <a:pos x="T4" y="T5"/>
                </a:cxn>
                <a:cxn ang="0">
                  <a:pos x="T6" y="T7"/>
                </a:cxn>
              </a:cxnLst>
              <a:rect l="0" t="0" r="r" b="b"/>
              <a:pathLst>
                <a:path w="3" h="13">
                  <a:moveTo>
                    <a:pt x="0" y="6"/>
                  </a:moveTo>
                  <a:cubicBezTo>
                    <a:pt x="2" y="13"/>
                    <a:pt x="2" y="13"/>
                    <a:pt x="2" y="13"/>
                  </a:cubicBezTo>
                  <a:cubicBezTo>
                    <a:pt x="3" y="11"/>
                    <a:pt x="2" y="5"/>
                    <a:pt x="3" y="7"/>
                  </a:cubicBezTo>
                  <a:cubicBezTo>
                    <a:pt x="2" y="0"/>
                    <a:pt x="1" y="2"/>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0" name="Freeform 20365"/>
            <p:cNvSpPr/>
            <p:nvPr/>
          </p:nvSpPr>
          <p:spPr bwMode="auto">
            <a:xfrm>
              <a:off x="8458201" y="4710113"/>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1" y="3"/>
                    <a:pt x="1" y="3"/>
                    <a:pt x="1" y="3"/>
                  </a:cubicBezTo>
                  <a:cubicBezTo>
                    <a:pt x="1" y="3"/>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1" name="Freeform 20366"/>
            <p:cNvSpPr/>
            <p:nvPr/>
          </p:nvSpPr>
          <p:spPr bwMode="auto">
            <a:xfrm>
              <a:off x="8455026" y="4719638"/>
              <a:ext cx="9525" cy="26988"/>
            </a:xfrm>
            <a:custGeom>
              <a:avLst/>
              <a:gdLst>
                <a:gd name="T0" fmla="*/ 3 w 3"/>
                <a:gd name="T1" fmla="*/ 8 h 8"/>
                <a:gd name="T2" fmla="*/ 2 w 3"/>
                <a:gd name="T3" fmla="*/ 0 h 8"/>
                <a:gd name="T4" fmla="*/ 2 w 3"/>
                <a:gd name="T5" fmla="*/ 4 h 8"/>
                <a:gd name="T6" fmla="*/ 3 w 3"/>
                <a:gd name="T7" fmla="*/ 8 h 8"/>
              </a:gdLst>
              <a:ahLst/>
              <a:cxnLst>
                <a:cxn ang="0">
                  <a:pos x="T0" y="T1"/>
                </a:cxn>
                <a:cxn ang="0">
                  <a:pos x="T2" y="T3"/>
                </a:cxn>
                <a:cxn ang="0">
                  <a:pos x="T4" y="T5"/>
                </a:cxn>
                <a:cxn ang="0">
                  <a:pos x="T6" y="T7"/>
                </a:cxn>
              </a:cxnLst>
              <a:rect l="0" t="0" r="r" b="b"/>
              <a:pathLst>
                <a:path w="3" h="8">
                  <a:moveTo>
                    <a:pt x="3" y="8"/>
                  </a:moveTo>
                  <a:cubicBezTo>
                    <a:pt x="2" y="0"/>
                    <a:pt x="2" y="0"/>
                    <a:pt x="2" y="0"/>
                  </a:cubicBezTo>
                  <a:cubicBezTo>
                    <a:pt x="1" y="1"/>
                    <a:pt x="0" y="1"/>
                    <a:pt x="2" y="4"/>
                  </a:cubicBezTo>
                  <a:cubicBezTo>
                    <a:pt x="1" y="3"/>
                    <a:pt x="2" y="5"/>
                    <a:pt x="3"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2" name="Freeform 20367"/>
            <p:cNvSpPr/>
            <p:nvPr/>
          </p:nvSpPr>
          <p:spPr bwMode="auto">
            <a:xfrm>
              <a:off x="8458201" y="4760913"/>
              <a:ext cx="12700" cy="50800"/>
            </a:xfrm>
            <a:custGeom>
              <a:avLst/>
              <a:gdLst>
                <a:gd name="T0" fmla="*/ 2 w 4"/>
                <a:gd name="T1" fmla="*/ 0 h 15"/>
                <a:gd name="T2" fmla="*/ 0 w 4"/>
                <a:gd name="T3" fmla="*/ 2 h 15"/>
                <a:gd name="T4" fmla="*/ 2 w 4"/>
                <a:gd name="T5" fmla="*/ 0 h 15"/>
              </a:gdLst>
              <a:ahLst/>
              <a:cxnLst>
                <a:cxn ang="0">
                  <a:pos x="T0" y="T1"/>
                </a:cxn>
                <a:cxn ang="0">
                  <a:pos x="T2" y="T3"/>
                </a:cxn>
                <a:cxn ang="0">
                  <a:pos x="T4" y="T5"/>
                </a:cxn>
              </a:cxnLst>
              <a:rect l="0" t="0" r="r" b="b"/>
              <a:pathLst>
                <a:path w="4" h="15">
                  <a:moveTo>
                    <a:pt x="2" y="0"/>
                  </a:moveTo>
                  <a:cubicBezTo>
                    <a:pt x="2" y="4"/>
                    <a:pt x="2" y="9"/>
                    <a:pt x="0" y="2"/>
                  </a:cubicBezTo>
                  <a:cubicBezTo>
                    <a:pt x="2" y="15"/>
                    <a:pt x="4" y="1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3" name="Freeform 20368"/>
            <p:cNvSpPr/>
            <p:nvPr/>
          </p:nvSpPr>
          <p:spPr bwMode="auto">
            <a:xfrm>
              <a:off x="8450263" y="4879975"/>
              <a:ext cx="7938" cy="33338"/>
            </a:xfrm>
            <a:custGeom>
              <a:avLst/>
              <a:gdLst>
                <a:gd name="T0" fmla="*/ 1 w 2"/>
                <a:gd name="T1" fmla="*/ 0 h 10"/>
                <a:gd name="T2" fmla="*/ 0 w 2"/>
                <a:gd name="T3" fmla="*/ 6 h 10"/>
                <a:gd name="T4" fmla="*/ 2 w 2"/>
                <a:gd name="T5" fmla="*/ 10 h 10"/>
                <a:gd name="T6" fmla="*/ 1 w 2"/>
                <a:gd name="T7" fmla="*/ 0 h 10"/>
              </a:gdLst>
              <a:ahLst/>
              <a:cxnLst>
                <a:cxn ang="0">
                  <a:pos x="T0" y="T1"/>
                </a:cxn>
                <a:cxn ang="0">
                  <a:pos x="T2" y="T3"/>
                </a:cxn>
                <a:cxn ang="0">
                  <a:pos x="T4" y="T5"/>
                </a:cxn>
                <a:cxn ang="0">
                  <a:pos x="T6" y="T7"/>
                </a:cxn>
              </a:cxnLst>
              <a:rect l="0" t="0" r="r" b="b"/>
              <a:pathLst>
                <a:path w="2" h="10">
                  <a:moveTo>
                    <a:pt x="1" y="0"/>
                  </a:moveTo>
                  <a:cubicBezTo>
                    <a:pt x="0" y="6"/>
                    <a:pt x="0" y="6"/>
                    <a:pt x="0" y="6"/>
                  </a:cubicBezTo>
                  <a:cubicBezTo>
                    <a:pt x="2" y="10"/>
                    <a:pt x="2" y="10"/>
                    <a:pt x="2" y="10"/>
                  </a:cubicBezTo>
                  <a:cubicBezTo>
                    <a:pt x="1" y="8"/>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4" name="Freeform 20369"/>
            <p:cNvSpPr/>
            <p:nvPr/>
          </p:nvSpPr>
          <p:spPr bwMode="auto">
            <a:xfrm>
              <a:off x="8455026" y="4583113"/>
              <a:ext cx="6350" cy="26988"/>
            </a:xfrm>
            <a:custGeom>
              <a:avLst/>
              <a:gdLst>
                <a:gd name="T0" fmla="*/ 2 w 2"/>
                <a:gd name="T1" fmla="*/ 0 h 8"/>
                <a:gd name="T2" fmla="*/ 0 w 2"/>
                <a:gd name="T3" fmla="*/ 3 h 8"/>
                <a:gd name="T4" fmla="*/ 1 w 2"/>
                <a:gd name="T5" fmla="*/ 8 h 8"/>
                <a:gd name="T6" fmla="*/ 2 w 2"/>
                <a:gd name="T7" fmla="*/ 0 h 8"/>
              </a:gdLst>
              <a:ahLst/>
              <a:cxnLst>
                <a:cxn ang="0">
                  <a:pos x="T0" y="T1"/>
                </a:cxn>
                <a:cxn ang="0">
                  <a:pos x="T2" y="T3"/>
                </a:cxn>
                <a:cxn ang="0">
                  <a:pos x="T4" y="T5"/>
                </a:cxn>
                <a:cxn ang="0">
                  <a:pos x="T6" y="T7"/>
                </a:cxn>
              </a:cxnLst>
              <a:rect l="0" t="0" r="r" b="b"/>
              <a:pathLst>
                <a:path w="2" h="8">
                  <a:moveTo>
                    <a:pt x="2" y="0"/>
                  </a:moveTo>
                  <a:cubicBezTo>
                    <a:pt x="2" y="0"/>
                    <a:pt x="1" y="2"/>
                    <a:pt x="0" y="3"/>
                  </a:cubicBezTo>
                  <a:cubicBezTo>
                    <a:pt x="1" y="8"/>
                    <a:pt x="1" y="8"/>
                    <a:pt x="1" y="8"/>
                  </a:cubicBezTo>
                  <a:cubicBezTo>
                    <a:pt x="1" y="5"/>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5" name="Freeform 20370"/>
            <p:cNvSpPr/>
            <p:nvPr/>
          </p:nvSpPr>
          <p:spPr bwMode="auto">
            <a:xfrm>
              <a:off x="8450263" y="4567238"/>
              <a:ext cx="4763" cy="26988"/>
            </a:xfrm>
            <a:custGeom>
              <a:avLst/>
              <a:gdLst>
                <a:gd name="T0" fmla="*/ 1 w 1"/>
                <a:gd name="T1" fmla="*/ 8 h 8"/>
                <a:gd name="T2" fmla="*/ 0 w 1"/>
                <a:gd name="T3" fmla="*/ 0 h 8"/>
                <a:gd name="T4" fmla="*/ 1 w 1"/>
                <a:gd name="T5" fmla="*/ 8 h 8"/>
              </a:gdLst>
              <a:ahLst/>
              <a:cxnLst>
                <a:cxn ang="0">
                  <a:pos x="T0" y="T1"/>
                </a:cxn>
                <a:cxn ang="0">
                  <a:pos x="T2" y="T3"/>
                </a:cxn>
                <a:cxn ang="0">
                  <a:pos x="T4" y="T5"/>
                </a:cxn>
              </a:cxnLst>
              <a:rect l="0" t="0" r="r" b="b"/>
              <a:pathLst>
                <a:path w="1" h="8">
                  <a:moveTo>
                    <a:pt x="1" y="8"/>
                  </a:moveTo>
                  <a:cubicBezTo>
                    <a:pt x="1" y="5"/>
                    <a:pt x="0" y="3"/>
                    <a:pt x="0" y="0"/>
                  </a:cubicBezTo>
                  <a:cubicBezTo>
                    <a:pt x="0" y="7"/>
                    <a:pt x="1" y="8"/>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6" name="Freeform 20371"/>
            <p:cNvSpPr/>
            <p:nvPr/>
          </p:nvSpPr>
          <p:spPr bwMode="auto">
            <a:xfrm>
              <a:off x="8443913" y="4695825"/>
              <a:ext cx="14288" cy="50800"/>
            </a:xfrm>
            <a:custGeom>
              <a:avLst/>
              <a:gdLst>
                <a:gd name="T0" fmla="*/ 2 w 9"/>
                <a:gd name="T1" fmla="*/ 6 h 32"/>
                <a:gd name="T2" fmla="*/ 9 w 9"/>
                <a:gd name="T3" fmla="*/ 32 h 32"/>
                <a:gd name="T4" fmla="*/ 0 w 9"/>
                <a:gd name="T5" fmla="*/ 0 h 32"/>
                <a:gd name="T6" fmla="*/ 2 w 9"/>
                <a:gd name="T7" fmla="*/ 6 h 32"/>
              </a:gdLst>
              <a:ahLst/>
              <a:cxnLst>
                <a:cxn ang="0">
                  <a:pos x="T0" y="T1"/>
                </a:cxn>
                <a:cxn ang="0">
                  <a:pos x="T2" y="T3"/>
                </a:cxn>
                <a:cxn ang="0">
                  <a:pos x="T4" y="T5"/>
                </a:cxn>
                <a:cxn ang="0">
                  <a:pos x="T6" y="T7"/>
                </a:cxn>
              </a:cxnLst>
              <a:rect l="0" t="0" r="r" b="b"/>
              <a:pathLst>
                <a:path w="9" h="32">
                  <a:moveTo>
                    <a:pt x="2" y="6"/>
                  </a:moveTo>
                  <a:lnTo>
                    <a:pt x="9" y="32"/>
                  </a:lnTo>
                  <a:lnTo>
                    <a:pt x="0" y="0"/>
                  </a:ln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7" name="Freeform 20372"/>
            <p:cNvSpPr/>
            <p:nvPr/>
          </p:nvSpPr>
          <p:spPr bwMode="auto">
            <a:xfrm>
              <a:off x="8461376" y="4475163"/>
              <a:ext cx="6350" cy="23813"/>
            </a:xfrm>
            <a:custGeom>
              <a:avLst/>
              <a:gdLst>
                <a:gd name="T0" fmla="*/ 0 w 4"/>
                <a:gd name="T1" fmla="*/ 6 h 15"/>
                <a:gd name="T2" fmla="*/ 4 w 4"/>
                <a:gd name="T3" fmla="*/ 15 h 15"/>
                <a:gd name="T4" fmla="*/ 0 w 4"/>
                <a:gd name="T5" fmla="*/ 0 h 15"/>
                <a:gd name="T6" fmla="*/ 0 w 4"/>
                <a:gd name="T7" fmla="*/ 6 h 15"/>
              </a:gdLst>
              <a:ahLst/>
              <a:cxnLst>
                <a:cxn ang="0">
                  <a:pos x="T0" y="T1"/>
                </a:cxn>
                <a:cxn ang="0">
                  <a:pos x="T2" y="T3"/>
                </a:cxn>
                <a:cxn ang="0">
                  <a:pos x="T4" y="T5"/>
                </a:cxn>
                <a:cxn ang="0">
                  <a:pos x="T6" y="T7"/>
                </a:cxn>
              </a:cxnLst>
              <a:rect l="0" t="0" r="r" b="b"/>
              <a:pathLst>
                <a:path w="4" h="15">
                  <a:moveTo>
                    <a:pt x="0" y="6"/>
                  </a:moveTo>
                  <a:lnTo>
                    <a:pt x="4" y="15"/>
                  </a:lnTo>
                  <a:lnTo>
                    <a:pt x="0" y="0"/>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8" name="Freeform 20373"/>
            <p:cNvSpPr/>
            <p:nvPr/>
          </p:nvSpPr>
          <p:spPr bwMode="auto">
            <a:xfrm>
              <a:off x="8464551" y="4368800"/>
              <a:ext cx="9525" cy="61913"/>
            </a:xfrm>
            <a:custGeom>
              <a:avLst/>
              <a:gdLst>
                <a:gd name="T0" fmla="*/ 0 w 3"/>
                <a:gd name="T1" fmla="*/ 15 h 18"/>
                <a:gd name="T2" fmla="*/ 3 w 3"/>
                <a:gd name="T3" fmla="*/ 14 h 18"/>
                <a:gd name="T4" fmla="*/ 2 w 3"/>
                <a:gd name="T5" fmla="*/ 0 h 18"/>
                <a:gd name="T6" fmla="*/ 1 w 3"/>
                <a:gd name="T7" fmla="*/ 7 h 18"/>
                <a:gd name="T8" fmla="*/ 0 w 3"/>
                <a:gd name="T9" fmla="*/ 15 h 18"/>
              </a:gdLst>
              <a:ahLst/>
              <a:cxnLst>
                <a:cxn ang="0">
                  <a:pos x="T0" y="T1"/>
                </a:cxn>
                <a:cxn ang="0">
                  <a:pos x="T2" y="T3"/>
                </a:cxn>
                <a:cxn ang="0">
                  <a:pos x="T4" y="T5"/>
                </a:cxn>
                <a:cxn ang="0">
                  <a:pos x="T6" y="T7"/>
                </a:cxn>
                <a:cxn ang="0">
                  <a:pos x="T8" y="T9"/>
                </a:cxn>
              </a:cxnLst>
              <a:rect l="0" t="0" r="r" b="b"/>
              <a:pathLst>
                <a:path w="3" h="18">
                  <a:moveTo>
                    <a:pt x="0" y="15"/>
                  </a:moveTo>
                  <a:cubicBezTo>
                    <a:pt x="1" y="18"/>
                    <a:pt x="2" y="11"/>
                    <a:pt x="3" y="14"/>
                  </a:cubicBezTo>
                  <a:cubicBezTo>
                    <a:pt x="3" y="9"/>
                    <a:pt x="2" y="4"/>
                    <a:pt x="2" y="0"/>
                  </a:cubicBezTo>
                  <a:cubicBezTo>
                    <a:pt x="2" y="2"/>
                    <a:pt x="2" y="5"/>
                    <a:pt x="1" y="7"/>
                  </a:cubicBezTo>
                  <a:cubicBezTo>
                    <a:pt x="1" y="9"/>
                    <a:pt x="1" y="12"/>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9" name="Freeform 20374"/>
            <p:cNvSpPr/>
            <p:nvPr/>
          </p:nvSpPr>
          <p:spPr bwMode="auto">
            <a:xfrm>
              <a:off x="8467726" y="4348163"/>
              <a:ext cx="3175" cy="20638"/>
            </a:xfrm>
            <a:custGeom>
              <a:avLst/>
              <a:gdLst>
                <a:gd name="T0" fmla="*/ 0 w 1"/>
                <a:gd name="T1" fmla="*/ 0 h 6"/>
                <a:gd name="T2" fmla="*/ 1 w 1"/>
                <a:gd name="T3" fmla="*/ 6 h 6"/>
                <a:gd name="T4" fmla="*/ 0 w 1"/>
                <a:gd name="T5" fmla="*/ 0 h 6"/>
              </a:gdLst>
              <a:ahLst/>
              <a:cxnLst>
                <a:cxn ang="0">
                  <a:pos x="T0" y="T1"/>
                </a:cxn>
                <a:cxn ang="0">
                  <a:pos x="T2" y="T3"/>
                </a:cxn>
                <a:cxn ang="0">
                  <a:pos x="T4" y="T5"/>
                </a:cxn>
              </a:cxnLst>
              <a:rect l="0" t="0" r="r" b="b"/>
              <a:pathLst>
                <a:path w="1" h="6">
                  <a:moveTo>
                    <a:pt x="0" y="0"/>
                  </a:moveTo>
                  <a:cubicBezTo>
                    <a:pt x="0" y="2"/>
                    <a:pt x="1" y="4"/>
                    <a:pt x="1" y="6"/>
                  </a:cubicBezTo>
                  <a:cubicBezTo>
                    <a:pt x="1" y="4"/>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0" name="Freeform 20375"/>
            <p:cNvSpPr/>
            <p:nvPr/>
          </p:nvSpPr>
          <p:spPr bwMode="auto">
            <a:xfrm>
              <a:off x="8450263" y="4502150"/>
              <a:ext cx="7938" cy="20638"/>
            </a:xfrm>
            <a:custGeom>
              <a:avLst/>
              <a:gdLst>
                <a:gd name="T0" fmla="*/ 0 w 2"/>
                <a:gd name="T1" fmla="*/ 6 h 6"/>
                <a:gd name="T2" fmla="*/ 2 w 2"/>
                <a:gd name="T3" fmla="*/ 0 h 6"/>
                <a:gd name="T4" fmla="*/ 0 w 2"/>
                <a:gd name="T5" fmla="*/ 3 h 6"/>
                <a:gd name="T6" fmla="*/ 0 w 2"/>
                <a:gd name="T7" fmla="*/ 6 h 6"/>
              </a:gdLst>
              <a:ahLst/>
              <a:cxnLst>
                <a:cxn ang="0">
                  <a:pos x="T0" y="T1"/>
                </a:cxn>
                <a:cxn ang="0">
                  <a:pos x="T2" y="T3"/>
                </a:cxn>
                <a:cxn ang="0">
                  <a:pos x="T4" y="T5"/>
                </a:cxn>
                <a:cxn ang="0">
                  <a:pos x="T6" y="T7"/>
                </a:cxn>
              </a:cxnLst>
              <a:rect l="0" t="0" r="r" b="b"/>
              <a:pathLst>
                <a:path w="2" h="6">
                  <a:moveTo>
                    <a:pt x="0" y="6"/>
                  </a:moveTo>
                  <a:cubicBezTo>
                    <a:pt x="0" y="6"/>
                    <a:pt x="1" y="4"/>
                    <a:pt x="2" y="0"/>
                  </a:cubicBezTo>
                  <a:cubicBezTo>
                    <a:pt x="1" y="1"/>
                    <a:pt x="1" y="2"/>
                    <a:pt x="0" y="3"/>
                  </a:cubicBezTo>
                  <a:cubicBezTo>
                    <a:pt x="0" y="4"/>
                    <a:pt x="0" y="5"/>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1" name="Freeform 20376"/>
            <p:cNvSpPr/>
            <p:nvPr/>
          </p:nvSpPr>
          <p:spPr bwMode="auto">
            <a:xfrm>
              <a:off x="8450263" y="4491038"/>
              <a:ext cx="0" cy="20638"/>
            </a:xfrm>
            <a:custGeom>
              <a:avLst/>
              <a:gdLst>
                <a:gd name="T0" fmla="*/ 6 h 6"/>
                <a:gd name="T1" fmla="*/ 6 h 6"/>
                <a:gd name="T2" fmla="*/ 0 h 6"/>
                <a:gd name="T3" fmla="*/ 6 h 6"/>
              </a:gdLst>
              <a:ahLst/>
              <a:cxnLst>
                <a:cxn ang="0">
                  <a:pos x="0" y="T0"/>
                </a:cxn>
                <a:cxn ang="0">
                  <a:pos x="0" y="T1"/>
                </a:cxn>
                <a:cxn ang="0">
                  <a:pos x="0" y="T2"/>
                </a:cxn>
                <a:cxn ang="0">
                  <a:pos x="0" y="T3"/>
                </a:cxn>
              </a:cxnLst>
              <a:rect l="0" t="0" r="r" b="b"/>
              <a:pathLst>
                <a:path h="6">
                  <a:moveTo>
                    <a:pt x="0" y="6"/>
                  </a:moveTo>
                  <a:cubicBezTo>
                    <a:pt x="0" y="6"/>
                    <a:pt x="0" y="6"/>
                    <a:pt x="0" y="6"/>
                  </a:cubicBezTo>
                  <a:cubicBezTo>
                    <a:pt x="0" y="3"/>
                    <a:pt x="0" y="1"/>
                    <a:pt x="0" y="0"/>
                  </a:cubicBezTo>
                  <a:cubicBezTo>
                    <a:pt x="0" y="1"/>
                    <a:pt x="0"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2" name="Freeform 20377"/>
            <p:cNvSpPr/>
            <p:nvPr/>
          </p:nvSpPr>
          <p:spPr bwMode="auto">
            <a:xfrm>
              <a:off x="8450263" y="4522788"/>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3" name="Freeform 20378"/>
            <p:cNvSpPr/>
            <p:nvPr/>
          </p:nvSpPr>
          <p:spPr bwMode="auto">
            <a:xfrm>
              <a:off x="8434388" y="4591050"/>
              <a:ext cx="12700" cy="42863"/>
            </a:xfrm>
            <a:custGeom>
              <a:avLst/>
              <a:gdLst>
                <a:gd name="T0" fmla="*/ 4 w 4"/>
                <a:gd name="T1" fmla="*/ 13 h 13"/>
                <a:gd name="T2" fmla="*/ 0 w 4"/>
                <a:gd name="T3" fmla="*/ 9 h 13"/>
                <a:gd name="T4" fmla="*/ 4 w 4"/>
                <a:gd name="T5" fmla="*/ 13 h 13"/>
              </a:gdLst>
              <a:ahLst/>
              <a:cxnLst>
                <a:cxn ang="0">
                  <a:pos x="T0" y="T1"/>
                </a:cxn>
                <a:cxn ang="0">
                  <a:pos x="T2" y="T3"/>
                </a:cxn>
                <a:cxn ang="0">
                  <a:pos x="T4" y="T5"/>
                </a:cxn>
              </a:cxnLst>
              <a:rect l="0" t="0" r="r" b="b"/>
              <a:pathLst>
                <a:path w="4" h="13">
                  <a:moveTo>
                    <a:pt x="4" y="13"/>
                  </a:moveTo>
                  <a:cubicBezTo>
                    <a:pt x="3" y="9"/>
                    <a:pt x="1" y="0"/>
                    <a:pt x="0" y="9"/>
                  </a:cubicBezTo>
                  <a:cubicBezTo>
                    <a:pt x="1" y="12"/>
                    <a:pt x="2" y="7"/>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4" name="Freeform 20379"/>
            <p:cNvSpPr/>
            <p:nvPr/>
          </p:nvSpPr>
          <p:spPr bwMode="auto">
            <a:xfrm>
              <a:off x="8443913" y="4538663"/>
              <a:ext cx="3175" cy="28575"/>
            </a:xfrm>
            <a:custGeom>
              <a:avLst/>
              <a:gdLst>
                <a:gd name="T0" fmla="*/ 0 w 1"/>
                <a:gd name="T1" fmla="*/ 0 h 8"/>
                <a:gd name="T2" fmla="*/ 0 w 1"/>
                <a:gd name="T3" fmla="*/ 8 h 8"/>
                <a:gd name="T4" fmla="*/ 1 w 1"/>
                <a:gd name="T5" fmla="*/ 8 h 8"/>
                <a:gd name="T6" fmla="*/ 0 w 1"/>
                <a:gd name="T7" fmla="*/ 0 h 8"/>
              </a:gdLst>
              <a:ahLst/>
              <a:cxnLst>
                <a:cxn ang="0">
                  <a:pos x="T0" y="T1"/>
                </a:cxn>
                <a:cxn ang="0">
                  <a:pos x="T2" y="T3"/>
                </a:cxn>
                <a:cxn ang="0">
                  <a:pos x="T4" y="T5"/>
                </a:cxn>
                <a:cxn ang="0">
                  <a:pos x="T6" y="T7"/>
                </a:cxn>
              </a:cxnLst>
              <a:rect l="0" t="0" r="r" b="b"/>
              <a:pathLst>
                <a:path w="1" h="8">
                  <a:moveTo>
                    <a:pt x="0" y="0"/>
                  </a:moveTo>
                  <a:cubicBezTo>
                    <a:pt x="0" y="8"/>
                    <a:pt x="0" y="8"/>
                    <a:pt x="0" y="8"/>
                  </a:cubicBezTo>
                  <a:cubicBezTo>
                    <a:pt x="0" y="8"/>
                    <a:pt x="1" y="6"/>
                    <a:pt x="1" y="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5" name="Freeform 20380"/>
            <p:cNvSpPr/>
            <p:nvPr/>
          </p:nvSpPr>
          <p:spPr bwMode="auto">
            <a:xfrm>
              <a:off x="8440738" y="4525963"/>
              <a:ext cx="3175" cy="12700"/>
            </a:xfrm>
            <a:custGeom>
              <a:avLst/>
              <a:gdLst>
                <a:gd name="T0" fmla="*/ 0 w 2"/>
                <a:gd name="T1" fmla="*/ 0 h 8"/>
                <a:gd name="T2" fmla="*/ 2 w 2"/>
                <a:gd name="T3" fmla="*/ 8 h 8"/>
                <a:gd name="T4" fmla="*/ 2 w 2"/>
                <a:gd name="T5" fmla="*/ 2 h 8"/>
                <a:gd name="T6" fmla="*/ 0 w 2"/>
                <a:gd name="T7" fmla="*/ 0 h 8"/>
              </a:gdLst>
              <a:ahLst/>
              <a:cxnLst>
                <a:cxn ang="0">
                  <a:pos x="T0" y="T1"/>
                </a:cxn>
                <a:cxn ang="0">
                  <a:pos x="T2" y="T3"/>
                </a:cxn>
                <a:cxn ang="0">
                  <a:pos x="T4" y="T5"/>
                </a:cxn>
                <a:cxn ang="0">
                  <a:pos x="T6" y="T7"/>
                </a:cxn>
              </a:cxnLst>
              <a:rect l="0" t="0" r="r" b="b"/>
              <a:pathLst>
                <a:path w="2" h="8">
                  <a:moveTo>
                    <a:pt x="0" y="0"/>
                  </a:moveTo>
                  <a:lnTo>
                    <a:pt x="2" y="8"/>
                  </a:lnTo>
                  <a:lnTo>
                    <a:pt x="2"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6" name="Freeform 20381"/>
            <p:cNvSpPr/>
            <p:nvPr/>
          </p:nvSpPr>
          <p:spPr bwMode="auto">
            <a:xfrm>
              <a:off x="8455026" y="4351338"/>
              <a:ext cx="3175" cy="58738"/>
            </a:xfrm>
            <a:custGeom>
              <a:avLst/>
              <a:gdLst>
                <a:gd name="T0" fmla="*/ 1 w 1"/>
                <a:gd name="T1" fmla="*/ 12 h 17"/>
                <a:gd name="T2" fmla="*/ 1 w 1"/>
                <a:gd name="T3" fmla="*/ 0 h 17"/>
                <a:gd name="T4" fmla="*/ 0 w 1"/>
                <a:gd name="T5" fmla="*/ 14 h 17"/>
                <a:gd name="T6" fmla="*/ 1 w 1"/>
                <a:gd name="T7" fmla="*/ 12 h 17"/>
              </a:gdLst>
              <a:ahLst/>
              <a:cxnLst>
                <a:cxn ang="0">
                  <a:pos x="T0" y="T1"/>
                </a:cxn>
                <a:cxn ang="0">
                  <a:pos x="T2" y="T3"/>
                </a:cxn>
                <a:cxn ang="0">
                  <a:pos x="T4" y="T5"/>
                </a:cxn>
                <a:cxn ang="0">
                  <a:pos x="T6" y="T7"/>
                </a:cxn>
              </a:cxnLst>
              <a:rect l="0" t="0" r="r" b="b"/>
              <a:pathLst>
                <a:path w="1" h="17">
                  <a:moveTo>
                    <a:pt x="1" y="12"/>
                  </a:moveTo>
                  <a:cubicBezTo>
                    <a:pt x="1" y="9"/>
                    <a:pt x="1" y="5"/>
                    <a:pt x="1" y="0"/>
                  </a:cubicBezTo>
                  <a:cubicBezTo>
                    <a:pt x="1" y="5"/>
                    <a:pt x="0" y="10"/>
                    <a:pt x="0" y="14"/>
                  </a:cubicBezTo>
                  <a:cubicBezTo>
                    <a:pt x="0" y="15"/>
                    <a:pt x="1" y="17"/>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7" name="Freeform 20382"/>
            <p:cNvSpPr/>
            <p:nvPr/>
          </p:nvSpPr>
          <p:spPr bwMode="auto">
            <a:xfrm>
              <a:off x="8450263" y="4446588"/>
              <a:ext cx="4763" cy="4763"/>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1"/>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8" name="Freeform 20383"/>
            <p:cNvSpPr/>
            <p:nvPr/>
          </p:nvSpPr>
          <p:spPr bwMode="auto">
            <a:xfrm>
              <a:off x="8491538" y="4222750"/>
              <a:ext cx="3175" cy="317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9" name="Freeform 20384"/>
            <p:cNvSpPr/>
            <p:nvPr/>
          </p:nvSpPr>
          <p:spPr bwMode="auto">
            <a:xfrm>
              <a:off x="8450263" y="4398963"/>
              <a:ext cx="4763" cy="31750"/>
            </a:xfrm>
            <a:custGeom>
              <a:avLst/>
              <a:gdLst>
                <a:gd name="T0" fmla="*/ 0 w 1"/>
                <a:gd name="T1" fmla="*/ 1 h 9"/>
                <a:gd name="T2" fmla="*/ 0 w 1"/>
                <a:gd name="T3" fmla="*/ 9 h 9"/>
                <a:gd name="T4" fmla="*/ 1 w 1"/>
                <a:gd name="T5" fmla="*/ 0 h 9"/>
                <a:gd name="T6" fmla="*/ 0 w 1"/>
                <a:gd name="T7" fmla="*/ 1 h 9"/>
              </a:gdLst>
              <a:ahLst/>
              <a:cxnLst>
                <a:cxn ang="0">
                  <a:pos x="T0" y="T1"/>
                </a:cxn>
                <a:cxn ang="0">
                  <a:pos x="T2" y="T3"/>
                </a:cxn>
                <a:cxn ang="0">
                  <a:pos x="T4" y="T5"/>
                </a:cxn>
                <a:cxn ang="0">
                  <a:pos x="T6" y="T7"/>
                </a:cxn>
              </a:cxnLst>
              <a:rect l="0" t="0" r="r" b="b"/>
              <a:pathLst>
                <a:path w="1" h="9">
                  <a:moveTo>
                    <a:pt x="0" y="1"/>
                  </a:moveTo>
                  <a:cubicBezTo>
                    <a:pt x="0" y="4"/>
                    <a:pt x="0" y="7"/>
                    <a:pt x="0" y="9"/>
                  </a:cubicBezTo>
                  <a:cubicBezTo>
                    <a:pt x="0" y="6"/>
                    <a:pt x="0" y="3"/>
                    <a:pt x="1"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0" name="Freeform 20385"/>
            <p:cNvSpPr/>
            <p:nvPr/>
          </p:nvSpPr>
          <p:spPr bwMode="auto">
            <a:xfrm>
              <a:off x="8464551" y="4306888"/>
              <a:ext cx="6350" cy="20638"/>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1" name="Freeform 20386"/>
            <p:cNvSpPr/>
            <p:nvPr/>
          </p:nvSpPr>
          <p:spPr bwMode="auto">
            <a:xfrm>
              <a:off x="8455026" y="4443413"/>
              <a:ext cx="3175" cy="317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2" name="Freeform 20387"/>
            <p:cNvSpPr/>
            <p:nvPr/>
          </p:nvSpPr>
          <p:spPr bwMode="auto">
            <a:xfrm>
              <a:off x="8450263" y="4430713"/>
              <a:ext cx="4763" cy="15875"/>
            </a:xfrm>
            <a:custGeom>
              <a:avLst/>
              <a:gdLst>
                <a:gd name="T0" fmla="*/ 1 w 1"/>
                <a:gd name="T1" fmla="*/ 4 h 5"/>
                <a:gd name="T2" fmla="*/ 0 w 1"/>
                <a:gd name="T3" fmla="*/ 0 h 5"/>
                <a:gd name="T4" fmla="*/ 1 w 1"/>
                <a:gd name="T5" fmla="*/ 5 h 5"/>
                <a:gd name="T6" fmla="*/ 1 w 1"/>
                <a:gd name="T7" fmla="*/ 4 h 5"/>
              </a:gdLst>
              <a:ahLst/>
              <a:cxnLst>
                <a:cxn ang="0">
                  <a:pos x="T0" y="T1"/>
                </a:cxn>
                <a:cxn ang="0">
                  <a:pos x="T2" y="T3"/>
                </a:cxn>
                <a:cxn ang="0">
                  <a:pos x="T4" y="T5"/>
                </a:cxn>
                <a:cxn ang="0">
                  <a:pos x="T6" y="T7"/>
                </a:cxn>
              </a:cxnLst>
              <a:rect l="0" t="0" r="r" b="b"/>
              <a:pathLst>
                <a:path w="1" h="5">
                  <a:moveTo>
                    <a:pt x="1" y="4"/>
                  </a:moveTo>
                  <a:cubicBezTo>
                    <a:pt x="1" y="2"/>
                    <a:pt x="1" y="1"/>
                    <a:pt x="0" y="0"/>
                  </a:cubicBezTo>
                  <a:cubicBezTo>
                    <a:pt x="0" y="2"/>
                    <a:pt x="0" y="4"/>
                    <a:pt x="1" y="5"/>
                  </a:cubicBezTo>
                  <a:cubicBezTo>
                    <a:pt x="1" y="5"/>
                    <a:pt x="1"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3" name="Freeform 20388"/>
            <p:cNvSpPr/>
            <p:nvPr/>
          </p:nvSpPr>
          <p:spPr bwMode="auto">
            <a:xfrm>
              <a:off x="8450263" y="4140200"/>
              <a:ext cx="61913" cy="109538"/>
            </a:xfrm>
            <a:custGeom>
              <a:avLst/>
              <a:gdLst>
                <a:gd name="T0" fmla="*/ 9 w 18"/>
                <a:gd name="T1" fmla="*/ 8 h 32"/>
                <a:gd name="T2" fmla="*/ 2 w 18"/>
                <a:gd name="T3" fmla="*/ 24 h 32"/>
                <a:gd name="T4" fmla="*/ 12 w 18"/>
                <a:gd name="T5" fmla="*/ 24 h 32"/>
                <a:gd name="T6" fmla="*/ 14 w 18"/>
                <a:gd name="T7" fmla="*/ 16 h 32"/>
                <a:gd name="T8" fmla="*/ 6 w 18"/>
                <a:gd name="T9" fmla="*/ 24 h 32"/>
                <a:gd name="T10" fmla="*/ 13 w 18"/>
                <a:gd name="T11" fmla="*/ 13 h 32"/>
                <a:gd name="T12" fmla="*/ 14 w 18"/>
                <a:gd name="T13" fmla="*/ 0 h 32"/>
                <a:gd name="T14" fmla="*/ 10 w 18"/>
                <a:gd name="T15" fmla="*/ 9 h 32"/>
                <a:gd name="T16" fmla="*/ 9 w 18"/>
                <a:gd name="T1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2">
                  <a:moveTo>
                    <a:pt x="9" y="8"/>
                  </a:moveTo>
                  <a:cubicBezTo>
                    <a:pt x="10" y="9"/>
                    <a:pt x="7" y="18"/>
                    <a:pt x="2" y="24"/>
                  </a:cubicBezTo>
                  <a:cubicBezTo>
                    <a:pt x="0" y="32"/>
                    <a:pt x="7" y="29"/>
                    <a:pt x="12" y="24"/>
                  </a:cubicBezTo>
                  <a:cubicBezTo>
                    <a:pt x="12" y="24"/>
                    <a:pt x="11" y="24"/>
                    <a:pt x="14" y="16"/>
                  </a:cubicBezTo>
                  <a:cubicBezTo>
                    <a:pt x="11" y="18"/>
                    <a:pt x="4" y="31"/>
                    <a:pt x="6" y="24"/>
                  </a:cubicBezTo>
                  <a:cubicBezTo>
                    <a:pt x="10" y="15"/>
                    <a:pt x="10" y="17"/>
                    <a:pt x="13" y="13"/>
                  </a:cubicBezTo>
                  <a:cubicBezTo>
                    <a:pt x="9" y="16"/>
                    <a:pt x="18" y="0"/>
                    <a:pt x="14" y="0"/>
                  </a:cubicBezTo>
                  <a:cubicBezTo>
                    <a:pt x="13" y="3"/>
                    <a:pt x="11" y="6"/>
                    <a:pt x="10" y="9"/>
                  </a:cubicBezTo>
                  <a:cubicBezTo>
                    <a:pt x="10" y="9"/>
                    <a:pt x="11" y="5"/>
                    <a:pt x="9"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4" name="Freeform 20389"/>
            <p:cNvSpPr/>
            <p:nvPr/>
          </p:nvSpPr>
          <p:spPr bwMode="auto">
            <a:xfrm>
              <a:off x="8470901" y="4225925"/>
              <a:ext cx="23813" cy="53975"/>
            </a:xfrm>
            <a:custGeom>
              <a:avLst/>
              <a:gdLst>
                <a:gd name="T0" fmla="*/ 0 w 7"/>
                <a:gd name="T1" fmla="*/ 13 h 16"/>
                <a:gd name="T2" fmla="*/ 0 w 7"/>
                <a:gd name="T3" fmla="*/ 16 h 16"/>
                <a:gd name="T4" fmla="*/ 5 w 7"/>
                <a:gd name="T5" fmla="*/ 7 h 16"/>
                <a:gd name="T6" fmla="*/ 6 w 7"/>
                <a:gd name="T7" fmla="*/ 0 h 16"/>
                <a:gd name="T8" fmla="*/ 0 w 7"/>
                <a:gd name="T9" fmla="*/ 14 h 16"/>
                <a:gd name="T10" fmla="*/ 0 w 7"/>
                <a:gd name="T11" fmla="*/ 13 h 16"/>
              </a:gdLst>
              <a:ahLst/>
              <a:cxnLst>
                <a:cxn ang="0">
                  <a:pos x="T0" y="T1"/>
                </a:cxn>
                <a:cxn ang="0">
                  <a:pos x="T2" y="T3"/>
                </a:cxn>
                <a:cxn ang="0">
                  <a:pos x="T4" y="T5"/>
                </a:cxn>
                <a:cxn ang="0">
                  <a:pos x="T6" y="T7"/>
                </a:cxn>
                <a:cxn ang="0">
                  <a:pos x="T8" y="T9"/>
                </a:cxn>
                <a:cxn ang="0">
                  <a:pos x="T10" y="T11"/>
                </a:cxn>
              </a:cxnLst>
              <a:rect l="0" t="0" r="r" b="b"/>
              <a:pathLst>
                <a:path w="7" h="16">
                  <a:moveTo>
                    <a:pt x="0" y="13"/>
                  </a:moveTo>
                  <a:cubicBezTo>
                    <a:pt x="0" y="16"/>
                    <a:pt x="0" y="16"/>
                    <a:pt x="0" y="16"/>
                  </a:cubicBezTo>
                  <a:cubicBezTo>
                    <a:pt x="1" y="12"/>
                    <a:pt x="2" y="10"/>
                    <a:pt x="5" y="7"/>
                  </a:cubicBezTo>
                  <a:cubicBezTo>
                    <a:pt x="6" y="2"/>
                    <a:pt x="7" y="0"/>
                    <a:pt x="6" y="0"/>
                  </a:cubicBezTo>
                  <a:cubicBezTo>
                    <a:pt x="4" y="4"/>
                    <a:pt x="2" y="9"/>
                    <a:pt x="0" y="14"/>
                  </a:cubicBez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5" name="Freeform 20390"/>
            <p:cNvSpPr/>
            <p:nvPr/>
          </p:nvSpPr>
          <p:spPr bwMode="auto">
            <a:xfrm>
              <a:off x="8447088" y="4279900"/>
              <a:ext cx="23813" cy="82550"/>
            </a:xfrm>
            <a:custGeom>
              <a:avLst/>
              <a:gdLst>
                <a:gd name="T0" fmla="*/ 4 w 7"/>
                <a:gd name="T1" fmla="*/ 13 h 24"/>
                <a:gd name="T2" fmla="*/ 1 w 7"/>
                <a:gd name="T3" fmla="*/ 7 h 24"/>
                <a:gd name="T4" fmla="*/ 1 w 7"/>
                <a:gd name="T5" fmla="*/ 20 h 24"/>
                <a:gd name="T6" fmla="*/ 4 w 7"/>
                <a:gd name="T7" fmla="*/ 13 h 24"/>
                <a:gd name="T8" fmla="*/ 3 w 7"/>
                <a:gd name="T9" fmla="*/ 21 h 24"/>
                <a:gd name="T10" fmla="*/ 5 w 7"/>
                <a:gd name="T11" fmla="*/ 14 h 24"/>
                <a:gd name="T12" fmla="*/ 5 w 7"/>
                <a:gd name="T13" fmla="*/ 14 h 24"/>
                <a:gd name="T14" fmla="*/ 5 w 7"/>
                <a:gd name="T15" fmla="*/ 14 h 24"/>
                <a:gd name="T16" fmla="*/ 5 w 7"/>
                <a:gd name="T17" fmla="*/ 14 h 24"/>
                <a:gd name="T18" fmla="*/ 5 w 7"/>
                <a:gd name="T19" fmla="*/ 14 h 24"/>
                <a:gd name="T20" fmla="*/ 5 w 7"/>
                <a:gd name="T21" fmla="*/ 14 h 24"/>
                <a:gd name="T22" fmla="*/ 4 w 7"/>
                <a:gd name="T23" fmla="*/ 13 h 24"/>
                <a:gd name="T24" fmla="*/ 5 w 7"/>
                <a:gd name="T25" fmla="*/ 14 h 24"/>
                <a:gd name="T26" fmla="*/ 5 w 7"/>
                <a:gd name="T27" fmla="*/ 14 h 24"/>
                <a:gd name="T28" fmla="*/ 5 w 7"/>
                <a:gd name="T29" fmla="*/ 14 h 24"/>
                <a:gd name="T30" fmla="*/ 6 w 7"/>
                <a:gd name="T31" fmla="*/ 6 h 24"/>
                <a:gd name="T32" fmla="*/ 6 w 7"/>
                <a:gd name="T33" fmla="*/ 2 h 24"/>
                <a:gd name="T34" fmla="*/ 7 w 7"/>
                <a:gd name="T35" fmla="*/ 0 h 24"/>
                <a:gd name="T36" fmla="*/ 6 w 7"/>
                <a:gd name="T37" fmla="*/ 1 h 24"/>
                <a:gd name="T38" fmla="*/ 5 w 7"/>
                <a:gd name="T39" fmla="*/ 4 h 24"/>
                <a:gd name="T40" fmla="*/ 4 w 7"/>
                <a:gd name="T41"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24">
                  <a:moveTo>
                    <a:pt x="4" y="13"/>
                  </a:moveTo>
                  <a:cubicBezTo>
                    <a:pt x="3" y="10"/>
                    <a:pt x="3" y="2"/>
                    <a:pt x="1" y="7"/>
                  </a:cubicBezTo>
                  <a:cubicBezTo>
                    <a:pt x="0" y="16"/>
                    <a:pt x="1" y="14"/>
                    <a:pt x="1" y="20"/>
                  </a:cubicBezTo>
                  <a:cubicBezTo>
                    <a:pt x="3" y="4"/>
                    <a:pt x="1" y="24"/>
                    <a:pt x="4" y="13"/>
                  </a:cubicBezTo>
                  <a:cubicBezTo>
                    <a:pt x="4" y="16"/>
                    <a:pt x="4" y="19"/>
                    <a:pt x="3" y="21"/>
                  </a:cubicBezTo>
                  <a:cubicBezTo>
                    <a:pt x="4" y="19"/>
                    <a:pt x="4" y="16"/>
                    <a:pt x="5" y="14"/>
                  </a:cubicBezTo>
                  <a:cubicBezTo>
                    <a:pt x="5" y="14"/>
                    <a:pt x="5" y="14"/>
                    <a:pt x="5" y="14"/>
                  </a:cubicBezTo>
                  <a:cubicBezTo>
                    <a:pt x="5" y="14"/>
                    <a:pt x="5" y="14"/>
                    <a:pt x="5" y="14"/>
                  </a:cubicBezTo>
                  <a:cubicBezTo>
                    <a:pt x="5" y="14"/>
                    <a:pt x="5" y="14"/>
                    <a:pt x="5" y="14"/>
                  </a:cubicBezTo>
                  <a:cubicBezTo>
                    <a:pt x="5" y="15"/>
                    <a:pt x="5" y="15"/>
                    <a:pt x="5" y="14"/>
                  </a:cubicBezTo>
                  <a:cubicBezTo>
                    <a:pt x="5" y="14"/>
                    <a:pt x="5" y="14"/>
                    <a:pt x="5" y="14"/>
                  </a:cubicBezTo>
                  <a:cubicBezTo>
                    <a:pt x="5" y="14"/>
                    <a:pt x="4" y="13"/>
                    <a:pt x="4" y="13"/>
                  </a:cubicBezTo>
                  <a:cubicBezTo>
                    <a:pt x="5" y="9"/>
                    <a:pt x="5" y="12"/>
                    <a:pt x="5" y="14"/>
                  </a:cubicBezTo>
                  <a:cubicBezTo>
                    <a:pt x="5" y="14"/>
                    <a:pt x="5" y="14"/>
                    <a:pt x="5" y="14"/>
                  </a:cubicBezTo>
                  <a:cubicBezTo>
                    <a:pt x="5" y="14"/>
                    <a:pt x="5" y="14"/>
                    <a:pt x="5" y="14"/>
                  </a:cubicBezTo>
                  <a:cubicBezTo>
                    <a:pt x="6" y="6"/>
                    <a:pt x="6" y="6"/>
                    <a:pt x="6" y="6"/>
                  </a:cubicBezTo>
                  <a:cubicBezTo>
                    <a:pt x="6" y="2"/>
                    <a:pt x="6" y="2"/>
                    <a:pt x="6" y="2"/>
                  </a:cubicBezTo>
                  <a:cubicBezTo>
                    <a:pt x="6" y="1"/>
                    <a:pt x="6" y="1"/>
                    <a:pt x="7" y="0"/>
                  </a:cubicBezTo>
                  <a:cubicBezTo>
                    <a:pt x="6" y="0"/>
                    <a:pt x="6" y="1"/>
                    <a:pt x="6" y="1"/>
                  </a:cubicBezTo>
                  <a:cubicBezTo>
                    <a:pt x="6" y="2"/>
                    <a:pt x="6" y="3"/>
                    <a:pt x="5" y="4"/>
                  </a:cubicBezTo>
                  <a:cubicBezTo>
                    <a:pt x="5" y="7"/>
                    <a:pt x="5" y="9"/>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6" name="Freeform 20391"/>
            <p:cNvSpPr/>
            <p:nvPr/>
          </p:nvSpPr>
          <p:spPr bwMode="auto">
            <a:xfrm>
              <a:off x="8420101" y="4583113"/>
              <a:ext cx="3175" cy="7938"/>
            </a:xfrm>
            <a:custGeom>
              <a:avLst/>
              <a:gdLst>
                <a:gd name="T0" fmla="*/ 0 w 1"/>
                <a:gd name="T1" fmla="*/ 2 h 2"/>
                <a:gd name="T2" fmla="*/ 1 w 1"/>
                <a:gd name="T3" fmla="*/ 2 h 2"/>
                <a:gd name="T4" fmla="*/ 0 w 1"/>
                <a:gd name="T5" fmla="*/ 2 h 2"/>
              </a:gdLst>
              <a:ahLst/>
              <a:cxnLst>
                <a:cxn ang="0">
                  <a:pos x="T0" y="T1"/>
                </a:cxn>
                <a:cxn ang="0">
                  <a:pos x="T2" y="T3"/>
                </a:cxn>
                <a:cxn ang="0">
                  <a:pos x="T4" y="T5"/>
                </a:cxn>
              </a:cxnLst>
              <a:rect l="0" t="0" r="r" b="b"/>
              <a:pathLst>
                <a:path w="1" h="2">
                  <a:moveTo>
                    <a:pt x="0" y="2"/>
                  </a:moveTo>
                  <a:cubicBezTo>
                    <a:pt x="0" y="2"/>
                    <a:pt x="0" y="2"/>
                    <a:pt x="1" y="2"/>
                  </a:cubicBezTo>
                  <a:cubicBezTo>
                    <a:pt x="0" y="1"/>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7" name="Freeform 20392"/>
            <p:cNvSpPr/>
            <p:nvPr/>
          </p:nvSpPr>
          <p:spPr bwMode="auto">
            <a:xfrm>
              <a:off x="8423276" y="4538663"/>
              <a:ext cx="14288" cy="79375"/>
            </a:xfrm>
            <a:custGeom>
              <a:avLst/>
              <a:gdLst>
                <a:gd name="T0" fmla="*/ 0 w 4"/>
                <a:gd name="T1" fmla="*/ 9 h 23"/>
                <a:gd name="T2" fmla="*/ 1 w 4"/>
                <a:gd name="T3" fmla="*/ 15 h 23"/>
                <a:gd name="T4" fmla="*/ 0 w 4"/>
                <a:gd name="T5" fmla="*/ 15 h 23"/>
                <a:gd name="T6" fmla="*/ 2 w 4"/>
                <a:gd name="T7" fmla="*/ 16 h 23"/>
                <a:gd name="T8" fmla="*/ 1 w 4"/>
                <a:gd name="T9" fmla="*/ 15 h 23"/>
                <a:gd name="T10" fmla="*/ 4 w 4"/>
                <a:gd name="T11" fmla="*/ 1 h 23"/>
                <a:gd name="T12" fmla="*/ 0 w 4"/>
                <a:gd name="T13" fmla="*/ 9 h 23"/>
              </a:gdLst>
              <a:ahLst/>
              <a:cxnLst>
                <a:cxn ang="0">
                  <a:pos x="T0" y="T1"/>
                </a:cxn>
                <a:cxn ang="0">
                  <a:pos x="T2" y="T3"/>
                </a:cxn>
                <a:cxn ang="0">
                  <a:pos x="T4" y="T5"/>
                </a:cxn>
                <a:cxn ang="0">
                  <a:pos x="T6" y="T7"/>
                </a:cxn>
                <a:cxn ang="0">
                  <a:pos x="T8" y="T9"/>
                </a:cxn>
                <a:cxn ang="0">
                  <a:pos x="T10" y="T11"/>
                </a:cxn>
                <a:cxn ang="0">
                  <a:pos x="T12" y="T13"/>
                </a:cxn>
              </a:cxnLst>
              <a:rect l="0" t="0" r="r" b="b"/>
              <a:pathLst>
                <a:path w="4" h="23">
                  <a:moveTo>
                    <a:pt x="0" y="9"/>
                  </a:moveTo>
                  <a:cubicBezTo>
                    <a:pt x="0" y="10"/>
                    <a:pt x="1" y="11"/>
                    <a:pt x="1" y="15"/>
                  </a:cubicBezTo>
                  <a:cubicBezTo>
                    <a:pt x="1" y="18"/>
                    <a:pt x="0" y="15"/>
                    <a:pt x="0" y="15"/>
                  </a:cubicBezTo>
                  <a:cubicBezTo>
                    <a:pt x="0" y="17"/>
                    <a:pt x="1" y="23"/>
                    <a:pt x="2" y="16"/>
                  </a:cubicBezTo>
                  <a:cubicBezTo>
                    <a:pt x="1" y="15"/>
                    <a:pt x="1" y="15"/>
                    <a:pt x="1" y="15"/>
                  </a:cubicBezTo>
                  <a:cubicBezTo>
                    <a:pt x="2" y="8"/>
                    <a:pt x="4" y="0"/>
                    <a:pt x="4" y="1"/>
                  </a:cubicBezTo>
                  <a:cubicBezTo>
                    <a:pt x="3" y="3"/>
                    <a:pt x="2" y="5"/>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8" name="Freeform 20393"/>
            <p:cNvSpPr/>
            <p:nvPr/>
          </p:nvSpPr>
          <p:spPr bwMode="auto">
            <a:xfrm>
              <a:off x="8431213" y="4398963"/>
              <a:ext cx="6350" cy="47625"/>
            </a:xfrm>
            <a:custGeom>
              <a:avLst/>
              <a:gdLst>
                <a:gd name="T0" fmla="*/ 2 w 2"/>
                <a:gd name="T1" fmla="*/ 13 h 14"/>
                <a:gd name="T2" fmla="*/ 2 w 2"/>
                <a:gd name="T3" fmla="*/ 0 h 14"/>
                <a:gd name="T4" fmla="*/ 0 w 2"/>
                <a:gd name="T5" fmla="*/ 6 h 14"/>
                <a:gd name="T6" fmla="*/ 1 w 2"/>
                <a:gd name="T7" fmla="*/ 6 h 14"/>
                <a:gd name="T8" fmla="*/ 2 w 2"/>
                <a:gd name="T9" fmla="*/ 13 h 14"/>
              </a:gdLst>
              <a:ahLst/>
              <a:cxnLst>
                <a:cxn ang="0">
                  <a:pos x="T0" y="T1"/>
                </a:cxn>
                <a:cxn ang="0">
                  <a:pos x="T2" y="T3"/>
                </a:cxn>
                <a:cxn ang="0">
                  <a:pos x="T4" y="T5"/>
                </a:cxn>
                <a:cxn ang="0">
                  <a:pos x="T6" y="T7"/>
                </a:cxn>
                <a:cxn ang="0">
                  <a:pos x="T8" y="T9"/>
                </a:cxn>
              </a:cxnLst>
              <a:rect l="0" t="0" r="r" b="b"/>
              <a:pathLst>
                <a:path w="2" h="14">
                  <a:moveTo>
                    <a:pt x="2" y="13"/>
                  </a:moveTo>
                  <a:cubicBezTo>
                    <a:pt x="2" y="0"/>
                    <a:pt x="2" y="0"/>
                    <a:pt x="2" y="0"/>
                  </a:cubicBezTo>
                  <a:cubicBezTo>
                    <a:pt x="0" y="6"/>
                    <a:pt x="0" y="6"/>
                    <a:pt x="0" y="6"/>
                  </a:cubicBezTo>
                  <a:cubicBezTo>
                    <a:pt x="1" y="6"/>
                    <a:pt x="1" y="6"/>
                    <a:pt x="1" y="6"/>
                  </a:cubicBezTo>
                  <a:cubicBezTo>
                    <a:pt x="0" y="14"/>
                    <a:pt x="1" y="12"/>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9" name="Freeform 20394"/>
            <p:cNvSpPr/>
            <p:nvPr/>
          </p:nvSpPr>
          <p:spPr bwMode="auto">
            <a:xfrm>
              <a:off x="8497888" y="4202113"/>
              <a:ext cx="7938" cy="23813"/>
            </a:xfrm>
            <a:custGeom>
              <a:avLst/>
              <a:gdLst>
                <a:gd name="T0" fmla="*/ 0 w 2"/>
                <a:gd name="T1" fmla="*/ 5 h 7"/>
                <a:gd name="T2" fmla="*/ 1 w 2"/>
                <a:gd name="T3" fmla="*/ 7 h 7"/>
                <a:gd name="T4" fmla="*/ 2 w 2"/>
                <a:gd name="T5" fmla="*/ 0 h 7"/>
                <a:gd name="T6" fmla="*/ 0 w 2"/>
                <a:gd name="T7" fmla="*/ 5 h 7"/>
              </a:gdLst>
              <a:ahLst/>
              <a:cxnLst>
                <a:cxn ang="0">
                  <a:pos x="T0" y="T1"/>
                </a:cxn>
                <a:cxn ang="0">
                  <a:pos x="T2" y="T3"/>
                </a:cxn>
                <a:cxn ang="0">
                  <a:pos x="T4" y="T5"/>
                </a:cxn>
                <a:cxn ang="0">
                  <a:pos x="T6" y="T7"/>
                </a:cxn>
              </a:cxnLst>
              <a:rect l="0" t="0" r="r" b="b"/>
              <a:pathLst>
                <a:path w="2" h="7">
                  <a:moveTo>
                    <a:pt x="0" y="5"/>
                  </a:moveTo>
                  <a:cubicBezTo>
                    <a:pt x="1" y="7"/>
                    <a:pt x="1" y="7"/>
                    <a:pt x="1" y="7"/>
                  </a:cubicBezTo>
                  <a:cubicBezTo>
                    <a:pt x="1" y="5"/>
                    <a:pt x="2" y="2"/>
                    <a:pt x="2" y="0"/>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0" name="Freeform 20395"/>
            <p:cNvSpPr/>
            <p:nvPr/>
          </p:nvSpPr>
          <p:spPr bwMode="auto">
            <a:xfrm>
              <a:off x="8526463" y="4160838"/>
              <a:ext cx="6350" cy="14288"/>
            </a:xfrm>
            <a:custGeom>
              <a:avLst/>
              <a:gdLst>
                <a:gd name="T0" fmla="*/ 0 w 4"/>
                <a:gd name="T1" fmla="*/ 7 h 9"/>
                <a:gd name="T2" fmla="*/ 2 w 4"/>
                <a:gd name="T3" fmla="*/ 9 h 9"/>
                <a:gd name="T4" fmla="*/ 4 w 4"/>
                <a:gd name="T5" fmla="*/ 0 h 9"/>
                <a:gd name="T6" fmla="*/ 0 w 4"/>
                <a:gd name="T7" fmla="*/ 7 h 9"/>
              </a:gdLst>
              <a:ahLst/>
              <a:cxnLst>
                <a:cxn ang="0">
                  <a:pos x="T0" y="T1"/>
                </a:cxn>
                <a:cxn ang="0">
                  <a:pos x="T2" y="T3"/>
                </a:cxn>
                <a:cxn ang="0">
                  <a:pos x="T4" y="T5"/>
                </a:cxn>
                <a:cxn ang="0">
                  <a:pos x="T6" y="T7"/>
                </a:cxn>
              </a:cxnLst>
              <a:rect l="0" t="0" r="r" b="b"/>
              <a:pathLst>
                <a:path w="4" h="9">
                  <a:moveTo>
                    <a:pt x="0" y="7"/>
                  </a:moveTo>
                  <a:lnTo>
                    <a:pt x="2" y="9"/>
                  </a:lnTo>
                  <a:lnTo>
                    <a:pt x="4"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1" name="Freeform 20396"/>
            <p:cNvSpPr/>
            <p:nvPr/>
          </p:nvSpPr>
          <p:spPr bwMode="auto">
            <a:xfrm>
              <a:off x="7913688" y="3613150"/>
              <a:ext cx="3175" cy="12700"/>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2" name="Freeform 20397"/>
            <p:cNvSpPr/>
            <p:nvPr/>
          </p:nvSpPr>
          <p:spPr bwMode="auto">
            <a:xfrm>
              <a:off x="7904163" y="3517900"/>
              <a:ext cx="3175" cy="6350"/>
            </a:xfrm>
            <a:custGeom>
              <a:avLst/>
              <a:gdLst>
                <a:gd name="T0" fmla="*/ 0 w 1"/>
                <a:gd name="T1" fmla="*/ 0 h 2"/>
                <a:gd name="T2" fmla="*/ 0 w 1"/>
                <a:gd name="T3" fmla="*/ 0 h 2"/>
                <a:gd name="T4" fmla="*/ 0 w 1"/>
                <a:gd name="T5" fmla="*/ 0 h 2"/>
              </a:gdLst>
              <a:ahLst/>
              <a:cxnLst>
                <a:cxn ang="0">
                  <a:pos x="T0" y="T1"/>
                </a:cxn>
                <a:cxn ang="0">
                  <a:pos x="T2" y="T3"/>
                </a:cxn>
                <a:cxn ang="0">
                  <a:pos x="T4" y="T5"/>
                </a:cxn>
              </a:cxnLst>
              <a:rect l="0" t="0" r="r" b="b"/>
              <a:pathLst>
                <a:path w="1" h="2">
                  <a:moveTo>
                    <a:pt x="0" y="0"/>
                  </a:moveTo>
                  <a:cubicBezTo>
                    <a:pt x="0" y="0"/>
                    <a:pt x="0" y="0"/>
                    <a:pt x="0" y="0"/>
                  </a:cubicBezTo>
                  <a:cubicBezTo>
                    <a:pt x="0" y="1"/>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3" name="Freeform 20398"/>
            <p:cNvSpPr/>
            <p:nvPr/>
          </p:nvSpPr>
          <p:spPr bwMode="auto">
            <a:xfrm>
              <a:off x="8491538" y="3363913"/>
              <a:ext cx="11113" cy="68263"/>
            </a:xfrm>
            <a:custGeom>
              <a:avLst/>
              <a:gdLst>
                <a:gd name="T0" fmla="*/ 1 w 3"/>
                <a:gd name="T1" fmla="*/ 20 h 20"/>
                <a:gd name="T2" fmla="*/ 1 w 3"/>
                <a:gd name="T3" fmla="*/ 19 h 20"/>
                <a:gd name="T4" fmla="*/ 1 w 3"/>
                <a:gd name="T5" fmla="*/ 17 h 20"/>
                <a:gd name="T6" fmla="*/ 2 w 3"/>
                <a:gd name="T7" fmla="*/ 14 h 20"/>
                <a:gd name="T8" fmla="*/ 2 w 3"/>
                <a:gd name="T9" fmla="*/ 7 h 20"/>
                <a:gd name="T10" fmla="*/ 2 w 3"/>
                <a:gd name="T11" fmla="*/ 1 h 20"/>
                <a:gd name="T12" fmla="*/ 0 w 3"/>
                <a:gd name="T13" fmla="*/ 5 h 20"/>
                <a:gd name="T14" fmla="*/ 1 w 3"/>
                <a:gd name="T15" fmla="*/ 14 h 20"/>
                <a:gd name="T16" fmla="*/ 1 w 3"/>
                <a:gd name="T17" fmla="*/ 18 h 20"/>
                <a:gd name="T18" fmla="*/ 1 w 3"/>
                <a:gd name="T19" fmla="*/ 19 h 20"/>
                <a:gd name="T20" fmla="*/ 1 w 3"/>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0">
                  <a:moveTo>
                    <a:pt x="1" y="20"/>
                  </a:moveTo>
                  <a:cubicBezTo>
                    <a:pt x="1" y="20"/>
                    <a:pt x="1" y="20"/>
                    <a:pt x="1" y="19"/>
                  </a:cubicBezTo>
                  <a:cubicBezTo>
                    <a:pt x="1" y="17"/>
                    <a:pt x="1" y="17"/>
                    <a:pt x="1" y="17"/>
                  </a:cubicBezTo>
                  <a:cubicBezTo>
                    <a:pt x="1" y="16"/>
                    <a:pt x="2" y="15"/>
                    <a:pt x="2" y="14"/>
                  </a:cubicBezTo>
                  <a:cubicBezTo>
                    <a:pt x="2" y="11"/>
                    <a:pt x="2" y="9"/>
                    <a:pt x="2" y="7"/>
                  </a:cubicBezTo>
                  <a:cubicBezTo>
                    <a:pt x="3" y="3"/>
                    <a:pt x="3" y="0"/>
                    <a:pt x="2" y="1"/>
                  </a:cubicBezTo>
                  <a:cubicBezTo>
                    <a:pt x="1" y="3"/>
                    <a:pt x="1" y="4"/>
                    <a:pt x="0" y="5"/>
                  </a:cubicBezTo>
                  <a:cubicBezTo>
                    <a:pt x="1" y="8"/>
                    <a:pt x="1" y="11"/>
                    <a:pt x="1" y="14"/>
                  </a:cubicBezTo>
                  <a:cubicBezTo>
                    <a:pt x="1" y="15"/>
                    <a:pt x="1" y="16"/>
                    <a:pt x="1" y="18"/>
                  </a:cubicBezTo>
                  <a:cubicBezTo>
                    <a:pt x="1" y="18"/>
                    <a:pt x="1" y="19"/>
                    <a:pt x="1" y="19"/>
                  </a:cubicBezTo>
                  <a:cubicBezTo>
                    <a:pt x="1" y="20"/>
                    <a:pt x="1" y="2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4" name="Freeform 20399"/>
            <p:cNvSpPr/>
            <p:nvPr/>
          </p:nvSpPr>
          <p:spPr bwMode="auto">
            <a:xfrm>
              <a:off x="8091488" y="3514725"/>
              <a:ext cx="9525" cy="19050"/>
            </a:xfrm>
            <a:custGeom>
              <a:avLst/>
              <a:gdLst>
                <a:gd name="T0" fmla="*/ 1 w 3"/>
                <a:gd name="T1" fmla="*/ 0 h 6"/>
                <a:gd name="T2" fmla="*/ 0 w 3"/>
                <a:gd name="T3" fmla="*/ 2 h 6"/>
                <a:gd name="T4" fmla="*/ 3 w 3"/>
                <a:gd name="T5" fmla="*/ 6 h 6"/>
                <a:gd name="T6" fmla="*/ 1 w 3"/>
                <a:gd name="T7" fmla="*/ 0 h 6"/>
              </a:gdLst>
              <a:ahLst/>
              <a:cxnLst>
                <a:cxn ang="0">
                  <a:pos x="T0" y="T1"/>
                </a:cxn>
                <a:cxn ang="0">
                  <a:pos x="T2" y="T3"/>
                </a:cxn>
                <a:cxn ang="0">
                  <a:pos x="T4" y="T5"/>
                </a:cxn>
                <a:cxn ang="0">
                  <a:pos x="T6" y="T7"/>
                </a:cxn>
              </a:cxnLst>
              <a:rect l="0" t="0" r="r" b="b"/>
              <a:pathLst>
                <a:path w="3" h="6">
                  <a:moveTo>
                    <a:pt x="1" y="0"/>
                  </a:moveTo>
                  <a:cubicBezTo>
                    <a:pt x="1" y="1"/>
                    <a:pt x="1" y="1"/>
                    <a:pt x="0" y="2"/>
                  </a:cubicBezTo>
                  <a:cubicBezTo>
                    <a:pt x="1" y="3"/>
                    <a:pt x="2" y="4"/>
                    <a:pt x="3" y="6"/>
                  </a:cubicBezTo>
                  <a:cubicBezTo>
                    <a:pt x="2" y="4"/>
                    <a:pt x="1" y="2"/>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5" name="Freeform 20400"/>
            <p:cNvSpPr/>
            <p:nvPr/>
          </p:nvSpPr>
          <p:spPr bwMode="auto">
            <a:xfrm>
              <a:off x="8067676" y="3479800"/>
              <a:ext cx="0" cy="23813"/>
            </a:xfrm>
            <a:custGeom>
              <a:avLst/>
              <a:gdLst>
                <a:gd name="T0" fmla="*/ 7 h 7"/>
                <a:gd name="T1" fmla="*/ 0 h 7"/>
                <a:gd name="T2" fmla="*/ 7 h 7"/>
              </a:gdLst>
              <a:ahLst/>
              <a:cxnLst>
                <a:cxn ang="0">
                  <a:pos x="0" y="T0"/>
                </a:cxn>
                <a:cxn ang="0">
                  <a:pos x="0" y="T1"/>
                </a:cxn>
                <a:cxn ang="0">
                  <a:pos x="0" y="T2"/>
                </a:cxn>
              </a:cxnLst>
              <a:rect l="0" t="0" r="r" b="b"/>
              <a:pathLst>
                <a:path h="7">
                  <a:moveTo>
                    <a:pt x="0" y="7"/>
                  </a:moveTo>
                  <a:cubicBezTo>
                    <a:pt x="0" y="0"/>
                    <a:pt x="0" y="0"/>
                    <a:pt x="0" y="0"/>
                  </a:cubicBezTo>
                  <a:cubicBezTo>
                    <a:pt x="0" y="1"/>
                    <a:pt x="0"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6" name="Freeform 20401"/>
            <p:cNvSpPr/>
            <p:nvPr/>
          </p:nvSpPr>
          <p:spPr bwMode="auto">
            <a:xfrm>
              <a:off x="7666038" y="3725863"/>
              <a:ext cx="14288" cy="15875"/>
            </a:xfrm>
            <a:custGeom>
              <a:avLst/>
              <a:gdLst>
                <a:gd name="T0" fmla="*/ 4 w 4"/>
                <a:gd name="T1" fmla="*/ 2 h 5"/>
                <a:gd name="T2" fmla="*/ 0 w 4"/>
                <a:gd name="T3" fmla="*/ 0 h 5"/>
                <a:gd name="T4" fmla="*/ 4 w 4"/>
                <a:gd name="T5" fmla="*/ 2 h 5"/>
              </a:gdLst>
              <a:ahLst/>
              <a:cxnLst>
                <a:cxn ang="0">
                  <a:pos x="T0" y="T1"/>
                </a:cxn>
                <a:cxn ang="0">
                  <a:pos x="T2" y="T3"/>
                </a:cxn>
                <a:cxn ang="0">
                  <a:pos x="T4" y="T5"/>
                </a:cxn>
              </a:cxnLst>
              <a:rect l="0" t="0" r="r" b="b"/>
              <a:pathLst>
                <a:path w="4" h="5">
                  <a:moveTo>
                    <a:pt x="4" y="2"/>
                  </a:moveTo>
                  <a:cubicBezTo>
                    <a:pt x="0" y="0"/>
                    <a:pt x="0" y="0"/>
                    <a:pt x="0" y="0"/>
                  </a:cubicBezTo>
                  <a:cubicBezTo>
                    <a:pt x="4" y="5"/>
                    <a:pt x="3" y="3"/>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7" name="Freeform 20402"/>
            <p:cNvSpPr/>
            <p:nvPr/>
          </p:nvSpPr>
          <p:spPr bwMode="auto">
            <a:xfrm>
              <a:off x="8589963" y="3678238"/>
              <a:ext cx="47625" cy="19050"/>
            </a:xfrm>
            <a:custGeom>
              <a:avLst/>
              <a:gdLst>
                <a:gd name="T0" fmla="*/ 14 w 14"/>
                <a:gd name="T1" fmla="*/ 0 h 6"/>
                <a:gd name="T2" fmla="*/ 8 w 14"/>
                <a:gd name="T3" fmla="*/ 2 h 6"/>
                <a:gd name="T4" fmla="*/ 5 w 14"/>
                <a:gd name="T5" fmla="*/ 3 h 6"/>
                <a:gd name="T6" fmla="*/ 0 w 14"/>
                <a:gd name="T7" fmla="*/ 6 h 6"/>
                <a:gd name="T8" fmla="*/ 8 w 14"/>
                <a:gd name="T9" fmla="*/ 3 h 6"/>
                <a:gd name="T10" fmla="*/ 9 w 14"/>
                <a:gd name="T11" fmla="*/ 3 h 6"/>
                <a:gd name="T12" fmla="*/ 10 w 14"/>
                <a:gd name="T13" fmla="*/ 2 h 6"/>
                <a:gd name="T14" fmla="*/ 11 w 14"/>
                <a:gd name="T15" fmla="*/ 1 h 6"/>
                <a:gd name="T16" fmla="*/ 14 w 14"/>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6">
                  <a:moveTo>
                    <a:pt x="14" y="0"/>
                  </a:moveTo>
                  <a:cubicBezTo>
                    <a:pt x="12" y="0"/>
                    <a:pt x="10" y="1"/>
                    <a:pt x="8" y="2"/>
                  </a:cubicBezTo>
                  <a:cubicBezTo>
                    <a:pt x="7" y="2"/>
                    <a:pt x="6" y="3"/>
                    <a:pt x="5" y="3"/>
                  </a:cubicBezTo>
                  <a:cubicBezTo>
                    <a:pt x="3" y="4"/>
                    <a:pt x="1" y="5"/>
                    <a:pt x="0" y="6"/>
                  </a:cubicBezTo>
                  <a:cubicBezTo>
                    <a:pt x="3" y="5"/>
                    <a:pt x="6" y="4"/>
                    <a:pt x="8" y="3"/>
                  </a:cubicBezTo>
                  <a:cubicBezTo>
                    <a:pt x="8" y="3"/>
                    <a:pt x="8" y="3"/>
                    <a:pt x="9" y="3"/>
                  </a:cubicBezTo>
                  <a:cubicBezTo>
                    <a:pt x="9" y="3"/>
                    <a:pt x="9" y="2"/>
                    <a:pt x="10" y="2"/>
                  </a:cubicBezTo>
                  <a:cubicBezTo>
                    <a:pt x="10" y="2"/>
                    <a:pt x="11" y="2"/>
                    <a:pt x="11" y="1"/>
                  </a:cubicBezTo>
                  <a:cubicBezTo>
                    <a:pt x="12" y="1"/>
                    <a:pt x="13"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8" name="Freeform 20403"/>
            <p:cNvSpPr/>
            <p:nvPr/>
          </p:nvSpPr>
          <p:spPr bwMode="auto">
            <a:xfrm>
              <a:off x="7850188" y="3582988"/>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2"/>
                    <a:pt x="1" y="3"/>
                    <a:pt x="1" y="3"/>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9" name="Freeform 20404"/>
            <p:cNvSpPr/>
            <p:nvPr/>
          </p:nvSpPr>
          <p:spPr bwMode="auto">
            <a:xfrm>
              <a:off x="8545513" y="3697288"/>
              <a:ext cx="44450" cy="31750"/>
            </a:xfrm>
            <a:custGeom>
              <a:avLst/>
              <a:gdLst>
                <a:gd name="T0" fmla="*/ 0 w 13"/>
                <a:gd name="T1" fmla="*/ 9 h 9"/>
                <a:gd name="T2" fmla="*/ 3 w 13"/>
                <a:gd name="T3" fmla="*/ 8 h 9"/>
                <a:gd name="T4" fmla="*/ 13 w 13"/>
                <a:gd name="T5" fmla="*/ 0 h 9"/>
                <a:gd name="T6" fmla="*/ 6 w 13"/>
                <a:gd name="T7" fmla="*/ 4 h 9"/>
                <a:gd name="T8" fmla="*/ 0 w 13"/>
                <a:gd name="T9" fmla="*/ 9 h 9"/>
              </a:gdLst>
              <a:ahLst/>
              <a:cxnLst>
                <a:cxn ang="0">
                  <a:pos x="T0" y="T1"/>
                </a:cxn>
                <a:cxn ang="0">
                  <a:pos x="T2" y="T3"/>
                </a:cxn>
                <a:cxn ang="0">
                  <a:pos x="T4" y="T5"/>
                </a:cxn>
                <a:cxn ang="0">
                  <a:pos x="T6" y="T7"/>
                </a:cxn>
                <a:cxn ang="0">
                  <a:pos x="T8" y="T9"/>
                </a:cxn>
              </a:cxnLst>
              <a:rect l="0" t="0" r="r" b="b"/>
              <a:pathLst>
                <a:path w="13" h="9">
                  <a:moveTo>
                    <a:pt x="0" y="9"/>
                  </a:moveTo>
                  <a:cubicBezTo>
                    <a:pt x="1" y="9"/>
                    <a:pt x="2" y="8"/>
                    <a:pt x="3" y="8"/>
                  </a:cubicBezTo>
                  <a:cubicBezTo>
                    <a:pt x="6" y="5"/>
                    <a:pt x="9" y="3"/>
                    <a:pt x="13" y="0"/>
                  </a:cubicBezTo>
                  <a:cubicBezTo>
                    <a:pt x="11" y="1"/>
                    <a:pt x="8" y="2"/>
                    <a:pt x="6" y="4"/>
                  </a:cubicBezTo>
                  <a:cubicBezTo>
                    <a:pt x="4" y="5"/>
                    <a:pt x="2" y="7"/>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0" name="Freeform 20405"/>
            <p:cNvSpPr/>
            <p:nvPr/>
          </p:nvSpPr>
          <p:spPr bwMode="auto">
            <a:xfrm>
              <a:off x="7812088" y="4383088"/>
              <a:ext cx="3175" cy="6350"/>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1" y="2"/>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1" name="Freeform 20406"/>
            <p:cNvSpPr/>
            <p:nvPr/>
          </p:nvSpPr>
          <p:spPr bwMode="auto">
            <a:xfrm>
              <a:off x="7897813" y="4913313"/>
              <a:ext cx="3175" cy="23813"/>
            </a:xfrm>
            <a:custGeom>
              <a:avLst/>
              <a:gdLst>
                <a:gd name="T0" fmla="*/ 1 w 1"/>
                <a:gd name="T1" fmla="*/ 7 h 7"/>
                <a:gd name="T2" fmla="*/ 0 w 1"/>
                <a:gd name="T3" fmla="*/ 0 h 7"/>
                <a:gd name="T4" fmla="*/ 1 w 1"/>
                <a:gd name="T5" fmla="*/ 7 h 7"/>
              </a:gdLst>
              <a:ahLst/>
              <a:cxnLst>
                <a:cxn ang="0">
                  <a:pos x="T0" y="T1"/>
                </a:cxn>
                <a:cxn ang="0">
                  <a:pos x="T2" y="T3"/>
                </a:cxn>
                <a:cxn ang="0">
                  <a:pos x="T4" y="T5"/>
                </a:cxn>
              </a:cxnLst>
              <a:rect l="0" t="0" r="r" b="b"/>
              <a:pathLst>
                <a:path w="1" h="7">
                  <a:moveTo>
                    <a:pt x="1" y="7"/>
                  </a:moveTo>
                  <a:cubicBezTo>
                    <a:pt x="1" y="5"/>
                    <a:pt x="0" y="3"/>
                    <a:pt x="0" y="0"/>
                  </a:cubicBezTo>
                  <a:cubicBezTo>
                    <a:pt x="0" y="1"/>
                    <a:pt x="0" y="3"/>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2" name="Freeform 20407"/>
            <p:cNvSpPr/>
            <p:nvPr/>
          </p:nvSpPr>
          <p:spPr bwMode="auto">
            <a:xfrm>
              <a:off x="8651876" y="3976688"/>
              <a:ext cx="6350" cy="11113"/>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3" name="Freeform 20408"/>
            <p:cNvSpPr/>
            <p:nvPr/>
          </p:nvSpPr>
          <p:spPr bwMode="auto">
            <a:xfrm>
              <a:off x="8604251" y="4008438"/>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1"/>
                    <a:pt x="1" y="0"/>
                  </a:cubicBezTo>
                  <a:cubicBezTo>
                    <a:pt x="1" y="1"/>
                    <a:pt x="1"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4" name="Freeform 20409"/>
            <p:cNvSpPr/>
            <p:nvPr/>
          </p:nvSpPr>
          <p:spPr bwMode="auto">
            <a:xfrm>
              <a:off x="8485188" y="3844925"/>
              <a:ext cx="3175" cy="3175"/>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5" name="Freeform 20410"/>
            <p:cNvSpPr/>
            <p:nvPr/>
          </p:nvSpPr>
          <p:spPr bwMode="auto">
            <a:xfrm>
              <a:off x="8643938" y="3981450"/>
              <a:ext cx="11113" cy="9525"/>
            </a:xfrm>
            <a:custGeom>
              <a:avLst/>
              <a:gdLst>
                <a:gd name="T0" fmla="*/ 0 w 3"/>
                <a:gd name="T1" fmla="*/ 3 h 3"/>
                <a:gd name="T2" fmla="*/ 3 w 3"/>
                <a:gd name="T3" fmla="*/ 0 h 3"/>
                <a:gd name="T4" fmla="*/ 0 w 3"/>
                <a:gd name="T5" fmla="*/ 3 h 3"/>
              </a:gdLst>
              <a:ahLst/>
              <a:cxnLst>
                <a:cxn ang="0">
                  <a:pos x="T0" y="T1"/>
                </a:cxn>
                <a:cxn ang="0">
                  <a:pos x="T2" y="T3"/>
                </a:cxn>
                <a:cxn ang="0">
                  <a:pos x="T4" y="T5"/>
                </a:cxn>
              </a:cxnLst>
              <a:rect l="0" t="0" r="r" b="b"/>
              <a:pathLst>
                <a:path w="3" h="3">
                  <a:moveTo>
                    <a:pt x="0" y="3"/>
                  </a:moveTo>
                  <a:cubicBezTo>
                    <a:pt x="1" y="2"/>
                    <a:pt x="2" y="1"/>
                    <a:pt x="3" y="0"/>
                  </a:cubicBezTo>
                  <a:cubicBezTo>
                    <a:pt x="3" y="0"/>
                    <a:pt x="2"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6" name="Freeform 20411"/>
            <p:cNvSpPr/>
            <p:nvPr/>
          </p:nvSpPr>
          <p:spPr bwMode="auto">
            <a:xfrm>
              <a:off x="8643938" y="3990975"/>
              <a:ext cx="4763" cy="9525"/>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3"/>
                    <a:pt x="0"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7" name="Freeform 20412"/>
            <p:cNvSpPr/>
            <p:nvPr/>
          </p:nvSpPr>
          <p:spPr bwMode="auto">
            <a:xfrm>
              <a:off x="8655051" y="3960813"/>
              <a:ext cx="12700" cy="20638"/>
            </a:xfrm>
            <a:custGeom>
              <a:avLst/>
              <a:gdLst>
                <a:gd name="T0" fmla="*/ 4 w 4"/>
                <a:gd name="T1" fmla="*/ 0 h 6"/>
                <a:gd name="T2" fmla="*/ 0 w 4"/>
                <a:gd name="T3" fmla="*/ 6 h 6"/>
                <a:gd name="T4" fmla="*/ 1 w 4"/>
                <a:gd name="T5" fmla="*/ 5 h 6"/>
                <a:gd name="T6" fmla="*/ 4 w 4"/>
                <a:gd name="T7" fmla="*/ 0 h 6"/>
              </a:gdLst>
              <a:ahLst/>
              <a:cxnLst>
                <a:cxn ang="0">
                  <a:pos x="T0" y="T1"/>
                </a:cxn>
                <a:cxn ang="0">
                  <a:pos x="T2" y="T3"/>
                </a:cxn>
                <a:cxn ang="0">
                  <a:pos x="T4" y="T5"/>
                </a:cxn>
                <a:cxn ang="0">
                  <a:pos x="T6" y="T7"/>
                </a:cxn>
              </a:cxnLst>
              <a:rect l="0" t="0" r="r" b="b"/>
              <a:pathLst>
                <a:path w="4" h="6">
                  <a:moveTo>
                    <a:pt x="4" y="0"/>
                  </a:moveTo>
                  <a:cubicBezTo>
                    <a:pt x="3" y="2"/>
                    <a:pt x="2" y="4"/>
                    <a:pt x="0" y="6"/>
                  </a:cubicBezTo>
                  <a:cubicBezTo>
                    <a:pt x="1" y="5"/>
                    <a:pt x="1" y="5"/>
                    <a:pt x="1" y="5"/>
                  </a:cubicBezTo>
                  <a:cubicBezTo>
                    <a:pt x="2" y="4"/>
                    <a:pt x="2" y="3"/>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8" name="Freeform 20413"/>
            <p:cNvSpPr/>
            <p:nvPr/>
          </p:nvSpPr>
          <p:spPr bwMode="auto">
            <a:xfrm>
              <a:off x="7662863" y="4011613"/>
              <a:ext cx="9525" cy="9525"/>
            </a:xfrm>
            <a:custGeom>
              <a:avLst/>
              <a:gdLst>
                <a:gd name="T0" fmla="*/ 0 w 3"/>
                <a:gd name="T1" fmla="*/ 0 h 3"/>
                <a:gd name="T2" fmla="*/ 0 w 3"/>
                <a:gd name="T3" fmla="*/ 0 h 3"/>
                <a:gd name="T4" fmla="*/ 0 w 3"/>
                <a:gd name="T5" fmla="*/ 0 h 3"/>
              </a:gdLst>
              <a:ahLst/>
              <a:cxnLst>
                <a:cxn ang="0">
                  <a:pos x="T0" y="T1"/>
                </a:cxn>
                <a:cxn ang="0">
                  <a:pos x="T2" y="T3"/>
                </a:cxn>
                <a:cxn ang="0">
                  <a:pos x="T4" y="T5"/>
                </a:cxn>
              </a:cxnLst>
              <a:rect l="0" t="0" r="r" b="b"/>
              <a:pathLst>
                <a:path w="3" h="3">
                  <a:moveTo>
                    <a:pt x="0" y="0"/>
                  </a:moveTo>
                  <a:cubicBezTo>
                    <a:pt x="0" y="0"/>
                    <a:pt x="0" y="0"/>
                    <a:pt x="0" y="0"/>
                  </a:cubicBezTo>
                  <a:cubicBezTo>
                    <a:pt x="3" y="3"/>
                    <a:pt x="2"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9" name="Freeform 20414"/>
            <p:cNvSpPr/>
            <p:nvPr/>
          </p:nvSpPr>
          <p:spPr bwMode="auto">
            <a:xfrm>
              <a:off x="8342313" y="34798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0" name="Freeform 20415"/>
            <p:cNvSpPr/>
            <p:nvPr/>
          </p:nvSpPr>
          <p:spPr bwMode="auto">
            <a:xfrm>
              <a:off x="8318501" y="3479800"/>
              <a:ext cx="23813" cy="41275"/>
            </a:xfrm>
            <a:custGeom>
              <a:avLst/>
              <a:gdLst>
                <a:gd name="T0" fmla="*/ 2 w 7"/>
                <a:gd name="T1" fmla="*/ 12 h 12"/>
                <a:gd name="T2" fmla="*/ 7 w 7"/>
                <a:gd name="T3" fmla="*/ 0 h 12"/>
                <a:gd name="T4" fmla="*/ 0 w 7"/>
                <a:gd name="T5" fmla="*/ 2 h 12"/>
                <a:gd name="T6" fmla="*/ 2 w 7"/>
                <a:gd name="T7" fmla="*/ 12 h 12"/>
              </a:gdLst>
              <a:ahLst/>
              <a:cxnLst>
                <a:cxn ang="0">
                  <a:pos x="T0" y="T1"/>
                </a:cxn>
                <a:cxn ang="0">
                  <a:pos x="T2" y="T3"/>
                </a:cxn>
                <a:cxn ang="0">
                  <a:pos x="T4" y="T5"/>
                </a:cxn>
                <a:cxn ang="0">
                  <a:pos x="T6" y="T7"/>
                </a:cxn>
              </a:cxnLst>
              <a:rect l="0" t="0" r="r" b="b"/>
              <a:pathLst>
                <a:path w="7" h="12">
                  <a:moveTo>
                    <a:pt x="2" y="12"/>
                  </a:moveTo>
                  <a:cubicBezTo>
                    <a:pt x="2" y="6"/>
                    <a:pt x="4" y="4"/>
                    <a:pt x="7" y="0"/>
                  </a:cubicBezTo>
                  <a:cubicBezTo>
                    <a:pt x="4" y="1"/>
                    <a:pt x="2" y="1"/>
                    <a:pt x="0" y="2"/>
                  </a:cubicBezTo>
                  <a:cubicBezTo>
                    <a:pt x="1" y="5"/>
                    <a:pt x="1" y="9"/>
                    <a:pt x="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1" name="Freeform 20416"/>
            <p:cNvSpPr>
              <a:spLocks noEditPoints="1"/>
            </p:cNvSpPr>
            <p:nvPr/>
          </p:nvSpPr>
          <p:spPr bwMode="auto">
            <a:xfrm>
              <a:off x="7370763" y="3132138"/>
              <a:ext cx="1379538" cy="1935163"/>
            </a:xfrm>
            <a:custGeom>
              <a:avLst/>
              <a:gdLst>
                <a:gd name="T0" fmla="*/ 167 w 406"/>
                <a:gd name="T1" fmla="*/ 194 h 568"/>
                <a:gd name="T2" fmla="*/ 159 w 406"/>
                <a:gd name="T3" fmla="*/ 130 h 568"/>
                <a:gd name="T4" fmla="*/ 163 w 406"/>
                <a:gd name="T5" fmla="*/ 64 h 568"/>
                <a:gd name="T6" fmla="*/ 167 w 406"/>
                <a:gd name="T7" fmla="*/ 33 h 568"/>
                <a:gd name="T8" fmla="*/ 191 w 406"/>
                <a:gd name="T9" fmla="*/ 37 h 568"/>
                <a:gd name="T10" fmla="*/ 215 w 406"/>
                <a:gd name="T11" fmla="*/ 118 h 568"/>
                <a:gd name="T12" fmla="*/ 209 w 406"/>
                <a:gd name="T13" fmla="*/ 140 h 568"/>
                <a:gd name="T14" fmla="*/ 214 w 406"/>
                <a:gd name="T15" fmla="*/ 163 h 568"/>
                <a:gd name="T16" fmla="*/ 238 w 406"/>
                <a:gd name="T17" fmla="*/ 206 h 568"/>
                <a:gd name="T18" fmla="*/ 257 w 406"/>
                <a:gd name="T19" fmla="*/ 163 h 568"/>
                <a:gd name="T20" fmla="*/ 290 w 406"/>
                <a:gd name="T21" fmla="*/ 97 h 568"/>
                <a:gd name="T22" fmla="*/ 309 w 406"/>
                <a:gd name="T23" fmla="*/ 68 h 568"/>
                <a:gd name="T24" fmla="*/ 317 w 406"/>
                <a:gd name="T25" fmla="*/ 80 h 568"/>
                <a:gd name="T26" fmla="*/ 308 w 406"/>
                <a:gd name="T27" fmla="*/ 118 h 568"/>
                <a:gd name="T28" fmla="*/ 301 w 406"/>
                <a:gd name="T29" fmla="*/ 161 h 568"/>
                <a:gd name="T30" fmla="*/ 304 w 406"/>
                <a:gd name="T31" fmla="*/ 223 h 568"/>
                <a:gd name="T32" fmla="*/ 305 w 406"/>
                <a:gd name="T33" fmla="*/ 246 h 568"/>
                <a:gd name="T34" fmla="*/ 328 w 406"/>
                <a:gd name="T35" fmla="*/ 210 h 568"/>
                <a:gd name="T36" fmla="*/ 375 w 406"/>
                <a:gd name="T37" fmla="*/ 174 h 568"/>
                <a:gd name="T38" fmla="*/ 399 w 406"/>
                <a:gd name="T39" fmla="*/ 171 h 568"/>
                <a:gd name="T40" fmla="*/ 389 w 406"/>
                <a:gd name="T41" fmla="*/ 205 h 568"/>
                <a:gd name="T42" fmla="*/ 343 w 406"/>
                <a:gd name="T43" fmla="*/ 297 h 568"/>
                <a:gd name="T44" fmla="*/ 381 w 406"/>
                <a:gd name="T45" fmla="*/ 235 h 568"/>
                <a:gd name="T46" fmla="*/ 406 w 406"/>
                <a:gd name="T47" fmla="*/ 176 h 568"/>
                <a:gd name="T48" fmla="*/ 349 w 406"/>
                <a:gd name="T49" fmla="*/ 174 h 568"/>
                <a:gd name="T50" fmla="*/ 315 w 406"/>
                <a:gd name="T51" fmla="*/ 200 h 568"/>
                <a:gd name="T52" fmla="*/ 329 w 406"/>
                <a:gd name="T53" fmla="*/ 95 h 568"/>
                <a:gd name="T54" fmla="*/ 328 w 406"/>
                <a:gd name="T55" fmla="*/ 71 h 568"/>
                <a:gd name="T56" fmla="*/ 287 w 406"/>
                <a:gd name="T57" fmla="*/ 78 h 568"/>
                <a:gd name="T58" fmla="*/ 241 w 406"/>
                <a:gd name="T59" fmla="*/ 166 h 568"/>
                <a:gd name="T60" fmla="*/ 230 w 406"/>
                <a:gd name="T61" fmla="*/ 158 h 568"/>
                <a:gd name="T62" fmla="*/ 213 w 406"/>
                <a:gd name="T63" fmla="*/ 76 h 568"/>
                <a:gd name="T64" fmla="*/ 187 w 406"/>
                <a:gd name="T65" fmla="*/ 11 h 568"/>
                <a:gd name="T66" fmla="*/ 145 w 406"/>
                <a:gd name="T67" fmla="*/ 38 h 568"/>
                <a:gd name="T68" fmla="*/ 142 w 406"/>
                <a:gd name="T69" fmla="*/ 135 h 568"/>
                <a:gd name="T70" fmla="*/ 144 w 406"/>
                <a:gd name="T71" fmla="*/ 205 h 568"/>
                <a:gd name="T72" fmla="*/ 108 w 406"/>
                <a:gd name="T73" fmla="*/ 169 h 568"/>
                <a:gd name="T74" fmla="*/ 8 w 406"/>
                <a:gd name="T75" fmla="*/ 126 h 568"/>
                <a:gd name="T76" fmla="*/ 3 w 406"/>
                <a:gd name="T77" fmla="*/ 132 h 568"/>
                <a:gd name="T78" fmla="*/ 8 w 406"/>
                <a:gd name="T79" fmla="*/ 156 h 568"/>
                <a:gd name="T80" fmla="*/ 81 w 406"/>
                <a:gd name="T81" fmla="*/ 274 h 568"/>
                <a:gd name="T82" fmla="*/ 86 w 406"/>
                <a:gd name="T83" fmla="*/ 286 h 568"/>
                <a:gd name="T84" fmla="*/ 18 w 406"/>
                <a:gd name="T85" fmla="*/ 297 h 568"/>
                <a:gd name="T86" fmla="*/ 30 w 406"/>
                <a:gd name="T87" fmla="*/ 351 h 568"/>
                <a:gd name="T88" fmla="*/ 111 w 406"/>
                <a:gd name="T89" fmla="*/ 376 h 568"/>
                <a:gd name="T90" fmla="*/ 164 w 406"/>
                <a:gd name="T91" fmla="*/ 567 h 568"/>
                <a:gd name="T92" fmla="*/ 155 w 406"/>
                <a:gd name="T93" fmla="*/ 418 h 568"/>
                <a:gd name="T94" fmla="*/ 126 w 406"/>
                <a:gd name="T95" fmla="*/ 366 h 568"/>
                <a:gd name="T96" fmla="*/ 89 w 406"/>
                <a:gd name="T97" fmla="*/ 346 h 568"/>
                <a:gd name="T98" fmla="*/ 16 w 406"/>
                <a:gd name="T99" fmla="*/ 315 h 568"/>
                <a:gd name="T100" fmla="*/ 46 w 406"/>
                <a:gd name="T101" fmla="*/ 302 h 568"/>
                <a:gd name="T102" fmla="*/ 122 w 406"/>
                <a:gd name="T103" fmla="*/ 298 h 568"/>
                <a:gd name="T104" fmla="*/ 105 w 406"/>
                <a:gd name="T105" fmla="*/ 274 h 568"/>
                <a:gd name="T106" fmla="*/ 79 w 406"/>
                <a:gd name="T107" fmla="*/ 253 h 568"/>
                <a:gd name="T108" fmla="*/ 70 w 406"/>
                <a:gd name="T109" fmla="*/ 237 h 568"/>
                <a:gd name="T110" fmla="*/ 38 w 406"/>
                <a:gd name="T111" fmla="*/ 183 h 568"/>
                <a:gd name="T112" fmla="*/ 19 w 406"/>
                <a:gd name="T113" fmla="*/ 143 h 568"/>
                <a:gd name="T114" fmla="*/ 27 w 406"/>
                <a:gd name="T115" fmla="*/ 134 h 568"/>
                <a:gd name="T116" fmla="*/ 30 w 406"/>
                <a:gd name="T117" fmla="*/ 137 h 568"/>
                <a:gd name="T118" fmla="*/ 65 w 406"/>
                <a:gd name="T119" fmla="*/ 154 h 568"/>
                <a:gd name="T120" fmla="*/ 132 w 406"/>
                <a:gd name="T121" fmla="*/ 217 h 568"/>
                <a:gd name="T122" fmla="*/ 164 w 406"/>
                <a:gd name="T123" fmla="*/ 204 h 568"/>
                <a:gd name="T124" fmla="*/ 397 w 406"/>
                <a:gd name="T125" fmla="*/ 21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6" h="568">
                  <a:moveTo>
                    <a:pt x="162" y="221"/>
                  </a:moveTo>
                  <a:cubicBezTo>
                    <a:pt x="164" y="214"/>
                    <a:pt x="164" y="214"/>
                    <a:pt x="164" y="214"/>
                  </a:cubicBezTo>
                  <a:cubicBezTo>
                    <a:pt x="165" y="212"/>
                    <a:pt x="165" y="210"/>
                    <a:pt x="166" y="208"/>
                  </a:cubicBezTo>
                  <a:cubicBezTo>
                    <a:pt x="166" y="218"/>
                    <a:pt x="165" y="226"/>
                    <a:pt x="165" y="230"/>
                  </a:cubicBezTo>
                  <a:cubicBezTo>
                    <a:pt x="164" y="235"/>
                    <a:pt x="165" y="235"/>
                    <a:pt x="167" y="229"/>
                  </a:cubicBezTo>
                  <a:cubicBezTo>
                    <a:pt x="166" y="227"/>
                    <a:pt x="166" y="222"/>
                    <a:pt x="166" y="216"/>
                  </a:cubicBezTo>
                  <a:cubicBezTo>
                    <a:pt x="166" y="215"/>
                    <a:pt x="166" y="213"/>
                    <a:pt x="166" y="211"/>
                  </a:cubicBezTo>
                  <a:cubicBezTo>
                    <a:pt x="167" y="210"/>
                    <a:pt x="167" y="208"/>
                    <a:pt x="167" y="206"/>
                  </a:cubicBezTo>
                  <a:cubicBezTo>
                    <a:pt x="167" y="204"/>
                    <a:pt x="167" y="202"/>
                    <a:pt x="167" y="200"/>
                  </a:cubicBezTo>
                  <a:cubicBezTo>
                    <a:pt x="167" y="198"/>
                    <a:pt x="167" y="196"/>
                    <a:pt x="167" y="194"/>
                  </a:cubicBezTo>
                  <a:cubicBezTo>
                    <a:pt x="167" y="193"/>
                    <a:pt x="167" y="191"/>
                    <a:pt x="167" y="189"/>
                  </a:cubicBezTo>
                  <a:cubicBezTo>
                    <a:pt x="167" y="188"/>
                    <a:pt x="167" y="186"/>
                    <a:pt x="167" y="185"/>
                  </a:cubicBezTo>
                  <a:cubicBezTo>
                    <a:pt x="166" y="183"/>
                    <a:pt x="166" y="181"/>
                    <a:pt x="166" y="179"/>
                  </a:cubicBezTo>
                  <a:cubicBezTo>
                    <a:pt x="165" y="176"/>
                    <a:pt x="165" y="173"/>
                    <a:pt x="163" y="173"/>
                  </a:cubicBezTo>
                  <a:cubicBezTo>
                    <a:pt x="164" y="167"/>
                    <a:pt x="164" y="167"/>
                    <a:pt x="164" y="167"/>
                  </a:cubicBezTo>
                  <a:cubicBezTo>
                    <a:pt x="164" y="169"/>
                    <a:pt x="164" y="169"/>
                    <a:pt x="164" y="171"/>
                  </a:cubicBezTo>
                  <a:cubicBezTo>
                    <a:pt x="166" y="158"/>
                    <a:pt x="160" y="162"/>
                    <a:pt x="159" y="147"/>
                  </a:cubicBezTo>
                  <a:cubicBezTo>
                    <a:pt x="159" y="141"/>
                    <a:pt x="159" y="138"/>
                    <a:pt x="160" y="141"/>
                  </a:cubicBezTo>
                  <a:cubicBezTo>
                    <a:pt x="158" y="130"/>
                    <a:pt x="158" y="130"/>
                    <a:pt x="158" y="130"/>
                  </a:cubicBezTo>
                  <a:cubicBezTo>
                    <a:pt x="157" y="126"/>
                    <a:pt x="158" y="127"/>
                    <a:pt x="159" y="130"/>
                  </a:cubicBezTo>
                  <a:cubicBezTo>
                    <a:pt x="158" y="124"/>
                    <a:pt x="157" y="119"/>
                    <a:pt x="156" y="113"/>
                  </a:cubicBezTo>
                  <a:cubicBezTo>
                    <a:pt x="157" y="113"/>
                    <a:pt x="157" y="113"/>
                    <a:pt x="157" y="113"/>
                  </a:cubicBezTo>
                  <a:cubicBezTo>
                    <a:pt x="156" y="110"/>
                    <a:pt x="154" y="105"/>
                    <a:pt x="153" y="102"/>
                  </a:cubicBezTo>
                  <a:cubicBezTo>
                    <a:pt x="154" y="97"/>
                    <a:pt x="154" y="104"/>
                    <a:pt x="154" y="103"/>
                  </a:cubicBezTo>
                  <a:cubicBezTo>
                    <a:pt x="154" y="100"/>
                    <a:pt x="153" y="97"/>
                    <a:pt x="153" y="93"/>
                  </a:cubicBezTo>
                  <a:cubicBezTo>
                    <a:pt x="154" y="89"/>
                    <a:pt x="156" y="97"/>
                    <a:pt x="156" y="104"/>
                  </a:cubicBezTo>
                  <a:cubicBezTo>
                    <a:pt x="158" y="99"/>
                    <a:pt x="158" y="97"/>
                    <a:pt x="157" y="94"/>
                  </a:cubicBezTo>
                  <a:cubicBezTo>
                    <a:pt x="156" y="91"/>
                    <a:pt x="155" y="86"/>
                    <a:pt x="157" y="77"/>
                  </a:cubicBezTo>
                  <a:cubicBezTo>
                    <a:pt x="157" y="80"/>
                    <a:pt x="157" y="83"/>
                    <a:pt x="158" y="86"/>
                  </a:cubicBezTo>
                  <a:cubicBezTo>
                    <a:pt x="161" y="80"/>
                    <a:pt x="160" y="73"/>
                    <a:pt x="163" y="64"/>
                  </a:cubicBezTo>
                  <a:cubicBezTo>
                    <a:pt x="162" y="65"/>
                    <a:pt x="160" y="69"/>
                    <a:pt x="159" y="73"/>
                  </a:cubicBezTo>
                  <a:cubicBezTo>
                    <a:pt x="158" y="76"/>
                    <a:pt x="156" y="78"/>
                    <a:pt x="156" y="73"/>
                  </a:cubicBezTo>
                  <a:cubicBezTo>
                    <a:pt x="156" y="71"/>
                    <a:pt x="156" y="70"/>
                    <a:pt x="156" y="68"/>
                  </a:cubicBezTo>
                  <a:cubicBezTo>
                    <a:pt x="157" y="66"/>
                    <a:pt x="157" y="63"/>
                    <a:pt x="157" y="60"/>
                  </a:cubicBezTo>
                  <a:cubicBezTo>
                    <a:pt x="158" y="61"/>
                    <a:pt x="159" y="55"/>
                    <a:pt x="160" y="49"/>
                  </a:cubicBezTo>
                  <a:cubicBezTo>
                    <a:pt x="163" y="50"/>
                    <a:pt x="163" y="50"/>
                    <a:pt x="163" y="50"/>
                  </a:cubicBezTo>
                  <a:cubicBezTo>
                    <a:pt x="163" y="47"/>
                    <a:pt x="163" y="45"/>
                    <a:pt x="163" y="44"/>
                  </a:cubicBezTo>
                  <a:cubicBezTo>
                    <a:pt x="163" y="43"/>
                    <a:pt x="163" y="41"/>
                    <a:pt x="163" y="39"/>
                  </a:cubicBezTo>
                  <a:cubicBezTo>
                    <a:pt x="164" y="38"/>
                    <a:pt x="164" y="36"/>
                    <a:pt x="165" y="35"/>
                  </a:cubicBezTo>
                  <a:cubicBezTo>
                    <a:pt x="166" y="34"/>
                    <a:pt x="167" y="34"/>
                    <a:pt x="167" y="33"/>
                  </a:cubicBezTo>
                  <a:cubicBezTo>
                    <a:pt x="169" y="32"/>
                    <a:pt x="170" y="32"/>
                    <a:pt x="171" y="32"/>
                  </a:cubicBezTo>
                  <a:cubicBezTo>
                    <a:pt x="178" y="23"/>
                    <a:pt x="164" y="36"/>
                    <a:pt x="171" y="25"/>
                  </a:cubicBezTo>
                  <a:cubicBezTo>
                    <a:pt x="173" y="23"/>
                    <a:pt x="174" y="22"/>
                    <a:pt x="176" y="20"/>
                  </a:cubicBezTo>
                  <a:cubicBezTo>
                    <a:pt x="178" y="21"/>
                    <a:pt x="179" y="22"/>
                    <a:pt x="181" y="23"/>
                  </a:cubicBezTo>
                  <a:cubicBezTo>
                    <a:pt x="182" y="25"/>
                    <a:pt x="182" y="25"/>
                    <a:pt x="181" y="25"/>
                  </a:cubicBezTo>
                  <a:cubicBezTo>
                    <a:pt x="181" y="25"/>
                    <a:pt x="180" y="25"/>
                    <a:pt x="180" y="26"/>
                  </a:cubicBezTo>
                  <a:cubicBezTo>
                    <a:pt x="180" y="26"/>
                    <a:pt x="181" y="26"/>
                    <a:pt x="182" y="26"/>
                  </a:cubicBezTo>
                  <a:cubicBezTo>
                    <a:pt x="184" y="29"/>
                    <a:pt x="184" y="29"/>
                    <a:pt x="184" y="29"/>
                  </a:cubicBezTo>
                  <a:cubicBezTo>
                    <a:pt x="185" y="30"/>
                    <a:pt x="184" y="30"/>
                    <a:pt x="184" y="30"/>
                  </a:cubicBezTo>
                  <a:cubicBezTo>
                    <a:pt x="187" y="34"/>
                    <a:pt x="186" y="29"/>
                    <a:pt x="191" y="37"/>
                  </a:cubicBezTo>
                  <a:cubicBezTo>
                    <a:pt x="193" y="37"/>
                    <a:pt x="194" y="42"/>
                    <a:pt x="195" y="48"/>
                  </a:cubicBezTo>
                  <a:cubicBezTo>
                    <a:pt x="195" y="53"/>
                    <a:pt x="196" y="60"/>
                    <a:pt x="199" y="65"/>
                  </a:cubicBezTo>
                  <a:cubicBezTo>
                    <a:pt x="199" y="68"/>
                    <a:pt x="197" y="64"/>
                    <a:pt x="197" y="65"/>
                  </a:cubicBezTo>
                  <a:cubicBezTo>
                    <a:pt x="199" y="73"/>
                    <a:pt x="200" y="76"/>
                    <a:pt x="201" y="79"/>
                  </a:cubicBezTo>
                  <a:cubicBezTo>
                    <a:pt x="202" y="82"/>
                    <a:pt x="203" y="84"/>
                    <a:pt x="205" y="90"/>
                  </a:cubicBezTo>
                  <a:cubicBezTo>
                    <a:pt x="205" y="102"/>
                    <a:pt x="205" y="102"/>
                    <a:pt x="205" y="102"/>
                  </a:cubicBezTo>
                  <a:cubicBezTo>
                    <a:pt x="206" y="93"/>
                    <a:pt x="210" y="103"/>
                    <a:pt x="213" y="112"/>
                  </a:cubicBezTo>
                  <a:cubicBezTo>
                    <a:pt x="213" y="109"/>
                    <a:pt x="214" y="107"/>
                    <a:pt x="214" y="105"/>
                  </a:cubicBezTo>
                  <a:cubicBezTo>
                    <a:pt x="217" y="119"/>
                    <a:pt x="217" y="119"/>
                    <a:pt x="217" y="119"/>
                  </a:cubicBezTo>
                  <a:cubicBezTo>
                    <a:pt x="217" y="121"/>
                    <a:pt x="216" y="120"/>
                    <a:pt x="215" y="118"/>
                  </a:cubicBezTo>
                  <a:cubicBezTo>
                    <a:pt x="215" y="119"/>
                    <a:pt x="215" y="119"/>
                    <a:pt x="216" y="120"/>
                  </a:cubicBezTo>
                  <a:cubicBezTo>
                    <a:pt x="215" y="125"/>
                    <a:pt x="214" y="123"/>
                    <a:pt x="212" y="119"/>
                  </a:cubicBezTo>
                  <a:cubicBezTo>
                    <a:pt x="212" y="118"/>
                    <a:pt x="212" y="116"/>
                    <a:pt x="212" y="114"/>
                  </a:cubicBezTo>
                  <a:cubicBezTo>
                    <a:pt x="210" y="111"/>
                    <a:pt x="208" y="107"/>
                    <a:pt x="207" y="108"/>
                  </a:cubicBezTo>
                  <a:cubicBezTo>
                    <a:pt x="207" y="109"/>
                    <a:pt x="208" y="111"/>
                    <a:pt x="208" y="113"/>
                  </a:cubicBezTo>
                  <a:cubicBezTo>
                    <a:pt x="208" y="112"/>
                    <a:pt x="207" y="112"/>
                    <a:pt x="207" y="112"/>
                  </a:cubicBezTo>
                  <a:cubicBezTo>
                    <a:pt x="207" y="113"/>
                    <a:pt x="208" y="114"/>
                    <a:pt x="209" y="116"/>
                  </a:cubicBezTo>
                  <a:cubicBezTo>
                    <a:pt x="206" y="120"/>
                    <a:pt x="206" y="120"/>
                    <a:pt x="206" y="120"/>
                  </a:cubicBezTo>
                  <a:cubicBezTo>
                    <a:pt x="207" y="121"/>
                    <a:pt x="207" y="121"/>
                    <a:pt x="207" y="121"/>
                  </a:cubicBezTo>
                  <a:cubicBezTo>
                    <a:pt x="208" y="127"/>
                    <a:pt x="208" y="134"/>
                    <a:pt x="209" y="140"/>
                  </a:cubicBezTo>
                  <a:cubicBezTo>
                    <a:pt x="211" y="147"/>
                    <a:pt x="214" y="153"/>
                    <a:pt x="217" y="160"/>
                  </a:cubicBezTo>
                  <a:cubicBezTo>
                    <a:pt x="221" y="169"/>
                    <a:pt x="225" y="176"/>
                    <a:pt x="230" y="185"/>
                  </a:cubicBezTo>
                  <a:cubicBezTo>
                    <a:pt x="228" y="184"/>
                    <a:pt x="228" y="185"/>
                    <a:pt x="228" y="186"/>
                  </a:cubicBezTo>
                  <a:cubicBezTo>
                    <a:pt x="227" y="188"/>
                    <a:pt x="228" y="190"/>
                    <a:pt x="227" y="192"/>
                  </a:cubicBezTo>
                  <a:cubicBezTo>
                    <a:pt x="226" y="189"/>
                    <a:pt x="226" y="187"/>
                    <a:pt x="225" y="185"/>
                  </a:cubicBezTo>
                  <a:cubicBezTo>
                    <a:pt x="224" y="183"/>
                    <a:pt x="222" y="180"/>
                    <a:pt x="221" y="177"/>
                  </a:cubicBezTo>
                  <a:cubicBezTo>
                    <a:pt x="220" y="175"/>
                    <a:pt x="218" y="172"/>
                    <a:pt x="217" y="168"/>
                  </a:cubicBezTo>
                  <a:cubicBezTo>
                    <a:pt x="216" y="165"/>
                    <a:pt x="214" y="160"/>
                    <a:pt x="214" y="158"/>
                  </a:cubicBezTo>
                  <a:cubicBezTo>
                    <a:pt x="214" y="159"/>
                    <a:pt x="214" y="160"/>
                    <a:pt x="214" y="161"/>
                  </a:cubicBezTo>
                  <a:cubicBezTo>
                    <a:pt x="214" y="162"/>
                    <a:pt x="214" y="163"/>
                    <a:pt x="214" y="163"/>
                  </a:cubicBezTo>
                  <a:cubicBezTo>
                    <a:pt x="214" y="164"/>
                    <a:pt x="213" y="163"/>
                    <a:pt x="213" y="162"/>
                  </a:cubicBezTo>
                  <a:cubicBezTo>
                    <a:pt x="214" y="167"/>
                    <a:pt x="216" y="171"/>
                    <a:pt x="218" y="175"/>
                  </a:cubicBezTo>
                  <a:cubicBezTo>
                    <a:pt x="221" y="181"/>
                    <a:pt x="221" y="181"/>
                    <a:pt x="221" y="181"/>
                  </a:cubicBezTo>
                  <a:cubicBezTo>
                    <a:pt x="222" y="183"/>
                    <a:pt x="223" y="185"/>
                    <a:pt x="224" y="187"/>
                  </a:cubicBezTo>
                  <a:cubicBezTo>
                    <a:pt x="224" y="188"/>
                    <a:pt x="224" y="189"/>
                    <a:pt x="225" y="192"/>
                  </a:cubicBezTo>
                  <a:cubicBezTo>
                    <a:pt x="226" y="194"/>
                    <a:pt x="228" y="197"/>
                    <a:pt x="229" y="201"/>
                  </a:cubicBezTo>
                  <a:cubicBezTo>
                    <a:pt x="229" y="197"/>
                    <a:pt x="230" y="197"/>
                    <a:pt x="231" y="200"/>
                  </a:cubicBezTo>
                  <a:cubicBezTo>
                    <a:pt x="232" y="201"/>
                    <a:pt x="233" y="202"/>
                    <a:pt x="234" y="204"/>
                  </a:cubicBezTo>
                  <a:cubicBezTo>
                    <a:pt x="235" y="205"/>
                    <a:pt x="236" y="206"/>
                    <a:pt x="236" y="207"/>
                  </a:cubicBezTo>
                  <a:cubicBezTo>
                    <a:pt x="237" y="207"/>
                    <a:pt x="237" y="206"/>
                    <a:pt x="238" y="206"/>
                  </a:cubicBezTo>
                  <a:cubicBezTo>
                    <a:pt x="240" y="201"/>
                    <a:pt x="242" y="197"/>
                    <a:pt x="243" y="193"/>
                  </a:cubicBezTo>
                  <a:cubicBezTo>
                    <a:pt x="244" y="194"/>
                    <a:pt x="243" y="199"/>
                    <a:pt x="238" y="210"/>
                  </a:cubicBezTo>
                  <a:cubicBezTo>
                    <a:pt x="238" y="210"/>
                    <a:pt x="238" y="210"/>
                    <a:pt x="237" y="210"/>
                  </a:cubicBezTo>
                  <a:cubicBezTo>
                    <a:pt x="238" y="211"/>
                    <a:pt x="238" y="211"/>
                    <a:pt x="238" y="211"/>
                  </a:cubicBezTo>
                  <a:cubicBezTo>
                    <a:pt x="241" y="207"/>
                    <a:pt x="243" y="199"/>
                    <a:pt x="244" y="193"/>
                  </a:cubicBezTo>
                  <a:cubicBezTo>
                    <a:pt x="246" y="187"/>
                    <a:pt x="246" y="182"/>
                    <a:pt x="250" y="177"/>
                  </a:cubicBezTo>
                  <a:cubicBezTo>
                    <a:pt x="249" y="180"/>
                    <a:pt x="248" y="181"/>
                    <a:pt x="248" y="183"/>
                  </a:cubicBezTo>
                  <a:cubicBezTo>
                    <a:pt x="249" y="179"/>
                    <a:pt x="251" y="173"/>
                    <a:pt x="253" y="168"/>
                  </a:cubicBezTo>
                  <a:cubicBezTo>
                    <a:pt x="254" y="166"/>
                    <a:pt x="255" y="164"/>
                    <a:pt x="256" y="163"/>
                  </a:cubicBezTo>
                  <a:cubicBezTo>
                    <a:pt x="256" y="162"/>
                    <a:pt x="257" y="162"/>
                    <a:pt x="257" y="163"/>
                  </a:cubicBezTo>
                  <a:cubicBezTo>
                    <a:pt x="255" y="166"/>
                    <a:pt x="255" y="166"/>
                    <a:pt x="255" y="166"/>
                  </a:cubicBezTo>
                  <a:cubicBezTo>
                    <a:pt x="256" y="164"/>
                    <a:pt x="257" y="162"/>
                    <a:pt x="258" y="159"/>
                  </a:cubicBezTo>
                  <a:cubicBezTo>
                    <a:pt x="259" y="157"/>
                    <a:pt x="260" y="154"/>
                    <a:pt x="261" y="152"/>
                  </a:cubicBezTo>
                  <a:cubicBezTo>
                    <a:pt x="263" y="147"/>
                    <a:pt x="265" y="141"/>
                    <a:pt x="267" y="137"/>
                  </a:cubicBezTo>
                  <a:cubicBezTo>
                    <a:pt x="271" y="127"/>
                    <a:pt x="274" y="118"/>
                    <a:pt x="273" y="117"/>
                  </a:cubicBezTo>
                  <a:cubicBezTo>
                    <a:pt x="273" y="117"/>
                    <a:pt x="275" y="120"/>
                    <a:pt x="275" y="121"/>
                  </a:cubicBezTo>
                  <a:cubicBezTo>
                    <a:pt x="276" y="111"/>
                    <a:pt x="277" y="101"/>
                    <a:pt x="279" y="91"/>
                  </a:cubicBezTo>
                  <a:cubicBezTo>
                    <a:pt x="280" y="93"/>
                    <a:pt x="283" y="92"/>
                    <a:pt x="285" y="93"/>
                  </a:cubicBezTo>
                  <a:cubicBezTo>
                    <a:pt x="287" y="94"/>
                    <a:pt x="288" y="96"/>
                    <a:pt x="286" y="102"/>
                  </a:cubicBezTo>
                  <a:cubicBezTo>
                    <a:pt x="287" y="101"/>
                    <a:pt x="288" y="99"/>
                    <a:pt x="290" y="97"/>
                  </a:cubicBezTo>
                  <a:cubicBezTo>
                    <a:pt x="291" y="95"/>
                    <a:pt x="293" y="92"/>
                    <a:pt x="295" y="88"/>
                  </a:cubicBezTo>
                  <a:cubicBezTo>
                    <a:pt x="293" y="90"/>
                    <a:pt x="287" y="91"/>
                    <a:pt x="289" y="88"/>
                  </a:cubicBezTo>
                  <a:cubicBezTo>
                    <a:pt x="293" y="85"/>
                    <a:pt x="295" y="84"/>
                    <a:pt x="296" y="83"/>
                  </a:cubicBezTo>
                  <a:cubicBezTo>
                    <a:pt x="297" y="82"/>
                    <a:pt x="298" y="81"/>
                    <a:pt x="299" y="81"/>
                  </a:cubicBezTo>
                  <a:cubicBezTo>
                    <a:pt x="299" y="80"/>
                    <a:pt x="301" y="80"/>
                    <a:pt x="302" y="79"/>
                  </a:cubicBezTo>
                  <a:cubicBezTo>
                    <a:pt x="301" y="80"/>
                    <a:pt x="300" y="78"/>
                    <a:pt x="300" y="77"/>
                  </a:cubicBezTo>
                  <a:cubicBezTo>
                    <a:pt x="300" y="75"/>
                    <a:pt x="301" y="72"/>
                    <a:pt x="303" y="70"/>
                  </a:cubicBezTo>
                  <a:cubicBezTo>
                    <a:pt x="303" y="71"/>
                    <a:pt x="304" y="76"/>
                    <a:pt x="303" y="77"/>
                  </a:cubicBezTo>
                  <a:cubicBezTo>
                    <a:pt x="305" y="74"/>
                    <a:pt x="307" y="69"/>
                    <a:pt x="311" y="63"/>
                  </a:cubicBezTo>
                  <a:cubicBezTo>
                    <a:pt x="310" y="65"/>
                    <a:pt x="309" y="67"/>
                    <a:pt x="309" y="68"/>
                  </a:cubicBezTo>
                  <a:cubicBezTo>
                    <a:pt x="309" y="70"/>
                    <a:pt x="309" y="72"/>
                    <a:pt x="310" y="72"/>
                  </a:cubicBezTo>
                  <a:cubicBezTo>
                    <a:pt x="310" y="72"/>
                    <a:pt x="310" y="71"/>
                    <a:pt x="311" y="71"/>
                  </a:cubicBezTo>
                  <a:cubicBezTo>
                    <a:pt x="311" y="70"/>
                    <a:pt x="311" y="71"/>
                    <a:pt x="311" y="71"/>
                  </a:cubicBezTo>
                  <a:cubicBezTo>
                    <a:pt x="311" y="71"/>
                    <a:pt x="311" y="71"/>
                    <a:pt x="311" y="71"/>
                  </a:cubicBezTo>
                  <a:cubicBezTo>
                    <a:pt x="311" y="72"/>
                    <a:pt x="311" y="72"/>
                    <a:pt x="311" y="72"/>
                  </a:cubicBezTo>
                  <a:cubicBezTo>
                    <a:pt x="311" y="73"/>
                    <a:pt x="312" y="74"/>
                    <a:pt x="312" y="74"/>
                  </a:cubicBezTo>
                  <a:cubicBezTo>
                    <a:pt x="312" y="76"/>
                    <a:pt x="312" y="77"/>
                    <a:pt x="312" y="77"/>
                  </a:cubicBezTo>
                  <a:cubicBezTo>
                    <a:pt x="313" y="76"/>
                    <a:pt x="313" y="74"/>
                    <a:pt x="313" y="72"/>
                  </a:cubicBezTo>
                  <a:cubicBezTo>
                    <a:pt x="313" y="75"/>
                    <a:pt x="313" y="76"/>
                    <a:pt x="314" y="77"/>
                  </a:cubicBezTo>
                  <a:cubicBezTo>
                    <a:pt x="315" y="78"/>
                    <a:pt x="316" y="79"/>
                    <a:pt x="317" y="80"/>
                  </a:cubicBezTo>
                  <a:cubicBezTo>
                    <a:pt x="317" y="81"/>
                    <a:pt x="318" y="83"/>
                    <a:pt x="319" y="85"/>
                  </a:cubicBezTo>
                  <a:cubicBezTo>
                    <a:pt x="319" y="86"/>
                    <a:pt x="320" y="88"/>
                    <a:pt x="320" y="89"/>
                  </a:cubicBezTo>
                  <a:cubicBezTo>
                    <a:pt x="320" y="91"/>
                    <a:pt x="320" y="93"/>
                    <a:pt x="319" y="95"/>
                  </a:cubicBezTo>
                  <a:cubicBezTo>
                    <a:pt x="319" y="93"/>
                    <a:pt x="314" y="90"/>
                    <a:pt x="313" y="98"/>
                  </a:cubicBezTo>
                  <a:cubicBezTo>
                    <a:pt x="314" y="100"/>
                    <a:pt x="316" y="105"/>
                    <a:pt x="318" y="111"/>
                  </a:cubicBezTo>
                  <a:cubicBezTo>
                    <a:pt x="320" y="117"/>
                    <a:pt x="321" y="125"/>
                    <a:pt x="321" y="133"/>
                  </a:cubicBezTo>
                  <a:cubicBezTo>
                    <a:pt x="319" y="136"/>
                    <a:pt x="319" y="136"/>
                    <a:pt x="319" y="136"/>
                  </a:cubicBezTo>
                  <a:cubicBezTo>
                    <a:pt x="318" y="147"/>
                    <a:pt x="318" y="147"/>
                    <a:pt x="318" y="147"/>
                  </a:cubicBezTo>
                  <a:cubicBezTo>
                    <a:pt x="316" y="140"/>
                    <a:pt x="313" y="118"/>
                    <a:pt x="311" y="107"/>
                  </a:cubicBezTo>
                  <a:cubicBezTo>
                    <a:pt x="310" y="113"/>
                    <a:pt x="310" y="108"/>
                    <a:pt x="308" y="118"/>
                  </a:cubicBezTo>
                  <a:cubicBezTo>
                    <a:pt x="307" y="121"/>
                    <a:pt x="307" y="112"/>
                    <a:pt x="308" y="110"/>
                  </a:cubicBezTo>
                  <a:cubicBezTo>
                    <a:pt x="306" y="120"/>
                    <a:pt x="306" y="120"/>
                    <a:pt x="306" y="120"/>
                  </a:cubicBezTo>
                  <a:cubicBezTo>
                    <a:pt x="303" y="131"/>
                    <a:pt x="303" y="131"/>
                    <a:pt x="303" y="131"/>
                  </a:cubicBezTo>
                  <a:cubicBezTo>
                    <a:pt x="306" y="131"/>
                    <a:pt x="303" y="149"/>
                    <a:pt x="305" y="149"/>
                  </a:cubicBezTo>
                  <a:cubicBezTo>
                    <a:pt x="306" y="140"/>
                    <a:pt x="306" y="132"/>
                    <a:pt x="307" y="124"/>
                  </a:cubicBezTo>
                  <a:cubicBezTo>
                    <a:pt x="308" y="124"/>
                    <a:pt x="309" y="127"/>
                    <a:pt x="310" y="133"/>
                  </a:cubicBezTo>
                  <a:cubicBezTo>
                    <a:pt x="310" y="139"/>
                    <a:pt x="310" y="147"/>
                    <a:pt x="308" y="155"/>
                  </a:cubicBezTo>
                  <a:cubicBezTo>
                    <a:pt x="306" y="159"/>
                    <a:pt x="304" y="151"/>
                    <a:pt x="303" y="151"/>
                  </a:cubicBezTo>
                  <a:cubicBezTo>
                    <a:pt x="304" y="153"/>
                    <a:pt x="302" y="167"/>
                    <a:pt x="301" y="168"/>
                  </a:cubicBezTo>
                  <a:cubicBezTo>
                    <a:pt x="301" y="161"/>
                    <a:pt x="301" y="161"/>
                    <a:pt x="301" y="161"/>
                  </a:cubicBezTo>
                  <a:cubicBezTo>
                    <a:pt x="300" y="166"/>
                    <a:pt x="300" y="169"/>
                    <a:pt x="300" y="173"/>
                  </a:cubicBezTo>
                  <a:cubicBezTo>
                    <a:pt x="300" y="177"/>
                    <a:pt x="300" y="182"/>
                    <a:pt x="298" y="187"/>
                  </a:cubicBezTo>
                  <a:cubicBezTo>
                    <a:pt x="298" y="189"/>
                    <a:pt x="296" y="191"/>
                    <a:pt x="296" y="195"/>
                  </a:cubicBezTo>
                  <a:cubicBezTo>
                    <a:pt x="295" y="199"/>
                    <a:pt x="294" y="203"/>
                    <a:pt x="295" y="203"/>
                  </a:cubicBezTo>
                  <a:cubicBezTo>
                    <a:pt x="299" y="192"/>
                    <a:pt x="308" y="194"/>
                    <a:pt x="310" y="196"/>
                  </a:cubicBezTo>
                  <a:cubicBezTo>
                    <a:pt x="310" y="196"/>
                    <a:pt x="309" y="199"/>
                    <a:pt x="308" y="204"/>
                  </a:cubicBezTo>
                  <a:cubicBezTo>
                    <a:pt x="308" y="207"/>
                    <a:pt x="307" y="210"/>
                    <a:pt x="307" y="212"/>
                  </a:cubicBezTo>
                  <a:cubicBezTo>
                    <a:pt x="306" y="215"/>
                    <a:pt x="306" y="217"/>
                    <a:pt x="306" y="219"/>
                  </a:cubicBezTo>
                  <a:cubicBezTo>
                    <a:pt x="306" y="220"/>
                    <a:pt x="305" y="221"/>
                    <a:pt x="305" y="222"/>
                  </a:cubicBezTo>
                  <a:cubicBezTo>
                    <a:pt x="305" y="222"/>
                    <a:pt x="305" y="223"/>
                    <a:pt x="304" y="223"/>
                  </a:cubicBezTo>
                  <a:cubicBezTo>
                    <a:pt x="304" y="223"/>
                    <a:pt x="303" y="223"/>
                    <a:pt x="302" y="223"/>
                  </a:cubicBezTo>
                  <a:cubicBezTo>
                    <a:pt x="301" y="222"/>
                    <a:pt x="299" y="220"/>
                    <a:pt x="299" y="224"/>
                  </a:cubicBezTo>
                  <a:cubicBezTo>
                    <a:pt x="300" y="224"/>
                    <a:pt x="301" y="227"/>
                    <a:pt x="301" y="228"/>
                  </a:cubicBezTo>
                  <a:cubicBezTo>
                    <a:pt x="301" y="231"/>
                    <a:pt x="301" y="231"/>
                    <a:pt x="301" y="232"/>
                  </a:cubicBezTo>
                  <a:cubicBezTo>
                    <a:pt x="300" y="233"/>
                    <a:pt x="300" y="234"/>
                    <a:pt x="301" y="239"/>
                  </a:cubicBezTo>
                  <a:cubicBezTo>
                    <a:pt x="303" y="238"/>
                    <a:pt x="304" y="243"/>
                    <a:pt x="304" y="247"/>
                  </a:cubicBezTo>
                  <a:cubicBezTo>
                    <a:pt x="304" y="247"/>
                    <a:pt x="304" y="247"/>
                    <a:pt x="304" y="248"/>
                  </a:cubicBezTo>
                  <a:cubicBezTo>
                    <a:pt x="305" y="248"/>
                    <a:pt x="305" y="248"/>
                    <a:pt x="305" y="248"/>
                  </a:cubicBezTo>
                  <a:cubicBezTo>
                    <a:pt x="305" y="248"/>
                    <a:pt x="305" y="248"/>
                    <a:pt x="305" y="248"/>
                  </a:cubicBezTo>
                  <a:cubicBezTo>
                    <a:pt x="305" y="248"/>
                    <a:pt x="305" y="248"/>
                    <a:pt x="305" y="246"/>
                  </a:cubicBezTo>
                  <a:cubicBezTo>
                    <a:pt x="304" y="245"/>
                    <a:pt x="304" y="243"/>
                    <a:pt x="304" y="240"/>
                  </a:cubicBezTo>
                  <a:cubicBezTo>
                    <a:pt x="304" y="242"/>
                    <a:pt x="305" y="243"/>
                    <a:pt x="305" y="244"/>
                  </a:cubicBezTo>
                  <a:cubicBezTo>
                    <a:pt x="305" y="244"/>
                    <a:pt x="305" y="245"/>
                    <a:pt x="305" y="245"/>
                  </a:cubicBezTo>
                  <a:cubicBezTo>
                    <a:pt x="305" y="245"/>
                    <a:pt x="305" y="245"/>
                    <a:pt x="306" y="245"/>
                  </a:cubicBezTo>
                  <a:cubicBezTo>
                    <a:pt x="306" y="245"/>
                    <a:pt x="306" y="245"/>
                    <a:pt x="306" y="245"/>
                  </a:cubicBezTo>
                  <a:cubicBezTo>
                    <a:pt x="306" y="245"/>
                    <a:pt x="307" y="245"/>
                    <a:pt x="308" y="245"/>
                  </a:cubicBezTo>
                  <a:cubicBezTo>
                    <a:pt x="309" y="243"/>
                    <a:pt x="311" y="241"/>
                    <a:pt x="315" y="236"/>
                  </a:cubicBezTo>
                  <a:cubicBezTo>
                    <a:pt x="314" y="236"/>
                    <a:pt x="316" y="230"/>
                    <a:pt x="318" y="224"/>
                  </a:cubicBezTo>
                  <a:cubicBezTo>
                    <a:pt x="321" y="218"/>
                    <a:pt x="324" y="213"/>
                    <a:pt x="326" y="209"/>
                  </a:cubicBezTo>
                  <a:cubicBezTo>
                    <a:pt x="326" y="210"/>
                    <a:pt x="327" y="210"/>
                    <a:pt x="328" y="210"/>
                  </a:cubicBezTo>
                  <a:cubicBezTo>
                    <a:pt x="334" y="203"/>
                    <a:pt x="338" y="198"/>
                    <a:pt x="343" y="194"/>
                  </a:cubicBezTo>
                  <a:cubicBezTo>
                    <a:pt x="348" y="190"/>
                    <a:pt x="353" y="186"/>
                    <a:pt x="359" y="181"/>
                  </a:cubicBezTo>
                  <a:cubicBezTo>
                    <a:pt x="360" y="181"/>
                    <a:pt x="362" y="180"/>
                    <a:pt x="363" y="179"/>
                  </a:cubicBezTo>
                  <a:cubicBezTo>
                    <a:pt x="365" y="179"/>
                    <a:pt x="366" y="179"/>
                    <a:pt x="365" y="180"/>
                  </a:cubicBezTo>
                  <a:cubicBezTo>
                    <a:pt x="367" y="178"/>
                    <a:pt x="368" y="176"/>
                    <a:pt x="372" y="174"/>
                  </a:cubicBezTo>
                  <a:cubicBezTo>
                    <a:pt x="374" y="173"/>
                    <a:pt x="374" y="174"/>
                    <a:pt x="374" y="174"/>
                  </a:cubicBezTo>
                  <a:cubicBezTo>
                    <a:pt x="374" y="174"/>
                    <a:pt x="373" y="175"/>
                    <a:pt x="372" y="176"/>
                  </a:cubicBezTo>
                  <a:cubicBezTo>
                    <a:pt x="369" y="177"/>
                    <a:pt x="367" y="179"/>
                    <a:pt x="370" y="178"/>
                  </a:cubicBezTo>
                  <a:cubicBezTo>
                    <a:pt x="370" y="178"/>
                    <a:pt x="371" y="177"/>
                    <a:pt x="372" y="176"/>
                  </a:cubicBezTo>
                  <a:cubicBezTo>
                    <a:pt x="373" y="176"/>
                    <a:pt x="374" y="175"/>
                    <a:pt x="375" y="174"/>
                  </a:cubicBezTo>
                  <a:cubicBezTo>
                    <a:pt x="378" y="172"/>
                    <a:pt x="381" y="170"/>
                    <a:pt x="384" y="169"/>
                  </a:cubicBezTo>
                  <a:cubicBezTo>
                    <a:pt x="384" y="167"/>
                    <a:pt x="380" y="168"/>
                    <a:pt x="376" y="170"/>
                  </a:cubicBezTo>
                  <a:cubicBezTo>
                    <a:pt x="373" y="172"/>
                    <a:pt x="369" y="176"/>
                    <a:pt x="366" y="178"/>
                  </a:cubicBezTo>
                  <a:cubicBezTo>
                    <a:pt x="365" y="177"/>
                    <a:pt x="367" y="173"/>
                    <a:pt x="371" y="170"/>
                  </a:cubicBezTo>
                  <a:cubicBezTo>
                    <a:pt x="373" y="168"/>
                    <a:pt x="376" y="166"/>
                    <a:pt x="380" y="163"/>
                  </a:cubicBezTo>
                  <a:cubicBezTo>
                    <a:pt x="382" y="162"/>
                    <a:pt x="384" y="161"/>
                    <a:pt x="386" y="160"/>
                  </a:cubicBezTo>
                  <a:cubicBezTo>
                    <a:pt x="388" y="159"/>
                    <a:pt x="391" y="158"/>
                    <a:pt x="394" y="157"/>
                  </a:cubicBezTo>
                  <a:cubicBezTo>
                    <a:pt x="396" y="156"/>
                    <a:pt x="398" y="156"/>
                    <a:pt x="399" y="155"/>
                  </a:cubicBezTo>
                  <a:cubicBezTo>
                    <a:pt x="401" y="164"/>
                    <a:pt x="398" y="160"/>
                    <a:pt x="398" y="162"/>
                  </a:cubicBezTo>
                  <a:cubicBezTo>
                    <a:pt x="399" y="166"/>
                    <a:pt x="399" y="169"/>
                    <a:pt x="399" y="171"/>
                  </a:cubicBezTo>
                  <a:cubicBezTo>
                    <a:pt x="399" y="174"/>
                    <a:pt x="399" y="176"/>
                    <a:pt x="399" y="178"/>
                  </a:cubicBezTo>
                  <a:cubicBezTo>
                    <a:pt x="399" y="180"/>
                    <a:pt x="400" y="182"/>
                    <a:pt x="400" y="184"/>
                  </a:cubicBezTo>
                  <a:cubicBezTo>
                    <a:pt x="400" y="186"/>
                    <a:pt x="400" y="188"/>
                    <a:pt x="400" y="189"/>
                  </a:cubicBezTo>
                  <a:cubicBezTo>
                    <a:pt x="400" y="194"/>
                    <a:pt x="400" y="199"/>
                    <a:pt x="395" y="209"/>
                  </a:cubicBezTo>
                  <a:cubicBezTo>
                    <a:pt x="390" y="216"/>
                    <a:pt x="391" y="207"/>
                    <a:pt x="389" y="209"/>
                  </a:cubicBezTo>
                  <a:cubicBezTo>
                    <a:pt x="392" y="198"/>
                    <a:pt x="396" y="193"/>
                    <a:pt x="397" y="186"/>
                  </a:cubicBezTo>
                  <a:cubicBezTo>
                    <a:pt x="396" y="189"/>
                    <a:pt x="395" y="192"/>
                    <a:pt x="394" y="195"/>
                  </a:cubicBezTo>
                  <a:cubicBezTo>
                    <a:pt x="394" y="191"/>
                    <a:pt x="395" y="184"/>
                    <a:pt x="396" y="180"/>
                  </a:cubicBezTo>
                  <a:cubicBezTo>
                    <a:pt x="395" y="182"/>
                    <a:pt x="395" y="185"/>
                    <a:pt x="394" y="189"/>
                  </a:cubicBezTo>
                  <a:cubicBezTo>
                    <a:pt x="392" y="194"/>
                    <a:pt x="391" y="199"/>
                    <a:pt x="389" y="205"/>
                  </a:cubicBezTo>
                  <a:cubicBezTo>
                    <a:pt x="385" y="216"/>
                    <a:pt x="378" y="228"/>
                    <a:pt x="372" y="236"/>
                  </a:cubicBezTo>
                  <a:cubicBezTo>
                    <a:pt x="371" y="239"/>
                    <a:pt x="368" y="244"/>
                    <a:pt x="371" y="242"/>
                  </a:cubicBezTo>
                  <a:cubicBezTo>
                    <a:pt x="374" y="237"/>
                    <a:pt x="374" y="237"/>
                    <a:pt x="374" y="237"/>
                  </a:cubicBezTo>
                  <a:cubicBezTo>
                    <a:pt x="378" y="233"/>
                    <a:pt x="369" y="248"/>
                    <a:pt x="374" y="242"/>
                  </a:cubicBezTo>
                  <a:cubicBezTo>
                    <a:pt x="371" y="250"/>
                    <a:pt x="367" y="258"/>
                    <a:pt x="360" y="267"/>
                  </a:cubicBezTo>
                  <a:cubicBezTo>
                    <a:pt x="357" y="268"/>
                    <a:pt x="357" y="268"/>
                    <a:pt x="357" y="268"/>
                  </a:cubicBezTo>
                  <a:cubicBezTo>
                    <a:pt x="357" y="268"/>
                    <a:pt x="362" y="262"/>
                    <a:pt x="363" y="259"/>
                  </a:cubicBezTo>
                  <a:cubicBezTo>
                    <a:pt x="362" y="264"/>
                    <a:pt x="351" y="272"/>
                    <a:pt x="350" y="278"/>
                  </a:cubicBezTo>
                  <a:cubicBezTo>
                    <a:pt x="356" y="272"/>
                    <a:pt x="356" y="272"/>
                    <a:pt x="356" y="272"/>
                  </a:cubicBezTo>
                  <a:cubicBezTo>
                    <a:pt x="352" y="280"/>
                    <a:pt x="349" y="289"/>
                    <a:pt x="343" y="297"/>
                  </a:cubicBezTo>
                  <a:cubicBezTo>
                    <a:pt x="347" y="295"/>
                    <a:pt x="344" y="295"/>
                    <a:pt x="350" y="291"/>
                  </a:cubicBezTo>
                  <a:cubicBezTo>
                    <a:pt x="344" y="294"/>
                    <a:pt x="365" y="270"/>
                    <a:pt x="356" y="276"/>
                  </a:cubicBezTo>
                  <a:cubicBezTo>
                    <a:pt x="363" y="272"/>
                    <a:pt x="365" y="266"/>
                    <a:pt x="373" y="260"/>
                  </a:cubicBezTo>
                  <a:cubicBezTo>
                    <a:pt x="372" y="259"/>
                    <a:pt x="369" y="262"/>
                    <a:pt x="375" y="255"/>
                  </a:cubicBezTo>
                  <a:cubicBezTo>
                    <a:pt x="375" y="254"/>
                    <a:pt x="375" y="253"/>
                    <a:pt x="375" y="253"/>
                  </a:cubicBezTo>
                  <a:cubicBezTo>
                    <a:pt x="375" y="253"/>
                    <a:pt x="375" y="252"/>
                    <a:pt x="375" y="252"/>
                  </a:cubicBezTo>
                  <a:cubicBezTo>
                    <a:pt x="375" y="252"/>
                    <a:pt x="375" y="252"/>
                    <a:pt x="375" y="253"/>
                  </a:cubicBezTo>
                  <a:cubicBezTo>
                    <a:pt x="375" y="252"/>
                    <a:pt x="375" y="252"/>
                    <a:pt x="375" y="253"/>
                  </a:cubicBezTo>
                  <a:cubicBezTo>
                    <a:pt x="373" y="254"/>
                    <a:pt x="372" y="255"/>
                    <a:pt x="371" y="256"/>
                  </a:cubicBezTo>
                  <a:cubicBezTo>
                    <a:pt x="372" y="251"/>
                    <a:pt x="380" y="240"/>
                    <a:pt x="381" y="235"/>
                  </a:cubicBezTo>
                  <a:cubicBezTo>
                    <a:pt x="384" y="231"/>
                    <a:pt x="381" y="237"/>
                    <a:pt x="383" y="235"/>
                  </a:cubicBezTo>
                  <a:cubicBezTo>
                    <a:pt x="384" y="233"/>
                    <a:pt x="385" y="231"/>
                    <a:pt x="385" y="228"/>
                  </a:cubicBezTo>
                  <a:cubicBezTo>
                    <a:pt x="387" y="229"/>
                    <a:pt x="395" y="217"/>
                    <a:pt x="390" y="229"/>
                  </a:cubicBezTo>
                  <a:cubicBezTo>
                    <a:pt x="392" y="226"/>
                    <a:pt x="393" y="222"/>
                    <a:pt x="395" y="219"/>
                  </a:cubicBezTo>
                  <a:cubicBezTo>
                    <a:pt x="399" y="213"/>
                    <a:pt x="402" y="204"/>
                    <a:pt x="403" y="198"/>
                  </a:cubicBezTo>
                  <a:cubicBezTo>
                    <a:pt x="404" y="196"/>
                    <a:pt x="405" y="192"/>
                    <a:pt x="405" y="190"/>
                  </a:cubicBezTo>
                  <a:cubicBezTo>
                    <a:pt x="405" y="189"/>
                    <a:pt x="405" y="187"/>
                    <a:pt x="405" y="187"/>
                  </a:cubicBezTo>
                  <a:cubicBezTo>
                    <a:pt x="405" y="187"/>
                    <a:pt x="405" y="187"/>
                    <a:pt x="405" y="189"/>
                  </a:cubicBezTo>
                  <a:cubicBezTo>
                    <a:pt x="405" y="187"/>
                    <a:pt x="405" y="185"/>
                    <a:pt x="405" y="182"/>
                  </a:cubicBezTo>
                  <a:cubicBezTo>
                    <a:pt x="405" y="180"/>
                    <a:pt x="406" y="178"/>
                    <a:pt x="406" y="176"/>
                  </a:cubicBezTo>
                  <a:cubicBezTo>
                    <a:pt x="405" y="171"/>
                    <a:pt x="405" y="167"/>
                    <a:pt x="404" y="163"/>
                  </a:cubicBezTo>
                  <a:cubicBezTo>
                    <a:pt x="405" y="162"/>
                    <a:pt x="405" y="162"/>
                    <a:pt x="405" y="162"/>
                  </a:cubicBezTo>
                  <a:cubicBezTo>
                    <a:pt x="405" y="158"/>
                    <a:pt x="404" y="154"/>
                    <a:pt x="403" y="150"/>
                  </a:cubicBezTo>
                  <a:cubicBezTo>
                    <a:pt x="398" y="151"/>
                    <a:pt x="392" y="153"/>
                    <a:pt x="387" y="155"/>
                  </a:cubicBezTo>
                  <a:cubicBezTo>
                    <a:pt x="385" y="156"/>
                    <a:pt x="382" y="156"/>
                    <a:pt x="379" y="158"/>
                  </a:cubicBezTo>
                  <a:cubicBezTo>
                    <a:pt x="377" y="159"/>
                    <a:pt x="374" y="160"/>
                    <a:pt x="372" y="161"/>
                  </a:cubicBezTo>
                  <a:cubicBezTo>
                    <a:pt x="370" y="162"/>
                    <a:pt x="369" y="162"/>
                    <a:pt x="368" y="163"/>
                  </a:cubicBezTo>
                  <a:cubicBezTo>
                    <a:pt x="365" y="164"/>
                    <a:pt x="365" y="164"/>
                    <a:pt x="365" y="164"/>
                  </a:cubicBezTo>
                  <a:cubicBezTo>
                    <a:pt x="363" y="165"/>
                    <a:pt x="362" y="166"/>
                    <a:pt x="360" y="167"/>
                  </a:cubicBezTo>
                  <a:cubicBezTo>
                    <a:pt x="356" y="169"/>
                    <a:pt x="353" y="172"/>
                    <a:pt x="349" y="174"/>
                  </a:cubicBezTo>
                  <a:cubicBezTo>
                    <a:pt x="344" y="178"/>
                    <a:pt x="340" y="182"/>
                    <a:pt x="333" y="189"/>
                  </a:cubicBezTo>
                  <a:cubicBezTo>
                    <a:pt x="330" y="189"/>
                    <a:pt x="330" y="189"/>
                    <a:pt x="330" y="189"/>
                  </a:cubicBezTo>
                  <a:cubicBezTo>
                    <a:pt x="329" y="191"/>
                    <a:pt x="328" y="193"/>
                    <a:pt x="326" y="194"/>
                  </a:cubicBezTo>
                  <a:cubicBezTo>
                    <a:pt x="325" y="195"/>
                    <a:pt x="324" y="196"/>
                    <a:pt x="323" y="197"/>
                  </a:cubicBezTo>
                  <a:cubicBezTo>
                    <a:pt x="323" y="198"/>
                    <a:pt x="323" y="198"/>
                    <a:pt x="323" y="198"/>
                  </a:cubicBezTo>
                  <a:cubicBezTo>
                    <a:pt x="322" y="198"/>
                    <a:pt x="321" y="199"/>
                    <a:pt x="321" y="200"/>
                  </a:cubicBezTo>
                  <a:cubicBezTo>
                    <a:pt x="320" y="199"/>
                    <a:pt x="320" y="198"/>
                    <a:pt x="319" y="200"/>
                  </a:cubicBezTo>
                  <a:cubicBezTo>
                    <a:pt x="318" y="201"/>
                    <a:pt x="318" y="200"/>
                    <a:pt x="318" y="200"/>
                  </a:cubicBezTo>
                  <a:cubicBezTo>
                    <a:pt x="318" y="199"/>
                    <a:pt x="317" y="199"/>
                    <a:pt x="318" y="198"/>
                  </a:cubicBezTo>
                  <a:cubicBezTo>
                    <a:pt x="315" y="200"/>
                    <a:pt x="315" y="200"/>
                    <a:pt x="315" y="200"/>
                  </a:cubicBezTo>
                  <a:cubicBezTo>
                    <a:pt x="316" y="199"/>
                    <a:pt x="315" y="198"/>
                    <a:pt x="315" y="196"/>
                  </a:cubicBezTo>
                  <a:cubicBezTo>
                    <a:pt x="315" y="196"/>
                    <a:pt x="315" y="195"/>
                    <a:pt x="315" y="194"/>
                  </a:cubicBezTo>
                  <a:cubicBezTo>
                    <a:pt x="315" y="194"/>
                    <a:pt x="315" y="194"/>
                    <a:pt x="315" y="193"/>
                  </a:cubicBezTo>
                  <a:cubicBezTo>
                    <a:pt x="315" y="193"/>
                    <a:pt x="315" y="192"/>
                    <a:pt x="315" y="191"/>
                  </a:cubicBezTo>
                  <a:cubicBezTo>
                    <a:pt x="315" y="190"/>
                    <a:pt x="315" y="189"/>
                    <a:pt x="315" y="187"/>
                  </a:cubicBezTo>
                  <a:cubicBezTo>
                    <a:pt x="313" y="188"/>
                    <a:pt x="313" y="188"/>
                    <a:pt x="313" y="188"/>
                  </a:cubicBezTo>
                  <a:cubicBezTo>
                    <a:pt x="313" y="179"/>
                    <a:pt x="318" y="165"/>
                    <a:pt x="321" y="151"/>
                  </a:cubicBezTo>
                  <a:cubicBezTo>
                    <a:pt x="321" y="152"/>
                    <a:pt x="320" y="155"/>
                    <a:pt x="319" y="158"/>
                  </a:cubicBezTo>
                  <a:cubicBezTo>
                    <a:pt x="327" y="141"/>
                    <a:pt x="324" y="121"/>
                    <a:pt x="328" y="105"/>
                  </a:cubicBezTo>
                  <a:cubicBezTo>
                    <a:pt x="328" y="101"/>
                    <a:pt x="329" y="98"/>
                    <a:pt x="329" y="95"/>
                  </a:cubicBezTo>
                  <a:cubicBezTo>
                    <a:pt x="329" y="95"/>
                    <a:pt x="329" y="96"/>
                    <a:pt x="329" y="96"/>
                  </a:cubicBezTo>
                  <a:cubicBezTo>
                    <a:pt x="329" y="95"/>
                    <a:pt x="329" y="95"/>
                    <a:pt x="329" y="94"/>
                  </a:cubicBezTo>
                  <a:cubicBezTo>
                    <a:pt x="330" y="92"/>
                    <a:pt x="330" y="90"/>
                    <a:pt x="331" y="88"/>
                  </a:cubicBezTo>
                  <a:cubicBezTo>
                    <a:pt x="330" y="90"/>
                    <a:pt x="330" y="92"/>
                    <a:pt x="329" y="93"/>
                  </a:cubicBezTo>
                  <a:cubicBezTo>
                    <a:pt x="330" y="92"/>
                    <a:pt x="330" y="90"/>
                    <a:pt x="330" y="87"/>
                  </a:cubicBezTo>
                  <a:cubicBezTo>
                    <a:pt x="329" y="84"/>
                    <a:pt x="329" y="81"/>
                    <a:pt x="329" y="77"/>
                  </a:cubicBezTo>
                  <a:cubicBezTo>
                    <a:pt x="329" y="76"/>
                    <a:pt x="330" y="75"/>
                    <a:pt x="330" y="73"/>
                  </a:cubicBezTo>
                  <a:cubicBezTo>
                    <a:pt x="330" y="73"/>
                    <a:pt x="330" y="72"/>
                    <a:pt x="330" y="72"/>
                  </a:cubicBezTo>
                  <a:cubicBezTo>
                    <a:pt x="331" y="68"/>
                    <a:pt x="330" y="67"/>
                    <a:pt x="329" y="67"/>
                  </a:cubicBezTo>
                  <a:cubicBezTo>
                    <a:pt x="329" y="67"/>
                    <a:pt x="329" y="69"/>
                    <a:pt x="328" y="71"/>
                  </a:cubicBezTo>
                  <a:cubicBezTo>
                    <a:pt x="327" y="68"/>
                    <a:pt x="326" y="66"/>
                    <a:pt x="326" y="64"/>
                  </a:cubicBezTo>
                  <a:cubicBezTo>
                    <a:pt x="327" y="60"/>
                    <a:pt x="326" y="56"/>
                    <a:pt x="325" y="52"/>
                  </a:cubicBezTo>
                  <a:cubicBezTo>
                    <a:pt x="324" y="48"/>
                    <a:pt x="323" y="44"/>
                    <a:pt x="323" y="37"/>
                  </a:cubicBezTo>
                  <a:cubicBezTo>
                    <a:pt x="323" y="37"/>
                    <a:pt x="323" y="37"/>
                    <a:pt x="323" y="37"/>
                  </a:cubicBezTo>
                  <a:cubicBezTo>
                    <a:pt x="320" y="40"/>
                    <a:pt x="313" y="46"/>
                    <a:pt x="308" y="52"/>
                  </a:cubicBezTo>
                  <a:cubicBezTo>
                    <a:pt x="305" y="55"/>
                    <a:pt x="303" y="57"/>
                    <a:pt x="301" y="60"/>
                  </a:cubicBezTo>
                  <a:cubicBezTo>
                    <a:pt x="299" y="62"/>
                    <a:pt x="298" y="64"/>
                    <a:pt x="298" y="66"/>
                  </a:cubicBezTo>
                  <a:cubicBezTo>
                    <a:pt x="297" y="65"/>
                    <a:pt x="296" y="67"/>
                    <a:pt x="298" y="64"/>
                  </a:cubicBezTo>
                  <a:cubicBezTo>
                    <a:pt x="296" y="66"/>
                    <a:pt x="294" y="69"/>
                    <a:pt x="291" y="71"/>
                  </a:cubicBezTo>
                  <a:cubicBezTo>
                    <a:pt x="289" y="74"/>
                    <a:pt x="288" y="76"/>
                    <a:pt x="287" y="78"/>
                  </a:cubicBezTo>
                  <a:cubicBezTo>
                    <a:pt x="283" y="78"/>
                    <a:pt x="283" y="78"/>
                    <a:pt x="283" y="78"/>
                  </a:cubicBezTo>
                  <a:cubicBezTo>
                    <a:pt x="282" y="82"/>
                    <a:pt x="281" y="86"/>
                    <a:pt x="280" y="90"/>
                  </a:cubicBezTo>
                  <a:cubicBezTo>
                    <a:pt x="275" y="95"/>
                    <a:pt x="272" y="97"/>
                    <a:pt x="274" y="90"/>
                  </a:cubicBezTo>
                  <a:cubicBezTo>
                    <a:pt x="273" y="94"/>
                    <a:pt x="272" y="96"/>
                    <a:pt x="271" y="99"/>
                  </a:cubicBezTo>
                  <a:cubicBezTo>
                    <a:pt x="270" y="101"/>
                    <a:pt x="269" y="102"/>
                    <a:pt x="269" y="104"/>
                  </a:cubicBezTo>
                  <a:cubicBezTo>
                    <a:pt x="268" y="106"/>
                    <a:pt x="266" y="109"/>
                    <a:pt x="265" y="116"/>
                  </a:cubicBezTo>
                  <a:cubicBezTo>
                    <a:pt x="264" y="115"/>
                    <a:pt x="264" y="115"/>
                    <a:pt x="264" y="115"/>
                  </a:cubicBezTo>
                  <a:cubicBezTo>
                    <a:pt x="261" y="119"/>
                    <a:pt x="260" y="127"/>
                    <a:pt x="258" y="129"/>
                  </a:cubicBezTo>
                  <a:cubicBezTo>
                    <a:pt x="255" y="133"/>
                    <a:pt x="251" y="143"/>
                    <a:pt x="246" y="154"/>
                  </a:cubicBezTo>
                  <a:cubicBezTo>
                    <a:pt x="245" y="158"/>
                    <a:pt x="243" y="162"/>
                    <a:pt x="241" y="166"/>
                  </a:cubicBezTo>
                  <a:cubicBezTo>
                    <a:pt x="240" y="170"/>
                    <a:pt x="238" y="173"/>
                    <a:pt x="237" y="176"/>
                  </a:cubicBezTo>
                  <a:cubicBezTo>
                    <a:pt x="236" y="177"/>
                    <a:pt x="236" y="177"/>
                    <a:pt x="236" y="177"/>
                  </a:cubicBezTo>
                  <a:cubicBezTo>
                    <a:pt x="236" y="177"/>
                    <a:pt x="236" y="177"/>
                    <a:pt x="236" y="177"/>
                  </a:cubicBezTo>
                  <a:cubicBezTo>
                    <a:pt x="236" y="176"/>
                    <a:pt x="236" y="176"/>
                    <a:pt x="236" y="176"/>
                  </a:cubicBezTo>
                  <a:cubicBezTo>
                    <a:pt x="236" y="175"/>
                    <a:pt x="235" y="175"/>
                    <a:pt x="235" y="174"/>
                  </a:cubicBezTo>
                  <a:cubicBezTo>
                    <a:pt x="234" y="172"/>
                    <a:pt x="234" y="171"/>
                    <a:pt x="233" y="169"/>
                  </a:cubicBezTo>
                  <a:cubicBezTo>
                    <a:pt x="233" y="175"/>
                    <a:pt x="232" y="172"/>
                    <a:pt x="232" y="169"/>
                  </a:cubicBezTo>
                  <a:cubicBezTo>
                    <a:pt x="231" y="166"/>
                    <a:pt x="231" y="163"/>
                    <a:pt x="230" y="165"/>
                  </a:cubicBezTo>
                  <a:cubicBezTo>
                    <a:pt x="230" y="162"/>
                    <a:pt x="230" y="160"/>
                    <a:pt x="232" y="161"/>
                  </a:cubicBezTo>
                  <a:cubicBezTo>
                    <a:pt x="231" y="160"/>
                    <a:pt x="230" y="159"/>
                    <a:pt x="230" y="158"/>
                  </a:cubicBezTo>
                  <a:cubicBezTo>
                    <a:pt x="230" y="156"/>
                    <a:pt x="229" y="154"/>
                    <a:pt x="229" y="152"/>
                  </a:cubicBezTo>
                  <a:cubicBezTo>
                    <a:pt x="228" y="147"/>
                    <a:pt x="227" y="143"/>
                    <a:pt x="225" y="139"/>
                  </a:cubicBezTo>
                  <a:cubicBezTo>
                    <a:pt x="226" y="137"/>
                    <a:pt x="227" y="141"/>
                    <a:pt x="228" y="140"/>
                  </a:cubicBezTo>
                  <a:cubicBezTo>
                    <a:pt x="227" y="139"/>
                    <a:pt x="226" y="136"/>
                    <a:pt x="226" y="134"/>
                  </a:cubicBezTo>
                  <a:cubicBezTo>
                    <a:pt x="227" y="132"/>
                    <a:pt x="228" y="136"/>
                    <a:pt x="228" y="138"/>
                  </a:cubicBezTo>
                  <a:cubicBezTo>
                    <a:pt x="226" y="124"/>
                    <a:pt x="223" y="123"/>
                    <a:pt x="219" y="122"/>
                  </a:cubicBezTo>
                  <a:cubicBezTo>
                    <a:pt x="220" y="115"/>
                    <a:pt x="219" y="111"/>
                    <a:pt x="216" y="106"/>
                  </a:cubicBezTo>
                  <a:cubicBezTo>
                    <a:pt x="217" y="103"/>
                    <a:pt x="217" y="99"/>
                    <a:pt x="219" y="108"/>
                  </a:cubicBezTo>
                  <a:cubicBezTo>
                    <a:pt x="219" y="105"/>
                    <a:pt x="218" y="97"/>
                    <a:pt x="217" y="90"/>
                  </a:cubicBezTo>
                  <a:cubicBezTo>
                    <a:pt x="216" y="83"/>
                    <a:pt x="215" y="76"/>
                    <a:pt x="213" y="76"/>
                  </a:cubicBezTo>
                  <a:cubicBezTo>
                    <a:pt x="214" y="74"/>
                    <a:pt x="212" y="69"/>
                    <a:pt x="212" y="68"/>
                  </a:cubicBezTo>
                  <a:cubicBezTo>
                    <a:pt x="211" y="62"/>
                    <a:pt x="210" y="59"/>
                    <a:pt x="209" y="55"/>
                  </a:cubicBezTo>
                  <a:cubicBezTo>
                    <a:pt x="208" y="52"/>
                    <a:pt x="207" y="49"/>
                    <a:pt x="205" y="44"/>
                  </a:cubicBezTo>
                  <a:cubicBezTo>
                    <a:pt x="206" y="47"/>
                    <a:pt x="206" y="47"/>
                    <a:pt x="206" y="47"/>
                  </a:cubicBezTo>
                  <a:cubicBezTo>
                    <a:pt x="202" y="44"/>
                    <a:pt x="203" y="38"/>
                    <a:pt x="198" y="30"/>
                  </a:cubicBezTo>
                  <a:cubicBezTo>
                    <a:pt x="198" y="30"/>
                    <a:pt x="198" y="30"/>
                    <a:pt x="198" y="30"/>
                  </a:cubicBezTo>
                  <a:cubicBezTo>
                    <a:pt x="198" y="27"/>
                    <a:pt x="197" y="25"/>
                    <a:pt x="196" y="23"/>
                  </a:cubicBezTo>
                  <a:cubicBezTo>
                    <a:pt x="195" y="22"/>
                    <a:pt x="194" y="21"/>
                    <a:pt x="194" y="20"/>
                  </a:cubicBezTo>
                  <a:cubicBezTo>
                    <a:pt x="193" y="18"/>
                    <a:pt x="192" y="16"/>
                    <a:pt x="191" y="15"/>
                  </a:cubicBezTo>
                  <a:cubicBezTo>
                    <a:pt x="190" y="14"/>
                    <a:pt x="189" y="13"/>
                    <a:pt x="187" y="11"/>
                  </a:cubicBezTo>
                  <a:cubicBezTo>
                    <a:pt x="186" y="9"/>
                    <a:pt x="183" y="5"/>
                    <a:pt x="179" y="0"/>
                  </a:cubicBezTo>
                  <a:cubicBezTo>
                    <a:pt x="179" y="3"/>
                    <a:pt x="179" y="3"/>
                    <a:pt x="179" y="3"/>
                  </a:cubicBezTo>
                  <a:cubicBezTo>
                    <a:pt x="179" y="4"/>
                    <a:pt x="178" y="4"/>
                    <a:pt x="178" y="3"/>
                  </a:cubicBezTo>
                  <a:cubicBezTo>
                    <a:pt x="175" y="5"/>
                    <a:pt x="171" y="7"/>
                    <a:pt x="166" y="11"/>
                  </a:cubicBezTo>
                  <a:cubicBezTo>
                    <a:pt x="164" y="13"/>
                    <a:pt x="162" y="15"/>
                    <a:pt x="159" y="18"/>
                  </a:cubicBezTo>
                  <a:cubicBezTo>
                    <a:pt x="157" y="20"/>
                    <a:pt x="156" y="23"/>
                    <a:pt x="155" y="25"/>
                  </a:cubicBezTo>
                  <a:cubicBezTo>
                    <a:pt x="156" y="24"/>
                    <a:pt x="157" y="23"/>
                    <a:pt x="158" y="22"/>
                  </a:cubicBezTo>
                  <a:cubicBezTo>
                    <a:pt x="157" y="23"/>
                    <a:pt x="156" y="25"/>
                    <a:pt x="155" y="27"/>
                  </a:cubicBezTo>
                  <a:cubicBezTo>
                    <a:pt x="153" y="29"/>
                    <a:pt x="151" y="30"/>
                    <a:pt x="150" y="32"/>
                  </a:cubicBezTo>
                  <a:cubicBezTo>
                    <a:pt x="148" y="34"/>
                    <a:pt x="146" y="36"/>
                    <a:pt x="145" y="38"/>
                  </a:cubicBezTo>
                  <a:cubicBezTo>
                    <a:pt x="143" y="40"/>
                    <a:pt x="142" y="42"/>
                    <a:pt x="142" y="44"/>
                  </a:cubicBezTo>
                  <a:cubicBezTo>
                    <a:pt x="141" y="45"/>
                    <a:pt x="142" y="41"/>
                    <a:pt x="142" y="39"/>
                  </a:cubicBezTo>
                  <a:cubicBezTo>
                    <a:pt x="138" y="48"/>
                    <a:pt x="139" y="49"/>
                    <a:pt x="140" y="49"/>
                  </a:cubicBezTo>
                  <a:cubicBezTo>
                    <a:pt x="141" y="49"/>
                    <a:pt x="142" y="49"/>
                    <a:pt x="141" y="56"/>
                  </a:cubicBezTo>
                  <a:cubicBezTo>
                    <a:pt x="140" y="58"/>
                    <a:pt x="139" y="52"/>
                    <a:pt x="137" y="61"/>
                  </a:cubicBezTo>
                  <a:cubicBezTo>
                    <a:pt x="136" y="63"/>
                    <a:pt x="136" y="70"/>
                    <a:pt x="137" y="78"/>
                  </a:cubicBezTo>
                  <a:cubicBezTo>
                    <a:pt x="138" y="85"/>
                    <a:pt x="139" y="94"/>
                    <a:pt x="138" y="100"/>
                  </a:cubicBezTo>
                  <a:cubicBezTo>
                    <a:pt x="139" y="97"/>
                    <a:pt x="140" y="94"/>
                    <a:pt x="141" y="100"/>
                  </a:cubicBezTo>
                  <a:cubicBezTo>
                    <a:pt x="141" y="110"/>
                    <a:pt x="138" y="126"/>
                    <a:pt x="143" y="134"/>
                  </a:cubicBezTo>
                  <a:cubicBezTo>
                    <a:pt x="143" y="135"/>
                    <a:pt x="142" y="135"/>
                    <a:pt x="142" y="135"/>
                  </a:cubicBezTo>
                  <a:cubicBezTo>
                    <a:pt x="144" y="142"/>
                    <a:pt x="146" y="158"/>
                    <a:pt x="148" y="162"/>
                  </a:cubicBezTo>
                  <a:cubicBezTo>
                    <a:pt x="145" y="165"/>
                    <a:pt x="147" y="176"/>
                    <a:pt x="148" y="186"/>
                  </a:cubicBezTo>
                  <a:cubicBezTo>
                    <a:pt x="148" y="188"/>
                    <a:pt x="149" y="190"/>
                    <a:pt x="149" y="191"/>
                  </a:cubicBezTo>
                  <a:cubicBezTo>
                    <a:pt x="149" y="193"/>
                    <a:pt x="149" y="195"/>
                    <a:pt x="149" y="196"/>
                  </a:cubicBezTo>
                  <a:cubicBezTo>
                    <a:pt x="149" y="198"/>
                    <a:pt x="148" y="199"/>
                    <a:pt x="147" y="197"/>
                  </a:cubicBezTo>
                  <a:cubicBezTo>
                    <a:pt x="147" y="200"/>
                    <a:pt x="147" y="203"/>
                    <a:pt x="146" y="206"/>
                  </a:cubicBezTo>
                  <a:cubicBezTo>
                    <a:pt x="146" y="206"/>
                    <a:pt x="146" y="206"/>
                    <a:pt x="146" y="206"/>
                  </a:cubicBezTo>
                  <a:cubicBezTo>
                    <a:pt x="146" y="206"/>
                    <a:pt x="146" y="206"/>
                    <a:pt x="146" y="206"/>
                  </a:cubicBezTo>
                  <a:cubicBezTo>
                    <a:pt x="145" y="206"/>
                    <a:pt x="145" y="206"/>
                    <a:pt x="145" y="206"/>
                  </a:cubicBezTo>
                  <a:cubicBezTo>
                    <a:pt x="145" y="206"/>
                    <a:pt x="144" y="205"/>
                    <a:pt x="144" y="205"/>
                  </a:cubicBezTo>
                  <a:cubicBezTo>
                    <a:pt x="144" y="204"/>
                    <a:pt x="144" y="204"/>
                    <a:pt x="144" y="204"/>
                  </a:cubicBezTo>
                  <a:cubicBezTo>
                    <a:pt x="141" y="202"/>
                    <a:pt x="139" y="201"/>
                    <a:pt x="138" y="200"/>
                  </a:cubicBezTo>
                  <a:cubicBezTo>
                    <a:pt x="136" y="200"/>
                    <a:pt x="135" y="199"/>
                    <a:pt x="134" y="199"/>
                  </a:cubicBezTo>
                  <a:cubicBezTo>
                    <a:pt x="132" y="197"/>
                    <a:pt x="134" y="198"/>
                    <a:pt x="134" y="198"/>
                  </a:cubicBezTo>
                  <a:cubicBezTo>
                    <a:pt x="134" y="197"/>
                    <a:pt x="133" y="196"/>
                    <a:pt x="133" y="196"/>
                  </a:cubicBezTo>
                  <a:cubicBezTo>
                    <a:pt x="132" y="195"/>
                    <a:pt x="132" y="194"/>
                    <a:pt x="131" y="194"/>
                  </a:cubicBezTo>
                  <a:cubicBezTo>
                    <a:pt x="130" y="192"/>
                    <a:pt x="128" y="191"/>
                    <a:pt x="127" y="189"/>
                  </a:cubicBezTo>
                  <a:cubicBezTo>
                    <a:pt x="125" y="187"/>
                    <a:pt x="124" y="185"/>
                    <a:pt x="122" y="183"/>
                  </a:cubicBezTo>
                  <a:cubicBezTo>
                    <a:pt x="118" y="180"/>
                    <a:pt x="114" y="177"/>
                    <a:pt x="108" y="171"/>
                  </a:cubicBezTo>
                  <a:cubicBezTo>
                    <a:pt x="108" y="169"/>
                    <a:pt x="108" y="169"/>
                    <a:pt x="108" y="169"/>
                  </a:cubicBezTo>
                  <a:cubicBezTo>
                    <a:pt x="106" y="167"/>
                    <a:pt x="102" y="161"/>
                    <a:pt x="96" y="154"/>
                  </a:cubicBezTo>
                  <a:cubicBezTo>
                    <a:pt x="90" y="147"/>
                    <a:pt x="81" y="139"/>
                    <a:pt x="72" y="134"/>
                  </a:cubicBezTo>
                  <a:cubicBezTo>
                    <a:pt x="73" y="134"/>
                    <a:pt x="73" y="133"/>
                    <a:pt x="75" y="134"/>
                  </a:cubicBezTo>
                  <a:cubicBezTo>
                    <a:pt x="70" y="131"/>
                    <a:pt x="64" y="127"/>
                    <a:pt x="58" y="124"/>
                  </a:cubicBezTo>
                  <a:cubicBezTo>
                    <a:pt x="52" y="121"/>
                    <a:pt x="45" y="118"/>
                    <a:pt x="39" y="117"/>
                  </a:cubicBezTo>
                  <a:cubicBezTo>
                    <a:pt x="32" y="116"/>
                    <a:pt x="25" y="116"/>
                    <a:pt x="20" y="118"/>
                  </a:cubicBezTo>
                  <a:cubicBezTo>
                    <a:pt x="19" y="118"/>
                    <a:pt x="19" y="118"/>
                    <a:pt x="18" y="118"/>
                  </a:cubicBezTo>
                  <a:cubicBezTo>
                    <a:pt x="17" y="119"/>
                    <a:pt x="17" y="119"/>
                    <a:pt x="16" y="119"/>
                  </a:cubicBezTo>
                  <a:cubicBezTo>
                    <a:pt x="14" y="120"/>
                    <a:pt x="13" y="121"/>
                    <a:pt x="12" y="121"/>
                  </a:cubicBezTo>
                  <a:cubicBezTo>
                    <a:pt x="10" y="123"/>
                    <a:pt x="9" y="124"/>
                    <a:pt x="8" y="126"/>
                  </a:cubicBezTo>
                  <a:cubicBezTo>
                    <a:pt x="5" y="127"/>
                    <a:pt x="3" y="129"/>
                    <a:pt x="0" y="131"/>
                  </a:cubicBezTo>
                  <a:cubicBezTo>
                    <a:pt x="0" y="131"/>
                    <a:pt x="0" y="132"/>
                    <a:pt x="0" y="132"/>
                  </a:cubicBezTo>
                  <a:cubicBezTo>
                    <a:pt x="1" y="133"/>
                    <a:pt x="1" y="133"/>
                    <a:pt x="1" y="133"/>
                  </a:cubicBezTo>
                  <a:cubicBezTo>
                    <a:pt x="1" y="136"/>
                    <a:pt x="1" y="136"/>
                    <a:pt x="1" y="136"/>
                  </a:cubicBezTo>
                  <a:cubicBezTo>
                    <a:pt x="3" y="140"/>
                    <a:pt x="3" y="140"/>
                    <a:pt x="3" y="140"/>
                  </a:cubicBezTo>
                  <a:cubicBezTo>
                    <a:pt x="2" y="137"/>
                    <a:pt x="2" y="135"/>
                    <a:pt x="2" y="134"/>
                  </a:cubicBezTo>
                  <a:cubicBezTo>
                    <a:pt x="2" y="133"/>
                    <a:pt x="2" y="132"/>
                    <a:pt x="2" y="132"/>
                  </a:cubicBezTo>
                  <a:cubicBezTo>
                    <a:pt x="1" y="132"/>
                    <a:pt x="2" y="132"/>
                    <a:pt x="2" y="132"/>
                  </a:cubicBezTo>
                  <a:cubicBezTo>
                    <a:pt x="2" y="132"/>
                    <a:pt x="2" y="132"/>
                    <a:pt x="2" y="131"/>
                  </a:cubicBezTo>
                  <a:cubicBezTo>
                    <a:pt x="3" y="131"/>
                    <a:pt x="3" y="131"/>
                    <a:pt x="3" y="132"/>
                  </a:cubicBezTo>
                  <a:cubicBezTo>
                    <a:pt x="3" y="132"/>
                    <a:pt x="3" y="132"/>
                    <a:pt x="3" y="132"/>
                  </a:cubicBezTo>
                  <a:cubicBezTo>
                    <a:pt x="3" y="132"/>
                    <a:pt x="3" y="132"/>
                    <a:pt x="3" y="132"/>
                  </a:cubicBezTo>
                  <a:cubicBezTo>
                    <a:pt x="3" y="133"/>
                    <a:pt x="3" y="133"/>
                    <a:pt x="3" y="133"/>
                  </a:cubicBezTo>
                  <a:cubicBezTo>
                    <a:pt x="5" y="136"/>
                    <a:pt x="7" y="139"/>
                    <a:pt x="6" y="136"/>
                  </a:cubicBezTo>
                  <a:cubicBezTo>
                    <a:pt x="8" y="139"/>
                    <a:pt x="8" y="144"/>
                    <a:pt x="9" y="147"/>
                  </a:cubicBezTo>
                  <a:cubicBezTo>
                    <a:pt x="9" y="149"/>
                    <a:pt x="9" y="149"/>
                    <a:pt x="8" y="149"/>
                  </a:cubicBezTo>
                  <a:cubicBezTo>
                    <a:pt x="8" y="149"/>
                    <a:pt x="8" y="149"/>
                    <a:pt x="7" y="146"/>
                  </a:cubicBezTo>
                  <a:cubicBezTo>
                    <a:pt x="7" y="145"/>
                    <a:pt x="7" y="145"/>
                    <a:pt x="7" y="145"/>
                  </a:cubicBezTo>
                  <a:cubicBezTo>
                    <a:pt x="5" y="144"/>
                    <a:pt x="5" y="145"/>
                    <a:pt x="6" y="148"/>
                  </a:cubicBezTo>
                  <a:cubicBezTo>
                    <a:pt x="6" y="150"/>
                    <a:pt x="7" y="153"/>
                    <a:pt x="8" y="156"/>
                  </a:cubicBezTo>
                  <a:cubicBezTo>
                    <a:pt x="10" y="162"/>
                    <a:pt x="12" y="168"/>
                    <a:pt x="11" y="168"/>
                  </a:cubicBezTo>
                  <a:cubicBezTo>
                    <a:pt x="26" y="203"/>
                    <a:pt x="47" y="234"/>
                    <a:pt x="71" y="261"/>
                  </a:cubicBezTo>
                  <a:cubicBezTo>
                    <a:pt x="70" y="256"/>
                    <a:pt x="70" y="256"/>
                    <a:pt x="70" y="256"/>
                  </a:cubicBezTo>
                  <a:cubicBezTo>
                    <a:pt x="73" y="259"/>
                    <a:pt x="75" y="262"/>
                    <a:pt x="78" y="265"/>
                  </a:cubicBezTo>
                  <a:cubicBezTo>
                    <a:pt x="80" y="268"/>
                    <a:pt x="79" y="270"/>
                    <a:pt x="74" y="264"/>
                  </a:cubicBezTo>
                  <a:cubicBezTo>
                    <a:pt x="74" y="266"/>
                    <a:pt x="77" y="268"/>
                    <a:pt x="80" y="270"/>
                  </a:cubicBezTo>
                  <a:cubicBezTo>
                    <a:pt x="81" y="271"/>
                    <a:pt x="82" y="272"/>
                    <a:pt x="83" y="272"/>
                  </a:cubicBezTo>
                  <a:cubicBezTo>
                    <a:pt x="84" y="272"/>
                    <a:pt x="84" y="273"/>
                    <a:pt x="84" y="273"/>
                  </a:cubicBezTo>
                  <a:cubicBezTo>
                    <a:pt x="88" y="277"/>
                    <a:pt x="86" y="276"/>
                    <a:pt x="84" y="275"/>
                  </a:cubicBezTo>
                  <a:cubicBezTo>
                    <a:pt x="82" y="274"/>
                    <a:pt x="80" y="273"/>
                    <a:pt x="81" y="274"/>
                  </a:cubicBezTo>
                  <a:cubicBezTo>
                    <a:pt x="84" y="277"/>
                    <a:pt x="84" y="277"/>
                    <a:pt x="84" y="277"/>
                  </a:cubicBezTo>
                  <a:cubicBezTo>
                    <a:pt x="83" y="276"/>
                    <a:pt x="83" y="276"/>
                    <a:pt x="83" y="276"/>
                  </a:cubicBezTo>
                  <a:cubicBezTo>
                    <a:pt x="87" y="278"/>
                    <a:pt x="89" y="278"/>
                    <a:pt x="93" y="282"/>
                  </a:cubicBezTo>
                  <a:cubicBezTo>
                    <a:pt x="94" y="284"/>
                    <a:pt x="91" y="282"/>
                    <a:pt x="91" y="283"/>
                  </a:cubicBezTo>
                  <a:cubicBezTo>
                    <a:pt x="91" y="283"/>
                    <a:pt x="91" y="283"/>
                    <a:pt x="92" y="284"/>
                  </a:cubicBezTo>
                  <a:cubicBezTo>
                    <a:pt x="92" y="284"/>
                    <a:pt x="92" y="284"/>
                    <a:pt x="92" y="285"/>
                  </a:cubicBezTo>
                  <a:cubicBezTo>
                    <a:pt x="92" y="285"/>
                    <a:pt x="93" y="285"/>
                    <a:pt x="93" y="285"/>
                  </a:cubicBezTo>
                  <a:cubicBezTo>
                    <a:pt x="92" y="285"/>
                    <a:pt x="92" y="285"/>
                    <a:pt x="92" y="285"/>
                  </a:cubicBezTo>
                  <a:cubicBezTo>
                    <a:pt x="91" y="285"/>
                    <a:pt x="91" y="285"/>
                    <a:pt x="90" y="285"/>
                  </a:cubicBezTo>
                  <a:cubicBezTo>
                    <a:pt x="89" y="286"/>
                    <a:pt x="88" y="286"/>
                    <a:pt x="86" y="286"/>
                  </a:cubicBezTo>
                  <a:cubicBezTo>
                    <a:pt x="88" y="286"/>
                    <a:pt x="91" y="287"/>
                    <a:pt x="93" y="288"/>
                  </a:cubicBezTo>
                  <a:cubicBezTo>
                    <a:pt x="91" y="289"/>
                    <a:pt x="84" y="288"/>
                    <a:pt x="92" y="290"/>
                  </a:cubicBezTo>
                  <a:cubicBezTo>
                    <a:pt x="89" y="289"/>
                    <a:pt x="85" y="289"/>
                    <a:pt x="81" y="289"/>
                  </a:cubicBezTo>
                  <a:cubicBezTo>
                    <a:pt x="80" y="289"/>
                    <a:pt x="79" y="288"/>
                    <a:pt x="78" y="288"/>
                  </a:cubicBezTo>
                  <a:cubicBezTo>
                    <a:pt x="78" y="288"/>
                    <a:pt x="77" y="288"/>
                    <a:pt x="77" y="288"/>
                  </a:cubicBezTo>
                  <a:cubicBezTo>
                    <a:pt x="76" y="288"/>
                    <a:pt x="75" y="288"/>
                    <a:pt x="74" y="288"/>
                  </a:cubicBezTo>
                  <a:cubicBezTo>
                    <a:pt x="71" y="288"/>
                    <a:pt x="67" y="288"/>
                    <a:pt x="64" y="288"/>
                  </a:cubicBezTo>
                  <a:cubicBezTo>
                    <a:pt x="57" y="288"/>
                    <a:pt x="50" y="288"/>
                    <a:pt x="44" y="289"/>
                  </a:cubicBezTo>
                  <a:cubicBezTo>
                    <a:pt x="39" y="289"/>
                    <a:pt x="34" y="290"/>
                    <a:pt x="33" y="290"/>
                  </a:cubicBezTo>
                  <a:cubicBezTo>
                    <a:pt x="28" y="292"/>
                    <a:pt x="23" y="294"/>
                    <a:pt x="18" y="297"/>
                  </a:cubicBezTo>
                  <a:cubicBezTo>
                    <a:pt x="15" y="298"/>
                    <a:pt x="13" y="300"/>
                    <a:pt x="10" y="303"/>
                  </a:cubicBezTo>
                  <a:cubicBezTo>
                    <a:pt x="8" y="305"/>
                    <a:pt x="7" y="308"/>
                    <a:pt x="5" y="311"/>
                  </a:cubicBezTo>
                  <a:cubicBezTo>
                    <a:pt x="6" y="309"/>
                    <a:pt x="7" y="309"/>
                    <a:pt x="8" y="309"/>
                  </a:cubicBezTo>
                  <a:cubicBezTo>
                    <a:pt x="8" y="310"/>
                    <a:pt x="7" y="312"/>
                    <a:pt x="5" y="317"/>
                  </a:cubicBezTo>
                  <a:cubicBezTo>
                    <a:pt x="4" y="316"/>
                    <a:pt x="3" y="316"/>
                    <a:pt x="2" y="318"/>
                  </a:cubicBezTo>
                  <a:cubicBezTo>
                    <a:pt x="1" y="319"/>
                    <a:pt x="0" y="323"/>
                    <a:pt x="0" y="327"/>
                  </a:cubicBezTo>
                  <a:cubicBezTo>
                    <a:pt x="0" y="331"/>
                    <a:pt x="1" y="336"/>
                    <a:pt x="4" y="340"/>
                  </a:cubicBezTo>
                  <a:cubicBezTo>
                    <a:pt x="6" y="343"/>
                    <a:pt x="9" y="346"/>
                    <a:pt x="11" y="348"/>
                  </a:cubicBezTo>
                  <a:cubicBezTo>
                    <a:pt x="8" y="344"/>
                    <a:pt x="15" y="349"/>
                    <a:pt x="22" y="351"/>
                  </a:cubicBezTo>
                  <a:cubicBezTo>
                    <a:pt x="29" y="353"/>
                    <a:pt x="36" y="354"/>
                    <a:pt x="30" y="351"/>
                  </a:cubicBezTo>
                  <a:cubicBezTo>
                    <a:pt x="39" y="353"/>
                    <a:pt x="30" y="353"/>
                    <a:pt x="37" y="355"/>
                  </a:cubicBezTo>
                  <a:cubicBezTo>
                    <a:pt x="47" y="356"/>
                    <a:pt x="58" y="358"/>
                    <a:pt x="70" y="359"/>
                  </a:cubicBezTo>
                  <a:cubicBezTo>
                    <a:pt x="75" y="360"/>
                    <a:pt x="81" y="361"/>
                    <a:pt x="86" y="362"/>
                  </a:cubicBezTo>
                  <a:cubicBezTo>
                    <a:pt x="88" y="363"/>
                    <a:pt x="88" y="363"/>
                    <a:pt x="88" y="363"/>
                  </a:cubicBezTo>
                  <a:cubicBezTo>
                    <a:pt x="90" y="363"/>
                    <a:pt x="90" y="363"/>
                    <a:pt x="90" y="363"/>
                  </a:cubicBezTo>
                  <a:cubicBezTo>
                    <a:pt x="94" y="365"/>
                    <a:pt x="94" y="365"/>
                    <a:pt x="94" y="365"/>
                  </a:cubicBezTo>
                  <a:cubicBezTo>
                    <a:pt x="96" y="366"/>
                    <a:pt x="99" y="367"/>
                    <a:pt x="101" y="368"/>
                  </a:cubicBezTo>
                  <a:cubicBezTo>
                    <a:pt x="102" y="368"/>
                    <a:pt x="99" y="365"/>
                    <a:pt x="104" y="366"/>
                  </a:cubicBezTo>
                  <a:cubicBezTo>
                    <a:pt x="105" y="368"/>
                    <a:pt x="106" y="369"/>
                    <a:pt x="108" y="371"/>
                  </a:cubicBezTo>
                  <a:cubicBezTo>
                    <a:pt x="109" y="372"/>
                    <a:pt x="110" y="374"/>
                    <a:pt x="111" y="376"/>
                  </a:cubicBezTo>
                  <a:cubicBezTo>
                    <a:pt x="114" y="378"/>
                    <a:pt x="117" y="375"/>
                    <a:pt x="121" y="383"/>
                  </a:cubicBezTo>
                  <a:cubicBezTo>
                    <a:pt x="120" y="382"/>
                    <a:pt x="120" y="380"/>
                    <a:pt x="122" y="382"/>
                  </a:cubicBezTo>
                  <a:cubicBezTo>
                    <a:pt x="125" y="386"/>
                    <a:pt x="128" y="392"/>
                    <a:pt x="131" y="397"/>
                  </a:cubicBezTo>
                  <a:cubicBezTo>
                    <a:pt x="133" y="402"/>
                    <a:pt x="135" y="407"/>
                    <a:pt x="137" y="413"/>
                  </a:cubicBezTo>
                  <a:cubicBezTo>
                    <a:pt x="141" y="424"/>
                    <a:pt x="145" y="435"/>
                    <a:pt x="147" y="447"/>
                  </a:cubicBezTo>
                  <a:cubicBezTo>
                    <a:pt x="152" y="471"/>
                    <a:pt x="154" y="496"/>
                    <a:pt x="153" y="520"/>
                  </a:cubicBezTo>
                  <a:cubicBezTo>
                    <a:pt x="154" y="514"/>
                    <a:pt x="154" y="518"/>
                    <a:pt x="155" y="523"/>
                  </a:cubicBezTo>
                  <a:cubicBezTo>
                    <a:pt x="155" y="520"/>
                    <a:pt x="157" y="523"/>
                    <a:pt x="158" y="522"/>
                  </a:cubicBezTo>
                  <a:cubicBezTo>
                    <a:pt x="157" y="529"/>
                    <a:pt x="157" y="536"/>
                    <a:pt x="157" y="543"/>
                  </a:cubicBezTo>
                  <a:cubicBezTo>
                    <a:pt x="160" y="546"/>
                    <a:pt x="161" y="565"/>
                    <a:pt x="164" y="567"/>
                  </a:cubicBezTo>
                  <a:cubicBezTo>
                    <a:pt x="162" y="560"/>
                    <a:pt x="162" y="560"/>
                    <a:pt x="162" y="560"/>
                  </a:cubicBezTo>
                  <a:cubicBezTo>
                    <a:pt x="167" y="568"/>
                    <a:pt x="167" y="547"/>
                    <a:pt x="171" y="548"/>
                  </a:cubicBezTo>
                  <a:cubicBezTo>
                    <a:pt x="166" y="539"/>
                    <a:pt x="173" y="522"/>
                    <a:pt x="166" y="507"/>
                  </a:cubicBezTo>
                  <a:cubicBezTo>
                    <a:pt x="167" y="504"/>
                    <a:pt x="168" y="510"/>
                    <a:pt x="168" y="508"/>
                  </a:cubicBezTo>
                  <a:cubicBezTo>
                    <a:pt x="166" y="504"/>
                    <a:pt x="166" y="499"/>
                    <a:pt x="165" y="490"/>
                  </a:cubicBezTo>
                  <a:cubicBezTo>
                    <a:pt x="166" y="491"/>
                    <a:pt x="166" y="491"/>
                    <a:pt x="166" y="491"/>
                  </a:cubicBezTo>
                  <a:cubicBezTo>
                    <a:pt x="164" y="479"/>
                    <a:pt x="164" y="470"/>
                    <a:pt x="163" y="460"/>
                  </a:cubicBezTo>
                  <a:cubicBezTo>
                    <a:pt x="162" y="451"/>
                    <a:pt x="161" y="441"/>
                    <a:pt x="158" y="426"/>
                  </a:cubicBezTo>
                  <a:cubicBezTo>
                    <a:pt x="156" y="429"/>
                    <a:pt x="156" y="429"/>
                    <a:pt x="156" y="429"/>
                  </a:cubicBezTo>
                  <a:cubicBezTo>
                    <a:pt x="155" y="423"/>
                    <a:pt x="155" y="421"/>
                    <a:pt x="155" y="418"/>
                  </a:cubicBezTo>
                  <a:cubicBezTo>
                    <a:pt x="153" y="415"/>
                    <a:pt x="154" y="419"/>
                    <a:pt x="155" y="424"/>
                  </a:cubicBezTo>
                  <a:cubicBezTo>
                    <a:pt x="156" y="428"/>
                    <a:pt x="157" y="433"/>
                    <a:pt x="155" y="430"/>
                  </a:cubicBezTo>
                  <a:cubicBezTo>
                    <a:pt x="156" y="425"/>
                    <a:pt x="153" y="415"/>
                    <a:pt x="149" y="404"/>
                  </a:cubicBezTo>
                  <a:cubicBezTo>
                    <a:pt x="148" y="402"/>
                    <a:pt x="147" y="399"/>
                    <a:pt x="146" y="397"/>
                  </a:cubicBezTo>
                  <a:cubicBezTo>
                    <a:pt x="145" y="395"/>
                    <a:pt x="144" y="392"/>
                    <a:pt x="143" y="390"/>
                  </a:cubicBezTo>
                  <a:cubicBezTo>
                    <a:pt x="141" y="386"/>
                    <a:pt x="140" y="383"/>
                    <a:pt x="140" y="381"/>
                  </a:cubicBezTo>
                  <a:cubicBezTo>
                    <a:pt x="134" y="373"/>
                    <a:pt x="140" y="385"/>
                    <a:pt x="134" y="376"/>
                  </a:cubicBezTo>
                  <a:cubicBezTo>
                    <a:pt x="133" y="373"/>
                    <a:pt x="133" y="373"/>
                    <a:pt x="133" y="373"/>
                  </a:cubicBezTo>
                  <a:cubicBezTo>
                    <a:pt x="130" y="372"/>
                    <a:pt x="130" y="372"/>
                    <a:pt x="130" y="372"/>
                  </a:cubicBezTo>
                  <a:cubicBezTo>
                    <a:pt x="128" y="370"/>
                    <a:pt x="127" y="368"/>
                    <a:pt x="126" y="366"/>
                  </a:cubicBezTo>
                  <a:cubicBezTo>
                    <a:pt x="125" y="365"/>
                    <a:pt x="125" y="364"/>
                    <a:pt x="125" y="363"/>
                  </a:cubicBezTo>
                  <a:cubicBezTo>
                    <a:pt x="126" y="364"/>
                    <a:pt x="129" y="366"/>
                    <a:pt x="130" y="367"/>
                  </a:cubicBezTo>
                  <a:cubicBezTo>
                    <a:pt x="129" y="366"/>
                    <a:pt x="128" y="365"/>
                    <a:pt x="128" y="364"/>
                  </a:cubicBezTo>
                  <a:cubicBezTo>
                    <a:pt x="127" y="363"/>
                    <a:pt x="126" y="363"/>
                    <a:pt x="125" y="362"/>
                  </a:cubicBezTo>
                  <a:cubicBezTo>
                    <a:pt x="122" y="360"/>
                    <a:pt x="120" y="358"/>
                    <a:pt x="117" y="356"/>
                  </a:cubicBezTo>
                  <a:cubicBezTo>
                    <a:pt x="115" y="355"/>
                    <a:pt x="113" y="354"/>
                    <a:pt x="111" y="353"/>
                  </a:cubicBezTo>
                  <a:cubicBezTo>
                    <a:pt x="109" y="352"/>
                    <a:pt x="107" y="351"/>
                    <a:pt x="107" y="351"/>
                  </a:cubicBezTo>
                  <a:cubicBezTo>
                    <a:pt x="110" y="352"/>
                    <a:pt x="113" y="354"/>
                    <a:pt x="115" y="356"/>
                  </a:cubicBezTo>
                  <a:cubicBezTo>
                    <a:pt x="109" y="353"/>
                    <a:pt x="102" y="349"/>
                    <a:pt x="95" y="347"/>
                  </a:cubicBezTo>
                  <a:cubicBezTo>
                    <a:pt x="93" y="346"/>
                    <a:pt x="91" y="346"/>
                    <a:pt x="89" y="346"/>
                  </a:cubicBezTo>
                  <a:cubicBezTo>
                    <a:pt x="87" y="345"/>
                    <a:pt x="85" y="345"/>
                    <a:pt x="83" y="345"/>
                  </a:cubicBezTo>
                  <a:cubicBezTo>
                    <a:pt x="79" y="344"/>
                    <a:pt x="76" y="344"/>
                    <a:pt x="72" y="343"/>
                  </a:cubicBezTo>
                  <a:cubicBezTo>
                    <a:pt x="58" y="342"/>
                    <a:pt x="45" y="341"/>
                    <a:pt x="33" y="340"/>
                  </a:cubicBezTo>
                  <a:cubicBezTo>
                    <a:pt x="35" y="341"/>
                    <a:pt x="35" y="341"/>
                    <a:pt x="35" y="341"/>
                  </a:cubicBezTo>
                  <a:cubicBezTo>
                    <a:pt x="26" y="340"/>
                    <a:pt x="23" y="338"/>
                    <a:pt x="20" y="336"/>
                  </a:cubicBezTo>
                  <a:cubicBezTo>
                    <a:pt x="18" y="335"/>
                    <a:pt x="17" y="334"/>
                    <a:pt x="16" y="333"/>
                  </a:cubicBezTo>
                  <a:cubicBezTo>
                    <a:pt x="14" y="331"/>
                    <a:pt x="13" y="330"/>
                    <a:pt x="12" y="327"/>
                  </a:cubicBezTo>
                  <a:cubicBezTo>
                    <a:pt x="13" y="327"/>
                    <a:pt x="13" y="327"/>
                    <a:pt x="13" y="327"/>
                  </a:cubicBezTo>
                  <a:cubicBezTo>
                    <a:pt x="11" y="325"/>
                    <a:pt x="12" y="320"/>
                    <a:pt x="14" y="316"/>
                  </a:cubicBezTo>
                  <a:cubicBezTo>
                    <a:pt x="14" y="318"/>
                    <a:pt x="15" y="316"/>
                    <a:pt x="16" y="315"/>
                  </a:cubicBezTo>
                  <a:cubicBezTo>
                    <a:pt x="18" y="314"/>
                    <a:pt x="19" y="312"/>
                    <a:pt x="18" y="315"/>
                  </a:cubicBezTo>
                  <a:cubicBezTo>
                    <a:pt x="19" y="314"/>
                    <a:pt x="19" y="313"/>
                    <a:pt x="19" y="313"/>
                  </a:cubicBezTo>
                  <a:cubicBezTo>
                    <a:pt x="20" y="312"/>
                    <a:pt x="20" y="312"/>
                    <a:pt x="20" y="311"/>
                  </a:cubicBezTo>
                  <a:cubicBezTo>
                    <a:pt x="21" y="310"/>
                    <a:pt x="22" y="310"/>
                    <a:pt x="22" y="309"/>
                  </a:cubicBezTo>
                  <a:cubicBezTo>
                    <a:pt x="23" y="308"/>
                    <a:pt x="24" y="308"/>
                    <a:pt x="24" y="307"/>
                  </a:cubicBezTo>
                  <a:cubicBezTo>
                    <a:pt x="25" y="307"/>
                    <a:pt x="25" y="306"/>
                    <a:pt x="26" y="305"/>
                  </a:cubicBezTo>
                  <a:cubicBezTo>
                    <a:pt x="27" y="304"/>
                    <a:pt x="28" y="303"/>
                    <a:pt x="31" y="302"/>
                  </a:cubicBezTo>
                  <a:cubicBezTo>
                    <a:pt x="32" y="302"/>
                    <a:pt x="33" y="302"/>
                    <a:pt x="34" y="302"/>
                  </a:cubicBezTo>
                  <a:cubicBezTo>
                    <a:pt x="38" y="300"/>
                    <a:pt x="38" y="299"/>
                    <a:pt x="48" y="298"/>
                  </a:cubicBezTo>
                  <a:cubicBezTo>
                    <a:pt x="40" y="300"/>
                    <a:pt x="55" y="300"/>
                    <a:pt x="46" y="302"/>
                  </a:cubicBezTo>
                  <a:cubicBezTo>
                    <a:pt x="56" y="303"/>
                    <a:pt x="64" y="302"/>
                    <a:pt x="71" y="302"/>
                  </a:cubicBezTo>
                  <a:cubicBezTo>
                    <a:pt x="76" y="301"/>
                    <a:pt x="84" y="301"/>
                    <a:pt x="93" y="303"/>
                  </a:cubicBezTo>
                  <a:cubicBezTo>
                    <a:pt x="96" y="302"/>
                    <a:pt x="95" y="301"/>
                    <a:pt x="93" y="301"/>
                  </a:cubicBezTo>
                  <a:cubicBezTo>
                    <a:pt x="91" y="300"/>
                    <a:pt x="88" y="300"/>
                    <a:pt x="84" y="300"/>
                  </a:cubicBezTo>
                  <a:cubicBezTo>
                    <a:pt x="76" y="300"/>
                    <a:pt x="72" y="300"/>
                    <a:pt x="74" y="300"/>
                  </a:cubicBezTo>
                  <a:cubicBezTo>
                    <a:pt x="72" y="299"/>
                    <a:pt x="74" y="298"/>
                    <a:pt x="77" y="298"/>
                  </a:cubicBezTo>
                  <a:cubicBezTo>
                    <a:pt x="82" y="297"/>
                    <a:pt x="87" y="297"/>
                    <a:pt x="91" y="297"/>
                  </a:cubicBezTo>
                  <a:cubicBezTo>
                    <a:pt x="95" y="297"/>
                    <a:pt x="99" y="298"/>
                    <a:pt x="105" y="298"/>
                  </a:cubicBezTo>
                  <a:cubicBezTo>
                    <a:pt x="108" y="299"/>
                    <a:pt x="111" y="299"/>
                    <a:pt x="115" y="299"/>
                  </a:cubicBezTo>
                  <a:cubicBezTo>
                    <a:pt x="117" y="298"/>
                    <a:pt x="120" y="298"/>
                    <a:pt x="122" y="298"/>
                  </a:cubicBezTo>
                  <a:cubicBezTo>
                    <a:pt x="122" y="298"/>
                    <a:pt x="123" y="298"/>
                    <a:pt x="124" y="298"/>
                  </a:cubicBezTo>
                  <a:cubicBezTo>
                    <a:pt x="125" y="297"/>
                    <a:pt x="125" y="297"/>
                    <a:pt x="125" y="297"/>
                  </a:cubicBezTo>
                  <a:cubicBezTo>
                    <a:pt x="125" y="297"/>
                    <a:pt x="125" y="297"/>
                    <a:pt x="125" y="297"/>
                  </a:cubicBezTo>
                  <a:cubicBezTo>
                    <a:pt x="125" y="297"/>
                    <a:pt x="126" y="296"/>
                    <a:pt x="126" y="296"/>
                  </a:cubicBezTo>
                  <a:cubicBezTo>
                    <a:pt x="125" y="295"/>
                    <a:pt x="124" y="294"/>
                    <a:pt x="123" y="293"/>
                  </a:cubicBezTo>
                  <a:cubicBezTo>
                    <a:pt x="125" y="294"/>
                    <a:pt x="125" y="295"/>
                    <a:pt x="127" y="296"/>
                  </a:cubicBezTo>
                  <a:cubicBezTo>
                    <a:pt x="127" y="296"/>
                    <a:pt x="127" y="296"/>
                    <a:pt x="127" y="296"/>
                  </a:cubicBezTo>
                  <a:cubicBezTo>
                    <a:pt x="127" y="296"/>
                    <a:pt x="127" y="296"/>
                    <a:pt x="127" y="296"/>
                  </a:cubicBezTo>
                  <a:cubicBezTo>
                    <a:pt x="124" y="293"/>
                    <a:pt x="120" y="289"/>
                    <a:pt x="116" y="286"/>
                  </a:cubicBezTo>
                  <a:cubicBezTo>
                    <a:pt x="112" y="282"/>
                    <a:pt x="108" y="278"/>
                    <a:pt x="105" y="274"/>
                  </a:cubicBezTo>
                  <a:cubicBezTo>
                    <a:pt x="101" y="272"/>
                    <a:pt x="99" y="269"/>
                    <a:pt x="97" y="267"/>
                  </a:cubicBezTo>
                  <a:cubicBezTo>
                    <a:pt x="95" y="265"/>
                    <a:pt x="93" y="263"/>
                    <a:pt x="91" y="263"/>
                  </a:cubicBezTo>
                  <a:cubicBezTo>
                    <a:pt x="99" y="271"/>
                    <a:pt x="99" y="271"/>
                    <a:pt x="99" y="271"/>
                  </a:cubicBezTo>
                  <a:cubicBezTo>
                    <a:pt x="103" y="275"/>
                    <a:pt x="103" y="275"/>
                    <a:pt x="103" y="275"/>
                  </a:cubicBezTo>
                  <a:cubicBezTo>
                    <a:pt x="107" y="279"/>
                    <a:pt x="107" y="279"/>
                    <a:pt x="107" y="279"/>
                  </a:cubicBezTo>
                  <a:cubicBezTo>
                    <a:pt x="101" y="274"/>
                    <a:pt x="97" y="270"/>
                    <a:pt x="92" y="266"/>
                  </a:cubicBezTo>
                  <a:cubicBezTo>
                    <a:pt x="91" y="266"/>
                    <a:pt x="90" y="265"/>
                    <a:pt x="90" y="265"/>
                  </a:cubicBezTo>
                  <a:cubicBezTo>
                    <a:pt x="89" y="264"/>
                    <a:pt x="89" y="264"/>
                    <a:pt x="88" y="263"/>
                  </a:cubicBezTo>
                  <a:cubicBezTo>
                    <a:pt x="87" y="262"/>
                    <a:pt x="86" y="261"/>
                    <a:pt x="85" y="260"/>
                  </a:cubicBezTo>
                  <a:cubicBezTo>
                    <a:pt x="83" y="258"/>
                    <a:pt x="81" y="256"/>
                    <a:pt x="79" y="253"/>
                  </a:cubicBezTo>
                  <a:cubicBezTo>
                    <a:pt x="80" y="253"/>
                    <a:pt x="84" y="256"/>
                    <a:pt x="86" y="258"/>
                  </a:cubicBezTo>
                  <a:cubicBezTo>
                    <a:pt x="84" y="254"/>
                    <a:pt x="80" y="252"/>
                    <a:pt x="78" y="248"/>
                  </a:cubicBezTo>
                  <a:cubicBezTo>
                    <a:pt x="79" y="247"/>
                    <a:pt x="83" y="251"/>
                    <a:pt x="87" y="255"/>
                  </a:cubicBezTo>
                  <a:cubicBezTo>
                    <a:pt x="89" y="257"/>
                    <a:pt x="91" y="260"/>
                    <a:pt x="93" y="262"/>
                  </a:cubicBezTo>
                  <a:cubicBezTo>
                    <a:pt x="96" y="265"/>
                    <a:pt x="99" y="268"/>
                    <a:pt x="102" y="270"/>
                  </a:cubicBezTo>
                  <a:cubicBezTo>
                    <a:pt x="101" y="269"/>
                    <a:pt x="100" y="267"/>
                    <a:pt x="98" y="265"/>
                  </a:cubicBezTo>
                  <a:cubicBezTo>
                    <a:pt x="97" y="264"/>
                    <a:pt x="96" y="263"/>
                    <a:pt x="95" y="262"/>
                  </a:cubicBezTo>
                  <a:cubicBezTo>
                    <a:pt x="94" y="261"/>
                    <a:pt x="93" y="260"/>
                    <a:pt x="92" y="260"/>
                  </a:cubicBezTo>
                  <a:cubicBezTo>
                    <a:pt x="90" y="258"/>
                    <a:pt x="88" y="256"/>
                    <a:pt x="91" y="257"/>
                  </a:cubicBezTo>
                  <a:cubicBezTo>
                    <a:pt x="83" y="254"/>
                    <a:pt x="80" y="244"/>
                    <a:pt x="70" y="237"/>
                  </a:cubicBezTo>
                  <a:cubicBezTo>
                    <a:pt x="72" y="236"/>
                    <a:pt x="72" y="236"/>
                    <a:pt x="72" y="236"/>
                  </a:cubicBezTo>
                  <a:cubicBezTo>
                    <a:pt x="71" y="235"/>
                    <a:pt x="68" y="233"/>
                    <a:pt x="66" y="230"/>
                  </a:cubicBezTo>
                  <a:cubicBezTo>
                    <a:pt x="71" y="233"/>
                    <a:pt x="71" y="233"/>
                    <a:pt x="71" y="233"/>
                  </a:cubicBezTo>
                  <a:cubicBezTo>
                    <a:pt x="64" y="227"/>
                    <a:pt x="62" y="218"/>
                    <a:pt x="56" y="211"/>
                  </a:cubicBezTo>
                  <a:cubicBezTo>
                    <a:pt x="67" y="226"/>
                    <a:pt x="56" y="216"/>
                    <a:pt x="60" y="223"/>
                  </a:cubicBezTo>
                  <a:cubicBezTo>
                    <a:pt x="52" y="215"/>
                    <a:pt x="51" y="211"/>
                    <a:pt x="50" y="207"/>
                  </a:cubicBezTo>
                  <a:cubicBezTo>
                    <a:pt x="50" y="205"/>
                    <a:pt x="49" y="203"/>
                    <a:pt x="48" y="200"/>
                  </a:cubicBezTo>
                  <a:cubicBezTo>
                    <a:pt x="47" y="198"/>
                    <a:pt x="45" y="194"/>
                    <a:pt x="41" y="189"/>
                  </a:cubicBezTo>
                  <a:cubicBezTo>
                    <a:pt x="43" y="191"/>
                    <a:pt x="47" y="200"/>
                    <a:pt x="44" y="196"/>
                  </a:cubicBezTo>
                  <a:cubicBezTo>
                    <a:pt x="41" y="192"/>
                    <a:pt x="39" y="186"/>
                    <a:pt x="38" y="183"/>
                  </a:cubicBezTo>
                  <a:cubicBezTo>
                    <a:pt x="30" y="168"/>
                    <a:pt x="38" y="186"/>
                    <a:pt x="33" y="180"/>
                  </a:cubicBezTo>
                  <a:cubicBezTo>
                    <a:pt x="33" y="174"/>
                    <a:pt x="29" y="173"/>
                    <a:pt x="25" y="167"/>
                  </a:cubicBezTo>
                  <a:cubicBezTo>
                    <a:pt x="26" y="166"/>
                    <a:pt x="26" y="166"/>
                    <a:pt x="26" y="166"/>
                  </a:cubicBezTo>
                  <a:cubicBezTo>
                    <a:pt x="23" y="157"/>
                    <a:pt x="22" y="156"/>
                    <a:pt x="21" y="155"/>
                  </a:cubicBezTo>
                  <a:cubicBezTo>
                    <a:pt x="19" y="155"/>
                    <a:pt x="18" y="154"/>
                    <a:pt x="16" y="146"/>
                  </a:cubicBezTo>
                  <a:cubicBezTo>
                    <a:pt x="21" y="152"/>
                    <a:pt x="21" y="152"/>
                    <a:pt x="21" y="152"/>
                  </a:cubicBezTo>
                  <a:cubicBezTo>
                    <a:pt x="19" y="148"/>
                    <a:pt x="19" y="148"/>
                    <a:pt x="19" y="148"/>
                  </a:cubicBezTo>
                  <a:cubicBezTo>
                    <a:pt x="18" y="146"/>
                    <a:pt x="18" y="145"/>
                    <a:pt x="17" y="144"/>
                  </a:cubicBezTo>
                  <a:cubicBezTo>
                    <a:pt x="18" y="144"/>
                    <a:pt x="19" y="144"/>
                    <a:pt x="20" y="144"/>
                  </a:cubicBezTo>
                  <a:cubicBezTo>
                    <a:pt x="19" y="144"/>
                    <a:pt x="19" y="143"/>
                    <a:pt x="19" y="143"/>
                  </a:cubicBezTo>
                  <a:cubicBezTo>
                    <a:pt x="19" y="143"/>
                    <a:pt x="18" y="142"/>
                    <a:pt x="18" y="142"/>
                  </a:cubicBezTo>
                  <a:cubicBezTo>
                    <a:pt x="18" y="141"/>
                    <a:pt x="18" y="141"/>
                    <a:pt x="17" y="140"/>
                  </a:cubicBezTo>
                  <a:cubicBezTo>
                    <a:pt x="17" y="140"/>
                    <a:pt x="17" y="139"/>
                    <a:pt x="17" y="139"/>
                  </a:cubicBezTo>
                  <a:cubicBezTo>
                    <a:pt x="17" y="139"/>
                    <a:pt x="18" y="139"/>
                    <a:pt x="18" y="138"/>
                  </a:cubicBezTo>
                  <a:cubicBezTo>
                    <a:pt x="19" y="138"/>
                    <a:pt x="20" y="138"/>
                    <a:pt x="21" y="138"/>
                  </a:cubicBezTo>
                  <a:cubicBezTo>
                    <a:pt x="20" y="137"/>
                    <a:pt x="19" y="136"/>
                    <a:pt x="20" y="136"/>
                  </a:cubicBezTo>
                  <a:cubicBezTo>
                    <a:pt x="20" y="135"/>
                    <a:pt x="20" y="134"/>
                    <a:pt x="21" y="134"/>
                  </a:cubicBezTo>
                  <a:cubicBezTo>
                    <a:pt x="22" y="134"/>
                    <a:pt x="22" y="134"/>
                    <a:pt x="23" y="133"/>
                  </a:cubicBezTo>
                  <a:cubicBezTo>
                    <a:pt x="23" y="133"/>
                    <a:pt x="24" y="133"/>
                    <a:pt x="25" y="133"/>
                  </a:cubicBezTo>
                  <a:cubicBezTo>
                    <a:pt x="28" y="133"/>
                    <a:pt x="27" y="133"/>
                    <a:pt x="27" y="134"/>
                  </a:cubicBezTo>
                  <a:cubicBezTo>
                    <a:pt x="27" y="134"/>
                    <a:pt x="28" y="134"/>
                    <a:pt x="33" y="133"/>
                  </a:cubicBezTo>
                  <a:cubicBezTo>
                    <a:pt x="32" y="134"/>
                    <a:pt x="31" y="135"/>
                    <a:pt x="29" y="135"/>
                  </a:cubicBezTo>
                  <a:cubicBezTo>
                    <a:pt x="28" y="136"/>
                    <a:pt x="26" y="136"/>
                    <a:pt x="24" y="135"/>
                  </a:cubicBezTo>
                  <a:cubicBezTo>
                    <a:pt x="24" y="136"/>
                    <a:pt x="23" y="136"/>
                    <a:pt x="23" y="137"/>
                  </a:cubicBezTo>
                  <a:cubicBezTo>
                    <a:pt x="23" y="137"/>
                    <a:pt x="23" y="137"/>
                    <a:pt x="23" y="138"/>
                  </a:cubicBezTo>
                  <a:cubicBezTo>
                    <a:pt x="23" y="138"/>
                    <a:pt x="23" y="138"/>
                    <a:pt x="23" y="138"/>
                  </a:cubicBezTo>
                  <a:cubicBezTo>
                    <a:pt x="23" y="138"/>
                    <a:pt x="23" y="138"/>
                    <a:pt x="23" y="138"/>
                  </a:cubicBezTo>
                  <a:cubicBezTo>
                    <a:pt x="24" y="138"/>
                    <a:pt x="24" y="138"/>
                    <a:pt x="24" y="138"/>
                  </a:cubicBezTo>
                  <a:cubicBezTo>
                    <a:pt x="24" y="138"/>
                    <a:pt x="25" y="138"/>
                    <a:pt x="26" y="138"/>
                  </a:cubicBezTo>
                  <a:cubicBezTo>
                    <a:pt x="27" y="137"/>
                    <a:pt x="29" y="137"/>
                    <a:pt x="30" y="137"/>
                  </a:cubicBezTo>
                  <a:cubicBezTo>
                    <a:pt x="32" y="137"/>
                    <a:pt x="33" y="137"/>
                    <a:pt x="34" y="137"/>
                  </a:cubicBezTo>
                  <a:cubicBezTo>
                    <a:pt x="36" y="137"/>
                    <a:pt x="37" y="137"/>
                    <a:pt x="38" y="137"/>
                  </a:cubicBezTo>
                  <a:cubicBezTo>
                    <a:pt x="36" y="137"/>
                    <a:pt x="35" y="137"/>
                    <a:pt x="34" y="136"/>
                  </a:cubicBezTo>
                  <a:cubicBezTo>
                    <a:pt x="39" y="135"/>
                    <a:pt x="44" y="136"/>
                    <a:pt x="49" y="137"/>
                  </a:cubicBezTo>
                  <a:cubicBezTo>
                    <a:pt x="51" y="139"/>
                    <a:pt x="49" y="139"/>
                    <a:pt x="47" y="138"/>
                  </a:cubicBezTo>
                  <a:cubicBezTo>
                    <a:pt x="48" y="139"/>
                    <a:pt x="50" y="139"/>
                    <a:pt x="51" y="140"/>
                  </a:cubicBezTo>
                  <a:cubicBezTo>
                    <a:pt x="53" y="140"/>
                    <a:pt x="55" y="141"/>
                    <a:pt x="57" y="142"/>
                  </a:cubicBezTo>
                  <a:cubicBezTo>
                    <a:pt x="55" y="143"/>
                    <a:pt x="54" y="144"/>
                    <a:pt x="48" y="142"/>
                  </a:cubicBezTo>
                  <a:cubicBezTo>
                    <a:pt x="53" y="143"/>
                    <a:pt x="57" y="145"/>
                    <a:pt x="62" y="148"/>
                  </a:cubicBezTo>
                  <a:cubicBezTo>
                    <a:pt x="62" y="149"/>
                    <a:pt x="67" y="154"/>
                    <a:pt x="65" y="154"/>
                  </a:cubicBezTo>
                  <a:cubicBezTo>
                    <a:pt x="68" y="157"/>
                    <a:pt x="73" y="160"/>
                    <a:pt x="78" y="163"/>
                  </a:cubicBezTo>
                  <a:cubicBezTo>
                    <a:pt x="83" y="167"/>
                    <a:pt x="88" y="171"/>
                    <a:pt x="91" y="176"/>
                  </a:cubicBezTo>
                  <a:cubicBezTo>
                    <a:pt x="92" y="177"/>
                    <a:pt x="93" y="178"/>
                    <a:pt x="95" y="179"/>
                  </a:cubicBezTo>
                  <a:cubicBezTo>
                    <a:pt x="103" y="188"/>
                    <a:pt x="108" y="198"/>
                    <a:pt x="120" y="207"/>
                  </a:cubicBezTo>
                  <a:cubicBezTo>
                    <a:pt x="120" y="208"/>
                    <a:pt x="121" y="209"/>
                    <a:pt x="121" y="210"/>
                  </a:cubicBezTo>
                  <a:cubicBezTo>
                    <a:pt x="123" y="213"/>
                    <a:pt x="123" y="213"/>
                    <a:pt x="123" y="213"/>
                  </a:cubicBezTo>
                  <a:cubicBezTo>
                    <a:pt x="128" y="219"/>
                    <a:pt x="128" y="219"/>
                    <a:pt x="128" y="219"/>
                  </a:cubicBezTo>
                  <a:cubicBezTo>
                    <a:pt x="136" y="225"/>
                    <a:pt x="132" y="221"/>
                    <a:pt x="130" y="218"/>
                  </a:cubicBezTo>
                  <a:cubicBezTo>
                    <a:pt x="129" y="216"/>
                    <a:pt x="128" y="215"/>
                    <a:pt x="129" y="216"/>
                  </a:cubicBezTo>
                  <a:cubicBezTo>
                    <a:pt x="130" y="216"/>
                    <a:pt x="131" y="216"/>
                    <a:pt x="132" y="217"/>
                  </a:cubicBezTo>
                  <a:cubicBezTo>
                    <a:pt x="134" y="218"/>
                    <a:pt x="136" y="220"/>
                    <a:pt x="138" y="222"/>
                  </a:cubicBezTo>
                  <a:cubicBezTo>
                    <a:pt x="142" y="224"/>
                    <a:pt x="144" y="225"/>
                    <a:pt x="146" y="227"/>
                  </a:cubicBezTo>
                  <a:cubicBezTo>
                    <a:pt x="147" y="228"/>
                    <a:pt x="147" y="228"/>
                    <a:pt x="148" y="229"/>
                  </a:cubicBezTo>
                  <a:cubicBezTo>
                    <a:pt x="148" y="230"/>
                    <a:pt x="147" y="231"/>
                    <a:pt x="150" y="233"/>
                  </a:cubicBezTo>
                  <a:cubicBezTo>
                    <a:pt x="152" y="234"/>
                    <a:pt x="153" y="234"/>
                    <a:pt x="155" y="235"/>
                  </a:cubicBezTo>
                  <a:cubicBezTo>
                    <a:pt x="155" y="235"/>
                    <a:pt x="156" y="236"/>
                    <a:pt x="157" y="236"/>
                  </a:cubicBezTo>
                  <a:cubicBezTo>
                    <a:pt x="158" y="236"/>
                    <a:pt x="159" y="237"/>
                    <a:pt x="160" y="237"/>
                  </a:cubicBezTo>
                  <a:cubicBezTo>
                    <a:pt x="160" y="234"/>
                    <a:pt x="160" y="231"/>
                    <a:pt x="161" y="228"/>
                  </a:cubicBezTo>
                  <a:cubicBezTo>
                    <a:pt x="161" y="226"/>
                    <a:pt x="161" y="223"/>
                    <a:pt x="161" y="220"/>
                  </a:cubicBezTo>
                  <a:cubicBezTo>
                    <a:pt x="162" y="215"/>
                    <a:pt x="163" y="210"/>
                    <a:pt x="164" y="204"/>
                  </a:cubicBezTo>
                  <a:cubicBezTo>
                    <a:pt x="164" y="211"/>
                    <a:pt x="163" y="215"/>
                    <a:pt x="162" y="221"/>
                  </a:cubicBezTo>
                  <a:close/>
                  <a:moveTo>
                    <a:pt x="156" y="73"/>
                  </a:moveTo>
                  <a:cubicBezTo>
                    <a:pt x="156" y="75"/>
                    <a:pt x="157" y="80"/>
                    <a:pt x="156" y="82"/>
                  </a:cubicBezTo>
                  <a:cubicBezTo>
                    <a:pt x="154" y="79"/>
                    <a:pt x="155" y="77"/>
                    <a:pt x="156" y="73"/>
                  </a:cubicBezTo>
                  <a:close/>
                  <a:moveTo>
                    <a:pt x="212" y="133"/>
                  </a:moveTo>
                  <a:cubicBezTo>
                    <a:pt x="211" y="131"/>
                    <a:pt x="211" y="128"/>
                    <a:pt x="211" y="124"/>
                  </a:cubicBezTo>
                  <a:cubicBezTo>
                    <a:pt x="212" y="127"/>
                    <a:pt x="212" y="130"/>
                    <a:pt x="212" y="133"/>
                  </a:cubicBezTo>
                  <a:close/>
                  <a:moveTo>
                    <a:pt x="397" y="210"/>
                  </a:moveTo>
                  <a:cubicBezTo>
                    <a:pt x="397" y="210"/>
                    <a:pt x="397" y="210"/>
                    <a:pt x="397" y="210"/>
                  </a:cubicBezTo>
                  <a:cubicBezTo>
                    <a:pt x="400" y="204"/>
                    <a:pt x="399" y="206"/>
                    <a:pt x="397" y="210"/>
                  </a:cubicBezTo>
                  <a:close/>
                  <a:moveTo>
                    <a:pt x="391" y="222"/>
                  </a:moveTo>
                  <a:cubicBezTo>
                    <a:pt x="391" y="223"/>
                    <a:pt x="391" y="223"/>
                    <a:pt x="392" y="223"/>
                  </a:cubicBezTo>
                  <a:cubicBezTo>
                    <a:pt x="392" y="222"/>
                    <a:pt x="393" y="219"/>
                    <a:pt x="394" y="216"/>
                  </a:cubicBezTo>
                  <a:cubicBezTo>
                    <a:pt x="394" y="217"/>
                    <a:pt x="393" y="218"/>
                    <a:pt x="391" y="222"/>
                  </a:cubicBezTo>
                  <a:close/>
                  <a:moveTo>
                    <a:pt x="93" y="284"/>
                  </a:moveTo>
                  <a:cubicBezTo>
                    <a:pt x="93" y="284"/>
                    <a:pt x="93" y="284"/>
                    <a:pt x="93" y="284"/>
                  </a:cubicBezTo>
                  <a:cubicBezTo>
                    <a:pt x="94" y="285"/>
                    <a:pt x="95" y="285"/>
                    <a:pt x="95" y="285"/>
                  </a:cubicBezTo>
                  <a:cubicBezTo>
                    <a:pt x="95" y="285"/>
                    <a:pt x="95" y="285"/>
                    <a:pt x="94" y="285"/>
                  </a:cubicBezTo>
                  <a:cubicBezTo>
                    <a:pt x="94" y="285"/>
                    <a:pt x="94" y="284"/>
                    <a:pt x="93" y="2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2" name="Freeform 20417"/>
            <p:cNvSpPr/>
            <p:nvPr/>
          </p:nvSpPr>
          <p:spPr bwMode="auto">
            <a:xfrm>
              <a:off x="8070851" y="3497263"/>
              <a:ext cx="3175" cy="9525"/>
            </a:xfrm>
            <a:custGeom>
              <a:avLst/>
              <a:gdLst>
                <a:gd name="T0" fmla="*/ 0 w 1"/>
                <a:gd name="T1" fmla="*/ 3 h 3"/>
                <a:gd name="T2" fmla="*/ 1 w 1"/>
                <a:gd name="T3" fmla="*/ 1 h 3"/>
                <a:gd name="T4" fmla="*/ 0 w 1"/>
                <a:gd name="T5" fmla="*/ 3 h 3"/>
              </a:gdLst>
              <a:ahLst/>
              <a:cxnLst>
                <a:cxn ang="0">
                  <a:pos x="T0" y="T1"/>
                </a:cxn>
                <a:cxn ang="0">
                  <a:pos x="T2" y="T3"/>
                </a:cxn>
                <a:cxn ang="0">
                  <a:pos x="T4" y="T5"/>
                </a:cxn>
              </a:cxnLst>
              <a:rect l="0" t="0" r="r" b="b"/>
              <a:pathLst>
                <a:path w="1" h="3">
                  <a:moveTo>
                    <a:pt x="0" y="3"/>
                  </a:moveTo>
                  <a:cubicBezTo>
                    <a:pt x="0" y="2"/>
                    <a:pt x="1" y="2"/>
                    <a:pt x="1" y="1"/>
                  </a:cubicBezTo>
                  <a:cubicBezTo>
                    <a:pt x="0" y="0"/>
                    <a:pt x="0"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3" name="Freeform 20418"/>
            <p:cNvSpPr/>
            <p:nvPr/>
          </p:nvSpPr>
          <p:spPr bwMode="auto">
            <a:xfrm>
              <a:off x="7680326" y="3732213"/>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0" y="0"/>
                    <a:pt x="0" y="0"/>
                    <a:pt x="0" y="0"/>
                  </a:cubicBezTo>
                  <a:cubicBezTo>
                    <a:pt x="0"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4" name="Freeform 20419"/>
            <p:cNvSpPr/>
            <p:nvPr/>
          </p:nvSpPr>
          <p:spPr bwMode="auto">
            <a:xfrm>
              <a:off x="8383588" y="3895725"/>
              <a:ext cx="3175" cy="26988"/>
            </a:xfrm>
            <a:custGeom>
              <a:avLst/>
              <a:gdLst>
                <a:gd name="T0" fmla="*/ 1 w 1"/>
                <a:gd name="T1" fmla="*/ 8 h 8"/>
                <a:gd name="T2" fmla="*/ 1 w 1"/>
                <a:gd name="T3" fmla="*/ 0 h 8"/>
                <a:gd name="T4" fmla="*/ 1 w 1"/>
                <a:gd name="T5" fmla="*/ 8 h 8"/>
              </a:gdLst>
              <a:ahLst/>
              <a:cxnLst>
                <a:cxn ang="0">
                  <a:pos x="T0" y="T1"/>
                </a:cxn>
                <a:cxn ang="0">
                  <a:pos x="T2" y="T3"/>
                </a:cxn>
                <a:cxn ang="0">
                  <a:pos x="T4" y="T5"/>
                </a:cxn>
              </a:cxnLst>
              <a:rect l="0" t="0" r="r" b="b"/>
              <a:pathLst>
                <a:path w="1" h="8">
                  <a:moveTo>
                    <a:pt x="1" y="8"/>
                  </a:moveTo>
                  <a:cubicBezTo>
                    <a:pt x="1" y="4"/>
                    <a:pt x="1" y="2"/>
                    <a:pt x="1" y="0"/>
                  </a:cubicBezTo>
                  <a:cubicBezTo>
                    <a:pt x="0" y="1"/>
                    <a:pt x="0" y="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5" name="Freeform 20420"/>
            <p:cNvSpPr/>
            <p:nvPr/>
          </p:nvSpPr>
          <p:spPr bwMode="auto">
            <a:xfrm>
              <a:off x="8586788" y="4062413"/>
              <a:ext cx="14288" cy="23813"/>
            </a:xfrm>
            <a:custGeom>
              <a:avLst/>
              <a:gdLst>
                <a:gd name="T0" fmla="*/ 0 w 4"/>
                <a:gd name="T1" fmla="*/ 7 h 7"/>
                <a:gd name="T2" fmla="*/ 4 w 4"/>
                <a:gd name="T3" fmla="*/ 0 h 7"/>
                <a:gd name="T4" fmla="*/ 0 w 4"/>
                <a:gd name="T5" fmla="*/ 6 h 7"/>
                <a:gd name="T6" fmla="*/ 0 w 4"/>
                <a:gd name="T7" fmla="*/ 7 h 7"/>
              </a:gdLst>
              <a:ahLst/>
              <a:cxnLst>
                <a:cxn ang="0">
                  <a:pos x="T0" y="T1"/>
                </a:cxn>
                <a:cxn ang="0">
                  <a:pos x="T2" y="T3"/>
                </a:cxn>
                <a:cxn ang="0">
                  <a:pos x="T4" y="T5"/>
                </a:cxn>
                <a:cxn ang="0">
                  <a:pos x="T6" y="T7"/>
                </a:cxn>
              </a:cxnLst>
              <a:rect l="0" t="0" r="r" b="b"/>
              <a:pathLst>
                <a:path w="4" h="7">
                  <a:moveTo>
                    <a:pt x="0" y="7"/>
                  </a:moveTo>
                  <a:cubicBezTo>
                    <a:pt x="4" y="0"/>
                    <a:pt x="4" y="0"/>
                    <a:pt x="4" y="0"/>
                  </a:cubicBezTo>
                  <a:cubicBezTo>
                    <a:pt x="2" y="3"/>
                    <a:pt x="1" y="4"/>
                    <a:pt x="0" y="6"/>
                  </a:cubicBezTo>
                  <a:cubicBezTo>
                    <a:pt x="0" y="6"/>
                    <a:pt x="2" y="5"/>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6" name="Freeform 20421"/>
            <p:cNvSpPr/>
            <p:nvPr/>
          </p:nvSpPr>
          <p:spPr bwMode="auto">
            <a:xfrm>
              <a:off x="8437563" y="4249738"/>
              <a:ext cx="9525" cy="26988"/>
            </a:xfrm>
            <a:custGeom>
              <a:avLst/>
              <a:gdLst>
                <a:gd name="T0" fmla="*/ 1 w 3"/>
                <a:gd name="T1" fmla="*/ 5 h 8"/>
                <a:gd name="T2" fmla="*/ 0 w 3"/>
                <a:gd name="T3" fmla="*/ 8 h 8"/>
                <a:gd name="T4" fmla="*/ 1 w 3"/>
                <a:gd name="T5" fmla="*/ 8 h 8"/>
                <a:gd name="T6" fmla="*/ 1 w 3"/>
                <a:gd name="T7" fmla="*/ 5 h 8"/>
              </a:gdLst>
              <a:ahLst/>
              <a:cxnLst>
                <a:cxn ang="0">
                  <a:pos x="T0" y="T1"/>
                </a:cxn>
                <a:cxn ang="0">
                  <a:pos x="T2" y="T3"/>
                </a:cxn>
                <a:cxn ang="0">
                  <a:pos x="T4" y="T5"/>
                </a:cxn>
                <a:cxn ang="0">
                  <a:pos x="T6" y="T7"/>
                </a:cxn>
              </a:cxnLst>
              <a:rect l="0" t="0" r="r" b="b"/>
              <a:pathLst>
                <a:path w="3" h="8">
                  <a:moveTo>
                    <a:pt x="1" y="5"/>
                  </a:moveTo>
                  <a:cubicBezTo>
                    <a:pt x="1" y="6"/>
                    <a:pt x="0" y="7"/>
                    <a:pt x="0" y="8"/>
                  </a:cubicBezTo>
                  <a:cubicBezTo>
                    <a:pt x="1" y="8"/>
                    <a:pt x="1" y="8"/>
                    <a:pt x="1" y="8"/>
                  </a:cubicBezTo>
                  <a:cubicBezTo>
                    <a:pt x="2" y="4"/>
                    <a:pt x="3" y="0"/>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7" name="Freeform 20422"/>
            <p:cNvSpPr/>
            <p:nvPr/>
          </p:nvSpPr>
          <p:spPr bwMode="auto">
            <a:xfrm>
              <a:off x="8532813" y="4092575"/>
              <a:ext cx="23813" cy="38100"/>
            </a:xfrm>
            <a:custGeom>
              <a:avLst/>
              <a:gdLst>
                <a:gd name="T0" fmla="*/ 7 w 7"/>
                <a:gd name="T1" fmla="*/ 0 h 11"/>
                <a:gd name="T2" fmla="*/ 0 w 7"/>
                <a:gd name="T3" fmla="*/ 9 h 11"/>
                <a:gd name="T4" fmla="*/ 1 w 7"/>
                <a:gd name="T5" fmla="*/ 8 h 11"/>
                <a:gd name="T6" fmla="*/ 7 w 7"/>
                <a:gd name="T7" fmla="*/ 0 h 11"/>
              </a:gdLst>
              <a:ahLst/>
              <a:cxnLst>
                <a:cxn ang="0">
                  <a:pos x="T0" y="T1"/>
                </a:cxn>
                <a:cxn ang="0">
                  <a:pos x="T2" y="T3"/>
                </a:cxn>
                <a:cxn ang="0">
                  <a:pos x="T4" y="T5"/>
                </a:cxn>
                <a:cxn ang="0">
                  <a:pos x="T6" y="T7"/>
                </a:cxn>
              </a:cxnLst>
              <a:rect l="0" t="0" r="r" b="b"/>
              <a:pathLst>
                <a:path w="7" h="11">
                  <a:moveTo>
                    <a:pt x="7" y="0"/>
                  </a:moveTo>
                  <a:cubicBezTo>
                    <a:pt x="5" y="0"/>
                    <a:pt x="3" y="4"/>
                    <a:pt x="0" y="9"/>
                  </a:cubicBezTo>
                  <a:cubicBezTo>
                    <a:pt x="0" y="9"/>
                    <a:pt x="0" y="9"/>
                    <a:pt x="1" y="8"/>
                  </a:cubicBezTo>
                  <a:cubicBezTo>
                    <a:pt x="2" y="11"/>
                    <a:pt x="4" y="6"/>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8" name="Freeform 20423"/>
            <p:cNvSpPr/>
            <p:nvPr/>
          </p:nvSpPr>
          <p:spPr bwMode="auto">
            <a:xfrm>
              <a:off x="8521701" y="4127500"/>
              <a:ext cx="7938" cy="15875"/>
            </a:xfrm>
            <a:custGeom>
              <a:avLst/>
              <a:gdLst>
                <a:gd name="T0" fmla="*/ 2 w 2"/>
                <a:gd name="T1" fmla="*/ 0 h 5"/>
                <a:gd name="T2" fmla="*/ 0 w 2"/>
                <a:gd name="T3" fmla="*/ 4 h 5"/>
                <a:gd name="T4" fmla="*/ 2 w 2"/>
                <a:gd name="T5" fmla="*/ 0 h 5"/>
              </a:gdLst>
              <a:ahLst/>
              <a:cxnLst>
                <a:cxn ang="0">
                  <a:pos x="T0" y="T1"/>
                </a:cxn>
                <a:cxn ang="0">
                  <a:pos x="T2" y="T3"/>
                </a:cxn>
                <a:cxn ang="0">
                  <a:pos x="T4" y="T5"/>
                </a:cxn>
              </a:cxnLst>
              <a:rect l="0" t="0" r="r" b="b"/>
              <a:pathLst>
                <a:path w="2" h="5">
                  <a:moveTo>
                    <a:pt x="2" y="0"/>
                  </a:moveTo>
                  <a:cubicBezTo>
                    <a:pt x="1" y="2"/>
                    <a:pt x="1" y="3"/>
                    <a:pt x="0" y="4"/>
                  </a:cubicBezTo>
                  <a:cubicBezTo>
                    <a:pt x="0" y="5"/>
                    <a:pt x="1"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9" name="Freeform 20424"/>
            <p:cNvSpPr/>
            <p:nvPr/>
          </p:nvSpPr>
          <p:spPr bwMode="auto">
            <a:xfrm>
              <a:off x="8672513" y="3916363"/>
              <a:ext cx="15875" cy="41275"/>
            </a:xfrm>
            <a:custGeom>
              <a:avLst/>
              <a:gdLst>
                <a:gd name="T0" fmla="*/ 1 w 5"/>
                <a:gd name="T1" fmla="*/ 7 h 12"/>
                <a:gd name="T2" fmla="*/ 1 w 5"/>
                <a:gd name="T3" fmla="*/ 10 h 12"/>
                <a:gd name="T4" fmla="*/ 4 w 5"/>
                <a:gd name="T5" fmla="*/ 5 h 12"/>
                <a:gd name="T6" fmla="*/ 1 w 5"/>
                <a:gd name="T7" fmla="*/ 7 h 12"/>
              </a:gdLst>
              <a:ahLst/>
              <a:cxnLst>
                <a:cxn ang="0">
                  <a:pos x="T0" y="T1"/>
                </a:cxn>
                <a:cxn ang="0">
                  <a:pos x="T2" y="T3"/>
                </a:cxn>
                <a:cxn ang="0">
                  <a:pos x="T4" y="T5"/>
                </a:cxn>
                <a:cxn ang="0">
                  <a:pos x="T6" y="T7"/>
                </a:cxn>
              </a:cxnLst>
              <a:rect l="0" t="0" r="r" b="b"/>
              <a:pathLst>
                <a:path w="5" h="12">
                  <a:moveTo>
                    <a:pt x="1" y="7"/>
                  </a:moveTo>
                  <a:cubicBezTo>
                    <a:pt x="0" y="9"/>
                    <a:pt x="2" y="9"/>
                    <a:pt x="1" y="10"/>
                  </a:cubicBezTo>
                  <a:cubicBezTo>
                    <a:pt x="1" y="12"/>
                    <a:pt x="3" y="8"/>
                    <a:pt x="4" y="5"/>
                  </a:cubicBezTo>
                  <a:cubicBezTo>
                    <a:pt x="5" y="2"/>
                    <a:pt x="5" y="0"/>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0" name="Freeform 20425"/>
            <p:cNvSpPr/>
            <p:nvPr/>
          </p:nvSpPr>
          <p:spPr bwMode="auto">
            <a:xfrm>
              <a:off x="8532813" y="4083050"/>
              <a:ext cx="9525" cy="12700"/>
            </a:xfrm>
            <a:custGeom>
              <a:avLst/>
              <a:gdLst>
                <a:gd name="T0" fmla="*/ 0 w 6"/>
                <a:gd name="T1" fmla="*/ 8 h 8"/>
                <a:gd name="T2" fmla="*/ 6 w 6"/>
                <a:gd name="T3" fmla="*/ 8 h 8"/>
                <a:gd name="T4" fmla="*/ 6 w 6"/>
                <a:gd name="T5" fmla="*/ 0 h 8"/>
                <a:gd name="T6" fmla="*/ 0 w 6"/>
                <a:gd name="T7" fmla="*/ 8 h 8"/>
              </a:gdLst>
              <a:ahLst/>
              <a:cxnLst>
                <a:cxn ang="0">
                  <a:pos x="T0" y="T1"/>
                </a:cxn>
                <a:cxn ang="0">
                  <a:pos x="T2" y="T3"/>
                </a:cxn>
                <a:cxn ang="0">
                  <a:pos x="T4" y="T5"/>
                </a:cxn>
                <a:cxn ang="0">
                  <a:pos x="T6" y="T7"/>
                </a:cxn>
              </a:cxnLst>
              <a:rect l="0" t="0" r="r" b="b"/>
              <a:pathLst>
                <a:path w="6" h="8">
                  <a:moveTo>
                    <a:pt x="0" y="8"/>
                  </a:moveTo>
                  <a:lnTo>
                    <a:pt x="6" y="8"/>
                  </a:lnTo>
                  <a:lnTo>
                    <a:pt x="6"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1" name="Freeform 20426"/>
            <p:cNvSpPr/>
            <p:nvPr/>
          </p:nvSpPr>
          <p:spPr bwMode="auto">
            <a:xfrm>
              <a:off x="8601076" y="3976688"/>
              <a:ext cx="23813" cy="31750"/>
            </a:xfrm>
            <a:custGeom>
              <a:avLst/>
              <a:gdLst>
                <a:gd name="T0" fmla="*/ 6 w 7"/>
                <a:gd name="T1" fmla="*/ 0 h 9"/>
                <a:gd name="T2" fmla="*/ 1 w 7"/>
                <a:gd name="T3" fmla="*/ 7 h 9"/>
                <a:gd name="T4" fmla="*/ 0 w 7"/>
                <a:gd name="T5" fmla="*/ 9 h 9"/>
                <a:gd name="T6" fmla="*/ 6 w 7"/>
                <a:gd name="T7" fmla="*/ 0 h 9"/>
              </a:gdLst>
              <a:ahLst/>
              <a:cxnLst>
                <a:cxn ang="0">
                  <a:pos x="T0" y="T1"/>
                </a:cxn>
                <a:cxn ang="0">
                  <a:pos x="T2" y="T3"/>
                </a:cxn>
                <a:cxn ang="0">
                  <a:pos x="T4" y="T5"/>
                </a:cxn>
                <a:cxn ang="0">
                  <a:pos x="T6" y="T7"/>
                </a:cxn>
              </a:cxnLst>
              <a:rect l="0" t="0" r="r" b="b"/>
              <a:pathLst>
                <a:path w="7" h="9">
                  <a:moveTo>
                    <a:pt x="6" y="0"/>
                  </a:moveTo>
                  <a:cubicBezTo>
                    <a:pt x="1" y="7"/>
                    <a:pt x="1" y="7"/>
                    <a:pt x="1" y="7"/>
                  </a:cubicBezTo>
                  <a:cubicBezTo>
                    <a:pt x="1" y="7"/>
                    <a:pt x="0" y="8"/>
                    <a:pt x="0" y="9"/>
                  </a:cubicBezTo>
                  <a:cubicBezTo>
                    <a:pt x="3" y="5"/>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2" name="Freeform 20427"/>
            <p:cNvSpPr/>
            <p:nvPr/>
          </p:nvSpPr>
          <p:spPr bwMode="auto">
            <a:xfrm>
              <a:off x="8586788" y="4008438"/>
              <a:ext cx="14288" cy="20638"/>
            </a:xfrm>
            <a:custGeom>
              <a:avLst/>
              <a:gdLst>
                <a:gd name="T0" fmla="*/ 4 w 4"/>
                <a:gd name="T1" fmla="*/ 0 h 6"/>
                <a:gd name="T2" fmla="*/ 0 w 4"/>
                <a:gd name="T3" fmla="*/ 6 h 6"/>
                <a:gd name="T4" fmla="*/ 4 w 4"/>
                <a:gd name="T5" fmla="*/ 0 h 6"/>
              </a:gdLst>
              <a:ahLst/>
              <a:cxnLst>
                <a:cxn ang="0">
                  <a:pos x="T0" y="T1"/>
                </a:cxn>
                <a:cxn ang="0">
                  <a:pos x="T2" y="T3"/>
                </a:cxn>
                <a:cxn ang="0">
                  <a:pos x="T4" y="T5"/>
                </a:cxn>
              </a:cxnLst>
              <a:rect l="0" t="0" r="r" b="b"/>
              <a:pathLst>
                <a:path w="4" h="6">
                  <a:moveTo>
                    <a:pt x="4" y="0"/>
                  </a:moveTo>
                  <a:cubicBezTo>
                    <a:pt x="2" y="3"/>
                    <a:pt x="1" y="5"/>
                    <a:pt x="0" y="6"/>
                  </a:cubicBezTo>
                  <a:cubicBezTo>
                    <a:pt x="1" y="5"/>
                    <a:pt x="3" y="2"/>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3" name="Freeform 20428"/>
            <p:cNvSpPr/>
            <p:nvPr/>
          </p:nvSpPr>
          <p:spPr bwMode="auto">
            <a:xfrm>
              <a:off x="8553451" y="4038600"/>
              <a:ext cx="19050" cy="23813"/>
            </a:xfrm>
            <a:custGeom>
              <a:avLst/>
              <a:gdLst>
                <a:gd name="T0" fmla="*/ 0 w 12"/>
                <a:gd name="T1" fmla="*/ 15 h 15"/>
                <a:gd name="T2" fmla="*/ 4 w 12"/>
                <a:gd name="T3" fmla="*/ 11 h 15"/>
                <a:gd name="T4" fmla="*/ 12 w 12"/>
                <a:gd name="T5" fmla="*/ 0 h 15"/>
                <a:gd name="T6" fmla="*/ 0 w 12"/>
                <a:gd name="T7" fmla="*/ 15 h 15"/>
              </a:gdLst>
              <a:ahLst/>
              <a:cxnLst>
                <a:cxn ang="0">
                  <a:pos x="T0" y="T1"/>
                </a:cxn>
                <a:cxn ang="0">
                  <a:pos x="T2" y="T3"/>
                </a:cxn>
                <a:cxn ang="0">
                  <a:pos x="T4" y="T5"/>
                </a:cxn>
                <a:cxn ang="0">
                  <a:pos x="T6" y="T7"/>
                </a:cxn>
              </a:cxnLst>
              <a:rect l="0" t="0" r="r" b="b"/>
              <a:pathLst>
                <a:path w="12" h="15">
                  <a:moveTo>
                    <a:pt x="0" y="15"/>
                  </a:moveTo>
                  <a:lnTo>
                    <a:pt x="4" y="11"/>
                  </a:lnTo>
                  <a:lnTo>
                    <a:pt x="12" y="0"/>
                  </a:ln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4" name="Freeform 20429"/>
            <p:cNvSpPr/>
            <p:nvPr/>
          </p:nvSpPr>
          <p:spPr bwMode="auto">
            <a:xfrm>
              <a:off x="8667751" y="3681413"/>
              <a:ext cx="41275" cy="12700"/>
            </a:xfrm>
            <a:custGeom>
              <a:avLst/>
              <a:gdLst>
                <a:gd name="T0" fmla="*/ 11 w 12"/>
                <a:gd name="T1" fmla="*/ 0 h 4"/>
                <a:gd name="T2" fmla="*/ 1 w 12"/>
                <a:gd name="T3" fmla="*/ 3 h 4"/>
                <a:gd name="T4" fmla="*/ 6 w 12"/>
                <a:gd name="T5" fmla="*/ 2 h 4"/>
                <a:gd name="T6" fmla="*/ 11 w 12"/>
                <a:gd name="T7" fmla="*/ 0 h 4"/>
              </a:gdLst>
              <a:ahLst/>
              <a:cxnLst>
                <a:cxn ang="0">
                  <a:pos x="T0" y="T1"/>
                </a:cxn>
                <a:cxn ang="0">
                  <a:pos x="T2" y="T3"/>
                </a:cxn>
                <a:cxn ang="0">
                  <a:pos x="T4" y="T5"/>
                </a:cxn>
                <a:cxn ang="0">
                  <a:pos x="T6" y="T7"/>
                </a:cxn>
              </a:cxnLst>
              <a:rect l="0" t="0" r="r" b="b"/>
              <a:pathLst>
                <a:path w="12" h="4">
                  <a:moveTo>
                    <a:pt x="11" y="0"/>
                  </a:moveTo>
                  <a:cubicBezTo>
                    <a:pt x="7" y="1"/>
                    <a:pt x="4" y="2"/>
                    <a:pt x="1" y="3"/>
                  </a:cubicBezTo>
                  <a:cubicBezTo>
                    <a:pt x="0" y="4"/>
                    <a:pt x="2" y="4"/>
                    <a:pt x="6" y="2"/>
                  </a:cubicBezTo>
                  <a:cubicBezTo>
                    <a:pt x="8" y="1"/>
                    <a:pt x="12" y="0"/>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5" name="Freeform 20430"/>
            <p:cNvSpPr/>
            <p:nvPr/>
          </p:nvSpPr>
          <p:spPr bwMode="auto">
            <a:xfrm>
              <a:off x="8696326" y="3756025"/>
              <a:ext cx="9525" cy="14288"/>
            </a:xfrm>
            <a:custGeom>
              <a:avLst/>
              <a:gdLst>
                <a:gd name="T0" fmla="*/ 1 w 3"/>
                <a:gd name="T1" fmla="*/ 4 h 4"/>
                <a:gd name="T2" fmla="*/ 3 w 3"/>
                <a:gd name="T3" fmla="*/ 0 h 4"/>
                <a:gd name="T4" fmla="*/ 0 w 3"/>
                <a:gd name="T5" fmla="*/ 0 h 4"/>
                <a:gd name="T6" fmla="*/ 1 w 3"/>
                <a:gd name="T7" fmla="*/ 4 h 4"/>
              </a:gdLst>
              <a:ahLst/>
              <a:cxnLst>
                <a:cxn ang="0">
                  <a:pos x="T0" y="T1"/>
                </a:cxn>
                <a:cxn ang="0">
                  <a:pos x="T2" y="T3"/>
                </a:cxn>
                <a:cxn ang="0">
                  <a:pos x="T4" y="T5"/>
                </a:cxn>
                <a:cxn ang="0">
                  <a:pos x="T6" y="T7"/>
                </a:cxn>
              </a:cxnLst>
              <a:rect l="0" t="0" r="r" b="b"/>
              <a:pathLst>
                <a:path w="3" h="4">
                  <a:moveTo>
                    <a:pt x="1" y="4"/>
                  </a:moveTo>
                  <a:cubicBezTo>
                    <a:pt x="2" y="2"/>
                    <a:pt x="2" y="2"/>
                    <a:pt x="3" y="0"/>
                  </a:cubicBezTo>
                  <a:cubicBezTo>
                    <a:pt x="0" y="0"/>
                    <a:pt x="0" y="0"/>
                    <a:pt x="0" y="0"/>
                  </a:cubicBezTo>
                  <a:cubicBezTo>
                    <a:pt x="1" y="1"/>
                    <a:pt x="1" y="2"/>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6" name="Freeform 20431"/>
            <p:cNvSpPr/>
            <p:nvPr/>
          </p:nvSpPr>
          <p:spPr bwMode="auto">
            <a:xfrm>
              <a:off x="8672513" y="3705225"/>
              <a:ext cx="26988" cy="12700"/>
            </a:xfrm>
            <a:custGeom>
              <a:avLst/>
              <a:gdLst>
                <a:gd name="T0" fmla="*/ 6 w 8"/>
                <a:gd name="T1" fmla="*/ 0 h 4"/>
                <a:gd name="T2" fmla="*/ 1 w 8"/>
                <a:gd name="T3" fmla="*/ 3 h 4"/>
                <a:gd name="T4" fmla="*/ 3 w 8"/>
                <a:gd name="T5" fmla="*/ 3 h 4"/>
                <a:gd name="T6" fmla="*/ 6 w 8"/>
                <a:gd name="T7" fmla="*/ 1 h 4"/>
                <a:gd name="T8" fmla="*/ 7 w 8"/>
                <a:gd name="T9" fmla="*/ 2 h 4"/>
                <a:gd name="T10" fmla="*/ 7 w 8"/>
                <a:gd name="T11" fmla="*/ 2 h 4"/>
                <a:gd name="T12" fmla="*/ 7 w 8"/>
                <a:gd name="T13" fmla="*/ 1 h 4"/>
                <a:gd name="T14" fmla="*/ 7 w 8"/>
                <a:gd name="T15" fmla="*/ 1 h 4"/>
                <a:gd name="T16" fmla="*/ 7 w 8"/>
                <a:gd name="T17" fmla="*/ 0 h 4"/>
                <a:gd name="T18" fmla="*/ 6 w 8"/>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4">
                  <a:moveTo>
                    <a:pt x="6" y="0"/>
                  </a:moveTo>
                  <a:cubicBezTo>
                    <a:pt x="5" y="1"/>
                    <a:pt x="3" y="2"/>
                    <a:pt x="1" y="3"/>
                  </a:cubicBezTo>
                  <a:cubicBezTo>
                    <a:pt x="0" y="4"/>
                    <a:pt x="0" y="4"/>
                    <a:pt x="3" y="3"/>
                  </a:cubicBezTo>
                  <a:cubicBezTo>
                    <a:pt x="4" y="3"/>
                    <a:pt x="5" y="2"/>
                    <a:pt x="6" y="1"/>
                  </a:cubicBezTo>
                  <a:cubicBezTo>
                    <a:pt x="7" y="1"/>
                    <a:pt x="7" y="2"/>
                    <a:pt x="7" y="2"/>
                  </a:cubicBezTo>
                  <a:cubicBezTo>
                    <a:pt x="7" y="2"/>
                    <a:pt x="7" y="2"/>
                    <a:pt x="7" y="2"/>
                  </a:cubicBezTo>
                  <a:cubicBezTo>
                    <a:pt x="7" y="2"/>
                    <a:pt x="7" y="1"/>
                    <a:pt x="7" y="1"/>
                  </a:cubicBezTo>
                  <a:cubicBezTo>
                    <a:pt x="7" y="1"/>
                    <a:pt x="7" y="1"/>
                    <a:pt x="7" y="1"/>
                  </a:cubicBezTo>
                  <a:cubicBezTo>
                    <a:pt x="7" y="1"/>
                    <a:pt x="8" y="0"/>
                    <a:pt x="7" y="0"/>
                  </a:cubicBezTo>
                  <a:cubicBezTo>
                    <a:pt x="7" y="0"/>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7" name="Freeform 20432"/>
            <p:cNvSpPr/>
            <p:nvPr/>
          </p:nvSpPr>
          <p:spPr bwMode="auto">
            <a:xfrm>
              <a:off x="8399463" y="3833813"/>
              <a:ext cx="17463" cy="14288"/>
            </a:xfrm>
            <a:custGeom>
              <a:avLst/>
              <a:gdLst>
                <a:gd name="T0" fmla="*/ 0 w 5"/>
                <a:gd name="T1" fmla="*/ 1 h 4"/>
                <a:gd name="T2" fmla="*/ 0 w 5"/>
                <a:gd name="T3" fmla="*/ 4 h 4"/>
                <a:gd name="T4" fmla="*/ 5 w 5"/>
                <a:gd name="T5" fmla="*/ 0 h 4"/>
                <a:gd name="T6" fmla="*/ 0 w 5"/>
                <a:gd name="T7" fmla="*/ 1 h 4"/>
              </a:gdLst>
              <a:ahLst/>
              <a:cxnLst>
                <a:cxn ang="0">
                  <a:pos x="T0" y="T1"/>
                </a:cxn>
                <a:cxn ang="0">
                  <a:pos x="T2" y="T3"/>
                </a:cxn>
                <a:cxn ang="0">
                  <a:pos x="T4" y="T5"/>
                </a:cxn>
                <a:cxn ang="0">
                  <a:pos x="T6" y="T7"/>
                </a:cxn>
              </a:cxnLst>
              <a:rect l="0" t="0" r="r" b="b"/>
              <a:pathLst>
                <a:path w="5" h="4">
                  <a:moveTo>
                    <a:pt x="0" y="1"/>
                  </a:moveTo>
                  <a:cubicBezTo>
                    <a:pt x="0" y="4"/>
                    <a:pt x="0" y="4"/>
                    <a:pt x="0" y="4"/>
                  </a:cubicBezTo>
                  <a:cubicBezTo>
                    <a:pt x="5" y="0"/>
                    <a:pt x="5" y="0"/>
                    <a:pt x="5" y="0"/>
                  </a:cubicBezTo>
                  <a:cubicBezTo>
                    <a:pt x="3" y="0"/>
                    <a:pt x="2"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8" name="Freeform 20433"/>
            <p:cNvSpPr/>
            <p:nvPr/>
          </p:nvSpPr>
          <p:spPr bwMode="auto">
            <a:xfrm>
              <a:off x="8420101" y="3411538"/>
              <a:ext cx="14288" cy="38100"/>
            </a:xfrm>
            <a:custGeom>
              <a:avLst/>
              <a:gdLst>
                <a:gd name="T0" fmla="*/ 1 w 4"/>
                <a:gd name="T1" fmla="*/ 3 h 11"/>
                <a:gd name="T2" fmla="*/ 2 w 4"/>
                <a:gd name="T3" fmla="*/ 5 h 11"/>
                <a:gd name="T4" fmla="*/ 2 w 4"/>
                <a:gd name="T5" fmla="*/ 5 h 11"/>
                <a:gd name="T6" fmla="*/ 2 w 4"/>
                <a:gd name="T7" fmla="*/ 10 h 11"/>
                <a:gd name="T8" fmla="*/ 3 w 4"/>
                <a:gd name="T9" fmla="*/ 7 h 11"/>
                <a:gd name="T10" fmla="*/ 4 w 4"/>
                <a:gd name="T11" fmla="*/ 5 h 11"/>
                <a:gd name="T12" fmla="*/ 4 w 4"/>
                <a:gd name="T13" fmla="*/ 5 h 11"/>
                <a:gd name="T14" fmla="*/ 1 w 4"/>
                <a:gd name="T15" fmla="*/ 3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1" y="3"/>
                  </a:moveTo>
                  <a:cubicBezTo>
                    <a:pt x="0" y="4"/>
                    <a:pt x="1" y="4"/>
                    <a:pt x="2" y="5"/>
                  </a:cubicBezTo>
                  <a:cubicBezTo>
                    <a:pt x="2" y="5"/>
                    <a:pt x="2" y="5"/>
                    <a:pt x="2" y="5"/>
                  </a:cubicBezTo>
                  <a:cubicBezTo>
                    <a:pt x="3" y="6"/>
                    <a:pt x="2" y="7"/>
                    <a:pt x="2" y="10"/>
                  </a:cubicBezTo>
                  <a:cubicBezTo>
                    <a:pt x="2" y="11"/>
                    <a:pt x="3" y="9"/>
                    <a:pt x="3" y="7"/>
                  </a:cubicBezTo>
                  <a:cubicBezTo>
                    <a:pt x="3" y="6"/>
                    <a:pt x="3" y="5"/>
                    <a:pt x="4" y="5"/>
                  </a:cubicBezTo>
                  <a:cubicBezTo>
                    <a:pt x="4" y="4"/>
                    <a:pt x="4" y="4"/>
                    <a:pt x="4" y="5"/>
                  </a:cubicBezTo>
                  <a:cubicBezTo>
                    <a:pt x="3" y="1"/>
                    <a:pt x="4" y="0"/>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9" name="Freeform 20434"/>
            <p:cNvSpPr/>
            <p:nvPr/>
          </p:nvSpPr>
          <p:spPr bwMode="auto">
            <a:xfrm>
              <a:off x="8434388" y="3429000"/>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0"/>
                    <a:pt x="0" y="2"/>
                    <a:pt x="1" y="3"/>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0" name="Freeform 20435"/>
            <p:cNvSpPr/>
            <p:nvPr/>
          </p:nvSpPr>
          <p:spPr bwMode="auto">
            <a:xfrm>
              <a:off x="7904163" y="5029200"/>
              <a:ext cx="3175" cy="26988"/>
            </a:xfrm>
            <a:custGeom>
              <a:avLst/>
              <a:gdLst>
                <a:gd name="T0" fmla="*/ 0 w 1"/>
                <a:gd name="T1" fmla="*/ 0 h 8"/>
                <a:gd name="T2" fmla="*/ 1 w 1"/>
                <a:gd name="T3" fmla="*/ 8 h 8"/>
                <a:gd name="T4" fmla="*/ 1 w 1"/>
                <a:gd name="T5" fmla="*/ 3 h 8"/>
                <a:gd name="T6" fmla="*/ 0 w 1"/>
                <a:gd name="T7" fmla="*/ 0 h 8"/>
              </a:gdLst>
              <a:ahLst/>
              <a:cxnLst>
                <a:cxn ang="0">
                  <a:pos x="T0" y="T1"/>
                </a:cxn>
                <a:cxn ang="0">
                  <a:pos x="T2" y="T3"/>
                </a:cxn>
                <a:cxn ang="0">
                  <a:pos x="T4" y="T5"/>
                </a:cxn>
                <a:cxn ang="0">
                  <a:pos x="T6" y="T7"/>
                </a:cxn>
              </a:cxnLst>
              <a:rect l="0" t="0" r="r" b="b"/>
              <a:pathLst>
                <a:path w="1" h="8">
                  <a:moveTo>
                    <a:pt x="0" y="0"/>
                  </a:moveTo>
                  <a:cubicBezTo>
                    <a:pt x="1" y="3"/>
                    <a:pt x="1" y="5"/>
                    <a:pt x="1" y="8"/>
                  </a:cubicBezTo>
                  <a:cubicBezTo>
                    <a:pt x="1" y="6"/>
                    <a:pt x="1" y="4"/>
                    <a:pt x="1" y="3"/>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1" name="Freeform 20436"/>
            <p:cNvSpPr/>
            <p:nvPr/>
          </p:nvSpPr>
          <p:spPr bwMode="auto">
            <a:xfrm>
              <a:off x="7916863" y="5076825"/>
              <a:ext cx="11113" cy="20638"/>
            </a:xfrm>
            <a:custGeom>
              <a:avLst/>
              <a:gdLst>
                <a:gd name="T0" fmla="*/ 2 w 3"/>
                <a:gd name="T1" fmla="*/ 0 h 6"/>
                <a:gd name="T2" fmla="*/ 0 w 3"/>
                <a:gd name="T3" fmla="*/ 2 h 6"/>
                <a:gd name="T4" fmla="*/ 3 w 3"/>
                <a:gd name="T5" fmla="*/ 6 h 6"/>
                <a:gd name="T6" fmla="*/ 2 w 3"/>
                <a:gd name="T7" fmla="*/ 0 h 6"/>
              </a:gdLst>
              <a:ahLst/>
              <a:cxnLst>
                <a:cxn ang="0">
                  <a:pos x="T0" y="T1"/>
                </a:cxn>
                <a:cxn ang="0">
                  <a:pos x="T2" y="T3"/>
                </a:cxn>
                <a:cxn ang="0">
                  <a:pos x="T4" y="T5"/>
                </a:cxn>
                <a:cxn ang="0">
                  <a:pos x="T6" y="T7"/>
                </a:cxn>
              </a:cxnLst>
              <a:rect l="0" t="0" r="r" b="b"/>
              <a:pathLst>
                <a:path w="3" h="6">
                  <a:moveTo>
                    <a:pt x="2" y="0"/>
                  </a:moveTo>
                  <a:cubicBezTo>
                    <a:pt x="0" y="2"/>
                    <a:pt x="0" y="2"/>
                    <a:pt x="0" y="2"/>
                  </a:cubicBezTo>
                  <a:cubicBezTo>
                    <a:pt x="3" y="6"/>
                    <a:pt x="3" y="6"/>
                    <a:pt x="3" y="6"/>
                  </a:cubicBezTo>
                  <a:cubicBezTo>
                    <a:pt x="3" y="5"/>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2" name="Freeform 20437"/>
            <p:cNvSpPr/>
            <p:nvPr/>
          </p:nvSpPr>
          <p:spPr bwMode="auto">
            <a:xfrm>
              <a:off x="7916863" y="3316288"/>
              <a:ext cx="7938" cy="20638"/>
            </a:xfrm>
            <a:custGeom>
              <a:avLst/>
              <a:gdLst>
                <a:gd name="T0" fmla="*/ 2 w 2"/>
                <a:gd name="T1" fmla="*/ 1 h 6"/>
                <a:gd name="T2" fmla="*/ 2 w 2"/>
                <a:gd name="T3" fmla="*/ 0 h 6"/>
                <a:gd name="T4" fmla="*/ 0 w 2"/>
                <a:gd name="T5" fmla="*/ 6 h 6"/>
                <a:gd name="T6" fmla="*/ 2 w 2"/>
                <a:gd name="T7" fmla="*/ 1 h 6"/>
              </a:gdLst>
              <a:ahLst/>
              <a:cxnLst>
                <a:cxn ang="0">
                  <a:pos x="T0" y="T1"/>
                </a:cxn>
                <a:cxn ang="0">
                  <a:pos x="T2" y="T3"/>
                </a:cxn>
                <a:cxn ang="0">
                  <a:pos x="T4" y="T5"/>
                </a:cxn>
                <a:cxn ang="0">
                  <a:pos x="T6" y="T7"/>
                </a:cxn>
              </a:cxnLst>
              <a:rect l="0" t="0" r="r" b="b"/>
              <a:pathLst>
                <a:path w="2" h="6">
                  <a:moveTo>
                    <a:pt x="2" y="1"/>
                  </a:moveTo>
                  <a:cubicBezTo>
                    <a:pt x="2" y="0"/>
                    <a:pt x="2" y="0"/>
                    <a:pt x="2" y="0"/>
                  </a:cubicBezTo>
                  <a:cubicBezTo>
                    <a:pt x="1" y="1"/>
                    <a:pt x="1" y="3"/>
                    <a:pt x="0" y="6"/>
                  </a:cubicBezTo>
                  <a:cubicBezTo>
                    <a:pt x="1" y="4"/>
                    <a:pt x="2"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3" name="Freeform 20438"/>
            <p:cNvSpPr/>
            <p:nvPr/>
          </p:nvSpPr>
          <p:spPr bwMode="auto">
            <a:xfrm>
              <a:off x="7916863" y="3636963"/>
              <a:ext cx="11113" cy="12700"/>
            </a:xfrm>
            <a:custGeom>
              <a:avLst/>
              <a:gdLst>
                <a:gd name="T0" fmla="*/ 7 w 7"/>
                <a:gd name="T1" fmla="*/ 4 h 8"/>
                <a:gd name="T2" fmla="*/ 5 w 7"/>
                <a:gd name="T3" fmla="*/ 0 h 8"/>
                <a:gd name="T4" fmla="*/ 0 w 7"/>
                <a:gd name="T5" fmla="*/ 8 h 8"/>
                <a:gd name="T6" fmla="*/ 7 w 7"/>
                <a:gd name="T7" fmla="*/ 4 h 8"/>
              </a:gdLst>
              <a:ahLst/>
              <a:cxnLst>
                <a:cxn ang="0">
                  <a:pos x="T0" y="T1"/>
                </a:cxn>
                <a:cxn ang="0">
                  <a:pos x="T2" y="T3"/>
                </a:cxn>
                <a:cxn ang="0">
                  <a:pos x="T4" y="T5"/>
                </a:cxn>
                <a:cxn ang="0">
                  <a:pos x="T6" y="T7"/>
                </a:cxn>
              </a:cxnLst>
              <a:rect l="0" t="0" r="r" b="b"/>
              <a:pathLst>
                <a:path w="7" h="8">
                  <a:moveTo>
                    <a:pt x="7" y="4"/>
                  </a:moveTo>
                  <a:lnTo>
                    <a:pt x="5" y="0"/>
                  </a:lnTo>
                  <a:lnTo>
                    <a:pt x="0" y="8"/>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4" name="Freeform 20439"/>
            <p:cNvSpPr/>
            <p:nvPr/>
          </p:nvSpPr>
          <p:spPr bwMode="auto">
            <a:xfrm>
              <a:off x="7850188" y="3908425"/>
              <a:ext cx="53975" cy="44450"/>
            </a:xfrm>
            <a:custGeom>
              <a:avLst/>
              <a:gdLst>
                <a:gd name="T0" fmla="*/ 1 w 16"/>
                <a:gd name="T1" fmla="*/ 4 h 13"/>
                <a:gd name="T2" fmla="*/ 16 w 16"/>
                <a:gd name="T3" fmla="*/ 13 h 13"/>
                <a:gd name="T4" fmla="*/ 1 w 16"/>
                <a:gd name="T5" fmla="*/ 4 h 13"/>
              </a:gdLst>
              <a:ahLst/>
              <a:cxnLst>
                <a:cxn ang="0">
                  <a:pos x="T0" y="T1"/>
                </a:cxn>
                <a:cxn ang="0">
                  <a:pos x="T2" y="T3"/>
                </a:cxn>
                <a:cxn ang="0">
                  <a:pos x="T4" y="T5"/>
                </a:cxn>
              </a:cxnLst>
              <a:rect l="0" t="0" r="r" b="b"/>
              <a:pathLst>
                <a:path w="16" h="13">
                  <a:moveTo>
                    <a:pt x="1" y="4"/>
                  </a:moveTo>
                  <a:cubicBezTo>
                    <a:pt x="6" y="7"/>
                    <a:pt x="11" y="10"/>
                    <a:pt x="16" y="13"/>
                  </a:cubicBezTo>
                  <a:cubicBezTo>
                    <a:pt x="6" y="7"/>
                    <a:pt x="0" y="0"/>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5" name="Freeform 20440"/>
            <p:cNvSpPr/>
            <p:nvPr/>
          </p:nvSpPr>
          <p:spPr bwMode="auto">
            <a:xfrm>
              <a:off x="10383838" y="5219700"/>
              <a:ext cx="7938" cy="28575"/>
            </a:xfrm>
            <a:custGeom>
              <a:avLst/>
              <a:gdLst>
                <a:gd name="T0" fmla="*/ 1 w 2"/>
                <a:gd name="T1" fmla="*/ 3 h 8"/>
                <a:gd name="T2" fmla="*/ 2 w 2"/>
                <a:gd name="T3" fmla="*/ 7 h 8"/>
                <a:gd name="T4" fmla="*/ 1 w 2"/>
                <a:gd name="T5" fmla="*/ 3 h 8"/>
              </a:gdLst>
              <a:ahLst/>
              <a:cxnLst>
                <a:cxn ang="0">
                  <a:pos x="T0" y="T1"/>
                </a:cxn>
                <a:cxn ang="0">
                  <a:pos x="T2" y="T3"/>
                </a:cxn>
                <a:cxn ang="0">
                  <a:pos x="T4" y="T5"/>
                </a:cxn>
              </a:cxnLst>
              <a:rect l="0" t="0" r="r" b="b"/>
              <a:pathLst>
                <a:path w="2" h="8">
                  <a:moveTo>
                    <a:pt x="1" y="3"/>
                  </a:moveTo>
                  <a:cubicBezTo>
                    <a:pt x="0" y="8"/>
                    <a:pt x="2" y="6"/>
                    <a:pt x="2" y="7"/>
                  </a:cubicBezTo>
                  <a:cubicBezTo>
                    <a:pt x="2" y="0"/>
                    <a:pt x="0" y="4"/>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6" name="Freeform 20441"/>
            <p:cNvSpPr/>
            <p:nvPr/>
          </p:nvSpPr>
          <p:spPr bwMode="auto">
            <a:xfrm>
              <a:off x="10377488" y="4965700"/>
              <a:ext cx="6350" cy="33338"/>
            </a:xfrm>
            <a:custGeom>
              <a:avLst/>
              <a:gdLst>
                <a:gd name="T0" fmla="*/ 2 w 4"/>
                <a:gd name="T1" fmla="*/ 19 h 21"/>
                <a:gd name="T2" fmla="*/ 4 w 4"/>
                <a:gd name="T3" fmla="*/ 21 h 21"/>
                <a:gd name="T4" fmla="*/ 0 w 4"/>
                <a:gd name="T5" fmla="*/ 0 h 21"/>
                <a:gd name="T6" fmla="*/ 2 w 4"/>
                <a:gd name="T7" fmla="*/ 19 h 21"/>
              </a:gdLst>
              <a:ahLst/>
              <a:cxnLst>
                <a:cxn ang="0">
                  <a:pos x="T0" y="T1"/>
                </a:cxn>
                <a:cxn ang="0">
                  <a:pos x="T2" y="T3"/>
                </a:cxn>
                <a:cxn ang="0">
                  <a:pos x="T4" y="T5"/>
                </a:cxn>
                <a:cxn ang="0">
                  <a:pos x="T6" y="T7"/>
                </a:cxn>
              </a:cxnLst>
              <a:rect l="0" t="0" r="r" b="b"/>
              <a:pathLst>
                <a:path w="4" h="21">
                  <a:moveTo>
                    <a:pt x="2" y="19"/>
                  </a:moveTo>
                  <a:lnTo>
                    <a:pt x="4" y="21"/>
                  </a:lnTo>
                  <a:lnTo>
                    <a:pt x="0" y="0"/>
                  </a:lnTo>
                  <a:lnTo>
                    <a:pt x="2"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7" name="Freeform 20442"/>
            <p:cNvSpPr/>
            <p:nvPr/>
          </p:nvSpPr>
          <p:spPr bwMode="auto">
            <a:xfrm>
              <a:off x="10360026" y="4773613"/>
              <a:ext cx="20638" cy="142875"/>
            </a:xfrm>
            <a:custGeom>
              <a:avLst/>
              <a:gdLst>
                <a:gd name="T0" fmla="*/ 3 w 6"/>
                <a:gd name="T1" fmla="*/ 0 h 42"/>
                <a:gd name="T2" fmla="*/ 5 w 6"/>
                <a:gd name="T3" fmla="*/ 35 h 42"/>
                <a:gd name="T4" fmla="*/ 4 w 6"/>
                <a:gd name="T5" fmla="*/ 37 h 42"/>
                <a:gd name="T6" fmla="*/ 6 w 6"/>
                <a:gd name="T7" fmla="*/ 42 h 42"/>
                <a:gd name="T8" fmla="*/ 4 w 6"/>
                <a:gd name="T9" fmla="*/ 19 h 42"/>
                <a:gd name="T10" fmla="*/ 3 w 6"/>
                <a:gd name="T11" fmla="*/ 0 h 42"/>
              </a:gdLst>
              <a:ahLst/>
              <a:cxnLst>
                <a:cxn ang="0">
                  <a:pos x="T0" y="T1"/>
                </a:cxn>
                <a:cxn ang="0">
                  <a:pos x="T2" y="T3"/>
                </a:cxn>
                <a:cxn ang="0">
                  <a:pos x="T4" y="T5"/>
                </a:cxn>
                <a:cxn ang="0">
                  <a:pos x="T6" y="T7"/>
                </a:cxn>
                <a:cxn ang="0">
                  <a:pos x="T8" y="T9"/>
                </a:cxn>
                <a:cxn ang="0">
                  <a:pos x="T10" y="T11"/>
                </a:cxn>
              </a:cxnLst>
              <a:rect l="0" t="0" r="r" b="b"/>
              <a:pathLst>
                <a:path w="6" h="42">
                  <a:moveTo>
                    <a:pt x="3" y="0"/>
                  </a:moveTo>
                  <a:cubicBezTo>
                    <a:pt x="0" y="6"/>
                    <a:pt x="5" y="23"/>
                    <a:pt x="5" y="35"/>
                  </a:cubicBezTo>
                  <a:cubicBezTo>
                    <a:pt x="4" y="37"/>
                    <a:pt x="4" y="37"/>
                    <a:pt x="4" y="37"/>
                  </a:cubicBezTo>
                  <a:cubicBezTo>
                    <a:pt x="6" y="42"/>
                    <a:pt x="6" y="42"/>
                    <a:pt x="6" y="42"/>
                  </a:cubicBezTo>
                  <a:cubicBezTo>
                    <a:pt x="6" y="35"/>
                    <a:pt x="5" y="27"/>
                    <a:pt x="4" y="19"/>
                  </a:cubicBezTo>
                  <a:cubicBezTo>
                    <a:pt x="4" y="12"/>
                    <a:pt x="3" y="5"/>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8" name="Freeform 20443"/>
            <p:cNvSpPr/>
            <p:nvPr/>
          </p:nvSpPr>
          <p:spPr bwMode="auto">
            <a:xfrm>
              <a:off x="10374313" y="4627563"/>
              <a:ext cx="6350" cy="53975"/>
            </a:xfrm>
            <a:custGeom>
              <a:avLst/>
              <a:gdLst>
                <a:gd name="T0" fmla="*/ 2 w 2"/>
                <a:gd name="T1" fmla="*/ 8 h 16"/>
                <a:gd name="T2" fmla="*/ 2 w 2"/>
                <a:gd name="T3" fmla="*/ 16 h 16"/>
                <a:gd name="T4" fmla="*/ 2 w 2"/>
                <a:gd name="T5" fmla="*/ 14 h 16"/>
                <a:gd name="T6" fmla="*/ 2 w 2"/>
                <a:gd name="T7" fmla="*/ 8 h 16"/>
              </a:gdLst>
              <a:ahLst/>
              <a:cxnLst>
                <a:cxn ang="0">
                  <a:pos x="T0" y="T1"/>
                </a:cxn>
                <a:cxn ang="0">
                  <a:pos x="T2" y="T3"/>
                </a:cxn>
                <a:cxn ang="0">
                  <a:pos x="T4" y="T5"/>
                </a:cxn>
                <a:cxn ang="0">
                  <a:pos x="T6" y="T7"/>
                </a:cxn>
              </a:cxnLst>
              <a:rect l="0" t="0" r="r" b="b"/>
              <a:pathLst>
                <a:path w="2" h="16">
                  <a:moveTo>
                    <a:pt x="2" y="8"/>
                  </a:moveTo>
                  <a:cubicBezTo>
                    <a:pt x="1" y="10"/>
                    <a:pt x="0" y="0"/>
                    <a:pt x="2" y="16"/>
                  </a:cubicBezTo>
                  <a:cubicBezTo>
                    <a:pt x="2" y="15"/>
                    <a:pt x="2" y="15"/>
                    <a:pt x="2" y="14"/>
                  </a:cubicBezTo>
                  <a:cubicBezTo>
                    <a:pt x="2" y="13"/>
                    <a:pt x="2" y="11"/>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9" name="Freeform 20444"/>
            <p:cNvSpPr/>
            <p:nvPr/>
          </p:nvSpPr>
          <p:spPr bwMode="auto">
            <a:xfrm>
              <a:off x="10380663" y="4662488"/>
              <a:ext cx="3175" cy="36513"/>
            </a:xfrm>
            <a:custGeom>
              <a:avLst/>
              <a:gdLst>
                <a:gd name="T0" fmla="*/ 0 w 1"/>
                <a:gd name="T1" fmla="*/ 4 h 11"/>
                <a:gd name="T2" fmla="*/ 0 w 1"/>
                <a:gd name="T3" fmla="*/ 4 h 11"/>
              </a:gdLst>
              <a:ahLst/>
              <a:cxnLst>
                <a:cxn ang="0">
                  <a:pos x="T0" y="T1"/>
                </a:cxn>
                <a:cxn ang="0">
                  <a:pos x="T2" y="T3"/>
                </a:cxn>
              </a:cxnLst>
              <a:rect l="0" t="0" r="r" b="b"/>
              <a:pathLst>
                <a:path w="1" h="11">
                  <a:moveTo>
                    <a:pt x="0" y="4"/>
                  </a:moveTo>
                  <a:cubicBezTo>
                    <a:pt x="1" y="11"/>
                    <a:pt x="1" y="0"/>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0" name="Freeform 20445"/>
            <p:cNvSpPr/>
            <p:nvPr/>
          </p:nvSpPr>
          <p:spPr bwMode="auto">
            <a:xfrm>
              <a:off x="10367963" y="4546600"/>
              <a:ext cx="9525" cy="53975"/>
            </a:xfrm>
            <a:custGeom>
              <a:avLst/>
              <a:gdLst>
                <a:gd name="T0" fmla="*/ 0 w 3"/>
                <a:gd name="T1" fmla="*/ 7 h 16"/>
                <a:gd name="T2" fmla="*/ 2 w 3"/>
                <a:gd name="T3" fmla="*/ 16 h 16"/>
                <a:gd name="T4" fmla="*/ 3 w 3"/>
                <a:gd name="T5" fmla="*/ 9 h 16"/>
                <a:gd name="T6" fmla="*/ 0 w 3"/>
                <a:gd name="T7" fmla="*/ 7 h 16"/>
              </a:gdLst>
              <a:ahLst/>
              <a:cxnLst>
                <a:cxn ang="0">
                  <a:pos x="T0" y="T1"/>
                </a:cxn>
                <a:cxn ang="0">
                  <a:pos x="T2" y="T3"/>
                </a:cxn>
                <a:cxn ang="0">
                  <a:pos x="T4" y="T5"/>
                </a:cxn>
                <a:cxn ang="0">
                  <a:pos x="T6" y="T7"/>
                </a:cxn>
              </a:cxnLst>
              <a:rect l="0" t="0" r="r" b="b"/>
              <a:pathLst>
                <a:path w="3" h="16">
                  <a:moveTo>
                    <a:pt x="0" y="7"/>
                  </a:moveTo>
                  <a:cubicBezTo>
                    <a:pt x="2" y="16"/>
                    <a:pt x="2" y="16"/>
                    <a:pt x="2" y="16"/>
                  </a:cubicBezTo>
                  <a:cubicBezTo>
                    <a:pt x="3" y="14"/>
                    <a:pt x="2" y="6"/>
                    <a:pt x="3" y="9"/>
                  </a:cubicBezTo>
                  <a:cubicBezTo>
                    <a:pt x="1" y="0"/>
                    <a:pt x="0"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1" name="Freeform 20446"/>
            <p:cNvSpPr/>
            <p:nvPr/>
          </p:nvSpPr>
          <p:spPr bwMode="auto">
            <a:xfrm>
              <a:off x="10356851" y="4543425"/>
              <a:ext cx="3175" cy="12700"/>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4"/>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2" name="Freeform 20447"/>
            <p:cNvSpPr/>
            <p:nvPr/>
          </p:nvSpPr>
          <p:spPr bwMode="auto">
            <a:xfrm>
              <a:off x="10356851" y="4556125"/>
              <a:ext cx="11113" cy="34925"/>
            </a:xfrm>
            <a:custGeom>
              <a:avLst/>
              <a:gdLst>
                <a:gd name="T0" fmla="*/ 3 w 3"/>
                <a:gd name="T1" fmla="*/ 10 h 10"/>
                <a:gd name="T2" fmla="*/ 1 w 3"/>
                <a:gd name="T3" fmla="*/ 0 h 10"/>
                <a:gd name="T4" fmla="*/ 2 w 3"/>
                <a:gd name="T5" fmla="*/ 5 h 10"/>
                <a:gd name="T6" fmla="*/ 3 w 3"/>
                <a:gd name="T7" fmla="*/ 10 h 10"/>
              </a:gdLst>
              <a:ahLst/>
              <a:cxnLst>
                <a:cxn ang="0">
                  <a:pos x="T0" y="T1"/>
                </a:cxn>
                <a:cxn ang="0">
                  <a:pos x="T2" y="T3"/>
                </a:cxn>
                <a:cxn ang="0">
                  <a:pos x="T4" y="T5"/>
                </a:cxn>
                <a:cxn ang="0">
                  <a:pos x="T6" y="T7"/>
                </a:cxn>
              </a:cxnLst>
              <a:rect l="0" t="0" r="r" b="b"/>
              <a:pathLst>
                <a:path w="3" h="10">
                  <a:moveTo>
                    <a:pt x="3" y="10"/>
                  </a:moveTo>
                  <a:cubicBezTo>
                    <a:pt x="2" y="7"/>
                    <a:pt x="2" y="4"/>
                    <a:pt x="1" y="0"/>
                  </a:cubicBezTo>
                  <a:cubicBezTo>
                    <a:pt x="1" y="2"/>
                    <a:pt x="0" y="2"/>
                    <a:pt x="2" y="5"/>
                  </a:cubicBezTo>
                  <a:cubicBezTo>
                    <a:pt x="1" y="4"/>
                    <a:pt x="2" y="6"/>
                    <a:pt x="3"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3" name="Freeform 20448"/>
            <p:cNvSpPr/>
            <p:nvPr/>
          </p:nvSpPr>
          <p:spPr bwMode="auto">
            <a:xfrm>
              <a:off x="10363201" y="4610100"/>
              <a:ext cx="14288" cy="68263"/>
            </a:xfrm>
            <a:custGeom>
              <a:avLst/>
              <a:gdLst>
                <a:gd name="T0" fmla="*/ 1 w 4"/>
                <a:gd name="T1" fmla="*/ 0 h 20"/>
                <a:gd name="T2" fmla="*/ 0 w 4"/>
                <a:gd name="T3" fmla="*/ 3 h 20"/>
                <a:gd name="T4" fmla="*/ 1 w 4"/>
                <a:gd name="T5" fmla="*/ 0 h 20"/>
              </a:gdLst>
              <a:ahLst/>
              <a:cxnLst>
                <a:cxn ang="0">
                  <a:pos x="T0" y="T1"/>
                </a:cxn>
                <a:cxn ang="0">
                  <a:pos x="T2" y="T3"/>
                </a:cxn>
                <a:cxn ang="0">
                  <a:pos x="T4" y="T5"/>
                </a:cxn>
              </a:cxnLst>
              <a:rect l="0" t="0" r="r" b="b"/>
              <a:pathLst>
                <a:path w="4" h="20">
                  <a:moveTo>
                    <a:pt x="1" y="0"/>
                  </a:moveTo>
                  <a:cubicBezTo>
                    <a:pt x="1" y="5"/>
                    <a:pt x="2" y="11"/>
                    <a:pt x="0" y="3"/>
                  </a:cubicBezTo>
                  <a:cubicBezTo>
                    <a:pt x="2" y="20"/>
                    <a:pt x="4" y="17"/>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4" name="Freeform 20449"/>
            <p:cNvSpPr/>
            <p:nvPr/>
          </p:nvSpPr>
          <p:spPr bwMode="auto">
            <a:xfrm>
              <a:off x="10356851" y="4760913"/>
              <a:ext cx="6350" cy="44450"/>
            </a:xfrm>
            <a:custGeom>
              <a:avLst/>
              <a:gdLst>
                <a:gd name="T0" fmla="*/ 1 w 2"/>
                <a:gd name="T1" fmla="*/ 1 h 13"/>
                <a:gd name="T2" fmla="*/ 0 w 2"/>
                <a:gd name="T3" fmla="*/ 8 h 13"/>
                <a:gd name="T4" fmla="*/ 2 w 2"/>
                <a:gd name="T5" fmla="*/ 13 h 13"/>
                <a:gd name="T6" fmla="*/ 1 w 2"/>
                <a:gd name="T7" fmla="*/ 1 h 13"/>
              </a:gdLst>
              <a:ahLst/>
              <a:cxnLst>
                <a:cxn ang="0">
                  <a:pos x="T0" y="T1"/>
                </a:cxn>
                <a:cxn ang="0">
                  <a:pos x="T2" y="T3"/>
                </a:cxn>
                <a:cxn ang="0">
                  <a:pos x="T4" y="T5"/>
                </a:cxn>
                <a:cxn ang="0">
                  <a:pos x="T6" y="T7"/>
                </a:cxn>
              </a:cxnLst>
              <a:rect l="0" t="0" r="r" b="b"/>
              <a:pathLst>
                <a:path w="2" h="13">
                  <a:moveTo>
                    <a:pt x="1" y="1"/>
                  </a:moveTo>
                  <a:cubicBezTo>
                    <a:pt x="0" y="8"/>
                    <a:pt x="0" y="8"/>
                    <a:pt x="0" y="8"/>
                  </a:cubicBezTo>
                  <a:cubicBezTo>
                    <a:pt x="2" y="13"/>
                    <a:pt x="2" y="13"/>
                    <a:pt x="2" y="13"/>
                  </a:cubicBezTo>
                  <a:cubicBezTo>
                    <a:pt x="1" y="11"/>
                    <a:pt x="2"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5" name="Freeform 20450"/>
            <p:cNvSpPr/>
            <p:nvPr/>
          </p:nvSpPr>
          <p:spPr bwMode="auto">
            <a:xfrm>
              <a:off x="10336213" y="4379913"/>
              <a:ext cx="7938" cy="36513"/>
            </a:xfrm>
            <a:custGeom>
              <a:avLst/>
              <a:gdLst>
                <a:gd name="T0" fmla="*/ 2 w 2"/>
                <a:gd name="T1" fmla="*/ 0 h 11"/>
                <a:gd name="T2" fmla="*/ 0 w 2"/>
                <a:gd name="T3" fmla="*/ 4 h 11"/>
                <a:gd name="T4" fmla="*/ 2 w 2"/>
                <a:gd name="T5" fmla="*/ 11 h 11"/>
                <a:gd name="T6" fmla="*/ 2 w 2"/>
                <a:gd name="T7" fmla="*/ 0 h 11"/>
              </a:gdLst>
              <a:ahLst/>
              <a:cxnLst>
                <a:cxn ang="0">
                  <a:pos x="T0" y="T1"/>
                </a:cxn>
                <a:cxn ang="0">
                  <a:pos x="T2" y="T3"/>
                </a:cxn>
                <a:cxn ang="0">
                  <a:pos x="T4" y="T5"/>
                </a:cxn>
                <a:cxn ang="0">
                  <a:pos x="T6" y="T7"/>
                </a:cxn>
              </a:cxnLst>
              <a:rect l="0" t="0" r="r" b="b"/>
              <a:pathLst>
                <a:path w="2" h="11">
                  <a:moveTo>
                    <a:pt x="2" y="0"/>
                  </a:moveTo>
                  <a:cubicBezTo>
                    <a:pt x="2" y="0"/>
                    <a:pt x="1" y="4"/>
                    <a:pt x="0" y="4"/>
                  </a:cubicBezTo>
                  <a:cubicBezTo>
                    <a:pt x="2" y="11"/>
                    <a:pt x="2" y="11"/>
                    <a:pt x="2" y="11"/>
                  </a:cubicBezTo>
                  <a:cubicBezTo>
                    <a:pt x="2" y="7"/>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6" name="Freeform 20451"/>
            <p:cNvSpPr/>
            <p:nvPr/>
          </p:nvSpPr>
          <p:spPr bwMode="auto">
            <a:xfrm>
              <a:off x="10329863" y="4362450"/>
              <a:ext cx="6350" cy="33338"/>
            </a:xfrm>
            <a:custGeom>
              <a:avLst/>
              <a:gdLst>
                <a:gd name="T0" fmla="*/ 2 w 2"/>
                <a:gd name="T1" fmla="*/ 9 h 10"/>
                <a:gd name="T2" fmla="*/ 0 w 2"/>
                <a:gd name="T3" fmla="*/ 0 h 10"/>
                <a:gd name="T4" fmla="*/ 2 w 2"/>
                <a:gd name="T5" fmla="*/ 9 h 10"/>
              </a:gdLst>
              <a:ahLst/>
              <a:cxnLst>
                <a:cxn ang="0">
                  <a:pos x="T0" y="T1"/>
                </a:cxn>
                <a:cxn ang="0">
                  <a:pos x="T2" y="T3"/>
                </a:cxn>
                <a:cxn ang="0">
                  <a:pos x="T4" y="T5"/>
                </a:cxn>
              </a:cxnLst>
              <a:rect l="0" t="0" r="r" b="b"/>
              <a:pathLst>
                <a:path w="2" h="10">
                  <a:moveTo>
                    <a:pt x="2" y="9"/>
                  </a:moveTo>
                  <a:cubicBezTo>
                    <a:pt x="2" y="6"/>
                    <a:pt x="1" y="3"/>
                    <a:pt x="0" y="0"/>
                  </a:cubicBezTo>
                  <a:cubicBezTo>
                    <a:pt x="1" y="8"/>
                    <a:pt x="2" y="10"/>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7" name="Freeform 20452"/>
            <p:cNvSpPr/>
            <p:nvPr/>
          </p:nvSpPr>
          <p:spPr bwMode="auto">
            <a:xfrm>
              <a:off x="10344151" y="4529138"/>
              <a:ext cx="15875" cy="65088"/>
            </a:xfrm>
            <a:custGeom>
              <a:avLst/>
              <a:gdLst>
                <a:gd name="T0" fmla="*/ 1 w 5"/>
                <a:gd name="T1" fmla="*/ 3 h 19"/>
                <a:gd name="T2" fmla="*/ 5 w 5"/>
                <a:gd name="T3" fmla="*/ 19 h 19"/>
                <a:gd name="T4" fmla="*/ 0 w 5"/>
                <a:gd name="T5" fmla="*/ 0 h 19"/>
                <a:gd name="T6" fmla="*/ 1 w 5"/>
                <a:gd name="T7" fmla="*/ 3 h 19"/>
              </a:gdLst>
              <a:ahLst/>
              <a:cxnLst>
                <a:cxn ang="0">
                  <a:pos x="T0" y="T1"/>
                </a:cxn>
                <a:cxn ang="0">
                  <a:pos x="T2" y="T3"/>
                </a:cxn>
                <a:cxn ang="0">
                  <a:pos x="T4" y="T5"/>
                </a:cxn>
                <a:cxn ang="0">
                  <a:pos x="T6" y="T7"/>
                </a:cxn>
              </a:cxnLst>
              <a:rect l="0" t="0" r="r" b="b"/>
              <a:pathLst>
                <a:path w="5" h="19">
                  <a:moveTo>
                    <a:pt x="1" y="3"/>
                  </a:moveTo>
                  <a:cubicBezTo>
                    <a:pt x="2" y="8"/>
                    <a:pt x="3" y="13"/>
                    <a:pt x="5" y="19"/>
                  </a:cubicBezTo>
                  <a:cubicBezTo>
                    <a:pt x="3" y="12"/>
                    <a:pt x="2" y="6"/>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8" name="Freeform 20453"/>
            <p:cNvSpPr/>
            <p:nvPr/>
          </p:nvSpPr>
          <p:spPr bwMode="auto">
            <a:xfrm>
              <a:off x="10317163" y="4240213"/>
              <a:ext cx="12700" cy="30163"/>
            </a:xfrm>
            <a:custGeom>
              <a:avLst/>
              <a:gdLst>
                <a:gd name="T0" fmla="*/ 4 w 8"/>
                <a:gd name="T1" fmla="*/ 8 h 19"/>
                <a:gd name="T2" fmla="*/ 8 w 8"/>
                <a:gd name="T3" fmla="*/ 19 h 19"/>
                <a:gd name="T4" fmla="*/ 0 w 8"/>
                <a:gd name="T5" fmla="*/ 0 h 19"/>
                <a:gd name="T6" fmla="*/ 4 w 8"/>
                <a:gd name="T7" fmla="*/ 8 h 19"/>
              </a:gdLst>
              <a:ahLst/>
              <a:cxnLst>
                <a:cxn ang="0">
                  <a:pos x="T0" y="T1"/>
                </a:cxn>
                <a:cxn ang="0">
                  <a:pos x="T2" y="T3"/>
                </a:cxn>
                <a:cxn ang="0">
                  <a:pos x="T4" y="T5"/>
                </a:cxn>
                <a:cxn ang="0">
                  <a:pos x="T6" y="T7"/>
                </a:cxn>
              </a:cxnLst>
              <a:rect l="0" t="0" r="r" b="b"/>
              <a:pathLst>
                <a:path w="8" h="19">
                  <a:moveTo>
                    <a:pt x="4" y="8"/>
                  </a:moveTo>
                  <a:lnTo>
                    <a:pt x="8" y="19"/>
                  </a:lnTo>
                  <a:lnTo>
                    <a:pt x="0" y="0"/>
                  </a:lnTo>
                  <a:lnTo>
                    <a:pt x="4"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9" name="Freeform 20454"/>
            <p:cNvSpPr/>
            <p:nvPr/>
          </p:nvSpPr>
          <p:spPr bwMode="auto">
            <a:xfrm>
              <a:off x="10296526" y="4103688"/>
              <a:ext cx="15875" cy="77788"/>
            </a:xfrm>
            <a:custGeom>
              <a:avLst/>
              <a:gdLst>
                <a:gd name="T0" fmla="*/ 3 w 5"/>
                <a:gd name="T1" fmla="*/ 19 h 23"/>
                <a:gd name="T2" fmla="*/ 5 w 5"/>
                <a:gd name="T3" fmla="*/ 17 h 23"/>
                <a:gd name="T4" fmla="*/ 0 w 5"/>
                <a:gd name="T5" fmla="*/ 0 h 23"/>
                <a:gd name="T6" fmla="*/ 3 w 5"/>
                <a:gd name="T7" fmla="*/ 19 h 23"/>
              </a:gdLst>
              <a:ahLst/>
              <a:cxnLst>
                <a:cxn ang="0">
                  <a:pos x="T0" y="T1"/>
                </a:cxn>
                <a:cxn ang="0">
                  <a:pos x="T2" y="T3"/>
                </a:cxn>
                <a:cxn ang="0">
                  <a:pos x="T4" y="T5"/>
                </a:cxn>
                <a:cxn ang="0">
                  <a:pos x="T6" y="T7"/>
                </a:cxn>
              </a:cxnLst>
              <a:rect l="0" t="0" r="r" b="b"/>
              <a:pathLst>
                <a:path w="5" h="23">
                  <a:moveTo>
                    <a:pt x="3" y="19"/>
                  </a:moveTo>
                  <a:cubicBezTo>
                    <a:pt x="5" y="23"/>
                    <a:pt x="4" y="13"/>
                    <a:pt x="5" y="17"/>
                  </a:cubicBezTo>
                  <a:cubicBezTo>
                    <a:pt x="4" y="11"/>
                    <a:pt x="1" y="5"/>
                    <a:pt x="0" y="0"/>
                  </a:cubicBezTo>
                  <a:cubicBezTo>
                    <a:pt x="1" y="6"/>
                    <a:pt x="2" y="11"/>
                    <a:pt x="3"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0" name="Freeform 20455"/>
            <p:cNvSpPr/>
            <p:nvPr/>
          </p:nvSpPr>
          <p:spPr bwMode="auto">
            <a:xfrm>
              <a:off x="10282238" y="4076700"/>
              <a:ext cx="14288" cy="26988"/>
            </a:xfrm>
            <a:custGeom>
              <a:avLst/>
              <a:gdLst>
                <a:gd name="T0" fmla="*/ 0 w 4"/>
                <a:gd name="T1" fmla="*/ 0 h 8"/>
                <a:gd name="T2" fmla="*/ 4 w 4"/>
                <a:gd name="T3" fmla="*/ 8 h 8"/>
                <a:gd name="T4" fmla="*/ 0 w 4"/>
                <a:gd name="T5" fmla="*/ 0 h 8"/>
              </a:gdLst>
              <a:ahLst/>
              <a:cxnLst>
                <a:cxn ang="0">
                  <a:pos x="T0" y="T1"/>
                </a:cxn>
                <a:cxn ang="0">
                  <a:pos x="T2" y="T3"/>
                </a:cxn>
                <a:cxn ang="0">
                  <a:pos x="T4" y="T5"/>
                </a:cxn>
              </a:cxnLst>
              <a:rect l="0" t="0" r="r" b="b"/>
              <a:pathLst>
                <a:path w="4" h="8">
                  <a:moveTo>
                    <a:pt x="0" y="0"/>
                  </a:moveTo>
                  <a:cubicBezTo>
                    <a:pt x="1" y="3"/>
                    <a:pt x="2" y="5"/>
                    <a:pt x="4" y="8"/>
                  </a:cubicBezTo>
                  <a:cubicBezTo>
                    <a:pt x="3" y="5"/>
                    <a:pt x="2"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1" name="Freeform 20456"/>
            <p:cNvSpPr/>
            <p:nvPr/>
          </p:nvSpPr>
          <p:spPr bwMode="auto">
            <a:xfrm>
              <a:off x="10320338" y="4276725"/>
              <a:ext cx="3175" cy="26988"/>
            </a:xfrm>
            <a:custGeom>
              <a:avLst/>
              <a:gdLst>
                <a:gd name="T0" fmla="*/ 0 w 1"/>
                <a:gd name="T1" fmla="*/ 8 h 8"/>
                <a:gd name="T2" fmla="*/ 0 w 1"/>
                <a:gd name="T3" fmla="*/ 0 h 8"/>
                <a:gd name="T4" fmla="*/ 0 w 1"/>
                <a:gd name="T5" fmla="*/ 4 h 8"/>
                <a:gd name="T6" fmla="*/ 0 w 1"/>
                <a:gd name="T7" fmla="*/ 8 h 8"/>
              </a:gdLst>
              <a:ahLst/>
              <a:cxnLst>
                <a:cxn ang="0">
                  <a:pos x="T0" y="T1"/>
                </a:cxn>
                <a:cxn ang="0">
                  <a:pos x="T2" y="T3"/>
                </a:cxn>
                <a:cxn ang="0">
                  <a:pos x="T4" y="T5"/>
                </a:cxn>
                <a:cxn ang="0">
                  <a:pos x="T6" y="T7"/>
                </a:cxn>
              </a:cxnLst>
              <a:rect l="0" t="0" r="r" b="b"/>
              <a:pathLst>
                <a:path w="1" h="8">
                  <a:moveTo>
                    <a:pt x="0" y="8"/>
                  </a:moveTo>
                  <a:cubicBezTo>
                    <a:pt x="0" y="7"/>
                    <a:pt x="1" y="6"/>
                    <a:pt x="0" y="0"/>
                  </a:cubicBezTo>
                  <a:cubicBezTo>
                    <a:pt x="0" y="4"/>
                    <a:pt x="0" y="4"/>
                    <a:pt x="0" y="4"/>
                  </a:cubicBezTo>
                  <a:cubicBezTo>
                    <a:pt x="0" y="5"/>
                    <a:pt x="0" y="7"/>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2" name="Freeform 20457"/>
            <p:cNvSpPr/>
            <p:nvPr/>
          </p:nvSpPr>
          <p:spPr bwMode="auto">
            <a:xfrm>
              <a:off x="10312401" y="4264025"/>
              <a:ext cx="7938" cy="26988"/>
            </a:xfrm>
            <a:custGeom>
              <a:avLst/>
              <a:gdLst>
                <a:gd name="T0" fmla="*/ 1 w 2"/>
                <a:gd name="T1" fmla="*/ 8 h 8"/>
                <a:gd name="T2" fmla="*/ 2 w 2"/>
                <a:gd name="T3" fmla="*/ 8 h 8"/>
                <a:gd name="T4" fmla="*/ 0 w 2"/>
                <a:gd name="T5" fmla="*/ 0 h 8"/>
                <a:gd name="T6" fmla="*/ 1 w 2"/>
                <a:gd name="T7" fmla="*/ 8 h 8"/>
              </a:gdLst>
              <a:ahLst/>
              <a:cxnLst>
                <a:cxn ang="0">
                  <a:pos x="T0" y="T1"/>
                </a:cxn>
                <a:cxn ang="0">
                  <a:pos x="T2" y="T3"/>
                </a:cxn>
                <a:cxn ang="0">
                  <a:pos x="T4" y="T5"/>
                </a:cxn>
                <a:cxn ang="0">
                  <a:pos x="T6" y="T7"/>
                </a:cxn>
              </a:cxnLst>
              <a:rect l="0" t="0" r="r" b="b"/>
              <a:pathLst>
                <a:path w="2" h="8">
                  <a:moveTo>
                    <a:pt x="1" y="8"/>
                  </a:moveTo>
                  <a:cubicBezTo>
                    <a:pt x="2" y="8"/>
                    <a:pt x="2" y="8"/>
                    <a:pt x="2" y="8"/>
                  </a:cubicBezTo>
                  <a:cubicBezTo>
                    <a:pt x="1" y="4"/>
                    <a:pt x="0" y="1"/>
                    <a:pt x="0" y="0"/>
                  </a:cubicBezTo>
                  <a:cubicBezTo>
                    <a:pt x="0" y="1"/>
                    <a:pt x="1" y="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3" name="Freeform 20458"/>
            <p:cNvSpPr/>
            <p:nvPr/>
          </p:nvSpPr>
          <p:spPr bwMode="auto">
            <a:xfrm>
              <a:off x="10320338" y="430371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4" name="Freeform 20459"/>
            <p:cNvSpPr/>
            <p:nvPr/>
          </p:nvSpPr>
          <p:spPr bwMode="auto">
            <a:xfrm>
              <a:off x="10320338" y="4389438"/>
              <a:ext cx="15875" cy="61913"/>
            </a:xfrm>
            <a:custGeom>
              <a:avLst/>
              <a:gdLst>
                <a:gd name="T0" fmla="*/ 5 w 5"/>
                <a:gd name="T1" fmla="*/ 18 h 18"/>
                <a:gd name="T2" fmla="*/ 1 w 5"/>
                <a:gd name="T3" fmla="*/ 12 h 18"/>
                <a:gd name="T4" fmla="*/ 5 w 5"/>
                <a:gd name="T5" fmla="*/ 18 h 18"/>
              </a:gdLst>
              <a:ahLst/>
              <a:cxnLst>
                <a:cxn ang="0">
                  <a:pos x="T0" y="T1"/>
                </a:cxn>
                <a:cxn ang="0">
                  <a:pos x="T2" y="T3"/>
                </a:cxn>
                <a:cxn ang="0">
                  <a:pos x="T4" y="T5"/>
                </a:cxn>
              </a:cxnLst>
              <a:rect l="0" t="0" r="r" b="b"/>
              <a:pathLst>
                <a:path w="5" h="18">
                  <a:moveTo>
                    <a:pt x="5" y="18"/>
                  </a:moveTo>
                  <a:cubicBezTo>
                    <a:pt x="3" y="12"/>
                    <a:pt x="0" y="0"/>
                    <a:pt x="1" y="12"/>
                  </a:cubicBezTo>
                  <a:cubicBezTo>
                    <a:pt x="3" y="16"/>
                    <a:pt x="2" y="9"/>
                    <a:pt x="5"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5" name="Freeform 20460"/>
            <p:cNvSpPr/>
            <p:nvPr/>
          </p:nvSpPr>
          <p:spPr bwMode="auto">
            <a:xfrm>
              <a:off x="10317163" y="4324350"/>
              <a:ext cx="9525" cy="38100"/>
            </a:xfrm>
            <a:custGeom>
              <a:avLst/>
              <a:gdLst>
                <a:gd name="T0" fmla="*/ 0 w 3"/>
                <a:gd name="T1" fmla="*/ 0 h 11"/>
                <a:gd name="T2" fmla="*/ 1 w 3"/>
                <a:gd name="T3" fmla="*/ 11 h 11"/>
                <a:gd name="T4" fmla="*/ 3 w 3"/>
                <a:gd name="T5" fmla="*/ 11 h 11"/>
                <a:gd name="T6" fmla="*/ 0 w 3"/>
                <a:gd name="T7" fmla="*/ 0 h 11"/>
              </a:gdLst>
              <a:ahLst/>
              <a:cxnLst>
                <a:cxn ang="0">
                  <a:pos x="T0" y="T1"/>
                </a:cxn>
                <a:cxn ang="0">
                  <a:pos x="T2" y="T3"/>
                </a:cxn>
                <a:cxn ang="0">
                  <a:pos x="T4" y="T5"/>
                </a:cxn>
                <a:cxn ang="0">
                  <a:pos x="T6" y="T7"/>
                </a:cxn>
              </a:cxnLst>
              <a:rect l="0" t="0" r="r" b="b"/>
              <a:pathLst>
                <a:path w="3" h="11">
                  <a:moveTo>
                    <a:pt x="0" y="0"/>
                  </a:moveTo>
                  <a:cubicBezTo>
                    <a:pt x="1" y="11"/>
                    <a:pt x="1" y="11"/>
                    <a:pt x="1" y="11"/>
                  </a:cubicBezTo>
                  <a:cubicBezTo>
                    <a:pt x="2" y="10"/>
                    <a:pt x="2" y="8"/>
                    <a:pt x="3" y="1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6" name="Freeform 20461"/>
            <p:cNvSpPr/>
            <p:nvPr/>
          </p:nvSpPr>
          <p:spPr bwMode="auto">
            <a:xfrm>
              <a:off x="10312401" y="4306888"/>
              <a:ext cx="4763" cy="17463"/>
            </a:xfrm>
            <a:custGeom>
              <a:avLst/>
              <a:gdLst>
                <a:gd name="T0" fmla="*/ 0 w 3"/>
                <a:gd name="T1" fmla="*/ 0 h 11"/>
                <a:gd name="T2" fmla="*/ 3 w 3"/>
                <a:gd name="T3" fmla="*/ 11 h 11"/>
                <a:gd name="T4" fmla="*/ 3 w 3"/>
                <a:gd name="T5" fmla="*/ 3 h 11"/>
                <a:gd name="T6" fmla="*/ 0 w 3"/>
                <a:gd name="T7" fmla="*/ 0 h 11"/>
              </a:gdLst>
              <a:ahLst/>
              <a:cxnLst>
                <a:cxn ang="0">
                  <a:pos x="T0" y="T1"/>
                </a:cxn>
                <a:cxn ang="0">
                  <a:pos x="T2" y="T3"/>
                </a:cxn>
                <a:cxn ang="0">
                  <a:pos x="T4" y="T5"/>
                </a:cxn>
                <a:cxn ang="0">
                  <a:pos x="T6" y="T7"/>
                </a:cxn>
              </a:cxnLst>
              <a:rect l="0" t="0" r="r" b="b"/>
              <a:pathLst>
                <a:path w="3" h="11">
                  <a:moveTo>
                    <a:pt x="0" y="0"/>
                  </a:moveTo>
                  <a:lnTo>
                    <a:pt x="3" y="11"/>
                  </a:lnTo>
                  <a:lnTo>
                    <a:pt x="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7" name="Freeform 20462"/>
            <p:cNvSpPr/>
            <p:nvPr/>
          </p:nvSpPr>
          <p:spPr bwMode="auto">
            <a:xfrm>
              <a:off x="10279063" y="4086225"/>
              <a:ext cx="17463" cy="71438"/>
            </a:xfrm>
            <a:custGeom>
              <a:avLst/>
              <a:gdLst>
                <a:gd name="T0" fmla="*/ 3 w 5"/>
                <a:gd name="T1" fmla="*/ 15 h 21"/>
                <a:gd name="T2" fmla="*/ 0 w 5"/>
                <a:gd name="T3" fmla="*/ 0 h 21"/>
                <a:gd name="T4" fmla="*/ 3 w 5"/>
                <a:gd name="T5" fmla="*/ 18 h 21"/>
                <a:gd name="T6" fmla="*/ 3 w 5"/>
                <a:gd name="T7" fmla="*/ 15 h 21"/>
              </a:gdLst>
              <a:ahLst/>
              <a:cxnLst>
                <a:cxn ang="0">
                  <a:pos x="T0" y="T1"/>
                </a:cxn>
                <a:cxn ang="0">
                  <a:pos x="T2" y="T3"/>
                </a:cxn>
                <a:cxn ang="0">
                  <a:pos x="T4" y="T5"/>
                </a:cxn>
                <a:cxn ang="0">
                  <a:pos x="T6" y="T7"/>
                </a:cxn>
              </a:cxnLst>
              <a:rect l="0" t="0" r="r" b="b"/>
              <a:pathLst>
                <a:path w="5" h="21">
                  <a:moveTo>
                    <a:pt x="3" y="15"/>
                  </a:moveTo>
                  <a:cubicBezTo>
                    <a:pt x="2" y="11"/>
                    <a:pt x="1" y="6"/>
                    <a:pt x="0" y="0"/>
                  </a:cubicBezTo>
                  <a:cubicBezTo>
                    <a:pt x="0" y="6"/>
                    <a:pt x="1" y="12"/>
                    <a:pt x="3" y="18"/>
                  </a:cubicBezTo>
                  <a:cubicBezTo>
                    <a:pt x="3" y="19"/>
                    <a:pt x="5" y="21"/>
                    <a:pt x="3"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8" name="Freeform 20463"/>
            <p:cNvSpPr/>
            <p:nvPr/>
          </p:nvSpPr>
          <p:spPr bwMode="auto">
            <a:xfrm>
              <a:off x="10302876" y="42084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9" name="Freeform 20464"/>
            <p:cNvSpPr/>
            <p:nvPr/>
          </p:nvSpPr>
          <p:spPr bwMode="auto">
            <a:xfrm>
              <a:off x="10237788" y="3902075"/>
              <a:ext cx="3175" cy="317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0" y="1"/>
                    <a:pt x="0"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0" name="Freeform 20465"/>
            <p:cNvSpPr/>
            <p:nvPr/>
          </p:nvSpPr>
          <p:spPr bwMode="auto">
            <a:xfrm>
              <a:off x="10285413" y="4148138"/>
              <a:ext cx="11113" cy="36513"/>
            </a:xfrm>
            <a:custGeom>
              <a:avLst/>
              <a:gdLst>
                <a:gd name="T0" fmla="*/ 1 w 3"/>
                <a:gd name="T1" fmla="*/ 1 h 11"/>
                <a:gd name="T2" fmla="*/ 3 w 3"/>
                <a:gd name="T3" fmla="*/ 11 h 11"/>
                <a:gd name="T4" fmla="*/ 1 w 3"/>
                <a:gd name="T5" fmla="*/ 0 h 11"/>
                <a:gd name="T6" fmla="*/ 1 w 3"/>
                <a:gd name="T7" fmla="*/ 1 h 11"/>
              </a:gdLst>
              <a:ahLst/>
              <a:cxnLst>
                <a:cxn ang="0">
                  <a:pos x="T0" y="T1"/>
                </a:cxn>
                <a:cxn ang="0">
                  <a:pos x="T2" y="T3"/>
                </a:cxn>
                <a:cxn ang="0">
                  <a:pos x="T4" y="T5"/>
                </a:cxn>
                <a:cxn ang="0">
                  <a:pos x="T6" y="T7"/>
                </a:cxn>
              </a:cxnLst>
              <a:rect l="0" t="0" r="r" b="b"/>
              <a:pathLst>
                <a:path w="3" h="11">
                  <a:moveTo>
                    <a:pt x="1" y="1"/>
                  </a:moveTo>
                  <a:cubicBezTo>
                    <a:pt x="1" y="6"/>
                    <a:pt x="2" y="8"/>
                    <a:pt x="3" y="11"/>
                  </a:cubicBezTo>
                  <a:cubicBezTo>
                    <a:pt x="2" y="7"/>
                    <a:pt x="1" y="4"/>
                    <a:pt x="1" y="0"/>
                  </a:cubicBezTo>
                  <a:cubicBezTo>
                    <a:pt x="0" y="0"/>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1" name="Freeform 20466"/>
            <p:cNvSpPr/>
            <p:nvPr/>
          </p:nvSpPr>
          <p:spPr bwMode="auto">
            <a:xfrm>
              <a:off x="10272713" y="4024313"/>
              <a:ext cx="0" cy="28575"/>
            </a:xfrm>
            <a:custGeom>
              <a:avLst/>
              <a:gdLst>
                <a:gd name="T0" fmla="*/ 0 h 8"/>
                <a:gd name="T1" fmla="*/ 8 h 8"/>
                <a:gd name="T2" fmla="*/ 0 h 8"/>
              </a:gdLst>
              <a:ahLst/>
              <a:cxnLst>
                <a:cxn ang="0">
                  <a:pos x="0" y="T0"/>
                </a:cxn>
                <a:cxn ang="0">
                  <a:pos x="0" y="T1"/>
                </a:cxn>
                <a:cxn ang="0">
                  <a:pos x="0" y="T2"/>
                </a:cxn>
              </a:cxnLst>
              <a:rect l="0" t="0" r="r" b="b"/>
              <a:pathLst>
                <a:path h="8">
                  <a:moveTo>
                    <a:pt x="0" y="0"/>
                  </a:moveTo>
                  <a:cubicBezTo>
                    <a:pt x="0" y="2"/>
                    <a:pt x="0" y="5"/>
                    <a:pt x="0" y="8"/>
                  </a:cubicBezTo>
                  <a:cubicBezTo>
                    <a:pt x="0" y="5"/>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2" name="Freeform 20467"/>
            <p:cNvSpPr/>
            <p:nvPr/>
          </p:nvSpPr>
          <p:spPr bwMode="auto">
            <a:xfrm>
              <a:off x="10302876" y="4198938"/>
              <a:ext cx="0" cy="6350"/>
            </a:xfrm>
            <a:custGeom>
              <a:avLst/>
              <a:gdLst>
                <a:gd name="T0" fmla="*/ 1 h 2"/>
                <a:gd name="T1" fmla="*/ 2 h 2"/>
                <a:gd name="T2" fmla="*/ 1 h 2"/>
              </a:gdLst>
              <a:ahLst/>
              <a:cxnLst>
                <a:cxn ang="0">
                  <a:pos x="0" y="T0"/>
                </a:cxn>
                <a:cxn ang="0">
                  <a:pos x="0" y="T1"/>
                </a:cxn>
                <a:cxn ang="0">
                  <a:pos x="0" y="T2"/>
                </a:cxn>
              </a:cxnLst>
              <a:rect l="0" t="0" r="r" b="b"/>
              <a:pathLst>
                <a:path h="2">
                  <a:moveTo>
                    <a:pt x="0" y="1"/>
                  </a:moveTo>
                  <a:cubicBezTo>
                    <a:pt x="0" y="2"/>
                    <a:pt x="0" y="2"/>
                    <a:pt x="0" y="2"/>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3" name="Freeform 20468"/>
            <p:cNvSpPr/>
            <p:nvPr/>
          </p:nvSpPr>
          <p:spPr bwMode="auto">
            <a:xfrm>
              <a:off x="10296526" y="4184650"/>
              <a:ext cx="6350" cy="23813"/>
            </a:xfrm>
            <a:custGeom>
              <a:avLst/>
              <a:gdLst>
                <a:gd name="T0" fmla="*/ 2 w 2"/>
                <a:gd name="T1" fmla="*/ 5 h 7"/>
                <a:gd name="T2" fmla="*/ 0 w 2"/>
                <a:gd name="T3" fmla="*/ 0 h 7"/>
                <a:gd name="T4" fmla="*/ 2 w 2"/>
                <a:gd name="T5" fmla="*/ 7 h 7"/>
                <a:gd name="T6" fmla="*/ 2 w 2"/>
                <a:gd name="T7" fmla="*/ 5 h 7"/>
              </a:gdLst>
              <a:ahLst/>
              <a:cxnLst>
                <a:cxn ang="0">
                  <a:pos x="T0" y="T1"/>
                </a:cxn>
                <a:cxn ang="0">
                  <a:pos x="T2" y="T3"/>
                </a:cxn>
                <a:cxn ang="0">
                  <a:pos x="T4" y="T5"/>
                </a:cxn>
                <a:cxn ang="0">
                  <a:pos x="T6" y="T7"/>
                </a:cxn>
              </a:cxnLst>
              <a:rect l="0" t="0" r="r" b="b"/>
              <a:pathLst>
                <a:path w="2" h="7">
                  <a:moveTo>
                    <a:pt x="2" y="5"/>
                  </a:moveTo>
                  <a:cubicBezTo>
                    <a:pt x="2" y="3"/>
                    <a:pt x="1" y="1"/>
                    <a:pt x="0" y="0"/>
                  </a:cubicBezTo>
                  <a:cubicBezTo>
                    <a:pt x="1" y="2"/>
                    <a:pt x="1" y="5"/>
                    <a:pt x="2" y="7"/>
                  </a:cubicBezTo>
                  <a:cubicBezTo>
                    <a:pt x="2" y="6"/>
                    <a:pt x="2" y="6"/>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4" name="Freeform 20469"/>
            <p:cNvSpPr/>
            <p:nvPr/>
          </p:nvSpPr>
          <p:spPr bwMode="auto">
            <a:xfrm>
              <a:off x="10183813" y="3803650"/>
              <a:ext cx="53975" cy="160338"/>
            </a:xfrm>
            <a:custGeom>
              <a:avLst/>
              <a:gdLst>
                <a:gd name="T0" fmla="*/ 2 w 16"/>
                <a:gd name="T1" fmla="*/ 15 h 47"/>
                <a:gd name="T2" fmla="*/ 8 w 16"/>
                <a:gd name="T3" fmla="*/ 37 h 47"/>
                <a:gd name="T4" fmla="*/ 16 w 16"/>
                <a:gd name="T5" fmla="*/ 30 h 47"/>
                <a:gd name="T6" fmla="*/ 12 w 16"/>
                <a:gd name="T7" fmla="*/ 20 h 47"/>
                <a:gd name="T8" fmla="*/ 11 w 16"/>
                <a:gd name="T9" fmla="*/ 35 h 47"/>
                <a:gd name="T10" fmla="*/ 9 w 16"/>
                <a:gd name="T11" fmla="*/ 17 h 47"/>
                <a:gd name="T12" fmla="*/ 0 w 16"/>
                <a:gd name="T13" fmla="*/ 4 h 47"/>
                <a:gd name="T14" fmla="*/ 4 w 16"/>
                <a:gd name="T15" fmla="*/ 15 h 47"/>
                <a:gd name="T16" fmla="*/ 2 w 16"/>
                <a:gd name="T17"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7">
                  <a:moveTo>
                    <a:pt x="2" y="15"/>
                  </a:moveTo>
                  <a:cubicBezTo>
                    <a:pt x="4" y="15"/>
                    <a:pt x="8" y="27"/>
                    <a:pt x="8" y="37"/>
                  </a:cubicBezTo>
                  <a:cubicBezTo>
                    <a:pt x="11" y="47"/>
                    <a:pt x="15" y="39"/>
                    <a:pt x="16" y="30"/>
                  </a:cubicBezTo>
                  <a:cubicBezTo>
                    <a:pt x="16" y="30"/>
                    <a:pt x="15" y="30"/>
                    <a:pt x="12" y="20"/>
                  </a:cubicBezTo>
                  <a:cubicBezTo>
                    <a:pt x="12" y="24"/>
                    <a:pt x="15" y="43"/>
                    <a:pt x="11" y="35"/>
                  </a:cubicBezTo>
                  <a:cubicBezTo>
                    <a:pt x="8" y="21"/>
                    <a:pt x="10" y="24"/>
                    <a:pt x="9" y="17"/>
                  </a:cubicBezTo>
                  <a:cubicBezTo>
                    <a:pt x="8" y="23"/>
                    <a:pt x="3" y="0"/>
                    <a:pt x="0" y="4"/>
                  </a:cubicBezTo>
                  <a:cubicBezTo>
                    <a:pt x="4" y="15"/>
                    <a:pt x="4" y="15"/>
                    <a:pt x="4" y="15"/>
                  </a:cubicBezTo>
                  <a:cubicBezTo>
                    <a:pt x="4" y="16"/>
                    <a:pt x="2" y="12"/>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5" name="Freeform 20470"/>
            <p:cNvSpPr/>
            <p:nvPr/>
          </p:nvSpPr>
          <p:spPr bwMode="auto">
            <a:xfrm>
              <a:off x="10240963" y="3905250"/>
              <a:ext cx="14288" cy="82550"/>
            </a:xfrm>
            <a:custGeom>
              <a:avLst/>
              <a:gdLst>
                <a:gd name="T0" fmla="*/ 3 w 4"/>
                <a:gd name="T1" fmla="*/ 19 h 24"/>
                <a:gd name="T2" fmla="*/ 4 w 4"/>
                <a:gd name="T3" fmla="*/ 24 h 24"/>
                <a:gd name="T4" fmla="*/ 3 w 4"/>
                <a:gd name="T5" fmla="*/ 9 h 24"/>
                <a:gd name="T6" fmla="*/ 0 w 4"/>
                <a:gd name="T7" fmla="*/ 0 h 24"/>
                <a:gd name="T8" fmla="*/ 4 w 4"/>
                <a:gd name="T9" fmla="*/ 21 h 24"/>
                <a:gd name="T10" fmla="*/ 3 w 4"/>
                <a:gd name="T11" fmla="*/ 19 h 24"/>
              </a:gdLst>
              <a:ahLst/>
              <a:cxnLst>
                <a:cxn ang="0">
                  <a:pos x="T0" y="T1"/>
                </a:cxn>
                <a:cxn ang="0">
                  <a:pos x="T2" y="T3"/>
                </a:cxn>
                <a:cxn ang="0">
                  <a:pos x="T4" y="T5"/>
                </a:cxn>
                <a:cxn ang="0">
                  <a:pos x="T6" y="T7"/>
                </a:cxn>
                <a:cxn ang="0">
                  <a:pos x="T8" y="T9"/>
                </a:cxn>
                <a:cxn ang="0">
                  <a:pos x="T10" y="T11"/>
                </a:cxn>
              </a:cxnLst>
              <a:rect l="0" t="0" r="r" b="b"/>
              <a:pathLst>
                <a:path w="4" h="24">
                  <a:moveTo>
                    <a:pt x="3" y="19"/>
                  </a:moveTo>
                  <a:cubicBezTo>
                    <a:pt x="4" y="24"/>
                    <a:pt x="4" y="24"/>
                    <a:pt x="4" y="24"/>
                  </a:cubicBezTo>
                  <a:cubicBezTo>
                    <a:pt x="3" y="19"/>
                    <a:pt x="3" y="15"/>
                    <a:pt x="3" y="9"/>
                  </a:cubicBezTo>
                  <a:cubicBezTo>
                    <a:pt x="1" y="2"/>
                    <a:pt x="0" y="1"/>
                    <a:pt x="0" y="0"/>
                  </a:cubicBezTo>
                  <a:cubicBezTo>
                    <a:pt x="4" y="21"/>
                    <a:pt x="4" y="21"/>
                    <a:pt x="4" y="21"/>
                  </a:cubicBezTo>
                  <a:lnTo>
                    <a:pt x="3"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6" name="Freeform 20471"/>
            <p:cNvSpPr/>
            <p:nvPr/>
          </p:nvSpPr>
          <p:spPr bwMode="auto">
            <a:xfrm>
              <a:off x="10248901" y="3987800"/>
              <a:ext cx="30163" cy="112713"/>
            </a:xfrm>
            <a:custGeom>
              <a:avLst/>
              <a:gdLst>
                <a:gd name="T0" fmla="*/ 6 w 9"/>
                <a:gd name="T1" fmla="*/ 18 h 33"/>
                <a:gd name="T2" fmla="*/ 0 w 9"/>
                <a:gd name="T3" fmla="*/ 12 h 33"/>
                <a:gd name="T4" fmla="*/ 6 w 9"/>
                <a:gd name="T5" fmla="*/ 28 h 33"/>
                <a:gd name="T6" fmla="*/ 6 w 9"/>
                <a:gd name="T7" fmla="*/ 19 h 33"/>
                <a:gd name="T8" fmla="*/ 9 w 9"/>
                <a:gd name="T9" fmla="*/ 29 h 33"/>
                <a:gd name="T10" fmla="*/ 7 w 9"/>
                <a:gd name="T11" fmla="*/ 19 h 33"/>
                <a:gd name="T12" fmla="*/ 7 w 9"/>
                <a:gd name="T13" fmla="*/ 19 h 33"/>
                <a:gd name="T14" fmla="*/ 7 w 9"/>
                <a:gd name="T15" fmla="*/ 19 h 33"/>
                <a:gd name="T16" fmla="*/ 7 w 9"/>
                <a:gd name="T17" fmla="*/ 19 h 33"/>
                <a:gd name="T18" fmla="*/ 7 w 9"/>
                <a:gd name="T19" fmla="*/ 20 h 33"/>
                <a:gd name="T20" fmla="*/ 7 w 9"/>
                <a:gd name="T21" fmla="*/ 19 h 33"/>
                <a:gd name="T22" fmla="*/ 6 w 9"/>
                <a:gd name="T23" fmla="*/ 18 h 33"/>
                <a:gd name="T24" fmla="*/ 7 w 9"/>
                <a:gd name="T25" fmla="*/ 19 h 33"/>
                <a:gd name="T26" fmla="*/ 7 w 9"/>
                <a:gd name="T27" fmla="*/ 19 h 33"/>
                <a:gd name="T28" fmla="*/ 7 w 9"/>
                <a:gd name="T29" fmla="*/ 19 h 33"/>
                <a:gd name="T30" fmla="*/ 2 w 9"/>
                <a:gd name="T31" fmla="*/ 0 h 33"/>
                <a:gd name="T32" fmla="*/ 6 w 9"/>
                <a:gd name="T33"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33">
                  <a:moveTo>
                    <a:pt x="6" y="18"/>
                  </a:moveTo>
                  <a:cubicBezTo>
                    <a:pt x="4" y="15"/>
                    <a:pt x="1" y="6"/>
                    <a:pt x="0" y="12"/>
                  </a:cubicBezTo>
                  <a:cubicBezTo>
                    <a:pt x="3" y="24"/>
                    <a:pt x="4" y="20"/>
                    <a:pt x="6" y="28"/>
                  </a:cubicBezTo>
                  <a:cubicBezTo>
                    <a:pt x="1" y="8"/>
                    <a:pt x="8" y="33"/>
                    <a:pt x="6" y="19"/>
                  </a:cubicBezTo>
                  <a:cubicBezTo>
                    <a:pt x="7" y="22"/>
                    <a:pt x="8" y="26"/>
                    <a:pt x="9" y="29"/>
                  </a:cubicBezTo>
                  <a:cubicBezTo>
                    <a:pt x="8" y="26"/>
                    <a:pt x="8" y="22"/>
                    <a:pt x="7" y="19"/>
                  </a:cubicBezTo>
                  <a:cubicBezTo>
                    <a:pt x="7" y="19"/>
                    <a:pt x="7" y="19"/>
                    <a:pt x="7" y="19"/>
                  </a:cubicBezTo>
                  <a:cubicBezTo>
                    <a:pt x="7" y="19"/>
                    <a:pt x="7" y="19"/>
                    <a:pt x="7" y="19"/>
                  </a:cubicBezTo>
                  <a:cubicBezTo>
                    <a:pt x="7" y="19"/>
                    <a:pt x="7" y="19"/>
                    <a:pt x="7" y="19"/>
                  </a:cubicBezTo>
                  <a:cubicBezTo>
                    <a:pt x="7" y="20"/>
                    <a:pt x="7" y="21"/>
                    <a:pt x="7" y="20"/>
                  </a:cubicBezTo>
                  <a:cubicBezTo>
                    <a:pt x="7" y="19"/>
                    <a:pt x="7" y="19"/>
                    <a:pt x="7" y="19"/>
                  </a:cubicBezTo>
                  <a:cubicBezTo>
                    <a:pt x="7" y="19"/>
                    <a:pt x="6" y="19"/>
                    <a:pt x="6" y="18"/>
                  </a:cubicBezTo>
                  <a:cubicBezTo>
                    <a:pt x="5" y="13"/>
                    <a:pt x="6" y="17"/>
                    <a:pt x="7" y="19"/>
                  </a:cubicBezTo>
                  <a:cubicBezTo>
                    <a:pt x="7" y="19"/>
                    <a:pt x="7" y="19"/>
                    <a:pt x="7" y="19"/>
                  </a:cubicBezTo>
                  <a:cubicBezTo>
                    <a:pt x="7" y="19"/>
                    <a:pt x="7" y="19"/>
                    <a:pt x="7" y="19"/>
                  </a:cubicBezTo>
                  <a:cubicBezTo>
                    <a:pt x="2" y="0"/>
                    <a:pt x="2" y="0"/>
                    <a:pt x="2" y="0"/>
                  </a:cubicBezTo>
                  <a:cubicBezTo>
                    <a:pt x="3" y="4"/>
                    <a:pt x="4" y="9"/>
                    <a:pt x="6"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7" name="Freeform 20472"/>
            <p:cNvSpPr/>
            <p:nvPr/>
          </p:nvSpPr>
          <p:spPr bwMode="auto">
            <a:xfrm>
              <a:off x="10302876" y="4389438"/>
              <a:ext cx="3175" cy="6350"/>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1"/>
                    <a:pt x="1" y="1"/>
                    <a:pt x="1" y="1"/>
                  </a:cubicBezTo>
                  <a:cubicBezTo>
                    <a:pt x="0" y="0"/>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8" name="Freeform 20473"/>
            <p:cNvSpPr/>
            <p:nvPr/>
          </p:nvSpPr>
          <p:spPr bwMode="auto">
            <a:xfrm>
              <a:off x="10302876" y="4327525"/>
              <a:ext cx="14288" cy="100013"/>
            </a:xfrm>
            <a:custGeom>
              <a:avLst/>
              <a:gdLst>
                <a:gd name="T0" fmla="*/ 0 w 4"/>
                <a:gd name="T1" fmla="*/ 12 h 29"/>
                <a:gd name="T2" fmla="*/ 2 w 4"/>
                <a:gd name="T3" fmla="*/ 19 h 29"/>
                <a:gd name="T4" fmla="*/ 1 w 4"/>
                <a:gd name="T5" fmla="*/ 19 h 29"/>
                <a:gd name="T6" fmla="*/ 3 w 4"/>
                <a:gd name="T7" fmla="*/ 20 h 29"/>
                <a:gd name="T8" fmla="*/ 3 w 4"/>
                <a:gd name="T9" fmla="*/ 19 h 29"/>
                <a:gd name="T10" fmla="*/ 3 w 4"/>
                <a:gd name="T11" fmla="*/ 1 h 29"/>
                <a:gd name="T12" fmla="*/ 0 w 4"/>
                <a:gd name="T13" fmla="*/ 12 h 29"/>
              </a:gdLst>
              <a:ahLst/>
              <a:cxnLst>
                <a:cxn ang="0">
                  <a:pos x="T0" y="T1"/>
                </a:cxn>
                <a:cxn ang="0">
                  <a:pos x="T2" y="T3"/>
                </a:cxn>
                <a:cxn ang="0">
                  <a:pos x="T4" y="T5"/>
                </a:cxn>
                <a:cxn ang="0">
                  <a:pos x="T6" y="T7"/>
                </a:cxn>
                <a:cxn ang="0">
                  <a:pos x="T8" y="T9"/>
                </a:cxn>
                <a:cxn ang="0">
                  <a:pos x="T10" y="T11"/>
                </a:cxn>
                <a:cxn ang="0">
                  <a:pos x="T12" y="T13"/>
                </a:cxn>
              </a:cxnLst>
              <a:rect l="0" t="0" r="r" b="b"/>
              <a:pathLst>
                <a:path w="4" h="29">
                  <a:moveTo>
                    <a:pt x="0" y="12"/>
                  </a:moveTo>
                  <a:cubicBezTo>
                    <a:pt x="1" y="13"/>
                    <a:pt x="2" y="14"/>
                    <a:pt x="2" y="19"/>
                  </a:cubicBezTo>
                  <a:cubicBezTo>
                    <a:pt x="2" y="23"/>
                    <a:pt x="1" y="19"/>
                    <a:pt x="1" y="19"/>
                  </a:cubicBezTo>
                  <a:cubicBezTo>
                    <a:pt x="2" y="22"/>
                    <a:pt x="4" y="29"/>
                    <a:pt x="3" y="20"/>
                  </a:cubicBezTo>
                  <a:cubicBezTo>
                    <a:pt x="3" y="19"/>
                    <a:pt x="3" y="19"/>
                    <a:pt x="3" y="19"/>
                  </a:cubicBezTo>
                  <a:cubicBezTo>
                    <a:pt x="2" y="10"/>
                    <a:pt x="2" y="0"/>
                    <a:pt x="3" y="1"/>
                  </a:cubicBezTo>
                  <a:cubicBezTo>
                    <a:pt x="1" y="4"/>
                    <a:pt x="1" y="6"/>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9" name="Freeform 20474"/>
            <p:cNvSpPr/>
            <p:nvPr/>
          </p:nvSpPr>
          <p:spPr bwMode="auto">
            <a:xfrm>
              <a:off x="10272713" y="4151313"/>
              <a:ext cx="12700" cy="60325"/>
            </a:xfrm>
            <a:custGeom>
              <a:avLst/>
              <a:gdLst>
                <a:gd name="T0" fmla="*/ 4 w 4"/>
                <a:gd name="T1" fmla="*/ 16 h 18"/>
                <a:gd name="T2" fmla="*/ 0 w 4"/>
                <a:gd name="T3" fmla="*/ 0 h 18"/>
                <a:gd name="T4" fmla="*/ 0 w 4"/>
                <a:gd name="T5" fmla="*/ 9 h 18"/>
                <a:gd name="T6" fmla="*/ 1 w 4"/>
                <a:gd name="T7" fmla="*/ 8 h 18"/>
                <a:gd name="T8" fmla="*/ 4 w 4"/>
                <a:gd name="T9" fmla="*/ 16 h 18"/>
              </a:gdLst>
              <a:ahLst/>
              <a:cxnLst>
                <a:cxn ang="0">
                  <a:pos x="T0" y="T1"/>
                </a:cxn>
                <a:cxn ang="0">
                  <a:pos x="T2" y="T3"/>
                </a:cxn>
                <a:cxn ang="0">
                  <a:pos x="T4" y="T5"/>
                </a:cxn>
                <a:cxn ang="0">
                  <a:pos x="T6" y="T7"/>
                </a:cxn>
                <a:cxn ang="0">
                  <a:pos x="T8" y="T9"/>
                </a:cxn>
              </a:cxnLst>
              <a:rect l="0" t="0" r="r" b="b"/>
              <a:pathLst>
                <a:path w="4" h="18">
                  <a:moveTo>
                    <a:pt x="4" y="16"/>
                  </a:moveTo>
                  <a:cubicBezTo>
                    <a:pt x="0" y="0"/>
                    <a:pt x="0" y="0"/>
                    <a:pt x="0" y="0"/>
                  </a:cubicBezTo>
                  <a:cubicBezTo>
                    <a:pt x="0" y="9"/>
                    <a:pt x="0" y="9"/>
                    <a:pt x="0" y="9"/>
                  </a:cubicBezTo>
                  <a:cubicBezTo>
                    <a:pt x="1" y="8"/>
                    <a:pt x="1" y="8"/>
                    <a:pt x="1" y="8"/>
                  </a:cubicBezTo>
                  <a:cubicBezTo>
                    <a:pt x="2" y="18"/>
                    <a:pt x="3" y="15"/>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0" name="Freeform 20475"/>
            <p:cNvSpPr/>
            <p:nvPr/>
          </p:nvSpPr>
          <p:spPr bwMode="auto">
            <a:xfrm>
              <a:off x="10234613" y="3871913"/>
              <a:ext cx="14288" cy="30163"/>
            </a:xfrm>
            <a:custGeom>
              <a:avLst/>
              <a:gdLst>
                <a:gd name="T0" fmla="*/ 4 w 9"/>
                <a:gd name="T1" fmla="*/ 15 h 19"/>
                <a:gd name="T2" fmla="*/ 9 w 9"/>
                <a:gd name="T3" fmla="*/ 19 h 19"/>
                <a:gd name="T4" fmla="*/ 0 w 9"/>
                <a:gd name="T5" fmla="*/ 0 h 19"/>
                <a:gd name="T6" fmla="*/ 4 w 9"/>
                <a:gd name="T7" fmla="*/ 15 h 19"/>
              </a:gdLst>
              <a:ahLst/>
              <a:cxnLst>
                <a:cxn ang="0">
                  <a:pos x="T0" y="T1"/>
                </a:cxn>
                <a:cxn ang="0">
                  <a:pos x="T2" y="T3"/>
                </a:cxn>
                <a:cxn ang="0">
                  <a:pos x="T4" y="T5"/>
                </a:cxn>
                <a:cxn ang="0">
                  <a:pos x="T6" y="T7"/>
                </a:cxn>
              </a:cxnLst>
              <a:rect l="0" t="0" r="r" b="b"/>
              <a:pathLst>
                <a:path w="9" h="19">
                  <a:moveTo>
                    <a:pt x="4" y="15"/>
                  </a:moveTo>
                  <a:lnTo>
                    <a:pt x="9" y="19"/>
                  </a:lnTo>
                  <a:lnTo>
                    <a:pt x="0" y="0"/>
                  </a:lnTo>
                  <a:lnTo>
                    <a:pt x="4"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1" name="Freeform 20476"/>
            <p:cNvSpPr/>
            <p:nvPr/>
          </p:nvSpPr>
          <p:spPr bwMode="auto">
            <a:xfrm>
              <a:off x="10225088" y="3806825"/>
              <a:ext cx="6350" cy="17463"/>
            </a:xfrm>
            <a:custGeom>
              <a:avLst/>
              <a:gdLst>
                <a:gd name="T0" fmla="*/ 0 w 4"/>
                <a:gd name="T1" fmla="*/ 11 h 11"/>
                <a:gd name="T2" fmla="*/ 4 w 4"/>
                <a:gd name="T3" fmla="*/ 11 h 11"/>
                <a:gd name="T4" fmla="*/ 0 w 4"/>
                <a:gd name="T5" fmla="*/ 0 h 11"/>
                <a:gd name="T6" fmla="*/ 0 w 4"/>
                <a:gd name="T7" fmla="*/ 11 h 11"/>
              </a:gdLst>
              <a:ahLst/>
              <a:cxnLst>
                <a:cxn ang="0">
                  <a:pos x="T0" y="T1"/>
                </a:cxn>
                <a:cxn ang="0">
                  <a:pos x="T2" y="T3"/>
                </a:cxn>
                <a:cxn ang="0">
                  <a:pos x="T4" y="T5"/>
                </a:cxn>
                <a:cxn ang="0">
                  <a:pos x="T6" y="T7"/>
                </a:cxn>
              </a:cxnLst>
              <a:rect l="0" t="0" r="r" b="b"/>
              <a:pathLst>
                <a:path w="4" h="11">
                  <a:moveTo>
                    <a:pt x="0" y="11"/>
                  </a:moveTo>
                  <a:lnTo>
                    <a:pt x="4" y="11"/>
                  </a:lnTo>
                  <a:lnTo>
                    <a:pt x="0" y="0"/>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2" name="Freeform 20477"/>
            <p:cNvSpPr/>
            <p:nvPr/>
          </p:nvSpPr>
          <p:spPr bwMode="auto">
            <a:xfrm>
              <a:off x="9572626" y="2840038"/>
              <a:ext cx="0" cy="20638"/>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6"/>
                    <a:pt x="0" y="6"/>
                    <a:pt x="0" y="6"/>
                  </a:cubicBezTo>
                  <a:cubicBezTo>
                    <a:pt x="0" y="3"/>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3" name="Freeform 20478"/>
            <p:cNvSpPr/>
            <p:nvPr/>
          </p:nvSpPr>
          <p:spPr bwMode="auto">
            <a:xfrm>
              <a:off x="9569451" y="2686050"/>
              <a:ext cx="3175" cy="14288"/>
            </a:xfrm>
            <a:custGeom>
              <a:avLst/>
              <a:gdLst>
                <a:gd name="T0" fmla="*/ 1 w 1"/>
                <a:gd name="T1" fmla="*/ 2 h 4"/>
                <a:gd name="T2" fmla="*/ 0 w 1"/>
                <a:gd name="T3" fmla="*/ 0 h 4"/>
                <a:gd name="T4" fmla="*/ 1 w 1"/>
                <a:gd name="T5" fmla="*/ 2 h 4"/>
              </a:gdLst>
              <a:ahLst/>
              <a:cxnLst>
                <a:cxn ang="0">
                  <a:pos x="T0" y="T1"/>
                </a:cxn>
                <a:cxn ang="0">
                  <a:pos x="T2" y="T3"/>
                </a:cxn>
                <a:cxn ang="0">
                  <a:pos x="T4" y="T5"/>
                </a:cxn>
              </a:cxnLst>
              <a:rect l="0" t="0" r="r" b="b"/>
              <a:pathLst>
                <a:path w="1" h="4">
                  <a:moveTo>
                    <a:pt x="1" y="2"/>
                  </a:moveTo>
                  <a:cubicBezTo>
                    <a:pt x="0" y="0"/>
                    <a:pt x="0" y="0"/>
                    <a:pt x="0" y="0"/>
                  </a:cubicBezTo>
                  <a:cubicBezTo>
                    <a:pt x="1" y="2"/>
                    <a:pt x="1" y="4"/>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4" name="Freeform 20479"/>
            <p:cNvSpPr/>
            <p:nvPr/>
          </p:nvSpPr>
          <p:spPr bwMode="auto">
            <a:xfrm>
              <a:off x="10031413" y="2587625"/>
              <a:ext cx="15875" cy="50800"/>
            </a:xfrm>
            <a:custGeom>
              <a:avLst/>
              <a:gdLst>
                <a:gd name="T0" fmla="*/ 0 w 5"/>
                <a:gd name="T1" fmla="*/ 15 h 15"/>
                <a:gd name="T2" fmla="*/ 3 w 5"/>
                <a:gd name="T3" fmla="*/ 1 h 15"/>
                <a:gd name="T4" fmla="*/ 1 w 5"/>
                <a:gd name="T5" fmla="*/ 3 h 15"/>
                <a:gd name="T6" fmla="*/ 0 w 5"/>
                <a:gd name="T7" fmla="*/ 15 h 15"/>
              </a:gdLst>
              <a:ahLst/>
              <a:cxnLst>
                <a:cxn ang="0">
                  <a:pos x="T0" y="T1"/>
                </a:cxn>
                <a:cxn ang="0">
                  <a:pos x="T2" y="T3"/>
                </a:cxn>
                <a:cxn ang="0">
                  <a:pos x="T4" y="T5"/>
                </a:cxn>
                <a:cxn ang="0">
                  <a:pos x="T6" y="T7"/>
                </a:cxn>
              </a:cxnLst>
              <a:rect l="0" t="0" r="r" b="b"/>
              <a:pathLst>
                <a:path w="5" h="15">
                  <a:moveTo>
                    <a:pt x="0" y="15"/>
                  </a:moveTo>
                  <a:cubicBezTo>
                    <a:pt x="2" y="8"/>
                    <a:pt x="5" y="0"/>
                    <a:pt x="3" y="1"/>
                  </a:cubicBezTo>
                  <a:cubicBezTo>
                    <a:pt x="1" y="3"/>
                    <a:pt x="1" y="3"/>
                    <a:pt x="1" y="3"/>
                  </a:cubicBezTo>
                  <a:cubicBezTo>
                    <a:pt x="1" y="8"/>
                    <a:pt x="0" y="12"/>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5" name="Freeform 20480"/>
            <p:cNvSpPr/>
            <p:nvPr/>
          </p:nvSpPr>
          <p:spPr bwMode="auto">
            <a:xfrm>
              <a:off x="9683751" y="2655888"/>
              <a:ext cx="14288" cy="20638"/>
            </a:xfrm>
            <a:custGeom>
              <a:avLst/>
              <a:gdLst>
                <a:gd name="T0" fmla="*/ 0 w 4"/>
                <a:gd name="T1" fmla="*/ 0 h 6"/>
                <a:gd name="T2" fmla="*/ 1 w 4"/>
                <a:gd name="T3" fmla="*/ 2 h 6"/>
                <a:gd name="T4" fmla="*/ 4 w 4"/>
                <a:gd name="T5" fmla="*/ 6 h 6"/>
                <a:gd name="T6" fmla="*/ 0 w 4"/>
                <a:gd name="T7" fmla="*/ 0 h 6"/>
              </a:gdLst>
              <a:ahLst/>
              <a:cxnLst>
                <a:cxn ang="0">
                  <a:pos x="T0" y="T1"/>
                </a:cxn>
                <a:cxn ang="0">
                  <a:pos x="T2" y="T3"/>
                </a:cxn>
                <a:cxn ang="0">
                  <a:pos x="T4" y="T5"/>
                </a:cxn>
                <a:cxn ang="0">
                  <a:pos x="T6" y="T7"/>
                </a:cxn>
              </a:cxnLst>
              <a:rect l="0" t="0" r="r" b="b"/>
              <a:pathLst>
                <a:path w="4" h="6">
                  <a:moveTo>
                    <a:pt x="0" y="0"/>
                  </a:moveTo>
                  <a:cubicBezTo>
                    <a:pt x="1" y="0"/>
                    <a:pt x="1" y="1"/>
                    <a:pt x="1" y="2"/>
                  </a:cubicBezTo>
                  <a:cubicBezTo>
                    <a:pt x="2" y="3"/>
                    <a:pt x="3" y="5"/>
                    <a:pt x="4" y="6"/>
                  </a:cubicBezTo>
                  <a:cubicBezTo>
                    <a:pt x="3" y="4"/>
                    <a:pt x="2"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6" name="Freeform 20481"/>
            <p:cNvSpPr/>
            <p:nvPr/>
          </p:nvSpPr>
          <p:spPr bwMode="auto">
            <a:xfrm>
              <a:off x="9650413" y="2614613"/>
              <a:ext cx="6350" cy="31750"/>
            </a:xfrm>
            <a:custGeom>
              <a:avLst/>
              <a:gdLst>
                <a:gd name="T0" fmla="*/ 2 w 2"/>
                <a:gd name="T1" fmla="*/ 9 h 9"/>
                <a:gd name="T2" fmla="*/ 0 w 2"/>
                <a:gd name="T3" fmla="*/ 0 h 9"/>
                <a:gd name="T4" fmla="*/ 2 w 2"/>
                <a:gd name="T5" fmla="*/ 9 h 9"/>
              </a:gdLst>
              <a:ahLst/>
              <a:cxnLst>
                <a:cxn ang="0">
                  <a:pos x="T0" y="T1"/>
                </a:cxn>
                <a:cxn ang="0">
                  <a:pos x="T2" y="T3"/>
                </a:cxn>
                <a:cxn ang="0">
                  <a:pos x="T4" y="T5"/>
                </a:cxn>
              </a:cxnLst>
              <a:rect l="0" t="0" r="r" b="b"/>
              <a:pathLst>
                <a:path w="2" h="9">
                  <a:moveTo>
                    <a:pt x="2" y="9"/>
                  </a:moveTo>
                  <a:cubicBezTo>
                    <a:pt x="1" y="6"/>
                    <a:pt x="0" y="3"/>
                    <a:pt x="0" y="0"/>
                  </a:cubicBezTo>
                  <a:cubicBezTo>
                    <a:pt x="0" y="2"/>
                    <a:pt x="1" y="5"/>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7" name="Freeform 20482"/>
            <p:cNvSpPr/>
            <p:nvPr/>
          </p:nvSpPr>
          <p:spPr bwMode="auto">
            <a:xfrm>
              <a:off x="9263063" y="2509838"/>
              <a:ext cx="9525" cy="30163"/>
            </a:xfrm>
            <a:custGeom>
              <a:avLst/>
              <a:gdLst>
                <a:gd name="T0" fmla="*/ 0 w 3"/>
                <a:gd name="T1" fmla="*/ 3 h 9"/>
                <a:gd name="T2" fmla="*/ 3 w 3"/>
                <a:gd name="T3" fmla="*/ 9 h 9"/>
                <a:gd name="T4" fmla="*/ 0 w 3"/>
                <a:gd name="T5" fmla="*/ 3 h 9"/>
              </a:gdLst>
              <a:ahLst/>
              <a:cxnLst>
                <a:cxn ang="0">
                  <a:pos x="T0" y="T1"/>
                </a:cxn>
                <a:cxn ang="0">
                  <a:pos x="T2" y="T3"/>
                </a:cxn>
                <a:cxn ang="0">
                  <a:pos x="T4" y="T5"/>
                </a:cxn>
              </a:cxnLst>
              <a:rect l="0" t="0" r="r" b="b"/>
              <a:pathLst>
                <a:path w="3" h="9">
                  <a:moveTo>
                    <a:pt x="0" y="3"/>
                  </a:moveTo>
                  <a:cubicBezTo>
                    <a:pt x="3" y="9"/>
                    <a:pt x="3" y="9"/>
                    <a:pt x="3" y="9"/>
                  </a:cubicBezTo>
                  <a:cubicBezTo>
                    <a:pt x="2" y="0"/>
                    <a:pt x="1" y="4"/>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8" name="Freeform 20483"/>
            <p:cNvSpPr/>
            <p:nvPr/>
          </p:nvSpPr>
          <p:spPr bwMode="auto">
            <a:xfrm>
              <a:off x="10109201" y="3051175"/>
              <a:ext cx="26988" cy="41275"/>
            </a:xfrm>
            <a:custGeom>
              <a:avLst/>
              <a:gdLst>
                <a:gd name="T0" fmla="*/ 1 w 8"/>
                <a:gd name="T1" fmla="*/ 12 h 12"/>
                <a:gd name="T2" fmla="*/ 8 w 8"/>
                <a:gd name="T3" fmla="*/ 0 h 12"/>
                <a:gd name="T4" fmla="*/ 1 w 8"/>
                <a:gd name="T5" fmla="*/ 12 h 12"/>
              </a:gdLst>
              <a:ahLst/>
              <a:cxnLst>
                <a:cxn ang="0">
                  <a:pos x="T0" y="T1"/>
                </a:cxn>
                <a:cxn ang="0">
                  <a:pos x="T2" y="T3"/>
                </a:cxn>
                <a:cxn ang="0">
                  <a:pos x="T4" y="T5"/>
                </a:cxn>
              </a:cxnLst>
              <a:rect l="0" t="0" r="r" b="b"/>
              <a:pathLst>
                <a:path w="8" h="12">
                  <a:moveTo>
                    <a:pt x="1" y="12"/>
                  </a:moveTo>
                  <a:cubicBezTo>
                    <a:pt x="3" y="7"/>
                    <a:pt x="6" y="4"/>
                    <a:pt x="8" y="0"/>
                  </a:cubicBezTo>
                  <a:cubicBezTo>
                    <a:pt x="4" y="6"/>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9" name="Freeform 20484"/>
            <p:cNvSpPr/>
            <p:nvPr/>
          </p:nvSpPr>
          <p:spPr bwMode="auto">
            <a:xfrm>
              <a:off x="9501188" y="2662238"/>
              <a:ext cx="6350" cy="17463"/>
            </a:xfrm>
            <a:custGeom>
              <a:avLst/>
              <a:gdLst>
                <a:gd name="T0" fmla="*/ 0 w 2"/>
                <a:gd name="T1" fmla="*/ 0 h 5"/>
                <a:gd name="T2" fmla="*/ 2 w 2"/>
                <a:gd name="T3" fmla="*/ 5 h 5"/>
                <a:gd name="T4" fmla="*/ 0 w 2"/>
                <a:gd name="T5" fmla="*/ 0 h 5"/>
              </a:gdLst>
              <a:ahLst/>
              <a:cxnLst>
                <a:cxn ang="0">
                  <a:pos x="T0" y="T1"/>
                </a:cxn>
                <a:cxn ang="0">
                  <a:pos x="T2" y="T3"/>
                </a:cxn>
                <a:cxn ang="0">
                  <a:pos x="T4" y="T5"/>
                </a:cxn>
              </a:cxnLst>
              <a:rect l="0" t="0" r="r" b="b"/>
              <a:pathLst>
                <a:path w="2" h="5">
                  <a:moveTo>
                    <a:pt x="0" y="0"/>
                  </a:moveTo>
                  <a:cubicBezTo>
                    <a:pt x="1" y="2"/>
                    <a:pt x="1" y="4"/>
                    <a:pt x="2" y="5"/>
                  </a:cubicBezTo>
                  <a:cubicBezTo>
                    <a:pt x="1" y="3"/>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0" name="Freeform 20485"/>
            <p:cNvSpPr/>
            <p:nvPr/>
          </p:nvSpPr>
          <p:spPr bwMode="auto">
            <a:xfrm>
              <a:off x="10136188" y="3003550"/>
              <a:ext cx="33338" cy="47625"/>
            </a:xfrm>
            <a:custGeom>
              <a:avLst/>
              <a:gdLst>
                <a:gd name="T0" fmla="*/ 10 w 10"/>
                <a:gd name="T1" fmla="*/ 0 h 14"/>
                <a:gd name="T2" fmla="*/ 8 w 10"/>
                <a:gd name="T3" fmla="*/ 2 h 14"/>
                <a:gd name="T4" fmla="*/ 0 w 10"/>
                <a:gd name="T5" fmla="*/ 14 h 14"/>
                <a:gd name="T6" fmla="*/ 10 w 10"/>
                <a:gd name="T7" fmla="*/ 0 h 14"/>
              </a:gdLst>
              <a:ahLst/>
              <a:cxnLst>
                <a:cxn ang="0">
                  <a:pos x="T0" y="T1"/>
                </a:cxn>
                <a:cxn ang="0">
                  <a:pos x="T2" y="T3"/>
                </a:cxn>
                <a:cxn ang="0">
                  <a:pos x="T4" y="T5"/>
                </a:cxn>
                <a:cxn ang="0">
                  <a:pos x="T6" y="T7"/>
                </a:cxn>
              </a:cxnLst>
              <a:rect l="0" t="0" r="r" b="b"/>
              <a:pathLst>
                <a:path w="10" h="14">
                  <a:moveTo>
                    <a:pt x="10" y="0"/>
                  </a:moveTo>
                  <a:cubicBezTo>
                    <a:pt x="9" y="1"/>
                    <a:pt x="8" y="2"/>
                    <a:pt x="8" y="2"/>
                  </a:cubicBezTo>
                  <a:cubicBezTo>
                    <a:pt x="5" y="6"/>
                    <a:pt x="3" y="10"/>
                    <a:pt x="0" y="14"/>
                  </a:cubicBezTo>
                  <a:cubicBezTo>
                    <a:pt x="4" y="10"/>
                    <a:pt x="7" y="6"/>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1" name="Freeform 20486"/>
            <p:cNvSpPr/>
            <p:nvPr/>
          </p:nvSpPr>
          <p:spPr bwMode="auto">
            <a:xfrm>
              <a:off x="9826626" y="4175125"/>
              <a:ext cx="0" cy="6350"/>
            </a:xfrm>
            <a:custGeom>
              <a:avLst/>
              <a:gdLst>
                <a:gd name="T0" fmla="*/ 0 h 2"/>
                <a:gd name="T1" fmla="*/ 1 h 2"/>
                <a:gd name="T2" fmla="*/ 0 h 2"/>
              </a:gdLst>
              <a:ahLst/>
              <a:cxnLst>
                <a:cxn ang="0">
                  <a:pos x="0" y="T0"/>
                </a:cxn>
                <a:cxn ang="0">
                  <a:pos x="0" y="T1"/>
                </a:cxn>
                <a:cxn ang="0">
                  <a:pos x="0" y="T2"/>
                </a:cxn>
              </a:cxnLst>
              <a:rect l="0" t="0" r="r" b="b"/>
              <a:pathLst>
                <a:path h="2">
                  <a:moveTo>
                    <a:pt x="0" y="0"/>
                  </a:moveTo>
                  <a:cubicBezTo>
                    <a:pt x="0" y="0"/>
                    <a:pt x="0" y="1"/>
                    <a:pt x="0" y="1"/>
                  </a:cubicBezTo>
                  <a:cubicBezTo>
                    <a:pt x="0"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2" name="Freeform 20487"/>
            <p:cNvSpPr/>
            <p:nvPr/>
          </p:nvSpPr>
          <p:spPr bwMode="auto">
            <a:xfrm>
              <a:off x="9885363" y="4849813"/>
              <a:ext cx="0" cy="30163"/>
            </a:xfrm>
            <a:custGeom>
              <a:avLst/>
              <a:gdLst>
                <a:gd name="T0" fmla="*/ 9 h 9"/>
                <a:gd name="T1" fmla="*/ 0 h 9"/>
                <a:gd name="T2" fmla="*/ 9 h 9"/>
              </a:gdLst>
              <a:ahLst/>
              <a:cxnLst>
                <a:cxn ang="0">
                  <a:pos x="0" y="T0"/>
                </a:cxn>
                <a:cxn ang="0">
                  <a:pos x="0" y="T1"/>
                </a:cxn>
                <a:cxn ang="0">
                  <a:pos x="0" y="T2"/>
                </a:cxn>
              </a:cxnLst>
              <a:rect l="0" t="0" r="r" b="b"/>
              <a:pathLst>
                <a:path h="9">
                  <a:moveTo>
                    <a:pt x="0" y="9"/>
                  </a:moveTo>
                  <a:cubicBezTo>
                    <a:pt x="0" y="7"/>
                    <a:pt x="0" y="3"/>
                    <a:pt x="0" y="0"/>
                  </a:cubicBezTo>
                  <a:cubicBezTo>
                    <a:pt x="0" y="2"/>
                    <a:pt x="0" y="4"/>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3" name="Freeform 20488"/>
            <p:cNvSpPr/>
            <p:nvPr/>
          </p:nvSpPr>
          <p:spPr bwMode="auto">
            <a:xfrm>
              <a:off x="10163176" y="3527425"/>
              <a:ext cx="3175" cy="14288"/>
            </a:xfrm>
            <a:custGeom>
              <a:avLst/>
              <a:gdLst>
                <a:gd name="T0" fmla="*/ 0 w 1"/>
                <a:gd name="T1" fmla="*/ 0 h 4"/>
                <a:gd name="T2" fmla="*/ 0 w 1"/>
                <a:gd name="T3" fmla="*/ 0 h 4"/>
              </a:gdLst>
              <a:ahLst/>
              <a:cxnLst>
                <a:cxn ang="0">
                  <a:pos x="T0" y="T1"/>
                </a:cxn>
                <a:cxn ang="0">
                  <a:pos x="T2" y="T3"/>
                </a:cxn>
              </a:cxnLst>
              <a:rect l="0" t="0" r="r" b="b"/>
              <a:pathLst>
                <a:path w="1" h="4">
                  <a:moveTo>
                    <a:pt x="0" y="0"/>
                  </a:moveTo>
                  <a:cubicBezTo>
                    <a:pt x="1" y="4"/>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4" name="Freeform 20489"/>
            <p:cNvSpPr/>
            <p:nvPr/>
          </p:nvSpPr>
          <p:spPr bwMode="auto">
            <a:xfrm>
              <a:off x="10153651" y="3602038"/>
              <a:ext cx="3175" cy="7938"/>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5" name="Freeform 20490"/>
            <p:cNvSpPr/>
            <p:nvPr/>
          </p:nvSpPr>
          <p:spPr bwMode="auto">
            <a:xfrm>
              <a:off x="10231438" y="2852738"/>
              <a:ext cx="3175" cy="4763"/>
            </a:xfrm>
            <a:custGeom>
              <a:avLst/>
              <a:gdLst>
                <a:gd name="T0" fmla="*/ 0 w 1"/>
                <a:gd name="T1" fmla="*/ 0 h 1"/>
                <a:gd name="T2" fmla="*/ 1 w 1"/>
                <a:gd name="T3" fmla="*/ 0 h 1"/>
                <a:gd name="T4" fmla="*/ 0 w 1"/>
                <a:gd name="T5" fmla="*/ 0 h 1"/>
              </a:gdLst>
              <a:ahLst/>
              <a:cxnLst>
                <a:cxn ang="0">
                  <a:pos x="T0" y="T1"/>
                </a:cxn>
                <a:cxn ang="0">
                  <a:pos x="T2" y="T3"/>
                </a:cxn>
                <a:cxn ang="0">
                  <a:pos x="T4" y="T5"/>
                </a:cxn>
              </a:cxnLst>
              <a:rect l="0" t="0" r="r" b="b"/>
              <a:pathLst>
                <a:path w="1" h="1">
                  <a:moveTo>
                    <a:pt x="0" y="0"/>
                  </a:moveTo>
                  <a:cubicBezTo>
                    <a:pt x="1" y="0"/>
                    <a:pt x="1" y="0"/>
                    <a:pt x="1" y="0"/>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6" name="Freeform 20491"/>
            <p:cNvSpPr/>
            <p:nvPr/>
          </p:nvSpPr>
          <p:spPr bwMode="auto">
            <a:xfrm>
              <a:off x="10160001" y="3530600"/>
              <a:ext cx="3175" cy="20638"/>
            </a:xfrm>
            <a:custGeom>
              <a:avLst/>
              <a:gdLst>
                <a:gd name="T0" fmla="*/ 1 w 1"/>
                <a:gd name="T1" fmla="*/ 6 h 6"/>
                <a:gd name="T2" fmla="*/ 0 w 1"/>
                <a:gd name="T3" fmla="*/ 0 h 6"/>
                <a:gd name="T4" fmla="*/ 1 w 1"/>
                <a:gd name="T5" fmla="*/ 6 h 6"/>
              </a:gdLst>
              <a:ahLst/>
              <a:cxnLst>
                <a:cxn ang="0">
                  <a:pos x="T0" y="T1"/>
                </a:cxn>
                <a:cxn ang="0">
                  <a:pos x="T2" y="T3"/>
                </a:cxn>
                <a:cxn ang="0">
                  <a:pos x="T4" y="T5"/>
                </a:cxn>
              </a:cxnLst>
              <a:rect l="0" t="0" r="r" b="b"/>
              <a:pathLst>
                <a:path w="1" h="6">
                  <a:moveTo>
                    <a:pt x="1" y="6"/>
                  </a:moveTo>
                  <a:cubicBezTo>
                    <a:pt x="1" y="4"/>
                    <a:pt x="1" y="2"/>
                    <a:pt x="0" y="0"/>
                  </a:cubicBezTo>
                  <a:cubicBezTo>
                    <a:pt x="1" y="1"/>
                    <a:pt x="1" y="3"/>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7" name="Freeform 20492"/>
            <p:cNvSpPr/>
            <p:nvPr/>
          </p:nvSpPr>
          <p:spPr bwMode="auto">
            <a:xfrm>
              <a:off x="10166351" y="3548063"/>
              <a:ext cx="3175" cy="14288"/>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4"/>
                    <a:pt x="1"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8" name="Freeform 20493"/>
            <p:cNvSpPr/>
            <p:nvPr/>
          </p:nvSpPr>
          <p:spPr bwMode="auto">
            <a:xfrm>
              <a:off x="10156826" y="3506788"/>
              <a:ext cx="6350" cy="23813"/>
            </a:xfrm>
            <a:custGeom>
              <a:avLst/>
              <a:gdLst>
                <a:gd name="T0" fmla="*/ 0 w 2"/>
                <a:gd name="T1" fmla="*/ 0 h 7"/>
                <a:gd name="T2" fmla="*/ 1 w 2"/>
                <a:gd name="T3" fmla="*/ 7 h 7"/>
                <a:gd name="T4" fmla="*/ 2 w 2"/>
                <a:gd name="T5" fmla="*/ 6 h 7"/>
                <a:gd name="T6" fmla="*/ 0 w 2"/>
                <a:gd name="T7" fmla="*/ 0 h 7"/>
              </a:gdLst>
              <a:ahLst/>
              <a:cxnLst>
                <a:cxn ang="0">
                  <a:pos x="T0" y="T1"/>
                </a:cxn>
                <a:cxn ang="0">
                  <a:pos x="T2" y="T3"/>
                </a:cxn>
                <a:cxn ang="0">
                  <a:pos x="T4" y="T5"/>
                </a:cxn>
                <a:cxn ang="0">
                  <a:pos x="T6" y="T7"/>
                </a:cxn>
              </a:cxnLst>
              <a:rect l="0" t="0" r="r" b="b"/>
              <a:pathLst>
                <a:path w="2" h="7">
                  <a:moveTo>
                    <a:pt x="0" y="0"/>
                  </a:moveTo>
                  <a:cubicBezTo>
                    <a:pt x="1" y="2"/>
                    <a:pt x="1" y="5"/>
                    <a:pt x="1" y="7"/>
                  </a:cubicBezTo>
                  <a:cubicBezTo>
                    <a:pt x="1" y="6"/>
                    <a:pt x="1" y="6"/>
                    <a:pt x="2" y="6"/>
                  </a:cubicBezTo>
                  <a:cubicBezTo>
                    <a:pt x="1" y="5"/>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9" name="Freeform 20494"/>
            <p:cNvSpPr/>
            <p:nvPr/>
          </p:nvSpPr>
          <p:spPr bwMode="auto">
            <a:xfrm>
              <a:off x="9239251" y="3074988"/>
              <a:ext cx="17463" cy="3175"/>
            </a:xfrm>
            <a:custGeom>
              <a:avLst/>
              <a:gdLst>
                <a:gd name="T0" fmla="*/ 0 w 5"/>
                <a:gd name="T1" fmla="*/ 0 h 1"/>
                <a:gd name="T2" fmla="*/ 1 w 5"/>
                <a:gd name="T3" fmla="*/ 0 h 1"/>
                <a:gd name="T4" fmla="*/ 0 w 5"/>
                <a:gd name="T5" fmla="*/ 0 h 1"/>
              </a:gdLst>
              <a:ahLst/>
              <a:cxnLst>
                <a:cxn ang="0">
                  <a:pos x="T0" y="T1"/>
                </a:cxn>
                <a:cxn ang="0">
                  <a:pos x="T2" y="T3"/>
                </a:cxn>
                <a:cxn ang="0">
                  <a:pos x="T4" y="T5"/>
                </a:cxn>
              </a:cxnLst>
              <a:rect l="0" t="0" r="r" b="b"/>
              <a:pathLst>
                <a:path w="5" h="1">
                  <a:moveTo>
                    <a:pt x="0" y="0"/>
                  </a:moveTo>
                  <a:cubicBezTo>
                    <a:pt x="0" y="0"/>
                    <a:pt x="0" y="0"/>
                    <a:pt x="1" y="0"/>
                  </a:cubicBezTo>
                  <a:cubicBezTo>
                    <a:pt x="5" y="1"/>
                    <a:pt x="3"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0" name="Freeform 20495"/>
            <p:cNvSpPr/>
            <p:nvPr/>
          </p:nvSpPr>
          <p:spPr bwMode="auto">
            <a:xfrm>
              <a:off x="9959976" y="2254250"/>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1" name="Freeform 20496"/>
            <p:cNvSpPr/>
            <p:nvPr/>
          </p:nvSpPr>
          <p:spPr bwMode="auto">
            <a:xfrm>
              <a:off x="9939338" y="2224088"/>
              <a:ext cx="23813" cy="30163"/>
            </a:xfrm>
            <a:custGeom>
              <a:avLst/>
              <a:gdLst>
                <a:gd name="T0" fmla="*/ 0 w 7"/>
                <a:gd name="T1" fmla="*/ 9 h 9"/>
                <a:gd name="T2" fmla="*/ 2 w 7"/>
                <a:gd name="T3" fmla="*/ 7 h 9"/>
                <a:gd name="T4" fmla="*/ 3 w 7"/>
                <a:gd name="T5" fmla="*/ 6 h 9"/>
                <a:gd name="T6" fmla="*/ 4 w 7"/>
                <a:gd name="T7" fmla="*/ 6 h 9"/>
                <a:gd name="T8" fmla="*/ 4 w 7"/>
                <a:gd name="T9" fmla="*/ 6 h 9"/>
                <a:gd name="T10" fmla="*/ 6 w 7"/>
                <a:gd name="T11" fmla="*/ 9 h 9"/>
                <a:gd name="T12" fmla="*/ 7 w 7"/>
                <a:gd name="T13" fmla="*/ 0 h 9"/>
                <a:gd name="T14" fmla="*/ 6 w 7"/>
                <a:gd name="T15" fmla="*/ 0 h 9"/>
                <a:gd name="T16" fmla="*/ 6 w 7"/>
                <a:gd name="T17" fmla="*/ 0 h 9"/>
                <a:gd name="T18" fmla="*/ 6 w 7"/>
                <a:gd name="T19" fmla="*/ 1 h 9"/>
                <a:gd name="T20" fmla="*/ 4 w 7"/>
                <a:gd name="T21" fmla="*/ 2 h 9"/>
                <a:gd name="T22" fmla="*/ 2 w 7"/>
                <a:gd name="T23" fmla="*/ 5 h 9"/>
                <a:gd name="T24" fmla="*/ 0 w 7"/>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9">
                  <a:moveTo>
                    <a:pt x="0" y="9"/>
                  </a:moveTo>
                  <a:cubicBezTo>
                    <a:pt x="1" y="8"/>
                    <a:pt x="1" y="7"/>
                    <a:pt x="2" y="7"/>
                  </a:cubicBezTo>
                  <a:cubicBezTo>
                    <a:pt x="3" y="6"/>
                    <a:pt x="3" y="6"/>
                    <a:pt x="3" y="6"/>
                  </a:cubicBezTo>
                  <a:cubicBezTo>
                    <a:pt x="4" y="6"/>
                    <a:pt x="4" y="6"/>
                    <a:pt x="4" y="6"/>
                  </a:cubicBezTo>
                  <a:cubicBezTo>
                    <a:pt x="4" y="6"/>
                    <a:pt x="4" y="6"/>
                    <a:pt x="4" y="6"/>
                  </a:cubicBezTo>
                  <a:cubicBezTo>
                    <a:pt x="5" y="7"/>
                    <a:pt x="5" y="8"/>
                    <a:pt x="6" y="9"/>
                  </a:cubicBezTo>
                  <a:cubicBezTo>
                    <a:pt x="6" y="7"/>
                    <a:pt x="7" y="4"/>
                    <a:pt x="7" y="0"/>
                  </a:cubicBezTo>
                  <a:cubicBezTo>
                    <a:pt x="6" y="0"/>
                    <a:pt x="6" y="0"/>
                    <a:pt x="6" y="0"/>
                  </a:cubicBezTo>
                  <a:cubicBezTo>
                    <a:pt x="6" y="0"/>
                    <a:pt x="6" y="0"/>
                    <a:pt x="6" y="0"/>
                  </a:cubicBezTo>
                  <a:cubicBezTo>
                    <a:pt x="6" y="0"/>
                    <a:pt x="6" y="0"/>
                    <a:pt x="6" y="1"/>
                  </a:cubicBezTo>
                  <a:cubicBezTo>
                    <a:pt x="4" y="2"/>
                    <a:pt x="4" y="2"/>
                    <a:pt x="4" y="2"/>
                  </a:cubicBezTo>
                  <a:cubicBezTo>
                    <a:pt x="4" y="3"/>
                    <a:pt x="3" y="4"/>
                    <a:pt x="2" y="5"/>
                  </a:cubicBezTo>
                  <a:cubicBezTo>
                    <a:pt x="1" y="6"/>
                    <a:pt x="0" y="8"/>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2" name="Freeform 20497"/>
            <p:cNvSpPr>
              <a:spLocks noEditPoints="1"/>
            </p:cNvSpPr>
            <p:nvPr/>
          </p:nvSpPr>
          <p:spPr bwMode="auto">
            <a:xfrm>
              <a:off x="9036051" y="2162175"/>
              <a:ext cx="1296988" cy="2878138"/>
            </a:xfrm>
            <a:custGeom>
              <a:avLst/>
              <a:gdLst>
                <a:gd name="T0" fmla="*/ 133 w 382"/>
                <a:gd name="T1" fmla="*/ 187 h 845"/>
                <a:gd name="T2" fmla="*/ 159 w 382"/>
                <a:gd name="T3" fmla="*/ 178 h 845"/>
                <a:gd name="T4" fmla="*/ 151 w 382"/>
                <a:gd name="T5" fmla="*/ 126 h 845"/>
                <a:gd name="T6" fmla="*/ 142 w 382"/>
                <a:gd name="T7" fmla="*/ 62 h 845"/>
                <a:gd name="T8" fmla="*/ 146 w 382"/>
                <a:gd name="T9" fmla="*/ 26 h 845"/>
                <a:gd name="T10" fmla="*/ 161 w 382"/>
                <a:gd name="T11" fmla="*/ 48 h 845"/>
                <a:gd name="T12" fmla="*/ 197 w 382"/>
                <a:gd name="T13" fmla="*/ 158 h 845"/>
                <a:gd name="T14" fmla="*/ 196 w 382"/>
                <a:gd name="T15" fmla="*/ 170 h 845"/>
                <a:gd name="T16" fmla="*/ 233 w 382"/>
                <a:gd name="T17" fmla="*/ 153 h 845"/>
                <a:gd name="T18" fmla="*/ 237 w 382"/>
                <a:gd name="T19" fmla="*/ 125 h 845"/>
                <a:gd name="T20" fmla="*/ 265 w 382"/>
                <a:gd name="T21" fmla="*/ 22 h 845"/>
                <a:gd name="T22" fmla="*/ 273 w 382"/>
                <a:gd name="T23" fmla="*/ 32 h 845"/>
                <a:gd name="T24" fmla="*/ 279 w 382"/>
                <a:gd name="T25" fmla="*/ 103 h 845"/>
                <a:gd name="T26" fmla="*/ 292 w 382"/>
                <a:gd name="T27" fmla="*/ 200 h 845"/>
                <a:gd name="T28" fmla="*/ 270 w 382"/>
                <a:gd name="T29" fmla="*/ 183 h 845"/>
                <a:gd name="T30" fmla="*/ 286 w 382"/>
                <a:gd name="T31" fmla="*/ 216 h 845"/>
                <a:gd name="T32" fmla="*/ 282 w 382"/>
                <a:gd name="T33" fmla="*/ 212 h 845"/>
                <a:gd name="T34" fmla="*/ 307 w 382"/>
                <a:gd name="T35" fmla="*/ 208 h 845"/>
                <a:gd name="T36" fmla="*/ 364 w 382"/>
                <a:gd name="T37" fmla="*/ 149 h 845"/>
                <a:gd name="T38" fmla="*/ 364 w 382"/>
                <a:gd name="T39" fmla="*/ 162 h 845"/>
                <a:gd name="T40" fmla="*/ 305 w 382"/>
                <a:gd name="T41" fmla="*/ 266 h 845"/>
                <a:gd name="T42" fmla="*/ 309 w 382"/>
                <a:gd name="T43" fmla="*/ 290 h 845"/>
                <a:gd name="T44" fmla="*/ 309 w 382"/>
                <a:gd name="T45" fmla="*/ 352 h 845"/>
                <a:gd name="T46" fmla="*/ 347 w 382"/>
                <a:gd name="T47" fmla="*/ 478 h 845"/>
                <a:gd name="T48" fmla="*/ 323 w 382"/>
                <a:gd name="T49" fmla="*/ 387 h 845"/>
                <a:gd name="T50" fmla="*/ 314 w 382"/>
                <a:gd name="T51" fmla="*/ 283 h 845"/>
                <a:gd name="T52" fmla="*/ 374 w 382"/>
                <a:gd name="T53" fmla="*/ 192 h 845"/>
                <a:gd name="T54" fmla="*/ 356 w 382"/>
                <a:gd name="T55" fmla="*/ 140 h 845"/>
                <a:gd name="T56" fmla="*/ 300 w 382"/>
                <a:gd name="T57" fmla="*/ 193 h 845"/>
                <a:gd name="T58" fmla="*/ 290 w 382"/>
                <a:gd name="T59" fmla="*/ 187 h 845"/>
                <a:gd name="T60" fmla="*/ 294 w 382"/>
                <a:gd name="T61" fmla="*/ 126 h 845"/>
                <a:gd name="T62" fmla="*/ 282 w 382"/>
                <a:gd name="T63" fmla="*/ 16 h 845"/>
                <a:gd name="T64" fmla="*/ 249 w 382"/>
                <a:gd name="T65" fmla="*/ 23 h 845"/>
                <a:gd name="T66" fmla="*/ 216 w 382"/>
                <a:gd name="T67" fmla="*/ 165 h 845"/>
                <a:gd name="T68" fmla="*/ 193 w 382"/>
                <a:gd name="T69" fmla="*/ 136 h 845"/>
                <a:gd name="T70" fmla="*/ 162 w 382"/>
                <a:gd name="T71" fmla="*/ 21 h 845"/>
                <a:gd name="T72" fmla="*/ 135 w 382"/>
                <a:gd name="T73" fmla="*/ 16 h 845"/>
                <a:gd name="T74" fmla="*/ 119 w 382"/>
                <a:gd name="T75" fmla="*/ 57 h 845"/>
                <a:gd name="T76" fmla="*/ 140 w 382"/>
                <a:gd name="T77" fmla="*/ 153 h 845"/>
                <a:gd name="T78" fmla="*/ 117 w 382"/>
                <a:gd name="T79" fmla="*/ 134 h 845"/>
                <a:gd name="T80" fmla="*/ 50 w 382"/>
                <a:gd name="T81" fmla="*/ 69 h 845"/>
                <a:gd name="T82" fmla="*/ 50 w 382"/>
                <a:gd name="T83" fmla="*/ 109 h 845"/>
                <a:gd name="T84" fmla="*/ 107 w 382"/>
                <a:gd name="T85" fmla="*/ 238 h 845"/>
                <a:gd name="T86" fmla="*/ 105 w 382"/>
                <a:gd name="T87" fmla="*/ 245 h 845"/>
                <a:gd name="T88" fmla="*/ 4 w 382"/>
                <a:gd name="T89" fmla="*/ 231 h 845"/>
                <a:gd name="T90" fmla="*/ 66 w 382"/>
                <a:gd name="T91" fmla="*/ 286 h 845"/>
                <a:gd name="T92" fmla="*/ 122 w 382"/>
                <a:gd name="T93" fmla="*/ 309 h 845"/>
                <a:gd name="T94" fmla="*/ 208 w 382"/>
                <a:gd name="T95" fmla="*/ 568 h 845"/>
                <a:gd name="T96" fmla="*/ 253 w 382"/>
                <a:gd name="T97" fmla="*/ 830 h 845"/>
                <a:gd name="T98" fmla="*/ 255 w 382"/>
                <a:gd name="T99" fmla="*/ 710 h 845"/>
                <a:gd name="T100" fmla="*/ 233 w 382"/>
                <a:gd name="T101" fmla="*/ 591 h 845"/>
                <a:gd name="T102" fmla="*/ 154 w 382"/>
                <a:gd name="T103" fmla="*/ 359 h 845"/>
                <a:gd name="T104" fmla="*/ 128 w 382"/>
                <a:gd name="T105" fmla="*/ 302 h 845"/>
                <a:gd name="T106" fmla="*/ 60 w 382"/>
                <a:gd name="T107" fmla="*/ 268 h 845"/>
                <a:gd name="T108" fmla="*/ 27 w 382"/>
                <a:gd name="T109" fmla="*/ 241 h 845"/>
                <a:gd name="T110" fmla="*/ 44 w 382"/>
                <a:gd name="T111" fmla="*/ 243 h 845"/>
                <a:gd name="T112" fmla="*/ 107 w 382"/>
                <a:gd name="T113" fmla="*/ 259 h 845"/>
                <a:gd name="T114" fmla="*/ 98 w 382"/>
                <a:gd name="T115" fmla="*/ 200 h 845"/>
                <a:gd name="T116" fmla="*/ 76 w 382"/>
                <a:gd name="T117" fmla="*/ 138 h 845"/>
                <a:gd name="T118" fmla="*/ 66 w 382"/>
                <a:gd name="T119" fmla="*/ 96 h 845"/>
                <a:gd name="T120" fmla="*/ 77 w 382"/>
                <a:gd name="T121" fmla="*/ 100 h 845"/>
                <a:gd name="T122" fmla="*/ 143 w 382"/>
                <a:gd name="T123" fmla="*/ 93 h 845"/>
                <a:gd name="T124" fmla="*/ 322 w 382"/>
                <a:gd name="T125" fmla="*/ 368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2" h="845">
                  <a:moveTo>
                    <a:pt x="99" y="135"/>
                  </a:moveTo>
                  <a:cubicBezTo>
                    <a:pt x="104" y="146"/>
                    <a:pt x="104" y="146"/>
                    <a:pt x="104" y="146"/>
                  </a:cubicBezTo>
                  <a:cubicBezTo>
                    <a:pt x="95" y="135"/>
                    <a:pt x="90" y="126"/>
                    <a:pt x="94" y="136"/>
                  </a:cubicBezTo>
                  <a:cubicBezTo>
                    <a:pt x="95" y="136"/>
                    <a:pt x="97" y="138"/>
                    <a:pt x="100" y="142"/>
                  </a:cubicBezTo>
                  <a:cubicBezTo>
                    <a:pt x="101" y="143"/>
                    <a:pt x="101" y="144"/>
                    <a:pt x="102" y="145"/>
                  </a:cubicBezTo>
                  <a:cubicBezTo>
                    <a:pt x="102" y="145"/>
                    <a:pt x="103" y="146"/>
                    <a:pt x="103" y="146"/>
                  </a:cubicBezTo>
                  <a:cubicBezTo>
                    <a:pt x="104" y="147"/>
                    <a:pt x="104" y="148"/>
                    <a:pt x="105" y="149"/>
                  </a:cubicBezTo>
                  <a:cubicBezTo>
                    <a:pt x="107" y="153"/>
                    <a:pt x="110" y="158"/>
                    <a:pt x="113" y="162"/>
                  </a:cubicBezTo>
                  <a:cubicBezTo>
                    <a:pt x="118" y="171"/>
                    <a:pt x="123" y="179"/>
                    <a:pt x="127" y="184"/>
                  </a:cubicBezTo>
                  <a:cubicBezTo>
                    <a:pt x="129" y="186"/>
                    <a:pt x="130" y="188"/>
                    <a:pt x="132" y="188"/>
                  </a:cubicBezTo>
                  <a:cubicBezTo>
                    <a:pt x="133" y="189"/>
                    <a:pt x="133" y="189"/>
                    <a:pt x="133" y="187"/>
                  </a:cubicBezTo>
                  <a:cubicBezTo>
                    <a:pt x="135" y="190"/>
                    <a:pt x="137" y="193"/>
                    <a:pt x="139" y="196"/>
                  </a:cubicBezTo>
                  <a:cubicBezTo>
                    <a:pt x="138" y="194"/>
                    <a:pt x="137" y="195"/>
                    <a:pt x="136" y="193"/>
                  </a:cubicBezTo>
                  <a:cubicBezTo>
                    <a:pt x="142" y="201"/>
                    <a:pt x="143" y="201"/>
                    <a:pt x="145" y="202"/>
                  </a:cubicBezTo>
                  <a:cubicBezTo>
                    <a:pt x="146" y="202"/>
                    <a:pt x="147" y="202"/>
                    <a:pt x="148" y="202"/>
                  </a:cubicBezTo>
                  <a:cubicBezTo>
                    <a:pt x="149" y="203"/>
                    <a:pt x="150" y="203"/>
                    <a:pt x="151" y="204"/>
                  </a:cubicBezTo>
                  <a:cubicBezTo>
                    <a:pt x="152" y="205"/>
                    <a:pt x="153" y="206"/>
                    <a:pt x="155" y="208"/>
                  </a:cubicBezTo>
                  <a:cubicBezTo>
                    <a:pt x="156" y="208"/>
                    <a:pt x="156" y="207"/>
                    <a:pt x="156" y="206"/>
                  </a:cubicBezTo>
                  <a:cubicBezTo>
                    <a:pt x="156" y="205"/>
                    <a:pt x="156" y="204"/>
                    <a:pt x="156" y="203"/>
                  </a:cubicBezTo>
                  <a:cubicBezTo>
                    <a:pt x="157" y="196"/>
                    <a:pt x="158" y="192"/>
                    <a:pt x="158" y="199"/>
                  </a:cubicBezTo>
                  <a:cubicBezTo>
                    <a:pt x="159" y="192"/>
                    <a:pt x="159" y="186"/>
                    <a:pt x="158" y="180"/>
                  </a:cubicBezTo>
                  <a:cubicBezTo>
                    <a:pt x="158" y="178"/>
                    <a:pt x="159" y="177"/>
                    <a:pt x="159" y="178"/>
                  </a:cubicBezTo>
                  <a:cubicBezTo>
                    <a:pt x="159" y="179"/>
                    <a:pt x="159" y="181"/>
                    <a:pt x="159" y="183"/>
                  </a:cubicBezTo>
                  <a:cubicBezTo>
                    <a:pt x="159" y="175"/>
                    <a:pt x="159" y="164"/>
                    <a:pt x="156" y="153"/>
                  </a:cubicBezTo>
                  <a:cubicBezTo>
                    <a:pt x="157" y="154"/>
                    <a:pt x="157" y="154"/>
                    <a:pt x="157" y="154"/>
                  </a:cubicBezTo>
                  <a:cubicBezTo>
                    <a:pt x="156" y="151"/>
                    <a:pt x="154" y="147"/>
                    <a:pt x="153" y="143"/>
                  </a:cubicBezTo>
                  <a:cubicBezTo>
                    <a:pt x="152" y="139"/>
                    <a:pt x="150" y="135"/>
                    <a:pt x="149" y="132"/>
                  </a:cubicBezTo>
                  <a:cubicBezTo>
                    <a:pt x="148" y="124"/>
                    <a:pt x="151" y="136"/>
                    <a:pt x="151" y="134"/>
                  </a:cubicBezTo>
                  <a:cubicBezTo>
                    <a:pt x="150" y="130"/>
                    <a:pt x="150" y="130"/>
                    <a:pt x="150" y="130"/>
                  </a:cubicBezTo>
                  <a:cubicBezTo>
                    <a:pt x="149" y="128"/>
                    <a:pt x="149" y="127"/>
                    <a:pt x="148" y="126"/>
                  </a:cubicBezTo>
                  <a:cubicBezTo>
                    <a:pt x="146" y="120"/>
                    <a:pt x="146" y="120"/>
                    <a:pt x="146" y="120"/>
                  </a:cubicBezTo>
                  <a:cubicBezTo>
                    <a:pt x="146" y="117"/>
                    <a:pt x="147" y="118"/>
                    <a:pt x="149" y="121"/>
                  </a:cubicBezTo>
                  <a:cubicBezTo>
                    <a:pt x="149" y="122"/>
                    <a:pt x="150" y="124"/>
                    <a:pt x="151" y="126"/>
                  </a:cubicBezTo>
                  <a:cubicBezTo>
                    <a:pt x="151" y="130"/>
                    <a:pt x="152" y="133"/>
                    <a:pt x="153" y="136"/>
                  </a:cubicBezTo>
                  <a:cubicBezTo>
                    <a:pt x="153" y="132"/>
                    <a:pt x="153" y="128"/>
                    <a:pt x="153" y="125"/>
                  </a:cubicBezTo>
                  <a:cubicBezTo>
                    <a:pt x="152" y="124"/>
                    <a:pt x="152" y="122"/>
                    <a:pt x="151" y="120"/>
                  </a:cubicBezTo>
                  <a:cubicBezTo>
                    <a:pt x="149" y="116"/>
                    <a:pt x="147" y="110"/>
                    <a:pt x="146" y="97"/>
                  </a:cubicBezTo>
                  <a:cubicBezTo>
                    <a:pt x="149" y="109"/>
                    <a:pt x="149" y="109"/>
                    <a:pt x="149" y="109"/>
                  </a:cubicBezTo>
                  <a:cubicBezTo>
                    <a:pt x="150" y="101"/>
                    <a:pt x="147" y="92"/>
                    <a:pt x="147" y="79"/>
                  </a:cubicBezTo>
                  <a:cubicBezTo>
                    <a:pt x="146" y="81"/>
                    <a:pt x="146" y="87"/>
                    <a:pt x="146" y="92"/>
                  </a:cubicBezTo>
                  <a:cubicBezTo>
                    <a:pt x="146" y="96"/>
                    <a:pt x="145" y="99"/>
                    <a:pt x="143" y="93"/>
                  </a:cubicBezTo>
                  <a:cubicBezTo>
                    <a:pt x="143" y="89"/>
                    <a:pt x="142" y="84"/>
                    <a:pt x="140" y="77"/>
                  </a:cubicBezTo>
                  <a:cubicBezTo>
                    <a:pt x="141" y="77"/>
                    <a:pt x="140" y="70"/>
                    <a:pt x="139" y="61"/>
                  </a:cubicBezTo>
                  <a:cubicBezTo>
                    <a:pt x="142" y="62"/>
                    <a:pt x="142" y="62"/>
                    <a:pt x="142" y="62"/>
                  </a:cubicBezTo>
                  <a:cubicBezTo>
                    <a:pt x="141" y="57"/>
                    <a:pt x="141" y="55"/>
                    <a:pt x="140" y="54"/>
                  </a:cubicBezTo>
                  <a:cubicBezTo>
                    <a:pt x="139" y="52"/>
                    <a:pt x="139" y="51"/>
                    <a:pt x="138" y="48"/>
                  </a:cubicBezTo>
                  <a:cubicBezTo>
                    <a:pt x="139" y="43"/>
                    <a:pt x="140" y="41"/>
                    <a:pt x="141" y="39"/>
                  </a:cubicBezTo>
                  <a:cubicBezTo>
                    <a:pt x="142" y="37"/>
                    <a:pt x="143" y="36"/>
                    <a:pt x="144" y="36"/>
                  </a:cubicBezTo>
                  <a:cubicBezTo>
                    <a:pt x="144" y="35"/>
                    <a:pt x="145" y="35"/>
                    <a:pt x="145" y="35"/>
                  </a:cubicBezTo>
                  <a:cubicBezTo>
                    <a:pt x="145" y="35"/>
                    <a:pt x="145" y="35"/>
                    <a:pt x="145" y="35"/>
                  </a:cubicBezTo>
                  <a:cubicBezTo>
                    <a:pt x="145" y="34"/>
                    <a:pt x="145" y="34"/>
                    <a:pt x="144" y="34"/>
                  </a:cubicBezTo>
                  <a:cubicBezTo>
                    <a:pt x="144" y="34"/>
                    <a:pt x="144" y="34"/>
                    <a:pt x="143" y="34"/>
                  </a:cubicBezTo>
                  <a:cubicBezTo>
                    <a:pt x="142" y="34"/>
                    <a:pt x="141" y="35"/>
                    <a:pt x="142" y="31"/>
                  </a:cubicBezTo>
                  <a:cubicBezTo>
                    <a:pt x="143" y="30"/>
                    <a:pt x="144" y="29"/>
                    <a:pt x="145" y="28"/>
                  </a:cubicBezTo>
                  <a:cubicBezTo>
                    <a:pt x="145" y="27"/>
                    <a:pt x="145" y="26"/>
                    <a:pt x="146" y="26"/>
                  </a:cubicBezTo>
                  <a:cubicBezTo>
                    <a:pt x="147" y="25"/>
                    <a:pt x="147" y="25"/>
                    <a:pt x="147" y="25"/>
                  </a:cubicBezTo>
                  <a:cubicBezTo>
                    <a:pt x="147" y="24"/>
                    <a:pt x="147" y="24"/>
                    <a:pt x="147" y="24"/>
                  </a:cubicBezTo>
                  <a:cubicBezTo>
                    <a:pt x="149" y="25"/>
                    <a:pt x="150" y="27"/>
                    <a:pt x="152" y="29"/>
                  </a:cubicBezTo>
                  <a:cubicBezTo>
                    <a:pt x="153" y="32"/>
                    <a:pt x="153" y="32"/>
                    <a:pt x="152" y="32"/>
                  </a:cubicBezTo>
                  <a:cubicBezTo>
                    <a:pt x="152" y="31"/>
                    <a:pt x="151" y="31"/>
                    <a:pt x="151" y="32"/>
                  </a:cubicBezTo>
                  <a:cubicBezTo>
                    <a:pt x="152" y="32"/>
                    <a:pt x="152" y="33"/>
                    <a:pt x="153" y="33"/>
                  </a:cubicBezTo>
                  <a:cubicBezTo>
                    <a:pt x="153" y="33"/>
                    <a:pt x="153" y="33"/>
                    <a:pt x="153" y="33"/>
                  </a:cubicBezTo>
                  <a:cubicBezTo>
                    <a:pt x="154" y="34"/>
                    <a:pt x="154" y="34"/>
                    <a:pt x="154" y="34"/>
                  </a:cubicBezTo>
                  <a:cubicBezTo>
                    <a:pt x="154" y="35"/>
                    <a:pt x="155" y="35"/>
                    <a:pt x="155" y="36"/>
                  </a:cubicBezTo>
                  <a:cubicBezTo>
                    <a:pt x="156" y="38"/>
                    <a:pt x="155" y="37"/>
                    <a:pt x="154" y="37"/>
                  </a:cubicBezTo>
                  <a:cubicBezTo>
                    <a:pt x="158" y="44"/>
                    <a:pt x="157" y="37"/>
                    <a:pt x="161" y="48"/>
                  </a:cubicBezTo>
                  <a:cubicBezTo>
                    <a:pt x="163" y="49"/>
                    <a:pt x="164" y="55"/>
                    <a:pt x="165" y="62"/>
                  </a:cubicBezTo>
                  <a:cubicBezTo>
                    <a:pt x="166" y="70"/>
                    <a:pt x="167" y="79"/>
                    <a:pt x="170" y="86"/>
                  </a:cubicBezTo>
                  <a:cubicBezTo>
                    <a:pt x="170" y="89"/>
                    <a:pt x="168" y="84"/>
                    <a:pt x="167" y="86"/>
                  </a:cubicBezTo>
                  <a:cubicBezTo>
                    <a:pt x="173" y="105"/>
                    <a:pt x="172" y="102"/>
                    <a:pt x="179" y="118"/>
                  </a:cubicBezTo>
                  <a:cubicBezTo>
                    <a:pt x="179" y="123"/>
                    <a:pt x="180" y="128"/>
                    <a:pt x="181" y="133"/>
                  </a:cubicBezTo>
                  <a:cubicBezTo>
                    <a:pt x="180" y="122"/>
                    <a:pt x="185" y="135"/>
                    <a:pt x="191" y="145"/>
                  </a:cubicBezTo>
                  <a:cubicBezTo>
                    <a:pt x="191" y="141"/>
                    <a:pt x="191" y="138"/>
                    <a:pt x="190" y="136"/>
                  </a:cubicBezTo>
                  <a:cubicBezTo>
                    <a:pt x="193" y="141"/>
                    <a:pt x="195" y="147"/>
                    <a:pt x="198" y="152"/>
                  </a:cubicBezTo>
                  <a:cubicBezTo>
                    <a:pt x="199" y="154"/>
                    <a:pt x="197" y="153"/>
                    <a:pt x="195" y="151"/>
                  </a:cubicBezTo>
                  <a:cubicBezTo>
                    <a:pt x="196" y="152"/>
                    <a:pt x="197" y="153"/>
                    <a:pt x="197" y="154"/>
                  </a:cubicBezTo>
                  <a:cubicBezTo>
                    <a:pt x="198" y="157"/>
                    <a:pt x="198" y="158"/>
                    <a:pt x="197" y="158"/>
                  </a:cubicBezTo>
                  <a:cubicBezTo>
                    <a:pt x="196" y="157"/>
                    <a:pt x="195" y="156"/>
                    <a:pt x="193" y="154"/>
                  </a:cubicBezTo>
                  <a:cubicBezTo>
                    <a:pt x="192" y="152"/>
                    <a:pt x="192" y="149"/>
                    <a:pt x="192" y="147"/>
                  </a:cubicBezTo>
                  <a:cubicBezTo>
                    <a:pt x="189" y="143"/>
                    <a:pt x="185" y="140"/>
                    <a:pt x="184" y="141"/>
                  </a:cubicBezTo>
                  <a:cubicBezTo>
                    <a:pt x="185" y="142"/>
                    <a:pt x="186" y="144"/>
                    <a:pt x="187" y="147"/>
                  </a:cubicBezTo>
                  <a:cubicBezTo>
                    <a:pt x="186" y="146"/>
                    <a:pt x="186" y="145"/>
                    <a:pt x="186" y="146"/>
                  </a:cubicBezTo>
                  <a:cubicBezTo>
                    <a:pt x="186" y="146"/>
                    <a:pt x="187" y="148"/>
                    <a:pt x="189" y="151"/>
                  </a:cubicBezTo>
                  <a:cubicBezTo>
                    <a:pt x="188" y="153"/>
                    <a:pt x="188" y="154"/>
                    <a:pt x="188" y="156"/>
                  </a:cubicBezTo>
                  <a:cubicBezTo>
                    <a:pt x="189" y="157"/>
                    <a:pt x="189" y="157"/>
                    <a:pt x="189" y="157"/>
                  </a:cubicBezTo>
                  <a:cubicBezTo>
                    <a:pt x="190" y="159"/>
                    <a:pt x="191" y="161"/>
                    <a:pt x="192" y="163"/>
                  </a:cubicBezTo>
                  <a:cubicBezTo>
                    <a:pt x="192" y="163"/>
                    <a:pt x="193" y="165"/>
                    <a:pt x="194" y="166"/>
                  </a:cubicBezTo>
                  <a:cubicBezTo>
                    <a:pt x="196" y="170"/>
                    <a:pt x="196" y="170"/>
                    <a:pt x="196" y="170"/>
                  </a:cubicBezTo>
                  <a:cubicBezTo>
                    <a:pt x="199" y="175"/>
                    <a:pt x="203" y="180"/>
                    <a:pt x="207" y="184"/>
                  </a:cubicBezTo>
                  <a:cubicBezTo>
                    <a:pt x="210" y="187"/>
                    <a:pt x="214" y="188"/>
                    <a:pt x="217" y="190"/>
                  </a:cubicBezTo>
                  <a:cubicBezTo>
                    <a:pt x="218" y="191"/>
                    <a:pt x="220" y="192"/>
                    <a:pt x="221" y="192"/>
                  </a:cubicBezTo>
                  <a:cubicBezTo>
                    <a:pt x="224" y="193"/>
                    <a:pt x="224" y="193"/>
                    <a:pt x="224" y="193"/>
                  </a:cubicBezTo>
                  <a:cubicBezTo>
                    <a:pt x="224" y="194"/>
                    <a:pt x="224" y="194"/>
                    <a:pt x="225" y="194"/>
                  </a:cubicBezTo>
                  <a:cubicBezTo>
                    <a:pt x="225" y="193"/>
                    <a:pt x="225" y="193"/>
                    <a:pt x="225" y="193"/>
                  </a:cubicBezTo>
                  <a:cubicBezTo>
                    <a:pt x="227" y="184"/>
                    <a:pt x="228" y="177"/>
                    <a:pt x="228" y="168"/>
                  </a:cubicBezTo>
                  <a:cubicBezTo>
                    <a:pt x="228" y="164"/>
                    <a:pt x="229" y="160"/>
                    <a:pt x="229" y="156"/>
                  </a:cubicBezTo>
                  <a:cubicBezTo>
                    <a:pt x="229" y="152"/>
                    <a:pt x="229" y="148"/>
                    <a:pt x="229" y="144"/>
                  </a:cubicBezTo>
                  <a:cubicBezTo>
                    <a:pt x="231" y="151"/>
                    <a:pt x="232" y="145"/>
                    <a:pt x="235" y="146"/>
                  </a:cubicBezTo>
                  <a:cubicBezTo>
                    <a:pt x="234" y="148"/>
                    <a:pt x="234" y="150"/>
                    <a:pt x="233" y="153"/>
                  </a:cubicBezTo>
                  <a:cubicBezTo>
                    <a:pt x="233" y="154"/>
                    <a:pt x="233" y="156"/>
                    <a:pt x="233" y="157"/>
                  </a:cubicBezTo>
                  <a:cubicBezTo>
                    <a:pt x="233" y="159"/>
                    <a:pt x="233" y="161"/>
                    <a:pt x="233" y="164"/>
                  </a:cubicBezTo>
                  <a:cubicBezTo>
                    <a:pt x="232" y="172"/>
                    <a:pt x="230" y="182"/>
                    <a:pt x="228" y="191"/>
                  </a:cubicBezTo>
                  <a:cubicBezTo>
                    <a:pt x="230" y="182"/>
                    <a:pt x="231" y="185"/>
                    <a:pt x="230" y="189"/>
                  </a:cubicBezTo>
                  <a:cubicBezTo>
                    <a:pt x="231" y="182"/>
                    <a:pt x="233" y="176"/>
                    <a:pt x="233" y="170"/>
                  </a:cubicBezTo>
                  <a:cubicBezTo>
                    <a:pt x="234" y="167"/>
                    <a:pt x="234" y="164"/>
                    <a:pt x="234" y="160"/>
                  </a:cubicBezTo>
                  <a:cubicBezTo>
                    <a:pt x="234" y="156"/>
                    <a:pt x="234" y="156"/>
                    <a:pt x="234" y="156"/>
                  </a:cubicBezTo>
                  <a:cubicBezTo>
                    <a:pt x="234" y="152"/>
                    <a:pt x="234" y="152"/>
                    <a:pt x="234" y="152"/>
                  </a:cubicBezTo>
                  <a:cubicBezTo>
                    <a:pt x="236" y="153"/>
                    <a:pt x="236" y="147"/>
                    <a:pt x="238" y="140"/>
                  </a:cubicBezTo>
                  <a:cubicBezTo>
                    <a:pt x="233" y="145"/>
                    <a:pt x="237" y="121"/>
                    <a:pt x="236" y="110"/>
                  </a:cubicBezTo>
                  <a:cubicBezTo>
                    <a:pt x="238" y="110"/>
                    <a:pt x="239" y="112"/>
                    <a:pt x="237" y="125"/>
                  </a:cubicBezTo>
                  <a:cubicBezTo>
                    <a:pt x="242" y="111"/>
                    <a:pt x="234" y="107"/>
                    <a:pt x="238" y="93"/>
                  </a:cubicBezTo>
                  <a:cubicBezTo>
                    <a:pt x="238" y="96"/>
                    <a:pt x="238" y="98"/>
                    <a:pt x="238" y="99"/>
                  </a:cubicBezTo>
                  <a:cubicBezTo>
                    <a:pt x="238" y="92"/>
                    <a:pt x="241" y="75"/>
                    <a:pt x="242" y="79"/>
                  </a:cubicBezTo>
                  <a:cubicBezTo>
                    <a:pt x="241" y="82"/>
                    <a:pt x="241" y="82"/>
                    <a:pt x="241" y="82"/>
                  </a:cubicBezTo>
                  <a:cubicBezTo>
                    <a:pt x="243" y="72"/>
                    <a:pt x="246" y="57"/>
                    <a:pt x="250" y="45"/>
                  </a:cubicBezTo>
                  <a:cubicBezTo>
                    <a:pt x="252" y="39"/>
                    <a:pt x="255" y="34"/>
                    <a:pt x="257" y="30"/>
                  </a:cubicBezTo>
                  <a:cubicBezTo>
                    <a:pt x="258" y="28"/>
                    <a:pt x="259" y="27"/>
                    <a:pt x="259" y="26"/>
                  </a:cubicBezTo>
                  <a:cubicBezTo>
                    <a:pt x="260" y="25"/>
                    <a:pt x="260" y="24"/>
                    <a:pt x="260" y="24"/>
                  </a:cubicBezTo>
                  <a:cubicBezTo>
                    <a:pt x="260" y="24"/>
                    <a:pt x="260" y="25"/>
                    <a:pt x="261" y="26"/>
                  </a:cubicBezTo>
                  <a:cubicBezTo>
                    <a:pt x="261" y="28"/>
                    <a:pt x="261" y="29"/>
                    <a:pt x="261" y="29"/>
                  </a:cubicBezTo>
                  <a:cubicBezTo>
                    <a:pt x="262" y="27"/>
                    <a:pt x="263" y="25"/>
                    <a:pt x="265" y="22"/>
                  </a:cubicBezTo>
                  <a:cubicBezTo>
                    <a:pt x="266" y="21"/>
                    <a:pt x="267" y="19"/>
                    <a:pt x="269" y="18"/>
                  </a:cubicBezTo>
                  <a:cubicBezTo>
                    <a:pt x="271" y="16"/>
                    <a:pt x="271" y="16"/>
                    <a:pt x="271" y="16"/>
                  </a:cubicBezTo>
                  <a:cubicBezTo>
                    <a:pt x="273" y="15"/>
                    <a:pt x="273" y="15"/>
                    <a:pt x="273" y="15"/>
                  </a:cubicBezTo>
                  <a:cubicBezTo>
                    <a:pt x="273" y="15"/>
                    <a:pt x="273" y="15"/>
                    <a:pt x="273" y="15"/>
                  </a:cubicBezTo>
                  <a:cubicBezTo>
                    <a:pt x="273" y="15"/>
                    <a:pt x="273" y="15"/>
                    <a:pt x="273" y="15"/>
                  </a:cubicBezTo>
                  <a:cubicBezTo>
                    <a:pt x="274" y="15"/>
                    <a:pt x="274" y="15"/>
                    <a:pt x="274" y="15"/>
                  </a:cubicBezTo>
                  <a:cubicBezTo>
                    <a:pt x="275" y="16"/>
                    <a:pt x="277" y="18"/>
                    <a:pt x="278" y="19"/>
                  </a:cubicBezTo>
                  <a:cubicBezTo>
                    <a:pt x="280" y="21"/>
                    <a:pt x="282" y="23"/>
                    <a:pt x="283" y="26"/>
                  </a:cubicBezTo>
                  <a:cubicBezTo>
                    <a:pt x="282" y="25"/>
                    <a:pt x="280" y="28"/>
                    <a:pt x="278" y="29"/>
                  </a:cubicBezTo>
                  <a:cubicBezTo>
                    <a:pt x="276" y="31"/>
                    <a:pt x="274" y="30"/>
                    <a:pt x="272" y="28"/>
                  </a:cubicBezTo>
                  <a:cubicBezTo>
                    <a:pt x="272" y="29"/>
                    <a:pt x="272" y="30"/>
                    <a:pt x="273" y="32"/>
                  </a:cubicBezTo>
                  <a:cubicBezTo>
                    <a:pt x="274" y="34"/>
                    <a:pt x="275" y="38"/>
                    <a:pt x="277" y="42"/>
                  </a:cubicBezTo>
                  <a:cubicBezTo>
                    <a:pt x="276" y="39"/>
                    <a:pt x="279" y="33"/>
                    <a:pt x="280" y="37"/>
                  </a:cubicBezTo>
                  <a:cubicBezTo>
                    <a:pt x="280" y="40"/>
                    <a:pt x="280" y="43"/>
                    <a:pt x="280" y="44"/>
                  </a:cubicBezTo>
                  <a:cubicBezTo>
                    <a:pt x="280" y="46"/>
                    <a:pt x="280" y="47"/>
                    <a:pt x="280" y="48"/>
                  </a:cubicBezTo>
                  <a:cubicBezTo>
                    <a:pt x="280" y="51"/>
                    <a:pt x="280" y="53"/>
                    <a:pt x="279" y="61"/>
                  </a:cubicBezTo>
                  <a:cubicBezTo>
                    <a:pt x="279" y="56"/>
                    <a:pt x="285" y="61"/>
                    <a:pt x="285" y="69"/>
                  </a:cubicBezTo>
                  <a:cubicBezTo>
                    <a:pt x="284" y="68"/>
                    <a:pt x="280" y="70"/>
                    <a:pt x="279" y="67"/>
                  </a:cubicBezTo>
                  <a:cubicBezTo>
                    <a:pt x="281" y="73"/>
                    <a:pt x="283" y="80"/>
                    <a:pt x="284" y="86"/>
                  </a:cubicBezTo>
                  <a:cubicBezTo>
                    <a:pt x="283" y="81"/>
                    <a:pt x="280" y="85"/>
                    <a:pt x="279" y="90"/>
                  </a:cubicBezTo>
                  <a:cubicBezTo>
                    <a:pt x="280" y="88"/>
                    <a:pt x="277" y="106"/>
                    <a:pt x="277" y="112"/>
                  </a:cubicBezTo>
                  <a:cubicBezTo>
                    <a:pt x="279" y="103"/>
                    <a:pt x="279" y="103"/>
                    <a:pt x="279" y="103"/>
                  </a:cubicBezTo>
                  <a:cubicBezTo>
                    <a:pt x="276" y="125"/>
                    <a:pt x="283" y="126"/>
                    <a:pt x="281" y="148"/>
                  </a:cubicBezTo>
                  <a:cubicBezTo>
                    <a:pt x="280" y="145"/>
                    <a:pt x="276" y="141"/>
                    <a:pt x="274" y="152"/>
                  </a:cubicBezTo>
                  <a:cubicBezTo>
                    <a:pt x="275" y="155"/>
                    <a:pt x="278" y="161"/>
                    <a:pt x="280" y="168"/>
                  </a:cubicBezTo>
                  <a:cubicBezTo>
                    <a:pt x="282" y="172"/>
                    <a:pt x="283" y="176"/>
                    <a:pt x="284" y="181"/>
                  </a:cubicBezTo>
                  <a:cubicBezTo>
                    <a:pt x="285" y="183"/>
                    <a:pt x="286" y="185"/>
                    <a:pt x="286" y="187"/>
                  </a:cubicBezTo>
                  <a:cubicBezTo>
                    <a:pt x="287" y="189"/>
                    <a:pt x="287" y="190"/>
                    <a:pt x="288" y="192"/>
                  </a:cubicBezTo>
                  <a:cubicBezTo>
                    <a:pt x="287" y="193"/>
                    <a:pt x="287" y="194"/>
                    <a:pt x="287" y="195"/>
                  </a:cubicBezTo>
                  <a:cubicBezTo>
                    <a:pt x="288" y="197"/>
                    <a:pt x="288" y="199"/>
                    <a:pt x="289" y="201"/>
                  </a:cubicBezTo>
                  <a:cubicBezTo>
                    <a:pt x="289" y="201"/>
                    <a:pt x="289" y="201"/>
                    <a:pt x="289" y="201"/>
                  </a:cubicBezTo>
                  <a:cubicBezTo>
                    <a:pt x="290" y="201"/>
                    <a:pt x="290" y="201"/>
                    <a:pt x="290" y="201"/>
                  </a:cubicBezTo>
                  <a:cubicBezTo>
                    <a:pt x="292" y="200"/>
                    <a:pt x="292" y="200"/>
                    <a:pt x="292" y="200"/>
                  </a:cubicBezTo>
                  <a:cubicBezTo>
                    <a:pt x="292" y="200"/>
                    <a:pt x="291" y="201"/>
                    <a:pt x="291" y="201"/>
                  </a:cubicBezTo>
                  <a:cubicBezTo>
                    <a:pt x="290" y="201"/>
                    <a:pt x="290" y="202"/>
                    <a:pt x="289" y="202"/>
                  </a:cubicBezTo>
                  <a:cubicBezTo>
                    <a:pt x="289" y="202"/>
                    <a:pt x="289" y="202"/>
                    <a:pt x="289" y="202"/>
                  </a:cubicBezTo>
                  <a:cubicBezTo>
                    <a:pt x="289" y="202"/>
                    <a:pt x="288" y="202"/>
                    <a:pt x="288" y="202"/>
                  </a:cubicBezTo>
                  <a:cubicBezTo>
                    <a:pt x="287" y="201"/>
                    <a:pt x="286" y="200"/>
                    <a:pt x="284" y="198"/>
                  </a:cubicBezTo>
                  <a:cubicBezTo>
                    <a:pt x="282" y="195"/>
                    <a:pt x="281" y="192"/>
                    <a:pt x="279" y="187"/>
                  </a:cubicBezTo>
                  <a:cubicBezTo>
                    <a:pt x="276" y="179"/>
                    <a:pt x="274" y="170"/>
                    <a:pt x="273" y="164"/>
                  </a:cubicBezTo>
                  <a:cubicBezTo>
                    <a:pt x="273" y="168"/>
                    <a:pt x="272" y="168"/>
                    <a:pt x="272" y="170"/>
                  </a:cubicBezTo>
                  <a:cubicBezTo>
                    <a:pt x="272" y="171"/>
                    <a:pt x="272" y="172"/>
                    <a:pt x="272" y="179"/>
                  </a:cubicBezTo>
                  <a:cubicBezTo>
                    <a:pt x="271" y="184"/>
                    <a:pt x="270" y="172"/>
                    <a:pt x="270" y="168"/>
                  </a:cubicBezTo>
                  <a:cubicBezTo>
                    <a:pt x="270" y="173"/>
                    <a:pt x="269" y="178"/>
                    <a:pt x="270" y="183"/>
                  </a:cubicBezTo>
                  <a:cubicBezTo>
                    <a:pt x="270" y="187"/>
                    <a:pt x="270" y="187"/>
                    <a:pt x="270" y="187"/>
                  </a:cubicBezTo>
                  <a:cubicBezTo>
                    <a:pt x="270" y="193"/>
                    <a:pt x="270" y="193"/>
                    <a:pt x="270" y="193"/>
                  </a:cubicBezTo>
                  <a:cubicBezTo>
                    <a:pt x="271" y="197"/>
                    <a:pt x="271" y="201"/>
                    <a:pt x="272" y="205"/>
                  </a:cubicBezTo>
                  <a:cubicBezTo>
                    <a:pt x="273" y="203"/>
                    <a:pt x="276" y="212"/>
                    <a:pt x="278" y="219"/>
                  </a:cubicBezTo>
                  <a:cubicBezTo>
                    <a:pt x="279" y="219"/>
                    <a:pt x="279" y="219"/>
                    <a:pt x="279" y="219"/>
                  </a:cubicBezTo>
                  <a:cubicBezTo>
                    <a:pt x="280" y="220"/>
                    <a:pt x="280" y="219"/>
                    <a:pt x="281" y="219"/>
                  </a:cubicBezTo>
                  <a:cubicBezTo>
                    <a:pt x="282" y="219"/>
                    <a:pt x="283" y="219"/>
                    <a:pt x="284" y="218"/>
                  </a:cubicBezTo>
                  <a:cubicBezTo>
                    <a:pt x="286" y="218"/>
                    <a:pt x="287" y="217"/>
                    <a:pt x="289" y="217"/>
                  </a:cubicBezTo>
                  <a:cubicBezTo>
                    <a:pt x="292" y="215"/>
                    <a:pt x="293" y="215"/>
                    <a:pt x="293" y="214"/>
                  </a:cubicBezTo>
                  <a:cubicBezTo>
                    <a:pt x="290" y="215"/>
                    <a:pt x="290" y="215"/>
                    <a:pt x="290" y="215"/>
                  </a:cubicBezTo>
                  <a:cubicBezTo>
                    <a:pt x="286" y="216"/>
                    <a:pt x="286" y="216"/>
                    <a:pt x="286" y="216"/>
                  </a:cubicBezTo>
                  <a:cubicBezTo>
                    <a:pt x="282" y="217"/>
                    <a:pt x="282" y="217"/>
                    <a:pt x="282" y="217"/>
                  </a:cubicBezTo>
                  <a:cubicBezTo>
                    <a:pt x="281" y="218"/>
                    <a:pt x="281" y="218"/>
                    <a:pt x="281" y="218"/>
                  </a:cubicBezTo>
                  <a:cubicBezTo>
                    <a:pt x="280" y="218"/>
                    <a:pt x="280" y="218"/>
                    <a:pt x="279" y="218"/>
                  </a:cubicBezTo>
                  <a:cubicBezTo>
                    <a:pt x="278" y="213"/>
                    <a:pt x="276" y="208"/>
                    <a:pt x="275" y="203"/>
                  </a:cubicBezTo>
                  <a:cubicBezTo>
                    <a:pt x="273" y="195"/>
                    <a:pt x="273" y="195"/>
                    <a:pt x="273" y="195"/>
                  </a:cubicBezTo>
                  <a:cubicBezTo>
                    <a:pt x="273" y="194"/>
                    <a:pt x="272" y="193"/>
                    <a:pt x="272" y="191"/>
                  </a:cubicBezTo>
                  <a:cubicBezTo>
                    <a:pt x="272" y="189"/>
                    <a:pt x="272" y="189"/>
                    <a:pt x="272" y="189"/>
                  </a:cubicBezTo>
                  <a:cubicBezTo>
                    <a:pt x="272" y="188"/>
                    <a:pt x="272" y="188"/>
                    <a:pt x="272" y="188"/>
                  </a:cubicBezTo>
                  <a:cubicBezTo>
                    <a:pt x="272" y="187"/>
                    <a:pt x="273" y="188"/>
                    <a:pt x="273" y="189"/>
                  </a:cubicBezTo>
                  <a:cubicBezTo>
                    <a:pt x="274" y="190"/>
                    <a:pt x="275" y="192"/>
                    <a:pt x="276" y="195"/>
                  </a:cubicBezTo>
                  <a:cubicBezTo>
                    <a:pt x="277" y="199"/>
                    <a:pt x="280" y="205"/>
                    <a:pt x="282" y="212"/>
                  </a:cubicBezTo>
                  <a:cubicBezTo>
                    <a:pt x="283" y="213"/>
                    <a:pt x="283" y="213"/>
                    <a:pt x="283" y="213"/>
                  </a:cubicBezTo>
                  <a:cubicBezTo>
                    <a:pt x="283" y="213"/>
                    <a:pt x="284" y="213"/>
                    <a:pt x="284" y="212"/>
                  </a:cubicBezTo>
                  <a:cubicBezTo>
                    <a:pt x="285" y="212"/>
                    <a:pt x="286" y="212"/>
                    <a:pt x="287" y="212"/>
                  </a:cubicBezTo>
                  <a:cubicBezTo>
                    <a:pt x="288" y="211"/>
                    <a:pt x="290" y="211"/>
                    <a:pt x="292" y="210"/>
                  </a:cubicBezTo>
                  <a:cubicBezTo>
                    <a:pt x="293" y="210"/>
                    <a:pt x="295" y="209"/>
                    <a:pt x="296" y="208"/>
                  </a:cubicBezTo>
                  <a:cubicBezTo>
                    <a:pt x="298" y="208"/>
                    <a:pt x="299" y="207"/>
                    <a:pt x="301" y="206"/>
                  </a:cubicBezTo>
                  <a:cubicBezTo>
                    <a:pt x="304" y="205"/>
                    <a:pt x="303" y="207"/>
                    <a:pt x="302" y="209"/>
                  </a:cubicBezTo>
                  <a:cubicBezTo>
                    <a:pt x="300" y="211"/>
                    <a:pt x="297" y="214"/>
                    <a:pt x="298" y="214"/>
                  </a:cubicBezTo>
                  <a:cubicBezTo>
                    <a:pt x="299" y="213"/>
                    <a:pt x="301" y="212"/>
                    <a:pt x="303" y="210"/>
                  </a:cubicBezTo>
                  <a:cubicBezTo>
                    <a:pt x="304" y="210"/>
                    <a:pt x="304" y="210"/>
                    <a:pt x="305" y="209"/>
                  </a:cubicBezTo>
                  <a:cubicBezTo>
                    <a:pt x="306" y="209"/>
                    <a:pt x="306" y="208"/>
                    <a:pt x="307" y="208"/>
                  </a:cubicBezTo>
                  <a:cubicBezTo>
                    <a:pt x="308" y="206"/>
                    <a:pt x="310" y="205"/>
                    <a:pt x="311" y="204"/>
                  </a:cubicBezTo>
                  <a:cubicBezTo>
                    <a:pt x="315" y="200"/>
                    <a:pt x="318" y="197"/>
                    <a:pt x="319" y="196"/>
                  </a:cubicBezTo>
                  <a:cubicBezTo>
                    <a:pt x="318" y="199"/>
                    <a:pt x="316" y="201"/>
                    <a:pt x="314" y="204"/>
                  </a:cubicBezTo>
                  <a:cubicBezTo>
                    <a:pt x="324" y="196"/>
                    <a:pt x="324" y="186"/>
                    <a:pt x="335" y="178"/>
                  </a:cubicBezTo>
                  <a:cubicBezTo>
                    <a:pt x="338" y="174"/>
                    <a:pt x="346" y="170"/>
                    <a:pt x="346" y="169"/>
                  </a:cubicBezTo>
                  <a:cubicBezTo>
                    <a:pt x="339" y="171"/>
                    <a:pt x="330" y="167"/>
                    <a:pt x="332" y="161"/>
                  </a:cubicBezTo>
                  <a:cubicBezTo>
                    <a:pt x="333" y="161"/>
                    <a:pt x="334" y="159"/>
                    <a:pt x="336" y="158"/>
                  </a:cubicBezTo>
                  <a:cubicBezTo>
                    <a:pt x="338" y="157"/>
                    <a:pt x="339" y="156"/>
                    <a:pt x="340" y="155"/>
                  </a:cubicBezTo>
                  <a:cubicBezTo>
                    <a:pt x="342" y="154"/>
                    <a:pt x="344" y="153"/>
                    <a:pt x="346" y="152"/>
                  </a:cubicBezTo>
                  <a:cubicBezTo>
                    <a:pt x="353" y="149"/>
                    <a:pt x="360" y="148"/>
                    <a:pt x="362" y="148"/>
                  </a:cubicBezTo>
                  <a:cubicBezTo>
                    <a:pt x="363" y="148"/>
                    <a:pt x="364" y="149"/>
                    <a:pt x="364" y="149"/>
                  </a:cubicBezTo>
                  <a:cubicBezTo>
                    <a:pt x="364" y="149"/>
                    <a:pt x="363" y="150"/>
                    <a:pt x="363" y="150"/>
                  </a:cubicBezTo>
                  <a:cubicBezTo>
                    <a:pt x="362" y="152"/>
                    <a:pt x="360" y="153"/>
                    <a:pt x="358" y="154"/>
                  </a:cubicBezTo>
                  <a:cubicBezTo>
                    <a:pt x="355" y="157"/>
                    <a:pt x="353" y="159"/>
                    <a:pt x="355" y="160"/>
                  </a:cubicBezTo>
                  <a:cubicBezTo>
                    <a:pt x="355" y="159"/>
                    <a:pt x="356" y="159"/>
                    <a:pt x="357" y="158"/>
                  </a:cubicBezTo>
                  <a:cubicBezTo>
                    <a:pt x="358" y="157"/>
                    <a:pt x="359" y="157"/>
                    <a:pt x="360" y="156"/>
                  </a:cubicBezTo>
                  <a:cubicBezTo>
                    <a:pt x="362" y="156"/>
                    <a:pt x="359" y="158"/>
                    <a:pt x="360" y="158"/>
                  </a:cubicBezTo>
                  <a:cubicBezTo>
                    <a:pt x="360" y="158"/>
                    <a:pt x="360" y="159"/>
                    <a:pt x="360" y="159"/>
                  </a:cubicBezTo>
                  <a:cubicBezTo>
                    <a:pt x="360" y="160"/>
                    <a:pt x="361" y="161"/>
                    <a:pt x="361" y="161"/>
                  </a:cubicBezTo>
                  <a:cubicBezTo>
                    <a:pt x="362" y="160"/>
                    <a:pt x="363" y="164"/>
                    <a:pt x="363" y="166"/>
                  </a:cubicBezTo>
                  <a:cubicBezTo>
                    <a:pt x="362" y="167"/>
                    <a:pt x="362" y="168"/>
                    <a:pt x="362" y="167"/>
                  </a:cubicBezTo>
                  <a:cubicBezTo>
                    <a:pt x="363" y="167"/>
                    <a:pt x="363" y="166"/>
                    <a:pt x="364" y="162"/>
                  </a:cubicBezTo>
                  <a:cubicBezTo>
                    <a:pt x="364" y="166"/>
                    <a:pt x="364" y="168"/>
                    <a:pt x="363" y="170"/>
                  </a:cubicBezTo>
                  <a:cubicBezTo>
                    <a:pt x="363" y="172"/>
                    <a:pt x="362" y="174"/>
                    <a:pt x="360" y="180"/>
                  </a:cubicBezTo>
                  <a:cubicBezTo>
                    <a:pt x="361" y="178"/>
                    <a:pt x="362" y="181"/>
                    <a:pt x="361" y="186"/>
                  </a:cubicBezTo>
                  <a:cubicBezTo>
                    <a:pt x="360" y="191"/>
                    <a:pt x="358" y="197"/>
                    <a:pt x="356" y="202"/>
                  </a:cubicBezTo>
                  <a:cubicBezTo>
                    <a:pt x="356" y="201"/>
                    <a:pt x="353" y="203"/>
                    <a:pt x="352" y="203"/>
                  </a:cubicBezTo>
                  <a:cubicBezTo>
                    <a:pt x="340" y="221"/>
                    <a:pt x="331" y="229"/>
                    <a:pt x="320" y="246"/>
                  </a:cubicBezTo>
                  <a:cubicBezTo>
                    <a:pt x="318" y="247"/>
                    <a:pt x="312" y="255"/>
                    <a:pt x="313" y="251"/>
                  </a:cubicBezTo>
                  <a:cubicBezTo>
                    <a:pt x="312" y="254"/>
                    <a:pt x="311" y="256"/>
                    <a:pt x="308" y="262"/>
                  </a:cubicBezTo>
                  <a:cubicBezTo>
                    <a:pt x="304" y="267"/>
                    <a:pt x="306" y="264"/>
                    <a:pt x="308" y="260"/>
                  </a:cubicBezTo>
                  <a:cubicBezTo>
                    <a:pt x="309" y="257"/>
                    <a:pt x="311" y="253"/>
                    <a:pt x="308" y="256"/>
                  </a:cubicBezTo>
                  <a:cubicBezTo>
                    <a:pt x="308" y="257"/>
                    <a:pt x="307" y="261"/>
                    <a:pt x="305" y="266"/>
                  </a:cubicBezTo>
                  <a:cubicBezTo>
                    <a:pt x="304" y="269"/>
                    <a:pt x="303" y="271"/>
                    <a:pt x="302" y="275"/>
                  </a:cubicBezTo>
                  <a:cubicBezTo>
                    <a:pt x="302" y="277"/>
                    <a:pt x="302" y="280"/>
                    <a:pt x="302" y="282"/>
                  </a:cubicBezTo>
                  <a:cubicBezTo>
                    <a:pt x="303" y="282"/>
                    <a:pt x="303" y="280"/>
                    <a:pt x="304" y="278"/>
                  </a:cubicBezTo>
                  <a:cubicBezTo>
                    <a:pt x="304" y="277"/>
                    <a:pt x="304" y="276"/>
                    <a:pt x="304" y="274"/>
                  </a:cubicBezTo>
                  <a:cubicBezTo>
                    <a:pt x="305" y="273"/>
                    <a:pt x="305" y="271"/>
                    <a:pt x="306" y="270"/>
                  </a:cubicBezTo>
                  <a:cubicBezTo>
                    <a:pt x="308" y="264"/>
                    <a:pt x="310" y="258"/>
                    <a:pt x="312" y="254"/>
                  </a:cubicBezTo>
                  <a:cubicBezTo>
                    <a:pt x="314" y="255"/>
                    <a:pt x="313" y="259"/>
                    <a:pt x="312" y="265"/>
                  </a:cubicBezTo>
                  <a:cubicBezTo>
                    <a:pt x="311" y="267"/>
                    <a:pt x="311" y="269"/>
                    <a:pt x="310" y="270"/>
                  </a:cubicBezTo>
                  <a:cubicBezTo>
                    <a:pt x="310" y="271"/>
                    <a:pt x="310" y="272"/>
                    <a:pt x="310" y="273"/>
                  </a:cubicBezTo>
                  <a:cubicBezTo>
                    <a:pt x="310" y="274"/>
                    <a:pt x="309" y="275"/>
                    <a:pt x="309" y="276"/>
                  </a:cubicBezTo>
                  <a:cubicBezTo>
                    <a:pt x="309" y="280"/>
                    <a:pt x="309" y="285"/>
                    <a:pt x="309" y="290"/>
                  </a:cubicBezTo>
                  <a:cubicBezTo>
                    <a:pt x="309" y="294"/>
                    <a:pt x="309" y="297"/>
                    <a:pt x="309" y="298"/>
                  </a:cubicBezTo>
                  <a:cubicBezTo>
                    <a:pt x="309" y="300"/>
                    <a:pt x="308" y="300"/>
                    <a:pt x="308" y="300"/>
                  </a:cubicBezTo>
                  <a:cubicBezTo>
                    <a:pt x="307" y="300"/>
                    <a:pt x="307" y="299"/>
                    <a:pt x="307" y="300"/>
                  </a:cubicBezTo>
                  <a:cubicBezTo>
                    <a:pt x="307" y="316"/>
                    <a:pt x="309" y="322"/>
                    <a:pt x="311" y="328"/>
                  </a:cubicBezTo>
                  <a:cubicBezTo>
                    <a:pt x="313" y="334"/>
                    <a:pt x="315" y="339"/>
                    <a:pt x="316" y="352"/>
                  </a:cubicBezTo>
                  <a:cubicBezTo>
                    <a:pt x="316" y="362"/>
                    <a:pt x="312" y="353"/>
                    <a:pt x="311" y="356"/>
                  </a:cubicBezTo>
                  <a:cubicBezTo>
                    <a:pt x="307" y="342"/>
                    <a:pt x="308" y="335"/>
                    <a:pt x="307" y="326"/>
                  </a:cubicBezTo>
                  <a:cubicBezTo>
                    <a:pt x="307" y="329"/>
                    <a:pt x="308" y="333"/>
                    <a:pt x="308" y="337"/>
                  </a:cubicBezTo>
                  <a:cubicBezTo>
                    <a:pt x="306" y="333"/>
                    <a:pt x="305" y="324"/>
                    <a:pt x="305" y="319"/>
                  </a:cubicBezTo>
                  <a:cubicBezTo>
                    <a:pt x="305" y="321"/>
                    <a:pt x="305" y="325"/>
                    <a:pt x="305" y="331"/>
                  </a:cubicBezTo>
                  <a:cubicBezTo>
                    <a:pt x="306" y="337"/>
                    <a:pt x="307" y="344"/>
                    <a:pt x="309" y="352"/>
                  </a:cubicBezTo>
                  <a:cubicBezTo>
                    <a:pt x="311" y="367"/>
                    <a:pt x="315" y="384"/>
                    <a:pt x="317" y="396"/>
                  </a:cubicBezTo>
                  <a:cubicBezTo>
                    <a:pt x="319" y="400"/>
                    <a:pt x="322" y="407"/>
                    <a:pt x="322" y="403"/>
                  </a:cubicBezTo>
                  <a:cubicBezTo>
                    <a:pt x="319" y="396"/>
                    <a:pt x="319" y="396"/>
                    <a:pt x="319" y="396"/>
                  </a:cubicBezTo>
                  <a:cubicBezTo>
                    <a:pt x="319" y="389"/>
                    <a:pt x="325" y="409"/>
                    <a:pt x="324" y="400"/>
                  </a:cubicBezTo>
                  <a:cubicBezTo>
                    <a:pt x="327" y="410"/>
                    <a:pt x="332" y="420"/>
                    <a:pt x="335" y="435"/>
                  </a:cubicBezTo>
                  <a:cubicBezTo>
                    <a:pt x="333" y="438"/>
                    <a:pt x="333" y="438"/>
                    <a:pt x="333" y="438"/>
                  </a:cubicBezTo>
                  <a:cubicBezTo>
                    <a:pt x="334" y="438"/>
                    <a:pt x="332" y="428"/>
                    <a:pt x="330" y="425"/>
                  </a:cubicBezTo>
                  <a:cubicBezTo>
                    <a:pt x="333" y="430"/>
                    <a:pt x="332" y="447"/>
                    <a:pt x="337" y="453"/>
                  </a:cubicBezTo>
                  <a:cubicBezTo>
                    <a:pt x="337" y="450"/>
                    <a:pt x="336" y="446"/>
                    <a:pt x="336" y="443"/>
                  </a:cubicBezTo>
                  <a:cubicBezTo>
                    <a:pt x="338" y="448"/>
                    <a:pt x="340" y="453"/>
                    <a:pt x="342" y="459"/>
                  </a:cubicBezTo>
                  <a:cubicBezTo>
                    <a:pt x="344" y="465"/>
                    <a:pt x="346" y="471"/>
                    <a:pt x="347" y="478"/>
                  </a:cubicBezTo>
                  <a:cubicBezTo>
                    <a:pt x="348" y="472"/>
                    <a:pt x="346" y="475"/>
                    <a:pt x="347" y="465"/>
                  </a:cubicBezTo>
                  <a:cubicBezTo>
                    <a:pt x="346" y="470"/>
                    <a:pt x="344" y="462"/>
                    <a:pt x="343" y="454"/>
                  </a:cubicBezTo>
                  <a:cubicBezTo>
                    <a:pt x="341" y="446"/>
                    <a:pt x="339" y="439"/>
                    <a:pt x="339" y="446"/>
                  </a:cubicBezTo>
                  <a:cubicBezTo>
                    <a:pt x="340" y="436"/>
                    <a:pt x="337" y="430"/>
                    <a:pt x="337" y="417"/>
                  </a:cubicBezTo>
                  <a:cubicBezTo>
                    <a:pt x="336" y="417"/>
                    <a:pt x="336" y="421"/>
                    <a:pt x="334" y="411"/>
                  </a:cubicBezTo>
                  <a:cubicBezTo>
                    <a:pt x="333" y="410"/>
                    <a:pt x="333" y="409"/>
                    <a:pt x="333" y="409"/>
                  </a:cubicBezTo>
                  <a:cubicBezTo>
                    <a:pt x="333" y="408"/>
                    <a:pt x="332" y="408"/>
                    <a:pt x="332" y="408"/>
                  </a:cubicBezTo>
                  <a:cubicBezTo>
                    <a:pt x="332" y="408"/>
                    <a:pt x="332" y="408"/>
                    <a:pt x="332" y="409"/>
                  </a:cubicBezTo>
                  <a:cubicBezTo>
                    <a:pt x="332" y="408"/>
                    <a:pt x="332" y="408"/>
                    <a:pt x="333" y="409"/>
                  </a:cubicBezTo>
                  <a:cubicBezTo>
                    <a:pt x="333" y="411"/>
                    <a:pt x="333" y="413"/>
                    <a:pt x="333" y="414"/>
                  </a:cubicBezTo>
                  <a:cubicBezTo>
                    <a:pt x="330" y="410"/>
                    <a:pt x="325" y="393"/>
                    <a:pt x="323" y="387"/>
                  </a:cubicBezTo>
                  <a:cubicBezTo>
                    <a:pt x="322" y="381"/>
                    <a:pt x="325" y="390"/>
                    <a:pt x="325" y="386"/>
                  </a:cubicBezTo>
                  <a:cubicBezTo>
                    <a:pt x="321" y="378"/>
                    <a:pt x="321" y="378"/>
                    <a:pt x="321" y="378"/>
                  </a:cubicBezTo>
                  <a:cubicBezTo>
                    <a:pt x="323" y="377"/>
                    <a:pt x="320" y="361"/>
                    <a:pt x="325" y="375"/>
                  </a:cubicBezTo>
                  <a:cubicBezTo>
                    <a:pt x="324" y="371"/>
                    <a:pt x="323" y="366"/>
                    <a:pt x="322" y="362"/>
                  </a:cubicBezTo>
                  <a:cubicBezTo>
                    <a:pt x="321" y="354"/>
                    <a:pt x="320" y="343"/>
                    <a:pt x="318" y="337"/>
                  </a:cubicBezTo>
                  <a:cubicBezTo>
                    <a:pt x="317" y="331"/>
                    <a:pt x="314" y="322"/>
                    <a:pt x="316" y="327"/>
                  </a:cubicBezTo>
                  <a:cubicBezTo>
                    <a:pt x="315" y="323"/>
                    <a:pt x="315" y="320"/>
                    <a:pt x="314" y="317"/>
                  </a:cubicBezTo>
                  <a:cubicBezTo>
                    <a:pt x="313" y="306"/>
                    <a:pt x="313" y="306"/>
                    <a:pt x="313" y="306"/>
                  </a:cubicBezTo>
                  <a:cubicBezTo>
                    <a:pt x="313" y="306"/>
                    <a:pt x="313" y="306"/>
                    <a:pt x="313" y="306"/>
                  </a:cubicBezTo>
                  <a:cubicBezTo>
                    <a:pt x="314" y="301"/>
                    <a:pt x="313" y="296"/>
                    <a:pt x="314" y="291"/>
                  </a:cubicBezTo>
                  <a:cubicBezTo>
                    <a:pt x="314" y="289"/>
                    <a:pt x="314" y="286"/>
                    <a:pt x="314" y="283"/>
                  </a:cubicBezTo>
                  <a:cubicBezTo>
                    <a:pt x="314" y="281"/>
                    <a:pt x="315" y="279"/>
                    <a:pt x="315" y="276"/>
                  </a:cubicBezTo>
                  <a:cubicBezTo>
                    <a:pt x="315" y="275"/>
                    <a:pt x="315" y="275"/>
                    <a:pt x="315" y="275"/>
                  </a:cubicBezTo>
                  <a:cubicBezTo>
                    <a:pt x="315" y="274"/>
                    <a:pt x="316" y="274"/>
                    <a:pt x="316" y="273"/>
                  </a:cubicBezTo>
                  <a:cubicBezTo>
                    <a:pt x="316" y="272"/>
                    <a:pt x="317" y="271"/>
                    <a:pt x="317" y="270"/>
                  </a:cubicBezTo>
                  <a:cubicBezTo>
                    <a:pt x="318" y="267"/>
                    <a:pt x="320" y="265"/>
                    <a:pt x="321" y="263"/>
                  </a:cubicBezTo>
                  <a:cubicBezTo>
                    <a:pt x="324" y="258"/>
                    <a:pt x="328" y="254"/>
                    <a:pt x="332" y="249"/>
                  </a:cubicBezTo>
                  <a:cubicBezTo>
                    <a:pt x="335" y="244"/>
                    <a:pt x="339" y="237"/>
                    <a:pt x="347" y="228"/>
                  </a:cubicBezTo>
                  <a:cubicBezTo>
                    <a:pt x="350" y="227"/>
                    <a:pt x="350" y="227"/>
                    <a:pt x="350" y="227"/>
                  </a:cubicBezTo>
                  <a:cubicBezTo>
                    <a:pt x="352" y="223"/>
                    <a:pt x="357" y="218"/>
                    <a:pt x="361" y="213"/>
                  </a:cubicBezTo>
                  <a:cubicBezTo>
                    <a:pt x="364" y="207"/>
                    <a:pt x="368" y="202"/>
                    <a:pt x="368" y="200"/>
                  </a:cubicBezTo>
                  <a:cubicBezTo>
                    <a:pt x="370" y="198"/>
                    <a:pt x="372" y="196"/>
                    <a:pt x="374" y="192"/>
                  </a:cubicBezTo>
                  <a:cubicBezTo>
                    <a:pt x="375" y="191"/>
                    <a:pt x="376" y="189"/>
                    <a:pt x="377" y="186"/>
                  </a:cubicBezTo>
                  <a:cubicBezTo>
                    <a:pt x="377" y="185"/>
                    <a:pt x="378" y="184"/>
                    <a:pt x="378" y="183"/>
                  </a:cubicBezTo>
                  <a:cubicBezTo>
                    <a:pt x="379" y="182"/>
                    <a:pt x="379" y="181"/>
                    <a:pt x="379" y="179"/>
                  </a:cubicBezTo>
                  <a:cubicBezTo>
                    <a:pt x="380" y="177"/>
                    <a:pt x="380" y="175"/>
                    <a:pt x="381" y="173"/>
                  </a:cubicBezTo>
                  <a:cubicBezTo>
                    <a:pt x="381" y="171"/>
                    <a:pt x="381" y="168"/>
                    <a:pt x="382" y="166"/>
                  </a:cubicBezTo>
                  <a:cubicBezTo>
                    <a:pt x="382" y="162"/>
                    <a:pt x="382" y="158"/>
                    <a:pt x="381" y="154"/>
                  </a:cubicBezTo>
                  <a:cubicBezTo>
                    <a:pt x="381" y="152"/>
                    <a:pt x="381" y="151"/>
                    <a:pt x="380" y="149"/>
                  </a:cubicBezTo>
                  <a:cubicBezTo>
                    <a:pt x="380" y="147"/>
                    <a:pt x="379" y="145"/>
                    <a:pt x="379" y="144"/>
                  </a:cubicBezTo>
                  <a:cubicBezTo>
                    <a:pt x="378" y="140"/>
                    <a:pt x="377" y="137"/>
                    <a:pt x="376" y="134"/>
                  </a:cubicBezTo>
                  <a:cubicBezTo>
                    <a:pt x="369" y="135"/>
                    <a:pt x="362" y="136"/>
                    <a:pt x="357" y="137"/>
                  </a:cubicBezTo>
                  <a:cubicBezTo>
                    <a:pt x="356" y="140"/>
                    <a:pt x="356" y="140"/>
                    <a:pt x="356" y="140"/>
                  </a:cubicBezTo>
                  <a:cubicBezTo>
                    <a:pt x="354" y="140"/>
                    <a:pt x="352" y="141"/>
                    <a:pt x="350" y="142"/>
                  </a:cubicBezTo>
                  <a:cubicBezTo>
                    <a:pt x="348" y="143"/>
                    <a:pt x="346" y="144"/>
                    <a:pt x="344" y="145"/>
                  </a:cubicBezTo>
                  <a:cubicBezTo>
                    <a:pt x="342" y="146"/>
                    <a:pt x="340" y="148"/>
                    <a:pt x="338" y="149"/>
                  </a:cubicBezTo>
                  <a:cubicBezTo>
                    <a:pt x="337" y="150"/>
                    <a:pt x="336" y="150"/>
                    <a:pt x="336" y="151"/>
                  </a:cubicBezTo>
                  <a:cubicBezTo>
                    <a:pt x="334" y="153"/>
                    <a:pt x="334" y="153"/>
                    <a:pt x="334" y="153"/>
                  </a:cubicBezTo>
                  <a:cubicBezTo>
                    <a:pt x="329" y="157"/>
                    <a:pt x="325" y="163"/>
                    <a:pt x="320" y="168"/>
                  </a:cubicBezTo>
                  <a:cubicBezTo>
                    <a:pt x="322" y="169"/>
                    <a:pt x="322" y="169"/>
                    <a:pt x="322" y="169"/>
                  </a:cubicBezTo>
                  <a:cubicBezTo>
                    <a:pt x="319" y="174"/>
                    <a:pt x="314" y="180"/>
                    <a:pt x="308" y="186"/>
                  </a:cubicBezTo>
                  <a:cubicBezTo>
                    <a:pt x="307" y="187"/>
                    <a:pt x="306" y="189"/>
                    <a:pt x="304" y="190"/>
                  </a:cubicBezTo>
                  <a:cubicBezTo>
                    <a:pt x="302" y="192"/>
                    <a:pt x="302" y="192"/>
                    <a:pt x="302" y="192"/>
                  </a:cubicBezTo>
                  <a:cubicBezTo>
                    <a:pt x="301" y="192"/>
                    <a:pt x="301" y="192"/>
                    <a:pt x="300" y="193"/>
                  </a:cubicBezTo>
                  <a:cubicBezTo>
                    <a:pt x="299" y="194"/>
                    <a:pt x="297" y="195"/>
                    <a:pt x="295" y="195"/>
                  </a:cubicBezTo>
                  <a:cubicBezTo>
                    <a:pt x="296" y="194"/>
                    <a:pt x="297" y="194"/>
                    <a:pt x="299" y="193"/>
                  </a:cubicBezTo>
                  <a:cubicBezTo>
                    <a:pt x="297" y="194"/>
                    <a:pt x="297" y="194"/>
                    <a:pt x="296" y="194"/>
                  </a:cubicBezTo>
                  <a:cubicBezTo>
                    <a:pt x="295" y="194"/>
                    <a:pt x="295" y="194"/>
                    <a:pt x="294" y="194"/>
                  </a:cubicBezTo>
                  <a:cubicBezTo>
                    <a:pt x="293" y="194"/>
                    <a:pt x="293" y="194"/>
                    <a:pt x="293" y="194"/>
                  </a:cubicBezTo>
                  <a:cubicBezTo>
                    <a:pt x="293" y="194"/>
                    <a:pt x="293" y="194"/>
                    <a:pt x="293" y="194"/>
                  </a:cubicBezTo>
                  <a:cubicBezTo>
                    <a:pt x="293" y="194"/>
                    <a:pt x="293" y="194"/>
                    <a:pt x="293" y="194"/>
                  </a:cubicBezTo>
                  <a:cubicBezTo>
                    <a:pt x="292" y="193"/>
                    <a:pt x="292" y="191"/>
                    <a:pt x="291" y="190"/>
                  </a:cubicBezTo>
                  <a:cubicBezTo>
                    <a:pt x="291" y="189"/>
                    <a:pt x="291" y="188"/>
                    <a:pt x="291" y="188"/>
                  </a:cubicBezTo>
                  <a:cubicBezTo>
                    <a:pt x="291" y="187"/>
                    <a:pt x="291" y="187"/>
                    <a:pt x="291" y="187"/>
                  </a:cubicBezTo>
                  <a:cubicBezTo>
                    <a:pt x="290" y="187"/>
                    <a:pt x="290" y="187"/>
                    <a:pt x="290" y="187"/>
                  </a:cubicBezTo>
                  <a:cubicBezTo>
                    <a:pt x="290" y="185"/>
                    <a:pt x="290" y="185"/>
                    <a:pt x="290" y="185"/>
                  </a:cubicBezTo>
                  <a:cubicBezTo>
                    <a:pt x="290" y="182"/>
                    <a:pt x="290" y="182"/>
                    <a:pt x="290" y="182"/>
                  </a:cubicBezTo>
                  <a:cubicBezTo>
                    <a:pt x="289" y="174"/>
                    <a:pt x="289" y="167"/>
                    <a:pt x="290" y="159"/>
                  </a:cubicBezTo>
                  <a:cubicBezTo>
                    <a:pt x="290" y="154"/>
                    <a:pt x="290" y="151"/>
                    <a:pt x="291" y="147"/>
                  </a:cubicBezTo>
                  <a:cubicBezTo>
                    <a:pt x="291" y="148"/>
                    <a:pt x="291" y="148"/>
                    <a:pt x="291" y="149"/>
                  </a:cubicBezTo>
                  <a:cubicBezTo>
                    <a:pt x="291" y="148"/>
                    <a:pt x="291" y="147"/>
                    <a:pt x="291" y="147"/>
                  </a:cubicBezTo>
                  <a:cubicBezTo>
                    <a:pt x="292" y="144"/>
                    <a:pt x="292" y="142"/>
                    <a:pt x="293" y="140"/>
                  </a:cubicBezTo>
                  <a:cubicBezTo>
                    <a:pt x="292" y="142"/>
                    <a:pt x="291" y="144"/>
                    <a:pt x="291" y="145"/>
                  </a:cubicBezTo>
                  <a:cubicBezTo>
                    <a:pt x="291" y="142"/>
                    <a:pt x="292" y="136"/>
                    <a:pt x="292" y="130"/>
                  </a:cubicBezTo>
                  <a:cubicBezTo>
                    <a:pt x="294" y="128"/>
                    <a:pt x="294" y="128"/>
                    <a:pt x="294" y="128"/>
                  </a:cubicBezTo>
                  <a:cubicBezTo>
                    <a:pt x="294" y="127"/>
                    <a:pt x="294" y="127"/>
                    <a:pt x="294" y="126"/>
                  </a:cubicBezTo>
                  <a:cubicBezTo>
                    <a:pt x="295" y="121"/>
                    <a:pt x="294" y="122"/>
                    <a:pt x="292" y="125"/>
                  </a:cubicBezTo>
                  <a:cubicBezTo>
                    <a:pt x="292" y="122"/>
                    <a:pt x="292" y="119"/>
                    <a:pt x="291" y="117"/>
                  </a:cubicBezTo>
                  <a:cubicBezTo>
                    <a:pt x="295" y="112"/>
                    <a:pt x="292" y="101"/>
                    <a:pt x="296" y="95"/>
                  </a:cubicBezTo>
                  <a:cubicBezTo>
                    <a:pt x="295" y="93"/>
                    <a:pt x="295" y="86"/>
                    <a:pt x="295" y="78"/>
                  </a:cubicBezTo>
                  <a:cubicBezTo>
                    <a:pt x="294" y="71"/>
                    <a:pt x="293" y="64"/>
                    <a:pt x="291" y="62"/>
                  </a:cubicBezTo>
                  <a:cubicBezTo>
                    <a:pt x="292" y="62"/>
                    <a:pt x="292" y="60"/>
                    <a:pt x="292" y="63"/>
                  </a:cubicBezTo>
                  <a:cubicBezTo>
                    <a:pt x="292" y="57"/>
                    <a:pt x="292" y="50"/>
                    <a:pt x="290" y="44"/>
                  </a:cubicBezTo>
                  <a:cubicBezTo>
                    <a:pt x="292" y="41"/>
                    <a:pt x="292" y="41"/>
                    <a:pt x="292" y="41"/>
                  </a:cubicBezTo>
                  <a:cubicBezTo>
                    <a:pt x="290" y="36"/>
                    <a:pt x="287" y="32"/>
                    <a:pt x="285" y="27"/>
                  </a:cubicBezTo>
                  <a:cubicBezTo>
                    <a:pt x="284" y="24"/>
                    <a:pt x="283" y="22"/>
                    <a:pt x="283" y="20"/>
                  </a:cubicBezTo>
                  <a:cubicBezTo>
                    <a:pt x="282" y="18"/>
                    <a:pt x="282" y="17"/>
                    <a:pt x="282" y="16"/>
                  </a:cubicBezTo>
                  <a:cubicBezTo>
                    <a:pt x="282" y="15"/>
                    <a:pt x="282" y="15"/>
                    <a:pt x="283" y="16"/>
                  </a:cubicBezTo>
                  <a:cubicBezTo>
                    <a:pt x="284" y="16"/>
                    <a:pt x="285" y="18"/>
                    <a:pt x="286" y="20"/>
                  </a:cubicBezTo>
                  <a:cubicBezTo>
                    <a:pt x="282" y="13"/>
                    <a:pt x="279" y="9"/>
                    <a:pt x="277" y="6"/>
                  </a:cubicBezTo>
                  <a:cubicBezTo>
                    <a:pt x="276" y="6"/>
                    <a:pt x="276" y="5"/>
                    <a:pt x="276" y="6"/>
                  </a:cubicBezTo>
                  <a:cubicBezTo>
                    <a:pt x="275" y="6"/>
                    <a:pt x="274" y="6"/>
                    <a:pt x="274" y="6"/>
                  </a:cubicBezTo>
                  <a:cubicBezTo>
                    <a:pt x="273" y="7"/>
                    <a:pt x="272" y="7"/>
                    <a:pt x="271" y="7"/>
                  </a:cubicBezTo>
                  <a:cubicBezTo>
                    <a:pt x="269" y="8"/>
                    <a:pt x="268" y="9"/>
                    <a:pt x="266" y="9"/>
                  </a:cubicBezTo>
                  <a:cubicBezTo>
                    <a:pt x="263" y="11"/>
                    <a:pt x="258" y="14"/>
                    <a:pt x="253" y="20"/>
                  </a:cubicBezTo>
                  <a:cubicBezTo>
                    <a:pt x="253" y="20"/>
                    <a:pt x="253" y="19"/>
                    <a:pt x="253" y="18"/>
                  </a:cubicBezTo>
                  <a:cubicBezTo>
                    <a:pt x="252" y="19"/>
                    <a:pt x="251" y="20"/>
                    <a:pt x="251" y="21"/>
                  </a:cubicBezTo>
                  <a:cubicBezTo>
                    <a:pt x="250" y="21"/>
                    <a:pt x="249" y="22"/>
                    <a:pt x="249" y="23"/>
                  </a:cubicBezTo>
                  <a:cubicBezTo>
                    <a:pt x="248" y="25"/>
                    <a:pt x="247" y="27"/>
                    <a:pt x="246" y="29"/>
                  </a:cubicBezTo>
                  <a:cubicBezTo>
                    <a:pt x="244" y="32"/>
                    <a:pt x="243" y="36"/>
                    <a:pt x="241" y="37"/>
                  </a:cubicBezTo>
                  <a:cubicBezTo>
                    <a:pt x="239" y="40"/>
                    <a:pt x="236" y="46"/>
                    <a:pt x="234" y="54"/>
                  </a:cubicBezTo>
                  <a:cubicBezTo>
                    <a:pt x="232" y="62"/>
                    <a:pt x="230" y="71"/>
                    <a:pt x="228" y="81"/>
                  </a:cubicBezTo>
                  <a:cubicBezTo>
                    <a:pt x="225" y="101"/>
                    <a:pt x="224" y="124"/>
                    <a:pt x="221" y="142"/>
                  </a:cubicBezTo>
                  <a:cubicBezTo>
                    <a:pt x="223" y="139"/>
                    <a:pt x="223" y="143"/>
                    <a:pt x="221" y="148"/>
                  </a:cubicBezTo>
                  <a:cubicBezTo>
                    <a:pt x="221" y="150"/>
                    <a:pt x="220" y="153"/>
                    <a:pt x="220" y="155"/>
                  </a:cubicBezTo>
                  <a:cubicBezTo>
                    <a:pt x="220" y="156"/>
                    <a:pt x="220" y="157"/>
                    <a:pt x="221" y="157"/>
                  </a:cubicBezTo>
                  <a:cubicBezTo>
                    <a:pt x="220" y="158"/>
                    <a:pt x="219" y="159"/>
                    <a:pt x="218" y="156"/>
                  </a:cubicBezTo>
                  <a:cubicBezTo>
                    <a:pt x="218" y="161"/>
                    <a:pt x="217" y="163"/>
                    <a:pt x="216" y="165"/>
                  </a:cubicBezTo>
                  <a:cubicBezTo>
                    <a:pt x="216" y="165"/>
                    <a:pt x="216" y="165"/>
                    <a:pt x="216" y="165"/>
                  </a:cubicBezTo>
                  <a:cubicBezTo>
                    <a:pt x="216" y="165"/>
                    <a:pt x="216" y="165"/>
                    <a:pt x="216" y="165"/>
                  </a:cubicBezTo>
                  <a:cubicBezTo>
                    <a:pt x="215" y="165"/>
                    <a:pt x="215" y="165"/>
                    <a:pt x="215" y="165"/>
                  </a:cubicBezTo>
                  <a:cubicBezTo>
                    <a:pt x="215" y="164"/>
                    <a:pt x="214" y="164"/>
                    <a:pt x="214" y="164"/>
                  </a:cubicBezTo>
                  <a:cubicBezTo>
                    <a:pt x="213" y="164"/>
                    <a:pt x="212" y="163"/>
                    <a:pt x="211" y="163"/>
                  </a:cubicBezTo>
                  <a:cubicBezTo>
                    <a:pt x="211" y="161"/>
                    <a:pt x="213" y="162"/>
                    <a:pt x="212" y="161"/>
                  </a:cubicBezTo>
                  <a:cubicBezTo>
                    <a:pt x="212" y="161"/>
                    <a:pt x="210" y="160"/>
                    <a:pt x="210" y="159"/>
                  </a:cubicBezTo>
                  <a:cubicBezTo>
                    <a:pt x="210" y="158"/>
                    <a:pt x="211" y="159"/>
                    <a:pt x="212" y="159"/>
                  </a:cubicBezTo>
                  <a:cubicBezTo>
                    <a:pt x="210" y="157"/>
                    <a:pt x="209" y="156"/>
                    <a:pt x="207" y="156"/>
                  </a:cubicBezTo>
                  <a:cubicBezTo>
                    <a:pt x="206" y="156"/>
                    <a:pt x="205" y="155"/>
                    <a:pt x="204" y="155"/>
                  </a:cubicBezTo>
                  <a:cubicBezTo>
                    <a:pt x="203" y="155"/>
                    <a:pt x="202" y="155"/>
                    <a:pt x="201" y="155"/>
                  </a:cubicBezTo>
                  <a:cubicBezTo>
                    <a:pt x="199" y="146"/>
                    <a:pt x="197" y="142"/>
                    <a:pt x="193" y="136"/>
                  </a:cubicBezTo>
                  <a:cubicBezTo>
                    <a:pt x="193" y="133"/>
                    <a:pt x="192" y="128"/>
                    <a:pt x="196" y="138"/>
                  </a:cubicBezTo>
                  <a:cubicBezTo>
                    <a:pt x="195" y="135"/>
                    <a:pt x="192" y="126"/>
                    <a:pt x="190" y="117"/>
                  </a:cubicBezTo>
                  <a:cubicBezTo>
                    <a:pt x="188" y="108"/>
                    <a:pt x="186" y="100"/>
                    <a:pt x="185" y="100"/>
                  </a:cubicBezTo>
                  <a:cubicBezTo>
                    <a:pt x="185" y="98"/>
                    <a:pt x="183" y="91"/>
                    <a:pt x="182" y="89"/>
                  </a:cubicBezTo>
                  <a:cubicBezTo>
                    <a:pt x="180" y="75"/>
                    <a:pt x="180" y="73"/>
                    <a:pt x="176" y="59"/>
                  </a:cubicBezTo>
                  <a:cubicBezTo>
                    <a:pt x="177" y="63"/>
                    <a:pt x="177" y="63"/>
                    <a:pt x="177" y="63"/>
                  </a:cubicBezTo>
                  <a:cubicBezTo>
                    <a:pt x="172" y="59"/>
                    <a:pt x="173" y="52"/>
                    <a:pt x="169" y="41"/>
                  </a:cubicBezTo>
                  <a:cubicBezTo>
                    <a:pt x="170" y="41"/>
                    <a:pt x="170" y="41"/>
                    <a:pt x="170" y="41"/>
                  </a:cubicBezTo>
                  <a:cubicBezTo>
                    <a:pt x="169" y="37"/>
                    <a:pt x="168" y="35"/>
                    <a:pt x="167" y="33"/>
                  </a:cubicBezTo>
                  <a:cubicBezTo>
                    <a:pt x="167" y="30"/>
                    <a:pt x="166" y="29"/>
                    <a:pt x="165" y="27"/>
                  </a:cubicBezTo>
                  <a:cubicBezTo>
                    <a:pt x="164" y="24"/>
                    <a:pt x="163" y="22"/>
                    <a:pt x="162" y="21"/>
                  </a:cubicBezTo>
                  <a:cubicBezTo>
                    <a:pt x="161" y="19"/>
                    <a:pt x="161" y="18"/>
                    <a:pt x="159" y="15"/>
                  </a:cubicBezTo>
                  <a:cubicBezTo>
                    <a:pt x="157" y="12"/>
                    <a:pt x="155" y="7"/>
                    <a:pt x="150" y="0"/>
                  </a:cubicBezTo>
                  <a:cubicBezTo>
                    <a:pt x="151" y="4"/>
                    <a:pt x="151" y="4"/>
                    <a:pt x="151" y="4"/>
                  </a:cubicBezTo>
                  <a:cubicBezTo>
                    <a:pt x="150" y="5"/>
                    <a:pt x="149" y="4"/>
                    <a:pt x="148" y="3"/>
                  </a:cubicBezTo>
                  <a:cubicBezTo>
                    <a:pt x="148" y="3"/>
                    <a:pt x="148" y="3"/>
                    <a:pt x="148" y="3"/>
                  </a:cubicBezTo>
                  <a:cubicBezTo>
                    <a:pt x="148" y="3"/>
                    <a:pt x="148" y="3"/>
                    <a:pt x="148" y="3"/>
                  </a:cubicBezTo>
                  <a:cubicBezTo>
                    <a:pt x="148" y="3"/>
                    <a:pt x="147" y="3"/>
                    <a:pt x="147" y="3"/>
                  </a:cubicBezTo>
                  <a:cubicBezTo>
                    <a:pt x="147" y="3"/>
                    <a:pt x="147" y="4"/>
                    <a:pt x="146" y="4"/>
                  </a:cubicBezTo>
                  <a:cubicBezTo>
                    <a:pt x="145" y="5"/>
                    <a:pt x="144" y="6"/>
                    <a:pt x="143" y="7"/>
                  </a:cubicBezTo>
                  <a:cubicBezTo>
                    <a:pt x="141" y="9"/>
                    <a:pt x="139" y="11"/>
                    <a:pt x="137" y="13"/>
                  </a:cubicBezTo>
                  <a:cubicBezTo>
                    <a:pt x="136" y="14"/>
                    <a:pt x="135" y="15"/>
                    <a:pt x="135" y="16"/>
                  </a:cubicBezTo>
                  <a:cubicBezTo>
                    <a:pt x="133" y="18"/>
                    <a:pt x="133" y="18"/>
                    <a:pt x="133" y="18"/>
                  </a:cubicBezTo>
                  <a:cubicBezTo>
                    <a:pt x="131" y="21"/>
                    <a:pt x="131" y="21"/>
                    <a:pt x="131" y="21"/>
                  </a:cubicBezTo>
                  <a:cubicBezTo>
                    <a:pt x="131" y="21"/>
                    <a:pt x="130" y="22"/>
                    <a:pt x="130" y="23"/>
                  </a:cubicBezTo>
                  <a:cubicBezTo>
                    <a:pt x="129" y="25"/>
                    <a:pt x="128" y="27"/>
                    <a:pt x="128" y="29"/>
                  </a:cubicBezTo>
                  <a:cubicBezTo>
                    <a:pt x="127" y="32"/>
                    <a:pt x="127" y="33"/>
                    <a:pt x="127" y="35"/>
                  </a:cubicBezTo>
                  <a:cubicBezTo>
                    <a:pt x="127" y="33"/>
                    <a:pt x="128" y="31"/>
                    <a:pt x="129" y="29"/>
                  </a:cubicBezTo>
                  <a:cubicBezTo>
                    <a:pt x="129" y="30"/>
                    <a:pt x="129" y="32"/>
                    <a:pt x="128" y="33"/>
                  </a:cubicBezTo>
                  <a:cubicBezTo>
                    <a:pt x="128" y="34"/>
                    <a:pt x="128" y="35"/>
                    <a:pt x="127" y="37"/>
                  </a:cubicBezTo>
                  <a:cubicBezTo>
                    <a:pt x="126" y="39"/>
                    <a:pt x="125" y="42"/>
                    <a:pt x="124" y="45"/>
                  </a:cubicBezTo>
                  <a:cubicBezTo>
                    <a:pt x="122" y="51"/>
                    <a:pt x="120" y="58"/>
                    <a:pt x="120" y="62"/>
                  </a:cubicBezTo>
                  <a:cubicBezTo>
                    <a:pt x="120" y="64"/>
                    <a:pt x="119" y="59"/>
                    <a:pt x="119" y="57"/>
                  </a:cubicBezTo>
                  <a:cubicBezTo>
                    <a:pt x="118" y="68"/>
                    <a:pt x="119" y="69"/>
                    <a:pt x="120" y="69"/>
                  </a:cubicBezTo>
                  <a:cubicBezTo>
                    <a:pt x="121" y="69"/>
                    <a:pt x="122" y="68"/>
                    <a:pt x="124" y="76"/>
                  </a:cubicBezTo>
                  <a:cubicBezTo>
                    <a:pt x="123" y="80"/>
                    <a:pt x="120" y="73"/>
                    <a:pt x="121" y="84"/>
                  </a:cubicBezTo>
                  <a:cubicBezTo>
                    <a:pt x="121" y="87"/>
                    <a:pt x="124" y="95"/>
                    <a:pt x="127" y="104"/>
                  </a:cubicBezTo>
                  <a:cubicBezTo>
                    <a:pt x="129" y="113"/>
                    <a:pt x="133" y="123"/>
                    <a:pt x="133" y="131"/>
                  </a:cubicBezTo>
                  <a:cubicBezTo>
                    <a:pt x="133" y="129"/>
                    <a:pt x="133" y="127"/>
                    <a:pt x="134" y="127"/>
                  </a:cubicBezTo>
                  <a:cubicBezTo>
                    <a:pt x="134" y="126"/>
                    <a:pt x="134" y="127"/>
                    <a:pt x="135" y="127"/>
                  </a:cubicBezTo>
                  <a:cubicBezTo>
                    <a:pt x="135" y="128"/>
                    <a:pt x="135" y="128"/>
                    <a:pt x="135" y="129"/>
                  </a:cubicBezTo>
                  <a:cubicBezTo>
                    <a:pt x="136" y="129"/>
                    <a:pt x="136" y="130"/>
                    <a:pt x="136" y="130"/>
                  </a:cubicBezTo>
                  <a:cubicBezTo>
                    <a:pt x="137" y="134"/>
                    <a:pt x="137" y="138"/>
                    <a:pt x="137" y="141"/>
                  </a:cubicBezTo>
                  <a:cubicBezTo>
                    <a:pt x="137" y="144"/>
                    <a:pt x="137" y="146"/>
                    <a:pt x="140" y="153"/>
                  </a:cubicBezTo>
                  <a:cubicBezTo>
                    <a:pt x="139" y="153"/>
                    <a:pt x="139" y="153"/>
                    <a:pt x="139" y="152"/>
                  </a:cubicBezTo>
                  <a:cubicBezTo>
                    <a:pt x="139" y="154"/>
                    <a:pt x="140" y="156"/>
                    <a:pt x="140" y="159"/>
                  </a:cubicBezTo>
                  <a:cubicBezTo>
                    <a:pt x="140" y="160"/>
                    <a:pt x="140" y="162"/>
                    <a:pt x="140" y="163"/>
                  </a:cubicBezTo>
                  <a:cubicBezTo>
                    <a:pt x="140" y="165"/>
                    <a:pt x="140" y="165"/>
                    <a:pt x="140" y="165"/>
                  </a:cubicBezTo>
                  <a:cubicBezTo>
                    <a:pt x="140" y="166"/>
                    <a:pt x="140" y="166"/>
                    <a:pt x="140" y="166"/>
                  </a:cubicBezTo>
                  <a:cubicBezTo>
                    <a:pt x="140" y="167"/>
                    <a:pt x="140" y="167"/>
                    <a:pt x="140" y="167"/>
                  </a:cubicBezTo>
                  <a:cubicBezTo>
                    <a:pt x="140" y="167"/>
                    <a:pt x="140" y="167"/>
                    <a:pt x="140" y="167"/>
                  </a:cubicBezTo>
                  <a:cubicBezTo>
                    <a:pt x="138" y="167"/>
                    <a:pt x="137" y="166"/>
                    <a:pt x="136" y="167"/>
                  </a:cubicBezTo>
                  <a:cubicBezTo>
                    <a:pt x="132" y="154"/>
                    <a:pt x="129" y="152"/>
                    <a:pt x="125" y="147"/>
                  </a:cubicBezTo>
                  <a:cubicBezTo>
                    <a:pt x="123" y="144"/>
                    <a:pt x="121" y="141"/>
                    <a:pt x="119" y="138"/>
                  </a:cubicBezTo>
                  <a:cubicBezTo>
                    <a:pt x="119" y="137"/>
                    <a:pt x="118" y="135"/>
                    <a:pt x="117" y="134"/>
                  </a:cubicBezTo>
                  <a:cubicBezTo>
                    <a:pt x="117" y="133"/>
                    <a:pt x="117" y="132"/>
                    <a:pt x="118" y="132"/>
                  </a:cubicBezTo>
                  <a:cubicBezTo>
                    <a:pt x="113" y="124"/>
                    <a:pt x="108" y="116"/>
                    <a:pt x="103" y="108"/>
                  </a:cubicBezTo>
                  <a:cubicBezTo>
                    <a:pt x="104" y="108"/>
                    <a:pt x="104" y="108"/>
                    <a:pt x="104" y="108"/>
                  </a:cubicBezTo>
                  <a:cubicBezTo>
                    <a:pt x="99" y="101"/>
                    <a:pt x="95" y="96"/>
                    <a:pt x="92" y="92"/>
                  </a:cubicBezTo>
                  <a:cubicBezTo>
                    <a:pt x="90" y="91"/>
                    <a:pt x="89" y="89"/>
                    <a:pt x="87" y="88"/>
                  </a:cubicBezTo>
                  <a:cubicBezTo>
                    <a:pt x="85" y="87"/>
                    <a:pt x="84" y="86"/>
                    <a:pt x="82" y="84"/>
                  </a:cubicBezTo>
                  <a:cubicBezTo>
                    <a:pt x="78" y="80"/>
                    <a:pt x="81" y="82"/>
                    <a:pt x="82" y="83"/>
                  </a:cubicBezTo>
                  <a:cubicBezTo>
                    <a:pt x="75" y="76"/>
                    <a:pt x="70" y="73"/>
                    <a:pt x="65" y="71"/>
                  </a:cubicBezTo>
                  <a:cubicBezTo>
                    <a:pt x="60" y="69"/>
                    <a:pt x="56" y="69"/>
                    <a:pt x="52" y="69"/>
                  </a:cubicBezTo>
                  <a:cubicBezTo>
                    <a:pt x="50" y="69"/>
                    <a:pt x="50" y="69"/>
                    <a:pt x="50" y="69"/>
                  </a:cubicBezTo>
                  <a:cubicBezTo>
                    <a:pt x="50" y="69"/>
                    <a:pt x="50" y="69"/>
                    <a:pt x="50" y="69"/>
                  </a:cubicBezTo>
                  <a:cubicBezTo>
                    <a:pt x="50" y="69"/>
                    <a:pt x="50" y="69"/>
                    <a:pt x="50" y="69"/>
                  </a:cubicBezTo>
                  <a:cubicBezTo>
                    <a:pt x="49" y="70"/>
                    <a:pt x="49" y="71"/>
                    <a:pt x="49" y="72"/>
                  </a:cubicBezTo>
                  <a:cubicBezTo>
                    <a:pt x="49" y="74"/>
                    <a:pt x="49" y="76"/>
                    <a:pt x="49" y="78"/>
                  </a:cubicBezTo>
                  <a:cubicBezTo>
                    <a:pt x="49" y="80"/>
                    <a:pt x="49" y="81"/>
                    <a:pt x="49" y="82"/>
                  </a:cubicBezTo>
                  <a:cubicBezTo>
                    <a:pt x="49" y="82"/>
                    <a:pt x="49" y="83"/>
                    <a:pt x="49" y="84"/>
                  </a:cubicBezTo>
                  <a:cubicBezTo>
                    <a:pt x="49" y="84"/>
                    <a:pt x="49" y="85"/>
                    <a:pt x="49" y="86"/>
                  </a:cubicBezTo>
                  <a:cubicBezTo>
                    <a:pt x="49" y="89"/>
                    <a:pt x="50" y="92"/>
                    <a:pt x="50" y="96"/>
                  </a:cubicBezTo>
                  <a:cubicBezTo>
                    <a:pt x="50" y="97"/>
                    <a:pt x="49" y="97"/>
                    <a:pt x="48" y="98"/>
                  </a:cubicBezTo>
                  <a:cubicBezTo>
                    <a:pt x="49" y="99"/>
                    <a:pt x="49" y="101"/>
                    <a:pt x="49" y="103"/>
                  </a:cubicBezTo>
                  <a:cubicBezTo>
                    <a:pt x="49" y="104"/>
                    <a:pt x="49" y="105"/>
                    <a:pt x="49" y="106"/>
                  </a:cubicBezTo>
                  <a:cubicBezTo>
                    <a:pt x="49" y="107"/>
                    <a:pt x="50" y="108"/>
                    <a:pt x="50" y="109"/>
                  </a:cubicBezTo>
                  <a:cubicBezTo>
                    <a:pt x="50" y="113"/>
                    <a:pt x="51" y="119"/>
                    <a:pt x="52" y="125"/>
                  </a:cubicBezTo>
                  <a:cubicBezTo>
                    <a:pt x="54" y="137"/>
                    <a:pt x="58" y="151"/>
                    <a:pt x="64" y="162"/>
                  </a:cubicBezTo>
                  <a:cubicBezTo>
                    <a:pt x="64" y="162"/>
                    <a:pt x="63" y="162"/>
                    <a:pt x="62" y="160"/>
                  </a:cubicBezTo>
                  <a:cubicBezTo>
                    <a:pt x="68" y="173"/>
                    <a:pt x="75" y="189"/>
                    <a:pt x="80" y="202"/>
                  </a:cubicBezTo>
                  <a:cubicBezTo>
                    <a:pt x="83" y="209"/>
                    <a:pt x="86" y="215"/>
                    <a:pt x="89" y="220"/>
                  </a:cubicBezTo>
                  <a:cubicBezTo>
                    <a:pt x="90" y="223"/>
                    <a:pt x="91" y="225"/>
                    <a:pt x="93" y="226"/>
                  </a:cubicBezTo>
                  <a:cubicBezTo>
                    <a:pt x="93" y="227"/>
                    <a:pt x="94" y="227"/>
                    <a:pt x="94" y="228"/>
                  </a:cubicBezTo>
                  <a:cubicBezTo>
                    <a:pt x="95" y="228"/>
                    <a:pt x="95" y="228"/>
                    <a:pt x="96" y="229"/>
                  </a:cubicBezTo>
                  <a:cubicBezTo>
                    <a:pt x="98" y="232"/>
                    <a:pt x="100" y="236"/>
                    <a:pt x="103" y="240"/>
                  </a:cubicBezTo>
                  <a:cubicBezTo>
                    <a:pt x="100" y="233"/>
                    <a:pt x="101" y="233"/>
                    <a:pt x="103" y="236"/>
                  </a:cubicBezTo>
                  <a:cubicBezTo>
                    <a:pt x="105" y="238"/>
                    <a:pt x="108" y="242"/>
                    <a:pt x="107" y="238"/>
                  </a:cubicBezTo>
                  <a:cubicBezTo>
                    <a:pt x="108" y="241"/>
                    <a:pt x="110" y="245"/>
                    <a:pt x="110" y="247"/>
                  </a:cubicBezTo>
                  <a:cubicBezTo>
                    <a:pt x="112" y="251"/>
                    <a:pt x="107" y="249"/>
                    <a:pt x="106" y="248"/>
                  </a:cubicBezTo>
                  <a:cubicBezTo>
                    <a:pt x="105" y="248"/>
                    <a:pt x="105" y="248"/>
                    <a:pt x="105" y="248"/>
                  </a:cubicBezTo>
                  <a:cubicBezTo>
                    <a:pt x="106" y="247"/>
                    <a:pt x="106" y="247"/>
                    <a:pt x="106" y="247"/>
                  </a:cubicBezTo>
                  <a:cubicBezTo>
                    <a:pt x="106" y="247"/>
                    <a:pt x="107" y="247"/>
                    <a:pt x="107" y="247"/>
                  </a:cubicBezTo>
                  <a:cubicBezTo>
                    <a:pt x="107" y="247"/>
                    <a:pt x="107" y="247"/>
                    <a:pt x="107" y="247"/>
                  </a:cubicBezTo>
                  <a:cubicBezTo>
                    <a:pt x="108" y="247"/>
                    <a:pt x="108" y="247"/>
                    <a:pt x="108" y="247"/>
                  </a:cubicBezTo>
                  <a:cubicBezTo>
                    <a:pt x="108" y="247"/>
                    <a:pt x="108" y="247"/>
                    <a:pt x="108" y="247"/>
                  </a:cubicBezTo>
                  <a:cubicBezTo>
                    <a:pt x="108" y="246"/>
                    <a:pt x="108" y="246"/>
                    <a:pt x="108" y="246"/>
                  </a:cubicBezTo>
                  <a:cubicBezTo>
                    <a:pt x="107" y="245"/>
                    <a:pt x="106" y="244"/>
                    <a:pt x="106" y="244"/>
                  </a:cubicBezTo>
                  <a:cubicBezTo>
                    <a:pt x="106" y="244"/>
                    <a:pt x="105" y="245"/>
                    <a:pt x="105" y="245"/>
                  </a:cubicBezTo>
                  <a:cubicBezTo>
                    <a:pt x="105" y="245"/>
                    <a:pt x="106" y="245"/>
                    <a:pt x="105" y="245"/>
                  </a:cubicBezTo>
                  <a:cubicBezTo>
                    <a:pt x="102" y="245"/>
                    <a:pt x="100" y="244"/>
                    <a:pt x="97" y="244"/>
                  </a:cubicBezTo>
                  <a:cubicBezTo>
                    <a:pt x="91" y="243"/>
                    <a:pt x="86" y="241"/>
                    <a:pt x="86" y="239"/>
                  </a:cubicBezTo>
                  <a:cubicBezTo>
                    <a:pt x="84" y="239"/>
                    <a:pt x="84" y="239"/>
                    <a:pt x="84" y="239"/>
                  </a:cubicBezTo>
                  <a:cubicBezTo>
                    <a:pt x="80" y="237"/>
                    <a:pt x="80" y="237"/>
                    <a:pt x="80" y="237"/>
                  </a:cubicBezTo>
                  <a:cubicBezTo>
                    <a:pt x="72" y="234"/>
                    <a:pt x="72" y="234"/>
                    <a:pt x="72" y="234"/>
                  </a:cubicBezTo>
                  <a:cubicBezTo>
                    <a:pt x="66" y="232"/>
                    <a:pt x="61" y="230"/>
                    <a:pt x="55" y="228"/>
                  </a:cubicBezTo>
                  <a:cubicBezTo>
                    <a:pt x="49" y="226"/>
                    <a:pt x="43" y="224"/>
                    <a:pt x="37" y="223"/>
                  </a:cubicBezTo>
                  <a:cubicBezTo>
                    <a:pt x="33" y="222"/>
                    <a:pt x="29" y="222"/>
                    <a:pt x="25" y="222"/>
                  </a:cubicBezTo>
                  <a:cubicBezTo>
                    <a:pt x="21" y="222"/>
                    <a:pt x="17" y="223"/>
                    <a:pt x="13" y="225"/>
                  </a:cubicBezTo>
                  <a:cubicBezTo>
                    <a:pt x="10" y="226"/>
                    <a:pt x="7" y="229"/>
                    <a:pt x="4" y="231"/>
                  </a:cubicBezTo>
                  <a:cubicBezTo>
                    <a:pt x="2" y="234"/>
                    <a:pt x="0" y="237"/>
                    <a:pt x="0" y="241"/>
                  </a:cubicBezTo>
                  <a:cubicBezTo>
                    <a:pt x="0" y="248"/>
                    <a:pt x="5" y="254"/>
                    <a:pt x="12" y="259"/>
                  </a:cubicBezTo>
                  <a:cubicBezTo>
                    <a:pt x="13" y="260"/>
                    <a:pt x="15" y="261"/>
                    <a:pt x="17" y="263"/>
                  </a:cubicBezTo>
                  <a:cubicBezTo>
                    <a:pt x="19" y="264"/>
                    <a:pt x="21" y="265"/>
                    <a:pt x="22" y="266"/>
                  </a:cubicBezTo>
                  <a:cubicBezTo>
                    <a:pt x="25" y="267"/>
                    <a:pt x="27" y="269"/>
                    <a:pt x="30" y="270"/>
                  </a:cubicBezTo>
                  <a:cubicBezTo>
                    <a:pt x="35" y="273"/>
                    <a:pt x="40" y="275"/>
                    <a:pt x="46" y="277"/>
                  </a:cubicBezTo>
                  <a:cubicBezTo>
                    <a:pt x="42" y="272"/>
                    <a:pt x="42" y="272"/>
                    <a:pt x="42" y="272"/>
                  </a:cubicBezTo>
                  <a:cubicBezTo>
                    <a:pt x="47" y="275"/>
                    <a:pt x="52" y="277"/>
                    <a:pt x="56" y="278"/>
                  </a:cubicBezTo>
                  <a:cubicBezTo>
                    <a:pt x="60" y="281"/>
                    <a:pt x="61" y="283"/>
                    <a:pt x="50" y="278"/>
                  </a:cubicBezTo>
                  <a:cubicBezTo>
                    <a:pt x="55" y="282"/>
                    <a:pt x="68" y="284"/>
                    <a:pt x="69" y="283"/>
                  </a:cubicBezTo>
                  <a:cubicBezTo>
                    <a:pt x="89" y="292"/>
                    <a:pt x="60" y="284"/>
                    <a:pt x="66" y="286"/>
                  </a:cubicBezTo>
                  <a:cubicBezTo>
                    <a:pt x="75" y="289"/>
                    <a:pt x="75" y="289"/>
                    <a:pt x="75" y="289"/>
                  </a:cubicBezTo>
                  <a:cubicBezTo>
                    <a:pt x="73" y="288"/>
                    <a:pt x="73" y="288"/>
                    <a:pt x="73" y="288"/>
                  </a:cubicBezTo>
                  <a:cubicBezTo>
                    <a:pt x="80" y="289"/>
                    <a:pt x="81" y="288"/>
                    <a:pt x="93" y="293"/>
                  </a:cubicBezTo>
                  <a:cubicBezTo>
                    <a:pt x="101" y="296"/>
                    <a:pt x="97" y="296"/>
                    <a:pt x="100" y="297"/>
                  </a:cubicBezTo>
                  <a:cubicBezTo>
                    <a:pt x="100" y="298"/>
                    <a:pt x="101" y="298"/>
                    <a:pt x="104" y="299"/>
                  </a:cubicBezTo>
                  <a:cubicBezTo>
                    <a:pt x="107" y="300"/>
                    <a:pt x="109" y="302"/>
                    <a:pt x="110" y="302"/>
                  </a:cubicBezTo>
                  <a:cubicBezTo>
                    <a:pt x="112" y="304"/>
                    <a:pt x="115" y="306"/>
                    <a:pt x="117" y="309"/>
                  </a:cubicBezTo>
                  <a:cubicBezTo>
                    <a:pt x="116" y="308"/>
                    <a:pt x="116" y="307"/>
                    <a:pt x="115" y="306"/>
                  </a:cubicBezTo>
                  <a:cubicBezTo>
                    <a:pt x="113" y="302"/>
                    <a:pt x="113" y="302"/>
                    <a:pt x="113" y="302"/>
                  </a:cubicBezTo>
                  <a:cubicBezTo>
                    <a:pt x="120" y="307"/>
                    <a:pt x="125" y="315"/>
                    <a:pt x="121" y="307"/>
                  </a:cubicBezTo>
                  <a:cubicBezTo>
                    <a:pt x="121" y="308"/>
                    <a:pt x="122" y="308"/>
                    <a:pt x="122" y="309"/>
                  </a:cubicBezTo>
                  <a:cubicBezTo>
                    <a:pt x="123" y="310"/>
                    <a:pt x="124" y="311"/>
                    <a:pt x="124" y="313"/>
                  </a:cubicBezTo>
                  <a:cubicBezTo>
                    <a:pt x="125" y="314"/>
                    <a:pt x="126" y="315"/>
                    <a:pt x="126" y="316"/>
                  </a:cubicBezTo>
                  <a:cubicBezTo>
                    <a:pt x="127" y="318"/>
                    <a:pt x="128" y="319"/>
                    <a:pt x="129" y="321"/>
                  </a:cubicBezTo>
                  <a:cubicBezTo>
                    <a:pt x="132" y="327"/>
                    <a:pt x="136" y="335"/>
                    <a:pt x="139" y="343"/>
                  </a:cubicBezTo>
                  <a:cubicBezTo>
                    <a:pt x="145" y="359"/>
                    <a:pt x="149" y="375"/>
                    <a:pt x="150" y="379"/>
                  </a:cubicBezTo>
                  <a:cubicBezTo>
                    <a:pt x="155" y="391"/>
                    <a:pt x="158" y="402"/>
                    <a:pt x="162" y="417"/>
                  </a:cubicBezTo>
                  <a:cubicBezTo>
                    <a:pt x="162" y="413"/>
                    <a:pt x="163" y="410"/>
                    <a:pt x="167" y="422"/>
                  </a:cubicBezTo>
                  <a:cubicBezTo>
                    <a:pt x="160" y="420"/>
                    <a:pt x="173" y="445"/>
                    <a:pt x="172" y="456"/>
                  </a:cubicBezTo>
                  <a:cubicBezTo>
                    <a:pt x="172" y="447"/>
                    <a:pt x="185" y="490"/>
                    <a:pt x="183" y="475"/>
                  </a:cubicBezTo>
                  <a:cubicBezTo>
                    <a:pt x="186" y="486"/>
                    <a:pt x="182" y="477"/>
                    <a:pt x="183" y="485"/>
                  </a:cubicBezTo>
                  <a:cubicBezTo>
                    <a:pt x="193" y="508"/>
                    <a:pt x="199" y="538"/>
                    <a:pt x="208" y="568"/>
                  </a:cubicBezTo>
                  <a:cubicBezTo>
                    <a:pt x="209" y="568"/>
                    <a:pt x="208" y="563"/>
                    <a:pt x="211" y="569"/>
                  </a:cubicBezTo>
                  <a:cubicBezTo>
                    <a:pt x="211" y="575"/>
                    <a:pt x="212" y="580"/>
                    <a:pt x="212" y="586"/>
                  </a:cubicBezTo>
                  <a:cubicBezTo>
                    <a:pt x="214" y="592"/>
                    <a:pt x="217" y="590"/>
                    <a:pt x="218" y="602"/>
                  </a:cubicBezTo>
                  <a:cubicBezTo>
                    <a:pt x="218" y="600"/>
                    <a:pt x="218" y="598"/>
                    <a:pt x="220" y="602"/>
                  </a:cubicBezTo>
                  <a:cubicBezTo>
                    <a:pt x="225" y="632"/>
                    <a:pt x="233" y="662"/>
                    <a:pt x="239" y="693"/>
                  </a:cubicBezTo>
                  <a:cubicBezTo>
                    <a:pt x="245" y="723"/>
                    <a:pt x="249" y="755"/>
                    <a:pt x="248" y="786"/>
                  </a:cubicBezTo>
                  <a:cubicBezTo>
                    <a:pt x="249" y="777"/>
                    <a:pt x="249" y="783"/>
                    <a:pt x="250" y="789"/>
                  </a:cubicBezTo>
                  <a:cubicBezTo>
                    <a:pt x="250" y="785"/>
                    <a:pt x="251" y="789"/>
                    <a:pt x="252" y="788"/>
                  </a:cubicBezTo>
                  <a:cubicBezTo>
                    <a:pt x="252" y="801"/>
                    <a:pt x="252" y="801"/>
                    <a:pt x="252" y="801"/>
                  </a:cubicBezTo>
                  <a:cubicBezTo>
                    <a:pt x="251" y="814"/>
                    <a:pt x="251" y="814"/>
                    <a:pt x="251" y="814"/>
                  </a:cubicBezTo>
                  <a:cubicBezTo>
                    <a:pt x="253" y="817"/>
                    <a:pt x="253" y="824"/>
                    <a:pt x="253" y="830"/>
                  </a:cubicBezTo>
                  <a:cubicBezTo>
                    <a:pt x="253" y="837"/>
                    <a:pt x="253" y="843"/>
                    <a:pt x="254" y="845"/>
                  </a:cubicBezTo>
                  <a:cubicBezTo>
                    <a:pt x="254" y="837"/>
                    <a:pt x="254" y="837"/>
                    <a:pt x="254" y="837"/>
                  </a:cubicBezTo>
                  <a:cubicBezTo>
                    <a:pt x="256" y="842"/>
                    <a:pt x="257" y="838"/>
                    <a:pt x="259" y="833"/>
                  </a:cubicBezTo>
                  <a:cubicBezTo>
                    <a:pt x="261" y="828"/>
                    <a:pt x="262" y="822"/>
                    <a:pt x="264" y="823"/>
                  </a:cubicBezTo>
                  <a:cubicBezTo>
                    <a:pt x="262" y="817"/>
                    <a:pt x="263" y="808"/>
                    <a:pt x="264" y="799"/>
                  </a:cubicBezTo>
                  <a:cubicBezTo>
                    <a:pt x="264" y="790"/>
                    <a:pt x="264" y="780"/>
                    <a:pt x="261" y="770"/>
                  </a:cubicBezTo>
                  <a:cubicBezTo>
                    <a:pt x="261" y="765"/>
                    <a:pt x="263" y="773"/>
                    <a:pt x="263" y="771"/>
                  </a:cubicBezTo>
                  <a:cubicBezTo>
                    <a:pt x="261" y="766"/>
                    <a:pt x="260" y="760"/>
                    <a:pt x="260" y="748"/>
                  </a:cubicBezTo>
                  <a:cubicBezTo>
                    <a:pt x="260" y="750"/>
                    <a:pt x="260" y="750"/>
                    <a:pt x="260" y="750"/>
                  </a:cubicBezTo>
                  <a:cubicBezTo>
                    <a:pt x="259" y="741"/>
                    <a:pt x="258" y="735"/>
                    <a:pt x="257" y="728"/>
                  </a:cubicBezTo>
                  <a:cubicBezTo>
                    <a:pt x="257" y="722"/>
                    <a:pt x="256" y="716"/>
                    <a:pt x="255" y="710"/>
                  </a:cubicBezTo>
                  <a:cubicBezTo>
                    <a:pt x="255" y="704"/>
                    <a:pt x="254" y="698"/>
                    <a:pt x="253" y="691"/>
                  </a:cubicBezTo>
                  <a:cubicBezTo>
                    <a:pt x="252" y="684"/>
                    <a:pt x="251" y="676"/>
                    <a:pt x="249" y="667"/>
                  </a:cubicBezTo>
                  <a:cubicBezTo>
                    <a:pt x="248" y="670"/>
                    <a:pt x="248" y="670"/>
                    <a:pt x="248" y="670"/>
                  </a:cubicBezTo>
                  <a:cubicBezTo>
                    <a:pt x="247" y="663"/>
                    <a:pt x="247" y="661"/>
                    <a:pt x="247" y="657"/>
                  </a:cubicBezTo>
                  <a:cubicBezTo>
                    <a:pt x="242" y="649"/>
                    <a:pt x="251" y="679"/>
                    <a:pt x="246" y="671"/>
                  </a:cubicBezTo>
                  <a:cubicBezTo>
                    <a:pt x="248" y="660"/>
                    <a:pt x="235" y="618"/>
                    <a:pt x="237" y="610"/>
                  </a:cubicBezTo>
                  <a:cubicBezTo>
                    <a:pt x="234" y="598"/>
                    <a:pt x="236" y="614"/>
                    <a:pt x="233" y="602"/>
                  </a:cubicBezTo>
                  <a:cubicBezTo>
                    <a:pt x="233" y="599"/>
                    <a:pt x="233" y="599"/>
                    <a:pt x="233" y="599"/>
                  </a:cubicBezTo>
                  <a:cubicBezTo>
                    <a:pt x="231" y="596"/>
                    <a:pt x="231" y="596"/>
                    <a:pt x="231" y="596"/>
                  </a:cubicBezTo>
                  <a:cubicBezTo>
                    <a:pt x="229" y="588"/>
                    <a:pt x="230" y="584"/>
                    <a:pt x="231" y="584"/>
                  </a:cubicBezTo>
                  <a:cubicBezTo>
                    <a:pt x="231" y="586"/>
                    <a:pt x="232" y="589"/>
                    <a:pt x="233" y="591"/>
                  </a:cubicBezTo>
                  <a:cubicBezTo>
                    <a:pt x="232" y="581"/>
                    <a:pt x="225" y="563"/>
                    <a:pt x="224" y="560"/>
                  </a:cubicBezTo>
                  <a:cubicBezTo>
                    <a:pt x="227" y="571"/>
                    <a:pt x="227" y="571"/>
                    <a:pt x="227" y="571"/>
                  </a:cubicBezTo>
                  <a:cubicBezTo>
                    <a:pt x="217" y="540"/>
                    <a:pt x="207" y="501"/>
                    <a:pt x="194" y="472"/>
                  </a:cubicBezTo>
                  <a:cubicBezTo>
                    <a:pt x="194" y="474"/>
                    <a:pt x="194" y="474"/>
                    <a:pt x="194" y="474"/>
                  </a:cubicBezTo>
                  <a:cubicBezTo>
                    <a:pt x="185" y="452"/>
                    <a:pt x="189" y="456"/>
                    <a:pt x="180" y="431"/>
                  </a:cubicBezTo>
                  <a:cubicBezTo>
                    <a:pt x="180" y="432"/>
                    <a:pt x="180" y="432"/>
                    <a:pt x="180" y="432"/>
                  </a:cubicBezTo>
                  <a:cubicBezTo>
                    <a:pt x="178" y="427"/>
                    <a:pt x="175" y="420"/>
                    <a:pt x="173" y="414"/>
                  </a:cubicBezTo>
                  <a:cubicBezTo>
                    <a:pt x="176" y="419"/>
                    <a:pt x="171" y="401"/>
                    <a:pt x="174" y="409"/>
                  </a:cubicBezTo>
                  <a:cubicBezTo>
                    <a:pt x="165" y="385"/>
                    <a:pt x="169" y="397"/>
                    <a:pt x="162" y="382"/>
                  </a:cubicBezTo>
                  <a:cubicBezTo>
                    <a:pt x="162" y="377"/>
                    <a:pt x="162" y="377"/>
                    <a:pt x="162" y="377"/>
                  </a:cubicBezTo>
                  <a:cubicBezTo>
                    <a:pt x="159" y="372"/>
                    <a:pt x="158" y="372"/>
                    <a:pt x="154" y="359"/>
                  </a:cubicBezTo>
                  <a:cubicBezTo>
                    <a:pt x="159" y="369"/>
                    <a:pt x="154" y="350"/>
                    <a:pt x="159" y="362"/>
                  </a:cubicBezTo>
                  <a:cubicBezTo>
                    <a:pt x="157" y="348"/>
                    <a:pt x="152" y="338"/>
                    <a:pt x="148" y="330"/>
                  </a:cubicBezTo>
                  <a:cubicBezTo>
                    <a:pt x="147" y="328"/>
                    <a:pt x="146" y="326"/>
                    <a:pt x="145" y="325"/>
                  </a:cubicBezTo>
                  <a:cubicBezTo>
                    <a:pt x="144" y="323"/>
                    <a:pt x="143" y="321"/>
                    <a:pt x="142" y="320"/>
                  </a:cubicBezTo>
                  <a:cubicBezTo>
                    <a:pt x="141" y="316"/>
                    <a:pt x="139" y="313"/>
                    <a:pt x="139" y="310"/>
                  </a:cubicBezTo>
                  <a:cubicBezTo>
                    <a:pt x="136" y="307"/>
                    <a:pt x="135" y="308"/>
                    <a:pt x="136" y="309"/>
                  </a:cubicBezTo>
                  <a:cubicBezTo>
                    <a:pt x="136" y="311"/>
                    <a:pt x="138" y="314"/>
                    <a:pt x="140" y="317"/>
                  </a:cubicBezTo>
                  <a:cubicBezTo>
                    <a:pt x="141" y="320"/>
                    <a:pt x="143" y="323"/>
                    <a:pt x="144" y="325"/>
                  </a:cubicBezTo>
                  <a:cubicBezTo>
                    <a:pt x="145" y="327"/>
                    <a:pt x="145" y="328"/>
                    <a:pt x="144" y="327"/>
                  </a:cubicBezTo>
                  <a:cubicBezTo>
                    <a:pt x="146" y="333"/>
                    <a:pt x="137" y="318"/>
                    <a:pt x="132" y="311"/>
                  </a:cubicBezTo>
                  <a:cubicBezTo>
                    <a:pt x="130" y="308"/>
                    <a:pt x="130" y="305"/>
                    <a:pt x="128" y="302"/>
                  </a:cubicBezTo>
                  <a:cubicBezTo>
                    <a:pt x="127" y="300"/>
                    <a:pt x="126" y="298"/>
                    <a:pt x="125" y="296"/>
                  </a:cubicBezTo>
                  <a:cubicBezTo>
                    <a:pt x="123" y="294"/>
                    <a:pt x="121" y="292"/>
                    <a:pt x="119" y="290"/>
                  </a:cubicBezTo>
                  <a:cubicBezTo>
                    <a:pt x="118" y="289"/>
                    <a:pt x="117" y="288"/>
                    <a:pt x="116" y="287"/>
                  </a:cubicBezTo>
                  <a:cubicBezTo>
                    <a:pt x="115" y="287"/>
                    <a:pt x="113" y="286"/>
                    <a:pt x="112" y="285"/>
                  </a:cubicBezTo>
                  <a:cubicBezTo>
                    <a:pt x="110" y="284"/>
                    <a:pt x="107" y="283"/>
                    <a:pt x="105" y="282"/>
                  </a:cubicBezTo>
                  <a:cubicBezTo>
                    <a:pt x="107" y="283"/>
                    <a:pt x="107" y="283"/>
                    <a:pt x="109" y="283"/>
                  </a:cubicBezTo>
                  <a:cubicBezTo>
                    <a:pt x="102" y="279"/>
                    <a:pt x="93" y="279"/>
                    <a:pt x="84" y="274"/>
                  </a:cubicBezTo>
                  <a:cubicBezTo>
                    <a:pt x="78" y="274"/>
                    <a:pt x="72" y="269"/>
                    <a:pt x="69" y="271"/>
                  </a:cubicBezTo>
                  <a:cubicBezTo>
                    <a:pt x="89" y="278"/>
                    <a:pt x="89" y="278"/>
                    <a:pt x="89" y="278"/>
                  </a:cubicBezTo>
                  <a:cubicBezTo>
                    <a:pt x="77" y="275"/>
                    <a:pt x="66" y="275"/>
                    <a:pt x="49" y="266"/>
                  </a:cubicBezTo>
                  <a:cubicBezTo>
                    <a:pt x="51" y="266"/>
                    <a:pt x="56" y="267"/>
                    <a:pt x="60" y="268"/>
                  </a:cubicBezTo>
                  <a:cubicBezTo>
                    <a:pt x="55" y="265"/>
                    <a:pt x="50" y="265"/>
                    <a:pt x="45" y="261"/>
                  </a:cubicBezTo>
                  <a:cubicBezTo>
                    <a:pt x="46" y="260"/>
                    <a:pt x="52" y="263"/>
                    <a:pt x="59" y="265"/>
                  </a:cubicBezTo>
                  <a:cubicBezTo>
                    <a:pt x="66" y="268"/>
                    <a:pt x="74" y="271"/>
                    <a:pt x="80" y="272"/>
                  </a:cubicBezTo>
                  <a:cubicBezTo>
                    <a:pt x="75" y="269"/>
                    <a:pt x="58" y="266"/>
                    <a:pt x="65" y="265"/>
                  </a:cubicBezTo>
                  <a:cubicBezTo>
                    <a:pt x="55" y="266"/>
                    <a:pt x="45" y="257"/>
                    <a:pt x="31" y="253"/>
                  </a:cubicBezTo>
                  <a:cubicBezTo>
                    <a:pt x="32" y="252"/>
                    <a:pt x="32" y="252"/>
                    <a:pt x="32" y="252"/>
                  </a:cubicBezTo>
                  <a:cubicBezTo>
                    <a:pt x="30" y="251"/>
                    <a:pt x="28" y="251"/>
                    <a:pt x="26" y="249"/>
                  </a:cubicBezTo>
                  <a:cubicBezTo>
                    <a:pt x="28" y="250"/>
                    <a:pt x="29" y="249"/>
                    <a:pt x="30" y="249"/>
                  </a:cubicBezTo>
                  <a:cubicBezTo>
                    <a:pt x="28" y="249"/>
                    <a:pt x="26" y="247"/>
                    <a:pt x="26" y="246"/>
                  </a:cubicBezTo>
                  <a:cubicBezTo>
                    <a:pt x="25" y="245"/>
                    <a:pt x="25" y="244"/>
                    <a:pt x="26" y="243"/>
                  </a:cubicBezTo>
                  <a:cubicBezTo>
                    <a:pt x="26" y="243"/>
                    <a:pt x="27" y="242"/>
                    <a:pt x="27" y="241"/>
                  </a:cubicBezTo>
                  <a:cubicBezTo>
                    <a:pt x="26" y="242"/>
                    <a:pt x="25" y="243"/>
                    <a:pt x="25" y="244"/>
                  </a:cubicBezTo>
                  <a:cubicBezTo>
                    <a:pt x="25" y="244"/>
                    <a:pt x="25" y="245"/>
                    <a:pt x="24" y="244"/>
                  </a:cubicBezTo>
                  <a:cubicBezTo>
                    <a:pt x="23" y="244"/>
                    <a:pt x="23" y="244"/>
                    <a:pt x="22" y="244"/>
                  </a:cubicBezTo>
                  <a:cubicBezTo>
                    <a:pt x="21" y="244"/>
                    <a:pt x="21" y="244"/>
                    <a:pt x="21" y="246"/>
                  </a:cubicBezTo>
                  <a:cubicBezTo>
                    <a:pt x="19" y="244"/>
                    <a:pt x="19" y="242"/>
                    <a:pt x="20" y="241"/>
                  </a:cubicBezTo>
                  <a:cubicBezTo>
                    <a:pt x="20" y="239"/>
                    <a:pt x="21" y="239"/>
                    <a:pt x="22" y="238"/>
                  </a:cubicBezTo>
                  <a:cubicBezTo>
                    <a:pt x="25" y="238"/>
                    <a:pt x="26" y="238"/>
                    <a:pt x="28" y="238"/>
                  </a:cubicBezTo>
                  <a:cubicBezTo>
                    <a:pt x="30" y="239"/>
                    <a:pt x="31" y="239"/>
                    <a:pt x="32" y="240"/>
                  </a:cubicBezTo>
                  <a:cubicBezTo>
                    <a:pt x="33" y="240"/>
                    <a:pt x="33" y="240"/>
                    <a:pt x="33" y="240"/>
                  </a:cubicBezTo>
                  <a:cubicBezTo>
                    <a:pt x="34" y="241"/>
                    <a:pt x="34" y="241"/>
                    <a:pt x="35" y="241"/>
                  </a:cubicBezTo>
                  <a:cubicBezTo>
                    <a:pt x="38" y="242"/>
                    <a:pt x="41" y="242"/>
                    <a:pt x="44" y="243"/>
                  </a:cubicBezTo>
                  <a:cubicBezTo>
                    <a:pt x="42" y="243"/>
                    <a:pt x="39" y="242"/>
                    <a:pt x="36" y="241"/>
                  </a:cubicBezTo>
                  <a:cubicBezTo>
                    <a:pt x="34" y="240"/>
                    <a:pt x="33" y="239"/>
                    <a:pt x="36" y="239"/>
                  </a:cubicBezTo>
                  <a:cubicBezTo>
                    <a:pt x="42" y="241"/>
                    <a:pt x="49" y="244"/>
                    <a:pt x="52" y="246"/>
                  </a:cubicBezTo>
                  <a:cubicBezTo>
                    <a:pt x="73" y="253"/>
                    <a:pt x="50" y="243"/>
                    <a:pt x="59" y="245"/>
                  </a:cubicBezTo>
                  <a:cubicBezTo>
                    <a:pt x="65" y="250"/>
                    <a:pt x="70" y="248"/>
                    <a:pt x="79" y="251"/>
                  </a:cubicBezTo>
                  <a:cubicBezTo>
                    <a:pt x="79" y="253"/>
                    <a:pt x="79" y="253"/>
                    <a:pt x="79" y="253"/>
                  </a:cubicBezTo>
                  <a:cubicBezTo>
                    <a:pt x="88" y="256"/>
                    <a:pt x="93" y="257"/>
                    <a:pt x="96" y="258"/>
                  </a:cubicBezTo>
                  <a:cubicBezTo>
                    <a:pt x="99" y="258"/>
                    <a:pt x="100" y="258"/>
                    <a:pt x="101" y="257"/>
                  </a:cubicBezTo>
                  <a:cubicBezTo>
                    <a:pt x="101" y="257"/>
                    <a:pt x="102" y="256"/>
                    <a:pt x="104" y="256"/>
                  </a:cubicBezTo>
                  <a:cubicBezTo>
                    <a:pt x="106" y="256"/>
                    <a:pt x="109" y="257"/>
                    <a:pt x="117" y="257"/>
                  </a:cubicBezTo>
                  <a:cubicBezTo>
                    <a:pt x="114" y="258"/>
                    <a:pt x="111" y="259"/>
                    <a:pt x="107" y="259"/>
                  </a:cubicBezTo>
                  <a:cubicBezTo>
                    <a:pt x="112" y="259"/>
                    <a:pt x="117" y="259"/>
                    <a:pt x="122" y="259"/>
                  </a:cubicBezTo>
                  <a:cubicBezTo>
                    <a:pt x="122" y="259"/>
                    <a:pt x="122" y="260"/>
                    <a:pt x="121" y="261"/>
                  </a:cubicBezTo>
                  <a:cubicBezTo>
                    <a:pt x="122" y="261"/>
                    <a:pt x="123" y="261"/>
                    <a:pt x="123" y="261"/>
                  </a:cubicBezTo>
                  <a:cubicBezTo>
                    <a:pt x="124" y="260"/>
                    <a:pt x="124" y="260"/>
                    <a:pt x="124" y="260"/>
                  </a:cubicBezTo>
                  <a:cubicBezTo>
                    <a:pt x="124" y="260"/>
                    <a:pt x="124" y="260"/>
                    <a:pt x="125" y="260"/>
                  </a:cubicBezTo>
                  <a:cubicBezTo>
                    <a:pt x="125" y="260"/>
                    <a:pt x="126" y="259"/>
                    <a:pt x="126" y="259"/>
                  </a:cubicBezTo>
                  <a:cubicBezTo>
                    <a:pt x="119" y="244"/>
                    <a:pt x="118" y="239"/>
                    <a:pt x="111" y="223"/>
                  </a:cubicBezTo>
                  <a:cubicBezTo>
                    <a:pt x="111" y="225"/>
                    <a:pt x="110" y="225"/>
                    <a:pt x="108" y="222"/>
                  </a:cubicBezTo>
                  <a:cubicBezTo>
                    <a:pt x="107" y="220"/>
                    <a:pt x="106" y="219"/>
                    <a:pt x="105" y="218"/>
                  </a:cubicBezTo>
                  <a:cubicBezTo>
                    <a:pt x="104" y="216"/>
                    <a:pt x="103" y="214"/>
                    <a:pt x="102" y="211"/>
                  </a:cubicBezTo>
                  <a:cubicBezTo>
                    <a:pt x="99" y="204"/>
                    <a:pt x="105" y="214"/>
                    <a:pt x="98" y="200"/>
                  </a:cubicBezTo>
                  <a:cubicBezTo>
                    <a:pt x="101" y="203"/>
                    <a:pt x="104" y="206"/>
                    <a:pt x="105" y="213"/>
                  </a:cubicBezTo>
                  <a:cubicBezTo>
                    <a:pt x="106" y="213"/>
                    <a:pt x="108" y="215"/>
                    <a:pt x="109" y="216"/>
                  </a:cubicBezTo>
                  <a:cubicBezTo>
                    <a:pt x="106" y="208"/>
                    <a:pt x="100" y="197"/>
                    <a:pt x="97" y="192"/>
                  </a:cubicBezTo>
                  <a:cubicBezTo>
                    <a:pt x="98" y="194"/>
                    <a:pt x="99" y="196"/>
                    <a:pt x="100" y="197"/>
                  </a:cubicBezTo>
                  <a:cubicBezTo>
                    <a:pt x="95" y="191"/>
                    <a:pt x="91" y="184"/>
                    <a:pt x="87" y="178"/>
                  </a:cubicBezTo>
                  <a:cubicBezTo>
                    <a:pt x="86" y="174"/>
                    <a:pt x="88" y="177"/>
                    <a:pt x="90" y="179"/>
                  </a:cubicBezTo>
                  <a:cubicBezTo>
                    <a:pt x="87" y="175"/>
                    <a:pt x="85" y="172"/>
                    <a:pt x="82" y="166"/>
                  </a:cubicBezTo>
                  <a:cubicBezTo>
                    <a:pt x="85" y="167"/>
                    <a:pt x="86" y="166"/>
                    <a:pt x="90" y="174"/>
                  </a:cubicBezTo>
                  <a:cubicBezTo>
                    <a:pt x="87" y="168"/>
                    <a:pt x="83" y="162"/>
                    <a:pt x="80" y="155"/>
                  </a:cubicBezTo>
                  <a:cubicBezTo>
                    <a:pt x="80" y="154"/>
                    <a:pt x="78" y="144"/>
                    <a:pt x="80" y="147"/>
                  </a:cubicBezTo>
                  <a:cubicBezTo>
                    <a:pt x="79" y="144"/>
                    <a:pt x="77" y="141"/>
                    <a:pt x="76" y="138"/>
                  </a:cubicBezTo>
                  <a:cubicBezTo>
                    <a:pt x="75" y="135"/>
                    <a:pt x="73" y="131"/>
                    <a:pt x="72" y="128"/>
                  </a:cubicBezTo>
                  <a:cubicBezTo>
                    <a:pt x="72" y="126"/>
                    <a:pt x="71" y="124"/>
                    <a:pt x="70" y="122"/>
                  </a:cubicBezTo>
                  <a:cubicBezTo>
                    <a:pt x="70" y="120"/>
                    <a:pt x="69" y="118"/>
                    <a:pt x="69" y="117"/>
                  </a:cubicBezTo>
                  <a:cubicBezTo>
                    <a:pt x="68" y="115"/>
                    <a:pt x="68" y="113"/>
                    <a:pt x="67" y="111"/>
                  </a:cubicBezTo>
                  <a:cubicBezTo>
                    <a:pt x="67" y="109"/>
                    <a:pt x="67" y="107"/>
                    <a:pt x="67" y="105"/>
                  </a:cubicBezTo>
                  <a:cubicBezTo>
                    <a:pt x="67" y="105"/>
                    <a:pt x="67" y="105"/>
                    <a:pt x="66" y="104"/>
                  </a:cubicBezTo>
                  <a:cubicBezTo>
                    <a:pt x="66" y="104"/>
                    <a:pt x="66" y="104"/>
                    <a:pt x="66" y="103"/>
                  </a:cubicBezTo>
                  <a:cubicBezTo>
                    <a:pt x="66" y="103"/>
                    <a:pt x="66" y="103"/>
                    <a:pt x="66" y="102"/>
                  </a:cubicBezTo>
                  <a:cubicBezTo>
                    <a:pt x="65" y="99"/>
                    <a:pt x="66" y="98"/>
                    <a:pt x="66" y="96"/>
                  </a:cubicBezTo>
                  <a:cubicBezTo>
                    <a:pt x="66" y="96"/>
                    <a:pt x="66" y="96"/>
                    <a:pt x="66" y="96"/>
                  </a:cubicBezTo>
                  <a:cubicBezTo>
                    <a:pt x="66" y="96"/>
                    <a:pt x="66" y="96"/>
                    <a:pt x="66" y="96"/>
                  </a:cubicBezTo>
                  <a:cubicBezTo>
                    <a:pt x="67" y="96"/>
                    <a:pt x="67" y="96"/>
                    <a:pt x="67" y="96"/>
                  </a:cubicBezTo>
                  <a:cubicBezTo>
                    <a:pt x="67" y="96"/>
                    <a:pt x="67" y="96"/>
                    <a:pt x="67" y="96"/>
                  </a:cubicBezTo>
                  <a:cubicBezTo>
                    <a:pt x="68" y="96"/>
                    <a:pt x="68" y="96"/>
                    <a:pt x="69" y="96"/>
                  </a:cubicBezTo>
                  <a:cubicBezTo>
                    <a:pt x="70" y="96"/>
                    <a:pt x="71" y="97"/>
                    <a:pt x="72" y="97"/>
                  </a:cubicBezTo>
                  <a:cubicBezTo>
                    <a:pt x="73" y="99"/>
                    <a:pt x="73" y="100"/>
                    <a:pt x="73" y="101"/>
                  </a:cubicBezTo>
                  <a:cubicBezTo>
                    <a:pt x="73" y="101"/>
                    <a:pt x="73" y="102"/>
                    <a:pt x="74" y="102"/>
                  </a:cubicBezTo>
                  <a:cubicBezTo>
                    <a:pt x="74" y="102"/>
                    <a:pt x="74" y="103"/>
                    <a:pt x="74" y="103"/>
                  </a:cubicBezTo>
                  <a:cubicBezTo>
                    <a:pt x="75" y="103"/>
                    <a:pt x="75" y="103"/>
                    <a:pt x="75" y="103"/>
                  </a:cubicBezTo>
                  <a:cubicBezTo>
                    <a:pt x="75" y="102"/>
                    <a:pt x="75" y="101"/>
                    <a:pt x="75" y="100"/>
                  </a:cubicBezTo>
                  <a:cubicBezTo>
                    <a:pt x="74" y="99"/>
                    <a:pt x="75" y="99"/>
                    <a:pt x="75" y="99"/>
                  </a:cubicBezTo>
                  <a:cubicBezTo>
                    <a:pt x="75" y="99"/>
                    <a:pt x="76" y="99"/>
                    <a:pt x="77" y="100"/>
                  </a:cubicBezTo>
                  <a:cubicBezTo>
                    <a:pt x="78" y="101"/>
                    <a:pt x="80" y="102"/>
                    <a:pt x="81" y="105"/>
                  </a:cubicBezTo>
                  <a:cubicBezTo>
                    <a:pt x="92" y="117"/>
                    <a:pt x="83" y="111"/>
                    <a:pt x="86" y="116"/>
                  </a:cubicBezTo>
                  <a:cubicBezTo>
                    <a:pt x="88" y="119"/>
                    <a:pt x="92" y="123"/>
                    <a:pt x="96" y="128"/>
                  </a:cubicBezTo>
                  <a:cubicBezTo>
                    <a:pt x="98" y="130"/>
                    <a:pt x="100" y="133"/>
                    <a:pt x="102" y="136"/>
                  </a:cubicBezTo>
                  <a:cubicBezTo>
                    <a:pt x="103" y="138"/>
                    <a:pt x="104" y="140"/>
                    <a:pt x="104" y="141"/>
                  </a:cubicBezTo>
                  <a:cubicBezTo>
                    <a:pt x="105" y="144"/>
                    <a:pt x="106" y="146"/>
                    <a:pt x="107" y="148"/>
                  </a:cubicBezTo>
                  <a:cubicBezTo>
                    <a:pt x="105" y="144"/>
                    <a:pt x="104" y="143"/>
                    <a:pt x="103" y="141"/>
                  </a:cubicBezTo>
                  <a:cubicBezTo>
                    <a:pt x="102" y="139"/>
                    <a:pt x="101" y="137"/>
                    <a:pt x="99" y="135"/>
                  </a:cubicBezTo>
                  <a:close/>
                  <a:moveTo>
                    <a:pt x="143" y="93"/>
                  </a:moveTo>
                  <a:cubicBezTo>
                    <a:pt x="144" y="96"/>
                    <a:pt x="147" y="102"/>
                    <a:pt x="146" y="105"/>
                  </a:cubicBezTo>
                  <a:cubicBezTo>
                    <a:pt x="143" y="102"/>
                    <a:pt x="143" y="99"/>
                    <a:pt x="143" y="93"/>
                  </a:cubicBezTo>
                  <a:close/>
                  <a:moveTo>
                    <a:pt x="201" y="171"/>
                  </a:moveTo>
                  <a:cubicBezTo>
                    <a:pt x="200" y="170"/>
                    <a:pt x="199" y="169"/>
                    <a:pt x="198" y="167"/>
                  </a:cubicBezTo>
                  <a:cubicBezTo>
                    <a:pt x="197" y="165"/>
                    <a:pt x="195" y="162"/>
                    <a:pt x="195" y="160"/>
                  </a:cubicBezTo>
                  <a:cubicBezTo>
                    <a:pt x="195" y="161"/>
                    <a:pt x="196" y="161"/>
                    <a:pt x="196" y="162"/>
                  </a:cubicBezTo>
                  <a:cubicBezTo>
                    <a:pt x="197" y="163"/>
                    <a:pt x="197" y="164"/>
                    <a:pt x="198" y="165"/>
                  </a:cubicBezTo>
                  <a:cubicBezTo>
                    <a:pt x="199" y="167"/>
                    <a:pt x="200" y="169"/>
                    <a:pt x="201" y="171"/>
                  </a:cubicBezTo>
                  <a:close/>
                  <a:moveTo>
                    <a:pt x="319" y="352"/>
                  </a:moveTo>
                  <a:cubicBezTo>
                    <a:pt x="319" y="352"/>
                    <a:pt x="319" y="352"/>
                    <a:pt x="318" y="352"/>
                  </a:cubicBezTo>
                  <a:cubicBezTo>
                    <a:pt x="318" y="344"/>
                    <a:pt x="318" y="347"/>
                    <a:pt x="319" y="352"/>
                  </a:cubicBezTo>
                  <a:close/>
                  <a:moveTo>
                    <a:pt x="321" y="367"/>
                  </a:moveTo>
                  <a:cubicBezTo>
                    <a:pt x="322" y="369"/>
                    <a:pt x="322" y="369"/>
                    <a:pt x="322" y="368"/>
                  </a:cubicBezTo>
                  <a:cubicBezTo>
                    <a:pt x="321" y="367"/>
                    <a:pt x="320" y="364"/>
                    <a:pt x="320" y="360"/>
                  </a:cubicBezTo>
                  <a:cubicBezTo>
                    <a:pt x="320" y="361"/>
                    <a:pt x="320" y="363"/>
                    <a:pt x="321" y="367"/>
                  </a:cubicBezTo>
                  <a:close/>
                  <a:moveTo>
                    <a:pt x="102" y="297"/>
                  </a:moveTo>
                  <a:cubicBezTo>
                    <a:pt x="99" y="296"/>
                    <a:pt x="99" y="296"/>
                    <a:pt x="99" y="296"/>
                  </a:cubicBezTo>
                  <a:cubicBezTo>
                    <a:pt x="105" y="298"/>
                    <a:pt x="103" y="298"/>
                    <a:pt x="102" y="2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3" name="Freeform 20498"/>
            <p:cNvSpPr/>
            <p:nvPr/>
          </p:nvSpPr>
          <p:spPr bwMode="auto">
            <a:xfrm>
              <a:off x="9656763" y="2638425"/>
              <a:ext cx="3175" cy="11113"/>
            </a:xfrm>
            <a:custGeom>
              <a:avLst/>
              <a:gdLst>
                <a:gd name="T0" fmla="*/ 1 w 1"/>
                <a:gd name="T1" fmla="*/ 3 h 3"/>
                <a:gd name="T2" fmla="*/ 1 w 1"/>
                <a:gd name="T3" fmla="*/ 1 h 3"/>
                <a:gd name="T4" fmla="*/ 1 w 1"/>
                <a:gd name="T5" fmla="*/ 3 h 3"/>
              </a:gdLst>
              <a:ahLst/>
              <a:cxnLst>
                <a:cxn ang="0">
                  <a:pos x="T0" y="T1"/>
                </a:cxn>
                <a:cxn ang="0">
                  <a:pos x="T2" y="T3"/>
                </a:cxn>
                <a:cxn ang="0">
                  <a:pos x="T4" y="T5"/>
                </a:cxn>
              </a:cxnLst>
              <a:rect l="0" t="0" r="r" b="b"/>
              <a:pathLst>
                <a:path w="1" h="3">
                  <a:moveTo>
                    <a:pt x="1" y="3"/>
                  </a:moveTo>
                  <a:cubicBezTo>
                    <a:pt x="1" y="2"/>
                    <a:pt x="1" y="1"/>
                    <a:pt x="1" y="1"/>
                  </a:cubicBezTo>
                  <a:cubicBezTo>
                    <a:pt x="1" y="0"/>
                    <a:pt x="0" y="0"/>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4" name="Freeform 20499"/>
            <p:cNvSpPr/>
            <p:nvPr/>
          </p:nvSpPr>
          <p:spPr bwMode="auto">
            <a:xfrm>
              <a:off x="9263063" y="25193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5" name="Freeform 20500"/>
            <p:cNvSpPr/>
            <p:nvPr/>
          </p:nvSpPr>
          <p:spPr bwMode="auto">
            <a:xfrm>
              <a:off x="10237788" y="2706688"/>
              <a:ext cx="11113" cy="3175"/>
            </a:xfrm>
            <a:custGeom>
              <a:avLst/>
              <a:gdLst>
                <a:gd name="T0" fmla="*/ 3 w 3"/>
                <a:gd name="T1" fmla="*/ 0 h 1"/>
                <a:gd name="T2" fmla="*/ 1 w 3"/>
                <a:gd name="T3" fmla="*/ 0 h 1"/>
                <a:gd name="T4" fmla="*/ 3 w 3"/>
                <a:gd name="T5" fmla="*/ 0 h 1"/>
              </a:gdLst>
              <a:ahLst/>
              <a:cxnLst>
                <a:cxn ang="0">
                  <a:pos x="T0" y="T1"/>
                </a:cxn>
                <a:cxn ang="0">
                  <a:pos x="T2" y="T3"/>
                </a:cxn>
                <a:cxn ang="0">
                  <a:pos x="T4" y="T5"/>
                </a:cxn>
              </a:cxnLst>
              <a:rect l="0" t="0" r="r" b="b"/>
              <a:pathLst>
                <a:path w="3" h="1">
                  <a:moveTo>
                    <a:pt x="3" y="0"/>
                  </a:moveTo>
                  <a:cubicBezTo>
                    <a:pt x="2" y="0"/>
                    <a:pt x="1" y="0"/>
                    <a:pt x="1" y="0"/>
                  </a:cubicBezTo>
                  <a:cubicBezTo>
                    <a:pt x="0" y="1"/>
                    <a:pt x="1"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6" name="Freeform 20501"/>
            <p:cNvSpPr/>
            <p:nvPr/>
          </p:nvSpPr>
          <p:spPr bwMode="auto">
            <a:xfrm>
              <a:off x="10193338" y="3654425"/>
              <a:ext cx="11113" cy="33338"/>
            </a:xfrm>
            <a:custGeom>
              <a:avLst/>
              <a:gdLst>
                <a:gd name="T0" fmla="*/ 3 w 3"/>
                <a:gd name="T1" fmla="*/ 10 h 10"/>
                <a:gd name="T2" fmla="*/ 0 w 3"/>
                <a:gd name="T3" fmla="*/ 0 h 10"/>
                <a:gd name="T4" fmla="*/ 1 w 3"/>
                <a:gd name="T5" fmla="*/ 9 h 10"/>
                <a:gd name="T6" fmla="*/ 3 w 3"/>
                <a:gd name="T7" fmla="*/ 10 h 10"/>
              </a:gdLst>
              <a:ahLst/>
              <a:cxnLst>
                <a:cxn ang="0">
                  <a:pos x="T0" y="T1"/>
                </a:cxn>
                <a:cxn ang="0">
                  <a:pos x="T2" y="T3"/>
                </a:cxn>
                <a:cxn ang="0">
                  <a:pos x="T4" y="T5"/>
                </a:cxn>
                <a:cxn ang="0">
                  <a:pos x="T6" y="T7"/>
                </a:cxn>
              </a:cxnLst>
              <a:rect l="0" t="0" r="r" b="b"/>
              <a:pathLst>
                <a:path w="3" h="10">
                  <a:moveTo>
                    <a:pt x="3" y="10"/>
                  </a:moveTo>
                  <a:cubicBezTo>
                    <a:pt x="0" y="0"/>
                    <a:pt x="0" y="0"/>
                    <a:pt x="0" y="0"/>
                  </a:cubicBezTo>
                  <a:cubicBezTo>
                    <a:pt x="1" y="5"/>
                    <a:pt x="1" y="7"/>
                    <a:pt x="1" y="9"/>
                  </a:cubicBezTo>
                  <a:cubicBezTo>
                    <a:pt x="2" y="9"/>
                    <a:pt x="2" y="7"/>
                    <a:pt x="3"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7" name="Freeform 20502"/>
            <p:cNvSpPr/>
            <p:nvPr/>
          </p:nvSpPr>
          <p:spPr bwMode="auto">
            <a:xfrm>
              <a:off x="10221913" y="3967163"/>
              <a:ext cx="9525" cy="38100"/>
            </a:xfrm>
            <a:custGeom>
              <a:avLst/>
              <a:gdLst>
                <a:gd name="T0" fmla="*/ 1 w 3"/>
                <a:gd name="T1" fmla="*/ 6 h 11"/>
                <a:gd name="T2" fmla="*/ 2 w 3"/>
                <a:gd name="T3" fmla="*/ 11 h 11"/>
                <a:gd name="T4" fmla="*/ 3 w 3"/>
                <a:gd name="T5" fmla="*/ 10 h 11"/>
                <a:gd name="T6" fmla="*/ 1 w 3"/>
                <a:gd name="T7" fmla="*/ 6 h 11"/>
              </a:gdLst>
              <a:ahLst/>
              <a:cxnLst>
                <a:cxn ang="0">
                  <a:pos x="T0" y="T1"/>
                </a:cxn>
                <a:cxn ang="0">
                  <a:pos x="T2" y="T3"/>
                </a:cxn>
                <a:cxn ang="0">
                  <a:pos x="T4" y="T5"/>
                </a:cxn>
                <a:cxn ang="0">
                  <a:pos x="T6" y="T7"/>
                </a:cxn>
              </a:cxnLst>
              <a:rect l="0" t="0" r="r" b="b"/>
              <a:pathLst>
                <a:path w="3" h="11">
                  <a:moveTo>
                    <a:pt x="1" y="6"/>
                  </a:moveTo>
                  <a:cubicBezTo>
                    <a:pt x="1" y="7"/>
                    <a:pt x="1" y="9"/>
                    <a:pt x="2" y="11"/>
                  </a:cubicBezTo>
                  <a:cubicBezTo>
                    <a:pt x="3" y="10"/>
                    <a:pt x="3" y="10"/>
                    <a:pt x="3" y="10"/>
                  </a:cubicBezTo>
                  <a:cubicBezTo>
                    <a:pt x="1" y="4"/>
                    <a:pt x="0" y="0"/>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8" name="Freeform 20503"/>
            <p:cNvSpPr/>
            <p:nvPr/>
          </p:nvSpPr>
          <p:spPr bwMode="auto">
            <a:xfrm>
              <a:off x="10183813" y="3725863"/>
              <a:ext cx="20638" cy="47625"/>
            </a:xfrm>
            <a:custGeom>
              <a:avLst/>
              <a:gdLst>
                <a:gd name="T0" fmla="*/ 1 w 6"/>
                <a:gd name="T1" fmla="*/ 0 h 14"/>
                <a:gd name="T2" fmla="*/ 3 w 6"/>
                <a:gd name="T3" fmla="*/ 14 h 14"/>
                <a:gd name="T4" fmla="*/ 3 w 6"/>
                <a:gd name="T5" fmla="*/ 12 h 14"/>
                <a:gd name="T6" fmla="*/ 1 w 6"/>
                <a:gd name="T7" fmla="*/ 0 h 14"/>
              </a:gdLst>
              <a:ahLst/>
              <a:cxnLst>
                <a:cxn ang="0">
                  <a:pos x="T0" y="T1"/>
                </a:cxn>
                <a:cxn ang="0">
                  <a:pos x="T2" y="T3"/>
                </a:cxn>
                <a:cxn ang="0">
                  <a:pos x="T4" y="T5"/>
                </a:cxn>
                <a:cxn ang="0">
                  <a:pos x="T6" y="T7"/>
                </a:cxn>
              </a:cxnLst>
              <a:rect l="0" t="0" r="r" b="b"/>
              <a:pathLst>
                <a:path w="6" h="14">
                  <a:moveTo>
                    <a:pt x="1" y="0"/>
                  </a:moveTo>
                  <a:cubicBezTo>
                    <a:pt x="0" y="1"/>
                    <a:pt x="2" y="7"/>
                    <a:pt x="3" y="14"/>
                  </a:cubicBezTo>
                  <a:cubicBezTo>
                    <a:pt x="3" y="13"/>
                    <a:pt x="3" y="13"/>
                    <a:pt x="3" y="12"/>
                  </a:cubicBezTo>
                  <a:cubicBezTo>
                    <a:pt x="6" y="14"/>
                    <a:pt x="3" y="7"/>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9" name="Freeform 20504"/>
            <p:cNvSpPr/>
            <p:nvPr/>
          </p:nvSpPr>
          <p:spPr bwMode="auto">
            <a:xfrm>
              <a:off x="10198101" y="3776663"/>
              <a:ext cx="6350" cy="23813"/>
            </a:xfrm>
            <a:custGeom>
              <a:avLst/>
              <a:gdLst>
                <a:gd name="T0" fmla="*/ 0 w 2"/>
                <a:gd name="T1" fmla="*/ 0 h 7"/>
                <a:gd name="T2" fmla="*/ 1 w 2"/>
                <a:gd name="T3" fmla="*/ 6 h 7"/>
                <a:gd name="T4" fmla="*/ 0 w 2"/>
                <a:gd name="T5" fmla="*/ 0 h 7"/>
              </a:gdLst>
              <a:ahLst/>
              <a:cxnLst>
                <a:cxn ang="0">
                  <a:pos x="T0" y="T1"/>
                </a:cxn>
                <a:cxn ang="0">
                  <a:pos x="T2" y="T3"/>
                </a:cxn>
                <a:cxn ang="0">
                  <a:pos x="T4" y="T5"/>
                </a:cxn>
              </a:cxnLst>
              <a:rect l="0" t="0" r="r" b="b"/>
              <a:pathLst>
                <a:path w="2" h="7">
                  <a:moveTo>
                    <a:pt x="0" y="0"/>
                  </a:moveTo>
                  <a:cubicBezTo>
                    <a:pt x="0" y="2"/>
                    <a:pt x="1" y="4"/>
                    <a:pt x="1" y="6"/>
                  </a:cubicBezTo>
                  <a:cubicBezTo>
                    <a:pt x="2" y="7"/>
                    <a:pt x="1"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0" name="Freeform 20505"/>
            <p:cNvSpPr/>
            <p:nvPr/>
          </p:nvSpPr>
          <p:spPr bwMode="auto">
            <a:xfrm>
              <a:off x="10126663" y="3419475"/>
              <a:ext cx="36513" cy="80963"/>
            </a:xfrm>
            <a:custGeom>
              <a:avLst/>
              <a:gdLst>
                <a:gd name="T0" fmla="*/ 6 w 11"/>
                <a:gd name="T1" fmla="*/ 17 h 24"/>
                <a:gd name="T2" fmla="*/ 8 w 11"/>
                <a:gd name="T3" fmla="*/ 21 h 24"/>
                <a:gd name="T4" fmla="*/ 6 w 11"/>
                <a:gd name="T5" fmla="*/ 17 h 24"/>
              </a:gdLst>
              <a:ahLst/>
              <a:cxnLst>
                <a:cxn ang="0">
                  <a:pos x="T0" y="T1"/>
                </a:cxn>
                <a:cxn ang="0">
                  <a:pos x="T2" y="T3"/>
                </a:cxn>
                <a:cxn ang="0">
                  <a:pos x="T4" y="T5"/>
                </a:cxn>
              </a:cxnLst>
              <a:rect l="0" t="0" r="r" b="b"/>
              <a:pathLst>
                <a:path w="11" h="24">
                  <a:moveTo>
                    <a:pt x="6" y="17"/>
                  </a:moveTo>
                  <a:cubicBezTo>
                    <a:pt x="6" y="21"/>
                    <a:pt x="8" y="19"/>
                    <a:pt x="8" y="21"/>
                  </a:cubicBezTo>
                  <a:cubicBezTo>
                    <a:pt x="11" y="24"/>
                    <a:pt x="0" y="0"/>
                    <a:pt x="6"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1" name="Freeform 20506"/>
            <p:cNvSpPr/>
            <p:nvPr/>
          </p:nvSpPr>
          <p:spPr bwMode="auto">
            <a:xfrm>
              <a:off x="10169526" y="3725863"/>
              <a:ext cx="11113" cy="19050"/>
            </a:xfrm>
            <a:custGeom>
              <a:avLst/>
              <a:gdLst>
                <a:gd name="T0" fmla="*/ 3 w 7"/>
                <a:gd name="T1" fmla="*/ 12 h 12"/>
                <a:gd name="T2" fmla="*/ 7 w 7"/>
                <a:gd name="T3" fmla="*/ 6 h 12"/>
                <a:gd name="T4" fmla="*/ 0 w 7"/>
                <a:gd name="T5" fmla="*/ 0 h 12"/>
                <a:gd name="T6" fmla="*/ 3 w 7"/>
                <a:gd name="T7" fmla="*/ 12 h 12"/>
              </a:gdLst>
              <a:ahLst/>
              <a:cxnLst>
                <a:cxn ang="0">
                  <a:pos x="T0" y="T1"/>
                </a:cxn>
                <a:cxn ang="0">
                  <a:pos x="T2" y="T3"/>
                </a:cxn>
                <a:cxn ang="0">
                  <a:pos x="T4" y="T5"/>
                </a:cxn>
                <a:cxn ang="0">
                  <a:pos x="T6" y="T7"/>
                </a:cxn>
              </a:cxnLst>
              <a:rect l="0" t="0" r="r" b="b"/>
              <a:pathLst>
                <a:path w="7" h="12">
                  <a:moveTo>
                    <a:pt x="3" y="12"/>
                  </a:moveTo>
                  <a:lnTo>
                    <a:pt x="7" y="6"/>
                  </a:lnTo>
                  <a:lnTo>
                    <a:pt x="0" y="0"/>
                  </a:lnTo>
                  <a:lnTo>
                    <a:pt x="3"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2" name="Freeform 20507"/>
            <p:cNvSpPr/>
            <p:nvPr/>
          </p:nvSpPr>
          <p:spPr bwMode="auto">
            <a:xfrm>
              <a:off x="10136188" y="3557588"/>
              <a:ext cx="14288" cy="49213"/>
            </a:xfrm>
            <a:custGeom>
              <a:avLst/>
              <a:gdLst>
                <a:gd name="T0" fmla="*/ 0 w 4"/>
                <a:gd name="T1" fmla="*/ 0 h 14"/>
                <a:gd name="T2" fmla="*/ 2 w 4"/>
                <a:gd name="T3" fmla="*/ 12 h 14"/>
                <a:gd name="T4" fmla="*/ 4 w 4"/>
                <a:gd name="T5" fmla="*/ 14 h 14"/>
                <a:gd name="T6" fmla="*/ 0 w 4"/>
                <a:gd name="T7" fmla="*/ 0 h 14"/>
              </a:gdLst>
              <a:ahLst/>
              <a:cxnLst>
                <a:cxn ang="0">
                  <a:pos x="T0" y="T1"/>
                </a:cxn>
                <a:cxn ang="0">
                  <a:pos x="T2" y="T3"/>
                </a:cxn>
                <a:cxn ang="0">
                  <a:pos x="T4" y="T5"/>
                </a:cxn>
                <a:cxn ang="0">
                  <a:pos x="T6" y="T7"/>
                </a:cxn>
              </a:cxnLst>
              <a:rect l="0" t="0" r="r" b="b"/>
              <a:pathLst>
                <a:path w="4" h="14">
                  <a:moveTo>
                    <a:pt x="0" y="0"/>
                  </a:moveTo>
                  <a:cubicBezTo>
                    <a:pt x="2" y="12"/>
                    <a:pt x="2" y="12"/>
                    <a:pt x="2" y="12"/>
                  </a:cubicBezTo>
                  <a:cubicBezTo>
                    <a:pt x="3" y="11"/>
                    <a:pt x="3" y="13"/>
                    <a:pt x="4" y="14"/>
                  </a:cubicBezTo>
                  <a:cubicBezTo>
                    <a:pt x="2"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3" name="Freeform 20508"/>
            <p:cNvSpPr/>
            <p:nvPr/>
          </p:nvSpPr>
          <p:spPr bwMode="auto">
            <a:xfrm>
              <a:off x="10150476" y="3606800"/>
              <a:ext cx="6350" cy="30163"/>
            </a:xfrm>
            <a:custGeom>
              <a:avLst/>
              <a:gdLst>
                <a:gd name="T0" fmla="*/ 0 w 2"/>
                <a:gd name="T1" fmla="*/ 0 h 9"/>
                <a:gd name="T2" fmla="*/ 2 w 2"/>
                <a:gd name="T3" fmla="*/ 9 h 9"/>
                <a:gd name="T4" fmla="*/ 0 w 2"/>
                <a:gd name="T5" fmla="*/ 0 h 9"/>
              </a:gdLst>
              <a:ahLst/>
              <a:cxnLst>
                <a:cxn ang="0">
                  <a:pos x="T0" y="T1"/>
                </a:cxn>
                <a:cxn ang="0">
                  <a:pos x="T2" y="T3"/>
                </a:cxn>
                <a:cxn ang="0">
                  <a:pos x="T4" y="T5"/>
                </a:cxn>
              </a:cxnLst>
              <a:rect l="0" t="0" r="r" b="b"/>
              <a:pathLst>
                <a:path w="2" h="9">
                  <a:moveTo>
                    <a:pt x="0" y="0"/>
                  </a:moveTo>
                  <a:cubicBezTo>
                    <a:pt x="1" y="4"/>
                    <a:pt x="1" y="7"/>
                    <a:pt x="2" y="9"/>
                  </a:cubicBezTo>
                  <a:cubicBezTo>
                    <a:pt x="2" y="7"/>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4" name="Freeform 20509"/>
            <p:cNvSpPr/>
            <p:nvPr/>
          </p:nvSpPr>
          <p:spPr bwMode="auto">
            <a:xfrm>
              <a:off x="10156826" y="3657600"/>
              <a:ext cx="6350" cy="36513"/>
            </a:xfrm>
            <a:custGeom>
              <a:avLst/>
              <a:gdLst>
                <a:gd name="T0" fmla="*/ 4 w 4"/>
                <a:gd name="T1" fmla="*/ 23 h 23"/>
                <a:gd name="T2" fmla="*/ 2 w 4"/>
                <a:gd name="T3" fmla="*/ 17 h 23"/>
                <a:gd name="T4" fmla="*/ 0 w 4"/>
                <a:gd name="T5" fmla="*/ 0 h 23"/>
                <a:gd name="T6" fmla="*/ 4 w 4"/>
                <a:gd name="T7" fmla="*/ 23 h 23"/>
              </a:gdLst>
              <a:ahLst/>
              <a:cxnLst>
                <a:cxn ang="0">
                  <a:pos x="T0" y="T1"/>
                </a:cxn>
                <a:cxn ang="0">
                  <a:pos x="T2" y="T3"/>
                </a:cxn>
                <a:cxn ang="0">
                  <a:pos x="T4" y="T5"/>
                </a:cxn>
                <a:cxn ang="0">
                  <a:pos x="T6" y="T7"/>
                </a:cxn>
              </a:cxnLst>
              <a:rect l="0" t="0" r="r" b="b"/>
              <a:pathLst>
                <a:path w="4" h="23">
                  <a:moveTo>
                    <a:pt x="4" y="23"/>
                  </a:moveTo>
                  <a:lnTo>
                    <a:pt x="2" y="17"/>
                  </a:lnTo>
                  <a:lnTo>
                    <a:pt x="0" y="0"/>
                  </a:lnTo>
                  <a:lnTo>
                    <a:pt x="4" y="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5" name="Freeform 20510"/>
            <p:cNvSpPr/>
            <p:nvPr/>
          </p:nvSpPr>
          <p:spPr bwMode="auto">
            <a:xfrm>
              <a:off x="10071101" y="3108325"/>
              <a:ext cx="7938" cy="50800"/>
            </a:xfrm>
            <a:custGeom>
              <a:avLst/>
              <a:gdLst>
                <a:gd name="T0" fmla="*/ 1 w 2"/>
                <a:gd name="T1" fmla="*/ 14 h 15"/>
                <a:gd name="T2" fmla="*/ 1 w 2"/>
                <a:gd name="T3" fmla="*/ 8 h 15"/>
                <a:gd name="T4" fmla="*/ 2 w 2"/>
                <a:gd name="T5" fmla="*/ 1 h 15"/>
                <a:gd name="T6" fmla="*/ 0 w 2"/>
                <a:gd name="T7" fmla="*/ 8 h 15"/>
                <a:gd name="T8" fmla="*/ 1 w 2"/>
                <a:gd name="T9" fmla="*/ 14 h 15"/>
              </a:gdLst>
              <a:ahLst/>
              <a:cxnLst>
                <a:cxn ang="0">
                  <a:pos x="T0" y="T1"/>
                </a:cxn>
                <a:cxn ang="0">
                  <a:pos x="T2" y="T3"/>
                </a:cxn>
                <a:cxn ang="0">
                  <a:pos x="T4" y="T5"/>
                </a:cxn>
                <a:cxn ang="0">
                  <a:pos x="T6" y="T7"/>
                </a:cxn>
                <a:cxn ang="0">
                  <a:pos x="T8" y="T9"/>
                </a:cxn>
              </a:cxnLst>
              <a:rect l="0" t="0" r="r" b="b"/>
              <a:pathLst>
                <a:path w="2" h="15">
                  <a:moveTo>
                    <a:pt x="1" y="14"/>
                  </a:moveTo>
                  <a:cubicBezTo>
                    <a:pt x="1" y="8"/>
                    <a:pt x="1" y="8"/>
                    <a:pt x="1" y="8"/>
                  </a:cubicBezTo>
                  <a:cubicBezTo>
                    <a:pt x="1" y="5"/>
                    <a:pt x="1" y="3"/>
                    <a:pt x="2" y="1"/>
                  </a:cubicBezTo>
                  <a:cubicBezTo>
                    <a:pt x="1" y="0"/>
                    <a:pt x="0" y="3"/>
                    <a:pt x="0" y="8"/>
                  </a:cubicBezTo>
                  <a:cubicBezTo>
                    <a:pt x="0" y="11"/>
                    <a:pt x="0" y="15"/>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6" name="Freeform 20511"/>
            <p:cNvSpPr/>
            <p:nvPr/>
          </p:nvSpPr>
          <p:spPr bwMode="auto">
            <a:xfrm>
              <a:off x="10055226" y="3262313"/>
              <a:ext cx="9525" cy="20638"/>
            </a:xfrm>
            <a:custGeom>
              <a:avLst/>
              <a:gdLst>
                <a:gd name="T0" fmla="*/ 2 w 3"/>
                <a:gd name="T1" fmla="*/ 6 h 6"/>
                <a:gd name="T2" fmla="*/ 3 w 3"/>
                <a:gd name="T3" fmla="*/ 0 h 6"/>
                <a:gd name="T4" fmla="*/ 0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2" y="3"/>
                    <a:pt x="2" y="2"/>
                    <a:pt x="3" y="0"/>
                  </a:cubicBezTo>
                  <a:cubicBezTo>
                    <a:pt x="0" y="0"/>
                    <a:pt x="0" y="0"/>
                    <a:pt x="0" y="0"/>
                  </a:cubicBez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7" name="Freeform 20512"/>
            <p:cNvSpPr/>
            <p:nvPr/>
          </p:nvSpPr>
          <p:spPr bwMode="auto">
            <a:xfrm>
              <a:off x="10047288" y="3095625"/>
              <a:ext cx="7938" cy="101600"/>
            </a:xfrm>
            <a:custGeom>
              <a:avLst/>
              <a:gdLst>
                <a:gd name="T0" fmla="*/ 2 w 2"/>
                <a:gd name="T1" fmla="*/ 19 h 30"/>
                <a:gd name="T2" fmla="*/ 0 w 2"/>
                <a:gd name="T3" fmla="*/ 16 h 30"/>
                <a:gd name="T4" fmla="*/ 2 w 2"/>
                <a:gd name="T5" fmla="*/ 19 h 30"/>
              </a:gdLst>
              <a:ahLst/>
              <a:cxnLst>
                <a:cxn ang="0">
                  <a:pos x="T0" y="T1"/>
                </a:cxn>
                <a:cxn ang="0">
                  <a:pos x="T2" y="T3"/>
                </a:cxn>
                <a:cxn ang="0">
                  <a:pos x="T4" y="T5"/>
                </a:cxn>
              </a:cxnLst>
              <a:rect l="0" t="0" r="r" b="b"/>
              <a:pathLst>
                <a:path w="2" h="30">
                  <a:moveTo>
                    <a:pt x="2" y="19"/>
                  </a:moveTo>
                  <a:cubicBezTo>
                    <a:pt x="1" y="17"/>
                    <a:pt x="1" y="0"/>
                    <a:pt x="0" y="16"/>
                  </a:cubicBezTo>
                  <a:cubicBezTo>
                    <a:pt x="0" y="18"/>
                    <a:pt x="1" y="30"/>
                    <a:pt x="2"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8" name="Freeform 20513"/>
            <p:cNvSpPr/>
            <p:nvPr/>
          </p:nvSpPr>
          <p:spPr bwMode="auto">
            <a:xfrm>
              <a:off x="10210801" y="2679700"/>
              <a:ext cx="11113" cy="20638"/>
            </a:xfrm>
            <a:custGeom>
              <a:avLst/>
              <a:gdLst>
                <a:gd name="T0" fmla="*/ 0 w 3"/>
                <a:gd name="T1" fmla="*/ 6 h 6"/>
                <a:gd name="T2" fmla="*/ 3 w 3"/>
                <a:gd name="T3" fmla="*/ 4 h 6"/>
                <a:gd name="T4" fmla="*/ 1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1" y="5"/>
                    <a:pt x="2" y="4"/>
                    <a:pt x="3" y="4"/>
                  </a:cubicBezTo>
                  <a:cubicBezTo>
                    <a:pt x="2" y="2"/>
                    <a:pt x="2" y="1"/>
                    <a:pt x="1" y="0"/>
                  </a:cubicBezTo>
                  <a:cubicBezTo>
                    <a:pt x="1" y="2"/>
                    <a:pt x="0"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9" name="Freeform 20514"/>
            <p:cNvSpPr/>
            <p:nvPr/>
          </p:nvSpPr>
          <p:spPr bwMode="auto">
            <a:xfrm>
              <a:off x="9956801" y="2581275"/>
              <a:ext cx="15875" cy="80963"/>
            </a:xfrm>
            <a:custGeom>
              <a:avLst/>
              <a:gdLst>
                <a:gd name="T0" fmla="*/ 2 w 5"/>
                <a:gd name="T1" fmla="*/ 4 h 24"/>
                <a:gd name="T2" fmla="*/ 2 w 5"/>
                <a:gd name="T3" fmla="*/ 21 h 24"/>
                <a:gd name="T4" fmla="*/ 4 w 5"/>
                <a:gd name="T5" fmla="*/ 13 h 24"/>
                <a:gd name="T6" fmla="*/ 2 w 5"/>
                <a:gd name="T7" fmla="*/ 4 h 24"/>
              </a:gdLst>
              <a:ahLst/>
              <a:cxnLst>
                <a:cxn ang="0">
                  <a:pos x="T0" y="T1"/>
                </a:cxn>
                <a:cxn ang="0">
                  <a:pos x="T2" y="T3"/>
                </a:cxn>
                <a:cxn ang="0">
                  <a:pos x="T4" y="T5"/>
                </a:cxn>
                <a:cxn ang="0">
                  <a:pos x="T6" y="T7"/>
                </a:cxn>
              </a:cxnLst>
              <a:rect l="0" t="0" r="r" b="b"/>
              <a:pathLst>
                <a:path w="5" h="24">
                  <a:moveTo>
                    <a:pt x="2" y="4"/>
                  </a:moveTo>
                  <a:cubicBezTo>
                    <a:pt x="0" y="18"/>
                    <a:pt x="4" y="7"/>
                    <a:pt x="2" y="21"/>
                  </a:cubicBezTo>
                  <a:cubicBezTo>
                    <a:pt x="2" y="24"/>
                    <a:pt x="4" y="10"/>
                    <a:pt x="4" y="13"/>
                  </a:cubicBezTo>
                  <a:cubicBezTo>
                    <a:pt x="4" y="4"/>
                    <a:pt x="5" y="0"/>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0" name="Freeform 20515"/>
            <p:cNvSpPr/>
            <p:nvPr/>
          </p:nvSpPr>
          <p:spPr bwMode="auto">
            <a:xfrm>
              <a:off x="9969501" y="2625725"/>
              <a:ext cx="0" cy="15875"/>
            </a:xfrm>
            <a:custGeom>
              <a:avLst/>
              <a:gdLst>
                <a:gd name="T0" fmla="*/ 0 h 5"/>
                <a:gd name="T1" fmla="*/ 5 h 5"/>
                <a:gd name="T2" fmla="*/ 0 h 5"/>
              </a:gdLst>
              <a:ahLst/>
              <a:cxnLst>
                <a:cxn ang="0">
                  <a:pos x="0" y="T0"/>
                </a:cxn>
                <a:cxn ang="0">
                  <a:pos x="0" y="T1"/>
                </a:cxn>
                <a:cxn ang="0">
                  <a:pos x="0" y="T2"/>
                </a:cxn>
              </a:cxnLst>
              <a:rect l="0" t="0" r="r" b="b"/>
              <a:pathLst>
                <a:path h="5">
                  <a:moveTo>
                    <a:pt x="0" y="0"/>
                  </a:moveTo>
                  <a:cubicBezTo>
                    <a:pt x="0" y="2"/>
                    <a:pt x="0" y="3"/>
                    <a:pt x="0" y="5"/>
                  </a:cubicBezTo>
                  <a:cubicBezTo>
                    <a:pt x="0"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1" name="Freeform 20517"/>
            <p:cNvSpPr/>
            <p:nvPr/>
          </p:nvSpPr>
          <p:spPr bwMode="auto">
            <a:xfrm>
              <a:off x="9882188" y="4995863"/>
              <a:ext cx="3175" cy="30163"/>
            </a:xfrm>
            <a:custGeom>
              <a:avLst/>
              <a:gdLst>
                <a:gd name="T0" fmla="*/ 2 w 2"/>
                <a:gd name="T1" fmla="*/ 0 h 19"/>
                <a:gd name="T2" fmla="*/ 0 w 2"/>
                <a:gd name="T3" fmla="*/ 19 h 19"/>
                <a:gd name="T4" fmla="*/ 2 w 2"/>
                <a:gd name="T5" fmla="*/ 6 h 19"/>
                <a:gd name="T6" fmla="*/ 2 w 2"/>
                <a:gd name="T7" fmla="*/ 0 h 19"/>
              </a:gdLst>
              <a:ahLst/>
              <a:cxnLst>
                <a:cxn ang="0">
                  <a:pos x="T0" y="T1"/>
                </a:cxn>
                <a:cxn ang="0">
                  <a:pos x="T2" y="T3"/>
                </a:cxn>
                <a:cxn ang="0">
                  <a:pos x="T4" y="T5"/>
                </a:cxn>
                <a:cxn ang="0">
                  <a:pos x="T6" y="T7"/>
                </a:cxn>
              </a:cxnLst>
              <a:rect l="0" t="0" r="r" b="b"/>
              <a:pathLst>
                <a:path w="2" h="19">
                  <a:moveTo>
                    <a:pt x="2" y="0"/>
                  </a:moveTo>
                  <a:lnTo>
                    <a:pt x="0" y="19"/>
                  </a:lnTo>
                  <a:lnTo>
                    <a:pt x="2" y="6"/>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2" name="Freeform 20518"/>
            <p:cNvSpPr/>
            <p:nvPr/>
          </p:nvSpPr>
          <p:spPr bwMode="auto">
            <a:xfrm>
              <a:off x="9885363" y="5056188"/>
              <a:ext cx="9525" cy="23813"/>
            </a:xfrm>
            <a:custGeom>
              <a:avLst/>
              <a:gdLst>
                <a:gd name="T0" fmla="*/ 3 w 3"/>
                <a:gd name="T1" fmla="*/ 0 h 7"/>
                <a:gd name="T2" fmla="*/ 0 w 3"/>
                <a:gd name="T3" fmla="*/ 2 h 7"/>
                <a:gd name="T4" fmla="*/ 3 w 3"/>
                <a:gd name="T5" fmla="*/ 7 h 7"/>
                <a:gd name="T6" fmla="*/ 3 w 3"/>
                <a:gd name="T7" fmla="*/ 0 h 7"/>
              </a:gdLst>
              <a:ahLst/>
              <a:cxnLst>
                <a:cxn ang="0">
                  <a:pos x="T0" y="T1"/>
                </a:cxn>
                <a:cxn ang="0">
                  <a:pos x="T2" y="T3"/>
                </a:cxn>
                <a:cxn ang="0">
                  <a:pos x="T4" y="T5"/>
                </a:cxn>
                <a:cxn ang="0">
                  <a:pos x="T6" y="T7"/>
                </a:cxn>
              </a:cxnLst>
              <a:rect l="0" t="0" r="r" b="b"/>
              <a:pathLst>
                <a:path w="3" h="7">
                  <a:moveTo>
                    <a:pt x="3" y="0"/>
                  </a:moveTo>
                  <a:cubicBezTo>
                    <a:pt x="0" y="2"/>
                    <a:pt x="0" y="2"/>
                    <a:pt x="0" y="2"/>
                  </a:cubicBezTo>
                  <a:cubicBezTo>
                    <a:pt x="3" y="7"/>
                    <a:pt x="3" y="7"/>
                    <a:pt x="3" y="7"/>
                  </a:cubicBezTo>
                  <a:cubicBezTo>
                    <a:pt x="2" y="5"/>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3" name="Freeform 20519"/>
            <p:cNvSpPr/>
            <p:nvPr/>
          </p:nvSpPr>
          <p:spPr bwMode="auto">
            <a:xfrm>
              <a:off x="9521825" y="2390775"/>
              <a:ext cx="3175" cy="26988"/>
            </a:xfrm>
            <a:custGeom>
              <a:avLst/>
              <a:gdLst>
                <a:gd name="T0" fmla="*/ 1 w 1"/>
                <a:gd name="T1" fmla="*/ 1 h 8"/>
                <a:gd name="T2" fmla="*/ 0 w 1"/>
                <a:gd name="T3" fmla="*/ 0 h 8"/>
                <a:gd name="T4" fmla="*/ 0 w 1"/>
                <a:gd name="T5" fmla="*/ 8 h 8"/>
                <a:gd name="T6" fmla="*/ 1 w 1"/>
                <a:gd name="T7" fmla="*/ 1 h 8"/>
              </a:gdLst>
              <a:ahLst/>
              <a:cxnLst>
                <a:cxn ang="0">
                  <a:pos x="T0" y="T1"/>
                </a:cxn>
                <a:cxn ang="0">
                  <a:pos x="T2" y="T3"/>
                </a:cxn>
                <a:cxn ang="0">
                  <a:pos x="T4" y="T5"/>
                </a:cxn>
                <a:cxn ang="0">
                  <a:pos x="T6" y="T7"/>
                </a:cxn>
              </a:cxnLst>
              <a:rect l="0" t="0" r="r" b="b"/>
              <a:pathLst>
                <a:path w="1" h="8">
                  <a:moveTo>
                    <a:pt x="1" y="1"/>
                  </a:moveTo>
                  <a:cubicBezTo>
                    <a:pt x="0" y="0"/>
                    <a:pt x="0" y="0"/>
                    <a:pt x="0" y="0"/>
                  </a:cubicBezTo>
                  <a:cubicBezTo>
                    <a:pt x="0" y="1"/>
                    <a:pt x="0" y="4"/>
                    <a:pt x="0" y="8"/>
                  </a:cubicBezTo>
                  <a:cubicBezTo>
                    <a:pt x="1" y="5"/>
                    <a:pt x="1" y="3"/>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4" name="Freeform 20520"/>
            <p:cNvSpPr/>
            <p:nvPr/>
          </p:nvSpPr>
          <p:spPr bwMode="auto">
            <a:xfrm>
              <a:off x="9558338" y="2873375"/>
              <a:ext cx="17463" cy="26988"/>
            </a:xfrm>
            <a:custGeom>
              <a:avLst/>
              <a:gdLst>
                <a:gd name="T0" fmla="*/ 3 w 5"/>
                <a:gd name="T1" fmla="*/ 7 h 8"/>
                <a:gd name="T2" fmla="*/ 4 w 5"/>
                <a:gd name="T3" fmla="*/ 8 h 8"/>
                <a:gd name="T4" fmla="*/ 5 w 5"/>
                <a:gd name="T5" fmla="*/ 6 h 8"/>
                <a:gd name="T6" fmla="*/ 4 w 5"/>
                <a:gd name="T7" fmla="*/ 7 h 8"/>
                <a:gd name="T8" fmla="*/ 4 w 5"/>
                <a:gd name="T9" fmla="*/ 6 h 8"/>
                <a:gd name="T10" fmla="*/ 0 w 5"/>
                <a:gd name="T11" fmla="*/ 0 h 8"/>
                <a:gd name="T12" fmla="*/ 3 w 5"/>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3" y="7"/>
                  </a:moveTo>
                  <a:cubicBezTo>
                    <a:pt x="4" y="8"/>
                    <a:pt x="4" y="8"/>
                    <a:pt x="4" y="8"/>
                  </a:cubicBezTo>
                  <a:cubicBezTo>
                    <a:pt x="5" y="7"/>
                    <a:pt x="5" y="7"/>
                    <a:pt x="5" y="6"/>
                  </a:cubicBezTo>
                  <a:cubicBezTo>
                    <a:pt x="4" y="7"/>
                    <a:pt x="4" y="7"/>
                    <a:pt x="4" y="7"/>
                  </a:cubicBezTo>
                  <a:cubicBezTo>
                    <a:pt x="4" y="6"/>
                    <a:pt x="4" y="6"/>
                    <a:pt x="4" y="6"/>
                  </a:cubicBezTo>
                  <a:cubicBezTo>
                    <a:pt x="0" y="0"/>
                    <a:pt x="0" y="0"/>
                    <a:pt x="0" y="0"/>
                  </a:cubicBez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5" name="Freeform 20521"/>
            <p:cNvSpPr/>
            <p:nvPr/>
          </p:nvSpPr>
          <p:spPr bwMode="auto">
            <a:xfrm>
              <a:off x="9301163" y="2533650"/>
              <a:ext cx="26988" cy="44450"/>
            </a:xfrm>
            <a:custGeom>
              <a:avLst/>
              <a:gdLst>
                <a:gd name="T0" fmla="*/ 0 w 8"/>
                <a:gd name="T1" fmla="*/ 2 h 13"/>
                <a:gd name="T2" fmla="*/ 8 w 8"/>
                <a:gd name="T3" fmla="*/ 13 h 13"/>
                <a:gd name="T4" fmla="*/ 0 w 8"/>
                <a:gd name="T5" fmla="*/ 2 h 13"/>
              </a:gdLst>
              <a:ahLst/>
              <a:cxnLst>
                <a:cxn ang="0">
                  <a:pos x="T0" y="T1"/>
                </a:cxn>
                <a:cxn ang="0">
                  <a:pos x="T2" y="T3"/>
                </a:cxn>
                <a:cxn ang="0">
                  <a:pos x="T4" y="T5"/>
                </a:cxn>
              </a:cxnLst>
              <a:rect l="0" t="0" r="r" b="b"/>
              <a:pathLst>
                <a:path w="8" h="13">
                  <a:moveTo>
                    <a:pt x="0" y="2"/>
                  </a:moveTo>
                  <a:cubicBezTo>
                    <a:pt x="3" y="6"/>
                    <a:pt x="6" y="9"/>
                    <a:pt x="8" y="13"/>
                  </a:cubicBezTo>
                  <a:cubicBezTo>
                    <a:pt x="3" y="6"/>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nvGrpSpPr>
          <p:cNvPr id="436" name="组合 435"/>
          <p:cNvGrpSpPr/>
          <p:nvPr/>
        </p:nvGrpSpPr>
        <p:grpSpPr>
          <a:xfrm>
            <a:off x="10260190" y="2999928"/>
            <a:ext cx="1891481" cy="3415285"/>
            <a:chOff x="9181975" y="2067727"/>
            <a:chExt cx="2763156" cy="4989195"/>
          </a:xfrm>
        </p:grpSpPr>
        <p:pic>
          <p:nvPicPr>
            <p:cNvPr id="437" name="图片 436"/>
            <p:cNvPicPr>
              <a:picLocks noChangeAspect="1"/>
            </p:cNvPicPr>
            <p:nvPr/>
          </p:nvPicPr>
          <p:blipFill>
            <a:blip r:embed="rId6">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a:off x="9181975" y="2287315"/>
              <a:ext cx="2239280" cy="4769607"/>
            </a:xfrm>
            <a:prstGeom prst="rect">
              <a:avLst/>
            </a:prstGeom>
          </p:spPr>
        </p:pic>
        <p:sp>
          <p:nvSpPr>
            <p:cNvPr id="438" name="等腰三角形 437"/>
            <p:cNvSpPr/>
            <p:nvPr/>
          </p:nvSpPr>
          <p:spPr>
            <a:xfrm rot="2243549">
              <a:off x="9846601" y="2067727"/>
              <a:ext cx="2098530" cy="86705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nvGrpSpPr>
          <p:cNvPr id="4" name="组合 3"/>
          <p:cNvGrpSpPr/>
          <p:nvPr/>
        </p:nvGrpSpPr>
        <p:grpSpPr>
          <a:xfrm>
            <a:off x="647126" y="2566115"/>
            <a:ext cx="5261189" cy="1091957"/>
            <a:chOff x="650385" y="2629615"/>
            <a:chExt cx="5261189" cy="1091957"/>
          </a:xfrm>
        </p:grpSpPr>
        <p:sp>
          <p:nvSpPr>
            <p:cNvPr id="18" name="Shape 354"/>
            <p:cNvSpPr/>
            <p:nvPr/>
          </p:nvSpPr>
          <p:spPr>
            <a:xfrm flipH="1">
              <a:off x="650385" y="2629615"/>
              <a:ext cx="748300" cy="864644"/>
            </a:xfrm>
            <a:custGeom>
              <a:avLst/>
              <a:gdLst/>
              <a:ahLst/>
              <a:cxnLst/>
              <a:rect l="0" t="0" r="0" b="0"/>
              <a:pathLst>
                <a:path w="16279" h="18810" extrusionOk="0">
                  <a:moveTo>
                    <a:pt x="8297" y="536"/>
                  </a:moveTo>
                  <a:lnTo>
                    <a:pt x="8078" y="658"/>
                  </a:lnTo>
                  <a:lnTo>
                    <a:pt x="7859" y="780"/>
                  </a:lnTo>
                  <a:lnTo>
                    <a:pt x="7567" y="974"/>
                  </a:lnTo>
                  <a:lnTo>
                    <a:pt x="7665" y="804"/>
                  </a:lnTo>
                  <a:lnTo>
                    <a:pt x="7786" y="682"/>
                  </a:lnTo>
                  <a:lnTo>
                    <a:pt x="7884" y="609"/>
                  </a:lnTo>
                  <a:lnTo>
                    <a:pt x="7981" y="585"/>
                  </a:lnTo>
                  <a:lnTo>
                    <a:pt x="8078" y="561"/>
                  </a:lnTo>
                  <a:lnTo>
                    <a:pt x="8200" y="536"/>
                  </a:lnTo>
                  <a:close/>
                  <a:moveTo>
                    <a:pt x="8687" y="731"/>
                  </a:moveTo>
                  <a:lnTo>
                    <a:pt x="8760" y="828"/>
                  </a:lnTo>
                  <a:lnTo>
                    <a:pt x="8808" y="950"/>
                  </a:lnTo>
                  <a:lnTo>
                    <a:pt x="8760" y="974"/>
                  </a:lnTo>
                  <a:lnTo>
                    <a:pt x="8541" y="1072"/>
                  </a:lnTo>
                  <a:lnTo>
                    <a:pt x="8346" y="1169"/>
                  </a:lnTo>
                  <a:lnTo>
                    <a:pt x="7957" y="1412"/>
                  </a:lnTo>
                  <a:lnTo>
                    <a:pt x="7689" y="1583"/>
                  </a:lnTo>
                  <a:lnTo>
                    <a:pt x="7543" y="1680"/>
                  </a:lnTo>
                  <a:lnTo>
                    <a:pt x="7397" y="1777"/>
                  </a:lnTo>
                  <a:lnTo>
                    <a:pt x="7421" y="1534"/>
                  </a:lnTo>
                  <a:lnTo>
                    <a:pt x="7446" y="1315"/>
                  </a:lnTo>
                  <a:lnTo>
                    <a:pt x="8054" y="999"/>
                  </a:lnTo>
                  <a:lnTo>
                    <a:pt x="8370" y="853"/>
                  </a:lnTo>
                  <a:lnTo>
                    <a:pt x="8687" y="731"/>
                  </a:lnTo>
                  <a:close/>
                  <a:moveTo>
                    <a:pt x="8881" y="1364"/>
                  </a:moveTo>
                  <a:lnTo>
                    <a:pt x="8881" y="1583"/>
                  </a:lnTo>
                  <a:lnTo>
                    <a:pt x="8687" y="1656"/>
                  </a:lnTo>
                  <a:lnTo>
                    <a:pt x="8492" y="1753"/>
                  </a:lnTo>
                  <a:lnTo>
                    <a:pt x="8249" y="1875"/>
                  </a:lnTo>
                  <a:lnTo>
                    <a:pt x="8005" y="2021"/>
                  </a:lnTo>
                  <a:lnTo>
                    <a:pt x="7957" y="2069"/>
                  </a:lnTo>
                  <a:lnTo>
                    <a:pt x="7932" y="2142"/>
                  </a:lnTo>
                  <a:lnTo>
                    <a:pt x="7786" y="2142"/>
                  </a:lnTo>
                  <a:lnTo>
                    <a:pt x="7373" y="2118"/>
                  </a:lnTo>
                  <a:lnTo>
                    <a:pt x="7373" y="2069"/>
                  </a:lnTo>
                  <a:lnTo>
                    <a:pt x="7470" y="2069"/>
                  </a:lnTo>
                  <a:lnTo>
                    <a:pt x="7567" y="2045"/>
                  </a:lnTo>
                  <a:lnTo>
                    <a:pt x="7738" y="1972"/>
                  </a:lnTo>
                  <a:lnTo>
                    <a:pt x="8054" y="1777"/>
                  </a:lnTo>
                  <a:lnTo>
                    <a:pt x="8881" y="1364"/>
                  </a:lnTo>
                  <a:close/>
                  <a:moveTo>
                    <a:pt x="8857" y="2021"/>
                  </a:moveTo>
                  <a:lnTo>
                    <a:pt x="8857" y="2191"/>
                  </a:lnTo>
                  <a:lnTo>
                    <a:pt x="8541" y="2167"/>
                  </a:lnTo>
                  <a:lnTo>
                    <a:pt x="8857" y="2021"/>
                  </a:lnTo>
                  <a:close/>
                  <a:moveTo>
                    <a:pt x="5937" y="2556"/>
                  </a:moveTo>
                  <a:lnTo>
                    <a:pt x="6765" y="2580"/>
                  </a:lnTo>
                  <a:lnTo>
                    <a:pt x="7592" y="2629"/>
                  </a:lnTo>
                  <a:lnTo>
                    <a:pt x="9173" y="2677"/>
                  </a:lnTo>
                  <a:lnTo>
                    <a:pt x="9976" y="2702"/>
                  </a:lnTo>
                  <a:lnTo>
                    <a:pt x="10755" y="2726"/>
                  </a:lnTo>
                  <a:lnTo>
                    <a:pt x="11582" y="2702"/>
                  </a:lnTo>
                  <a:lnTo>
                    <a:pt x="12385" y="2677"/>
                  </a:lnTo>
                  <a:lnTo>
                    <a:pt x="13213" y="2629"/>
                  </a:lnTo>
                  <a:lnTo>
                    <a:pt x="14016" y="2605"/>
                  </a:lnTo>
                  <a:lnTo>
                    <a:pt x="14064" y="2605"/>
                  </a:lnTo>
                  <a:lnTo>
                    <a:pt x="14235" y="2750"/>
                  </a:lnTo>
                  <a:lnTo>
                    <a:pt x="14405" y="2872"/>
                  </a:lnTo>
                  <a:lnTo>
                    <a:pt x="15038" y="3432"/>
                  </a:lnTo>
                  <a:lnTo>
                    <a:pt x="15329" y="3724"/>
                  </a:lnTo>
                  <a:lnTo>
                    <a:pt x="15597" y="4040"/>
                  </a:lnTo>
                  <a:lnTo>
                    <a:pt x="15694" y="4235"/>
                  </a:lnTo>
                  <a:lnTo>
                    <a:pt x="15792" y="4405"/>
                  </a:lnTo>
                  <a:lnTo>
                    <a:pt x="15694" y="4551"/>
                  </a:lnTo>
                  <a:lnTo>
                    <a:pt x="15573" y="4673"/>
                  </a:lnTo>
                  <a:lnTo>
                    <a:pt x="15402" y="4843"/>
                  </a:lnTo>
                  <a:lnTo>
                    <a:pt x="15232" y="4989"/>
                  </a:lnTo>
                  <a:lnTo>
                    <a:pt x="14843" y="5281"/>
                  </a:lnTo>
                  <a:lnTo>
                    <a:pt x="14454" y="5549"/>
                  </a:lnTo>
                  <a:lnTo>
                    <a:pt x="14235" y="5719"/>
                  </a:lnTo>
                  <a:lnTo>
                    <a:pt x="14064" y="5889"/>
                  </a:lnTo>
                  <a:lnTo>
                    <a:pt x="13286" y="5865"/>
                  </a:lnTo>
                  <a:lnTo>
                    <a:pt x="12507" y="5841"/>
                  </a:lnTo>
                  <a:lnTo>
                    <a:pt x="10974" y="5841"/>
                  </a:lnTo>
                  <a:lnTo>
                    <a:pt x="7859" y="5889"/>
                  </a:lnTo>
                  <a:lnTo>
                    <a:pt x="4623" y="5938"/>
                  </a:lnTo>
                  <a:lnTo>
                    <a:pt x="2385" y="5938"/>
                  </a:lnTo>
                  <a:lnTo>
                    <a:pt x="2117" y="5962"/>
                  </a:lnTo>
                  <a:lnTo>
                    <a:pt x="1874" y="6011"/>
                  </a:lnTo>
                  <a:lnTo>
                    <a:pt x="1849" y="5889"/>
                  </a:lnTo>
                  <a:lnTo>
                    <a:pt x="1849" y="5768"/>
                  </a:lnTo>
                  <a:lnTo>
                    <a:pt x="1801" y="5524"/>
                  </a:lnTo>
                  <a:lnTo>
                    <a:pt x="1655" y="4332"/>
                  </a:lnTo>
                  <a:lnTo>
                    <a:pt x="1606" y="3724"/>
                  </a:lnTo>
                  <a:lnTo>
                    <a:pt x="1557" y="3091"/>
                  </a:lnTo>
                  <a:lnTo>
                    <a:pt x="1557" y="2848"/>
                  </a:lnTo>
                  <a:lnTo>
                    <a:pt x="1533" y="2580"/>
                  </a:lnTo>
                  <a:lnTo>
                    <a:pt x="1874" y="2629"/>
                  </a:lnTo>
                  <a:lnTo>
                    <a:pt x="2214" y="2653"/>
                  </a:lnTo>
                  <a:lnTo>
                    <a:pt x="2920" y="2653"/>
                  </a:lnTo>
                  <a:lnTo>
                    <a:pt x="3626" y="2629"/>
                  </a:lnTo>
                  <a:lnTo>
                    <a:pt x="4283" y="2580"/>
                  </a:lnTo>
                  <a:lnTo>
                    <a:pt x="5110" y="2556"/>
                  </a:lnTo>
                  <a:close/>
                  <a:moveTo>
                    <a:pt x="8468" y="6352"/>
                  </a:moveTo>
                  <a:lnTo>
                    <a:pt x="8200" y="6449"/>
                  </a:lnTo>
                  <a:lnTo>
                    <a:pt x="7835" y="6644"/>
                  </a:lnTo>
                  <a:lnTo>
                    <a:pt x="7665" y="6765"/>
                  </a:lnTo>
                  <a:lnTo>
                    <a:pt x="7494" y="6887"/>
                  </a:lnTo>
                  <a:lnTo>
                    <a:pt x="7470" y="6619"/>
                  </a:lnTo>
                  <a:lnTo>
                    <a:pt x="7421" y="6352"/>
                  </a:lnTo>
                  <a:close/>
                  <a:moveTo>
                    <a:pt x="8735" y="6644"/>
                  </a:moveTo>
                  <a:lnTo>
                    <a:pt x="8735" y="6692"/>
                  </a:lnTo>
                  <a:lnTo>
                    <a:pt x="8735" y="6960"/>
                  </a:lnTo>
                  <a:lnTo>
                    <a:pt x="8103" y="6936"/>
                  </a:lnTo>
                  <a:lnTo>
                    <a:pt x="8030" y="6936"/>
                  </a:lnTo>
                  <a:lnTo>
                    <a:pt x="8200" y="6863"/>
                  </a:lnTo>
                  <a:lnTo>
                    <a:pt x="8735" y="6644"/>
                  </a:lnTo>
                  <a:close/>
                  <a:moveTo>
                    <a:pt x="3942" y="7301"/>
                  </a:moveTo>
                  <a:lnTo>
                    <a:pt x="4331" y="7325"/>
                  </a:lnTo>
                  <a:lnTo>
                    <a:pt x="5061" y="7374"/>
                  </a:lnTo>
                  <a:lnTo>
                    <a:pt x="5864" y="7422"/>
                  </a:lnTo>
                  <a:lnTo>
                    <a:pt x="6667" y="7447"/>
                  </a:lnTo>
                  <a:lnTo>
                    <a:pt x="8297" y="7471"/>
                  </a:lnTo>
                  <a:lnTo>
                    <a:pt x="8833" y="7495"/>
                  </a:lnTo>
                  <a:lnTo>
                    <a:pt x="8930" y="7520"/>
                  </a:lnTo>
                  <a:lnTo>
                    <a:pt x="9052" y="7495"/>
                  </a:lnTo>
                  <a:lnTo>
                    <a:pt x="11607" y="7593"/>
                  </a:lnTo>
                  <a:lnTo>
                    <a:pt x="12361" y="7617"/>
                  </a:lnTo>
                  <a:lnTo>
                    <a:pt x="13115" y="7593"/>
                  </a:lnTo>
                  <a:lnTo>
                    <a:pt x="13870" y="7568"/>
                  </a:lnTo>
                  <a:lnTo>
                    <a:pt x="14624" y="7568"/>
                  </a:lnTo>
                  <a:lnTo>
                    <a:pt x="14600" y="7739"/>
                  </a:lnTo>
                  <a:lnTo>
                    <a:pt x="14575" y="7933"/>
                  </a:lnTo>
                  <a:lnTo>
                    <a:pt x="14575" y="8298"/>
                  </a:lnTo>
                  <a:lnTo>
                    <a:pt x="14624" y="8980"/>
                  </a:lnTo>
                  <a:lnTo>
                    <a:pt x="14697" y="9539"/>
                  </a:lnTo>
                  <a:lnTo>
                    <a:pt x="14746" y="10123"/>
                  </a:lnTo>
                  <a:lnTo>
                    <a:pt x="14770" y="10391"/>
                  </a:lnTo>
                  <a:lnTo>
                    <a:pt x="14794" y="10659"/>
                  </a:lnTo>
                  <a:lnTo>
                    <a:pt x="13310" y="10707"/>
                  </a:lnTo>
                  <a:lnTo>
                    <a:pt x="11826" y="10780"/>
                  </a:lnTo>
                  <a:lnTo>
                    <a:pt x="10341" y="10829"/>
                  </a:lnTo>
                  <a:lnTo>
                    <a:pt x="9587" y="10853"/>
                  </a:lnTo>
                  <a:lnTo>
                    <a:pt x="8833" y="10829"/>
                  </a:lnTo>
                  <a:lnTo>
                    <a:pt x="7178" y="10780"/>
                  </a:lnTo>
                  <a:lnTo>
                    <a:pt x="6327" y="10780"/>
                  </a:lnTo>
                  <a:lnTo>
                    <a:pt x="5499" y="10804"/>
                  </a:lnTo>
                  <a:lnTo>
                    <a:pt x="4088" y="10853"/>
                  </a:lnTo>
                  <a:lnTo>
                    <a:pt x="3358" y="10902"/>
                  </a:lnTo>
                  <a:lnTo>
                    <a:pt x="3017" y="10926"/>
                  </a:lnTo>
                  <a:lnTo>
                    <a:pt x="2677" y="10999"/>
                  </a:lnTo>
                  <a:lnTo>
                    <a:pt x="2677" y="10926"/>
                  </a:lnTo>
                  <a:lnTo>
                    <a:pt x="2652" y="10853"/>
                  </a:lnTo>
                  <a:lnTo>
                    <a:pt x="2604" y="10804"/>
                  </a:lnTo>
                  <a:lnTo>
                    <a:pt x="2531" y="10756"/>
                  </a:lnTo>
                  <a:lnTo>
                    <a:pt x="2239" y="10586"/>
                  </a:lnTo>
                  <a:lnTo>
                    <a:pt x="1947" y="10391"/>
                  </a:lnTo>
                  <a:lnTo>
                    <a:pt x="1411" y="10002"/>
                  </a:lnTo>
                  <a:lnTo>
                    <a:pt x="1168" y="9807"/>
                  </a:lnTo>
                  <a:lnTo>
                    <a:pt x="925" y="9612"/>
                  </a:lnTo>
                  <a:lnTo>
                    <a:pt x="681" y="9393"/>
                  </a:lnTo>
                  <a:lnTo>
                    <a:pt x="438" y="9199"/>
                  </a:lnTo>
                  <a:lnTo>
                    <a:pt x="633" y="9028"/>
                  </a:lnTo>
                  <a:lnTo>
                    <a:pt x="1338" y="8396"/>
                  </a:lnTo>
                  <a:lnTo>
                    <a:pt x="1703" y="8104"/>
                  </a:lnTo>
                  <a:lnTo>
                    <a:pt x="2068" y="7812"/>
                  </a:lnTo>
                  <a:lnTo>
                    <a:pt x="2336" y="7641"/>
                  </a:lnTo>
                  <a:lnTo>
                    <a:pt x="2458" y="7568"/>
                  </a:lnTo>
                  <a:lnTo>
                    <a:pt x="2579" y="7447"/>
                  </a:lnTo>
                  <a:lnTo>
                    <a:pt x="2604" y="7374"/>
                  </a:lnTo>
                  <a:lnTo>
                    <a:pt x="2847" y="7374"/>
                  </a:lnTo>
                  <a:lnTo>
                    <a:pt x="3115" y="7349"/>
                  </a:lnTo>
                  <a:lnTo>
                    <a:pt x="3577" y="7301"/>
                  </a:lnTo>
                  <a:close/>
                  <a:moveTo>
                    <a:pt x="7446" y="11242"/>
                  </a:moveTo>
                  <a:lnTo>
                    <a:pt x="8541" y="11291"/>
                  </a:lnTo>
                  <a:lnTo>
                    <a:pt x="8395" y="11364"/>
                  </a:lnTo>
                  <a:lnTo>
                    <a:pt x="8249" y="11461"/>
                  </a:lnTo>
                  <a:lnTo>
                    <a:pt x="7981" y="11632"/>
                  </a:lnTo>
                  <a:lnTo>
                    <a:pt x="7567" y="11851"/>
                  </a:lnTo>
                  <a:lnTo>
                    <a:pt x="7519" y="11534"/>
                  </a:lnTo>
                  <a:lnTo>
                    <a:pt x="7494" y="11388"/>
                  </a:lnTo>
                  <a:lnTo>
                    <a:pt x="7446" y="11242"/>
                  </a:lnTo>
                  <a:close/>
                  <a:moveTo>
                    <a:pt x="8784" y="11632"/>
                  </a:moveTo>
                  <a:lnTo>
                    <a:pt x="8735" y="12094"/>
                  </a:lnTo>
                  <a:lnTo>
                    <a:pt x="8541" y="12167"/>
                  </a:lnTo>
                  <a:lnTo>
                    <a:pt x="8370" y="12264"/>
                  </a:lnTo>
                  <a:lnTo>
                    <a:pt x="8005" y="12459"/>
                  </a:lnTo>
                  <a:lnTo>
                    <a:pt x="7762" y="12581"/>
                  </a:lnTo>
                  <a:lnTo>
                    <a:pt x="7640" y="12678"/>
                  </a:lnTo>
                  <a:lnTo>
                    <a:pt x="7543" y="12751"/>
                  </a:lnTo>
                  <a:lnTo>
                    <a:pt x="7543" y="12678"/>
                  </a:lnTo>
                  <a:lnTo>
                    <a:pt x="7567" y="12216"/>
                  </a:lnTo>
                  <a:lnTo>
                    <a:pt x="7713" y="12167"/>
                  </a:lnTo>
                  <a:lnTo>
                    <a:pt x="7859" y="12118"/>
                  </a:lnTo>
                  <a:lnTo>
                    <a:pt x="8103" y="11997"/>
                  </a:lnTo>
                  <a:lnTo>
                    <a:pt x="8443" y="11826"/>
                  </a:lnTo>
                  <a:lnTo>
                    <a:pt x="8614" y="11729"/>
                  </a:lnTo>
                  <a:lnTo>
                    <a:pt x="8784" y="11632"/>
                  </a:lnTo>
                  <a:close/>
                  <a:moveTo>
                    <a:pt x="8735" y="12581"/>
                  </a:moveTo>
                  <a:lnTo>
                    <a:pt x="8735" y="13189"/>
                  </a:lnTo>
                  <a:lnTo>
                    <a:pt x="8662" y="13165"/>
                  </a:lnTo>
                  <a:lnTo>
                    <a:pt x="8565" y="13165"/>
                  </a:lnTo>
                  <a:lnTo>
                    <a:pt x="8468" y="13189"/>
                  </a:lnTo>
                  <a:lnTo>
                    <a:pt x="8249" y="13262"/>
                  </a:lnTo>
                  <a:lnTo>
                    <a:pt x="8054" y="13384"/>
                  </a:lnTo>
                  <a:lnTo>
                    <a:pt x="7859" y="13481"/>
                  </a:lnTo>
                  <a:lnTo>
                    <a:pt x="7665" y="13627"/>
                  </a:lnTo>
                  <a:lnTo>
                    <a:pt x="7446" y="13797"/>
                  </a:lnTo>
                  <a:lnTo>
                    <a:pt x="7494" y="13140"/>
                  </a:lnTo>
                  <a:lnTo>
                    <a:pt x="7665" y="13116"/>
                  </a:lnTo>
                  <a:lnTo>
                    <a:pt x="7835" y="13043"/>
                  </a:lnTo>
                  <a:lnTo>
                    <a:pt x="8151" y="12873"/>
                  </a:lnTo>
                  <a:lnTo>
                    <a:pt x="8735" y="12581"/>
                  </a:lnTo>
                  <a:close/>
                  <a:moveTo>
                    <a:pt x="8735" y="13578"/>
                  </a:moveTo>
                  <a:lnTo>
                    <a:pt x="8735" y="14138"/>
                  </a:lnTo>
                  <a:lnTo>
                    <a:pt x="8541" y="14211"/>
                  </a:lnTo>
                  <a:lnTo>
                    <a:pt x="8346" y="14284"/>
                  </a:lnTo>
                  <a:lnTo>
                    <a:pt x="7981" y="14454"/>
                  </a:lnTo>
                  <a:lnTo>
                    <a:pt x="7689" y="14576"/>
                  </a:lnTo>
                  <a:lnTo>
                    <a:pt x="7543" y="14673"/>
                  </a:lnTo>
                  <a:lnTo>
                    <a:pt x="7421" y="14746"/>
                  </a:lnTo>
                  <a:lnTo>
                    <a:pt x="7421" y="14454"/>
                  </a:lnTo>
                  <a:lnTo>
                    <a:pt x="7421" y="14138"/>
                  </a:lnTo>
                  <a:lnTo>
                    <a:pt x="7567" y="14089"/>
                  </a:lnTo>
                  <a:lnTo>
                    <a:pt x="7738" y="14016"/>
                  </a:lnTo>
                  <a:lnTo>
                    <a:pt x="8005" y="13870"/>
                  </a:lnTo>
                  <a:lnTo>
                    <a:pt x="8176" y="13773"/>
                  </a:lnTo>
                  <a:lnTo>
                    <a:pt x="8370" y="13724"/>
                  </a:lnTo>
                  <a:lnTo>
                    <a:pt x="8735" y="13578"/>
                  </a:lnTo>
                  <a:close/>
                  <a:moveTo>
                    <a:pt x="8735" y="14625"/>
                  </a:moveTo>
                  <a:lnTo>
                    <a:pt x="8735" y="15014"/>
                  </a:lnTo>
                  <a:lnTo>
                    <a:pt x="8687" y="15038"/>
                  </a:lnTo>
                  <a:lnTo>
                    <a:pt x="7908" y="15501"/>
                  </a:lnTo>
                  <a:lnTo>
                    <a:pt x="7689" y="15598"/>
                  </a:lnTo>
                  <a:lnTo>
                    <a:pt x="7446" y="15720"/>
                  </a:lnTo>
                  <a:lnTo>
                    <a:pt x="7421" y="15087"/>
                  </a:lnTo>
                  <a:lnTo>
                    <a:pt x="7592" y="15063"/>
                  </a:lnTo>
                  <a:lnTo>
                    <a:pt x="7738" y="15014"/>
                  </a:lnTo>
                  <a:lnTo>
                    <a:pt x="8054" y="14892"/>
                  </a:lnTo>
                  <a:lnTo>
                    <a:pt x="8735" y="14625"/>
                  </a:lnTo>
                  <a:close/>
                  <a:moveTo>
                    <a:pt x="8711" y="15452"/>
                  </a:moveTo>
                  <a:lnTo>
                    <a:pt x="8711" y="16231"/>
                  </a:lnTo>
                  <a:lnTo>
                    <a:pt x="8419" y="16328"/>
                  </a:lnTo>
                  <a:lnTo>
                    <a:pt x="8151" y="16425"/>
                  </a:lnTo>
                  <a:lnTo>
                    <a:pt x="7811" y="16523"/>
                  </a:lnTo>
                  <a:lnTo>
                    <a:pt x="7494" y="16620"/>
                  </a:lnTo>
                  <a:lnTo>
                    <a:pt x="7470" y="16012"/>
                  </a:lnTo>
                  <a:lnTo>
                    <a:pt x="7567" y="16012"/>
                  </a:lnTo>
                  <a:lnTo>
                    <a:pt x="7689" y="15963"/>
                  </a:lnTo>
                  <a:lnTo>
                    <a:pt x="7908" y="15890"/>
                  </a:lnTo>
                  <a:lnTo>
                    <a:pt x="8322" y="15671"/>
                  </a:lnTo>
                  <a:lnTo>
                    <a:pt x="8711" y="15452"/>
                  </a:lnTo>
                  <a:close/>
                  <a:moveTo>
                    <a:pt x="8687" y="16717"/>
                  </a:moveTo>
                  <a:lnTo>
                    <a:pt x="8687" y="17082"/>
                  </a:lnTo>
                  <a:lnTo>
                    <a:pt x="8687" y="17107"/>
                  </a:lnTo>
                  <a:lnTo>
                    <a:pt x="8346" y="17228"/>
                  </a:lnTo>
                  <a:lnTo>
                    <a:pt x="8005" y="17399"/>
                  </a:lnTo>
                  <a:lnTo>
                    <a:pt x="7543" y="17593"/>
                  </a:lnTo>
                  <a:lnTo>
                    <a:pt x="7519" y="17009"/>
                  </a:lnTo>
                  <a:lnTo>
                    <a:pt x="7689" y="17009"/>
                  </a:lnTo>
                  <a:lnTo>
                    <a:pt x="7859" y="16961"/>
                  </a:lnTo>
                  <a:lnTo>
                    <a:pt x="8176" y="16888"/>
                  </a:lnTo>
                  <a:lnTo>
                    <a:pt x="8687" y="16717"/>
                  </a:lnTo>
                  <a:close/>
                  <a:moveTo>
                    <a:pt x="8687" y="17545"/>
                  </a:moveTo>
                  <a:lnTo>
                    <a:pt x="8687" y="18250"/>
                  </a:lnTo>
                  <a:lnTo>
                    <a:pt x="8370" y="18275"/>
                  </a:lnTo>
                  <a:lnTo>
                    <a:pt x="8054" y="18299"/>
                  </a:lnTo>
                  <a:lnTo>
                    <a:pt x="7835" y="18323"/>
                  </a:lnTo>
                  <a:lnTo>
                    <a:pt x="7592" y="18348"/>
                  </a:lnTo>
                  <a:lnTo>
                    <a:pt x="7543" y="18372"/>
                  </a:lnTo>
                  <a:lnTo>
                    <a:pt x="7543" y="18031"/>
                  </a:lnTo>
                  <a:lnTo>
                    <a:pt x="7689" y="17983"/>
                  </a:lnTo>
                  <a:lnTo>
                    <a:pt x="7811" y="17934"/>
                  </a:lnTo>
                  <a:lnTo>
                    <a:pt x="8078" y="17812"/>
                  </a:lnTo>
                  <a:lnTo>
                    <a:pt x="8687" y="17545"/>
                  </a:lnTo>
                  <a:close/>
                  <a:moveTo>
                    <a:pt x="8078" y="1"/>
                  </a:moveTo>
                  <a:lnTo>
                    <a:pt x="7884" y="25"/>
                  </a:lnTo>
                  <a:lnTo>
                    <a:pt x="7713" y="74"/>
                  </a:lnTo>
                  <a:lnTo>
                    <a:pt x="7567" y="171"/>
                  </a:lnTo>
                  <a:lnTo>
                    <a:pt x="7446" y="269"/>
                  </a:lnTo>
                  <a:lnTo>
                    <a:pt x="7324" y="390"/>
                  </a:lnTo>
                  <a:lnTo>
                    <a:pt x="7227" y="536"/>
                  </a:lnTo>
                  <a:lnTo>
                    <a:pt x="7154" y="682"/>
                  </a:lnTo>
                  <a:lnTo>
                    <a:pt x="7081" y="853"/>
                  </a:lnTo>
                  <a:lnTo>
                    <a:pt x="7032" y="1023"/>
                  </a:lnTo>
                  <a:lnTo>
                    <a:pt x="6959" y="1388"/>
                  </a:lnTo>
                  <a:lnTo>
                    <a:pt x="6935" y="1753"/>
                  </a:lnTo>
                  <a:lnTo>
                    <a:pt x="6959" y="2118"/>
                  </a:lnTo>
                  <a:lnTo>
                    <a:pt x="6959" y="2118"/>
                  </a:lnTo>
                  <a:lnTo>
                    <a:pt x="5816" y="2094"/>
                  </a:lnTo>
                  <a:lnTo>
                    <a:pt x="4672" y="2094"/>
                  </a:lnTo>
                  <a:lnTo>
                    <a:pt x="2993" y="2167"/>
                  </a:lnTo>
                  <a:lnTo>
                    <a:pt x="1801" y="2167"/>
                  </a:lnTo>
                  <a:lnTo>
                    <a:pt x="1387" y="2191"/>
                  </a:lnTo>
                  <a:lnTo>
                    <a:pt x="1338" y="2191"/>
                  </a:lnTo>
                  <a:lnTo>
                    <a:pt x="1290" y="2215"/>
                  </a:lnTo>
                  <a:lnTo>
                    <a:pt x="1290" y="2240"/>
                  </a:lnTo>
                  <a:lnTo>
                    <a:pt x="1217" y="2288"/>
                  </a:lnTo>
                  <a:lnTo>
                    <a:pt x="1192" y="2361"/>
                  </a:lnTo>
                  <a:lnTo>
                    <a:pt x="1119" y="2556"/>
                  </a:lnTo>
                  <a:lnTo>
                    <a:pt x="1071" y="2775"/>
                  </a:lnTo>
                  <a:lnTo>
                    <a:pt x="1046" y="3018"/>
                  </a:lnTo>
                  <a:lnTo>
                    <a:pt x="1046" y="3261"/>
                  </a:lnTo>
                  <a:lnTo>
                    <a:pt x="1071" y="3748"/>
                  </a:lnTo>
                  <a:lnTo>
                    <a:pt x="1119" y="4162"/>
                  </a:lnTo>
                  <a:lnTo>
                    <a:pt x="1168" y="4770"/>
                  </a:lnTo>
                  <a:lnTo>
                    <a:pt x="1241" y="5378"/>
                  </a:lnTo>
                  <a:lnTo>
                    <a:pt x="1265" y="5622"/>
                  </a:lnTo>
                  <a:lnTo>
                    <a:pt x="1290" y="5889"/>
                  </a:lnTo>
                  <a:lnTo>
                    <a:pt x="1314" y="6011"/>
                  </a:lnTo>
                  <a:lnTo>
                    <a:pt x="1338" y="6133"/>
                  </a:lnTo>
                  <a:lnTo>
                    <a:pt x="1411" y="6230"/>
                  </a:lnTo>
                  <a:lnTo>
                    <a:pt x="1484" y="6303"/>
                  </a:lnTo>
                  <a:lnTo>
                    <a:pt x="1557" y="6352"/>
                  </a:lnTo>
                  <a:lnTo>
                    <a:pt x="1630" y="6352"/>
                  </a:lnTo>
                  <a:lnTo>
                    <a:pt x="1703" y="6327"/>
                  </a:lnTo>
                  <a:lnTo>
                    <a:pt x="1776" y="6279"/>
                  </a:lnTo>
                  <a:lnTo>
                    <a:pt x="1801" y="6254"/>
                  </a:lnTo>
                  <a:lnTo>
                    <a:pt x="2020" y="6303"/>
                  </a:lnTo>
                  <a:lnTo>
                    <a:pt x="2239" y="6327"/>
                  </a:lnTo>
                  <a:lnTo>
                    <a:pt x="2701" y="6352"/>
                  </a:lnTo>
                  <a:lnTo>
                    <a:pt x="4429" y="6376"/>
                  </a:lnTo>
                  <a:lnTo>
                    <a:pt x="6959" y="6352"/>
                  </a:lnTo>
                  <a:lnTo>
                    <a:pt x="6984" y="6595"/>
                  </a:lnTo>
                  <a:lnTo>
                    <a:pt x="7008" y="6911"/>
                  </a:lnTo>
                  <a:lnTo>
                    <a:pt x="5962" y="6887"/>
                  </a:lnTo>
                  <a:lnTo>
                    <a:pt x="4891" y="6838"/>
                  </a:lnTo>
                  <a:lnTo>
                    <a:pt x="4161" y="6814"/>
                  </a:lnTo>
                  <a:lnTo>
                    <a:pt x="3163" y="6814"/>
                  </a:lnTo>
                  <a:lnTo>
                    <a:pt x="2896" y="6863"/>
                  </a:lnTo>
                  <a:lnTo>
                    <a:pt x="2628" y="6936"/>
                  </a:lnTo>
                  <a:lnTo>
                    <a:pt x="2506" y="6984"/>
                  </a:lnTo>
                  <a:lnTo>
                    <a:pt x="2409" y="7057"/>
                  </a:lnTo>
                  <a:lnTo>
                    <a:pt x="2360" y="7033"/>
                  </a:lnTo>
                  <a:lnTo>
                    <a:pt x="2263" y="7033"/>
                  </a:lnTo>
                  <a:lnTo>
                    <a:pt x="2190" y="7057"/>
                  </a:lnTo>
                  <a:lnTo>
                    <a:pt x="1995" y="7130"/>
                  </a:lnTo>
                  <a:lnTo>
                    <a:pt x="1825" y="7228"/>
                  </a:lnTo>
                  <a:lnTo>
                    <a:pt x="1630" y="7374"/>
                  </a:lnTo>
                  <a:lnTo>
                    <a:pt x="1290" y="7666"/>
                  </a:lnTo>
                  <a:lnTo>
                    <a:pt x="1022" y="7933"/>
                  </a:lnTo>
                  <a:lnTo>
                    <a:pt x="681" y="8250"/>
                  </a:lnTo>
                  <a:lnTo>
                    <a:pt x="365" y="8590"/>
                  </a:lnTo>
                  <a:lnTo>
                    <a:pt x="243" y="8712"/>
                  </a:lnTo>
                  <a:lnTo>
                    <a:pt x="122" y="8858"/>
                  </a:lnTo>
                  <a:lnTo>
                    <a:pt x="24" y="9004"/>
                  </a:lnTo>
                  <a:lnTo>
                    <a:pt x="0" y="9077"/>
                  </a:lnTo>
                  <a:lnTo>
                    <a:pt x="0" y="9174"/>
                  </a:lnTo>
                  <a:lnTo>
                    <a:pt x="0" y="9199"/>
                  </a:lnTo>
                  <a:lnTo>
                    <a:pt x="0" y="9247"/>
                  </a:lnTo>
                  <a:lnTo>
                    <a:pt x="0" y="9320"/>
                  </a:lnTo>
                  <a:lnTo>
                    <a:pt x="73" y="9466"/>
                  </a:lnTo>
                  <a:lnTo>
                    <a:pt x="170" y="9612"/>
                  </a:lnTo>
                  <a:lnTo>
                    <a:pt x="292" y="9758"/>
                  </a:lnTo>
                  <a:lnTo>
                    <a:pt x="414" y="9904"/>
                  </a:lnTo>
                  <a:lnTo>
                    <a:pt x="681" y="10148"/>
                  </a:lnTo>
                  <a:lnTo>
                    <a:pt x="949" y="10367"/>
                  </a:lnTo>
                  <a:lnTo>
                    <a:pt x="1265" y="10610"/>
                  </a:lnTo>
                  <a:lnTo>
                    <a:pt x="1582" y="10829"/>
                  </a:lnTo>
                  <a:lnTo>
                    <a:pt x="1922" y="11048"/>
                  </a:lnTo>
                  <a:lnTo>
                    <a:pt x="2239" y="11242"/>
                  </a:lnTo>
                  <a:lnTo>
                    <a:pt x="2312" y="11267"/>
                  </a:lnTo>
                  <a:lnTo>
                    <a:pt x="2385" y="11267"/>
                  </a:lnTo>
                  <a:lnTo>
                    <a:pt x="2750" y="11340"/>
                  </a:lnTo>
                  <a:lnTo>
                    <a:pt x="3139" y="11388"/>
                  </a:lnTo>
                  <a:lnTo>
                    <a:pt x="3528" y="11388"/>
                  </a:lnTo>
                  <a:lnTo>
                    <a:pt x="3918" y="11364"/>
                  </a:lnTo>
                  <a:lnTo>
                    <a:pt x="4721" y="11315"/>
                  </a:lnTo>
                  <a:lnTo>
                    <a:pt x="5499" y="11267"/>
                  </a:lnTo>
                  <a:lnTo>
                    <a:pt x="6278" y="11242"/>
                  </a:lnTo>
                  <a:lnTo>
                    <a:pt x="7081" y="11242"/>
                  </a:lnTo>
                  <a:lnTo>
                    <a:pt x="7081" y="11607"/>
                  </a:lnTo>
                  <a:lnTo>
                    <a:pt x="7081" y="11972"/>
                  </a:lnTo>
                  <a:lnTo>
                    <a:pt x="7081" y="12313"/>
                  </a:lnTo>
                  <a:lnTo>
                    <a:pt x="7057" y="12678"/>
                  </a:lnTo>
                  <a:lnTo>
                    <a:pt x="6984" y="13578"/>
                  </a:lnTo>
                  <a:lnTo>
                    <a:pt x="6935" y="14016"/>
                  </a:lnTo>
                  <a:lnTo>
                    <a:pt x="6911" y="14454"/>
                  </a:lnTo>
                  <a:lnTo>
                    <a:pt x="6911" y="15476"/>
                  </a:lnTo>
                  <a:lnTo>
                    <a:pt x="6959" y="16498"/>
                  </a:lnTo>
                  <a:lnTo>
                    <a:pt x="7057" y="18542"/>
                  </a:lnTo>
                  <a:lnTo>
                    <a:pt x="7057" y="18615"/>
                  </a:lnTo>
                  <a:lnTo>
                    <a:pt x="7081" y="18688"/>
                  </a:lnTo>
                  <a:lnTo>
                    <a:pt x="7130" y="18737"/>
                  </a:lnTo>
                  <a:lnTo>
                    <a:pt x="7203" y="18761"/>
                  </a:lnTo>
                  <a:lnTo>
                    <a:pt x="7251" y="18786"/>
                  </a:lnTo>
                  <a:lnTo>
                    <a:pt x="7324" y="18786"/>
                  </a:lnTo>
                  <a:lnTo>
                    <a:pt x="7373" y="18761"/>
                  </a:lnTo>
                  <a:lnTo>
                    <a:pt x="7446" y="18737"/>
                  </a:lnTo>
                  <a:lnTo>
                    <a:pt x="7519" y="18786"/>
                  </a:lnTo>
                  <a:lnTo>
                    <a:pt x="7640" y="18810"/>
                  </a:lnTo>
                  <a:lnTo>
                    <a:pt x="8662" y="18810"/>
                  </a:lnTo>
                  <a:lnTo>
                    <a:pt x="8954" y="18786"/>
                  </a:lnTo>
                  <a:lnTo>
                    <a:pt x="9003" y="18786"/>
                  </a:lnTo>
                  <a:lnTo>
                    <a:pt x="9076" y="18761"/>
                  </a:lnTo>
                  <a:lnTo>
                    <a:pt x="9149" y="18664"/>
                  </a:lnTo>
                  <a:lnTo>
                    <a:pt x="9198" y="18542"/>
                  </a:lnTo>
                  <a:lnTo>
                    <a:pt x="9198" y="18421"/>
                  </a:lnTo>
                  <a:lnTo>
                    <a:pt x="9198" y="18323"/>
                  </a:lnTo>
                  <a:lnTo>
                    <a:pt x="9222" y="16547"/>
                  </a:lnTo>
                  <a:lnTo>
                    <a:pt x="9246" y="14771"/>
                  </a:lnTo>
                  <a:lnTo>
                    <a:pt x="9271" y="12946"/>
                  </a:lnTo>
                  <a:lnTo>
                    <a:pt x="9295" y="12118"/>
                  </a:lnTo>
                  <a:lnTo>
                    <a:pt x="9271" y="11729"/>
                  </a:lnTo>
                  <a:lnTo>
                    <a:pt x="9246" y="11315"/>
                  </a:lnTo>
                  <a:lnTo>
                    <a:pt x="10682" y="11315"/>
                  </a:lnTo>
                  <a:lnTo>
                    <a:pt x="12142" y="11267"/>
                  </a:lnTo>
                  <a:lnTo>
                    <a:pt x="13578" y="11194"/>
                  </a:lnTo>
                  <a:lnTo>
                    <a:pt x="14283" y="11169"/>
                  </a:lnTo>
                  <a:lnTo>
                    <a:pt x="15013" y="11169"/>
                  </a:lnTo>
                  <a:lnTo>
                    <a:pt x="15135" y="11145"/>
                  </a:lnTo>
                  <a:lnTo>
                    <a:pt x="15208" y="11072"/>
                  </a:lnTo>
                  <a:lnTo>
                    <a:pt x="15257" y="10999"/>
                  </a:lnTo>
                  <a:lnTo>
                    <a:pt x="15257" y="10902"/>
                  </a:lnTo>
                  <a:lnTo>
                    <a:pt x="15305" y="10731"/>
                  </a:lnTo>
                  <a:lnTo>
                    <a:pt x="15305" y="10586"/>
                  </a:lnTo>
                  <a:lnTo>
                    <a:pt x="15281" y="10245"/>
                  </a:lnTo>
                  <a:lnTo>
                    <a:pt x="15135" y="9126"/>
                  </a:lnTo>
                  <a:lnTo>
                    <a:pt x="15086" y="8615"/>
                  </a:lnTo>
                  <a:lnTo>
                    <a:pt x="15086" y="8104"/>
                  </a:lnTo>
                  <a:lnTo>
                    <a:pt x="15086" y="7933"/>
                  </a:lnTo>
                  <a:lnTo>
                    <a:pt x="15111" y="7739"/>
                  </a:lnTo>
                  <a:lnTo>
                    <a:pt x="15135" y="7568"/>
                  </a:lnTo>
                  <a:lnTo>
                    <a:pt x="15135" y="7374"/>
                  </a:lnTo>
                  <a:lnTo>
                    <a:pt x="15135" y="7276"/>
                  </a:lnTo>
                  <a:lnTo>
                    <a:pt x="15111" y="7179"/>
                  </a:lnTo>
                  <a:lnTo>
                    <a:pt x="15086" y="7130"/>
                  </a:lnTo>
                  <a:lnTo>
                    <a:pt x="15038" y="7106"/>
                  </a:lnTo>
                  <a:lnTo>
                    <a:pt x="14965" y="7057"/>
                  </a:lnTo>
                  <a:lnTo>
                    <a:pt x="14892" y="7033"/>
                  </a:lnTo>
                  <a:lnTo>
                    <a:pt x="14064" y="7033"/>
                  </a:lnTo>
                  <a:lnTo>
                    <a:pt x="13237" y="7057"/>
                  </a:lnTo>
                  <a:lnTo>
                    <a:pt x="12434" y="7082"/>
                  </a:lnTo>
                  <a:lnTo>
                    <a:pt x="11607" y="7082"/>
                  </a:lnTo>
                  <a:lnTo>
                    <a:pt x="9246" y="6984"/>
                  </a:lnTo>
                  <a:lnTo>
                    <a:pt x="9246" y="6765"/>
                  </a:lnTo>
                  <a:lnTo>
                    <a:pt x="9246" y="6571"/>
                  </a:lnTo>
                  <a:lnTo>
                    <a:pt x="9198" y="6352"/>
                  </a:lnTo>
                  <a:lnTo>
                    <a:pt x="9222" y="6327"/>
                  </a:lnTo>
                  <a:lnTo>
                    <a:pt x="10925" y="6303"/>
                  </a:lnTo>
                  <a:lnTo>
                    <a:pt x="12556" y="6303"/>
                  </a:lnTo>
                  <a:lnTo>
                    <a:pt x="14186" y="6376"/>
                  </a:lnTo>
                  <a:lnTo>
                    <a:pt x="14259" y="6376"/>
                  </a:lnTo>
                  <a:lnTo>
                    <a:pt x="14308" y="6352"/>
                  </a:lnTo>
                  <a:lnTo>
                    <a:pt x="14381" y="6279"/>
                  </a:lnTo>
                  <a:lnTo>
                    <a:pt x="14405" y="6206"/>
                  </a:lnTo>
                  <a:lnTo>
                    <a:pt x="14405" y="6108"/>
                  </a:lnTo>
                  <a:lnTo>
                    <a:pt x="14575" y="5962"/>
                  </a:lnTo>
                  <a:lnTo>
                    <a:pt x="14940" y="5670"/>
                  </a:lnTo>
                  <a:lnTo>
                    <a:pt x="15329" y="5427"/>
                  </a:lnTo>
                  <a:lnTo>
                    <a:pt x="15597" y="5232"/>
                  </a:lnTo>
                  <a:lnTo>
                    <a:pt x="15913" y="4965"/>
                  </a:lnTo>
                  <a:lnTo>
                    <a:pt x="16059" y="4819"/>
                  </a:lnTo>
                  <a:lnTo>
                    <a:pt x="16181" y="4673"/>
                  </a:lnTo>
                  <a:lnTo>
                    <a:pt x="16254" y="4502"/>
                  </a:lnTo>
                  <a:lnTo>
                    <a:pt x="16254" y="4429"/>
                  </a:lnTo>
                  <a:lnTo>
                    <a:pt x="16254" y="4356"/>
                  </a:lnTo>
                  <a:lnTo>
                    <a:pt x="16278" y="4283"/>
                  </a:lnTo>
                  <a:lnTo>
                    <a:pt x="16278" y="4210"/>
                  </a:lnTo>
                  <a:lnTo>
                    <a:pt x="16230" y="4064"/>
                  </a:lnTo>
                  <a:lnTo>
                    <a:pt x="16132" y="3894"/>
                  </a:lnTo>
                  <a:lnTo>
                    <a:pt x="16011" y="3724"/>
                  </a:lnTo>
                  <a:lnTo>
                    <a:pt x="15743" y="3432"/>
                  </a:lnTo>
                  <a:lnTo>
                    <a:pt x="15524" y="3213"/>
                  </a:lnTo>
                  <a:lnTo>
                    <a:pt x="15135" y="2848"/>
                  </a:lnTo>
                  <a:lnTo>
                    <a:pt x="14746" y="2532"/>
                  </a:lnTo>
                  <a:lnTo>
                    <a:pt x="14478" y="2288"/>
                  </a:lnTo>
                  <a:lnTo>
                    <a:pt x="14308" y="2215"/>
                  </a:lnTo>
                  <a:lnTo>
                    <a:pt x="14235" y="2167"/>
                  </a:lnTo>
                  <a:lnTo>
                    <a:pt x="14162" y="2167"/>
                  </a:lnTo>
                  <a:lnTo>
                    <a:pt x="14089" y="2118"/>
                  </a:lnTo>
                  <a:lnTo>
                    <a:pt x="14016" y="2118"/>
                  </a:lnTo>
                  <a:lnTo>
                    <a:pt x="13237" y="2142"/>
                  </a:lnTo>
                  <a:lnTo>
                    <a:pt x="12483" y="2167"/>
                  </a:lnTo>
                  <a:lnTo>
                    <a:pt x="11704" y="2215"/>
                  </a:lnTo>
                  <a:lnTo>
                    <a:pt x="10950" y="2240"/>
                  </a:lnTo>
                  <a:lnTo>
                    <a:pt x="10171" y="2240"/>
                  </a:lnTo>
                  <a:lnTo>
                    <a:pt x="9392" y="2215"/>
                  </a:lnTo>
                  <a:lnTo>
                    <a:pt x="9441" y="2069"/>
                  </a:lnTo>
                  <a:lnTo>
                    <a:pt x="9465" y="1899"/>
                  </a:lnTo>
                  <a:lnTo>
                    <a:pt x="9465" y="1558"/>
                  </a:lnTo>
                  <a:lnTo>
                    <a:pt x="9417" y="1218"/>
                  </a:lnTo>
                  <a:lnTo>
                    <a:pt x="9368" y="950"/>
                  </a:lnTo>
                  <a:lnTo>
                    <a:pt x="9295" y="755"/>
                  </a:lnTo>
                  <a:lnTo>
                    <a:pt x="9222" y="561"/>
                  </a:lnTo>
                  <a:lnTo>
                    <a:pt x="9125" y="415"/>
                  </a:lnTo>
                  <a:lnTo>
                    <a:pt x="8979" y="293"/>
                  </a:lnTo>
                  <a:lnTo>
                    <a:pt x="8833" y="196"/>
                  </a:lnTo>
                  <a:lnTo>
                    <a:pt x="8662" y="98"/>
                  </a:lnTo>
                  <a:lnTo>
                    <a:pt x="8492" y="50"/>
                  </a:lnTo>
                  <a:lnTo>
                    <a:pt x="8297" y="1"/>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grpSp>
          <p:nvGrpSpPr>
            <p:cNvPr id="439" name="组合 438"/>
            <p:cNvGrpSpPr/>
            <p:nvPr/>
          </p:nvGrpSpPr>
          <p:grpSpPr>
            <a:xfrm>
              <a:off x="1489904" y="2822128"/>
              <a:ext cx="4421670" cy="899444"/>
              <a:chOff x="6024176" y="1640428"/>
              <a:chExt cx="4421670" cy="899444"/>
            </a:xfrm>
          </p:grpSpPr>
          <p:pic>
            <p:nvPicPr>
              <p:cNvPr id="440" name="图形 439"/>
              <p:cNvPicPr/>
              <p:nvPr/>
            </p:nvPicPr>
            <p:blipFill>
              <a:blip r:embed="rId8">
                <a:extLst>
                  <a:ext uri="{96DAC541-7B7A-43D3-8B79-37D633B846F1}">
                    <asvg:svgBlip xmlns:asvg="http://schemas.microsoft.com/office/drawing/2016/SVG/main" r:embed="rId9"/>
                  </a:ext>
                </a:extLst>
              </a:blip>
              <a:stretch>
                <a:fillRect/>
              </a:stretch>
            </p:blipFill>
            <p:spPr>
              <a:xfrm rot="300000">
                <a:off x="6024176" y="2156084"/>
                <a:ext cx="4421670" cy="383788"/>
              </a:xfrm>
              <a:prstGeom prst="rect">
                <a:avLst/>
              </a:prstGeom>
            </p:spPr>
          </p:pic>
          <p:sp>
            <p:nvSpPr>
              <p:cNvPr id="441" name="文本框 440"/>
              <p:cNvSpPr txBox="1"/>
              <p:nvPr/>
            </p:nvSpPr>
            <p:spPr>
              <a:xfrm>
                <a:off x="6040270" y="1640428"/>
                <a:ext cx="3949759" cy="646331"/>
              </a:xfrm>
              <a:prstGeom prst="rect">
                <a:avLst/>
              </a:prstGeom>
              <a:noFill/>
            </p:spPr>
            <p:txBody>
              <a:bodyPr wrap="square" rtlCol="0">
                <a:spAutoFit/>
              </a:bodyPr>
              <a:lstStyle/>
              <a:p>
                <a:r>
                  <a:rPr lang="zh-CN" altLang="en-US" sz="3600" dirty="0">
                    <a:solidFill>
                      <a:schemeClr val="bg1"/>
                    </a:solidFill>
                    <a:latin typeface="演示悠然小楷" panose="00000500000000000000" pitchFamily="2" charset="-122"/>
                    <a:ea typeface="演示悠然小楷" panose="00000500000000000000" pitchFamily="2" charset="-122"/>
                  </a:rPr>
                  <a:t>班级总体情况介绍</a:t>
                </a:r>
                <a:endParaRPr lang="zh-CN" altLang="en-US" sz="3600" dirty="0">
                  <a:solidFill>
                    <a:schemeClr val="bg1"/>
                  </a:solidFill>
                  <a:latin typeface="演示悠然小楷" panose="00000500000000000000" pitchFamily="2" charset="-122"/>
                  <a:ea typeface="演示悠然小楷" panose="00000500000000000000" pitchFamily="2" charset="-122"/>
                </a:endParaRPr>
              </a:p>
            </p:txBody>
          </p:sp>
        </p:grpSp>
      </p:grpSp>
      <p:grpSp>
        <p:nvGrpSpPr>
          <p:cNvPr id="442" name="组合 441"/>
          <p:cNvGrpSpPr/>
          <p:nvPr/>
        </p:nvGrpSpPr>
        <p:grpSpPr>
          <a:xfrm>
            <a:off x="647126" y="4014641"/>
            <a:ext cx="5261189" cy="1091957"/>
            <a:chOff x="650385" y="2629615"/>
            <a:chExt cx="5261189" cy="1091957"/>
          </a:xfrm>
        </p:grpSpPr>
        <p:sp>
          <p:nvSpPr>
            <p:cNvPr id="443" name="Shape 354"/>
            <p:cNvSpPr/>
            <p:nvPr/>
          </p:nvSpPr>
          <p:spPr>
            <a:xfrm flipH="1">
              <a:off x="650385" y="2629615"/>
              <a:ext cx="748300" cy="864644"/>
            </a:xfrm>
            <a:custGeom>
              <a:avLst/>
              <a:gdLst/>
              <a:ahLst/>
              <a:cxnLst/>
              <a:rect l="0" t="0" r="0" b="0"/>
              <a:pathLst>
                <a:path w="16279" h="18810" extrusionOk="0">
                  <a:moveTo>
                    <a:pt x="8297" y="536"/>
                  </a:moveTo>
                  <a:lnTo>
                    <a:pt x="8078" y="658"/>
                  </a:lnTo>
                  <a:lnTo>
                    <a:pt x="7859" y="780"/>
                  </a:lnTo>
                  <a:lnTo>
                    <a:pt x="7567" y="974"/>
                  </a:lnTo>
                  <a:lnTo>
                    <a:pt x="7665" y="804"/>
                  </a:lnTo>
                  <a:lnTo>
                    <a:pt x="7786" y="682"/>
                  </a:lnTo>
                  <a:lnTo>
                    <a:pt x="7884" y="609"/>
                  </a:lnTo>
                  <a:lnTo>
                    <a:pt x="7981" y="585"/>
                  </a:lnTo>
                  <a:lnTo>
                    <a:pt x="8078" y="561"/>
                  </a:lnTo>
                  <a:lnTo>
                    <a:pt x="8200" y="536"/>
                  </a:lnTo>
                  <a:close/>
                  <a:moveTo>
                    <a:pt x="8687" y="731"/>
                  </a:moveTo>
                  <a:lnTo>
                    <a:pt x="8760" y="828"/>
                  </a:lnTo>
                  <a:lnTo>
                    <a:pt x="8808" y="950"/>
                  </a:lnTo>
                  <a:lnTo>
                    <a:pt x="8760" y="974"/>
                  </a:lnTo>
                  <a:lnTo>
                    <a:pt x="8541" y="1072"/>
                  </a:lnTo>
                  <a:lnTo>
                    <a:pt x="8346" y="1169"/>
                  </a:lnTo>
                  <a:lnTo>
                    <a:pt x="7957" y="1412"/>
                  </a:lnTo>
                  <a:lnTo>
                    <a:pt x="7689" y="1583"/>
                  </a:lnTo>
                  <a:lnTo>
                    <a:pt x="7543" y="1680"/>
                  </a:lnTo>
                  <a:lnTo>
                    <a:pt x="7397" y="1777"/>
                  </a:lnTo>
                  <a:lnTo>
                    <a:pt x="7421" y="1534"/>
                  </a:lnTo>
                  <a:lnTo>
                    <a:pt x="7446" y="1315"/>
                  </a:lnTo>
                  <a:lnTo>
                    <a:pt x="8054" y="999"/>
                  </a:lnTo>
                  <a:lnTo>
                    <a:pt x="8370" y="853"/>
                  </a:lnTo>
                  <a:lnTo>
                    <a:pt x="8687" y="731"/>
                  </a:lnTo>
                  <a:close/>
                  <a:moveTo>
                    <a:pt x="8881" y="1364"/>
                  </a:moveTo>
                  <a:lnTo>
                    <a:pt x="8881" y="1583"/>
                  </a:lnTo>
                  <a:lnTo>
                    <a:pt x="8687" y="1656"/>
                  </a:lnTo>
                  <a:lnTo>
                    <a:pt x="8492" y="1753"/>
                  </a:lnTo>
                  <a:lnTo>
                    <a:pt x="8249" y="1875"/>
                  </a:lnTo>
                  <a:lnTo>
                    <a:pt x="8005" y="2021"/>
                  </a:lnTo>
                  <a:lnTo>
                    <a:pt x="7957" y="2069"/>
                  </a:lnTo>
                  <a:lnTo>
                    <a:pt x="7932" y="2142"/>
                  </a:lnTo>
                  <a:lnTo>
                    <a:pt x="7786" y="2142"/>
                  </a:lnTo>
                  <a:lnTo>
                    <a:pt x="7373" y="2118"/>
                  </a:lnTo>
                  <a:lnTo>
                    <a:pt x="7373" y="2069"/>
                  </a:lnTo>
                  <a:lnTo>
                    <a:pt x="7470" y="2069"/>
                  </a:lnTo>
                  <a:lnTo>
                    <a:pt x="7567" y="2045"/>
                  </a:lnTo>
                  <a:lnTo>
                    <a:pt x="7738" y="1972"/>
                  </a:lnTo>
                  <a:lnTo>
                    <a:pt x="8054" y="1777"/>
                  </a:lnTo>
                  <a:lnTo>
                    <a:pt x="8881" y="1364"/>
                  </a:lnTo>
                  <a:close/>
                  <a:moveTo>
                    <a:pt x="8857" y="2021"/>
                  </a:moveTo>
                  <a:lnTo>
                    <a:pt x="8857" y="2191"/>
                  </a:lnTo>
                  <a:lnTo>
                    <a:pt x="8541" y="2167"/>
                  </a:lnTo>
                  <a:lnTo>
                    <a:pt x="8857" y="2021"/>
                  </a:lnTo>
                  <a:close/>
                  <a:moveTo>
                    <a:pt x="5937" y="2556"/>
                  </a:moveTo>
                  <a:lnTo>
                    <a:pt x="6765" y="2580"/>
                  </a:lnTo>
                  <a:lnTo>
                    <a:pt x="7592" y="2629"/>
                  </a:lnTo>
                  <a:lnTo>
                    <a:pt x="9173" y="2677"/>
                  </a:lnTo>
                  <a:lnTo>
                    <a:pt x="9976" y="2702"/>
                  </a:lnTo>
                  <a:lnTo>
                    <a:pt x="10755" y="2726"/>
                  </a:lnTo>
                  <a:lnTo>
                    <a:pt x="11582" y="2702"/>
                  </a:lnTo>
                  <a:lnTo>
                    <a:pt x="12385" y="2677"/>
                  </a:lnTo>
                  <a:lnTo>
                    <a:pt x="13213" y="2629"/>
                  </a:lnTo>
                  <a:lnTo>
                    <a:pt x="14016" y="2605"/>
                  </a:lnTo>
                  <a:lnTo>
                    <a:pt x="14064" y="2605"/>
                  </a:lnTo>
                  <a:lnTo>
                    <a:pt x="14235" y="2750"/>
                  </a:lnTo>
                  <a:lnTo>
                    <a:pt x="14405" y="2872"/>
                  </a:lnTo>
                  <a:lnTo>
                    <a:pt x="15038" y="3432"/>
                  </a:lnTo>
                  <a:lnTo>
                    <a:pt x="15329" y="3724"/>
                  </a:lnTo>
                  <a:lnTo>
                    <a:pt x="15597" y="4040"/>
                  </a:lnTo>
                  <a:lnTo>
                    <a:pt x="15694" y="4235"/>
                  </a:lnTo>
                  <a:lnTo>
                    <a:pt x="15792" y="4405"/>
                  </a:lnTo>
                  <a:lnTo>
                    <a:pt x="15694" y="4551"/>
                  </a:lnTo>
                  <a:lnTo>
                    <a:pt x="15573" y="4673"/>
                  </a:lnTo>
                  <a:lnTo>
                    <a:pt x="15402" y="4843"/>
                  </a:lnTo>
                  <a:lnTo>
                    <a:pt x="15232" y="4989"/>
                  </a:lnTo>
                  <a:lnTo>
                    <a:pt x="14843" y="5281"/>
                  </a:lnTo>
                  <a:lnTo>
                    <a:pt x="14454" y="5549"/>
                  </a:lnTo>
                  <a:lnTo>
                    <a:pt x="14235" y="5719"/>
                  </a:lnTo>
                  <a:lnTo>
                    <a:pt x="14064" y="5889"/>
                  </a:lnTo>
                  <a:lnTo>
                    <a:pt x="13286" y="5865"/>
                  </a:lnTo>
                  <a:lnTo>
                    <a:pt x="12507" y="5841"/>
                  </a:lnTo>
                  <a:lnTo>
                    <a:pt x="10974" y="5841"/>
                  </a:lnTo>
                  <a:lnTo>
                    <a:pt x="7859" y="5889"/>
                  </a:lnTo>
                  <a:lnTo>
                    <a:pt x="4623" y="5938"/>
                  </a:lnTo>
                  <a:lnTo>
                    <a:pt x="2385" y="5938"/>
                  </a:lnTo>
                  <a:lnTo>
                    <a:pt x="2117" y="5962"/>
                  </a:lnTo>
                  <a:lnTo>
                    <a:pt x="1874" y="6011"/>
                  </a:lnTo>
                  <a:lnTo>
                    <a:pt x="1849" y="5889"/>
                  </a:lnTo>
                  <a:lnTo>
                    <a:pt x="1849" y="5768"/>
                  </a:lnTo>
                  <a:lnTo>
                    <a:pt x="1801" y="5524"/>
                  </a:lnTo>
                  <a:lnTo>
                    <a:pt x="1655" y="4332"/>
                  </a:lnTo>
                  <a:lnTo>
                    <a:pt x="1606" y="3724"/>
                  </a:lnTo>
                  <a:lnTo>
                    <a:pt x="1557" y="3091"/>
                  </a:lnTo>
                  <a:lnTo>
                    <a:pt x="1557" y="2848"/>
                  </a:lnTo>
                  <a:lnTo>
                    <a:pt x="1533" y="2580"/>
                  </a:lnTo>
                  <a:lnTo>
                    <a:pt x="1874" y="2629"/>
                  </a:lnTo>
                  <a:lnTo>
                    <a:pt x="2214" y="2653"/>
                  </a:lnTo>
                  <a:lnTo>
                    <a:pt x="2920" y="2653"/>
                  </a:lnTo>
                  <a:lnTo>
                    <a:pt x="3626" y="2629"/>
                  </a:lnTo>
                  <a:lnTo>
                    <a:pt x="4283" y="2580"/>
                  </a:lnTo>
                  <a:lnTo>
                    <a:pt x="5110" y="2556"/>
                  </a:lnTo>
                  <a:close/>
                  <a:moveTo>
                    <a:pt x="8468" y="6352"/>
                  </a:moveTo>
                  <a:lnTo>
                    <a:pt x="8200" y="6449"/>
                  </a:lnTo>
                  <a:lnTo>
                    <a:pt x="7835" y="6644"/>
                  </a:lnTo>
                  <a:lnTo>
                    <a:pt x="7665" y="6765"/>
                  </a:lnTo>
                  <a:lnTo>
                    <a:pt x="7494" y="6887"/>
                  </a:lnTo>
                  <a:lnTo>
                    <a:pt x="7470" y="6619"/>
                  </a:lnTo>
                  <a:lnTo>
                    <a:pt x="7421" y="6352"/>
                  </a:lnTo>
                  <a:close/>
                  <a:moveTo>
                    <a:pt x="8735" y="6644"/>
                  </a:moveTo>
                  <a:lnTo>
                    <a:pt x="8735" y="6692"/>
                  </a:lnTo>
                  <a:lnTo>
                    <a:pt x="8735" y="6960"/>
                  </a:lnTo>
                  <a:lnTo>
                    <a:pt x="8103" y="6936"/>
                  </a:lnTo>
                  <a:lnTo>
                    <a:pt x="8030" y="6936"/>
                  </a:lnTo>
                  <a:lnTo>
                    <a:pt x="8200" y="6863"/>
                  </a:lnTo>
                  <a:lnTo>
                    <a:pt x="8735" y="6644"/>
                  </a:lnTo>
                  <a:close/>
                  <a:moveTo>
                    <a:pt x="3942" y="7301"/>
                  </a:moveTo>
                  <a:lnTo>
                    <a:pt x="4331" y="7325"/>
                  </a:lnTo>
                  <a:lnTo>
                    <a:pt x="5061" y="7374"/>
                  </a:lnTo>
                  <a:lnTo>
                    <a:pt x="5864" y="7422"/>
                  </a:lnTo>
                  <a:lnTo>
                    <a:pt x="6667" y="7447"/>
                  </a:lnTo>
                  <a:lnTo>
                    <a:pt x="8297" y="7471"/>
                  </a:lnTo>
                  <a:lnTo>
                    <a:pt x="8833" y="7495"/>
                  </a:lnTo>
                  <a:lnTo>
                    <a:pt x="8930" y="7520"/>
                  </a:lnTo>
                  <a:lnTo>
                    <a:pt x="9052" y="7495"/>
                  </a:lnTo>
                  <a:lnTo>
                    <a:pt x="11607" y="7593"/>
                  </a:lnTo>
                  <a:lnTo>
                    <a:pt x="12361" y="7617"/>
                  </a:lnTo>
                  <a:lnTo>
                    <a:pt x="13115" y="7593"/>
                  </a:lnTo>
                  <a:lnTo>
                    <a:pt x="13870" y="7568"/>
                  </a:lnTo>
                  <a:lnTo>
                    <a:pt x="14624" y="7568"/>
                  </a:lnTo>
                  <a:lnTo>
                    <a:pt x="14600" y="7739"/>
                  </a:lnTo>
                  <a:lnTo>
                    <a:pt x="14575" y="7933"/>
                  </a:lnTo>
                  <a:lnTo>
                    <a:pt x="14575" y="8298"/>
                  </a:lnTo>
                  <a:lnTo>
                    <a:pt x="14624" y="8980"/>
                  </a:lnTo>
                  <a:lnTo>
                    <a:pt x="14697" y="9539"/>
                  </a:lnTo>
                  <a:lnTo>
                    <a:pt x="14746" y="10123"/>
                  </a:lnTo>
                  <a:lnTo>
                    <a:pt x="14770" y="10391"/>
                  </a:lnTo>
                  <a:lnTo>
                    <a:pt x="14794" y="10659"/>
                  </a:lnTo>
                  <a:lnTo>
                    <a:pt x="13310" y="10707"/>
                  </a:lnTo>
                  <a:lnTo>
                    <a:pt x="11826" y="10780"/>
                  </a:lnTo>
                  <a:lnTo>
                    <a:pt x="10341" y="10829"/>
                  </a:lnTo>
                  <a:lnTo>
                    <a:pt x="9587" y="10853"/>
                  </a:lnTo>
                  <a:lnTo>
                    <a:pt x="8833" y="10829"/>
                  </a:lnTo>
                  <a:lnTo>
                    <a:pt x="7178" y="10780"/>
                  </a:lnTo>
                  <a:lnTo>
                    <a:pt x="6327" y="10780"/>
                  </a:lnTo>
                  <a:lnTo>
                    <a:pt x="5499" y="10804"/>
                  </a:lnTo>
                  <a:lnTo>
                    <a:pt x="4088" y="10853"/>
                  </a:lnTo>
                  <a:lnTo>
                    <a:pt x="3358" y="10902"/>
                  </a:lnTo>
                  <a:lnTo>
                    <a:pt x="3017" y="10926"/>
                  </a:lnTo>
                  <a:lnTo>
                    <a:pt x="2677" y="10999"/>
                  </a:lnTo>
                  <a:lnTo>
                    <a:pt x="2677" y="10926"/>
                  </a:lnTo>
                  <a:lnTo>
                    <a:pt x="2652" y="10853"/>
                  </a:lnTo>
                  <a:lnTo>
                    <a:pt x="2604" y="10804"/>
                  </a:lnTo>
                  <a:lnTo>
                    <a:pt x="2531" y="10756"/>
                  </a:lnTo>
                  <a:lnTo>
                    <a:pt x="2239" y="10586"/>
                  </a:lnTo>
                  <a:lnTo>
                    <a:pt x="1947" y="10391"/>
                  </a:lnTo>
                  <a:lnTo>
                    <a:pt x="1411" y="10002"/>
                  </a:lnTo>
                  <a:lnTo>
                    <a:pt x="1168" y="9807"/>
                  </a:lnTo>
                  <a:lnTo>
                    <a:pt x="925" y="9612"/>
                  </a:lnTo>
                  <a:lnTo>
                    <a:pt x="681" y="9393"/>
                  </a:lnTo>
                  <a:lnTo>
                    <a:pt x="438" y="9199"/>
                  </a:lnTo>
                  <a:lnTo>
                    <a:pt x="633" y="9028"/>
                  </a:lnTo>
                  <a:lnTo>
                    <a:pt x="1338" y="8396"/>
                  </a:lnTo>
                  <a:lnTo>
                    <a:pt x="1703" y="8104"/>
                  </a:lnTo>
                  <a:lnTo>
                    <a:pt x="2068" y="7812"/>
                  </a:lnTo>
                  <a:lnTo>
                    <a:pt x="2336" y="7641"/>
                  </a:lnTo>
                  <a:lnTo>
                    <a:pt x="2458" y="7568"/>
                  </a:lnTo>
                  <a:lnTo>
                    <a:pt x="2579" y="7447"/>
                  </a:lnTo>
                  <a:lnTo>
                    <a:pt x="2604" y="7374"/>
                  </a:lnTo>
                  <a:lnTo>
                    <a:pt x="2847" y="7374"/>
                  </a:lnTo>
                  <a:lnTo>
                    <a:pt x="3115" y="7349"/>
                  </a:lnTo>
                  <a:lnTo>
                    <a:pt x="3577" y="7301"/>
                  </a:lnTo>
                  <a:close/>
                  <a:moveTo>
                    <a:pt x="7446" y="11242"/>
                  </a:moveTo>
                  <a:lnTo>
                    <a:pt x="8541" y="11291"/>
                  </a:lnTo>
                  <a:lnTo>
                    <a:pt x="8395" y="11364"/>
                  </a:lnTo>
                  <a:lnTo>
                    <a:pt x="8249" y="11461"/>
                  </a:lnTo>
                  <a:lnTo>
                    <a:pt x="7981" y="11632"/>
                  </a:lnTo>
                  <a:lnTo>
                    <a:pt x="7567" y="11851"/>
                  </a:lnTo>
                  <a:lnTo>
                    <a:pt x="7519" y="11534"/>
                  </a:lnTo>
                  <a:lnTo>
                    <a:pt x="7494" y="11388"/>
                  </a:lnTo>
                  <a:lnTo>
                    <a:pt x="7446" y="11242"/>
                  </a:lnTo>
                  <a:close/>
                  <a:moveTo>
                    <a:pt x="8784" y="11632"/>
                  </a:moveTo>
                  <a:lnTo>
                    <a:pt x="8735" y="12094"/>
                  </a:lnTo>
                  <a:lnTo>
                    <a:pt x="8541" y="12167"/>
                  </a:lnTo>
                  <a:lnTo>
                    <a:pt x="8370" y="12264"/>
                  </a:lnTo>
                  <a:lnTo>
                    <a:pt x="8005" y="12459"/>
                  </a:lnTo>
                  <a:lnTo>
                    <a:pt x="7762" y="12581"/>
                  </a:lnTo>
                  <a:lnTo>
                    <a:pt x="7640" y="12678"/>
                  </a:lnTo>
                  <a:lnTo>
                    <a:pt x="7543" y="12751"/>
                  </a:lnTo>
                  <a:lnTo>
                    <a:pt x="7543" y="12678"/>
                  </a:lnTo>
                  <a:lnTo>
                    <a:pt x="7567" y="12216"/>
                  </a:lnTo>
                  <a:lnTo>
                    <a:pt x="7713" y="12167"/>
                  </a:lnTo>
                  <a:lnTo>
                    <a:pt x="7859" y="12118"/>
                  </a:lnTo>
                  <a:lnTo>
                    <a:pt x="8103" y="11997"/>
                  </a:lnTo>
                  <a:lnTo>
                    <a:pt x="8443" y="11826"/>
                  </a:lnTo>
                  <a:lnTo>
                    <a:pt x="8614" y="11729"/>
                  </a:lnTo>
                  <a:lnTo>
                    <a:pt x="8784" y="11632"/>
                  </a:lnTo>
                  <a:close/>
                  <a:moveTo>
                    <a:pt x="8735" y="12581"/>
                  </a:moveTo>
                  <a:lnTo>
                    <a:pt x="8735" y="13189"/>
                  </a:lnTo>
                  <a:lnTo>
                    <a:pt x="8662" y="13165"/>
                  </a:lnTo>
                  <a:lnTo>
                    <a:pt x="8565" y="13165"/>
                  </a:lnTo>
                  <a:lnTo>
                    <a:pt x="8468" y="13189"/>
                  </a:lnTo>
                  <a:lnTo>
                    <a:pt x="8249" y="13262"/>
                  </a:lnTo>
                  <a:lnTo>
                    <a:pt x="8054" y="13384"/>
                  </a:lnTo>
                  <a:lnTo>
                    <a:pt x="7859" y="13481"/>
                  </a:lnTo>
                  <a:lnTo>
                    <a:pt x="7665" y="13627"/>
                  </a:lnTo>
                  <a:lnTo>
                    <a:pt x="7446" y="13797"/>
                  </a:lnTo>
                  <a:lnTo>
                    <a:pt x="7494" y="13140"/>
                  </a:lnTo>
                  <a:lnTo>
                    <a:pt x="7665" y="13116"/>
                  </a:lnTo>
                  <a:lnTo>
                    <a:pt x="7835" y="13043"/>
                  </a:lnTo>
                  <a:lnTo>
                    <a:pt x="8151" y="12873"/>
                  </a:lnTo>
                  <a:lnTo>
                    <a:pt x="8735" y="12581"/>
                  </a:lnTo>
                  <a:close/>
                  <a:moveTo>
                    <a:pt x="8735" y="13578"/>
                  </a:moveTo>
                  <a:lnTo>
                    <a:pt x="8735" y="14138"/>
                  </a:lnTo>
                  <a:lnTo>
                    <a:pt x="8541" y="14211"/>
                  </a:lnTo>
                  <a:lnTo>
                    <a:pt x="8346" y="14284"/>
                  </a:lnTo>
                  <a:lnTo>
                    <a:pt x="7981" y="14454"/>
                  </a:lnTo>
                  <a:lnTo>
                    <a:pt x="7689" y="14576"/>
                  </a:lnTo>
                  <a:lnTo>
                    <a:pt x="7543" y="14673"/>
                  </a:lnTo>
                  <a:lnTo>
                    <a:pt x="7421" y="14746"/>
                  </a:lnTo>
                  <a:lnTo>
                    <a:pt x="7421" y="14454"/>
                  </a:lnTo>
                  <a:lnTo>
                    <a:pt x="7421" y="14138"/>
                  </a:lnTo>
                  <a:lnTo>
                    <a:pt x="7567" y="14089"/>
                  </a:lnTo>
                  <a:lnTo>
                    <a:pt x="7738" y="14016"/>
                  </a:lnTo>
                  <a:lnTo>
                    <a:pt x="8005" y="13870"/>
                  </a:lnTo>
                  <a:lnTo>
                    <a:pt x="8176" y="13773"/>
                  </a:lnTo>
                  <a:lnTo>
                    <a:pt x="8370" y="13724"/>
                  </a:lnTo>
                  <a:lnTo>
                    <a:pt x="8735" y="13578"/>
                  </a:lnTo>
                  <a:close/>
                  <a:moveTo>
                    <a:pt x="8735" y="14625"/>
                  </a:moveTo>
                  <a:lnTo>
                    <a:pt x="8735" y="15014"/>
                  </a:lnTo>
                  <a:lnTo>
                    <a:pt x="8687" y="15038"/>
                  </a:lnTo>
                  <a:lnTo>
                    <a:pt x="7908" y="15501"/>
                  </a:lnTo>
                  <a:lnTo>
                    <a:pt x="7689" y="15598"/>
                  </a:lnTo>
                  <a:lnTo>
                    <a:pt x="7446" y="15720"/>
                  </a:lnTo>
                  <a:lnTo>
                    <a:pt x="7421" y="15087"/>
                  </a:lnTo>
                  <a:lnTo>
                    <a:pt x="7592" y="15063"/>
                  </a:lnTo>
                  <a:lnTo>
                    <a:pt x="7738" y="15014"/>
                  </a:lnTo>
                  <a:lnTo>
                    <a:pt x="8054" y="14892"/>
                  </a:lnTo>
                  <a:lnTo>
                    <a:pt x="8735" y="14625"/>
                  </a:lnTo>
                  <a:close/>
                  <a:moveTo>
                    <a:pt x="8711" y="15452"/>
                  </a:moveTo>
                  <a:lnTo>
                    <a:pt x="8711" y="16231"/>
                  </a:lnTo>
                  <a:lnTo>
                    <a:pt x="8419" y="16328"/>
                  </a:lnTo>
                  <a:lnTo>
                    <a:pt x="8151" y="16425"/>
                  </a:lnTo>
                  <a:lnTo>
                    <a:pt x="7811" y="16523"/>
                  </a:lnTo>
                  <a:lnTo>
                    <a:pt x="7494" y="16620"/>
                  </a:lnTo>
                  <a:lnTo>
                    <a:pt x="7470" y="16012"/>
                  </a:lnTo>
                  <a:lnTo>
                    <a:pt x="7567" y="16012"/>
                  </a:lnTo>
                  <a:lnTo>
                    <a:pt x="7689" y="15963"/>
                  </a:lnTo>
                  <a:lnTo>
                    <a:pt x="7908" y="15890"/>
                  </a:lnTo>
                  <a:lnTo>
                    <a:pt x="8322" y="15671"/>
                  </a:lnTo>
                  <a:lnTo>
                    <a:pt x="8711" y="15452"/>
                  </a:lnTo>
                  <a:close/>
                  <a:moveTo>
                    <a:pt x="8687" y="16717"/>
                  </a:moveTo>
                  <a:lnTo>
                    <a:pt x="8687" y="17082"/>
                  </a:lnTo>
                  <a:lnTo>
                    <a:pt x="8687" y="17107"/>
                  </a:lnTo>
                  <a:lnTo>
                    <a:pt x="8346" y="17228"/>
                  </a:lnTo>
                  <a:lnTo>
                    <a:pt x="8005" y="17399"/>
                  </a:lnTo>
                  <a:lnTo>
                    <a:pt x="7543" y="17593"/>
                  </a:lnTo>
                  <a:lnTo>
                    <a:pt x="7519" y="17009"/>
                  </a:lnTo>
                  <a:lnTo>
                    <a:pt x="7689" y="17009"/>
                  </a:lnTo>
                  <a:lnTo>
                    <a:pt x="7859" y="16961"/>
                  </a:lnTo>
                  <a:lnTo>
                    <a:pt x="8176" y="16888"/>
                  </a:lnTo>
                  <a:lnTo>
                    <a:pt x="8687" y="16717"/>
                  </a:lnTo>
                  <a:close/>
                  <a:moveTo>
                    <a:pt x="8687" y="17545"/>
                  </a:moveTo>
                  <a:lnTo>
                    <a:pt x="8687" y="18250"/>
                  </a:lnTo>
                  <a:lnTo>
                    <a:pt x="8370" y="18275"/>
                  </a:lnTo>
                  <a:lnTo>
                    <a:pt x="8054" y="18299"/>
                  </a:lnTo>
                  <a:lnTo>
                    <a:pt x="7835" y="18323"/>
                  </a:lnTo>
                  <a:lnTo>
                    <a:pt x="7592" y="18348"/>
                  </a:lnTo>
                  <a:lnTo>
                    <a:pt x="7543" y="18372"/>
                  </a:lnTo>
                  <a:lnTo>
                    <a:pt x="7543" y="18031"/>
                  </a:lnTo>
                  <a:lnTo>
                    <a:pt x="7689" y="17983"/>
                  </a:lnTo>
                  <a:lnTo>
                    <a:pt x="7811" y="17934"/>
                  </a:lnTo>
                  <a:lnTo>
                    <a:pt x="8078" y="17812"/>
                  </a:lnTo>
                  <a:lnTo>
                    <a:pt x="8687" y="17545"/>
                  </a:lnTo>
                  <a:close/>
                  <a:moveTo>
                    <a:pt x="8078" y="1"/>
                  </a:moveTo>
                  <a:lnTo>
                    <a:pt x="7884" y="25"/>
                  </a:lnTo>
                  <a:lnTo>
                    <a:pt x="7713" y="74"/>
                  </a:lnTo>
                  <a:lnTo>
                    <a:pt x="7567" y="171"/>
                  </a:lnTo>
                  <a:lnTo>
                    <a:pt x="7446" y="269"/>
                  </a:lnTo>
                  <a:lnTo>
                    <a:pt x="7324" y="390"/>
                  </a:lnTo>
                  <a:lnTo>
                    <a:pt x="7227" y="536"/>
                  </a:lnTo>
                  <a:lnTo>
                    <a:pt x="7154" y="682"/>
                  </a:lnTo>
                  <a:lnTo>
                    <a:pt x="7081" y="853"/>
                  </a:lnTo>
                  <a:lnTo>
                    <a:pt x="7032" y="1023"/>
                  </a:lnTo>
                  <a:lnTo>
                    <a:pt x="6959" y="1388"/>
                  </a:lnTo>
                  <a:lnTo>
                    <a:pt x="6935" y="1753"/>
                  </a:lnTo>
                  <a:lnTo>
                    <a:pt x="6959" y="2118"/>
                  </a:lnTo>
                  <a:lnTo>
                    <a:pt x="6959" y="2118"/>
                  </a:lnTo>
                  <a:lnTo>
                    <a:pt x="5816" y="2094"/>
                  </a:lnTo>
                  <a:lnTo>
                    <a:pt x="4672" y="2094"/>
                  </a:lnTo>
                  <a:lnTo>
                    <a:pt x="2993" y="2167"/>
                  </a:lnTo>
                  <a:lnTo>
                    <a:pt x="1801" y="2167"/>
                  </a:lnTo>
                  <a:lnTo>
                    <a:pt x="1387" y="2191"/>
                  </a:lnTo>
                  <a:lnTo>
                    <a:pt x="1338" y="2191"/>
                  </a:lnTo>
                  <a:lnTo>
                    <a:pt x="1290" y="2215"/>
                  </a:lnTo>
                  <a:lnTo>
                    <a:pt x="1290" y="2240"/>
                  </a:lnTo>
                  <a:lnTo>
                    <a:pt x="1217" y="2288"/>
                  </a:lnTo>
                  <a:lnTo>
                    <a:pt x="1192" y="2361"/>
                  </a:lnTo>
                  <a:lnTo>
                    <a:pt x="1119" y="2556"/>
                  </a:lnTo>
                  <a:lnTo>
                    <a:pt x="1071" y="2775"/>
                  </a:lnTo>
                  <a:lnTo>
                    <a:pt x="1046" y="3018"/>
                  </a:lnTo>
                  <a:lnTo>
                    <a:pt x="1046" y="3261"/>
                  </a:lnTo>
                  <a:lnTo>
                    <a:pt x="1071" y="3748"/>
                  </a:lnTo>
                  <a:lnTo>
                    <a:pt x="1119" y="4162"/>
                  </a:lnTo>
                  <a:lnTo>
                    <a:pt x="1168" y="4770"/>
                  </a:lnTo>
                  <a:lnTo>
                    <a:pt x="1241" y="5378"/>
                  </a:lnTo>
                  <a:lnTo>
                    <a:pt x="1265" y="5622"/>
                  </a:lnTo>
                  <a:lnTo>
                    <a:pt x="1290" y="5889"/>
                  </a:lnTo>
                  <a:lnTo>
                    <a:pt x="1314" y="6011"/>
                  </a:lnTo>
                  <a:lnTo>
                    <a:pt x="1338" y="6133"/>
                  </a:lnTo>
                  <a:lnTo>
                    <a:pt x="1411" y="6230"/>
                  </a:lnTo>
                  <a:lnTo>
                    <a:pt x="1484" y="6303"/>
                  </a:lnTo>
                  <a:lnTo>
                    <a:pt x="1557" y="6352"/>
                  </a:lnTo>
                  <a:lnTo>
                    <a:pt x="1630" y="6352"/>
                  </a:lnTo>
                  <a:lnTo>
                    <a:pt x="1703" y="6327"/>
                  </a:lnTo>
                  <a:lnTo>
                    <a:pt x="1776" y="6279"/>
                  </a:lnTo>
                  <a:lnTo>
                    <a:pt x="1801" y="6254"/>
                  </a:lnTo>
                  <a:lnTo>
                    <a:pt x="2020" y="6303"/>
                  </a:lnTo>
                  <a:lnTo>
                    <a:pt x="2239" y="6327"/>
                  </a:lnTo>
                  <a:lnTo>
                    <a:pt x="2701" y="6352"/>
                  </a:lnTo>
                  <a:lnTo>
                    <a:pt x="4429" y="6376"/>
                  </a:lnTo>
                  <a:lnTo>
                    <a:pt x="6959" y="6352"/>
                  </a:lnTo>
                  <a:lnTo>
                    <a:pt x="6984" y="6595"/>
                  </a:lnTo>
                  <a:lnTo>
                    <a:pt x="7008" y="6911"/>
                  </a:lnTo>
                  <a:lnTo>
                    <a:pt x="5962" y="6887"/>
                  </a:lnTo>
                  <a:lnTo>
                    <a:pt x="4891" y="6838"/>
                  </a:lnTo>
                  <a:lnTo>
                    <a:pt x="4161" y="6814"/>
                  </a:lnTo>
                  <a:lnTo>
                    <a:pt x="3163" y="6814"/>
                  </a:lnTo>
                  <a:lnTo>
                    <a:pt x="2896" y="6863"/>
                  </a:lnTo>
                  <a:lnTo>
                    <a:pt x="2628" y="6936"/>
                  </a:lnTo>
                  <a:lnTo>
                    <a:pt x="2506" y="6984"/>
                  </a:lnTo>
                  <a:lnTo>
                    <a:pt x="2409" y="7057"/>
                  </a:lnTo>
                  <a:lnTo>
                    <a:pt x="2360" y="7033"/>
                  </a:lnTo>
                  <a:lnTo>
                    <a:pt x="2263" y="7033"/>
                  </a:lnTo>
                  <a:lnTo>
                    <a:pt x="2190" y="7057"/>
                  </a:lnTo>
                  <a:lnTo>
                    <a:pt x="1995" y="7130"/>
                  </a:lnTo>
                  <a:lnTo>
                    <a:pt x="1825" y="7228"/>
                  </a:lnTo>
                  <a:lnTo>
                    <a:pt x="1630" y="7374"/>
                  </a:lnTo>
                  <a:lnTo>
                    <a:pt x="1290" y="7666"/>
                  </a:lnTo>
                  <a:lnTo>
                    <a:pt x="1022" y="7933"/>
                  </a:lnTo>
                  <a:lnTo>
                    <a:pt x="681" y="8250"/>
                  </a:lnTo>
                  <a:lnTo>
                    <a:pt x="365" y="8590"/>
                  </a:lnTo>
                  <a:lnTo>
                    <a:pt x="243" y="8712"/>
                  </a:lnTo>
                  <a:lnTo>
                    <a:pt x="122" y="8858"/>
                  </a:lnTo>
                  <a:lnTo>
                    <a:pt x="24" y="9004"/>
                  </a:lnTo>
                  <a:lnTo>
                    <a:pt x="0" y="9077"/>
                  </a:lnTo>
                  <a:lnTo>
                    <a:pt x="0" y="9174"/>
                  </a:lnTo>
                  <a:lnTo>
                    <a:pt x="0" y="9199"/>
                  </a:lnTo>
                  <a:lnTo>
                    <a:pt x="0" y="9247"/>
                  </a:lnTo>
                  <a:lnTo>
                    <a:pt x="0" y="9320"/>
                  </a:lnTo>
                  <a:lnTo>
                    <a:pt x="73" y="9466"/>
                  </a:lnTo>
                  <a:lnTo>
                    <a:pt x="170" y="9612"/>
                  </a:lnTo>
                  <a:lnTo>
                    <a:pt x="292" y="9758"/>
                  </a:lnTo>
                  <a:lnTo>
                    <a:pt x="414" y="9904"/>
                  </a:lnTo>
                  <a:lnTo>
                    <a:pt x="681" y="10148"/>
                  </a:lnTo>
                  <a:lnTo>
                    <a:pt x="949" y="10367"/>
                  </a:lnTo>
                  <a:lnTo>
                    <a:pt x="1265" y="10610"/>
                  </a:lnTo>
                  <a:lnTo>
                    <a:pt x="1582" y="10829"/>
                  </a:lnTo>
                  <a:lnTo>
                    <a:pt x="1922" y="11048"/>
                  </a:lnTo>
                  <a:lnTo>
                    <a:pt x="2239" y="11242"/>
                  </a:lnTo>
                  <a:lnTo>
                    <a:pt x="2312" y="11267"/>
                  </a:lnTo>
                  <a:lnTo>
                    <a:pt x="2385" y="11267"/>
                  </a:lnTo>
                  <a:lnTo>
                    <a:pt x="2750" y="11340"/>
                  </a:lnTo>
                  <a:lnTo>
                    <a:pt x="3139" y="11388"/>
                  </a:lnTo>
                  <a:lnTo>
                    <a:pt x="3528" y="11388"/>
                  </a:lnTo>
                  <a:lnTo>
                    <a:pt x="3918" y="11364"/>
                  </a:lnTo>
                  <a:lnTo>
                    <a:pt x="4721" y="11315"/>
                  </a:lnTo>
                  <a:lnTo>
                    <a:pt x="5499" y="11267"/>
                  </a:lnTo>
                  <a:lnTo>
                    <a:pt x="6278" y="11242"/>
                  </a:lnTo>
                  <a:lnTo>
                    <a:pt x="7081" y="11242"/>
                  </a:lnTo>
                  <a:lnTo>
                    <a:pt x="7081" y="11607"/>
                  </a:lnTo>
                  <a:lnTo>
                    <a:pt x="7081" y="11972"/>
                  </a:lnTo>
                  <a:lnTo>
                    <a:pt x="7081" y="12313"/>
                  </a:lnTo>
                  <a:lnTo>
                    <a:pt x="7057" y="12678"/>
                  </a:lnTo>
                  <a:lnTo>
                    <a:pt x="6984" y="13578"/>
                  </a:lnTo>
                  <a:lnTo>
                    <a:pt x="6935" y="14016"/>
                  </a:lnTo>
                  <a:lnTo>
                    <a:pt x="6911" y="14454"/>
                  </a:lnTo>
                  <a:lnTo>
                    <a:pt x="6911" y="15476"/>
                  </a:lnTo>
                  <a:lnTo>
                    <a:pt x="6959" y="16498"/>
                  </a:lnTo>
                  <a:lnTo>
                    <a:pt x="7057" y="18542"/>
                  </a:lnTo>
                  <a:lnTo>
                    <a:pt x="7057" y="18615"/>
                  </a:lnTo>
                  <a:lnTo>
                    <a:pt x="7081" y="18688"/>
                  </a:lnTo>
                  <a:lnTo>
                    <a:pt x="7130" y="18737"/>
                  </a:lnTo>
                  <a:lnTo>
                    <a:pt x="7203" y="18761"/>
                  </a:lnTo>
                  <a:lnTo>
                    <a:pt x="7251" y="18786"/>
                  </a:lnTo>
                  <a:lnTo>
                    <a:pt x="7324" y="18786"/>
                  </a:lnTo>
                  <a:lnTo>
                    <a:pt x="7373" y="18761"/>
                  </a:lnTo>
                  <a:lnTo>
                    <a:pt x="7446" y="18737"/>
                  </a:lnTo>
                  <a:lnTo>
                    <a:pt x="7519" y="18786"/>
                  </a:lnTo>
                  <a:lnTo>
                    <a:pt x="7640" y="18810"/>
                  </a:lnTo>
                  <a:lnTo>
                    <a:pt x="8662" y="18810"/>
                  </a:lnTo>
                  <a:lnTo>
                    <a:pt x="8954" y="18786"/>
                  </a:lnTo>
                  <a:lnTo>
                    <a:pt x="9003" y="18786"/>
                  </a:lnTo>
                  <a:lnTo>
                    <a:pt x="9076" y="18761"/>
                  </a:lnTo>
                  <a:lnTo>
                    <a:pt x="9149" y="18664"/>
                  </a:lnTo>
                  <a:lnTo>
                    <a:pt x="9198" y="18542"/>
                  </a:lnTo>
                  <a:lnTo>
                    <a:pt x="9198" y="18421"/>
                  </a:lnTo>
                  <a:lnTo>
                    <a:pt x="9198" y="18323"/>
                  </a:lnTo>
                  <a:lnTo>
                    <a:pt x="9222" y="16547"/>
                  </a:lnTo>
                  <a:lnTo>
                    <a:pt x="9246" y="14771"/>
                  </a:lnTo>
                  <a:lnTo>
                    <a:pt x="9271" y="12946"/>
                  </a:lnTo>
                  <a:lnTo>
                    <a:pt x="9295" y="12118"/>
                  </a:lnTo>
                  <a:lnTo>
                    <a:pt x="9271" y="11729"/>
                  </a:lnTo>
                  <a:lnTo>
                    <a:pt x="9246" y="11315"/>
                  </a:lnTo>
                  <a:lnTo>
                    <a:pt x="10682" y="11315"/>
                  </a:lnTo>
                  <a:lnTo>
                    <a:pt x="12142" y="11267"/>
                  </a:lnTo>
                  <a:lnTo>
                    <a:pt x="13578" y="11194"/>
                  </a:lnTo>
                  <a:lnTo>
                    <a:pt x="14283" y="11169"/>
                  </a:lnTo>
                  <a:lnTo>
                    <a:pt x="15013" y="11169"/>
                  </a:lnTo>
                  <a:lnTo>
                    <a:pt x="15135" y="11145"/>
                  </a:lnTo>
                  <a:lnTo>
                    <a:pt x="15208" y="11072"/>
                  </a:lnTo>
                  <a:lnTo>
                    <a:pt x="15257" y="10999"/>
                  </a:lnTo>
                  <a:lnTo>
                    <a:pt x="15257" y="10902"/>
                  </a:lnTo>
                  <a:lnTo>
                    <a:pt x="15305" y="10731"/>
                  </a:lnTo>
                  <a:lnTo>
                    <a:pt x="15305" y="10586"/>
                  </a:lnTo>
                  <a:lnTo>
                    <a:pt x="15281" y="10245"/>
                  </a:lnTo>
                  <a:lnTo>
                    <a:pt x="15135" y="9126"/>
                  </a:lnTo>
                  <a:lnTo>
                    <a:pt x="15086" y="8615"/>
                  </a:lnTo>
                  <a:lnTo>
                    <a:pt x="15086" y="8104"/>
                  </a:lnTo>
                  <a:lnTo>
                    <a:pt x="15086" y="7933"/>
                  </a:lnTo>
                  <a:lnTo>
                    <a:pt x="15111" y="7739"/>
                  </a:lnTo>
                  <a:lnTo>
                    <a:pt x="15135" y="7568"/>
                  </a:lnTo>
                  <a:lnTo>
                    <a:pt x="15135" y="7374"/>
                  </a:lnTo>
                  <a:lnTo>
                    <a:pt x="15135" y="7276"/>
                  </a:lnTo>
                  <a:lnTo>
                    <a:pt x="15111" y="7179"/>
                  </a:lnTo>
                  <a:lnTo>
                    <a:pt x="15086" y="7130"/>
                  </a:lnTo>
                  <a:lnTo>
                    <a:pt x="15038" y="7106"/>
                  </a:lnTo>
                  <a:lnTo>
                    <a:pt x="14965" y="7057"/>
                  </a:lnTo>
                  <a:lnTo>
                    <a:pt x="14892" y="7033"/>
                  </a:lnTo>
                  <a:lnTo>
                    <a:pt x="14064" y="7033"/>
                  </a:lnTo>
                  <a:lnTo>
                    <a:pt x="13237" y="7057"/>
                  </a:lnTo>
                  <a:lnTo>
                    <a:pt x="12434" y="7082"/>
                  </a:lnTo>
                  <a:lnTo>
                    <a:pt x="11607" y="7082"/>
                  </a:lnTo>
                  <a:lnTo>
                    <a:pt x="9246" y="6984"/>
                  </a:lnTo>
                  <a:lnTo>
                    <a:pt x="9246" y="6765"/>
                  </a:lnTo>
                  <a:lnTo>
                    <a:pt x="9246" y="6571"/>
                  </a:lnTo>
                  <a:lnTo>
                    <a:pt x="9198" y="6352"/>
                  </a:lnTo>
                  <a:lnTo>
                    <a:pt x="9222" y="6327"/>
                  </a:lnTo>
                  <a:lnTo>
                    <a:pt x="10925" y="6303"/>
                  </a:lnTo>
                  <a:lnTo>
                    <a:pt x="12556" y="6303"/>
                  </a:lnTo>
                  <a:lnTo>
                    <a:pt x="14186" y="6376"/>
                  </a:lnTo>
                  <a:lnTo>
                    <a:pt x="14259" y="6376"/>
                  </a:lnTo>
                  <a:lnTo>
                    <a:pt x="14308" y="6352"/>
                  </a:lnTo>
                  <a:lnTo>
                    <a:pt x="14381" y="6279"/>
                  </a:lnTo>
                  <a:lnTo>
                    <a:pt x="14405" y="6206"/>
                  </a:lnTo>
                  <a:lnTo>
                    <a:pt x="14405" y="6108"/>
                  </a:lnTo>
                  <a:lnTo>
                    <a:pt x="14575" y="5962"/>
                  </a:lnTo>
                  <a:lnTo>
                    <a:pt x="14940" y="5670"/>
                  </a:lnTo>
                  <a:lnTo>
                    <a:pt x="15329" y="5427"/>
                  </a:lnTo>
                  <a:lnTo>
                    <a:pt x="15597" y="5232"/>
                  </a:lnTo>
                  <a:lnTo>
                    <a:pt x="15913" y="4965"/>
                  </a:lnTo>
                  <a:lnTo>
                    <a:pt x="16059" y="4819"/>
                  </a:lnTo>
                  <a:lnTo>
                    <a:pt x="16181" y="4673"/>
                  </a:lnTo>
                  <a:lnTo>
                    <a:pt x="16254" y="4502"/>
                  </a:lnTo>
                  <a:lnTo>
                    <a:pt x="16254" y="4429"/>
                  </a:lnTo>
                  <a:lnTo>
                    <a:pt x="16254" y="4356"/>
                  </a:lnTo>
                  <a:lnTo>
                    <a:pt x="16278" y="4283"/>
                  </a:lnTo>
                  <a:lnTo>
                    <a:pt x="16278" y="4210"/>
                  </a:lnTo>
                  <a:lnTo>
                    <a:pt x="16230" y="4064"/>
                  </a:lnTo>
                  <a:lnTo>
                    <a:pt x="16132" y="3894"/>
                  </a:lnTo>
                  <a:lnTo>
                    <a:pt x="16011" y="3724"/>
                  </a:lnTo>
                  <a:lnTo>
                    <a:pt x="15743" y="3432"/>
                  </a:lnTo>
                  <a:lnTo>
                    <a:pt x="15524" y="3213"/>
                  </a:lnTo>
                  <a:lnTo>
                    <a:pt x="15135" y="2848"/>
                  </a:lnTo>
                  <a:lnTo>
                    <a:pt x="14746" y="2532"/>
                  </a:lnTo>
                  <a:lnTo>
                    <a:pt x="14478" y="2288"/>
                  </a:lnTo>
                  <a:lnTo>
                    <a:pt x="14308" y="2215"/>
                  </a:lnTo>
                  <a:lnTo>
                    <a:pt x="14235" y="2167"/>
                  </a:lnTo>
                  <a:lnTo>
                    <a:pt x="14162" y="2167"/>
                  </a:lnTo>
                  <a:lnTo>
                    <a:pt x="14089" y="2118"/>
                  </a:lnTo>
                  <a:lnTo>
                    <a:pt x="14016" y="2118"/>
                  </a:lnTo>
                  <a:lnTo>
                    <a:pt x="13237" y="2142"/>
                  </a:lnTo>
                  <a:lnTo>
                    <a:pt x="12483" y="2167"/>
                  </a:lnTo>
                  <a:lnTo>
                    <a:pt x="11704" y="2215"/>
                  </a:lnTo>
                  <a:lnTo>
                    <a:pt x="10950" y="2240"/>
                  </a:lnTo>
                  <a:lnTo>
                    <a:pt x="10171" y="2240"/>
                  </a:lnTo>
                  <a:lnTo>
                    <a:pt x="9392" y="2215"/>
                  </a:lnTo>
                  <a:lnTo>
                    <a:pt x="9441" y="2069"/>
                  </a:lnTo>
                  <a:lnTo>
                    <a:pt x="9465" y="1899"/>
                  </a:lnTo>
                  <a:lnTo>
                    <a:pt x="9465" y="1558"/>
                  </a:lnTo>
                  <a:lnTo>
                    <a:pt x="9417" y="1218"/>
                  </a:lnTo>
                  <a:lnTo>
                    <a:pt x="9368" y="950"/>
                  </a:lnTo>
                  <a:lnTo>
                    <a:pt x="9295" y="755"/>
                  </a:lnTo>
                  <a:lnTo>
                    <a:pt x="9222" y="561"/>
                  </a:lnTo>
                  <a:lnTo>
                    <a:pt x="9125" y="415"/>
                  </a:lnTo>
                  <a:lnTo>
                    <a:pt x="8979" y="293"/>
                  </a:lnTo>
                  <a:lnTo>
                    <a:pt x="8833" y="196"/>
                  </a:lnTo>
                  <a:lnTo>
                    <a:pt x="8662" y="98"/>
                  </a:lnTo>
                  <a:lnTo>
                    <a:pt x="8492" y="50"/>
                  </a:lnTo>
                  <a:lnTo>
                    <a:pt x="8297" y="1"/>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grpSp>
          <p:nvGrpSpPr>
            <p:cNvPr id="444" name="组合 443"/>
            <p:cNvGrpSpPr/>
            <p:nvPr/>
          </p:nvGrpSpPr>
          <p:grpSpPr>
            <a:xfrm>
              <a:off x="1489904" y="2822128"/>
              <a:ext cx="4421670" cy="899444"/>
              <a:chOff x="6024176" y="1640428"/>
              <a:chExt cx="4421670" cy="899444"/>
            </a:xfrm>
          </p:grpSpPr>
          <p:pic>
            <p:nvPicPr>
              <p:cNvPr id="445" name="图形 444"/>
              <p:cNvPicPr/>
              <p:nvPr/>
            </p:nvPicPr>
            <p:blipFill>
              <a:blip r:embed="rId8">
                <a:extLst>
                  <a:ext uri="{96DAC541-7B7A-43D3-8B79-37D633B846F1}">
                    <asvg:svgBlip xmlns:asvg="http://schemas.microsoft.com/office/drawing/2016/SVG/main" r:embed="rId9"/>
                  </a:ext>
                </a:extLst>
              </a:blip>
              <a:stretch>
                <a:fillRect/>
              </a:stretch>
            </p:blipFill>
            <p:spPr>
              <a:xfrm rot="300000">
                <a:off x="6024176" y="2156084"/>
                <a:ext cx="4421670" cy="383788"/>
              </a:xfrm>
              <a:prstGeom prst="rect">
                <a:avLst/>
              </a:prstGeom>
            </p:spPr>
          </p:pic>
          <p:sp>
            <p:nvSpPr>
              <p:cNvPr id="446" name="文本框 445"/>
              <p:cNvSpPr txBox="1"/>
              <p:nvPr/>
            </p:nvSpPr>
            <p:spPr>
              <a:xfrm>
                <a:off x="6040270" y="1640428"/>
                <a:ext cx="3949759" cy="646331"/>
              </a:xfrm>
              <a:prstGeom prst="rect">
                <a:avLst/>
              </a:prstGeom>
              <a:noFill/>
            </p:spPr>
            <p:txBody>
              <a:bodyPr wrap="square" rtlCol="0">
                <a:spAutoFit/>
              </a:bodyPr>
              <a:lstStyle/>
              <a:p>
                <a:r>
                  <a:rPr lang="zh-CN" altLang="en-US" sz="3600" dirty="0">
                    <a:solidFill>
                      <a:schemeClr val="bg1"/>
                    </a:solidFill>
                    <a:latin typeface="演示悠然小楷" panose="00000500000000000000" pitchFamily="2" charset="-122"/>
                    <a:ea typeface="演示悠然小楷" panose="00000500000000000000" pitchFamily="2" charset="-122"/>
                  </a:rPr>
                  <a:t>新学期工作重难点</a:t>
                </a:r>
                <a:endParaRPr lang="zh-CN" altLang="en-US" sz="3600" dirty="0">
                  <a:solidFill>
                    <a:schemeClr val="bg1"/>
                  </a:solidFill>
                  <a:latin typeface="演示悠然小楷" panose="00000500000000000000" pitchFamily="2" charset="-122"/>
                  <a:ea typeface="演示悠然小楷" panose="00000500000000000000" pitchFamily="2" charset="-122"/>
                </a:endParaRPr>
              </a:p>
            </p:txBody>
          </p:sp>
        </p:grpSp>
      </p:grpSp>
      <p:grpSp>
        <p:nvGrpSpPr>
          <p:cNvPr id="447" name="组合 446"/>
          <p:cNvGrpSpPr/>
          <p:nvPr/>
        </p:nvGrpSpPr>
        <p:grpSpPr>
          <a:xfrm>
            <a:off x="5346660" y="2673712"/>
            <a:ext cx="5261189" cy="1091957"/>
            <a:chOff x="650385" y="2629615"/>
            <a:chExt cx="5261189" cy="1091957"/>
          </a:xfrm>
        </p:grpSpPr>
        <p:sp>
          <p:nvSpPr>
            <p:cNvPr id="448" name="Shape 354"/>
            <p:cNvSpPr/>
            <p:nvPr/>
          </p:nvSpPr>
          <p:spPr>
            <a:xfrm flipH="1">
              <a:off x="650385" y="2629615"/>
              <a:ext cx="748300" cy="864644"/>
            </a:xfrm>
            <a:custGeom>
              <a:avLst/>
              <a:gdLst/>
              <a:ahLst/>
              <a:cxnLst/>
              <a:rect l="0" t="0" r="0" b="0"/>
              <a:pathLst>
                <a:path w="16279" h="18810" extrusionOk="0">
                  <a:moveTo>
                    <a:pt x="8297" y="536"/>
                  </a:moveTo>
                  <a:lnTo>
                    <a:pt x="8078" y="658"/>
                  </a:lnTo>
                  <a:lnTo>
                    <a:pt x="7859" y="780"/>
                  </a:lnTo>
                  <a:lnTo>
                    <a:pt x="7567" y="974"/>
                  </a:lnTo>
                  <a:lnTo>
                    <a:pt x="7665" y="804"/>
                  </a:lnTo>
                  <a:lnTo>
                    <a:pt x="7786" y="682"/>
                  </a:lnTo>
                  <a:lnTo>
                    <a:pt x="7884" y="609"/>
                  </a:lnTo>
                  <a:lnTo>
                    <a:pt x="7981" y="585"/>
                  </a:lnTo>
                  <a:lnTo>
                    <a:pt x="8078" y="561"/>
                  </a:lnTo>
                  <a:lnTo>
                    <a:pt x="8200" y="536"/>
                  </a:lnTo>
                  <a:close/>
                  <a:moveTo>
                    <a:pt x="8687" y="731"/>
                  </a:moveTo>
                  <a:lnTo>
                    <a:pt x="8760" y="828"/>
                  </a:lnTo>
                  <a:lnTo>
                    <a:pt x="8808" y="950"/>
                  </a:lnTo>
                  <a:lnTo>
                    <a:pt x="8760" y="974"/>
                  </a:lnTo>
                  <a:lnTo>
                    <a:pt x="8541" y="1072"/>
                  </a:lnTo>
                  <a:lnTo>
                    <a:pt x="8346" y="1169"/>
                  </a:lnTo>
                  <a:lnTo>
                    <a:pt x="7957" y="1412"/>
                  </a:lnTo>
                  <a:lnTo>
                    <a:pt x="7689" y="1583"/>
                  </a:lnTo>
                  <a:lnTo>
                    <a:pt x="7543" y="1680"/>
                  </a:lnTo>
                  <a:lnTo>
                    <a:pt x="7397" y="1777"/>
                  </a:lnTo>
                  <a:lnTo>
                    <a:pt x="7421" y="1534"/>
                  </a:lnTo>
                  <a:lnTo>
                    <a:pt x="7446" y="1315"/>
                  </a:lnTo>
                  <a:lnTo>
                    <a:pt x="8054" y="999"/>
                  </a:lnTo>
                  <a:lnTo>
                    <a:pt x="8370" y="853"/>
                  </a:lnTo>
                  <a:lnTo>
                    <a:pt x="8687" y="731"/>
                  </a:lnTo>
                  <a:close/>
                  <a:moveTo>
                    <a:pt x="8881" y="1364"/>
                  </a:moveTo>
                  <a:lnTo>
                    <a:pt x="8881" y="1583"/>
                  </a:lnTo>
                  <a:lnTo>
                    <a:pt x="8687" y="1656"/>
                  </a:lnTo>
                  <a:lnTo>
                    <a:pt x="8492" y="1753"/>
                  </a:lnTo>
                  <a:lnTo>
                    <a:pt x="8249" y="1875"/>
                  </a:lnTo>
                  <a:lnTo>
                    <a:pt x="8005" y="2021"/>
                  </a:lnTo>
                  <a:lnTo>
                    <a:pt x="7957" y="2069"/>
                  </a:lnTo>
                  <a:lnTo>
                    <a:pt x="7932" y="2142"/>
                  </a:lnTo>
                  <a:lnTo>
                    <a:pt x="7786" y="2142"/>
                  </a:lnTo>
                  <a:lnTo>
                    <a:pt x="7373" y="2118"/>
                  </a:lnTo>
                  <a:lnTo>
                    <a:pt x="7373" y="2069"/>
                  </a:lnTo>
                  <a:lnTo>
                    <a:pt x="7470" y="2069"/>
                  </a:lnTo>
                  <a:lnTo>
                    <a:pt x="7567" y="2045"/>
                  </a:lnTo>
                  <a:lnTo>
                    <a:pt x="7738" y="1972"/>
                  </a:lnTo>
                  <a:lnTo>
                    <a:pt x="8054" y="1777"/>
                  </a:lnTo>
                  <a:lnTo>
                    <a:pt x="8881" y="1364"/>
                  </a:lnTo>
                  <a:close/>
                  <a:moveTo>
                    <a:pt x="8857" y="2021"/>
                  </a:moveTo>
                  <a:lnTo>
                    <a:pt x="8857" y="2191"/>
                  </a:lnTo>
                  <a:lnTo>
                    <a:pt x="8541" y="2167"/>
                  </a:lnTo>
                  <a:lnTo>
                    <a:pt x="8857" y="2021"/>
                  </a:lnTo>
                  <a:close/>
                  <a:moveTo>
                    <a:pt x="5937" y="2556"/>
                  </a:moveTo>
                  <a:lnTo>
                    <a:pt x="6765" y="2580"/>
                  </a:lnTo>
                  <a:lnTo>
                    <a:pt x="7592" y="2629"/>
                  </a:lnTo>
                  <a:lnTo>
                    <a:pt x="9173" y="2677"/>
                  </a:lnTo>
                  <a:lnTo>
                    <a:pt x="9976" y="2702"/>
                  </a:lnTo>
                  <a:lnTo>
                    <a:pt x="10755" y="2726"/>
                  </a:lnTo>
                  <a:lnTo>
                    <a:pt x="11582" y="2702"/>
                  </a:lnTo>
                  <a:lnTo>
                    <a:pt x="12385" y="2677"/>
                  </a:lnTo>
                  <a:lnTo>
                    <a:pt x="13213" y="2629"/>
                  </a:lnTo>
                  <a:lnTo>
                    <a:pt x="14016" y="2605"/>
                  </a:lnTo>
                  <a:lnTo>
                    <a:pt x="14064" y="2605"/>
                  </a:lnTo>
                  <a:lnTo>
                    <a:pt x="14235" y="2750"/>
                  </a:lnTo>
                  <a:lnTo>
                    <a:pt x="14405" y="2872"/>
                  </a:lnTo>
                  <a:lnTo>
                    <a:pt x="15038" y="3432"/>
                  </a:lnTo>
                  <a:lnTo>
                    <a:pt x="15329" y="3724"/>
                  </a:lnTo>
                  <a:lnTo>
                    <a:pt x="15597" y="4040"/>
                  </a:lnTo>
                  <a:lnTo>
                    <a:pt x="15694" y="4235"/>
                  </a:lnTo>
                  <a:lnTo>
                    <a:pt x="15792" y="4405"/>
                  </a:lnTo>
                  <a:lnTo>
                    <a:pt x="15694" y="4551"/>
                  </a:lnTo>
                  <a:lnTo>
                    <a:pt x="15573" y="4673"/>
                  </a:lnTo>
                  <a:lnTo>
                    <a:pt x="15402" y="4843"/>
                  </a:lnTo>
                  <a:lnTo>
                    <a:pt x="15232" y="4989"/>
                  </a:lnTo>
                  <a:lnTo>
                    <a:pt x="14843" y="5281"/>
                  </a:lnTo>
                  <a:lnTo>
                    <a:pt x="14454" y="5549"/>
                  </a:lnTo>
                  <a:lnTo>
                    <a:pt x="14235" y="5719"/>
                  </a:lnTo>
                  <a:lnTo>
                    <a:pt x="14064" y="5889"/>
                  </a:lnTo>
                  <a:lnTo>
                    <a:pt x="13286" y="5865"/>
                  </a:lnTo>
                  <a:lnTo>
                    <a:pt x="12507" y="5841"/>
                  </a:lnTo>
                  <a:lnTo>
                    <a:pt x="10974" y="5841"/>
                  </a:lnTo>
                  <a:lnTo>
                    <a:pt x="7859" y="5889"/>
                  </a:lnTo>
                  <a:lnTo>
                    <a:pt x="4623" y="5938"/>
                  </a:lnTo>
                  <a:lnTo>
                    <a:pt x="2385" y="5938"/>
                  </a:lnTo>
                  <a:lnTo>
                    <a:pt x="2117" y="5962"/>
                  </a:lnTo>
                  <a:lnTo>
                    <a:pt x="1874" y="6011"/>
                  </a:lnTo>
                  <a:lnTo>
                    <a:pt x="1849" y="5889"/>
                  </a:lnTo>
                  <a:lnTo>
                    <a:pt x="1849" y="5768"/>
                  </a:lnTo>
                  <a:lnTo>
                    <a:pt x="1801" y="5524"/>
                  </a:lnTo>
                  <a:lnTo>
                    <a:pt x="1655" y="4332"/>
                  </a:lnTo>
                  <a:lnTo>
                    <a:pt x="1606" y="3724"/>
                  </a:lnTo>
                  <a:lnTo>
                    <a:pt x="1557" y="3091"/>
                  </a:lnTo>
                  <a:lnTo>
                    <a:pt x="1557" y="2848"/>
                  </a:lnTo>
                  <a:lnTo>
                    <a:pt x="1533" y="2580"/>
                  </a:lnTo>
                  <a:lnTo>
                    <a:pt x="1874" y="2629"/>
                  </a:lnTo>
                  <a:lnTo>
                    <a:pt x="2214" y="2653"/>
                  </a:lnTo>
                  <a:lnTo>
                    <a:pt x="2920" y="2653"/>
                  </a:lnTo>
                  <a:lnTo>
                    <a:pt x="3626" y="2629"/>
                  </a:lnTo>
                  <a:lnTo>
                    <a:pt x="4283" y="2580"/>
                  </a:lnTo>
                  <a:lnTo>
                    <a:pt x="5110" y="2556"/>
                  </a:lnTo>
                  <a:close/>
                  <a:moveTo>
                    <a:pt x="8468" y="6352"/>
                  </a:moveTo>
                  <a:lnTo>
                    <a:pt x="8200" y="6449"/>
                  </a:lnTo>
                  <a:lnTo>
                    <a:pt x="7835" y="6644"/>
                  </a:lnTo>
                  <a:lnTo>
                    <a:pt x="7665" y="6765"/>
                  </a:lnTo>
                  <a:lnTo>
                    <a:pt x="7494" y="6887"/>
                  </a:lnTo>
                  <a:lnTo>
                    <a:pt x="7470" y="6619"/>
                  </a:lnTo>
                  <a:lnTo>
                    <a:pt x="7421" y="6352"/>
                  </a:lnTo>
                  <a:close/>
                  <a:moveTo>
                    <a:pt x="8735" y="6644"/>
                  </a:moveTo>
                  <a:lnTo>
                    <a:pt x="8735" y="6692"/>
                  </a:lnTo>
                  <a:lnTo>
                    <a:pt x="8735" y="6960"/>
                  </a:lnTo>
                  <a:lnTo>
                    <a:pt x="8103" y="6936"/>
                  </a:lnTo>
                  <a:lnTo>
                    <a:pt x="8030" y="6936"/>
                  </a:lnTo>
                  <a:lnTo>
                    <a:pt x="8200" y="6863"/>
                  </a:lnTo>
                  <a:lnTo>
                    <a:pt x="8735" y="6644"/>
                  </a:lnTo>
                  <a:close/>
                  <a:moveTo>
                    <a:pt x="3942" y="7301"/>
                  </a:moveTo>
                  <a:lnTo>
                    <a:pt x="4331" y="7325"/>
                  </a:lnTo>
                  <a:lnTo>
                    <a:pt x="5061" y="7374"/>
                  </a:lnTo>
                  <a:lnTo>
                    <a:pt x="5864" y="7422"/>
                  </a:lnTo>
                  <a:lnTo>
                    <a:pt x="6667" y="7447"/>
                  </a:lnTo>
                  <a:lnTo>
                    <a:pt x="8297" y="7471"/>
                  </a:lnTo>
                  <a:lnTo>
                    <a:pt x="8833" y="7495"/>
                  </a:lnTo>
                  <a:lnTo>
                    <a:pt x="8930" y="7520"/>
                  </a:lnTo>
                  <a:lnTo>
                    <a:pt x="9052" y="7495"/>
                  </a:lnTo>
                  <a:lnTo>
                    <a:pt x="11607" y="7593"/>
                  </a:lnTo>
                  <a:lnTo>
                    <a:pt x="12361" y="7617"/>
                  </a:lnTo>
                  <a:lnTo>
                    <a:pt x="13115" y="7593"/>
                  </a:lnTo>
                  <a:lnTo>
                    <a:pt x="13870" y="7568"/>
                  </a:lnTo>
                  <a:lnTo>
                    <a:pt x="14624" y="7568"/>
                  </a:lnTo>
                  <a:lnTo>
                    <a:pt x="14600" y="7739"/>
                  </a:lnTo>
                  <a:lnTo>
                    <a:pt x="14575" y="7933"/>
                  </a:lnTo>
                  <a:lnTo>
                    <a:pt x="14575" y="8298"/>
                  </a:lnTo>
                  <a:lnTo>
                    <a:pt x="14624" y="8980"/>
                  </a:lnTo>
                  <a:lnTo>
                    <a:pt x="14697" y="9539"/>
                  </a:lnTo>
                  <a:lnTo>
                    <a:pt x="14746" y="10123"/>
                  </a:lnTo>
                  <a:lnTo>
                    <a:pt x="14770" y="10391"/>
                  </a:lnTo>
                  <a:lnTo>
                    <a:pt x="14794" y="10659"/>
                  </a:lnTo>
                  <a:lnTo>
                    <a:pt x="13310" y="10707"/>
                  </a:lnTo>
                  <a:lnTo>
                    <a:pt x="11826" y="10780"/>
                  </a:lnTo>
                  <a:lnTo>
                    <a:pt x="10341" y="10829"/>
                  </a:lnTo>
                  <a:lnTo>
                    <a:pt x="9587" y="10853"/>
                  </a:lnTo>
                  <a:lnTo>
                    <a:pt x="8833" y="10829"/>
                  </a:lnTo>
                  <a:lnTo>
                    <a:pt x="7178" y="10780"/>
                  </a:lnTo>
                  <a:lnTo>
                    <a:pt x="6327" y="10780"/>
                  </a:lnTo>
                  <a:lnTo>
                    <a:pt x="5499" y="10804"/>
                  </a:lnTo>
                  <a:lnTo>
                    <a:pt x="4088" y="10853"/>
                  </a:lnTo>
                  <a:lnTo>
                    <a:pt x="3358" y="10902"/>
                  </a:lnTo>
                  <a:lnTo>
                    <a:pt x="3017" y="10926"/>
                  </a:lnTo>
                  <a:lnTo>
                    <a:pt x="2677" y="10999"/>
                  </a:lnTo>
                  <a:lnTo>
                    <a:pt x="2677" y="10926"/>
                  </a:lnTo>
                  <a:lnTo>
                    <a:pt x="2652" y="10853"/>
                  </a:lnTo>
                  <a:lnTo>
                    <a:pt x="2604" y="10804"/>
                  </a:lnTo>
                  <a:lnTo>
                    <a:pt x="2531" y="10756"/>
                  </a:lnTo>
                  <a:lnTo>
                    <a:pt x="2239" y="10586"/>
                  </a:lnTo>
                  <a:lnTo>
                    <a:pt x="1947" y="10391"/>
                  </a:lnTo>
                  <a:lnTo>
                    <a:pt x="1411" y="10002"/>
                  </a:lnTo>
                  <a:lnTo>
                    <a:pt x="1168" y="9807"/>
                  </a:lnTo>
                  <a:lnTo>
                    <a:pt x="925" y="9612"/>
                  </a:lnTo>
                  <a:lnTo>
                    <a:pt x="681" y="9393"/>
                  </a:lnTo>
                  <a:lnTo>
                    <a:pt x="438" y="9199"/>
                  </a:lnTo>
                  <a:lnTo>
                    <a:pt x="633" y="9028"/>
                  </a:lnTo>
                  <a:lnTo>
                    <a:pt x="1338" y="8396"/>
                  </a:lnTo>
                  <a:lnTo>
                    <a:pt x="1703" y="8104"/>
                  </a:lnTo>
                  <a:lnTo>
                    <a:pt x="2068" y="7812"/>
                  </a:lnTo>
                  <a:lnTo>
                    <a:pt x="2336" y="7641"/>
                  </a:lnTo>
                  <a:lnTo>
                    <a:pt x="2458" y="7568"/>
                  </a:lnTo>
                  <a:lnTo>
                    <a:pt x="2579" y="7447"/>
                  </a:lnTo>
                  <a:lnTo>
                    <a:pt x="2604" y="7374"/>
                  </a:lnTo>
                  <a:lnTo>
                    <a:pt x="2847" y="7374"/>
                  </a:lnTo>
                  <a:lnTo>
                    <a:pt x="3115" y="7349"/>
                  </a:lnTo>
                  <a:lnTo>
                    <a:pt x="3577" y="7301"/>
                  </a:lnTo>
                  <a:close/>
                  <a:moveTo>
                    <a:pt x="7446" y="11242"/>
                  </a:moveTo>
                  <a:lnTo>
                    <a:pt x="8541" y="11291"/>
                  </a:lnTo>
                  <a:lnTo>
                    <a:pt x="8395" y="11364"/>
                  </a:lnTo>
                  <a:lnTo>
                    <a:pt x="8249" y="11461"/>
                  </a:lnTo>
                  <a:lnTo>
                    <a:pt x="7981" y="11632"/>
                  </a:lnTo>
                  <a:lnTo>
                    <a:pt x="7567" y="11851"/>
                  </a:lnTo>
                  <a:lnTo>
                    <a:pt x="7519" y="11534"/>
                  </a:lnTo>
                  <a:lnTo>
                    <a:pt x="7494" y="11388"/>
                  </a:lnTo>
                  <a:lnTo>
                    <a:pt x="7446" y="11242"/>
                  </a:lnTo>
                  <a:close/>
                  <a:moveTo>
                    <a:pt x="8784" y="11632"/>
                  </a:moveTo>
                  <a:lnTo>
                    <a:pt x="8735" y="12094"/>
                  </a:lnTo>
                  <a:lnTo>
                    <a:pt x="8541" y="12167"/>
                  </a:lnTo>
                  <a:lnTo>
                    <a:pt x="8370" y="12264"/>
                  </a:lnTo>
                  <a:lnTo>
                    <a:pt x="8005" y="12459"/>
                  </a:lnTo>
                  <a:lnTo>
                    <a:pt x="7762" y="12581"/>
                  </a:lnTo>
                  <a:lnTo>
                    <a:pt x="7640" y="12678"/>
                  </a:lnTo>
                  <a:lnTo>
                    <a:pt x="7543" y="12751"/>
                  </a:lnTo>
                  <a:lnTo>
                    <a:pt x="7543" y="12678"/>
                  </a:lnTo>
                  <a:lnTo>
                    <a:pt x="7567" y="12216"/>
                  </a:lnTo>
                  <a:lnTo>
                    <a:pt x="7713" y="12167"/>
                  </a:lnTo>
                  <a:lnTo>
                    <a:pt x="7859" y="12118"/>
                  </a:lnTo>
                  <a:lnTo>
                    <a:pt x="8103" y="11997"/>
                  </a:lnTo>
                  <a:lnTo>
                    <a:pt x="8443" y="11826"/>
                  </a:lnTo>
                  <a:lnTo>
                    <a:pt x="8614" y="11729"/>
                  </a:lnTo>
                  <a:lnTo>
                    <a:pt x="8784" y="11632"/>
                  </a:lnTo>
                  <a:close/>
                  <a:moveTo>
                    <a:pt x="8735" y="12581"/>
                  </a:moveTo>
                  <a:lnTo>
                    <a:pt x="8735" y="13189"/>
                  </a:lnTo>
                  <a:lnTo>
                    <a:pt x="8662" y="13165"/>
                  </a:lnTo>
                  <a:lnTo>
                    <a:pt x="8565" y="13165"/>
                  </a:lnTo>
                  <a:lnTo>
                    <a:pt x="8468" y="13189"/>
                  </a:lnTo>
                  <a:lnTo>
                    <a:pt x="8249" y="13262"/>
                  </a:lnTo>
                  <a:lnTo>
                    <a:pt x="8054" y="13384"/>
                  </a:lnTo>
                  <a:lnTo>
                    <a:pt x="7859" y="13481"/>
                  </a:lnTo>
                  <a:lnTo>
                    <a:pt x="7665" y="13627"/>
                  </a:lnTo>
                  <a:lnTo>
                    <a:pt x="7446" y="13797"/>
                  </a:lnTo>
                  <a:lnTo>
                    <a:pt x="7494" y="13140"/>
                  </a:lnTo>
                  <a:lnTo>
                    <a:pt x="7665" y="13116"/>
                  </a:lnTo>
                  <a:lnTo>
                    <a:pt x="7835" y="13043"/>
                  </a:lnTo>
                  <a:lnTo>
                    <a:pt x="8151" y="12873"/>
                  </a:lnTo>
                  <a:lnTo>
                    <a:pt x="8735" y="12581"/>
                  </a:lnTo>
                  <a:close/>
                  <a:moveTo>
                    <a:pt x="8735" y="13578"/>
                  </a:moveTo>
                  <a:lnTo>
                    <a:pt x="8735" y="14138"/>
                  </a:lnTo>
                  <a:lnTo>
                    <a:pt x="8541" y="14211"/>
                  </a:lnTo>
                  <a:lnTo>
                    <a:pt x="8346" y="14284"/>
                  </a:lnTo>
                  <a:lnTo>
                    <a:pt x="7981" y="14454"/>
                  </a:lnTo>
                  <a:lnTo>
                    <a:pt x="7689" y="14576"/>
                  </a:lnTo>
                  <a:lnTo>
                    <a:pt x="7543" y="14673"/>
                  </a:lnTo>
                  <a:lnTo>
                    <a:pt x="7421" y="14746"/>
                  </a:lnTo>
                  <a:lnTo>
                    <a:pt x="7421" y="14454"/>
                  </a:lnTo>
                  <a:lnTo>
                    <a:pt x="7421" y="14138"/>
                  </a:lnTo>
                  <a:lnTo>
                    <a:pt x="7567" y="14089"/>
                  </a:lnTo>
                  <a:lnTo>
                    <a:pt x="7738" y="14016"/>
                  </a:lnTo>
                  <a:lnTo>
                    <a:pt x="8005" y="13870"/>
                  </a:lnTo>
                  <a:lnTo>
                    <a:pt x="8176" y="13773"/>
                  </a:lnTo>
                  <a:lnTo>
                    <a:pt x="8370" y="13724"/>
                  </a:lnTo>
                  <a:lnTo>
                    <a:pt x="8735" y="13578"/>
                  </a:lnTo>
                  <a:close/>
                  <a:moveTo>
                    <a:pt x="8735" y="14625"/>
                  </a:moveTo>
                  <a:lnTo>
                    <a:pt x="8735" y="15014"/>
                  </a:lnTo>
                  <a:lnTo>
                    <a:pt x="8687" y="15038"/>
                  </a:lnTo>
                  <a:lnTo>
                    <a:pt x="7908" y="15501"/>
                  </a:lnTo>
                  <a:lnTo>
                    <a:pt x="7689" y="15598"/>
                  </a:lnTo>
                  <a:lnTo>
                    <a:pt x="7446" y="15720"/>
                  </a:lnTo>
                  <a:lnTo>
                    <a:pt x="7421" y="15087"/>
                  </a:lnTo>
                  <a:lnTo>
                    <a:pt x="7592" y="15063"/>
                  </a:lnTo>
                  <a:lnTo>
                    <a:pt x="7738" y="15014"/>
                  </a:lnTo>
                  <a:lnTo>
                    <a:pt x="8054" y="14892"/>
                  </a:lnTo>
                  <a:lnTo>
                    <a:pt x="8735" y="14625"/>
                  </a:lnTo>
                  <a:close/>
                  <a:moveTo>
                    <a:pt x="8711" y="15452"/>
                  </a:moveTo>
                  <a:lnTo>
                    <a:pt x="8711" y="16231"/>
                  </a:lnTo>
                  <a:lnTo>
                    <a:pt x="8419" y="16328"/>
                  </a:lnTo>
                  <a:lnTo>
                    <a:pt x="8151" y="16425"/>
                  </a:lnTo>
                  <a:lnTo>
                    <a:pt x="7811" y="16523"/>
                  </a:lnTo>
                  <a:lnTo>
                    <a:pt x="7494" y="16620"/>
                  </a:lnTo>
                  <a:lnTo>
                    <a:pt x="7470" y="16012"/>
                  </a:lnTo>
                  <a:lnTo>
                    <a:pt x="7567" y="16012"/>
                  </a:lnTo>
                  <a:lnTo>
                    <a:pt x="7689" y="15963"/>
                  </a:lnTo>
                  <a:lnTo>
                    <a:pt x="7908" y="15890"/>
                  </a:lnTo>
                  <a:lnTo>
                    <a:pt x="8322" y="15671"/>
                  </a:lnTo>
                  <a:lnTo>
                    <a:pt x="8711" y="15452"/>
                  </a:lnTo>
                  <a:close/>
                  <a:moveTo>
                    <a:pt x="8687" y="16717"/>
                  </a:moveTo>
                  <a:lnTo>
                    <a:pt x="8687" y="17082"/>
                  </a:lnTo>
                  <a:lnTo>
                    <a:pt x="8687" y="17107"/>
                  </a:lnTo>
                  <a:lnTo>
                    <a:pt x="8346" y="17228"/>
                  </a:lnTo>
                  <a:lnTo>
                    <a:pt x="8005" y="17399"/>
                  </a:lnTo>
                  <a:lnTo>
                    <a:pt x="7543" y="17593"/>
                  </a:lnTo>
                  <a:lnTo>
                    <a:pt x="7519" y="17009"/>
                  </a:lnTo>
                  <a:lnTo>
                    <a:pt x="7689" y="17009"/>
                  </a:lnTo>
                  <a:lnTo>
                    <a:pt x="7859" y="16961"/>
                  </a:lnTo>
                  <a:lnTo>
                    <a:pt x="8176" y="16888"/>
                  </a:lnTo>
                  <a:lnTo>
                    <a:pt x="8687" y="16717"/>
                  </a:lnTo>
                  <a:close/>
                  <a:moveTo>
                    <a:pt x="8687" y="17545"/>
                  </a:moveTo>
                  <a:lnTo>
                    <a:pt x="8687" y="18250"/>
                  </a:lnTo>
                  <a:lnTo>
                    <a:pt x="8370" y="18275"/>
                  </a:lnTo>
                  <a:lnTo>
                    <a:pt x="8054" y="18299"/>
                  </a:lnTo>
                  <a:lnTo>
                    <a:pt x="7835" y="18323"/>
                  </a:lnTo>
                  <a:lnTo>
                    <a:pt x="7592" y="18348"/>
                  </a:lnTo>
                  <a:lnTo>
                    <a:pt x="7543" y="18372"/>
                  </a:lnTo>
                  <a:lnTo>
                    <a:pt x="7543" y="18031"/>
                  </a:lnTo>
                  <a:lnTo>
                    <a:pt x="7689" y="17983"/>
                  </a:lnTo>
                  <a:lnTo>
                    <a:pt x="7811" y="17934"/>
                  </a:lnTo>
                  <a:lnTo>
                    <a:pt x="8078" y="17812"/>
                  </a:lnTo>
                  <a:lnTo>
                    <a:pt x="8687" y="17545"/>
                  </a:lnTo>
                  <a:close/>
                  <a:moveTo>
                    <a:pt x="8078" y="1"/>
                  </a:moveTo>
                  <a:lnTo>
                    <a:pt x="7884" y="25"/>
                  </a:lnTo>
                  <a:lnTo>
                    <a:pt x="7713" y="74"/>
                  </a:lnTo>
                  <a:lnTo>
                    <a:pt x="7567" y="171"/>
                  </a:lnTo>
                  <a:lnTo>
                    <a:pt x="7446" y="269"/>
                  </a:lnTo>
                  <a:lnTo>
                    <a:pt x="7324" y="390"/>
                  </a:lnTo>
                  <a:lnTo>
                    <a:pt x="7227" y="536"/>
                  </a:lnTo>
                  <a:lnTo>
                    <a:pt x="7154" y="682"/>
                  </a:lnTo>
                  <a:lnTo>
                    <a:pt x="7081" y="853"/>
                  </a:lnTo>
                  <a:lnTo>
                    <a:pt x="7032" y="1023"/>
                  </a:lnTo>
                  <a:lnTo>
                    <a:pt x="6959" y="1388"/>
                  </a:lnTo>
                  <a:lnTo>
                    <a:pt x="6935" y="1753"/>
                  </a:lnTo>
                  <a:lnTo>
                    <a:pt x="6959" y="2118"/>
                  </a:lnTo>
                  <a:lnTo>
                    <a:pt x="6959" y="2118"/>
                  </a:lnTo>
                  <a:lnTo>
                    <a:pt x="5816" y="2094"/>
                  </a:lnTo>
                  <a:lnTo>
                    <a:pt x="4672" y="2094"/>
                  </a:lnTo>
                  <a:lnTo>
                    <a:pt x="2993" y="2167"/>
                  </a:lnTo>
                  <a:lnTo>
                    <a:pt x="1801" y="2167"/>
                  </a:lnTo>
                  <a:lnTo>
                    <a:pt x="1387" y="2191"/>
                  </a:lnTo>
                  <a:lnTo>
                    <a:pt x="1338" y="2191"/>
                  </a:lnTo>
                  <a:lnTo>
                    <a:pt x="1290" y="2215"/>
                  </a:lnTo>
                  <a:lnTo>
                    <a:pt x="1290" y="2240"/>
                  </a:lnTo>
                  <a:lnTo>
                    <a:pt x="1217" y="2288"/>
                  </a:lnTo>
                  <a:lnTo>
                    <a:pt x="1192" y="2361"/>
                  </a:lnTo>
                  <a:lnTo>
                    <a:pt x="1119" y="2556"/>
                  </a:lnTo>
                  <a:lnTo>
                    <a:pt x="1071" y="2775"/>
                  </a:lnTo>
                  <a:lnTo>
                    <a:pt x="1046" y="3018"/>
                  </a:lnTo>
                  <a:lnTo>
                    <a:pt x="1046" y="3261"/>
                  </a:lnTo>
                  <a:lnTo>
                    <a:pt x="1071" y="3748"/>
                  </a:lnTo>
                  <a:lnTo>
                    <a:pt x="1119" y="4162"/>
                  </a:lnTo>
                  <a:lnTo>
                    <a:pt x="1168" y="4770"/>
                  </a:lnTo>
                  <a:lnTo>
                    <a:pt x="1241" y="5378"/>
                  </a:lnTo>
                  <a:lnTo>
                    <a:pt x="1265" y="5622"/>
                  </a:lnTo>
                  <a:lnTo>
                    <a:pt x="1290" y="5889"/>
                  </a:lnTo>
                  <a:lnTo>
                    <a:pt x="1314" y="6011"/>
                  </a:lnTo>
                  <a:lnTo>
                    <a:pt x="1338" y="6133"/>
                  </a:lnTo>
                  <a:lnTo>
                    <a:pt x="1411" y="6230"/>
                  </a:lnTo>
                  <a:lnTo>
                    <a:pt x="1484" y="6303"/>
                  </a:lnTo>
                  <a:lnTo>
                    <a:pt x="1557" y="6352"/>
                  </a:lnTo>
                  <a:lnTo>
                    <a:pt x="1630" y="6352"/>
                  </a:lnTo>
                  <a:lnTo>
                    <a:pt x="1703" y="6327"/>
                  </a:lnTo>
                  <a:lnTo>
                    <a:pt x="1776" y="6279"/>
                  </a:lnTo>
                  <a:lnTo>
                    <a:pt x="1801" y="6254"/>
                  </a:lnTo>
                  <a:lnTo>
                    <a:pt x="2020" y="6303"/>
                  </a:lnTo>
                  <a:lnTo>
                    <a:pt x="2239" y="6327"/>
                  </a:lnTo>
                  <a:lnTo>
                    <a:pt x="2701" y="6352"/>
                  </a:lnTo>
                  <a:lnTo>
                    <a:pt x="4429" y="6376"/>
                  </a:lnTo>
                  <a:lnTo>
                    <a:pt x="6959" y="6352"/>
                  </a:lnTo>
                  <a:lnTo>
                    <a:pt x="6984" y="6595"/>
                  </a:lnTo>
                  <a:lnTo>
                    <a:pt x="7008" y="6911"/>
                  </a:lnTo>
                  <a:lnTo>
                    <a:pt x="5962" y="6887"/>
                  </a:lnTo>
                  <a:lnTo>
                    <a:pt x="4891" y="6838"/>
                  </a:lnTo>
                  <a:lnTo>
                    <a:pt x="4161" y="6814"/>
                  </a:lnTo>
                  <a:lnTo>
                    <a:pt x="3163" y="6814"/>
                  </a:lnTo>
                  <a:lnTo>
                    <a:pt x="2896" y="6863"/>
                  </a:lnTo>
                  <a:lnTo>
                    <a:pt x="2628" y="6936"/>
                  </a:lnTo>
                  <a:lnTo>
                    <a:pt x="2506" y="6984"/>
                  </a:lnTo>
                  <a:lnTo>
                    <a:pt x="2409" y="7057"/>
                  </a:lnTo>
                  <a:lnTo>
                    <a:pt x="2360" y="7033"/>
                  </a:lnTo>
                  <a:lnTo>
                    <a:pt x="2263" y="7033"/>
                  </a:lnTo>
                  <a:lnTo>
                    <a:pt x="2190" y="7057"/>
                  </a:lnTo>
                  <a:lnTo>
                    <a:pt x="1995" y="7130"/>
                  </a:lnTo>
                  <a:lnTo>
                    <a:pt x="1825" y="7228"/>
                  </a:lnTo>
                  <a:lnTo>
                    <a:pt x="1630" y="7374"/>
                  </a:lnTo>
                  <a:lnTo>
                    <a:pt x="1290" y="7666"/>
                  </a:lnTo>
                  <a:lnTo>
                    <a:pt x="1022" y="7933"/>
                  </a:lnTo>
                  <a:lnTo>
                    <a:pt x="681" y="8250"/>
                  </a:lnTo>
                  <a:lnTo>
                    <a:pt x="365" y="8590"/>
                  </a:lnTo>
                  <a:lnTo>
                    <a:pt x="243" y="8712"/>
                  </a:lnTo>
                  <a:lnTo>
                    <a:pt x="122" y="8858"/>
                  </a:lnTo>
                  <a:lnTo>
                    <a:pt x="24" y="9004"/>
                  </a:lnTo>
                  <a:lnTo>
                    <a:pt x="0" y="9077"/>
                  </a:lnTo>
                  <a:lnTo>
                    <a:pt x="0" y="9174"/>
                  </a:lnTo>
                  <a:lnTo>
                    <a:pt x="0" y="9199"/>
                  </a:lnTo>
                  <a:lnTo>
                    <a:pt x="0" y="9247"/>
                  </a:lnTo>
                  <a:lnTo>
                    <a:pt x="0" y="9320"/>
                  </a:lnTo>
                  <a:lnTo>
                    <a:pt x="73" y="9466"/>
                  </a:lnTo>
                  <a:lnTo>
                    <a:pt x="170" y="9612"/>
                  </a:lnTo>
                  <a:lnTo>
                    <a:pt x="292" y="9758"/>
                  </a:lnTo>
                  <a:lnTo>
                    <a:pt x="414" y="9904"/>
                  </a:lnTo>
                  <a:lnTo>
                    <a:pt x="681" y="10148"/>
                  </a:lnTo>
                  <a:lnTo>
                    <a:pt x="949" y="10367"/>
                  </a:lnTo>
                  <a:lnTo>
                    <a:pt x="1265" y="10610"/>
                  </a:lnTo>
                  <a:lnTo>
                    <a:pt x="1582" y="10829"/>
                  </a:lnTo>
                  <a:lnTo>
                    <a:pt x="1922" y="11048"/>
                  </a:lnTo>
                  <a:lnTo>
                    <a:pt x="2239" y="11242"/>
                  </a:lnTo>
                  <a:lnTo>
                    <a:pt x="2312" y="11267"/>
                  </a:lnTo>
                  <a:lnTo>
                    <a:pt x="2385" y="11267"/>
                  </a:lnTo>
                  <a:lnTo>
                    <a:pt x="2750" y="11340"/>
                  </a:lnTo>
                  <a:lnTo>
                    <a:pt x="3139" y="11388"/>
                  </a:lnTo>
                  <a:lnTo>
                    <a:pt x="3528" y="11388"/>
                  </a:lnTo>
                  <a:lnTo>
                    <a:pt x="3918" y="11364"/>
                  </a:lnTo>
                  <a:lnTo>
                    <a:pt x="4721" y="11315"/>
                  </a:lnTo>
                  <a:lnTo>
                    <a:pt x="5499" y="11267"/>
                  </a:lnTo>
                  <a:lnTo>
                    <a:pt x="6278" y="11242"/>
                  </a:lnTo>
                  <a:lnTo>
                    <a:pt x="7081" y="11242"/>
                  </a:lnTo>
                  <a:lnTo>
                    <a:pt x="7081" y="11607"/>
                  </a:lnTo>
                  <a:lnTo>
                    <a:pt x="7081" y="11972"/>
                  </a:lnTo>
                  <a:lnTo>
                    <a:pt x="7081" y="12313"/>
                  </a:lnTo>
                  <a:lnTo>
                    <a:pt x="7057" y="12678"/>
                  </a:lnTo>
                  <a:lnTo>
                    <a:pt x="6984" y="13578"/>
                  </a:lnTo>
                  <a:lnTo>
                    <a:pt x="6935" y="14016"/>
                  </a:lnTo>
                  <a:lnTo>
                    <a:pt x="6911" y="14454"/>
                  </a:lnTo>
                  <a:lnTo>
                    <a:pt x="6911" y="15476"/>
                  </a:lnTo>
                  <a:lnTo>
                    <a:pt x="6959" y="16498"/>
                  </a:lnTo>
                  <a:lnTo>
                    <a:pt x="7057" y="18542"/>
                  </a:lnTo>
                  <a:lnTo>
                    <a:pt x="7057" y="18615"/>
                  </a:lnTo>
                  <a:lnTo>
                    <a:pt x="7081" y="18688"/>
                  </a:lnTo>
                  <a:lnTo>
                    <a:pt x="7130" y="18737"/>
                  </a:lnTo>
                  <a:lnTo>
                    <a:pt x="7203" y="18761"/>
                  </a:lnTo>
                  <a:lnTo>
                    <a:pt x="7251" y="18786"/>
                  </a:lnTo>
                  <a:lnTo>
                    <a:pt x="7324" y="18786"/>
                  </a:lnTo>
                  <a:lnTo>
                    <a:pt x="7373" y="18761"/>
                  </a:lnTo>
                  <a:lnTo>
                    <a:pt x="7446" y="18737"/>
                  </a:lnTo>
                  <a:lnTo>
                    <a:pt x="7519" y="18786"/>
                  </a:lnTo>
                  <a:lnTo>
                    <a:pt x="7640" y="18810"/>
                  </a:lnTo>
                  <a:lnTo>
                    <a:pt x="8662" y="18810"/>
                  </a:lnTo>
                  <a:lnTo>
                    <a:pt x="8954" y="18786"/>
                  </a:lnTo>
                  <a:lnTo>
                    <a:pt x="9003" y="18786"/>
                  </a:lnTo>
                  <a:lnTo>
                    <a:pt x="9076" y="18761"/>
                  </a:lnTo>
                  <a:lnTo>
                    <a:pt x="9149" y="18664"/>
                  </a:lnTo>
                  <a:lnTo>
                    <a:pt x="9198" y="18542"/>
                  </a:lnTo>
                  <a:lnTo>
                    <a:pt x="9198" y="18421"/>
                  </a:lnTo>
                  <a:lnTo>
                    <a:pt x="9198" y="18323"/>
                  </a:lnTo>
                  <a:lnTo>
                    <a:pt x="9222" y="16547"/>
                  </a:lnTo>
                  <a:lnTo>
                    <a:pt x="9246" y="14771"/>
                  </a:lnTo>
                  <a:lnTo>
                    <a:pt x="9271" y="12946"/>
                  </a:lnTo>
                  <a:lnTo>
                    <a:pt x="9295" y="12118"/>
                  </a:lnTo>
                  <a:lnTo>
                    <a:pt x="9271" y="11729"/>
                  </a:lnTo>
                  <a:lnTo>
                    <a:pt x="9246" y="11315"/>
                  </a:lnTo>
                  <a:lnTo>
                    <a:pt x="10682" y="11315"/>
                  </a:lnTo>
                  <a:lnTo>
                    <a:pt x="12142" y="11267"/>
                  </a:lnTo>
                  <a:lnTo>
                    <a:pt x="13578" y="11194"/>
                  </a:lnTo>
                  <a:lnTo>
                    <a:pt x="14283" y="11169"/>
                  </a:lnTo>
                  <a:lnTo>
                    <a:pt x="15013" y="11169"/>
                  </a:lnTo>
                  <a:lnTo>
                    <a:pt x="15135" y="11145"/>
                  </a:lnTo>
                  <a:lnTo>
                    <a:pt x="15208" y="11072"/>
                  </a:lnTo>
                  <a:lnTo>
                    <a:pt x="15257" y="10999"/>
                  </a:lnTo>
                  <a:lnTo>
                    <a:pt x="15257" y="10902"/>
                  </a:lnTo>
                  <a:lnTo>
                    <a:pt x="15305" y="10731"/>
                  </a:lnTo>
                  <a:lnTo>
                    <a:pt x="15305" y="10586"/>
                  </a:lnTo>
                  <a:lnTo>
                    <a:pt x="15281" y="10245"/>
                  </a:lnTo>
                  <a:lnTo>
                    <a:pt x="15135" y="9126"/>
                  </a:lnTo>
                  <a:lnTo>
                    <a:pt x="15086" y="8615"/>
                  </a:lnTo>
                  <a:lnTo>
                    <a:pt x="15086" y="8104"/>
                  </a:lnTo>
                  <a:lnTo>
                    <a:pt x="15086" y="7933"/>
                  </a:lnTo>
                  <a:lnTo>
                    <a:pt x="15111" y="7739"/>
                  </a:lnTo>
                  <a:lnTo>
                    <a:pt x="15135" y="7568"/>
                  </a:lnTo>
                  <a:lnTo>
                    <a:pt x="15135" y="7374"/>
                  </a:lnTo>
                  <a:lnTo>
                    <a:pt x="15135" y="7276"/>
                  </a:lnTo>
                  <a:lnTo>
                    <a:pt x="15111" y="7179"/>
                  </a:lnTo>
                  <a:lnTo>
                    <a:pt x="15086" y="7130"/>
                  </a:lnTo>
                  <a:lnTo>
                    <a:pt x="15038" y="7106"/>
                  </a:lnTo>
                  <a:lnTo>
                    <a:pt x="14965" y="7057"/>
                  </a:lnTo>
                  <a:lnTo>
                    <a:pt x="14892" y="7033"/>
                  </a:lnTo>
                  <a:lnTo>
                    <a:pt x="14064" y="7033"/>
                  </a:lnTo>
                  <a:lnTo>
                    <a:pt x="13237" y="7057"/>
                  </a:lnTo>
                  <a:lnTo>
                    <a:pt x="12434" y="7082"/>
                  </a:lnTo>
                  <a:lnTo>
                    <a:pt x="11607" y="7082"/>
                  </a:lnTo>
                  <a:lnTo>
                    <a:pt x="9246" y="6984"/>
                  </a:lnTo>
                  <a:lnTo>
                    <a:pt x="9246" y="6765"/>
                  </a:lnTo>
                  <a:lnTo>
                    <a:pt x="9246" y="6571"/>
                  </a:lnTo>
                  <a:lnTo>
                    <a:pt x="9198" y="6352"/>
                  </a:lnTo>
                  <a:lnTo>
                    <a:pt x="9222" y="6327"/>
                  </a:lnTo>
                  <a:lnTo>
                    <a:pt x="10925" y="6303"/>
                  </a:lnTo>
                  <a:lnTo>
                    <a:pt x="12556" y="6303"/>
                  </a:lnTo>
                  <a:lnTo>
                    <a:pt x="14186" y="6376"/>
                  </a:lnTo>
                  <a:lnTo>
                    <a:pt x="14259" y="6376"/>
                  </a:lnTo>
                  <a:lnTo>
                    <a:pt x="14308" y="6352"/>
                  </a:lnTo>
                  <a:lnTo>
                    <a:pt x="14381" y="6279"/>
                  </a:lnTo>
                  <a:lnTo>
                    <a:pt x="14405" y="6206"/>
                  </a:lnTo>
                  <a:lnTo>
                    <a:pt x="14405" y="6108"/>
                  </a:lnTo>
                  <a:lnTo>
                    <a:pt x="14575" y="5962"/>
                  </a:lnTo>
                  <a:lnTo>
                    <a:pt x="14940" y="5670"/>
                  </a:lnTo>
                  <a:lnTo>
                    <a:pt x="15329" y="5427"/>
                  </a:lnTo>
                  <a:lnTo>
                    <a:pt x="15597" y="5232"/>
                  </a:lnTo>
                  <a:lnTo>
                    <a:pt x="15913" y="4965"/>
                  </a:lnTo>
                  <a:lnTo>
                    <a:pt x="16059" y="4819"/>
                  </a:lnTo>
                  <a:lnTo>
                    <a:pt x="16181" y="4673"/>
                  </a:lnTo>
                  <a:lnTo>
                    <a:pt x="16254" y="4502"/>
                  </a:lnTo>
                  <a:lnTo>
                    <a:pt x="16254" y="4429"/>
                  </a:lnTo>
                  <a:lnTo>
                    <a:pt x="16254" y="4356"/>
                  </a:lnTo>
                  <a:lnTo>
                    <a:pt x="16278" y="4283"/>
                  </a:lnTo>
                  <a:lnTo>
                    <a:pt x="16278" y="4210"/>
                  </a:lnTo>
                  <a:lnTo>
                    <a:pt x="16230" y="4064"/>
                  </a:lnTo>
                  <a:lnTo>
                    <a:pt x="16132" y="3894"/>
                  </a:lnTo>
                  <a:lnTo>
                    <a:pt x="16011" y="3724"/>
                  </a:lnTo>
                  <a:lnTo>
                    <a:pt x="15743" y="3432"/>
                  </a:lnTo>
                  <a:lnTo>
                    <a:pt x="15524" y="3213"/>
                  </a:lnTo>
                  <a:lnTo>
                    <a:pt x="15135" y="2848"/>
                  </a:lnTo>
                  <a:lnTo>
                    <a:pt x="14746" y="2532"/>
                  </a:lnTo>
                  <a:lnTo>
                    <a:pt x="14478" y="2288"/>
                  </a:lnTo>
                  <a:lnTo>
                    <a:pt x="14308" y="2215"/>
                  </a:lnTo>
                  <a:lnTo>
                    <a:pt x="14235" y="2167"/>
                  </a:lnTo>
                  <a:lnTo>
                    <a:pt x="14162" y="2167"/>
                  </a:lnTo>
                  <a:lnTo>
                    <a:pt x="14089" y="2118"/>
                  </a:lnTo>
                  <a:lnTo>
                    <a:pt x="14016" y="2118"/>
                  </a:lnTo>
                  <a:lnTo>
                    <a:pt x="13237" y="2142"/>
                  </a:lnTo>
                  <a:lnTo>
                    <a:pt x="12483" y="2167"/>
                  </a:lnTo>
                  <a:lnTo>
                    <a:pt x="11704" y="2215"/>
                  </a:lnTo>
                  <a:lnTo>
                    <a:pt x="10950" y="2240"/>
                  </a:lnTo>
                  <a:lnTo>
                    <a:pt x="10171" y="2240"/>
                  </a:lnTo>
                  <a:lnTo>
                    <a:pt x="9392" y="2215"/>
                  </a:lnTo>
                  <a:lnTo>
                    <a:pt x="9441" y="2069"/>
                  </a:lnTo>
                  <a:lnTo>
                    <a:pt x="9465" y="1899"/>
                  </a:lnTo>
                  <a:lnTo>
                    <a:pt x="9465" y="1558"/>
                  </a:lnTo>
                  <a:lnTo>
                    <a:pt x="9417" y="1218"/>
                  </a:lnTo>
                  <a:lnTo>
                    <a:pt x="9368" y="950"/>
                  </a:lnTo>
                  <a:lnTo>
                    <a:pt x="9295" y="755"/>
                  </a:lnTo>
                  <a:lnTo>
                    <a:pt x="9222" y="561"/>
                  </a:lnTo>
                  <a:lnTo>
                    <a:pt x="9125" y="415"/>
                  </a:lnTo>
                  <a:lnTo>
                    <a:pt x="8979" y="293"/>
                  </a:lnTo>
                  <a:lnTo>
                    <a:pt x="8833" y="196"/>
                  </a:lnTo>
                  <a:lnTo>
                    <a:pt x="8662" y="98"/>
                  </a:lnTo>
                  <a:lnTo>
                    <a:pt x="8492" y="50"/>
                  </a:lnTo>
                  <a:lnTo>
                    <a:pt x="8297" y="1"/>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grpSp>
          <p:nvGrpSpPr>
            <p:cNvPr id="449" name="组合 448"/>
            <p:cNvGrpSpPr/>
            <p:nvPr/>
          </p:nvGrpSpPr>
          <p:grpSpPr>
            <a:xfrm>
              <a:off x="1489904" y="2822128"/>
              <a:ext cx="4421670" cy="899444"/>
              <a:chOff x="6024176" y="1640428"/>
              <a:chExt cx="4421670" cy="899444"/>
            </a:xfrm>
          </p:grpSpPr>
          <p:pic>
            <p:nvPicPr>
              <p:cNvPr id="450" name="图形 449"/>
              <p:cNvPicPr/>
              <p:nvPr/>
            </p:nvPicPr>
            <p:blipFill>
              <a:blip r:embed="rId8">
                <a:extLst>
                  <a:ext uri="{96DAC541-7B7A-43D3-8B79-37D633B846F1}">
                    <asvg:svgBlip xmlns:asvg="http://schemas.microsoft.com/office/drawing/2016/SVG/main" r:embed="rId9"/>
                  </a:ext>
                </a:extLst>
              </a:blip>
              <a:stretch>
                <a:fillRect/>
              </a:stretch>
            </p:blipFill>
            <p:spPr>
              <a:xfrm rot="300000">
                <a:off x="6024176" y="2156084"/>
                <a:ext cx="4421670" cy="383788"/>
              </a:xfrm>
              <a:prstGeom prst="rect">
                <a:avLst/>
              </a:prstGeom>
            </p:spPr>
          </p:pic>
          <p:sp>
            <p:nvSpPr>
              <p:cNvPr id="451" name="文本框 450"/>
              <p:cNvSpPr txBox="1"/>
              <p:nvPr/>
            </p:nvSpPr>
            <p:spPr>
              <a:xfrm>
                <a:off x="6040270" y="1640428"/>
                <a:ext cx="3558275" cy="646331"/>
              </a:xfrm>
              <a:prstGeom prst="rect">
                <a:avLst/>
              </a:prstGeom>
              <a:noFill/>
            </p:spPr>
            <p:txBody>
              <a:bodyPr wrap="square" rtlCol="0">
                <a:spAutoFit/>
              </a:bodyPr>
              <a:lstStyle/>
              <a:p>
                <a:r>
                  <a:rPr lang="zh-CN" altLang="en-US" sz="3600" dirty="0">
                    <a:solidFill>
                      <a:schemeClr val="bg1"/>
                    </a:solidFill>
                    <a:latin typeface="演示悠然小楷" panose="00000500000000000000" pitchFamily="2" charset="-122"/>
                    <a:ea typeface="演示悠然小楷" panose="00000500000000000000" pitchFamily="2" charset="-122"/>
                  </a:rPr>
                  <a:t>新学期学习安排</a:t>
                </a:r>
                <a:endParaRPr lang="zh-CN" altLang="en-US" sz="3600" dirty="0">
                  <a:solidFill>
                    <a:schemeClr val="bg1"/>
                  </a:solidFill>
                  <a:latin typeface="演示悠然小楷" panose="00000500000000000000" pitchFamily="2" charset="-122"/>
                  <a:ea typeface="演示悠然小楷" panose="00000500000000000000" pitchFamily="2" charset="-122"/>
                </a:endParaRPr>
              </a:p>
            </p:txBody>
          </p:sp>
        </p:grpSp>
      </p:grpSp>
      <p:grpSp>
        <p:nvGrpSpPr>
          <p:cNvPr id="452" name="组合 451"/>
          <p:cNvGrpSpPr/>
          <p:nvPr/>
        </p:nvGrpSpPr>
        <p:grpSpPr>
          <a:xfrm>
            <a:off x="5346660" y="4122238"/>
            <a:ext cx="5261189" cy="1091957"/>
            <a:chOff x="650385" y="2629615"/>
            <a:chExt cx="5261189" cy="1091957"/>
          </a:xfrm>
        </p:grpSpPr>
        <p:sp>
          <p:nvSpPr>
            <p:cNvPr id="453" name="Shape 354"/>
            <p:cNvSpPr/>
            <p:nvPr/>
          </p:nvSpPr>
          <p:spPr>
            <a:xfrm flipH="1">
              <a:off x="650385" y="2629615"/>
              <a:ext cx="748300" cy="864644"/>
            </a:xfrm>
            <a:custGeom>
              <a:avLst/>
              <a:gdLst/>
              <a:ahLst/>
              <a:cxnLst/>
              <a:rect l="0" t="0" r="0" b="0"/>
              <a:pathLst>
                <a:path w="16279" h="18810" extrusionOk="0">
                  <a:moveTo>
                    <a:pt x="8297" y="536"/>
                  </a:moveTo>
                  <a:lnTo>
                    <a:pt x="8078" y="658"/>
                  </a:lnTo>
                  <a:lnTo>
                    <a:pt x="7859" y="780"/>
                  </a:lnTo>
                  <a:lnTo>
                    <a:pt x="7567" y="974"/>
                  </a:lnTo>
                  <a:lnTo>
                    <a:pt x="7665" y="804"/>
                  </a:lnTo>
                  <a:lnTo>
                    <a:pt x="7786" y="682"/>
                  </a:lnTo>
                  <a:lnTo>
                    <a:pt x="7884" y="609"/>
                  </a:lnTo>
                  <a:lnTo>
                    <a:pt x="7981" y="585"/>
                  </a:lnTo>
                  <a:lnTo>
                    <a:pt x="8078" y="561"/>
                  </a:lnTo>
                  <a:lnTo>
                    <a:pt x="8200" y="536"/>
                  </a:lnTo>
                  <a:close/>
                  <a:moveTo>
                    <a:pt x="8687" y="731"/>
                  </a:moveTo>
                  <a:lnTo>
                    <a:pt x="8760" y="828"/>
                  </a:lnTo>
                  <a:lnTo>
                    <a:pt x="8808" y="950"/>
                  </a:lnTo>
                  <a:lnTo>
                    <a:pt x="8760" y="974"/>
                  </a:lnTo>
                  <a:lnTo>
                    <a:pt x="8541" y="1072"/>
                  </a:lnTo>
                  <a:lnTo>
                    <a:pt x="8346" y="1169"/>
                  </a:lnTo>
                  <a:lnTo>
                    <a:pt x="7957" y="1412"/>
                  </a:lnTo>
                  <a:lnTo>
                    <a:pt x="7689" y="1583"/>
                  </a:lnTo>
                  <a:lnTo>
                    <a:pt x="7543" y="1680"/>
                  </a:lnTo>
                  <a:lnTo>
                    <a:pt x="7397" y="1777"/>
                  </a:lnTo>
                  <a:lnTo>
                    <a:pt x="7421" y="1534"/>
                  </a:lnTo>
                  <a:lnTo>
                    <a:pt x="7446" y="1315"/>
                  </a:lnTo>
                  <a:lnTo>
                    <a:pt x="8054" y="999"/>
                  </a:lnTo>
                  <a:lnTo>
                    <a:pt x="8370" y="853"/>
                  </a:lnTo>
                  <a:lnTo>
                    <a:pt x="8687" y="731"/>
                  </a:lnTo>
                  <a:close/>
                  <a:moveTo>
                    <a:pt x="8881" y="1364"/>
                  </a:moveTo>
                  <a:lnTo>
                    <a:pt x="8881" y="1583"/>
                  </a:lnTo>
                  <a:lnTo>
                    <a:pt x="8687" y="1656"/>
                  </a:lnTo>
                  <a:lnTo>
                    <a:pt x="8492" y="1753"/>
                  </a:lnTo>
                  <a:lnTo>
                    <a:pt x="8249" y="1875"/>
                  </a:lnTo>
                  <a:lnTo>
                    <a:pt x="8005" y="2021"/>
                  </a:lnTo>
                  <a:lnTo>
                    <a:pt x="7957" y="2069"/>
                  </a:lnTo>
                  <a:lnTo>
                    <a:pt x="7932" y="2142"/>
                  </a:lnTo>
                  <a:lnTo>
                    <a:pt x="7786" y="2142"/>
                  </a:lnTo>
                  <a:lnTo>
                    <a:pt x="7373" y="2118"/>
                  </a:lnTo>
                  <a:lnTo>
                    <a:pt x="7373" y="2069"/>
                  </a:lnTo>
                  <a:lnTo>
                    <a:pt x="7470" y="2069"/>
                  </a:lnTo>
                  <a:lnTo>
                    <a:pt x="7567" y="2045"/>
                  </a:lnTo>
                  <a:lnTo>
                    <a:pt x="7738" y="1972"/>
                  </a:lnTo>
                  <a:lnTo>
                    <a:pt x="8054" y="1777"/>
                  </a:lnTo>
                  <a:lnTo>
                    <a:pt x="8881" y="1364"/>
                  </a:lnTo>
                  <a:close/>
                  <a:moveTo>
                    <a:pt x="8857" y="2021"/>
                  </a:moveTo>
                  <a:lnTo>
                    <a:pt x="8857" y="2191"/>
                  </a:lnTo>
                  <a:lnTo>
                    <a:pt x="8541" y="2167"/>
                  </a:lnTo>
                  <a:lnTo>
                    <a:pt x="8857" y="2021"/>
                  </a:lnTo>
                  <a:close/>
                  <a:moveTo>
                    <a:pt x="5937" y="2556"/>
                  </a:moveTo>
                  <a:lnTo>
                    <a:pt x="6765" y="2580"/>
                  </a:lnTo>
                  <a:lnTo>
                    <a:pt x="7592" y="2629"/>
                  </a:lnTo>
                  <a:lnTo>
                    <a:pt x="9173" y="2677"/>
                  </a:lnTo>
                  <a:lnTo>
                    <a:pt x="9976" y="2702"/>
                  </a:lnTo>
                  <a:lnTo>
                    <a:pt x="10755" y="2726"/>
                  </a:lnTo>
                  <a:lnTo>
                    <a:pt x="11582" y="2702"/>
                  </a:lnTo>
                  <a:lnTo>
                    <a:pt x="12385" y="2677"/>
                  </a:lnTo>
                  <a:lnTo>
                    <a:pt x="13213" y="2629"/>
                  </a:lnTo>
                  <a:lnTo>
                    <a:pt x="14016" y="2605"/>
                  </a:lnTo>
                  <a:lnTo>
                    <a:pt x="14064" y="2605"/>
                  </a:lnTo>
                  <a:lnTo>
                    <a:pt x="14235" y="2750"/>
                  </a:lnTo>
                  <a:lnTo>
                    <a:pt x="14405" y="2872"/>
                  </a:lnTo>
                  <a:lnTo>
                    <a:pt x="15038" y="3432"/>
                  </a:lnTo>
                  <a:lnTo>
                    <a:pt x="15329" y="3724"/>
                  </a:lnTo>
                  <a:lnTo>
                    <a:pt x="15597" y="4040"/>
                  </a:lnTo>
                  <a:lnTo>
                    <a:pt x="15694" y="4235"/>
                  </a:lnTo>
                  <a:lnTo>
                    <a:pt x="15792" y="4405"/>
                  </a:lnTo>
                  <a:lnTo>
                    <a:pt x="15694" y="4551"/>
                  </a:lnTo>
                  <a:lnTo>
                    <a:pt x="15573" y="4673"/>
                  </a:lnTo>
                  <a:lnTo>
                    <a:pt x="15402" y="4843"/>
                  </a:lnTo>
                  <a:lnTo>
                    <a:pt x="15232" y="4989"/>
                  </a:lnTo>
                  <a:lnTo>
                    <a:pt x="14843" y="5281"/>
                  </a:lnTo>
                  <a:lnTo>
                    <a:pt x="14454" y="5549"/>
                  </a:lnTo>
                  <a:lnTo>
                    <a:pt x="14235" y="5719"/>
                  </a:lnTo>
                  <a:lnTo>
                    <a:pt x="14064" y="5889"/>
                  </a:lnTo>
                  <a:lnTo>
                    <a:pt x="13286" y="5865"/>
                  </a:lnTo>
                  <a:lnTo>
                    <a:pt x="12507" y="5841"/>
                  </a:lnTo>
                  <a:lnTo>
                    <a:pt x="10974" y="5841"/>
                  </a:lnTo>
                  <a:lnTo>
                    <a:pt x="7859" y="5889"/>
                  </a:lnTo>
                  <a:lnTo>
                    <a:pt x="4623" y="5938"/>
                  </a:lnTo>
                  <a:lnTo>
                    <a:pt x="2385" y="5938"/>
                  </a:lnTo>
                  <a:lnTo>
                    <a:pt x="2117" y="5962"/>
                  </a:lnTo>
                  <a:lnTo>
                    <a:pt x="1874" y="6011"/>
                  </a:lnTo>
                  <a:lnTo>
                    <a:pt x="1849" y="5889"/>
                  </a:lnTo>
                  <a:lnTo>
                    <a:pt x="1849" y="5768"/>
                  </a:lnTo>
                  <a:lnTo>
                    <a:pt x="1801" y="5524"/>
                  </a:lnTo>
                  <a:lnTo>
                    <a:pt x="1655" y="4332"/>
                  </a:lnTo>
                  <a:lnTo>
                    <a:pt x="1606" y="3724"/>
                  </a:lnTo>
                  <a:lnTo>
                    <a:pt x="1557" y="3091"/>
                  </a:lnTo>
                  <a:lnTo>
                    <a:pt x="1557" y="2848"/>
                  </a:lnTo>
                  <a:lnTo>
                    <a:pt x="1533" y="2580"/>
                  </a:lnTo>
                  <a:lnTo>
                    <a:pt x="1874" y="2629"/>
                  </a:lnTo>
                  <a:lnTo>
                    <a:pt x="2214" y="2653"/>
                  </a:lnTo>
                  <a:lnTo>
                    <a:pt x="2920" y="2653"/>
                  </a:lnTo>
                  <a:lnTo>
                    <a:pt x="3626" y="2629"/>
                  </a:lnTo>
                  <a:lnTo>
                    <a:pt x="4283" y="2580"/>
                  </a:lnTo>
                  <a:lnTo>
                    <a:pt x="5110" y="2556"/>
                  </a:lnTo>
                  <a:close/>
                  <a:moveTo>
                    <a:pt x="8468" y="6352"/>
                  </a:moveTo>
                  <a:lnTo>
                    <a:pt x="8200" y="6449"/>
                  </a:lnTo>
                  <a:lnTo>
                    <a:pt x="7835" y="6644"/>
                  </a:lnTo>
                  <a:lnTo>
                    <a:pt x="7665" y="6765"/>
                  </a:lnTo>
                  <a:lnTo>
                    <a:pt x="7494" y="6887"/>
                  </a:lnTo>
                  <a:lnTo>
                    <a:pt x="7470" y="6619"/>
                  </a:lnTo>
                  <a:lnTo>
                    <a:pt x="7421" y="6352"/>
                  </a:lnTo>
                  <a:close/>
                  <a:moveTo>
                    <a:pt x="8735" y="6644"/>
                  </a:moveTo>
                  <a:lnTo>
                    <a:pt x="8735" y="6692"/>
                  </a:lnTo>
                  <a:lnTo>
                    <a:pt x="8735" y="6960"/>
                  </a:lnTo>
                  <a:lnTo>
                    <a:pt x="8103" y="6936"/>
                  </a:lnTo>
                  <a:lnTo>
                    <a:pt x="8030" y="6936"/>
                  </a:lnTo>
                  <a:lnTo>
                    <a:pt x="8200" y="6863"/>
                  </a:lnTo>
                  <a:lnTo>
                    <a:pt x="8735" y="6644"/>
                  </a:lnTo>
                  <a:close/>
                  <a:moveTo>
                    <a:pt x="3942" y="7301"/>
                  </a:moveTo>
                  <a:lnTo>
                    <a:pt x="4331" y="7325"/>
                  </a:lnTo>
                  <a:lnTo>
                    <a:pt x="5061" y="7374"/>
                  </a:lnTo>
                  <a:lnTo>
                    <a:pt x="5864" y="7422"/>
                  </a:lnTo>
                  <a:lnTo>
                    <a:pt x="6667" y="7447"/>
                  </a:lnTo>
                  <a:lnTo>
                    <a:pt x="8297" y="7471"/>
                  </a:lnTo>
                  <a:lnTo>
                    <a:pt x="8833" y="7495"/>
                  </a:lnTo>
                  <a:lnTo>
                    <a:pt x="8930" y="7520"/>
                  </a:lnTo>
                  <a:lnTo>
                    <a:pt x="9052" y="7495"/>
                  </a:lnTo>
                  <a:lnTo>
                    <a:pt x="11607" y="7593"/>
                  </a:lnTo>
                  <a:lnTo>
                    <a:pt x="12361" y="7617"/>
                  </a:lnTo>
                  <a:lnTo>
                    <a:pt x="13115" y="7593"/>
                  </a:lnTo>
                  <a:lnTo>
                    <a:pt x="13870" y="7568"/>
                  </a:lnTo>
                  <a:lnTo>
                    <a:pt x="14624" y="7568"/>
                  </a:lnTo>
                  <a:lnTo>
                    <a:pt x="14600" y="7739"/>
                  </a:lnTo>
                  <a:lnTo>
                    <a:pt x="14575" y="7933"/>
                  </a:lnTo>
                  <a:lnTo>
                    <a:pt x="14575" y="8298"/>
                  </a:lnTo>
                  <a:lnTo>
                    <a:pt x="14624" y="8980"/>
                  </a:lnTo>
                  <a:lnTo>
                    <a:pt x="14697" y="9539"/>
                  </a:lnTo>
                  <a:lnTo>
                    <a:pt x="14746" y="10123"/>
                  </a:lnTo>
                  <a:lnTo>
                    <a:pt x="14770" y="10391"/>
                  </a:lnTo>
                  <a:lnTo>
                    <a:pt x="14794" y="10659"/>
                  </a:lnTo>
                  <a:lnTo>
                    <a:pt x="13310" y="10707"/>
                  </a:lnTo>
                  <a:lnTo>
                    <a:pt x="11826" y="10780"/>
                  </a:lnTo>
                  <a:lnTo>
                    <a:pt x="10341" y="10829"/>
                  </a:lnTo>
                  <a:lnTo>
                    <a:pt x="9587" y="10853"/>
                  </a:lnTo>
                  <a:lnTo>
                    <a:pt x="8833" y="10829"/>
                  </a:lnTo>
                  <a:lnTo>
                    <a:pt x="7178" y="10780"/>
                  </a:lnTo>
                  <a:lnTo>
                    <a:pt x="6327" y="10780"/>
                  </a:lnTo>
                  <a:lnTo>
                    <a:pt x="5499" y="10804"/>
                  </a:lnTo>
                  <a:lnTo>
                    <a:pt x="4088" y="10853"/>
                  </a:lnTo>
                  <a:lnTo>
                    <a:pt x="3358" y="10902"/>
                  </a:lnTo>
                  <a:lnTo>
                    <a:pt x="3017" y="10926"/>
                  </a:lnTo>
                  <a:lnTo>
                    <a:pt x="2677" y="10999"/>
                  </a:lnTo>
                  <a:lnTo>
                    <a:pt x="2677" y="10926"/>
                  </a:lnTo>
                  <a:lnTo>
                    <a:pt x="2652" y="10853"/>
                  </a:lnTo>
                  <a:lnTo>
                    <a:pt x="2604" y="10804"/>
                  </a:lnTo>
                  <a:lnTo>
                    <a:pt x="2531" y="10756"/>
                  </a:lnTo>
                  <a:lnTo>
                    <a:pt x="2239" y="10586"/>
                  </a:lnTo>
                  <a:lnTo>
                    <a:pt x="1947" y="10391"/>
                  </a:lnTo>
                  <a:lnTo>
                    <a:pt x="1411" y="10002"/>
                  </a:lnTo>
                  <a:lnTo>
                    <a:pt x="1168" y="9807"/>
                  </a:lnTo>
                  <a:lnTo>
                    <a:pt x="925" y="9612"/>
                  </a:lnTo>
                  <a:lnTo>
                    <a:pt x="681" y="9393"/>
                  </a:lnTo>
                  <a:lnTo>
                    <a:pt x="438" y="9199"/>
                  </a:lnTo>
                  <a:lnTo>
                    <a:pt x="633" y="9028"/>
                  </a:lnTo>
                  <a:lnTo>
                    <a:pt x="1338" y="8396"/>
                  </a:lnTo>
                  <a:lnTo>
                    <a:pt x="1703" y="8104"/>
                  </a:lnTo>
                  <a:lnTo>
                    <a:pt x="2068" y="7812"/>
                  </a:lnTo>
                  <a:lnTo>
                    <a:pt x="2336" y="7641"/>
                  </a:lnTo>
                  <a:lnTo>
                    <a:pt x="2458" y="7568"/>
                  </a:lnTo>
                  <a:lnTo>
                    <a:pt x="2579" y="7447"/>
                  </a:lnTo>
                  <a:lnTo>
                    <a:pt x="2604" y="7374"/>
                  </a:lnTo>
                  <a:lnTo>
                    <a:pt x="2847" y="7374"/>
                  </a:lnTo>
                  <a:lnTo>
                    <a:pt x="3115" y="7349"/>
                  </a:lnTo>
                  <a:lnTo>
                    <a:pt x="3577" y="7301"/>
                  </a:lnTo>
                  <a:close/>
                  <a:moveTo>
                    <a:pt x="7446" y="11242"/>
                  </a:moveTo>
                  <a:lnTo>
                    <a:pt x="8541" y="11291"/>
                  </a:lnTo>
                  <a:lnTo>
                    <a:pt x="8395" y="11364"/>
                  </a:lnTo>
                  <a:lnTo>
                    <a:pt x="8249" y="11461"/>
                  </a:lnTo>
                  <a:lnTo>
                    <a:pt x="7981" y="11632"/>
                  </a:lnTo>
                  <a:lnTo>
                    <a:pt x="7567" y="11851"/>
                  </a:lnTo>
                  <a:lnTo>
                    <a:pt x="7519" y="11534"/>
                  </a:lnTo>
                  <a:lnTo>
                    <a:pt x="7494" y="11388"/>
                  </a:lnTo>
                  <a:lnTo>
                    <a:pt x="7446" y="11242"/>
                  </a:lnTo>
                  <a:close/>
                  <a:moveTo>
                    <a:pt x="8784" y="11632"/>
                  </a:moveTo>
                  <a:lnTo>
                    <a:pt x="8735" y="12094"/>
                  </a:lnTo>
                  <a:lnTo>
                    <a:pt x="8541" y="12167"/>
                  </a:lnTo>
                  <a:lnTo>
                    <a:pt x="8370" y="12264"/>
                  </a:lnTo>
                  <a:lnTo>
                    <a:pt x="8005" y="12459"/>
                  </a:lnTo>
                  <a:lnTo>
                    <a:pt x="7762" y="12581"/>
                  </a:lnTo>
                  <a:lnTo>
                    <a:pt x="7640" y="12678"/>
                  </a:lnTo>
                  <a:lnTo>
                    <a:pt x="7543" y="12751"/>
                  </a:lnTo>
                  <a:lnTo>
                    <a:pt x="7543" y="12678"/>
                  </a:lnTo>
                  <a:lnTo>
                    <a:pt x="7567" y="12216"/>
                  </a:lnTo>
                  <a:lnTo>
                    <a:pt x="7713" y="12167"/>
                  </a:lnTo>
                  <a:lnTo>
                    <a:pt x="7859" y="12118"/>
                  </a:lnTo>
                  <a:lnTo>
                    <a:pt x="8103" y="11997"/>
                  </a:lnTo>
                  <a:lnTo>
                    <a:pt x="8443" y="11826"/>
                  </a:lnTo>
                  <a:lnTo>
                    <a:pt x="8614" y="11729"/>
                  </a:lnTo>
                  <a:lnTo>
                    <a:pt x="8784" y="11632"/>
                  </a:lnTo>
                  <a:close/>
                  <a:moveTo>
                    <a:pt x="8735" y="12581"/>
                  </a:moveTo>
                  <a:lnTo>
                    <a:pt x="8735" y="13189"/>
                  </a:lnTo>
                  <a:lnTo>
                    <a:pt x="8662" y="13165"/>
                  </a:lnTo>
                  <a:lnTo>
                    <a:pt x="8565" y="13165"/>
                  </a:lnTo>
                  <a:lnTo>
                    <a:pt x="8468" y="13189"/>
                  </a:lnTo>
                  <a:lnTo>
                    <a:pt x="8249" y="13262"/>
                  </a:lnTo>
                  <a:lnTo>
                    <a:pt x="8054" y="13384"/>
                  </a:lnTo>
                  <a:lnTo>
                    <a:pt x="7859" y="13481"/>
                  </a:lnTo>
                  <a:lnTo>
                    <a:pt x="7665" y="13627"/>
                  </a:lnTo>
                  <a:lnTo>
                    <a:pt x="7446" y="13797"/>
                  </a:lnTo>
                  <a:lnTo>
                    <a:pt x="7494" y="13140"/>
                  </a:lnTo>
                  <a:lnTo>
                    <a:pt x="7665" y="13116"/>
                  </a:lnTo>
                  <a:lnTo>
                    <a:pt x="7835" y="13043"/>
                  </a:lnTo>
                  <a:lnTo>
                    <a:pt x="8151" y="12873"/>
                  </a:lnTo>
                  <a:lnTo>
                    <a:pt x="8735" y="12581"/>
                  </a:lnTo>
                  <a:close/>
                  <a:moveTo>
                    <a:pt x="8735" y="13578"/>
                  </a:moveTo>
                  <a:lnTo>
                    <a:pt x="8735" y="14138"/>
                  </a:lnTo>
                  <a:lnTo>
                    <a:pt x="8541" y="14211"/>
                  </a:lnTo>
                  <a:lnTo>
                    <a:pt x="8346" y="14284"/>
                  </a:lnTo>
                  <a:lnTo>
                    <a:pt x="7981" y="14454"/>
                  </a:lnTo>
                  <a:lnTo>
                    <a:pt x="7689" y="14576"/>
                  </a:lnTo>
                  <a:lnTo>
                    <a:pt x="7543" y="14673"/>
                  </a:lnTo>
                  <a:lnTo>
                    <a:pt x="7421" y="14746"/>
                  </a:lnTo>
                  <a:lnTo>
                    <a:pt x="7421" y="14454"/>
                  </a:lnTo>
                  <a:lnTo>
                    <a:pt x="7421" y="14138"/>
                  </a:lnTo>
                  <a:lnTo>
                    <a:pt x="7567" y="14089"/>
                  </a:lnTo>
                  <a:lnTo>
                    <a:pt x="7738" y="14016"/>
                  </a:lnTo>
                  <a:lnTo>
                    <a:pt x="8005" y="13870"/>
                  </a:lnTo>
                  <a:lnTo>
                    <a:pt x="8176" y="13773"/>
                  </a:lnTo>
                  <a:lnTo>
                    <a:pt x="8370" y="13724"/>
                  </a:lnTo>
                  <a:lnTo>
                    <a:pt x="8735" y="13578"/>
                  </a:lnTo>
                  <a:close/>
                  <a:moveTo>
                    <a:pt x="8735" y="14625"/>
                  </a:moveTo>
                  <a:lnTo>
                    <a:pt x="8735" y="15014"/>
                  </a:lnTo>
                  <a:lnTo>
                    <a:pt x="8687" y="15038"/>
                  </a:lnTo>
                  <a:lnTo>
                    <a:pt x="7908" y="15501"/>
                  </a:lnTo>
                  <a:lnTo>
                    <a:pt x="7689" y="15598"/>
                  </a:lnTo>
                  <a:lnTo>
                    <a:pt x="7446" y="15720"/>
                  </a:lnTo>
                  <a:lnTo>
                    <a:pt x="7421" y="15087"/>
                  </a:lnTo>
                  <a:lnTo>
                    <a:pt x="7592" y="15063"/>
                  </a:lnTo>
                  <a:lnTo>
                    <a:pt x="7738" y="15014"/>
                  </a:lnTo>
                  <a:lnTo>
                    <a:pt x="8054" y="14892"/>
                  </a:lnTo>
                  <a:lnTo>
                    <a:pt x="8735" y="14625"/>
                  </a:lnTo>
                  <a:close/>
                  <a:moveTo>
                    <a:pt x="8711" y="15452"/>
                  </a:moveTo>
                  <a:lnTo>
                    <a:pt x="8711" y="16231"/>
                  </a:lnTo>
                  <a:lnTo>
                    <a:pt x="8419" y="16328"/>
                  </a:lnTo>
                  <a:lnTo>
                    <a:pt x="8151" y="16425"/>
                  </a:lnTo>
                  <a:lnTo>
                    <a:pt x="7811" y="16523"/>
                  </a:lnTo>
                  <a:lnTo>
                    <a:pt x="7494" y="16620"/>
                  </a:lnTo>
                  <a:lnTo>
                    <a:pt x="7470" y="16012"/>
                  </a:lnTo>
                  <a:lnTo>
                    <a:pt x="7567" y="16012"/>
                  </a:lnTo>
                  <a:lnTo>
                    <a:pt x="7689" y="15963"/>
                  </a:lnTo>
                  <a:lnTo>
                    <a:pt x="7908" y="15890"/>
                  </a:lnTo>
                  <a:lnTo>
                    <a:pt x="8322" y="15671"/>
                  </a:lnTo>
                  <a:lnTo>
                    <a:pt x="8711" y="15452"/>
                  </a:lnTo>
                  <a:close/>
                  <a:moveTo>
                    <a:pt x="8687" y="16717"/>
                  </a:moveTo>
                  <a:lnTo>
                    <a:pt x="8687" y="17082"/>
                  </a:lnTo>
                  <a:lnTo>
                    <a:pt x="8687" y="17107"/>
                  </a:lnTo>
                  <a:lnTo>
                    <a:pt x="8346" y="17228"/>
                  </a:lnTo>
                  <a:lnTo>
                    <a:pt x="8005" y="17399"/>
                  </a:lnTo>
                  <a:lnTo>
                    <a:pt x="7543" y="17593"/>
                  </a:lnTo>
                  <a:lnTo>
                    <a:pt x="7519" y="17009"/>
                  </a:lnTo>
                  <a:lnTo>
                    <a:pt x="7689" y="17009"/>
                  </a:lnTo>
                  <a:lnTo>
                    <a:pt x="7859" y="16961"/>
                  </a:lnTo>
                  <a:lnTo>
                    <a:pt x="8176" y="16888"/>
                  </a:lnTo>
                  <a:lnTo>
                    <a:pt x="8687" y="16717"/>
                  </a:lnTo>
                  <a:close/>
                  <a:moveTo>
                    <a:pt x="8687" y="17545"/>
                  </a:moveTo>
                  <a:lnTo>
                    <a:pt x="8687" y="18250"/>
                  </a:lnTo>
                  <a:lnTo>
                    <a:pt x="8370" y="18275"/>
                  </a:lnTo>
                  <a:lnTo>
                    <a:pt x="8054" y="18299"/>
                  </a:lnTo>
                  <a:lnTo>
                    <a:pt x="7835" y="18323"/>
                  </a:lnTo>
                  <a:lnTo>
                    <a:pt x="7592" y="18348"/>
                  </a:lnTo>
                  <a:lnTo>
                    <a:pt x="7543" y="18372"/>
                  </a:lnTo>
                  <a:lnTo>
                    <a:pt x="7543" y="18031"/>
                  </a:lnTo>
                  <a:lnTo>
                    <a:pt x="7689" y="17983"/>
                  </a:lnTo>
                  <a:lnTo>
                    <a:pt x="7811" y="17934"/>
                  </a:lnTo>
                  <a:lnTo>
                    <a:pt x="8078" y="17812"/>
                  </a:lnTo>
                  <a:lnTo>
                    <a:pt x="8687" y="17545"/>
                  </a:lnTo>
                  <a:close/>
                  <a:moveTo>
                    <a:pt x="8078" y="1"/>
                  </a:moveTo>
                  <a:lnTo>
                    <a:pt x="7884" y="25"/>
                  </a:lnTo>
                  <a:lnTo>
                    <a:pt x="7713" y="74"/>
                  </a:lnTo>
                  <a:lnTo>
                    <a:pt x="7567" y="171"/>
                  </a:lnTo>
                  <a:lnTo>
                    <a:pt x="7446" y="269"/>
                  </a:lnTo>
                  <a:lnTo>
                    <a:pt x="7324" y="390"/>
                  </a:lnTo>
                  <a:lnTo>
                    <a:pt x="7227" y="536"/>
                  </a:lnTo>
                  <a:lnTo>
                    <a:pt x="7154" y="682"/>
                  </a:lnTo>
                  <a:lnTo>
                    <a:pt x="7081" y="853"/>
                  </a:lnTo>
                  <a:lnTo>
                    <a:pt x="7032" y="1023"/>
                  </a:lnTo>
                  <a:lnTo>
                    <a:pt x="6959" y="1388"/>
                  </a:lnTo>
                  <a:lnTo>
                    <a:pt x="6935" y="1753"/>
                  </a:lnTo>
                  <a:lnTo>
                    <a:pt x="6959" y="2118"/>
                  </a:lnTo>
                  <a:lnTo>
                    <a:pt x="6959" y="2118"/>
                  </a:lnTo>
                  <a:lnTo>
                    <a:pt x="5816" y="2094"/>
                  </a:lnTo>
                  <a:lnTo>
                    <a:pt x="4672" y="2094"/>
                  </a:lnTo>
                  <a:lnTo>
                    <a:pt x="2993" y="2167"/>
                  </a:lnTo>
                  <a:lnTo>
                    <a:pt x="1801" y="2167"/>
                  </a:lnTo>
                  <a:lnTo>
                    <a:pt x="1387" y="2191"/>
                  </a:lnTo>
                  <a:lnTo>
                    <a:pt x="1338" y="2191"/>
                  </a:lnTo>
                  <a:lnTo>
                    <a:pt x="1290" y="2215"/>
                  </a:lnTo>
                  <a:lnTo>
                    <a:pt x="1290" y="2240"/>
                  </a:lnTo>
                  <a:lnTo>
                    <a:pt x="1217" y="2288"/>
                  </a:lnTo>
                  <a:lnTo>
                    <a:pt x="1192" y="2361"/>
                  </a:lnTo>
                  <a:lnTo>
                    <a:pt x="1119" y="2556"/>
                  </a:lnTo>
                  <a:lnTo>
                    <a:pt x="1071" y="2775"/>
                  </a:lnTo>
                  <a:lnTo>
                    <a:pt x="1046" y="3018"/>
                  </a:lnTo>
                  <a:lnTo>
                    <a:pt x="1046" y="3261"/>
                  </a:lnTo>
                  <a:lnTo>
                    <a:pt x="1071" y="3748"/>
                  </a:lnTo>
                  <a:lnTo>
                    <a:pt x="1119" y="4162"/>
                  </a:lnTo>
                  <a:lnTo>
                    <a:pt x="1168" y="4770"/>
                  </a:lnTo>
                  <a:lnTo>
                    <a:pt x="1241" y="5378"/>
                  </a:lnTo>
                  <a:lnTo>
                    <a:pt x="1265" y="5622"/>
                  </a:lnTo>
                  <a:lnTo>
                    <a:pt x="1290" y="5889"/>
                  </a:lnTo>
                  <a:lnTo>
                    <a:pt x="1314" y="6011"/>
                  </a:lnTo>
                  <a:lnTo>
                    <a:pt x="1338" y="6133"/>
                  </a:lnTo>
                  <a:lnTo>
                    <a:pt x="1411" y="6230"/>
                  </a:lnTo>
                  <a:lnTo>
                    <a:pt x="1484" y="6303"/>
                  </a:lnTo>
                  <a:lnTo>
                    <a:pt x="1557" y="6352"/>
                  </a:lnTo>
                  <a:lnTo>
                    <a:pt x="1630" y="6352"/>
                  </a:lnTo>
                  <a:lnTo>
                    <a:pt x="1703" y="6327"/>
                  </a:lnTo>
                  <a:lnTo>
                    <a:pt x="1776" y="6279"/>
                  </a:lnTo>
                  <a:lnTo>
                    <a:pt x="1801" y="6254"/>
                  </a:lnTo>
                  <a:lnTo>
                    <a:pt x="2020" y="6303"/>
                  </a:lnTo>
                  <a:lnTo>
                    <a:pt x="2239" y="6327"/>
                  </a:lnTo>
                  <a:lnTo>
                    <a:pt x="2701" y="6352"/>
                  </a:lnTo>
                  <a:lnTo>
                    <a:pt x="4429" y="6376"/>
                  </a:lnTo>
                  <a:lnTo>
                    <a:pt x="6959" y="6352"/>
                  </a:lnTo>
                  <a:lnTo>
                    <a:pt x="6984" y="6595"/>
                  </a:lnTo>
                  <a:lnTo>
                    <a:pt x="7008" y="6911"/>
                  </a:lnTo>
                  <a:lnTo>
                    <a:pt x="5962" y="6887"/>
                  </a:lnTo>
                  <a:lnTo>
                    <a:pt x="4891" y="6838"/>
                  </a:lnTo>
                  <a:lnTo>
                    <a:pt x="4161" y="6814"/>
                  </a:lnTo>
                  <a:lnTo>
                    <a:pt x="3163" y="6814"/>
                  </a:lnTo>
                  <a:lnTo>
                    <a:pt x="2896" y="6863"/>
                  </a:lnTo>
                  <a:lnTo>
                    <a:pt x="2628" y="6936"/>
                  </a:lnTo>
                  <a:lnTo>
                    <a:pt x="2506" y="6984"/>
                  </a:lnTo>
                  <a:lnTo>
                    <a:pt x="2409" y="7057"/>
                  </a:lnTo>
                  <a:lnTo>
                    <a:pt x="2360" y="7033"/>
                  </a:lnTo>
                  <a:lnTo>
                    <a:pt x="2263" y="7033"/>
                  </a:lnTo>
                  <a:lnTo>
                    <a:pt x="2190" y="7057"/>
                  </a:lnTo>
                  <a:lnTo>
                    <a:pt x="1995" y="7130"/>
                  </a:lnTo>
                  <a:lnTo>
                    <a:pt x="1825" y="7228"/>
                  </a:lnTo>
                  <a:lnTo>
                    <a:pt x="1630" y="7374"/>
                  </a:lnTo>
                  <a:lnTo>
                    <a:pt x="1290" y="7666"/>
                  </a:lnTo>
                  <a:lnTo>
                    <a:pt x="1022" y="7933"/>
                  </a:lnTo>
                  <a:lnTo>
                    <a:pt x="681" y="8250"/>
                  </a:lnTo>
                  <a:lnTo>
                    <a:pt x="365" y="8590"/>
                  </a:lnTo>
                  <a:lnTo>
                    <a:pt x="243" y="8712"/>
                  </a:lnTo>
                  <a:lnTo>
                    <a:pt x="122" y="8858"/>
                  </a:lnTo>
                  <a:lnTo>
                    <a:pt x="24" y="9004"/>
                  </a:lnTo>
                  <a:lnTo>
                    <a:pt x="0" y="9077"/>
                  </a:lnTo>
                  <a:lnTo>
                    <a:pt x="0" y="9174"/>
                  </a:lnTo>
                  <a:lnTo>
                    <a:pt x="0" y="9199"/>
                  </a:lnTo>
                  <a:lnTo>
                    <a:pt x="0" y="9247"/>
                  </a:lnTo>
                  <a:lnTo>
                    <a:pt x="0" y="9320"/>
                  </a:lnTo>
                  <a:lnTo>
                    <a:pt x="73" y="9466"/>
                  </a:lnTo>
                  <a:lnTo>
                    <a:pt x="170" y="9612"/>
                  </a:lnTo>
                  <a:lnTo>
                    <a:pt x="292" y="9758"/>
                  </a:lnTo>
                  <a:lnTo>
                    <a:pt x="414" y="9904"/>
                  </a:lnTo>
                  <a:lnTo>
                    <a:pt x="681" y="10148"/>
                  </a:lnTo>
                  <a:lnTo>
                    <a:pt x="949" y="10367"/>
                  </a:lnTo>
                  <a:lnTo>
                    <a:pt x="1265" y="10610"/>
                  </a:lnTo>
                  <a:lnTo>
                    <a:pt x="1582" y="10829"/>
                  </a:lnTo>
                  <a:lnTo>
                    <a:pt x="1922" y="11048"/>
                  </a:lnTo>
                  <a:lnTo>
                    <a:pt x="2239" y="11242"/>
                  </a:lnTo>
                  <a:lnTo>
                    <a:pt x="2312" y="11267"/>
                  </a:lnTo>
                  <a:lnTo>
                    <a:pt x="2385" y="11267"/>
                  </a:lnTo>
                  <a:lnTo>
                    <a:pt x="2750" y="11340"/>
                  </a:lnTo>
                  <a:lnTo>
                    <a:pt x="3139" y="11388"/>
                  </a:lnTo>
                  <a:lnTo>
                    <a:pt x="3528" y="11388"/>
                  </a:lnTo>
                  <a:lnTo>
                    <a:pt x="3918" y="11364"/>
                  </a:lnTo>
                  <a:lnTo>
                    <a:pt x="4721" y="11315"/>
                  </a:lnTo>
                  <a:lnTo>
                    <a:pt x="5499" y="11267"/>
                  </a:lnTo>
                  <a:lnTo>
                    <a:pt x="6278" y="11242"/>
                  </a:lnTo>
                  <a:lnTo>
                    <a:pt x="7081" y="11242"/>
                  </a:lnTo>
                  <a:lnTo>
                    <a:pt x="7081" y="11607"/>
                  </a:lnTo>
                  <a:lnTo>
                    <a:pt x="7081" y="11972"/>
                  </a:lnTo>
                  <a:lnTo>
                    <a:pt x="7081" y="12313"/>
                  </a:lnTo>
                  <a:lnTo>
                    <a:pt x="7057" y="12678"/>
                  </a:lnTo>
                  <a:lnTo>
                    <a:pt x="6984" y="13578"/>
                  </a:lnTo>
                  <a:lnTo>
                    <a:pt x="6935" y="14016"/>
                  </a:lnTo>
                  <a:lnTo>
                    <a:pt x="6911" y="14454"/>
                  </a:lnTo>
                  <a:lnTo>
                    <a:pt x="6911" y="15476"/>
                  </a:lnTo>
                  <a:lnTo>
                    <a:pt x="6959" y="16498"/>
                  </a:lnTo>
                  <a:lnTo>
                    <a:pt x="7057" y="18542"/>
                  </a:lnTo>
                  <a:lnTo>
                    <a:pt x="7057" y="18615"/>
                  </a:lnTo>
                  <a:lnTo>
                    <a:pt x="7081" y="18688"/>
                  </a:lnTo>
                  <a:lnTo>
                    <a:pt x="7130" y="18737"/>
                  </a:lnTo>
                  <a:lnTo>
                    <a:pt x="7203" y="18761"/>
                  </a:lnTo>
                  <a:lnTo>
                    <a:pt x="7251" y="18786"/>
                  </a:lnTo>
                  <a:lnTo>
                    <a:pt x="7324" y="18786"/>
                  </a:lnTo>
                  <a:lnTo>
                    <a:pt x="7373" y="18761"/>
                  </a:lnTo>
                  <a:lnTo>
                    <a:pt x="7446" y="18737"/>
                  </a:lnTo>
                  <a:lnTo>
                    <a:pt x="7519" y="18786"/>
                  </a:lnTo>
                  <a:lnTo>
                    <a:pt x="7640" y="18810"/>
                  </a:lnTo>
                  <a:lnTo>
                    <a:pt x="8662" y="18810"/>
                  </a:lnTo>
                  <a:lnTo>
                    <a:pt x="8954" y="18786"/>
                  </a:lnTo>
                  <a:lnTo>
                    <a:pt x="9003" y="18786"/>
                  </a:lnTo>
                  <a:lnTo>
                    <a:pt x="9076" y="18761"/>
                  </a:lnTo>
                  <a:lnTo>
                    <a:pt x="9149" y="18664"/>
                  </a:lnTo>
                  <a:lnTo>
                    <a:pt x="9198" y="18542"/>
                  </a:lnTo>
                  <a:lnTo>
                    <a:pt x="9198" y="18421"/>
                  </a:lnTo>
                  <a:lnTo>
                    <a:pt x="9198" y="18323"/>
                  </a:lnTo>
                  <a:lnTo>
                    <a:pt x="9222" y="16547"/>
                  </a:lnTo>
                  <a:lnTo>
                    <a:pt x="9246" y="14771"/>
                  </a:lnTo>
                  <a:lnTo>
                    <a:pt x="9271" y="12946"/>
                  </a:lnTo>
                  <a:lnTo>
                    <a:pt x="9295" y="12118"/>
                  </a:lnTo>
                  <a:lnTo>
                    <a:pt x="9271" y="11729"/>
                  </a:lnTo>
                  <a:lnTo>
                    <a:pt x="9246" y="11315"/>
                  </a:lnTo>
                  <a:lnTo>
                    <a:pt x="10682" y="11315"/>
                  </a:lnTo>
                  <a:lnTo>
                    <a:pt x="12142" y="11267"/>
                  </a:lnTo>
                  <a:lnTo>
                    <a:pt x="13578" y="11194"/>
                  </a:lnTo>
                  <a:lnTo>
                    <a:pt x="14283" y="11169"/>
                  </a:lnTo>
                  <a:lnTo>
                    <a:pt x="15013" y="11169"/>
                  </a:lnTo>
                  <a:lnTo>
                    <a:pt x="15135" y="11145"/>
                  </a:lnTo>
                  <a:lnTo>
                    <a:pt x="15208" y="11072"/>
                  </a:lnTo>
                  <a:lnTo>
                    <a:pt x="15257" y="10999"/>
                  </a:lnTo>
                  <a:lnTo>
                    <a:pt x="15257" y="10902"/>
                  </a:lnTo>
                  <a:lnTo>
                    <a:pt x="15305" y="10731"/>
                  </a:lnTo>
                  <a:lnTo>
                    <a:pt x="15305" y="10586"/>
                  </a:lnTo>
                  <a:lnTo>
                    <a:pt x="15281" y="10245"/>
                  </a:lnTo>
                  <a:lnTo>
                    <a:pt x="15135" y="9126"/>
                  </a:lnTo>
                  <a:lnTo>
                    <a:pt x="15086" y="8615"/>
                  </a:lnTo>
                  <a:lnTo>
                    <a:pt x="15086" y="8104"/>
                  </a:lnTo>
                  <a:lnTo>
                    <a:pt x="15086" y="7933"/>
                  </a:lnTo>
                  <a:lnTo>
                    <a:pt x="15111" y="7739"/>
                  </a:lnTo>
                  <a:lnTo>
                    <a:pt x="15135" y="7568"/>
                  </a:lnTo>
                  <a:lnTo>
                    <a:pt x="15135" y="7374"/>
                  </a:lnTo>
                  <a:lnTo>
                    <a:pt x="15135" y="7276"/>
                  </a:lnTo>
                  <a:lnTo>
                    <a:pt x="15111" y="7179"/>
                  </a:lnTo>
                  <a:lnTo>
                    <a:pt x="15086" y="7130"/>
                  </a:lnTo>
                  <a:lnTo>
                    <a:pt x="15038" y="7106"/>
                  </a:lnTo>
                  <a:lnTo>
                    <a:pt x="14965" y="7057"/>
                  </a:lnTo>
                  <a:lnTo>
                    <a:pt x="14892" y="7033"/>
                  </a:lnTo>
                  <a:lnTo>
                    <a:pt x="14064" y="7033"/>
                  </a:lnTo>
                  <a:lnTo>
                    <a:pt x="13237" y="7057"/>
                  </a:lnTo>
                  <a:lnTo>
                    <a:pt x="12434" y="7082"/>
                  </a:lnTo>
                  <a:lnTo>
                    <a:pt x="11607" y="7082"/>
                  </a:lnTo>
                  <a:lnTo>
                    <a:pt x="9246" y="6984"/>
                  </a:lnTo>
                  <a:lnTo>
                    <a:pt x="9246" y="6765"/>
                  </a:lnTo>
                  <a:lnTo>
                    <a:pt x="9246" y="6571"/>
                  </a:lnTo>
                  <a:lnTo>
                    <a:pt x="9198" y="6352"/>
                  </a:lnTo>
                  <a:lnTo>
                    <a:pt x="9222" y="6327"/>
                  </a:lnTo>
                  <a:lnTo>
                    <a:pt x="10925" y="6303"/>
                  </a:lnTo>
                  <a:lnTo>
                    <a:pt x="12556" y="6303"/>
                  </a:lnTo>
                  <a:lnTo>
                    <a:pt x="14186" y="6376"/>
                  </a:lnTo>
                  <a:lnTo>
                    <a:pt x="14259" y="6376"/>
                  </a:lnTo>
                  <a:lnTo>
                    <a:pt x="14308" y="6352"/>
                  </a:lnTo>
                  <a:lnTo>
                    <a:pt x="14381" y="6279"/>
                  </a:lnTo>
                  <a:lnTo>
                    <a:pt x="14405" y="6206"/>
                  </a:lnTo>
                  <a:lnTo>
                    <a:pt x="14405" y="6108"/>
                  </a:lnTo>
                  <a:lnTo>
                    <a:pt x="14575" y="5962"/>
                  </a:lnTo>
                  <a:lnTo>
                    <a:pt x="14940" y="5670"/>
                  </a:lnTo>
                  <a:lnTo>
                    <a:pt x="15329" y="5427"/>
                  </a:lnTo>
                  <a:lnTo>
                    <a:pt x="15597" y="5232"/>
                  </a:lnTo>
                  <a:lnTo>
                    <a:pt x="15913" y="4965"/>
                  </a:lnTo>
                  <a:lnTo>
                    <a:pt x="16059" y="4819"/>
                  </a:lnTo>
                  <a:lnTo>
                    <a:pt x="16181" y="4673"/>
                  </a:lnTo>
                  <a:lnTo>
                    <a:pt x="16254" y="4502"/>
                  </a:lnTo>
                  <a:lnTo>
                    <a:pt x="16254" y="4429"/>
                  </a:lnTo>
                  <a:lnTo>
                    <a:pt x="16254" y="4356"/>
                  </a:lnTo>
                  <a:lnTo>
                    <a:pt x="16278" y="4283"/>
                  </a:lnTo>
                  <a:lnTo>
                    <a:pt x="16278" y="4210"/>
                  </a:lnTo>
                  <a:lnTo>
                    <a:pt x="16230" y="4064"/>
                  </a:lnTo>
                  <a:lnTo>
                    <a:pt x="16132" y="3894"/>
                  </a:lnTo>
                  <a:lnTo>
                    <a:pt x="16011" y="3724"/>
                  </a:lnTo>
                  <a:lnTo>
                    <a:pt x="15743" y="3432"/>
                  </a:lnTo>
                  <a:lnTo>
                    <a:pt x="15524" y="3213"/>
                  </a:lnTo>
                  <a:lnTo>
                    <a:pt x="15135" y="2848"/>
                  </a:lnTo>
                  <a:lnTo>
                    <a:pt x="14746" y="2532"/>
                  </a:lnTo>
                  <a:lnTo>
                    <a:pt x="14478" y="2288"/>
                  </a:lnTo>
                  <a:lnTo>
                    <a:pt x="14308" y="2215"/>
                  </a:lnTo>
                  <a:lnTo>
                    <a:pt x="14235" y="2167"/>
                  </a:lnTo>
                  <a:lnTo>
                    <a:pt x="14162" y="2167"/>
                  </a:lnTo>
                  <a:lnTo>
                    <a:pt x="14089" y="2118"/>
                  </a:lnTo>
                  <a:lnTo>
                    <a:pt x="14016" y="2118"/>
                  </a:lnTo>
                  <a:lnTo>
                    <a:pt x="13237" y="2142"/>
                  </a:lnTo>
                  <a:lnTo>
                    <a:pt x="12483" y="2167"/>
                  </a:lnTo>
                  <a:lnTo>
                    <a:pt x="11704" y="2215"/>
                  </a:lnTo>
                  <a:lnTo>
                    <a:pt x="10950" y="2240"/>
                  </a:lnTo>
                  <a:lnTo>
                    <a:pt x="10171" y="2240"/>
                  </a:lnTo>
                  <a:lnTo>
                    <a:pt x="9392" y="2215"/>
                  </a:lnTo>
                  <a:lnTo>
                    <a:pt x="9441" y="2069"/>
                  </a:lnTo>
                  <a:lnTo>
                    <a:pt x="9465" y="1899"/>
                  </a:lnTo>
                  <a:lnTo>
                    <a:pt x="9465" y="1558"/>
                  </a:lnTo>
                  <a:lnTo>
                    <a:pt x="9417" y="1218"/>
                  </a:lnTo>
                  <a:lnTo>
                    <a:pt x="9368" y="950"/>
                  </a:lnTo>
                  <a:lnTo>
                    <a:pt x="9295" y="755"/>
                  </a:lnTo>
                  <a:lnTo>
                    <a:pt x="9222" y="561"/>
                  </a:lnTo>
                  <a:lnTo>
                    <a:pt x="9125" y="415"/>
                  </a:lnTo>
                  <a:lnTo>
                    <a:pt x="8979" y="293"/>
                  </a:lnTo>
                  <a:lnTo>
                    <a:pt x="8833" y="196"/>
                  </a:lnTo>
                  <a:lnTo>
                    <a:pt x="8662" y="98"/>
                  </a:lnTo>
                  <a:lnTo>
                    <a:pt x="8492" y="50"/>
                  </a:lnTo>
                  <a:lnTo>
                    <a:pt x="8297" y="1"/>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grpSp>
          <p:nvGrpSpPr>
            <p:cNvPr id="454" name="组合 453"/>
            <p:cNvGrpSpPr/>
            <p:nvPr/>
          </p:nvGrpSpPr>
          <p:grpSpPr>
            <a:xfrm>
              <a:off x="1489904" y="2822128"/>
              <a:ext cx="4421670" cy="899444"/>
              <a:chOff x="6024176" y="1640428"/>
              <a:chExt cx="4421670" cy="899444"/>
            </a:xfrm>
          </p:grpSpPr>
          <p:pic>
            <p:nvPicPr>
              <p:cNvPr id="455" name="图形 454"/>
              <p:cNvPicPr/>
              <p:nvPr/>
            </p:nvPicPr>
            <p:blipFill>
              <a:blip r:embed="rId8">
                <a:extLst>
                  <a:ext uri="{96DAC541-7B7A-43D3-8B79-37D633B846F1}">
                    <asvg:svgBlip xmlns:asvg="http://schemas.microsoft.com/office/drawing/2016/SVG/main" r:embed="rId9"/>
                  </a:ext>
                </a:extLst>
              </a:blip>
              <a:stretch>
                <a:fillRect/>
              </a:stretch>
            </p:blipFill>
            <p:spPr>
              <a:xfrm rot="300000">
                <a:off x="6024176" y="2156084"/>
                <a:ext cx="4421670" cy="383788"/>
              </a:xfrm>
              <a:prstGeom prst="rect">
                <a:avLst/>
              </a:prstGeom>
            </p:spPr>
          </p:pic>
          <p:sp>
            <p:nvSpPr>
              <p:cNvPr id="456" name="文本框 455"/>
              <p:cNvSpPr txBox="1"/>
              <p:nvPr/>
            </p:nvSpPr>
            <p:spPr>
              <a:xfrm>
                <a:off x="6040270" y="1640428"/>
                <a:ext cx="3949759" cy="646331"/>
              </a:xfrm>
              <a:prstGeom prst="rect">
                <a:avLst/>
              </a:prstGeom>
              <a:noFill/>
            </p:spPr>
            <p:txBody>
              <a:bodyPr wrap="square" rtlCol="0">
                <a:spAutoFit/>
              </a:bodyPr>
              <a:lstStyle/>
              <a:p>
                <a:r>
                  <a:rPr lang="zh-CN" altLang="en-US" sz="3600" dirty="0">
                    <a:solidFill>
                      <a:schemeClr val="bg1"/>
                    </a:solidFill>
                    <a:latin typeface="演示悠然小楷" panose="00000500000000000000" pitchFamily="2" charset="-122"/>
                    <a:ea typeface="演示悠然小楷" panose="00000500000000000000" pitchFamily="2" charset="-122"/>
                  </a:rPr>
                  <a:t>给家长的意见建议</a:t>
                </a:r>
                <a:endParaRPr lang="zh-CN" altLang="en-US" sz="3600" dirty="0">
                  <a:solidFill>
                    <a:schemeClr val="bg1"/>
                  </a:solidFill>
                  <a:latin typeface="演示悠然小楷" panose="00000500000000000000" pitchFamily="2" charset="-122"/>
                  <a:ea typeface="演示悠然小楷" panose="00000500000000000000" pitchFamily="2" charset="-122"/>
                </a:endParaRPr>
              </a:p>
            </p:txBody>
          </p:sp>
        </p:grpSp>
      </p:grpSp>
      <p:pic>
        <p:nvPicPr>
          <p:cNvPr id="457" name="图片 456"/>
          <p:cNvPicPr>
            <a:picLocks noChangeAspect="1"/>
          </p:cNvPicPr>
          <p:nvPr/>
        </p:nvPicPr>
        <p:blipFill>
          <a:blip r:embed="rId10">
            <a:extLst>
              <a:ext uri="{BEBA8EAE-BF5A-486C-A8C5-ECC9F3942E4B}">
                <a14:imgProps xmlns:a14="http://schemas.microsoft.com/office/drawing/2010/main">
                  <a14:imgLayer r:embed="rId11">
                    <a14:imgEffect>
                      <a14:saturation sat="400000"/>
                    </a14:imgEffect>
                  </a14:imgLayer>
                </a14:imgProps>
              </a:ext>
              <a:ext uri="{28A0092B-C50C-407E-A947-70E740481C1C}">
                <a14:useLocalDpi xmlns:a14="http://schemas.microsoft.com/office/drawing/2010/main" val="0"/>
              </a:ext>
            </a:extLst>
          </a:blip>
          <a:stretch>
            <a:fillRect/>
          </a:stretch>
        </p:blipFill>
        <p:spPr>
          <a:xfrm>
            <a:off x="65682" y="295259"/>
            <a:ext cx="3847421" cy="1532088"/>
          </a:xfrm>
          <a:prstGeom prst="rect">
            <a:avLst/>
          </a:prstGeom>
        </p:spPr>
      </p:pic>
      <p:sp>
        <p:nvSpPr>
          <p:cNvPr id="458" name="文本框 457"/>
          <p:cNvSpPr txBox="1"/>
          <p:nvPr/>
        </p:nvSpPr>
        <p:spPr>
          <a:xfrm>
            <a:off x="609026" y="408607"/>
            <a:ext cx="6248974" cy="1569660"/>
          </a:xfrm>
          <a:prstGeom prst="rect">
            <a:avLst/>
          </a:prstGeom>
          <a:noFill/>
        </p:spPr>
        <p:txBody>
          <a:bodyPr wrap="square" rtlCol="0">
            <a:spAutoFit/>
          </a:bodyPr>
          <a:lstStyle/>
          <a:p>
            <a:r>
              <a:rPr lang="zh-CN" altLang="en-US" sz="9600" dirty="0">
                <a:solidFill>
                  <a:schemeClr val="bg1"/>
                </a:solidFill>
                <a:latin typeface="演示悠然小楷" panose="00000500000000000000" pitchFamily="2" charset="-122"/>
                <a:ea typeface="演示悠然小楷" panose="00000500000000000000" pitchFamily="2" charset="-122"/>
              </a:rPr>
              <a:t>目录</a:t>
            </a:r>
            <a:r>
              <a:rPr lang="en-US" altLang="zh-CN" sz="4400" dirty="0">
                <a:solidFill>
                  <a:schemeClr val="bg1"/>
                </a:solidFill>
                <a:latin typeface="演示悠然小楷" panose="00000500000000000000" pitchFamily="2" charset="-122"/>
                <a:ea typeface="演示悠然小楷" panose="00000500000000000000" pitchFamily="2" charset="-122"/>
              </a:rPr>
              <a:t>contents</a:t>
            </a:r>
            <a:endParaRPr lang="zh-CN" altLang="en-US" sz="9600" dirty="0">
              <a:solidFill>
                <a:schemeClr val="bg1"/>
              </a:solidFill>
              <a:latin typeface="演示悠然小楷" panose="00000500000000000000" pitchFamily="2" charset="-122"/>
              <a:ea typeface="演示悠然小楷" panose="00000500000000000000" pitchFamily="2" charset="-122"/>
            </a:endParaRPr>
          </a:p>
        </p:txBody>
      </p:sp>
      <p:sp>
        <p:nvSpPr>
          <p:cNvPr id="459" name="心形 458"/>
          <p:cNvSpPr/>
          <p:nvPr/>
        </p:nvSpPr>
        <p:spPr>
          <a:xfrm rot="1239666">
            <a:off x="4804820" y="537979"/>
            <a:ext cx="390352" cy="308434"/>
          </a:xfrm>
          <a:prstGeom prst="heart">
            <a:avLst/>
          </a:prstGeom>
          <a:noFill/>
          <a:ln>
            <a:solidFill>
              <a:srgbClr val="F5DAD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007926" y="5396800"/>
            <a:ext cx="3986213" cy="1257783"/>
            <a:chOff x="611188" y="2162175"/>
            <a:chExt cx="9780588" cy="3086101"/>
          </a:xfrm>
        </p:grpSpPr>
        <p:sp>
          <p:nvSpPr>
            <p:cNvPr id="3" name="Freeform 20115"/>
            <p:cNvSpPr/>
            <p:nvPr/>
          </p:nvSpPr>
          <p:spPr bwMode="auto">
            <a:xfrm>
              <a:off x="1927226" y="5026026"/>
              <a:ext cx="6350" cy="20638"/>
            </a:xfrm>
            <a:custGeom>
              <a:avLst/>
              <a:gdLst>
                <a:gd name="T0" fmla="*/ 0 w 2"/>
                <a:gd name="T1" fmla="*/ 3 h 6"/>
                <a:gd name="T2" fmla="*/ 2 w 2"/>
                <a:gd name="T3" fmla="*/ 5 h 6"/>
                <a:gd name="T4" fmla="*/ 0 w 2"/>
                <a:gd name="T5" fmla="*/ 3 h 6"/>
              </a:gdLst>
              <a:ahLst/>
              <a:cxnLst>
                <a:cxn ang="0">
                  <a:pos x="T0" y="T1"/>
                </a:cxn>
                <a:cxn ang="0">
                  <a:pos x="T2" y="T3"/>
                </a:cxn>
                <a:cxn ang="0">
                  <a:pos x="T4" y="T5"/>
                </a:cxn>
              </a:cxnLst>
              <a:rect l="0" t="0" r="r" b="b"/>
              <a:pathLst>
                <a:path w="2" h="6">
                  <a:moveTo>
                    <a:pt x="0" y="3"/>
                  </a:moveTo>
                  <a:cubicBezTo>
                    <a:pt x="0" y="6"/>
                    <a:pt x="2" y="5"/>
                    <a:pt x="2" y="5"/>
                  </a:cubicBezTo>
                  <a:cubicBezTo>
                    <a:pt x="1" y="0"/>
                    <a:pt x="0"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 name="Freeform 20116"/>
            <p:cNvSpPr/>
            <p:nvPr/>
          </p:nvSpPr>
          <p:spPr bwMode="auto">
            <a:xfrm>
              <a:off x="1871663" y="4829176"/>
              <a:ext cx="11113" cy="26988"/>
            </a:xfrm>
            <a:custGeom>
              <a:avLst/>
              <a:gdLst>
                <a:gd name="T0" fmla="*/ 5 w 7"/>
                <a:gd name="T1" fmla="*/ 15 h 17"/>
                <a:gd name="T2" fmla="*/ 7 w 7"/>
                <a:gd name="T3" fmla="*/ 17 h 17"/>
                <a:gd name="T4" fmla="*/ 0 w 7"/>
                <a:gd name="T5" fmla="*/ 0 h 17"/>
                <a:gd name="T6" fmla="*/ 5 w 7"/>
                <a:gd name="T7" fmla="*/ 15 h 17"/>
              </a:gdLst>
              <a:ahLst/>
              <a:cxnLst>
                <a:cxn ang="0">
                  <a:pos x="T0" y="T1"/>
                </a:cxn>
                <a:cxn ang="0">
                  <a:pos x="T2" y="T3"/>
                </a:cxn>
                <a:cxn ang="0">
                  <a:pos x="T4" y="T5"/>
                </a:cxn>
                <a:cxn ang="0">
                  <a:pos x="T6" y="T7"/>
                </a:cxn>
              </a:cxnLst>
              <a:rect l="0" t="0" r="r" b="b"/>
              <a:pathLst>
                <a:path w="7" h="17">
                  <a:moveTo>
                    <a:pt x="5" y="15"/>
                  </a:moveTo>
                  <a:lnTo>
                    <a:pt x="7" y="17"/>
                  </a:lnTo>
                  <a:lnTo>
                    <a:pt x="0" y="0"/>
                  </a:lnTo>
                  <a:lnTo>
                    <a:pt x="5"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 name="Freeform 20117"/>
            <p:cNvSpPr/>
            <p:nvPr/>
          </p:nvSpPr>
          <p:spPr bwMode="auto">
            <a:xfrm>
              <a:off x="1847851" y="4681538"/>
              <a:ext cx="28575" cy="109538"/>
            </a:xfrm>
            <a:custGeom>
              <a:avLst/>
              <a:gdLst>
                <a:gd name="T0" fmla="*/ 3 w 8"/>
                <a:gd name="T1" fmla="*/ 0 h 32"/>
                <a:gd name="T2" fmla="*/ 5 w 8"/>
                <a:gd name="T3" fmla="*/ 27 h 32"/>
                <a:gd name="T4" fmla="*/ 5 w 8"/>
                <a:gd name="T5" fmla="*/ 29 h 32"/>
                <a:gd name="T6" fmla="*/ 8 w 8"/>
                <a:gd name="T7" fmla="*/ 32 h 32"/>
                <a:gd name="T8" fmla="*/ 3 w 8"/>
                <a:gd name="T9" fmla="*/ 0 h 32"/>
              </a:gdLst>
              <a:ahLst/>
              <a:cxnLst>
                <a:cxn ang="0">
                  <a:pos x="T0" y="T1"/>
                </a:cxn>
                <a:cxn ang="0">
                  <a:pos x="T2" y="T3"/>
                </a:cxn>
                <a:cxn ang="0">
                  <a:pos x="T4" y="T5"/>
                </a:cxn>
                <a:cxn ang="0">
                  <a:pos x="T6" y="T7"/>
                </a:cxn>
                <a:cxn ang="0">
                  <a:pos x="T8" y="T9"/>
                </a:cxn>
              </a:cxnLst>
              <a:rect l="0" t="0" r="r" b="b"/>
              <a:pathLst>
                <a:path w="8" h="32">
                  <a:moveTo>
                    <a:pt x="3" y="0"/>
                  </a:moveTo>
                  <a:cubicBezTo>
                    <a:pt x="0" y="5"/>
                    <a:pt x="5" y="18"/>
                    <a:pt x="5" y="27"/>
                  </a:cubicBezTo>
                  <a:cubicBezTo>
                    <a:pt x="5" y="29"/>
                    <a:pt x="5" y="29"/>
                    <a:pt x="5" y="29"/>
                  </a:cubicBezTo>
                  <a:cubicBezTo>
                    <a:pt x="8" y="32"/>
                    <a:pt x="8" y="32"/>
                    <a:pt x="8" y="32"/>
                  </a:cubicBezTo>
                  <a:cubicBezTo>
                    <a:pt x="6" y="22"/>
                    <a:pt x="2" y="7"/>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 name="Freeform 20118"/>
            <p:cNvSpPr/>
            <p:nvPr/>
          </p:nvSpPr>
          <p:spPr bwMode="auto">
            <a:xfrm>
              <a:off x="1868488" y="4570413"/>
              <a:ext cx="3175" cy="39688"/>
            </a:xfrm>
            <a:custGeom>
              <a:avLst/>
              <a:gdLst>
                <a:gd name="T0" fmla="*/ 1 w 1"/>
                <a:gd name="T1" fmla="*/ 5 h 12"/>
                <a:gd name="T2" fmla="*/ 1 w 1"/>
                <a:gd name="T3" fmla="*/ 12 h 12"/>
                <a:gd name="T4" fmla="*/ 1 w 1"/>
                <a:gd name="T5" fmla="*/ 10 h 12"/>
                <a:gd name="T6" fmla="*/ 1 w 1"/>
                <a:gd name="T7" fmla="*/ 5 h 12"/>
              </a:gdLst>
              <a:ahLst/>
              <a:cxnLst>
                <a:cxn ang="0">
                  <a:pos x="T0" y="T1"/>
                </a:cxn>
                <a:cxn ang="0">
                  <a:pos x="T2" y="T3"/>
                </a:cxn>
                <a:cxn ang="0">
                  <a:pos x="T4" y="T5"/>
                </a:cxn>
                <a:cxn ang="0">
                  <a:pos x="T6" y="T7"/>
                </a:cxn>
              </a:cxnLst>
              <a:rect l="0" t="0" r="r" b="b"/>
              <a:pathLst>
                <a:path w="1" h="12">
                  <a:moveTo>
                    <a:pt x="1" y="5"/>
                  </a:moveTo>
                  <a:cubicBezTo>
                    <a:pt x="0" y="7"/>
                    <a:pt x="0" y="0"/>
                    <a:pt x="1" y="12"/>
                  </a:cubicBezTo>
                  <a:cubicBezTo>
                    <a:pt x="1" y="11"/>
                    <a:pt x="1" y="11"/>
                    <a:pt x="1" y="10"/>
                  </a:cubicBezTo>
                  <a:cubicBezTo>
                    <a:pt x="1" y="9"/>
                    <a:pt x="1" y="8"/>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 name="Freeform 20119"/>
            <p:cNvSpPr/>
            <p:nvPr/>
          </p:nvSpPr>
          <p:spPr bwMode="auto">
            <a:xfrm>
              <a:off x="1871663" y="4594226"/>
              <a:ext cx="4763" cy="30163"/>
            </a:xfrm>
            <a:custGeom>
              <a:avLst/>
              <a:gdLst>
                <a:gd name="T0" fmla="*/ 0 w 1"/>
                <a:gd name="T1" fmla="*/ 3 h 9"/>
                <a:gd name="T2" fmla="*/ 0 w 1"/>
                <a:gd name="T3" fmla="*/ 3 h 9"/>
              </a:gdLst>
              <a:ahLst/>
              <a:cxnLst>
                <a:cxn ang="0">
                  <a:pos x="T0" y="T1"/>
                </a:cxn>
                <a:cxn ang="0">
                  <a:pos x="T2" y="T3"/>
                </a:cxn>
              </a:cxnLst>
              <a:rect l="0" t="0" r="r" b="b"/>
              <a:pathLst>
                <a:path w="1" h="9">
                  <a:moveTo>
                    <a:pt x="0" y="3"/>
                  </a:moveTo>
                  <a:cubicBezTo>
                    <a:pt x="1" y="9"/>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 name="Freeform 20120"/>
            <p:cNvSpPr/>
            <p:nvPr/>
          </p:nvSpPr>
          <p:spPr bwMode="auto">
            <a:xfrm>
              <a:off x="1868488" y="4505326"/>
              <a:ext cx="11113" cy="41275"/>
            </a:xfrm>
            <a:custGeom>
              <a:avLst/>
              <a:gdLst>
                <a:gd name="T0" fmla="*/ 0 w 3"/>
                <a:gd name="T1" fmla="*/ 5 h 12"/>
                <a:gd name="T2" fmla="*/ 1 w 3"/>
                <a:gd name="T3" fmla="*/ 12 h 12"/>
                <a:gd name="T4" fmla="*/ 3 w 3"/>
                <a:gd name="T5" fmla="*/ 7 h 12"/>
                <a:gd name="T6" fmla="*/ 0 w 3"/>
                <a:gd name="T7" fmla="*/ 5 h 12"/>
              </a:gdLst>
              <a:ahLst/>
              <a:cxnLst>
                <a:cxn ang="0">
                  <a:pos x="T0" y="T1"/>
                </a:cxn>
                <a:cxn ang="0">
                  <a:pos x="T2" y="T3"/>
                </a:cxn>
                <a:cxn ang="0">
                  <a:pos x="T4" y="T5"/>
                </a:cxn>
                <a:cxn ang="0">
                  <a:pos x="T6" y="T7"/>
                </a:cxn>
              </a:cxnLst>
              <a:rect l="0" t="0" r="r" b="b"/>
              <a:pathLst>
                <a:path w="3" h="12">
                  <a:moveTo>
                    <a:pt x="0" y="5"/>
                  </a:moveTo>
                  <a:cubicBezTo>
                    <a:pt x="1" y="8"/>
                    <a:pt x="1" y="10"/>
                    <a:pt x="1" y="12"/>
                  </a:cubicBezTo>
                  <a:cubicBezTo>
                    <a:pt x="2" y="11"/>
                    <a:pt x="2" y="5"/>
                    <a:pt x="3" y="7"/>
                  </a:cubicBezTo>
                  <a:cubicBezTo>
                    <a:pt x="2" y="0"/>
                    <a:pt x="2" y="2"/>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 name="Freeform 20121"/>
            <p:cNvSpPr/>
            <p:nvPr/>
          </p:nvSpPr>
          <p:spPr bwMode="auto">
            <a:xfrm>
              <a:off x="1865313" y="4502151"/>
              <a:ext cx="0" cy="9525"/>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3"/>
                    <a:pt x="0" y="3"/>
                    <a:pt x="0" y="3"/>
                  </a:cubicBezTo>
                  <a:cubicBezTo>
                    <a:pt x="0" y="3"/>
                    <a:pt x="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 name="Freeform 20122"/>
            <p:cNvSpPr/>
            <p:nvPr/>
          </p:nvSpPr>
          <p:spPr bwMode="auto">
            <a:xfrm>
              <a:off x="1858963" y="4511676"/>
              <a:ext cx="6350" cy="26988"/>
            </a:xfrm>
            <a:custGeom>
              <a:avLst/>
              <a:gdLst>
                <a:gd name="T0" fmla="*/ 2 w 2"/>
                <a:gd name="T1" fmla="*/ 8 h 8"/>
                <a:gd name="T2" fmla="*/ 2 w 2"/>
                <a:gd name="T3" fmla="*/ 0 h 8"/>
                <a:gd name="T4" fmla="*/ 2 w 2"/>
                <a:gd name="T5" fmla="*/ 4 h 8"/>
                <a:gd name="T6" fmla="*/ 2 w 2"/>
                <a:gd name="T7" fmla="*/ 8 h 8"/>
              </a:gdLst>
              <a:ahLst/>
              <a:cxnLst>
                <a:cxn ang="0">
                  <a:pos x="T0" y="T1"/>
                </a:cxn>
                <a:cxn ang="0">
                  <a:pos x="T2" y="T3"/>
                </a:cxn>
                <a:cxn ang="0">
                  <a:pos x="T4" y="T5"/>
                </a:cxn>
                <a:cxn ang="0">
                  <a:pos x="T6" y="T7"/>
                </a:cxn>
              </a:cxnLst>
              <a:rect l="0" t="0" r="r" b="b"/>
              <a:pathLst>
                <a:path w="2" h="8">
                  <a:moveTo>
                    <a:pt x="2" y="8"/>
                  </a:moveTo>
                  <a:cubicBezTo>
                    <a:pt x="2" y="5"/>
                    <a:pt x="2" y="3"/>
                    <a:pt x="2" y="0"/>
                  </a:cubicBezTo>
                  <a:cubicBezTo>
                    <a:pt x="1" y="1"/>
                    <a:pt x="0" y="1"/>
                    <a:pt x="2" y="4"/>
                  </a:cubicBezTo>
                  <a:cubicBezTo>
                    <a:pt x="1" y="3"/>
                    <a:pt x="2" y="5"/>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 name="Freeform 20123"/>
            <p:cNvSpPr/>
            <p:nvPr/>
          </p:nvSpPr>
          <p:spPr bwMode="auto">
            <a:xfrm>
              <a:off x="1858963" y="4552951"/>
              <a:ext cx="9525" cy="50800"/>
            </a:xfrm>
            <a:custGeom>
              <a:avLst/>
              <a:gdLst>
                <a:gd name="T0" fmla="*/ 2 w 3"/>
                <a:gd name="T1" fmla="*/ 0 h 15"/>
                <a:gd name="T2" fmla="*/ 0 w 3"/>
                <a:gd name="T3" fmla="*/ 2 h 15"/>
                <a:gd name="T4" fmla="*/ 2 w 3"/>
                <a:gd name="T5" fmla="*/ 0 h 15"/>
              </a:gdLst>
              <a:ahLst/>
              <a:cxnLst>
                <a:cxn ang="0">
                  <a:pos x="T0" y="T1"/>
                </a:cxn>
                <a:cxn ang="0">
                  <a:pos x="T2" y="T3"/>
                </a:cxn>
                <a:cxn ang="0">
                  <a:pos x="T4" y="T5"/>
                </a:cxn>
              </a:cxnLst>
              <a:rect l="0" t="0" r="r" b="b"/>
              <a:pathLst>
                <a:path w="3" h="15">
                  <a:moveTo>
                    <a:pt x="2" y="0"/>
                  </a:moveTo>
                  <a:cubicBezTo>
                    <a:pt x="1" y="4"/>
                    <a:pt x="1" y="9"/>
                    <a:pt x="0" y="2"/>
                  </a:cubicBezTo>
                  <a:cubicBezTo>
                    <a:pt x="1" y="15"/>
                    <a:pt x="3" y="1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 name="Freeform 20124"/>
            <p:cNvSpPr/>
            <p:nvPr/>
          </p:nvSpPr>
          <p:spPr bwMode="auto">
            <a:xfrm>
              <a:off x="1844676" y="4672013"/>
              <a:ext cx="7938" cy="33338"/>
            </a:xfrm>
            <a:custGeom>
              <a:avLst/>
              <a:gdLst>
                <a:gd name="T0" fmla="*/ 0 w 2"/>
                <a:gd name="T1" fmla="*/ 0 h 10"/>
                <a:gd name="T2" fmla="*/ 0 w 2"/>
                <a:gd name="T3" fmla="*/ 6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6"/>
                    <a:pt x="0" y="6"/>
                    <a:pt x="0" y="6"/>
                  </a:cubicBezTo>
                  <a:cubicBezTo>
                    <a:pt x="2" y="10"/>
                    <a:pt x="2" y="10"/>
                    <a:pt x="2" y="10"/>
                  </a:cubicBezTo>
                  <a:cubicBezTo>
                    <a:pt x="1"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 name="Freeform 20125"/>
            <p:cNvSpPr/>
            <p:nvPr/>
          </p:nvSpPr>
          <p:spPr bwMode="auto">
            <a:xfrm>
              <a:off x="1892301" y="4398963"/>
              <a:ext cx="17463" cy="20638"/>
            </a:xfrm>
            <a:custGeom>
              <a:avLst/>
              <a:gdLst>
                <a:gd name="T0" fmla="*/ 5 w 5"/>
                <a:gd name="T1" fmla="*/ 0 h 6"/>
                <a:gd name="T2" fmla="*/ 2 w 5"/>
                <a:gd name="T3" fmla="*/ 1 h 6"/>
                <a:gd name="T4" fmla="*/ 0 w 5"/>
                <a:gd name="T5" fmla="*/ 6 h 6"/>
                <a:gd name="T6" fmla="*/ 5 w 5"/>
                <a:gd name="T7" fmla="*/ 0 h 6"/>
              </a:gdLst>
              <a:ahLst/>
              <a:cxnLst>
                <a:cxn ang="0">
                  <a:pos x="T0" y="T1"/>
                </a:cxn>
                <a:cxn ang="0">
                  <a:pos x="T2" y="T3"/>
                </a:cxn>
                <a:cxn ang="0">
                  <a:pos x="T4" y="T5"/>
                </a:cxn>
                <a:cxn ang="0">
                  <a:pos x="T6" y="T7"/>
                </a:cxn>
              </a:cxnLst>
              <a:rect l="0" t="0" r="r" b="b"/>
              <a:pathLst>
                <a:path w="5" h="6">
                  <a:moveTo>
                    <a:pt x="5" y="0"/>
                  </a:moveTo>
                  <a:cubicBezTo>
                    <a:pt x="5" y="0"/>
                    <a:pt x="3" y="1"/>
                    <a:pt x="2" y="1"/>
                  </a:cubicBezTo>
                  <a:cubicBezTo>
                    <a:pt x="1" y="3"/>
                    <a:pt x="1" y="4"/>
                    <a:pt x="0" y="6"/>
                  </a:cubicBezTo>
                  <a:cubicBezTo>
                    <a:pt x="1" y="4"/>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 name="Freeform 20126"/>
            <p:cNvSpPr/>
            <p:nvPr/>
          </p:nvSpPr>
          <p:spPr bwMode="auto">
            <a:xfrm>
              <a:off x="1895476" y="4383088"/>
              <a:ext cx="14288" cy="20638"/>
            </a:xfrm>
            <a:custGeom>
              <a:avLst/>
              <a:gdLst>
                <a:gd name="T0" fmla="*/ 1 w 4"/>
                <a:gd name="T1" fmla="*/ 6 h 6"/>
                <a:gd name="T2" fmla="*/ 4 w 4"/>
                <a:gd name="T3" fmla="*/ 0 h 6"/>
                <a:gd name="T4" fmla="*/ 1 w 4"/>
                <a:gd name="T5" fmla="*/ 5 h 6"/>
                <a:gd name="T6" fmla="*/ 1 w 4"/>
                <a:gd name="T7" fmla="*/ 6 h 6"/>
              </a:gdLst>
              <a:ahLst/>
              <a:cxnLst>
                <a:cxn ang="0">
                  <a:pos x="T0" y="T1"/>
                </a:cxn>
                <a:cxn ang="0">
                  <a:pos x="T2" y="T3"/>
                </a:cxn>
                <a:cxn ang="0">
                  <a:pos x="T4" y="T5"/>
                </a:cxn>
                <a:cxn ang="0">
                  <a:pos x="T6" y="T7"/>
                </a:cxn>
              </a:cxnLst>
              <a:rect l="0" t="0" r="r" b="b"/>
              <a:pathLst>
                <a:path w="4" h="6">
                  <a:moveTo>
                    <a:pt x="1" y="6"/>
                  </a:moveTo>
                  <a:cubicBezTo>
                    <a:pt x="2" y="4"/>
                    <a:pt x="2" y="2"/>
                    <a:pt x="4" y="0"/>
                  </a:cubicBezTo>
                  <a:cubicBezTo>
                    <a:pt x="2" y="2"/>
                    <a:pt x="1" y="4"/>
                    <a:pt x="1" y="5"/>
                  </a:cubicBezTo>
                  <a:cubicBezTo>
                    <a:pt x="0" y="6"/>
                    <a:pt x="0" y="6"/>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 name="Freeform 20127"/>
            <p:cNvSpPr/>
            <p:nvPr/>
          </p:nvSpPr>
          <p:spPr bwMode="auto">
            <a:xfrm>
              <a:off x="1855788" y="4487863"/>
              <a:ext cx="3175" cy="50800"/>
            </a:xfrm>
            <a:custGeom>
              <a:avLst/>
              <a:gdLst>
                <a:gd name="T0" fmla="*/ 0 w 1"/>
                <a:gd name="T1" fmla="*/ 2 h 15"/>
                <a:gd name="T2" fmla="*/ 1 w 1"/>
                <a:gd name="T3" fmla="*/ 15 h 15"/>
                <a:gd name="T4" fmla="*/ 0 w 1"/>
                <a:gd name="T5" fmla="*/ 8 h 15"/>
                <a:gd name="T6" fmla="*/ 0 w 1"/>
                <a:gd name="T7" fmla="*/ 4 h 15"/>
                <a:gd name="T8" fmla="*/ 0 w 1"/>
                <a:gd name="T9" fmla="*/ 0 h 15"/>
                <a:gd name="T10" fmla="*/ 0 w 1"/>
                <a:gd name="T11" fmla="*/ 2 h 15"/>
              </a:gdLst>
              <a:ahLst/>
              <a:cxnLst>
                <a:cxn ang="0">
                  <a:pos x="T0" y="T1"/>
                </a:cxn>
                <a:cxn ang="0">
                  <a:pos x="T2" y="T3"/>
                </a:cxn>
                <a:cxn ang="0">
                  <a:pos x="T4" y="T5"/>
                </a:cxn>
                <a:cxn ang="0">
                  <a:pos x="T6" y="T7"/>
                </a:cxn>
                <a:cxn ang="0">
                  <a:pos x="T8" y="T9"/>
                </a:cxn>
                <a:cxn ang="0">
                  <a:pos x="T10" y="T11"/>
                </a:cxn>
              </a:cxnLst>
              <a:rect l="0" t="0" r="r" b="b"/>
              <a:pathLst>
                <a:path w="1" h="15">
                  <a:moveTo>
                    <a:pt x="0" y="2"/>
                  </a:moveTo>
                  <a:cubicBezTo>
                    <a:pt x="0" y="7"/>
                    <a:pt x="1" y="11"/>
                    <a:pt x="1" y="15"/>
                  </a:cubicBezTo>
                  <a:cubicBezTo>
                    <a:pt x="1" y="12"/>
                    <a:pt x="1" y="10"/>
                    <a:pt x="0" y="8"/>
                  </a:cubicBezTo>
                  <a:cubicBezTo>
                    <a:pt x="0" y="4"/>
                    <a:pt x="0" y="4"/>
                    <a:pt x="0" y="4"/>
                  </a:cubicBezTo>
                  <a:cubicBezTo>
                    <a:pt x="0" y="0"/>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 name="Freeform 20128"/>
            <p:cNvSpPr/>
            <p:nvPr/>
          </p:nvSpPr>
          <p:spPr bwMode="auto">
            <a:xfrm>
              <a:off x="1960563" y="4321176"/>
              <a:ext cx="14288" cy="20638"/>
            </a:xfrm>
            <a:custGeom>
              <a:avLst/>
              <a:gdLst>
                <a:gd name="T0" fmla="*/ 2 w 4"/>
                <a:gd name="T1" fmla="*/ 3 h 6"/>
                <a:gd name="T2" fmla="*/ 0 w 4"/>
                <a:gd name="T3" fmla="*/ 6 h 6"/>
                <a:gd name="T4" fmla="*/ 4 w 4"/>
                <a:gd name="T5" fmla="*/ 0 h 6"/>
                <a:gd name="T6" fmla="*/ 2 w 4"/>
                <a:gd name="T7" fmla="*/ 3 h 6"/>
              </a:gdLst>
              <a:ahLst/>
              <a:cxnLst>
                <a:cxn ang="0">
                  <a:pos x="T0" y="T1"/>
                </a:cxn>
                <a:cxn ang="0">
                  <a:pos x="T2" y="T3"/>
                </a:cxn>
                <a:cxn ang="0">
                  <a:pos x="T4" y="T5"/>
                </a:cxn>
                <a:cxn ang="0">
                  <a:pos x="T6" y="T7"/>
                </a:cxn>
              </a:cxnLst>
              <a:rect l="0" t="0" r="r" b="b"/>
              <a:pathLst>
                <a:path w="4" h="6">
                  <a:moveTo>
                    <a:pt x="2" y="3"/>
                  </a:moveTo>
                  <a:cubicBezTo>
                    <a:pt x="2" y="4"/>
                    <a:pt x="1" y="5"/>
                    <a:pt x="0" y="6"/>
                  </a:cubicBezTo>
                  <a:cubicBezTo>
                    <a:pt x="1" y="4"/>
                    <a:pt x="3" y="2"/>
                    <a:pt x="4"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 name="Freeform 20129"/>
            <p:cNvSpPr/>
            <p:nvPr/>
          </p:nvSpPr>
          <p:spPr bwMode="auto">
            <a:xfrm>
              <a:off x="2008188" y="4256088"/>
              <a:ext cx="47625" cy="41275"/>
            </a:xfrm>
            <a:custGeom>
              <a:avLst/>
              <a:gdLst>
                <a:gd name="T0" fmla="*/ 2 w 14"/>
                <a:gd name="T1" fmla="*/ 9 h 12"/>
                <a:gd name="T2" fmla="*/ 5 w 14"/>
                <a:gd name="T3" fmla="*/ 10 h 12"/>
                <a:gd name="T4" fmla="*/ 14 w 14"/>
                <a:gd name="T5" fmla="*/ 0 h 12"/>
                <a:gd name="T6" fmla="*/ 2 w 14"/>
                <a:gd name="T7" fmla="*/ 9 h 12"/>
              </a:gdLst>
              <a:ahLst/>
              <a:cxnLst>
                <a:cxn ang="0">
                  <a:pos x="T0" y="T1"/>
                </a:cxn>
                <a:cxn ang="0">
                  <a:pos x="T2" y="T3"/>
                </a:cxn>
                <a:cxn ang="0">
                  <a:pos x="T4" y="T5"/>
                </a:cxn>
                <a:cxn ang="0">
                  <a:pos x="T6" y="T7"/>
                </a:cxn>
              </a:cxnLst>
              <a:rect l="0" t="0" r="r" b="b"/>
              <a:pathLst>
                <a:path w="14" h="12">
                  <a:moveTo>
                    <a:pt x="2" y="9"/>
                  </a:moveTo>
                  <a:cubicBezTo>
                    <a:pt x="0" y="12"/>
                    <a:pt x="7" y="7"/>
                    <a:pt x="5" y="10"/>
                  </a:cubicBezTo>
                  <a:cubicBezTo>
                    <a:pt x="8" y="7"/>
                    <a:pt x="11" y="3"/>
                    <a:pt x="14" y="0"/>
                  </a:cubicBezTo>
                  <a:cubicBezTo>
                    <a:pt x="11" y="3"/>
                    <a:pt x="7" y="6"/>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 name="Freeform 20130"/>
            <p:cNvSpPr/>
            <p:nvPr/>
          </p:nvSpPr>
          <p:spPr bwMode="auto">
            <a:xfrm>
              <a:off x="2055813" y="4235451"/>
              <a:ext cx="17463" cy="20638"/>
            </a:xfrm>
            <a:custGeom>
              <a:avLst/>
              <a:gdLst>
                <a:gd name="T0" fmla="*/ 5 w 5"/>
                <a:gd name="T1" fmla="*/ 0 h 6"/>
                <a:gd name="T2" fmla="*/ 0 w 5"/>
                <a:gd name="T3" fmla="*/ 6 h 6"/>
                <a:gd name="T4" fmla="*/ 5 w 5"/>
                <a:gd name="T5" fmla="*/ 0 h 6"/>
              </a:gdLst>
              <a:ahLst/>
              <a:cxnLst>
                <a:cxn ang="0">
                  <a:pos x="T0" y="T1"/>
                </a:cxn>
                <a:cxn ang="0">
                  <a:pos x="T2" y="T3"/>
                </a:cxn>
                <a:cxn ang="0">
                  <a:pos x="T4" y="T5"/>
                </a:cxn>
              </a:cxnLst>
              <a:rect l="0" t="0" r="r" b="b"/>
              <a:pathLst>
                <a:path w="5" h="6">
                  <a:moveTo>
                    <a:pt x="5" y="0"/>
                  </a:moveTo>
                  <a:cubicBezTo>
                    <a:pt x="3" y="2"/>
                    <a:pt x="2" y="4"/>
                    <a:pt x="0" y="6"/>
                  </a:cubicBezTo>
                  <a:cubicBezTo>
                    <a:pt x="2" y="4"/>
                    <a:pt x="3" y="2"/>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 name="Freeform 20131"/>
            <p:cNvSpPr/>
            <p:nvPr/>
          </p:nvSpPr>
          <p:spPr bwMode="auto">
            <a:xfrm>
              <a:off x="1933576" y="4338638"/>
              <a:ext cx="20638" cy="9525"/>
            </a:xfrm>
            <a:custGeom>
              <a:avLst/>
              <a:gdLst>
                <a:gd name="T0" fmla="*/ 0 w 6"/>
                <a:gd name="T1" fmla="*/ 3 h 3"/>
                <a:gd name="T2" fmla="*/ 6 w 6"/>
                <a:gd name="T3" fmla="*/ 0 h 3"/>
                <a:gd name="T4" fmla="*/ 2 w 6"/>
                <a:gd name="T5" fmla="*/ 1 h 3"/>
                <a:gd name="T6" fmla="*/ 0 w 6"/>
                <a:gd name="T7" fmla="*/ 3 h 3"/>
              </a:gdLst>
              <a:ahLst/>
              <a:cxnLst>
                <a:cxn ang="0">
                  <a:pos x="T0" y="T1"/>
                </a:cxn>
                <a:cxn ang="0">
                  <a:pos x="T2" y="T3"/>
                </a:cxn>
                <a:cxn ang="0">
                  <a:pos x="T4" y="T5"/>
                </a:cxn>
                <a:cxn ang="0">
                  <a:pos x="T6" y="T7"/>
                </a:cxn>
              </a:cxnLst>
              <a:rect l="0" t="0" r="r" b="b"/>
              <a:pathLst>
                <a:path w="6" h="3">
                  <a:moveTo>
                    <a:pt x="0" y="3"/>
                  </a:moveTo>
                  <a:cubicBezTo>
                    <a:pt x="1" y="3"/>
                    <a:pt x="2" y="3"/>
                    <a:pt x="6" y="0"/>
                  </a:cubicBezTo>
                  <a:cubicBezTo>
                    <a:pt x="2" y="1"/>
                    <a:pt x="2" y="1"/>
                    <a:pt x="2" y="1"/>
                  </a:cubicBezTo>
                  <a:cubicBezTo>
                    <a:pt x="2" y="2"/>
                    <a:pt x="1"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 name="Freeform 20132"/>
            <p:cNvSpPr/>
            <p:nvPr/>
          </p:nvSpPr>
          <p:spPr bwMode="auto">
            <a:xfrm>
              <a:off x="1939926" y="4327526"/>
              <a:ext cx="17463" cy="14288"/>
            </a:xfrm>
            <a:custGeom>
              <a:avLst/>
              <a:gdLst>
                <a:gd name="T0" fmla="*/ 0 w 5"/>
                <a:gd name="T1" fmla="*/ 4 h 4"/>
                <a:gd name="T2" fmla="*/ 0 w 5"/>
                <a:gd name="T3" fmla="*/ 4 h 4"/>
                <a:gd name="T4" fmla="*/ 5 w 5"/>
                <a:gd name="T5" fmla="*/ 0 h 4"/>
                <a:gd name="T6" fmla="*/ 0 w 5"/>
                <a:gd name="T7" fmla="*/ 4 h 4"/>
              </a:gdLst>
              <a:ahLst/>
              <a:cxnLst>
                <a:cxn ang="0">
                  <a:pos x="T0" y="T1"/>
                </a:cxn>
                <a:cxn ang="0">
                  <a:pos x="T2" y="T3"/>
                </a:cxn>
                <a:cxn ang="0">
                  <a:pos x="T4" y="T5"/>
                </a:cxn>
                <a:cxn ang="0">
                  <a:pos x="T6" y="T7"/>
                </a:cxn>
              </a:cxnLst>
              <a:rect l="0" t="0" r="r" b="b"/>
              <a:pathLst>
                <a:path w="5" h="4">
                  <a:moveTo>
                    <a:pt x="0" y="4"/>
                  </a:moveTo>
                  <a:cubicBezTo>
                    <a:pt x="0" y="4"/>
                    <a:pt x="0" y="4"/>
                    <a:pt x="0" y="4"/>
                  </a:cubicBezTo>
                  <a:cubicBezTo>
                    <a:pt x="2" y="2"/>
                    <a:pt x="4" y="0"/>
                    <a:pt x="5" y="0"/>
                  </a:cubicBezTo>
                  <a:cubicBezTo>
                    <a:pt x="4" y="0"/>
                    <a:pt x="3"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 name="Freeform 20133"/>
            <p:cNvSpPr/>
            <p:nvPr/>
          </p:nvSpPr>
          <p:spPr bwMode="auto">
            <a:xfrm>
              <a:off x="1933576" y="43481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 name="Freeform 20134"/>
            <p:cNvSpPr/>
            <p:nvPr/>
          </p:nvSpPr>
          <p:spPr bwMode="auto">
            <a:xfrm>
              <a:off x="1868488" y="4403726"/>
              <a:ext cx="11113" cy="33338"/>
            </a:xfrm>
            <a:custGeom>
              <a:avLst/>
              <a:gdLst>
                <a:gd name="T0" fmla="*/ 1 w 3"/>
                <a:gd name="T1" fmla="*/ 10 h 10"/>
                <a:gd name="T2" fmla="*/ 2 w 3"/>
                <a:gd name="T3" fmla="*/ 6 h 10"/>
                <a:gd name="T4" fmla="*/ 3 w 3"/>
                <a:gd name="T5" fmla="*/ 2 h 10"/>
                <a:gd name="T6" fmla="*/ 0 w 3"/>
                <a:gd name="T7" fmla="*/ 4 h 10"/>
                <a:gd name="T8" fmla="*/ 1 w 3"/>
                <a:gd name="T9" fmla="*/ 10 h 10"/>
              </a:gdLst>
              <a:ahLst/>
              <a:cxnLst>
                <a:cxn ang="0">
                  <a:pos x="T0" y="T1"/>
                </a:cxn>
                <a:cxn ang="0">
                  <a:pos x="T2" y="T3"/>
                </a:cxn>
                <a:cxn ang="0">
                  <a:pos x="T4" y="T5"/>
                </a:cxn>
                <a:cxn ang="0">
                  <a:pos x="T6" y="T7"/>
                </a:cxn>
                <a:cxn ang="0">
                  <a:pos x="T8" y="T9"/>
                </a:cxn>
              </a:cxnLst>
              <a:rect l="0" t="0" r="r" b="b"/>
              <a:pathLst>
                <a:path w="3" h="10">
                  <a:moveTo>
                    <a:pt x="1" y="10"/>
                  </a:moveTo>
                  <a:cubicBezTo>
                    <a:pt x="2" y="8"/>
                    <a:pt x="2" y="7"/>
                    <a:pt x="2" y="6"/>
                  </a:cubicBezTo>
                  <a:cubicBezTo>
                    <a:pt x="2" y="5"/>
                    <a:pt x="3" y="3"/>
                    <a:pt x="3" y="2"/>
                  </a:cubicBezTo>
                  <a:cubicBezTo>
                    <a:pt x="3" y="1"/>
                    <a:pt x="3" y="0"/>
                    <a:pt x="0" y="4"/>
                  </a:cubicBezTo>
                  <a:cubicBezTo>
                    <a:pt x="0" y="7"/>
                    <a:pt x="2" y="3"/>
                    <a:pt x="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 name="Freeform 20135"/>
            <p:cNvSpPr/>
            <p:nvPr/>
          </p:nvSpPr>
          <p:spPr bwMode="auto">
            <a:xfrm>
              <a:off x="1903413" y="4356101"/>
              <a:ext cx="15875" cy="26988"/>
            </a:xfrm>
            <a:custGeom>
              <a:avLst/>
              <a:gdLst>
                <a:gd name="T0" fmla="*/ 5 w 5"/>
                <a:gd name="T1" fmla="*/ 0 h 8"/>
                <a:gd name="T2" fmla="*/ 0 w 5"/>
                <a:gd name="T3" fmla="*/ 6 h 8"/>
                <a:gd name="T4" fmla="*/ 1 w 5"/>
                <a:gd name="T5" fmla="*/ 8 h 8"/>
                <a:gd name="T6" fmla="*/ 5 w 5"/>
                <a:gd name="T7" fmla="*/ 0 h 8"/>
              </a:gdLst>
              <a:ahLst/>
              <a:cxnLst>
                <a:cxn ang="0">
                  <a:pos x="T0" y="T1"/>
                </a:cxn>
                <a:cxn ang="0">
                  <a:pos x="T2" y="T3"/>
                </a:cxn>
                <a:cxn ang="0">
                  <a:pos x="T4" y="T5"/>
                </a:cxn>
                <a:cxn ang="0">
                  <a:pos x="T6" y="T7"/>
                </a:cxn>
              </a:cxnLst>
              <a:rect l="0" t="0" r="r" b="b"/>
              <a:pathLst>
                <a:path w="5" h="8">
                  <a:moveTo>
                    <a:pt x="5" y="0"/>
                  </a:moveTo>
                  <a:cubicBezTo>
                    <a:pt x="3" y="2"/>
                    <a:pt x="1" y="4"/>
                    <a:pt x="0" y="6"/>
                  </a:cubicBezTo>
                  <a:cubicBezTo>
                    <a:pt x="0" y="6"/>
                    <a:pt x="2" y="6"/>
                    <a:pt x="1" y="8"/>
                  </a:cubicBezTo>
                  <a:cubicBezTo>
                    <a:pt x="2" y="5"/>
                    <a:pt x="4" y="3"/>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 name="Freeform 20136"/>
            <p:cNvSpPr/>
            <p:nvPr/>
          </p:nvSpPr>
          <p:spPr bwMode="auto">
            <a:xfrm>
              <a:off x="1919288" y="4344988"/>
              <a:ext cx="7938" cy="11113"/>
            </a:xfrm>
            <a:custGeom>
              <a:avLst/>
              <a:gdLst>
                <a:gd name="T0" fmla="*/ 5 w 5"/>
                <a:gd name="T1" fmla="*/ 0 h 7"/>
                <a:gd name="T2" fmla="*/ 0 w 5"/>
                <a:gd name="T3" fmla="*/ 7 h 7"/>
                <a:gd name="T4" fmla="*/ 5 w 5"/>
                <a:gd name="T5" fmla="*/ 2 h 7"/>
                <a:gd name="T6" fmla="*/ 5 w 5"/>
                <a:gd name="T7" fmla="*/ 0 h 7"/>
              </a:gdLst>
              <a:ahLst/>
              <a:cxnLst>
                <a:cxn ang="0">
                  <a:pos x="T0" y="T1"/>
                </a:cxn>
                <a:cxn ang="0">
                  <a:pos x="T2" y="T3"/>
                </a:cxn>
                <a:cxn ang="0">
                  <a:pos x="T4" y="T5"/>
                </a:cxn>
                <a:cxn ang="0">
                  <a:pos x="T6" y="T7"/>
                </a:cxn>
              </a:cxnLst>
              <a:rect l="0" t="0" r="r" b="b"/>
              <a:pathLst>
                <a:path w="5" h="7">
                  <a:moveTo>
                    <a:pt x="5" y="0"/>
                  </a:moveTo>
                  <a:lnTo>
                    <a:pt x="0" y="7"/>
                  </a:lnTo>
                  <a:lnTo>
                    <a:pt x="5" y="2"/>
                  </a:ln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 name="Freeform 20137"/>
            <p:cNvSpPr/>
            <p:nvPr/>
          </p:nvSpPr>
          <p:spPr bwMode="auto">
            <a:xfrm>
              <a:off x="2019301" y="4235451"/>
              <a:ext cx="39688" cy="38100"/>
            </a:xfrm>
            <a:custGeom>
              <a:avLst/>
              <a:gdLst>
                <a:gd name="T0" fmla="*/ 4 w 12"/>
                <a:gd name="T1" fmla="*/ 8 h 11"/>
                <a:gd name="T2" fmla="*/ 12 w 12"/>
                <a:gd name="T3" fmla="*/ 0 h 11"/>
                <a:gd name="T4" fmla="*/ 1 w 12"/>
                <a:gd name="T5" fmla="*/ 8 h 11"/>
                <a:gd name="T6" fmla="*/ 4 w 12"/>
                <a:gd name="T7" fmla="*/ 8 h 11"/>
              </a:gdLst>
              <a:ahLst/>
              <a:cxnLst>
                <a:cxn ang="0">
                  <a:pos x="T0" y="T1"/>
                </a:cxn>
                <a:cxn ang="0">
                  <a:pos x="T2" y="T3"/>
                </a:cxn>
                <a:cxn ang="0">
                  <a:pos x="T4" y="T5"/>
                </a:cxn>
                <a:cxn ang="0">
                  <a:pos x="T6" y="T7"/>
                </a:cxn>
              </a:cxnLst>
              <a:rect l="0" t="0" r="r" b="b"/>
              <a:pathLst>
                <a:path w="12" h="11">
                  <a:moveTo>
                    <a:pt x="4" y="8"/>
                  </a:moveTo>
                  <a:cubicBezTo>
                    <a:pt x="6" y="5"/>
                    <a:pt x="9" y="3"/>
                    <a:pt x="12" y="0"/>
                  </a:cubicBezTo>
                  <a:cubicBezTo>
                    <a:pt x="8" y="2"/>
                    <a:pt x="4" y="5"/>
                    <a:pt x="1" y="8"/>
                  </a:cubicBezTo>
                  <a:cubicBezTo>
                    <a:pt x="1" y="9"/>
                    <a:pt x="0" y="11"/>
                    <a:pt x="4"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 name="Freeform 20138"/>
            <p:cNvSpPr/>
            <p:nvPr/>
          </p:nvSpPr>
          <p:spPr bwMode="auto">
            <a:xfrm>
              <a:off x="1984376" y="4297363"/>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 name="Freeform 20139"/>
            <p:cNvSpPr/>
            <p:nvPr/>
          </p:nvSpPr>
          <p:spPr bwMode="auto">
            <a:xfrm>
              <a:off x="2174876" y="4133851"/>
              <a:ext cx="3175" cy="3175"/>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0" y="1"/>
                    <a:pt x="0" y="1"/>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 name="Freeform 20140"/>
            <p:cNvSpPr/>
            <p:nvPr/>
          </p:nvSpPr>
          <p:spPr bwMode="auto">
            <a:xfrm>
              <a:off x="2001838" y="4264026"/>
              <a:ext cx="20638" cy="19050"/>
            </a:xfrm>
            <a:custGeom>
              <a:avLst/>
              <a:gdLst>
                <a:gd name="T0" fmla="*/ 5 w 6"/>
                <a:gd name="T1" fmla="*/ 1 h 6"/>
                <a:gd name="T2" fmla="*/ 0 w 6"/>
                <a:gd name="T3" fmla="*/ 6 h 6"/>
                <a:gd name="T4" fmla="*/ 6 w 6"/>
                <a:gd name="T5" fmla="*/ 0 h 6"/>
                <a:gd name="T6" fmla="*/ 5 w 6"/>
                <a:gd name="T7" fmla="*/ 1 h 6"/>
              </a:gdLst>
              <a:ahLst/>
              <a:cxnLst>
                <a:cxn ang="0">
                  <a:pos x="T0" y="T1"/>
                </a:cxn>
                <a:cxn ang="0">
                  <a:pos x="T2" y="T3"/>
                </a:cxn>
                <a:cxn ang="0">
                  <a:pos x="T4" y="T5"/>
                </a:cxn>
                <a:cxn ang="0">
                  <a:pos x="T6" y="T7"/>
                </a:cxn>
              </a:cxnLst>
              <a:rect l="0" t="0" r="r" b="b"/>
              <a:pathLst>
                <a:path w="6" h="6">
                  <a:moveTo>
                    <a:pt x="5" y="1"/>
                  </a:moveTo>
                  <a:cubicBezTo>
                    <a:pt x="2" y="3"/>
                    <a:pt x="1" y="4"/>
                    <a:pt x="0" y="6"/>
                  </a:cubicBezTo>
                  <a:cubicBezTo>
                    <a:pt x="1" y="4"/>
                    <a:pt x="3" y="2"/>
                    <a:pt x="6" y="0"/>
                  </a:cubicBezTo>
                  <a:cubicBezTo>
                    <a:pt x="6" y="0"/>
                    <a:pt x="6"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 name="Freeform 20141"/>
            <p:cNvSpPr/>
            <p:nvPr/>
          </p:nvSpPr>
          <p:spPr bwMode="auto">
            <a:xfrm>
              <a:off x="2082801" y="4208463"/>
              <a:ext cx="20638" cy="11113"/>
            </a:xfrm>
            <a:custGeom>
              <a:avLst/>
              <a:gdLst>
                <a:gd name="T0" fmla="*/ 6 w 6"/>
                <a:gd name="T1" fmla="*/ 0 h 3"/>
                <a:gd name="T2" fmla="*/ 0 w 6"/>
                <a:gd name="T3" fmla="*/ 3 h 3"/>
                <a:gd name="T4" fmla="*/ 6 w 6"/>
                <a:gd name="T5" fmla="*/ 0 h 3"/>
              </a:gdLst>
              <a:ahLst/>
              <a:cxnLst>
                <a:cxn ang="0">
                  <a:pos x="T0" y="T1"/>
                </a:cxn>
                <a:cxn ang="0">
                  <a:pos x="T2" y="T3"/>
                </a:cxn>
                <a:cxn ang="0">
                  <a:pos x="T4" y="T5"/>
                </a:cxn>
              </a:cxnLst>
              <a:rect l="0" t="0" r="r" b="b"/>
              <a:pathLst>
                <a:path w="6" h="3">
                  <a:moveTo>
                    <a:pt x="6" y="0"/>
                  </a:moveTo>
                  <a:cubicBezTo>
                    <a:pt x="4" y="1"/>
                    <a:pt x="2" y="2"/>
                    <a:pt x="0" y="3"/>
                  </a:cubicBezTo>
                  <a:cubicBezTo>
                    <a:pt x="2" y="3"/>
                    <a:pt x="6"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 name="Freeform 20142"/>
            <p:cNvSpPr/>
            <p:nvPr/>
          </p:nvSpPr>
          <p:spPr bwMode="auto">
            <a:xfrm>
              <a:off x="1987551" y="4297363"/>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 name="Freeform 20143"/>
            <p:cNvSpPr/>
            <p:nvPr/>
          </p:nvSpPr>
          <p:spPr bwMode="auto">
            <a:xfrm>
              <a:off x="1987551" y="4283076"/>
              <a:ext cx="14288" cy="14288"/>
            </a:xfrm>
            <a:custGeom>
              <a:avLst/>
              <a:gdLst>
                <a:gd name="T0" fmla="*/ 1 w 4"/>
                <a:gd name="T1" fmla="*/ 4 h 4"/>
                <a:gd name="T2" fmla="*/ 4 w 4"/>
                <a:gd name="T3" fmla="*/ 0 h 4"/>
                <a:gd name="T4" fmla="*/ 0 w 4"/>
                <a:gd name="T5" fmla="*/ 4 h 4"/>
                <a:gd name="T6" fmla="*/ 1 w 4"/>
                <a:gd name="T7" fmla="*/ 4 h 4"/>
              </a:gdLst>
              <a:ahLst/>
              <a:cxnLst>
                <a:cxn ang="0">
                  <a:pos x="T0" y="T1"/>
                </a:cxn>
                <a:cxn ang="0">
                  <a:pos x="T2" y="T3"/>
                </a:cxn>
                <a:cxn ang="0">
                  <a:pos x="T4" y="T5"/>
                </a:cxn>
                <a:cxn ang="0">
                  <a:pos x="T6" y="T7"/>
                </a:cxn>
              </a:cxnLst>
              <a:rect l="0" t="0" r="r" b="b"/>
              <a:pathLst>
                <a:path w="4" h="4">
                  <a:moveTo>
                    <a:pt x="1" y="4"/>
                  </a:moveTo>
                  <a:cubicBezTo>
                    <a:pt x="2" y="2"/>
                    <a:pt x="3" y="1"/>
                    <a:pt x="4" y="0"/>
                  </a:cubicBezTo>
                  <a:cubicBezTo>
                    <a:pt x="2" y="1"/>
                    <a:pt x="1" y="3"/>
                    <a:pt x="0" y="4"/>
                  </a:cubicBezTo>
                  <a:cubicBezTo>
                    <a:pt x="0" y="4"/>
                    <a:pt x="0"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 name="Freeform 20144"/>
            <p:cNvSpPr/>
            <p:nvPr/>
          </p:nvSpPr>
          <p:spPr bwMode="auto">
            <a:xfrm>
              <a:off x="2124076" y="4052888"/>
              <a:ext cx="80963" cy="95250"/>
            </a:xfrm>
            <a:custGeom>
              <a:avLst/>
              <a:gdLst>
                <a:gd name="T0" fmla="*/ 17 w 24"/>
                <a:gd name="T1" fmla="*/ 7 h 28"/>
                <a:gd name="T2" fmla="*/ 5 w 24"/>
                <a:gd name="T3" fmla="*/ 21 h 28"/>
                <a:gd name="T4" fmla="*/ 15 w 24"/>
                <a:gd name="T5" fmla="*/ 25 h 28"/>
                <a:gd name="T6" fmla="*/ 20 w 24"/>
                <a:gd name="T7" fmla="*/ 17 h 28"/>
                <a:gd name="T8" fmla="*/ 12 w 24"/>
                <a:gd name="T9" fmla="*/ 23 h 28"/>
                <a:gd name="T10" fmla="*/ 9 w 24"/>
                <a:gd name="T11" fmla="*/ 23 h 28"/>
                <a:gd name="T12" fmla="*/ 16 w 24"/>
                <a:gd name="T13" fmla="*/ 16 h 28"/>
                <a:gd name="T14" fmla="*/ 20 w 24"/>
                <a:gd name="T15" fmla="*/ 13 h 28"/>
                <a:gd name="T16" fmla="*/ 21 w 24"/>
                <a:gd name="T17" fmla="*/ 7 h 28"/>
                <a:gd name="T18" fmla="*/ 22 w 24"/>
                <a:gd name="T19" fmla="*/ 0 h 28"/>
                <a:gd name="T20" fmla="*/ 20 w 24"/>
                <a:gd name="T21" fmla="*/ 4 h 28"/>
                <a:gd name="T22" fmla="*/ 18 w 24"/>
                <a:gd name="T23" fmla="*/ 8 h 28"/>
                <a:gd name="T24" fmla="*/ 17 w 24"/>
                <a:gd name="T25"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8">
                  <a:moveTo>
                    <a:pt x="17" y="7"/>
                  </a:moveTo>
                  <a:cubicBezTo>
                    <a:pt x="18" y="8"/>
                    <a:pt x="13" y="17"/>
                    <a:pt x="5" y="21"/>
                  </a:cubicBezTo>
                  <a:cubicBezTo>
                    <a:pt x="0" y="27"/>
                    <a:pt x="8" y="28"/>
                    <a:pt x="15" y="25"/>
                  </a:cubicBezTo>
                  <a:cubicBezTo>
                    <a:pt x="15" y="24"/>
                    <a:pt x="14" y="24"/>
                    <a:pt x="20" y="17"/>
                  </a:cubicBezTo>
                  <a:cubicBezTo>
                    <a:pt x="18" y="17"/>
                    <a:pt x="15" y="21"/>
                    <a:pt x="12" y="23"/>
                  </a:cubicBezTo>
                  <a:cubicBezTo>
                    <a:pt x="9" y="25"/>
                    <a:pt x="7" y="26"/>
                    <a:pt x="9" y="23"/>
                  </a:cubicBezTo>
                  <a:cubicBezTo>
                    <a:pt x="13" y="19"/>
                    <a:pt x="14" y="17"/>
                    <a:pt x="16" y="16"/>
                  </a:cubicBezTo>
                  <a:cubicBezTo>
                    <a:pt x="17" y="15"/>
                    <a:pt x="18" y="15"/>
                    <a:pt x="20" y="13"/>
                  </a:cubicBezTo>
                  <a:cubicBezTo>
                    <a:pt x="18" y="14"/>
                    <a:pt x="20" y="11"/>
                    <a:pt x="21" y="7"/>
                  </a:cubicBezTo>
                  <a:cubicBezTo>
                    <a:pt x="23" y="4"/>
                    <a:pt x="24" y="0"/>
                    <a:pt x="22" y="0"/>
                  </a:cubicBezTo>
                  <a:cubicBezTo>
                    <a:pt x="22" y="1"/>
                    <a:pt x="21" y="3"/>
                    <a:pt x="20" y="4"/>
                  </a:cubicBezTo>
                  <a:cubicBezTo>
                    <a:pt x="19" y="6"/>
                    <a:pt x="18" y="7"/>
                    <a:pt x="18" y="8"/>
                  </a:cubicBezTo>
                  <a:cubicBezTo>
                    <a:pt x="17" y="8"/>
                    <a:pt x="19" y="5"/>
                    <a:pt x="1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 name="Freeform 20145"/>
            <p:cNvSpPr/>
            <p:nvPr/>
          </p:nvSpPr>
          <p:spPr bwMode="auto">
            <a:xfrm>
              <a:off x="2124076" y="4137026"/>
              <a:ext cx="50800" cy="44450"/>
            </a:xfrm>
            <a:custGeom>
              <a:avLst/>
              <a:gdLst>
                <a:gd name="T0" fmla="*/ 3 w 15"/>
                <a:gd name="T1" fmla="*/ 11 h 13"/>
                <a:gd name="T2" fmla="*/ 0 w 15"/>
                <a:gd name="T3" fmla="*/ 13 h 13"/>
                <a:gd name="T4" fmla="*/ 11 w 15"/>
                <a:gd name="T5" fmla="*/ 7 h 13"/>
                <a:gd name="T6" fmla="*/ 15 w 15"/>
                <a:gd name="T7" fmla="*/ 0 h 13"/>
                <a:gd name="T8" fmla="*/ 2 w 15"/>
                <a:gd name="T9" fmla="*/ 12 h 13"/>
                <a:gd name="T10" fmla="*/ 3 w 15"/>
                <a:gd name="T11" fmla="*/ 11 h 13"/>
              </a:gdLst>
              <a:ahLst/>
              <a:cxnLst>
                <a:cxn ang="0">
                  <a:pos x="T0" y="T1"/>
                </a:cxn>
                <a:cxn ang="0">
                  <a:pos x="T2" y="T3"/>
                </a:cxn>
                <a:cxn ang="0">
                  <a:pos x="T4" y="T5"/>
                </a:cxn>
                <a:cxn ang="0">
                  <a:pos x="T6" y="T7"/>
                </a:cxn>
                <a:cxn ang="0">
                  <a:pos x="T8" y="T9"/>
                </a:cxn>
                <a:cxn ang="0">
                  <a:pos x="T10" y="T11"/>
                </a:cxn>
              </a:cxnLst>
              <a:rect l="0" t="0" r="r" b="b"/>
              <a:pathLst>
                <a:path w="15" h="13">
                  <a:moveTo>
                    <a:pt x="3" y="11"/>
                  </a:moveTo>
                  <a:cubicBezTo>
                    <a:pt x="0" y="13"/>
                    <a:pt x="0" y="13"/>
                    <a:pt x="0" y="13"/>
                  </a:cubicBezTo>
                  <a:cubicBezTo>
                    <a:pt x="4" y="11"/>
                    <a:pt x="6" y="10"/>
                    <a:pt x="11" y="7"/>
                  </a:cubicBezTo>
                  <a:cubicBezTo>
                    <a:pt x="15" y="2"/>
                    <a:pt x="15" y="1"/>
                    <a:pt x="15" y="0"/>
                  </a:cubicBezTo>
                  <a:cubicBezTo>
                    <a:pt x="11" y="4"/>
                    <a:pt x="7" y="8"/>
                    <a:pt x="2" y="12"/>
                  </a:cubicBezTo>
                  <a:lnTo>
                    <a:pt x="3"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 name="Freeform 20146"/>
            <p:cNvSpPr/>
            <p:nvPr/>
          </p:nvSpPr>
          <p:spPr bwMode="auto">
            <a:xfrm>
              <a:off x="2049463" y="4181476"/>
              <a:ext cx="74613" cy="58738"/>
            </a:xfrm>
            <a:custGeom>
              <a:avLst/>
              <a:gdLst>
                <a:gd name="T0" fmla="*/ 10 w 22"/>
                <a:gd name="T1" fmla="*/ 10 h 17"/>
                <a:gd name="T2" fmla="*/ 12 w 22"/>
                <a:gd name="T3" fmla="*/ 3 h 17"/>
                <a:gd name="T4" fmla="*/ 3 w 22"/>
                <a:gd name="T5" fmla="*/ 13 h 17"/>
                <a:gd name="T6" fmla="*/ 10 w 22"/>
                <a:gd name="T7" fmla="*/ 10 h 17"/>
                <a:gd name="T8" fmla="*/ 3 w 22"/>
                <a:gd name="T9" fmla="*/ 16 h 17"/>
                <a:gd name="T10" fmla="*/ 10 w 22"/>
                <a:gd name="T11" fmla="*/ 11 h 17"/>
                <a:gd name="T12" fmla="*/ 10 w 22"/>
                <a:gd name="T13" fmla="*/ 11 h 17"/>
                <a:gd name="T14" fmla="*/ 10 w 22"/>
                <a:gd name="T15" fmla="*/ 11 h 17"/>
                <a:gd name="T16" fmla="*/ 10 w 22"/>
                <a:gd name="T17" fmla="*/ 11 h 17"/>
                <a:gd name="T18" fmla="*/ 10 w 22"/>
                <a:gd name="T19" fmla="*/ 11 h 17"/>
                <a:gd name="T20" fmla="*/ 10 w 22"/>
                <a:gd name="T21" fmla="*/ 11 h 17"/>
                <a:gd name="T22" fmla="*/ 10 w 22"/>
                <a:gd name="T23" fmla="*/ 10 h 17"/>
                <a:gd name="T24" fmla="*/ 10 w 22"/>
                <a:gd name="T25" fmla="*/ 11 h 17"/>
                <a:gd name="T26" fmla="*/ 10 w 22"/>
                <a:gd name="T27" fmla="*/ 11 h 17"/>
                <a:gd name="T28" fmla="*/ 10 w 22"/>
                <a:gd name="T29" fmla="*/ 11 h 17"/>
                <a:gd name="T30" fmla="*/ 22 w 22"/>
                <a:gd name="T31" fmla="*/ 0 h 17"/>
                <a:gd name="T32" fmla="*/ 10 w 22"/>
                <a:gd name="T33"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7">
                  <a:moveTo>
                    <a:pt x="10" y="10"/>
                  </a:moveTo>
                  <a:cubicBezTo>
                    <a:pt x="11" y="7"/>
                    <a:pt x="17" y="1"/>
                    <a:pt x="12" y="3"/>
                  </a:cubicBezTo>
                  <a:cubicBezTo>
                    <a:pt x="4" y="9"/>
                    <a:pt x="7" y="9"/>
                    <a:pt x="3" y="13"/>
                  </a:cubicBezTo>
                  <a:cubicBezTo>
                    <a:pt x="16" y="3"/>
                    <a:pt x="0" y="17"/>
                    <a:pt x="10" y="10"/>
                  </a:cubicBezTo>
                  <a:cubicBezTo>
                    <a:pt x="8" y="12"/>
                    <a:pt x="5" y="14"/>
                    <a:pt x="3" y="16"/>
                  </a:cubicBezTo>
                  <a:cubicBezTo>
                    <a:pt x="6" y="14"/>
                    <a:pt x="8" y="13"/>
                    <a:pt x="10" y="11"/>
                  </a:cubicBezTo>
                  <a:cubicBezTo>
                    <a:pt x="10" y="11"/>
                    <a:pt x="10" y="11"/>
                    <a:pt x="10" y="11"/>
                  </a:cubicBezTo>
                  <a:cubicBezTo>
                    <a:pt x="10" y="11"/>
                    <a:pt x="10" y="11"/>
                    <a:pt x="10" y="11"/>
                  </a:cubicBezTo>
                  <a:cubicBezTo>
                    <a:pt x="10" y="11"/>
                    <a:pt x="10" y="11"/>
                    <a:pt x="10" y="11"/>
                  </a:cubicBezTo>
                  <a:cubicBezTo>
                    <a:pt x="9" y="12"/>
                    <a:pt x="9" y="12"/>
                    <a:pt x="10" y="11"/>
                  </a:cubicBezTo>
                  <a:cubicBezTo>
                    <a:pt x="10" y="11"/>
                    <a:pt x="10" y="11"/>
                    <a:pt x="10" y="11"/>
                  </a:cubicBezTo>
                  <a:cubicBezTo>
                    <a:pt x="10" y="11"/>
                    <a:pt x="10" y="10"/>
                    <a:pt x="10" y="10"/>
                  </a:cubicBezTo>
                  <a:cubicBezTo>
                    <a:pt x="14" y="7"/>
                    <a:pt x="11" y="10"/>
                    <a:pt x="10" y="11"/>
                  </a:cubicBezTo>
                  <a:cubicBezTo>
                    <a:pt x="10" y="11"/>
                    <a:pt x="10" y="11"/>
                    <a:pt x="10" y="11"/>
                  </a:cubicBezTo>
                  <a:cubicBezTo>
                    <a:pt x="10" y="11"/>
                    <a:pt x="10" y="11"/>
                    <a:pt x="10" y="11"/>
                  </a:cubicBezTo>
                  <a:cubicBezTo>
                    <a:pt x="14" y="8"/>
                    <a:pt x="18" y="4"/>
                    <a:pt x="22" y="0"/>
                  </a:cubicBezTo>
                  <a:cubicBezTo>
                    <a:pt x="19" y="2"/>
                    <a:pt x="16" y="5"/>
                    <a:pt x="1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 name="Freeform 20147"/>
            <p:cNvSpPr/>
            <p:nvPr/>
          </p:nvSpPr>
          <p:spPr bwMode="auto">
            <a:xfrm>
              <a:off x="1868488" y="4379913"/>
              <a:ext cx="3175" cy="6350"/>
            </a:xfrm>
            <a:custGeom>
              <a:avLst/>
              <a:gdLst>
                <a:gd name="T0" fmla="*/ 0 w 1"/>
                <a:gd name="T1" fmla="*/ 2 h 2"/>
                <a:gd name="T2" fmla="*/ 1 w 1"/>
                <a:gd name="T3" fmla="*/ 2 h 2"/>
                <a:gd name="T4" fmla="*/ 0 w 1"/>
                <a:gd name="T5" fmla="*/ 2 h 2"/>
              </a:gdLst>
              <a:ahLst/>
              <a:cxnLst>
                <a:cxn ang="0">
                  <a:pos x="T0" y="T1"/>
                </a:cxn>
                <a:cxn ang="0">
                  <a:pos x="T2" y="T3"/>
                </a:cxn>
                <a:cxn ang="0">
                  <a:pos x="T4" y="T5"/>
                </a:cxn>
              </a:cxnLst>
              <a:rect l="0" t="0" r="r" b="b"/>
              <a:pathLst>
                <a:path w="1" h="2">
                  <a:moveTo>
                    <a:pt x="0" y="2"/>
                  </a:moveTo>
                  <a:cubicBezTo>
                    <a:pt x="1" y="1"/>
                    <a:pt x="1" y="2"/>
                    <a:pt x="1" y="2"/>
                  </a:cubicBezTo>
                  <a:cubicBezTo>
                    <a:pt x="1" y="1"/>
                    <a:pt x="1"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 name="Freeform 20148"/>
            <p:cNvSpPr/>
            <p:nvPr/>
          </p:nvSpPr>
          <p:spPr bwMode="auto">
            <a:xfrm>
              <a:off x="1862138" y="4351338"/>
              <a:ext cx="50800" cy="58738"/>
            </a:xfrm>
            <a:custGeom>
              <a:avLst/>
              <a:gdLst>
                <a:gd name="T0" fmla="*/ 7 w 15"/>
                <a:gd name="T1" fmla="*/ 5 h 17"/>
                <a:gd name="T2" fmla="*/ 4 w 15"/>
                <a:gd name="T3" fmla="*/ 10 h 17"/>
                <a:gd name="T4" fmla="*/ 3 w 15"/>
                <a:gd name="T5" fmla="*/ 10 h 17"/>
                <a:gd name="T6" fmla="*/ 4 w 15"/>
                <a:gd name="T7" fmla="*/ 11 h 17"/>
                <a:gd name="T8" fmla="*/ 5 w 15"/>
                <a:gd name="T9" fmla="*/ 10 h 17"/>
                <a:gd name="T10" fmla="*/ 15 w 15"/>
                <a:gd name="T11" fmla="*/ 1 h 17"/>
                <a:gd name="T12" fmla="*/ 7 w 15"/>
                <a:gd name="T13" fmla="*/ 5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7" y="5"/>
                  </a:moveTo>
                  <a:cubicBezTo>
                    <a:pt x="6" y="6"/>
                    <a:pt x="6" y="7"/>
                    <a:pt x="4" y="10"/>
                  </a:cubicBezTo>
                  <a:cubicBezTo>
                    <a:pt x="2" y="13"/>
                    <a:pt x="4" y="10"/>
                    <a:pt x="3" y="10"/>
                  </a:cubicBezTo>
                  <a:cubicBezTo>
                    <a:pt x="2" y="12"/>
                    <a:pt x="0" y="17"/>
                    <a:pt x="4" y="11"/>
                  </a:cubicBezTo>
                  <a:cubicBezTo>
                    <a:pt x="5" y="10"/>
                    <a:pt x="5" y="10"/>
                    <a:pt x="5" y="10"/>
                  </a:cubicBezTo>
                  <a:cubicBezTo>
                    <a:pt x="8" y="5"/>
                    <a:pt x="15" y="0"/>
                    <a:pt x="15" y="1"/>
                  </a:cubicBezTo>
                  <a:cubicBezTo>
                    <a:pt x="12" y="2"/>
                    <a:pt x="10" y="2"/>
                    <a:pt x="7"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 name="Freeform 20149"/>
            <p:cNvSpPr/>
            <p:nvPr/>
          </p:nvSpPr>
          <p:spPr bwMode="auto">
            <a:xfrm>
              <a:off x="1971676" y="4252913"/>
              <a:ext cx="39688" cy="30163"/>
            </a:xfrm>
            <a:custGeom>
              <a:avLst/>
              <a:gdLst>
                <a:gd name="T0" fmla="*/ 2 w 12"/>
                <a:gd name="T1" fmla="*/ 9 h 9"/>
                <a:gd name="T2" fmla="*/ 12 w 12"/>
                <a:gd name="T3" fmla="*/ 0 h 9"/>
                <a:gd name="T4" fmla="*/ 6 w 12"/>
                <a:gd name="T5" fmla="*/ 3 h 9"/>
                <a:gd name="T6" fmla="*/ 6 w 12"/>
                <a:gd name="T7" fmla="*/ 3 h 9"/>
                <a:gd name="T8" fmla="*/ 2 w 12"/>
                <a:gd name="T9" fmla="*/ 9 h 9"/>
              </a:gdLst>
              <a:ahLst/>
              <a:cxnLst>
                <a:cxn ang="0">
                  <a:pos x="T0" y="T1"/>
                </a:cxn>
                <a:cxn ang="0">
                  <a:pos x="T2" y="T3"/>
                </a:cxn>
                <a:cxn ang="0">
                  <a:pos x="T4" y="T5"/>
                </a:cxn>
                <a:cxn ang="0">
                  <a:pos x="T6" y="T7"/>
                </a:cxn>
                <a:cxn ang="0">
                  <a:pos x="T8" y="T9"/>
                </a:cxn>
              </a:cxnLst>
              <a:rect l="0" t="0" r="r" b="b"/>
              <a:pathLst>
                <a:path w="12" h="9">
                  <a:moveTo>
                    <a:pt x="2" y="9"/>
                  </a:moveTo>
                  <a:cubicBezTo>
                    <a:pt x="5" y="6"/>
                    <a:pt x="8" y="3"/>
                    <a:pt x="12" y="0"/>
                  </a:cubicBezTo>
                  <a:cubicBezTo>
                    <a:pt x="6" y="3"/>
                    <a:pt x="6" y="3"/>
                    <a:pt x="6" y="3"/>
                  </a:cubicBezTo>
                  <a:cubicBezTo>
                    <a:pt x="6" y="3"/>
                    <a:pt x="6" y="3"/>
                    <a:pt x="6" y="3"/>
                  </a:cubicBezTo>
                  <a:cubicBezTo>
                    <a:pt x="0" y="8"/>
                    <a:pt x="2" y="8"/>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 name="Freeform 20150"/>
            <p:cNvSpPr/>
            <p:nvPr/>
          </p:nvSpPr>
          <p:spPr bwMode="auto">
            <a:xfrm>
              <a:off x="2184401" y="4116388"/>
              <a:ext cx="11113" cy="23813"/>
            </a:xfrm>
            <a:custGeom>
              <a:avLst/>
              <a:gdLst>
                <a:gd name="T0" fmla="*/ 0 w 3"/>
                <a:gd name="T1" fmla="*/ 5 h 7"/>
                <a:gd name="T2" fmla="*/ 0 w 3"/>
                <a:gd name="T3" fmla="*/ 7 h 7"/>
                <a:gd name="T4" fmla="*/ 3 w 3"/>
                <a:gd name="T5" fmla="*/ 0 h 7"/>
                <a:gd name="T6" fmla="*/ 0 w 3"/>
                <a:gd name="T7" fmla="*/ 5 h 7"/>
              </a:gdLst>
              <a:ahLst/>
              <a:cxnLst>
                <a:cxn ang="0">
                  <a:pos x="T0" y="T1"/>
                </a:cxn>
                <a:cxn ang="0">
                  <a:pos x="T2" y="T3"/>
                </a:cxn>
                <a:cxn ang="0">
                  <a:pos x="T4" y="T5"/>
                </a:cxn>
                <a:cxn ang="0">
                  <a:pos x="T6" y="T7"/>
                </a:cxn>
              </a:cxnLst>
              <a:rect l="0" t="0" r="r" b="b"/>
              <a:pathLst>
                <a:path w="3" h="7">
                  <a:moveTo>
                    <a:pt x="0" y="5"/>
                  </a:moveTo>
                  <a:cubicBezTo>
                    <a:pt x="0" y="7"/>
                    <a:pt x="0" y="7"/>
                    <a:pt x="0" y="7"/>
                  </a:cubicBezTo>
                  <a:cubicBezTo>
                    <a:pt x="1" y="5"/>
                    <a:pt x="2" y="2"/>
                    <a:pt x="3" y="0"/>
                  </a:cubicBezTo>
                  <a:cubicBezTo>
                    <a:pt x="2" y="1"/>
                    <a:pt x="1" y="3"/>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 name="Freeform 20151"/>
            <p:cNvSpPr/>
            <p:nvPr/>
          </p:nvSpPr>
          <p:spPr bwMode="auto">
            <a:xfrm>
              <a:off x="2225676" y="4065588"/>
              <a:ext cx="9525" cy="20638"/>
            </a:xfrm>
            <a:custGeom>
              <a:avLst/>
              <a:gdLst>
                <a:gd name="T0" fmla="*/ 0 w 3"/>
                <a:gd name="T1" fmla="*/ 5 h 6"/>
                <a:gd name="T2" fmla="*/ 1 w 3"/>
                <a:gd name="T3" fmla="*/ 6 h 6"/>
                <a:gd name="T4" fmla="*/ 1 w 3"/>
                <a:gd name="T5" fmla="*/ 5 h 6"/>
                <a:gd name="T6" fmla="*/ 2 w 3"/>
                <a:gd name="T7" fmla="*/ 4 h 6"/>
                <a:gd name="T8" fmla="*/ 3 w 3"/>
                <a:gd name="T9" fmla="*/ 0 h 6"/>
                <a:gd name="T10" fmla="*/ 1 w 3"/>
                <a:gd name="T11" fmla="*/ 3 h 6"/>
                <a:gd name="T12" fmla="*/ 0 w 3"/>
                <a:gd name="T13" fmla="*/ 4 h 6"/>
                <a:gd name="T14" fmla="*/ 0 w 3"/>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5"/>
                  </a:moveTo>
                  <a:cubicBezTo>
                    <a:pt x="1" y="6"/>
                    <a:pt x="1" y="6"/>
                    <a:pt x="1" y="6"/>
                  </a:cubicBezTo>
                  <a:cubicBezTo>
                    <a:pt x="1" y="5"/>
                    <a:pt x="1" y="5"/>
                    <a:pt x="1" y="5"/>
                  </a:cubicBezTo>
                  <a:cubicBezTo>
                    <a:pt x="2" y="4"/>
                    <a:pt x="2" y="4"/>
                    <a:pt x="2" y="4"/>
                  </a:cubicBezTo>
                  <a:cubicBezTo>
                    <a:pt x="3" y="0"/>
                    <a:pt x="3" y="0"/>
                    <a:pt x="3" y="0"/>
                  </a:cubicBezTo>
                  <a:cubicBezTo>
                    <a:pt x="1" y="3"/>
                    <a:pt x="1" y="3"/>
                    <a:pt x="1" y="3"/>
                  </a:cubicBezTo>
                  <a:cubicBezTo>
                    <a:pt x="1" y="3"/>
                    <a:pt x="1" y="4"/>
                    <a:pt x="0" y="4"/>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 name="Freeform 20152"/>
            <p:cNvSpPr/>
            <p:nvPr/>
          </p:nvSpPr>
          <p:spPr bwMode="auto">
            <a:xfrm>
              <a:off x="1243013" y="3973513"/>
              <a:ext cx="11113" cy="17463"/>
            </a:xfrm>
            <a:custGeom>
              <a:avLst/>
              <a:gdLst>
                <a:gd name="T0" fmla="*/ 3 w 3"/>
                <a:gd name="T1" fmla="*/ 5 h 5"/>
                <a:gd name="T2" fmla="*/ 0 w 3"/>
                <a:gd name="T3" fmla="*/ 0 h 5"/>
                <a:gd name="T4" fmla="*/ 3 w 3"/>
                <a:gd name="T5" fmla="*/ 5 h 5"/>
              </a:gdLst>
              <a:ahLst/>
              <a:cxnLst>
                <a:cxn ang="0">
                  <a:pos x="T0" y="T1"/>
                </a:cxn>
                <a:cxn ang="0">
                  <a:pos x="T2" y="T3"/>
                </a:cxn>
                <a:cxn ang="0">
                  <a:pos x="T4" y="T5"/>
                </a:cxn>
              </a:cxnLst>
              <a:rect l="0" t="0" r="r" b="b"/>
              <a:pathLst>
                <a:path w="3" h="5">
                  <a:moveTo>
                    <a:pt x="3" y="5"/>
                  </a:moveTo>
                  <a:cubicBezTo>
                    <a:pt x="0" y="0"/>
                    <a:pt x="0" y="0"/>
                    <a:pt x="0" y="0"/>
                  </a:cubicBezTo>
                  <a:cubicBezTo>
                    <a:pt x="1" y="3"/>
                    <a:pt x="2" y="4"/>
                    <a:pt x="3"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 name="Freeform 20153"/>
            <p:cNvSpPr/>
            <p:nvPr/>
          </p:nvSpPr>
          <p:spPr bwMode="auto">
            <a:xfrm>
              <a:off x="1346201" y="3913188"/>
              <a:ext cx="3175" cy="9525"/>
            </a:xfrm>
            <a:custGeom>
              <a:avLst/>
              <a:gdLst>
                <a:gd name="T0" fmla="*/ 1 w 1"/>
                <a:gd name="T1" fmla="*/ 2 h 3"/>
                <a:gd name="T2" fmla="*/ 1 w 1"/>
                <a:gd name="T3" fmla="*/ 0 h 3"/>
                <a:gd name="T4" fmla="*/ 1 w 1"/>
                <a:gd name="T5" fmla="*/ 2 h 3"/>
              </a:gdLst>
              <a:ahLst/>
              <a:cxnLst>
                <a:cxn ang="0">
                  <a:pos x="T0" y="T1"/>
                </a:cxn>
                <a:cxn ang="0">
                  <a:pos x="T2" y="T3"/>
                </a:cxn>
                <a:cxn ang="0">
                  <a:pos x="T4" y="T5"/>
                </a:cxn>
              </a:cxnLst>
              <a:rect l="0" t="0" r="r" b="b"/>
              <a:pathLst>
                <a:path w="1" h="3">
                  <a:moveTo>
                    <a:pt x="1" y="2"/>
                  </a:moveTo>
                  <a:cubicBezTo>
                    <a:pt x="1" y="0"/>
                    <a:pt x="1" y="0"/>
                    <a:pt x="1" y="0"/>
                  </a:cubicBezTo>
                  <a:cubicBezTo>
                    <a:pt x="0" y="2"/>
                    <a:pt x="0"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 name="Freeform 20154"/>
            <p:cNvSpPr/>
            <p:nvPr/>
          </p:nvSpPr>
          <p:spPr bwMode="auto">
            <a:xfrm>
              <a:off x="1706563" y="3419476"/>
              <a:ext cx="26988" cy="33338"/>
            </a:xfrm>
            <a:custGeom>
              <a:avLst/>
              <a:gdLst>
                <a:gd name="T0" fmla="*/ 8 w 8"/>
                <a:gd name="T1" fmla="*/ 0 h 10"/>
                <a:gd name="T2" fmla="*/ 1 w 8"/>
                <a:gd name="T3" fmla="*/ 10 h 10"/>
                <a:gd name="T4" fmla="*/ 4 w 8"/>
                <a:gd name="T5" fmla="*/ 9 h 10"/>
                <a:gd name="T6" fmla="*/ 8 w 8"/>
                <a:gd name="T7" fmla="*/ 0 h 10"/>
              </a:gdLst>
              <a:ahLst/>
              <a:cxnLst>
                <a:cxn ang="0">
                  <a:pos x="T0" y="T1"/>
                </a:cxn>
                <a:cxn ang="0">
                  <a:pos x="T2" y="T3"/>
                </a:cxn>
                <a:cxn ang="0">
                  <a:pos x="T4" y="T5"/>
                </a:cxn>
                <a:cxn ang="0">
                  <a:pos x="T6" y="T7"/>
                </a:cxn>
              </a:cxnLst>
              <a:rect l="0" t="0" r="r" b="b"/>
              <a:pathLst>
                <a:path w="8" h="10">
                  <a:moveTo>
                    <a:pt x="8" y="0"/>
                  </a:moveTo>
                  <a:cubicBezTo>
                    <a:pt x="4" y="5"/>
                    <a:pt x="0" y="10"/>
                    <a:pt x="1" y="10"/>
                  </a:cubicBezTo>
                  <a:cubicBezTo>
                    <a:pt x="4" y="9"/>
                    <a:pt x="4" y="9"/>
                    <a:pt x="4" y="9"/>
                  </a:cubicBezTo>
                  <a:cubicBezTo>
                    <a:pt x="5" y="5"/>
                    <a:pt x="6" y="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 name="Freeform 20155"/>
            <p:cNvSpPr/>
            <p:nvPr/>
          </p:nvSpPr>
          <p:spPr bwMode="auto">
            <a:xfrm>
              <a:off x="1471613" y="3402013"/>
              <a:ext cx="6350" cy="12700"/>
            </a:xfrm>
            <a:custGeom>
              <a:avLst/>
              <a:gdLst>
                <a:gd name="T0" fmla="*/ 0 w 2"/>
                <a:gd name="T1" fmla="*/ 0 h 4"/>
                <a:gd name="T2" fmla="*/ 0 w 2"/>
                <a:gd name="T3" fmla="*/ 2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0" y="2"/>
                    <a:pt x="0" y="2"/>
                  </a:cubicBezTo>
                  <a:cubicBezTo>
                    <a:pt x="1" y="3"/>
                    <a:pt x="1" y="3"/>
                    <a:pt x="2" y="4"/>
                  </a:cubicBezTo>
                  <a:cubicBezTo>
                    <a:pt x="1" y="3"/>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4" name="Freeform 20156"/>
            <p:cNvSpPr/>
            <p:nvPr/>
          </p:nvSpPr>
          <p:spPr bwMode="auto">
            <a:xfrm>
              <a:off x="1450976" y="3414713"/>
              <a:ext cx="0" cy="20638"/>
            </a:xfrm>
            <a:custGeom>
              <a:avLst/>
              <a:gdLst>
                <a:gd name="T0" fmla="*/ 6 h 6"/>
                <a:gd name="T1" fmla="*/ 0 h 6"/>
                <a:gd name="T2" fmla="*/ 6 h 6"/>
              </a:gdLst>
              <a:ahLst/>
              <a:cxnLst>
                <a:cxn ang="0">
                  <a:pos x="0" y="T0"/>
                </a:cxn>
                <a:cxn ang="0">
                  <a:pos x="0" y="T1"/>
                </a:cxn>
                <a:cxn ang="0">
                  <a:pos x="0" y="T2"/>
                </a:cxn>
              </a:cxnLst>
              <a:rect l="0" t="0" r="r" b="b"/>
              <a:pathLst>
                <a:path h="6">
                  <a:moveTo>
                    <a:pt x="0" y="6"/>
                  </a:moveTo>
                  <a:cubicBezTo>
                    <a:pt x="0" y="4"/>
                    <a:pt x="0" y="2"/>
                    <a:pt x="0" y="0"/>
                  </a:cubicBezTo>
                  <a:cubicBezTo>
                    <a:pt x="0" y="1"/>
                    <a:pt x="0"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5" name="Freeform 20157"/>
            <p:cNvSpPr/>
            <p:nvPr/>
          </p:nvSpPr>
          <p:spPr bwMode="auto">
            <a:xfrm>
              <a:off x="1042988" y="3455988"/>
              <a:ext cx="14288" cy="11113"/>
            </a:xfrm>
            <a:custGeom>
              <a:avLst/>
              <a:gdLst>
                <a:gd name="T0" fmla="*/ 4 w 4"/>
                <a:gd name="T1" fmla="*/ 2 h 3"/>
                <a:gd name="T2" fmla="*/ 0 w 4"/>
                <a:gd name="T3" fmla="*/ 0 h 3"/>
                <a:gd name="T4" fmla="*/ 3 w 4"/>
                <a:gd name="T5" fmla="*/ 3 h 3"/>
                <a:gd name="T6" fmla="*/ 4 w 4"/>
                <a:gd name="T7" fmla="*/ 2 h 3"/>
              </a:gdLst>
              <a:ahLst/>
              <a:cxnLst>
                <a:cxn ang="0">
                  <a:pos x="T0" y="T1"/>
                </a:cxn>
                <a:cxn ang="0">
                  <a:pos x="T2" y="T3"/>
                </a:cxn>
                <a:cxn ang="0">
                  <a:pos x="T4" y="T5"/>
                </a:cxn>
                <a:cxn ang="0">
                  <a:pos x="T6" y="T7"/>
                </a:cxn>
              </a:cxnLst>
              <a:rect l="0" t="0" r="r" b="b"/>
              <a:pathLst>
                <a:path w="4" h="3">
                  <a:moveTo>
                    <a:pt x="4" y="2"/>
                  </a:moveTo>
                  <a:cubicBezTo>
                    <a:pt x="3" y="1"/>
                    <a:pt x="2" y="1"/>
                    <a:pt x="0" y="0"/>
                  </a:cubicBezTo>
                  <a:cubicBezTo>
                    <a:pt x="2" y="2"/>
                    <a:pt x="3" y="3"/>
                    <a:pt x="3" y="3"/>
                  </a:cubicBezTo>
                  <a:cubicBezTo>
                    <a:pt x="4" y="3"/>
                    <a:pt x="4"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6" name="Freeform 20158"/>
            <p:cNvSpPr/>
            <p:nvPr/>
          </p:nvSpPr>
          <p:spPr bwMode="auto">
            <a:xfrm>
              <a:off x="1814513" y="3940176"/>
              <a:ext cx="3175" cy="36513"/>
            </a:xfrm>
            <a:custGeom>
              <a:avLst/>
              <a:gdLst>
                <a:gd name="T0" fmla="*/ 1 w 1"/>
                <a:gd name="T1" fmla="*/ 11 h 11"/>
                <a:gd name="T2" fmla="*/ 1 w 1"/>
                <a:gd name="T3" fmla="*/ 5 h 11"/>
                <a:gd name="T4" fmla="*/ 1 w 1"/>
                <a:gd name="T5" fmla="*/ 0 h 11"/>
                <a:gd name="T6" fmla="*/ 1 w 1"/>
                <a:gd name="T7" fmla="*/ 11 h 11"/>
              </a:gdLst>
              <a:ahLst/>
              <a:cxnLst>
                <a:cxn ang="0">
                  <a:pos x="T0" y="T1"/>
                </a:cxn>
                <a:cxn ang="0">
                  <a:pos x="T2" y="T3"/>
                </a:cxn>
                <a:cxn ang="0">
                  <a:pos x="T4" y="T5"/>
                </a:cxn>
                <a:cxn ang="0">
                  <a:pos x="T6" y="T7"/>
                </a:cxn>
              </a:cxnLst>
              <a:rect l="0" t="0" r="r" b="b"/>
              <a:pathLst>
                <a:path w="1" h="11">
                  <a:moveTo>
                    <a:pt x="1" y="11"/>
                  </a:moveTo>
                  <a:cubicBezTo>
                    <a:pt x="1" y="9"/>
                    <a:pt x="1" y="7"/>
                    <a:pt x="1" y="5"/>
                  </a:cubicBezTo>
                  <a:cubicBezTo>
                    <a:pt x="1" y="3"/>
                    <a:pt x="1" y="1"/>
                    <a:pt x="1" y="0"/>
                  </a:cubicBezTo>
                  <a:cubicBezTo>
                    <a:pt x="0" y="5"/>
                    <a:pt x="0" y="10"/>
                    <a:pt x="1"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7" name="Freeform 20159"/>
            <p:cNvSpPr/>
            <p:nvPr/>
          </p:nvSpPr>
          <p:spPr bwMode="auto">
            <a:xfrm>
              <a:off x="1281113" y="3895726"/>
              <a:ext cx="3175" cy="9525"/>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8" name="Freeform 20160"/>
            <p:cNvSpPr/>
            <p:nvPr/>
          </p:nvSpPr>
          <p:spPr bwMode="auto">
            <a:xfrm>
              <a:off x="1817688" y="3892551"/>
              <a:ext cx="3175" cy="47625"/>
            </a:xfrm>
            <a:custGeom>
              <a:avLst/>
              <a:gdLst>
                <a:gd name="T0" fmla="*/ 1 w 1"/>
                <a:gd name="T1" fmla="*/ 0 h 14"/>
                <a:gd name="T2" fmla="*/ 0 w 1"/>
                <a:gd name="T3" fmla="*/ 3 h 14"/>
                <a:gd name="T4" fmla="*/ 0 w 1"/>
                <a:gd name="T5" fmla="*/ 8 h 14"/>
                <a:gd name="T6" fmla="*/ 0 w 1"/>
                <a:gd name="T7" fmla="*/ 14 h 14"/>
                <a:gd name="T8" fmla="*/ 1 w 1"/>
                <a:gd name="T9" fmla="*/ 7 h 14"/>
                <a:gd name="T10" fmla="*/ 1 w 1"/>
                <a:gd name="T11" fmla="*/ 0 h 14"/>
              </a:gdLst>
              <a:ahLst/>
              <a:cxnLst>
                <a:cxn ang="0">
                  <a:pos x="T0" y="T1"/>
                </a:cxn>
                <a:cxn ang="0">
                  <a:pos x="T2" y="T3"/>
                </a:cxn>
                <a:cxn ang="0">
                  <a:pos x="T4" y="T5"/>
                </a:cxn>
                <a:cxn ang="0">
                  <a:pos x="T6" y="T7"/>
                </a:cxn>
                <a:cxn ang="0">
                  <a:pos x="T8" y="T9"/>
                </a:cxn>
                <a:cxn ang="0">
                  <a:pos x="T10" y="T11"/>
                </a:cxn>
              </a:cxnLst>
              <a:rect l="0" t="0" r="r" b="b"/>
              <a:pathLst>
                <a:path w="1" h="14">
                  <a:moveTo>
                    <a:pt x="1" y="0"/>
                  </a:moveTo>
                  <a:cubicBezTo>
                    <a:pt x="0" y="1"/>
                    <a:pt x="0" y="2"/>
                    <a:pt x="0" y="3"/>
                  </a:cubicBezTo>
                  <a:cubicBezTo>
                    <a:pt x="0" y="4"/>
                    <a:pt x="0" y="6"/>
                    <a:pt x="0" y="8"/>
                  </a:cubicBezTo>
                  <a:cubicBezTo>
                    <a:pt x="0" y="10"/>
                    <a:pt x="0" y="12"/>
                    <a:pt x="0" y="14"/>
                  </a:cubicBezTo>
                  <a:cubicBezTo>
                    <a:pt x="1" y="12"/>
                    <a:pt x="1" y="9"/>
                    <a:pt x="1" y="7"/>
                  </a:cubicBezTo>
                  <a:cubicBezTo>
                    <a:pt x="1" y="5"/>
                    <a:pt x="1"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9" name="Freeform 20161"/>
            <p:cNvSpPr/>
            <p:nvPr/>
          </p:nvSpPr>
          <p:spPr bwMode="auto">
            <a:xfrm>
              <a:off x="998538" y="4294188"/>
              <a:ext cx="7938" cy="3175"/>
            </a:xfrm>
            <a:custGeom>
              <a:avLst/>
              <a:gdLst>
                <a:gd name="T0" fmla="*/ 0 w 2"/>
                <a:gd name="T1" fmla="*/ 0 h 1"/>
                <a:gd name="T2" fmla="*/ 1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1" y="1"/>
                  </a:cubicBezTo>
                  <a:cubicBezTo>
                    <a:pt x="2"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0" name="Freeform 20162"/>
            <p:cNvSpPr/>
            <p:nvPr/>
          </p:nvSpPr>
          <p:spPr bwMode="auto">
            <a:xfrm>
              <a:off x="1165226" y="4778376"/>
              <a:ext cx="0" cy="23813"/>
            </a:xfrm>
            <a:custGeom>
              <a:avLst/>
              <a:gdLst>
                <a:gd name="T0" fmla="*/ 7 h 7"/>
                <a:gd name="T1" fmla="*/ 0 h 7"/>
                <a:gd name="T2" fmla="*/ 7 h 7"/>
              </a:gdLst>
              <a:ahLst/>
              <a:cxnLst>
                <a:cxn ang="0">
                  <a:pos x="0" y="T0"/>
                </a:cxn>
                <a:cxn ang="0">
                  <a:pos x="0" y="T1"/>
                </a:cxn>
                <a:cxn ang="0">
                  <a:pos x="0" y="T2"/>
                </a:cxn>
              </a:cxnLst>
              <a:rect l="0" t="0" r="r" b="b"/>
              <a:pathLst>
                <a:path h="7">
                  <a:moveTo>
                    <a:pt x="0" y="7"/>
                  </a:moveTo>
                  <a:cubicBezTo>
                    <a:pt x="0" y="5"/>
                    <a:pt x="0" y="3"/>
                    <a:pt x="0" y="0"/>
                  </a:cubicBezTo>
                  <a:cubicBezTo>
                    <a:pt x="0" y="2"/>
                    <a:pt x="0"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1" name="Freeform 20163"/>
            <p:cNvSpPr/>
            <p:nvPr/>
          </p:nvSpPr>
          <p:spPr bwMode="auto">
            <a:xfrm>
              <a:off x="2085976" y="3949701"/>
              <a:ext cx="14288" cy="7938"/>
            </a:xfrm>
            <a:custGeom>
              <a:avLst/>
              <a:gdLst>
                <a:gd name="T0" fmla="*/ 0 w 4"/>
                <a:gd name="T1" fmla="*/ 2 h 2"/>
                <a:gd name="T2" fmla="*/ 0 w 4"/>
                <a:gd name="T3" fmla="*/ 2 h 2"/>
              </a:gdLst>
              <a:ahLst/>
              <a:cxnLst>
                <a:cxn ang="0">
                  <a:pos x="T0" y="T1"/>
                </a:cxn>
                <a:cxn ang="0">
                  <a:pos x="T2" y="T3"/>
                </a:cxn>
              </a:cxnLst>
              <a:rect l="0" t="0" r="r" b="b"/>
              <a:pathLst>
                <a:path w="4" h="2">
                  <a:moveTo>
                    <a:pt x="0" y="2"/>
                  </a:moveTo>
                  <a:cubicBezTo>
                    <a:pt x="4"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2" name="Freeform 20164"/>
            <p:cNvSpPr/>
            <p:nvPr/>
          </p:nvSpPr>
          <p:spPr bwMode="auto">
            <a:xfrm>
              <a:off x="2151063" y="3960813"/>
              <a:ext cx="6350" cy="6350"/>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1" y="1"/>
                    <a:pt x="0" y="1"/>
                    <a:pt x="0" y="2"/>
                  </a:cubicBezTo>
                  <a:cubicBezTo>
                    <a:pt x="0" y="1"/>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3" name="Freeform 20165"/>
            <p:cNvSpPr/>
            <p:nvPr/>
          </p:nvSpPr>
          <p:spPr bwMode="auto">
            <a:xfrm>
              <a:off x="1801813" y="3765551"/>
              <a:ext cx="0" cy="476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4" name="Freeform 20166"/>
            <p:cNvSpPr/>
            <p:nvPr/>
          </p:nvSpPr>
          <p:spPr bwMode="auto">
            <a:xfrm>
              <a:off x="2089151" y="3952876"/>
              <a:ext cx="17463" cy="4763"/>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3" y="0"/>
                    <a:pt x="2" y="0"/>
                    <a:pt x="0" y="1"/>
                  </a:cubicBezTo>
                  <a:cubicBezTo>
                    <a:pt x="1" y="0"/>
                    <a:pt x="2"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5" name="Freeform 20167"/>
            <p:cNvSpPr/>
            <p:nvPr/>
          </p:nvSpPr>
          <p:spPr bwMode="auto">
            <a:xfrm>
              <a:off x="2103438" y="3946526"/>
              <a:ext cx="14288" cy="3175"/>
            </a:xfrm>
            <a:custGeom>
              <a:avLst/>
              <a:gdLst>
                <a:gd name="T0" fmla="*/ 0 w 4"/>
                <a:gd name="T1" fmla="*/ 1 h 1"/>
                <a:gd name="T2" fmla="*/ 3 w 4"/>
                <a:gd name="T3" fmla="*/ 0 h 1"/>
                <a:gd name="T4" fmla="*/ 0 w 4"/>
                <a:gd name="T5" fmla="*/ 1 h 1"/>
              </a:gdLst>
              <a:ahLst/>
              <a:cxnLst>
                <a:cxn ang="0">
                  <a:pos x="T0" y="T1"/>
                </a:cxn>
                <a:cxn ang="0">
                  <a:pos x="T2" y="T3"/>
                </a:cxn>
                <a:cxn ang="0">
                  <a:pos x="T4" y="T5"/>
                </a:cxn>
              </a:cxnLst>
              <a:rect l="0" t="0" r="r" b="b"/>
              <a:pathLst>
                <a:path w="4" h="1">
                  <a:moveTo>
                    <a:pt x="0" y="1"/>
                  </a:moveTo>
                  <a:cubicBezTo>
                    <a:pt x="1" y="1"/>
                    <a:pt x="2" y="1"/>
                    <a:pt x="3" y="0"/>
                  </a:cubicBezTo>
                  <a:cubicBezTo>
                    <a:pt x="4" y="0"/>
                    <a:pt x="3"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6" name="Freeform 20168"/>
            <p:cNvSpPr/>
            <p:nvPr/>
          </p:nvSpPr>
          <p:spPr bwMode="auto">
            <a:xfrm>
              <a:off x="2070101" y="3957638"/>
              <a:ext cx="19050" cy="3175"/>
            </a:xfrm>
            <a:custGeom>
              <a:avLst/>
              <a:gdLst>
                <a:gd name="T0" fmla="*/ 0 w 6"/>
                <a:gd name="T1" fmla="*/ 1 h 1"/>
                <a:gd name="T2" fmla="*/ 6 w 6"/>
                <a:gd name="T3" fmla="*/ 0 h 1"/>
                <a:gd name="T4" fmla="*/ 5 w 6"/>
                <a:gd name="T5" fmla="*/ 0 h 1"/>
                <a:gd name="T6" fmla="*/ 0 w 6"/>
                <a:gd name="T7" fmla="*/ 1 h 1"/>
              </a:gdLst>
              <a:ahLst/>
              <a:cxnLst>
                <a:cxn ang="0">
                  <a:pos x="T0" y="T1"/>
                </a:cxn>
                <a:cxn ang="0">
                  <a:pos x="T2" y="T3"/>
                </a:cxn>
                <a:cxn ang="0">
                  <a:pos x="T4" y="T5"/>
                </a:cxn>
                <a:cxn ang="0">
                  <a:pos x="T6" y="T7"/>
                </a:cxn>
              </a:cxnLst>
              <a:rect l="0" t="0" r="r" b="b"/>
              <a:pathLst>
                <a:path w="6" h="1">
                  <a:moveTo>
                    <a:pt x="0" y="1"/>
                  </a:moveTo>
                  <a:cubicBezTo>
                    <a:pt x="2" y="1"/>
                    <a:pt x="4" y="0"/>
                    <a:pt x="6" y="0"/>
                  </a:cubicBezTo>
                  <a:cubicBezTo>
                    <a:pt x="5" y="0"/>
                    <a:pt x="5" y="0"/>
                    <a:pt x="5" y="0"/>
                  </a:cubicBezTo>
                  <a:cubicBezTo>
                    <a:pt x="4" y="0"/>
                    <a:pt x="2"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7" name="Freeform 20169"/>
            <p:cNvSpPr/>
            <p:nvPr/>
          </p:nvSpPr>
          <p:spPr bwMode="auto">
            <a:xfrm>
              <a:off x="1141413" y="4148138"/>
              <a:ext cx="3175" cy="6350"/>
            </a:xfrm>
            <a:custGeom>
              <a:avLst/>
              <a:gdLst>
                <a:gd name="T0" fmla="*/ 1 w 1"/>
                <a:gd name="T1" fmla="*/ 0 h 2"/>
                <a:gd name="T2" fmla="*/ 1 w 1"/>
                <a:gd name="T3" fmla="*/ 1 h 2"/>
                <a:gd name="T4" fmla="*/ 1 w 1"/>
                <a:gd name="T5" fmla="*/ 1 h 2"/>
                <a:gd name="T6" fmla="*/ 1 w 1"/>
                <a:gd name="T7" fmla="*/ 2 h 2"/>
                <a:gd name="T8" fmla="*/ 0 w 1"/>
                <a:gd name="T9" fmla="*/ 2 h 2"/>
                <a:gd name="T10" fmla="*/ 1 w 1"/>
                <a:gd name="T11" fmla="*/ 2 h 2"/>
                <a:gd name="T12" fmla="*/ 1 w 1"/>
                <a:gd name="T13" fmla="*/ 2 h 2"/>
                <a:gd name="T14" fmla="*/ 1 w 1"/>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0"/>
                  </a:moveTo>
                  <a:cubicBezTo>
                    <a:pt x="1" y="0"/>
                    <a:pt x="1" y="0"/>
                    <a:pt x="1" y="1"/>
                  </a:cubicBezTo>
                  <a:cubicBezTo>
                    <a:pt x="1" y="1"/>
                    <a:pt x="1" y="1"/>
                    <a:pt x="1" y="1"/>
                  </a:cubicBezTo>
                  <a:cubicBezTo>
                    <a:pt x="1" y="2"/>
                    <a:pt x="1" y="2"/>
                    <a:pt x="1" y="2"/>
                  </a:cubicBezTo>
                  <a:cubicBezTo>
                    <a:pt x="0" y="2"/>
                    <a:pt x="0" y="2"/>
                    <a:pt x="0" y="2"/>
                  </a:cubicBezTo>
                  <a:cubicBezTo>
                    <a:pt x="1" y="2"/>
                    <a:pt x="1" y="2"/>
                    <a:pt x="1" y="2"/>
                  </a:cubicBezTo>
                  <a:cubicBezTo>
                    <a:pt x="1" y="2"/>
                    <a:pt x="1" y="2"/>
                    <a:pt x="1" y="2"/>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8" name="Freeform 20170"/>
            <p:cNvSpPr/>
            <p:nvPr/>
          </p:nvSpPr>
          <p:spPr bwMode="auto">
            <a:xfrm>
              <a:off x="1685926" y="3752851"/>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9" name="Freeform 20171"/>
            <p:cNvSpPr/>
            <p:nvPr/>
          </p:nvSpPr>
          <p:spPr bwMode="auto">
            <a:xfrm>
              <a:off x="1665288" y="3756026"/>
              <a:ext cx="20638" cy="44450"/>
            </a:xfrm>
            <a:custGeom>
              <a:avLst/>
              <a:gdLst>
                <a:gd name="T0" fmla="*/ 2 w 6"/>
                <a:gd name="T1" fmla="*/ 13 h 13"/>
                <a:gd name="T2" fmla="*/ 4 w 6"/>
                <a:gd name="T3" fmla="*/ 6 h 13"/>
                <a:gd name="T4" fmla="*/ 6 w 6"/>
                <a:gd name="T5" fmla="*/ 0 h 13"/>
                <a:gd name="T6" fmla="*/ 0 w 6"/>
                <a:gd name="T7" fmla="*/ 2 h 13"/>
                <a:gd name="T8" fmla="*/ 2 w 6"/>
                <a:gd name="T9" fmla="*/ 13 h 13"/>
              </a:gdLst>
              <a:ahLst/>
              <a:cxnLst>
                <a:cxn ang="0">
                  <a:pos x="T0" y="T1"/>
                </a:cxn>
                <a:cxn ang="0">
                  <a:pos x="T2" y="T3"/>
                </a:cxn>
                <a:cxn ang="0">
                  <a:pos x="T4" y="T5"/>
                </a:cxn>
                <a:cxn ang="0">
                  <a:pos x="T6" y="T7"/>
                </a:cxn>
                <a:cxn ang="0">
                  <a:pos x="T8" y="T9"/>
                </a:cxn>
              </a:cxnLst>
              <a:rect l="0" t="0" r="r" b="b"/>
              <a:pathLst>
                <a:path w="6" h="13">
                  <a:moveTo>
                    <a:pt x="2" y="13"/>
                  </a:moveTo>
                  <a:cubicBezTo>
                    <a:pt x="2" y="10"/>
                    <a:pt x="3" y="8"/>
                    <a:pt x="4" y="6"/>
                  </a:cubicBezTo>
                  <a:cubicBezTo>
                    <a:pt x="4" y="4"/>
                    <a:pt x="5" y="2"/>
                    <a:pt x="6" y="0"/>
                  </a:cubicBezTo>
                  <a:cubicBezTo>
                    <a:pt x="4" y="1"/>
                    <a:pt x="2" y="1"/>
                    <a:pt x="0" y="2"/>
                  </a:cubicBezTo>
                  <a:cubicBezTo>
                    <a:pt x="1" y="6"/>
                    <a:pt x="1" y="9"/>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0" name="Freeform 20172"/>
            <p:cNvSpPr>
              <a:spLocks noEditPoints="1"/>
            </p:cNvSpPr>
            <p:nvPr/>
          </p:nvSpPr>
          <p:spPr bwMode="auto">
            <a:xfrm>
              <a:off x="611188" y="3224213"/>
              <a:ext cx="1662113" cy="1712913"/>
            </a:xfrm>
            <a:custGeom>
              <a:avLst/>
              <a:gdLst>
                <a:gd name="T0" fmla="*/ 175 w 489"/>
                <a:gd name="T1" fmla="*/ 200 h 503"/>
                <a:gd name="T2" fmla="*/ 205 w 489"/>
                <a:gd name="T3" fmla="*/ 218 h 503"/>
                <a:gd name="T4" fmla="*/ 222 w 489"/>
                <a:gd name="T5" fmla="*/ 179 h 503"/>
                <a:gd name="T6" fmla="*/ 231 w 489"/>
                <a:gd name="T7" fmla="*/ 119 h 503"/>
                <a:gd name="T8" fmla="*/ 233 w 489"/>
                <a:gd name="T9" fmla="*/ 64 h 503"/>
                <a:gd name="T10" fmla="*/ 244 w 489"/>
                <a:gd name="T11" fmla="*/ 45 h 503"/>
                <a:gd name="T12" fmla="*/ 253 w 489"/>
                <a:gd name="T13" fmla="*/ 54 h 503"/>
                <a:gd name="T14" fmla="*/ 252 w 489"/>
                <a:gd name="T15" fmla="*/ 126 h 503"/>
                <a:gd name="T16" fmla="*/ 265 w 489"/>
                <a:gd name="T17" fmla="*/ 178 h 503"/>
                <a:gd name="T18" fmla="*/ 290 w 489"/>
                <a:gd name="T19" fmla="*/ 194 h 503"/>
                <a:gd name="T20" fmla="*/ 324 w 489"/>
                <a:gd name="T21" fmla="*/ 115 h 503"/>
                <a:gd name="T22" fmla="*/ 351 w 489"/>
                <a:gd name="T23" fmla="*/ 41 h 503"/>
                <a:gd name="T24" fmla="*/ 370 w 489"/>
                <a:gd name="T25" fmla="*/ 20 h 503"/>
                <a:gd name="T26" fmla="*/ 360 w 489"/>
                <a:gd name="T27" fmla="*/ 51 h 503"/>
                <a:gd name="T28" fmla="*/ 368 w 489"/>
                <a:gd name="T29" fmla="*/ 47 h 503"/>
                <a:gd name="T30" fmla="*/ 372 w 489"/>
                <a:gd name="T31" fmla="*/ 86 h 503"/>
                <a:gd name="T32" fmla="*/ 342 w 489"/>
                <a:gd name="T33" fmla="*/ 217 h 503"/>
                <a:gd name="T34" fmla="*/ 347 w 489"/>
                <a:gd name="T35" fmla="*/ 218 h 503"/>
                <a:gd name="T36" fmla="*/ 377 w 489"/>
                <a:gd name="T37" fmla="*/ 243 h 503"/>
                <a:gd name="T38" fmla="*/ 456 w 489"/>
                <a:gd name="T39" fmla="*/ 214 h 503"/>
                <a:gd name="T40" fmla="*/ 482 w 489"/>
                <a:gd name="T41" fmla="*/ 215 h 503"/>
                <a:gd name="T42" fmla="*/ 489 w 489"/>
                <a:gd name="T43" fmla="*/ 210 h 503"/>
                <a:gd name="T44" fmla="*/ 440 w 489"/>
                <a:gd name="T45" fmla="*/ 214 h 503"/>
                <a:gd name="T46" fmla="*/ 364 w 489"/>
                <a:gd name="T47" fmla="*/ 236 h 503"/>
                <a:gd name="T48" fmla="*/ 378 w 489"/>
                <a:gd name="T49" fmla="*/ 77 h 503"/>
                <a:gd name="T50" fmla="*/ 362 w 489"/>
                <a:gd name="T51" fmla="*/ 17 h 503"/>
                <a:gd name="T52" fmla="*/ 331 w 489"/>
                <a:gd name="T53" fmla="*/ 58 h 503"/>
                <a:gd name="T54" fmla="*/ 308 w 489"/>
                <a:gd name="T55" fmla="*/ 144 h 503"/>
                <a:gd name="T56" fmla="*/ 282 w 489"/>
                <a:gd name="T57" fmla="*/ 183 h 503"/>
                <a:gd name="T58" fmla="*/ 265 w 489"/>
                <a:gd name="T59" fmla="*/ 76 h 503"/>
                <a:gd name="T60" fmla="*/ 257 w 489"/>
                <a:gd name="T61" fmla="*/ 32 h 503"/>
                <a:gd name="T62" fmla="*/ 247 w 489"/>
                <a:gd name="T63" fmla="*/ 2 h 503"/>
                <a:gd name="T64" fmla="*/ 221 w 489"/>
                <a:gd name="T65" fmla="*/ 60 h 503"/>
                <a:gd name="T66" fmla="*/ 210 w 489"/>
                <a:gd name="T67" fmla="*/ 161 h 503"/>
                <a:gd name="T68" fmla="*/ 196 w 489"/>
                <a:gd name="T69" fmla="*/ 201 h 503"/>
                <a:gd name="T70" fmla="*/ 164 w 489"/>
                <a:gd name="T71" fmla="*/ 107 h 503"/>
                <a:gd name="T72" fmla="*/ 109 w 489"/>
                <a:gd name="T73" fmla="*/ 33 h 503"/>
                <a:gd name="T74" fmla="*/ 99 w 489"/>
                <a:gd name="T75" fmla="*/ 83 h 503"/>
                <a:gd name="T76" fmla="*/ 137 w 489"/>
                <a:gd name="T77" fmla="*/ 237 h 503"/>
                <a:gd name="T78" fmla="*/ 139 w 489"/>
                <a:gd name="T79" fmla="*/ 250 h 503"/>
                <a:gd name="T80" fmla="*/ 126 w 489"/>
                <a:gd name="T81" fmla="*/ 247 h 503"/>
                <a:gd name="T82" fmla="*/ 32 w 489"/>
                <a:gd name="T83" fmla="*/ 213 h 503"/>
                <a:gd name="T84" fmla="*/ 16 w 489"/>
                <a:gd name="T85" fmla="*/ 269 h 503"/>
                <a:gd name="T86" fmla="*/ 151 w 489"/>
                <a:gd name="T87" fmla="*/ 365 h 503"/>
                <a:gd name="T88" fmla="*/ 176 w 489"/>
                <a:gd name="T89" fmla="*/ 442 h 503"/>
                <a:gd name="T90" fmla="*/ 159 w 489"/>
                <a:gd name="T91" fmla="*/ 350 h 503"/>
                <a:gd name="T92" fmla="*/ 109 w 489"/>
                <a:gd name="T93" fmla="*/ 312 h 503"/>
                <a:gd name="T94" fmla="*/ 16 w 489"/>
                <a:gd name="T95" fmla="*/ 249 h 503"/>
                <a:gd name="T96" fmla="*/ 44 w 489"/>
                <a:gd name="T97" fmla="*/ 222 h 503"/>
                <a:gd name="T98" fmla="*/ 122 w 489"/>
                <a:gd name="T99" fmla="*/ 261 h 503"/>
                <a:gd name="T100" fmla="*/ 154 w 489"/>
                <a:gd name="T101" fmla="*/ 269 h 503"/>
                <a:gd name="T102" fmla="*/ 161 w 489"/>
                <a:gd name="T103" fmla="*/ 278 h 503"/>
                <a:gd name="T104" fmla="*/ 147 w 489"/>
                <a:gd name="T105" fmla="*/ 204 h 503"/>
                <a:gd name="T106" fmla="*/ 124 w 489"/>
                <a:gd name="T107" fmla="*/ 128 h 503"/>
                <a:gd name="T108" fmla="*/ 116 w 489"/>
                <a:gd name="T109" fmla="*/ 68 h 503"/>
                <a:gd name="T110" fmla="*/ 120 w 489"/>
                <a:gd name="T111" fmla="*/ 65 h 503"/>
                <a:gd name="T112" fmla="*/ 148 w 489"/>
                <a:gd name="T113" fmla="*/ 115 h 503"/>
                <a:gd name="T114" fmla="*/ 396 w 489"/>
                <a:gd name="T115" fmla="*/ 23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9" h="503">
                  <a:moveTo>
                    <a:pt x="160" y="149"/>
                  </a:moveTo>
                  <a:cubicBezTo>
                    <a:pt x="161" y="159"/>
                    <a:pt x="161" y="159"/>
                    <a:pt x="161" y="159"/>
                  </a:cubicBezTo>
                  <a:cubicBezTo>
                    <a:pt x="156" y="149"/>
                    <a:pt x="154" y="141"/>
                    <a:pt x="155" y="150"/>
                  </a:cubicBezTo>
                  <a:cubicBezTo>
                    <a:pt x="157" y="150"/>
                    <a:pt x="160" y="158"/>
                    <a:pt x="162" y="167"/>
                  </a:cubicBezTo>
                  <a:cubicBezTo>
                    <a:pt x="165" y="176"/>
                    <a:pt x="168" y="185"/>
                    <a:pt x="171" y="185"/>
                  </a:cubicBezTo>
                  <a:cubicBezTo>
                    <a:pt x="171" y="187"/>
                    <a:pt x="171" y="189"/>
                    <a:pt x="171" y="191"/>
                  </a:cubicBezTo>
                  <a:cubicBezTo>
                    <a:pt x="171" y="190"/>
                    <a:pt x="171" y="189"/>
                    <a:pt x="170" y="188"/>
                  </a:cubicBezTo>
                  <a:cubicBezTo>
                    <a:pt x="170" y="191"/>
                    <a:pt x="171" y="193"/>
                    <a:pt x="172" y="194"/>
                  </a:cubicBezTo>
                  <a:cubicBezTo>
                    <a:pt x="172" y="195"/>
                    <a:pt x="172" y="195"/>
                    <a:pt x="172" y="196"/>
                  </a:cubicBezTo>
                  <a:cubicBezTo>
                    <a:pt x="173" y="196"/>
                    <a:pt x="173" y="197"/>
                    <a:pt x="173" y="197"/>
                  </a:cubicBezTo>
                  <a:cubicBezTo>
                    <a:pt x="174" y="198"/>
                    <a:pt x="175" y="199"/>
                    <a:pt x="175" y="200"/>
                  </a:cubicBezTo>
                  <a:cubicBezTo>
                    <a:pt x="177" y="201"/>
                    <a:pt x="178" y="203"/>
                    <a:pt x="180" y="205"/>
                  </a:cubicBezTo>
                  <a:cubicBezTo>
                    <a:pt x="180" y="207"/>
                    <a:pt x="181" y="208"/>
                    <a:pt x="182" y="210"/>
                  </a:cubicBezTo>
                  <a:cubicBezTo>
                    <a:pt x="183" y="211"/>
                    <a:pt x="184" y="213"/>
                    <a:pt x="186" y="216"/>
                  </a:cubicBezTo>
                  <a:cubicBezTo>
                    <a:pt x="189" y="223"/>
                    <a:pt x="192" y="229"/>
                    <a:pt x="189" y="225"/>
                  </a:cubicBezTo>
                  <a:cubicBezTo>
                    <a:pt x="192" y="229"/>
                    <a:pt x="192" y="229"/>
                    <a:pt x="192" y="229"/>
                  </a:cubicBezTo>
                  <a:cubicBezTo>
                    <a:pt x="192" y="229"/>
                    <a:pt x="193" y="229"/>
                    <a:pt x="193" y="229"/>
                  </a:cubicBezTo>
                  <a:cubicBezTo>
                    <a:pt x="194" y="227"/>
                    <a:pt x="194" y="227"/>
                    <a:pt x="194" y="227"/>
                  </a:cubicBezTo>
                  <a:cubicBezTo>
                    <a:pt x="197" y="225"/>
                    <a:pt x="197" y="225"/>
                    <a:pt x="197" y="225"/>
                  </a:cubicBezTo>
                  <a:cubicBezTo>
                    <a:pt x="198" y="224"/>
                    <a:pt x="200" y="222"/>
                    <a:pt x="201" y="221"/>
                  </a:cubicBezTo>
                  <a:cubicBezTo>
                    <a:pt x="204" y="218"/>
                    <a:pt x="204" y="220"/>
                    <a:pt x="200" y="223"/>
                  </a:cubicBezTo>
                  <a:cubicBezTo>
                    <a:pt x="205" y="218"/>
                    <a:pt x="205" y="218"/>
                    <a:pt x="205" y="218"/>
                  </a:cubicBezTo>
                  <a:cubicBezTo>
                    <a:pt x="206" y="217"/>
                    <a:pt x="208" y="215"/>
                    <a:pt x="209" y="214"/>
                  </a:cubicBezTo>
                  <a:cubicBezTo>
                    <a:pt x="211" y="212"/>
                    <a:pt x="212" y="210"/>
                    <a:pt x="213" y="208"/>
                  </a:cubicBezTo>
                  <a:cubicBezTo>
                    <a:pt x="215" y="205"/>
                    <a:pt x="215" y="205"/>
                    <a:pt x="215" y="205"/>
                  </a:cubicBezTo>
                  <a:cubicBezTo>
                    <a:pt x="216" y="204"/>
                    <a:pt x="216" y="203"/>
                    <a:pt x="217" y="202"/>
                  </a:cubicBezTo>
                  <a:cubicBezTo>
                    <a:pt x="217" y="202"/>
                    <a:pt x="217" y="202"/>
                    <a:pt x="217" y="202"/>
                  </a:cubicBezTo>
                  <a:cubicBezTo>
                    <a:pt x="217" y="201"/>
                    <a:pt x="217" y="200"/>
                    <a:pt x="218" y="199"/>
                  </a:cubicBezTo>
                  <a:cubicBezTo>
                    <a:pt x="218" y="198"/>
                    <a:pt x="218" y="197"/>
                    <a:pt x="219" y="196"/>
                  </a:cubicBezTo>
                  <a:cubicBezTo>
                    <a:pt x="219" y="196"/>
                    <a:pt x="219" y="195"/>
                    <a:pt x="219" y="194"/>
                  </a:cubicBezTo>
                  <a:cubicBezTo>
                    <a:pt x="219" y="192"/>
                    <a:pt x="220" y="190"/>
                    <a:pt x="220" y="188"/>
                  </a:cubicBezTo>
                  <a:cubicBezTo>
                    <a:pt x="222" y="184"/>
                    <a:pt x="220" y="191"/>
                    <a:pt x="221" y="190"/>
                  </a:cubicBezTo>
                  <a:cubicBezTo>
                    <a:pt x="221" y="186"/>
                    <a:pt x="222" y="182"/>
                    <a:pt x="222" y="179"/>
                  </a:cubicBezTo>
                  <a:cubicBezTo>
                    <a:pt x="225" y="175"/>
                    <a:pt x="224" y="184"/>
                    <a:pt x="222" y="191"/>
                  </a:cubicBezTo>
                  <a:cubicBezTo>
                    <a:pt x="226" y="187"/>
                    <a:pt x="226" y="185"/>
                    <a:pt x="226" y="181"/>
                  </a:cubicBezTo>
                  <a:cubicBezTo>
                    <a:pt x="227" y="177"/>
                    <a:pt x="227" y="172"/>
                    <a:pt x="230" y="161"/>
                  </a:cubicBezTo>
                  <a:cubicBezTo>
                    <a:pt x="230" y="165"/>
                    <a:pt x="229" y="168"/>
                    <a:pt x="229" y="172"/>
                  </a:cubicBezTo>
                  <a:cubicBezTo>
                    <a:pt x="233" y="166"/>
                    <a:pt x="233" y="157"/>
                    <a:pt x="236" y="146"/>
                  </a:cubicBezTo>
                  <a:cubicBezTo>
                    <a:pt x="235" y="148"/>
                    <a:pt x="234" y="153"/>
                    <a:pt x="232" y="157"/>
                  </a:cubicBezTo>
                  <a:cubicBezTo>
                    <a:pt x="230" y="161"/>
                    <a:pt x="229" y="163"/>
                    <a:pt x="229" y="157"/>
                  </a:cubicBezTo>
                  <a:cubicBezTo>
                    <a:pt x="229" y="154"/>
                    <a:pt x="230" y="149"/>
                    <a:pt x="229" y="143"/>
                  </a:cubicBezTo>
                  <a:cubicBezTo>
                    <a:pt x="231" y="143"/>
                    <a:pt x="231" y="137"/>
                    <a:pt x="231" y="130"/>
                  </a:cubicBezTo>
                  <a:cubicBezTo>
                    <a:pt x="234" y="131"/>
                    <a:pt x="234" y="131"/>
                    <a:pt x="234" y="131"/>
                  </a:cubicBezTo>
                  <a:cubicBezTo>
                    <a:pt x="233" y="123"/>
                    <a:pt x="232" y="123"/>
                    <a:pt x="231" y="119"/>
                  </a:cubicBezTo>
                  <a:cubicBezTo>
                    <a:pt x="231" y="110"/>
                    <a:pt x="234" y="108"/>
                    <a:pt x="235" y="106"/>
                  </a:cubicBezTo>
                  <a:cubicBezTo>
                    <a:pt x="236" y="92"/>
                    <a:pt x="232" y="116"/>
                    <a:pt x="232" y="99"/>
                  </a:cubicBezTo>
                  <a:cubicBezTo>
                    <a:pt x="233" y="94"/>
                    <a:pt x="233" y="89"/>
                    <a:pt x="233" y="84"/>
                  </a:cubicBezTo>
                  <a:cubicBezTo>
                    <a:pt x="233" y="82"/>
                    <a:pt x="233" y="81"/>
                    <a:pt x="233" y="80"/>
                  </a:cubicBezTo>
                  <a:cubicBezTo>
                    <a:pt x="233" y="78"/>
                    <a:pt x="233" y="77"/>
                    <a:pt x="233" y="76"/>
                  </a:cubicBezTo>
                  <a:cubicBezTo>
                    <a:pt x="233" y="75"/>
                    <a:pt x="233" y="73"/>
                    <a:pt x="232" y="71"/>
                  </a:cubicBezTo>
                  <a:cubicBezTo>
                    <a:pt x="233" y="70"/>
                    <a:pt x="233" y="70"/>
                    <a:pt x="234" y="71"/>
                  </a:cubicBezTo>
                  <a:cubicBezTo>
                    <a:pt x="234" y="72"/>
                    <a:pt x="234" y="73"/>
                    <a:pt x="235" y="73"/>
                  </a:cubicBezTo>
                  <a:cubicBezTo>
                    <a:pt x="234" y="71"/>
                    <a:pt x="234" y="69"/>
                    <a:pt x="233" y="67"/>
                  </a:cubicBezTo>
                  <a:cubicBezTo>
                    <a:pt x="234" y="67"/>
                    <a:pt x="234" y="68"/>
                    <a:pt x="234" y="68"/>
                  </a:cubicBezTo>
                  <a:cubicBezTo>
                    <a:pt x="234" y="66"/>
                    <a:pt x="234" y="65"/>
                    <a:pt x="233" y="64"/>
                  </a:cubicBezTo>
                  <a:cubicBezTo>
                    <a:pt x="233" y="63"/>
                    <a:pt x="233" y="61"/>
                    <a:pt x="233" y="57"/>
                  </a:cubicBezTo>
                  <a:cubicBezTo>
                    <a:pt x="232" y="54"/>
                    <a:pt x="234" y="52"/>
                    <a:pt x="236" y="52"/>
                  </a:cubicBezTo>
                  <a:cubicBezTo>
                    <a:pt x="237" y="51"/>
                    <a:pt x="237" y="51"/>
                    <a:pt x="238" y="50"/>
                  </a:cubicBezTo>
                  <a:cubicBezTo>
                    <a:pt x="239" y="49"/>
                    <a:pt x="240" y="47"/>
                    <a:pt x="241" y="43"/>
                  </a:cubicBezTo>
                  <a:cubicBezTo>
                    <a:pt x="242" y="44"/>
                    <a:pt x="240" y="50"/>
                    <a:pt x="240" y="53"/>
                  </a:cubicBezTo>
                  <a:cubicBezTo>
                    <a:pt x="241" y="51"/>
                    <a:pt x="241" y="50"/>
                    <a:pt x="242" y="48"/>
                  </a:cubicBezTo>
                  <a:cubicBezTo>
                    <a:pt x="242" y="48"/>
                    <a:pt x="243" y="47"/>
                    <a:pt x="243" y="46"/>
                  </a:cubicBezTo>
                  <a:cubicBezTo>
                    <a:pt x="243" y="46"/>
                    <a:pt x="243" y="46"/>
                    <a:pt x="243" y="46"/>
                  </a:cubicBezTo>
                  <a:cubicBezTo>
                    <a:pt x="243" y="45"/>
                    <a:pt x="243" y="45"/>
                    <a:pt x="243" y="45"/>
                  </a:cubicBezTo>
                  <a:cubicBezTo>
                    <a:pt x="243" y="45"/>
                    <a:pt x="243" y="45"/>
                    <a:pt x="243" y="45"/>
                  </a:cubicBezTo>
                  <a:cubicBezTo>
                    <a:pt x="244" y="45"/>
                    <a:pt x="244" y="45"/>
                    <a:pt x="244" y="45"/>
                  </a:cubicBezTo>
                  <a:cubicBezTo>
                    <a:pt x="245" y="45"/>
                    <a:pt x="246" y="44"/>
                    <a:pt x="247" y="44"/>
                  </a:cubicBezTo>
                  <a:cubicBezTo>
                    <a:pt x="248" y="48"/>
                    <a:pt x="247" y="52"/>
                    <a:pt x="247" y="56"/>
                  </a:cubicBezTo>
                  <a:cubicBezTo>
                    <a:pt x="248" y="51"/>
                    <a:pt x="248" y="48"/>
                    <a:pt x="250" y="47"/>
                  </a:cubicBezTo>
                  <a:cubicBezTo>
                    <a:pt x="251" y="47"/>
                    <a:pt x="252" y="49"/>
                    <a:pt x="253" y="52"/>
                  </a:cubicBezTo>
                  <a:cubicBezTo>
                    <a:pt x="254" y="48"/>
                    <a:pt x="254" y="44"/>
                    <a:pt x="254" y="41"/>
                  </a:cubicBezTo>
                  <a:cubicBezTo>
                    <a:pt x="256" y="48"/>
                    <a:pt x="256" y="48"/>
                    <a:pt x="256" y="48"/>
                  </a:cubicBezTo>
                  <a:cubicBezTo>
                    <a:pt x="256" y="50"/>
                    <a:pt x="257" y="53"/>
                    <a:pt x="257" y="55"/>
                  </a:cubicBezTo>
                  <a:cubicBezTo>
                    <a:pt x="257" y="58"/>
                    <a:pt x="256" y="57"/>
                    <a:pt x="255" y="56"/>
                  </a:cubicBezTo>
                  <a:cubicBezTo>
                    <a:pt x="255" y="57"/>
                    <a:pt x="255" y="58"/>
                    <a:pt x="255" y="58"/>
                  </a:cubicBezTo>
                  <a:cubicBezTo>
                    <a:pt x="255" y="65"/>
                    <a:pt x="253" y="63"/>
                    <a:pt x="252" y="61"/>
                  </a:cubicBezTo>
                  <a:cubicBezTo>
                    <a:pt x="252" y="59"/>
                    <a:pt x="253" y="57"/>
                    <a:pt x="253" y="54"/>
                  </a:cubicBezTo>
                  <a:cubicBezTo>
                    <a:pt x="251" y="53"/>
                    <a:pt x="249" y="54"/>
                    <a:pt x="248" y="58"/>
                  </a:cubicBezTo>
                  <a:cubicBezTo>
                    <a:pt x="248" y="58"/>
                    <a:pt x="249" y="59"/>
                    <a:pt x="249" y="60"/>
                  </a:cubicBezTo>
                  <a:cubicBezTo>
                    <a:pt x="249" y="60"/>
                    <a:pt x="248" y="60"/>
                    <a:pt x="248" y="61"/>
                  </a:cubicBezTo>
                  <a:cubicBezTo>
                    <a:pt x="248" y="62"/>
                    <a:pt x="248" y="62"/>
                    <a:pt x="249" y="62"/>
                  </a:cubicBezTo>
                  <a:cubicBezTo>
                    <a:pt x="248" y="65"/>
                    <a:pt x="247" y="66"/>
                    <a:pt x="247" y="68"/>
                  </a:cubicBezTo>
                  <a:cubicBezTo>
                    <a:pt x="248" y="67"/>
                    <a:pt x="248" y="67"/>
                    <a:pt x="248" y="67"/>
                  </a:cubicBezTo>
                  <a:cubicBezTo>
                    <a:pt x="247" y="69"/>
                    <a:pt x="247" y="71"/>
                    <a:pt x="247" y="73"/>
                  </a:cubicBezTo>
                  <a:cubicBezTo>
                    <a:pt x="247" y="76"/>
                    <a:pt x="247" y="76"/>
                    <a:pt x="247" y="76"/>
                  </a:cubicBezTo>
                  <a:cubicBezTo>
                    <a:pt x="247" y="77"/>
                    <a:pt x="246" y="77"/>
                    <a:pt x="246" y="79"/>
                  </a:cubicBezTo>
                  <a:cubicBezTo>
                    <a:pt x="250" y="93"/>
                    <a:pt x="254" y="105"/>
                    <a:pt x="258" y="127"/>
                  </a:cubicBezTo>
                  <a:cubicBezTo>
                    <a:pt x="255" y="122"/>
                    <a:pt x="254" y="126"/>
                    <a:pt x="252" y="126"/>
                  </a:cubicBezTo>
                  <a:cubicBezTo>
                    <a:pt x="253" y="120"/>
                    <a:pt x="249" y="109"/>
                    <a:pt x="249" y="97"/>
                  </a:cubicBezTo>
                  <a:cubicBezTo>
                    <a:pt x="249" y="103"/>
                    <a:pt x="248" y="102"/>
                    <a:pt x="247" y="100"/>
                  </a:cubicBezTo>
                  <a:cubicBezTo>
                    <a:pt x="248" y="107"/>
                    <a:pt x="250" y="114"/>
                    <a:pt x="251" y="121"/>
                  </a:cubicBezTo>
                  <a:cubicBezTo>
                    <a:pt x="249" y="121"/>
                    <a:pt x="250" y="126"/>
                    <a:pt x="250" y="131"/>
                  </a:cubicBezTo>
                  <a:cubicBezTo>
                    <a:pt x="253" y="126"/>
                    <a:pt x="254" y="146"/>
                    <a:pt x="258" y="154"/>
                  </a:cubicBezTo>
                  <a:cubicBezTo>
                    <a:pt x="257" y="155"/>
                    <a:pt x="255" y="154"/>
                    <a:pt x="253" y="143"/>
                  </a:cubicBezTo>
                  <a:cubicBezTo>
                    <a:pt x="253" y="149"/>
                    <a:pt x="255" y="153"/>
                    <a:pt x="257" y="156"/>
                  </a:cubicBezTo>
                  <a:cubicBezTo>
                    <a:pt x="259" y="159"/>
                    <a:pt x="261" y="162"/>
                    <a:pt x="262" y="168"/>
                  </a:cubicBezTo>
                  <a:cubicBezTo>
                    <a:pt x="261" y="166"/>
                    <a:pt x="261" y="164"/>
                    <a:pt x="260" y="164"/>
                  </a:cubicBezTo>
                  <a:cubicBezTo>
                    <a:pt x="261" y="166"/>
                    <a:pt x="263" y="171"/>
                    <a:pt x="264" y="175"/>
                  </a:cubicBezTo>
                  <a:cubicBezTo>
                    <a:pt x="264" y="176"/>
                    <a:pt x="265" y="177"/>
                    <a:pt x="265" y="178"/>
                  </a:cubicBezTo>
                  <a:cubicBezTo>
                    <a:pt x="265" y="179"/>
                    <a:pt x="266" y="180"/>
                    <a:pt x="266" y="180"/>
                  </a:cubicBezTo>
                  <a:cubicBezTo>
                    <a:pt x="266" y="181"/>
                    <a:pt x="266" y="182"/>
                    <a:pt x="266" y="181"/>
                  </a:cubicBezTo>
                  <a:cubicBezTo>
                    <a:pt x="265" y="180"/>
                    <a:pt x="264" y="179"/>
                    <a:pt x="264" y="178"/>
                  </a:cubicBezTo>
                  <a:cubicBezTo>
                    <a:pt x="265" y="181"/>
                    <a:pt x="267" y="183"/>
                    <a:pt x="269" y="187"/>
                  </a:cubicBezTo>
                  <a:cubicBezTo>
                    <a:pt x="269" y="188"/>
                    <a:pt x="270" y="190"/>
                    <a:pt x="271" y="191"/>
                  </a:cubicBezTo>
                  <a:cubicBezTo>
                    <a:pt x="272" y="193"/>
                    <a:pt x="273" y="194"/>
                    <a:pt x="275" y="196"/>
                  </a:cubicBezTo>
                  <a:cubicBezTo>
                    <a:pt x="276" y="197"/>
                    <a:pt x="277" y="199"/>
                    <a:pt x="278" y="200"/>
                  </a:cubicBezTo>
                  <a:cubicBezTo>
                    <a:pt x="280" y="202"/>
                    <a:pt x="280" y="202"/>
                    <a:pt x="280" y="202"/>
                  </a:cubicBezTo>
                  <a:cubicBezTo>
                    <a:pt x="280" y="203"/>
                    <a:pt x="280" y="203"/>
                    <a:pt x="281" y="203"/>
                  </a:cubicBezTo>
                  <a:cubicBezTo>
                    <a:pt x="282" y="202"/>
                    <a:pt x="282" y="202"/>
                    <a:pt x="282" y="202"/>
                  </a:cubicBezTo>
                  <a:cubicBezTo>
                    <a:pt x="285" y="200"/>
                    <a:pt x="288" y="197"/>
                    <a:pt x="290" y="194"/>
                  </a:cubicBezTo>
                  <a:cubicBezTo>
                    <a:pt x="293" y="192"/>
                    <a:pt x="295" y="189"/>
                    <a:pt x="297" y="186"/>
                  </a:cubicBezTo>
                  <a:cubicBezTo>
                    <a:pt x="298" y="185"/>
                    <a:pt x="299" y="184"/>
                    <a:pt x="299" y="182"/>
                  </a:cubicBezTo>
                  <a:cubicBezTo>
                    <a:pt x="300" y="181"/>
                    <a:pt x="301" y="180"/>
                    <a:pt x="301" y="179"/>
                  </a:cubicBezTo>
                  <a:cubicBezTo>
                    <a:pt x="303" y="176"/>
                    <a:pt x="304" y="173"/>
                    <a:pt x="303" y="172"/>
                  </a:cubicBezTo>
                  <a:cubicBezTo>
                    <a:pt x="304" y="172"/>
                    <a:pt x="306" y="176"/>
                    <a:pt x="306" y="177"/>
                  </a:cubicBezTo>
                  <a:cubicBezTo>
                    <a:pt x="308" y="166"/>
                    <a:pt x="308" y="156"/>
                    <a:pt x="308" y="145"/>
                  </a:cubicBezTo>
                  <a:cubicBezTo>
                    <a:pt x="310" y="149"/>
                    <a:pt x="320" y="142"/>
                    <a:pt x="317" y="155"/>
                  </a:cubicBezTo>
                  <a:cubicBezTo>
                    <a:pt x="318" y="152"/>
                    <a:pt x="321" y="147"/>
                    <a:pt x="322" y="139"/>
                  </a:cubicBezTo>
                  <a:cubicBezTo>
                    <a:pt x="321" y="141"/>
                    <a:pt x="316" y="144"/>
                    <a:pt x="317" y="140"/>
                  </a:cubicBezTo>
                  <a:cubicBezTo>
                    <a:pt x="323" y="132"/>
                    <a:pt x="321" y="134"/>
                    <a:pt x="327" y="123"/>
                  </a:cubicBezTo>
                  <a:cubicBezTo>
                    <a:pt x="325" y="127"/>
                    <a:pt x="322" y="121"/>
                    <a:pt x="324" y="115"/>
                  </a:cubicBezTo>
                  <a:cubicBezTo>
                    <a:pt x="325" y="116"/>
                    <a:pt x="329" y="116"/>
                    <a:pt x="329" y="118"/>
                  </a:cubicBezTo>
                  <a:cubicBezTo>
                    <a:pt x="329" y="102"/>
                    <a:pt x="329" y="102"/>
                    <a:pt x="329" y="102"/>
                  </a:cubicBezTo>
                  <a:cubicBezTo>
                    <a:pt x="328" y="106"/>
                    <a:pt x="332" y="103"/>
                    <a:pt x="334" y="100"/>
                  </a:cubicBezTo>
                  <a:cubicBezTo>
                    <a:pt x="333" y="102"/>
                    <a:pt x="338" y="87"/>
                    <a:pt x="339" y="83"/>
                  </a:cubicBezTo>
                  <a:cubicBezTo>
                    <a:pt x="336" y="89"/>
                    <a:pt x="336" y="89"/>
                    <a:pt x="336" y="89"/>
                  </a:cubicBezTo>
                  <a:cubicBezTo>
                    <a:pt x="339" y="81"/>
                    <a:pt x="339" y="76"/>
                    <a:pt x="339" y="72"/>
                  </a:cubicBezTo>
                  <a:cubicBezTo>
                    <a:pt x="339" y="70"/>
                    <a:pt x="339" y="67"/>
                    <a:pt x="339" y="64"/>
                  </a:cubicBezTo>
                  <a:cubicBezTo>
                    <a:pt x="340" y="62"/>
                    <a:pt x="341" y="59"/>
                    <a:pt x="343" y="55"/>
                  </a:cubicBezTo>
                  <a:cubicBezTo>
                    <a:pt x="343" y="56"/>
                    <a:pt x="343" y="58"/>
                    <a:pt x="345" y="59"/>
                  </a:cubicBezTo>
                  <a:cubicBezTo>
                    <a:pt x="346" y="59"/>
                    <a:pt x="347" y="59"/>
                    <a:pt x="349" y="57"/>
                  </a:cubicBezTo>
                  <a:cubicBezTo>
                    <a:pt x="348" y="56"/>
                    <a:pt x="348" y="50"/>
                    <a:pt x="351" y="41"/>
                  </a:cubicBezTo>
                  <a:cubicBezTo>
                    <a:pt x="353" y="32"/>
                    <a:pt x="360" y="23"/>
                    <a:pt x="368" y="17"/>
                  </a:cubicBezTo>
                  <a:cubicBezTo>
                    <a:pt x="369" y="17"/>
                    <a:pt x="369" y="17"/>
                    <a:pt x="370" y="17"/>
                  </a:cubicBezTo>
                  <a:cubicBezTo>
                    <a:pt x="370" y="16"/>
                    <a:pt x="371" y="16"/>
                    <a:pt x="371" y="16"/>
                  </a:cubicBezTo>
                  <a:cubicBezTo>
                    <a:pt x="372" y="16"/>
                    <a:pt x="372" y="16"/>
                    <a:pt x="372" y="16"/>
                  </a:cubicBezTo>
                  <a:cubicBezTo>
                    <a:pt x="372" y="16"/>
                    <a:pt x="372" y="16"/>
                    <a:pt x="373" y="17"/>
                  </a:cubicBezTo>
                  <a:cubicBezTo>
                    <a:pt x="375" y="25"/>
                    <a:pt x="375" y="25"/>
                    <a:pt x="375" y="25"/>
                  </a:cubicBezTo>
                  <a:cubicBezTo>
                    <a:pt x="374" y="24"/>
                    <a:pt x="373" y="23"/>
                    <a:pt x="371" y="20"/>
                  </a:cubicBezTo>
                  <a:cubicBezTo>
                    <a:pt x="371" y="20"/>
                    <a:pt x="371" y="20"/>
                    <a:pt x="370" y="20"/>
                  </a:cubicBezTo>
                  <a:cubicBezTo>
                    <a:pt x="370" y="20"/>
                    <a:pt x="370" y="20"/>
                    <a:pt x="370" y="20"/>
                  </a:cubicBezTo>
                  <a:cubicBezTo>
                    <a:pt x="370" y="20"/>
                    <a:pt x="370" y="20"/>
                    <a:pt x="370" y="20"/>
                  </a:cubicBezTo>
                  <a:cubicBezTo>
                    <a:pt x="370" y="20"/>
                    <a:pt x="370" y="20"/>
                    <a:pt x="370" y="20"/>
                  </a:cubicBezTo>
                  <a:cubicBezTo>
                    <a:pt x="369" y="20"/>
                    <a:pt x="369" y="20"/>
                    <a:pt x="369" y="20"/>
                  </a:cubicBezTo>
                  <a:cubicBezTo>
                    <a:pt x="368" y="22"/>
                    <a:pt x="367" y="23"/>
                    <a:pt x="365" y="25"/>
                  </a:cubicBezTo>
                  <a:cubicBezTo>
                    <a:pt x="364" y="27"/>
                    <a:pt x="363" y="29"/>
                    <a:pt x="361" y="31"/>
                  </a:cubicBezTo>
                  <a:cubicBezTo>
                    <a:pt x="360" y="33"/>
                    <a:pt x="359" y="35"/>
                    <a:pt x="358" y="37"/>
                  </a:cubicBezTo>
                  <a:cubicBezTo>
                    <a:pt x="354" y="45"/>
                    <a:pt x="352" y="51"/>
                    <a:pt x="351" y="54"/>
                  </a:cubicBezTo>
                  <a:cubicBezTo>
                    <a:pt x="352" y="53"/>
                    <a:pt x="353" y="54"/>
                    <a:pt x="353" y="54"/>
                  </a:cubicBezTo>
                  <a:cubicBezTo>
                    <a:pt x="353" y="54"/>
                    <a:pt x="353" y="54"/>
                    <a:pt x="355" y="52"/>
                  </a:cubicBezTo>
                  <a:cubicBezTo>
                    <a:pt x="355" y="53"/>
                    <a:pt x="355" y="54"/>
                    <a:pt x="354" y="56"/>
                  </a:cubicBezTo>
                  <a:cubicBezTo>
                    <a:pt x="354" y="57"/>
                    <a:pt x="353" y="58"/>
                    <a:pt x="353" y="58"/>
                  </a:cubicBezTo>
                  <a:cubicBezTo>
                    <a:pt x="354" y="57"/>
                    <a:pt x="356" y="56"/>
                    <a:pt x="357" y="56"/>
                  </a:cubicBezTo>
                  <a:cubicBezTo>
                    <a:pt x="358" y="53"/>
                    <a:pt x="359" y="50"/>
                    <a:pt x="360" y="51"/>
                  </a:cubicBezTo>
                  <a:cubicBezTo>
                    <a:pt x="361" y="50"/>
                    <a:pt x="362" y="53"/>
                    <a:pt x="363" y="50"/>
                  </a:cubicBezTo>
                  <a:cubicBezTo>
                    <a:pt x="362" y="49"/>
                    <a:pt x="362" y="48"/>
                    <a:pt x="361" y="47"/>
                  </a:cubicBezTo>
                  <a:cubicBezTo>
                    <a:pt x="361" y="47"/>
                    <a:pt x="361" y="46"/>
                    <a:pt x="360" y="47"/>
                  </a:cubicBezTo>
                  <a:cubicBezTo>
                    <a:pt x="359" y="48"/>
                    <a:pt x="359" y="48"/>
                    <a:pt x="359" y="48"/>
                  </a:cubicBezTo>
                  <a:cubicBezTo>
                    <a:pt x="358" y="49"/>
                    <a:pt x="357" y="51"/>
                    <a:pt x="356" y="52"/>
                  </a:cubicBezTo>
                  <a:cubicBezTo>
                    <a:pt x="357" y="50"/>
                    <a:pt x="357" y="47"/>
                    <a:pt x="359" y="44"/>
                  </a:cubicBezTo>
                  <a:cubicBezTo>
                    <a:pt x="360" y="42"/>
                    <a:pt x="361" y="40"/>
                    <a:pt x="362" y="38"/>
                  </a:cubicBezTo>
                  <a:cubicBezTo>
                    <a:pt x="363" y="38"/>
                    <a:pt x="364" y="36"/>
                    <a:pt x="364" y="36"/>
                  </a:cubicBezTo>
                  <a:cubicBezTo>
                    <a:pt x="365" y="36"/>
                    <a:pt x="365" y="36"/>
                    <a:pt x="365" y="36"/>
                  </a:cubicBezTo>
                  <a:cubicBezTo>
                    <a:pt x="366" y="37"/>
                    <a:pt x="367" y="38"/>
                    <a:pt x="367" y="40"/>
                  </a:cubicBezTo>
                  <a:cubicBezTo>
                    <a:pt x="368" y="42"/>
                    <a:pt x="368" y="44"/>
                    <a:pt x="368" y="47"/>
                  </a:cubicBezTo>
                  <a:cubicBezTo>
                    <a:pt x="367" y="50"/>
                    <a:pt x="366" y="50"/>
                    <a:pt x="365" y="51"/>
                  </a:cubicBezTo>
                  <a:cubicBezTo>
                    <a:pt x="363" y="52"/>
                    <a:pt x="362" y="53"/>
                    <a:pt x="362" y="54"/>
                  </a:cubicBezTo>
                  <a:cubicBezTo>
                    <a:pt x="362" y="53"/>
                    <a:pt x="363" y="55"/>
                    <a:pt x="363" y="57"/>
                  </a:cubicBezTo>
                  <a:cubicBezTo>
                    <a:pt x="363" y="58"/>
                    <a:pt x="363" y="61"/>
                    <a:pt x="363" y="61"/>
                  </a:cubicBezTo>
                  <a:cubicBezTo>
                    <a:pt x="362" y="60"/>
                    <a:pt x="362" y="59"/>
                    <a:pt x="361" y="59"/>
                  </a:cubicBezTo>
                  <a:cubicBezTo>
                    <a:pt x="361" y="61"/>
                    <a:pt x="362" y="62"/>
                    <a:pt x="362" y="64"/>
                  </a:cubicBezTo>
                  <a:cubicBezTo>
                    <a:pt x="362" y="65"/>
                    <a:pt x="362" y="65"/>
                    <a:pt x="362" y="66"/>
                  </a:cubicBezTo>
                  <a:cubicBezTo>
                    <a:pt x="362" y="66"/>
                    <a:pt x="362" y="68"/>
                    <a:pt x="362" y="69"/>
                  </a:cubicBezTo>
                  <a:cubicBezTo>
                    <a:pt x="362" y="71"/>
                    <a:pt x="362" y="73"/>
                    <a:pt x="361" y="76"/>
                  </a:cubicBezTo>
                  <a:cubicBezTo>
                    <a:pt x="360" y="79"/>
                    <a:pt x="355" y="86"/>
                    <a:pt x="357" y="87"/>
                  </a:cubicBezTo>
                  <a:cubicBezTo>
                    <a:pt x="361" y="82"/>
                    <a:pt x="370" y="82"/>
                    <a:pt x="372" y="86"/>
                  </a:cubicBezTo>
                  <a:cubicBezTo>
                    <a:pt x="372" y="88"/>
                    <a:pt x="365" y="106"/>
                    <a:pt x="363" y="109"/>
                  </a:cubicBezTo>
                  <a:cubicBezTo>
                    <a:pt x="359" y="115"/>
                    <a:pt x="359" y="99"/>
                    <a:pt x="356" y="104"/>
                  </a:cubicBezTo>
                  <a:cubicBezTo>
                    <a:pt x="357" y="104"/>
                    <a:pt x="357" y="108"/>
                    <a:pt x="357" y="109"/>
                  </a:cubicBezTo>
                  <a:cubicBezTo>
                    <a:pt x="355" y="113"/>
                    <a:pt x="355" y="107"/>
                    <a:pt x="353" y="116"/>
                  </a:cubicBezTo>
                  <a:cubicBezTo>
                    <a:pt x="356" y="118"/>
                    <a:pt x="349" y="133"/>
                    <a:pt x="355" y="120"/>
                  </a:cubicBezTo>
                  <a:cubicBezTo>
                    <a:pt x="353" y="129"/>
                    <a:pt x="352" y="129"/>
                    <a:pt x="350" y="139"/>
                  </a:cubicBezTo>
                  <a:cubicBezTo>
                    <a:pt x="352" y="136"/>
                    <a:pt x="353" y="149"/>
                    <a:pt x="352" y="157"/>
                  </a:cubicBezTo>
                  <a:cubicBezTo>
                    <a:pt x="352" y="156"/>
                    <a:pt x="351" y="158"/>
                    <a:pt x="350" y="159"/>
                  </a:cubicBezTo>
                  <a:cubicBezTo>
                    <a:pt x="346" y="176"/>
                    <a:pt x="344" y="185"/>
                    <a:pt x="343" y="202"/>
                  </a:cubicBezTo>
                  <a:cubicBezTo>
                    <a:pt x="342" y="203"/>
                    <a:pt x="342" y="211"/>
                    <a:pt x="340" y="208"/>
                  </a:cubicBezTo>
                  <a:cubicBezTo>
                    <a:pt x="341" y="210"/>
                    <a:pt x="342" y="212"/>
                    <a:pt x="342" y="217"/>
                  </a:cubicBezTo>
                  <a:cubicBezTo>
                    <a:pt x="342" y="223"/>
                    <a:pt x="341" y="220"/>
                    <a:pt x="341" y="216"/>
                  </a:cubicBezTo>
                  <a:cubicBezTo>
                    <a:pt x="340" y="213"/>
                    <a:pt x="340" y="210"/>
                    <a:pt x="339" y="214"/>
                  </a:cubicBezTo>
                  <a:cubicBezTo>
                    <a:pt x="339" y="214"/>
                    <a:pt x="340" y="215"/>
                    <a:pt x="340" y="216"/>
                  </a:cubicBezTo>
                  <a:cubicBezTo>
                    <a:pt x="340" y="218"/>
                    <a:pt x="341" y="219"/>
                    <a:pt x="341" y="222"/>
                  </a:cubicBezTo>
                  <a:cubicBezTo>
                    <a:pt x="342" y="224"/>
                    <a:pt x="343" y="226"/>
                    <a:pt x="343" y="228"/>
                  </a:cubicBezTo>
                  <a:cubicBezTo>
                    <a:pt x="343" y="229"/>
                    <a:pt x="344" y="230"/>
                    <a:pt x="344" y="231"/>
                  </a:cubicBezTo>
                  <a:cubicBezTo>
                    <a:pt x="345" y="232"/>
                    <a:pt x="345" y="233"/>
                    <a:pt x="346" y="234"/>
                  </a:cubicBezTo>
                  <a:cubicBezTo>
                    <a:pt x="346" y="233"/>
                    <a:pt x="345" y="229"/>
                    <a:pt x="344" y="224"/>
                  </a:cubicBezTo>
                  <a:cubicBezTo>
                    <a:pt x="344" y="221"/>
                    <a:pt x="343" y="219"/>
                    <a:pt x="342" y="216"/>
                  </a:cubicBezTo>
                  <a:cubicBezTo>
                    <a:pt x="342" y="214"/>
                    <a:pt x="342" y="212"/>
                    <a:pt x="341" y="210"/>
                  </a:cubicBezTo>
                  <a:cubicBezTo>
                    <a:pt x="343" y="210"/>
                    <a:pt x="345" y="213"/>
                    <a:pt x="347" y="218"/>
                  </a:cubicBezTo>
                  <a:cubicBezTo>
                    <a:pt x="348" y="220"/>
                    <a:pt x="349" y="223"/>
                    <a:pt x="350" y="227"/>
                  </a:cubicBezTo>
                  <a:cubicBezTo>
                    <a:pt x="351" y="230"/>
                    <a:pt x="353" y="233"/>
                    <a:pt x="355" y="235"/>
                  </a:cubicBezTo>
                  <a:cubicBezTo>
                    <a:pt x="356" y="236"/>
                    <a:pt x="357" y="237"/>
                    <a:pt x="357" y="237"/>
                  </a:cubicBezTo>
                  <a:cubicBezTo>
                    <a:pt x="358" y="238"/>
                    <a:pt x="358" y="238"/>
                    <a:pt x="359" y="239"/>
                  </a:cubicBezTo>
                  <a:cubicBezTo>
                    <a:pt x="359" y="239"/>
                    <a:pt x="359" y="240"/>
                    <a:pt x="359" y="240"/>
                  </a:cubicBezTo>
                  <a:cubicBezTo>
                    <a:pt x="359" y="240"/>
                    <a:pt x="358" y="240"/>
                    <a:pt x="359" y="241"/>
                  </a:cubicBezTo>
                  <a:cubicBezTo>
                    <a:pt x="363" y="243"/>
                    <a:pt x="368" y="243"/>
                    <a:pt x="371" y="242"/>
                  </a:cubicBezTo>
                  <a:cubicBezTo>
                    <a:pt x="374" y="241"/>
                    <a:pt x="376" y="240"/>
                    <a:pt x="378" y="239"/>
                  </a:cubicBezTo>
                  <a:cubicBezTo>
                    <a:pt x="382" y="237"/>
                    <a:pt x="386" y="235"/>
                    <a:pt x="396" y="233"/>
                  </a:cubicBezTo>
                  <a:cubicBezTo>
                    <a:pt x="405" y="232"/>
                    <a:pt x="398" y="236"/>
                    <a:pt x="400" y="237"/>
                  </a:cubicBezTo>
                  <a:cubicBezTo>
                    <a:pt x="390" y="242"/>
                    <a:pt x="384" y="242"/>
                    <a:pt x="377" y="243"/>
                  </a:cubicBezTo>
                  <a:cubicBezTo>
                    <a:pt x="380" y="243"/>
                    <a:pt x="383" y="242"/>
                    <a:pt x="386" y="242"/>
                  </a:cubicBezTo>
                  <a:cubicBezTo>
                    <a:pt x="383" y="244"/>
                    <a:pt x="376" y="246"/>
                    <a:pt x="372" y="245"/>
                  </a:cubicBezTo>
                  <a:cubicBezTo>
                    <a:pt x="373" y="246"/>
                    <a:pt x="377" y="246"/>
                    <a:pt x="381" y="245"/>
                  </a:cubicBezTo>
                  <a:cubicBezTo>
                    <a:pt x="386" y="244"/>
                    <a:pt x="392" y="242"/>
                    <a:pt x="397" y="240"/>
                  </a:cubicBezTo>
                  <a:cubicBezTo>
                    <a:pt x="409" y="236"/>
                    <a:pt x="422" y="231"/>
                    <a:pt x="431" y="228"/>
                  </a:cubicBezTo>
                  <a:cubicBezTo>
                    <a:pt x="434" y="227"/>
                    <a:pt x="440" y="224"/>
                    <a:pt x="437" y="224"/>
                  </a:cubicBezTo>
                  <a:cubicBezTo>
                    <a:pt x="435" y="225"/>
                    <a:pt x="433" y="226"/>
                    <a:pt x="431" y="226"/>
                  </a:cubicBezTo>
                  <a:cubicBezTo>
                    <a:pt x="425" y="226"/>
                    <a:pt x="442" y="221"/>
                    <a:pt x="434" y="222"/>
                  </a:cubicBezTo>
                  <a:cubicBezTo>
                    <a:pt x="438" y="220"/>
                    <a:pt x="442" y="218"/>
                    <a:pt x="447" y="217"/>
                  </a:cubicBezTo>
                  <a:cubicBezTo>
                    <a:pt x="448" y="216"/>
                    <a:pt x="449" y="216"/>
                    <a:pt x="450" y="215"/>
                  </a:cubicBezTo>
                  <a:cubicBezTo>
                    <a:pt x="452" y="215"/>
                    <a:pt x="454" y="215"/>
                    <a:pt x="456" y="214"/>
                  </a:cubicBezTo>
                  <a:cubicBezTo>
                    <a:pt x="457" y="214"/>
                    <a:pt x="459" y="214"/>
                    <a:pt x="461" y="214"/>
                  </a:cubicBezTo>
                  <a:cubicBezTo>
                    <a:pt x="463" y="213"/>
                    <a:pt x="465" y="213"/>
                    <a:pt x="467" y="213"/>
                  </a:cubicBezTo>
                  <a:cubicBezTo>
                    <a:pt x="467" y="214"/>
                    <a:pt x="468" y="215"/>
                    <a:pt x="468" y="216"/>
                  </a:cubicBezTo>
                  <a:cubicBezTo>
                    <a:pt x="468" y="215"/>
                    <a:pt x="466" y="215"/>
                    <a:pt x="463" y="215"/>
                  </a:cubicBezTo>
                  <a:cubicBezTo>
                    <a:pt x="460" y="215"/>
                    <a:pt x="457" y="216"/>
                    <a:pt x="455" y="216"/>
                  </a:cubicBezTo>
                  <a:cubicBezTo>
                    <a:pt x="458" y="215"/>
                    <a:pt x="463" y="215"/>
                    <a:pt x="467" y="216"/>
                  </a:cubicBezTo>
                  <a:cubicBezTo>
                    <a:pt x="472" y="216"/>
                    <a:pt x="476" y="216"/>
                    <a:pt x="481" y="216"/>
                  </a:cubicBezTo>
                  <a:cubicBezTo>
                    <a:pt x="481" y="216"/>
                    <a:pt x="482" y="216"/>
                    <a:pt x="482" y="216"/>
                  </a:cubicBezTo>
                  <a:cubicBezTo>
                    <a:pt x="482" y="216"/>
                    <a:pt x="482" y="216"/>
                    <a:pt x="482" y="216"/>
                  </a:cubicBezTo>
                  <a:cubicBezTo>
                    <a:pt x="482" y="215"/>
                    <a:pt x="482" y="215"/>
                    <a:pt x="482" y="215"/>
                  </a:cubicBezTo>
                  <a:cubicBezTo>
                    <a:pt x="482" y="215"/>
                    <a:pt x="482" y="215"/>
                    <a:pt x="482" y="215"/>
                  </a:cubicBezTo>
                  <a:cubicBezTo>
                    <a:pt x="480" y="214"/>
                    <a:pt x="477" y="214"/>
                    <a:pt x="475" y="213"/>
                  </a:cubicBezTo>
                  <a:cubicBezTo>
                    <a:pt x="478" y="213"/>
                    <a:pt x="481" y="213"/>
                    <a:pt x="485" y="212"/>
                  </a:cubicBezTo>
                  <a:cubicBezTo>
                    <a:pt x="485" y="212"/>
                    <a:pt x="486" y="212"/>
                    <a:pt x="486" y="213"/>
                  </a:cubicBezTo>
                  <a:cubicBezTo>
                    <a:pt x="486" y="213"/>
                    <a:pt x="486" y="213"/>
                    <a:pt x="486" y="213"/>
                  </a:cubicBezTo>
                  <a:cubicBezTo>
                    <a:pt x="486" y="215"/>
                    <a:pt x="486" y="215"/>
                    <a:pt x="486" y="215"/>
                  </a:cubicBezTo>
                  <a:cubicBezTo>
                    <a:pt x="486" y="216"/>
                    <a:pt x="485" y="217"/>
                    <a:pt x="485" y="218"/>
                  </a:cubicBezTo>
                  <a:cubicBezTo>
                    <a:pt x="485" y="221"/>
                    <a:pt x="485" y="223"/>
                    <a:pt x="485" y="225"/>
                  </a:cubicBezTo>
                  <a:cubicBezTo>
                    <a:pt x="484" y="230"/>
                    <a:pt x="482" y="235"/>
                    <a:pt x="479" y="241"/>
                  </a:cubicBezTo>
                  <a:cubicBezTo>
                    <a:pt x="482" y="237"/>
                    <a:pt x="482" y="236"/>
                    <a:pt x="483" y="235"/>
                  </a:cubicBezTo>
                  <a:cubicBezTo>
                    <a:pt x="484" y="234"/>
                    <a:pt x="484" y="232"/>
                    <a:pt x="487" y="226"/>
                  </a:cubicBezTo>
                  <a:cubicBezTo>
                    <a:pt x="483" y="232"/>
                    <a:pt x="488" y="219"/>
                    <a:pt x="489" y="210"/>
                  </a:cubicBezTo>
                  <a:cubicBezTo>
                    <a:pt x="481" y="209"/>
                    <a:pt x="476" y="210"/>
                    <a:pt x="481" y="211"/>
                  </a:cubicBezTo>
                  <a:cubicBezTo>
                    <a:pt x="477" y="210"/>
                    <a:pt x="472" y="209"/>
                    <a:pt x="467" y="209"/>
                  </a:cubicBezTo>
                  <a:cubicBezTo>
                    <a:pt x="464" y="209"/>
                    <a:pt x="461" y="209"/>
                    <a:pt x="458" y="209"/>
                  </a:cubicBezTo>
                  <a:cubicBezTo>
                    <a:pt x="457" y="209"/>
                    <a:pt x="455" y="210"/>
                    <a:pt x="453" y="210"/>
                  </a:cubicBezTo>
                  <a:cubicBezTo>
                    <a:pt x="452" y="210"/>
                    <a:pt x="451" y="210"/>
                    <a:pt x="450" y="210"/>
                  </a:cubicBezTo>
                  <a:cubicBezTo>
                    <a:pt x="450" y="210"/>
                    <a:pt x="449" y="210"/>
                    <a:pt x="449" y="210"/>
                  </a:cubicBezTo>
                  <a:cubicBezTo>
                    <a:pt x="448" y="210"/>
                    <a:pt x="448" y="210"/>
                    <a:pt x="448" y="210"/>
                  </a:cubicBezTo>
                  <a:cubicBezTo>
                    <a:pt x="448" y="211"/>
                    <a:pt x="451" y="211"/>
                    <a:pt x="442" y="212"/>
                  </a:cubicBezTo>
                  <a:cubicBezTo>
                    <a:pt x="442" y="213"/>
                    <a:pt x="441" y="213"/>
                    <a:pt x="441" y="214"/>
                  </a:cubicBezTo>
                  <a:cubicBezTo>
                    <a:pt x="440" y="214"/>
                    <a:pt x="440" y="214"/>
                    <a:pt x="440" y="214"/>
                  </a:cubicBezTo>
                  <a:cubicBezTo>
                    <a:pt x="440" y="214"/>
                    <a:pt x="440" y="214"/>
                    <a:pt x="440" y="214"/>
                  </a:cubicBezTo>
                  <a:cubicBezTo>
                    <a:pt x="440" y="214"/>
                    <a:pt x="440" y="214"/>
                    <a:pt x="441" y="214"/>
                  </a:cubicBezTo>
                  <a:cubicBezTo>
                    <a:pt x="443" y="213"/>
                    <a:pt x="445" y="213"/>
                    <a:pt x="446" y="214"/>
                  </a:cubicBezTo>
                  <a:cubicBezTo>
                    <a:pt x="441" y="216"/>
                    <a:pt x="428" y="220"/>
                    <a:pt x="424" y="223"/>
                  </a:cubicBezTo>
                  <a:cubicBezTo>
                    <a:pt x="419" y="224"/>
                    <a:pt x="425" y="221"/>
                    <a:pt x="422" y="222"/>
                  </a:cubicBezTo>
                  <a:cubicBezTo>
                    <a:pt x="416" y="225"/>
                    <a:pt x="416" y="225"/>
                    <a:pt x="416" y="225"/>
                  </a:cubicBezTo>
                  <a:cubicBezTo>
                    <a:pt x="415" y="224"/>
                    <a:pt x="402" y="227"/>
                    <a:pt x="413" y="222"/>
                  </a:cubicBezTo>
                  <a:cubicBezTo>
                    <a:pt x="403" y="226"/>
                    <a:pt x="403" y="226"/>
                    <a:pt x="403" y="226"/>
                  </a:cubicBezTo>
                  <a:cubicBezTo>
                    <a:pt x="397" y="227"/>
                    <a:pt x="389" y="230"/>
                    <a:pt x="384" y="232"/>
                  </a:cubicBezTo>
                  <a:cubicBezTo>
                    <a:pt x="379" y="233"/>
                    <a:pt x="373" y="237"/>
                    <a:pt x="377" y="235"/>
                  </a:cubicBezTo>
                  <a:cubicBezTo>
                    <a:pt x="372" y="236"/>
                    <a:pt x="367" y="237"/>
                    <a:pt x="364" y="236"/>
                  </a:cubicBezTo>
                  <a:cubicBezTo>
                    <a:pt x="364" y="236"/>
                    <a:pt x="364" y="236"/>
                    <a:pt x="364" y="236"/>
                  </a:cubicBezTo>
                  <a:cubicBezTo>
                    <a:pt x="362" y="235"/>
                    <a:pt x="361" y="235"/>
                    <a:pt x="359" y="233"/>
                  </a:cubicBezTo>
                  <a:cubicBezTo>
                    <a:pt x="359" y="232"/>
                    <a:pt x="358" y="232"/>
                    <a:pt x="358" y="231"/>
                  </a:cubicBezTo>
                  <a:cubicBezTo>
                    <a:pt x="357" y="229"/>
                    <a:pt x="357" y="229"/>
                    <a:pt x="357" y="229"/>
                  </a:cubicBezTo>
                  <a:cubicBezTo>
                    <a:pt x="356" y="228"/>
                    <a:pt x="355" y="227"/>
                    <a:pt x="355" y="224"/>
                  </a:cubicBezTo>
                  <a:cubicBezTo>
                    <a:pt x="354" y="217"/>
                    <a:pt x="353" y="208"/>
                    <a:pt x="355" y="199"/>
                  </a:cubicBezTo>
                  <a:cubicBezTo>
                    <a:pt x="355" y="193"/>
                    <a:pt x="355" y="188"/>
                    <a:pt x="357" y="179"/>
                  </a:cubicBezTo>
                  <a:cubicBezTo>
                    <a:pt x="358" y="177"/>
                    <a:pt x="358" y="177"/>
                    <a:pt x="358" y="177"/>
                  </a:cubicBezTo>
                  <a:cubicBezTo>
                    <a:pt x="359" y="170"/>
                    <a:pt x="364" y="157"/>
                    <a:pt x="363" y="153"/>
                  </a:cubicBezTo>
                  <a:cubicBezTo>
                    <a:pt x="369" y="147"/>
                    <a:pt x="372" y="119"/>
                    <a:pt x="376" y="106"/>
                  </a:cubicBezTo>
                  <a:cubicBezTo>
                    <a:pt x="374" y="105"/>
                    <a:pt x="374" y="105"/>
                    <a:pt x="374" y="105"/>
                  </a:cubicBezTo>
                  <a:cubicBezTo>
                    <a:pt x="376" y="97"/>
                    <a:pt x="377" y="88"/>
                    <a:pt x="378" y="77"/>
                  </a:cubicBezTo>
                  <a:cubicBezTo>
                    <a:pt x="376" y="77"/>
                    <a:pt x="376" y="77"/>
                    <a:pt x="376" y="77"/>
                  </a:cubicBezTo>
                  <a:cubicBezTo>
                    <a:pt x="376" y="75"/>
                    <a:pt x="376" y="72"/>
                    <a:pt x="377" y="69"/>
                  </a:cubicBezTo>
                  <a:cubicBezTo>
                    <a:pt x="377" y="67"/>
                    <a:pt x="377" y="65"/>
                    <a:pt x="377" y="63"/>
                  </a:cubicBezTo>
                  <a:cubicBezTo>
                    <a:pt x="378" y="60"/>
                    <a:pt x="378" y="58"/>
                    <a:pt x="378" y="55"/>
                  </a:cubicBezTo>
                  <a:cubicBezTo>
                    <a:pt x="378" y="50"/>
                    <a:pt x="379" y="45"/>
                    <a:pt x="379" y="39"/>
                  </a:cubicBezTo>
                  <a:cubicBezTo>
                    <a:pt x="378" y="34"/>
                    <a:pt x="378" y="29"/>
                    <a:pt x="377" y="24"/>
                  </a:cubicBezTo>
                  <a:cubicBezTo>
                    <a:pt x="378" y="25"/>
                    <a:pt x="379" y="30"/>
                    <a:pt x="379" y="34"/>
                  </a:cubicBezTo>
                  <a:cubicBezTo>
                    <a:pt x="379" y="29"/>
                    <a:pt x="379" y="25"/>
                    <a:pt x="378" y="20"/>
                  </a:cubicBezTo>
                  <a:cubicBezTo>
                    <a:pt x="378" y="15"/>
                    <a:pt x="377" y="11"/>
                    <a:pt x="376" y="6"/>
                  </a:cubicBezTo>
                  <a:cubicBezTo>
                    <a:pt x="374" y="6"/>
                    <a:pt x="370" y="10"/>
                    <a:pt x="367" y="13"/>
                  </a:cubicBezTo>
                  <a:cubicBezTo>
                    <a:pt x="365" y="14"/>
                    <a:pt x="364" y="16"/>
                    <a:pt x="362" y="17"/>
                  </a:cubicBezTo>
                  <a:cubicBezTo>
                    <a:pt x="361" y="18"/>
                    <a:pt x="359" y="20"/>
                    <a:pt x="358" y="21"/>
                  </a:cubicBezTo>
                  <a:cubicBezTo>
                    <a:pt x="352" y="26"/>
                    <a:pt x="347" y="31"/>
                    <a:pt x="342" y="37"/>
                  </a:cubicBezTo>
                  <a:cubicBezTo>
                    <a:pt x="339" y="43"/>
                    <a:pt x="337" y="46"/>
                    <a:pt x="335" y="50"/>
                  </a:cubicBezTo>
                  <a:cubicBezTo>
                    <a:pt x="335" y="49"/>
                    <a:pt x="335" y="49"/>
                    <a:pt x="335" y="48"/>
                  </a:cubicBezTo>
                  <a:cubicBezTo>
                    <a:pt x="335" y="49"/>
                    <a:pt x="334" y="50"/>
                    <a:pt x="334" y="50"/>
                  </a:cubicBezTo>
                  <a:cubicBezTo>
                    <a:pt x="333" y="52"/>
                    <a:pt x="332" y="53"/>
                    <a:pt x="332" y="54"/>
                  </a:cubicBezTo>
                  <a:cubicBezTo>
                    <a:pt x="331" y="55"/>
                    <a:pt x="331" y="56"/>
                    <a:pt x="330" y="57"/>
                  </a:cubicBezTo>
                  <a:cubicBezTo>
                    <a:pt x="330" y="56"/>
                    <a:pt x="331" y="55"/>
                    <a:pt x="332" y="55"/>
                  </a:cubicBezTo>
                  <a:cubicBezTo>
                    <a:pt x="332" y="54"/>
                    <a:pt x="333" y="53"/>
                    <a:pt x="333" y="52"/>
                  </a:cubicBezTo>
                  <a:cubicBezTo>
                    <a:pt x="333" y="53"/>
                    <a:pt x="332" y="54"/>
                    <a:pt x="332" y="55"/>
                  </a:cubicBezTo>
                  <a:cubicBezTo>
                    <a:pt x="331" y="56"/>
                    <a:pt x="331" y="57"/>
                    <a:pt x="331" y="58"/>
                  </a:cubicBezTo>
                  <a:cubicBezTo>
                    <a:pt x="330" y="60"/>
                    <a:pt x="329" y="63"/>
                    <a:pt x="328" y="65"/>
                  </a:cubicBezTo>
                  <a:cubicBezTo>
                    <a:pt x="326" y="66"/>
                    <a:pt x="326" y="66"/>
                    <a:pt x="326" y="66"/>
                  </a:cubicBezTo>
                  <a:cubicBezTo>
                    <a:pt x="326" y="67"/>
                    <a:pt x="326" y="67"/>
                    <a:pt x="325" y="67"/>
                  </a:cubicBezTo>
                  <a:cubicBezTo>
                    <a:pt x="323" y="72"/>
                    <a:pt x="325" y="71"/>
                    <a:pt x="327" y="69"/>
                  </a:cubicBezTo>
                  <a:cubicBezTo>
                    <a:pt x="327" y="72"/>
                    <a:pt x="326" y="74"/>
                    <a:pt x="326" y="76"/>
                  </a:cubicBezTo>
                  <a:cubicBezTo>
                    <a:pt x="322" y="78"/>
                    <a:pt x="323" y="88"/>
                    <a:pt x="319" y="92"/>
                  </a:cubicBezTo>
                  <a:cubicBezTo>
                    <a:pt x="319" y="95"/>
                    <a:pt x="313" y="115"/>
                    <a:pt x="316" y="118"/>
                  </a:cubicBezTo>
                  <a:cubicBezTo>
                    <a:pt x="316" y="118"/>
                    <a:pt x="315" y="119"/>
                    <a:pt x="316" y="117"/>
                  </a:cubicBezTo>
                  <a:cubicBezTo>
                    <a:pt x="314" y="122"/>
                    <a:pt x="312" y="126"/>
                    <a:pt x="312" y="131"/>
                  </a:cubicBezTo>
                  <a:cubicBezTo>
                    <a:pt x="309" y="132"/>
                    <a:pt x="309" y="132"/>
                    <a:pt x="309" y="132"/>
                  </a:cubicBezTo>
                  <a:cubicBezTo>
                    <a:pt x="308" y="136"/>
                    <a:pt x="308" y="140"/>
                    <a:pt x="308" y="144"/>
                  </a:cubicBezTo>
                  <a:cubicBezTo>
                    <a:pt x="304" y="150"/>
                    <a:pt x="303" y="152"/>
                    <a:pt x="303" y="145"/>
                  </a:cubicBezTo>
                  <a:cubicBezTo>
                    <a:pt x="302" y="153"/>
                    <a:pt x="301" y="156"/>
                    <a:pt x="300" y="159"/>
                  </a:cubicBezTo>
                  <a:cubicBezTo>
                    <a:pt x="299" y="162"/>
                    <a:pt x="298" y="164"/>
                    <a:pt x="296" y="171"/>
                  </a:cubicBezTo>
                  <a:cubicBezTo>
                    <a:pt x="295" y="169"/>
                    <a:pt x="295" y="169"/>
                    <a:pt x="295" y="169"/>
                  </a:cubicBezTo>
                  <a:cubicBezTo>
                    <a:pt x="293" y="171"/>
                    <a:pt x="292" y="175"/>
                    <a:pt x="291" y="176"/>
                  </a:cubicBezTo>
                  <a:cubicBezTo>
                    <a:pt x="290" y="178"/>
                    <a:pt x="289" y="180"/>
                    <a:pt x="288" y="180"/>
                  </a:cubicBezTo>
                  <a:cubicBezTo>
                    <a:pt x="288" y="180"/>
                    <a:pt x="286" y="181"/>
                    <a:pt x="285" y="182"/>
                  </a:cubicBezTo>
                  <a:cubicBezTo>
                    <a:pt x="285" y="182"/>
                    <a:pt x="284" y="182"/>
                    <a:pt x="284" y="183"/>
                  </a:cubicBezTo>
                  <a:cubicBezTo>
                    <a:pt x="283" y="183"/>
                    <a:pt x="283" y="183"/>
                    <a:pt x="283" y="183"/>
                  </a:cubicBezTo>
                  <a:cubicBezTo>
                    <a:pt x="283" y="183"/>
                    <a:pt x="282" y="184"/>
                    <a:pt x="282" y="184"/>
                  </a:cubicBezTo>
                  <a:cubicBezTo>
                    <a:pt x="282" y="183"/>
                    <a:pt x="282" y="183"/>
                    <a:pt x="282" y="183"/>
                  </a:cubicBezTo>
                  <a:cubicBezTo>
                    <a:pt x="281" y="181"/>
                    <a:pt x="280" y="180"/>
                    <a:pt x="279" y="178"/>
                  </a:cubicBezTo>
                  <a:cubicBezTo>
                    <a:pt x="278" y="177"/>
                    <a:pt x="278" y="176"/>
                    <a:pt x="277" y="175"/>
                  </a:cubicBezTo>
                  <a:cubicBezTo>
                    <a:pt x="276" y="174"/>
                    <a:pt x="276" y="174"/>
                    <a:pt x="276" y="174"/>
                  </a:cubicBezTo>
                  <a:cubicBezTo>
                    <a:pt x="276" y="173"/>
                    <a:pt x="276" y="173"/>
                    <a:pt x="275" y="172"/>
                  </a:cubicBezTo>
                  <a:cubicBezTo>
                    <a:pt x="269" y="158"/>
                    <a:pt x="266" y="141"/>
                    <a:pt x="266" y="127"/>
                  </a:cubicBezTo>
                  <a:cubicBezTo>
                    <a:pt x="262" y="132"/>
                    <a:pt x="267" y="113"/>
                    <a:pt x="263" y="112"/>
                  </a:cubicBezTo>
                  <a:cubicBezTo>
                    <a:pt x="264" y="111"/>
                    <a:pt x="265" y="107"/>
                    <a:pt x="266" y="111"/>
                  </a:cubicBezTo>
                  <a:cubicBezTo>
                    <a:pt x="264" y="97"/>
                    <a:pt x="267" y="89"/>
                    <a:pt x="263" y="80"/>
                  </a:cubicBezTo>
                  <a:cubicBezTo>
                    <a:pt x="264" y="78"/>
                    <a:pt x="265" y="83"/>
                    <a:pt x="265" y="81"/>
                  </a:cubicBezTo>
                  <a:cubicBezTo>
                    <a:pt x="265" y="80"/>
                    <a:pt x="265" y="79"/>
                    <a:pt x="265" y="78"/>
                  </a:cubicBezTo>
                  <a:cubicBezTo>
                    <a:pt x="265" y="77"/>
                    <a:pt x="265" y="77"/>
                    <a:pt x="265" y="76"/>
                  </a:cubicBezTo>
                  <a:cubicBezTo>
                    <a:pt x="265" y="75"/>
                    <a:pt x="265" y="74"/>
                    <a:pt x="265" y="74"/>
                  </a:cubicBezTo>
                  <a:cubicBezTo>
                    <a:pt x="265" y="73"/>
                    <a:pt x="265" y="73"/>
                    <a:pt x="266" y="75"/>
                  </a:cubicBezTo>
                  <a:cubicBezTo>
                    <a:pt x="266" y="76"/>
                    <a:pt x="266" y="76"/>
                    <a:pt x="266" y="76"/>
                  </a:cubicBezTo>
                  <a:cubicBezTo>
                    <a:pt x="266" y="77"/>
                    <a:pt x="266" y="77"/>
                    <a:pt x="266" y="77"/>
                  </a:cubicBezTo>
                  <a:cubicBezTo>
                    <a:pt x="266" y="78"/>
                    <a:pt x="266" y="79"/>
                    <a:pt x="266" y="79"/>
                  </a:cubicBezTo>
                  <a:cubicBezTo>
                    <a:pt x="266" y="77"/>
                    <a:pt x="266" y="75"/>
                    <a:pt x="266" y="73"/>
                  </a:cubicBezTo>
                  <a:cubicBezTo>
                    <a:pt x="266" y="70"/>
                    <a:pt x="265" y="68"/>
                    <a:pt x="265" y="66"/>
                  </a:cubicBezTo>
                  <a:cubicBezTo>
                    <a:pt x="265" y="63"/>
                    <a:pt x="264" y="60"/>
                    <a:pt x="263" y="59"/>
                  </a:cubicBezTo>
                  <a:cubicBezTo>
                    <a:pt x="262" y="56"/>
                    <a:pt x="260" y="57"/>
                    <a:pt x="259" y="58"/>
                  </a:cubicBezTo>
                  <a:cubicBezTo>
                    <a:pt x="259" y="46"/>
                    <a:pt x="258" y="41"/>
                    <a:pt x="256" y="39"/>
                  </a:cubicBezTo>
                  <a:cubicBezTo>
                    <a:pt x="256" y="36"/>
                    <a:pt x="256" y="33"/>
                    <a:pt x="257" y="32"/>
                  </a:cubicBezTo>
                  <a:cubicBezTo>
                    <a:pt x="257" y="31"/>
                    <a:pt x="257" y="31"/>
                    <a:pt x="258" y="37"/>
                  </a:cubicBezTo>
                  <a:cubicBezTo>
                    <a:pt x="258" y="36"/>
                    <a:pt x="258" y="35"/>
                    <a:pt x="258" y="34"/>
                  </a:cubicBezTo>
                  <a:cubicBezTo>
                    <a:pt x="258" y="32"/>
                    <a:pt x="258" y="31"/>
                    <a:pt x="257" y="29"/>
                  </a:cubicBezTo>
                  <a:cubicBezTo>
                    <a:pt x="257" y="26"/>
                    <a:pt x="256" y="22"/>
                    <a:pt x="256" y="18"/>
                  </a:cubicBezTo>
                  <a:cubicBezTo>
                    <a:pt x="255" y="14"/>
                    <a:pt x="254" y="10"/>
                    <a:pt x="253" y="7"/>
                  </a:cubicBezTo>
                  <a:cubicBezTo>
                    <a:pt x="252" y="4"/>
                    <a:pt x="252" y="1"/>
                    <a:pt x="251" y="1"/>
                  </a:cubicBezTo>
                  <a:cubicBezTo>
                    <a:pt x="251" y="1"/>
                    <a:pt x="251" y="2"/>
                    <a:pt x="250" y="2"/>
                  </a:cubicBezTo>
                  <a:cubicBezTo>
                    <a:pt x="250" y="1"/>
                    <a:pt x="249" y="1"/>
                    <a:pt x="249" y="0"/>
                  </a:cubicBezTo>
                  <a:cubicBezTo>
                    <a:pt x="248" y="0"/>
                    <a:pt x="248" y="0"/>
                    <a:pt x="248" y="0"/>
                  </a:cubicBezTo>
                  <a:cubicBezTo>
                    <a:pt x="248" y="0"/>
                    <a:pt x="248" y="1"/>
                    <a:pt x="248" y="1"/>
                  </a:cubicBezTo>
                  <a:cubicBezTo>
                    <a:pt x="248" y="1"/>
                    <a:pt x="247" y="2"/>
                    <a:pt x="247" y="2"/>
                  </a:cubicBezTo>
                  <a:cubicBezTo>
                    <a:pt x="247" y="3"/>
                    <a:pt x="246" y="4"/>
                    <a:pt x="246" y="4"/>
                  </a:cubicBezTo>
                  <a:cubicBezTo>
                    <a:pt x="244" y="7"/>
                    <a:pt x="242" y="8"/>
                    <a:pt x="241" y="10"/>
                  </a:cubicBezTo>
                  <a:cubicBezTo>
                    <a:pt x="240" y="12"/>
                    <a:pt x="239" y="13"/>
                    <a:pt x="238" y="14"/>
                  </a:cubicBezTo>
                  <a:cubicBezTo>
                    <a:pt x="236" y="17"/>
                    <a:pt x="234" y="20"/>
                    <a:pt x="232" y="25"/>
                  </a:cubicBezTo>
                  <a:cubicBezTo>
                    <a:pt x="232" y="25"/>
                    <a:pt x="233" y="24"/>
                    <a:pt x="233" y="23"/>
                  </a:cubicBezTo>
                  <a:cubicBezTo>
                    <a:pt x="232" y="33"/>
                    <a:pt x="229" y="33"/>
                    <a:pt x="226" y="44"/>
                  </a:cubicBezTo>
                  <a:cubicBezTo>
                    <a:pt x="226" y="43"/>
                    <a:pt x="226" y="43"/>
                    <a:pt x="226" y="43"/>
                  </a:cubicBezTo>
                  <a:cubicBezTo>
                    <a:pt x="226" y="44"/>
                    <a:pt x="225" y="45"/>
                    <a:pt x="225" y="46"/>
                  </a:cubicBezTo>
                  <a:cubicBezTo>
                    <a:pt x="224" y="48"/>
                    <a:pt x="224" y="49"/>
                    <a:pt x="224" y="50"/>
                  </a:cubicBezTo>
                  <a:cubicBezTo>
                    <a:pt x="223" y="51"/>
                    <a:pt x="223" y="53"/>
                    <a:pt x="222" y="54"/>
                  </a:cubicBezTo>
                  <a:cubicBezTo>
                    <a:pt x="222" y="57"/>
                    <a:pt x="222" y="59"/>
                    <a:pt x="221" y="60"/>
                  </a:cubicBezTo>
                  <a:cubicBezTo>
                    <a:pt x="221" y="62"/>
                    <a:pt x="221" y="63"/>
                    <a:pt x="221" y="66"/>
                  </a:cubicBezTo>
                  <a:cubicBezTo>
                    <a:pt x="220" y="67"/>
                    <a:pt x="220" y="69"/>
                    <a:pt x="220" y="71"/>
                  </a:cubicBezTo>
                  <a:cubicBezTo>
                    <a:pt x="219" y="73"/>
                    <a:pt x="219" y="75"/>
                    <a:pt x="218" y="78"/>
                  </a:cubicBezTo>
                  <a:cubicBezTo>
                    <a:pt x="220" y="77"/>
                    <a:pt x="220" y="77"/>
                    <a:pt x="220" y="77"/>
                  </a:cubicBezTo>
                  <a:cubicBezTo>
                    <a:pt x="224" y="80"/>
                    <a:pt x="216" y="96"/>
                    <a:pt x="218" y="108"/>
                  </a:cubicBezTo>
                  <a:cubicBezTo>
                    <a:pt x="219" y="104"/>
                    <a:pt x="219" y="104"/>
                    <a:pt x="219" y="104"/>
                  </a:cubicBezTo>
                  <a:cubicBezTo>
                    <a:pt x="220" y="111"/>
                    <a:pt x="213" y="123"/>
                    <a:pt x="212" y="129"/>
                  </a:cubicBezTo>
                  <a:cubicBezTo>
                    <a:pt x="212" y="131"/>
                    <a:pt x="212" y="127"/>
                    <a:pt x="211" y="125"/>
                  </a:cubicBezTo>
                  <a:cubicBezTo>
                    <a:pt x="208" y="142"/>
                    <a:pt x="214" y="127"/>
                    <a:pt x="214" y="140"/>
                  </a:cubicBezTo>
                  <a:cubicBezTo>
                    <a:pt x="212" y="142"/>
                    <a:pt x="211" y="137"/>
                    <a:pt x="210" y="145"/>
                  </a:cubicBezTo>
                  <a:cubicBezTo>
                    <a:pt x="209" y="148"/>
                    <a:pt x="210" y="154"/>
                    <a:pt x="210" y="161"/>
                  </a:cubicBezTo>
                  <a:cubicBezTo>
                    <a:pt x="210" y="168"/>
                    <a:pt x="209" y="176"/>
                    <a:pt x="206" y="181"/>
                  </a:cubicBezTo>
                  <a:cubicBezTo>
                    <a:pt x="207" y="180"/>
                    <a:pt x="208" y="179"/>
                    <a:pt x="208" y="178"/>
                  </a:cubicBezTo>
                  <a:cubicBezTo>
                    <a:pt x="209" y="178"/>
                    <a:pt x="209" y="179"/>
                    <a:pt x="209" y="182"/>
                  </a:cubicBezTo>
                  <a:cubicBezTo>
                    <a:pt x="208" y="183"/>
                    <a:pt x="208" y="184"/>
                    <a:pt x="208" y="185"/>
                  </a:cubicBezTo>
                  <a:cubicBezTo>
                    <a:pt x="207" y="187"/>
                    <a:pt x="206" y="188"/>
                    <a:pt x="206" y="189"/>
                  </a:cubicBezTo>
                  <a:cubicBezTo>
                    <a:pt x="205" y="190"/>
                    <a:pt x="205" y="191"/>
                    <a:pt x="204" y="191"/>
                  </a:cubicBezTo>
                  <a:cubicBezTo>
                    <a:pt x="204" y="192"/>
                    <a:pt x="203" y="193"/>
                    <a:pt x="203" y="193"/>
                  </a:cubicBezTo>
                  <a:cubicBezTo>
                    <a:pt x="201" y="195"/>
                    <a:pt x="199" y="197"/>
                    <a:pt x="198" y="201"/>
                  </a:cubicBezTo>
                  <a:cubicBezTo>
                    <a:pt x="197" y="201"/>
                    <a:pt x="197" y="200"/>
                    <a:pt x="197" y="200"/>
                  </a:cubicBezTo>
                  <a:cubicBezTo>
                    <a:pt x="197" y="200"/>
                    <a:pt x="197" y="201"/>
                    <a:pt x="196" y="201"/>
                  </a:cubicBezTo>
                  <a:cubicBezTo>
                    <a:pt x="196" y="201"/>
                    <a:pt x="196" y="201"/>
                    <a:pt x="196" y="201"/>
                  </a:cubicBezTo>
                  <a:cubicBezTo>
                    <a:pt x="196" y="202"/>
                    <a:pt x="196" y="201"/>
                    <a:pt x="196" y="201"/>
                  </a:cubicBezTo>
                  <a:cubicBezTo>
                    <a:pt x="193" y="199"/>
                    <a:pt x="190" y="194"/>
                    <a:pt x="188" y="192"/>
                  </a:cubicBezTo>
                  <a:cubicBezTo>
                    <a:pt x="188" y="191"/>
                    <a:pt x="188" y="191"/>
                    <a:pt x="188" y="190"/>
                  </a:cubicBezTo>
                  <a:cubicBezTo>
                    <a:pt x="188" y="190"/>
                    <a:pt x="189" y="190"/>
                    <a:pt x="189" y="190"/>
                  </a:cubicBezTo>
                  <a:cubicBezTo>
                    <a:pt x="189" y="189"/>
                    <a:pt x="189" y="189"/>
                    <a:pt x="189" y="188"/>
                  </a:cubicBezTo>
                  <a:cubicBezTo>
                    <a:pt x="188" y="187"/>
                    <a:pt x="188" y="185"/>
                    <a:pt x="187" y="183"/>
                  </a:cubicBezTo>
                  <a:cubicBezTo>
                    <a:pt x="186" y="179"/>
                    <a:pt x="184" y="174"/>
                    <a:pt x="182" y="169"/>
                  </a:cubicBezTo>
                  <a:cubicBezTo>
                    <a:pt x="179" y="160"/>
                    <a:pt x="175" y="151"/>
                    <a:pt x="178" y="150"/>
                  </a:cubicBezTo>
                  <a:cubicBezTo>
                    <a:pt x="173" y="129"/>
                    <a:pt x="173" y="129"/>
                    <a:pt x="173" y="129"/>
                  </a:cubicBezTo>
                  <a:cubicBezTo>
                    <a:pt x="173" y="129"/>
                    <a:pt x="173" y="129"/>
                    <a:pt x="173" y="129"/>
                  </a:cubicBezTo>
                  <a:cubicBezTo>
                    <a:pt x="170" y="116"/>
                    <a:pt x="167" y="111"/>
                    <a:pt x="164" y="107"/>
                  </a:cubicBezTo>
                  <a:cubicBezTo>
                    <a:pt x="164" y="104"/>
                    <a:pt x="165" y="106"/>
                    <a:pt x="165" y="106"/>
                  </a:cubicBezTo>
                  <a:cubicBezTo>
                    <a:pt x="163" y="96"/>
                    <a:pt x="161" y="90"/>
                    <a:pt x="159" y="85"/>
                  </a:cubicBezTo>
                  <a:cubicBezTo>
                    <a:pt x="157" y="80"/>
                    <a:pt x="154" y="76"/>
                    <a:pt x="149" y="69"/>
                  </a:cubicBezTo>
                  <a:cubicBezTo>
                    <a:pt x="149" y="66"/>
                    <a:pt x="149" y="66"/>
                    <a:pt x="149" y="66"/>
                  </a:cubicBezTo>
                  <a:cubicBezTo>
                    <a:pt x="149" y="65"/>
                    <a:pt x="147" y="63"/>
                    <a:pt x="146" y="60"/>
                  </a:cubicBezTo>
                  <a:cubicBezTo>
                    <a:pt x="145" y="58"/>
                    <a:pt x="144" y="57"/>
                    <a:pt x="143" y="55"/>
                  </a:cubicBezTo>
                  <a:cubicBezTo>
                    <a:pt x="141" y="53"/>
                    <a:pt x="139" y="50"/>
                    <a:pt x="137" y="47"/>
                  </a:cubicBezTo>
                  <a:cubicBezTo>
                    <a:pt x="132" y="42"/>
                    <a:pt x="126" y="38"/>
                    <a:pt x="120" y="36"/>
                  </a:cubicBezTo>
                  <a:cubicBezTo>
                    <a:pt x="117" y="34"/>
                    <a:pt x="113" y="33"/>
                    <a:pt x="110" y="32"/>
                  </a:cubicBezTo>
                  <a:cubicBezTo>
                    <a:pt x="110" y="32"/>
                    <a:pt x="109" y="32"/>
                    <a:pt x="109" y="32"/>
                  </a:cubicBezTo>
                  <a:cubicBezTo>
                    <a:pt x="109" y="33"/>
                    <a:pt x="109" y="33"/>
                    <a:pt x="109" y="33"/>
                  </a:cubicBezTo>
                  <a:cubicBezTo>
                    <a:pt x="109" y="34"/>
                    <a:pt x="109" y="34"/>
                    <a:pt x="109" y="34"/>
                  </a:cubicBezTo>
                  <a:cubicBezTo>
                    <a:pt x="108" y="37"/>
                    <a:pt x="108" y="37"/>
                    <a:pt x="108" y="37"/>
                  </a:cubicBezTo>
                  <a:cubicBezTo>
                    <a:pt x="108" y="38"/>
                    <a:pt x="107" y="40"/>
                    <a:pt x="107" y="42"/>
                  </a:cubicBezTo>
                  <a:cubicBezTo>
                    <a:pt x="107" y="41"/>
                    <a:pt x="107" y="40"/>
                    <a:pt x="107" y="38"/>
                  </a:cubicBezTo>
                  <a:cubicBezTo>
                    <a:pt x="106" y="42"/>
                    <a:pt x="105" y="46"/>
                    <a:pt x="104" y="49"/>
                  </a:cubicBezTo>
                  <a:cubicBezTo>
                    <a:pt x="103" y="51"/>
                    <a:pt x="103" y="54"/>
                    <a:pt x="102" y="56"/>
                  </a:cubicBezTo>
                  <a:cubicBezTo>
                    <a:pt x="102" y="58"/>
                    <a:pt x="102" y="60"/>
                    <a:pt x="101" y="63"/>
                  </a:cubicBezTo>
                  <a:cubicBezTo>
                    <a:pt x="101" y="66"/>
                    <a:pt x="101" y="66"/>
                    <a:pt x="101" y="66"/>
                  </a:cubicBezTo>
                  <a:cubicBezTo>
                    <a:pt x="100" y="68"/>
                    <a:pt x="100" y="68"/>
                    <a:pt x="100" y="68"/>
                  </a:cubicBezTo>
                  <a:cubicBezTo>
                    <a:pt x="100" y="70"/>
                    <a:pt x="100" y="72"/>
                    <a:pt x="100" y="73"/>
                  </a:cubicBezTo>
                  <a:cubicBezTo>
                    <a:pt x="99" y="76"/>
                    <a:pt x="99" y="80"/>
                    <a:pt x="99" y="83"/>
                  </a:cubicBezTo>
                  <a:cubicBezTo>
                    <a:pt x="99" y="89"/>
                    <a:pt x="99" y="95"/>
                    <a:pt x="99" y="99"/>
                  </a:cubicBezTo>
                  <a:cubicBezTo>
                    <a:pt x="100" y="104"/>
                    <a:pt x="102" y="107"/>
                    <a:pt x="104" y="109"/>
                  </a:cubicBezTo>
                  <a:cubicBezTo>
                    <a:pt x="105" y="114"/>
                    <a:pt x="107" y="119"/>
                    <a:pt x="108" y="124"/>
                  </a:cubicBezTo>
                  <a:cubicBezTo>
                    <a:pt x="105" y="105"/>
                    <a:pt x="112" y="126"/>
                    <a:pt x="111" y="118"/>
                  </a:cubicBezTo>
                  <a:cubicBezTo>
                    <a:pt x="113" y="126"/>
                    <a:pt x="113" y="138"/>
                    <a:pt x="111" y="129"/>
                  </a:cubicBezTo>
                  <a:cubicBezTo>
                    <a:pt x="111" y="127"/>
                    <a:pt x="111" y="127"/>
                    <a:pt x="111" y="127"/>
                  </a:cubicBezTo>
                  <a:cubicBezTo>
                    <a:pt x="109" y="126"/>
                    <a:pt x="110" y="132"/>
                    <a:pt x="111" y="138"/>
                  </a:cubicBezTo>
                  <a:cubicBezTo>
                    <a:pt x="112" y="145"/>
                    <a:pt x="114" y="151"/>
                    <a:pt x="113" y="151"/>
                  </a:cubicBezTo>
                  <a:cubicBezTo>
                    <a:pt x="118" y="169"/>
                    <a:pt x="123" y="187"/>
                    <a:pt x="128" y="205"/>
                  </a:cubicBezTo>
                  <a:cubicBezTo>
                    <a:pt x="131" y="214"/>
                    <a:pt x="133" y="223"/>
                    <a:pt x="135" y="231"/>
                  </a:cubicBezTo>
                  <a:cubicBezTo>
                    <a:pt x="137" y="237"/>
                    <a:pt x="137" y="237"/>
                    <a:pt x="137" y="237"/>
                  </a:cubicBezTo>
                  <a:cubicBezTo>
                    <a:pt x="137" y="238"/>
                    <a:pt x="137" y="239"/>
                    <a:pt x="137" y="240"/>
                  </a:cubicBezTo>
                  <a:cubicBezTo>
                    <a:pt x="138" y="242"/>
                    <a:pt x="138" y="244"/>
                    <a:pt x="138" y="246"/>
                  </a:cubicBezTo>
                  <a:cubicBezTo>
                    <a:pt x="140" y="247"/>
                    <a:pt x="141" y="247"/>
                    <a:pt x="142" y="247"/>
                  </a:cubicBezTo>
                  <a:cubicBezTo>
                    <a:pt x="143" y="254"/>
                    <a:pt x="143" y="254"/>
                    <a:pt x="143" y="254"/>
                  </a:cubicBezTo>
                  <a:cubicBezTo>
                    <a:pt x="143" y="254"/>
                    <a:pt x="143" y="254"/>
                    <a:pt x="143" y="254"/>
                  </a:cubicBezTo>
                  <a:cubicBezTo>
                    <a:pt x="142" y="255"/>
                    <a:pt x="142" y="255"/>
                    <a:pt x="142" y="254"/>
                  </a:cubicBezTo>
                  <a:cubicBezTo>
                    <a:pt x="142" y="254"/>
                    <a:pt x="141" y="254"/>
                    <a:pt x="141" y="254"/>
                  </a:cubicBezTo>
                  <a:cubicBezTo>
                    <a:pt x="141" y="253"/>
                    <a:pt x="141" y="253"/>
                    <a:pt x="141" y="253"/>
                  </a:cubicBezTo>
                  <a:cubicBezTo>
                    <a:pt x="141" y="253"/>
                    <a:pt x="140" y="252"/>
                    <a:pt x="140" y="252"/>
                  </a:cubicBezTo>
                  <a:cubicBezTo>
                    <a:pt x="140" y="251"/>
                    <a:pt x="140" y="250"/>
                    <a:pt x="140" y="249"/>
                  </a:cubicBezTo>
                  <a:cubicBezTo>
                    <a:pt x="139" y="249"/>
                    <a:pt x="139" y="249"/>
                    <a:pt x="139" y="250"/>
                  </a:cubicBezTo>
                  <a:cubicBezTo>
                    <a:pt x="139" y="251"/>
                    <a:pt x="139" y="251"/>
                    <a:pt x="139" y="251"/>
                  </a:cubicBezTo>
                  <a:cubicBezTo>
                    <a:pt x="140" y="251"/>
                    <a:pt x="140" y="251"/>
                    <a:pt x="140" y="251"/>
                  </a:cubicBezTo>
                  <a:cubicBezTo>
                    <a:pt x="139" y="251"/>
                    <a:pt x="139" y="251"/>
                    <a:pt x="139" y="251"/>
                  </a:cubicBezTo>
                  <a:cubicBezTo>
                    <a:pt x="139" y="251"/>
                    <a:pt x="139" y="251"/>
                    <a:pt x="139" y="252"/>
                  </a:cubicBezTo>
                  <a:cubicBezTo>
                    <a:pt x="139" y="252"/>
                    <a:pt x="139" y="252"/>
                    <a:pt x="138" y="252"/>
                  </a:cubicBezTo>
                  <a:cubicBezTo>
                    <a:pt x="138" y="253"/>
                    <a:pt x="138" y="253"/>
                    <a:pt x="138" y="253"/>
                  </a:cubicBezTo>
                  <a:cubicBezTo>
                    <a:pt x="132" y="250"/>
                    <a:pt x="133" y="250"/>
                    <a:pt x="134" y="249"/>
                  </a:cubicBezTo>
                  <a:cubicBezTo>
                    <a:pt x="135" y="249"/>
                    <a:pt x="136" y="249"/>
                    <a:pt x="135" y="248"/>
                  </a:cubicBezTo>
                  <a:cubicBezTo>
                    <a:pt x="135" y="248"/>
                    <a:pt x="134" y="248"/>
                    <a:pt x="133" y="247"/>
                  </a:cubicBezTo>
                  <a:cubicBezTo>
                    <a:pt x="134" y="248"/>
                    <a:pt x="134" y="248"/>
                    <a:pt x="134" y="248"/>
                  </a:cubicBezTo>
                  <a:cubicBezTo>
                    <a:pt x="132" y="249"/>
                    <a:pt x="132" y="250"/>
                    <a:pt x="126" y="247"/>
                  </a:cubicBezTo>
                  <a:cubicBezTo>
                    <a:pt x="126" y="247"/>
                    <a:pt x="125" y="246"/>
                    <a:pt x="124" y="245"/>
                  </a:cubicBezTo>
                  <a:cubicBezTo>
                    <a:pt x="124" y="245"/>
                    <a:pt x="124" y="244"/>
                    <a:pt x="124" y="244"/>
                  </a:cubicBezTo>
                  <a:cubicBezTo>
                    <a:pt x="123" y="244"/>
                    <a:pt x="124" y="243"/>
                    <a:pt x="123" y="243"/>
                  </a:cubicBezTo>
                  <a:cubicBezTo>
                    <a:pt x="123" y="243"/>
                    <a:pt x="122" y="242"/>
                    <a:pt x="119" y="241"/>
                  </a:cubicBezTo>
                  <a:cubicBezTo>
                    <a:pt x="106" y="233"/>
                    <a:pt x="106" y="233"/>
                    <a:pt x="106" y="233"/>
                  </a:cubicBezTo>
                  <a:cubicBezTo>
                    <a:pt x="110" y="238"/>
                    <a:pt x="110" y="238"/>
                    <a:pt x="110" y="238"/>
                  </a:cubicBezTo>
                  <a:cubicBezTo>
                    <a:pt x="103" y="236"/>
                    <a:pt x="97" y="231"/>
                    <a:pt x="102" y="237"/>
                  </a:cubicBezTo>
                  <a:cubicBezTo>
                    <a:pt x="98" y="232"/>
                    <a:pt x="86" y="225"/>
                    <a:pt x="72" y="219"/>
                  </a:cubicBezTo>
                  <a:cubicBezTo>
                    <a:pt x="66" y="216"/>
                    <a:pt x="59" y="214"/>
                    <a:pt x="53" y="213"/>
                  </a:cubicBezTo>
                  <a:cubicBezTo>
                    <a:pt x="47" y="212"/>
                    <a:pt x="42" y="211"/>
                    <a:pt x="40" y="211"/>
                  </a:cubicBezTo>
                  <a:cubicBezTo>
                    <a:pt x="38" y="211"/>
                    <a:pt x="35" y="212"/>
                    <a:pt x="32" y="213"/>
                  </a:cubicBezTo>
                  <a:cubicBezTo>
                    <a:pt x="31" y="213"/>
                    <a:pt x="29" y="213"/>
                    <a:pt x="28" y="214"/>
                  </a:cubicBezTo>
                  <a:cubicBezTo>
                    <a:pt x="27" y="214"/>
                    <a:pt x="25" y="215"/>
                    <a:pt x="24" y="215"/>
                  </a:cubicBezTo>
                  <a:cubicBezTo>
                    <a:pt x="19" y="217"/>
                    <a:pt x="14" y="219"/>
                    <a:pt x="8" y="224"/>
                  </a:cubicBezTo>
                  <a:cubicBezTo>
                    <a:pt x="9" y="223"/>
                    <a:pt x="11" y="223"/>
                    <a:pt x="11" y="224"/>
                  </a:cubicBezTo>
                  <a:cubicBezTo>
                    <a:pt x="11" y="224"/>
                    <a:pt x="11" y="225"/>
                    <a:pt x="10" y="226"/>
                  </a:cubicBezTo>
                  <a:cubicBezTo>
                    <a:pt x="9" y="226"/>
                    <a:pt x="9" y="227"/>
                    <a:pt x="8" y="228"/>
                  </a:cubicBezTo>
                  <a:cubicBezTo>
                    <a:pt x="7" y="229"/>
                    <a:pt x="7" y="230"/>
                    <a:pt x="6" y="231"/>
                  </a:cubicBezTo>
                  <a:cubicBezTo>
                    <a:pt x="5" y="229"/>
                    <a:pt x="4" y="229"/>
                    <a:pt x="3" y="231"/>
                  </a:cubicBezTo>
                  <a:cubicBezTo>
                    <a:pt x="1" y="233"/>
                    <a:pt x="0" y="237"/>
                    <a:pt x="0" y="241"/>
                  </a:cubicBezTo>
                  <a:cubicBezTo>
                    <a:pt x="1" y="250"/>
                    <a:pt x="6" y="257"/>
                    <a:pt x="7" y="262"/>
                  </a:cubicBezTo>
                  <a:cubicBezTo>
                    <a:pt x="6" y="258"/>
                    <a:pt x="11" y="265"/>
                    <a:pt x="16" y="269"/>
                  </a:cubicBezTo>
                  <a:cubicBezTo>
                    <a:pt x="21" y="274"/>
                    <a:pt x="26" y="278"/>
                    <a:pt x="23" y="272"/>
                  </a:cubicBezTo>
                  <a:cubicBezTo>
                    <a:pt x="30" y="278"/>
                    <a:pt x="22" y="274"/>
                    <a:pt x="27" y="280"/>
                  </a:cubicBezTo>
                  <a:cubicBezTo>
                    <a:pt x="35" y="285"/>
                    <a:pt x="44" y="292"/>
                    <a:pt x="54" y="299"/>
                  </a:cubicBezTo>
                  <a:cubicBezTo>
                    <a:pt x="59" y="303"/>
                    <a:pt x="64" y="306"/>
                    <a:pt x="69" y="310"/>
                  </a:cubicBezTo>
                  <a:cubicBezTo>
                    <a:pt x="74" y="314"/>
                    <a:pt x="80" y="317"/>
                    <a:pt x="85" y="320"/>
                  </a:cubicBezTo>
                  <a:cubicBezTo>
                    <a:pt x="86" y="319"/>
                    <a:pt x="83" y="316"/>
                    <a:pt x="88" y="318"/>
                  </a:cubicBezTo>
                  <a:cubicBezTo>
                    <a:pt x="98" y="327"/>
                    <a:pt x="98" y="327"/>
                    <a:pt x="98" y="327"/>
                  </a:cubicBezTo>
                  <a:cubicBezTo>
                    <a:pt x="103" y="329"/>
                    <a:pt x="104" y="326"/>
                    <a:pt x="111" y="332"/>
                  </a:cubicBezTo>
                  <a:cubicBezTo>
                    <a:pt x="110" y="331"/>
                    <a:pt x="109" y="329"/>
                    <a:pt x="112" y="331"/>
                  </a:cubicBezTo>
                  <a:cubicBezTo>
                    <a:pt x="122" y="337"/>
                    <a:pt x="132" y="344"/>
                    <a:pt x="140" y="352"/>
                  </a:cubicBezTo>
                  <a:cubicBezTo>
                    <a:pt x="144" y="356"/>
                    <a:pt x="148" y="360"/>
                    <a:pt x="151" y="365"/>
                  </a:cubicBezTo>
                  <a:cubicBezTo>
                    <a:pt x="152" y="367"/>
                    <a:pt x="154" y="370"/>
                    <a:pt x="155" y="372"/>
                  </a:cubicBezTo>
                  <a:cubicBezTo>
                    <a:pt x="156" y="375"/>
                    <a:pt x="157" y="378"/>
                    <a:pt x="158" y="381"/>
                  </a:cubicBezTo>
                  <a:cubicBezTo>
                    <a:pt x="161" y="392"/>
                    <a:pt x="163" y="404"/>
                    <a:pt x="163" y="417"/>
                  </a:cubicBezTo>
                  <a:cubicBezTo>
                    <a:pt x="164" y="429"/>
                    <a:pt x="164" y="441"/>
                    <a:pt x="162" y="453"/>
                  </a:cubicBezTo>
                  <a:cubicBezTo>
                    <a:pt x="163" y="447"/>
                    <a:pt x="163" y="451"/>
                    <a:pt x="163" y="456"/>
                  </a:cubicBezTo>
                  <a:cubicBezTo>
                    <a:pt x="164" y="453"/>
                    <a:pt x="165" y="456"/>
                    <a:pt x="166" y="456"/>
                  </a:cubicBezTo>
                  <a:cubicBezTo>
                    <a:pt x="165" y="463"/>
                    <a:pt x="164" y="470"/>
                    <a:pt x="162" y="476"/>
                  </a:cubicBezTo>
                  <a:cubicBezTo>
                    <a:pt x="165" y="480"/>
                    <a:pt x="161" y="498"/>
                    <a:pt x="163" y="501"/>
                  </a:cubicBezTo>
                  <a:cubicBezTo>
                    <a:pt x="163" y="494"/>
                    <a:pt x="163" y="494"/>
                    <a:pt x="163" y="494"/>
                  </a:cubicBezTo>
                  <a:cubicBezTo>
                    <a:pt x="165" y="503"/>
                    <a:pt x="171" y="483"/>
                    <a:pt x="175" y="484"/>
                  </a:cubicBezTo>
                  <a:cubicBezTo>
                    <a:pt x="172" y="474"/>
                    <a:pt x="181" y="458"/>
                    <a:pt x="176" y="442"/>
                  </a:cubicBezTo>
                  <a:cubicBezTo>
                    <a:pt x="177" y="438"/>
                    <a:pt x="178" y="445"/>
                    <a:pt x="178" y="443"/>
                  </a:cubicBezTo>
                  <a:cubicBezTo>
                    <a:pt x="177" y="439"/>
                    <a:pt x="176" y="434"/>
                    <a:pt x="177" y="424"/>
                  </a:cubicBezTo>
                  <a:cubicBezTo>
                    <a:pt x="177" y="425"/>
                    <a:pt x="177" y="425"/>
                    <a:pt x="177" y="425"/>
                  </a:cubicBezTo>
                  <a:cubicBezTo>
                    <a:pt x="176" y="412"/>
                    <a:pt x="175" y="403"/>
                    <a:pt x="174" y="393"/>
                  </a:cubicBezTo>
                  <a:cubicBezTo>
                    <a:pt x="173" y="388"/>
                    <a:pt x="173" y="383"/>
                    <a:pt x="171" y="377"/>
                  </a:cubicBezTo>
                  <a:cubicBezTo>
                    <a:pt x="170" y="372"/>
                    <a:pt x="168" y="365"/>
                    <a:pt x="165" y="357"/>
                  </a:cubicBezTo>
                  <a:cubicBezTo>
                    <a:pt x="164" y="359"/>
                    <a:pt x="164" y="360"/>
                    <a:pt x="164" y="361"/>
                  </a:cubicBezTo>
                  <a:cubicBezTo>
                    <a:pt x="164" y="360"/>
                    <a:pt x="163" y="359"/>
                    <a:pt x="163" y="358"/>
                  </a:cubicBezTo>
                  <a:cubicBezTo>
                    <a:pt x="163" y="358"/>
                    <a:pt x="162" y="357"/>
                    <a:pt x="162" y="357"/>
                  </a:cubicBezTo>
                  <a:cubicBezTo>
                    <a:pt x="162" y="356"/>
                    <a:pt x="161" y="355"/>
                    <a:pt x="161" y="354"/>
                  </a:cubicBezTo>
                  <a:cubicBezTo>
                    <a:pt x="160" y="353"/>
                    <a:pt x="160" y="351"/>
                    <a:pt x="159" y="350"/>
                  </a:cubicBezTo>
                  <a:cubicBezTo>
                    <a:pt x="155" y="348"/>
                    <a:pt x="158" y="351"/>
                    <a:pt x="161" y="356"/>
                  </a:cubicBezTo>
                  <a:cubicBezTo>
                    <a:pt x="162" y="357"/>
                    <a:pt x="162" y="358"/>
                    <a:pt x="163" y="359"/>
                  </a:cubicBezTo>
                  <a:cubicBezTo>
                    <a:pt x="163" y="360"/>
                    <a:pt x="164" y="361"/>
                    <a:pt x="164" y="361"/>
                  </a:cubicBezTo>
                  <a:cubicBezTo>
                    <a:pt x="164" y="363"/>
                    <a:pt x="164" y="363"/>
                    <a:pt x="162" y="362"/>
                  </a:cubicBezTo>
                  <a:cubicBezTo>
                    <a:pt x="163" y="360"/>
                    <a:pt x="161" y="356"/>
                    <a:pt x="158" y="352"/>
                  </a:cubicBezTo>
                  <a:cubicBezTo>
                    <a:pt x="155" y="347"/>
                    <a:pt x="151" y="343"/>
                    <a:pt x="147" y="339"/>
                  </a:cubicBezTo>
                  <a:cubicBezTo>
                    <a:pt x="138" y="331"/>
                    <a:pt x="129" y="326"/>
                    <a:pt x="128" y="322"/>
                  </a:cubicBezTo>
                  <a:cubicBezTo>
                    <a:pt x="119" y="317"/>
                    <a:pt x="129" y="326"/>
                    <a:pt x="121" y="321"/>
                  </a:cubicBezTo>
                  <a:cubicBezTo>
                    <a:pt x="119" y="318"/>
                    <a:pt x="119" y="318"/>
                    <a:pt x="119" y="318"/>
                  </a:cubicBezTo>
                  <a:cubicBezTo>
                    <a:pt x="116" y="319"/>
                    <a:pt x="116" y="319"/>
                    <a:pt x="116" y="319"/>
                  </a:cubicBezTo>
                  <a:cubicBezTo>
                    <a:pt x="111" y="315"/>
                    <a:pt x="108" y="313"/>
                    <a:pt x="109" y="312"/>
                  </a:cubicBezTo>
                  <a:cubicBezTo>
                    <a:pt x="110" y="312"/>
                    <a:pt x="113" y="313"/>
                    <a:pt x="114" y="314"/>
                  </a:cubicBezTo>
                  <a:cubicBezTo>
                    <a:pt x="107" y="309"/>
                    <a:pt x="94" y="304"/>
                    <a:pt x="92" y="302"/>
                  </a:cubicBezTo>
                  <a:cubicBezTo>
                    <a:pt x="94" y="304"/>
                    <a:pt x="97" y="306"/>
                    <a:pt x="99" y="307"/>
                  </a:cubicBezTo>
                  <a:cubicBezTo>
                    <a:pt x="93" y="305"/>
                    <a:pt x="87" y="301"/>
                    <a:pt x="82" y="298"/>
                  </a:cubicBezTo>
                  <a:cubicBezTo>
                    <a:pt x="80" y="297"/>
                    <a:pt x="79" y="296"/>
                    <a:pt x="77" y="295"/>
                  </a:cubicBezTo>
                  <a:cubicBezTo>
                    <a:pt x="73" y="292"/>
                    <a:pt x="73" y="292"/>
                    <a:pt x="73" y="292"/>
                  </a:cubicBezTo>
                  <a:cubicBezTo>
                    <a:pt x="70" y="290"/>
                    <a:pt x="67" y="288"/>
                    <a:pt x="64" y="286"/>
                  </a:cubicBezTo>
                  <a:cubicBezTo>
                    <a:pt x="52" y="279"/>
                    <a:pt x="41" y="271"/>
                    <a:pt x="31" y="264"/>
                  </a:cubicBezTo>
                  <a:cubicBezTo>
                    <a:pt x="32" y="266"/>
                    <a:pt x="32" y="266"/>
                    <a:pt x="32" y="266"/>
                  </a:cubicBezTo>
                  <a:cubicBezTo>
                    <a:pt x="24" y="260"/>
                    <a:pt x="22" y="257"/>
                    <a:pt x="20" y="254"/>
                  </a:cubicBezTo>
                  <a:cubicBezTo>
                    <a:pt x="19" y="253"/>
                    <a:pt x="18" y="251"/>
                    <a:pt x="16" y="249"/>
                  </a:cubicBezTo>
                  <a:cubicBezTo>
                    <a:pt x="15" y="247"/>
                    <a:pt x="13" y="244"/>
                    <a:pt x="13" y="241"/>
                  </a:cubicBezTo>
                  <a:cubicBezTo>
                    <a:pt x="13" y="241"/>
                    <a:pt x="13" y="241"/>
                    <a:pt x="13" y="241"/>
                  </a:cubicBezTo>
                  <a:cubicBezTo>
                    <a:pt x="12" y="239"/>
                    <a:pt x="12" y="235"/>
                    <a:pt x="15" y="232"/>
                  </a:cubicBezTo>
                  <a:cubicBezTo>
                    <a:pt x="14" y="234"/>
                    <a:pt x="16" y="233"/>
                    <a:pt x="17" y="232"/>
                  </a:cubicBezTo>
                  <a:cubicBezTo>
                    <a:pt x="19" y="232"/>
                    <a:pt x="20" y="231"/>
                    <a:pt x="19" y="233"/>
                  </a:cubicBezTo>
                  <a:cubicBezTo>
                    <a:pt x="21" y="231"/>
                    <a:pt x="24" y="229"/>
                    <a:pt x="26" y="228"/>
                  </a:cubicBezTo>
                  <a:cubicBezTo>
                    <a:pt x="27" y="227"/>
                    <a:pt x="28" y="227"/>
                    <a:pt x="29" y="226"/>
                  </a:cubicBezTo>
                  <a:cubicBezTo>
                    <a:pt x="30" y="226"/>
                    <a:pt x="30" y="225"/>
                    <a:pt x="31" y="225"/>
                  </a:cubicBezTo>
                  <a:cubicBezTo>
                    <a:pt x="32" y="224"/>
                    <a:pt x="33" y="223"/>
                    <a:pt x="36" y="222"/>
                  </a:cubicBezTo>
                  <a:cubicBezTo>
                    <a:pt x="37" y="222"/>
                    <a:pt x="38" y="223"/>
                    <a:pt x="39" y="223"/>
                  </a:cubicBezTo>
                  <a:cubicBezTo>
                    <a:pt x="41" y="222"/>
                    <a:pt x="42" y="222"/>
                    <a:pt x="44" y="222"/>
                  </a:cubicBezTo>
                  <a:cubicBezTo>
                    <a:pt x="46" y="222"/>
                    <a:pt x="49" y="222"/>
                    <a:pt x="54" y="223"/>
                  </a:cubicBezTo>
                  <a:cubicBezTo>
                    <a:pt x="46" y="222"/>
                    <a:pt x="59" y="226"/>
                    <a:pt x="50" y="226"/>
                  </a:cubicBezTo>
                  <a:cubicBezTo>
                    <a:pt x="60" y="230"/>
                    <a:pt x="67" y="232"/>
                    <a:pt x="73" y="234"/>
                  </a:cubicBezTo>
                  <a:cubicBezTo>
                    <a:pt x="79" y="236"/>
                    <a:pt x="84" y="238"/>
                    <a:pt x="88" y="243"/>
                  </a:cubicBezTo>
                  <a:cubicBezTo>
                    <a:pt x="93" y="243"/>
                    <a:pt x="89" y="240"/>
                    <a:pt x="84" y="238"/>
                  </a:cubicBezTo>
                  <a:cubicBezTo>
                    <a:pt x="80" y="235"/>
                    <a:pt x="74" y="233"/>
                    <a:pt x="77" y="234"/>
                  </a:cubicBezTo>
                  <a:cubicBezTo>
                    <a:pt x="73" y="231"/>
                    <a:pt x="86" y="235"/>
                    <a:pt x="92" y="238"/>
                  </a:cubicBezTo>
                  <a:cubicBezTo>
                    <a:pt x="98" y="242"/>
                    <a:pt x="100" y="249"/>
                    <a:pt x="115" y="257"/>
                  </a:cubicBezTo>
                  <a:cubicBezTo>
                    <a:pt x="114" y="257"/>
                    <a:pt x="114" y="257"/>
                    <a:pt x="112" y="256"/>
                  </a:cubicBezTo>
                  <a:cubicBezTo>
                    <a:pt x="113" y="257"/>
                    <a:pt x="115" y="258"/>
                    <a:pt x="116" y="258"/>
                  </a:cubicBezTo>
                  <a:cubicBezTo>
                    <a:pt x="118" y="259"/>
                    <a:pt x="120" y="260"/>
                    <a:pt x="122" y="261"/>
                  </a:cubicBezTo>
                  <a:cubicBezTo>
                    <a:pt x="127" y="264"/>
                    <a:pt x="132" y="266"/>
                    <a:pt x="137" y="269"/>
                  </a:cubicBezTo>
                  <a:cubicBezTo>
                    <a:pt x="140" y="269"/>
                    <a:pt x="143" y="270"/>
                    <a:pt x="146" y="271"/>
                  </a:cubicBezTo>
                  <a:cubicBezTo>
                    <a:pt x="148" y="272"/>
                    <a:pt x="151" y="273"/>
                    <a:pt x="150" y="271"/>
                  </a:cubicBezTo>
                  <a:cubicBezTo>
                    <a:pt x="144" y="269"/>
                    <a:pt x="138" y="267"/>
                    <a:pt x="131" y="264"/>
                  </a:cubicBezTo>
                  <a:cubicBezTo>
                    <a:pt x="135" y="265"/>
                    <a:pt x="139" y="266"/>
                    <a:pt x="143" y="267"/>
                  </a:cubicBezTo>
                  <a:cubicBezTo>
                    <a:pt x="145" y="267"/>
                    <a:pt x="147" y="268"/>
                    <a:pt x="149" y="268"/>
                  </a:cubicBezTo>
                  <a:cubicBezTo>
                    <a:pt x="150" y="269"/>
                    <a:pt x="151" y="269"/>
                    <a:pt x="152" y="269"/>
                  </a:cubicBezTo>
                  <a:cubicBezTo>
                    <a:pt x="152" y="269"/>
                    <a:pt x="153" y="269"/>
                    <a:pt x="154" y="270"/>
                  </a:cubicBezTo>
                  <a:cubicBezTo>
                    <a:pt x="154" y="270"/>
                    <a:pt x="154" y="270"/>
                    <a:pt x="154" y="270"/>
                  </a:cubicBezTo>
                  <a:cubicBezTo>
                    <a:pt x="154" y="270"/>
                    <a:pt x="154" y="269"/>
                    <a:pt x="154" y="269"/>
                  </a:cubicBezTo>
                  <a:cubicBezTo>
                    <a:pt x="154" y="269"/>
                    <a:pt x="154" y="269"/>
                    <a:pt x="154" y="269"/>
                  </a:cubicBezTo>
                  <a:cubicBezTo>
                    <a:pt x="154" y="265"/>
                    <a:pt x="153" y="261"/>
                    <a:pt x="153" y="258"/>
                  </a:cubicBezTo>
                  <a:cubicBezTo>
                    <a:pt x="154" y="259"/>
                    <a:pt x="156" y="266"/>
                    <a:pt x="157" y="271"/>
                  </a:cubicBezTo>
                  <a:cubicBezTo>
                    <a:pt x="157" y="269"/>
                    <a:pt x="156" y="266"/>
                    <a:pt x="156" y="263"/>
                  </a:cubicBezTo>
                  <a:cubicBezTo>
                    <a:pt x="155" y="259"/>
                    <a:pt x="155" y="257"/>
                    <a:pt x="155" y="254"/>
                  </a:cubicBezTo>
                  <a:cubicBezTo>
                    <a:pt x="157" y="256"/>
                    <a:pt x="158" y="265"/>
                    <a:pt x="160" y="276"/>
                  </a:cubicBezTo>
                  <a:cubicBezTo>
                    <a:pt x="160" y="277"/>
                    <a:pt x="157" y="275"/>
                    <a:pt x="156" y="275"/>
                  </a:cubicBezTo>
                  <a:cubicBezTo>
                    <a:pt x="154" y="274"/>
                    <a:pt x="152" y="274"/>
                    <a:pt x="151" y="273"/>
                  </a:cubicBezTo>
                  <a:cubicBezTo>
                    <a:pt x="147" y="272"/>
                    <a:pt x="144" y="272"/>
                    <a:pt x="142" y="271"/>
                  </a:cubicBezTo>
                  <a:cubicBezTo>
                    <a:pt x="145" y="273"/>
                    <a:pt x="151" y="275"/>
                    <a:pt x="155" y="276"/>
                  </a:cubicBezTo>
                  <a:cubicBezTo>
                    <a:pt x="158" y="276"/>
                    <a:pt x="160" y="277"/>
                    <a:pt x="160" y="277"/>
                  </a:cubicBezTo>
                  <a:cubicBezTo>
                    <a:pt x="161" y="277"/>
                    <a:pt x="161" y="278"/>
                    <a:pt x="161" y="278"/>
                  </a:cubicBezTo>
                  <a:cubicBezTo>
                    <a:pt x="161" y="278"/>
                    <a:pt x="162" y="279"/>
                    <a:pt x="161" y="279"/>
                  </a:cubicBezTo>
                  <a:cubicBezTo>
                    <a:pt x="162" y="279"/>
                    <a:pt x="162" y="279"/>
                    <a:pt x="162" y="278"/>
                  </a:cubicBezTo>
                  <a:cubicBezTo>
                    <a:pt x="159" y="271"/>
                    <a:pt x="159" y="265"/>
                    <a:pt x="158" y="258"/>
                  </a:cubicBezTo>
                  <a:cubicBezTo>
                    <a:pt x="157" y="252"/>
                    <a:pt x="156" y="244"/>
                    <a:pt x="152" y="236"/>
                  </a:cubicBezTo>
                  <a:cubicBezTo>
                    <a:pt x="153" y="236"/>
                    <a:pt x="154" y="237"/>
                    <a:pt x="154" y="237"/>
                  </a:cubicBezTo>
                  <a:cubicBezTo>
                    <a:pt x="154" y="236"/>
                    <a:pt x="154" y="235"/>
                    <a:pt x="153" y="234"/>
                  </a:cubicBezTo>
                  <a:cubicBezTo>
                    <a:pt x="153" y="234"/>
                    <a:pt x="153" y="233"/>
                    <a:pt x="153" y="233"/>
                  </a:cubicBezTo>
                  <a:cubicBezTo>
                    <a:pt x="153" y="232"/>
                    <a:pt x="153" y="232"/>
                    <a:pt x="152" y="232"/>
                  </a:cubicBezTo>
                  <a:cubicBezTo>
                    <a:pt x="152" y="230"/>
                    <a:pt x="151" y="228"/>
                    <a:pt x="151" y="226"/>
                  </a:cubicBezTo>
                  <a:cubicBezTo>
                    <a:pt x="155" y="232"/>
                    <a:pt x="155" y="232"/>
                    <a:pt x="155" y="232"/>
                  </a:cubicBezTo>
                  <a:cubicBezTo>
                    <a:pt x="150" y="223"/>
                    <a:pt x="151" y="213"/>
                    <a:pt x="147" y="204"/>
                  </a:cubicBezTo>
                  <a:cubicBezTo>
                    <a:pt x="153" y="223"/>
                    <a:pt x="147" y="209"/>
                    <a:pt x="148" y="218"/>
                  </a:cubicBezTo>
                  <a:cubicBezTo>
                    <a:pt x="138" y="195"/>
                    <a:pt x="148" y="203"/>
                    <a:pt x="139" y="177"/>
                  </a:cubicBezTo>
                  <a:cubicBezTo>
                    <a:pt x="141" y="181"/>
                    <a:pt x="142" y="191"/>
                    <a:pt x="140" y="185"/>
                  </a:cubicBezTo>
                  <a:cubicBezTo>
                    <a:pt x="139" y="180"/>
                    <a:pt x="137" y="174"/>
                    <a:pt x="137" y="170"/>
                  </a:cubicBezTo>
                  <a:cubicBezTo>
                    <a:pt x="132" y="154"/>
                    <a:pt x="136" y="174"/>
                    <a:pt x="133" y="167"/>
                  </a:cubicBezTo>
                  <a:cubicBezTo>
                    <a:pt x="133" y="160"/>
                    <a:pt x="129" y="159"/>
                    <a:pt x="126" y="151"/>
                  </a:cubicBezTo>
                  <a:cubicBezTo>
                    <a:pt x="128" y="151"/>
                    <a:pt x="128" y="151"/>
                    <a:pt x="128" y="151"/>
                  </a:cubicBezTo>
                  <a:cubicBezTo>
                    <a:pt x="124" y="131"/>
                    <a:pt x="123" y="147"/>
                    <a:pt x="120" y="129"/>
                  </a:cubicBezTo>
                  <a:cubicBezTo>
                    <a:pt x="124" y="136"/>
                    <a:pt x="124" y="136"/>
                    <a:pt x="124" y="136"/>
                  </a:cubicBezTo>
                  <a:cubicBezTo>
                    <a:pt x="122" y="127"/>
                    <a:pt x="122" y="127"/>
                    <a:pt x="122" y="127"/>
                  </a:cubicBezTo>
                  <a:cubicBezTo>
                    <a:pt x="124" y="128"/>
                    <a:pt x="124" y="128"/>
                    <a:pt x="124" y="128"/>
                  </a:cubicBezTo>
                  <a:cubicBezTo>
                    <a:pt x="122" y="123"/>
                    <a:pt x="121" y="120"/>
                    <a:pt x="121" y="117"/>
                  </a:cubicBezTo>
                  <a:cubicBezTo>
                    <a:pt x="120" y="114"/>
                    <a:pt x="120" y="110"/>
                    <a:pt x="119" y="105"/>
                  </a:cubicBezTo>
                  <a:cubicBezTo>
                    <a:pt x="118" y="108"/>
                    <a:pt x="116" y="105"/>
                    <a:pt x="115" y="96"/>
                  </a:cubicBezTo>
                  <a:cubicBezTo>
                    <a:pt x="116" y="90"/>
                    <a:pt x="117" y="99"/>
                    <a:pt x="116" y="87"/>
                  </a:cubicBezTo>
                  <a:cubicBezTo>
                    <a:pt x="117" y="90"/>
                    <a:pt x="119" y="92"/>
                    <a:pt x="117" y="98"/>
                  </a:cubicBezTo>
                  <a:cubicBezTo>
                    <a:pt x="118" y="98"/>
                    <a:pt x="119" y="100"/>
                    <a:pt x="120" y="101"/>
                  </a:cubicBezTo>
                  <a:cubicBezTo>
                    <a:pt x="120" y="98"/>
                    <a:pt x="120" y="94"/>
                    <a:pt x="119" y="90"/>
                  </a:cubicBezTo>
                  <a:cubicBezTo>
                    <a:pt x="119" y="87"/>
                    <a:pt x="119" y="83"/>
                    <a:pt x="119" y="81"/>
                  </a:cubicBezTo>
                  <a:cubicBezTo>
                    <a:pt x="119" y="83"/>
                    <a:pt x="119" y="85"/>
                    <a:pt x="118" y="86"/>
                  </a:cubicBezTo>
                  <a:cubicBezTo>
                    <a:pt x="118" y="83"/>
                    <a:pt x="118" y="80"/>
                    <a:pt x="117" y="77"/>
                  </a:cubicBezTo>
                  <a:cubicBezTo>
                    <a:pt x="117" y="74"/>
                    <a:pt x="116" y="71"/>
                    <a:pt x="116" y="68"/>
                  </a:cubicBezTo>
                  <a:cubicBezTo>
                    <a:pt x="117" y="65"/>
                    <a:pt x="118" y="68"/>
                    <a:pt x="118" y="70"/>
                  </a:cubicBezTo>
                  <a:cubicBezTo>
                    <a:pt x="118" y="69"/>
                    <a:pt x="118" y="68"/>
                    <a:pt x="118" y="67"/>
                  </a:cubicBezTo>
                  <a:cubicBezTo>
                    <a:pt x="118" y="67"/>
                    <a:pt x="118" y="67"/>
                    <a:pt x="118" y="67"/>
                  </a:cubicBezTo>
                  <a:cubicBezTo>
                    <a:pt x="118" y="66"/>
                    <a:pt x="118" y="66"/>
                    <a:pt x="118" y="66"/>
                  </a:cubicBezTo>
                  <a:cubicBezTo>
                    <a:pt x="118" y="66"/>
                    <a:pt x="118" y="66"/>
                    <a:pt x="118" y="66"/>
                  </a:cubicBezTo>
                  <a:cubicBezTo>
                    <a:pt x="118" y="65"/>
                    <a:pt x="117" y="64"/>
                    <a:pt x="118" y="63"/>
                  </a:cubicBezTo>
                  <a:cubicBezTo>
                    <a:pt x="119" y="64"/>
                    <a:pt x="120" y="65"/>
                    <a:pt x="121" y="67"/>
                  </a:cubicBezTo>
                  <a:cubicBezTo>
                    <a:pt x="121" y="67"/>
                    <a:pt x="121" y="67"/>
                    <a:pt x="121" y="67"/>
                  </a:cubicBezTo>
                  <a:cubicBezTo>
                    <a:pt x="121" y="67"/>
                    <a:pt x="121" y="67"/>
                    <a:pt x="121" y="67"/>
                  </a:cubicBezTo>
                  <a:cubicBezTo>
                    <a:pt x="121" y="66"/>
                    <a:pt x="121" y="66"/>
                    <a:pt x="121" y="66"/>
                  </a:cubicBezTo>
                  <a:cubicBezTo>
                    <a:pt x="121" y="66"/>
                    <a:pt x="120" y="65"/>
                    <a:pt x="120" y="65"/>
                  </a:cubicBezTo>
                  <a:cubicBezTo>
                    <a:pt x="120" y="64"/>
                    <a:pt x="120" y="63"/>
                    <a:pt x="120" y="61"/>
                  </a:cubicBezTo>
                  <a:cubicBezTo>
                    <a:pt x="121" y="62"/>
                    <a:pt x="121" y="61"/>
                    <a:pt x="121" y="62"/>
                  </a:cubicBezTo>
                  <a:cubicBezTo>
                    <a:pt x="122" y="62"/>
                    <a:pt x="122" y="63"/>
                    <a:pt x="122" y="63"/>
                  </a:cubicBezTo>
                  <a:cubicBezTo>
                    <a:pt x="123" y="64"/>
                    <a:pt x="124" y="63"/>
                    <a:pt x="125" y="63"/>
                  </a:cubicBezTo>
                  <a:cubicBezTo>
                    <a:pt x="126" y="63"/>
                    <a:pt x="127" y="64"/>
                    <a:pt x="128" y="64"/>
                  </a:cubicBezTo>
                  <a:cubicBezTo>
                    <a:pt x="128" y="65"/>
                    <a:pt x="128" y="65"/>
                    <a:pt x="128" y="65"/>
                  </a:cubicBezTo>
                  <a:cubicBezTo>
                    <a:pt x="129" y="65"/>
                    <a:pt x="129" y="66"/>
                    <a:pt x="129" y="67"/>
                  </a:cubicBezTo>
                  <a:cubicBezTo>
                    <a:pt x="130" y="68"/>
                    <a:pt x="131" y="69"/>
                    <a:pt x="132" y="70"/>
                  </a:cubicBezTo>
                  <a:cubicBezTo>
                    <a:pt x="132" y="71"/>
                    <a:pt x="133" y="72"/>
                    <a:pt x="135" y="74"/>
                  </a:cubicBezTo>
                  <a:cubicBezTo>
                    <a:pt x="140" y="84"/>
                    <a:pt x="141" y="94"/>
                    <a:pt x="148" y="107"/>
                  </a:cubicBezTo>
                  <a:cubicBezTo>
                    <a:pt x="148" y="115"/>
                    <a:pt x="148" y="115"/>
                    <a:pt x="148" y="115"/>
                  </a:cubicBezTo>
                  <a:cubicBezTo>
                    <a:pt x="151" y="126"/>
                    <a:pt x="148" y="104"/>
                    <a:pt x="154" y="121"/>
                  </a:cubicBezTo>
                  <a:cubicBezTo>
                    <a:pt x="158" y="134"/>
                    <a:pt x="153" y="126"/>
                    <a:pt x="154" y="131"/>
                  </a:cubicBezTo>
                  <a:cubicBezTo>
                    <a:pt x="157" y="137"/>
                    <a:pt x="162" y="148"/>
                    <a:pt x="163" y="160"/>
                  </a:cubicBezTo>
                  <a:cubicBezTo>
                    <a:pt x="162" y="156"/>
                    <a:pt x="161" y="153"/>
                    <a:pt x="160" y="149"/>
                  </a:cubicBezTo>
                  <a:close/>
                  <a:moveTo>
                    <a:pt x="229" y="157"/>
                  </a:moveTo>
                  <a:cubicBezTo>
                    <a:pt x="229" y="160"/>
                    <a:pt x="229" y="166"/>
                    <a:pt x="228" y="168"/>
                  </a:cubicBezTo>
                  <a:cubicBezTo>
                    <a:pt x="226" y="164"/>
                    <a:pt x="228" y="162"/>
                    <a:pt x="229" y="157"/>
                  </a:cubicBezTo>
                  <a:close/>
                  <a:moveTo>
                    <a:pt x="251" y="73"/>
                  </a:moveTo>
                  <a:cubicBezTo>
                    <a:pt x="250" y="72"/>
                    <a:pt x="250" y="70"/>
                    <a:pt x="251" y="67"/>
                  </a:cubicBezTo>
                  <a:cubicBezTo>
                    <a:pt x="251" y="68"/>
                    <a:pt x="251" y="71"/>
                    <a:pt x="251" y="73"/>
                  </a:cubicBezTo>
                  <a:close/>
                  <a:moveTo>
                    <a:pt x="396" y="230"/>
                  </a:moveTo>
                  <a:cubicBezTo>
                    <a:pt x="396" y="230"/>
                    <a:pt x="396" y="230"/>
                    <a:pt x="395" y="230"/>
                  </a:cubicBezTo>
                  <a:cubicBezTo>
                    <a:pt x="390" y="231"/>
                    <a:pt x="392" y="231"/>
                    <a:pt x="396" y="230"/>
                  </a:cubicBezTo>
                  <a:close/>
                  <a:moveTo>
                    <a:pt x="408" y="226"/>
                  </a:moveTo>
                  <a:cubicBezTo>
                    <a:pt x="409" y="226"/>
                    <a:pt x="409" y="225"/>
                    <a:pt x="408" y="225"/>
                  </a:cubicBezTo>
                  <a:cubicBezTo>
                    <a:pt x="407" y="226"/>
                    <a:pt x="405" y="227"/>
                    <a:pt x="402" y="228"/>
                  </a:cubicBezTo>
                  <a:cubicBezTo>
                    <a:pt x="403" y="228"/>
                    <a:pt x="404" y="228"/>
                    <a:pt x="408" y="226"/>
                  </a:cubicBezTo>
                  <a:close/>
                  <a:moveTo>
                    <a:pt x="121" y="243"/>
                  </a:moveTo>
                  <a:cubicBezTo>
                    <a:pt x="123" y="244"/>
                    <a:pt x="123" y="244"/>
                    <a:pt x="123" y="244"/>
                  </a:cubicBezTo>
                  <a:cubicBezTo>
                    <a:pt x="118" y="242"/>
                    <a:pt x="119" y="243"/>
                    <a:pt x="121" y="2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1" name="Freeform 20173"/>
            <p:cNvSpPr/>
            <p:nvPr/>
          </p:nvSpPr>
          <p:spPr bwMode="auto">
            <a:xfrm>
              <a:off x="1450976" y="3422651"/>
              <a:ext cx="3175" cy="9525"/>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2"/>
                    <a:pt x="1" y="1"/>
                    <a:pt x="1" y="0"/>
                  </a:cubicBezTo>
                  <a:cubicBezTo>
                    <a:pt x="1" y="0"/>
                    <a:pt x="0"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2" name="Freeform 20174"/>
            <p:cNvSpPr/>
            <p:nvPr/>
          </p:nvSpPr>
          <p:spPr bwMode="auto">
            <a:xfrm>
              <a:off x="1057276" y="3462338"/>
              <a:ext cx="3175" cy="4763"/>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0"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3" name="Freeform 20175"/>
            <p:cNvSpPr/>
            <p:nvPr/>
          </p:nvSpPr>
          <p:spPr bwMode="auto">
            <a:xfrm>
              <a:off x="1814513" y="3578226"/>
              <a:ext cx="6350" cy="14288"/>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1" y="2"/>
                    <a:pt x="1" y="1"/>
                    <a:pt x="2" y="0"/>
                  </a:cubicBezTo>
                  <a:cubicBezTo>
                    <a:pt x="2" y="0"/>
                    <a:pt x="1" y="1"/>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4" name="Freeform 20176"/>
            <p:cNvSpPr/>
            <p:nvPr/>
          </p:nvSpPr>
          <p:spPr bwMode="auto">
            <a:xfrm>
              <a:off x="2225676" y="3929063"/>
              <a:ext cx="47625" cy="3175"/>
            </a:xfrm>
            <a:custGeom>
              <a:avLst/>
              <a:gdLst>
                <a:gd name="T0" fmla="*/ 14 w 14"/>
                <a:gd name="T1" fmla="*/ 0 h 1"/>
                <a:gd name="T2" fmla="*/ 0 w 14"/>
                <a:gd name="T3" fmla="*/ 1 h 1"/>
                <a:gd name="T4" fmla="*/ 11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cubicBezTo>
                    <a:pt x="0" y="1"/>
                    <a:pt x="0" y="1"/>
                    <a:pt x="0" y="1"/>
                  </a:cubicBezTo>
                  <a:cubicBezTo>
                    <a:pt x="6" y="1"/>
                    <a:pt x="8" y="1"/>
                    <a:pt x="11" y="1"/>
                  </a:cubicBezTo>
                  <a:cubicBezTo>
                    <a:pt x="11" y="1"/>
                    <a:pt x="9"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5" name="Freeform 20177"/>
            <p:cNvSpPr/>
            <p:nvPr/>
          </p:nvSpPr>
          <p:spPr bwMode="auto">
            <a:xfrm>
              <a:off x="2097088" y="4143376"/>
              <a:ext cx="23813" cy="20638"/>
            </a:xfrm>
            <a:custGeom>
              <a:avLst/>
              <a:gdLst>
                <a:gd name="T0" fmla="*/ 3 w 7"/>
                <a:gd name="T1" fmla="*/ 3 h 6"/>
                <a:gd name="T2" fmla="*/ 0 w 7"/>
                <a:gd name="T3" fmla="*/ 6 h 6"/>
                <a:gd name="T4" fmla="*/ 1 w 7"/>
                <a:gd name="T5" fmla="*/ 6 h 6"/>
                <a:gd name="T6" fmla="*/ 3 w 7"/>
                <a:gd name="T7" fmla="*/ 3 h 6"/>
              </a:gdLst>
              <a:ahLst/>
              <a:cxnLst>
                <a:cxn ang="0">
                  <a:pos x="T0" y="T1"/>
                </a:cxn>
                <a:cxn ang="0">
                  <a:pos x="T2" y="T3"/>
                </a:cxn>
                <a:cxn ang="0">
                  <a:pos x="T4" y="T5"/>
                </a:cxn>
                <a:cxn ang="0">
                  <a:pos x="T6" y="T7"/>
                </a:cxn>
              </a:cxnLst>
              <a:rect l="0" t="0" r="r" b="b"/>
              <a:pathLst>
                <a:path w="7" h="6">
                  <a:moveTo>
                    <a:pt x="3" y="3"/>
                  </a:moveTo>
                  <a:cubicBezTo>
                    <a:pt x="2" y="4"/>
                    <a:pt x="1" y="5"/>
                    <a:pt x="0" y="6"/>
                  </a:cubicBezTo>
                  <a:cubicBezTo>
                    <a:pt x="1" y="6"/>
                    <a:pt x="1" y="6"/>
                    <a:pt x="1" y="6"/>
                  </a:cubicBezTo>
                  <a:cubicBezTo>
                    <a:pt x="5" y="3"/>
                    <a:pt x="7"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6" name="Freeform 20178"/>
            <p:cNvSpPr/>
            <p:nvPr/>
          </p:nvSpPr>
          <p:spPr bwMode="auto">
            <a:xfrm>
              <a:off x="2235201" y="3973513"/>
              <a:ext cx="17463" cy="50800"/>
            </a:xfrm>
            <a:custGeom>
              <a:avLst/>
              <a:gdLst>
                <a:gd name="T0" fmla="*/ 5 w 5"/>
                <a:gd name="T1" fmla="*/ 0 h 15"/>
                <a:gd name="T2" fmla="*/ 0 w 5"/>
                <a:gd name="T3" fmla="*/ 14 h 15"/>
                <a:gd name="T4" fmla="*/ 0 w 5"/>
                <a:gd name="T5" fmla="*/ 13 h 15"/>
                <a:gd name="T6" fmla="*/ 5 w 5"/>
                <a:gd name="T7" fmla="*/ 0 h 15"/>
              </a:gdLst>
              <a:ahLst/>
              <a:cxnLst>
                <a:cxn ang="0">
                  <a:pos x="T0" y="T1"/>
                </a:cxn>
                <a:cxn ang="0">
                  <a:pos x="T2" y="T3"/>
                </a:cxn>
                <a:cxn ang="0">
                  <a:pos x="T4" y="T5"/>
                </a:cxn>
                <a:cxn ang="0">
                  <a:pos x="T6" y="T7"/>
                </a:cxn>
              </a:cxnLst>
              <a:rect l="0" t="0" r="r" b="b"/>
              <a:pathLst>
                <a:path w="5" h="15">
                  <a:moveTo>
                    <a:pt x="5" y="0"/>
                  </a:moveTo>
                  <a:cubicBezTo>
                    <a:pt x="2" y="2"/>
                    <a:pt x="2" y="8"/>
                    <a:pt x="0" y="14"/>
                  </a:cubicBezTo>
                  <a:cubicBezTo>
                    <a:pt x="0" y="14"/>
                    <a:pt x="0" y="13"/>
                    <a:pt x="0" y="13"/>
                  </a:cubicBezTo>
                  <a:cubicBezTo>
                    <a:pt x="2" y="15"/>
                    <a:pt x="4" y="7"/>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7" name="Freeform 20179"/>
            <p:cNvSpPr/>
            <p:nvPr/>
          </p:nvSpPr>
          <p:spPr bwMode="auto">
            <a:xfrm>
              <a:off x="2222501" y="4029076"/>
              <a:ext cx="9525" cy="23813"/>
            </a:xfrm>
            <a:custGeom>
              <a:avLst/>
              <a:gdLst>
                <a:gd name="T0" fmla="*/ 3 w 3"/>
                <a:gd name="T1" fmla="*/ 0 h 7"/>
                <a:gd name="T2" fmla="*/ 0 w 3"/>
                <a:gd name="T3" fmla="*/ 6 h 7"/>
                <a:gd name="T4" fmla="*/ 3 w 3"/>
                <a:gd name="T5" fmla="*/ 0 h 7"/>
              </a:gdLst>
              <a:ahLst/>
              <a:cxnLst>
                <a:cxn ang="0">
                  <a:pos x="T0" y="T1"/>
                </a:cxn>
                <a:cxn ang="0">
                  <a:pos x="T2" y="T3"/>
                </a:cxn>
                <a:cxn ang="0">
                  <a:pos x="T4" y="T5"/>
                </a:cxn>
              </a:cxnLst>
              <a:rect l="0" t="0" r="r" b="b"/>
              <a:pathLst>
                <a:path w="3" h="7">
                  <a:moveTo>
                    <a:pt x="3" y="0"/>
                  </a:moveTo>
                  <a:cubicBezTo>
                    <a:pt x="2" y="2"/>
                    <a:pt x="2" y="4"/>
                    <a:pt x="0" y="6"/>
                  </a:cubicBezTo>
                  <a:cubicBezTo>
                    <a:pt x="1" y="7"/>
                    <a:pt x="2" y="3"/>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8" name="Freeform 20180"/>
            <p:cNvSpPr/>
            <p:nvPr/>
          </p:nvSpPr>
          <p:spPr bwMode="auto">
            <a:xfrm>
              <a:off x="2001838" y="3952876"/>
              <a:ext cx="60325" cy="41275"/>
            </a:xfrm>
            <a:custGeom>
              <a:avLst/>
              <a:gdLst>
                <a:gd name="T0" fmla="*/ 13 w 18"/>
                <a:gd name="T1" fmla="*/ 6 h 12"/>
                <a:gd name="T2" fmla="*/ 16 w 18"/>
                <a:gd name="T3" fmla="*/ 3 h 12"/>
                <a:gd name="T4" fmla="*/ 13 w 18"/>
                <a:gd name="T5" fmla="*/ 6 h 12"/>
              </a:gdLst>
              <a:ahLst/>
              <a:cxnLst>
                <a:cxn ang="0">
                  <a:pos x="T0" y="T1"/>
                </a:cxn>
                <a:cxn ang="0">
                  <a:pos x="T2" y="T3"/>
                </a:cxn>
                <a:cxn ang="0">
                  <a:pos x="T4" y="T5"/>
                </a:cxn>
              </a:cxnLst>
              <a:rect l="0" t="0" r="r" b="b"/>
              <a:pathLst>
                <a:path w="18" h="12">
                  <a:moveTo>
                    <a:pt x="13" y="6"/>
                  </a:moveTo>
                  <a:cubicBezTo>
                    <a:pt x="16" y="5"/>
                    <a:pt x="14" y="3"/>
                    <a:pt x="16" y="3"/>
                  </a:cubicBezTo>
                  <a:cubicBezTo>
                    <a:pt x="18" y="0"/>
                    <a:pt x="0" y="12"/>
                    <a:pt x="13"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9" name="Freeform 20181"/>
            <p:cNvSpPr/>
            <p:nvPr/>
          </p:nvSpPr>
          <p:spPr bwMode="auto">
            <a:xfrm>
              <a:off x="2225676" y="3984626"/>
              <a:ext cx="9525" cy="15875"/>
            </a:xfrm>
            <a:custGeom>
              <a:avLst/>
              <a:gdLst>
                <a:gd name="T0" fmla="*/ 0 w 3"/>
                <a:gd name="T1" fmla="*/ 5 h 5"/>
                <a:gd name="T2" fmla="*/ 3 w 3"/>
                <a:gd name="T3" fmla="*/ 2 h 5"/>
                <a:gd name="T4" fmla="*/ 2 w 3"/>
                <a:gd name="T5" fmla="*/ 0 h 5"/>
                <a:gd name="T6" fmla="*/ 0 w 3"/>
                <a:gd name="T7" fmla="*/ 5 h 5"/>
              </a:gdLst>
              <a:ahLst/>
              <a:cxnLst>
                <a:cxn ang="0">
                  <a:pos x="T0" y="T1"/>
                </a:cxn>
                <a:cxn ang="0">
                  <a:pos x="T2" y="T3"/>
                </a:cxn>
                <a:cxn ang="0">
                  <a:pos x="T4" y="T5"/>
                </a:cxn>
                <a:cxn ang="0">
                  <a:pos x="T6" y="T7"/>
                </a:cxn>
              </a:cxnLst>
              <a:rect l="0" t="0" r="r" b="b"/>
              <a:pathLst>
                <a:path w="3" h="5">
                  <a:moveTo>
                    <a:pt x="0" y="5"/>
                  </a:moveTo>
                  <a:cubicBezTo>
                    <a:pt x="1" y="4"/>
                    <a:pt x="2" y="3"/>
                    <a:pt x="3" y="2"/>
                  </a:cubicBezTo>
                  <a:cubicBezTo>
                    <a:pt x="3" y="1"/>
                    <a:pt x="2" y="1"/>
                    <a:pt x="2" y="0"/>
                  </a:cubicBezTo>
                  <a:cubicBezTo>
                    <a:pt x="2" y="2"/>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0" name="Freeform 20182"/>
            <p:cNvSpPr/>
            <p:nvPr/>
          </p:nvSpPr>
          <p:spPr bwMode="auto">
            <a:xfrm>
              <a:off x="2112963" y="3970338"/>
              <a:ext cx="41275" cy="11113"/>
            </a:xfrm>
            <a:custGeom>
              <a:avLst/>
              <a:gdLst>
                <a:gd name="T0" fmla="*/ 1 w 12"/>
                <a:gd name="T1" fmla="*/ 3 h 3"/>
                <a:gd name="T2" fmla="*/ 10 w 12"/>
                <a:gd name="T3" fmla="*/ 1 h 3"/>
                <a:gd name="T4" fmla="*/ 12 w 12"/>
                <a:gd name="T5" fmla="*/ 0 h 3"/>
                <a:gd name="T6" fmla="*/ 4 w 12"/>
                <a:gd name="T7" fmla="*/ 2 h 3"/>
                <a:gd name="T8" fmla="*/ 1 w 12"/>
                <a:gd name="T9" fmla="*/ 3 h 3"/>
              </a:gdLst>
              <a:ahLst/>
              <a:cxnLst>
                <a:cxn ang="0">
                  <a:pos x="T0" y="T1"/>
                </a:cxn>
                <a:cxn ang="0">
                  <a:pos x="T2" y="T3"/>
                </a:cxn>
                <a:cxn ang="0">
                  <a:pos x="T4" y="T5"/>
                </a:cxn>
                <a:cxn ang="0">
                  <a:pos x="T6" y="T7"/>
                </a:cxn>
                <a:cxn ang="0">
                  <a:pos x="T8" y="T9"/>
                </a:cxn>
              </a:cxnLst>
              <a:rect l="0" t="0" r="r" b="b"/>
              <a:pathLst>
                <a:path w="12" h="3">
                  <a:moveTo>
                    <a:pt x="1" y="3"/>
                  </a:moveTo>
                  <a:cubicBezTo>
                    <a:pt x="4" y="2"/>
                    <a:pt x="7" y="2"/>
                    <a:pt x="10" y="1"/>
                  </a:cubicBezTo>
                  <a:cubicBezTo>
                    <a:pt x="9" y="1"/>
                    <a:pt x="11" y="1"/>
                    <a:pt x="12" y="0"/>
                  </a:cubicBezTo>
                  <a:cubicBezTo>
                    <a:pt x="9" y="1"/>
                    <a:pt x="6" y="1"/>
                    <a:pt x="4" y="2"/>
                  </a:cubicBezTo>
                  <a:cubicBezTo>
                    <a:pt x="2" y="2"/>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1" name="Freeform 20183"/>
            <p:cNvSpPr/>
            <p:nvPr/>
          </p:nvSpPr>
          <p:spPr bwMode="auto">
            <a:xfrm>
              <a:off x="2154238" y="3967163"/>
              <a:ext cx="26988" cy="3175"/>
            </a:xfrm>
            <a:custGeom>
              <a:avLst/>
              <a:gdLst>
                <a:gd name="T0" fmla="*/ 0 w 8"/>
                <a:gd name="T1" fmla="*/ 1 h 1"/>
                <a:gd name="T2" fmla="*/ 8 w 8"/>
                <a:gd name="T3" fmla="*/ 0 h 1"/>
                <a:gd name="T4" fmla="*/ 0 w 8"/>
                <a:gd name="T5" fmla="*/ 1 h 1"/>
              </a:gdLst>
              <a:ahLst/>
              <a:cxnLst>
                <a:cxn ang="0">
                  <a:pos x="T0" y="T1"/>
                </a:cxn>
                <a:cxn ang="0">
                  <a:pos x="T2" y="T3"/>
                </a:cxn>
                <a:cxn ang="0">
                  <a:pos x="T4" y="T5"/>
                </a:cxn>
              </a:cxnLst>
              <a:rect l="0" t="0" r="r" b="b"/>
              <a:pathLst>
                <a:path w="8" h="1">
                  <a:moveTo>
                    <a:pt x="0" y="1"/>
                  </a:moveTo>
                  <a:cubicBezTo>
                    <a:pt x="3" y="0"/>
                    <a:pt x="6" y="0"/>
                    <a:pt x="8" y="0"/>
                  </a:cubicBezTo>
                  <a:cubicBezTo>
                    <a:pt x="6" y="0"/>
                    <a:pt x="3"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2" name="Freeform 20184"/>
            <p:cNvSpPr/>
            <p:nvPr/>
          </p:nvSpPr>
          <p:spPr bwMode="auto">
            <a:xfrm>
              <a:off x="2195513" y="3970338"/>
              <a:ext cx="26988" cy="0"/>
            </a:xfrm>
            <a:custGeom>
              <a:avLst/>
              <a:gdLst>
                <a:gd name="T0" fmla="*/ 8 w 8"/>
                <a:gd name="T1" fmla="*/ 6 w 8"/>
                <a:gd name="T2" fmla="*/ 0 w 8"/>
                <a:gd name="T3" fmla="*/ 8 w 8"/>
              </a:gdLst>
              <a:ahLst/>
              <a:cxnLst>
                <a:cxn ang="0">
                  <a:pos x="T0" y="0"/>
                </a:cxn>
                <a:cxn ang="0">
                  <a:pos x="T1" y="0"/>
                </a:cxn>
                <a:cxn ang="0">
                  <a:pos x="T2" y="0"/>
                </a:cxn>
                <a:cxn ang="0">
                  <a:pos x="T3" y="0"/>
                </a:cxn>
              </a:cxnLst>
              <a:rect l="0" t="0" r="r" b="b"/>
              <a:pathLst>
                <a:path w="8">
                  <a:moveTo>
                    <a:pt x="8" y="0"/>
                  </a:moveTo>
                  <a:cubicBezTo>
                    <a:pt x="6" y="0"/>
                    <a:pt x="6" y="0"/>
                    <a:pt x="6" y="0"/>
                  </a:cubicBezTo>
                  <a:cubicBezTo>
                    <a:pt x="4" y="0"/>
                    <a:pt x="2" y="0"/>
                    <a:pt x="0" y="0"/>
                  </a:cubicBezTo>
                  <a:cubicBezTo>
                    <a:pt x="3" y="0"/>
                    <a:pt x="5"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3" name="Freeform 20185"/>
            <p:cNvSpPr/>
            <p:nvPr/>
          </p:nvSpPr>
          <p:spPr bwMode="auto">
            <a:xfrm>
              <a:off x="1793876" y="4005263"/>
              <a:ext cx="20638" cy="33338"/>
            </a:xfrm>
            <a:custGeom>
              <a:avLst/>
              <a:gdLst>
                <a:gd name="T0" fmla="*/ 5 w 6"/>
                <a:gd name="T1" fmla="*/ 9 h 10"/>
                <a:gd name="T2" fmla="*/ 1 w 6"/>
                <a:gd name="T3" fmla="*/ 1 h 10"/>
                <a:gd name="T4" fmla="*/ 2 w 6"/>
                <a:gd name="T5" fmla="*/ 6 h 10"/>
                <a:gd name="T6" fmla="*/ 4 w 6"/>
                <a:gd name="T7" fmla="*/ 9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3" y="7"/>
                    <a:pt x="2" y="4"/>
                    <a:pt x="1" y="1"/>
                  </a:cubicBezTo>
                  <a:cubicBezTo>
                    <a:pt x="0" y="0"/>
                    <a:pt x="0" y="3"/>
                    <a:pt x="2" y="6"/>
                  </a:cubicBezTo>
                  <a:cubicBezTo>
                    <a:pt x="3" y="7"/>
                    <a:pt x="4" y="8"/>
                    <a:pt x="4" y="9"/>
                  </a:cubicBezTo>
                  <a:cubicBezTo>
                    <a:pt x="5" y="9"/>
                    <a:pt x="6" y="10"/>
                    <a:pt x="5"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4" name="Freeform 20186"/>
            <p:cNvSpPr/>
            <p:nvPr/>
          </p:nvSpPr>
          <p:spPr bwMode="auto">
            <a:xfrm>
              <a:off x="1885951" y="4068763"/>
              <a:ext cx="17463" cy="7938"/>
            </a:xfrm>
            <a:custGeom>
              <a:avLst/>
              <a:gdLst>
                <a:gd name="T0" fmla="*/ 5 w 5"/>
                <a:gd name="T1" fmla="*/ 0 h 2"/>
                <a:gd name="T2" fmla="*/ 0 w 5"/>
                <a:gd name="T3" fmla="*/ 0 h 2"/>
                <a:gd name="T4" fmla="*/ 1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2" y="0"/>
                    <a:pt x="2" y="0"/>
                    <a:pt x="0" y="0"/>
                  </a:cubicBezTo>
                  <a:cubicBezTo>
                    <a:pt x="1" y="2"/>
                    <a:pt x="1" y="2"/>
                    <a:pt x="1" y="2"/>
                  </a:cubicBezTo>
                  <a:cubicBezTo>
                    <a:pt x="2" y="2"/>
                    <a:pt x="4" y="1"/>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5" name="Freeform 20187"/>
            <p:cNvSpPr/>
            <p:nvPr/>
          </p:nvSpPr>
          <p:spPr bwMode="auto">
            <a:xfrm>
              <a:off x="1763713" y="4005263"/>
              <a:ext cx="47625" cy="57150"/>
            </a:xfrm>
            <a:custGeom>
              <a:avLst/>
              <a:gdLst>
                <a:gd name="T0" fmla="*/ 10 w 14"/>
                <a:gd name="T1" fmla="*/ 14 h 17"/>
                <a:gd name="T2" fmla="*/ 8 w 14"/>
                <a:gd name="T3" fmla="*/ 13 h 17"/>
                <a:gd name="T4" fmla="*/ 12 w 14"/>
                <a:gd name="T5" fmla="*/ 17 h 17"/>
                <a:gd name="T6" fmla="*/ 14 w 14"/>
                <a:gd name="T7" fmla="*/ 17 h 17"/>
                <a:gd name="T8" fmla="*/ 10 w 14"/>
                <a:gd name="T9" fmla="*/ 14 h 17"/>
              </a:gdLst>
              <a:ahLst/>
              <a:cxnLst>
                <a:cxn ang="0">
                  <a:pos x="T0" y="T1"/>
                </a:cxn>
                <a:cxn ang="0">
                  <a:pos x="T2" y="T3"/>
                </a:cxn>
                <a:cxn ang="0">
                  <a:pos x="T4" y="T5"/>
                </a:cxn>
                <a:cxn ang="0">
                  <a:pos x="T6" y="T7"/>
                </a:cxn>
                <a:cxn ang="0">
                  <a:pos x="T8" y="T9"/>
                </a:cxn>
              </a:cxnLst>
              <a:rect l="0" t="0" r="r" b="b"/>
              <a:pathLst>
                <a:path w="14" h="17">
                  <a:moveTo>
                    <a:pt x="10" y="14"/>
                  </a:moveTo>
                  <a:cubicBezTo>
                    <a:pt x="9" y="14"/>
                    <a:pt x="0" y="0"/>
                    <a:pt x="8" y="13"/>
                  </a:cubicBezTo>
                  <a:cubicBezTo>
                    <a:pt x="8" y="13"/>
                    <a:pt x="11" y="16"/>
                    <a:pt x="12" y="17"/>
                  </a:cubicBezTo>
                  <a:cubicBezTo>
                    <a:pt x="13" y="17"/>
                    <a:pt x="14" y="17"/>
                    <a:pt x="14" y="17"/>
                  </a:cubicBezTo>
                  <a:cubicBezTo>
                    <a:pt x="13" y="17"/>
                    <a:pt x="12" y="16"/>
                    <a:pt x="10"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6" name="Freeform 20188"/>
            <p:cNvSpPr/>
            <p:nvPr/>
          </p:nvSpPr>
          <p:spPr bwMode="auto">
            <a:xfrm>
              <a:off x="1844676" y="3548063"/>
              <a:ext cx="14288" cy="9525"/>
            </a:xfrm>
            <a:custGeom>
              <a:avLst/>
              <a:gdLst>
                <a:gd name="T0" fmla="*/ 2 w 9"/>
                <a:gd name="T1" fmla="*/ 0 h 6"/>
                <a:gd name="T2" fmla="*/ 0 w 9"/>
                <a:gd name="T3" fmla="*/ 6 h 6"/>
                <a:gd name="T4" fmla="*/ 9 w 9"/>
                <a:gd name="T5" fmla="*/ 6 h 6"/>
                <a:gd name="T6" fmla="*/ 2 w 9"/>
                <a:gd name="T7" fmla="*/ 0 h 6"/>
              </a:gdLst>
              <a:ahLst/>
              <a:cxnLst>
                <a:cxn ang="0">
                  <a:pos x="T0" y="T1"/>
                </a:cxn>
                <a:cxn ang="0">
                  <a:pos x="T2" y="T3"/>
                </a:cxn>
                <a:cxn ang="0">
                  <a:pos x="T4" y="T5"/>
                </a:cxn>
                <a:cxn ang="0">
                  <a:pos x="T6" y="T7"/>
                </a:cxn>
              </a:cxnLst>
              <a:rect l="0" t="0" r="r" b="b"/>
              <a:pathLst>
                <a:path w="9" h="6">
                  <a:moveTo>
                    <a:pt x="2" y="0"/>
                  </a:moveTo>
                  <a:lnTo>
                    <a:pt x="0" y="6"/>
                  </a:lnTo>
                  <a:lnTo>
                    <a:pt x="9" y="6"/>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7" name="Freeform 20189"/>
            <p:cNvSpPr/>
            <p:nvPr/>
          </p:nvSpPr>
          <p:spPr bwMode="auto">
            <a:xfrm>
              <a:off x="1773238" y="3432176"/>
              <a:ext cx="23813" cy="47625"/>
            </a:xfrm>
            <a:custGeom>
              <a:avLst/>
              <a:gdLst>
                <a:gd name="T0" fmla="*/ 4 w 7"/>
                <a:gd name="T1" fmla="*/ 12 h 14"/>
                <a:gd name="T2" fmla="*/ 6 w 7"/>
                <a:gd name="T3" fmla="*/ 6 h 14"/>
                <a:gd name="T4" fmla="*/ 5 w 7"/>
                <a:gd name="T5" fmla="*/ 4 h 14"/>
                <a:gd name="T6" fmla="*/ 6 w 7"/>
                <a:gd name="T7" fmla="*/ 3 h 14"/>
                <a:gd name="T8" fmla="*/ 7 w 7"/>
                <a:gd name="T9" fmla="*/ 1 h 14"/>
                <a:gd name="T10" fmla="*/ 7 w 7"/>
                <a:gd name="T11" fmla="*/ 1 h 14"/>
                <a:gd name="T12" fmla="*/ 6 w 7"/>
                <a:gd name="T13" fmla="*/ 1 h 14"/>
                <a:gd name="T14" fmla="*/ 5 w 7"/>
                <a:gd name="T15" fmla="*/ 2 h 14"/>
                <a:gd name="T16" fmla="*/ 3 w 7"/>
                <a:gd name="T17" fmla="*/ 4 h 14"/>
                <a:gd name="T18" fmla="*/ 4 w 7"/>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4">
                  <a:moveTo>
                    <a:pt x="4" y="12"/>
                  </a:moveTo>
                  <a:cubicBezTo>
                    <a:pt x="6" y="7"/>
                    <a:pt x="6" y="6"/>
                    <a:pt x="6" y="6"/>
                  </a:cubicBezTo>
                  <a:cubicBezTo>
                    <a:pt x="5" y="5"/>
                    <a:pt x="5" y="5"/>
                    <a:pt x="5" y="4"/>
                  </a:cubicBezTo>
                  <a:cubicBezTo>
                    <a:pt x="5" y="4"/>
                    <a:pt x="6" y="3"/>
                    <a:pt x="6" y="3"/>
                  </a:cubicBezTo>
                  <a:cubicBezTo>
                    <a:pt x="6" y="2"/>
                    <a:pt x="6" y="2"/>
                    <a:pt x="7" y="1"/>
                  </a:cubicBezTo>
                  <a:cubicBezTo>
                    <a:pt x="7" y="1"/>
                    <a:pt x="7" y="1"/>
                    <a:pt x="7" y="1"/>
                  </a:cubicBezTo>
                  <a:cubicBezTo>
                    <a:pt x="7" y="0"/>
                    <a:pt x="7" y="0"/>
                    <a:pt x="6" y="1"/>
                  </a:cubicBezTo>
                  <a:cubicBezTo>
                    <a:pt x="6" y="1"/>
                    <a:pt x="6" y="1"/>
                    <a:pt x="5" y="2"/>
                  </a:cubicBezTo>
                  <a:cubicBezTo>
                    <a:pt x="4" y="4"/>
                    <a:pt x="3" y="6"/>
                    <a:pt x="3" y="4"/>
                  </a:cubicBezTo>
                  <a:cubicBezTo>
                    <a:pt x="2" y="11"/>
                    <a:pt x="0" y="14"/>
                    <a:pt x="4"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8" name="Freeform 20190"/>
            <p:cNvSpPr/>
            <p:nvPr/>
          </p:nvSpPr>
          <p:spPr bwMode="auto">
            <a:xfrm>
              <a:off x="1784351" y="3435351"/>
              <a:ext cx="3175" cy="1111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2"/>
                    <a:pt x="1" y="1"/>
                    <a:pt x="1" y="0"/>
                  </a:cubicBezTo>
                  <a:cubicBezTo>
                    <a:pt x="1" y="2"/>
                    <a:pt x="1"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9" name="Freeform 20191"/>
            <p:cNvSpPr/>
            <p:nvPr/>
          </p:nvSpPr>
          <p:spPr bwMode="auto">
            <a:xfrm>
              <a:off x="1149351" y="4892676"/>
              <a:ext cx="6350" cy="23813"/>
            </a:xfrm>
            <a:custGeom>
              <a:avLst/>
              <a:gdLst>
                <a:gd name="T0" fmla="*/ 1 w 2"/>
                <a:gd name="T1" fmla="*/ 0 h 7"/>
                <a:gd name="T2" fmla="*/ 0 w 2"/>
                <a:gd name="T3" fmla="*/ 7 h 7"/>
                <a:gd name="T4" fmla="*/ 2 w 2"/>
                <a:gd name="T5" fmla="*/ 2 h 7"/>
                <a:gd name="T6" fmla="*/ 1 w 2"/>
                <a:gd name="T7" fmla="*/ 0 h 7"/>
              </a:gdLst>
              <a:ahLst/>
              <a:cxnLst>
                <a:cxn ang="0">
                  <a:pos x="T0" y="T1"/>
                </a:cxn>
                <a:cxn ang="0">
                  <a:pos x="T2" y="T3"/>
                </a:cxn>
                <a:cxn ang="0">
                  <a:pos x="T4" y="T5"/>
                </a:cxn>
                <a:cxn ang="0">
                  <a:pos x="T6" y="T7"/>
                </a:cxn>
              </a:cxnLst>
              <a:rect l="0" t="0" r="r" b="b"/>
              <a:pathLst>
                <a:path w="2" h="7">
                  <a:moveTo>
                    <a:pt x="1" y="0"/>
                  </a:moveTo>
                  <a:cubicBezTo>
                    <a:pt x="1" y="2"/>
                    <a:pt x="0" y="5"/>
                    <a:pt x="0" y="7"/>
                  </a:cubicBezTo>
                  <a:cubicBezTo>
                    <a:pt x="0" y="5"/>
                    <a:pt x="1" y="4"/>
                    <a:pt x="2" y="2"/>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0" name="Freeform 20192"/>
            <p:cNvSpPr/>
            <p:nvPr/>
          </p:nvSpPr>
          <p:spPr bwMode="auto">
            <a:xfrm>
              <a:off x="1149351" y="4941888"/>
              <a:ext cx="9525" cy="19050"/>
            </a:xfrm>
            <a:custGeom>
              <a:avLst/>
              <a:gdLst>
                <a:gd name="T0" fmla="*/ 3 w 3"/>
                <a:gd name="T1" fmla="*/ 0 h 6"/>
                <a:gd name="T2" fmla="*/ 0 w 3"/>
                <a:gd name="T3" fmla="*/ 1 h 6"/>
                <a:gd name="T4" fmla="*/ 1 w 3"/>
                <a:gd name="T5" fmla="*/ 6 h 6"/>
                <a:gd name="T6" fmla="*/ 3 w 3"/>
                <a:gd name="T7" fmla="*/ 0 h 6"/>
              </a:gdLst>
              <a:ahLst/>
              <a:cxnLst>
                <a:cxn ang="0">
                  <a:pos x="T0" y="T1"/>
                </a:cxn>
                <a:cxn ang="0">
                  <a:pos x="T2" y="T3"/>
                </a:cxn>
                <a:cxn ang="0">
                  <a:pos x="T4" y="T5"/>
                </a:cxn>
                <a:cxn ang="0">
                  <a:pos x="T6" y="T7"/>
                </a:cxn>
              </a:cxnLst>
              <a:rect l="0" t="0" r="r" b="b"/>
              <a:pathLst>
                <a:path w="3" h="6">
                  <a:moveTo>
                    <a:pt x="3" y="0"/>
                  </a:moveTo>
                  <a:cubicBezTo>
                    <a:pt x="0" y="1"/>
                    <a:pt x="0" y="1"/>
                    <a:pt x="0" y="1"/>
                  </a:cubicBezTo>
                  <a:cubicBezTo>
                    <a:pt x="1" y="6"/>
                    <a:pt x="1" y="6"/>
                    <a:pt x="1" y="6"/>
                  </a:cubicBezTo>
                  <a:cubicBezTo>
                    <a:pt x="2" y="4"/>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1" name="Freeform 20193"/>
            <p:cNvSpPr/>
            <p:nvPr/>
          </p:nvSpPr>
          <p:spPr bwMode="auto">
            <a:xfrm>
              <a:off x="1406526" y="3684588"/>
              <a:ext cx="3175" cy="23813"/>
            </a:xfrm>
            <a:custGeom>
              <a:avLst/>
              <a:gdLst>
                <a:gd name="T0" fmla="*/ 1 w 1"/>
                <a:gd name="T1" fmla="*/ 1 h 7"/>
                <a:gd name="T2" fmla="*/ 1 w 1"/>
                <a:gd name="T3" fmla="*/ 0 h 7"/>
                <a:gd name="T4" fmla="*/ 0 w 1"/>
                <a:gd name="T5" fmla="*/ 7 h 7"/>
                <a:gd name="T6" fmla="*/ 1 w 1"/>
                <a:gd name="T7" fmla="*/ 1 h 7"/>
              </a:gdLst>
              <a:ahLst/>
              <a:cxnLst>
                <a:cxn ang="0">
                  <a:pos x="T0" y="T1"/>
                </a:cxn>
                <a:cxn ang="0">
                  <a:pos x="T2" y="T3"/>
                </a:cxn>
                <a:cxn ang="0">
                  <a:pos x="T4" y="T5"/>
                </a:cxn>
                <a:cxn ang="0">
                  <a:pos x="T6" y="T7"/>
                </a:cxn>
              </a:cxnLst>
              <a:rect l="0" t="0" r="r" b="b"/>
              <a:pathLst>
                <a:path w="1" h="7">
                  <a:moveTo>
                    <a:pt x="1" y="1"/>
                  </a:moveTo>
                  <a:cubicBezTo>
                    <a:pt x="1" y="0"/>
                    <a:pt x="1" y="0"/>
                    <a:pt x="1" y="0"/>
                  </a:cubicBezTo>
                  <a:cubicBezTo>
                    <a:pt x="0" y="2"/>
                    <a:pt x="0" y="3"/>
                    <a:pt x="0" y="7"/>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2" name="Freeform 20194"/>
            <p:cNvSpPr/>
            <p:nvPr/>
          </p:nvSpPr>
          <p:spPr bwMode="auto">
            <a:xfrm>
              <a:off x="1223963" y="3943351"/>
              <a:ext cx="6350" cy="23813"/>
            </a:xfrm>
            <a:custGeom>
              <a:avLst/>
              <a:gdLst>
                <a:gd name="T0" fmla="*/ 0 w 2"/>
                <a:gd name="T1" fmla="*/ 4 h 7"/>
                <a:gd name="T2" fmla="*/ 2 w 2"/>
                <a:gd name="T3" fmla="*/ 7 h 7"/>
                <a:gd name="T4" fmla="*/ 1 w 2"/>
                <a:gd name="T5" fmla="*/ 0 h 7"/>
                <a:gd name="T6" fmla="*/ 0 w 2"/>
                <a:gd name="T7" fmla="*/ 4 h 7"/>
              </a:gdLst>
              <a:ahLst/>
              <a:cxnLst>
                <a:cxn ang="0">
                  <a:pos x="T0" y="T1"/>
                </a:cxn>
                <a:cxn ang="0">
                  <a:pos x="T2" y="T3"/>
                </a:cxn>
                <a:cxn ang="0">
                  <a:pos x="T4" y="T5"/>
                </a:cxn>
                <a:cxn ang="0">
                  <a:pos x="T6" y="T7"/>
                </a:cxn>
              </a:cxnLst>
              <a:rect l="0" t="0" r="r" b="b"/>
              <a:pathLst>
                <a:path w="2" h="7">
                  <a:moveTo>
                    <a:pt x="0" y="4"/>
                  </a:moveTo>
                  <a:cubicBezTo>
                    <a:pt x="2" y="7"/>
                    <a:pt x="2" y="7"/>
                    <a:pt x="2" y="7"/>
                  </a:cubicBezTo>
                  <a:cubicBezTo>
                    <a:pt x="1" y="5"/>
                    <a:pt x="1" y="2"/>
                    <a:pt x="1" y="0"/>
                  </a:cubicBezTo>
                  <a:cubicBezTo>
                    <a:pt x="0" y="2"/>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3" name="Freeform 20195"/>
            <p:cNvSpPr/>
            <p:nvPr/>
          </p:nvSpPr>
          <p:spPr bwMode="auto">
            <a:xfrm>
              <a:off x="1117601" y="3646488"/>
              <a:ext cx="11113" cy="41275"/>
            </a:xfrm>
            <a:custGeom>
              <a:avLst/>
              <a:gdLst>
                <a:gd name="T0" fmla="*/ 0 w 3"/>
                <a:gd name="T1" fmla="*/ 2 h 12"/>
                <a:gd name="T2" fmla="*/ 3 w 3"/>
                <a:gd name="T3" fmla="*/ 12 h 12"/>
                <a:gd name="T4" fmla="*/ 0 w 3"/>
                <a:gd name="T5" fmla="*/ 2 h 12"/>
              </a:gdLst>
              <a:ahLst/>
              <a:cxnLst>
                <a:cxn ang="0">
                  <a:pos x="T0" y="T1"/>
                </a:cxn>
                <a:cxn ang="0">
                  <a:pos x="T2" y="T3"/>
                </a:cxn>
                <a:cxn ang="0">
                  <a:pos x="T4" y="T5"/>
                </a:cxn>
              </a:cxnLst>
              <a:rect l="0" t="0" r="r" b="b"/>
              <a:pathLst>
                <a:path w="3" h="12">
                  <a:moveTo>
                    <a:pt x="0" y="2"/>
                  </a:moveTo>
                  <a:cubicBezTo>
                    <a:pt x="0" y="5"/>
                    <a:pt x="2" y="9"/>
                    <a:pt x="3" y="12"/>
                  </a:cubicBezTo>
                  <a:cubicBezTo>
                    <a:pt x="0" y="5"/>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4" name="Freeform 20196"/>
            <p:cNvSpPr/>
            <p:nvPr/>
          </p:nvSpPr>
          <p:spPr bwMode="auto">
            <a:xfrm>
              <a:off x="3951288" y="5080001"/>
              <a:ext cx="11113" cy="23813"/>
            </a:xfrm>
            <a:custGeom>
              <a:avLst/>
              <a:gdLst>
                <a:gd name="T0" fmla="*/ 0 w 3"/>
                <a:gd name="T1" fmla="*/ 4 h 7"/>
                <a:gd name="T2" fmla="*/ 3 w 3"/>
                <a:gd name="T3" fmla="*/ 6 h 7"/>
                <a:gd name="T4" fmla="*/ 0 w 3"/>
                <a:gd name="T5" fmla="*/ 4 h 7"/>
              </a:gdLst>
              <a:ahLst/>
              <a:cxnLst>
                <a:cxn ang="0">
                  <a:pos x="T0" y="T1"/>
                </a:cxn>
                <a:cxn ang="0">
                  <a:pos x="T2" y="T3"/>
                </a:cxn>
                <a:cxn ang="0">
                  <a:pos x="T4" y="T5"/>
                </a:cxn>
              </a:cxnLst>
              <a:rect l="0" t="0" r="r" b="b"/>
              <a:pathLst>
                <a:path w="3" h="7">
                  <a:moveTo>
                    <a:pt x="0" y="4"/>
                  </a:moveTo>
                  <a:cubicBezTo>
                    <a:pt x="1" y="7"/>
                    <a:pt x="3" y="6"/>
                    <a:pt x="3" y="6"/>
                  </a:cubicBezTo>
                  <a:cubicBezTo>
                    <a:pt x="1" y="0"/>
                    <a:pt x="0" y="4"/>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5" name="Freeform 20197"/>
            <p:cNvSpPr/>
            <p:nvPr/>
          </p:nvSpPr>
          <p:spPr bwMode="auto">
            <a:xfrm>
              <a:off x="3884613" y="4876801"/>
              <a:ext cx="9525" cy="26988"/>
            </a:xfrm>
            <a:custGeom>
              <a:avLst/>
              <a:gdLst>
                <a:gd name="T0" fmla="*/ 2 w 3"/>
                <a:gd name="T1" fmla="*/ 7 h 8"/>
                <a:gd name="T2" fmla="*/ 3 w 3"/>
                <a:gd name="T3" fmla="*/ 8 h 8"/>
                <a:gd name="T4" fmla="*/ 0 w 3"/>
                <a:gd name="T5" fmla="*/ 0 h 8"/>
                <a:gd name="T6" fmla="*/ 2 w 3"/>
                <a:gd name="T7" fmla="*/ 7 h 8"/>
              </a:gdLst>
              <a:ahLst/>
              <a:cxnLst>
                <a:cxn ang="0">
                  <a:pos x="T0" y="T1"/>
                </a:cxn>
                <a:cxn ang="0">
                  <a:pos x="T2" y="T3"/>
                </a:cxn>
                <a:cxn ang="0">
                  <a:pos x="T4" y="T5"/>
                </a:cxn>
                <a:cxn ang="0">
                  <a:pos x="T6" y="T7"/>
                </a:cxn>
              </a:cxnLst>
              <a:rect l="0" t="0" r="r" b="b"/>
              <a:pathLst>
                <a:path w="3" h="8">
                  <a:moveTo>
                    <a:pt x="2" y="7"/>
                  </a:moveTo>
                  <a:cubicBezTo>
                    <a:pt x="3" y="8"/>
                    <a:pt x="3" y="8"/>
                    <a:pt x="3" y="8"/>
                  </a:cubicBezTo>
                  <a:cubicBezTo>
                    <a:pt x="2" y="5"/>
                    <a:pt x="1" y="3"/>
                    <a:pt x="0" y="0"/>
                  </a:cubicBezTo>
                  <a:cubicBezTo>
                    <a:pt x="1" y="2"/>
                    <a:pt x="1" y="5"/>
                    <a:pt x="2"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6" name="Freeform 20198"/>
            <p:cNvSpPr/>
            <p:nvPr/>
          </p:nvSpPr>
          <p:spPr bwMode="auto">
            <a:xfrm>
              <a:off x="3857626" y="4713288"/>
              <a:ext cx="26988" cy="122238"/>
            </a:xfrm>
            <a:custGeom>
              <a:avLst/>
              <a:gdLst>
                <a:gd name="T0" fmla="*/ 3 w 8"/>
                <a:gd name="T1" fmla="*/ 0 h 36"/>
                <a:gd name="T2" fmla="*/ 6 w 8"/>
                <a:gd name="T3" fmla="*/ 30 h 36"/>
                <a:gd name="T4" fmla="*/ 5 w 8"/>
                <a:gd name="T5" fmla="*/ 32 h 36"/>
                <a:gd name="T6" fmla="*/ 8 w 8"/>
                <a:gd name="T7" fmla="*/ 36 h 36"/>
                <a:gd name="T8" fmla="*/ 5 w 8"/>
                <a:gd name="T9" fmla="*/ 16 h 36"/>
                <a:gd name="T10" fmla="*/ 3 w 8"/>
                <a:gd name="T11" fmla="*/ 0 h 36"/>
              </a:gdLst>
              <a:ahLst/>
              <a:cxnLst>
                <a:cxn ang="0">
                  <a:pos x="T0" y="T1"/>
                </a:cxn>
                <a:cxn ang="0">
                  <a:pos x="T2" y="T3"/>
                </a:cxn>
                <a:cxn ang="0">
                  <a:pos x="T4" y="T5"/>
                </a:cxn>
                <a:cxn ang="0">
                  <a:pos x="T6" y="T7"/>
                </a:cxn>
                <a:cxn ang="0">
                  <a:pos x="T8" y="T9"/>
                </a:cxn>
                <a:cxn ang="0">
                  <a:pos x="T10" y="T11"/>
                </a:cxn>
              </a:cxnLst>
              <a:rect l="0" t="0" r="r" b="b"/>
              <a:pathLst>
                <a:path w="8" h="36">
                  <a:moveTo>
                    <a:pt x="3" y="0"/>
                  </a:moveTo>
                  <a:cubicBezTo>
                    <a:pt x="0" y="5"/>
                    <a:pt x="5" y="20"/>
                    <a:pt x="6" y="30"/>
                  </a:cubicBezTo>
                  <a:cubicBezTo>
                    <a:pt x="5" y="32"/>
                    <a:pt x="5" y="32"/>
                    <a:pt x="5" y="32"/>
                  </a:cubicBezTo>
                  <a:cubicBezTo>
                    <a:pt x="8" y="36"/>
                    <a:pt x="8" y="36"/>
                    <a:pt x="8" y="36"/>
                  </a:cubicBezTo>
                  <a:cubicBezTo>
                    <a:pt x="7" y="30"/>
                    <a:pt x="6" y="23"/>
                    <a:pt x="5" y="16"/>
                  </a:cubicBezTo>
                  <a:cubicBezTo>
                    <a:pt x="3" y="10"/>
                    <a:pt x="2" y="4"/>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7" name="Freeform 20199"/>
            <p:cNvSpPr/>
            <p:nvPr/>
          </p:nvSpPr>
          <p:spPr bwMode="auto">
            <a:xfrm>
              <a:off x="3873501" y="4586288"/>
              <a:ext cx="6350" cy="44450"/>
            </a:xfrm>
            <a:custGeom>
              <a:avLst/>
              <a:gdLst>
                <a:gd name="T0" fmla="*/ 1 w 2"/>
                <a:gd name="T1" fmla="*/ 6 h 13"/>
                <a:gd name="T2" fmla="*/ 1 w 2"/>
                <a:gd name="T3" fmla="*/ 13 h 13"/>
                <a:gd name="T4" fmla="*/ 2 w 2"/>
                <a:gd name="T5" fmla="*/ 12 h 13"/>
                <a:gd name="T6" fmla="*/ 1 w 2"/>
                <a:gd name="T7" fmla="*/ 6 h 13"/>
              </a:gdLst>
              <a:ahLst/>
              <a:cxnLst>
                <a:cxn ang="0">
                  <a:pos x="T0" y="T1"/>
                </a:cxn>
                <a:cxn ang="0">
                  <a:pos x="T2" y="T3"/>
                </a:cxn>
                <a:cxn ang="0">
                  <a:pos x="T4" y="T5"/>
                </a:cxn>
                <a:cxn ang="0">
                  <a:pos x="T6" y="T7"/>
                </a:cxn>
              </a:cxnLst>
              <a:rect l="0" t="0" r="r" b="b"/>
              <a:pathLst>
                <a:path w="2" h="13">
                  <a:moveTo>
                    <a:pt x="1" y="6"/>
                  </a:moveTo>
                  <a:cubicBezTo>
                    <a:pt x="0" y="8"/>
                    <a:pt x="0" y="0"/>
                    <a:pt x="1" y="13"/>
                  </a:cubicBezTo>
                  <a:cubicBezTo>
                    <a:pt x="2" y="13"/>
                    <a:pt x="2" y="12"/>
                    <a:pt x="2" y="12"/>
                  </a:cubicBezTo>
                  <a:cubicBezTo>
                    <a:pt x="2" y="11"/>
                    <a:pt x="1" y="9"/>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8" name="Freeform 20200"/>
            <p:cNvSpPr/>
            <p:nvPr/>
          </p:nvSpPr>
          <p:spPr bwMode="auto">
            <a:xfrm>
              <a:off x="3879851" y="4614863"/>
              <a:ext cx="0" cy="33338"/>
            </a:xfrm>
            <a:custGeom>
              <a:avLst/>
              <a:gdLst>
                <a:gd name="T0" fmla="*/ 4 h 10"/>
                <a:gd name="T1" fmla="*/ 4 h 10"/>
              </a:gdLst>
              <a:ahLst/>
              <a:cxnLst>
                <a:cxn ang="0">
                  <a:pos x="0" y="T0"/>
                </a:cxn>
                <a:cxn ang="0">
                  <a:pos x="0" y="T1"/>
                </a:cxn>
              </a:cxnLst>
              <a:rect l="0" t="0" r="r" b="b"/>
              <a:pathLst>
                <a:path h="10">
                  <a:moveTo>
                    <a:pt x="0" y="4"/>
                  </a:moveTo>
                  <a:cubicBezTo>
                    <a:pt x="0" y="10"/>
                    <a:pt x="0" y="0"/>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9" name="Freeform 20201"/>
            <p:cNvSpPr/>
            <p:nvPr/>
          </p:nvSpPr>
          <p:spPr bwMode="auto">
            <a:xfrm>
              <a:off x="3873501" y="4511676"/>
              <a:ext cx="6350" cy="47625"/>
            </a:xfrm>
            <a:custGeom>
              <a:avLst/>
              <a:gdLst>
                <a:gd name="T0" fmla="*/ 0 w 2"/>
                <a:gd name="T1" fmla="*/ 7 h 14"/>
                <a:gd name="T2" fmla="*/ 1 w 2"/>
                <a:gd name="T3" fmla="*/ 14 h 14"/>
                <a:gd name="T4" fmla="*/ 2 w 2"/>
                <a:gd name="T5" fmla="*/ 8 h 14"/>
                <a:gd name="T6" fmla="*/ 0 w 2"/>
                <a:gd name="T7" fmla="*/ 7 h 14"/>
              </a:gdLst>
              <a:ahLst/>
              <a:cxnLst>
                <a:cxn ang="0">
                  <a:pos x="T0" y="T1"/>
                </a:cxn>
                <a:cxn ang="0">
                  <a:pos x="T2" y="T3"/>
                </a:cxn>
                <a:cxn ang="0">
                  <a:pos x="T4" y="T5"/>
                </a:cxn>
                <a:cxn ang="0">
                  <a:pos x="T6" y="T7"/>
                </a:cxn>
              </a:cxnLst>
              <a:rect l="0" t="0" r="r" b="b"/>
              <a:pathLst>
                <a:path w="2" h="14">
                  <a:moveTo>
                    <a:pt x="0" y="7"/>
                  </a:moveTo>
                  <a:cubicBezTo>
                    <a:pt x="1" y="14"/>
                    <a:pt x="1" y="14"/>
                    <a:pt x="1" y="14"/>
                  </a:cubicBezTo>
                  <a:cubicBezTo>
                    <a:pt x="1" y="13"/>
                    <a:pt x="1" y="6"/>
                    <a:pt x="2" y="8"/>
                  </a:cubicBezTo>
                  <a:cubicBezTo>
                    <a:pt x="1" y="0"/>
                    <a:pt x="0"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0" name="Freeform 20202"/>
            <p:cNvSpPr/>
            <p:nvPr/>
          </p:nvSpPr>
          <p:spPr bwMode="auto">
            <a:xfrm>
              <a:off x="3863976" y="4508501"/>
              <a:ext cx="3175" cy="14288"/>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4"/>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1" name="Freeform 20203"/>
            <p:cNvSpPr/>
            <p:nvPr/>
          </p:nvSpPr>
          <p:spPr bwMode="auto">
            <a:xfrm>
              <a:off x="3860801" y="4522788"/>
              <a:ext cx="9525" cy="30163"/>
            </a:xfrm>
            <a:custGeom>
              <a:avLst/>
              <a:gdLst>
                <a:gd name="T0" fmla="*/ 3 w 3"/>
                <a:gd name="T1" fmla="*/ 9 h 9"/>
                <a:gd name="T2" fmla="*/ 2 w 3"/>
                <a:gd name="T3" fmla="*/ 0 h 9"/>
                <a:gd name="T4" fmla="*/ 2 w 3"/>
                <a:gd name="T5" fmla="*/ 4 h 9"/>
                <a:gd name="T6" fmla="*/ 3 w 3"/>
                <a:gd name="T7" fmla="*/ 9 h 9"/>
              </a:gdLst>
              <a:ahLst/>
              <a:cxnLst>
                <a:cxn ang="0">
                  <a:pos x="T0" y="T1"/>
                </a:cxn>
                <a:cxn ang="0">
                  <a:pos x="T2" y="T3"/>
                </a:cxn>
                <a:cxn ang="0">
                  <a:pos x="T4" y="T5"/>
                </a:cxn>
                <a:cxn ang="0">
                  <a:pos x="T6" y="T7"/>
                </a:cxn>
              </a:cxnLst>
              <a:rect l="0" t="0" r="r" b="b"/>
              <a:pathLst>
                <a:path w="3" h="9">
                  <a:moveTo>
                    <a:pt x="3" y="9"/>
                  </a:moveTo>
                  <a:cubicBezTo>
                    <a:pt x="2" y="0"/>
                    <a:pt x="2" y="0"/>
                    <a:pt x="2" y="0"/>
                  </a:cubicBezTo>
                  <a:cubicBezTo>
                    <a:pt x="1" y="2"/>
                    <a:pt x="0" y="2"/>
                    <a:pt x="2" y="4"/>
                  </a:cubicBezTo>
                  <a:cubicBezTo>
                    <a:pt x="1" y="4"/>
                    <a:pt x="2" y="5"/>
                    <a:pt x="3"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2" name="Freeform 20204"/>
            <p:cNvSpPr/>
            <p:nvPr/>
          </p:nvSpPr>
          <p:spPr bwMode="auto">
            <a:xfrm>
              <a:off x="3863976" y="4570413"/>
              <a:ext cx="9525" cy="57150"/>
            </a:xfrm>
            <a:custGeom>
              <a:avLst/>
              <a:gdLst>
                <a:gd name="T0" fmla="*/ 2 w 3"/>
                <a:gd name="T1" fmla="*/ 0 h 17"/>
                <a:gd name="T2" fmla="*/ 0 w 3"/>
                <a:gd name="T3" fmla="*/ 2 h 17"/>
                <a:gd name="T4" fmla="*/ 2 w 3"/>
                <a:gd name="T5" fmla="*/ 0 h 17"/>
              </a:gdLst>
              <a:ahLst/>
              <a:cxnLst>
                <a:cxn ang="0">
                  <a:pos x="T0" y="T1"/>
                </a:cxn>
                <a:cxn ang="0">
                  <a:pos x="T2" y="T3"/>
                </a:cxn>
                <a:cxn ang="0">
                  <a:pos x="T4" y="T5"/>
                </a:cxn>
              </a:cxnLst>
              <a:rect l="0" t="0" r="r" b="b"/>
              <a:pathLst>
                <a:path w="3" h="17">
                  <a:moveTo>
                    <a:pt x="2" y="0"/>
                  </a:moveTo>
                  <a:cubicBezTo>
                    <a:pt x="1" y="4"/>
                    <a:pt x="1" y="10"/>
                    <a:pt x="0" y="2"/>
                  </a:cubicBezTo>
                  <a:cubicBezTo>
                    <a:pt x="1" y="17"/>
                    <a:pt x="3" y="15"/>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3" name="Freeform 20205"/>
            <p:cNvSpPr/>
            <p:nvPr/>
          </p:nvSpPr>
          <p:spPr bwMode="auto">
            <a:xfrm>
              <a:off x="3852863" y="4702176"/>
              <a:ext cx="7938" cy="38100"/>
            </a:xfrm>
            <a:custGeom>
              <a:avLst/>
              <a:gdLst>
                <a:gd name="T0" fmla="*/ 0 w 2"/>
                <a:gd name="T1" fmla="*/ 0 h 11"/>
                <a:gd name="T2" fmla="*/ 0 w 2"/>
                <a:gd name="T3" fmla="*/ 6 h 11"/>
                <a:gd name="T4" fmla="*/ 2 w 2"/>
                <a:gd name="T5" fmla="*/ 11 h 11"/>
                <a:gd name="T6" fmla="*/ 0 w 2"/>
                <a:gd name="T7" fmla="*/ 0 h 11"/>
              </a:gdLst>
              <a:ahLst/>
              <a:cxnLst>
                <a:cxn ang="0">
                  <a:pos x="T0" y="T1"/>
                </a:cxn>
                <a:cxn ang="0">
                  <a:pos x="T2" y="T3"/>
                </a:cxn>
                <a:cxn ang="0">
                  <a:pos x="T4" y="T5"/>
                </a:cxn>
                <a:cxn ang="0">
                  <a:pos x="T6" y="T7"/>
                </a:cxn>
              </a:cxnLst>
              <a:rect l="0" t="0" r="r" b="b"/>
              <a:pathLst>
                <a:path w="2" h="11">
                  <a:moveTo>
                    <a:pt x="0" y="0"/>
                  </a:moveTo>
                  <a:cubicBezTo>
                    <a:pt x="0" y="6"/>
                    <a:pt x="0" y="6"/>
                    <a:pt x="0" y="6"/>
                  </a:cubicBezTo>
                  <a:cubicBezTo>
                    <a:pt x="1" y="8"/>
                    <a:pt x="1" y="9"/>
                    <a:pt x="2" y="11"/>
                  </a:cubicBezTo>
                  <a:cubicBezTo>
                    <a:pt x="1"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4" name="Freeform 20206"/>
            <p:cNvSpPr/>
            <p:nvPr/>
          </p:nvSpPr>
          <p:spPr bwMode="auto">
            <a:xfrm>
              <a:off x="3863976" y="4368801"/>
              <a:ext cx="9525" cy="30163"/>
            </a:xfrm>
            <a:custGeom>
              <a:avLst/>
              <a:gdLst>
                <a:gd name="T0" fmla="*/ 3 w 3"/>
                <a:gd name="T1" fmla="*/ 0 h 9"/>
                <a:gd name="T2" fmla="*/ 0 w 3"/>
                <a:gd name="T3" fmla="*/ 3 h 9"/>
                <a:gd name="T4" fmla="*/ 1 w 3"/>
                <a:gd name="T5" fmla="*/ 9 h 9"/>
                <a:gd name="T6" fmla="*/ 3 w 3"/>
                <a:gd name="T7" fmla="*/ 0 h 9"/>
              </a:gdLst>
              <a:ahLst/>
              <a:cxnLst>
                <a:cxn ang="0">
                  <a:pos x="T0" y="T1"/>
                </a:cxn>
                <a:cxn ang="0">
                  <a:pos x="T2" y="T3"/>
                </a:cxn>
                <a:cxn ang="0">
                  <a:pos x="T4" y="T5"/>
                </a:cxn>
                <a:cxn ang="0">
                  <a:pos x="T6" y="T7"/>
                </a:cxn>
              </a:cxnLst>
              <a:rect l="0" t="0" r="r" b="b"/>
              <a:pathLst>
                <a:path w="3" h="9">
                  <a:moveTo>
                    <a:pt x="3" y="0"/>
                  </a:moveTo>
                  <a:cubicBezTo>
                    <a:pt x="2" y="0"/>
                    <a:pt x="1" y="3"/>
                    <a:pt x="0" y="3"/>
                  </a:cubicBezTo>
                  <a:cubicBezTo>
                    <a:pt x="1" y="9"/>
                    <a:pt x="1" y="9"/>
                    <a:pt x="1" y="9"/>
                  </a:cubicBezTo>
                  <a:cubicBezTo>
                    <a:pt x="2" y="6"/>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5" name="Freeform 20207"/>
            <p:cNvSpPr/>
            <p:nvPr/>
          </p:nvSpPr>
          <p:spPr bwMode="auto">
            <a:xfrm>
              <a:off x="3860801" y="4351338"/>
              <a:ext cx="3175" cy="31750"/>
            </a:xfrm>
            <a:custGeom>
              <a:avLst/>
              <a:gdLst>
                <a:gd name="T0" fmla="*/ 1 w 1"/>
                <a:gd name="T1" fmla="*/ 8 h 9"/>
                <a:gd name="T2" fmla="*/ 0 w 1"/>
                <a:gd name="T3" fmla="*/ 0 h 9"/>
                <a:gd name="T4" fmla="*/ 1 w 1"/>
                <a:gd name="T5" fmla="*/ 8 h 9"/>
              </a:gdLst>
              <a:ahLst/>
              <a:cxnLst>
                <a:cxn ang="0">
                  <a:pos x="T0" y="T1"/>
                </a:cxn>
                <a:cxn ang="0">
                  <a:pos x="T2" y="T3"/>
                </a:cxn>
                <a:cxn ang="0">
                  <a:pos x="T4" y="T5"/>
                </a:cxn>
              </a:cxnLst>
              <a:rect l="0" t="0" r="r" b="b"/>
              <a:pathLst>
                <a:path w="1" h="9">
                  <a:moveTo>
                    <a:pt x="1" y="8"/>
                  </a:moveTo>
                  <a:cubicBezTo>
                    <a:pt x="0" y="0"/>
                    <a:pt x="0" y="0"/>
                    <a:pt x="0" y="0"/>
                  </a:cubicBezTo>
                  <a:cubicBezTo>
                    <a:pt x="0" y="7"/>
                    <a:pt x="1" y="9"/>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6" name="Freeform 20208"/>
            <p:cNvSpPr/>
            <p:nvPr/>
          </p:nvSpPr>
          <p:spPr bwMode="auto">
            <a:xfrm>
              <a:off x="3852863" y="4494213"/>
              <a:ext cx="11113" cy="58738"/>
            </a:xfrm>
            <a:custGeom>
              <a:avLst/>
              <a:gdLst>
                <a:gd name="T0" fmla="*/ 0 w 7"/>
                <a:gd name="T1" fmla="*/ 7 h 37"/>
                <a:gd name="T2" fmla="*/ 7 w 7"/>
                <a:gd name="T3" fmla="*/ 37 h 37"/>
                <a:gd name="T4" fmla="*/ 0 w 7"/>
                <a:gd name="T5" fmla="*/ 0 h 37"/>
                <a:gd name="T6" fmla="*/ 0 w 7"/>
                <a:gd name="T7" fmla="*/ 7 h 37"/>
              </a:gdLst>
              <a:ahLst/>
              <a:cxnLst>
                <a:cxn ang="0">
                  <a:pos x="T0" y="T1"/>
                </a:cxn>
                <a:cxn ang="0">
                  <a:pos x="T2" y="T3"/>
                </a:cxn>
                <a:cxn ang="0">
                  <a:pos x="T4" y="T5"/>
                </a:cxn>
                <a:cxn ang="0">
                  <a:pos x="T6" y="T7"/>
                </a:cxn>
              </a:cxnLst>
              <a:rect l="0" t="0" r="r" b="b"/>
              <a:pathLst>
                <a:path w="7" h="37">
                  <a:moveTo>
                    <a:pt x="0" y="7"/>
                  </a:moveTo>
                  <a:lnTo>
                    <a:pt x="7" y="37"/>
                  </a:lnTo>
                  <a:lnTo>
                    <a:pt x="0"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7" name="Freeform 20209"/>
            <p:cNvSpPr/>
            <p:nvPr/>
          </p:nvSpPr>
          <p:spPr bwMode="auto">
            <a:xfrm>
              <a:off x="3870326" y="4243388"/>
              <a:ext cx="6350" cy="30163"/>
            </a:xfrm>
            <a:custGeom>
              <a:avLst/>
              <a:gdLst>
                <a:gd name="T0" fmla="*/ 2 w 4"/>
                <a:gd name="T1" fmla="*/ 8 h 19"/>
                <a:gd name="T2" fmla="*/ 4 w 4"/>
                <a:gd name="T3" fmla="*/ 19 h 19"/>
                <a:gd name="T4" fmla="*/ 0 w 4"/>
                <a:gd name="T5" fmla="*/ 0 h 19"/>
                <a:gd name="T6" fmla="*/ 2 w 4"/>
                <a:gd name="T7" fmla="*/ 8 h 19"/>
              </a:gdLst>
              <a:ahLst/>
              <a:cxnLst>
                <a:cxn ang="0">
                  <a:pos x="T0" y="T1"/>
                </a:cxn>
                <a:cxn ang="0">
                  <a:pos x="T2" y="T3"/>
                </a:cxn>
                <a:cxn ang="0">
                  <a:pos x="T4" y="T5"/>
                </a:cxn>
                <a:cxn ang="0">
                  <a:pos x="T6" y="T7"/>
                </a:cxn>
              </a:cxnLst>
              <a:rect l="0" t="0" r="r" b="b"/>
              <a:pathLst>
                <a:path w="4" h="19">
                  <a:moveTo>
                    <a:pt x="2" y="8"/>
                  </a:moveTo>
                  <a:lnTo>
                    <a:pt x="4" y="19"/>
                  </a:lnTo>
                  <a:lnTo>
                    <a:pt x="0" y="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8" name="Freeform 20210"/>
            <p:cNvSpPr/>
            <p:nvPr/>
          </p:nvSpPr>
          <p:spPr bwMode="auto">
            <a:xfrm>
              <a:off x="3873501" y="4127501"/>
              <a:ext cx="11113" cy="68263"/>
            </a:xfrm>
            <a:custGeom>
              <a:avLst/>
              <a:gdLst>
                <a:gd name="T0" fmla="*/ 0 w 3"/>
                <a:gd name="T1" fmla="*/ 16 h 20"/>
                <a:gd name="T2" fmla="*/ 3 w 3"/>
                <a:gd name="T3" fmla="*/ 15 h 20"/>
                <a:gd name="T4" fmla="*/ 1 w 3"/>
                <a:gd name="T5" fmla="*/ 0 h 20"/>
                <a:gd name="T6" fmla="*/ 0 w 3"/>
                <a:gd name="T7" fmla="*/ 16 h 20"/>
              </a:gdLst>
              <a:ahLst/>
              <a:cxnLst>
                <a:cxn ang="0">
                  <a:pos x="T0" y="T1"/>
                </a:cxn>
                <a:cxn ang="0">
                  <a:pos x="T2" y="T3"/>
                </a:cxn>
                <a:cxn ang="0">
                  <a:pos x="T4" y="T5"/>
                </a:cxn>
                <a:cxn ang="0">
                  <a:pos x="T6" y="T7"/>
                </a:cxn>
              </a:cxnLst>
              <a:rect l="0" t="0" r="r" b="b"/>
              <a:pathLst>
                <a:path w="3" h="20">
                  <a:moveTo>
                    <a:pt x="0" y="16"/>
                  </a:moveTo>
                  <a:cubicBezTo>
                    <a:pt x="1" y="20"/>
                    <a:pt x="2" y="11"/>
                    <a:pt x="3" y="15"/>
                  </a:cubicBezTo>
                  <a:cubicBezTo>
                    <a:pt x="3" y="9"/>
                    <a:pt x="2" y="4"/>
                    <a:pt x="1" y="0"/>
                  </a:cubicBezTo>
                  <a:cubicBezTo>
                    <a:pt x="1" y="4"/>
                    <a:pt x="1" y="10"/>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9" name="Freeform 20211"/>
            <p:cNvSpPr/>
            <p:nvPr/>
          </p:nvSpPr>
          <p:spPr bwMode="auto">
            <a:xfrm>
              <a:off x="3873501" y="4100513"/>
              <a:ext cx="3175" cy="26988"/>
            </a:xfrm>
            <a:custGeom>
              <a:avLst/>
              <a:gdLst>
                <a:gd name="T0" fmla="*/ 0 w 1"/>
                <a:gd name="T1" fmla="*/ 0 h 8"/>
                <a:gd name="T2" fmla="*/ 1 w 1"/>
                <a:gd name="T3" fmla="*/ 8 h 8"/>
                <a:gd name="T4" fmla="*/ 0 w 1"/>
                <a:gd name="T5" fmla="*/ 0 h 8"/>
              </a:gdLst>
              <a:ahLst/>
              <a:cxnLst>
                <a:cxn ang="0">
                  <a:pos x="T0" y="T1"/>
                </a:cxn>
                <a:cxn ang="0">
                  <a:pos x="T2" y="T3"/>
                </a:cxn>
                <a:cxn ang="0">
                  <a:pos x="T4" y="T5"/>
                </a:cxn>
              </a:cxnLst>
              <a:rect l="0" t="0" r="r" b="b"/>
              <a:pathLst>
                <a:path w="1" h="8">
                  <a:moveTo>
                    <a:pt x="0" y="0"/>
                  </a:moveTo>
                  <a:cubicBezTo>
                    <a:pt x="0" y="2"/>
                    <a:pt x="1" y="5"/>
                    <a:pt x="1" y="8"/>
                  </a:cubicBezTo>
                  <a:cubicBezTo>
                    <a:pt x="1" y="5"/>
                    <a:pt x="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0" name="Freeform 20212"/>
            <p:cNvSpPr/>
            <p:nvPr/>
          </p:nvSpPr>
          <p:spPr bwMode="auto">
            <a:xfrm>
              <a:off x="3863976" y="4276726"/>
              <a:ext cx="3175" cy="23813"/>
            </a:xfrm>
            <a:custGeom>
              <a:avLst/>
              <a:gdLst>
                <a:gd name="T0" fmla="*/ 0 w 1"/>
                <a:gd name="T1" fmla="*/ 7 h 7"/>
                <a:gd name="T2" fmla="*/ 1 w 1"/>
                <a:gd name="T3" fmla="*/ 0 h 7"/>
                <a:gd name="T4" fmla="*/ 0 w 1"/>
                <a:gd name="T5" fmla="*/ 4 h 7"/>
                <a:gd name="T6" fmla="*/ 0 w 1"/>
                <a:gd name="T7" fmla="*/ 7 h 7"/>
              </a:gdLst>
              <a:ahLst/>
              <a:cxnLst>
                <a:cxn ang="0">
                  <a:pos x="T0" y="T1"/>
                </a:cxn>
                <a:cxn ang="0">
                  <a:pos x="T2" y="T3"/>
                </a:cxn>
                <a:cxn ang="0">
                  <a:pos x="T4" y="T5"/>
                </a:cxn>
                <a:cxn ang="0">
                  <a:pos x="T6" y="T7"/>
                </a:cxn>
              </a:cxnLst>
              <a:rect l="0" t="0" r="r" b="b"/>
              <a:pathLst>
                <a:path w="1" h="7">
                  <a:moveTo>
                    <a:pt x="0" y="7"/>
                  </a:moveTo>
                  <a:cubicBezTo>
                    <a:pt x="0" y="6"/>
                    <a:pt x="1" y="5"/>
                    <a:pt x="1" y="0"/>
                  </a:cubicBezTo>
                  <a:cubicBezTo>
                    <a:pt x="0" y="4"/>
                    <a:pt x="0" y="4"/>
                    <a:pt x="0" y="4"/>
                  </a:cubicBezTo>
                  <a:cubicBezTo>
                    <a:pt x="0" y="5"/>
                    <a:pt x="0" y="6"/>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1" name="Freeform 20213"/>
            <p:cNvSpPr/>
            <p:nvPr/>
          </p:nvSpPr>
          <p:spPr bwMode="auto">
            <a:xfrm>
              <a:off x="3863976" y="4264026"/>
              <a:ext cx="0" cy="26988"/>
            </a:xfrm>
            <a:custGeom>
              <a:avLst/>
              <a:gdLst>
                <a:gd name="T0" fmla="*/ 8 h 8"/>
                <a:gd name="T1" fmla="*/ 8 h 8"/>
                <a:gd name="T2" fmla="*/ 0 h 8"/>
                <a:gd name="T3" fmla="*/ 8 h 8"/>
              </a:gdLst>
              <a:ahLst/>
              <a:cxnLst>
                <a:cxn ang="0">
                  <a:pos x="0" y="T0"/>
                </a:cxn>
                <a:cxn ang="0">
                  <a:pos x="0" y="T1"/>
                </a:cxn>
                <a:cxn ang="0">
                  <a:pos x="0" y="T2"/>
                </a:cxn>
                <a:cxn ang="0">
                  <a:pos x="0" y="T3"/>
                </a:cxn>
              </a:cxnLst>
              <a:rect l="0" t="0" r="r" b="b"/>
              <a:pathLst>
                <a:path h="8">
                  <a:moveTo>
                    <a:pt x="0" y="8"/>
                  </a:moveTo>
                  <a:cubicBezTo>
                    <a:pt x="0" y="8"/>
                    <a:pt x="0" y="8"/>
                    <a:pt x="0" y="8"/>
                  </a:cubicBezTo>
                  <a:cubicBezTo>
                    <a:pt x="0" y="4"/>
                    <a:pt x="0" y="1"/>
                    <a:pt x="0" y="0"/>
                  </a:cubicBezTo>
                  <a:cubicBezTo>
                    <a:pt x="0" y="1"/>
                    <a:pt x="0" y="3"/>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2" name="Freeform 20214"/>
            <p:cNvSpPr/>
            <p:nvPr/>
          </p:nvSpPr>
          <p:spPr bwMode="auto">
            <a:xfrm>
              <a:off x="3860801" y="4300538"/>
              <a:ext cx="3175" cy="3175"/>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3" name="Freeform 20215"/>
            <p:cNvSpPr/>
            <p:nvPr/>
          </p:nvSpPr>
          <p:spPr bwMode="auto">
            <a:xfrm>
              <a:off x="3843338" y="4375151"/>
              <a:ext cx="14288" cy="52388"/>
            </a:xfrm>
            <a:custGeom>
              <a:avLst/>
              <a:gdLst>
                <a:gd name="T0" fmla="*/ 4 w 4"/>
                <a:gd name="T1" fmla="*/ 15 h 15"/>
                <a:gd name="T2" fmla="*/ 0 w 4"/>
                <a:gd name="T3" fmla="*/ 10 h 15"/>
                <a:gd name="T4" fmla="*/ 4 w 4"/>
                <a:gd name="T5" fmla="*/ 15 h 15"/>
              </a:gdLst>
              <a:ahLst/>
              <a:cxnLst>
                <a:cxn ang="0">
                  <a:pos x="T0" y="T1"/>
                </a:cxn>
                <a:cxn ang="0">
                  <a:pos x="T2" y="T3"/>
                </a:cxn>
                <a:cxn ang="0">
                  <a:pos x="T4" y="T5"/>
                </a:cxn>
              </a:cxnLst>
              <a:rect l="0" t="0" r="r" b="b"/>
              <a:pathLst>
                <a:path w="4" h="15">
                  <a:moveTo>
                    <a:pt x="4" y="15"/>
                  </a:moveTo>
                  <a:cubicBezTo>
                    <a:pt x="3" y="10"/>
                    <a:pt x="2" y="0"/>
                    <a:pt x="0" y="10"/>
                  </a:cubicBezTo>
                  <a:cubicBezTo>
                    <a:pt x="2" y="14"/>
                    <a:pt x="2" y="8"/>
                    <a:pt x="4"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4" name="Freeform 20216"/>
            <p:cNvSpPr/>
            <p:nvPr/>
          </p:nvSpPr>
          <p:spPr bwMode="auto">
            <a:xfrm>
              <a:off x="3852863" y="4318001"/>
              <a:ext cx="7938" cy="33338"/>
            </a:xfrm>
            <a:custGeom>
              <a:avLst/>
              <a:gdLst>
                <a:gd name="T0" fmla="*/ 0 w 2"/>
                <a:gd name="T1" fmla="*/ 0 h 10"/>
                <a:gd name="T2" fmla="*/ 0 w 2"/>
                <a:gd name="T3" fmla="*/ 9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9"/>
                    <a:pt x="0" y="9"/>
                    <a:pt x="0" y="9"/>
                  </a:cubicBezTo>
                  <a:cubicBezTo>
                    <a:pt x="1" y="9"/>
                    <a:pt x="1" y="7"/>
                    <a:pt x="2" y="1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5" name="Freeform 20217"/>
            <p:cNvSpPr/>
            <p:nvPr/>
          </p:nvSpPr>
          <p:spPr bwMode="auto">
            <a:xfrm>
              <a:off x="3852863" y="4303713"/>
              <a:ext cx="4763" cy="14288"/>
            </a:xfrm>
            <a:custGeom>
              <a:avLst/>
              <a:gdLst>
                <a:gd name="T0" fmla="*/ 0 w 3"/>
                <a:gd name="T1" fmla="*/ 0 h 9"/>
                <a:gd name="T2" fmla="*/ 0 w 3"/>
                <a:gd name="T3" fmla="*/ 9 h 9"/>
                <a:gd name="T4" fmla="*/ 3 w 3"/>
                <a:gd name="T5" fmla="*/ 2 h 9"/>
                <a:gd name="T6" fmla="*/ 0 w 3"/>
                <a:gd name="T7" fmla="*/ 0 h 9"/>
              </a:gdLst>
              <a:ahLst/>
              <a:cxnLst>
                <a:cxn ang="0">
                  <a:pos x="T0" y="T1"/>
                </a:cxn>
                <a:cxn ang="0">
                  <a:pos x="T2" y="T3"/>
                </a:cxn>
                <a:cxn ang="0">
                  <a:pos x="T4" y="T5"/>
                </a:cxn>
                <a:cxn ang="0">
                  <a:pos x="T6" y="T7"/>
                </a:cxn>
              </a:cxnLst>
              <a:rect l="0" t="0" r="r" b="b"/>
              <a:pathLst>
                <a:path w="3" h="9">
                  <a:moveTo>
                    <a:pt x="0" y="0"/>
                  </a:moveTo>
                  <a:lnTo>
                    <a:pt x="0" y="9"/>
                  </a:lnTo>
                  <a:lnTo>
                    <a:pt x="3"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6" name="Freeform 20218"/>
            <p:cNvSpPr/>
            <p:nvPr/>
          </p:nvSpPr>
          <p:spPr bwMode="auto">
            <a:xfrm>
              <a:off x="3860801" y="4106863"/>
              <a:ext cx="6350" cy="65088"/>
            </a:xfrm>
            <a:custGeom>
              <a:avLst/>
              <a:gdLst>
                <a:gd name="T0" fmla="*/ 2 w 2"/>
                <a:gd name="T1" fmla="*/ 14 h 19"/>
                <a:gd name="T2" fmla="*/ 1 w 2"/>
                <a:gd name="T3" fmla="*/ 0 h 19"/>
                <a:gd name="T4" fmla="*/ 0 w 2"/>
                <a:gd name="T5" fmla="*/ 16 h 19"/>
                <a:gd name="T6" fmla="*/ 2 w 2"/>
                <a:gd name="T7" fmla="*/ 14 h 19"/>
              </a:gdLst>
              <a:ahLst/>
              <a:cxnLst>
                <a:cxn ang="0">
                  <a:pos x="T0" y="T1"/>
                </a:cxn>
                <a:cxn ang="0">
                  <a:pos x="T2" y="T3"/>
                </a:cxn>
                <a:cxn ang="0">
                  <a:pos x="T4" y="T5"/>
                </a:cxn>
                <a:cxn ang="0">
                  <a:pos x="T6" y="T7"/>
                </a:cxn>
              </a:cxnLst>
              <a:rect l="0" t="0" r="r" b="b"/>
              <a:pathLst>
                <a:path w="2" h="19">
                  <a:moveTo>
                    <a:pt x="2" y="14"/>
                  </a:moveTo>
                  <a:cubicBezTo>
                    <a:pt x="1" y="10"/>
                    <a:pt x="1" y="5"/>
                    <a:pt x="1" y="0"/>
                  </a:cubicBezTo>
                  <a:cubicBezTo>
                    <a:pt x="1" y="6"/>
                    <a:pt x="0" y="11"/>
                    <a:pt x="0" y="16"/>
                  </a:cubicBezTo>
                  <a:cubicBezTo>
                    <a:pt x="1" y="17"/>
                    <a:pt x="2" y="19"/>
                    <a:pt x="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7" name="Freeform 20219"/>
            <p:cNvSpPr/>
            <p:nvPr/>
          </p:nvSpPr>
          <p:spPr bwMode="auto">
            <a:xfrm>
              <a:off x="3863976" y="4216401"/>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8" name="Freeform 20220"/>
            <p:cNvSpPr/>
            <p:nvPr/>
          </p:nvSpPr>
          <p:spPr bwMode="auto">
            <a:xfrm>
              <a:off x="3867151" y="3943351"/>
              <a:ext cx="3175" cy="3175"/>
            </a:xfrm>
            <a:custGeom>
              <a:avLst/>
              <a:gdLst>
                <a:gd name="T0" fmla="*/ 1 w 1"/>
                <a:gd name="T1" fmla="*/ 0 h 1"/>
                <a:gd name="T2" fmla="*/ 0 w 1"/>
                <a:gd name="T3" fmla="*/ 1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1"/>
                  </a:cubicBezTo>
                  <a:cubicBezTo>
                    <a:pt x="0" y="1"/>
                    <a:pt x="1" y="1"/>
                    <a:pt x="1"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9" name="Freeform 20221"/>
            <p:cNvSpPr/>
            <p:nvPr/>
          </p:nvSpPr>
          <p:spPr bwMode="auto">
            <a:xfrm>
              <a:off x="3860801" y="4160838"/>
              <a:ext cx="0" cy="34925"/>
            </a:xfrm>
            <a:custGeom>
              <a:avLst/>
              <a:gdLst>
                <a:gd name="T0" fmla="*/ 1 h 10"/>
                <a:gd name="T1" fmla="*/ 10 h 10"/>
                <a:gd name="T2" fmla="*/ 0 h 10"/>
                <a:gd name="T3" fmla="*/ 1 h 10"/>
              </a:gdLst>
              <a:ahLst/>
              <a:cxnLst>
                <a:cxn ang="0">
                  <a:pos x="0" y="T0"/>
                </a:cxn>
                <a:cxn ang="0">
                  <a:pos x="0" y="T1"/>
                </a:cxn>
                <a:cxn ang="0">
                  <a:pos x="0" y="T2"/>
                </a:cxn>
                <a:cxn ang="0">
                  <a:pos x="0" y="T3"/>
                </a:cxn>
              </a:cxnLst>
              <a:rect l="0" t="0" r="r" b="b"/>
              <a:pathLst>
                <a:path h="10">
                  <a:moveTo>
                    <a:pt x="0" y="1"/>
                  </a:moveTo>
                  <a:cubicBezTo>
                    <a:pt x="0" y="5"/>
                    <a:pt x="0" y="7"/>
                    <a:pt x="0" y="10"/>
                  </a:cubicBezTo>
                  <a:cubicBezTo>
                    <a:pt x="0" y="7"/>
                    <a:pt x="0" y="4"/>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0" name="Freeform 20222"/>
            <p:cNvSpPr/>
            <p:nvPr/>
          </p:nvSpPr>
          <p:spPr bwMode="auto">
            <a:xfrm>
              <a:off x="3867151" y="4052888"/>
              <a:ext cx="6350" cy="23813"/>
            </a:xfrm>
            <a:custGeom>
              <a:avLst/>
              <a:gdLst>
                <a:gd name="T0" fmla="*/ 1 w 2"/>
                <a:gd name="T1" fmla="*/ 0 h 7"/>
                <a:gd name="T2" fmla="*/ 0 w 2"/>
                <a:gd name="T3" fmla="*/ 7 h 7"/>
                <a:gd name="T4" fmla="*/ 1 w 2"/>
                <a:gd name="T5" fmla="*/ 0 h 7"/>
              </a:gdLst>
              <a:ahLst/>
              <a:cxnLst>
                <a:cxn ang="0">
                  <a:pos x="T0" y="T1"/>
                </a:cxn>
                <a:cxn ang="0">
                  <a:pos x="T2" y="T3"/>
                </a:cxn>
                <a:cxn ang="0">
                  <a:pos x="T4" y="T5"/>
                </a:cxn>
              </a:cxnLst>
              <a:rect l="0" t="0" r="r" b="b"/>
              <a:pathLst>
                <a:path w="2" h="7">
                  <a:moveTo>
                    <a:pt x="1" y="0"/>
                  </a:moveTo>
                  <a:cubicBezTo>
                    <a:pt x="1" y="2"/>
                    <a:pt x="1" y="5"/>
                    <a:pt x="0" y="7"/>
                  </a:cubicBezTo>
                  <a:cubicBezTo>
                    <a:pt x="1" y="5"/>
                    <a:pt x="2"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1" name="Freeform 20223"/>
            <p:cNvSpPr/>
            <p:nvPr/>
          </p:nvSpPr>
          <p:spPr bwMode="auto">
            <a:xfrm>
              <a:off x="3863976" y="4208463"/>
              <a:ext cx="3175" cy="3175"/>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2" name="Freeform 20224"/>
            <p:cNvSpPr/>
            <p:nvPr/>
          </p:nvSpPr>
          <p:spPr bwMode="auto">
            <a:xfrm>
              <a:off x="3860801" y="4195763"/>
              <a:ext cx="3175" cy="20638"/>
            </a:xfrm>
            <a:custGeom>
              <a:avLst/>
              <a:gdLst>
                <a:gd name="T0" fmla="*/ 1 w 1"/>
                <a:gd name="T1" fmla="*/ 5 h 6"/>
                <a:gd name="T2" fmla="*/ 0 w 1"/>
                <a:gd name="T3" fmla="*/ 0 h 6"/>
                <a:gd name="T4" fmla="*/ 1 w 1"/>
                <a:gd name="T5" fmla="*/ 6 h 6"/>
                <a:gd name="T6" fmla="*/ 1 w 1"/>
                <a:gd name="T7" fmla="*/ 5 h 6"/>
              </a:gdLst>
              <a:ahLst/>
              <a:cxnLst>
                <a:cxn ang="0">
                  <a:pos x="T0" y="T1"/>
                </a:cxn>
                <a:cxn ang="0">
                  <a:pos x="T2" y="T3"/>
                </a:cxn>
                <a:cxn ang="0">
                  <a:pos x="T4" y="T5"/>
                </a:cxn>
                <a:cxn ang="0">
                  <a:pos x="T6" y="T7"/>
                </a:cxn>
              </a:cxnLst>
              <a:rect l="0" t="0" r="r" b="b"/>
              <a:pathLst>
                <a:path w="1" h="6">
                  <a:moveTo>
                    <a:pt x="1" y="5"/>
                  </a:moveTo>
                  <a:cubicBezTo>
                    <a:pt x="1" y="3"/>
                    <a:pt x="1" y="1"/>
                    <a:pt x="0" y="0"/>
                  </a:cubicBezTo>
                  <a:cubicBezTo>
                    <a:pt x="1" y="2"/>
                    <a:pt x="1" y="4"/>
                    <a:pt x="1" y="6"/>
                  </a:cubicBezTo>
                  <a:cubicBezTo>
                    <a:pt x="1" y="6"/>
                    <a:pt x="1" y="5"/>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3" name="Freeform 20225"/>
            <p:cNvSpPr/>
            <p:nvPr/>
          </p:nvSpPr>
          <p:spPr bwMode="auto">
            <a:xfrm>
              <a:off x="3833813" y="3848101"/>
              <a:ext cx="33338" cy="142875"/>
            </a:xfrm>
            <a:custGeom>
              <a:avLst/>
              <a:gdLst>
                <a:gd name="T0" fmla="*/ 0 w 10"/>
                <a:gd name="T1" fmla="*/ 13 h 42"/>
                <a:gd name="T2" fmla="*/ 1 w 10"/>
                <a:gd name="T3" fmla="*/ 33 h 42"/>
                <a:gd name="T4" fmla="*/ 10 w 10"/>
                <a:gd name="T5" fmla="*/ 29 h 42"/>
                <a:gd name="T6" fmla="*/ 8 w 10"/>
                <a:gd name="T7" fmla="*/ 19 h 42"/>
                <a:gd name="T8" fmla="*/ 5 w 10"/>
                <a:gd name="T9" fmla="*/ 32 h 42"/>
                <a:gd name="T10" fmla="*/ 6 w 10"/>
                <a:gd name="T11" fmla="*/ 16 h 42"/>
                <a:gd name="T12" fmla="*/ 1 w 10"/>
                <a:gd name="T13" fmla="*/ 3 h 42"/>
                <a:gd name="T14" fmla="*/ 2 w 10"/>
                <a:gd name="T15" fmla="*/ 14 h 42"/>
                <a:gd name="T16" fmla="*/ 0 w 10"/>
                <a:gd name="T17" fmla="*/ 1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42">
                  <a:moveTo>
                    <a:pt x="0" y="13"/>
                  </a:moveTo>
                  <a:cubicBezTo>
                    <a:pt x="2" y="14"/>
                    <a:pt x="3" y="24"/>
                    <a:pt x="1" y="33"/>
                  </a:cubicBezTo>
                  <a:cubicBezTo>
                    <a:pt x="2" y="42"/>
                    <a:pt x="7" y="36"/>
                    <a:pt x="10" y="29"/>
                  </a:cubicBezTo>
                  <a:cubicBezTo>
                    <a:pt x="10" y="28"/>
                    <a:pt x="9" y="28"/>
                    <a:pt x="8" y="19"/>
                  </a:cubicBezTo>
                  <a:cubicBezTo>
                    <a:pt x="7" y="22"/>
                    <a:pt x="6" y="39"/>
                    <a:pt x="5" y="32"/>
                  </a:cubicBezTo>
                  <a:cubicBezTo>
                    <a:pt x="4" y="19"/>
                    <a:pt x="5" y="22"/>
                    <a:pt x="6" y="16"/>
                  </a:cubicBezTo>
                  <a:cubicBezTo>
                    <a:pt x="4" y="21"/>
                    <a:pt x="4" y="0"/>
                    <a:pt x="1" y="3"/>
                  </a:cubicBezTo>
                  <a:cubicBezTo>
                    <a:pt x="2" y="14"/>
                    <a:pt x="2" y="14"/>
                    <a:pt x="2" y="14"/>
                  </a:cubicBezTo>
                  <a:cubicBezTo>
                    <a:pt x="1" y="14"/>
                    <a:pt x="1" y="10"/>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4" name="Freeform 20226"/>
            <p:cNvSpPr/>
            <p:nvPr/>
          </p:nvSpPr>
          <p:spPr bwMode="auto">
            <a:xfrm>
              <a:off x="3867151" y="3946526"/>
              <a:ext cx="6350" cy="71438"/>
            </a:xfrm>
            <a:custGeom>
              <a:avLst/>
              <a:gdLst>
                <a:gd name="T0" fmla="*/ 0 w 2"/>
                <a:gd name="T1" fmla="*/ 17 h 21"/>
                <a:gd name="T2" fmla="*/ 0 w 2"/>
                <a:gd name="T3" fmla="*/ 21 h 21"/>
                <a:gd name="T4" fmla="*/ 2 w 2"/>
                <a:gd name="T5" fmla="*/ 8 h 21"/>
                <a:gd name="T6" fmla="*/ 1 w 2"/>
                <a:gd name="T7" fmla="*/ 0 h 21"/>
                <a:gd name="T8" fmla="*/ 0 w 2"/>
                <a:gd name="T9" fmla="*/ 18 h 21"/>
                <a:gd name="T10" fmla="*/ 0 w 2"/>
                <a:gd name="T11" fmla="*/ 17 h 21"/>
              </a:gdLst>
              <a:ahLst/>
              <a:cxnLst>
                <a:cxn ang="0">
                  <a:pos x="T0" y="T1"/>
                </a:cxn>
                <a:cxn ang="0">
                  <a:pos x="T2" y="T3"/>
                </a:cxn>
                <a:cxn ang="0">
                  <a:pos x="T4" y="T5"/>
                </a:cxn>
                <a:cxn ang="0">
                  <a:pos x="T6" y="T7"/>
                </a:cxn>
                <a:cxn ang="0">
                  <a:pos x="T8" y="T9"/>
                </a:cxn>
                <a:cxn ang="0">
                  <a:pos x="T10" y="T11"/>
                </a:cxn>
              </a:cxnLst>
              <a:rect l="0" t="0" r="r" b="b"/>
              <a:pathLst>
                <a:path w="2" h="21">
                  <a:moveTo>
                    <a:pt x="0" y="17"/>
                  </a:moveTo>
                  <a:cubicBezTo>
                    <a:pt x="0" y="21"/>
                    <a:pt x="0" y="21"/>
                    <a:pt x="0" y="21"/>
                  </a:cubicBezTo>
                  <a:cubicBezTo>
                    <a:pt x="0" y="16"/>
                    <a:pt x="1" y="13"/>
                    <a:pt x="2" y="8"/>
                  </a:cubicBezTo>
                  <a:cubicBezTo>
                    <a:pt x="2" y="2"/>
                    <a:pt x="1" y="0"/>
                    <a:pt x="1" y="0"/>
                  </a:cubicBezTo>
                  <a:cubicBezTo>
                    <a:pt x="0" y="18"/>
                    <a:pt x="0" y="18"/>
                    <a:pt x="0" y="18"/>
                  </a:cubicBez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5" name="Freeform 20227"/>
            <p:cNvSpPr/>
            <p:nvPr/>
          </p:nvSpPr>
          <p:spPr bwMode="auto">
            <a:xfrm>
              <a:off x="3849688" y="4017963"/>
              <a:ext cx="17463" cy="98425"/>
            </a:xfrm>
            <a:custGeom>
              <a:avLst/>
              <a:gdLst>
                <a:gd name="T0" fmla="*/ 4 w 5"/>
                <a:gd name="T1" fmla="*/ 17 h 29"/>
                <a:gd name="T2" fmla="*/ 0 w 5"/>
                <a:gd name="T3" fmla="*/ 10 h 29"/>
                <a:gd name="T4" fmla="*/ 2 w 5"/>
                <a:gd name="T5" fmla="*/ 24 h 29"/>
                <a:gd name="T6" fmla="*/ 4 w 5"/>
                <a:gd name="T7" fmla="*/ 17 h 29"/>
                <a:gd name="T8" fmla="*/ 4 w 5"/>
                <a:gd name="T9" fmla="*/ 26 h 29"/>
                <a:gd name="T10" fmla="*/ 5 w 5"/>
                <a:gd name="T11" fmla="*/ 17 h 29"/>
                <a:gd name="T12" fmla="*/ 5 w 5"/>
                <a:gd name="T13" fmla="*/ 18 h 29"/>
                <a:gd name="T14" fmla="*/ 5 w 5"/>
                <a:gd name="T15" fmla="*/ 18 h 29"/>
                <a:gd name="T16" fmla="*/ 5 w 5"/>
                <a:gd name="T17" fmla="*/ 18 h 29"/>
                <a:gd name="T18" fmla="*/ 5 w 5"/>
                <a:gd name="T19" fmla="*/ 18 h 29"/>
                <a:gd name="T20" fmla="*/ 5 w 5"/>
                <a:gd name="T21" fmla="*/ 17 h 29"/>
                <a:gd name="T22" fmla="*/ 4 w 5"/>
                <a:gd name="T23" fmla="*/ 17 h 29"/>
                <a:gd name="T24" fmla="*/ 5 w 5"/>
                <a:gd name="T25" fmla="*/ 17 h 29"/>
                <a:gd name="T26" fmla="*/ 5 w 5"/>
                <a:gd name="T27" fmla="*/ 18 h 29"/>
                <a:gd name="T28" fmla="*/ 5 w 5"/>
                <a:gd name="T29" fmla="*/ 18 h 29"/>
                <a:gd name="T30" fmla="*/ 5 w 5"/>
                <a:gd name="T31" fmla="*/ 0 h 29"/>
                <a:gd name="T32" fmla="*/ 4 w 5"/>
                <a:gd name="T33"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29">
                  <a:moveTo>
                    <a:pt x="4" y="17"/>
                  </a:moveTo>
                  <a:cubicBezTo>
                    <a:pt x="3" y="14"/>
                    <a:pt x="2" y="5"/>
                    <a:pt x="0" y="10"/>
                  </a:cubicBezTo>
                  <a:cubicBezTo>
                    <a:pt x="0" y="21"/>
                    <a:pt x="1" y="18"/>
                    <a:pt x="2" y="24"/>
                  </a:cubicBezTo>
                  <a:cubicBezTo>
                    <a:pt x="2" y="7"/>
                    <a:pt x="3" y="29"/>
                    <a:pt x="4" y="17"/>
                  </a:cubicBezTo>
                  <a:cubicBezTo>
                    <a:pt x="4" y="20"/>
                    <a:pt x="4" y="23"/>
                    <a:pt x="4" y="26"/>
                  </a:cubicBezTo>
                  <a:cubicBezTo>
                    <a:pt x="5" y="23"/>
                    <a:pt x="5" y="20"/>
                    <a:pt x="5" y="17"/>
                  </a:cubicBezTo>
                  <a:cubicBezTo>
                    <a:pt x="5" y="17"/>
                    <a:pt x="5" y="17"/>
                    <a:pt x="5" y="18"/>
                  </a:cubicBezTo>
                  <a:cubicBezTo>
                    <a:pt x="5" y="18"/>
                    <a:pt x="5" y="18"/>
                    <a:pt x="5" y="18"/>
                  </a:cubicBezTo>
                  <a:cubicBezTo>
                    <a:pt x="5" y="18"/>
                    <a:pt x="5" y="18"/>
                    <a:pt x="5" y="18"/>
                  </a:cubicBezTo>
                  <a:cubicBezTo>
                    <a:pt x="5" y="18"/>
                    <a:pt x="5" y="19"/>
                    <a:pt x="5" y="18"/>
                  </a:cubicBezTo>
                  <a:cubicBezTo>
                    <a:pt x="5" y="18"/>
                    <a:pt x="5" y="17"/>
                    <a:pt x="5" y="17"/>
                  </a:cubicBezTo>
                  <a:cubicBezTo>
                    <a:pt x="5" y="17"/>
                    <a:pt x="4" y="17"/>
                    <a:pt x="4" y="17"/>
                  </a:cubicBezTo>
                  <a:cubicBezTo>
                    <a:pt x="5" y="11"/>
                    <a:pt x="5" y="16"/>
                    <a:pt x="5" y="17"/>
                  </a:cubicBezTo>
                  <a:cubicBezTo>
                    <a:pt x="5" y="17"/>
                    <a:pt x="5" y="18"/>
                    <a:pt x="5" y="18"/>
                  </a:cubicBezTo>
                  <a:cubicBezTo>
                    <a:pt x="5" y="18"/>
                    <a:pt x="5" y="18"/>
                    <a:pt x="5" y="18"/>
                  </a:cubicBezTo>
                  <a:cubicBezTo>
                    <a:pt x="5" y="0"/>
                    <a:pt x="5" y="0"/>
                    <a:pt x="5" y="0"/>
                  </a:cubicBezTo>
                  <a:cubicBezTo>
                    <a:pt x="4" y="3"/>
                    <a:pt x="4" y="8"/>
                    <a:pt x="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6" name="Freeform 20228"/>
            <p:cNvSpPr/>
            <p:nvPr/>
          </p:nvSpPr>
          <p:spPr bwMode="auto">
            <a:xfrm>
              <a:off x="3829051" y="4368801"/>
              <a:ext cx="4763" cy="11113"/>
            </a:xfrm>
            <a:custGeom>
              <a:avLst/>
              <a:gdLst>
                <a:gd name="T0" fmla="*/ 0 w 1"/>
                <a:gd name="T1" fmla="*/ 3 h 3"/>
                <a:gd name="T2" fmla="*/ 1 w 1"/>
                <a:gd name="T3" fmla="*/ 2 h 3"/>
                <a:gd name="T4" fmla="*/ 0 w 1"/>
                <a:gd name="T5" fmla="*/ 3 h 3"/>
              </a:gdLst>
              <a:ahLst/>
              <a:cxnLst>
                <a:cxn ang="0">
                  <a:pos x="T0" y="T1"/>
                </a:cxn>
                <a:cxn ang="0">
                  <a:pos x="T2" y="T3"/>
                </a:cxn>
                <a:cxn ang="0">
                  <a:pos x="T4" y="T5"/>
                </a:cxn>
              </a:cxnLst>
              <a:rect l="0" t="0" r="r" b="b"/>
              <a:pathLst>
                <a:path w="1" h="3">
                  <a:moveTo>
                    <a:pt x="0" y="3"/>
                  </a:moveTo>
                  <a:cubicBezTo>
                    <a:pt x="1" y="2"/>
                    <a:pt x="1" y="2"/>
                    <a:pt x="1" y="2"/>
                  </a:cubicBezTo>
                  <a:cubicBezTo>
                    <a:pt x="1" y="1"/>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7" name="Freeform 20229"/>
            <p:cNvSpPr/>
            <p:nvPr/>
          </p:nvSpPr>
          <p:spPr bwMode="auto">
            <a:xfrm>
              <a:off x="3833813" y="4318001"/>
              <a:ext cx="15875" cy="88900"/>
            </a:xfrm>
            <a:custGeom>
              <a:avLst/>
              <a:gdLst>
                <a:gd name="T0" fmla="*/ 0 w 5"/>
                <a:gd name="T1" fmla="*/ 10 h 26"/>
                <a:gd name="T2" fmla="*/ 1 w 5"/>
                <a:gd name="T3" fmla="*/ 17 h 26"/>
                <a:gd name="T4" fmla="*/ 0 w 5"/>
                <a:gd name="T5" fmla="*/ 17 h 26"/>
                <a:gd name="T6" fmla="*/ 2 w 5"/>
                <a:gd name="T7" fmla="*/ 18 h 26"/>
                <a:gd name="T8" fmla="*/ 2 w 5"/>
                <a:gd name="T9" fmla="*/ 17 h 26"/>
                <a:gd name="T10" fmla="*/ 5 w 5"/>
                <a:gd name="T11" fmla="*/ 2 h 26"/>
                <a:gd name="T12" fmla="*/ 0 w 5"/>
                <a:gd name="T13" fmla="*/ 10 h 26"/>
              </a:gdLst>
              <a:ahLst/>
              <a:cxnLst>
                <a:cxn ang="0">
                  <a:pos x="T0" y="T1"/>
                </a:cxn>
                <a:cxn ang="0">
                  <a:pos x="T2" y="T3"/>
                </a:cxn>
                <a:cxn ang="0">
                  <a:pos x="T4" y="T5"/>
                </a:cxn>
                <a:cxn ang="0">
                  <a:pos x="T6" y="T7"/>
                </a:cxn>
                <a:cxn ang="0">
                  <a:pos x="T8" y="T9"/>
                </a:cxn>
                <a:cxn ang="0">
                  <a:pos x="T10" y="T11"/>
                </a:cxn>
                <a:cxn ang="0">
                  <a:pos x="T12" y="T13"/>
                </a:cxn>
              </a:cxnLst>
              <a:rect l="0" t="0" r="r" b="b"/>
              <a:pathLst>
                <a:path w="5" h="26">
                  <a:moveTo>
                    <a:pt x="0" y="10"/>
                  </a:moveTo>
                  <a:cubicBezTo>
                    <a:pt x="1" y="12"/>
                    <a:pt x="1" y="13"/>
                    <a:pt x="1" y="17"/>
                  </a:cubicBezTo>
                  <a:cubicBezTo>
                    <a:pt x="1" y="21"/>
                    <a:pt x="0" y="17"/>
                    <a:pt x="0" y="17"/>
                  </a:cubicBezTo>
                  <a:cubicBezTo>
                    <a:pt x="0" y="20"/>
                    <a:pt x="1" y="26"/>
                    <a:pt x="2" y="18"/>
                  </a:cubicBezTo>
                  <a:cubicBezTo>
                    <a:pt x="2" y="17"/>
                    <a:pt x="2" y="17"/>
                    <a:pt x="2" y="17"/>
                  </a:cubicBezTo>
                  <a:cubicBezTo>
                    <a:pt x="2" y="10"/>
                    <a:pt x="4" y="0"/>
                    <a:pt x="5" y="2"/>
                  </a:cubicBezTo>
                  <a:cubicBezTo>
                    <a:pt x="3" y="4"/>
                    <a:pt x="2" y="6"/>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8" name="Freeform 20230"/>
            <p:cNvSpPr/>
            <p:nvPr/>
          </p:nvSpPr>
          <p:spPr bwMode="auto">
            <a:xfrm>
              <a:off x="3840163" y="4160838"/>
              <a:ext cx="6350" cy="55563"/>
            </a:xfrm>
            <a:custGeom>
              <a:avLst/>
              <a:gdLst>
                <a:gd name="T0" fmla="*/ 2 w 2"/>
                <a:gd name="T1" fmla="*/ 15 h 16"/>
                <a:gd name="T2" fmla="*/ 2 w 2"/>
                <a:gd name="T3" fmla="*/ 0 h 16"/>
                <a:gd name="T4" fmla="*/ 0 w 2"/>
                <a:gd name="T5" fmla="*/ 8 h 16"/>
                <a:gd name="T6" fmla="*/ 1 w 2"/>
                <a:gd name="T7" fmla="*/ 7 h 16"/>
                <a:gd name="T8" fmla="*/ 2 w 2"/>
                <a:gd name="T9" fmla="*/ 15 h 16"/>
              </a:gdLst>
              <a:ahLst/>
              <a:cxnLst>
                <a:cxn ang="0">
                  <a:pos x="T0" y="T1"/>
                </a:cxn>
                <a:cxn ang="0">
                  <a:pos x="T2" y="T3"/>
                </a:cxn>
                <a:cxn ang="0">
                  <a:pos x="T4" y="T5"/>
                </a:cxn>
                <a:cxn ang="0">
                  <a:pos x="T6" y="T7"/>
                </a:cxn>
                <a:cxn ang="0">
                  <a:pos x="T8" y="T9"/>
                </a:cxn>
              </a:cxnLst>
              <a:rect l="0" t="0" r="r" b="b"/>
              <a:pathLst>
                <a:path w="2" h="16">
                  <a:moveTo>
                    <a:pt x="2" y="15"/>
                  </a:moveTo>
                  <a:cubicBezTo>
                    <a:pt x="2" y="0"/>
                    <a:pt x="2" y="0"/>
                    <a:pt x="2" y="0"/>
                  </a:cubicBezTo>
                  <a:cubicBezTo>
                    <a:pt x="0" y="8"/>
                    <a:pt x="0" y="8"/>
                    <a:pt x="0" y="8"/>
                  </a:cubicBezTo>
                  <a:cubicBezTo>
                    <a:pt x="1" y="7"/>
                    <a:pt x="1" y="7"/>
                    <a:pt x="1" y="7"/>
                  </a:cubicBezTo>
                  <a:cubicBezTo>
                    <a:pt x="0" y="16"/>
                    <a:pt x="1" y="14"/>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9" name="Freeform 20231"/>
            <p:cNvSpPr/>
            <p:nvPr/>
          </p:nvSpPr>
          <p:spPr bwMode="auto">
            <a:xfrm>
              <a:off x="3870326" y="3916363"/>
              <a:ext cx="6350" cy="26988"/>
            </a:xfrm>
            <a:custGeom>
              <a:avLst/>
              <a:gdLst>
                <a:gd name="T0" fmla="*/ 2 w 4"/>
                <a:gd name="T1" fmla="*/ 13 h 17"/>
                <a:gd name="T2" fmla="*/ 4 w 4"/>
                <a:gd name="T3" fmla="*/ 17 h 17"/>
                <a:gd name="T4" fmla="*/ 0 w 4"/>
                <a:gd name="T5" fmla="*/ 0 h 17"/>
                <a:gd name="T6" fmla="*/ 2 w 4"/>
                <a:gd name="T7" fmla="*/ 13 h 17"/>
              </a:gdLst>
              <a:ahLst/>
              <a:cxnLst>
                <a:cxn ang="0">
                  <a:pos x="T0" y="T1"/>
                </a:cxn>
                <a:cxn ang="0">
                  <a:pos x="T2" y="T3"/>
                </a:cxn>
                <a:cxn ang="0">
                  <a:pos x="T4" y="T5"/>
                </a:cxn>
                <a:cxn ang="0">
                  <a:pos x="T6" y="T7"/>
                </a:cxn>
              </a:cxnLst>
              <a:rect l="0" t="0" r="r" b="b"/>
              <a:pathLst>
                <a:path w="4" h="17">
                  <a:moveTo>
                    <a:pt x="2" y="13"/>
                  </a:moveTo>
                  <a:lnTo>
                    <a:pt x="4" y="17"/>
                  </a:lnTo>
                  <a:lnTo>
                    <a:pt x="0" y="0"/>
                  </a:lnTo>
                  <a:lnTo>
                    <a:pt x="2"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0" name="Freeform 20232"/>
            <p:cNvSpPr/>
            <p:nvPr/>
          </p:nvSpPr>
          <p:spPr bwMode="auto">
            <a:xfrm>
              <a:off x="3873501" y="3857626"/>
              <a:ext cx="6350" cy="17463"/>
            </a:xfrm>
            <a:custGeom>
              <a:avLst/>
              <a:gdLst>
                <a:gd name="T0" fmla="*/ 0 w 4"/>
                <a:gd name="T1" fmla="*/ 9 h 11"/>
                <a:gd name="T2" fmla="*/ 4 w 4"/>
                <a:gd name="T3" fmla="*/ 11 h 11"/>
                <a:gd name="T4" fmla="*/ 2 w 4"/>
                <a:gd name="T5" fmla="*/ 0 h 11"/>
                <a:gd name="T6" fmla="*/ 0 w 4"/>
                <a:gd name="T7" fmla="*/ 9 h 11"/>
              </a:gdLst>
              <a:ahLst/>
              <a:cxnLst>
                <a:cxn ang="0">
                  <a:pos x="T0" y="T1"/>
                </a:cxn>
                <a:cxn ang="0">
                  <a:pos x="T2" y="T3"/>
                </a:cxn>
                <a:cxn ang="0">
                  <a:pos x="T4" y="T5"/>
                </a:cxn>
                <a:cxn ang="0">
                  <a:pos x="T6" y="T7"/>
                </a:cxn>
              </a:cxnLst>
              <a:rect l="0" t="0" r="r" b="b"/>
              <a:pathLst>
                <a:path w="4" h="11">
                  <a:moveTo>
                    <a:pt x="0" y="9"/>
                  </a:moveTo>
                  <a:lnTo>
                    <a:pt x="4" y="11"/>
                  </a:lnTo>
                  <a:lnTo>
                    <a:pt x="2" y="0"/>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1" name="Freeform 20233"/>
            <p:cNvSpPr/>
            <p:nvPr/>
          </p:nvSpPr>
          <p:spPr bwMode="auto">
            <a:xfrm>
              <a:off x="3346451" y="3211513"/>
              <a:ext cx="11113" cy="9525"/>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0" y="0"/>
                    <a:pt x="0" y="0"/>
                    <a:pt x="0" y="0"/>
                  </a:cubicBezTo>
                  <a:cubicBezTo>
                    <a:pt x="1" y="2"/>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2" name="Freeform 20234"/>
            <p:cNvSpPr/>
            <p:nvPr/>
          </p:nvSpPr>
          <p:spPr bwMode="auto">
            <a:xfrm>
              <a:off x="3408363" y="3176588"/>
              <a:ext cx="0" cy="14288"/>
            </a:xfrm>
            <a:custGeom>
              <a:avLst/>
              <a:gdLst>
                <a:gd name="T0" fmla="*/ 2 h 4"/>
                <a:gd name="T1" fmla="*/ 0 h 4"/>
                <a:gd name="T2" fmla="*/ 2 h 4"/>
              </a:gdLst>
              <a:ahLst/>
              <a:cxnLst>
                <a:cxn ang="0">
                  <a:pos x="0" y="T0"/>
                </a:cxn>
                <a:cxn ang="0">
                  <a:pos x="0" y="T1"/>
                </a:cxn>
                <a:cxn ang="0">
                  <a:pos x="0" y="T2"/>
                </a:cxn>
              </a:cxnLst>
              <a:rect l="0" t="0" r="r" b="b"/>
              <a:pathLst>
                <a:path h="4">
                  <a:moveTo>
                    <a:pt x="0" y="2"/>
                  </a:moveTo>
                  <a:cubicBezTo>
                    <a:pt x="0" y="0"/>
                    <a:pt x="0" y="0"/>
                    <a:pt x="0" y="0"/>
                  </a:cubicBezTo>
                  <a:cubicBezTo>
                    <a:pt x="0" y="3"/>
                    <a:pt x="0"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3" name="Freeform 20235"/>
            <p:cNvSpPr/>
            <p:nvPr/>
          </p:nvSpPr>
          <p:spPr bwMode="auto">
            <a:xfrm>
              <a:off x="3968751" y="3036888"/>
              <a:ext cx="30163" cy="41275"/>
            </a:xfrm>
            <a:custGeom>
              <a:avLst/>
              <a:gdLst>
                <a:gd name="T0" fmla="*/ 0 w 9"/>
                <a:gd name="T1" fmla="*/ 12 h 12"/>
                <a:gd name="T2" fmla="*/ 7 w 9"/>
                <a:gd name="T3" fmla="*/ 1 h 12"/>
                <a:gd name="T4" fmla="*/ 5 w 9"/>
                <a:gd name="T5" fmla="*/ 2 h 12"/>
                <a:gd name="T6" fmla="*/ 0 w 9"/>
                <a:gd name="T7" fmla="*/ 12 h 12"/>
              </a:gdLst>
              <a:ahLst/>
              <a:cxnLst>
                <a:cxn ang="0">
                  <a:pos x="T0" y="T1"/>
                </a:cxn>
                <a:cxn ang="0">
                  <a:pos x="T2" y="T3"/>
                </a:cxn>
                <a:cxn ang="0">
                  <a:pos x="T4" y="T5"/>
                </a:cxn>
                <a:cxn ang="0">
                  <a:pos x="T6" y="T7"/>
                </a:cxn>
              </a:cxnLst>
              <a:rect l="0" t="0" r="r" b="b"/>
              <a:pathLst>
                <a:path w="9" h="12">
                  <a:moveTo>
                    <a:pt x="0" y="12"/>
                  </a:moveTo>
                  <a:cubicBezTo>
                    <a:pt x="4" y="6"/>
                    <a:pt x="9" y="0"/>
                    <a:pt x="7" y="1"/>
                  </a:cubicBezTo>
                  <a:cubicBezTo>
                    <a:pt x="5" y="2"/>
                    <a:pt x="5" y="2"/>
                    <a:pt x="5" y="2"/>
                  </a:cubicBezTo>
                  <a:cubicBezTo>
                    <a:pt x="4" y="6"/>
                    <a:pt x="2" y="9"/>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4" name="Freeform 20236"/>
            <p:cNvSpPr/>
            <p:nvPr/>
          </p:nvSpPr>
          <p:spPr bwMode="auto">
            <a:xfrm>
              <a:off x="3592513" y="2849563"/>
              <a:ext cx="6350" cy="20638"/>
            </a:xfrm>
            <a:custGeom>
              <a:avLst/>
              <a:gdLst>
                <a:gd name="T0" fmla="*/ 1 w 2"/>
                <a:gd name="T1" fmla="*/ 0 h 6"/>
                <a:gd name="T2" fmla="*/ 0 w 2"/>
                <a:gd name="T3" fmla="*/ 2 h 6"/>
                <a:gd name="T4" fmla="*/ 2 w 2"/>
                <a:gd name="T5" fmla="*/ 6 h 6"/>
                <a:gd name="T6" fmla="*/ 1 w 2"/>
                <a:gd name="T7" fmla="*/ 0 h 6"/>
              </a:gdLst>
              <a:ahLst/>
              <a:cxnLst>
                <a:cxn ang="0">
                  <a:pos x="T0" y="T1"/>
                </a:cxn>
                <a:cxn ang="0">
                  <a:pos x="T2" y="T3"/>
                </a:cxn>
                <a:cxn ang="0">
                  <a:pos x="T4" y="T5"/>
                </a:cxn>
                <a:cxn ang="0">
                  <a:pos x="T6" y="T7"/>
                </a:cxn>
              </a:cxnLst>
              <a:rect l="0" t="0" r="r" b="b"/>
              <a:pathLst>
                <a:path w="2" h="6">
                  <a:moveTo>
                    <a:pt x="1" y="0"/>
                  </a:moveTo>
                  <a:cubicBezTo>
                    <a:pt x="1" y="0"/>
                    <a:pt x="1" y="1"/>
                    <a:pt x="0" y="2"/>
                  </a:cubicBezTo>
                  <a:cubicBezTo>
                    <a:pt x="1" y="3"/>
                    <a:pt x="2" y="5"/>
                    <a:pt x="2" y="6"/>
                  </a:cubicBezTo>
                  <a:cubicBezTo>
                    <a:pt x="2" y="4"/>
                    <a:pt x="1" y="2"/>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5" name="Freeform 20237"/>
            <p:cNvSpPr/>
            <p:nvPr/>
          </p:nvSpPr>
          <p:spPr bwMode="auto">
            <a:xfrm>
              <a:off x="3571876" y="2805113"/>
              <a:ext cx="3175" cy="31750"/>
            </a:xfrm>
            <a:custGeom>
              <a:avLst/>
              <a:gdLst>
                <a:gd name="T0" fmla="*/ 0 w 1"/>
                <a:gd name="T1" fmla="*/ 9 h 9"/>
                <a:gd name="T2" fmla="*/ 1 w 1"/>
                <a:gd name="T3" fmla="*/ 0 h 9"/>
                <a:gd name="T4" fmla="*/ 0 w 1"/>
                <a:gd name="T5" fmla="*/ 9 h 9"/>
              </a:gdLst>
              <a:ahLst/>
              <a:cxnLst>
                <a:cxn ang="0">
                  <a:pos x="T0" y="T1"/>
                </a:cxn>
                <a:cxn ang="0">
                  <a:pos x="T2" y="T3"/>
                </a:cxn>
                <a:cxn ang="0">
                  <a:pos x="T4" y="T5"/>
                </a:cxn>
              </a:cxnLst>
              <a:rect l="0" t="0" r="r" b="b"/>
              <a:pathLst>
                <a:path w="1" h="9">
                  <a:moveTo>
                    <a:pt x="0" y="9"/>
                  </a:moveTo>
                  <a:cubicBezTo>
                    <a:pt x="1" y="0"/>
                    <a:pt x="1" y="0"/>
                    <a:pt x="1" y="0"/>
                  </a:cubicBezTo>
                  <a:cubicBezTo>
                    <a:pt x="0" y="2"/>
                    <a:pt x="0" y="5"/>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6" name="Freeform 20238"/>
            <p:cNvSpPr/>
            <p:nvPr/>
          </p:nvSpPr>
          <p:spPr bwMode="auto">
            <a:xfrm>
              <a:off x="3143251" y="2836863"/>
              <a:ext cx="3175" cy="23813"/>
            </a:xfrm>
            <a:custGeom>
              <a:avLst/>
              <a:gdLst>
                <a:gd name="T0" fmla="*/ 0 w 1"/>
                <a:gd name="T1" fmla="*/ 2 h 7"/>
                <a:gd name="T2" fmla="*/ 1 w 1"/>
                <a:gd name="T3" fmla="*/ 7 h 7"/>
                <a:gd name="T4" fmla="*/ 0 w 1"/>
                <a:gd name="T5" fmla="*/ 2 h 7"/>
              </a:gdLst>
              <a:ahLst/>
              <a:cxnLst>
                <a:cxn ang="0">
                  <a:pos x="T0" y="T1"/>
                </a:cxn>
                <a:cxn ang="0">
                  <a:pos x="T2" y="T3"/>
                </a:cxn>
                <a:cxn ang="0">
                  <a:pos x="T4" y="T5"/>
                </a:cxn>
              </a:cxnLst>
              <a:rect l="0" t="0" r="r" b="b"/>
              <a:pathLst>
                <a:path w="1" h="7">
                  <a:moveTo>
                    <a:pt x="0" y="2"/>
                  </a:moveTo>
                  <a:cubicBezTo>
                    <a:pt x="1" y="7"/>
                    <a:pt x="1" y="7"/>
                    <a:pt x="1" y="7"/>
                  </a:cubicBezTo>
                  <a:cubicBezTo>
                    <a:pt x="1" y="0"/>
                    <a:pt x="1"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7" name="Freeform 20239"/>
            <p:cNvSpPr/>
            <p:nvPr/>
          </p:nvSpPr>
          <p:spPr bwMode="auto">
            <a:xfrm>
              <a:off x="4186238" y="3298826"/>
              <a:ext cx="34925" cy="38100"/>
            </a:xfrm>
            <a:custGeom>
              <a:avLst/>
              <a:gdLst>
                <a:gd name="T0" fmla="*/ 0 w 10"/>
                <a:gd name="T1" fmla="*/ 11 h 11"/>
                <a:gd name="T2" fmla="*/ 10 w 10"/>
                <a:gd name="T3" fmla="*/ 0 h 11"/>
                <a:gd name="T4" fmla="*/ 0 w 10"/>
                <a:gd name="T5" fmla="*/ 11 h 11"/>
              </a:gdLst>
              <a:ahLst/>
              <a:cxnLst>
                <a:cxn ang="0">
                  <a:pos x="T0" y="T1"/>
                </a:cxn>
                <a:cxn ang="0">
                  <a:pos x="T2" y="T3"/>
                </a:cxn>
                <a:cxn ang="0">
                  <a:pos x="T4" y="T5"/>
                </a:cxn>
              </a:cxnLst>
              <a:rect l="0" t="0" r="r" b="b"/>
              <a:pathLst>
                <a:path w="10" h="11">
                  <a:moveTo>
                    <a:pt x="0" y="11"/>
                  </a:moveTo>
                  <a:cubicBezTo>
                    <a:pt x="4" y="7"/>
                    <a:pt x="7" y="3"/>
                    <a:pt x="10" y="0"/>
                  </a:cubicBezTo>
                  <a:cubicBezTo>
                    <a:pt x="5" y="5"/>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8" name="Freeform 20240"/>
            <p:cNvSpPr/>
            <p:nvPr/>
          </p:nvSpPr>
          <p:spPr bwMode="auto">
            <a:xfrm>
              <a:off x="3351213" y="3084513"/>
              <a:ext cx="3175" cy="14288"/>
            </a:xfrm>
            <a:custGeom>
              <a:avLst/>
              <a:gdLst>
                <a:gd name="T0" fmla="*/ 1 w 1"/>
                <a:gd name="T1" fmla="*/ 0 h 4"/>
                <a:gd name="T2" fmla="*/ 1 w 1"/>
                <a:gd name="T3" fmla="*/ 4 h 4"/>
                <a:gd name="T4" fmla="*/ 1 w 1"/>
                <a:gd name="T5" fmla="*/ 4 h 4"/>
                <a:gd name="T6" fmla="*/ 1 w 1"/>
                <a:gd name="T7" fmla="*/ 4 h 4"/>
                <a:gd name="T8" fmla="*/ 1 w 1"/>
                <a:gd name="T9" fmla="*/ 2 h 4"/>
                <a:gd name="T10" fmla="*/ 1 w 1"/>
                <a:gd name="T11" fmla="*/ 0 h 4"/>
              </a:gdLst>
              <a:ahLst/>
              <a:cxnLst>
                <a:cxn ang="0">
                  <a:pos x="T0" y="T1"/>
                </a:cxn>
                <a:cxn ang="0">
                  <a:pos x="T2" y="T3"/>
                </a:cxn>
                <a:cxn ang="0">
                  <a:pos x="T4" y="T5"/>
                </a:cxn>
                <a:cxn ang="0">
                  <a:pos x="T6" y="T7"/>
                </a:cxn>
                <a:cxn ang="0">
                  <a:pos x="T8" y="T9"/>
                </a:cxn>
                <a:cxn ang="0">
                  <a:pos x="T10" y="T11"/>
                </a:cxn>
              </a:cxnLst>
              <a:rect l="0" t="0" r="r" b="b"/>
              <a:pathLst>
                <a:path w="1" h="4">
                  <a:moveTo>
                    <a:pt x="1" y="0"/>
                  </a:moveTo>
                  <a:cubicBezTo>
                    <a:pt x="1" y="3"/>
                    <a:pt x="0" y="3"/>
                    <a:pt x="1" y="4"/>
                  </a:cubicBezTo>
                  <a:cubicBezTo>
                    <a:pt x="1" y="4"/>
                    <a:pt x="1" y="4"/>
                    <a:pt x="1" y="4"/>
                  </a:cubicBezTo>
                  <a:cubicBezTo>
                    <a:pt x="1" y="4"/>
                    <a:pt x="1" y="4"/>
                    <a:pt x="1" y="4"/>
                  </a:cubicBezTo>
                  <a:cubicBezTo>
                    <a:pt x="1" y="3"/>
                    <a:pt x="1" y="2"/>
                    <a:pt x="1" y="2"/>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9" name="Freeform 20241"/>
            <p:cNvSpPr/>
            <p:nvPr/>
          </p:nvSpPr>
          <p:spPr bwMode="auto">
            <a:xfrm>
              <a:off x="4221163" y="3251201"/>
              <a:ext cx="33338" cy="47625"/>
            </a:xfrm>
            <a:custGeom>
              <a:avLst/>
              <a:gdLst>
                <a:gd name="T0" fmla="*/ 10 w 10"/>
                <a:gd name="T1" fmla="*/ 0 h 14"/>
                <a:gd name="T2" fmla="*/ 8 w 10"/>
                <a:gd name="T3" fmla="*/ 2 h 14"/>
                <a:gd name="T4" fmla="*/ 0 w 10"/>
                <a:gd name="T5" fmla="*/ 14 h 14"/>
                <a:gd name="T6" fmla="*/ 5 w 10"/>
                <a:gd name="T7" fmla="*/ 8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cubicBezTo>
                    <a:pt x="9" y="1"/>
                    <a:pt x="8" y="2"/>
                    <a:pt x="8" y="2"/>
                  </a:cubicBezTo>
                  <a:cubicBezTo>
                    <a:pt x="6" y="6"/>
                    <a:pt x="3" y="10"/>
                    <a:pt x="0" y="14"/>
                  </a:cubicBezTo>
                  <a:cubicBezTo>
                    <a:pt x="2" y="12"/>
                    <a:pt x="4" y="10"/>
                    <a:pt x="5" y="8"/>
                  </a:cubicBezTo>
                  <a:cubicBezTo>
                    <a:pt x="7" y="6"/>
                    <a:pt x="9" y="3"/>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0" name="Freeform 20242"/>
            <p:cNvSpPr/>
            <p:nvPr/>
          </p:nvSpPr>
          <p:spPr bwMode="auto">
            <a:xfrm>
              <a:off x="3292476" y="4219576"/>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1" name="Freeform 20243"/>
            <p:cNvSpPr/>
            <p:nvPr/>
          </p:nvSpPr>
          <p:spPr bwMode="auto">
            <a:xfrm>
              <a:off x="3268663" y="4814888"/>
              <a:ext cx="3175" cy="23813"/>
            </a:xfrm>
            <a:custGeom>
              <a:avLst/>
              <a:gdLst>
                <a:gd name="T0" fmla="*/ 1 w 1"/>
                <a:gd name="T1" fmla="*/ 7 h 7"/>
                <a:gd name="T2" fmla="*/ 0 w 1"/>
                <a:gd name="T3" fmla="*/ 0 h 7"/>
                <a:gd name="T4" fmla="*/ 1 w 1"/>
                <a:gd name="T5" fmla="*/ 7 h 7"/>
              </a:gdLst>
              <a:ahLst/>
              <a:cxnLst>
                <a:cxn ang="0">
                  <a:pos x="T0" y="T1"/>
                </a:cxn>
                <a:cxn ang="0">
                  <a:pos x="T2" y="T3"/>
                </a:cxn>
                <a:cxn ang="0">
                  <a:pos x="T4" y="T5"/>
                </a:cxn>
              </a:cxnLst>
              <a:rect l="0" t="0" r="r" b="b"/>
              <a:pathLst>
                <a:path w="1" h="7">
                  <a:moveTo>
                    <a:pt x="1" y="7"/>
                  </a:moveTo>
                  <a:cubicBezTo>
                    <a:pt x="0" y="5"/>
                    <a:pt x="0" y="3"/>
                    <a:pt x="0" y="0"/>
                  </a:cubicBezTo>
                  <a:cubicBezTo>
                    <a:pt x="0" y="1"/>
                    <a:pt x="0" y="3"/>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2" name="Freeform 20244"/>
            <p:cNvSpPr/>
            <p:nvPr/>
          </p:nvSpPr>
          <p:spPr bwMode="auto">
            <a:xfrm>
              <a:off x="3914776" y="3630613"/>
              <a:ext cx="6350" cy="9525"/>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3" name="Freeform 20245"/>
            <p:cNvSpPr/>
            <p:nvPr/>
          </p:nvSpPr>
          <p:spPr bwMode="auto">
            <a:xfrm>
              <a:off x="3873501" y="3673476"/>
              <a:ext cx="3175" cy="7938"/>
            </a:xfrm>
            <a:custGeom>
              <a:avLst/>
              <a:gdLst>
                <a:gd name="T0" fmla="*/ 0 w 1"/>
                <a:gd name="T1" fmla="*/ 2 h 2"/>
                <a:gd name="T2" fmla="*/ 0 w 1"/>
                <a:gd name="T3" fmla="*/ 0 h 2"/>
                <a:gd name="T4" fmla="*/ 0 w 1"/>
                <a:gd name="T5" fmla="*/ 2 h 2"/>
              </a:gdLst>
              <a:ahLst/>
              <a:cxnLst>
                <a:cxn ang="0">
                  <a:pos x="T0" y="T1"/>
                </a:cxn>
                <a:cxn ang="0">
                  <a:pos x="T2" y="T3"/>
                </a:cxn>
                <a:cxn ang="0">
                  <a:pos x="T4" y="T5"/>
                </a:cxn>
              </a:cxnLst>
              <a:rect l="0" t="0" r="r" b="b"/>
              <a:pathLst>
                <a:path w="1" h="2">
                  <a:moveTo>
                    <a:pt x="0" y="2"/>
                  </a:moveTo>
                  <a:cubicBezTo>
                    <a:pt x="1" y="1"/>
                    <a:pt x="0" y="0"/>
                    <a:pt x="0" y="0"/>
                  </a:cubicBezTo>
                  <a:cubicBezTo>
                    <a:pt x="0"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4" name="Freeform 20246"/>
            <p:cNvSpPr/>
            <p:nvPr/>
          </p:nvSpPr>
          <p:spPr bwMode="auto">
            <a:xfrm>
              <a:off x="4216401" y="3135313"/>
              <a:ext cx="4763" cy="4763"/>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5" name="Freeform 20247"/>
            <p:cNvSpPr/>
            <p:nvPr/>
          </p:nvSpPr>
          <p:spPr bwMode="auto">
            <a:xfrm>
              <a:off x="3911601" y="3633788"/>
              <a:ext cx="6350" cy="12700"/>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0" y="3"/>
                    <a:pt x="1" y="1"/>
                    <a:pt x="2" y="0"/>
                  </a:cubicBezTo>
                  <a:cubicBezTo>
                    <a:pt x="2" y="0"/>
                    <a:pt x="1"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6" name="Freeform 20248"/>
            <p:cNvSpPr/>
            <p:nvPr/>
          </p:nvSpPr>
          <p:spPr bwMode="auto">
            <a:xfrm>
              <a:off x="3908426" y="3643313"/>
              <a:ext cx="6350" cy="14288"/>
            </a:xfrm>
            <a:custGeom>
              <a:avLst/>
              <a:gdLst>
                <a:gd name="T0" fmla="*/ 2 w 2"/>
                <a:gd name="T1" fmla="*/ 0 h 4"/>
                <a:gd name="T2" fmla="*/ 0 w 2"/>
                <a:gd name="T3" fmla="*/ 3 h 4"/>
                <a:gd name="T4" fmla="*/ 2 w 2"/>
                <a:gd name="T5" fmla="*/ 0 h 4"/>
              </a:gdLst>
              <a:ahLst/>
              <a:cxnLst>
                <a:cxn ang="0">
                  <a:pos x="T0" y="T1"/>
                </a:cxn>
                <a:cxn ang="0">
                  <a:pos x="T2" y="T3"/>
                </a:cxn>
                <a:cxn ang="0">
                  <a:pos x="T4" y="T5"/>
                </a:cxn>
              </a:cxnLst>
              <a:rect l="0" t="0" r="r" b="b"/>
              <a:pathLst>
                <a:path w="2" h="4">
                  <a:moveTo>
                    <a:pt x="2" y="0"/>
                  </a:moveTo>
                  <a:cubicBezTo>
                    <a:pt x="1" y="2"/>
                    <a:pt x="1" y="2"/>
                    <a:pt x="0" y="3"/>
                  </a:cubicBezTo>
                  <a:cubicBezTo>
                    <a:pt x="0" y="4"/>
                    <a:pt x="1"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7" name="Freeform 20249"/>
            <p:cNvSpPr/>
            <p:nvPr/>
          </p:nvSpPr>
          <p:spPr bwMode="auto">
            <a:xfrm>
              <a:off x="3917951" y="3616326"/>
              <a:ext cx="9525" cy="17463"/>
            </a:xfrm>
            <a:custGeom>
              <a:avLst/>
              <a:gdLst>
                <a:gd name="T0" fmla="*/ 3 w 3"/>
                <a:gd name="T1" fmla="*/ 0 h 5"/>
                <a:gd name="T2" fmla="*/ 0 w 3"/>
                <a:gd name="T3" fmla="*/ 5 h 5"/>
                <a:gd name="T4" fmla="*/ 1 w 3"/>
                <a:gd name="T5" fmla="*/ 4 h 5"/>
                <a:gd name="T6" fmla="*/ 3 w 3"/>
                <a:gd name="T7" fmla="*/ 0 h 5"/>
              </a:gdLst>
              <a:ahLst/>
              <a:cxnLst>
                <a:cxn ang="0">
                  <a:pos x="T0" y="T1"/>
                </a:cxn>
                <a:cxn ang="0">
                  <a:pos x="T2" y="T3"/>
                </a:cxn>
                <a:cxn ang="0">
                  <a:pos x="T4" y="T5"/>
                </a:cxn>
                <a:cxn ang="0">
                  <a:pos x="T6" y="T7"/>
                </a:cxn>
              </a:cxnLst>
              <a:rect l="0" t="0" r="r" b="b"/>
              <a:pathLst>
                <a:path w="3" h="5">
                  <a:moveTo>
                    <a:pt x="3" y="0"/>
                  </a:moveTo>
                  <a:cubicBezTo>
                    <a:pt x="2" y="2"/>
                    <a:pt x="1" y="3"/>
                    <a:pt x="0" y="5"/>
                  </a:cubicBezTo>
                  <a:cubicBezTo>
                    <a:pt x="0" y="4"/>
                    <a:pt x="1" y="4"/>
                    <a:pt x="1" y="4"/>
                  </a:cubicBezTo>
                  <a:cubicBezTo>
                    <a:pt x="1" y="3"/>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8" name="Freeform 20250"/>
            <p:cNvSpPr/>
            <p:nvPr/>
          </p:nvSpPr>
          <p:spPr bwMode="auto">
            <a:xfrm>
              <a:off x="2847976" y="3232151"/>
              <a:ext cx="9525" cy="12700"/>
            </a:xfrm>
            <a:custGeom>
              <a:avLst/>
              <a:gdLst>
                <a:gd name="T0" fmla="*/ 0 w 3"/>
                <a:gd name="T1" fmla="*/ 0 h 4"/>
                <a:gd name="T2" fmla="*/ 1 w 3"/>
                <a:gd name="T3" fmla="*/ 1 h 4"/>
                <a:gd name="T4" fmla="*/ 0 w 3"/>
                <a:gd name="T5" fmla="*/ 0 h 4"/>
              </a:gdLst>
              <a:ahLst/>
              <a:cxnLst>
                <a:cxn ang="0">
                  <a:pos x="T0" y="T1"/>
                </a:cxn>
                <a:cxn ang="0">
                  <a:pos x="T2" y="T3"/>
                </a:cxn>
                <a:cxn ang="0">
                  <a:pos x="T4" y="T5"/>
                </a:cxn>
              </a:cxnLst>
              <a:rect l="0" t="0" r="r" b="b"/>
              <a:pathLst>
                <a:path w="3" h="4">
                  <a:moveTo>
                    <a:pt x="0" y="0"/>
                  </a:moveTo>
                  <a:cubicBezTo>
                    <a:pt x="0" y="1"/>
                    <a:pt x="1" y="1"/>
                    <a:pt x="1" y="1"/>
                  </a:cubicBezTo>
                  <a:cubicBezTo>
                    <a:pt x="3" y="4"/>
                    <a:pt x="2"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9" name="Freeform 20251"/>
            <p:cNvSpPr/>
            <p:nvPr/>
          </p:nvSpPr>
          <p:spPr bwMode="auto">
            <a:xfrm>
              <a:off x="3924301" y="28813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0" name="Freeform 20252"/>
            <p:cNvSpPr/>
            <p:nvPr/>
          </p:nvSpPr>
          <p:spPr bwMode="auto">
            <a:xfrm>
              <a:off x="3897313" y="2876551"/>
              <a:ext cx="26988" cy="38100"/>
            </a:xfrm>
            <a:custGeom>
              <a:avLst/>
              <a:gdLst>
                <a:gd name="T0" fmla="*/ 0 w 8"/>
                <a:gd name="T1" fmla="*/ 11 h 11"/>
                <a:gd name="T2" fmla="*/ 4 w 8"/>
                <a:gd name="T3" fmla="*/ 4 h 11"/>
                <a:gd name="T4" fmla="*/ 7 w 8"/>
                <a:gd name="T5" fmla="*/ 2 h 11"/>
                <a:gd name="T6" fmla="*/ 8 w 8"/>
                <a:gd name="T7" fmla="*/ 1 h 11"/>
                <a:gd name="T8" fmla="*/ 2 w 8"/>
                <a:gd name="T9" fmla="*/ 0 h 11"/>
                <a:gd name="T10" fmla="*/ 0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0" y="11"/>
                  </a:moveTo>
                  <a:cubicBezTo>
                    <a:pt x="2" y="8"/>
                    <a:pt x="3" y="6"/>
                    <a:pt x="4" y="4"/>
                  </a:cubicBezTo>
                  <a:cubicBezTo>
                    <a:pt x="5" y="4"/>
                    <a:pt x="6" y="3"/>
                    <a:pt x="7" y="2"/>
                  </a:cubicBezTo>
                  <a:cubicBezTo>
                    <a:pt x="7" y="2"/>
                    <a:pt x="8" y="2"/>
                    <a:pt x="8" y="1"/>
                  </a:cubicBezTo>
                  <a:cubicBezTo>
                    <a:pt x="7" y="0"/>
                    <a:pt x="5" y="0"/>
                    <a:pt x="2" y="0"/>
                  </a:cubicBezTo>
                  <a:cubicBezTo>
                    <a:pt x="1" y="3"/>
                    <a:pt x="1" y="7"/>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1" name="Freeform 20253"/>
            <p:cNvSpPr>
              <a:spLocks noEditPoints="1"/>
            </p:cNvSpPr>
            <p:nvPr/>
          </p:nvSpPr>
          <p:spPr bwMode="auto">
            <a:xfrm>
              <a:off x="2770188" y="2566988"/>
              <a:ext cx="1525588" cy="2422525"/>
            </a:xfrm>
            <a:custGeom>
              <a:avLst/>
              <a:gdLst>
                <a:gd name="T0" fmla="*/ 153 w 449"/>
                <a:gd name="T1" fmla="*/ 168 h 711"/>
                <a:gd name="T2" fmla="*/ 182 w 449"/>
                <a:gd name="T3" fmla="*/ 196 h 711"/>
                <a:gd name="T4" fmla="*/ 190 w 449"/>
                <a:gd name="T5" fmla="*/ 157 h 711"/>
                <a:gd name="T6" fmla="*/ 195 w 449"/>
                <a:gd name="T7" fmla="*/ 127 h 711"/>
                <a:gd name="T8" fmla="*/ 214 w 449"/>
                <a:gd name="T9" fmla="*/ 26 h 711"/>
                <a:gd name="T10" fmla="*/ 230 w 449"/>
                <a:gd name="T11" fmla="*/ 22 h 711"/>
                <a:gd name="T12" fmla="*/ 245 w 449"/>
                <a:gd name="T13" fmla="*/ 92 h 711"/>
                <a:gd name="T14" fmla="*/ 248 w 449"/>
                <a:gd name="T15" fmla="*/ 150 h 711"/>
                <a:gd name="T16" fmla="*/ 246 w 449"/>
                <a:gd name="T17" fmla="*/ 158 h 711"/>
                <a:gd name="T18" fmla="*/ 275 w 449"/>
                <a:gd name="T19" fmla="*/ 174 h 711"/>
                <a:gd name="T20" fmla="*/ 283 w 449"/>
                <a:gd name="T21" fmla="*/ 164 h 711"/>
                <a:gd name="T22" fmla="*/ 335 w 449"/>
                <a:gd name="T23" fmla="*/ 85 h 711"/>
                <a:gd name="T24" fmla="*/ 353 w 449"/>
                <a:gd name="T25" fmla="*/ 82 h 711"/>
                <a:gd name="T26" fmla="*/ 345 w 449"/>
                <a:gd name="T27" fmla="*/ 121 h 711"/>
                <a:gd name="T28" fmla="*/ 329 w 449"/>
                <a:gd name="T29" fmla="*/ 206 h 711"/>
                <a:gd name="T30" fmla="*/ 315 w 449"/>
                <a:gd name="T31" fmla="*/ 197 h 711"/>
                <a:gd name="T32" fmla="*/ 320 w 449"/>
                <a:gd name="T33" fmla="*/ 198 h 711"/>
                <a:gd name="T34" fmla="*/ 315 w 449"/>
                <a:gd name="T35" fmla="*/ 235 h 711"/>
                <a:gd name="T36" fmla="*/ 364 w 449"/>
                <a:gd name="T37" fmla="*/ 199 h 711"/>
                <a:gd name="T38" fmla="*/ 427 w 449"/>
                <a:gd name="T39" fmla="*/ 167 h 711"/>
                <a:gd name="T40" fmla="*/ 423 w 449"/>
                <a:gd name="T41" fmla="*/ 200 h 711"/>
                <a:gd name="T42" fmla="*/ 355 w 449"/>
                <a:gd name="T43" fmla="*/ 273 h 711"/>
                <a:gd name="T44" fmla="*/ 322 w 449"/>
                <a:gd name="T45" fmla="*/ 338 h 711"/>
                <a:gd name="T46" fmla="*/ 335 w 449"/>
                <a:gd name="T47" fmla="*/ 319 h 711"/>
                <a:gd name="T48" fmla="*/ 350 w 449"/>
                <a:gd name="T49" fmla="*/ 294 h 711"/>
                <a:gd name="T50" fmla="*/ 445 w 449"/>
                <a:gd name="T51" fmla="*/ 177 h 711"/>
                <a:gd name="T52" fmla="*/ 389 w 449"/>
                <a:gd name="T53" fmla="*/ 169 h 711"/>
                <a:gd name="T54" fmla="*/ 331 w 449"/>
                <a:gd name="T55" fmla="*/ 213 h 711"/>
                <a:gd name="T56" fmla="*/ 353 w 449"/>
                <a:gd name="T57" fmla="*/ 150 h 711"/>
                <a:gd name="T58" fmla="*/ 367 w 449"/>
                <a:gd name="T59" fmla="*/ 100 h 711"/>
                <a:gd name="T60" fmla="*/ 357 w 449"/>
                <a:gd name="T61" fmla="*/ 63 h 711"/>
                <a:gd name="T62" fmla="*/ 272 w 449"/>
                <a:gd name="T63" fmla="*/ 158 h 711"/>
                <a:gd name="T64" fmla="*/ 259 w 449"/>
                <a:gd name="T65" fmla="*/ 151 h 711"/>
                <a:gd name="T66" fmla="*/ 249 w 449"/>
                <a:gd name="T67" fmla="*/ 59 h 711"/>
                <a:gd name="T68" fmla="*/ 222 w 449"/>
                <a:gd name="T69" fmla="*/ 3 h 711"/>
                <a:gd name="T70" fmla="*/ 190 w 449"/>
                <a:gd name="T71" fmla="*/ 43 h 711"/>
                <a:gd name="T72" fmla="*/ 173 w 449"/>
                <a:gd name="T73" fmla="*/ 132 h 711"/>
                <a:gd name="T74" fmla="*/ 162 w 449"/>
                <a:gd name="T75" fmla="*/ 140 h 711"/>
                <a:gd name="T76" fmla="*/ 132 w 449"/>
                <a:gd name="T77" fmla="*/ 66 h 711"/>
                <a:gd name="T78" fmla="*/ 96 w 449"/>
                <a:gd name="T79" fmla="*/ 130 h 711"/>
                <a:gd name="T80" fmla="*/ 123 w 449"/>
                <a:gd name="T81" fmla="*/ 213 h 711"/>
                <a:gd name="T82" fmla="*/ 118 w 449"/>
                <a:gd name="T83" fmla="*/ 207 h 711"/>
                <a:gd name="T84" fmla="*/ 15 w 449"/>
                <a:gd name="T85" fmla="*/ 165 h 711"/>
                <a:gd name="T86" fmla="*/ 12 w 449"/>
                <a:gd name="T87" fmla="*/ 202 h 711"/>
                <a:gd name="T88" fmla="*/ 38 w 449"/>
                <a:gd name="T89" fmla="*/ 237 h 711"/>
                <a:gd name="T90" fmla="*/ 124 w 449"/>
                <a:gd name="T91" fmla="*/ 317 h 711"/>
                <a:gd name="T92" fmla="*/ 134 w 449"/>
                <a:gd name="T93" fmla="*/ 358 h 711"/>
                <a:gd name="T94" fmla="*/ 150 w 449"/>
                <a:gd name="T95" fmla="*/ 659 h 711"/>
                <a:gd name="T96" fmla="*/ 155 w 449"/>
                <a:gd name="T97" fmla="*/ 544 h 711"/>
                <a:gd name="T98" fmla="*/ 151 w 449"/>
                <a:gd name="T99" fmla="*/ 377 h 711"/>
                <a:gd name="T100" fmla="*/ 109 w 449"/>
                <a:gd name="T101" fmla="*/ 281 h 711"/>
                <a:gd name="T102" fmla="*/ 33 w 449"/>
                <a:gd name="T103" fmla="*/ 210 h 711"/>
                <a:gd name="T104" fmla="*/ 21 w 449"/>
                <a:gd name="T105" fmla="*/ 189 h 711"/>
                <a:gd name="T106" fmla="*/ 25 w 449"/>
                <a:gd name="T107" fmla="*/ 191 h 711"/>
                <a:gd name="T108" fmla="*/ 28 w 449"/>
                <a:gd name="T109" fmla="*/ 180 h 711"/>
                <a:gd name="T110" fmla="*/ 75 w 449"/>
                <a:gd name="T111" fmla="*/ 202 h 711"/>
                <a:gd name="T112" fmla="*/ 129 w 449"/>
                <a:gd name="T113" fmla="*/ 224 h 711"/>
                <a:gd name="T114" fmla="*/ 123 w 449"/>
                <a:gd name="T115" fmla="*/ 185 h 711"/>
                <a:gd name="T116" fmla="*/ 121 w 449"/>
                <a:gd name="T117" fmla="*/ 161 h 711"/>
                <a:gd name="T118" fmla="*/ 109 w 449"/>
                <a:gd name="T119" fmla="*/ 78 h 711"/>
                <a:gd name="T120" fmla="*/ 191 w 449"/>
                <a:gd name="T121" fmla="*/ 117 h 711"/>
                <a:gd name="T122" fmla="*/ 358 w 449"/>
                <a:gd name="T123" fmla="*/ 283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9" h="711">
                  <a:moveTo>
                    <a:pt x="133" y="111"/>
                  </a:moveTo>
                  <a:cubicBezTo>
                    <a:pt x="135" y="121"/>
                    <a:pt x="135" y="121"/>
                    <a:pt x="135" y="121"/>
                  </a:cubicBezTo>
                  <a:cubicBezTo>
                    <a:pt x="129" y="110"/>
                    <a:pt x="127" y="102"/>
                    <a:pt x="128" y="111"/>
                  </a:cubicBezTo>
                  <a:cubicBezTo>
                    <a:pt x="131" y="111"/>
                    <a:pt x="134" y="121"/>
                    <a:pt x="137" y="130"/>
                  </a:cubicBezTo>
                  <a:cubicBezTo>
                    <a:pt x="138" y="132"/>
                    <a:pt x="139" y="135"/>
                    <a:pt x="140" y="137"/>
                  </a:cubicBezTo>
                  <a:cubicBezTo>
                    <a:pt x="141" y="139"/>
                    <a:pt x="141" y="140"/>
                    <a:pt x="142" y="142"/>
                  </a:cubicBezTo>
                  <a:cubicBezTo>
                    <a:pt x="142" y="143"/>
                    <a:pt x="143" y="145"/>
                    <a:pt x="144" y="147"/>
                  </a:cubicBezTo>
                  <a:cubicBezTo>
                    <a:pt x="146" y="153"/>
                    <a:pt x="149" y="156"/>
                    <a:pt x="150" y="155"/>
                  </a:cubicBezTo>
                  <a:cubicBezTo>
                    <a:pt x="151" y="159"/>
                    <a:pt x="152" y="163"/>
                    <a:pt x="153" y="166"/>
                  </a:cubicBezTo>
                  <a:cubicBezTo>
                    <a:pt x="152" y="164"/>
                    <a:pt x="152" y="163"/>
                    <a:pt x="151" y="161"/>
                  </a:cubicBezTo>
                  <a:cubicBezTo>
                    <a:pt x="151" y="163"/>
                    <a:pt x="152" y="166"/>
                    <a:pt x="153" y="168"/>
                  </a:cubicBezTo>
                  <a:cubicBezTo>
                    <a:pt x="154" y="169"/>
                    <a:pt x="154" y="171"/>
                    <a:pt x="155" y="172"/>
                  </a:cubicBezTo>
                  <a:cubicBezTo>
                    <a:pt x="156" y="173"/>
                    <a:pt x="156" y="173"/>
                    <a:pt x="157" y="174"/>
                  </a:cubicBezTo>
                  <a:cubicBezTo>
                    <a:pt x="158" y="174"/>
                    <a:pt x="158" y="175"/>
                    <a:pt x="159" y="175"/>
                  </a:cubicBezTo>
                  <a:cubicBezTo>
                    <a:pt x="160" y="176"/>
                    <a:pt x="161" y="177"/>
                    <a:pt x="163" y="178"/>
                  </a:cubicBezTo>
                  <a:cubicBezTo>
                    <a:pt x="164" y="179"/>
                    <a:pt x="166" y="181"/>
                    <a:pt x="168" y="185"/>
                  </a:cubicBezTo>
                  <a:cubicBezTo>
                    <a:pt x="172" y="190"/>
                    <a:pt x="175" y="193"/>
                    <a:pt x="173" y="192"/>
                  </a:cubicBezTo>
                  <a:cubicBezTo>
                    <a:pt x="174" y="193"/>
                    <a:pt x="176" y="194"/>
                    <a:pt x="178" y="195"/>
                  </a:cubicBezTo>
                  <a:cubicBezTo>
                    <a:pt x="178" y="196"/>
                    <a:pt x="180" y="197"/>
                    <a:pt x="181" y="197"/>
                  </a:cubicBezTo>
                  <a:cubicBezTo>
                    <a:pt x="181" y="197"/>
                    <a:pt x="181" y="197"/>
                    <a:pt x="181" y="197"/>
                  </a:cubicBezTo>
                  <a:cubicBezTo>
                    <a:pt x="182" y="197"/>
                    <a:pt x="182" y="197"/>
                    <a:pt x="182" y="197"/>
                  </a:cubicBezTo>
                  <a:cubicBezTo>
                    <a:pt x="182" y="196"/>
                    <a:pt x="182" y="196"/>
                    <a:pt x="182" y="196"/>
                  </a:cubicBezTo>
                  <a:cubicBezTo>
                    <a:pt x="184" y="196"/>
                    <a:pt x="184" y="198"/>
                    <a:pt x="182" y="198"/>
                  </a:cubicBezTo>
                  <a:cubicBezTo>
                    <a:pt x="183" y="198"/>
                    <a:pt x="184" y="198"/>
                    <a:pt x="185" y="198"/>
                  </a:cubicBezTo>
                  <a:cubicBezTo>
                    <a:pt x="186" y="191"/>
                    <a:pt x="187" y="185"/>
                    <a:pt x="188" y="179"/>
                  </a:cubicBezTo>
                  <a:cubicBezTo>
                    <a:pt x="188" y="179"/>
                    <a:pt x="188" y="179"/>
                    <a:pt x="188" y="179"/>
                  </a:cubicBezTo>
                  <a:cubicBezTo>
                    <a:pt x="188" y="177"/>
                    <a:pt x="188" y="173"/>
                    <a:pt x="187" y="169"/>
                  </a:cubicBezTo>
                  <a:cubicBezTo>
                    <a:pt x="187" y="167"/>
                    <a:pt x="187" y="165"/>
                    <a:pt x="187" y="163"/>
                  </a:cubicBezTo>
                  <a:cubicBezTo>
                    <a:pt x="187" y="161"/>
                    <a:pt x="187" y="160"/>
                    <a:pt x="187" y="158"/>
                  </a:cubicBezTo>
                  <a:cubicBezTo>
                    <a:pt x="188" y="152"/>
                    <a:pt x="187" y="163"/>
                    <a:pt x="188" y="162"/>
                  </a:cubicBezTo>
                  <a:cubicBezTo>
                    <a:pt x="188" y="156"/>
                    <a:pt x="188" y="150"/>
                    <a:pt x="188" y="145"/>
                  </a:cubicBezTo>
                  <a:cubicBezTo>
                    <a:pt x="188" y="142"/>
                    <a:pt x="189" y="144"/>
                    <a:pt x="189" y="148"/>
                  </a:cubicBezTo>
                  <a:cubicBezTo>
                    <a:pt x="190" y="151"/>
                    <a:pt x="190" y="154"/>
                    <a:pt x="190" y="157"/>
                  </a:cubicBezTo>
                  <a:cubicBezTo>
                    <a:pt x="190" y="159"/>
                    <a:pt x="189" y="163"/>
                    <a:pt x="189" y="165"/>
                  </a:cubicBezTo>
                  <a:cubicBezTo>
                    <a:pt x="191" y="163"/>
                    <a:pt x="191" y="161"/>
                    <a:pt x="192" y="158"/>
                  </a:cubicBezTo>
                  <a:cubicBezTo>
                    <a:pt x="192" y="156"/>
                    <a:pt x="192" y="153"/>
                    <a:pt x="192" y="150"/>
                  </a:cubicBezTo>
                  <a:cubicBezTo>
                    <a:pt x="192" y="146"/>
                    <a:pt x="191" y="142"/>
                    <a:pt x="191" y="137"/>
                  </a:cubicBezTo>
                  <a:cubicBezTo>
                    <a:pt x="191" y="136"/>
                    <a:pt x="191" y="134"/>
                    <a:pt x="192" y="133"/>
                  </a:cubicBezTo>
                  <a:cubicBezTo>
                    <a:pt x="192" y="132"/>
                    <a:pt x="192" y="131"/>
                    <a:pt x="192" y="130"/>
                  </a:cubicBezTo>
                  <a:cubicBezTo>
                    <a:pt x="192" y="130"/>
                    <a:pt x="192" y="129"/>
                    <a:pt x="192" y="129"/>
                  </a:cubicBezTo>
                  <a:cubicBezTo>
                    <a:pt x="192" y="127"/>
                    <a:pt x="192" y="124"/>
                    <a:pt x="193" y="121"/>
                  </a:cubicBezTo>
                  <a:cubicBezTo>
                    <a:pt x="193" y="127"/>
                    <a:pt x="193" y="127"/>
                    <a:pt x="193" y="127"/>
                  </a:cubicBezTo>
                  <a:cubicBezTo>
                    <a:pt x="193" y="129"/>
                    <a:pt x="193" y="130"/>
                    <a:pt x="193" y="133"/>
                  </a:cubicBezTo>
                  <a:cubicBezTo>
                    <a:pt x="194" y="130"/>
                    <a:pt x="194" y="129"/>
                    <a:pt x="195" y="127"/>
                  </a:cubicBezTo>
                  <a:cubicBezTo>
                    <a:pt x="195" y="125"/>
                    <a:pt x="196" y="123"/>
                    <a:pt x="196" y="121"/>
                  </a:cubicBezTo>
                  <a:cubicBezTo>
                    <a:pt x="196" y="116"/>
                    <a:pt x="197" y="111"/>
                    <a:pt x="198" y="106"/>
                  </a:cubicBezTo>
                  <a:cubicBezTo>
                    <a:pt x="197" y="108"/>
                    <a:pt x="192" y="129"/>
                    <a:pt x="191" y="117"/>
                  </a:cubicBezTo>
                  <a:cubicBezTo>
                    <a:pt x="192" y="113"/>
                    <a:pt x="192" y="109"/>
                    <a:pt x="192" y="102"/>
                  </a:cubicBezTo>
                  <a:cubicBezTo>
                    <a:pt x="194" y="103"/>
                    <a:pt x="193" y="96"/>
                    <a:pt x="194" y="89"/>
                  </a:cubicBezTo>
                  <a:cubicBezTo>
                    <a:pt x="197" y="89"/>
                    <a:pt x="197" y="89"/>
                    <a:pt x="197" y="89"/>
                  </a:cubicBezTo>
                  <a:cubicBezTo>
                    <a:pt x="197" y="81"/>
                    <a:pt x="195" y="81"/>
                    <a:pt x="195" y="76"/>
                  </a:cubicBezTo>
                  <a:cubicBezTo>
                    <a:pt x="196" y="67"/>
                    <a:pt x="199" y="66"/>
                    <a:pt x="201" y="64"/>
                  </a:cubicBezTo>
                  <a:cubicBezTo>
                    <a:pt x="204" y="50"/>
                    <a:pt x="196" y="73"/>
                    <a:pt x="199" y="56"/>
                  </a:cubicBezTo>
                  <a:cubicBezTo>
                    <a:pt x="203" y="45"/>
                    <a:pt x="204" y="37"/>
                    <a:pt x="211" y="25"/>
                  </a:cubicBezTo>
                  <a:cubicBezTo>
                    <a:pt x="217" y="20"/>
                    <a:pt x="212" y="27"/>
                    <a:pt x="214" y="26"/>
                  </a:cubicBezTo>
                  <a:cubicBezTo>
                    <a:pt x="214" y="25"/>
                    <a:pt x="215" y="24"/>
                    <a:pt x="215" y="23"/>
                  </a:cubicBezTo>
                  <a:cubicBezTo>
                    <a:pt x="216" y="22"/>
                    <a:pt x="216" y="21"/>
                    <a:pt x="217" y="20"/>
                  </a:cubicBezTo>
                  <a:cubicBezTo>
                    <a:pt x="218" y="19"/>
                    <a:pt x="218" y="20"/>
                    <a:pt x="218" y="20"/>
                  </a:cubicBezTo>
                  <a:cubicBezTo>
                    <a:pt x="219" y="19"/>
                    <a:pt x="219" y="18"/>
                    <a:pt x="219" y="17"/>
                  </a:cubicBezTo>
                  <a:cubicBezTo>
                    <a:pt x="219" y="17"/>
                    <a:pt x="219" y="16"/>
                    <a:pt x="222" y="14"/>
                  </a:cubicBezTo>
                  <a:cubicBezTo>
                    <a:pt x="223" y="13"/>
                    <a:pt x="223" y="12"/>
                    <a:pt x="224" y="12"/>
                  </a:cubicBezTo>
                  <a:cubicBezTo>
                    <a:pt x="225" y="12"/>
                    <a:pt x="226" y="12"/>
                    <a:pt x="226" y="12"/>
                  </a:cubicBezTo>
                  <a:cubicBezTo>
                    <a:pt x="227" y="12"/>
                    <a:pt x="227" y="12"/>
                    <a:pt x="227" y="12"/>
                  </a:cubicBezTo>
                  <a:cubicBezTo>
                    <a:pt x="228" y="12"/>
                    <a:pt x="228" y="12"/>
                    <a:pt x="228" y="12"/>
                  </a:cubicBezTo>
                  <a:cubicBezTo>
                    <a:pt x="229" y="15"/>
                    <a:pt x="229" y="18"/>
                    <a:pt x="230" y="20"/>
                  </a:cubicBezTo>
                  <a:cubicBezTo>
                    <a:pt x="230" y="21"/>
                    <a:pt x="230" y="21"/>
                    <a:pt x="230" y="22"/>
                  </a:cubicBezTo>
                  <a:cubicBezTo>
                    <a:pt x="230" y="22"/>
                    <a:pt x="230" y="23"/>
                    <a:pt x="231" y="24"/>
                  </a:cubicBezTo>
                  <a:cubicBezTo>
                    <a:pt x="231" y="26"/>
                    <a:pt x="232" y="28"/>
                    <a:pt x="233" y="30"/>
                  </a:cubicBezTo>
                  <a:cubicBezTo>
                    <a:pt x="233" y="33"/>
                    <a:pt x="231" y="28"/>
                    <a:pt x="230" y="30"/>
                  </a:cubicBezTo>
                  <a:cubicBezTo>
                    <a:pt x="233" y="38"/>
                    <a:pt x="233" y="41"/>
                    <a:pt x="234" y="44"/>
                  </a:cubicBezTo>
                  <a:cubicBezTo>
                    <a:pt x="235" y="48"/>
                    <a:pt x="236" y="51"/>
                    <a:pt x="238" y="58"/>
                  </a:cubicBezTo>
                  <a:cubicBezTo>
                    <a:pt x="237" y="62"/>
                    <a:pt x="237" y="66"/>
                    <a:pt x="237" y="70"/>
                  </a:cubicBezTo>
                  <a:cubicBezTo>
                    <a:pt x="238" y="61"/>
                    <a:pt x="241" y="73"/>
                    <a:pt x="243" y="83"/>
                  </a:cubicBezTo>
                  <a:cubicBezTo>
                    <a:pt x="244" y="80"/>
                    <a:pt x="245" y="77"/>
                    <a:pt x="245" y="75"/>
                  </a:cubicBezTo>
                  <a:cubicBezTo>
                    <a:pt x="247" y="91"/>
                    <a:pt x="247" y="91"/>
                    <a:pt x="247" y="91"/>
                  </a:cubicBezTo>
                  <a:cubicBezTo>
                    <a:pt x="246" y="93"/>
                    <a:pt x="245" y="92"/>
                    <a:pt x="244" y="89"/>
                  </a:cubicBezTo>
                  <a:cubicBezTo>
                    <a:pt x="244" y="90"/>
                    <a:pt x="245" y="91"/>
                    <a:pt x="245" y="92"/>
                  </a:cubicBezTo>
                  <a:cubicBezTo>
                    <a:pt x="244" y="98"/>
                    <a:pt x="243" y="95"/>
                    <a:pt x="241" y="91"/>
                  </a:cubicBezTo>
                  <a:cubicBezTo>
                    <a:pt x="242" y="89"/>
                    <a:pt x="242" y="87"/>
                    <a:pt x="242" y="85"/>
                  </a:cubicBezTo>
                  <a:cubicBezTo>
                    <a:pt x="241" y="81"/>
                    <a:pt x="239" y="77"/>
                    <a:pt x="238" y="78"/>
                  </a:cubicBezTo>
                  <a:cubicBezTo>
                    <a:pt x="238" y="79"/>
                    <a:pt x="238" y="81"/>
                    <a:pt x="238" y="83"/>
                  </a:cubicBezTo>
                  <a:cubicBezTo>
                    <a:pt x="238" y="82"/>
                    <a:pt x="238" y="81"/>
                    <a:pt x="237" y="82"/>
                  </a:cubicBezTo>
                  <a:cubicBezTo>
                    <a:pt x="237" y="82"/>
                    <a:pt x="238" y="84"/>
                    <a:pt x="238" y="87"/>
                  </a:cubicBezTo>
                  <a:cubicBezTo>
                    <a:pt x="236" y="91"/>
                    <a:pt x="236" y="91"/>
                    <a:pt x="236" y="91"/>
                  </a:cubicBezTo>
                  <a:cubicBezTo>
                    <a:pt x="237" y="92"/>
                    <a:pt x="237" y="92"/>
                    <a:pt x="237" y="92"/>
                  </a:cubicBezTo>
                  <a:cubicBezTo>
                    <a:pt x="236" y="99"/>
                    <a:pt x="236" y="106"/>
                    <a:pt x="236" y="113"/>
                  </a:cubicBezTo>
                  <a:cubicBezTo>
                    <a:pt x="238" y="121"/>
                    <a:pt x="240" y="128"/>
                    <a:pt x="243" y="137"/>
                  </a:cubicBezTo>
                  <a:cubicBezTo>
                    <a:pt x="245" y="141"/>
                    <a:pt x="246" y="145"/>
                    <a:pt x="248" y="150"/>
                  </a:cubicBezTo>
                  <a:cubicBezTo>
                    <a:pt x="249" y="152"/>
                    <a:pt x="250" y="154"/>
                    <a:pt x="251" y="157"/>
                  </a:cubicBezTo>
                  <a:cubicBezTo>
                    <a:pt x="253" y="159"/>
                    <a:pt x="254" y="162"/>
                    <a:pt x="255" y="165"/>
                  </a:cubicBezTo>
                  <a:cubicBezTo>
                    <a:pt x="253" y="163"/>
                    <a:pt x="252" y="163"/>
                    <a:pt x="252" y="164"/>
                  </a:cubicBezTo>
                  <a:cubicBezTo>
                    <a:pt x="251" y="165"/>
                    <a:pt x="251" y="167"/>
                    <a:pt x="250" y="168"/>
                  </a:cubicBezTo>
                  <a:cubicBezTo>
                    <a:pt x="250" y="165"/>
                    <a:pt x="249" y="162"/>
                    <a:pt x="248" y="160"/>
                  </a:cubicBezTo>
                  <a:cubicBezTo>
                    <a:pt x="247" y="157"/>
                    <a:pt x="246" y="155"/>
                    <a:pt x="245" y="152"/>
                  </a:cubicBezTo>
                  <a:cubicBezTo>
                    <a:pt x="242" y="147"/>
                    <a:pt x="240" y="140"/>
                    <a:pt x="240" y="134"/>
                  </a:cubicBezTo>
                  <a:cubicBezTo>
                    <a:pt x="240" y="141"/>
                    <a:pt x="239" y="139"/>
                    <a:pt x="238" y="138"/>
                  </a:cubicBezTo>
                  <a:cubicBezTo>
                    <a:pt x="239" y="141"/>
                    <a:pt x="241" y="145"/>
                    <a:pt x="242" y="149"/>
                  </a:cubicBezTo>
                  <a:cubicBezTo>
                    <a:pt x="243" y="151"/>
                    <a:pt x="243" y="153"/>
                    <a:pt x="244" y="155"/>
                  </a:cubicBezTo>
                  <a:cubicBezTo>
                    <a:pt x="246" y="158"/>
                    <a:pt x="246" y="158"/>
                    <a:pt x="246" y="158"/>
                  </a:cubicBezTo>
                  <a:cubicBezTo>
                    <a:pt x="246" y="159"/>
                    <a:pt x="246" y="159"/>
                    <a:pt x="246" y="159"/>
                  </a:cubicBezTo>
                  <a:cubicBezTo>
                    <a:pt x="247" y="161"/>
                    <a:pt x="247" y="161"/>
                    <a:pt x="247" y="161"/>
                  </a:cubicBezTo>
                  <a:cubicBezTo>
                    <a:pt x="245" y="161"/>
                    <a:pt x="248" y="168"/>
                    <a:pt x="253" y="176"/>
                  </a:cubicBezTo>
                  <a:cubicBezTo>
                    <a:pt x="252" y="173"/>
                    <a:pt x="254" y="174"/>
                    <a:pt x="256" y="177"/>
                  </a:cubicBezTo>
                  <a:cubicBezTo>
                    <a:pt x="257" y="178"/>
                    <a:pt x="259" y="180"/>
                    <a:pt x="261" y="182"/>
                  </a:cubicBezTo>
                  <a:cubicBezTo>
                    <a:pt x="262" y="183"/>
                    <a:pt x="262" y="184"/>
                    <a:pt x="263" y="185"/>
                  </a:cubicBezTo>
                  <a:cubicBezTo>
                    <a:pt x="265" y="186"/>
                    <a:pt x="265" y="186"/>
                    <a:pt x="265" y="186"/>
                  </a:cubicBezTo>
                  <a:cubicBezTo>
                    <a:pt x="265" y="186"/>
                    <a:pt x="265" y="187"/>
                    <a:pt x="265" y="187"/>
                  </a:cubicBezTo>
                  <a:cubicBezTo>
                    <a:pt x="265" y="187"/>
                    <a:pt x="265" y="187"/>
                    <a:pt x="265" y="187"/>
                  </a:cubicBezTo>
                  <a:cubicBezTo>
                    <a:pt x="266" y="186"/>
                    <a:pt x="266" y="186"/>
                    <a:pt x="266" y="186"/>
                  </a:cubicBezTo>
                  <a:cubicBezTo>
                    <a:pt x="269" y="182"/>
                    <a:pt x="273" y="178"/>
                    <a:pt x="275" y="174"/>
                  </a:cubicBezTo>
                  <a:cubicBezTo>
                    <a:pt x="276" y="175"/>
                    <a:pt x="275" y="179"/>
                    <a:pt x="266" y="189"/>
                  </a:cubicBezTo>
                  <a:cubicBezTo>
                    <a:pt x="266" y="189"/>
                    <a:pt x="266" y="189"/>
                    <a:pt x="265" y="189"/>
                  </a:cubicBezTo>
                  <a:cubicBezTo>
                    <a:pt x="265" y="189"/>
                    <a:pt x="265" y="189"/>
                    <a:pt x="265" y="189"/>
                  </a:cubicBezTo>
                  <a:cubicBezTo>
                    <a:pt x="264" y="189"/>
                    <a:pt x="264" y="189"/>
                    <a:pt x="264" y="189"/>
                  </a:cubicBezTo>
                  <a:cubicBezTo>
                    <a:pt x="265" y="190"/>
                    <a:pt x="266" y="190"/>
                    <a:pt x="266" y="190"/>
                  </a:cubicBezTo>
                  <a:cubicBezTo>
                    <a:pt x="268" y="188"/>
                    <a:pt x="271" y="185"/>
                    <a:pt x="272" y="182"/>
                  </a:cubicBezTo>
                  <a:cubicBezTo>
                    <a:pt x="274" y="179"/>
                    <a:pt x="276" y="176"/>
                    <a:pt x="277" y="174"/>
                  </a:cubicBezTo>
                  <a:cubicBezTo>
                    <a:pt x="278" y="171"/>
                    <a:pt x="279" y="168"/>
                    <a:pt x="281" y="166"/>
                  </a:cubicBezTo>
                  <a:cubicBezTo>
                    <a:pt x="281" y="165"/>
                    <a:pt x="282" y="163"/>
                    <a:pt x="283" y="162"/>
                  </a:cubicBezTo>
                  <a:cubicBezTo>
                    <a:pt x="284" y="161"/>
                    <a:pt x="285" y="160"/>
                    <a:pt x="286" y="159"/>
                  </a:cubicBezTo>
                  <a:cubicBezTo>
                    <a:pt x="284" y="162"/>
                    <a:pt x="283" y="162"/>
                    <a:pt x="283" y="164"/>
                  </a:cubicBezTo>
                  <a:cubicBezTo>
                    <a:pt x="283" y="163"/>
                    <a:pt x="284" y="162"/>
                    <a:pt x="284" y="161"/>
                  </a:cubicBezTo>
                  <a:cubicBezTo>
                    <a:pt x="285" y="160"/>
                    <a:pt x="286" y="159"/>
                    <a:pt x="286" y="158"/>
                  </a:cubicBezTo>
                  <a:cubicBezTo>
                    <a:pt x="287" y="157"/>
                    <a:pt x="289" y="155"/>
                    <a:pt x="290" y="153"/>
                  </a:cubicBezTo>
                  <a:cubicBezTo>
                    <a:pt x="293" y="149"/>
                    <a:pt x="295" y="147"/>
                    <a:pt x="294" y="149"/>
                  </a:cubicBezTo>
                  <a:cubicBezTo>
                    <a:pt x="293" y="151"/>
                    <a:pt x="293" y="151"/>
                    <a:pt x="293" y="151"/>
                  </a:cubicBezTo>
                  <a:cubicBezTo>
                    <a:pt x="298" y="144"/>
                    <a:pt x="305" y="132"/>
                    <a:pt x="312" y="123"/>
                  </a:cubicBezTo>
                  <a:cubicBezTo>
                    <a:pt x="318" y="113"/>
                    <a:pt x="324" y="105"/>
                    <a:pt x="323" y="103"/>
                  </a:cubicBezTo>
                  <a:cubicBezTo>
                    <a:pt x="324" y="103"/>
                    <a:pt x="325" y="107"/>
                    <a:pt x="325" y="108"/>
                  </a:cubicBezTo>
                  <a:cubicBezTo>
                    <a:pt x="326" y="106"/>
                    <a:pt x="327" y="103"/>
                    <a:pt x="328" y="101"/>
                  </a:cubicBezTo>
                  <a:cubicBezTo>
                    <a:pt x="331" y="93"/>
                    <a:pt x="331" y="93"/>
                    <a:pt x="331" y="93"/>
                  </a:cubicBezTo>
                  <a:cubicBezTo>
                    <a:pt x="332" y="90"/>
                    <a:pt x="334" y="88"/>
                    <a:pt x="335" y="85"/>
                  </a:cubicBezTo>
                  <a:cubicBezTo>
                    <a:pt x="337" y="82"/>
                    <a:pt x="339" y="80"/>
                    <a:pt x="341" y="77"/>
                  </a:cubicBezTo>
                  <a:cubicBezTo>
                    <a:pt x="340" y="79"/>
                    <a:pt x="342" y="80"/>
                    <a:pt x="343" y="83"/>
                  </a:cubicBezTo>
                  <a:cubicBezTo>
                    <a:pt x="343" y="86"/>
                    <a:pt x="343" y="89"/>
                    <a:pt x="340" y="92"/>
                  </a:cubicBezTo>
                  <a:cubicBezTo>
                    <a:pt x="341" y="92"/>
                    <a:pt x="342" y="91"/>
                    <a:pt x="343" y="90"/>
                  </a:cubicBezTo>
                  <a:cubicBezTo>
                    <a:pt x="344" y="90"/>
                    <a:pt x="346" y="89"/>
                    <a:pt x="348" y="87"/>
                  </a:cubicBezTo>
                  <a:cubicBezTo>
                    <a:pt x="347" y="87"/>
                    <a:pt x="347" y="86"/>
                    <a:pt x="346" y="84"/>
                  </a:cubicBezTo>
                  <a:cubicBezTo>
                    <a:pt x="346" y="83"/>
                    <a:pt x="346" y="82"/>
                    <a:pt x="348" y="81"/>
                  </a:cubicBezTo>
                  <a:cubicBezTo>
                    <a:pt x="349" y="81"/>
                    <a:pt x="350" y="81"/>
                    <a:pt x="351" y="81"/>
                  </a:cubicBezTo>
                  <a:cubicBezTo>
                    <a:pt x="352" y="81"/>
                    <a:pt x="352" y="81"/>
                    <a:pt x="353" y="81"/>
                  </a:cubicBezTo>
                  <a:cubicBezTo>
                    <a:pt x="353" y="81"/>
                    <a:pt x="353" y="81"/>
                    <a:pt x="353" y="81"/>
                  </a:cubicBezTo>
                  <a:cubicBezTo>
                    <a:pt x="353" y="82"/>
                    <a:pt x="353" y="82"/>
                    <a:pt x="353" y="82"/>
                  </a:cubicBezTo>
                  <a:cubicBezTo>
                    <a:pt x="353" y="82"/>
                    <a:pt x="353" y="83"/>
                    <a:pt x="353" y="84"/>
                  </a:cubicBezTo>
                  <a:cubicBezTo>
                    <a:pt x="353" y="85"/>
                    <a:pt x="352" y="87"/>
                    <a:pt x="352" y="89"/>
                  </a:cubicBezTo>
                  <a:cubicBezTo>
                    <a:pt x="352" y="88"/>
                    <a:pt x="353" y="86"/>
                    <a:pt x="355" y="85"/>
                  </a:cubicBezTo>
                  <a:cubicBezTo>
                    <a:pt x="356" y="85"/>
                    <a:pt x="357" y="86"/>
                    <a:pt x="357" y="89"/>
                  </a:cubicBezTo>
                  <a:cubicBezTo>
                    <a:pt x="357" y="89"/>
                    <a:pt x="353" y="93"/>
                    <a:pt x="352" y="92"/>
                  </a:cubicBezTo>
                  <a:cubicBezTo>
                    <a:pt x="353" y="93"/>
                    <a:pt x="354" y="94"/>
                    <a:pt x="354" y="95"/>
                  </a:cubicBezTo>
                  <a:cubicBezTo>
                    <a:pt x="355" y="97"/>
                    <a:pt x="356" y="99"/>
                    <a:pt x="356" y="101"/>
                  </a:cubicBezTo>
                  <a:cubicBezTo>
                    <a:pt x="356" y="100"/>
                    <a:pt x="355" y="99"/>
                    <a:pt x="354" y="100"/>
                  </a:cubicBezTo>
                  <a:cubicBezTo>
                    <a:pt x="353" y="100"/>
                    <a:pt x="353" y="100"/>
                    <a:pt x="352" y="101"/>
                  </a:cubicBezTo>
                  <a:cubicBezTo>
                    <a:pt x="351" y="102"/>
                    <a:pt x="351" y="103"/>
                    <a:pt x="350" y="103"/>
                  </a:cubicBezTo>
                  <a:cubicBezTo>
                    <a:pt x="352" y="102"/>
                    <a:pt x="347" y="117"/>
                    <a:pt x="345" y="121"/>
                  </a:cubicBezTo>
                  <a:cubicBezTo>
                    <a:pt x="347" y="119"/>
                    <a:pt x="348" y="117"/>
                    <a:pt x="349" y="115"/>
                  </a:cubicBezTo>
                  <a:cubicBezTo>
                    <a:pt x="347" y="119"/>
                    <a:pt x="346" y="123"/>
                    <a:pt x="346" y="126"/>
                  </a:cubicBezTo>
                  <a:cubicBezTo>
                    <a:pt x="345" y="129"/>
                    <a:pt x="345" y="131"/>
                    <a:pt x="345" y="134"/>
                  </a:cubicBezTo>
                  <a:cubicBezTo>
                    <a:pt x="345" y="139"/>
                    <a:pt x="344" y="144"/>
                    <a:pt x="340" y="153"/>
                  </a:cubicBezTo>
                  <a:cubicBezTo>
                    <a:pt x="340" y="150"/>
                    <a:pt x="337" y="145"/>
                    <a:pt x="333" y="154"/>
                  </a:cubicBezTo>
                  <a:cubicBezTo>
                    <a:pt x="333" y="159"/>
                    <a:pt x="334" y="177"/>
                    <a:pt x="331" y="193"/>
                  </a:cubicBezTo>
                  <a:cubicBezTo>
                    <a:pt x="329" y="196"/>
                    <a:pt x="329" y="196"/>
                    <a:pt x="329" y="196"/>
                  </a:cubicBezTo>
                  <a:cubicBezTo>
                    <a:pt x="329" y="197"/>
                    <a:pt x="329" y="198"/>
                    <a:pt x="329" y="199"/>
                  </a:cubicBezTo>
                  <a:cubicBezTo>
                    <a:pt x="329" y="201"/>
                    <a:pt x="329" y="201"/>
                    <a:pt x="329" y="201"/>
                  </a:cubicBezTo>
                  <a:cubicBezTo>
                    <a:pt x="329" y="202"/>
                    <a:pt x="329" y="202"/>
                    <a:pt x="329" y="202"/>
                  </a:cubicBezTo>
                  <a:cubicBezTo>
                    <a:pt x="329" y="203"/>
                    <a:pt x="329" y="204"/>
                    <a:pt x="329" y="206"/>
                  </a:cubicBezTo>
                  <a:cubicBezTo>
                    <a:pt x="328" y="205"/>
                    <a:pt x="327" y="203"/>
                    <a:pt x="327" y="200"/>
                  </a:cubicBezTo>
                  <a:cubicBezTo>
                    <a:pt x="326" y="196"/>
                    <a:pt x="326" y="192"/>
                    <a:pt x="326" y="188"/>
                  </a:cubicBezTo>
                  <a:cubicBezTo>
                    <a:pt x="326" y="183"/>
                    <a:pt x="326" y="179"/>
                    <a:pt x="327" y="174"/>
                  </a:cubicBezTo>
                  <a:cubicBezTo>
                    <a:pt x="327" y="170"/>
                    <a:pt x="328" y="166"/>
                    <a:pt x="328" y="163"/>
                  </a:cubicBezTo>
                  <a:cubicBezTo>
                    <a:pt x="325" y="169"/>
                    <a:pt x="326" y="164"/>
                    <a:pt x="322" y="175"/>
                  </a:cubicBezTo>
                  <a:cubicBezTo>
                    <a:pt x="321" y="176"/>
                    <a:pt x="321" y="175"/>
                    <a:pt x="321" y="172"/>
                  </a:cubicBezTo>
                  <a:cubicBezTo>
                    <a:pt x="322" y="170"/>
                    <a:pt x="323" y="167"/>
                    <a:pt x="324" y="165"/>
                  </a:cubicBezTo>
                  <a:cubicBezTo>
                    <a:pt x="322" y="169"/>
                    <a:pt x="320" y="173"/>
                    <a:pt x="319" y="177"/>
                  </a:cubicBezTo>
                  <a:cubicBezTo>
                    <a:pt x="317" y="182"/>
                    <a:pt x="315" y="186"/>
                    <a:pt x="314" y="190"/>
                  </a:cubicBezTo>
                  <a:cubicBezTo>
                    <a:pt x="315" y="190"/>
                    <a:pt x="315" y="191"/>
                    <a:pt x="315" y="193"/>
                  </a:cubicBezTo>
                  <a:cubicBezTo>
                    <a:pt x="315" y="194"/>
                    <a:pt x="315" y="196"/>
                    <a:pt x="315" y="197"/>
                  </a:cubicBezTo>
                  <a:cubicBezTo>
                    <a:pt x="314" y="198"/>
                    <a:pt x="314" y="201"/>
                    <a:pt x="314" y="202"/>
                  </a:cubicBezTo>
                  <a:cubicBezTo>
                    <a:pt x="314" y="204"/>
                    <a:pt x="313" y="206"/>
                    <a:pt x="313" y="208"/>
                  </a:cubicBezTo>
                  <a:cubicBezTo>
                    <a:pt x="314" y="210"/>
                    <a:pt x="314" y="211"/>
                    <a:pt x="314" y="212"/>
                  </a:cubicBezTo>
                  <a:cubicBezTo>
                    <a:pt x="314" y="215"/>
                    <a:pt x="314" y="216"/>
                    <a:pt x="315" y="215"/>
                  </a:cubicBezTo>
                  <a:cubicBezTo>
                    <a:pt x="315" y="212"/>
                    <a:pt x="315" y="209"/>
                    <a:pt x="315" y="206"/>
                  </a:cubicBezTo>
                  <a:cubicBezTo>
                    <a:pt x="315" y="204"/>
                    <a:pt x="315" y="203"/>
                    <a:pt x="315" y="201"/>
                  </a:cubicBezTo>
                  <a:cubicBezTo>
                    <a:pt x="316" y="196"/>
                    <a:pt x="316" y="196"/>
                    <a:pt x="316" y="196"/>
                  </a:cubicBezTo>
                  <a:cubicBezTo>
                    <a:pt x="316" y="194"/>
                    <a:pt x="317" y="191"/>
                    <a:pt x="317" y="189"/>
                  </a:cubicBezTo>
                  <a:cubicBezTo>
                    <a:pt x="318" y="186"/>
                    <a:pt x="318" y="184"/>
                    <a:pt x="319" y="182"/>
                  </a:cubicBezTo>
                  <a:cubicBezTo>
                    <a:pt x="320" y="181"/>
                    <a:pt x="321" y="186"/>
                    <a:pt x="320" y="193"/>
                  </a:cubicBezTo>
                  <a:cubicBezTo>
                    <a:pt x="320" y="194"/>
                    <a:pt x="320" y="196"/>
                    <a:pt x="320" y="198"/>
                  </a:cubicBezTo>
                  <a:cubicBezTo>
                    <a:pt x="320" y="201"/>
                    <a:pt x="320" y="203"/>
                    <a:pt x="319" y="206"/>
                  </a:cubicBezTo>
                  <a:cubicBezTo>
                    <a:pt x="319" y="208"/>
                    <a:pt x="319" y="210"/>
                    <a:pt x="319" y="213"/>
                  </a:cubicBezTo>
                  <a:cubicBezTo>
                    <a:pt x="319" y="215"/>
                    <a:pt x="319" y="218"/>
                    <a:pt x="319" y="220"/>
                  </a:cubicBezTo>
                  <a:cubicBezTo>
                    <a:pt x="318" y="224"/>
                    <a:pt x="317" y="224"/>
                    <a:pt x="316" y="223"/>
                  </a:cubicBezTo>
                  <a:cubicBezTo>
                    <a:pt x="315" y="222"/>
                    <a:pt x="314" y="220"/>
                    <a:pt x="313" y="221"/>
                  </a:cubicBezTo>
                  <a:cubicBezTo>
                    <a:pt x="314" y="222"/>
                    <a:pt x="314" y="228"/>
                    <a:pt x="314" y="234"/>
                  </a:cubicBezTo>
                  <a:cubicBezTo>
                    <a:pt x="315" y="234"/>
                    <a:pt x="316" y="234"/>
                    <a:pt x="316" y="234"/>
                  </a:cubicBezTo>
                  <a:cubicBezTo>
                    <a:pt x="317" y="233"/>
                    <a:pt x="318" y="233"/>
                    <a:pt x="318" y="233"/>
                  </a:cubicBezTo>
                  <a:cubicBezTo>
                    <a:pt x="320" y="233"/>
                    <a:pt x="321" y="232"/>
                    <a:pt x="322" y="232"/>
                  </a:cubicBezTo>
                  <a:cubicBezTo>
                    <a:pt x="324" y="232"/>
                    <a:pt x="326" y="231"/>
                    <a:pt x="326" y="232"/>
                  </a:cubicBezTo>
                  <a:cubicBezTo>
                    <a:pt x="323" y="233"/>
                    <a:pt x="319" y="234"/>
                    <a:pt x="315" y="235"/>
                  </a:cubicBezTo>
                  <a:cubicBezTo>
                    <a:pt x="318" y="235"/>
                    <a:pt x="321" y="234"/>
                    <a:pt x="325" y="233"/>
                  </a:cubicBezTo>
                  <a:cubicBezTo>
                    <a:pt x="328" y="232"/>
                    <a:pt x="331" y="231"/>
                    <a:pt x="334" y="230"/>
                  </a:cubicBezTo>
                  <a:cubicBezTo>
                    <a:pt x="336" y="229"/>
                    <a:pt x="336" y="229"/>
                    <a:pt x="336" y="229"/>
                  </a:cubicBezTo>
                  <a:cubicBezTo>
                    <a:pt x="337" y="229"/>
                    <a:pt x="337" y="228"/>
                    <a:pt x="338" y="228"/>
                  </a:cubicBezTo>
                  <a:cubicBezTo>
                    <a:pt x="340" y="227"/>
                    <a:pt x="341" y="226"/>
                    <a:pt x="343" y="226"/>
                  </a:cubicBezTo>
                  <a:cubicBezTo>
                    <a:pt x="344" y="225"/>
                    <a:pt x="346" y="224"/>
                    <a:pt x="348" y="223"/>
                  </a:cubicBezTo>
                  <a:cubicBezTo>
                    <a:pt x="349" y="223"/>
                    <a:pt x="350" y="223"/>
                    <a:pt x="351" y="222"/>
                  </a:cubicBezTo>
                  <a:cubicBezTo>
                    <a:pt x="351" y="222"/>
                    <a:pt x="352" y="222"/>
                    <a:pt x="353" y="221"/>
                  </a:cubicBezTo>
                  <a:cubicBezTo>
                    <a:pt x="357" y="219"/>
                    <a:pt x="366" y="217"/>
                    <a:pt x="365" y="215"/>
                  </a:cubicBezTo>
                  <a:cubicBezTo>
                    <a:pt x="358" y="217"/>
                    <a:pt x="351" y="209"/>
                    <a:pt x="354" y="205"/>
                  </a:cubicBezTo>
                  <a:cubicBezTo>
                    <a:pt x="354" y="205"/>
                    <a:pt x="359" y="202"/>
                    <a:pt x="364" y="199"/>
                  </a:cubicBezTo>
                  <a:cubicBezTo>
                    <a:pt x="370" y="196"/>
                    <a:pt x="375" y="193"/>
                    <a:pt x="377" y="192"/>
                  </a:cubicBezTo>
                  <a:cubicBezTo>
                    <a:pt x="384" y="190"/>
                    <a:pt x="373" y="203"/>
                    <a:pt x="379" y="201"/>
                  </a:cubicBezTo>
                  <a:cubicBezTo>
                    <a:pt x="379" y="201"/>
                    <a:pt x="381" y="197"/>
                    <a:pt x="382" y="196"/>
                  </a:cubicBezTo>
                  <a:cubicBezTo>
                    <a:pt x="386" y="194"/>
                    <a:pt x="382" y="199"/>
                    <a:pt x="389" y="193"/>
                  </a:cubicBezTo>
                  <a:cubicBezTo>
                    <a:pt x="389" y="192"/>
                    <a:pt x="393" y="189"/>
                    <a:pt x="395" y="187"/>
                  </a:cubicBezTo>
                  <a:cubicBezTo>
                    <a:pt x="397" y="186"/>
                    <a:pt x="398" y="185"/>
                    <a:pt x="391" y="189"/>
                  </a:cubicBezTo>
                  <a:cubicBezTo>
                    <a:pt x="398" y="183"/>
                    <a:pt x="400" y="183"/>
                    <a:pt x="409" y="178"/>
                  </a:cubicBezTo>
                  <a:cubicBezTo>
                    <a:pt x="407" y="178"/>
                    <a:pt x="408" y="176"/>
                    <a:pt x="411" y="173"/>
                  </a:cubicBezTo>
                  <a:cubicBezTo>
                    <a:pt x="413" y="171"/>
                    <a:pt x="415" y="170"/>
                    <a:pt x="417" y="169"/>
                  </a:cubicBezTo>
                  <a:cubicBezTo>
                    <a:pt x="420" y="167"/>
                    <a:pt x="423" y="166"/>
                    <a:pt x="425" y="166"/>
                  </a:cubicBezTo>
                  <a:cubicBezTo>
                    <a:pt x="424" y="167"/>
                    <a:pt x="426" y="167"/>
                    <a:pt x="427" y="167"/>
                  </a:cubicBezTo>
                  <a:cubicBezTo>
                    <a:pt x="430" y="167"/>
                    <a:pt x="433" y="167"/>
                    <a:pt x="435" y="167"/>
                  </a:cubicBezTo>
                  <a:cubicBezTo>
                    <a:pt x="436" y="167"/>
                    <a:pt x="436" y="167"/>
                    <a:pt x="436" y="167"/>
                  </a:cubicBezTo>
                  <a:cubicBezTo>
                    <a:pt x="436" y="167"/>
                    <a:pt x="436" y="167"/>
                    <a:pt x="436" y="167"/>
                  </a:cubicBezTo>
                  <a:cubicBezTo>
                    <a:pt x="436" y="168"/>
                    <a:pt x="436" y="168"/>
                    <a:pt x="436" y="168"/>
                  </a:cubicBezTo>
                  <a:cubicBezTo>
                    <a:pt x="436" y="169"/>
                    <a:pt x="436" y="169"/>
                    <a:pt x="436" y="169"/>
                  </a:cubicBezTo>
                  <a:cubicBezTo>
                    <a:pt x="435" y="170"/>
                    <a:pt x="435" y="171"/>
                    <a:pt x="435" y="171"/>
                  </a:cubicBezTo>
                  <a:cubicBezTo>
                    <a:pt x="435" y="173"/>
                    <a:pt x="435" y="175"/>
                    <a:pt x="434" y="176"/>
                  </a:cubicBezTo>
                  <a:cubicBezTo>
                    <a:pt x="433" y="179"/>
                    <a:pt x="433" y="182"/>
                    <a:pt x="431" y="184"/>
                  </a:cubicBezTo>
                  <a:cubicBezTo>
                    <a:pt x="431" y="186"/>
                    <a:pt x="430" y="187"/>
                    <a:pt x="430" y="188"/>
                  </a:cubicBezTo>
                  <a:cubicBezTo>
                    <a:pt x="429" y="189"/>
                    <a:pt x="428" y="191"/>
                    <a:pt x="428" y="192"/>
                  </a:cubicBezTo>
                  <a:cubicBezTo>
                    <a:pt x="426" y="194"/>
                    <a:pt x="424" y="197"/>
                    <a:pt x="423" y="200"/>
                  </a:cubicBezTo>
                  <a:cubicBezTo>
                    <a:pt x="421" y="201"/>
                    <a:pt x="415" y="208"/>
                    <a:pt x="417" y="204"/>
                  </a:cubicBezTo>
                  <a:cubicBezTo>
                    <a:pt x="416" y="206"/>
                    <a:pt x="415" y="209"/>
                    <a:pt x="411" y="213"/>
                  </a:cubicBezTo>
                  <a:cubicBezTo>
                    <a:pt x="403" y="219"/>
                    <a:pt x="419" y="203"/>
                    <a:pt x="412" y="208"/>
                  </a:cubicBezTo>
                  <a:cubicBezTo>
                    <a:pt x="412" y="209"/>
                    <a:pt x="404" y="220"/>
                    <a:pt x="399" y="226"/>
                  </a:cubicBezTo>
                  <a:cubicBezTo>
                    <a:pt x="403" y="226"/>
                    <a:pt x="412" y="213"/>
                    <a:pt x="416" y="206"/>
                  </a:cubicBezTo>
                  <a:cubicBezTo>
                    <a:pt x="417" y="207"/>
                    <a:pt x="417" y="211"/>
                    <a:pt x="414" y="217"/>
                  </a:cubicBezTo>
                  <a:cubicBezTo>
                    <a:pt x="411" y="222"/>
                    <a:pt x="407" y="229"/>
                    <a:pt x="400" y="236"/>
                  </a:cubicBezTo>
                  <a:cubicBezTo>
                    <a:pt x="390" y="247"/>
                    <a:pt x="394" y="239"/>
                    <a:pt x="392" y="241"/>
                  </a:cubicBezTo>
                  <a:cubicBezTo>
                    <a:pt x="382" y="250"/>
                    <a:pt x="379" y="255"/>
                    <a:pt x="376" y="260"/>
                  </a:cubicBezTo>
                  <a:cubicBezTo>
                    <a:pt x="373" y="264"/>
                    <a:pt x="370" y="268"/>
                    <a:pt x="361" y="276"/>
                  </a:cubicBezTo>
                  <a:cubicBezTo>
                    <a:pt x="354" y="281"/>
                    <a:pt x="358" y="273"/>
                    <a:pt x="355" y="273"/>
                  </a:cubicBezTo>
                  <a:cubicBezTo>
                    <a:pt x="363" y="264"/>
                    <a:pt x="369" y="261"/>
                    <a:pt x="375" y="255"/>
                  </a:cubicBezTo>
                  <a:cubicBezTo>
                    <a:pt x="367" y="262"/>
                    <a:pt x="367" y="262"/>
                    <a:pt x="367" y="262"/>
                  </a:cubicBezTo>
                  <a:cubicBezTo>
                    <a:pt x="369" y="258"/>
                    <a:pt x="375" y="253"/>
                    <a:pt x="379" y="250"/>
                  </a:cubicBezTo>
                  <a:cubicBezTo>
                    <a:pt x="375" y="252"/>
                    <a:pt x="366" y="260"/>
                    <a:pt x="357" y="270"/>
                  </a:cubicBezTo>
                  <a:cubicBezTo>
                    <a:pt x="348" y="279"/>
                    <a:pt x="338" y="291"/>
                    <a:pt x="331" y="300"/>
                  </a:cubicBezTo>
                  <a:cubicBezTo>
                    <a:pt x="330" y="304"/>
                    <a:pt x="327" y="310"/>
                    <a:pt x="330" y="307"/>
                  </a:cubicBezTo>
                  <a:cubicBezTo>
                    <a:pt x="331" y="305"/>
                    <a:pt x="332" y="303"/>
                    <a:pt x="333" y="301"/>
                  </a:cubicBezTo>
                  <a:cubicBezTo>
                    <a:pt x="335" y="299"/>
                    <a:pt x="334" y="302"/>
                    <a:pt x="333" y="305"/>
                  </a:cubicBezTo>
                  <a:cubicBezTo>
                    <a:pt x="332" y="308"/>
                    <a:pt x="331" y="310"/>
                    <a:pt x="333" y="307"/>
                  </a:cubicBezTo>
                  <a:cubicBezTo>
                    <a:pt x="330" y="315"/>
                    <a:pt x="328" y="324"/>
                    <a:pt x="325" y="336"/>
                  </a:cubicBezTo>
                  <a:cubicBezTo>
                    <a:pt x="322" y="338"/>
                    <a:pt x="322" y="338"/>
                    <a:pt x="322" y="338"/>
                  </a:cubicBezTo>
                  <a:cubicBezTo>
                    <a:pt x="323" y="338"/>
                    <a:pt x="325" y="330"/>
                    <a:pt x="325" y="327"/>
                  </a:cubicBezTo>
                  <a:cubicBezTo>
                    <a:pt x="325" y="329"/>
                    <a:pt x="323" y="334"/>
                    <a:pt x="322" y="338"/>
                  </a:cubicBezTo>
                  <a:cubicBezTo>
                    <a:pt x="320" y="343"/>
                    <a:pt x="320" y="348"/>
                    <a:pt x="321" y="351"/>
                  </a:cubicBezTo>
                  <a:cubicBezTo>
                    <a:pt x="322" y="348"/>
                    <a:pt x="323" y="345"/>
                    <a:pt x="324" y="343"/>
                  </a:cubicBezTo>
                  <a:cubicBezTo>
                    <a:pt x="324" y="352"/>
                    <a:pt x="325" y="363"/>
                    <a:pt x="324" y="374"/>
                  </a:cubicBezTo>
                  <a:cubicBezTo>
                    <a:pt x="326" y="369"/>
                    <a:pt x="324" y="371"/>
                    <a:pt x="327" y="364"/>
                  </a:cubicBezTo>
                  <a:cubicBezTo>
                    <a:pt x="325" y="367"/>
                    <a:pt x="326" y="360"/>
                    <a:pt x="326" y="353"/>
                  </a:cubicBezTo>
                  <a:cubicBezTo>
                    <a:pt x="327" y="347"/>
                    <a:pt x="328" y="341"/>
                    <a:pt x="325" y="346"/>
                  </a:cubicBezTo>
                  <a:cubicBezTo>
                    <a:pt x="327" y="342"/>
                    <a:pt x="328" y="339"/>
                    <a:pt x="329" y="336"/>
                  </a:cubicBezTo>
                  <a:cubicBezTo>
                    <a:pt x="330" y="332"/>
                    <a:pt x="332" y="328"/>
                    <a:pt x="334" y="324"/>
                  </a:cubicBezTo>
                  <a:cubicBezTo>
                    <a:pt x="334" y="324"/>
                    <a:pt x="332" y="327"/>
                    <a:pt x="335" y="319"/>
                  </a:cubicBezTo>
                  <a:cubicBezTo>
                    <a:pt x="335" y="319"/>
                    <a:pt x="335" y="318"/>
                    <a:pt x="335" y="317"/>
                  </a:cubicBezTo>
                  <a:cubicBezTo>
                    <a:pt x="335" y="317"/>
                    <a:pt x="335" y="317"/>
                    <a:pt x="336" y="317"/>
                  </a:cubicBezTo>
                  <a:cubicBezTo>
                    <a:pt x="335" y="317"/>
                    <a:pt x="335" y="317"/>
                    <a:pt x="335" y="317"/>
                  </a:cubicBezTo>
                  <a:cubicBezTo>
                    <a:pt x="335" y="317"/>
                    <a:pt x="335" y="317"/>
                    <a:pt x="335" y="317"/>
                  </a:cubicBezTo>
                  <a:cubicBezTo>
                    <a:pt x="334" y="319"/>
                    <a:pt x="333" y="320"/>
                    <a:pt x="332" y="321"/>
                  </a:cubicBezTo>
                  <a:cubicBezTo>
                    <a:pt x="332" y="319"/>
                    <a:pt x="334" y="314"/>
                    <a:pt x="336" y="310"/>
                  </a:cubicBezTo>
                  <a:cubicBezTo>
                    <a:pt x="336" y="308"/>
                    <a:pt x="338" y="306"/>
                    <a:pt x="339" y="304"/>
                  </a:cubicBezTo>
                  <a:cubicBezTo>
                    <a:pt x="340" y="302"/>
                    <a:pt x="340" y="300"/>
                    <a:pt x="341" y="299"/>
                  </a:cubicBezTo>
                  <a:cubicBezTo>
                    <a:pt x="344" y="295"/>
                    <a:pt x="340" y="302"/>
                    <a:pt x="343" y="300"/>
                  </a:cubicBezTo>
                  <a:cubicBezTo>
                    <a:pt x="344" y="297"/>
                    <a:pt x="345" y="295"/>
                    <a:pt x="346" y="293"/>
                  </a:cubicBezTo>
                  <a:cubicBezTo>
                    <a:pt x="348" y="293"/>
                    <a:pt x="357" y="284"/>
                    <a:pt x="350" y="294"/>
                  </a:cubicBezTo>
                  <a:cubicBezTo>
                    <a:pt x="353" y="291"/>
                    <a:pt x="355" y="288"/>
                    <a:pt x="358" y="285"/>
                  </a:cubicBezTo>
                  <a:cubicBezTo>
                    <a:pt x="363" y="281"/>
                    <a:pt x="370" y="274"/>
                    <a:pt x="373" y="270"/>
                  </a:cubicBezTo>
                  <a:cubicBezTo>
                    <a:pt x="377" y="266"/>
                    <a:pt x="382" y="259"/>
                    <a:pt x="379" y="263"/>
                  </a:cubicBezTo>
                  <a:cubicBezTo>
                    <a:pt x="392" y="249"/>
                    <a:pt x="392" y="249"/>
                    <a:pt x="392" y="249"/>
                  </a:cubicBezTo>
                  <a:cubicBezTo>
                    <a:pt x="393" y="250"/>
                    <a:pt x="393" y="250"/>
                    <a:pt x="393" y="250"/>
                  </a:cubicBezTo>
                  <a:cubicBezTo>
                    <a:pt x="400" y="243"/>
                    <a:pt x="406" y="236"/>
                    <a:pt x="413" y="228"/>
                  </a:cubicBezTo>
                  <a:cubicBezTo>
                    <a:pt x="420" y="221"/>
                    <a:pt x="427" y="213"/>
                    <a:pt x="435" y="203"/>
                  </a:cubicBezTo>
                  <a:cubicBezTo>
                    <a:pt x="436" y="201"/>
                    <a:pt x="438" y="196"/>
                    <a:pt x="440" y="191"/>
                  </a:cubicBezTo>
                  <a:cubicBezTo>
                    <a:pt x="441" y="189"/>
                    <a:pt x="442" y="188"/>
                    <a:pt x="442" y="187"/>
                  </a:cubicBezTo>
                  <a:cubicBezTo>
                    <a:pt x="442" y="185"/>
                    <a:pt x="443" y="184"/>
                    <a:pt x="443" y="182"/>
                  </a:cubicBezTo>
                  <a:cubicBezTo>
                    <a:pt x="444" y="181"/>
                    <a:pt x="444" y="179"/>
                    <a:pt x="445" y="177"/>
                  </a:cubicBezTo>
                  <a:cubicBezTo>
                    <a:pt x="445" y="176"/>
                    <a:pt x="445" y="174"/>
                    <a:pt x="445" y="172"/>
                  </a:cubicBezTo>
                  <a:cubicBezTo>
                    <a:pt x="447" y="168"/>
                    <a:pt x="447" y="168"/>
                    <a:pt x="447" y="168"/>
                  </a:cubicBezTo>
                  <a:cubicBezTo>
                    <a:pt x="448" y="165"/>
                    <a:pt x="448" y="159"/>
                    <a:pt x="449" y="154"/>
                  </a:cubicBezTo>
                  <a:cubicBezTo>
                    <a:pt x="443" y="154"/>
                    <a:pt x="436" y="154"/>
                    <a:pt x="431" y="155"/>
                  </a:cubicBezTo>
                  <a:cubicBezTo>
                    <a:pt x="429" y="155"/>
                    <a:pt x="426" y="155"/>
                    <a:pt x="425" y="156"/>
                  </a:cubicBezTo>
                  <a:cubicBezTo>
                    <a:pt x="423" y="156"/>
                    <a:pt x="421" y="157"/>
                    <a:pt x="420" y="157"/>
                  </a:cubicBezTo>
                  <a:cubicBezTo>
                    <a:pt x="418" y="157"/>
                    <a:pt x="416" y="157"/>
                    <a:pt x="413" y="158"/>
                  </a:cubicBezTo>
                  <a:cubicBezTo>
                    <a:pt x="410" y="158"/>
                    <a:pt x="407" y="159"/>
                    <a:pt x="403" y="161"/>
                  </a:cubicBezTo>
                  <a:cubicBezTo>
                    <a:pt x="402" y="161"/>
                    <a:pt x="401" y="162"/>
                    <a:pt x="400" y="162"/>
                  </a:cubicBezTo>
                  <a:cubicBezTo>
                    <a:pt x="398" y="163"/>
                    <a:pt x="397" y="164"/>
                    <a:pt x="396" y="164"/>
                  </a:cubicBezTo>
                  <a:cubicBezTo>
                    <a:pt x="394" y="166"/>
                    <a:pt x="391" y="167"/>
                    <a:pt x="389" y="169"/>
                  </a:cubicBezTo>
                  <a:cubicBezTo>
                    <a:pt x="379" y="175"/>
                    <a:pt x="371" y="183"/>
                    <a:pt x="365" y="187"/>
                  </a:cubicBezTo>
                  <a:cubicBezTo>
                    <a:pt x="366" y="189"/>
                    <a:pt x="366" y="189"/>
                    <a:pt x="366" y="189"/>
                  </a:cubicBezTo>
                  <a:cubicBezTo>
                    <a:pt x="358" y="195"/>
                    <a:pt x="352" y="201"/>
                    <a:pt x="343" y="207"/>
                  </a:cubicBezTo>
                  <a:cubicBezTo>
                    <a:pt x="344" y="209"/>
                    <a:pt x="344" y="209"/>
                    <a:pt x="344" y="209"/>
                  </a:cubicBezTo>
                  <a:cubicBezTo>
                    <a:pt x="344" y="209"/>
                    <a:pt x="343" y="210"/>
                    <a:pt x="342" y="210"/>
                  </a:cubicBezTo>
                  <a:cubicBezTo>
                    <a:pt x="342" y="210"/>
                    <a:pt x="341" y="211"/>
                    <a:pt x="341" y="211"/>
                  </a:cubicBezTo>
                  <a:cubicBezTo>
                    <a:pt x="340" y="211"/>
                    <a:pt x="339" y="212"/>
                    <a:pt x="338" y="212"/>
                  </a:cubicBezTo>
                  <a:cubicBezTo>
                    <a:pt x="336" y="213"/>
                    <a:pt x="335" y="213"/>
                    <a:pt x="334" y="213"/>
                  </a:cubicBezTo>
                  <a:cubicBezTo>
                    <a:pt x="334" y="213"/>
                    <a:pt x="333" y="213"/>
                    <a:pt x="332" y="213"/>
                  </a:cubicBezTo>
                  <a:cubicBezTo>
                    <a:pt x="332" y="213"/>
                    <a:pt x="332" y="213"/>
                    <a:pt x="332" y="213"/>
                  </a:cubicBezTo>
                  <a:cubicBezTo>
                    <a:pt x="331" y="213"/>
                    <a:pt x="331" y="213"/>
                    <a:pt x="331" y="213"/>
                  </a:cubicBezTo>
                  <a:cubicBezTo>
                    <a:pt x="331" y="213"/>
                    <a:pt x="331" y="213"/>
                    <a:pt x="331" y="213"/>
                  </a:cubicBezTo>
                  <a:cubicBezTo>
                    <a:pt x="331" y="211"/>
                    <a:pt x="331" y="208"/>
                    <a:pt x="332" y="206"/>
                  </a:cubicBezTo>
                  <a:cubicBezTo>
                    <a:pt x="332" y="206"/>
                    <a:pt x="332" y="208"/>
                    <a:pt x="332" y="210"/>
                  </a:cubicBezTo>
                  <a:cubicBezTo>
                    <a:pt x="333" y="206"/>
                    <a:pt x="333" y="205"/>
                    <a:pt x="334" y="203"/>
                  </a:cubicBezTo>
                  <a:cubicBezTo>
                    <a:pt x="334" y="199"/>
                    <a:pt x="334" y="199"/>
                    <a:pt x="334" y="199"/>
                  </a:cubicBezTo>
                  <a:cubicBezTo>
                    <a:pt x="335" y="196"/>
                    <a:pt x="335" y="194"/>
                    <a:pt x="336" y="192"/>
                  </a:cubicBezTo>
                  <a:cubicBezTo>
                    <a:pt x="338" y="182"/>
                    <a:pt x="340" y="173"/>
                    <a:pt x="345" y="165"/>
                  </a:cubicBezTo>
                  <a:cubicBezTo>
                    <a:pt x="346" y="161"/>
                    <a:pt x="348" y="158"/>
                    <a:pt x="350" y="156"/>
                  </a:cubicBezTo>
                  <a:cubicBezTo>
                    <a:pt x="349" y="156"/>
                    <a:pt x="349" y="156"/>
                    <a:pt x="349" y="157"/>
                  </a:cubicBezTo>
                  <a:cubicBezTo>
                    <a:pt x="349" y="156"/>
                    <a:pt x="350" y="156"/>
                    <a:pt x="350" y="155"/>
                  </a:cubicBezTo>
                  <a:cubicBezTo>
                    <a:pt x="351" y="153"/>
                    <a:pt x="352" y="152"/>
                    <a:pt x="353" y="150"/>
                  </a:cubicBezTo>
                  <a:cubicBezTo>
                    <a:pt x="352" y="151"/>
                    <a:pt x="351" y="153"/>
                    <a:pt x="350" y="154"/>
                  </a:cubicBezTo>
                  <a:cubicBezTo>
                    <a:pt x="352" y="151"/>
                    <a:pt x="354" y="146"/>
                    <a:pt x="355" y="141"/>
                  </a:cubicBezTo>
                  <a:cubicBezTo>
                    <a:pt x="358" y="140"/>
                    <a:pt x="358" y="140"/>
                    <a:pt x="358" y="140"/>
                  </a:cubicBezTo>
                  <a:cubicBezTo>
                    <a:pt x="358" y="139"/>
                    <a:pt x="358" y="139"/>
                    <a:pt x="358" y="139"/>
                  </a:cubicBezTo>
                  <a:cubicBezTo>
                    <a:pt x="361" y="134"/>
                    <a:pt x="359" y="134"/>
                    <a:pt x="357" y="136"/>
                  </a:cubicBezTo>
                  <a:cubicBezTo>
                    <a:pt x="357" y="134"/>
                    <a:pt x="358" y="131"/>
                    <a:pt x="358" y="130"/>
                  </a:cubicBezTo>
                  <a:cubicBezTo>
                    <a:pt x="360" y="128"/>
                    <a:pt x="361" y="125"/>
                    <a:pt x="362" y="121"/>
                  </a:cubicBezTo>
                  <a:cubicBezTo>
                    <a:pt x="363" y="118"/>
                    <a:pt x="364" y="114"/>
                    <a:pt x="366" y="111"/>
                  </a:cubicBezTo>
                  <a:cubicBezTo>
                    <a:pt x="366" y="110"/>
                    <a:pt x="366" y="108"/>
                    <a:pt x="367" y="105"/>
                  </a:cubicBezTo>
                  <a:cubicBezTo>
                    <a:pt x="367" y="105"/>
                    <a:pt x="367" y="104"/>
                    <a:pt x="367" y="103"/>
                  </a:cubicBezTo>
                  <a:cubicBezTo>
                    <a:pt x="367" y="102"/>
                    <a:pt x="367" y="101"/>
                    <a:pt x="367" y="100"/>
                  </a:cubicBezTo>
                  <a:cubicBezTo>
                    <a:pt x="367" y="98"/>
                    <a:pt x="367" y="95"/>
                    <a:pt x="367" y="93"/>
                  </a:cubicBezTo>
                  <a:cubicBezTo>
                    <a:pt x="367" y="91"/>
                    <a:pt x="367" y="89"/>
                    <a:pt x="367" y="87"/>
                  </a:cubicBezTo>
                  <a:cubicBezTo>
                    <a:pt x="367" y="85"/>
                    <a:pt x="367" y="83"/>
                    <a:pt x="366" y="82"/>
                  </a:cubicBezTo>
                  <a:cubicBezTo>
                    <a:pt x="366" y="79"/>
                    <a:pt x="365" y="77"/>
                    <a:pt x="364" y="77"/>
                  </a:cubicBezTo>
                  <a:cubicBezTo>
                    <a:pt x="364" y="76"/>
                    <a:pt x="364" y="74"/>
                    <a:pt x="365" y="78"/>
                  </a:cubicBezTo>
                  <a:cubicBezTo>
                    <a:pt x="365" y="75"/>
                    <a:pt x="364" y="72"/>
                    <a:pt x="364" y="69"/>
                  </a:cubicBezTo>
                  <a:cubicBezTo>
                    <a:pt x="364" y="68"/>
                    <a:pt x="364" y="66"/>
                    <a:pt x="363" y="65"/>
                  </a:cubicBezTo>
                  <a:cubicBezTo>
                    <a:pt x="363" y="63"/>
                    <a:pt x="363" y="63"/>
                    <a:pt x="363" y="63"/>
                  </a:cubicBezTo>
                  <a:cubicBezTo>
                    <a:pt x="363" y="62"/>
                    <a:pt x="363" y="62"/>
                    <a:pt x="362" y="62"/>
                  </a:cubicBezTo>
                  <a:cubicBezTo>
                    <a:pt x="361" y="63"/>
                    <a:pt x="360" y="64"/>
                    <a:pt x="358" y="65"/>
                  </a:cubicBezTo>
                  <a:cubicBezTo>
                    <a:pt x="358" y="64"/>
                    <a:pt x="357" y="63"/>
                    <a:pt x="357" y="63"/>
                  </a:cubicBezTo>
                  <a:cubicBezTo>
                    <a:pt x="351" y="67"/>
                    <a:pt x="347" y="71"/>
                    <a:pt x="342" y="75"/>
                  </a:cubicBezTo>
                  <a:cubicBezTo>
                    <a:pt x="335" y="79"/>
                    <a:pt x="330" y="82"/>
                    <a:pt x="338" y="73"/>
                  </a:cubicBezTo>
                  <a:cubicBezTo>
                    <a:pt x="336" y="76"/>
                    <a:pt x="334" y="77"/>
                    <a:pt x="332" y="79"/>
                  </a:cubicBezTo>
                  <a:cubicBezTo>
                    <a:pt x="330" y="81"/>
                    <a:pt x="329" y="83"/>
                    <a:pt x="328" y="84"/>
                  </a:cubicBezTo>
                  <a:cubicBezTo>
                    <a:pt x="326" y="85"/>
                    <a:pt x="325" y="87"/>
                    <a:pt x="324" y="88"/>
                  </a:cubicBezTo>
                  <a:cubicBezTo>
                    <a:pt x="322" y="91"/>
                    <a:pt x="320" y="93"/>
                    <a:pt x="316" y="100"/>
                  </a:cubicBezTo>
                  <a:cubicBezTo>
                    <a:pt x="315" y="99"/>
                    <a:pt x="315" y="99"/>
                    <a:pt x="315" y="99"/>
                  </a:cubicBezTo>
                  <a:cubicBezTo>
                    <a:pt x="311" y="103"/>
                    <a:pt x="308" y="111"/>
                    <a:pt x="305" y="113"/>
                  </a:cubicBezTo>
                  <a:cubicBezTo>
                    <a:pt x="300" y="117"/>
                    <a:pt x="294" y="126"/>
                    <a:pt x="286" y="137"/>
                  </a:cubicBezTo>
                  <a:cubicBezTo>
                    <a:pt x="282" y="143"/>
                    <a:pt x="278" y="149"/>
                    <a:pt x="274" y="155"/>
                  </a:cubicBezTo>
                  <a:cubicBezTo>
                    <a:pt x="272" y="158"/>
                    <a:pt x="272" y="158"/>
                    <a:pt x="272" y="158"/>
                  </a:cubicBezTo>
                  <a:cubicBezTo>
                    <a:pt x="271" y="159"/>
                    <a:pt x="271" y="160"/>
                    <a:pt x="270" y="161"/>
                  </a:cubicBezTo>
                  <a:cubicBezTo>
                    <a:pt x="269" y="162"/>
                    <a:pt x="268" y="164"/>
                    <a:pt x="266" y="165"/>
                  </a:cubicBezTo>
                  <a:cubicBezTo>
                    <a:pt x="266" y="166"/>
                    <a:pt x="266" y="166"/>
                    <a:pt x="266" y="166"/>
                  </a:cubicBezTo>
                  <a:cubicBezTo>
                    <a:pt x="266" y="166"/>
                    <a:pt x="266" y="165"/>
                    <a:pt x="266" y="165"/>
                  </a:cubicBezTo>
                  <a:cubicBezTo>
                    <a:pt x="265" y="164"/>
                    <a:pt x="265" y="164"/>
                    <a:pt x="265" y="164"/>
                  </a:cubicBezTo>
                  <a:cubicBezTo>
                    <a:pt x="264" y="163"/>
                    <a:pt x="264" y="163"/>
                    <a:pt x="263" y="162"/>
                  </a:cubicBezTo>
                  <a:cubicBezTo>
                    <a:pt x="263" y="160"/>
                    <a:pt x="262" y="159"/>
                    <a:pt x="262" y="158"/>
                  </a:cubicBezTo>
                  <a:cubicBezTo>
                    <a:pt x="261" y="159"/>
                    <a:pt x="261" y="160"/>
                    <a:pt x="260" y="159"/>
                  </a:cubicBezTo>
                  <a:cubicBezTo>
                    <a:pt x="260" y="159"/>
                    <a:pt x="260" y="157"/>
                    <a:pt x="260" y="156"/>
                  </a:cubicBezTo>
                  <a:cubicBezTo>
                    <a:pt x="259" y="155"/>
                    <a:pt x="259" y="155"/>
                    <a:pt x="259" y="154"/>
                  </a:cubicBezTo>
                  <a:cubicBezTo>
                    <a:pt x="259" y="153"/>
                    <a:pt x="259" y="152"/>
                    <a:pt x="259" y="151"/>
                  </a:cubicBezTo>
                  <a:cubicBezTo>
                    <a:pt x="258" y="150"/>
                    <a:pt x="257" y="148"/>
                    <a:pt x="256" y="148"/>
                  </a:cubicBezTo>
                  <a:cubicBezTo>
                    <a:pt x="257" y="146"/>
                    <a:pt x="256" y="142"/>
                    <a:pt x="259" y="147"/>
                  </a:cubicBezTo>
                  <a:cubicBezTo>
                    <a:pt x="256" y="140"/>
                    <a:pt x="256" y="134"/>
                    <a:pt x="255" y="129"/>
                  </a:cubicBezTo>
                  <a:cubicBezTo>
                    <a:pt x="255" y="124"/>
                    <a:pt x="254" y="119"/>
                    <a:pt x="252" y="114"/>
                  </a:cubicBezTo>
                  <a:cubicBezTo>
                    <a:pt x="253" y="112"/>
                    <a:pt x="254" y="117"/>
                    <a:pt x="255" y="115"/>
                  </a:cubicBezTo>
                  <a:cubicBezTo>
                    <a:pt x="254" y="114"/>
                    <a:pt x="254" y="110"/>
                    <a:pt x="254" y="109"/>
                  </a:cubicBezTo>
                  <a:cubicBezTo>
                    <a:pt x="255" y="107"/>
                    <a:pt x="255" y="111"/>
                    <a:pt x="256" y="113"/>
                  </a:cubicBezTo>
                  <a:cubicBezTo>
                    <a:pt x="255" y="97"/>
                    <a:pt x="252" y="96"/>
                    <a:pt x="248" y="95"/>
                  </a:cubicBezTo>
                  <a:cubicBezTo>
                    <a:pt x="250" y="86"/>
                    <a:pt x="249" y="82"/>
                    <a:pt x="247" y="76"/>
                  </a:cubicBezTo>
                  <a:cubicBezTo>
                    <a:pt x="248" y="73"/>
                    <a:pt x="249" y="68"/>
                    <a:pt x="250" y="79"/>
                  </a:cubicBezTo>
                  <a:cubicBezTo>
                    <a:pt x="250" y="76"/>
                    <a:pt x="250" y="67"/>
                    <a:pt x="249" y="59"/>
                  </a:cubicBezTo>
                  <a:cubicBezTo>
                    <a:pt x="249" y="50"/>
                    <a:pt x="248" y="43"/>
                    <a:pt x="247" y="42"/>
                  </a:cubicBezTo>
                  <a:cubicBezTo>
                    <a:pt x="247" y="41"/>
                    <a:pt x="246" y="34"/>
                    <a:pt x="245" y="33"/>
                  </a:cubicBezTo>
                  <a:cubicBezTo>
                    <a:pt x="244" y="26"/>
                    <a:pt x="243" y="23"/>
                    <a:pt x="242" y="19"/>
                  </a:cubicBezTo>
                  <a:cubicBezTo>
                    <a:pt x="241" y="14"/>
                    <a:pt x="240" y="10"/>
                    <a:pt x="236" y="2"/>
                  </a:cubicBezTo>
                  <a:cubicBezTo>
                    <a:pt x="237" y="4"/>
                    <a:pt x="237" y="5"/>
                    <a:pt x="238" y="7"/>
                  </a:cubicBezTo>
                  <a:cubicBezTo>
                    <a:pt x="236" y="6"/>
                    <a:pt x="234" y="4"/>
                    <a:pt x="233" y="1"/>
                  </a:cubicBezTo>
                  <a:cubicBezTo>
                    <a:pt x="233" y="1"/>
                    <a:pt x="233" y="0"/>
                    <a:pt x="233" y="1"/>
                  </a:cubicBezTo>
                  <a:cubicBezTo>
                    <a:pt x="232" y="1"/>
                    <a:pt x="232" y="1"/>
                    <a:pt x="232" y="1"/>
                  </a:cubicBezTo>
                  <a:cubicBezTo>
                    <a:pt x="231" y="1"/>
                    <a:pt x="231" y="1"/>
                    <a:pt x="230" y="1"/>
                  </a:cubicBezTo>
                  <a:cubicBezTo>
                    <a:pt x="229" y="1"/>
                    <a:pt x="228" y="2"/>
                    <a:pt x="227" y="2"/>
                  </a:cubicBezTo>
                  <a:cubicBezTo>
                    <a:pt x="225" y="2"/>
                    <a:pt x="224" y="3"/>
                    <a:pt x="222" y="3"/>
                  </a:cubicBezTo>
                  <a:cubicBezTo>
                    <a:pt x="222" y="3"/>
                    <a:pt x="221" y="4"/>
                    <a:pt x="220" y="4"/>
                  </a:cubicBezTo>
                  <a:cubicBezTo>
                    <a:pt x="219" y="4"/>
                    <a:pt x="218" y="5"/>
                    <a:pt x="218" y="5"/>
                  </a:cubicBezTo>
                  <a:cubicBezTo>
                    <a:pt x="218" y="5"/>
                    <a:pt x="218" y="5"/>
                    <a:pt x="218" y="5"/>
                  </a:cubicBezTo>
                  <a:cubicBezTo>
                    <a:pt x="216" y="6"/>
                    <a:pt x="215" y="6"/>
                    <a:pt x="213" y="7"/>
                  </a:cubicBezTo>
                  <a:cubicBezTo>
                    <a:pt x="212" y="8"/>
                    <a:pt x="211" y="9"/>
                    <a:pt x="210" y="9"/>
                  </a:cubicBezTo>
                  <a:cubicBezTo>
                    <a:pt x="208" y="10"/>
                    <a:pt x="207" y="11"/>
                    <a:pt x="206" y="12"/>
                  </a:cubicBezTo>
                  <a:cubicBezTo>
                    <a:pt x="204" y="14"/>
                    <a:pt x="203" y="15"/>
                    <a:pt x="202" y="16"/>
                  </a:cubicBezTo>
                  <a:cubicBezTo>
                    <a:pt x="202" y="18"/>
                    <a:pt x="201" y="19"/>
                    <a:pt x="199" y="21"/>
                  </a:cubicBezTo>
                  <a:cubicBezTo>
                    <a:pt x="198" y="23"/>
                    <a:pt x="195" y="26"/>
                    <a:pt x="192" y="31"/>
                  </a:cubicBezTo>
                  <a:cubicBezTo>
                    <a:pt x="194" y="31"/>
                    <a:pt x="194" y="31"/>
                    <a:pt x="194" y="31"/>
                  </a:cubicBezTo>
                  <a:cubicBezTo>
                    <a:pt x="196" y="33"/>
                    <a:pt x="193" y="37"/>
                    <a:pt x="190" y="43"/>
                  </a:cubicBezTo>
                  <a:cubicBezTo>
                    <a:pt x="187" y="49"/>
                    <a:pt x="184" y="57"/>
                    <a:pt x="183" y="64"/>
                  </a:cubicBezTo>
                  <a:cubicBezTo>
                    <a:pt x="184" y="62"/>
                    <a:pt x="184" y="61"/>
                    <a:pt x="185" y="59"/>
                  </a:cubicBezTo>
                  <a:cubicBezTo>
                    <a:pt x="185" y="67"/>
                    <a:pt x="176" y="79"/>
                    <a:pt x="175" y="86"/>
                  </a:cubicBezTo>
                  <a:cubicBezTo>
                    <a:pt x="174" y="88"/>
                    <a:pt x="175" y="84"/>
                    <a:pt x="175" y="81"/>
                  </a:cubicBezTo>
                  <a:cubicBezTo>
                    <a:pt x="170" y="101"/>
                    <a:pt x="177" y="84"/>
                    <a:pt x="176" y="99"/>
                  </a:cubicBezTo>
                  <a:cubicBezTo>
                    <a:pt x="175" y="102"/>
                    <a:pt x="173" y="95"/>
                    <a:pt x="172" y="105"/>
                  </a:cubicBezTo>
                  <a:cubicBezTo>
                    <a:pt x="171" y="107"/>
                    <a:pt x="172" y="115"/>
                    <a:pt x="173" y="123"/>
                  </a:cubicBezTo>
                  <a:cubicBezTo>
                    <a:pt x="173" y="125"/>
                    <a:pt x="173" y="127"/>
                    <a:pt x="173" y="129"/>
                  </a:cubicBezTo>
                  <a:cubicBezTo>
                    <a:pt x="173" y="130"/>
                    <a:pt x="173" y="130"/>
                    <a:pt x="173" y="130"/>
                  </a:cubicBezTo>
                  <a:cubicBezTo>
                    <a:pt x="173" y="131"/>
                    <a:pt x="173" y="131"/>
                    <a:pt x="173" y="131"/>
                  </a:cubicBezTo>
                  <a:cubicBezTo>
                    <a:pt x="173" y="132"/>
                    <a:pt x="173" y="132"/>
                    <a:pt x="173" y="132"/>
                  </a:cubicBezTo>
                  <a:cubicBezTo>
                    <a:pt x="173" y="134"/>
                    <a:pt x="173" y="136"/>
                    <a:pt x="173" y="136"/>
                  </a:cubicBezTo>
                  <a:cubicBezTo>
                    <a:pt x="174" y="136"/>
                    <a:pt x="175" y="135"/>
                    <a:pt x="175" y="140"/>
                  </a:cubicBezTo>
                  <a:cubicBezTo>
                    <a:pt x="175" y="143"/>
                    <a:pt x="175" y="145"/>
                    <a:pt x="174" y="146"/>
                  </a:cubicBezTo>
                  <a:cubicBezTo>
                    <a:pt x="173" y="148"/>
                    <a:pt x="173" y="149"/>
                    <a:pt x="173" y="152"/>
                  </a:cubicBezTo>
                  <a:cubicBezTo>
                    <a:pt x="173" y="153"/>
                    <a:pt x="173" y="156"/>
                    <a:pt x="173" y="159"/>
                  </a:cubicBezTo>
                  <a:cubicBezTo>
                    <a:pt x="173" y="159"/>
                    <a:pt x="173" y="159"/>
                    <a:pt x="173" y="159"/>
                  </a:cubicBezTo>
                  <a:cubicBezTo>
                    <a:pt x="172" y="158"/>
                    <a:pt x="172" y="158"/>
                    <a:pt x="172" y="158"/>
                  </a:cubicBezTo>
                  <a:cubicBezTo>
                    <a:pt x="172" y="157"/>
                    <a:pt x="172" y="157"/>
                    <a:pt x="172" y="156"/>
                  </a:cubicBezTo>
                  <a:cubicBezTo>
                    <a:pt x="170" y="156"/>
                    <a:pt x="169" y="155"/>
                    <a:pt x="167" y="153"/>
                  </a:cubicBezTo>
                  <a:cubicBezTo>
                    <a:pt x="165" y="152"/>
                    <a:pt x="164" y="150"/>
                    <a:pt x="163" y="150"/>
                  </a:cubicBezTo>
                  <a:cubicBezTo>
                    <a:pt x="163" y="145"/>
                    <a:pt x="162" y="142"/>
                    <a:pt x="162" y="140"/>
                  </a:cubicBezTo>
                  <a:cubicBezTo>
                    <a:pt x="161" y="139"/>
                    <a:pt x="161" y="137"/>
                    <a:pt x="160" y="136"/>
                  </a:cubicBezTo>
                  <a:cubicBezTo>
                    <a:pt x="160" y="135"/>
                    <a:pt x="159" y="135"/>
                    <a:pt x="159" y="134"/>
                  </a:cubicBezTo>
                  <a:cubicBezTo>
                    <a:pt x="158" y="133"/>
                    <a:pt x="158" y="133"/>
                    <a:pt x="158" y="133"/>
                  </a:cubicBezTo>
                  <a:cubicBezTo>
                    <a:pt x="158" y="132"/>
                    <a:pt x="158" y="132"/>
                    <a:pt x="158" y="132"/>
                  </a:cubicBezTo>
                  <a:cubicBezTo>
                    <a:pt x="158" y="131"/>
                    <a:pt x="158" y="131"/>
                    <a:pt x="158" y="131"/>
                  </a:cubicBezTo>
                  <a:cubicBezTo>
                    <a:pt x="153" y="121"/>
                    <a:pt x="149" y="112"/>
                    <a:pt x="152" y="111"/>
                  </a:cubicBezTo>
                  <a:cubicBezTo>
                    <a:pt x="149" y="103"/>
                    <a:pt x="146" y="95"/>
                    <a:pt x="143" y="88"/>
                  </a:cubicBezTo>
                  <a:cubicBezTo>
                    <a:pt x="144" y="88"/>
                    <a:pt x="144" y="88"/>
                    <a:pt x="144" y="88"/>
                  </a:cubicBezTo>
                  <a:cubicBezTo>
                    <a:pt x="141" y="81"/>
                    <a:pt x="139" y="76"/>
                    <a:pt x="137" y="72"/>
                  </a:cubicBezTo>
                  <a:cubicBezTo>
                    <a:pt x="136" y="71"/>
                    <a:pt x="135" y="69"/>
                    <a:pt x="134" y="68"/>
                  </a:cubicBezTo>
                  <a:cubicBezTo>
                    <a:pt x="133" y="67"/>
                    <a:pt x="133" y="67"/>
                    <a:pt x="132" y="66"/>
                  </a:cubicBezTo>
                  <a:cubicBezTo>
                    <a:pt x="131" y="65"/>
                    <a:pt x="131" y="64"/>
                    <a:pt x="130" y="64"/>
                  </a:cubicBezTo>
                  <a:cubicBezTo>
                    <a:pt x="128" y="59"/>
                    <a:pt x="130" y="62"/>
                    <a:pt x="131" y="62"/>
                  </a:cubicBezTo>
                  <a:cubicBezTo>
                    <a:pt x="127" y="55"/>
                    <a:pt x="122" y="51"/>
                    <a:pt x="118" y="49"/>
                  </a:cubicBezTo>
                  <a:cubicBezTo>
                    <a:pt x="114" y="46"/>
                    <a:pt x="110" y="46"/>
                    <a:pt x="107" y="48"/>
                  </a:cubicBezTo>
                  <a:cubicBezTo>
                    <a:pt x="105" y="49"/>
                    <a:pt x="103" y="50"/>
                    <a:pt x="102" y="51"/>
                  </a:cubicBezTo>
                  <a:cubicBezTo>
                    <a:pt x="101" y="52"/>
                    <a:pt x="99" y="54"/>
                    <a:pt x="98" y="56"/>
                  </a:cubicBezTo>
                  <a:cubicBezTo>
                    <a:pt x="96" y="59"/>
                    <a:pt x="95" y="65"/>
                    <a:pt x="95" y="71"/>
                  </a:cubicBezTo>
                  <a:cubicBezTo>
                    <a:pt x="94" y="71"/>
                    <a:pt x="93" y="72"/>
                    <a:pt x="92" y="73"/>
                  </a:cubicBezTo>
                  <a:cubicBezTo>
                    <a:pt x="92" y="75"/>
                    <a:pt x="92" y="78"/>
                    <a:pt x="92" y="81"/>
                  </a:cubicBezTo>
                  <a:cubicBezTo>
                    <a:pt x="92" y="85"/>
                    <a:pt x="91" y="90"/>
                    <a:pt x="91" y="95"/>
                  </a:cubicBezTo>
                  <a:cubicBezTo>
                    <a:pt x="91" y="106"/>
                    <a:pt x="93" y="119"/>
                    <a:pt x="96" y="130"/>
                  </a:cubicBezTo>
                  <a:cubicBezTo>
                    <a:pt x="96" y="129"/>
                    <a:pt x="95" y="129"/>
                    <a:pt x="95" y="127"/>
                  </a:cubicBezTo>
                  <a:cubicBezTo>
                    <a:pt x="98" y="140"/>
                    <a:pt x="100" y="154"/>
                    <a:pt x="102" y="167"/>
                  </a:cubicBezTo>
                  <a:cubicBezTo>
                    <a:pt x="103" y="174"/>
                    <a:pt x="105" y="180"/>
                    <a:pt x="106" y="184"/>
                  </a:cubicBezTo>
                  <a:cubicBezTo>
                    <a:pt x="107" y="186"/>
                    <a:pt x="107" y="186"/>
                    <a:pt x="107" y="186"/>
                  </a:cubicBezTo>
                  <a:cubicBezTo>
                    <a:pt x="107" y="187"/>
                    <a:pt x="108" y="187"/>
                    <a:pt x="108" y="187"/>
                  </a:cubicBezTo>
                  <a:cubicBezTo>
                    <a:pt x="109" y="188"/>
                    <a:pt x="110" y="189"/>
                    <a:pt x="111" y="190"/>
                  </a:cubicBezTo>
                  <a:cubicBezTo>
                    <a:pt x="112" y="193"/>
                    <a:pt x="114" y="197"/>
                    <a:pt x="116" y="202"/>
                  </a:cubicBezTo>
                  <a:cubicBezTo>
                    <a:pt x="114" y="195"/>
                    <a:pt x="116" y="196"/>
                    <a:pt x="117" y="198"/>
                  </a:cubicBezTo>
                  <a:cubicBezTo>
                    <a:pt x="119" y="201"/>
                    <a:pt x="121" y="206"/>
                    <a:pt x="121" y="202"/>
                  </a:cubicBezTo>
                  <a:cubicBezTo>
                    <a:pt x="122" y="205"/>
                    <a:pt x="123" y="208"/>
                    <a:pt x="123" y="210"/>
                  </a:cubicBezTo>
                  <a:cubicBezTo>
                    <a:pt x="123" y="211"/>
                    <a:pt x="123" y="212"/>
                    <a:pt x="123" y="213"/>
                  </a:cubicBezTo>
                  <a:cubicBezTo>
                    <a:pt x="123" y="213"/>
                    <a:pt x="122" y="212"/>
                    <a:pt x="121" y="212"/>
                  </a:cubicBezTo>
                  <a:cubicBezTo>
                    <a:pt x="121" y="211"/>
                    <a:pt x="120" y="211"/>
                    <a:pt x="121" y="211"/>
                  </a:cubicBezTo>
                  <a:cubicBezTo>
                    <a:pt x="121" y="211"/>
                    <a:pt x="121" y="211"/>
                    <a:pt x="121" y="211"/>
                  </a:cubicBezTo>
                  <a:cubicBezTo>
                    <a:pt x="121" y="211"/>
                    <a:pt x="121" y="211"/>
                    <a:pt x="121" y="211"/>
                  </a:cubicBezTo>
                  <a:cubicBezTo>
                    <a:pt x="121" y="211"/>
                    <a:pt x="121" y="211"/>
                    <a:pt x="121" y="210"/>
                  </a:cubicBezTo>
                  <a:cubicBezTo>
                    <a:pt x="121" y="210"/>
                    <a:pt x="120" y="209"/>
                    <a:pt x="120" y="209"/>
                  </a:cubicBezTo>
                  <a:cubicBezTo>
                    <a:pt x="120" y="208"/>
                    <a:pt x="120" y="208"/>
                    <a:pt x="120" y="208"/>
                  </a:cubicBezTo>
                  <a:cubicBezTo>
                    <a:pt x="119" y="206"/>
                    <a:pt x="118" y="206"/>
                    <a:pt x="118" y="207"/>
                  </a:cubicBezTo>
                  <a:cubicBezTo>
                    <a:pt x="118" y="207"/>
                    <a:pt x="118" y="207"/>
                    <a:pt x="118" y="207"/>
                  </a:cubicBezTo>
                  <a:cubicBezTo>
                    <a:pt x="118" y="207"/>
                    <a:pt x="118" y="207"/>
                    <a:pt x="118" y="207"/>
                  </a:cubicBezTo>
                  <a:cubicBezTo>
                    <a:pt x="118" y="207"/>
                    <a:pt x="118" y="207"/>
                    <a:pt x="118" y="207"/>
                  </a:cubicBezTo>
                  <a:cubicBezTo>
                    <a:pt x="117" y="207"/>
                    <a:pt x="117" y="207"/>
                    <a:pt x="116" y="206"/>
                  </a:cubicBezTo>
                  <a:cubicBezTo>
                    <a:pt x="115" y="206"/>
                    <a:pt x="114" y="206"/>
                    <a:pt x="113" y="205"/>
                  </a:cubicBezTo>
                  <a:cubicBezTo>
                    <a:pt x="108" y="203"/>
                    <a:pt x="104" y="201"/>
                    <a:pt x="103" y="199"/>
                  </a:cubicBezTo>
                  <a:cubicBezTo>
                    <a:pt x="101" y="198"/>
                    <a:pt x="98" y="196"/>
                    <a:pt x="96" y="194"/>
                  </a:cubicBezTo>
                  <a:cubicBezTo>
                    <a:pt x="91" y="191"/>
                    <a:pt x="87" y="188"/>
                    <a:pt x="83" y="185"/>
                  </a:cubicBezTo>
                  <a:cubicBezTo>
                    <a:pt x="75" y="179"/>
                    <a:pt x="66" y="173"/>
                    <a:pt x="56" y="169"/>
                  </a:cubicBezTo>
                  <a:cubicBezTo>
                    <a:pt x="51" y="166"/>
                    <a:pt x="46" y="164"/>
                    <a:pt x="40" y="163"/>
                  </a:cubicBezTo>
                  <a:cubicBezTo>
                    <a:pt x="37" y="163"/>
                    <a:pt x="34" y="162"/>
                    <a:pt x="31" y="162"/>
                  </a:cubicBezTo>
                  <a:cubicBezTo>
                    <a:pt x="30" y="162"/>
                    <a:pt x="28" y="162"/>
                    <a:pt x="26" y="163"/>
                  </a:cubicBezTo>
                  <a:cubicBezTo>
                    <a:pt x="24" y="163"/>
                    <a:pt x="22" y="163"/>
                    <a:pt x="20" y="163"/>
                  </a:cubicBezTo>
                  <a:cubicBezTo>
                    <a:pt x="19" y="164"/>
                    <a:pt x="17" y="164"/>
                    <a:pt x="15" y="165"/>
                  </a:cubicBezTo>
                  <a:cubicBezTo>
                    <a:pt x="13" y="165"/>
                    <a:pt x="12" y="166"/>
                    <a:pt x="10" y="167"/>
                  </a:cubicBezTo>
                  <a:cubicBezTo>
                    <a:pt x="8" y="167"/>
                    <a:pt x="7" y="168"/>
                    <a:pt x="5" y="169"/>
                  </a:cubicBezTo>
                  <a:cubicBezTo>
                    <a:pt x="2" y="170"/>
                    <a:pt x="2" y="170"/>
                    <a:pt x="2" y="170"/>
                  </a:cubicBezTo>
                  <a:cubicBezTo>
                    <a:pt x="2" y="170"/>
                    <a:pt x="0" y="170"/>
                    <a:pt x="1" y="172"/>
                  </a:cubicBezTo>
                  <a:cubicBezTo>
                    <a:pt x="2" y="175"/>
                    <a:pt x="3" y="178"/>
                    <a:pt x="4" y="182"/>
                  </a:cubicBezTo>
                  <a:cubicBezTo>
                    <a:pt x="5" y="185"/>
                    <a:pt x="5" y="189"/>
                    <a:pt x="7" y="192"/>
                  </a:cubicBezTo>
                  <a:cubicBezTo>
                    <a:pt x="7" y="190"/>
                    <a:pt x="7" y="188"/>
                    <a:pt x="8" y="186"/>
                  </a:cubicBezTo>
                  <a:cubicBezTo>
                    <a:pt x="8" y="189"/>
                    <a:pt x="10" y="192"/>
                    <a:pt x="11" y="194"/>
                  </a:cubicBezTo>
                  <a:cubicBezTo>
                    <a:pt x="14" y="201"/>
                    <a:pt x="14" y="201"/>
                    <a:pt x="14" y="201"/>
                  </a:cubicBezTo>
                  <a:cubicBezTo>
                    <a:pt x="15" y="203"/>
                    <a:pt x="15" y="204"/>
                    <a:pt x="14" y="204"/>
                  </a:cubicBezTo>
                  <a:cubicBezTo>
                    <a:pt x="14" y="204"/>
                    <a:pt x="13" y="203"/>
                    <a:pt x="12" y="202"/>
                  </a:cubicBezTo>
                  <a:cubicBezTo>
                    <a:pt x="12" y="201"/>
                    <a:pt x="11" y="200"/>
                    <a:pt x="10" y="197"/>
                  </a:cubicBezTo>
                  <a:cubicBezTo>
                    <a:pt x="10" y="199"/>
                    <a:pt x="11" y="200"/>
                    <a:pt x="11" y="202"/>
                  </a:cubicBezTo>
                  <a:cubicBezTo>
                    <a:pt x="12" y="204"/>
                    <a:pt x="14" y="205"/>
                    <a:pt x="15" y="207"/>
                  </a:cubicBezTo>
                  <a:cubicBezTo>
                    <a:pt x="17" y="210"/>
                    <a:pt x="20" y="212"/>
                    <a:pt x="20" y="212"/>
                  </a:cubicBezTo>
                  <a:cubicBezTo>
                    <a:pt x="25" y="220"/>
                    <a:pt x="24" y="219"/>
                    <a:pt x="21" y="216"/>
                  </a:cubicBezTo>
                  <a:cubicBezTo>
                    <a:pt x="18" y="214"/>
                    <a:pt x="15" y="209"/>
                    <a:pt x="16" y="212"/>
                  </a:cubicBezTo>
                  <a:cubicBezTo>
                    <a:pt x="18" y="215"/>
                    <a:pt x="20" y="217"/>
                    <a:pt x="21" y="219"/>
                  </a:cubicBezTo>
                  <a:cubicBezTo>
                    <a:pt x="20" y="217"/>
                    <a:pt x="20" y="217"/>
                    <a:pt x="20" y="217"/>
                  </a:cubicBezTo>
                  <a:cubicBezTo>
                    <a:pt x="23" y="220"/>
                    <a:pt x="25" y="221"/>
                    <a:pt x="26" y="222"/>
                  </a:cubicBezTo>
                  <a:cubicBezTo>
                    <a:pt x="28" y="224"/>
                    <a:pt x="31" y="226"/>
                    <a:pt x="35" y="231"/>
                  </a:cubicBezTo>
                  <a:cubicBezTo>
                    <a:pt x="39" y="237"/>
                    <a:pt x="36" y="235"/>
                    <a:pt x="38" y="237"/>
                  </a:cubicBezTo>
                  <a:cubicBezTo>
                    <a:pt x="38" y="237"/>
                    <a:pt x="38" y="238"/>
                    <a:pt x="41" y="241"/>
                  </a:cubicBezTo>
                  <a:cubicBezTo>
                    <a:pt x="45" y="245"/>
                    <a:pt x="49" y="249"/>
                    <a:pt x="54" y="253"/>
                  </a:cubicBezTo>
                  <a:cubicBezTo>
                    <a:pt x="52" y="251"/>
                    <a:pt x="51" y="249"/>
                    <a:pt x="50" y="246"/>
                  </a:cubicBezTo>
                  <a:cubicBezTo>
                    <a:pt x="57" y="251"/>
                    <a:pt x="62" y="257"/>
                    <a:pt x="58" y="250"/>
                  </a:cubicBezTo>
                  <a:cubicBezTo>
                    <a:pt x="61" y="256"/>
                    <a:pt x="73" y="266"/>
                    <a:pt x="85" y="276"/>
                  </a:cubicBezTo>
                  <a:cubicBezTo>
                    <a:pt x="87" y="279"/>
                    <a:pt x="90" y="281"/>
                    <a:pt x="93" y="284"/>
                  </a:cubicBezTo>
                  <a:cubicBezTo>
                    <a:pt x="96" y="286"/>
                    <a:pt x="98" y="288"/>
                    <a:pt x="100" y="290"/>
                  </a:cubicBezTo>
                  <a:cubicBezTo>
                    <a:pt x="104" y="295"/>
                    <a:pt x="107" y="298"/>
                    <a:pt x="108" y="299"/>
                  </a:cubicBezTo>
                  <a:cubicBezTo>
                    <a:pt x="110" y="301"/>
                    <a:pt x="112" y="303"/>
                    <a:pt x="114" y="305"/>
                  </a:cubicBezTo>
                  <a:cubicBezTo>
                    <a:pt x="116" y="306"/>
                    <a:pt x="118" y="308"/>
                    <a:pt x="119" y="310"/>
                  </a:cubicBezTo>
                  <a:cubicBezTo>
                    <a:pt x="121" y="313"/>
                    <a:pt x="123" y="315"/>
                    <a:pt x="124" y="317"/>
                  </a:cubicBezTo>
                  <a:cubicBezTo>
                    <a:pt x="126" y="320"/>
                    <a:pt x="127" y="322"/>
                    <a:pt x="129" y="325"/>
                  </a:cubicBezTo>
                  <a:cubicBezTo>
                    <a:pt x="128" y="323"/>
                    <a:pt x="128" y="322"/>
                    <a:pt x="129" y="322"/>
                  </a:cubicBezTo>
                  <a:cubicBezTo>
                    <a:pt x="129" y="322"/>
                    <a:pt x="130" y="322"/>
                    <a:pt x="131" y="324"/>
                  </a:cubicBezTo>
                  <a:cubicBezTo>
                    <a:pt x="131" y="324"/>
                    <a:pt x="132" y="325"/>
                    <a:pt x="132" y="326"/>
                  </a:cubicBezTo>
                  <a:cubicBezTo>
                    <a:pt x="133" y="326"/>
                    <a:pt x="133" y="328"/>
                    <a:pt x="134" y="329"/>
                  </a:cubicBezTo>
                  <a:cubicBezTo>
                    <a:pt x="132" y="328"/>
                    <a:pt x="132" y="329"/>
                    <a:pt x="132" y="331"/>
                  </a:cubicBezTo>
                  <a:cubicBezTo>
                    <a:pt x="132" y="333"/>
                    <a:pt x="133" y="336"/>
                    <a:pt x="133" y="339"/>
                  </a:cubicBezTo>
                  <a:cubicBezTo>
                    <a:pt x="133" y="340"/>
                    <a:pt x="134" y="342"/>
                    <a:pt x="134" y="344"/>
                  </a:cubicBezTo>
                  <a:cubicBezTo>
                    <a:pt x="134" y="346"/>
                    <a:pt x="135" y="347"/>
                    <a:pt x="135" y="349"/>
                  </a:cubicBezTo>
                  <a:cubicBezTo>
                    <a:pt x="135" y="351"/>
                    <a:pt x="135" y="352"/>
                    <a:pt x="135" y="354"/>
                  </a:cubicBezTo>
                  <a:cubicBezTo>
                    <a:pt x="135" y="355"/>
                    <a:pt x="135" y="357"/>
                    <a:pt x="134" y="358"/>
                  </a:cubicBezTo>
                  <a:cubicBezTo>
                    <a:pt x="135" y="354"/>
                    <a:pt x="136" y="361"/>
                    <a:pt x="137" y="368"/>
                  </a:cubicBezTo>
                  <a:cubicBezTo>
                    <a:pt x="138" y="376"/>
                    <a:pt x="139" y="382"/>
                    <a:pt x="140" y="376"/>
                  </a:cubicBezTo>
                  <a:cubicBezTo>
                    <a:pt x="140" y="385"/>
                    <a:pt x="138" y="377"/>
                    <a:pt x="137" y="384"/>
                  </a:cubicBezTo>
                  <a:cubicBezTo>
                    <a:pt x="140" y="406"/>
                    <a:pt x="136" y="432"/>
                    <a:pt x="135" y="460"/>
                  </a:cubicBezTo>
                  <a:cubicBezTo>
                    <a:pt x="136" y="460"/>
                    <a:pt x="137" y="456"/>
                    <a:pt x="138" y="462"/>
                  </a:cubicBezTo>
                  <a:cubicBezTo>
                    <a:pt x="137" y="467"/>
                    <a:pt x="136" y="471"/>
                    <a:pt x="135" y="476"/>
                  </a:cubicBezTo>
                  <a:cubicBezTo>
                    <a:pt x="135" y="482"/>
                    <a:pt x="139" y="481"/>
                    <a:pt x="137" y="492"/>
                  </a:cubicBezTo>
                  <a:cubicBezTo>
                    <a:pt x="137" y="490"/>
                    <a:pt x="138" y="488"/>
                    <a:pt x="138" y="492"/>
                  </a:cubicBezTo>
                  <a:cubicBezTo>
                    <a:pt x="137" y="546"/>
                    <a:pt x="149" y="602"/>
                    <a:pt x="145" y="657"/>
                  </a:cubicBezTo>
                  <a:cubicBezTo>
                    <a:pt x="146" y="649"/>
                    <a:pt x="147" y="654"/>
                    <a:pt x="147" y="660"/>
                  </a:cubicBezTo>
                  <a:cubicBezTo>
                    <a:pt x="147" y="656"/>
                    <a:pt x="149" y="660"/>
                    <a:pt x="150" y="659"/>
                  </a:cubicBezTo>
                  <a:cubicBezTo>
                    <a:pt x="149" y="667"/>
                    <a:pt x="149" y="674"/>
                    <a:pt x="148" y="682"/>
                  </a:cubicBezTo>
                  <a:cubicBezTo>
                    <a:pt x="151" y="686"/>
                    <a:pt x="149" y="706"/>
                    <a:pt x="151" y="709"/>
                  </a:cubicBezTo>
                  <a:cubicBezTo>
                    <a:pt x="151" y="702"/>
                    <a:pt x="151" y="702"/>
                    <a:pt x="151" y="702"/>
                  </a:cubicBezTo>
                  <a:cubicBezTo>
                    <a:pt x="154" y="711"/>
                    <a:pt x="157" y="688"/>
                    <a:pt x="161" y="689"/>
                  </a:cubicBezTo>
                  <a:cubicBezTo>
                    <a:pt x="157" y="678"/>
                    <a:pt x="165" y="660"/>
                    <a:pt x="159" y="643"/>
                  </a:cubicBezTo>
                  <a:cubicBezTo>
                    <a:pt x="160" y="639"/>
                    <a:pt x="161" y="646"/>
                    <a:pt x="161" y="644"/>
                  </a:cubicBezTo>
                  <a:cubicBezTo>
                    <a:pt x="159" y="639"/>
                    <a:pt x="159" y="634"/>
                    <a:pt x="159" y="624"/>
                  </a:cubicBezTo>
                  <a:cubicBezTo>
                    <a:pt x="159" y="625"/>
                    <a:pt x="159" y="625"/>
                    <a:pt x="159" y="625"/>
                  </a:cubicBezTo>
                  <a:cubicBezTo>
                    <a:pt x="157" y="597"/>
                    <a:pt x="158" y="585"/>
                    <a:pt x="156" y="553"/>
                  </a:cubicBezTo>
                  <a:cubicBezTo>
                    <a:pt x="155" y="555"/>
                    <a:pt x="155" y="555"/>
                    <a:pt x="155" y="555"/>
                  </a:cubicBezTo>
                  <a:cubicBezTo>
                    <a:pt x="154" y="548"/>
                    <a:pt x="155" y="547"/>
                    <a:pt x="155" y="544"/>
                  </a:cubicBezTo>
                  <a:cubicBezTo>
                    <a:pt x="152" y="536"/>
                    <a:pt x="156" y="563"/>
                    <a:pt x="153" y="556"/>
                  </a:cubicBezTo>
                  <a:cubicBezTo>
                    <a:pt x="156" y="547"/>
                    <a:pt x="150" y="508"/>
                    <a:pt x="154" y="502"/>
                  </a:cubicBezTo>
                  <a:cubicBezTo>
                    <a:pt x="153" y="491"/>
                    <a:pt x="152" y="505"/>
                    <a:pt x="151" y="494"/>
                  </a:cubicBezTo>
                  <a:cubicBezTo>
                    <a:pt x="152" y="492"/>
                    <a:pt x="152" y="492"/>
                    <a:pt x="152" y="492"/>
                  </a:cubicBezTo>
                  <a:cubicBezTo>
                    <a:pt x="151" y="489"/>
                    <a:pt x="151" y="489"/>
                    <a:pt x="151" y="489"/>
                  </a:cubicBezTo>
                  <a:cubicBezTo>
                    <a:pt x="151" y="482"/>
                    <a:pt x="152" y="479"/>
                    <a:pt x="153" y="479"/>
                  </a:cubicBezTo>
                  <a:cubicBezTo>
                    <a:pt x="153" y="480"/>
                    <a:pt x="153" y="483"/>
                    <a:pt x="154" y="485"/>
                  </a:cubicBezTo>
                  <a:cubicBezTo>
                    <a:pt x="155" y="476"/>
                    <a:pt x="153" y="460"/>
                    <a:pt x="154" y="457"/>
                  </a:cubicBezTo>
                  <a:cubicBezTo>
                    <a:pt x="153" y="467"/>
                    <a:pt x="153" y="467"/>
                    <a:pt x="153" y="467"/>
                  </a:cubicBezTo>
                  <a:cubicBezTo>
                    <a:pt x="152" y="439"/>
                    <a:pt x="156" y="404"/>
                    <a:pt x="152" y="375"/>
                  </a:cubicBezTo>
                  <a:cubicBezTo>
                    <a:pt x="151" y="377"/>
                    <a:pt x="151" y="377"/>
                    <a:pt x="151" y="377"/>
                  </a:cubicBezTo>
                  <a:cubicBezTo>
                    <a:pt x="150" y="367"/>
                    <a:pt x="149" y="362"/>
                    <a:pt x="149" y="358"/>
                  </a:cubicBezTo>
                  <a:cubicBezTo>
                    <a:pt x="149" y="353"/>
                    <a:pt x="149" y="348"/>
                    <a:pt x="145" y="336"/>
                  </a:cubicBezTo>
                  <a:cubicBezTo>
                    <a:pt x="146" y="337"/>
                    <a:pt x="146" y="337"/>
                    <a:pt x="146" y="337"/>
                  </a:cubicBezTo>
                  <a:cubicBezTo>
                    <a:pt x="144" y="333"/>
                    <a:pt x="142" y="326"/>
                    <a:pt x="138" y="320"/>
                  </a:cubicBezTo>
                  <a:cubicBezTo>
                    <a:pt x="143" y="325"/>
                    <a:pt x="134" y="309"/>
                    <a:pt x="140" y="316"/>
                  </a:cubicBezTo>
                  <a:cubicBezTo>
                    <a:pt x="136" y="310"/>
                    <a:pt x="134" y="307"/>
                    <a:pt x="132" y="306"/>
                  </a:cubicBezTo>
                  <a:cubicBezTo>
                    <a:pt x="130" y="304"/>
                    <a:pt x="129" y="303"/>
                    <a:pt x="128" y="302"/>
                  </a:cubicBezTo>
                  <a:cubicBezTo>
                    <a:pt x="127" y="301"/>
                    <a:pt x="126" y="301"/>
                    <a:pt x="119" y="296"/>
                  </a:cubicBezTo>
                  <a:cubicBezTo>
                    <a:pt x="118" y="292"/>
                    <a:pt x="118" y="292"/>
                    <a:pt x="118" y="292"/>
                  </a:cubicBezTo>
                  <a:cubicBezTo>
                    <a:pt x="113" y="289"/>
                    <a:pt x="113" y="289"/>
                    <a:pt x="104" y="281"/>
                  </a:cubicBezTo>
                  <a:cubicBezTo>
                    <a:pt x="112" y="287"/>
                    <a:pt x="100" y="275"/>
                    <a:pt x="109" y="281"/>
                  </a:cubicBezTo>
                  <a:cubicBezTo>
                    <a:pt x="101" y="271"/>
                    <a:pt x="94" y="266"/>
                    <a:pt x="88" y="261"/>
                  </a:cubicBezTo>
                  <a:cubicBezTo>
                    <a:pt x="82" y="257"/>
                    <a:pt x="77" y="254"/>
                    <a:pt x="74" y="248"/>
                  </a:cubicBezTo>
                  <a:cubicBezTo>
                    <a:pt x="63" y="244"/>
                    <a:pt x="89" y="263"/>
                    <a:pt x="84" y="260"/>
                  </a:cubicBezTo>
                  <a:cubicBezTo>
                    <a:pt x="87" y="265"/>
                    <a:pt x="75" y="256"/>
                    <a:pt x="69" y="251"/>
                  </a:cubicBezTo>
                  <a:cubicBezTo>
                    <a:pt x="63" y="246"/>
                    <a:pt x="62" y="239"/>
                    <a:pt x="49" y="225"/>
                  </a:cubicBezTo>
                  <a:cubicBezTo>
                    <a:pt x="50" y="227"/>
                    <a:pt x="51" y="227"/>
                    <a:pt x="52" y="228"/>
                  </a:cubicBezTo>
                  <a:cubicBezTo>
                    <a:pt x="48" y="222"/>
                    <a:pt x="41" y="219"/>
                    <a:pt x="37" y="211"/>
                  </a:cubicBezTo>
                  <a:cubicBezTo>
                    <a:pt x="35" y="210"/>
                    <a:pt x="33" y="208"/>
                    <a:pt x="32" y="206"/>
                  </a:cubicBezTo>
                  <a:cubicBezTo>
                    <a:pt x="30" y="204"/>
                    <a:pt x="29" y="202"/>
                    <a:pt x="28" y="203"/>
                  </a:cubicBezTo>
                  <a:cubicBezTo>
                    <a:pt x="29" y="204"/>
                    <a:pt x="29" y="205"/>
                    <a:pt x="30" y="206"/>
                  </a:cubicBezTo>
                  <a:cubicBezTo>
                    <a:pt x="33" y="210"/>
                    <a:pt x="33" y="210"/>
                    <a:pt x="33" y="210"/>
                  </a:cubicBezTo>
                  <a:cubicBezTo>
                    <a:pt x="35" y="212"/>
                    <a:pt x="36" y="214"/>
                    <a:pt x="38" y="216"/>
                  </a:cubicBezTo>
                  <a:cubicBezTo>
                    <a:pt x="36" y="214"/>
                    <a:pt x="35" y="213"/>
                    <a:pt x="33" y="211"/>
                  </a:cubicBezTo>
                  <a:cubicBezTo>
                    <a:pt x="31" y="209"/>
                    <a:pt x="29" y="207"/>
                    <a:pt x="27" y="205"/>
                  </a:cubicBezTo>
                  <a:cubicBezTo>
                    <a:pt x="26" y="203"/>
                    <a:pt x="24" y="201"/>
                    <a:pt x="22" y="198"/>
                  </a:cubicBezTo>
                  <a:cubicBezTo>
                    <a:pt x="21" y="196"/>
                    <a:pt x="21" y="195"/>
                    <a:pt x="20" y="193"/>
                  </a:cubicBezTo>
                  <a:cubicBezTo>
                    <a:pt x="19" y="192"/>
                    <a:pt x="19" y="191"/>
                    <a:pt x="19" y="191"/>
                  </a:cubicBezTo>
                  <a:cubicBezTo>
                    <a:pt x="19" y="190"/>
                    <a:pt x="18" y="189"/>
                    <a:pt x="18" y="188"/>
                  </a:cubicBezTo>
                  <a:cubicBezTo>
                    <a:pt x="19" y="189"/>
                    <a:pt x="19" y="190"/>
                    <a:pt x="20" y="191"/>
                  </a:cubicBezTo>
                  <a:cubicBezTo>
                    <a:pt x="21" y="192"/>
                    <a:pt x="23" y="194"/>
                    <a:pt x="23" y="195"/>
                  </a:cubicBezTo>
                  <a:cubicBezTo>
                    <a:pt x="23" y="194"/>
                    <a:pt x="23" y="193"/>
                    <a:pt x="22" y="192"/>
                  </a:cubicBezTo>
                  <a:cubicBezTo>
                    <a:pt x="22" y="191"/>
                    <a:pt x="21" y="190"/>
                    <a:pt x="21" y="189"/>
                  </a:cubicBezTo>
                  <a:cubicBezTo>
                    <a:pt x="20" y="188"/>
                    <a:pt x="19" y="186"/>
                    <a:pt x="19" y="185"/>
                  </a:cubicBezTo>
                  <a:cubicBezTo>
                    <a:pt x="20" y="185"/>
                    <a:pt x="21" y="186"/>
                    <a:pt x="22" y="187"/>
                  </a:cubicBezTo>
                  <a:cubicBezTo>
                    <a:pt x="22" y="188"/>
                    <a:pt x="22" y="188"/>
                    <a:pt x="23" y="189"/>
                  </a:cubicBezTo>
                  <a:cubicBezTo>
                    <a:pt x="23" y="190"/>
                    <a:pt x="24" y="192"/>
                    <a:pt x="25" y="193"/>
                  </a:cubicBezTo>
                  <a:cubicBezTo>
                    <a:pt x="25" y="194"/>
                    <a:pt x="26" y="196"/>
                    <a:pt x="27" y="197"/>
                  </a:cubicBezTo>
                  <a:cubicBezTo>
                    <a:pt x="28" y="199"/>
                    <a:pt x="29" y="200"/>
                    <a:pt x="30" y="201"/>
                  </a:cubicBezTo>
                  <a:cubicBezTo>
                    <a:pt x="31" y="204"/>
                    <a:pt x="33" y="206"/>
                    <a:pt x="36" y="208"/>
                  </a:cubicBezTo>
                  <a:cubicBezTo>
                    <a:pt x="35" y="207"/>
                    <a:pt x="34" y="205"/>
                    <a:pt x="33" y="204"/>
                  </a:cubicBezTo>
                  <a:cubicBezTo>
                    <a:pt x="32" y="202"/>
                    <a:pt x="30" y="201"/>
                    <a:pt x="29" y="199"/>
                  </a:cubicBezTo>
                  <a:cubicBezTo>
                    <a:pt x="27" y="196"/>
                    <a:pt x="26" y="194"/>
                    <a:pt x="29" y="196"/>
                  </a:cubicBezTo>
                  <a:cubicBezTo>
                    <a:pt x="27" y="195"/>
                    <a:pt x="26" y="193"/>
                    <a:pt x="25" y="191"/>
                  </a:cubicBezTo>
                  <a:cubicBezTo>
                    <a:pt x="24" y="191"/>
                    <a:pt x="24" y="190"/>
                    <a:pt x="24" y="190"/>
                  </a:cubicBezTo>
                  <a:cubicBezTo>
                    <a:pt x="24" y="189"/>
                    <a:pt x="23" y="189"/>
                    <a:pt x="23" y="188"/>
                  </a:cubicBezTo>
                  <a:cubicBezTo>
                    <a:pt x="23" y="188"/>
                    <a:pt x="23" y="187"/>
                    <a:pt x="23" y="187"/>
                  </a:cubicBezTo>
                  <a:cubicBezTo>
                    <a:pt x="22" y="185"/>
                    <a:pt x="22" y="184"/>
                    <a:pt x="22" y="183"/>
                  </a:cubicBezTo>
                  <a:cubicBezTo>
                    <a:pt x="21" y="182"/>
                    <a:pt x="21" y="182"/>
                    <a:pt x="21" y="182"/>
                  </a:cubicBezTo>
                  <a:cubicBezTo>
                    <a:pt x="21" y="181"/>
                    <a:pt x="20" y="181"/>
                    <a:pt x="21" y="181"/>
                  </a:cubicBezTo>
                  <a:cubicBezTo>
                    <a:pt x="21" y="180"/>
                    <a:pt x="22" y="180"/>
                    <a:pt x="22" y="179"/>
                  </a:cubicBezTo>
                  <a:cubicBezTo>
                    <a:pt x="23" y="180"/>
                    <a:pt x="23" y="180"/>
                    <a:pt x="24" y="181"/>
                  </a:cubicBezTo>
                  <a:cubicBezTo>
                    <a:pt x="24" y="180"/>
                    <a:pt x="25" y="179"/>
                    <a:pt x="27" y="178"/>
                  </a:cubicBezTo>
                  <a:cubicBezTo>
                    <a:pt x="27" y="179"/>
                    <a:pt x="26" y="180"/>
                    <a:pt x="26" y="181"/>
                  </a:cubicBezTo>
                  <a:cubicBezTo>
                    <a:pt x="26" y="181"/>
                    <a:pt x="27" y="180"/>
                    <a:pt x="28" y="180"/>
                  </a:cubicBezTo>
                  <a:cubicBezTo>
                    <a:pt x="29" y="180"/>
                    <a:pt x="30" y="180"/>
                    <a:pt x="30" y="180"/>
                  </a:cubicBezTo>
                  <a:cubicBezTo>
                    <a:pt x="33" y="181"/>
                    <a:pt x="33" y="181"/>
                    <a:pt x="33" y="181"/>
                  </a:cubicBezTo>
                  <a:cubicBezTo>
                    <a:pt x="37" y="181"/>
                    <a:pt x="40" y="183"/>
                    <a:pt x="45" y="184"/>
                  </a:cubicBezTo>
                  <a:cubicBezTo>
                    <a:pt x="40" y="182"/>
                    <a:pt x="38" y="182"/>
                    <a:pt x="37" y="181"/>
                  </a:cubicBezTo>
                  <a:cubicBezTo>
                    <a:pt x="36" y="181"/>
                    <a:pt x="36" y="181"/>
                    <a:pt x="36" y="180"/>
                  </a:cubicBezTo>
                  <a:cubicBezTo>
                    <a:pt x="36" y="180"/>
                    <a:pt x="38" y="179"/>
                    <a:pt x="34" y="178"/>
                  </a:cubicBezTo>
                  <a:cubicBezTo>
                    <a:pt x="40" y="178"/>
                    <a:pt x="43" y="179"/>
                    <a:pt x="46" y="180"/>
                  </a:cubicBezTo>
                  <a:cubicBezTo>
                    <a:pt x="48" y="181"/>
                    <a:pt x="50" y="183"/>
                    <a:pt x="51" y="184"/>
                  </a:cubicBezTo>
                  <a:cubicBezTo>
                    <a:pt x="54" y="187"/>
                    <a:pt x="57" y="190"/>
                    <a:pt x="69" y="198"/>
                  </a:cubicBezTo>
                  <a:cubicBezTo>
                    <a:pt x="66" y="196"/>
                    <a:pt x="58" y="189"/>
                    <a:pt x="63" y="191"/>
                  </a:cubicBezTo>
                  <a:cubicBezTo>
                    <a:pt x="67" y="194"/>
                    <a:pt x="73" y="199"/>
                    <a:pt x="75" y="202"/>
                  </a:cubicBezTo>
                  <a:cubicBezTo>
                    <a:pt x="92" y="213"/>
                    <a:pt x="74" y="199"/>
                    <a:pt x="81" y="203"/>
                  </a:cubicBezTo>
                  <a:cubicBezTo>
                    <a:pt x="83" y="204"/>
                    <a:pt x="84" y="205"/>
                    <a:pt x="85" y="206"/>
                  </a:cubicBezTo>
                  <a:cubicBezTo>
                    <a:pt x="86" y="207"/>
                    <a:pt x="87" y="207"/>
                    <a:pt x="89" y="208"/>
                  </a:cubicBezTo>
                  <a:cubicBezTo>
                    <a:pt x="93" y="210"/>
                    <a:pt x="97" y="211"/>
                    <a:pt x="102" y="213"/>
                  </a:cubicBezTo>
                  <a:cubicBezTo>
                    <a:pt x="102" y="216"/>
                    <a:pt x="102" y="216"/>
                    <a:pt x="102" y="216"/>
                  </a:cubicBezTo>
                  <a:cubicBezTo>
                    <a:pt x="106" y="218"/>
                    <a:pt x="109" y="219"/>
                    <a:pt x="111" y="220"/>
                  </a:cubicBezTo>
                  <a:cubicBezTo>
                    <a:pt x="113" y="221"/>
                    <a:pt x="115" y="221"/>
                    <a:pt x="116" y="222"/>
                  </a:cubicBezTo>
                  <a:cubicBezTo>
                    <a:pt x="118" y="222"/>
                    <a:pt x="118" y="222"/>
                    <a:pt x="119" y="221"/>
                  </a:cubicBezTo>
                  <a:cubicBezTo>
                    <a:pt x="119" y="221"/>
                    <a:pt x="119" y="220"/>
                    <a:pt x="121" y="221"/>
                  </a:cubicBezTo>
                  <a:cubicBezTo>
                    <a:pt x="123" y="221"/>
                    <a:pt x="126" y="222"/>
                    <a:pt x="132" y="224"/>
                  </a:cubicBezTo>
                  <a:cubicBezTo>
                    <a:pt x="131" y="224"/>
                    <a:pt x="130" y="224"/>
                    <a:pt x="129" y="224"/>
                  </a:cubicBezTo>
                  <a:cubicBezTo>
                    <a:pt x="124" y="225"/>
                    <a:pt x="124" y="225"/>
                    <a:pt x="124" y="225"/>
                  </a:cubicBezTo>
                  <a:cubicBezTo>
                    <a:pt x="131" y="226"/>
                    <a:pt x="131" y="226"/>
                    <a:pt x="131" y="226"/>
                  </a:cubicBezTo>
                  <a:cubicBezTo>
                    <a:pt x="134" y="227"/>
                    <a:pt x="134" y="227"/>
                    <a:pt x="134" y="227"/>
                  </a:cubicBezTo>
                  <a:cubicBezTo>
                    <a:pt x="135" y="227"/>
                    <a:pt x="135" y="227"/>
                    <a:pt x="135" y="227"/>
                  </a:cubicBezTo>
                  <a:cubicBezTo>
                    <a:pt x="136" y="226"/>
                    <a:pt x="136" y="226"/>
                    <a:pt x="136" y="226"/>
                  </a:cubicBezTo>
                  <a:cubicBezTo>
                    <a:pt x="136" y="227"/>
                    <a:pt x="137" y="229"/>
                    <a:pt x="137" y="230"/>
                  </a:cubicBezTo>
                  <a:cubicBezTo>
                    <a:pt x="138" y="229"/>
                    <a:pt x="138" y="229"/>
                    <a:pt x="138" y="229"/>
                  </a:cubicBezTo>
                  <a:cubicBezTo>
                    <a:pt x="139" y="229"/>
                    <a:pt x="139" y="228"/>
                    <a:pt x="140" y="228"/>
                  </a:cubicBezTo>
                  <a:cubicBezTo>
                    <a:pt x="134" y="213"/>
                    <a:pt x="132" y="208"/>
                    <a:pt x="129" y="193"/>
                  </a:cubicBezTo>
                  <a:cubicBezTo>
                    <a:pt x="128" y="195"/>
                    <a:pt x="127" y="194"/>
                    <a:pt x="126" y="191"/>
                  </a:cubicBezTo>
                  <a:cubicBezTo>
                    <a:pt x="125" y="190"/>
                    <a:pt x="124" y="188"/>
                    <a:pt x="123" y="185"/>
                  </a:cubicBezTo>
                  <a:cubicBezTo>
                    <a:pt x="123" y="184"/>
                    <a:pt x="122" y="183"/>
                    <a:pt x="122" y="182"/>
                  </a:cubicBezTo>
                  <a:cubicBezTo>
                    <a:pt x="121" y="180"/>
                    <a:pt x="121" y="179"/>
                    <a:pt x="121" y="178"/>
                  </a:cubicBezTo>
                  <a:cubicBezTo>
                    <a:pt x="120" y="171"/>
                    <a:pt x="123" y="181"/>
                    <a:pt x="120" y="168"/>
                  </a:cubicBezTo>
                  <a:cubicBezTo>
                    <a:pt x="122" y="171"/>
                    <a:pt x="124" y="174"/>
                    <a:pt x="124" y="180"/>
                  </a:cubicBezTo>
                  <a:cubicBezTo>
                    <a:pt x="124" y="180"/>
                    <a:pt x="124" y="180"/>
                    <a:pt x="124" y="181"/>
                  </a:cubicBezTo>
                  <a:cubicBezTo>
                    <a:pt x="125" y="181"/>
                    <a:pt x="125" y="182"/>
                    <a:pt x="125" y="182"/>
                  </a:cubicBezTo>
                  <a:cubicBezTo>
                    <a:pt x="126" y="183"/>
                    <a:pt x="127" y="185"/>
                    <a:pt x="127" y="185"/>
                  </a:cubicBezTo>
                  <a:cubicBezTo>
                    <a:pt x="127" y="184"/>
                    <a:pt x="127" y="182"/>
                    <a:pt x="126" y="180"/>
                  </a:cubicBezTo>
                  <a:cubicBezTo>
                    <a:pt x="126" y="179"/>
                    <a:pt x="126" y="178"/>
                    <a:pt x="126" y="177"/>
                  </a:cubicBezTo>
                  <a:cubicBezTo>
                    <a:pt x="125" y="175"/>
                    <a:pt x="125" y="173"/>
                    <a:pt x="124" y="171"/>
                  </a:cubicBezTo>
                  <a:cubicBezTo>
                    <a:pt x="123" y="167"/>
                    <a:pt x="122" y="163"/>
                    <a:pt x="121" y="161"/>
                  </a:cubicBezTo>
                  <a:cubicBezTo>
                    <a:pt x="121" y="162"/>
                    <a:pt x="122" y="165"/>
                    <a:pt x="122" y="166"/>
                  </a:cubicBezTo>
                  <a:cubicBezTo>
                    <a:pt x="119" y="160"/>
                    <a:pt x="117" y="153"/>
                    <a:pt x="115" y="147"/>
                  </a:cubicBezTo>
                  <a:cubicBezTo>
                    <a:pt x="115" y="144"/>
                    <a:pt x="116" y="146"/>
                    <a:pt x="117" y="148"/>
                  </a:cubicBezTo>
                  <a:cubicBezTo>
                    <a:pt x="116" y="144"/>
                    <a:pt x="114" y="142"/>
                    <a:pt x="113" y="136"/>
                  </a:cubicBezTo>
                  <a:cubicBezTo>
                    <a:pt x="115" y="137"/>
                    <a:pt x="116" y="137"/>
                    <a:pt x="119" y="145"/>
                  </a:cubicBezTo>
                  <a:cubicBezTo>
                    <a:pt x="117" y="139"/>
                    <a:pt x="115" y="132"/>
                    <a:pt x="113" y="126"/>
                  </a:cubicBezTo>
                  <a:cubicBezTo>
                    <a:pt x="114" y="125"/>
                    <a:pt x="113" y="116"/>
                    <a:pt x="114" y="119"/>
                  </a:cubicBezTo>
                  <a:cubicBezTo>
                    <a:pt x="114" y="113"/>
                    <a:pt x="112" y="107"/>
                    <a:pt x="111" y="101"/>
                  </a:cubicBezTo>
                  <a:cubicBezTo>
                    <a:pt x="110" y="94"/>
                    <a:pt x="108" y="87"/>
                    <a:pt x="109" y="81"/>
                  </a:cubicBezTo>
                  <a:cubicBezTo>
                    <a:pt x="109" y="80"/>
                    <a:pt x="109" y="80"/>
                    <a:pt x="109" y="79"/>
                  </a:cubicBezTo>
                  <a:cubicBezTo>
                    <a:pt x="109" y="79"/>
                    <a:pt x="109" y="78"/>
                    <a:pt x="109" y="78"/>
                  </a:cubicBezTo>
                  <a:cubicBezTo>
                    <a:pt x="109" y="77"/>
                    <a:pt x="109" y="77"/>
                    <a:pt x="109" y="76"/>
                  </a:cubicBezTo>
                  <a:cubicBezTo>
                    <a:pt x="109" y="74"/>
                    <a:pt x="110" y="72"/>
                    <a:pt x="112" y="72"/>
                  </a:cubicBezTo>
                  <a:cubicBezTo>
                    <a:pt x="112" y="71"/>
                    <a:pt x="113" y="71"/>
                    <a:pt x="114" y="71"/>
                  </a:cubicBezTo>
                  <a:cubicBezTo>
                    <a:pt x="115" y="71"/>
                    <a:pt x="116" y="72"/>
                    <a:pt x="117" y="72"/>
                  </a:cubicBezTo>
                  <a:cubicBezTo>
                    <a:pt x="117" y="74"/>
                    <a:pt x="117" y="75"/>
                    <a:pt x="116" y="76"/>
                  </a:cubicBezTo>
                  <a:cubicBezTo>
                    <a:pt x="119" y="81"/>
                    <a:pt x="118" y="78"/>
                    <a:pt x="118" y="76"/>
                  </a:cubicBezTo>
                  <a:cubicBezTo>
                    <a:pt x="118" y="74"/>
                    <a:pt x="119" y="73"/>
                    <a:pt x="124" y="81"/>
                  </a:cubicBezTo>
                  <a:cubicBezTo>
                    <a:pt x="130" y="94"/>
                    <a:pt x="123" y="87"/>
                    <a:pt x="125" y="92"/>
                  </a:cubicBezTo>
                  <a:cubicBezTo>
                    <a:pt x="129" y="98"/>
                    <a:pt x="135" y="109"/>
                    <a:pt x="138" y="122"/>
                  </a:cubicBezTo>
                  <a:cubicBezTo>
                    <a:pt x="136" y="118"/>
                    <a:pt x="135" y="115"/>
                    <a:pt x="133" y="111"/>
                  </a:cubicBezTo>
                  <a:close/>
                  <a:moveTo>
                    <a:pt x="191" y="117"/>
                  </a:moveTo>
                  <a:cubicBezTo>
                    <a:pt x="192" y="120"/>
                    <a:pt x="193" y="126"/>
                    <a:pt x="191" y="128"/>
                  </a:cubicBezTo>
                  <a:cubicBezTo>
                    <a:pt x="189" y="125"/>
                    <a:pt x="190" y="122"/>
                    <a:pt x="191" y="117"/>
                  </a:cubicBezTo>
                  <a:close/>
                  <a:moveTo>
                    <a:pt x="240" y="106"/>
                  </a:moveTo>
                  <a:cubicBezTo>
                    <a:pt x="239" y="103"/>
                    <a:pt x="239" y="100"/>
                    <a:pt x="240" y="96"/>
                  </a:cubicBezTo>
                  <a:cubicBezTo>
                    <a:pt x="240" y="99"/>
                    <a:pt x="240" y="102"/>
                    <a:pt x="240" y="106"/>
                  </a:cubicBezTo>
                  <a:close/>
                  <a:moveTo>
                    <a:pt x="363" y="278"/>
                  </a:moveTo>
                  <a:cubicBezTo>
                    <a:pt x="363" y="278"/>
                    <a:pt x="363" y="278"/>
                    <a:pt x="363" y="277"/>
                  </a:cubicBezTo>
                  <a:cubicBezTo>
                    <a:pt x="368" y="273"/>
                    <a:pt x="366" y="275"/>
                    <a:pt x="363" y="278"/>
                  </a:cubicBezTo>
                  <a:close/>
                  <a:moveTo>
                    <a:pt x="353" y="287"/>
                  </a:moveTo>
                  <a:cubicBezTo>
                    <a:pt x="353" y="289"/>
                    <a:pt x="353" y="289"/>
                    <a:pt x="354" y="288"/>
                  </a:cubicBezTo>
                  <a:cubicBezTo>
                    <a:pt x="354" y="287"/>
                    <a:pt x="356" y="285"/>
                    <a:pt x="358" y="283"/>
                  </a:cubicBezTo>
                  <a:cubicBezTo>
                    <a:pt x="357" y="283"/>
                    <a:pt x="356" y="284"/>
                    <a:pt x="353" y="287"/>
                  </a:cubicBezTo>
                  <a:close/>
                  <a:moveTo>
                    <a:pt x="40" y="238"/>
                  </a:moveTo>
                  <a:cubicBezTo>
                    <a:pt x="38" y="236"/>
                    <a:pt x="38" y="236"/>
                    <a:pt x="38" y="236"/>
                  </a:cubicBezTo>
                  <a:cubicBezTo>
                    <a:pt x="43" y="240"/>
                    <a:pt x="41" y="239"/>
                    <a:pt x="40" y="2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2" name="Freeform 20254"/>
            <p:cNvSpPr/>
            <p:nvPr/>
          </p:nvSpPr>
          <p:spPr bwMode="auto">
            <a:xfrm>
              <a:off x="3575051" y="2828926"/>
              <a:ext cx="3175" cy="7938"/>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0" y="1"/>
                    <a:pt x="0" y="1"/>
                    <a:pt x="1" y="1"/>
                  </a:cubicBezTo>
                  <a:cubicBezTo>
                    <a:pt x="0" y="0"/>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3" name="Freeform 20255"/>
            <p:cNvSpPr/>
            <p:nvPr/>
          </p:nvSpPr>
          <p:spPr bwMode="auto">
            <a:xfrm>
              <a:off x="3140076" y="2840038"/>
              <a:ext cx="3175" cy="317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4" name="Freeform 20256"/>
            <p:cNvSpPr/>
            <p:nvPr/>
          </p:nvSpPr>
          <p:spPr bwMode="auto">
            <a:xfrm>
              <a:off x="4057651" y="3244851"/>
              <a:ext cx="15875" cy="11113"/>
            </a:xfrm>
            <a:custGeom>
              <a:avLst/>
              <a:gdLst>
                <a:gd name="T0" fmla="*/ 5 w 5"/>
                <a:gd name="T1" fmla="*/ 0 h 3"/>
                <a:gd name="T2" fmla="*/ 0 w 5"/>
                <a:gd name="T3" fmla="*/ 2 h 3"/>
                <a:gd name="T4" fmla="*/ 5 w 5"/>
                <a:gd name="T5" fmla="*/ 0 h 3"/>
              </a:gdLst>
              <a:ahLst/>
              <a:cxnLst>
                <a:cxn ang="0">
                  <a:pos x="T0" y="T1"/>
                </a:cxn>
                <a:cxn ang="0">
                  <a:pos x="T2" y="T3"/>
                </a:cxn>
                <a:cxn ang="0">
                  <a:pos x="T4" y="T5"/>
                </a:cxn>
              </a:cxnLst>
              <a:rect l="0" t="0" r="r" b="b"/>
              <a:pathLst>
                <a:path w="5" h="3">
                  <a:moveTo>
                    <a:pt x="5" y="0"/>
                  </a:moveTo>
                  <a:cubicBezTo>
                    <a:pt x="2" y="1"/>
                    <a:pt x="1" y="2"/>
                    <a:pt x="0" y="2"/>
                  </a:cubicBezTo>
                  <a:cubicBezTo>
                    <a:pt x="0" y="3"/>
                    <a:pt x="1" y="2"/>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5" name="Freeform 20257"/>
            <p:cNvSpPr/>
            <p:nvPr/>
          </p:nvSpPr>
          <p:spPr bwMode="auto">
            <a:xfrm>
              <a:off x="3884613" y="3729038"/>
              <a:ext cx="6350" cy="26988"/>
            </a:xfrm>
            <a:custGeom>
              <a:avLst/>
              <a:gdLst>
                <a:gd name="T0" fmla="*/ 1 w 2"/>
                <a:gd name="T1" fmla="*/ 8 h 8"/>
                <a:gd name="T2" fmla="*/ 2 w 2"/>
                <a:gd name="T3" fmla="*/ 0 h 8"/>
                <a:gd name="T4" fmla="*/ 0 w 2"/>
                <a:gd name="T5" fmla="*/ 7 h 8"/>
                <a:gd name="T6" fmla="*/ 1 w 2"/>
                <a:gd name="T7" fmla="*/ 8 h 8"/>
              </a:gdLst>
              <a:ahLst/>
              <a:cxnLst>
                <a:cxn ang="0">
                  <a:pos x="T0" y="T1"/>
                </a:cxn>
                <a:cxn ang="0">
                  <a:pos x="T2" y="T3"/>
                </a:cxn>
                <a:cxn ang="0">
                  <a:pos x="T4" y="T5"/>
                </a:cxn>
                <a:cxn ang="0">
                  <a:pos x="T6" y="T7"/>
                </a:cxn>
              </a:cxnLst>
              <a:rect l="0" t="0" r="r" b="b"/>
              <a:pathLst>
                <a:path w="2" h="8">
                  <a:moveTo>
                    <a:pt x="1" y="8"/>
                  </a:moveTo>
                  <a:cubicBezTo>
                    <a:pt x="1" y="5"/>
                    <a:pt x="1" y="2"/>
                    <a:pt x="2" y="0"/>
                  </a:cubicBezTo>
                  <a:cubicBezTo>
                    <a:pt x="1" y="4"/>
                    <a:pt x="1" y="5"/>
                    <a:pt x="0" y="7"/>
                  </a:cubicBezTo>
                  <a:cubicBezTo>
                    <a:pt x="0" y="7"/>
                    <a:pt x="1"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6" name="Freeform 20258"/>
            <p:cNvSpPr/>
            <p:nvPr/>
          </p:nvSpPr>
          <p:spPr bwMode="auto">
            <a:xfrm>
              <a:off x="3833813" y="3994151"/>
              <a:ext cx="6350" cy="30163"/>
            </a:xfrm>
            <a:custGeom>
              <a:avLst/>
              <a:gdLst>
                <a:gd name="T0" fmla="*/ 0 w 2"/>
                <a:gd name="T1" fmla="*/ 5 h 9"/>
                <a:gd name="T2" fmla="*/ 1 w 2"/>
                <a:gd name="T3" fmla="*/ 9 h 9"/>
                <a:gd name="T4" fmla="*/ 1 w 2"/>
                <a:gd name="T5" fmla="*/ 9 h 9"/>
                <a:gd name="T6" fmla="*/ 0 w 2"/>
                <a:gd name="T7" fmla="*/ 5 h 9"/>
              </a:gdLst>
              <a:ahLst/>
              <a:cxnLst>
                <a:cxn ang="0">
                  <a:pos x="T0" y="T1"/>
                </a:cxn>
                <a:cxn ang="0">
                  <a:pos x="T2" y="T3"/>
                </a:cxn>
                <a:cxn ang="0">
                  <a:pos x="T4" y="T5"/>
                </a:cxn>
                <a:cxn ang="0">
                  <a:pos x="T6" y="T7"/>
                </a:cxn>
              </a:cxnLst>
              <a:rect l="0" t="0" r="r" b="b"/>
              <a:pathLst>
                <a:path w="2" h="9">
                  <a:moveTo>
                    <a:pt x="0" y="5"/>
                  </a:moveTo>
                  <a:cubicBezTo>
                    <a:pt x="1" y="7"/>
                    <a:pt x="0" y="8"/>
                    <a:pt x="1" y="9"/>
                  </a:cubicBezTo>
                  <a:cubicBezTo>
                    <a:pt x="1" y="9"/>
                    <a:pt x="1" y="9"/>
                    <a:pt x="1" y="9"/>
                  </a:cubicBezTo>
                  <a:cubicBezTo>
                    <a:pt x="2" y="3"/>
                    <a:pt x="1" y="0"/>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7" name="Freeform 20259"/>
            <p:cNvSpPr/>
            <p:nvPr/>
          </p:nvSpPr>
          <p:spPr bwMode="auto">
            <a:xfrm>
              <a:off x="3857626" y="3779838"/>
              <a:ext cx="6350" cy="44450"/>
            </a:xfrm>
            <a:custGeom>
              <a:avLst/>
              <a:gdLst>
                <a:gd name="T0" fmla="*/ 2 w 2"/>
                <a:gd name="T1" fmla="*/ 0 h 13"/>
                <a:gd name="T2" fmla="*/ 0 w 2"/>
                <a:gd name="T3" fmla="*/ 12 h 13"/>
                <a:gd name="T4" fmla="*/ 0 w 2"/>
                <a:gd name="T5" fmla="*/ 11 h 13"/>
                <a:gd name="T6" fmla="*/ 2 w 2"/>
                <a:gd name="T7" fmla="*/ 0 h 13"/>
              </a:gdLst>
              <a:ahLst/>
              <a:cxnLst>
                <a:cxn ang="0">
                  <a:pos x="T0" y="T1"/>
                </a:cxn>
                <a:cxn ang="0">
                  <a:pos x="T2" y="T3"/>
                </a:cxn>
                <a:cxn ang="0">
                  <a:pos x="T4" y="T5"/>
                </a:cxn>
                <a:cxn ang="0">
                  <a:pos x="T6" y="T7"/>
                </a:cxn>
              </a:cxnLst>
              <a:rect l="0" t="0" r="r" b="b"/>
              <a:pathLst>
                <a:path w="2" h="13">
                  <a:moveTo>
                    <a:pt x="2" y="0"/>
                  </a:moveTo>
                  <a:cubicBezTo>
                    <a:pt x="0" y="1"/>
                    <a:pt x="0" y="6"/>
                    <a:pt x="0" y="12"/>
                  </a:cubicBezTo>
                  <a:cubicBezTo>
                    <a:pt x="0" y="12"/>
                    <a:pt x="0" y="12"/>
                    <a:pt x="0" y="11"/>
                  </a:cubicBezTo>
                  <a:cubicBezTo>
                    <a:pt x="2" y="13"/>
                    <a:pt x="2" y="7"/>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8" name="Freeform 20260"/>
            <p:cNvSpPr/>
            <p:nvPr/>
          </p:nvSpPr>
          <p:spPr bwMode="auto">
            <a:xfrm>
              <a:off x="3857626" y="3827463"/>
              <a:ext cx="3175" cy="20638"/>
            </a:xfrm>
            <a:custGeom>
              <a:avLst/>
              <a:gdLst>
                <a:gd name="T0" fmla="*/ 0 w 1"/>
                <a:gd name="T1" fmla="*/ 0 h 6"/>
                <a:gd name="T2" fmla="*/ 0 w 1"/>
                <a:gd name="T3" fmla="*/ 5 h 6"/>
                <a:gd name="T4" fmla="*/ 0 w 1"/>
                <a:gd name="T5" fmla="*/ 0 h 6"/>
              </a:gdLst>
              <a:ahLst/>
              <a:cxnLst>
                <a:cxn ang="0">
                  <a:pos x="T0" y="T1"/>
                </a:cxn>
                <a:cxn ang="0">
                  <a:pos x="T2" y="T3"/>
                </a:cxn>
                <a:cxn ang="0">
                  <a:pos x="T4" y="T5"/>
                </a:cxn>
              </a:cxnLst>
              <a:rect l="0" t="0" r="r" b="b"/>
              <a:pathLst>
                <a:path w="1" h="6">
                  <a:moveTo>
                    <a:pt x="0" y="0"/>
                  </a:moveTo>
                  <a:cubicBezTo>
                    <a:pt x="0" y="2"/>
                    <a:pt x="0" y="4"/>
                    <a:pt x="0" y="5"/>
                  </a:cubicBezTo>
                  <a:cubicBezTo>
                    <a:pt x="1" y="6"/>
                    <a:pt x="0"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9" name="Freeform 20261"/>
            <p:cNvSpPr/>
            <p:nvPr/>
          </p:nvSpPr>
          <p:spPr bwMode="auto">
            <a:xfrm>
              <a:off x="3932238" y="3571876"/>
              <a:ext cx="19050" cy="38100"/>
            </a:xfrm>
            <a:custGeom>
              <a:avLst/>
              <a:gdLst>
                <a:gd name="T0" fmla="*/ 2 w 6"/>
                <a:gd name="T1" fmla="*/ 6 h 11"/>
                <a:gd name="T2" fmla="*/ 1 w 6"/>
                <a:gd name="T3" fmla="*/ 10 h 11"/>
                <a:gd name="T4" fmla="*/ 4 w 6"/>
                <a:gd name="T5" fmla="*/ 4 h 11"/>
                <a:gd name="T6" fmla="*/ 2 w 6"/>
                <a:gd name="T7" fmla="*/ 6 h 11"/>
              </a:gdLst>
              <a:ahLst/>
              <a:cxnLst>
                <a:cxn ang="0">
                  <a:pos x="T0" y="T1"/>
                </a:cxn>
                <a:cxn ang="0">
                  <a:pos x="T2" y="T3"/>
                </a:cxn>
                <a:cxn ang="0">
                  <a:pos x="T4" y="T5"/>
                </a:cxn>
                <a:cxn ang="0">
                  <a:pos x="T6" y="T7"/>
                </a:cxn>
              </a:cxnLst>
              <a:rect l="0" t="0" r="r" b="b"/>
              <a:pathLst>
                <a:path w="6" h="11">
                  <a:moveTo>
                    <a:pt x="2" y="6"/>
                  </a:moveTo>
                  <a:cubicBezTo>
                    <a:pt x="0" y="8"/>
                    <a:pt x="3" y="9"/>
                    <a:pt x="1" y="10"/>
                  </a:cubicBezTo>
                  <a:cubicBezTo>
                    <a:pt x="1" y="11"/>
                    <a:pt x="3" y="7"/>
                    <a:pt x="4" y="4"/>
                  </a:cubicBezTo>
                  <a:cubicBezTo>
                    <a:pt x="6" y="2"/>
                    <a:pt x="6" y="0"/>
                    <a:pt x="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0" name="Freeform 20262"/>
            <p:cNvSpPr/>
            <p:nvPr/>
          </p:nvSpPr>
          <p:spPr bwMode="auto">
            <a:xfrm>
              <a:off x="3843338" y="3776663"/>
              <a:ext cx="6350" cy="20638"/>
            </a:xfrm>
            <a:custGeom>
              <a:avLst/>
              <a:gdLst>
                <a:gd name="T0" fmla="*/ 0 w 4"/>
                <a:gd name="T1" fmla="*/ 13 h 13"/>
                <a:gd name="T2" fmla="*/ 4 w 4"/>
                <a:gd name="T3" fmla="*/ 8 h 13"/>
                <a:gd name="T4" fmla="*/ 2 w 4"/>
                <a:gd name="T5" fmla="*/ 0 h 13"/>
                <a:gd name="T6" fmla="*/ 0 w 4"/>
                <a:gd name="T7" fmla="*/ 13 h 13"/>
              </a:gdLst>
              <a:ahLst/>
              <a:cxnLst>
                <a:cxn ang="0">
                  <a:pos x="T0" y="T1"/>
                </a:cxn>
                <a:cxn ang="0">
                  <a:pos x="T2" y="T3"/>
                </a:cxn>
                <a:cxn ang="0">
                  <a:pos x="T4" y="T5"/>
                </a:cxn>
                <a:cxn ang="0">
                  <a:pos x="T6" y="T7"/>
                </a:cxn>
              </a:cxnLst>
              <a:rect l="0" t="0" r="r" b="b"/>
              <a:pathLst>
                <a:path w="4" h="13">
                  <a:moveTo>
                    <a:pt x="0" y="13"/>
                  </a:moveTo>
                  <a:lnTo>
                    <a:pt x="4" y="8"/>
                  </a:lnTo>
                  <a:lnTo>
                    <a:pt x="2"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1" name="Freeform 20263"/>
            <p:cNvSpPr/>
            <p:nvPr/>
          </p:nvSpPr>
          <p:spPr bwMode="auto">
            <a:xfrm>
              <a:off x="3867151" y="3636963"/>
              <a:ext cx="17463" cy="36513"/>
            </a:xfrm>
            <a:custGeom>
              <a:avLst/>
              <a:gdLst>
                <a:gd name="T0" fmla="*/ 5 w 5"/>
                <a:gd name="T1" fmla="*/ 0 h 11"/>
                <a:gd name="T2" fmla="*/ 0 w 5"/>
                <a:gd name="T3" fmla="*/ 8 h 11"/>
                <a:gd name="T4" fmla="*/ 0 w 5"/>
                <a:gd name="T5" fmla="*/ 11 h 11"/>
                <a:gd name="T6" fmla="*/ 5 w 5"/>
                <a:gd name="T7" fmla="*/ 0 h 11"/>
              </a:gdLst>
              <a:ahLst/>
              <a:cxnLst>
                <a:cxn ang="0">
                  <a:pos x="T0" y="T1"/>
                </a:cxn>
                <a:cxn ang="0">
                  <a:pos x="T2" y="T3"/>
                </a:cxn>
                <a:cxn ang="0">
                  <a:pos x="T4" y="T5"/>
                </a:cxn>
                <a:cxn ang="0">
                  <a:pos x="T6" y="T7"/>
                </a:cxn>
              </a:cxnLst>
              <a:rect l="0" t="0" r="r" b="b"/>
              <a:pathLst>
                <a:path w="5" h="11">
                  <a:moveTo>
                    <a:pt x="5" y="0"/>
                  </a:moveTo>
                  <a:cubicBezTo>
                    <a:pt x="3" y="2"/>
                    <a:pt x="2" y="5"/>
                    <a:pt x="0" y="8"/>
                  </a:cubicBezTo>
                  <a:cubicBezTo>
                    <a:pt x="1" y="8"/>
                    <a:pt x="1" y="10"/>
                    <a:pt x="0" y="11"/>
                  </a:cubicBezTo>
                  <a:cubicBezTo>
                    <a:pt x="2" y="5"/>
                    <a:pt x="5"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2" name="Freeform 20264"/>
            <p:cNvSpPr/>
            <p:nvPr/>
          </p:nvSpPr>
          <p:spPr bwMode="auto">
            <a:xfrm>
              <a:off x="3863976" y="3673476"/>
              <a:ext cx="3175" cy="28575"/>
            </a:xfrm>
            <a:custGeom>
              <a:avLst/>
              <a:gdLst>
                <a:gd name="T0" fmla="*/ 1 w 1"/>
                <a:gd name="T1" fmla="*/ 0 h 8"/>
                <a:gd name="T2" fmla="*/ 0 w 1"/>
                <a:gd name="T3" fmla="*/ 8 h 8"/>
                <a:gd name="T4" fmla="*/ 1 w 1"/>
                <a:gd name="T5" fmla="*/ 0 h 8"/>
              </a:gdLst>
              <a:ahLst/>
              <a:cxnLst>
                <a:cxn ang="0">
                  <a:pos x="T0" y="T1"/>
                </a:cxn>
                <a:cxn ang="0">
                  <a:pos x="T2" y="T3"/>
                </a:cxn>
                <a:cxn ang="0">
                  <a:pos x="T4" y="T5"/>
                </a:cxn>
              </a:cxnLst>
              <a:rect l="0" t="0" r="r" b="b"/>
              <a:pathLst>
                <a:path w="1" h="8">
                  <a:moveTo>
                    <a:pt x="1" y="0"/>
                  </a:moveTo>
                  <a:cubicBezTo>
                    <a:pt x="0" y="3"/>
                    <a:pt x="0" y="6"/>
                    <a:pt x="0" y="8"/>
                  </a:cubicBezTo>
                  <a:cubicBezTo>
                    <a:pt x="0" y="6"/>
                    <a:pt x="1"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3" name="Freeform 20265"/>
            <p:cNvSpPr/>
            <p:nvPr/>
          </p:nvSpPr>
          <p:spPr bwMode="auto">
            <a:xfrm>
              <a:off x="3846513" y="3714751"/>
              <a:ext cx="6350" cy="34925"/>
            </a:xfrm>
            <a:custGeom>
              <a:avLst/>
              <a:gdLst>
                <a:gd name="T0" fmla="*/ 0 w 2"/>
                <a:gd name="T1" fmla="*/ 10 h 10"/>
                <a:gd name="T2" fmla="*/ 1 w 2"/>
                <a:gd name="T3" fmla="*/ 7 h 10"/>
                <a:gd name="T4" fmla="*/ 2 w 2"/>
                <a:gd name="T5" fmla="*/ 0 h 10"/>
                <a:gd name="T6" fmla="*/ 0 w 2"/>
                <a:gd name="T7" fmla="*/ 10 h 10"/>
              </a:gdLst>
              <a:ahLst/>
              <a:cxnLst>
                <a:cxn ang="0">
                  <a:pos x="T0" y="T1"/>
                </a:cxn>
                <a:cxn ang="0">
                  <a:pos x="T2" y="T3"/>
                </a:cxn>
                <a:cxn ang="0">
                  <a:pos x="T4" y="T5"/>
                </a:cxn>
                <a:cxn ang="0">
                  <a:pos x="T6" y="T7"/>
                </a:cxn>
              </a:cxnLst>
              <a:rect l="0" t="0" r="r" b="b"/>
              <a:pathLst>
                <a:path w="2" h="10">
                  <a:moveTo>
                    <a:pt x="0" y="10"/>
                  </a:moveTo>
                  <a:cubicBezTo>
                    <a:pt x="1" y="7"/>
                    <a:pt x="1" y="7"/>
                    <a:pt x="1" y="7"/>
                  </a:cubicBezTo>
                  <a:cubicBezTo>
                    <a:pt x="1" y="5"/>
                    <a:pt x="1" y="3"/>
                    <a:pt x="2" y="0"/>
                  </a:cubicBezTo>
                  <a:cubicBezTo>
                    <a:pt x="1" y="4"/>
                    <a:pt x="0" y="7"/>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4" name="Freeform 20266"/>
            <p:cNvSpPr/>
            <p:nvPr/>
          </p:nvSpPr>
          <p:spPr bwMode="auto">
            <a:xfrm>
              <a:off x="4111626" y="3333751"/>
              <a:ext cx="33338" cy="33338"/>
            </a:xfrm>
            <a:custGeom>
              <a:avLst/>
              <a:gdLst>
                <a:gd name="T0" fmla="*/ 2 w 10"/>
                <a:gd name="T1" fmla="*/ 10 h 10"/>
                <a:gd name="T2" fmla="*/ 9 w 10"/>
                <a:gd name="T3" fmla="*/ 2 h 10"/>
                <a:gd name="T4" fmla="*/ 5 w 10"/>
                <a:gd name="T5" fmla="*/ 5 h 10"/>
                <a:gd name="T6" fmla="*/ 2 w 10"/>
                <a:gd name="T7" fmla="*/ 10 h 10"/>
              </a:gdLst>
              <a:ahLst/>
              <a:cxnLst>
                <a:cxn ang="0">
                  <a:pos x="T0" y="T1"/>
                </a:cxn>
                <a:cxn ang="0">
                  <a:pos x="T2" y="T3"/>
                </a:cxn>
                <a:cxn ang="0">
                  <a:pos x="T4" y="T5"/>
                </a:cxn>
                <a:cxn ang="0">
                  <a:pos x="T6" y="T7"/>
                </a:cxn>
              </a:cxnLst>
              <a:rect l="0" t="0" r="r" b="b"/>
              <a:pathLst>
                <a:path w="10" h="10">
                  <a:moveTo>
                    <a:pt x="2" y="10"/>
                  </a:moveTo>
                  <a:cubicBezTo>
                    <a:pt x="5" y="7"/>
                    <a:pt x="7" y="4"/>
                    <a:pt x="9" y="2"/>
                  </a:cubicBezTo>
                  <a:cubicBezTo>
                    <a:pt x="10" y="0"/>
                    <a:pt x="7" y="2"/>
                    <a:pt x="5" y="5"/>
                  </a:cubicBezTo>
                  <a:cubicBezTo>
                    <a:pt x="3" y="7"/>
                    <a:pt x="0" y="10"/>
                    <a:pt x="2"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5" name="Freeform 20267"/>
            <p:cNvSpPr/>
            <p:nvPr/>
          </p:nvSpPr>
          <p:spPr bwMode="auto">
            <a:xfrm>
              <a:off x="4022726" y="3414713"/>
              <a:ext cx="17463" cy="14288"/>
            </a:xfrm>
            <a:custGeom>
              <a:avLst/>
              <a:gdLst>
                <a:gd name="T0" fmla="*/ 0 w 5"/>
                <a:gd name="T1" fmla="*/ 4 h 4"/>
                <a:gd name="T2" fmla="*/ 5 w 5"/>
                <a:gd name="T3" fmla="*/ 2 h 4"/>
                <a:gd name="T4" fmla="*/ 3 w 5"/>
                <a:gd name="T5" fmla="*/ 0 h 4"/>
                <a:gd name="T6" fmla="*/ 0 w 5"/>
                <a:gd name="T7" fmla="*/ 4 h 4"/>
              </a:gdLst>
              <a:ahLst/>
              <a:cxnLst>
                <a:cxn ang="0">
                  <a:pos x="T0" y="T1"/>
                </a:cxn>
                <a:cxn ang="0">
                  <a:pos x="T2" y="T3"/>
                </a:cxn>
                <a:cxn ang="0">
                  <a:pos x="T4" y="T5"/>
                </a:cxn>
                <a:cxn ang="0">
                  <a:pos x="T6" y="T7"/>
                </a:cxn>
              </a:cxnLst>
              <a:rect l="0" t="0" r="r" b="b"/>
              <a:pathLst>
                <a:path w="5" h="4">
                  <a:moveTo>
                    <a:pt x="0" y="4"/>
                  </a:moveTo>
                  <a:cubicBezTo>
                    <a:pt x="3" y="2"/>
                    <a:pt x="3" y="2"/>
                    <a:pt x="5" y="2"/>
                  </a:cubicBezTo>
                  <a:cubicBezTo>
                    <a:pt x="3" y="0"/>
                    <a:pt x="3" y="0"/>
                    <a:pt x="3" y="0"/>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6" name="Freeform 20268"/>
            <p:cNvSpPr/>
            <p:nvPr/>
          </p:nvSpPr>
          <p:spPr bwMode="auto">
            <a:xfrm>
              <a:off x="4078288" y="3313113"/>
              <a:ext cx="57150" cy="61913"/>
            </a:xfrm>
            <a:custGeom>
              <a:avLst/>
              <a:gdLst>
                <a:gd name="T0" fmla="*/ 7 w 17"/>
                <a:gd name="T1" fmla="*/ 12 h 18"/>
                <a:gd name="T2" fmla="*/ 7 w 17"/>
                <a:gd name="T3" fmla="*/ 9 h 18"/>
                <a:gd name="T4" fmla="*/ 7 w 17"/>
                <a:gd name="T5" fmla="*/ 12 h 18"/>
              </a:gdLst>
              <a:ahLst/>
              <a:cxnLst>
                <a:cxn ang="0">
                  <a:pos x="T0" y="T1"/>
                </a:cxn>
                <a:cxn ang="0">
                  <a:pos x="T2" y="T3"/>
                </a:cxn>
                <a:cxn ang="0">
                  <a:pos x="T4" y="T5"/>
                </a:cxn>
              </a:cxnLst>
              <a:rect l="0" t="0" r="r" b="b"/>
              <a:pathLst>
                <a:path w="17" h="18">
                  <a:moveTo>
                    <a:pt x="7" y="12"/>
                  </a:moveTo>
                  <a:cubicBezTo>
                    <a:pt x="7" y="11"/>
                    <a:pt x="17" y="0"/>
                    <a:pt x="7" y="9"/>
                  </a:cubicBezTo>
                  <a:cubicBezTo>
                    <a:pt x="7" y="11"/>
                    <a:pt x="0" y="18"/>
                    <a:pt x="7"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7" name="Freeform 20269"/>
            <p:cNvSpPr/>
            <p:nvPr/>
          </p:nvSpPr>
          <p:spPr bwMode="auto">
            <a:xfrm>
              <a:off x="4013201" y="3244851"/>
              <a:ext cx="9525" cy="17463"/>
            </a:xfrm>
            <a:custGeom>
              <a:avLst/>
              <a:gdLst>
                <a:gd name="T0" fmla="*/ 0 w 6"/>
                <a:gd name="T1" fmla="*/ 11 h 11"/>
                <a:gd name="T2" fmla="*/ 6 w 6"/>
                <a:gd name="T3" fmla="*/ 7 h 11"/>
                <a:gd name="T4" fmla="*/ 0 w 6"/>
                <a:gd name="T5" fmla="*/ 0 h 11"/>
                <a:gd name="T6" fmla="*/ 0 w 6"/>
                <a:gd name="T7" fmla="*/ 11 h 11"/>
              </a:gdLst>
              <a:ahLst/>
              <a:cxnLst>
                <a:cxn ang="0">
                  <a:pos x="T0" y="T1"/>
                </a:cxn>
                <a:cxn ang="0">
                  <a:pos x="T2" y="T3"/>
                </a:cxn>
                <a:cxn ang="0">
                  <a:pos x="T4" y="T5"/>
                </a:cxn>
                <a:cxn ang="0">
                  <a:pos x="T6" y="T7"/>
                </a:cxn>
              </a:cxnLst>
              <a:rect l="0" t="0" r="r" b="b"/>
              <a:pathLst>
                <a:path w="6" h="11">
                  <a:moveTo>
                    <a:pt x="0" y="11"/>
                  </a:moveTo>
                  <a:lnTo>
                    <a:pt x="6" y="7"/>
                  </a:lnTo>
                  <a:lnTo>
                    <a:pt x="0" y="0"/>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8" name="Freeform 20270"/>
            <p:cNvSpPr/>
            <p:nvPr/>
          </p:nvSpPr>
          <p:spPr bwMode="auto">
            <a:xfrm>
              <a:off x="3897313" y="3009901"/>
              <a:ext cx="34925" cy="65088"/>
            </a:xfrm>
            <a:custGeom>
              <a:avLst/>
              <a:gdLst>
                <a:gd name="T0" fmla="*/ 6 w 10"/>
                <a:gd name="T1" fmla="*/ 3 h 19"/>
                <a:gd name="T2" fmla="*/ 2 w 10"/>
                <a:gd name="T3" fmla="*/ 16 h 19"/>
                <a:gd name="T4" fmla="*/ 6 w 10"/>
                <a:gd name="T5" fmla="*/ 11 h 19"/>
                <a:gd name="T6" fmla="*/ 6 w 10"/>
                <a:gd name="T7" fmla="*/ 3 h 19"/>
              </a:gdLst>
              <a:ahLst/>
              <a:cxnLst>
                <a:cxn ang="0">
                  <a:pos x="T0" y="T1"/>
                </a:cxn>
                <a:cxn ang="0">
                  <a:pos x="T2" y="T3"/>
                </a:cxn>
                <a:cxn ang="0">
                  <a:pos x="T4" y="T5"/>
                </a:cxn>
                <a:cxn ang="0">
                  <a:pos x="T6" y="T7"/>
                </a:cxn>
              </a:cxnLst>
              <a:rect l="0" t="0" r="r" b="b"/>
              <a:pathLst>
                <a:path w="10" h="19">
                  <a:moveTo>
                    <a:pt x="6" y="3"/>
                  </a:moveTo>
                  <a:cubicBezTo>
                    <a:pt x="0" y="14"/>
                    <a:pt x="7" y="6"/>
                    <a:pt x="2" y="16"/>
                  </a:cubicBezTo>
                  <a:cubicBezTo>
                    <a:pt x="1" y="19"/>
                    <a:pt x="6" y="8"/>
                    <a:pt x="6" y="11"/>
                  </a:cubicBezTo>
                  <a:cubicBezTo>
                    <a:pt x="8" y="4"/>
                    <a:pt x="10" y="0"/>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9" name="Freeform 20271"/>
            <p:cNvSpPr/>
            <p:nvPr/>
          </p:nvSpPr>
          <p:spPr bwMode="auto">
            <a:xfrm>
              <a:off x="3914776" y="3048001"/>
              <a:ext cx="3175" cy="12700"/>
            </a:xfrm>
            <a:custGeom>
              <a:avLst/>
              <a:gdLst>
                <a:gd name="T0" fmla="*/ 1 w 1"/>
                <a:gd name="T1" fmla="*/ 0 h 4"/>
                <a:gd name="T2" fmla="*/ 0 w 1"/>
                <a:gd name="T3" fmla="*/ 4 h 4"/>
                <a:gd name="T4" fmla="*/ 1 w 1"/>
                <a:gd name="T5" fmla="*/ 0 h 4"/>
              </a:gdLst>
              <a:ahLst/>
              <a:cxnLst>
                <a:cxn ang="0">
                  <a:pos x="T0" y="T1"/>
                </a:cxn>
                <a:cxn ang="0">
                  <a:pos x="T2" y="T3"/>
                </a:cxn>
                <a:cxn ang="0">
                  <a:pos x="T4" y="T5"/>
                </a:cxn>
              </a:cxnLst>
              <a:rect l="0" t="0" r="r" b="b"/>
              <a:pathLst>
                <a:path w="1" h="4">
                  <a:moveTo>
                    <a:pt x="1" y="0"/>
                  </a:moveTo>
                  <a:cubicBezTo>
                    <a:pt x="1" y="1"/>
                    <a:pt x="0" y="3"/>
                    <a:pt x="0" y="4"/>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0" name="Freeform 20272"/>
            <p:cNvSpPr/>
            <p:nvPr/>
          </p:nvSpPr>
          <p:spPr bwMode="auto">
            <a:xfrm>
              <a:off x="3265488" y="4941888"/>
              <a:ext cx="3175" cy="26988"/>
            </a:xfrm>
            <a:custGeom>
              <a:avLst/>
              <a:gdLst>
                <a:gd name="T0" fmla="*/ 0 w 2"/>
                <a:gd name="T1" fmla="*/ 0 h 17"/>
                <a:gd name="T2" fmla="*/ 0 w 2"/>
                <a:gd name="T3" fmla="*/ 17 h 17"/>
                <a:gd name="T4" fmla="*/ 2 w 2"/>
                <a:gd name="T5" fmla="*/ 6 h 17"/>
                <a:gd name="T6" fmla="*/ 0 w 2"/>
                <a:gd name="T7" fmla="*/ 0 h 17"/>
              </a:gdLst>
              <a:ahLst/>
              <a:cxnLst>
                <a:cxn ang="0">
                  <a:pos x="T0" y="T1"/>
                </a:cxn>
                <a:cxn ang="0">
                  <a:pos x="T2" y="T3"/>
                </a:cxn>
                <a:cxn ang="0">
                  <a:pos x="T4" y="T5"/>
                </a:cxn>
                <a:cxn ang="0">
                  <a:pos x="T6" y="T7"/>
                </a:cxn>
              </a:cxnLst>
              <a:rect l="0" t="0" r="r" b="b"/>
              <a:pathLst>
                <a:path w="2" h="17">
                  <a:moveTo>
                    <a:pt x="0" y="0"/>
                  </a:moveTo>
                  <a:lnTo>
                    <a:pt x="0" y="17"/>
                  </a:lnTo>
                  <a:lnTo>
                    <a:pt x="2" y="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1" name="Freeform 20273"/>
            <p:cNvSpPr/>
            <p:nvPr/>
          </p:nvSpPr>
          <p:spPr bwMode="auto">
            <a:xfrm>
              <a:off x="3268663" y="4995863"/>
              <a:ext cx="11113" cy="23813"/>
            </a:xfrm>
            <a:custGeom>
              <a:avLst/>
              <a:gdLst>
                <a:gd name="T0" fmla="*/ 3 w 3"/>
                <a:gd name="T1" fmla="*/ 0 h 7"/>
                <a:gd name="T2" fmla="*/ 0 w 3"/>
                <a:gd name="T3" fmla="*/ 2 h 7"/>
                <a:gd name="T4" fmla="*/ 3 w 3"/>
                <a:gd name="T5" fmla="*/ 7 h 7"/>
                <a:gd name="T6" fmla="*/ 3 w 3"/>
                <a:gd name="T7" fmla="*/ 0 h 7"/>
              </a:gdLst>
              <a:ahLst/>
              <a:cxnLst>
                <a:cxn ang="0">
                  <a:pos x="T0" y="T1"/>
                </a:cxn>
                <a:cxn ang="0">
                  <a:pos x="T2" y="T3"/>
                </a:cxn>
                <a:cxn ang="0">
                  <a:pos x="T4" y="T5"/>
                </a:cxn>
                <a:cxn ang="0">
                  <a:pos x="T6" y="T7"/>
                </a:cxn>
              </a:cxnLst>
              <a:rect l="0" t="0" r="r" b="b"/>
              <a:pathLst>
                <a:path w="3" h="7">
                  <a:moveTo>
                    <a:pt x="3" y="0"/>
                  </a:moveTo>
                  <a:cubicBezTo>
                    <a:pt x="0" y="2"/>
                    <a:pt x="0" y="2"/>
                    <a:pt x="0" y="2"/>
                  </a:cubicBezTo>
                  <a:cubicBezTo>
                    <a:pt x="3" y="7"/>
                    <a:pt x="3" y="7"/>
                    <a:pt x="3" y="7"/>
                  </a:cubicBezTo>
                  <a:cubicBezTo>
                    <a:pt x="2" y="5"/>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2" name="Freeform 20274"/>
            <p:cNvSpPr/>
            <p:nvPr/>
          </p:nvSpPr>
          <p:spPr bwMode="auto">
            <a:xfrm>
              <a:off x="3435351" y="2887663"/>
              <a:ext cx="6350" cy="23813"/>
            </a:xfrm>
            <a:custGeom>
              <a:avLst/>
              <a:gdLst>
                <a:gd name="T0" fmla="*/ 2 w 2"/>
                <a:gd name="T1" fmla="*/ 1 h 7"/>
                <a:gd name="T2" fmla="*/ 1 w 2"/>
                <a:gd name="T3" fmla="*/ 0 h 7"/>
                <a:gd name="T4" fmla="*/ 0 w 2"/>
                <a:gd name="T5" fmla="*/ 7 h 7"/>
                <a:gd name="T6" fmla="*/ 2 w 2"/>
                <a:gd name="T7" fmla="*/ 1 h 7"/>
              </a:gdLst>
              <a:ahLst/>
              <a:cxnLst>
                <a:cxn ang="0">
                  <a:pos x="T0" y="T1"/>
                </a:cxn>
                <a:cxn ang="0">
                  <a:pos x="T2" y="T3"/>
                </a:cxn>
                <a:cxn ang="0">
                  <a:pos x="T4" y="T5"/>
                </a:cxn>
                <a:cxn ang="0">
                  <a:pos x="T6" y="T7"/>
                </a:cxn>
              </a:cxnLst>
              <a:rect l="0" t="0" r="r" b="b"/>
              <a:pathLst>
                <a:path w="2" h="7">
                  <a:moveTo>
                    <a:pt x="2" y="1"/>
                  </a:moveTo>
                  <a:cubicBezTo>
                    <a:pt x="1" y="0"/>
                    <a:pt x="1" y="0"/>
                    <a:pt x="1" y="0"/>
                  </a:cubicBezTo>
                  <a:cubicBezTo>
                    <a:pt x="0" y="2"/>
                    <a:pt x="0" y="3"/>
                    <a:pt x="0" y="7"/>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3" name="Freeform 20275"/>
            <p:cNvSpPr/>
            <p:nvPr/>
          </p:nvSpPr>
          <p:spPr bwMode="auto">
            <a:xfrm>
              <a:off x="3330576" y="3190876"/>
              <a:ext cx="6350" cy="23813"/>
            </a:xfrm>
            <a:custGeom>
              <a:avLst/>
              <a:gdLst>
                <a:gd name="T0" fmla="*/ 1 w 2"/>
                <a:gd name="T1" fmla="*/ 6 h 7"/>
                <a:gd name="T2" fmla="*/ 2 w 2"/>
                <a:gd name="T3" fmla="*/ 7 h 7"/>
                <a:gd name="T4" fmla="*/ 0 w 2"/>
                <a:gd name="T5" fmla="*/ 0 h 7"/>
                <a:gd name="T6" fmla="*/ 1 w 2"/>
                <a:gd name="T7" fmla="*/ 6 h 7"/>
              </a:gdLst>
              <a:ahLst/>
              <a:cxnLst>
                <a:cxn ang="0">
                  <a:pos x="T0" y="T1"/>
                </a:cxn>
                <a:cxn ang="0">
                  <a:pos x="T2" y="T3"/>
                </a:cxn>
                <a:cxn ang="0">
                  <a:pos x="T4" y="T5"/>
                </a:cxn>
                <a:cxn ang="0">
                  <a:pos x="T6" y="T7"/>
                </a:cxn>
              </a:cxnLst>
              <a:rect l="0" t="0" r="r" b="b"/>
              <a:pathLst>
                <a:path w="2" h="7">
                  <a:moveTo>
                    <a:pt x="1" y="6"/>
                  </a:moveTo>
                  <a:cubicBezTo>
                    <a:pt x="2" y="7"/>
                    <a:pt x="2" y="7"/>
                    <a:pt x="2" y="7"/>
                  </a:cubicBezTo>
                  <a:cubicBezTo>
                    <a:pt x="1" y="5"/>
                    <a:pt x="0" y="3"/>
                    <a:pt x="0"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4" name="Freeform 20276"/>
            <p:cNvSpPr/>
            <p:nvPr/>
          </p:nvSpPr>
          <p:spPr bwMode="auto">
            <a:xfrm>
              <a:off x="3173413" y="2857501"/>
              <a:ext cx="14288" cy="39688"/>
            </a:xfrm>
            <a:custGeom>
              <a:avLst/>
              <a:gdLst>
                <a:gd name="T0" fmla="*/ 0 w 4"/>
                <a:gd name="T1" fmla="*/ 2 h 12"/>
                <a:gd name="T2" fmla="*/ 4 w 4"/>
                <a:gd name="T3" fmla="*/ 12 h 12"/>
                <a:gd name="T4" fmla="*/ 0 w 4"/>
                <a:gd name="T5" fmla="*/ 2 h 12"/>
              </a:gdLst>
              <a:ahLst/>
              <a:cxnLst>
                <a:cxn ang="0">
                  <a:pos x="T0" y="T1"/>
                </a:cxn>
                <a:cxn ang="0">
                  <a:pos x="T2" y="T3"/>
                </a:cxn>
                <a:cxn ang="0">
                  <a:pos x="T4" y="T5"/>
                </a:cxn>
              </a:cxnLst>
              <a:rect l="0" t="0" r="r" b="b"/>
              <a:pathLst>
                <a:path w="4" h="12">
                  <a:moveTo>
                    <a:pt x="0" y="2"/>
                  </a:moveTo>
                  <a:cubicBezTo>
                    <a:pt x="1" y="5"/>
                    <a:pt x="3" y="9"/>
                    <a:pt x="4" y="12"/>
                  </a:cubicBezTo>
                  <a:cubicBezTo>
                    <a:pt x="1" y="5"/>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5" name="Freeform 20277"/>
            <p:cNvSpPr/>
            <p:nvPr/>
          </p:nvSpPr>
          <p:spPr bwMode="auto">
            <a:xfrm>
              <a:off x="5437188" y="5207001"/>
              <a:ext cx="6350" cy="20638"/>
            </a:xfrm>
            <a:custGeom>
              <a:avLst/>
              <a:gdLst>
                <a:gd name="T0" fmla="*/ 1 w 2"/>
                <a:gd name="T1" fmla="*/ 2 h 6"/>
                <a:gd name="T2" fmla="*/ 2 w 2"/>
                <a:gd name="T3" fmla="*/ 5 h 6"/>
                <a:gd name="T4" fmla="*/ 1 w 2"/>
                <a:gd name="T5" fmla="*/ 2 h 6"/>
              </a:gdLst>
              <a:ahLst/>
              <a:cxnLst>
                <a:cxn ang="0">
                  <a:pos x="T0" y="T1"/>
                </a:cxn>
                <a:cxn ang="0">
                  <a:pos x="T2" y="T3"/>
                </a:cxn>
                <a:cxn ang="0">
                  <a:pos x="T4" y="T5"/>
                </a:cxn>
              </a:cxnLst>
              <a:rect l="0" t="0" r="r" b="b"/>
              <a:pathLst>
                <a:path w="2" h="6">
                  <a:moveTo>
                    <a:pt x="1" y="2"/>
                  </a:moveTo>
                  <a:cubicBezTo>
                    <a:pt x="0" y="6"/>
                    <a:pt x="2" y="5"/>
                    <a:pt x="2" y="5"/>
                  </a:cubicBezTo>
                  <a:cubicBezTo>
                    <a:pt x="2" y="0"/>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6" name="Freeform 20278"/>
            <p:cNvSpPr/>
            <p:nvPr/>
          </p:nvSpPr>
          <p:spPr bwMode="auto">
            <a:xfrm>
              <a:off x="5467351" y="4995863"/>
              <a:ext cx="3175" cy="26988"/>
            </a:xfrm>
            <a:custGeom>
              <a:avLst/>
              <a:gdLst>
                <a:gd name="T0" fmla="*/ 0 w 1"/>
                <a:gd name="T1" fmla="*/ 7 h 8"/>
                <a:gd name="T2" fmla="*/ 1 w 1"/>
                <a:gd name="T3" fmla="*/ 8 h 8"/>
                <a:gd name="T4" fmla="*/ 1 w 1"/>
                <a:gd name="T5" fmla="*/ 0 h 8"/>
                <a:gd name="T6" fmla="*/ 0 w 1"/>
                <a:gd name="T7" fmla="*/ 7 h 8"/>
              </a:gdLst>
              <a:ahLst/>
              <a:cxnLst>
                <a:cxn ang="0">
                  <a:pos x="T0" y="T1"/>
                </a:cxn>
                <a:cxn ang="0">
                  <a:pos x="T2" y="T3"/>
                </a:cxn>
                <a:cxn ang="0">
                  <a:pos x="T4" y="T5"/>
                </a:cxn>
                <a:cxn ang="0">
                  <a:pos x="T6" y="T7"/>
                </a:cxn>
              </a:cxnLst>
              <a:rect l="0" t="0" r="r" b="b"/>
              <a:pathLst>
                <a:path w="1" h="8">
                  <a:moveTo>
                    <a:pt x="0" y="7"/>
                  </a:moveTo>
                  <a:cubicBezTo>
                    <a:pt x="1" y="8"/>
                    <a:pt x="1" y="8"/>
                    <a:pt x="1" y="8"/>
                  </a:cubicBezTo>
                  <a:cubicBezTo>
                    <a:pt x="1" y="5"/>
                    <a:pt x="1" y="2"/>
                    <a:pt x="1" y="0"/>
                  </a:cubicBezTo>
                  <a:cubicBezTo>
                    <a:pt x="1" y="2"/>
                    <a:pt x="1" y="5"/>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7" name="Freeform 20279"/>
            <p:cNvSpPr/>
            <p:nvPr/>
          </p:nvSpPr>
          <p:spPr bwMode="auto">
            <a:xfrm>
              <a:off x="5487988" y="4845051"/>
              <a:ext cx="44450" cy="112713"/>
            </a:xfrm>
            <a:custGeom>
              <a:avLst/>
              <a:gdLst>
                <a:gd name="T0" fmla="*/ 13 w 13"/>
                <a:gd name="T1" fmla="*/ 0 h 33"/>
                <a:gd name="T2" fmla="*/ 7 w 13"/>
                <a:gd name="T3" fmla="*/ 12 h 33"/>
                <a:gd name="T4" fmla="*/ 2 w 13"/>
                <a:gd name="T5" fmla="*/ 27 h 33"/>
                <a:gd name="T6" fmla="*/ 0 w 13"/>
                <a:gd name="T7" fmla="*/ 28 h 33"/>
                <a:gd name="T8" fmla="*/ 1 w 13"/>
                <a:gd name="T9" fmla="*/ 33 h 33"/>
                <a:gd name="T10" fmla="*/ 4 w 13"/>
                <a:gd name="T11" fmla="*/ 24 h 33"/>
                <a:gd name="T12" fmla="*/ 7 w 13"/>
                <a:gd name="T13" fmla="*/ 15 h 33"/>
                <a:gd name="T14" fmla="*/ 13 w 13"/>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33">
                  <a:moveTo>
                    <a:pt x="13" y="0"/>
                  </a:moveTo>
                  <a:cubicBezTo>
                    <a:pt x="10" y="2"/>
                    <a:pt x="9" y="6"/>
                    <a:pt x="7" y="12"/>
                  </a:cubicBezTo>
                  <a:cubicBezTo>
                    <a:pt x="5" y="17"/>
                    <a:pt x="3" y="23"/>
                    <a:pt x="2" y="27"/>
                  </a:cubicBezTo>
                  <a:cubicBezTo>
                    <a:pt x="0" y="28"/>
                    <a:pt x="0" y="28"/>
                    <a:pt x="0" y="28"/>
                  </a:cubicBezTo>
                  <a:cubicBezTo>
                    <a:pt x="1" y="33"/>
                    <a:pt x="1" y="33"/>
                    <a:pt x="1" y="33"/>
                  </a:cubicBezTo>
                  <a:cubicBezTo>
                    <a:pt x="2" y="30"/>
                    <a:pt x="3" y="27"/>
                    <a:pt x="4" y="24"/>
                  </a:cubicBezTo>
                  <a:cubicBezTo>
                    <a:pt x="5" y="21"/>
                    <a:pt x="6" y="18"/>
                    <a:pt x="7" y="15"/>
                  </a:cubicBezTo>
                  <a:cubicBezTo>
                    <a:pt x="9" y="9"/>
                    <a:pt x="11" y="3"/>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8" name="Freeform 20280"/>
            <p:cNvSpPr/>
            <p:nvPr/>
          </p:nvSpPr>
          <p:spPr bwMode="auto">
            <a:xfrm>
              <a:off x="5580063" y="4743451"/>
              <a:ext cx="15875" cy="41275"/>
            </a:xfrm>
            <a:custGeom>
              <a:avLst/>
              <a:gdLst>
                <a:gd name="T0" fmla="*/ 4 w 5"/>
                <a:gd name="T1" fmla="*/ 6 h 12"/>
                <a:gd name="T2" fmla="*/ 0 w 5"/>
                <a:gd name="T3" fmla="*/ 12 h 12"/>
                <a:gd name="T4" fmla="*/ 1 w 5"/>
                <a:gd name="T5" fmla="*/ 11 h 12"/>
                <a:gd name="T6" fmla="*/ 4 w 5"/>
                <a:gd name="T7" fmla="*/ 6 h 12"/>
              </a:gdLst>
              <a:ahLst/>
              <a:cxnLst>
                <a:cxn ang="0">
                  <a:pos x="T0" y="T1"/>
                </a:cxn>
                <a:cxn ang="0">
                  <a:pos x="T2" y="T3"/>
                </a:cxn>
                <a:cxn ang="0">
                  <a:pos x="T4" y="T5"/>
                </a:cxn>
                <a:cxn ang="0">
                  <a:pos x="T6" y="T7"/>
                </a:cxn>
              </a:cxnLst>
              <a:rect l="0" t="0" r="r" b="b"/>
              <a:pathLst>
                <a:path w="5" h="12">
                  <a:moveTo>
                    <a:pt x="4" y="6"/>
                  </a:moveTo>
                  <a:cubicBezTo>
                    <a:pt x="2" y="7"/>
                    <a:pt x="5" y="0"/>
                    <a:pt x="0" y="12"/>
                  </a:cubicBezTo>
                  <a:cubicBezTo>
                    <a:pt x="1" y="11"/>
                    <a:pt x="1" y="11"/>
                    <a:pt x="1" y="11"/>
                  </a:cubicBezTo>
                  <a:cubicBezTo>
                    <a:pt x="2" y="10"/>
                    <a:pt x="2" y="8"/>
                    <a:pt x="4"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9" name="Freeform 20281"/>
            <p:cNvSpPr/>
            <p:nvPr/>
          </p:nvSpPr>
          <p:spPr bwMode="auto">
            <a:xfrm>
              <a:off x="5576888" y="4770438"/>
              <a:ext cx="15875" cy="26988"/>
            </a:xfrm>
            <a:custGeom>
              <a:avLst/>
              <a:gdLst>
                <a:gd name="T0" fmla="*/ 2 w 5"/>
                <a:gd name="T1" fmla="*/ 3 h 8"/>
                <a:gd name="T2" fmla="*/ 2 w 5"/>
                <a:gd name="T3" fmla="*/ 3 h 8"/>
              </a:gdLst>
              <a:ahLst/>
              <a:cxnLst>
                <a:cxn ang="0">
                  <a:pos x="T0" y="T1"/>
                </a:cxn>
                <a:cxn ang="0">
                  <a:pos x="T2" y="T3"/>
                </a:cxn>
              </a:cxnLst>
              <a:rect l="0" t="0" r="r" b="b"/>
              <a:pathLst>
                <a:path w="5" h="8">
                  <a:moveTo>
                    <a:pt x="2" y="3"/>
                  </a:moveTo>
                  <a:cubicBezTo>
                    <a:pt x="0" y="8"/>
                    <a:pt x="5" y="0"/>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0" name="Freeform 20282"/>
            <p:cNvSpPr/>
            <p:nvPr/>
          </p:nvSpPr>
          <p:spPr bwMode="auto">
            <a:xfrm>
              <a:off x="5613401" y="4681538"/>
              <a:ext cx="23813" cy="41275"/>
            </a:xfrm>
            <a:custGeom>
              <a:avLst/>
              <a:gdLst>
                <a:gd name="T0" fmla="*/ 2 w 7"/>
                <a:gd name="T1" fmla="*/ 5 h 12"/>
                <a:gd name="T2" fmla="*/ 0 w 7"/>
                <a:gd name="T3" fmla="*/ 12 h 12"/>
                <a:gd name="T4" fmla="*/ 3 w 7"/>
                <a:gd name="T5" fmla="*/ 8 h 12"/>
                <a:gd name="T6" fmla="*/ 2 w 7"/>
                <a:gd name="T7" fmla="*/ 5 h 12"/>
              </a:gdLst>
              <a:ahLst/>
              <a:cxnLst>
                <a:cxn ang="0">
                  <a:pos x="T0" y="T1"/>
                </a:cxn>
                <a:cxn ang="0">
                  <a:pos x="T2" y="T3"/>
                </a:cxn>
                <a:cxn ang="0">
                  <a:pos x="T4" y="T5"/>
                </a:cxn>
                <a:cxn ang="0">
                  <a:pos x="T6" y="T7"/>
                </a:cxn>
              </a:cxnLst>
              <a:rect l="0" t="0" r="r" b="b"/>
              <a:pathLst>
                <a:path w="7" h="12">
                  <a:moveTo>
                    <a:pt x="2" y="5"/>
                  </a:moveTo>
                  <a:cubicBezTo>
                    <a:pt x="0" y="12"/>
                    <a:pt x="0" y="12"/>
                    <a:pt x="0" y="12"/>
                  </a:cubicBezTo>
                  <a:cubicBezTo>
                    <a:pt x="1" y="11"/>
                    <a:pt x="4" y="5"/>
                    <a:pt x="3" y="8"/>
                  </a:cubicBezTo>
                  <a:cubicBezTo>
                    <a:pt x="7" y="0"/>
                    <a:pt x="5" y="2"/>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1" name="Freeform 20283"/>
            <p:cNvSpPr/>
            <p:nvPr/>
          </p:nvSpPr>
          <p:spPr bwMode="auto">
            <a:xfrm>
              <a:off x="5619751" y="4675188"/>
              <a:ext cx="7938" cy="11113"/>
            </a:xfrm>
            <a:custGeom>
              <a:avLst/>
              <a:gdLst>
                <a:gd name="T0" fmla="*/ 2 w 2"/>
                <a:gd name="T1" fmla="*/ 0 h 3"/>
                <a:gd name="T2" fmla="*/ 0 w 2"/>
                <a:gd name="T3" fmla="*/ 3 h 3"/>
                <a:gd name="T4" fmla="*/ 2 w 2"/>
                <a:gd name="T5" fmla="*/ 0 h 3"/>
              </a:gdLst>
              <a:ahLst/>
              <a:cxnLst>
                <a:cxn ang="0">
                  <a:pos x="T0" y="T1"/>
                </a:cxn>
                <a:cxn ang="0">
                  <a:pos x="T2" y="T3"/>
                </a:cxn>
                <a:cxn ang="0">
                  <a:pos x="T4" y="T5"/>
                </a:cxn>
              </a:cxnLst>
              <a:rect l="0" t="0" r="r" b="b"/>
              <a:pathLst>
                <a:path w="2" h="3">
                  <a:moveTo>
                    <a:pt x="2" y="0"/>
                  </a:moveTo>
                  <a:cubicBezTo>
                    <a:pt x="0" y="3"/>
                    <a:pt x="0" y="3"/>
                    <a:pt x="0" y="3"/>
                  </a:cubicBezTo>
                  <a:cubicBezTo>
                    <a:pt x="1" y="3"/>
                    <a:pt x="1" y="2"/>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2" name="Freeform 20284"/>
            <p:cNvSpPr/>
            <p:nvPr/>
          </p:nvSpPr>
          <p:spPr bwMode="auto">
            <a:xfrm>
              <a:off x="5610226" y="4686301"/>
              <a:ext cx="9525" cy="26988"/>
            </a:xfrm>
            <a:custGeom>
              <a:avLst/>
              <a:gdLst>
                <a:gd name="T0" fmla="*/ 0 w 3"/>
                <a:gd name="T1" fmla="*/ 8 h 8"/>
                <a:gd name="T2" fmla="*/ 3 w 3"/>
                <a:gd name="T3" fmla="*/ 0 h 8"/>
                <a:gd name="T4" fmla="*/ 2 w 3"/>
                <a:gd name="T5" fmla="*/ 4 h 8"/>
                <a:gd name="T6" fmla="*/ 0 w 3"/>
                <a:gd name="T7" fmla="*/ 8 h 8"/>
              </a:gdLst>
              <a:ahLst/>
              <a:cxnLst>
                <a:cxn ang="0">
                  <a:pos x="T0" y="T1"/>
                </a:cxn>
                <a:cxn ang="0">
                  <a:pos x="T2" y="T3"/>
                </a:cxn>
                <a:cxn ang="0">
                  <a:pos x="T4" y="T5"/>
                </a:cxn>
                <a:cxn ang="0">
                  <a:pos x="T6" y="T7"/>
                </a:cxn>
              </a:cxnLst>
              <a:rect l="0" t="0" r="r" b="b"/>
              <a:pathLst>
                <a:path w="3" h="8">
                  <a:moveTo>
                    <a:pt x="0" y="8"/>
                  </a:moveTo>
                  <a:cubicBezTo>
                    <a:pt x="3" y="0"/>
                    <a:pt x="3" y="0"/>
                    <a:pt x="3" y="0"/>
                  </a:cubicBezTo>
                  <a:cubicBezTo>
                    <a:pt x="2" y="1"/>
                    <a:pt x="2" y="1"/>
                    <a:pt x="2" y="4"/>
                  </a:cubicBezTo>
                  <a:cubicBezTo>
                    <a:pt x="1" y="3"/>
                    <a:pt x="1" y="5"/>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3" name="Freeform 20285"/>
            <p:cNvSpPr/>
            <p:nvPr/>
          </p:nvSpPr>
          <p:spPr bwMode="auto">
            <a:xfrm>
              <a:off x="5572126" y="4725988"/>
              <a:ext cx="31750" cy="47625"/>
            </a:xfrm>
            <a:custGeom>
              <a:avLst/>
              <a:gdLst>
                <a:gd name="T0" fmla="*/ 9 w 9"/>
                <a:gd name="T1" fmla="*/ 0 h 14"/>
                <a:gd name="T2" fmla="*/ 6 w 9"/>
                <a:gd name="T3" fmla="*/ 1 h 14"/>
                <a:gd name="T4" fmla="*/ 9 w 9"/>
                <a:gd name="T5" fmla="*/ 0 h 14"/>
              </a:gdLst>
              <a:ahLst/>
              <a:cxnLst>
                <a:cxn ang="0">
                  <a:pos x="T0" y="T1"/>
                </a:cxn>
                <a:cxn ang="0">
                  <a:pos x="T2" y="T3"/>
                </a:cxn>
                <a:cxn ang="0">
                  <a:pos x="T4" y="T5"/>
                </a:cxn>
              </a:cxnLst>
              <a:rect l="0" t="0" r="r" b="b"/>
              <a:pathLst>
                <a:path w="9" h="14">
                  <a:moveTo>
                    <a:pt x="9" y="0"/>
                  </a:moveTo>
                  <a:cubicBezTo>
                    <a:pt x="6" y="4"/>
                    <a:pt x="4" y="8"/>
                    <a:pt x="6" y="1"/>
                  </a:cubicBezTo>
                  <a:cubicBezTo>
                    <a:pt x="0" y="14"/>
                    <a:pt x="3" y="13"/>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4" name="Freeform 20286"/>
            <p:cNvSpPr/>
            <p:nvPr/>
          </p:nvSpPr>
          <p:spPr bwMode="auto">
            <a:xfrm>
              <a:off x="5511801" y="4832351"/>
              <a:ext cx="17463" cy="33338"/>
            </a:xfrm>
            <a:custGeom>
              <a:avLst/>
              <a:gdLst>
                <a:gd name="T0" fmla="*/ 4 w 5"/>
                <a:gd name="T1" fmla="*/ 0 h 10"/>
                <a:gd name="T2" fmla="*/ 1 w 5"/>
                <a:gd name="T3" fmla="*/ 5 h 10"/>
                <a:gd name="T4" fmla="*/ 0 w 5"/>
                <a:gd name="T5" fmla="*/ 10 h 10"/>
                <a:gd name="T6" fmla="*/ 4 w 5"/>
                <a:gd name="T7" fmla="*/ 0 h 10"/>
              </a:gdLst>
              <a:ahLst/>
              <a:cxnLst>
                <a:cxn ang="0">
                  <a:pos x="T0" y="T1"/>
                </a:cxn>
                <a:cxn ang="0">
                  <a:pos x="T2" y="T3"/>
                </a:cxn>
                <a:cxn ang="0">
                  <a:pos x="T4" y="T5"/>
                </a:cxn>
                <a:cxn ang="0">
                  <a:pos x="T6" y="T7"/>
                </a:cxn>
              </a:cxnLst>
              <a:rect l="0" t="0" r="r" b="b"/>
              <a:pathLst>
                <a:path w="5" h="10">
                  <a:moveTo>
                    <a:pt x="4" y="0"/>
                  </a:moveTo>
                  <a:cubicBezTo>
                    <a:pt x="1" y="5"/>
                    <a:pt x="1" y="5"/>
                    <a:pt x="1" y="5"/>
                  </a:cubicBezTo>
                  <a:cubicBezTo>
                    <a:pt x="0" y="10"/>
                    <a:pt x="0" y="10"/>
                    <a:pt x="0" y="10"/>
                  </a:cubicBezTo>
                  <a:cubicBezTo>
                    <a:pt x="1" y="7"/>
                    <a:pt x="5"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5" name="Freeform 20287"/>
            <p:cNvSpPr/>
            <p:nvPr/>
          </p:nvSpPr>
          <p:spPr bwMode="auto">
            <a:xfrm>
              <a:off x="5684838" y="4559301"/>
              <a:ext cx="20638" cy="23813"/>
            </a:xfrm>
            <a:custGeom>
              <a:avLst/>
              <a:gdLst>
                <a:gd name="T0" fmla="*/ 6 w 6"/>
                <a:gd name="T1" fmla="*/ 1 h 7"/>
                <a:gd name="T2" fmla="*/ 2 w 6"/>
                <a:gd name="T3" fmla="*/ 2 h 7"/>
                <a:gd name="T4" fmla="*/ 0 w 6"/>
                <a:gd name="T5" fmla="*/ 7 h 7"/>
                <a:gd name="T6" fmla="*/ 6 w 6"/>
                <a:gd name="T7" fmla="*/ 1 h 7"/>
              </a:gdLst>
              <a:ahLst/>
              <a:cxnLst>
                <a:cxn ang="0">
                  <a:pos x="T0" y="T1"/>
                </a:cxn>
                <a:cxn ang="0">
                  <a:pos x="T2" y="T3"/>
                </a:cxn>
                <a:cxn ang="0">
                  <a:pos x="T4" y="T5"/>
                </a:cxn>
                <a:cxn ang="0">
                  <a:pos x="T6" y="T7"/>
                </a:cxn>
              </a:cxnLst>
              <a:rect l="0" t="0" r="r" b="b"/>
              <a:pathLst>
                <a:path w="6" h="7">
                  <a:moveTo>
                    <a:pt x="6" y="1"/>
                  </a:moveTo>
                  <a:cubicBezTo>
                    <a:pt x="5" y="0"/>
                    <a:pt x="3" y="2"/>
                    <a:pt x="2" y="2"/>
                  </a:cubicBezTo>
                  <a:cubicBezTo>
                    <a:pt x="0" y="7"/>
                    <a:pt x="0" y="7"/>
                    <a:pt x="0" y="7"/>
                  </a:cubicBezTo>
                  <a:cubicBezTo>
                    <a:pt x="1" y="5"/>
                    <a:pt x="5" y="0"/>
                    <a:pt x="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6" name="Freeform 20288"/>
            <p:cNvSpPr/>
            <p:nvPr/>
          </p:nvSpPr>
          <p:spPr bwMode="auto">
            <a:xfrm>
              <a:off x="5688013" y="4538663"/>
              <a:ext cx="14288" cy="28575"/>
            </a:xfrm>
            <a:custGeom>
              <a:avLst/>
              <a:gdLst>
                <a:gd name="T0" fmla="*/ 1 w 4"/>
                <a:gd name="T1" fmla="*/ 8 h 8"/>
                <a:gd name="T2" fmla="*/ 4 w 4"/>
                <a:gd name="T3" fmla="*/ 0 h 8"/>
                <a:gd name="T4" fmla="*/ 1 w 4"/>
                <a:gd name="T5" fmla="*/ 8 h 8"/>
              </a:gdLst>
              <a:ahLst/>
              <a:cxnLst>
                <a:cxn ang="0">
                  <a:pos x="T0" y="T1"/>
                </a:cxn>
                <a:cxn ang="0">
                  <a:pos x="T2" y="T3"/>
                </a:cxn>
                <a:cxn ang="0">
                  <a:pos x="T4" y="T5"/>
                </a:cxn>
              </a:cxnLst>
              <a:rect l="0" t="0" r="r" b="b"/>
              <a:pathLst>
                <a:path w="4" h="8">
                  <a:moveTo>
                    <a:pt x="1" y="8"/>
                  </a:moveTo>
                  <a:cubicBezTo>
                    <a:pt x="4" y="0"/>
                    <a:pt x="4" y="0"/>
                    <a:pt x="4" y="0"/>
                  </a:cubicBezTo>
                  <a:cubicBezTo>
                    <a:pt x="0" y="7"/>
                    <a:pt x="0" y="8"/>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7" name="Freeform 20289"/>
            <p:cNvSpPr/>
            <p:nvPr/>
          </p:nvSpPr>
          <p:spPr bwMode="auto">
            <a:xfrm>
              <a:off x="5603876" y="4657726"/>
              <a:ext cx="20638" cy="52388"/>
            </a:xfrm>
            <a:custGeom>
              <a:avLst/>
              <a:gdLst>
                <a:gd name="T0" fmla="*/ 10 w 13"/>
                <a:gd name="T1" fmla="*/ 5 h 33"/>
                <a:gd name="T2" fmla="*/ 0 w 13"/>
                <a:gd name="T3" fmla="*/ 33 h 33"/>
                <a:gd name="T4" fmla="*/ 13 w 13"/>
                <a:gd name="T5" fmla="*/ 0 h 33"/>
                <a:gd name="T6" fmla="*/ 10 w 13"/>
                <a:gd name="T7" fmla="*/ 5 h 33"/>
              </a:gdLst>
              <a:ahLst/>
              <a:cxnLst>
                <a:cxn ang="0">
                  <a:pos x="T0" y="T1"/>
                </a:cxn>
                <a:cxn ang="0">
                  <a:pos x="T2" y="T3"/>
                </a:cxn>
                <a:cxn ang="0">
                  <a:pos x="T4" y="T5"/>
                </a:cxn>
                <a:cxn ang="0">
                  <a:pos x="T6" y="T7"/>
                </a:cxn>
              </a:cxnLst>
              <a:rect l="0" t="0" r="r" b="b"/>
              <a:pathLst>
                <a:path w="13" h="33">
                  <a:moveTo>
                    <a:pt x="10" y="5"/>
                  </a:moveTo>
                  <a:lnTo>
                    <a:pt x="0" y="33"/>
                  </a:lnTo>
                  <a:lnTo>
                    <a:pt x="13" y="0"/>
                  </a:lnTo>
                  <a:lnTo>
                    <a:pt x="1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8" name="Freeform 20290"/>
            <p:cNvSpPr/>
            <p:nvPr/>
          </p:nvSpPr>
          <p:spPr bwMode="auto">
            <a:xfrm>
              <a:off x="5756276" y="4457701"/>
              <a:ext cx="9525" cy="26988"/>
            </a:xfrm>
            <a:custGeom>
              <a:avLst/>
              <a:gdLst>
                <a:gd name="T0" fmla="*/ 2 w 6"/>
                <a:gd name="T1" fmla="*/ 6 h 17"/>
                <a:gd name="T2" fmla="*/ 0 w 6"/>
                <a:gd name="T3" fmla="*/ 17 h 17"/>
                <a:gd name="T4" fmla="*/ 6 w 6"/>
                <a:gd name="T5" fmla="*/ 0 h 17"/>
                <a:gd name="T6" fmla="*/ 2 w 6"/>
                <a:gd name="T7" fmla="*/ 6 h 17"/>
              </a:gdLst>
              <a:ahLst/>
              <a:cxnLst>
                <a:cxn ang="0">
                  <a:pos x="T0" y="T1"/>
                </a:cxn>
                <a:cxn ang="0">
                  <a:pos x="T2" y="T3"/>
                </a:cxn>
                <a:cxn ang="0">
                  <a:pos x="T4" y="T5"/>
                </a:cxn>
                <a:cxn ang="0">
                  <a:pos x="T6" y="T7"/>
                </a:cxn>
              </a:cxnLst>
              <a:rect l="0" t="0" r="r" b="b"/>
              <a:pathLst>
                <a:path w="6" h="17">
                  <a:moveTo>
                    <a:pt x="2" y="6"/>
                  </a:moveTo>
                  <a:lnTo>
                    <a:pt x="0" y="17"/>
                  </a:lnTo>
                  <a:lnTo>
                    <a:pt x="6" y="0"/>
                  </a:ln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9" name="Freeform 20291"/>
            <p:cNvSpPr/>
            <p:nvPr/>
          </p:nvSpPr>
          <p:spPr bwMode="auto">
            <a:xfrm>
              <a:off x="5797551" y="4362451"/>
              <a:ext cx="33338" cy="57150"/>
            </a:xfrm>
            <a:custGeom>
              <a:avLst/>
              <a:gdLst>
                <a:gd name="T0" fmla="*/ 1 w 10"/>
                <a:gd name="T1" fmla="*/ 13 h 17"/>
                <a:gd name="T2" fmla="*/ 3 w 10"/>
                <a:gd name="T3" fmla="*/ 14 h 17"/>
                <a:gd name="T4" fmla="*/ 10 w 10"/>
                <a:gd name="T5" fmla="*/ 0 h 17"/>
                <a:gd name="T6" fmla="*/ 1 w 10"/>
                <a:gd name="T7" fmla="*/ 13 h 17"/>
              </a:gdLst>
              <a:ahLst/>
              <a:cxnLst>
                <a:cxn ang="0">
                  <a:pos x="T0" y="T1"/>
                </a:cxn>
                <a:cxn ang="0">
                  <a:pos x="T2" y="T3"/>
                </a:cxn>
                <a:cxn ang="0">
                  <a:pos x="T4" y="T5"/>
                </a:cxn>
                <a:cxn ang="0">
                  <a:pos x="T6" y="T7"/>
                </a:cxn>
              </a:cxnLst>
              <a:rect l="0" t="0" r="r" b="b"/>
              <a:pathLst>
                <a:path w="10" h="17">
                  <a:moveTo>
                    <a:pt x="1" y="13"/>
                  </a:moveTo>
                  <a:cubicBezTo>
                    <a:pt x="0" y="17"/>
                    <a:pt x="5" y="10"/>
                    <a:pt x="3" y="14"/>
                  </a:cubicBezTo>
                  <a:cubicBezTo>
                    <a:pt x="6" y="9"/>
                    <a:pt x="8" y="4"/>
                    <a:pt x="10" y="0"/>
                  </a:cubicBezTo>
                  <a:cubicBezTo>
                    <a:pt x="8" y="4"/>
                    <a:pt x="5" y="8"/>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0" name="Freeform 20292"/>
            <p:cNvSpPr/>
            <p:nvPr/>
          </p:nvSpPr>
          <p:spPr bwMode="auto">
            <a:xfrm>
              <a:off x="5830888" y="4338638"/>
              <a:ext cx="11113" cy="23813"/>
            </a:xfrm>
            <a:custGeom>
              <a:avLst/>
              <a:gdLst>
                <a:gd name="T0" fmla="*/ 3 w 3"/>
                <a:gd name="T1" fmla="*/ 0 h 7"/>
                <a:gd name="T2" fmla="*/ 0 w 3"/>
                <a:gd name="T3" fmla="*/ 7 h 7"/>
                <a:gd name="T4" fmla="*/ 3 w 3"/>
                <a:gd name="T5" fmla="*/ 0 h 7"/>
              </a:gdLst>
              <a:ahLst/>
              <a:cxnLst>
                <a:cxn ang="0">
                  <a:pos x="T0" y="T1"/>
                </a:cxn>
                <a:cxn ang="0">
                  <a:pos x="T2" y="T3"/>
                </a:cxn>
                <a:cxn ang="0">
                  <a:pos x="T4" y="T5"/>
                </a:cxn>
              </a:cxnLst>
              <a:rect l="0" t="0" r="r" b="b"/>
              <a:pathLst>
                <a:path w="3" h="7">
                  <a:moveTo>
                    <a:pt x="3" y="0"/>
                  </a:moveTo>
                  <a:cubicBezTo>
                    <a:pt x="2" y="2"/>
                    <a:pt x="1" y="4"/>
                    <a:pt x="0" y="7"/>
                  </a:cubicBezTo>
                  <a:cubicBezTo>
                    <a:pt x="1" y="4"/>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1" name="Freeform 20293"/>
            <p:cNvSpPr/>
            <p:nvPr/>
          </p:nvSpPr>
          <p:spPr bwMode="auto">
            <a:xfrm>
              <a:off x="5729288" y="4481513"/>
              <a:ext cx="17463" cy="17463"/>
            </a:xfrm>
            <a:custGeom>
              <a:avLst/>
              <a:gdLst>
                <a:gd name="T0" fmla="*/ 0 w 5"/>
                <a:gd name="T1" fmla="*/ 5 h 5"/>
                <a:gd name="T2" fmla="*/ 5 w 5"/>
                <a:gd name="T3" fmla="*/ 0 h 5"/>
                <a:gd name="T4" fmla="*/ 2 w 5"/>
                <a:gd name="T5" fmla="*/ 2 h 5"/>
                <a:gd name="T6" fmla="*/ 0 w 5"/>
                <a:gd name="T7" fmla="*/ 5 h 5"/>
              </a:gdLst>
              <a:ahLst/>
              <a:cxnLst>
                <a:cxn ang="0">
                  <a:pos x="T0" y="T1"/>
                </a:cxn>
                <a:cxn ang="0">
                  <a:pos x="T2" y="T3"/>
                </a:cxn>
                <a:cxn ang="0">
                  <a:pos x="T4" y="T5"/>
                </a:cxn>
                <a:cxn ang="0">
                  <a:pos x="T6" y="T7"/>
                </a:cxn>
              </a:cxnLst>
              <a:rect l="0" t="0" r="r" b="b"/>
              <a:pathLst>
                <a:path w="5" h="5">
                  <a:moveTo>
                    <a:pt x="0" y="5"/>
                  </a:moveTo>
                  <a:cubicBezTo>
                    <a:pt x="1" y="5"/>
                    <a:pt x="2" y="4"/>
                    <a:pt x="5" y="0"/>
                  </a:cubicBezTo>
                  <a:cubicBezTo>
                    <a:pt x="2" y="2"/>
                    <a:pt x="2" y="2"/>
                    <a:pt x="2" y="2"/>
                  </a:cubicBezTo>
                  <a:cubicBezTo>
                    <a:pt x="1" y="3"/>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2" name="Freeform 20294"/>
            <p:cNvSpPr/>
            <p:nvPr/>
          </p:nvSpPr>
          <p:spPr bwMode="auto">
            <a:xfrm>
              <a:off x="5735638" y="4467226"/>
              <a:ext cx="14288" cy="20638"/>
            </a:xfrm>
            <a:custGeom>
              <a:avLst/>
              <a:gdLst>
                <a:gd name="T0" fmla="*/ 0 w 4"/>
                <a:gd name="T1" fmla="*/ 6 h 6"/>
                <a:gd name="T2" fmla="*/ 0 w 4"/>
                <a:gd name="T3" fmla="*/ 6 h 6"/>
                <a:gd name="T4" fmla="*/ 4 w 4"/>
                <a:gd name="T5" fmla="*/ 0 h 6"/>
                <a:gd name="T6" fmla="*/ 0 w 4"/>
                <a:gd name="T7" fmla="*/ 6 h 6"/>
              </a:gdLst>
              <a:ahLst/>
              <a:cxnLst>
                <a:cxn ang="0">
                  <a:pos x="T0" y="T1"/>
                </a:cxn>
                <a:cxn ang="0">
                  <a:pos x="T2" y="T3"/>
                </a:cxn>
                <a:cxn ang="0">
                  <a:pos x="T4" y="T5"/>
                </a:cxn>
                <a:cxn ang="0">
                  <a:pos x="T6" y="T7"/>
                </a:cxn>
              </a:cxnLst>
              <a:rect l="0" t="0" r="r" b="b"/>
              <a:pathLst>
                <a:path w="4" h="6">
                  <a:moveTo>
                    <a:pt x="0" y="6"/>
                  </a:moveTo>
                  <a:cubicBezTo>
                    <a:pt x="0" y="6"/>
                    <a:pt x="0" y="6"/>
                    <a:pt x="0" y="6"/>
                  </a:cubicBezTo>
                  <a:cubicBezTo>
                    <a:pt x="2" y="3"/>
                    <a:pt x="3" y="1"/>
                    <a:pt x="4" y="0"/>
                  </a:cubicBezTo>
                  <a:cubicBezTo>
                    <a:pt x="3" y="1"/>
                    <a:pt x="2"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3" name="Freeform 20295"/>
            <p:cNvSpPr/>
            <p:nvPr/>
          </p:nvSpPr>
          <p:spPr bwMode="auto">
            <a:xfrm>
              <a:off x="5729288" y="4498976"/>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4" name="Freeform 20296"/>
            <p:cNvSpPr/>
            <p:nvPr/>
          </p:nvSpPr>
          <p:spPr bwMode="auto">
            <a:xfrm>
              <a:off x="5657851" y="4552951"/>
              <a:ext cx="23813" cy="47625"/>
            </a:xfrm>
            <a:custGeom>
              <a:avLst/>
              <a:gdLst>
                <a:gd name="T0" fmla="*/ 1 w 7"/>
                <a:gd name="T1" fmla="*/ 14 h 14"/>
                <a:gd name="T2" fmla="*/ 0 w 7"/>
                <a:gd name="T3" fmla="*/ 8 h 14"/>
                <a:gd name="T4" fmla="*/ 1 w 7"/>
                <a:gd name="T5" fmla="*/ 14 h 14"/>
              </a:gdLst>
              <a:ahLst/>
              <a:cxnLst>
                <a:cxn ang="0">
                  <a:pos x="T0" y="T1"/>
                </a:cxn>
                <a:cxn ang="0">
                  <a:pos x="T2" y="T3"/>
                </a:cxn>
                <a:cxn ang="0">
                  <a:pos x="T4" y="T5"/>
                </a:cxn>
              </a:cxnLst>
              <a:rect l="0" t="0" r="r" b="b"/>
              <a:pathLst>
                <a:path w="7" h="14">
                  <a:moveTo>
                    <a:pt x="1" y="14"/>
                  </a:moveTo>
                  <a:cubicBezTo>
                    <a:pt x="2" y="10"/>
                    <a:pt x="7" y="0"/>
                    <a:pt x="0" y="8"/>
                  </a:cubicBezTo>
                  <a:cubicBezTo>
                    <a:pt x="0" y="12"/>
                    <a:pt x="3" y="7"/>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5" name="Freeform 20297"/>
            <p:cNvSpPr/>
            <p:nvPr/>
          </p:nvSpPr>
          <p:spPr bwMode="auto">
            <a:xfrm>
              <a:off x="5699126" y="4508501"/>
              <a:ext cx="15875" cy="30163"/>
            </a:xfrm>
            <a:custGeom>
              <a:avLst/>
              <a:gdLst>
                <a:gd name="T0" fmla="*/ 5 w 5"/>
                <a:gd name="T1" fmla="*/ 0 h 9"/>
                <a:gd name="T2" fmla="*/ 0 w 5"/>
                <a:gd name="T3" fmla="*/ 8 h 9"/>
                <a:gd name="T4" fmla="*/ 1 w 5"/>
                <a:gd name="T5" fmla="*/ 9 h 9"/>
                <a:gd name="T6" fmla="*/ 5 w 5"/>
                <a:gd name="T7" fmla="*/ 0 h 9"/>
              </a:gdLst>
              <a:ahLst/>
              <a:cxnLst>
                <a:cxn ang="0">
                  <a:pos x="T0" y="T1"/>
                </a:cxn>
                <a:cxn ang="0">
                  <a:pos x="T2" y="T3"/>
                </a:cxn>
                <a:cxn ang="0">
                  <a:pos x="T4" y="T5"/>
                </a:cxn>
                <a:cxn ang="0">
                  <a:pos x="T6" y="T7"/>
                </a:cxn>
              </a:cxnLst>
              <a:rect l="0" t="0" r="r" b="b"/>
              <a:pathLst>
                <a:path w="5" h="9">
                  <a:moveTo>
                    <a:pt x="5" y="0"/>
                  </a:moveTo>
                  <a:cubicBezTo>
                    <a:pt x="0" y="8"/>
                    <a:pt x="0" y="8"/>
                    <a:pt x="0" y="8"/>
                  </a:cubicBezTo>
                  <a:cubicBezTo>
                    <a:pt x="0" y="8"/>
                    <a:pt x="1" y="7"/>
                    <a:pt x="1" y="9"/>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6" name="Freeform 20298"/>
            <p:cNvSpPr/>
            <p:nvPr/>
          </p:nvSpPr>
          <p:spPr bwMode="auto">
            <a:xfrm>
              <a:off x="5715001" y="4494213"/>
              <a:ext cx="3175" cy="14288"/>
            </a:xfrm>
            <a:custGeom>
              <a:avLst/>
              <a:gdLst>
                <a:gd name="T0" fmla="*/ 2 w 2"/>
                <a:gd name="T1" fmla="*/ 0 h 9"/>
                <a:gd name="T2" fmla="*/ 0 w 2"/>
                <a:gd name="T3" fmla="*/ 9 h 9"/>
                <a:gd name="T4" fmla="*/ 2 w 2"/>
                <a:gd name="T5" fmla="*/ 3 h 9"/>
                <a:gd name="T6" fmla="*/ 2 w 2"/>
                <a:gd name="T7" fmla="*/ 0 h 9"/>
              </a:gdLst>
              <a:ahLst/>
              <a:cxnLst>
                <a:cxn ang="0">
                  <a:pos x="T0" y="T1"/>
                </a:cxn>
                <a:cxn ang="0">
                  <a:pos x="T2" y="T3"/>
                </a:cxn>
                <a:cxn ang="0">
                  <a:pos x="T4" y="T5"/>
                </a:cxn>
                <a:cxn ang="0">
                  <a:pos x="T6" y="T7"/>
                </a:cxn>
              </a:cxnLst>
              <a:rect l="0" t="0" r="r" b="b"/>
              <a:pathLst>
                <a:path w="2" h="9">
                  <a:moveTo>
                    <a:pt x="2" y="0"/>
                  </a:moveTo>
                  <a:lnTo>
                    <a:pt x="0" y="9"/>
                  </a:lnTo>
                  <a:lnTo>
                    <a:pt x="2" y="3"/>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7" name="Freeform 20299"/>
            <p:cNvSpPr/>
            <p:nvPr/>
          </p:nvSpPr>
          <p:spPr bwMode="auto">
            <a:xfrm>
              <a:off x="5797551" y="4338638"/>
              <a:ext cx="30163" cy="53975"/>
            </a:xfrm>
            <a:custGeom>
              <a:avLst/>
              <a:gdLst>
                <a:gd name="T0" fmla="*/ 3 w 9"/>
                <a:gd name="T1" fmla="*/ 12 h 16"/>
                <a:gd name="T2" fmla="*/ 9 w 9"/>
                <a:gd name="T3" fmla="*/ 0 h 16"/>
                <a:gd name="T4" fmla="*/ 1 w 9"/>
                <a:gd name="T5" fmla="*/ 13 h 16"/>
                <a:gd name="T6" fmla="*/ 3 w 9"/>
                <a:gd name="T7" fmla="*/ 12 h 16"/>
              </a:gdLst>
              <a:ahLst/>
              <a:cxnLst>
                <a:cxn ang="0">
                  <a:pos x="T0" y="T1"/>
                </a:cxn>
                <a:cxn ang="0">
                  <a:pos x="T2" y="T3"/>
                </a:cxn>
                <a:cxn ang="0">
                  <a:pos x="T4" y="T5"/>
                </a:cxn>
                <a:cxn ang="0">
                  <a:pos x="T6" y="T7"/>
                </a:cxn>
              </a:cxnLst>
              <a:rect l="0" t="0" r="r" b="b"/>
              <a:pathLst>
                <a:path w="9" h="16">
                  <a:moveTo>
                    <a:pt x="3" y="12"/>
                  </a:moveTo>
                  <a:cubicBezTo>
                    <a:pt x="5" y="8"/>
                    <a:pt x="7" y="4"/>
                    <a:pt x="9" y="0"/>
                  </a:cubicBezTo>
                  <a:cubicBezTo>
                    <a:pt x="6" y="4"/>
                    <a:pt x="3" y="9"/>
                    <a:pt x="1" y="13"/>
                  </a:cubicBezTo>
                  <a:cubicBezTo>
                    <a:pt x="1" y="14"/>
                    <a:pt x="0" y="16"/>
                    <a:pt x="3"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8" name="Freeform 20300"/>
            <p:cNvSpPr/>
            <p:nvPr/>
          </p:nvSpPr>
          <p:spPr bwMode="auto">
            <a:xfrm>
              <a:off x="5770563" y="4430713"/>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9" name="Freeform 20301"/>
            <p:cNvSpPr/>
            <p:nvPr/>
          </p:nvSpPr>
          <p:spPr bwMode="auto">
            <a:xfrm>
              <a:off x="5916613" y="4205288"/>
              <a:ext cx="3175" cy="317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0" name="Freeform 20302"/>
            <p:cNvSpPr/>
            <p:nvPr/>
          </p:nvSpPr>
          <p:spPr bwMode="auto">
            <a:xfrm>
              <a:off x="5783263" y="4383088"/>
              <a:ext cx="17463" cy="26988"/>
            </a:xfrm>
            <a:custGeom>
              <a:avLst/>
              <a:gdLst>
                <a:gd name="T0" fmla="*/ 4 w 5"/>
                <a:gd name="T1" fmla="*/ 1 h 8"/>
                <a:gd name="T2" fmla="*/ 0 w 5"/>
                <a:gd name="T3" fmla="*/ 8 h 8"/>
                <a:gd name="T4" fmla="*/ 5 w 5"/>
                <a:gd name="T5" fmla="*/ 0 h 8"/>
                <a:gd name="T6" fmla="*/ 4 w 5"/>
                <a:gd name="T7" fmla="*/ 1 h 8"/>
              </a:gdLst>
              <a:ahLst/>
              <a:cxnLst>
                <a:cxn ang="0">
                  <a:pos x="T0" y="T1"/>
                </a:cxn>
                <a:cxn ang="0">
                  <a:pos x="T2" y="T3"/>
                </a:cxn>
                <a:cxn ang="0">
                  <a:pos x="T4" y="T5"/>
                </a:cxn>
                <a:cxn ang="0">
                  <a:pos x="T6" y="T7"/>
                </a:cxn>
              </a:cxnLst>
              <a:rect l="0" t="0" r="r" b="b"/>
              <a:pathLst>
                <a:path w="5" h="8">
                  <a:moveTo>
                    <a:pt x="4" y="1"/>
                  </a:moveTo>
                  <a:cubicBezTo>
                    <a:pt x="1" y="4"/>
                    <a:pt x="1" y="6"/>
                    <a:pt x="0" y="8"/>
                  </a:cubicBezTo>
                  <a:cubicBezTo>
                    <a:pt x="1" y="5"/>
                    <a:pt x="3" y="3"/>
                    <a:pt x="5" y="0"/>
                  </a:cubicBezTo>
                  <a:cubicBezTo>
                    <a:pt x="5" y="0"/>
                    <a:pt x="4"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1" name="Freeform 20303"/>
            <p:cNvSpPr/>
            <p:nvPr/>
          </p:nvSpPr>
          <p:spPr bwMode="auto">
            <a:xfrm>
              <a:off x="5848351" y="4297363"/>
              <a:ext cx="12700" cy="17463"/>
            </a:xfrm>
            <a:custGeom>
              <a:avLst/>
              <a:gdLst>
                <a:gd name="T0" fmla="*/ 4 w 4"/>
                <a:gd name="T1" fmla="*/ 0 h 5"/>
                <a:gd name="T2" fmla="*/ 0 w 4"/>
                <a:gd name="T3" fmla="*/ 5 h 5"/>
                <a:gd name="T4" fmla="*/ 4 w 4"/>
                <a:gd name="T5" fmla="*/ 0 h 5"/>
              </a:gdLst>
              <a:ahLst/>
              <a:cxnLst>
                <a:cxn ang="0">
                  <a:pos x="T0" y="T1"/>
                </a:cxn>
                <a:cxn ang="0">
                  <a:pos x="T2" y="T3"/>
                </a:cxn>
                <a:cxn ang="0">
                  <a:pos x="T4" y="T5"/>
                </a:cxn>
              </a:cxnLst>
              <a:rect l="0" t="0" r="r" b="b"/>
              <a:pathLst>
                <a:path w="4" h="5">
                  <a:moveTo>
                    <a:pt x="4" y="0"/>
                  </a:moveTo>
                  <a:cubicBezTo>
                    <a:pt x="3" y="2"/>
                    <a:pt x="2" y="3"/>
                    <a:pt x="0" y="5"/>
                  </a:cubicBezTo>
                  <a:cubicBezTo>
                    <a:pt x="2" y="4"/>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2" name="Freeform 20304"/>
            <p:cNvSpPr/>
            <p:nvPr/>
          </p:nvSpPr>
          <p:spPr bwMode="auto">
            <a:xfrm>
              <a:off x="5776913" y="4422776"/>
              <a:ext cx="3175" cy="4763"/>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3" name="Freeform 20305"/>
            <p:cNvSpPr/>
            <p:nvPr/>
          </p:nvSpPr>
          <p:spPr bwMode="auto">
            <a:xfrm>
              <a:off x="5773738" y="4410076"/>
              <a:ext cx="9525" cy="20638"/>
            </a:xfrm>
            <a:custGeom>
              <a:avLst/>
              <a:gdLst>
                <a:gd name="T0" fmla="*/ 1 w 3"/>
                <a:gd name="T1" fmla="*/ 5 h 6"/>
                <a:gd name="T2" fmla="*/ 3 w 3"/>
                <a:gd name="T3" fmla="*/ 0 h 6"/>
                <a:gd name="T4" fmla="*/ 0 w 3"/>
                <a:gd name="T5" fmla="*/ 6 h 6"/>
                <a:gd name="T6" fmla="*/ 1 w 3"/>
                <a:gd name="T7" fmla="*/ 5 h 6"/>
              </a:gdLst>
              <a:ahLst/>
              <a:cxnLst>
                <a:cxn ang="0">
                  <a:pos x="T0" y="T1"/>
                </a:cxn>
                <a:cxn ang="0">
                  <a:pos x="T2" y="T3"/>
                </a:cxn>
                <a:cxn ang="0">
                  <a:pos x="T4" y="T5"/>
                </a:cxn>
                <a:cxn ang="0">
                  <a:pos x="T6" y="T7"/>
                </a:cxn>
              </a:cxnLst>
              <a:rect l="0" t="0" r="r" b="b"/>
              <a:pathLst>
                <a:path w="3" h="6">
                  <a:moveTo>
                    <a:pt x="1" y="5"/>
                  </a:moveTo>
                  <a:cubicBezTo>
                    <a:pt x="2" y="3"/>
                    <a:pt x="2" y="1"/>
                    <a:pt x="3" y="0"/>
                  </a:cubicBezTo>
                  <a:cubicBezTo>
                    <a:pt x="2" y="2"/>
                    <a:pt x="1" y="4"/>
                    <a:pt x="0" y="6"/>
                  </a:cubicBezTo>
                  <a:cubicBezTo>
                    <a:pt x="0" y="5"/>
                    <a:pt x="1" y="5"/>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4" name="Freeform 20306"/>
            <p:cNvSpPr/>
            <p:nvPr/>
          </p:nvSpPr>
          <p:spPr bwMode="auto">
            <a:xfrm>
              <a:off x="5868988" y="4116388"/>
              <a:ext cx="77788" cy="112713"/>
            </a:xfrm>
            <a:custGeom>
              <a:avLst/>
              <a:gdLst>
                <a:gd name="T0" fmla="*/ 13 w 23"/>
                <a:gd name="T1" fmla="*/ 8 h 33"/>
                <a:gd name="T2" fmla="*/ 4 w 23"/>
                <a:gd name="T3" fmla="*/ 25 h 33"/>
                <a:gd name="T4" fmla="*/ 14 w 23"/>
                <a:gd name="T5" fmla="*/ 26 h 33"/>
                <a:gd name="T6" fmla="*/ 17 w 23"/>
                <a:gd name="T7" fmla="*/ 18 h 33"/>
                <a:gd name="T8" fmla="*/ 7 w 23"/>
                <a:gd name="T9" fmla="*/ 26 h 33"/>
                <a:gd name="T10" fmla="*/ 17 w 23"/>
                <a:gd name="T11" fmla="*/ 14 h 33"/>
                <a:gd name="T12" fmla="*/ 19 w 23"/>
                <a:gd name="T13" fmla="*/ 0 h 33"/>
                <a:gd name="T14" fmla="*/ 14 w 23"/>
                <a:gd name="T15" fmla="*/ 9 h 33"/>
                <a:gd name="T16" fmla="*/ 13 w 23"/>
                <a:gd name="T17"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3">
                  <a:moveTo>
                    <a:pt x="13" y="8"/>
                  </a:moveTo>
                  <a:cubicBezTo>
                    <a:pt x="14" y="9"/>
                    <a:pt x="10" y="19"/>
                    <a:pt x="4" y="25"/>
                  </a:cubicBezTo>
                  <a:cubicBezTo>
                    <a:pt x="0" y="33"/>
                    <a:pt x="7" y="31"/>
                    <a:pt x="14" y="26"/>
                  </a:cubicBezTo>
                  <a:cubicBezTo>
                    <a:pt x="13" y="26"/>
                    <a:pt x="13" y="25"/>
                    <a:pt x="17" y="18"/>
                  </a:cubicBezTo>
                  <a:cubicBezTo>
                    <a:pt x="15" y="20"/>
                    <a:pt x="4" y="33"/>
                    <a:pt x="7" y="26"/>
                  </a:cubicBezTo>
                  <a:cubicBezTo>
                    <a:pt x="13" y="16"/>
                    <a:pt x="13" y="18"/>
                    <a:pt x="17" y="14"/>
                  </a:cubicBezTo>
                  <a:cubicBezTo>
                    <a:pt x="13" y="17"/>
                    <a:pt x="23" y="0"/>
                    <a:pt x="19" y="0"/>
                  </a:cubicBezTo>
                  <a:cubicBezTo>
                    <a:pt x="14" y="9"/>
                    <a:pt x="14" y="9"/>
                    <a:pt x="14" y="9"/>
                  </a:cubicBezTo>
                  <a:cubicBezTo>
                    <a:pt x="14" y="9"/>
                    <a:pt x="15" y="6"/>
                    <a:pt x="13"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5" name="Freeform 20307"/>
            <p:cNvSpPr/>
            <p:nvPr/>
          </p:nvSpPr>
          <p:spPr bwMode="auto">
            <a:xfrm>
              <a:off x="5875338" y="4208463"/>
              <a:ext cx="41275" cy="58738"/>
            </a:xfrm>
            <a:custGeom>
              <a:avLst/>
              <a:gdLst>
                <a:gd name="T0" fmla="*/ 2 w 12"/>
                <a:gd name="T1" fmla="*/ 13 h 17"/>
                <a:gd name="T2" fmla="*/ 0 w 12"/>
                <a:gd name="T3" fmla="*/ 17 h 17"/>
                <a:gd name="T4" fmla="*/ 9 w 12"/>
                <a:gd name="T5" fmla="*/ 7 h 17"/>
                <a:gd name="T6" fmla="*/ 12 w 12"/>
                <a:gd name="T7" fmla="*/ 0 h 17"/>
                <a:gd name="T8" fmla="*/ 2 w 12"/>
                <a:gd name="T9" fmla="*/ 15 h 17"/>
                <a:gd name="T10" fmla="*/ 2 w 12"/>
                <a:gd name="T11" fmla="*/ 13 h 17"/>
              </a:gdLst>
              <a:ahLst/>
              <a:cxnLst>
                <a:cxn ang="0">
                  <a:pos x="T0" y="T1"/>
                </a:cxn>
                <a:cxn ang="0">
                  <a:pos x="T2" y="T3"/>
                </a:cxn>
                <a:cxn ang="0">
                  <a:pos x="T4" y="T5"/>
                </a:cxn>
                <a:cxn ang="0">
                  <a:pos x="T6" y="T7"/>
                </a:cxn>
                <a:cxn ang="0">
                  <a:pos x="T8" y="T9"/>
                </a:cxn>
                <a:cxn ang="0">
                  <a:pos x="T10" y="T11"/>
                </a:cxn>
              </a:cxnLst>
              <a:rect l="0" t="0" r="r" b="b"/>
              <a:pathLst>
                <a:path w="12" h="17">
                  <a:moveTo>
                    <a:pt x="2" y="13"/>
                  </a:moveTo>
                  <a:cubicBezTo>
                    <a:pt x="0" y="17"/>
                    <a:pt x="0" y="17"/>
                    <a:pt x="0" y="17"/>
                  </a:cubicBezTo>
                  <a:cubicBezTo>
                    <a:pt x="3" y="13"/>
                    <a:pt x="5" y="11"/>
                    <a:pt x="9" y="7"/>
                  </a:cubicBezTo>
                  <a:cubicBezTo>
                    <a:pt x="12" y="2"/>
                    <a:pt x="12" y="0"/>
                    <a:pt x="12" y="0"/>
                  </a:cubicBezTo>
                  <a:cubicBezTo>
                    <a:pt x="2" y="15"/>
                    <a:pt x="2" y="15"/>
                    <a:pt x="2" y="15"/>
                  </a:cubicBezTo>
                  <a:lnTo>
                    <a:pt x="2"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6" name="Freeform 20308"/>
            <p:cNvSpPr/>
            <p:nvPr/>
          </p:nvSpPr>
          <p:spPr bwMode="auto">
            <a:xfrm>
              <a:off x="5818188" y="4267201"/>
              <a:ext cx="57150" cy="77788"/>
            </a:xfrm>
            <a:custGeom>
              <a:avLst/>
              <a:gdLst>
                <a:gd name="T0" fmla="*/ 8 w 17"/>
                <a:gd name="T1" fmla="*/ 13 h 23"/>
                <a:gd name="T2" fmla="*/ 8 w 17"/>
                <a:gd name="T3" fmla="*/ 6 h 23"/>
                <a:gd name="T4" fmla="*/ 2 w 17"/>
                <a:gd name="T5" fmla="*/ 19 h 23"/>
                <a:gd name="T6" fmla="*/ 8 w 17"/>
                <a:gd name="T7" fmla="*/ 13 h 23"/>
                <a:gd name="T8" fmla="*/ 3 w 17"/>
                <a:gd name="T9" fmla="*/ 21 h 23"/>
                <a:gd name="T10" fmla="*/ 9 w 17"/>
                <a:gd name="T11" fmla="*/ 14 h 23"/>
                <a:gd name="T12" fmla="*/ 9 w 17"/>
                <a:gd name="T13" fmla="*/ 15 h 23"/>
                <a:gd name="T14" fmla="*/ 9 w 17"/>
                <a:gd name="T15" fmla="*/ 15 h 23"/>
                <a:gd name="T16" fmla="*/ 9 w 17"/>
                <a:gd name="T17" fmla="*/ 15 h 23"/>
                <a:gd name="T18" fmla="*/ 8 w 17"/>
                <a:gd name="T19" fmla="*/ 15 h 23"/>
                <a:gd name="T20" fmla="*/ 9 w 17"/>
                <a:gd name="T21" fmla="*/ 14 h 23"/>
                <a:gd name="T22" fmla="*/ 8 w 17"/>
                <a:gd name="T23" fmla="*/ 13 h 23"/>
                <a:gd name="T24" fmla="*/ 9 w 17"/>
                <a:gd name="T25" fmla="*/ 14 h 23"/>
                <a:gd name="T26" fmla="*/ 9 w 17"/>
                <a:gd name="T27" fmla="*/ 15 h 23"/>
                <a:gd name="T28" fmla="*/ 9 w 17"/>
                <a:gd name="T29" fmla="*/ 15 h 23"/>
                <a:gd name="T30" fmla="*/ 17 w 17"/>
                <a:gd name="T31" fmla="*/ 0 h 23"/>
                <a:gd name="T32" fmla="*/ 8 w 17"/>
                <a:gd name="T33"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23">
                  <a:moveTo>
                    <a:pt x="8" y="13"/>
                  </a:moveTo>
                  <a:cubicBezTo>
                    <a:pt x="9" y="10"/>
                    <a:pt x="13" y="2"/>
                    <a:pt x="8" y="6"/>
                  </a:cubicBezTo>
                  <a:cubicBezTo>
                    <a:pt x="2" y="15"/>
                    <a:pt x="5" y="13"/>
                    <a:pt x="2" y="19"/>
                  </a:cubicBezTo>
                  <a:cubicBezTo>
                    <a:pt x="12" y="4"/>
                    <a:pt x="0" y="23"/>
                    <a:pt x="8" y="13"/>
                  </a:cubicBezTo>
                  <a:cubicBezTo>
                    <a:pt x="7" y="16"/>
                    <a:pt x="5" y="19"/>
                    <a:pt x="3" y="21"/>
                  </a:cubicBezTo>
                  <a:cubicBezTo>
                    <a:pt x="5" y="19"/>
                    <a:pt x="7" y="17"/>
                    <a:pt x="9" y="14"/>
                  </a:cubicBezTo>
                  <a:cubicBezTo>
                    <a:pt x="9" y="14"/>
                    <a:pt x="9" y="15"/>
                    <a:pt x="9" y="15"/>
                  </a:cubicBezTo>
                  <a:cubicBezTo>
                    <a:pt x="9" y="15"/>
                    <a:pt x="9" y="15"/>
                    <a:pt x="9" y="15"/>
                  </a:cubicBezTo>
                  <a:cubicBezTo>
                    <a:pt x="9" y="15"/>
                    <a:pt x="9" y="15"/>
                    <a:pt x="9" y="15"/>
                  </a:cubicBezTo>
                  <a:cubicBezTo>
                    <a:pt x="8" y="15"/>
                    <a:pt x="8" y="15"/>
                    <a:pt x="8" y="15"/>
                  </a:cubicBezTo>
                  <a:cubicBezTo>
                    <a:pt x="8" y="15"/>
                    <a:pt x="8" y="14"/>
                    <a:pt x="9" y="14"/>
                  </a:cubicBezTo>
                  <a:cubicBezTo>
                    <a:pt x="8" y="14"/>
                    <a:pt x="8" y="14"/>
                    <a:pt x="8" y="13"/>
                  </a:cubicBezTo>
                  <a:cubicBezTo>
                    <a:pt x="11" y="9"/>
                    <a:pt x="9" y="13"/>
                    <a:pt x="9" y="14"/>
                  </a:cubicBezTo>
                  <a:cubicBezTo>
                    <a:pt x="9" y="14"/>
                    <a:pt x="9" y="15"/>
                    <a:pt x="9" y="15"/>
                  </a:cubicBezTo>
                  <a:cubicBezTo>
                    <a:pt x="9" y="15"/>
                    <a:pt x="9" y="15"/>
                    <a:pt x="9" y="15"/>
                  </a:cubicBezTo>
                  <a:cubicBezTo>
                    <a:pt x="17" y="0"/>
                    <a:pt x="17" y="0"/>
                    <a:pt x="17" y="0"/>
                  </a:cubicBezTo>
                  <a:cubicBezTo>
                    <a:pt x="15" y="3"/>
                    <a:pt x="13" y="6"/>
                    <a:pt x="8"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7" name="Freeform 20309"/>
            <p:cNvSpPr/>
            <p:nvPr/>
          </p:nvSpPr>
          <p:spPr bwMode="auto">
            <a:xfrm>
              <a:off x="5664201" y="4538663"/>
              <a:ext cx="3175" cy="7938"/>
            </a:xfrm>
            <a:custGeom>
              <a:avLst/>
              <a:gdLst>
                <a:gd name="T0" fmla="*/ 0 w 1"/>
                <a:gd name="T1" fmla="*/ 2 h 2"/>
                <a:gd name="T2" fmla="*/ 0 w 1"/>
                <a:gd name="T3" fmla="*/ 2 h 2"/>
                <a:gd name="T4" fmla="*/ 0 w 1"/>
                <a:gd name="T5" fmla="*/ 2 h 2"/>
              </a:gdLst>
              <a:ahLst/>
              <a:cxnLst>
                <a:cxn ang="0">
                  <a:pos x="T0" y="T1"/>
                </a:cxn>
                <a:cxn ang="0">
                  <a:pos x="T2" y="T3"/>
                </a:cxn>
                <a:cxn ang="0">
                  <a:pos x="T4" y="T5"/>
                </a:cxn>
              </a:cxnLst>
              <a:rect l="0" t="0" r="r" b="b"/>
              <a:pathLst>
                <a:path w="1" h="2">
                  <a:moveTo>
                    <a:pt x="0" y="2"/>
                  </a:moveTo>
                  <a:cubicBezTo>
                    <a:pt x="0" y="2"/>
                    <a:pt x="0" y="2"/>
                    <a:pt x="0" y="2"/>
                  </a:cubicBezTo>
                  <a:cubicBezTo>
                    <a:pt x="1" y="1"/>
                    <a:pt x="1"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8" name="Freeform 20310"/>
            <p:cNvSpPr/>
            <p:nvPr/>
          </p:nvSpPr>
          <p:spPr bwMode="auto">
            <a:xfrm>
              <a:off x="5654676" y="4505326"/>
              <a:ext cx="53975" cy="68263"/>
            </a:xfrm>
            <a:custGeom>
              <a:avLst/>
              <a:gdLst>
                <a:gd name="T0" fmla="*/ 7 w 16"/>
                <a:gd name="T1" fmla="*/ 7 h 20"/>
                <a:gd name="T2" fmla="*/ 5 w 16"/>
                <a:gd name="T3" fmla="*/ 13 h 20"/>
                <a:gd name="T4" fmla="*/ 3 w 16"/>
                <a:gd name="T5" fmla="*/ 12 h 20"/>
                <a:gd name="T6" fmla="*/ 5 w 16"/>
                <a:gd name="T7" fmla="*/ 14 h 20"/>
                <a:gd name="T8" fmla="*/ 5 w 16"/>
                <a:gd name="T9" fmla="*/ 13 h 20"/>
                <a:gd name="T10" fmla="*/ 15 w 16"/>
                <a:gd name="T11" fmla="*/ 2 h 20"/>
                <a:gd name="T12" fmla="*/ 7 w 16"/>
                <a:gd name="T13" fmla="*/ 7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7" y="7"/>
                  </a:moveTo>
                  <a:cubicBezTo>
                    <a:pt x="7" y="8"/>
                    <a:pt x="7" y="9"/>
                    <a:pt x="5" y="13"/>
                  </a:cubicBezTo>
                  <a:cubicBezTo>
                    <a:pt x="2" y="15"/>
                    <a:pt x="4" y="12"/>
                    <a:pt x="3" y="12"/>
                  </a:cubicBezTo>
                  <a:cubicBezTo>
                    <a:pt x="3" y="14"/>
                    <a:pt x="0" y="20"/>
                    <a:pt x="5" y="14"/>
                  </a:cubicBezTo>
                  <a:cubicBezTo>
                    <a:pt x="5" y="13"/>
                    <a:pt x="5" y="13"/>
                    <a:pt x="5" y="13"/>
                  </a:cubicBezTo>
                  <a:cubicBezTo>
                    <a:pt x="9" y="7"/>
                    <a:pt x="16" y="0"/>
                    <a:pt x="15" y="2"/>
                  </a:cubicBezTo>
                  <a:cubicBezTo>
                    <a:pt x="13" y="2"/>
                    <a:pt x="11" y="3"/>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9" name="Freeform 20311"/>
            <p:cNvSpPr/>
            <p:nvPr/>
          </p:nvSpPr>
          <p:spPr bwMode="auto">
            <a:xfrm>
              <a:off x="5753101" y="4371976"/>
              <a:ext cx="30163" cy="44450"/>
            </a:xfrm>
            <a:custGeom>
              <a:avLst/>
              <a:gdLst>
                <a:gd name="T0" fmla="*/ 2 w 9"/>
                <a:gd name="T1" fmla="*/ 13 h 13"/>
                <a:gd name="T2" fmla="*/ 9 w 9"/>
                <a:gd name="T3" fmla="*/ 0 h 13"/>
                <a:gd name="T4" fmla="*/ 4 w 9"/>
                <a:gd name="T5" fmla="*/ 6 h 13"/>
                <a:gd name="T6" fmla="*/ 5 w 9"/>
                <a:gd name="T7" fmla="*/ 6 h 13"/>
                <a:gd name="T8" fmla="*/ 2 w 9"/>
                <a:gd name="T9" fmla="*/ 13 h 13"/>
              </a:gdLst>
              <a:ahLst/>
              <a:cxnLst>
                <a:cxn ang="0">
                  <a:pos x="T0" y="T1"/>
                </a:cxn>
                <a:cxn ang="0">
                  <a:pos x="T2" y="T3"/>
                </a:cxn>
                <a:cxn ang="0">
                  <a:pos x="T4" y="T5"/>
                </a:cxn>
                <a:cxn ang="0">
                  <a:pos x="T6" y="T7"/>
                </a:cxn>
                <a:cxn ang="0">
                  <a:pos x="T8" y="T9"/>
                </a:cxn>
              </a:cxnLst>
              <a:rect l="0" t="0" r="r" b="b"/>
              <a:pathLst>
                <a:path w="9" h="13">
                  <a:moveTo>
                    <a:pt x="2" y="13"/>
                  </a:moveTo>
                  <a:cubicBezTo>
                    <a:pt x="9" y="0"/>
                    <a:pt x="9" y="0"/>
                    <a:pt x="9" y="0"/>
                  </a:cubicBezTo>
                  <a:cubicBezTo>
                    <a:pt x="4" y="6"/>
                    <a:pt x="4" y="6"/>
                    <a:pt x="4" y="6"/>
                  </a:cubicBezTo>
                  <a:cubicBezTo>
                    <a:pt x="5" y="6"/>
                    <a:pt x="5" y="6"/>
                    <a:pt x="5" y="6"/>
                  </a:cubicBezTo>
                  <a:cubicBezTo>
                    <a:pt x="0" y="13"/>
                    <a:pt x="2" y="12"/>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0" name="Freeform 20312"/>
            <p:cNvSpPr/>
            <p:nvPr/>
          </p:nvSpPr>
          <p:spPr bwMode="auto">
            <a:xfrm>
              <a:off x="5922963" y="4181476"/>
              <a:ext cx="9525" cy="30163"/>
            </a:xfrm>
            <a:custGeom>
              <a:avLst/>
              <a:gdLst>
                <a:gd name="T0" fmla="*/ 0 w 6"/>
                <a:gd name="T1" fmla="*/ 13 h 19"/>
                <a:gd name="T2" fmla="*/ 2 w 6"/>
                <a:gd name="T3" fmla="*/ 19 h 19"/>
                <a:gd name="T4" fmla="*/ 6 w 6"/>
                <a:gd name="T5" fmla="*/ 0 h 19"/>
                <a:gd name="T6" fmla="*/ 0 w 6"/>
                <a:gd name="T7" fmla="*/ 13 h 19"/>
              </a:gdLst>
              <a:ahLst/>
              <a:cxnLst>
                <a:cxn ang="0">
                  <a:pos x="T0" y="T1"/>
                </a:cxn>
                <a:cxn ang="0">
                  <a:pos x="T2" y="T3"/>
                </a:cxn>
                <a:cxn ang="0">
                  <a:pos x="T4" y="T5"/>
                </a:cxn>
                <a:cxn ang="0">
                  <a:pos x="T6" y="T7"/>
                </a:cxn>
              </a:cxnLst>
              <a:rect l="0" t="0" r="r" b="b"/>
              <a:pathLst>
                <a:path w="6" h="19">
                  <a:moveTo>
                    <a:pt x="0" y="13"/>
                  </a:moveTo>
                  <a:lnTo>
                    <a:pt x="2" y="19"/>
                  </a:lnTo>
                  <a:lnTo>
                    <a:pt x="6"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1" name="Freeform 20313"/>
            <p:cNvSpPr/>
            <p:nvPr/>
          </p:nvSpPr>
          <p:spPr bwMode="auto">
            <a:xfrm>
              <a:off x="5956301" y="4137026"/>
              <a:ext cx="11113" cy="17463"/>
            </a:xfrm>
            <a:custGeom>
              <a:avLst/>
              <a:gdLst>
                <a:gd name="T0" fmla="*/ 0 w 7"/>
                <a:gd name="T1" fmla="*/ 7 h 11"/>
                <a:gd name="T2" fmla="*/ 2 w 7"/>
                <a:gd name="T3" fmla="*/ 11 h 11"/>
                <a:gd name="T4" fmla="*/ 7 w 7"/>
                <a:gd name="T5" fmla="*/ 0 h 11"/>
                <a:gd name="T6" fmla="*/ 0 w 7"/>
                <a:gd name="T7" fmla="*/ 7 h 11"/>
              </a:gdLst>
              <a:ahLst/>
              <a:cxnLst>
                <a:cxn ang="0">
                  <a:pos x="T0" y="T1"/>
                </a:cxn>
                <a:cxn ang="0">
                  <a:pos x="T2" y="T3"/>
                </a:cxn>
                <a:cxn ang="0">
                  <a:pos x="T4" y="T5"/>
                </a:cxn>
                <a:cxn ang="0">
                  <a:pos x="T6" y="T7"/>
                </a:cxn>
              </a:cxnLst>
              <a:rect l="0" t="0" r="r" b="b"/>
              <a:pathLst>
                <a:path w="7" h="11">
                  <a:moveTo>
                    <a:pt x="0" y="7"/>
                  </a:moveTo>
                  <a:lnTo>
                    <a:pt x="2" y="11"/>
                  </a:lnTo>
                  <a:lnTo>
                    <a:pt x="7"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2" name="Freeform 20314"/>
            <p:cNvSpPr/>
            <p:nvPr/>
          </p:nvSpPr>
          <p:spPr bwMode="auto">
            <a:xfrm>
              <a:off x="5821363" y="2717801"/>
              <a:ext cx="6350" cy="12700"/>
            </a:xfrm>
            <a:custGeom>
              <a:avLst/>
              <a:gdLst>
                <a:gd name="T0" fmla="*/ 2 w 2"/>
                <a:gd name="T1" fmla="*/ 0 h 4"/>
                <a:gd name="T2" fmla="*/ 0 w 2"/>
                <a:gd name="T3" fmla="*/ 4 h 4"/>
                <a:gd name="T4" fmla="*/ 2 w 2"/>
                <a:gd name="T5" fmla="*/ 0 h 4"/>
              </a:gdLst>
              <a:ahLst/>
              <a:cxnLst>
                <a:cxn ang="0">
                  <a:pos x="T0" y="T1"/>
                </a:cxn>
                <a:cxn ang="0">
                  <a:pos x="T2" y="T3"/>
                </a:cxn>
                <a:cxn ang="0">
                  <a:pos x="T4" y="T5"/>
                </a:cxn>
              </a:cxnLst>
              <a:rect l="0" t="0" r="r" b="b"/>
              <a:pathLst>
                <a:path w="2" h="4">
                  <a:moveTo>
                    <a:pt x="2" y="0"/>
                  </a:moveTo>
                  <a:cubicBezTo>
                    <a:pt x="1" y="1"/>
                    <a:pt x="0" y="2"/>
                    <a:pt x="0" y="4"/>
                  </a:cubicBezTo>
                  <a:cubicBezTo>
                    <a:pt x="1" y="2"/>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3" name="Freeform 20316"/>
            <p:cNvSpPr/>
            <p:nvPr/>
          </p:nvSpPr>
          <p:spPr bwMode="auto">
            <a:xfrm>
              <a:off x="5881688" y="2670175"/>
              <a:ext cx="3175" cy="6350"/>
            </a:xfrm>
            <a:custGeom>
              <a:avLst/>
              <a:gdLst>
                <a:gd name="T0" fmla="*/ 0 w 1"/>
                <a:gd name="T1" fmla="*/ 1 h 2"/>
                <a:gd name="T2" fmla="*/ 1 w 1"/>
                <a:gd name="T3" fmla="*/ 0 h 2"/>
                <a:gd name="T4" fmla="*/ 0 w 1"/>
                <a:gd name="T5" fmla="*/ 1 h 2"/>
              </a:gdLst>
              <a:ahLst/>
              <a:cxnLst>
                <a:cxn ang="0">
                  <a:pos x="T0" y="T1"/>
                </a:cxn>
                <a:cxn ang="0">
                  <a:pos x="T2" y="T3"/>
                </a:cxn>
                <a:cxn ang="0">
                  <a:pos x="T4" y="T5"/>
                </a:cxn>
              </a:cxnLst>
              <a:rect l="0" t="0" r="r" b="b"/>
              <a:pathLst>
                <a:path w="1" h="2">
                  <a:moveTo>
                    <a:pt x="0" y="1"/>
                  </a:moveTo>
                  <a:cubicBezTo>
                    <a:pt x="1" y="0"/>
                    <a:pt x="1" y="0"/>
                    <a:pt x="1" y="0"/>
                  </a:cubicBezTo>
                  <a:cubicBezTo>
                    <a:pt x="0" y="1"/>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4" name="Freeform 20317"/>
            <p:cNvSpPr/>
            <p:nvPr/>
          </p:nvSpPr>
          <p:spPr bwMode="auto">
            <a:xfrm>
              <a:off x="6521451" y="3268663"/>
              <a:ext cx="39688" cy="14288"/>
            </a:xfrm>
            <a:custGeom>
              <a:avLst/>
              <a:gdLst>
                <a:gd name="T0" fmla="*/ 12 w 12"/>
                <a:gd name="T1" fmla="*/ 4 h 4"/>
                <a:gd name="T2" fmla="*/ 1 w 12"/>
                <a:gd name="T3" fmla="*/ 1 h 4"/>
                <a:gd name="T4" fmla="*/ 0 w 12"/>
                <a:gd name="T5" fmla="*/ 3 h 4"/>
                <a:gd name="T6" fmla="*/ 12 w 12"/>
                <a:gd name="T7" fmla="*/ 4 h 4"/>
              </a:gdLst>
              <a:ahLst/>
              <a:cxnLst>
                <a:cxn ang="0">
                  <a:pos x="T0" y="T1"/>
                </a:cxn>
                <a:cxn ang="0">
                  <a:pos x="T2" y="T3"/>
                </a:cxn>
                <a:cxn ang="0">
                  <a:pos x="T4" y="T5"/>
                </a:cxn>
                <a:cxn ang="0">
                  <a:pos x="T6" y="T7"/>
                </a:cxn>
              </a:cxnLst>
              <a:rect l="0" t="0" r="r" b="b"/>
              <a:pathLst>
                <a:path w="12" h="4">
                  <a:moveTo>
                    <a:pt x="12" y="4"/>
                  </a:moveTo>
                  <a:cubicBezTo>
                    <a:pt x="7" y="2"/>
                    <a:pt x="3" y="0"/>
                    <a:pt x="1" y="1"/>
                  </a:cubicBezTo>
                  <a:cubicBezTo>
                    <a:pt x="0" y="3"/>
                    <a:pt x="0" y="3"/>
                    <a:pt x="0" y="3"/>
                  </a:cubicBezTo>
                  <a:cubicBezTo>
                    <a:pt x="6" y="3"/>
                    <a:pt x="9" y="3"/>
                    <a:pt x="1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5" name="Freeform 20318"/>
            <p:cNvSpPr/>
            <p:nvPr/>
          </p:nvSpPr>
          <p:spPr bwMode="auto">
            <a:xfrm>
              <a:off x="6102351" y="3024188"/>
              <a:ext cx="11113" cy="20638"/>
            </a:xfrm>
            <a:custGeom>
              <a:avLst/>
              <a:gdLst>
                <a:gd name="T0" fmla="*/ 0 w 3"/>
                <a:gd name="T1" fmla="*/ 6 h 6"/>
                <a:gd name="T2" fmla="*/ 1 w 3"/>
                <a:gd name="T3" fmla="*/ 5 h 6"/>
                <a:gd name="T4" fmla="*/ 3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0" y="5"/>
                    <a:pt x="1" y="5"/>
                    <a:pt x="1" y="5"/>
                  </a:cubicBezTo>
                  <a:cubicBezTo>
                    <a:pt x="2" y="3"/>
                    <a:pt x="2" y="2"/>
                    <a:pt x="3" y="0"/>
                  </a:cubicBezTo>
                  <a:cubicBezTo>
                    <a:pt x="2" y="2"/>
                    <a:pt x="1"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6" name="Freeform 20319"/>
            <p:cNvSpPr/>
            <p:nvPr/>
          </p:nvSpPr>
          <p:spPr bwMode="auto">
            <a:xfrm>
              <a:off x="6086476" y="3071813"/>
              <a:ext cx="23813" cy="15875"/>
            </a:xfrm>
            <a:custGeom>
              <a:avLst/>
              <a:gdLst>
                <a:gd name="T0" fmla="*/ 7 w 7"/>
                <a:gd name="T1" fmla="*/ 0 h 5"/>
                <a:gd name="T2" fmla="*/ 0 w 7"/>
                <a:gd name="T3" fmla="*/ 5 h 5"/>
                <a:gd name="T4" fmla="*/ 7 w 7"/>
                <a:gd name="T5" fmla="*/ 0 h 5"/>
              </a:gdLst>
              <a:ahLst/>
              <a:cxnLst>
                <a:cxn ang="0">
                  <a:pos x="T0" y="T1"/>
                </a:cxn>
                <a:cxn ang="0">
                  <a:pos x="T2" y="T3"/>
                </a:cxn>
                <a:cxn ang="0">
                  <a:pos x="T4" y="T5"/>
                </a:cxn>
              </a:cxnLst>
              <a:rect l="0" t="0" r="r" b="b"/>
              <a:pathLst>
                <a:path w="7" h="5">
                  <a:moveTo>
                    <a:pt x="7" y="0"/>
                  </a:moveTo>
                  <a:cubicBezTo>
                    <a:pt x="0" y="5"/>
                    <a:pt x="0" y="5"/>
                    <a:pt x="0" y="5"/>
                  </a:cubicBezTo>
                  <a:cubicBezTo>
                    <a:pt x="2" y="4"/>
                    <a:pt x="4" y="2"/>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7" name="Freeform 20320"/>
            <p:cNvSpPr/>
            <p:nvPr/>
          </p:nvSpPr>
          <p:spPr bwMode="auto">
            <a:xfrm>
              <a:off x="5603876" y="3306763"/>
              <a:ext cx="15875" cy="9525"/>
            </a:xfrm>
            <a:custGeom>
              <a:avLst/>
              <a:gdLst>
                <a:gd name="T0" fmla="*/ 4 w 5"/>
                <a:gd name="T1" fmla="*/ 0 h 3"/>
                <a:gd name="T2" fmla="*/ 3 w 5"/>
                <a:gd name="T3" fmla="*/ 1 h 3"/>
                <a:gd name="T4" fmla="*/ 0 w 5"/>
                <a:gd name="T5" fmla="*/ 0 h 3"/>
                <a:gd name="T6" fmla="*/ 3 w 5"/>
                <a:gd name="T7" fmla="*/ 2 h 3"/>
                <a:gd name="T8" fmla="*/ 4 w 5"/>
                <a:gd name="T9" fmla="*/ 3 h 3"/>
                <a:gd name="T10" fmla="*/ 5 w 5"/>
                <a:gd name="T11" fmla="*/ 3 h 3"/>
                <a:gd name="T12" fmla="*/ 4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4" y="0"/>
                  </a:moveTo>
                  <a:cubicBezTo>
                    <a:pt x="4" y="1"/>
                    <a:pt x="3" y="1"/>
                    <a:pt x="3" y="1"/>
                  </a:cubicBezTo>
                  <a:cubicBezTo>
                    <a:pt x="2" y="1"/>
                    <a:pt x="1" y="0"/>
                    <a:pt x="0" y="0"/>
                  </a:cubicBezTo>
                  <a:cubicBezTo>
                    <a:pt x="1" y="1"/>
                    <a:pt x="2" y="2"/>
                    <a:pt x="3" y="2"/>
                  </a:cubicBezTo>
                  <a:cubicBezTo>
                    <a:pt x="3" y="2"/>
                    <a:pt x="3" y="3"/>
                    <a:pt x="4" y="3"/>
                  </a:cubicBezTo>
                  <a:cubicBezTo>
                    <a:pt x="4" y="3"/>
                    <a:pt x="5" y="3"/>
                    <a:pt x="5" y="3"/>
                  </a:cubicBezTo>
                  <a:cubicBezTo>
                    <a:pt x="5" y="2"/>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8" name="Freeform 20321"/>
            <p:cNvSpPr/>
            <p:nvPr/>
          </p:nvSpPr>
          <p:spPr bwMode="auto">
            <a:xfrm>
              <a:off x="6399213" y="3735388"/>
              <a:ext cx="47625" cy="6350"/>
            </a:xfrm>
            <a:custGeom>
              <a:avLst/>
              <a:gdLst>
                <a:gd name="T0" fmla="*/ 0 w 14"/>
                <a:gd name="T1" fmla="*/ 2 h 2"/>
                <a:gd name="T2" fmla="*/ 7 w 14"/>
                <a:gd name="T3" fmla="*/ 1 h 2"/>
                <a:gd name="T4" fmla="*/ 11 w 14"/>
                <a:gd name="T5" fmla="*/ 1 h 2"/>
                <a:gd name="T6" fmla="*/ 12 w 14"/>
                <a:gd name="T7" fmla="*/ 0 h 2"/>
                <a:gd name="T8" fmla="*/ 14 w 14"/>
                <a:gd name="T9" fmla="*/ 0 h 2"/>
                <a:gd name="T10" fmla="*/ 9 w 14"/>
                <a:gd name="T11" fmla="*/ 0 h 2"/>
                <a:gd name="T12" fmla="*/ 5 w 14"/>
                <a:gd name="T13" fmla="*/ 1 h 2"/>
                <a:gd name="T14" fmla="*/ 0 w 14"/>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
                  <a:moveTo>
                    <a:pt x="0" y="2"/>
                  </a:moveTo>
                  <a:cubicBezTo>
                    <a:pt x="3" y="2"/>
                    <a:pt x="5" y="1"/>
                    <a:pt x="7" y="1"/>
                  </a:cubicBezTo>
                  <a:cubicBezTo>
                    <a:pt x="8" y="1"/>
                    <a:pt x="9" y="1"/>
                    <a:pt x="11" y="1"/>
                  </a:cubicBezTo>
                  <a:cubicBezTo>
                    <a:pt x="11" y="0"/>
                    <a:pt x="12" y="0"/>
                    <a:pt x="12" y="0"/>
                  </a:cubicBezTo>
                  <a:cubicBezTo>
                    <a:pt x="13" y="0"/>
                    <a:pt x="14" y="0"/>
                    <a:pt x="14" y="0"/>
                  </a:cubicBezTo>
                  <a:cubicBezTo>
                    <a:pt x="11" y="0"/>
                    <a:pt x="10" y="0"/>
                    <a:pt x="9" y="0"/>
                  </a:cubicBezTo>
                  <a:cubicBezTo>
                    <a:pt x="7" y="0"/>
                    <a:pt x="6" y="0"/>
                    <a:pt x="5" y="1"/>
                  </a:cubicBezTo>
                  <a:cubicBezTo>
                    <a:pt x="2" y="1"/>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9" name="Freeform 20322"/>
            <p:cNvSpPr/>
            <p:nvPr/>
          </p:nvSpPr>
          <p:spPr bwMode="auto">
            <a:xfrm>
              <a:off x="5803901" y="2646363"/>
              <a:ext cx="9525" cy="9525"/>
            </a:xfrm>
            <a:custGeom>
              <a:avLst/>
              <a:gdLst>
                <a:gd name="T0" fmla="*/ 3 w 3"/>
                <a:gd name="T1" fmla="*/ 0 h 3"/>
                <a:gd name="T2" fmla="*/ 0 w 3"/>
                <a:gd name="T3" fmla="*/ 3 h 3"/>
                <a:gd name="T4" fmla="*/ 3 w 3"/>
                <a:gd name="T5" fmla="*/ 0 h 3"/>
              </a:gdLst>
              <a:ahLst/>
              <a:cxnLst>
                <a:cxn ang="0">
                  <a:pos x="T0" y="T1"/>
                </a:cxn>
                <a:cxn ang="0">
                  <a:pos x="T2" y="T3"/>
                </a:cxn>
                <a:cxn ang="0">
                  <a:pos x="T4" y="T5"/>
                </a:cxn>
              </a:cxnLst>
              <a:rect l="0" t="0" r="r" b="b"/>
              <a:pathLst>
                <a:path w="3" h="3">
                  <a:moveTo>
                    <a:pt x="3" y="0"/>
                  </a:moveTo>
                  <a:cubicBezTo>
                    <a:pt x="1" y="2"/>
                    <a:pt x="0" y="3"/>
                    <a:pt x="0" y="3"/>
                  </a:cubicBezTo>
                  <a:cubicBezTo>
                    <a:pt x="2" y="1"/>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0" name="Freeform 20323"/>
            <p:cNvSpPr/>
            <p:nvPr/>
          </p:nvSpPr>
          <p:spPr bwMode="auto">
            <a:xfrm>
              <a:off x="6446838" y="3708400"/>
              <a:ext cx="80963" cy="26988"/>
            </a:xfrm>
            <a:custGeom>
              <a:avLst/>
              <a:gdLst>
                <a:gd name="T0" fmla="*/ 24 w 24"/>
                <a:gd name="T1" fmla="*/ 0 h 8"/>
                <a:gd name="T2" fmla="*/ 20 w 24"/>
                <a:gd name="T3" fmla="*/ 1 h 8"/>
                <a:gd name="T4" fmla="*/ 11 w 24"/>
                <a:gd name="T5" fmla="*/ 5 h 8"/>
                <a:gd name="T6" fmla="*/ 0 w 24"/>
                <a:gd name="T7" fmla="*/ 8 h 8"/>
                <a:gd name="T8" fmla="*/ 13 w 24"/>
                <a:gd name="T9" fmla="*/ 5 h 8"/>
                <a:gd name="T10" fmla="*/ 19 w 24"/>
                <a:gd name="T11" fmla="*/ 3 h 8"/>
                <a:gd name="T12" fmla="*/ 22 w 24"/>
                <a:gd name="T13" fmla="*/ 1 h 8"/>
                <a:gd name="T14" fmla="*/ 24 w 24"/>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4" y="0"/>
                  </a:moveTo>
                  <a:cubicBezTo>
                    <a:pt x="22" y="0"/>
                    <a:pt x="21" y="1"/>
                    <a:pt x="20" y="1"/>
                  </a:cubicBezTo>
                  <a:cubicBezTo>
                    <a:pt x="17" y="2"/>
                    <a:pt x="14" y="4"/>
                    <a:pt x="11" y="5"/>
                  </a:cubicBezTo>
                  <a:cubicBezTo>
                    <a:pt x="8" y="6"/>
                    <a:pt x="4" y="7"/>
                    <a:pt x="0" y="8"/>
                  </a:cubicBezTo>
                  <a:cubicBezTo>
                    <a:pt x="4" y="7"/>
                    <a:pt x="9" y="6"/>
                    <a:pt x="13" y="5"/>
                  </a:cubicBezTo>
                  <a:cubicBezTo>
                    <a:pt x="15" y="4"/>
                    <a:pt x="17" y="3"/>
                    <a:pt x="19" y="3"/>
                  </a:cubicBezTo>
                  <a:cubicBezTo>
                    <a:pt x="22" y="1"/>
                    <a:pt x="22" y="1"/>
                    <a:pt x="22" y="1"/>
                  </a:cubicBezTo>
                  <a:cubicBezTo>
                    <a:pt x="22" y="1"/>
                    <a:pt x="2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1" name="Freeform 20324"/>
            <p:cNvSpPr/>
            <p:nvPr/>
          </p:nvSpPr>
          <p:spPr bwMode="auto">
            <a:xfrm>
              <a:off x="5160963" y="4335463"/>
              <a:ext cx="4763" cy="6350"/>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2" name="Freeform 20325"/>
            <p:cNvSpPr/>
            <p:nvPr/>
          </p:nvSpPr>
          <p:spPr bwMode="auto">
            <a:xfrm>
              <a:off x="4895851" y="4852988"/>
              <a:ext cx="11113" cy="23813"/>
            </a:xfrm>
            <a:custGeom>
              <a:avLst/>
              <a:gdLst>
                <a:gd name="T0" fmla="*/ 0 w 3"/>
                <a:gd name="T1" fmla="*/ 7 h 7"/>
                <a:gd name="T2" fmla="*/ 3 w 3"/>
                <a:gd name="T3" fmla="*/ 0 h 7"/>
                <a:gd name="T4" fmla="*/ 0 w 3"/>
                <a:gd name="T5" fmla="*/ 7 h 7"/>
              </a:gdLst>
              <a:ahLst/>
              <a:cxnLst>
                <a:cxn ang="0">
                  <a:pos x="T0" y="T1"/>
                </a:cxn>
                <a:cxn ang="0">
                  <a:pos x="T2" y="T3"/>
                </a:cxn>
                <a:cxn ang="0">
                  <a:pos x="T4" y="T5"/>
                </a:cxn>
              </a:cxnLst>
              <a:rect l="0" t="0" r="r" b="b"/>
              <a:pathLst>
                <a:path w="3" h="7">
                  <a:moveTo>
                    <a:pt x="0" y="7"/>
                  </a:moveTo>
                  <a:cubicBezTo>
                    <a:pt x="0" y="5"/>
                    <a:pt x="2" y="3"/>
                    <a:pt x="3" y="0"/>
                  </a:cubicBezTo>
                  <a:cubicBezTo>
                    <a:pt x="2" y="1"/>
                    <a:pt x="1" y="3"/>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3" name="Freeform 20326"/>
            <p:cNvSpPr/>
            <p:nvPr/>
          </p:nvSpPr>
          <p:spPr bwMode="auto">
            <a:xfrm>
              <a:off x="6083301" y="3929063"/>
              <a:ext cx="6350" cy="11113"/>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4" name="Freeform 20327"/>
            <p:cNvSpPr/>
            <p:nvPr/>
          </p:nvSpPr>
          <p:spPr bwMode="auto">
            <a:xfrm>
              <a:off x="6035676" y="3963988"/>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0"/>
                    <a:pt x="1" y="0"/>
                  </a:cubicBezTo>
                  <a:cubicBezTo>
                    <a:pt x="1" y="1"/>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5" name="Freeform 20328"/>
            <p:cNvSpPr/>
            <p:nvPr/>
          </p:nvSpPr>
          <p:spPr bwMode="auto">
            <a:xfrm>
              <a:off x="6507163" y="3619500"/>
              <a:ext cx="3175" cy="3175"/>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0" y="0"/>
                    <a:pt x="0" y="0"/>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6" name="Freeform 20329"/>
            <p:cNvSpPr/>
            <p:nvPr/>
          </p:nvSpPr>
          <p:spPr bwMode="auto">
            <a:xfrm>
              <a:off x="6075363" y="3929063"/>
              <a:ext cx="14288" cy="14288"/>
            </a:xfrm>
            <a:custGeom>
              <a:avLst/>
              <a:gdLst>
                <a:gd name="T0" fmla="*/ 0 w 4"/>
                <a:gd name="T1" fmla="*/ 4 h 4"/>
                <a:gd name="T2" fmla="*/ 4 w 4"/>
                <a:gd name="T3" fmla="*/ 0 h 4"/>
                <a:gd name="T4" fmla="*/ 0 w 4"/>
                <a:gd name="T5" fmla="*/ 4 h 4"/>
              </a:gdLst>
              <a:ahLst/>
              <a:cxnLst>
                <a:cxn ang="0">
                  <a:pos x="T0" y="T1"/>
                </a:cxn>
                <a:cxn ang="0">
                  <a:pos x="T2" y="T3"/>
                </a:cxn>
                <a:cxn ang="0">
                  <a:pos x="T4" y="T5"/>
                </a:cxn>
              </a:cxnLst>
              <a:rect l="0" t="0" r="r" b="b"/>
              <a:pathLst>
                <a:path w="4" h="4">
                  <a:moveTo>
                    <a:pt x="0" y="4"/>
                  </a:moveTo>
                  <a:cubicBezTo>
                    <a:pt x="1" y="3"/>
                    <a:pt x="2" y="2"/>
                    <a:pt x="4" y="0"/>
                  </a:cubicBezTo>
                  <a:cubicBezTo>
                    <a:pt x="3" y="1"/>
                    <a:pt x="2"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7" name="Freeform 20330"/>
            <p:cNvSpPr/>
            <p:nvPr/>
          </p:nvSpPr>
          <p:spPr bwMode="auto">
            <a:xfrm>
              <a:off x="6075363" y="3943350"/>
              <a:ext cx="7938" cy="9525"/>
            </a:xfrm>
            <a:custGeom>
              <a:avLst/>
              <a:gdLst>
                <a:gd name="T0" fmla="*/ 2 w 2"/>
                <a:gd name="T1" fmla="*/ 0 h 3"/>
                <a:gd name="T2" fmla="*/ 0 w 2"/>
                <a:gd name="T3" fmla="*/ 2 h 3"/>
                <a:gd name="T4" fmla="*/ 2 w 2"/>
                <a:gd name="T5" fmla="*/ 0 h 3"/>
              </a:gdLst>
              <a:ahLst/>
              <a:cxnLst>
                <a:cxn ang="0">
                  <a:pos x="T0" y="T1"/>
                </a:cxn>
                <a:cxn ang="0">
                  <a:pos x="T2" y="T3"/>
                </a:cxn>
                <a:cxn ang="0">
                  <a:pos x="T4" y="T5"/>
                </a:cxn>
              </a:cxnLst>
              <a:rect l="0" t="0" r="r" b="b"/>
              <a:pathLst>
                <a:path w="2" h="3">
                  <a:moveTo>
                    <a:pt x="2" y="0"/>
                  </a:moveTo>
                  <a:cubicBezTo>
                    <a:pt x="1" y="1"/>
                    <a:pt x="0" y="2"/>
                    <a:pt x="0" y="2"/>
                  </a:cubicBezTo>
                  <a:cubicBezTo>
                    <a:pt x="0" y="3"/>
                    <a:pt x="0"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8" name="Freeform 20331"/>
            <p:cNvSpPr/>
            <p:nvPr/>
          </p:nvSpPr>
          <p:spPr bwMode="auto">
            <a:xfrm>
              <a:off x="6089651" y="3913188"/>
              <a:ext cx="9525" cy="15875"/>
            </a:xfrm>
            <a:custGeom>
              <a:avLst/>
              <a:gdLst>
                <a:gd name="T0" fmla="*/ 3 w 3"/>
                <a:gd name="T1" fmla="*/ 0 h 5"/>
                <a:gd name="T2" fmla="*/ 0 w 3"/>
                <a:gd name="T3" fmla="*/ 5 h 5"/>
                <a:gd name="T4" fmla="*/ 0 w 3"/>
                <a:gd name="T5" fmla="*/ 5 h 5"/>
                <a:gd name="T6" fmla="*/ 3 w 3"/>
                <a:gd name="T7" fmla="*/ 0 h 5"/>
              </a:gdLst>
              <a:ahLst/>
              <a:cxnLst>
                <a:cxn ang="0">
                  <a:pos x="T0" y="T1"/>
                </a:cxn>
                <a:cxn ang="0">
                  <a:pos x="T2" y="T3"/>
                </a:cxn>
                <a:cxn ang="0">
                  <a:pos x="T4" y="T5"/>
                </a:cxn>
                <a:cxn ang="0">
                  <a:pos x="T6" y="T7"/>
                </a:cxn>
              </a:cxnLst>
              <a:rect l="0" t="0" r="r" b="b"/>
              <a:pathLst>
                <a:path w="3" h="5">
                  <a:moveTo>
                    <a:pt x="3" y="0"/>
                  </a:moveTo>
                  <a:cubicBezTo>
                    <a:pt x="2" y="2"/>
                    <a:pt x="1" y="4"/>
                    <a:pt x="0" y="5"/>
                  </a:cubicBezTo>
                  <a:cubicBezTo>
                    <a:pt x="0" y="5"/>
                    <a:pt x="0" y="4"/>
                    <a:pt x="0" y="5"/>
                  </a:cubicBezTo>
                  <a:cubicBezTo>
                    <a:pt x="1" y="4"/>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9" name="Freeform 20332"/>
            <p:cNvSpPr/>
            <p:nvPr/>
          </p:nvSpPr>
          <p:spPr bwMode="auto">
            <a:xfrm>
              <a:off x="5437188" y="3282950"/>
              <a:ext cx="6350" cy="15875"/>
            </a:xfrm>
            <a:custGeom>
              <a:avLst/>
              <a:gdLst>
                <a:gd name="T0" fmla="*/ 0 w 2"/>
                <a:gd name="T1" fmla="*/ 0 h 5"/>
                <a:gd name="T2" fmla="*/ 0 w 2"/>
                <a:gd name="T3" fmla="*/ 1 h 5"/>
                <a:gd name="T4" fmla="*/ 0 w 2"/>
                <a:gd name="T5" fmla="*/ 0 h 5"/>
              </a:gdLst>
              <a:ahLst/>
              <a:cxnLst>
                <a:cxn ang="0">
                  <a:pos x="T0" y="T1"/>
                </a:cxn>
                <a:cxn ang="0">
                  <a:pos x="T2" y="T3"/>
                </a:cxn>
                <a:cxn ang="0">
                  <a:pos x="T4" y="T5"/>
                </a:cxn>
              </a:cxnLst>
              <a:rect l="0" t="0" r="r" b="b"/>
              <a:pathLst>
                <a:path w="2" h="5">
                  <a:moveTo>
                    <a:pt x="0" y="0"/>
                  </a:moveTo>
                  <a:cubicBezTo>
                    <a:pt x="0" y="0"/>
                    <a:pt x="0" y="1"/>
                    <a:pt x="0" y="1"/>
                  </a:cubicBezTo>
                  <a:cubicBezTo>
                    <a:pt x="2" y="5"/>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0" name="Freeform 20333"/>
            <p:cNvSpPr/>
            <p:nvPr/>
          </p:nvSpPr>
          <p:spPr bwMode="auto">
            <a:xfrm>
              <a:off x="6143626" y="3340100"/>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1" name="Freeform 20334"/>
            <p:cNvSpPr/>
            <p:nvPr/>
          </p:nvSpPr>
          <p:spPr bwMode="auto">
            <a:xfrm>
              <a:off x="6119813" y="3282950"/>
              <a:ext cx="30163" cy="57150"/>
            </a:xfrm>
            <a:custGeom>
              <a:avLst/>
              <a:gdLst>
                <a:gd name="T0" fmla="*/ 0 w 9"/>
                <a:gd name="T1" fmla="*/ 0 h 17"/>
                <a:gd name="T2" fmla="*/ 7 w 9"/>
                <a:gd name="T3" fmla="*/ 17 h 17"/>
                <a:gd name="T4" fmla="*/ 9 w 9"/>
                <a:gd name="T5" fmla="*/ 10 h 17"/>
                <a:gd name="T6" fmla="*/ 0 w 9"/>
                <a:gd name="T7" fmla="*/ 0 h 17"/>
              </a:gdLst>
              <a:ahLst/>
              <a:cxnLst>
                <a:cxn ang="0">
                  <a:pos x="T0" y="T1"/>
                </a:cxn>
                <a:cxn ang="0">
                  <a:pos x="T2" y="T3"/>
                </a:cxn>
                <a:cxn ang="0">
                  <a:pos x="T4" y="T5"/>
                </a:cxn>
                <a:cxn ang="0">
                  <a:pos x="T6" y="T7"/>
                </a:cxn>
              </a:cxnLst>
              <a:rect l="0" t="0" r="r" b="b"/>
              <a:pathLst>
                <a:path w="9" h="17">
                  <a:moveTo>
                    <a:pt x="0" y="0"/>
                  </a:moveTo>
                  <a:cubicBezTo>
                    <a:pt x="3" y="8"/>
                    <a:pt x="4" y="12"/>
                    <a:pt x="7" y="17"/>
                  </a:cubicBezTo>
                  <a:cubicBezTo>
                    <a:pt x="7" y="15"/>
                    <a:pt x="8" y="12"/>
                    <a:pt x="9" y="10"/>
                  </a:cubicBezTo>
                  <a:cubicBezTo>
                    <a:pt x="5" y="8"/>
                    <a:pt x="2"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2" name="Freeform 20335"/>
            <p:cNvSpPr>
              <a:spLocks noEditPoints="1"/>
            </p:cNvSpPr>
            <p:nvPr/>
          </p:nvSpPr>
          <p:spPr bwMode="auto">
            <a:xfrm>
              <a:off x="4838701" y="2598738"/>
              <a:ext cx="1773238" cy="2414588"/>
            </a:xfrm>
            <a:custGeom>
              <a:avLst/>
              <a:gdLst>
                <a:gd name="T0" fmla="*/ 294 w 522"/>
                <a:gd name="T1" fmla="*/ 31 h 709"/>
                <a:gd name="T2" fmla="*/ 314 w 522"/>
                <a:gd name="T3" fmla="*/ 17 h 709"/>
                <a:gd name="T4" fmla="*/ 312 w 522"/>
                <a:gd name="T5" fmla="*/ 29 h 709"/>
                <a:gd name="T6" fmla="*/ 309 w 522"/>
                <a:gd name="T7" fmla="*/ 69 h 709"/>
                <a:gd name="T8" fmla="*/ 310 w 522"/>
                <a:gd name="T9" fmla="*/ 185 h 709"/>
                <a:gd name="T10" fmla="*/ 345 w 522"/>
                <a:gd name="T11" fmla="*/ 167 h 709"/>
                <a:gd name="T12" fmla="*/ 372 w 522"/>
                <a:gd name="T13" fmla="*/ 138 h 709"/>
                <a:gd name="T14" fmla="*/ 403 w 522"/>
                <a:gd name="T15" fmla="*/ 105 h 709"/>
                <a:gd name="T16" fmla="*/ 416 w 522"/>
                <a:gd name="T17" fmla="*/ 97 h 709"/>
                <a:gd name="T18" fmla="*/ 415 w 522"/>
                <a:gd name="T19" fmla="*/ 100 h 709"/>
                <a:gd name="T20" fmla="*/ 408 w 522"/>
                <a:gd name="T21" fmla="*/ 131 h 709"/>
                <a:gd name="T22" fmla="*/ 379 w 522"/>
                <a:gd name="T23" fmla="*/ 190 h 709"/>
                <a:gd name="T24" fmla="*/ 412 w 522"/>
                <a:gd name="T25" fmla="*/ 231 h 709"/>
                <a:gd name="T26" fmla="*/ 451 w 522"/>
                <a:gd name="T27" fmla="*/ 225 h 709"/>
                <a:gd name="T28" fmla="*/ 492 w 522"/>
                <a:gd name="T29" fmla="*/ 212 h 709"/>
                <a:gd name="T30" fmla="*/ 457 w 522"/>
                <a:gd name="T31" fmla="*/ 248 h 709"/>
                <a:gd name="T32" fmla="*/ 454 w 522"/>
                <a:gd name="T33" fmla="*/ 237 h 709"/>
                <a:gd name="T34" fmla="*/ 399 w 522"/>
                <a:gd name="T35" fmla="*/ 284 h 709"/>
                <a:gd name="T36" fmla="*/ 428 w 522"/>
                <a:gd name="T37" fmla="*/ 285 h 709"/>
                <a:gd name="T38" fmla="*/ 469 w 522"/>
                <a:gd name="T39" fmla="*/ 299 h 709"/>
                <a:gd name="T40" fmla="*/ 477 w 522"/>
                <a:gd name="T41" fmla="*/ 320 h 709"/>
                <a:gd name="T42" fmla="*/ 462 w 522"/>
                <a:gd name="T43" fmla="*/ 327 h 709"/>
                <a:gd name="T44" fmla="*/ 404 w 522"/>
                <a:gd name="T45" fmla="*/ 353 h 709"/>
                <a:gd name="T46" fmla="*/ 362 w 522"/>
                <a:gd name="T47" fmla="*/ 378 h 709"/>
                <a:gd name="T48" fmla="*/ 341 w 522"/>
                <a:gd name="T49" fmla="*/ 439 h 709"/>
                <a:gd name="T50" fmla="*/ 373 w 522"/>
                <a:gd name="T51" fmla="*/ 379 h 709"/>
                <a:gd name="T52" fmla="*/ 455 w 522"/>
                <a:gd name="T53" fmla="*/ 336 h 709"/>
                <a:gd name="T54" fmla="*/ 521 w 522"/>
                <a:gd name="T55" fmla="*/ 309 h 709"/>
                <a:gd name="T56" fmla="*/ 465 w 522"/>
                <a:gd name="T57" fmla="*/ 280 h 709"/>
                <a:gd name="T58" fmla="*/ 430 w 522"/>
                <a:gd name="T59" fmla="*/ 277 h 709"/>
                <a:gd name="T60" fmla="*/ 456 w 522"/>
                <a:gd name="T61" fmla="*/ 253 h 709"/>
                <a:gd name="T62" fmla="*/ 514 w 522"/>
                <a:gd name="T63" fmla="*/ 202 h 709"/>
                <a:gd name="T64" fmla="*/ 471 w 522"/>
                <a:gd name="T65" fmla="*/ 205 h 709"/>
                <a:gd name="T66" fmla="*/ 397 w 522"/>
                <a:gd name="T67" fmla="*/ 214 h 709"/>
                <a:gd name="T68" fmla="*/ 427 w 522"/>
                <a:gd name="T69" fmla="*/ 115 h 709"/>
                <a:gd name="T70" fmla="*/ 406 w 522"/>
                <a:gd name="T71" fmla="*/ 84 h 709"/>
                <a:gd name="T72" fmla="*/ 376 w 522"/>
                <a:gd name="T73" fmla="*/ 119 h 709"/>
                <a:gd name="T74" fmla="*/ 322 w 522"/>
                <a:gd name="T75" fmla="*/ 166 h 709"/>
                <a:gd name="T76" fmla="*/ 319 w 522"/>
                <a:gd name="T77" fmla="*/ 146 h 709"/>
                <a:gd name="T78" fmla="*/ 330 w 522"/>
                <a:gd name="T79" fmla="*/ 21 h 709"/>
                <a:gd name="T80" fmla="*/ 293 w 522"/>
                <a:gd name="T81" fmla="*/ 10 h 709"/>
                <a:gd name="T82" fmla="*/ 230 w 522"/>
                <a:gd name="T83" fmla="*/ 147 h 709"/>
                <a:gd name="T84" fmla="*/ 215 w 522"/>
                <a:gd name="T85" fmla="*/ 149 h 709"/>
                <a:gd name="T86" fmla="*/ 198 w 522"/>
                <a:gd name="T87" fmla="*/ 94 h 709"/>
                <a:gd name="T88" fmla="*/ 170 w 522"/>
                <a:gd name="T89" fmla="*/ 70 h 709"/>
                <a:gd name="T90" fmla="*/ 150 w 522"/>
                <a:gd name="T91" fmla="*/ 68 h 709"/>
                <a:gd name="T92" fmla="*/ 165 w 522"/>
                <a:gd name="T93" fmla="*/ 204 h 709"/>
                <a:gd name="T94" fmla="*/ 177 w 522"/>
                <a:gd name="T95" fmla="*/ 265 h 709"/>
                <a:gd name="T96" fmla="*/ 134 w 522"/>
                <a:gd name="T97" fmla="*/ 410 h 709"/>
                <a:gd name="T98" fmla="*/ 9 w 522"/>
                <a:gd name="T99" fmla="*/ 687 h 709"/>
                <a:gd name="T100" fmla="*/ 45 w 522"/>
                <a:gd name="T101" fmla="*/ 637 h 709"/>
                <a:gd name="T102" fmla="*/ 96 w 522"/>
                <a:gd name="T103" fmla="*/ 510 h 709"/>
                <a:gd name="T104" fmla="*/ 176 w 522"/>
                <a:gd name="T105" fmla="*/ 339 h 709"/>
                <a:gd name="T106" fmla="*/ 186 w 522"/>
                <a:gd name="T107" fmla="*/ 261 h 709"/>
                <a:gd name="T108" fmla="*/ 181 w 522"/>
                <a:gd name="T109" fmla="*/ 203 h 709"/>
                <a:gd name="T110" fmla="*/ 165 w 522"/>
                <a:gd name="T111" fmla="*/ 111 h 709"/>
                <a:gd name="T112" fmla="*/ 165 w 522"/>
                <a:gd name="T113" fmla="*/ 83 h 709"/>
                <a:gd name="T114" fmla="*/ 185 w 522"/>
                <a:gd name="T115" fmla="*/ 114 h 709"/>
                <a:gd name="T116" fmla="*/ 226 w 522"/>
                <a:gd name="T117" fmla="*/ 205 h 709"/>
                <a:gd name="T118" fmla="*/ 247 w 522"/>
                <a:gd name="T119" fmla="*/ 153 h 709"/>
                <a:gd name="T120" fmla="*/ 313 w 522"/>
                <a:gd name="T121" fmla="*/ 32 h 709"/>
                <a:gd name="T122" fmla="*/ 385 w 522"/>
                <a:gd name="T123" fmla="*/ 36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2" h="709">
                  <a:moveTo>
                    <a:pt x="261" y="98"/>
                  </a:moveTo>
                  <a:cubicBezTo>
                    <a:pt x="262" y="95"/>
                    <a:pt x="264" y="92"/>
                    <a:pt x="265" y="89"/>
                  </a:cubicBezTo>
                  <a:cubicBezTo>
                    <a:pt x="264" y="101"/>
                    <a:pt x="261" y="109"/>
                    <a:pt x="266" y="101"/>
                  </a:cubicBezTo>
                  <a:cubicBezTo>
                    <a:pt x="263" y="99"/>
                    <a:pt x="266" y="90"/>
                    <a:pt x="269" y="81"/>
                  </a:cubicBezTo>
                  <a:cubicBezTo>
                    <a:pt x="272" y="72"/>
                    <a:pt x="276" y="64"/>
                    <a:pt x="274" y="62"/>
                  </a:cubicBezTo>
                  <a:cubicBezTo>
                    <a:pt x="275" y="60"/>
                    <a:pt x="276" y="59"/>
                    <a:pt x="278" y="57"/>
                  </a:cubicBezTo>
                  <a:cubicBezTo>
                    <a:pt x="277" y="59"/>
                    <a:pt x="277" y="59"/>
                    <a:pt x="276" y="61"/>
                  </a:cubicBezTo>
                  <a:cubicBezTo>
                    <a:pt x="280" y="56"/>
                    <a:pt x="280" y="54"/>
                    <a:pt x="280" y="51"/>
                  </a:cubicBezTo>
                  <a:cubicBezTo>
                    <a:pt x="281" y="48"/>
                    <a:pt x="281" y="44"/>
                    <a:pt x="286" y="38"/>
                  </a:cubicBezTo>
                  <a:cubicBezTo>
                    <a:pt x="290" y="34"/>
                    <a:pt x="293" y="32"/>
                    <a:pt x="291" y="35"/>
                  </a:cubicBezTo>
                  <a:cubicBezTo>
                    <a:pt x="292" y="34"/>
                    <a:pt x="293" y="32"/>
                    <a:pt x="294" y="31"/>
                  </a:cubicBezTo>
                  <a:cubicBezTo>
                    <a:pt x="296" y="29"/>
                    <a:pt x="297" y="28"/>
                    <a:pt x="298" y="26"/>
                  </a:cubicBezTo>
                  <a:cubicBezTo>
                    <a:pt x="301" y="25"/>
                    <a:pt x="301" y="26"/>
                    <a:pt x="298" y="28"/>
                  </a:cubicBezTo>
                  <a:cubicBezTo>
                    <a:pt x="301" y="25"/>
                    <a:pt x="301" y="25"/>
                    <a:pt x="301" y="25"/>
                  </a:cubicBezTo>
                  <a:cubicBezTo>
                    <a:pt x="302" y="25"/>
                    <a:pt x="303" y="24"/>
                    <a:pt x="303" y="24"/>
                  </a:cubicBezTo>
                  <a:cubicBezTo>
                    <a:pt x="304" y="23"/>
                    <a:pt x="304" y="23"/>
                    <a:pt x="304" y="23"/>
                  </a:cubicBezTo>
                  <a:cubicBezTo>
                    <a:pt x="305" y="22"/>
                    <a:pt x="306" y="22"/>
                    <a:pt x="308" y="21"/>
                  </a:cubicBezTo>
                  <a:cubicBezTo>
                    <a:pt x="308" y="21"/>
                    <a:pt x="308" y="21"/>
                    <a:pt x="308" y="21"/>
                  </a:cubicBezTo>
                  <a:cubicBezTo>
                    <a:pt x="308" y="21"/>
                    <a:pt x="309" y="20"/>
                    <a:pt x="311" y="19"/>
                  </a:cubicBezTo>
                  <a:cubicBezTo>
                    <a:pt x="312" y="18"/>
                    <a:pt x="312" y="18"/>
                    <a:pt x="313" y="17"/>
                  </a:cubicBezTo>
                  <a:cubicBezTo>
                    <a:pt x="314" y="17"/>
                    <a:pt x="314" y="17"/>
                    <a:pt x="314" y="17"/>
                  </a:cubicBezTo>
                  <a:cubicBezTo>
                    <a:pt x="314" y="17"/>
                    <a:pt x="314" y="17"/>
                    <a:pt x="314" y="17"/>
                  </a:cubicBezTo>
                  <a:cubicBezTo>
                    <a:pt x="314" y="17"/>
                    <a:pt x="314" y="17"/>
                    <a:pt x="314" y="17"/>
                  </a:cubicBezTo>
                  <a:cubicBezTo>
                    <a:pt x="314" y="21"/>
                    <a:pt x="313" y="17"/>
                    <a:pt x="313" y="18"/>
                  </a:cubicBezTo>
                  <a:cubicBezTo>
                    <a:pt x="314" y="20"/>
                    <a:pt x="315" y="21"/>
                    <a:pt x="315" y="23"/>
                  </a:cubicBezTo>
                  <a:cubicBezTo>
                    <a:pt x="315" y="25"/>
                    <a:pt x="314" y="25"/>
                    <a:pt x="313" y="24"/>
                  </a:cubicBezTo>
                  <a:cubicBezTo>
                    <a:pt x="313" y="23"/>
                    <a:pt x="313" y="23"/>
                    <a:pt x="313" y="22"/>
                  </a:cubicBezTo>
                  <a:cubicBezTo>
                    <a:pt x="312" y="22"/>
                    <a:pt x="312" y="21"/>
                    <a:pt x="312" y="21"/>
                  </a:cubicBezTo>
                  <a:cubicBezTo>
                    <a:pt x="312" y="20"/>
                    <a:pt x="312" y="20"/>
                    <a:pt x="312" y="20"/>
                  </a:cubicBezTo>
                  <a:cubicBezTo>
                    <a:pt x="312" y="20"/>
                    <a:pt x="312" y="20"/>
                    <a:pt x="312" y="20"/>
                  </a:cubicBezTo>
                  <a:cubicBezTo>
                    <a:pt x="310" y="25"/>
                    <a:pt x="310" y="25"/>
                    <a:pt x="311" y="26"/>
                  </a:cubicBezTo>
                  <a:cubicBezTo>
                    <a:pt x="312" y="26"/>
                    <a:pt x="312" y="27"/>
                    <a:pt x="312" y="28"/>
                  </a:cubicBezTo>
                  <a:cubicBezTo>
                    <a:pt x="312" y="28"/>
                    <a:pt x="312" y="28"/>
                    <a:pt x="312" y="29"/>
                  </a:cubicBezTo>
                  <a:cubicBezTo>
                    <a:pt x="312" y="30"/>
                    <a:pt x="312" y="31"/>
                    <a:pt x="312" y="31"/>
                  </a:cubicBezTo>
                  <a:cubicBezTo>
                    <a:pt x="312" y="33"/>
                    <a:pt x="312" y="36"/>
                    <a:pt x="312" y="38"/>
                  </a:cubicBezTo>
                  <a:cubicBezTo>
                    <a:pt x="311" y="29"/>
                    <a:pt x="311" y="29"/>
                    <a:pt x="311" y="29"/>
                  </a:cubicBezTo>
                  <a:cubicBezTo>
                    <a:pt x="309" y="32"/>
                    <a:pt x="309" y="35"/>
                    <a:pt x="309" y="39"/>
                  </a:cubicBezTo>
                  <a:cubicBezTo>
                    <a:pt x="309" y="43"/>
                    <a:pt x="308" y="48"/>
                    <a:pt x="307" y="53"/>
                  </a:cubicBezTo>
                  <a:cubicBezTo>
                    <a:pt x="308" y="52"/>
                    <a:pt x="309" y="47"/>
                    <a:pt x="310" y="43"/>
                  </a:cubicBezTo>
                  <a:cubicBezTo>
                    <a:pt x="312" y="39"/>
                    <a:pt x="313" y="37"/>
                    <a:pt x="314" y="43"/>
                  </a:cubicBezTo>
                  <a:cubicBezTo>
                    <a:pt x="313" y="44"/>
                    <a:pt x="313" y="46"/>
                    <a:pt x="313" y="48"/>
                  </a:cubicBezTo>
                  <a:cubicBezTo>
                    <a:pt x="313" y="50"/>
                    <a:pt x="313" y="53"/>
                    <a:pt x="314" y="56"/>
                  </a:cubicBezTo>
                  <a:cubicBezTo>
                    <a:pt x="312" y="56"/>
                    <a:pt x="312" y="62"/>
                    <a:pt x="311" y="70"/>
                  </a:cubicBezTo>
                  <a:cubicBezTo>
                    <a:pt x="309" y="69"/>
                    <a:pt x="309" y="69"/>
                    <a:pt x="309" y="69"/>
                  </a:cubicBezTo>
                  <a:cubicBezTo>
                    <a:pt x="308" y="77"/>
                    <a:pt x="310" y="77"/>
                    <a:pt x="310" y="82"/>
                  </a:cubicBezTo>
                  <a:cubicBezTo>
                    <a:pt x="309" y="91"/>
                    <a:pt x="307" y="93"/>
                    <a:pt x="305" y="95"/>
                  </a:cubicBezTo>
                  <a:cubicBezTo>
                    <a:pt x="303" y="110"/>
                    <a:pt x="309" y="85"/>
                    <a:pt x="308" y="103"/>
                  </a:cubicBezTo>
                  <a:cubicBezTo>
                    <a:pt x="305" y="115"/>
                    <a:pt x="305" y="124"/>
                    <a:pt x="306" y="140"/>
                  </a:cubicBezTo>
                  <a:cubicBezTo>
                    <a:pt x="305" y="149"/>
                    <a:pt x="305" y="138"/>
                    <a:pt x="304" y="141"/>
                  </a:cubicBezTo>
                  <a:cubicBezTo>
                    <a:pt x="304" y="144"/>
                    <a:pt x="305" y="147"/>
                    <a:pt x="306" y="149"/>
                  </a:cubicBezTo>
                  <a:cubicBezTo>
                    <a:pt x="306" y="152"/>
                    <a:pt x="305" y="151"/>
                    <a:pt x="305" y="151"/>
                  </a:cubicBezTo>
                  <a:cubicBezTo>
                    <a:pt x="305" y="156"/>
                    <a:pt x="306" y="156"/>
                    <a:pt x="307" y="156"/>
                  </a:cubicBezTo>
                  <a:cubicBezTo>
                    <a:pt x="307" y="157"/>
                    <a:pt x="308" y="158"/>
                    <a:pt x="309" y="165"/>
                  </a:cubicBezTo>
                  <a:cubicBezTo>
                    <a:pt x="310" y="165"/>
                    <a:pt x="310" y="168"/>
                    <a:pt x="310" y="171"/>
                  </a:cubicBezTo>
                  <a:cubicBezTo>
                    <a:pt x="310" y="175"/>
                    <a:pt x="310" y="179"/>
                    <a:pt x="310" y="185"/>
                  </a:cubicBezTo>
                  <a:cubicBezTo>
                    <a:pt x="311" y="185"/>
                    <a:pt x="311" y="185"/>
                    <a:pt x="311" y="185"/>
                  </a:cubicBezTo>
                  <a:cubicBezTo>
                    <a:pt x="311" y="185"/>
                    <a:pt x="311" y="185"/>
                    <a:pt x="311" y="185"/>
                  </a:cubicBezTo>
                  <a:cubicBezTo>
                    <a:pt x="313" y="185"/>
                    <a:pt x="313" y="185"/>
                    <a:pt x="313" y="185"/>
                  </a:cubicBezTo>
                  <a:cubicBezTo>
                    <a:pt x="314" y="184"/>
                    <a:pt x="315" y="184"/>
                    <a:pt x="316" y="184"/>
                  </a:cubicBezTo>
                  <a:cubicBezTo>
                    <a:pt x="318" y="183"/>
                    <a:pt x="320" y="182"/>
                    <a:pt x="322" y="181"/>
                  </a:cubicBezTo>
                  <a:cubicBezTo>
                    <a:pt x="326" y="179"/>
                    <a:pt x="330" y="177"/>
                    <a:pt x="333" y="173"/>
                  </a:cubicBezTo>
                  <a:cubicBezTo>
                    <a:pt x="337" y="172"/>
                    <a:pt x="332" y="176"/>
                    <a:pt x="333" y="177"/>
                  </a:cubicBezTo>
                  <a:cubicBezTo>
                    <a:pt x="336" y="175"/>
                    <a:pt x="338" y="173"/>
                    <a:pt x="340" y="171"/>
                  </a:cubicBezTo>
                  <a:cubicBezTo>
                    <a:pt x="341" y="170"/>
                    <a:pt x="342" y="170"/>
                    <a:pt x="343" y="169"/>
                  </a:cubicBezTo>
                  <a:cubicBezTo>
                    <a:pt x="343" y="168"/>
                    <a:pt x="343" y="168"/>
                    <a:pt x="344" y="168"/>
                  </a:cubicBezTo>
                  <a:cubicBezTo>
                    <a:pt x="344" y="168"/>
                    <a:pt x="344" y="167"/>
                    <a:pt x="345" y="167"/>
                  </a:cubicBezTo>
                  <a:cubicBezTo>
                    <a:pt x="346" y="165"/>
                    <a:pt x="348" y="164"/>
                    <a:pt x="349" y="163"/>
                  </a:cubicBezTo>
                  <a:cubicBezTo>
                    <a:pt x="351" y="160"/>
                    <a:pt x="353" y="157"/>
                    <a:pt x="357" y="151"/>
                  </a:cubicBezTo>
                  <a:cubicBezTo>
                    <a:pt x="361" y="149"/>
                    <a:pt x="364" y="146"/>
                    <a:pt x="367" y="144"/>
                  </a:cubicBezTo>
                  <a:cubicBezTo>
                    <a:pt x="359" y="149"/>
                    <a:pt x="366" y="139"/>
                    <a:pt x="372" y="131"/>
                  </a:cubicBezTo>
                  <a:cubicBezTo>
                    <a:pt x="369" y="132"/>
                    <a:pt x="366" y="134"/>
                    <a:pt x="365" y="135"/>
                  </a:cubicBezTo>
                  <a:cubicBezTo>
                    <a:pt x="375" y="122"/>
                    <a:pt x="375" y="122"/>
                    <a:pt x="375" y="122"/>
                  </a:cubicBezTo>
                  <a:cubicBezTo>
                    <a:pt x="376" y="121"/>
                    <a:pt x="376" y="123"/>
                    <a:pt x="375" y="125"/>
                  </a:cubicBezTo>
                  <a:cubicBezTo>
                    <a:pt x="375" y="125"/>
                    <a:pt x="376" y="124"/>
                    <a:pt x="376" y="123"/>
                  </a:cubicBezTo>
                  <a:cubicBezTo>
                    <a:pt x="381" y="119"/>
                    <a:pt x="380" y="123"/>
                    <a:pt x="378" y="127"/>
                  </a:cubicBezTo>
                  <a:cubicBezTo>
                    <a:pt x="377" y="128"/>
                    <a:pt x="375" y="129"/>
                    <a:pt x="373" y="130"/>
                  </a:cubicBezTo>
                  <a:cubicBezTo>
                    <a:pt x="372" y="134"/>
                    <a:pt x="370" y="137"/>
                    <a:pt x="372" y="138"/>
                  </a:cubicBezTo>
                  <a:cubicBezTo>
                    <a:pt x="372" y="137"/>
                    <a:pt x="374" y="135"/>
                    <a:pt x="375" y="134"/>
                  </a:cubicBezTo>
                  <a:cubicBezTo>
                    <a:pt x="375" y="135"/>
                    <a:pt x="374" y="135"/>
                    <a:pt x="375" y="135"/>
                  </a:cubicBezTo>
                  <a:cubicBezTo>
                    <a:pt x="376" y="135"/>
                    <a:pt x="376" y="133"/>
                    <a:pt x="378" y="131"/>
                  </a:cubicBezTo>
                  <a:cubicBezTo>
                    <a:pt x="382" y="130"/>
                    <a:pt x="382" y="130"/>
                    <a:pt x="382" y="130"/>
                  </a:cubicBezTo>
                  <a:cubicBezTo>
                    <a:pt x="382" y="129"/>
                    <a:pt x="382" y="129"/>
                    <a:pt x="382" y="129"/>
                  </a:cubicBezTo>
                  <a:cubicBezTo>
                    <a:pt x="390" y="122"/>
                    <a:pt x="390" y="122"/>
                    <a:pt x="390" y="122"/>
                  </a:cubicBezTo>
                  <a:cubicBezTo>
                    <a:pt x="394" y="119"/>
                    <a:pt x="394" y="119"/>
                    <a:pt x="394" y="119"/>
                  </a:cubicBezTo>
                  <a:cubicBezTo>
                    <a:pt x="395" y="118"/>
                    <a:pt x="395" y="118"/>
                    <a:pt x="395" y="118"/>
                  </a:cubicBezTo>
                  <a:cubicBezTo>
                    <a:pt x="395" y="118"/>
                    <a:pt x="395" y="118"/>
                    <a:pt x="395" y="118"/>
                  </a:cubicBezTo>
                  <a:cubicBezTo>
                    <a:pt x="396" y="117"/>
                    <a:pt x="396" y="117"/>
                    <a:pt x="396" y="117"/>
                  </a:cubicBezTo>
                  <a:cubicBezTo>
                    <a:pt x="398" y="114"/>
                    <a:pt x="400" y="110"/>
                    <a:pt x="403" y="105"/>
                  </a:cubicBezTo>
                  <a:cubicBezTo>
                    <a:pt x="407" y="101"/>
                    <a:pt x="412" y="95"/>
                    <a:pt x="419" y="88"/>
                  </a:cubicBezTo>
                  <a:cubicBezTo>
                    <a:pt x="420" y="88"/>
                    <a:pt x="421" y="87"/>
                    <a:pt x="422" y="86"/>
                  </a:cubicBezTo>
                  <a:cubicBezTo>
                    <a:pt x="423" y="85"/>
                    <a:pt x="423" y="85"/>
                    <a:pt x="423" y="85"/>
                  </a:cubicBezTo>
                  <a:cubicBezTo>
                    <a:pt x="423" y="85"/>
                    <a:pt x="423" y="85"/>
                    <a:pt x="423" y="85"/>
                  </a:cubicBezTo>
                  <a:cubicBezTo>
                    <a:pt x="423" y="85"/>
                    <a:pt x="423" y="85"/>
                    <a:pt x="423" y="85"/>
                  </a:cubicBezTo>
                  <a:cubicBezTo>
                    <a:pt x="424" y="87"/>
                    <a:pt x="424" y="87"/>
                    <a:pt x="424" y="87"/>
                  </a:cubicBezTo>
                  <a:cubicBezTo>
                    <a:pt x="424" y="88"/>
                    <a:pt x="424" y="90"/>
                    <a:pt x="425" y="93"/>
                  </a:cubicBezTo>
                  <a:cubicBezTo>
                    <a:pt x="423" y="92"/>
                    <a:pt x="421" y="94"/>
                    <a:pt x="420" y="96"/>
                  </a:cubicBezTo>
                  <a:cubicBezTo>
                    <a:pt x="418" y="98"/>
                    <a:pt x="417" y="101"/>
                    <a:pt x="415" y="103"/>
                  </a:cubicBezTo>
                  <a:cubicBezTo>
                    <a:pt x="416" y="101"/>
                    <a:pt x="416" y="99"/>
                    <a:pt x="416" y="98"/>
                  </a:cubicBezTo>
                  <a:cubicBezTo>
                    <a:pt x="416" y="98"/>
                    <a:pt x="416" y="97"/>
                    <a:pt x="416" y="97"/>
                  </a:cubicBezTo>
                  <a:cubicBezTo>
                    <a:pt x="416" y="96"/>
                    <a:pt x="416" y="96"/>
                    <a:pt x="416" y="96"/>
                  </a:cubicBezTo>
                  <a:cubicBezTo>
                    <a:pt x="416" y="97"/>
                    <a:pt x="416" y="97"/>
                    <a:pt x="416" y="97"/>
                  </a:cubicBezTo>
                  <a:cubicBezTo>
                    <a:pt x="415" y="97"/>
                    <a:pt x="414" y="98"/>
                    <a:pt x="413" y="99"/>
                  </a:cubicBezTo>
                  <a:cubicBezTo>
                    <a:pt x="411" y="100"/>
                    <a:pt x="410" y="102"/>
                    <a:pt x="408" y="104"/>
                  </a:cubicBezTo>
                  <a:cubicBezTo>
                    <a:pt x="406" y="106"/>
                    <a:pt x="405" y="107"/>
                    <a:pt x="403" y="108"/>
                  </a:cubicBezTo>
                  <a:cubicBezTo>
                    <a:pt x="406" y="106"/>
                    <a:pt x="404" y="109"/>
                    <a:pt x="404" y="110"/>
                  </a:cubicBezTo>
                  <a:cubicBezTo>
                    <a:pt x="406" y="108"/>
                    <a:pt x="408" y="105"/>
                    <a:pt x="411" y="102"/>
                  </a:cubicBezTo>
                  <a:cubicBezTo>
                    <a:pt x="414" y="100"/>
                    <a:pt x="414" y="100"/>
                    <a:pt x="414" y="100"/>
                  </a:cubicBezTo>
                  <a:cubicBezTo>
                    <a:pt x="414" y="100"/>
                    <a:pt x="414" y="100"/>
                    <a:pt x="414" y="100"/>
                  </a:cubicBezTo>
                  <a:cubicBezTo>
                    <a:pt x="414" y="100"/>
                    <a:pt x="414" y="100"/>
                    <a:pt x="414" y="100"/>
                  </a:cubicBezTo>
                  <a:cubicBezTo>
                    <a:pt x="415" y="100"/>
                    <a:pt x="415" y="100"/>
                    <a:pt x="415" y="100"/>
                  </a:cubicBezTo>
                  <a:cubicBezTo>
                    <a:pt x="411" y="105"/>
                    <a:pt x="412" y="107"/>
                    <a:pt x="411" y="111"/>
                  </a:cubicBezTo>
                  <a:cubicBezTo>
                    <a:pt x="413" y="108"/>
                    <a:pt x="414" y="107"/>
                    <a:pt x="414" y="107"/>
                  </a:cubicBezTo>
                  <a:cubicBezTo>
                    <a:pt x="415" y="108"/>
                    <a:pt x="415" y="109"/>
                    <a:pt x="415" y="110"/>
                  </a:cubicBezTo>
                  <a:cubicBezTo>
                    <a:pt x="415" y="113"/>
                    <a:pt x="413" y="118"/>
                    <a:pt x="413" y="121"/>
                  </a:cubicBezTo>
                  <a:cubicBezTo>
                    <a:pt x="412" y="121"/>
                    <a:pt x="411" y="121"/>
                    <a:pt x="411" y="120"/>
                  </a:cubicBezTo>
                  <a:cubicBezTo>
                    <a:pt x="411" y="119"/>
                    <a:pt x="411" y="118"/>
                    <a:pt x="412" y="115"/>
                  </a:cubicBezTo>
                  <a:cubicBezTo>
                    <a:pt x="410" y="117"/>
                    <a:pt x="410" y="118"/>
                    <a:pt x="410" y="119"/>
                  </a:cubicBezTo>
                  <a:cubicBezTo>
                    <a:pt x="410" y="120"/>
                    <a:pt x="410" y="121"/>
                    <a:pt x="411" y="122"/>
                  </a:cubicBezTo>
                  <a:cubicBezTo>
                    <a:pt x="411" y="123"/>
                    <a:pt x="411" y="124"/>
                    <a:pt x="411" y="125"/>
                  </a:cubicBezTo>
                  <a:cubicBezTo>
                    <a:pt x="411" y="126"/>
                    <a:pt x="410" y="127"/>
                    <a:pt x="410" y="128"/>
                  </a:cubicBezTo>
                  <a:cubicBezTo>
                    <a:pt x="409" y="129"/>
                    <a:pt x="409" y="130"/>
                    <a:pt x="408" y="131"/>
                  </a:cubicBezTo>
                  <a:cubicBezTo>
                    <a:pt x="409" y="129"/>
                    <a:pt x="410" y="127"/>
                    <a:pt x="409" y="127"/>
                  </a:cubicBezTo>
                  <a:cubicBezTo>
                    <a:pt x="409" y="127"/>
                    <a:pt x="409" y="127"/>
                    <a:pt x="409" y="127"/>
                  </a:cubicBezTo>
                  <a:cubicBezTo>
                    <a:pt x="409" y="128"/>
                    <a:pt x="409" y="128"/>
                    <a:pt x="409" y="129"/>
                  </a:cubicBezTo>
                  <a:cubicBezTo>
                    <a:pt x="408" y="130"/>
                    <a:pt x="408" y="131"/>
                    <a:pt x="407" y="132"/>
                  </a:cubicBezTo>
                  <a:cubicBezTo>
                    <a:pt x="406" y="134"/>
                    <a:pt x="405" y="136"/>
                    <a:pt x="404" y="137"/>
                  </a:cubicBezTo>
                  <a:cubicBezTo>
                    <a:pt x="402" y="141"/>
                    <a:pt x="400" y="143"/>
                    <a:pt x="401" y="141"/>
                  </a:cubicBezTo>
                  <a:cubicBezTo>
                    <a:pt x="402" y="139"/>
                    <a:pt x="402" y="139"/>
                    <a:pt x="402" y="139"/>
                  </a:cubicBezTo>
                  <a:cubicBezTo>
                    <a:pt x="397" y="147"/>
                    <a:pt x="391" y="159"/>
                    <a:pt x="386" y="170"/>
                  </a:cubicBezTo>
                  <a:cubicBezTo>
                    <a:pt x="384" y="176"/>
                    <a:pt x="383" y="181"/>
                    <a:pt x="382" y="186"/>
                  </a:cubicBezTo>
                  <a:cubicBezTo>
                    <a:pt x="382" y="190"/>
                    <a:pt x="382" y="193"/>
                    <a:pt x="383" y="194"/>
                  </a:cubicBezTo>
                  <a:cubicBezTo>
                    <a:pt x="383" y="194"/>
                    <a:pt x="379" y="191"/>
                    <a:pt x="379" y="190"/>
                  </a:cubicBezTo>
                  <a:cubicBezTo>
                    <a:pt x="380" y="196"/>
                    <a:pt x="382" y="202"/>
                    <a:pt x="385" y="207"/>
                  </a:cubicBezTo>
                  <a:cubicBezTo>
                    <a:pt x="388" y="212"/>
                    <a:pt x="393" y="216"/>
                    <a:pt x="397" y="217"/>
                  </a:cubicBezTo>
                  <a:cubicBezTo>
                    <a:pt x="396" y="217"/>
                    <a:pt x="395" y="220"/>
                    <a:pt x="394" y="223"/>
                  </a:cubicBezTo>
                  <a:cubicBezTo>
                    <a:pt x="394" y="224"/>
                    <a:pt x="393" y="225"/>
                    <a:pt x="391" y="224"/>
                  </a:cubicBezTo>
                  <a:cubicBezTo>
                    <a:pt x="390" y="224"/>
                    <a:pt x="387" y="223"/>
                    <a:pt x="384" y="219"/>
                  </a:cubicBezTo>
                  <a:cubicBezTo>
                    <a:pt x="385" y="221"/>
                    <a:pt x="387" y="224"/>
                    <a:pt x="390" y="227"/>
                  </a:cubicBezTo>
                  <a:cubicBezTo>
                    <a:pt x="394" y="229"/>
                    <a:pt x="398" y="232"/>
                    <a:pt x="404" y="232"/>
                  </a:cubicBezTo>
                  <a:cubicBezTo>
                    <a:pt x="402" y="232"/>
                    <a:pt x="400" y="230"/>
                    <a:pt x="400" y="229"/>
                  </a:cubicBezTo>
                  <a:cubicBezTo>
                    <a:pt x="399" y="227"/>
                    <a:pt x="399" y="226"/>
                    <a:pt x="401" y="227"/>
                  </a:cubicBezTo>
                  <a:cubicBezTo>
                    <a:pt x="404" y="229"/>
                    <a:pt x="406" y="229"/>
                    <a:pt x="408" y="230"/>
                  </a:cubicBezTo>
                  <a:cubicBezTo>
                    <a:pt x="409" y="230"/>
                    <a:pt x="410" y="231"/>
                    <a:pt x="412" y="231"/>
                  </a:cubicBezTo>
                  <a:cubicBezTo>
                    <a:pt x="414" y="231"/>
                    <a:pt x="417" y="232"/>
                    <a:pt x="424" y="232"/>
                  </a:cubicBezTo>
                  <a:cubicBezTo>
                    <a:pt x="420" y="232"/>
                    <a:pt x="424" y="227"/>
                    <a:pt x="431" y="225"/>
                  </a:cubicBezTo>
                  <a:cubicBezTo>
                    <a:pt x="430" y="226"/>
                    <a:pt x="432" y="229"/>
                    <a:pt x="430" y="231"/>
                  </a:cubicBezTo>
                  <a:cubicBezTo>
                    <a:pt x="431" y="230"/>
                    <a:pt x="433" y="229"/>
                    <a:pt x="434" y="228"/>
                  </a:cubicBezTo>
                  <a:cubicBezTo>
                    <a:pt x="435" y="228"/>
                    <a:pt x="435" y="228"/>
                    <a:pt x="435" y="227"/>
                  </a:cubicBezTo>
                  <a:cubicBezTo>
                    <a:pt x="437" y="227"/>
                    <a:pt x="437" y="227"/>
                    <a:pt x="437" y="227"/>
                  </a:cubicBezTo>
                  <a:cubicBezTo>
                    <a:pt x="438" y="225"/>
                    <a:pt x="440" y="224"/>
                    <a:pt x="443" y="223"/>
                  </a:cubicBezTo>
                  <a:cubicBezTo>
                    <a:pt x="441" y="223"/>
                    <a:pt x="441" y="225"/>
                    <a:pt x="441" y="226"/>
                  </a:cubicBezTo>
                  <a:cubicBezTo>
                    <a:pt x="441" y="227"/>
                    <a:pt x="441" y="228"/>
                    <a:pt x="442" y="228"/>
                  </a:cubicBezTo>
                  <a:cubicBezTo>
                    <a:pt x="442" y="228"/>
                    <a:pt x="443" y="227"/>
                    <a:pt x="445" y="227"/>
                  </a:cubicBezTo>
                  <a:cubicBezTo>
                    <a:pt x="447" y="226"/>
                    <a:pt x="449" y="226"/>
                    <a:pt x="451" y="225"/>
                  </a:cubicBezTo>
                  <a:cubicBezTo>
                    <a:pt x="450" y="225"/>
                    <a:pt x="450" y="225"/>
                    <a:pt x="449" y="225"/>
                  </a:cubicBezTo>
                  <a:cubicBezTo>
                    <a:pt x="451" y="224"/>
                    <a:pt x="454" y="223"/>
                    <a:pt x="457" y="222"/>
                  </a:cubicBezTo>
                  <a:cubicBezTo>
                    <a:pt x="461" y="221"/>
                    <a:pt x="464" y="219"/>
                    <a:pt x="467" y="218"/>
                  </a:cubicBezTo>
                  <a:cubicBezTo>
                    <a:pt x="471" y="216"/>
                    <a:pt x="475" y="215"/>
                    <a:pt x="480" y="213"/>
                  </a:cubicBezTo>
                  <a:cubicBezTo>
                    <a:pt x="482" y="213"/>
                    <a:pt x="484" y="212"/>
                    <a:pt x="486" y="212"/>
                  </a:cubicBezTo>
                  <a:cubicBezTo>
                    <a:pt x="488" y="212"/>
                    <a:pt x="489" y="212"/>
                    <a:pt x="490" y="212"/>
                  </a:cubicBezTo>
                  <a:cubicBezTo>
                    <a:pt x="490" y="212"/>
                    <a:pt x="491" y="212"/>
                    <a:pt x="492" y="212"/>
                  </a:cubicBezTo>
                  <a:cubicBezTo>
                    <a:pt x="492" y="212"/>
                    <a:pt x="492" y="212"/>
                    <a:pt x="492" y="212"/>
                  </a:cubicBezTo>
                  <a:cubicBezTo>
                    <a:pt x="492" y="212"/>
                    <a:pt x="493" y="212"/>
                    <a:pt x="493" y="212"/>
                  </a:cubicBezTo>
                  <a:cubicBezTo>
                    <a:pt x="492" y="212"/>
                    <a:pt x="492" y="212"/>
                    <a:pt x="492" y="212"/>
                  </a:cubicBezTo>
                  <a:cubicBezTo>
                    <a:pt x="492" y="212"/>
                    <a:pt x="492" y="212"/>
                    <a:pt x="492" y="212"/>
                  </a:cubicBezTo>
                  <a:cubicBezTo>
                    <a:pt x="491" y="212"/>
                    <a:pt x="491" y="212"/>
                    <a:pt x="490" y="212"/>
                  </a:cubicBezTo>
                  <a:cubicBezTo>
                    <a:pt x="489" y="213"/>
                    <a:pt x="488" y="213"/>
                    <a:pt x="487" y="214"/>
                  </a:cubicBezTo>
                  <a:cubicBezTo>
                    <a:pt x="484" y="215"/>
                    <a:pt x="481" y="216"/>
                    <a:pt x="479" y="217"/>
                  </a:cubicBezTo>
                  <a:cubicBezTo>
                    <a:pt x="476" y="218"/>
                    <a:pt x="474" y="220"/>
                    <a:pt x="472" y="221"/>
                  </a:cubicBezTo>
                  <a:cubicBezTo>
                    <a:pt x="472" y="221"/>
                    <a:pt x="470" y="222"/>
                    <a:pt x="469" y="222"/>
                  </a:cubicBezTo>
                  <a:cubicBezTo>
                    <a:pt x="468" y="223"/>
                    <a:pt x="468" y="223"/>
                    <a:pt x="467" y="224"/>
                  </a:cubicBezTo>
                  <a:cubicBezTo>
                    <a:pt x="468" y="224"/>
                    <a:pt x="469" y="223"/>
                    <a:pt x="470" y="223"/>
                  </a:cubicBezTo>
                  <a:cubicBezTo>
                    <a:pt x="475" y="222"/>
                    <a:pt x="480" y="221"/>
                    <a:pt x="482" y="223"/>
                  </a:cubicBezTo>
                  <a:cubicBezTo>
                    <a:pt x="482" y="225"/>
                    <a:pt x="481" y="229"/>
                    <a:pt x="474" y="235"/>
                  </a:cubicBezTo>
                  <a:cubicBezTo>
                    <a:pt x="469" y="237"/>
                    <a:pt x="469" y="237"/>
                    <a:pt x="469" y="237"/>
                  </a:cubicBezTo>
                  <a:cubicBezTo>
                    <a:pt x="457" y="248"/>
                    <a:pt x="457" y="248"/>
                    <a:pt x="457" y="248"/>
                  </a:cubicBezTo>
                  <a:cubicBezTo>
                    <a:pt x="458" y="246"/>
                    <a:pt x="460" y="243"/>
                    <a:pt x="462" y="241"/>
                  </a:cubicBezTo>
                  <a:cubicBezTo>
                    <a:pt x="463" y="238"/>
                    <a:pt x="464" y="235"/>
                    <a:pt x="465" y="233"/>
                  </a:cubicBezTo>
                  <a:cubicBezTo>
                    <a:pt x="466" y="229"/>
                    <a:pt x="463" y="228"/>
                    <a:pt x="461" y="228"/>
                  </a:cubicBezTo>
                  <a:cubicBezTo>
                    <a:pt x="455" y="231"/>
                    <a:pt x="456" y="230"/>
                    <a:pt x="452" y="233"/>
                  </a:cubicBezTo>
                  <a:cubicBezTo>
                    <a:pt x="450" y="234"/>
                    <a:pt x="450" y="233"/>
                    <a:pt x="449" y="233"/>
                  </a:cubicBezTo>
                  <a:cubicBezTo>
                    <a:pt x="449" y="233"/>
                    <a:pt x="449" y="233"/>
                    <a:pt x="450" y="232"/>
                  </a:cubicBezTo>
                  <a:cubicBezTo>
                    <a:pt x="447" y="234"/>
                    <a:pt x="445" y="236"/>
                    <a:pt x="443" y="237"/>
                  </a:cubicBezTo>
                  <a:cubicBezTo>
                    <a:pt x="445" y="237"/>
                    <a:pt x="445" y="237"/>
                    <a:pt x="444" y="239"/>
                  </a:cubicBezTo>
                  <a:cubicBezTo>
                    <a:pt x="443" y="240"/>
                    <a:pt x="442" y="242"/>
                    <a:pt x="443" y="243"/>
                  </a:cubicBezTo>
                  <a:cubicBezTo>
                    <a:pt x="446" y="239"/>
                    <a:pt x="448" y="236"/>
                    <a:pt x="449" y="235"/>
                  </a:cubicBezTo>
                  <a:cubicBezTo>
                    <a:pt x="452" y="234"/>
                    <a:pt x="455" y="234"/>
                    <a:pt x="454" y="237"/>
                  </a:cubicBezTo>
                  <a:cubicBezTo>
                    <a:pt x="453" y="238"/>
                    <a:pt x="452" y="240"/>
                    <a:pt x="450" y="242"/>
                  </a:cubicBezTo>
                  <a:cubicBezTo>
                    <a:pt x="448" y="244"/>
                    <a:pt x="445" y="246"/>
                    <a:pt x="442" y="249"/>
                  </a:cubicBezTo>
                  <a:cubicBezTo>
                    <a:pt x="437" y="251"/>
                    <a:pt x="441" y="243"/>
                    <a:pt x="440" y="243"/>
                  </a:cubicBezTo>
                  <a:cubicBezTo>
                    <a:pt x="439" y="245"/>
                    <a:pt x="428" y="255"/>
                    <a:pt x="427" y="256"/>
                  </a:cubicBezTo>
                  <a:cubicBezTo>
                    <a:pt x="428" y="254"/>
                    <a:pt x="430" y="252"/>
                    <a:pt x="432" y="250"/>
                  </a:cubicBezTo>
                  <a:cubicBezTo>
                    <a:pt x="429" y="251"/>
                    <a:pt x="428" y="253"/>
                    <a:pt x="426" y="255"/>
                  </a:cubicBezTo>
                  <a:cubicBezTo>
                    <a:pt x="425" y="255"/>
                    <a:pt x="425" y="256"/>
                    <a:pt x="424" y="257"/>
                  </a:cubicBezTo>
                  <a:cubicBezTo>
                    <a:pt x="423" y="258"/>
                    <a:pt x="423" y="258"/>
                    <a:pt x="423" y="258"/>
                  </a:cubicBezTo>
                  <a:cubicBezTo>
                    <a:pt x="421" y="260"/>
                    <a:pt x="421" y="260"/>
                    <a:pt x="421" y="260"/>
                  </a:cubicBezTo>
                  <a:cubicBezTo>
                    <a:pt x="417" y="265"/>
                    <a:pt x="414" y="270"/>
                    <a:pt x="407" y="276"/>
                  </a:cubicBezTo>
                  <a:cubicBezTo>
                    <a:pt x="405" y="278"/>
                    <a:pt x="402" y="281"/>
                    <a:pt x="399" y="284"/>
                  </a:cubicBezTo>
                  <a:cubicBezTo>
                    <a:pt x="399" y="284"/>
                    <a:pt x="399" y="284"/>
                    <a:pt x="399" y="285"/>
                  </a:cubicBezTo>
                  <a:cubicBezTo>
                    <a:pt x="400" y="285"/>
                    <a:pt x="400" y="285"/>
                    <a:pt x="400" y="286"/>
                  </a:cubicBezTo>
                  <a:cubicBezTo>
                    <a:pt x="401" y="286"/>
                    <a:pt x="402" y="287"/>
                    <a:pt x="402" y="287"/>
                  </a:cubicBezTo>
                  <a:cubicBezTo>
                    <a:pt x="404" y="288"/>
                    <a:pt x="405" y="289"/>
                    <a:pt x="406" y="289"/>
                  </a:cubicBezTo>
                  <a:cubicBezTo>
                    <a:pt x="404" y="287"/>
                    <a:pt x="404" y="286"/>
                    <a:pt x="405" y="285"/>
                  </a:cubicBezTo>
                  <a:cubicBezTo>
                    <a:pt x="405" y="284"/>
                    <a:pt x="406" y="283"/>
                    <a:pt x="407" y="283"/>
                  </a:cubicBezTo>
                  <a:cubicBezTo>
                    <a:pt x="407" y="283"/>
                    <a:pt x="409" y="282"/>
                    <a:pt x="410" y="282"/>
                  </a:cubicBezTo>
                  <a:cubicBezTo>
                    <a:pt x="412" y="281"/>
                    <a:pt x="415" y="280"/>
                    <a:pt x="417" y="280"/>
                  </a:cubicBezTo>
                  <a:cubicBezTo>
                    <a:pt x="418" y="280"/>
                    <a:pt x="421" y="280"/>
                    <a:pt x="423" y="280"/>
                  </a:cubicBezTo>
                  <a:cubicBezTo>
                    <a:pt x="423" y="280"/>
                    <a:pt x="423" y="281"/>
                    <a:pt x="424" y="282"/>
                  </a:cubicBezTo>
                  <a:cubicBezTo>
                    <a:pt x="425" y="282"/>
                    <a:pt x="426" y="284"/>
                    <a:pt x="428" y="285"/>
                  </a:cubicBezTo>
                  <a:cubicBezTo>
                    <a:pt x="431" y="287"/>
                    <a:pt x="436" y="289"/>
                    <a:pt x="438" y="290"/>
                  </a:cubicBezTo>
                  <a:cubicBezTo>
                    <a:pt x="442" y="292"/>
                    <a:pt x="439" y="293"/>
                    <a:pt x="436" y="294"/>
                  </a:cubicBezTo>
                  <a:cubicBezTo>
                    <a:pt x="433" y="294"/>
                    <a:pt x="428" y="295"/>
                    <a:pt x="432" y="296"/>
                  </a:cubicBezTo>
                  <a:cubicBezTo>
                    <a:pt x="432" y="296"/>
                    <a:pt x="434" y="296"/>
                    <a:pt x="435" y="296"/>
                  </a:cubicBezTo>
                  <a:cubicBezTo>
                    <a:pt x="437" y="296"/>
                    <a:pt x="438" y="296"/>
                    <a:pt x="439" y="296"/>
                  </a:cubicBezTo>
                  <a:cubicBezTo>
                    <a:pt x="443" y="297"/>
                    <a:pt x="437" y="298"/>
                    <a:pt x="446" y="299"/>
                  </a:cubicBezTo>
                  <a:cubicBezTo>
                    <a:pt x="448" y="296"/>
                    <a:pt x="465" y="301"/>
                    <a:pt x="451" y="297"/>
                  </a:cubicBezTo>
                  <a:cubicBezTo>
                    <a:pt x="456" y="297"/>
                    <a:pt x="458" y="297"/>
                    <a:pt x="460" y="298"/>
                  </a:cubicBezTo>
                  <a:cubicBezTo>
                    <a:pt x="462" y="298"/>
                    <a:pt x="463" y="298"/>
                    <a:pt x="465" y="299"/>
                  </a:cubicBezTo>
                  <a:cubicBezTo>
                    <a:pt x="465" y="299"/>
                    <a:pt x="466" y="299"/>
                    <a:pt x="467" y="299"/>
                  </a:cubicBezTo>
                  <a:cubicBezTo>
                    <a:pt x="468" y="299"/>
                    <a:pt x="469" y="299"/>
                    <a:pt x="469" y="299"/>
                  </a:cubicBezTo>
                  <a:cubicBezTo>
                    <a:pt x="469" y="298"/>
                    <a:pt x="471" y="297"/>
                    <a:pt x="475" y="296"/>
                  </a:cubicBezTo>
                  <a:cubicBezTo>
                    <a:pt x="480" y="296"/>
                    <a:pt x="487" y="296"/>
                    <a:pt x="492" y="298"/>
                  </a:cubicBezTo>
                  <a:cubicBezTo>
                    <a:pt x="490" y="298"/>
                    <a:pt x="492" y="299"/>
                    <a:pt x="492" y="300"/>
                  </a:cubicBezTo>
                  <a:cubicBezTo>
                    <a:pt x="493" y="301"/>
                    <a:pt x="495" y="302"/>
                    <a:pt x="496" y="303"/>
                  </a:cubicBezTo>
                  <a:cubicBezTo>
                    <a:pt x="497" y="304"/>
                    <a:pt x="499" y="304"/>
                    <a:pt x="500" y="305"/>
                  </a:cubicBezTo>
                  <a:cubicBezTo>
                    <a:pt x="501" y="306"/>
                    <a:pt x="502" y="308"/>
                    <a:pt x="503" y="309"/>
                  </a:cubicBezTo>
                  <a:cubicBezTo>
                    <a:pt x="503" y="309"/>
                    <a:pt x="503" y="309"/>
                    <a:pt x="503" y="309"/>
                  </a:cubicBezTo>
                  <a:cubicBezTo>
                    <a:pt x="503" y="309"/>
                    <a:pt x="504" y="310"/>
                    <a:pt x="503" y="310"/>
                  </a:cubicBezTo>
                  <a:cubicBezTo>
                    <a:pt x="503" y="310"/>
                    <a:pt x="503" y="310"/>
                    <a:pt x="503" y="310"/>
                  </a:cubicBezTo>
                  <a:cubicBezTo>
                    <a:pt x="502" y="310"/>
                    <a:pt x="501" y="311"/>
                    <a:pt x="501" y="311"/>
                  </a:cubicBezTo>
                  <a:cubicBezTo>
                    <a:pt x="493" y="315"/>
                    <a:pt x="486" y="317"/>
                    <a:pt x="477" y="320"/>
                  </a:cubicBezTo>
                  <a:cubicBezTo>
                    <a:pt x="476" y="320"/>
                    <a:pt x="474" y="320"/>
                    <a:pt x="472" y="320"/>
                  </a:cubicBezTo>
                  <a:cubicBezTo>
                    <a:pt x="470" y="320"/>
                    <a:pt x="469" y="320"/>
                    <a:pt x="470" y="319"/>
                  </a:cubicBezTo>
                  <a:cubicBezTo>
                    <a:pt x="470" y="320"/>
                    <a:pt x="469" y="320"/>
                    <a:pt x="468" y="321"/>
                  </a:cubicBezTo>
                  <a:cubicBezTo>
                    <a:pt x="466" y="321"/>
                    <a:pt x="464" y="322"/>
                    <a:pt x="462" y="323"/>
                  </a:cubicBezTo>
                  <a:cubicBezTo>
                    <a:pt x="451" y="323"/>
                    <a:pt x="473" y="320"/>
                    <a:pt x="465" y="319"/>
                  </a:cubicBezTo>
                  <a:cubicBezTo>
                    <a:pt x="465" y="320"/>
                    <a:pt x="452" y="324"/>
                    <a:pt x="445" y="326"/>
                  </a:cubicBezTo>
                  <a:cubicBezTo>
                    <a:pt x="446" y="327"/>
                    <a:pt x="451" y="326"/>
                    <a:pt x="455" y="325"/>
                  </a:cubicBezTo>
                  <a:cubicBezTo>
                    <a:pt x="458" y="324"/>
                    <a:pt x="460" y="324"/>
                    <a:pt x="463" y="323"/>
                  </a:cubicBezTo>
                  <a:cubicBezTo>
                    <a:pt x="465" y="322"/>
                    <a:pt x="468" y="321"/>
                    <a:pt x="469" y="320"/>
                  </a:cubicBezTo>
                  <a:cubicBezTo>
                    <a:pt x="469" y="321"/>
                    <a:pt x="469" y="322"/>
                    <a:pt x="468" y="323"/>
                  </a:cubicBezTo>
                  <a:cubicBezTo>
                    <a:pt x="466" y="325"/>
                    <a:pt x="464" y="326"/>
                    <a:pt x="462" y="327"/>
                  </a:cubicBezTo>
                  <a:cubicBezTo>
                    <a:pt x="457" y="330"/>
                    <a:pt x="449" y="333"/>
                    <a:pt x="441" y="335"/>
                  </a:cubicBezTo>
                  <a:cubicBezTo>
                    <a:pt x="427" y="340"/>
                    <a:pt x="434" y="335"/>
                    <a:pt x="432" y="336"/>
                  </a:cubicBezTo>
                  <a:cubicBezTo>
                    <a:pt x="425" y="338"/>
                    <a:pt x="421" y="340"/>
                    <a:pt x="418" y="342"/>
                  </a:cubicBezTo>
                  <a:cubicBezTo>
                    <a:pt x="417" y="343"/>
                    <a:pt x="417" y="343"/>
                    <a:pt x="416" y="344"/>
                  </a:cubicBezTo>
                  <a:cubicBezTo>
                    <a:pt x="416" y="344"/>
                    <a:pt x="416" y="344"/>
                    <a:pt x="415" y="344"/>
                  </a:cubicBezTo>
                  <a:cubicBezTo>
                    <a:pt x="415" y="345"/>
                    <a:pt x="415" y="345"/>
                    <a:pt x="415" y="345"/>
                  </a:cubicBezTo>
                  <a:cubicBezTo>
                    <a:pt x="415" y="345"/>
                    <a:pt x="415" y="345"/>
                    <a:pt x="414" y="345"/>
                  </a:cubicBezTo>
                  <a:cubicBezTo>
                    <a:pt x="414" y="345"/>
                    <a:pt x="414" y="345"/>
                    <a:pt x="414" y="345"/>
                  </a:cubicBezTo>
                  <a:cubicBezTo>
                    <a:pt x="414" y="345"/>
                    <a:pt x="414" y="345"/>
                    <a:pt x="414" y="345"/>
                  </a:cubicBezTo>
                  <a:cubicBezTo>
                    <a:pt x="413" y="346"/>
                    <a:pt x="412" y="347"/>
                    <a:pt x="411" y="348"/>
                  </a:cubicBezTo>
                  <a:cubicBezTo>
                    <a:pt x="409" y="349"/>
                    <a:pt x="407" y="351"/>
                    <a:pt x="404" y="353"/>
                  </a:cubicBezTo>
                  <a:cubicBezTo>
                    <a:pt x="403" y="353"/>
                    <a:pt x="402" y="354"/>
                    <a:pt x="400" y="355"/>
                  </a:cubicBezTo>
                  <a:cubicBezTo>
                    <a:pt x="398" y="356"/>
                    <a:pt x="396" y="357"/>
                    <a:pt x="394" y="359"/>
                  </a:cubicBezTo>
                  <a:cubicBezTo>
                    <a:pt x="386" y="362"/>
                    <a:pt x="391" y="355"/>
                    <a:pt x="388" y="355"/>
                  </a:cubicBezTo>
                  <a:cubicBezTo>
                    <a:pt x="391" y="353"/>
                    <a:pt x="393" y="352"/>
                    <a:pt x="395" y="351"/>
                  </a:cubicBezTo>
                  <a:cubicBezTo>
                    <a:pt x="397" y="349"/>
                    <a:pt x="399" y="349"/>
                    <a:pt x="401" y="348"/>
                  </a:cubicBezTo>
                  <a:cubicBezTo>
                    <a:pt x="404" y="346"/>
                    <a:pt x="408" y="345"/>
                    <a:pt x="412" y="343"/>
                  </a:cubicBezTo>
                  <a:cubicBezTo>
                    <a:pt x="408" y="345"/>
                    <a:pt x="405" y="345"/>
                    <a:pt x="402" y="347"/>
                  </a:cubicBezTo>
                  <a:cubicBezTo>
                    <a:pt x="405" y="344"/>
                    <a:pt x="412" y="341"/>
                    <a:pt x="416" y="339"/>
                  </a:cubicBezTo>
                  <a:cubicBezTo>
                    <a:pt x="413" y="340"/>
                    <a:pt x="402" y="344"/>
                    <a:pt x="391" y="352"/>
                  </a:cubicBezTo>
                  <a:cubicBezTo>
                    <a:pt x="385" y="355"/>
                    <a:pt x="380" y="360"/>
                    <a:pt x="375" y="364"/>
                  </a:cubicBezTo>
                  <a:cubicBezTo>
                    <a:pt x="370" y="369"/>
                    <a:pt x="366" y="374"/>
                    <a:pt x="362" y="378"/>
                  </a:cubicBezTo>
                  <a:cubicBezTo>
                    <a:pt x="360" y="381"/>
                    <a:pt x="357" y="387"/>
                    <a:pt x="360" y="385"/>
                  </a:cubicBezTo>
                  <a:cubicBezTo>
                    <a:pt x="361" y="383"/>
                    <a:pt x="362" y="381"/>
                    <a:pt x="363" y="379"/>
                  </a:cubicBezTo>
                  <a:cubicBezTo>
                    <a:pt x="366" y="377"/>
                    <a:pt x="365" y="380"/>
                    <a:pt x="363" y="383"/>
                  </a:cubicBezTo>
                  <a:cubicBezTo>
                    <a:pt x="362" y="385"/>
                    <a:pt x="361" y="388"/>
                    <a:pt x="364" y="384"/>
                  </a:cubicBezTo>
                  <a:cubicBezTo>
                    <a:pt x="360" y="392"/>
                    <a:pt x="356" y="402"/>
                    <a:pt x="349" y="412"/>
                  </a:cubicBezTo>
                  <a:cubicBezTo>
                    <a:pt x="346" y="413"/>
                    <a:pt x="346" y="413"/>
                    <a:pt x="346" y="413"/>
                  </a:cubicBezTo>
                  <a:cubicBezTo>
                    <a:pt x="347" y="413"/>
                    <a:pt x="351" y="406"/>
                    <a:pt x="352" y="403"/>
                  </a:cubicBezTo>
                  <a:cubicBezTo>
                    <a:pt x="351" y="408"/>
                    <a:pt x="340" y="418"/>
                    <a:pt x="340" y="425"/>
                  </a:cubicBezTo>
                  <a:cubicBezTo>
                    <a:pt x="346" y="418"/>
                    <a:pt x="346" y="418"/>
                    <a:pt x="346" y="418"/>
                  </a:cubicBezTo>
                  <a:cubicBezTo>
                    <a:pt x="343" y="426"/>
                    <a:pt x="340" y="437"/>
                    <a:pt x="333" y="447"/>
                  </a:cubicBezTo>
                  <a:cubicBezTo>
                    <a:pt x="338" y="444"/>
                    <a:pt x="334" y="444"/>
                    <a:pt x="341" y="439"/>
                  </a:cubicBezTo>
                  <a:cubicBezTo>
                    <a:pt x="334" y="443"/>
                    <a:pt x="355" y="414"/>
                    <a:pt x="346" y="422"/>
                  </a:cubicBezTo>
                  <a:cubicBezTo>
                    <a:pt x="353" y="416"/>
                    <a:pt x="354" y="410"/>
                    <a:pt x="362" y="403"/>
                  </a:cubicBezTo>
                  <a:cubicBezTo>
                    <a:pt x="361" y="403"/>
                    <a:pt x="359" y="405"/>
                    <a:pt x="364" y="397"/>
                  </a:cubicBezTo>
                  <a:cubicBezTo>
                    <a:pt x="364" y="397"/>
                    <a:pt x="364" y="396"/>
                    <a:pt x="364" y="395"/>
                  </a:cubicBezTo>
                  <a:cubicBezTo>
                    <a:pt x="364" y="395"/>
                    <a:pt x="364" y="395"/>
                    <a:pt x="364" y="395"/>
                  </a:cubicBezTo>
                  <a:cubicBezTo>
                    <a:pt x="364" y="395"/>
                    <a:pt x="364" y="395"/>
                    <a:pt x="364" y="395"/>
                  </a:cubicBezTo>
                  <a:cubicBezTo>
                    <a:pt x="364" y="395"/>
                    <a:pt x="364" y="395"/>
                    <a:pt x="364" y="395"/>
                  </a:cubicBezTo>
                  <a:cubicBezTo>
                    <a:pt x="363" y="397"/>
                    <a:pt x="361" y="398"/>
                    <a:pt x="360" y="399"/>
                  </a:cubicBezTo>
                  <a:cubicBezTo>
                    <a:pt x="361" y="396"/>
                    <a:pt x="363" y="392"/>
                    <a:pt x="365" y="388"/>
                  </a:cubicBezTo>
                  <a:cubicBezTo>
                    <a:pt x="368" y="384"/>
                    <a:pt x="370" y="380"/>
                    <a:pt x="372" y="378"/>
                  </a:cubicBezTo>
                  <a:cubicBezTo>
                    <a:pt x="375" y="374"/>
                    <a:pt x="371" y="380"/>
                    <a:pt x="373" y="379"/>
                  </a:cubicBezTo>
                  <a:cubicBezTo>
                    <a:pt x="375" y="376"/>
                    <a:pt x="376" y="374"/>
                    <a:pt x="377" y="372"/>
                  </a:cubicBezTo>
                  <a:cubicBezTo>
                    <a:pt x="379" y="373"/>
                    <a:pt x="389" y="365"/>
                    <a:pt x="381" y="374"/>
                  </a:cubicBezTo>
                  <a:cubicBezTo>
                    <a:pt x="382" y="373"/>
                    <a:pt x="384" y="371"/>
                    <a:pt x="385" y="370"/>
                  </a:cubicBezTo>
                  <a:cubicBezTo>
                    <a:pt x="386" y="369"/>
                    <a:pt x="387" y="368"/>
                    <a:pt x="389" y="367"/>
                  </a:cubicBezTo>
                  <a:cubicBezTo>
                    <a:pt x="394" y="364"/>
                    <a:pt x="402" y="359"/>
                    <a:pt x="406" y="356"/>
                  </a:cubicBezTo>
                  <a:cubicBezTo>
                    <a:pt x="411" y="354"/>
                    <a:pt x="417" y="349"/>
                    <a:pt x="413" y="352"/>
                  </a:cubicBezTo>
                  <a:cubicBezTo>
                    <a:pt x="418" y="349"/>
                    <a:pt x="418" y="349"/>
                    <a:pt x="418" y="349"/>
                  </a:cubicBezTo>
                  <a:cubicBezTo>
                    <a:pt x="421" y="347"/>
                    <a:pt x="421" y="347"/>
                    <a:pt x="421" y="347"/>
                  </a:cubicBezTo>
                  <a:cubicBezTo>
                    <a:pt x="424" y="346"/>
                    <a:pt x="426" y="345"/>
                    <a:pt x="429" y="344"/>
                  </a:cubicBezTo>
                  <a:cubicBezTo>
                    <a:pt x="429" y="344"/>
                    <a:pt x="429" y="344"/>
                    <a:pt x="429" y="344"/>
                  </a:cubicBezTo>
                  <a:cubicBezTo>
                    <a:pt x="437" y="341"/>
                    <a:pt x="445" y="339"/>
                    <a:pt x="455" y="336"/>
                  </a:cubicBezTo>
                  <a:cubicBezTo>
                    <a:pt x="459" y="335"/>
                    <a:pt x="464" y="334"/>
                    <a:pt x="469" y="333"/>
                  </a:cubicBezTo>
                  <a:cubicBezTo>
                    <a:pt x="471" y="333"/>
                    <a:pt x="473" y="332"/>
                    <a:pt x="475" y="332"/>
                  </a:cubicBezTo>
                  <a:cubicBezTo>
                    <a:pt x="477" y="331"/>
                    <a:pt x="479" y="331"/>
                    <a:pt x="480" y="330"/>
                  </a:cubicBezTo>
                  <a:cubicBezTo>
                    <a:pt x="485" y="330"/>
                    <a:pt x="488" y="328"/>
                    <a:pt x="493" y="327"/>
                  </a:cubicBezTo>
                  <a:cubicBezTo>
                    <a:pt x="495" y="326"/>
                    <a:pt x="496" y="325"/>
                    <a:pt x="498" y="324"/>
                  </a:cubicBezTo>
                  <a:cubicBezTo>
                    <a:pt x="499" y="324"/>
                    <a:pt x="500" y="323"/>
                    <a:pt x="501" y="323"/>
                  </a:cubicBezTo>
                  <a:cubicBezTo>
                    <a:pt x="502" y="322"/>
                    <a:pt x="503" y="322"/>
                    <a:pt x="504" y="321"/>
                  </a:cubicBezTo>
                  <a:cubicBezTo>
                    <a:pt x="509" y="318"/>
                    <a:pt x="514" y="316"/>
                    <a:pt x="520" y="312"/>
                  </a:cubicBezTo>
                  <a:cubicBezTo>
                    <a:pt x="521" y="312"/>
                    <a:pt x="521" y="312"/>
                    <a:pt x="521" y="312"/>
                  </a:cubicBezTo>
                  <a:cubicBezTo>
                    <a:pt x="521" y="312"/>
                    <a:pt x="522" y="311"/>
                    <a:pt x="522" y="311"/>
                  </a:cubicBezTo>
                  <a:cubicBezTo>
                    <a:pt x="522" y="310"/>
                    <a:pt x="522" y="310"/>
                    <a:pt x="521" y="309"/>
                  </a:cubicBezTo>
                  <a:cubicBezTo>
                    <a:pt x="521" y="309"/>
                    <a:pt x="520" y="308"/>
                    <a:pt x="519" y="308"/>
                  </a:cubicBezTo>
                  <a:cubicBezTo>
                    <a:pt x="518" y="307"/>
                    <a:pt x="517" y="305"/>
                    <a:pt x="516" y="304"/>
                  </a:cubicBezTo>
                  <a:cubicBezTo>
                    <a:pt x="513" y="302"/>
                    <a:pt x="511" y="299"/>
                    <a:pt x="509" y="297"/>
                  </a:cubicBezTo>
                  <a:cubicBezTo>
                    <a:pt x="507" y="296"/>
                    <a:pt x="506" y="295"/>
                    <a:pt x="505" y="294"/>
                  </a:cubicBezTo>
                  <a:cubicBezTo>
                    <a:pt x="504" y="293"/>
                    <a:pt x="502" y="292"/>
                    <a:pt x="501" y="292"/>
                  </a:cubicBezTo>
                  <a:cubicBezTo>
                    <a:pt x="500" y="291"/>
                    <a:pt x="499" y="290"/>
                    <a:pt x="498" y="290"/>
                  </a:cubicBezTo>
                  <a:cubicBezTo>
                    <a:pt x="497" y="290"/>
                    <a:pt x="496" y="289"/>
                    <a:pt x="495" y="289"/>
                  </a:cubicBezTo>
                  <a:cubicBezTo>
                    <a:pt x="494" y="288"/>
                    <a:pt x="492" y="287"/>
                    <a:pt x="490" y="286"/>
                  </a:cubicBezTo>
                  <a:cubicBezTo>
                    <a:pt x="488" y="285"/>
                    <a:pt x="485" y="284"/>
                    <a:pt x="482" y="283"/>
                  </a:cubicBezTo>
                  <a:cubicBezTo>
                    <a:pt x="478" y="282"/>
                    <a:pt x="474" y="281"/>
                    <a:pt x="469" y="281"/>
                  </a:cubicBezTo>
                  <a:cubicBezTo>
                    <a:pt x="468" y="281"/>
                    <a:pt x="467" y="280"/>
                    <a:pt x="465" y="280"/>
                  </a:cubicBezTo>
                  <a:cubicBezTo>
                    <a:pt x="464" y="280"/>
                    <a:pt x="462" y="280"/>
                    <a:pt x="461" y="280"/>
                  </a:cubicBezTo>
                  <a:cubicBezTo>
                    <a:pt x="456" y="280"/>
                    <a:pt x="451" y="279"/>
                    <a:pt x="446" y="279"/>
                  </a:cubicBezTo>
                  <a:cubicBezTo>
                    <a:pt x="444" y="279"/>
                    <a:pt x="442" y="279"/>
                    <a:pt x="440" y="278"/>
                  </a:cubicBezTo>
                  <a:cubicBezTo>
                    <a:pt x="440" y="278"/>
                    <a:pt x="439" y="278"/>
                    <a:pt x="439" y="278"/>
                  </a:cubicBezTo>
                  <a:cubicBezTo>
                    <a:pt x="438" y="278"/>
                    <a:pt x="438" y="278"/>
                    <a:pt x="438" y="278"/>
                  </a:cubicBezTo>
                  <a:cubicBezTo>
                    <a:pt x="438" y="278"/>
                    <a:pt x="438" y="278"/>
                    <a:pt x="438" y="278"/>
                  </a:cubicBezTo>
                  <a:cubicBezTo>
                    <a:pt x="438" y="278"/>
                    <a:pt x="437" y="279"/>
                    <a:pt x="437" y="280"/>
                  </a:cubicBezTo>
                  <a:cubicBezTo>
                    <a:pt x="436" y="279"/>
                    <a:pt x="435" y="279"/>
                    <a:pt x="434" y="279"/>
                  </a:cubicBezTo>
                  <a:cubicBezTo>
                    <a:pt x="433" y="279"/>
                    <a:pt x="432" y="278"/>
                    <a:pt x="432" y="278"/>
                  </a:cubicBezTo>
                  <a:cubicBezTo>
                    <a:pt x="431" y="278"/>
                    <a:pt x="431" y="278"/>
                    <a:pt x="431" y="278"/>
                  </a:cubicBezTo>
                  <a:cubicBezTo>
                    <a:pt x="430" y="278"/>
                    <a:pt x="430" y="277"/>
                    <a:pt x="430" y="277"/>
                  </a:cubicBezTo>
                  <a:cubicBezTo>
                    <a:pt x="430" y="277"/>
                    <a:pt x="430" y="276"/>
                    <a:pt x="431" y="275"/>
                  </a:cubicBezTo>
                  <a:cubicBezTo>
                    <a:pt x="428" y="275"/>
                    <a:pt x="428" y="275"/>
                    <a:pt x="428" y="275"/>
                  </a:cubicBezTo>
                  <a:cubicBezTo>
                    <a:pt x="429" y="274"/>
                    <a:pt x="430" y="273"/>
                    <a:pt x="431" y="272"/>
                  </a:cubicBezTo>
                  <a:cubicBezTo>
                    <a:pt x="431" y="271"/>
                    <a:pt x="432" y="271"/>
                    <a:pt x="433" y="270"/>
                  </a:cubicBezTo>
                  <a:cubicBezTo>
                    <a:pt x="433" y="270"/>
                    <a:pt x="433" y="270"/>
                    <a:pt x="433" y="270"/>
                  </a:cubicBezTo>
                  <a:cubicBezTo>
                    <a:pt x="434" y="269"/>
                    <a:pt x="434" y="269"/>
                    <a:pt x="434" y="269"/>
                  </a:cubicBezTo>
                  <a:cubicBezTo>
                    <a:pt x="434" y="269"/>
                    <a:pt x="434" y="269"/>
                    <a:pt x="434" y="269"/>
                  </a:cubicBezTo>
                  <a:cubicBezTo>
                    <a:pt x="435" y="269"/>
                    <a:pt x="435" y="268"/>
                    <a:pt x="436" y="267"/>
                  </a:cubicBezTo>
                  <a:cubicBezTo>
                    <a:pt x="439" y="265"/>
                    <a:pt x="442" y="263"/>
                    <a:pt x="445" y="261"/>
                  </a:cubicBezTo>
                  <a:cubicBezTo>
                    <a:pt x="447" y="260"/>
                    <a:pt x="448" y="259"/>
                    <a:pt x="450" y="257"/>
                  </a:cubicBezTo>
                  <a:cubicBezTo>
                    <a:pt x="452" y="256"/>
                    <a:pt x="454" y="254"/>
                    <a:pt x="456" y="253"/>
                  </a:cubicBezTo>
                  <a:cubicBezTo>
                    <a:pt x="456" y="253"/>
                    <a:pt x="454" y="255"/>
                    <a:pt x="452" y="256"/>
                  </a:cubicBezTo>
                  <a:cubicBezTo>
                    <a:pt x="451" y="257"/>
                    <a:pt x="449" y="258"/>
                    <a:pt x="448" y="259"/>
                  </a:cubicBezTo>
                  <a:cubicBezTo>
                    <a:pt x="451" y="258"/>
                    <a:pt x="459" y="252"/>
                    <a:pt x="466" y="247"/>
                  </a:cubicBezTo>
                  <a:cubicBezTo>
                    <a:pt x="469" y="244"/>
                    <a:pt x="472" y="242"/>
                    <a:pt x="475" y="239"/>
                  </a:cubicBezTo>
                  <a:cubicBezTo>
                    <a:pt x="478" y="237"/>
                    <a:pt x="481" y="234"/>
                    <a:pt x="484" y="232"/>
                  </a:cubicBezTo>
                  <a:cubicBezTo>
                    <a:pt x="494" y="223"/>
                    <a:pt x="500" y="216"/>
                    <a:pt x="513" y="207"/>
                  </a:cubicBezTo>
                  <a:cubicBezTo>
                    <a:pt x="514" y="206"/>
                    <a:pt x="515" y="205"/>
                    <a:pt x="516" y="204"/>
                  </a:cubicBezTo>
                  <a:cubicBezTo>
                    <a:pt x="515" y="204"/>
                    <a:pt x="515" y="204"/>
                    <a:pt x="514" y="203"/>
                  </a:cubicBezTo>
                  <a:cubicBezTo>
                    <a:pt x="514" y="203"/>
                    <a:pt x="514" y="203"/>
                    <a:pt x="514" y="202"/>
                  </a:cubicBezTo>
                  <a:cubicBezTo>
                    <a:pt x="514" y="202"/>
                    <a:pt x="514" y="202"/>
                    <a:pt x="513" y="202"/>
                  </a:cubicBezTo>
                  <a:cubicBezTo>
                    <a:pt x="514" y="202"/>
                    <a:pt x="514" y="202"/>
                    <a:pt x="514" y="202"/>
                  </a:cubicBezTo>
                  <a:cubicBezTo>
                    <a:pt x="514" y="202"/>
                    <a:pt x="515" y="202"/>
                    <a:pt x="515" y="202"/>
                  </a:cubicBezTo>
                  <a:cubicBezTo>
                    <a:pt x="515" y="202"/>
                    <a:pt x="514" y="202"/>
                    <a:pt x="513" y="202"/>
                  </a:cubicBezTo>
                  <a:cubicBezTo>
                    <a:pt x="512" y="202"/>
                    <a:pt x="511" y="201"/>
                    <a:pt x="510" y="201"/>
                  </a:cubicBezTo>
                  <a:cubicBezTo>
                    <a:pt x="509" y="201"/>
                    <a:pt x="508" y="201"/>
                    <a:pt x="507" y="201"/>
                  </a:cubicBezTo>
                  <a:cubicBezTo>
                    <a:pt x="508" y="201"/>
                    <a:pt x="510" y="201"/>
                    <a:pt x="512" y="202"/>
                  </a:cubicBezTo>
                  <a:cubicBezTo>
                    <a:pt x="507" y="202"/>
                    <a:pt x="501" y="202"/>
                    <a:pt x="494" y="202"/>
                  </a:cubicBezTo>
                  <a:cubicBezTo>
                    <a:pt x="495" y="200"/>
                    <a:pt x="495" y="200"/>
                    <a:pt x="495" y="200"/>
                  </a:cubicBezTo>
                  <a:cubicBezTo>
                    <a:pt x="495" y="200"/>
                    <a:pt x="494" y="200"/>
                    <a:pt x="494" y="200"/>
                  </a:cubicBezTo>
                  <a:cubicBezTo>
                    <a:pt x="490" y="200"/>
                    <a:pt x="488" y="202"/>
                    <a:pt x="489" y="203"/>
                  </a:cubicBezTo>
                  <a:cubicBezTo>
                    <a:pt x="485" y="203"/>
                    <a:pt x="482" y="204"/>
                    <a:pt x="480" y="205"/>
                  </a:cubicBezTo>
                  <a:cubicBezTo>
                    <a:pt x="480" y="203"/>
                    <a:pt x="476" y="204"/>
                    <a:pt x="471" y="205"/>
                  </a:cubicBezTo>
                  <a:cubicBezTo>
                    <a:pt x="469" y="205"/>
                    <a:pt x="467" y="206"/>
                    <a:pt x="465" y="206"/>
                  </a:cubicBezTo>
                  <a:cubicBezTo>
                    <a:pt x="463" y="206"/>
                    <a:pt x="461" y="206"/>
                    <a:pt x="460" y="206"/>
                  </a:cubicBezTo>
                  <a:cubicBezTo>
                    <a:pt x="457" y="207"/>
                    <a:pt x="447" y="210"/>
                    <a:pt x="438" y="213"/>
                  </a:cubicBezTo>
                  <a:cubicBezTo>
                    <a:pt x="436" y="214"/>
                    <a:pt x="434" y="214"/>
                    <a:pt x="432" y="215"/>
                  </a:cubicBezTo>
                  <a:cubicBezTo>
                    <a:pt x="430" y="216"/>
                    <a:pt x="429" y="216"/>
                    <a:pt x="428" y="217"/>
                  </a:cubicBezTo>
                  <a:cubicBezTo>
                    <a:pt x="426" y="217"/>
                    <a:pt x="424" y="218"/>
                    <a:pt x="424" y="219"/>
                  </a:cubicBezTo>
                  <a:cubicBezTo>
                    <a:pt x="424" y="219"/>
                    <a:pt x="422" y="219"/>
                    <a:pt x="425" y="219"/>
                  </a:cubicBezTo>
                  <a:cubicBezTo>
                    <a:pt x="419" y="219"/>
                    <a:pt x="414" y="219"/>
                    <a:pt x="410" y="220"/>
                  </a:cubicBezTo>
                  <a:cubicBezTo>
                    <a:pt x="409" y="219"/>
                    <a:pt x="409" y="218"/>
                    <a:pt x="408" y="218"/>
                  </a:cubicBezTo>
                  <a:cubicBezTo>
                    <a:pt x="405" y="218"/>
                    <a:pt x="402" y="218"/>
                    <a:pt x="399" y="217"/>
                  </a:cubicBezTo>
                  <a:cubicBezTo>
                    <a:pt x="398" y="216"/>
                    <a:pt x="397" y="215"/>
                    <a:pt x="397" y="214"/>
                  </a:cubicBezTo>
                  <a:cubicBezTo>
                    <a:pt x="396" y="213"/>
                    <a:pt x="396" y="213"/>
                    <a:pt x="396" y="212"/>
                  </a:cubicBezTo>
                  <a:cubicBezTo>
                    <a:pt x="396" y="211"/>
                    <a:pt x="397" y="212"/>
                    <a:pt x="400" y="213"/>
                  </a:cubicBezTo>
                  <a:cubicBezTo>
                    <a:pt x="397" y="211"/>
                    <a:pt x="396" y="209"/>
                    <a:pt x="395" y="208"/>
                  </a:cubicBezTo>
                  <a:cubicBezTo>
                    <a:pt x="394" y="206"/>
                    <a:pt x="393" y="205"/>
                    <a:pt x="393" y="204"/>
                  </a:cubicBezTo>
                  <a:cubicBezTo>
                    <a:pt x="392" y="201"/>
                    <a:pt x="391" y="199"/>
                    <a:pt x="391" y="192"/>
                  </a:cubicBezTo>
                  <a:cubicBezTo>
                    <a:pt x="392" y="193"/>
                    <a:pt x="392" y="193"/>
                    <a:pt x="392" y="193"/>
                  </a:cubicBezTo>
                  <a:cubicBezTo>
                    <a:pt x="393" y="188"/>
                    <a:pt x="393" y="180"/>
                    <a:pt x="396" y="177"/>
                  </a:cubicBezTo>
                  <a:cubicBezTo>
                    <a:pt x="397" y="175"/>
                    <a:pt x="400" y="170"/>
                    <a:pt x="403" y="165"/>
                  </a:cubicBezTo>
                  <a:cubicBezTo>
                    <a:pt x="406" y="159"/>
                    <a:pt x="410" y="152"/>
                    <a:pt x="414" y="144"/>
                  </a:cubicBezTo>
                  <a:cubicBezTo>
                    <a:pt x="416" y="141"/>
                    <a:pt x="418" y="137"/>
                    <a:pt x="420" y="132"/>
                  </a:cubicBezTo>
                  <a:cubicBezTo>
                    <a:pt x="423" y="127"/>
                    <a:pt x="425" y="121"/>
                    <a:pt x="427" y="115"/>
                  </a:cubicBezTo>
                  <a:cubicBezTo>
                    <a:pt x="431" y="103"/>
                    <a:pt x="432" y="93"/>
                    <a:pt x="433" y="83"/>
                  </a:cubicBezTo>
                  <a:cubicBezTo>
                    <a:pt x="431" y="88"/>
                    <a:pt x="431" y="86"/>
                    <a:pt x="431" y="81"/>
                  </a:cubicBezTo>
                  <a:cubicBezTo>
                    <a:pt x="431" y="79"/>
                    <a:pt x="431" y="75"/>
                    <a:pt x="431" y="73"/>
                  </a:cubicBezTo>
                  <a:cubicBezTo>
                    <a:pt x="431" y="72"/>
                    <a:pt x="431" y="72"/>
                    <a:pt x="431" y="72"/>
                  </a:cubicBezTo>
                  <a:cubicBezTo>
                    <a:pt x="431" y="71"/>
                    <a:pt x="431" y="71"/>
                    <a:pt x="431" y="71"/>
                  </a:cubicBezTo>
                  <a:cubicBezTo>
                    <a:pt x="431" y="71"/>
                    <a:pt x="430" y="71"/>
                    <a:pt x="430" y="71"/>
                  </a:cubicBezTo>
                  <a:cubicBezTo>
                    <a:pt x="430" y="71"/>
                    <a:pt x="429" y="70"/>
                    <a:pt x="429" y="71"/>
                  </a:cubicBezTo>
                  <a:cubicBezTo>
                    <a:pt x="428" y="71"/>
                    <a:pt x="427" y="72"/>
                    <a:pt x="427" y="73"/>
                  </a:cubicBezTo>
                  <a:cubicBezTo>
                    <a:pt x="426" y="72"/>
                    <a:pt x="421" y="75"/>
                    <a:pt x="428" y="69"/>
                  </a:cubicBezTo>
                  <a:cubicBezTo>
                    <a:pt x="423" y="73"/>
                    <a:pt x="419" y="75"/>
                    <a:pt x="416" y="78"/>
                  </a:cubicBezTo>
                  <a:cubicBezTo>
                    <a:pt x="412" y="80"/>
                    <a:pt x="409" y="82"/>
                    <a:pt x="406" y="84"/>
                  </a:cubicBezTo>
                  <a:cubicBezTo>
                    <a:pt x="405" y="85"/>
                    <a:pt x="403" y="86"/>
                    <a:pt x="402" y="88"/>
                  </a:cubicBezTo>
                  <a:cubicBezTo>
                    <a:pt x="400" y="89"/>
                    <a:pt x="399" y="90"/>
                    <a:pt x="397" y="92"/>
                  </a:cubicBezTo>
                  <a:cubicBezTo>
                    <a:pt x="396" y="93"/>
                    <a:pt x="394" y="94"/>
                    <a:pt x="393" y="96"/>
                  </a:cubicBezTo>
                  <a:cubicBezTo>
                    <a:pt x="392" y="98"/>
                    <a:pt x="390" y="99"/>
                    <a:pt x="389" y="101"/>
                  </a:cubicBezTo>
                  <a:cubicBezTo>
                    <a:pt x="386" y="102"/>
                    <a:pt x="392" y="96"/>
                    <a:pt x="390" y="97"/>
                  </a:cubicBezTo>
                  <a:cubicBezTo>
                    <a:pt x="389" y="99"/>
                    <a:pt x="385" y="103"/>
                    <a:pt x="382" y="105"/>
                  </a:cubicBezTo>
                  <a:cubicBezTo>
                    <a:pt x="380" y="106"/>
                    <a:pt x="384" y="101"/>
                    <a:pt x="387" y="98"/>
                  </a:cubicBezTo>
                  <a:cubicBezTo>
                    <a:pt x="385" y="100"/>
                    <a:pt x="382" y="103"/>
                    <a:pt x="381" y="104"/>
                  </a:cubicBezTo>
                  <a:cubicBezTo>
                    <a:pt x="380" y="106"/>
                    <a:pt x="379" y="107"/>
                    <a:pt x="378" y="108"/>
                  </a:cubicBezTo>
                  <a:cubicBezTo>
                    <a:pt x="377" y="110"/>
                    <a:pt x="376" y="111"/>
                    <a:pt x="375" y="113"/>
                  </a:cubicBezTo>
                  <a:cubicBezTo>
                    <a:pt x="375" y="116"/>
                    <a:pt x="375" y="117"/>
                    <a:pt x="376" y="119"/>
                  </a:cubicBezTo>
                  <a:cubicBezTo>
                    <a:pt x="369" y="124"/>
                    <a:pt x="367" y="127"/>
                    <a:pt x="364" y="132"/>
                  </a:cubicBezTo>
                  <a:cubicBezTo>
                    <a:pt x="361" y="134"/>
                    <a:pt x="357" y="136"/>
                    <a:pt x="364" y="129"/>
                  </a:cubicBezTo>
                  <a:cubicBezTo>
                    <a:pt x="362" y="131"/>
                    <a:pt x="356" y="137"/>
                    <a:pt x="350" y="142"/>
                  </a:cubicBezTo>
                  <a:cubicBezTo>
                    <a:pt x="345" y="148"/>
                    <a:pt x="339" y="152"/>
                    <a:pt x="340" y="154"/>
                  </a:cubicBezTo>
                  <a:cubicBezTo>
                    <a:pt x="339" y="154"/>
                    <a:pt x="338" y="155"/>
                    <a:pt x="336" y="156"/>
                  </a:cubicBezTo>
                  <a:cubicBezTo>
                    <a:pt x="336" y="157"/>
                    <a:pt x="336" y="157"/>
                    <a:pt x="335" y="157"/>
                  </a:cubicBezTo>
                  <a:cubicBezTo>
                    <a:pt x="335" y="157"/>
                    <a:pt x="335" y="158"/>
                    <a:pt x="335" y="158"/>
                  </a:cubicBezTo>
                  <a:cubicBezTo>
                    <a:pt x="334" y="158"/>
                    <a:pt x="334" y="159"/>
                    <a:pt x="334" y="159"/>
                  </a:cubicBezTo>
                  <a:cubicBezTo>
                    <a:pt x="331" y="161"/>
                    <a:pt x="329" y="162"/>
                    <a:pt x="327" y="163"/>
                  </a:cubicBezTo>
                  <a:cubicBezTo>
                    <a:pt x="326" y="164"/>
                    <a:pt x="325" y="164"/>
                    <a:pt x="324" y="165"/>
                  </a:cubicBezTo>
                  <a:cubicBezTo>
                    <a:pt x="324" y="165"/>
                    <a:pt x="323" y="165"/>
                    <a:pt x="322" y="166"/>
                  </a:cubicBezTo>
                  <a:cubicBezTo>
                    <a:pt x="322" y="166"/>
                    <a:pt x="322" y="166"/>
                    <a:pt x="321" y="166"/>
                  </a:cubicBezTo>
                  <a:cubicBezTo>
                    <a:pt x="321" y="166"/>
                    <a:pt x="320" y="167"/>
                    <a:pt x="320" y="166"/>
                  </a:cubicBezTo>
                  <a:cubicBezTo>
                    <a:pt x="320" y="166"/>
                    <a:pt x="320" y="166"/>
                    <a:pt x="320" y="165"/>
                  </a:cubicBezTo>
                  <a:cubicBezTo>
                    <a:pt x="320" y="167"/>
                    <a:pt x="320" y="167"/>
                    <a:pt x="320" y="167"/>
                  </a:cubicBezTo>
                  <a:cubicBezTo>
                    <a:pt x="320" y="167"/>
                    <a:pt x="321" y="167"/>
                    <a:pt x="321" y="167"/>
                  </a:cubicBezTo>
                  <a:cubicBezTo>
                    <a:pt x="320" y="168"/>
                    <a:pt x="319" y="169"/>
                    <a:pt x="319" y="169"/>
                  </a:cubicBezTo>
                  <a:cubicBezTo>
                    <a:pt x="318" y="168"/>
                    <a:pt x="318" y="166"/>
                    <a:pt x="318" y="164"/>
                  </a:cubicBezTo>
                  <a:cubicBezTo>
                    <a:pt x="318" y="161"/>
                    <a:pt x="318" y="158"/>
                    <a:pt x="318" y="155"/>
                  </a:cubicBezTo>
                  <a:cubicBezTo>
                    <a:pt x="318" y="155"/>
                    <a:pt x="318" y="155"/>
                    <a:pt x="318" y="155"/>
                  </a:cubicBezTo>
                  <a:cubicBezTo>
                    <a:pt x="318" y="153"/>
                    <a:pt x="318" y="151"/>
                    <a:pt x="318" y="150"/>
                  </a:cubicBezTo>
                  <a:cubicBezTo>
                    <a:pt x="319" y="149"/>
                    <a:pt x="319" y="147"/>
                    <a:pt x="319" y="146"/>
                  </a:cubicBezTo>
                  <a:cubicBezTo>
                    <a:pt x="319" y="144"/>
                    <a:pt x="319" y="142"/>
                    <a:pt x="319" y="141"/>
                  </a:cubicBezTo>
                  <a:cubicBezTo>
                    <a:pt x="318" y="139"/>
                    <a:pt x="318" y="136"/>
                    <a:pt x="320" y="125"/>
                  </a:cubicBezTo>
                  <a:cubicBezTo>
                    <a:pt x="318" y="126"/>
                    <a:pt x="318" y="126"/>
                    <a:pt x="318" y="126"/>
                  </a:cubicBezTo>
                  <a:cubicBezTo>
                    <a:pt x="314" y="124"/>
                    <a:pt x="323" y="107"/>
                    <a:pt x="323" y="94"/>
                  </a:cubicBezTo>
                  <a:cubicBezTo>
                    <a:pt x="321" y="98"/>
                    <a:pt x="321" y="98"/>
                    <a:pt x="321" y="98"/>
                  </a:cubicBezTo>
                  <a:cubicBezTo>
                    <a:pt x="321" y="91"/>
                    <a:pt x="329" y="79"/>
                    <a:pt x="330" y="72"/>
                  </a:cubicBezTo>
                  <a:cubicBezTo>
                    <a:pt x="331" y="70"/>
                    <a:pt x="331" y="74"/>
                    <a:pt x="331" y="77"/>
                  </a:cubicBezTo>
                  <a:cubicBezTo>
                    <a:pt x="335" y="58"/>
                    <a:pt x="328" y="74"/>
                    <a:pt x="329" y="60"/>
                  </a:cubicBezTo>
                  <a:cubicBezTo>
                    <a:pt x="331" y="57"/>
                    <a:pt x="332" y="63"/>
                    <a:pt x="333" y="54"/>
                  </a:cubicBezTo>
                  <a:cubicBezTo>
                    <a:pt x="334" y="51"/>
                    <a:pt x="333" y="44"/>
                    <a:pt x="332" y="36"/>
                  </a:cubicBezTo>
                  <a:cubicBezTo>
                    <a:pt x="331" y="32"/>
                    <a:pt x="331" y="28"/>
                    <a:pt x="330" y="21"/>
                  </a:cubicBezTo>
                  <a:cubicBezTo>
                    <a:pt x="329" y="18"/>
                    <a:pt x="329" y="15"/>
                    <a:pt x="328" y="12"/>
                  </a:cubicBezTo>
                  <a:cubicBezTo>
                    <a:pt x="328" y="10"/>
                    <a:pt x="327" y="7"/>
                    <a:pt x="327" y="4"/>
                  </a:cubicBezTo>
                  <a:cubicBezTo>
                    <a:pt x="327" y="9"/>
                    <a:pt x="327" y="14"/>
                    <a:pt x="325" y="6"/>
                  </a:cubicBezTo>
                  <a:cubicBezTo>
                    <a:pt x="324" y="4"/>
                    <a:pt x="324" y="3"/>
                    <a:pt x="323" y="1"/>
                  </a:cubicBezTo>
                  <a:cubicBezTo>
                    <a:pt x="323" y="0"/>
                    <a:pt x="323" y="0"/>
                    <a:pt x="322" y="0"/>
                  </a:cubicBezTo>
                  <a:cubicBezTo>
                    <a:pt x="321" y="1"/>
                    <a:pt x="321" y="1"/>
                    <a:pt x="321" y="1"/>
                  </a:cubicBezTo>
                  <a:cubicBezTo>
                    <a:pt x="320" y="1"/>
                    <a:pt x="319" y="1"/>
                    <a:pt x="318" y="1"/>
                  </a:cubicBezTo>
                  <a:cubicBezTo>
                    <a:pt x="316" y="1"/>
                    <a:pt x="314" y="2"/>
                    <a:pt x="312" y="2"/>
                  </a:cubicBezTo>
                  <a:cubicBezTo>
                    <a:pt x="310" y="3"/>
                    <a:pt x="307" y="3"/>
                    <a:pt x="305" y="4"/>
                  </a:cubicBezTo>
                  <a:cubicBezTo>
                    <a:pt x="303" y="5"/>
                    <a:pt x="301" y="6"/>
                    <a:pt x="299" y="7"/>
                  </a:cubicBezTo>
                  <a:cubicBezTo>
                    <a:pt x="296" y="8"/>
                    <a:pt x="294" y="9"/>
                    <a:pt x="293" y="10"/>
                  </a:cubicBezTo>
                  <a:cubicBezTo>
                    <a:pt x="290" y="12"/>
                    <a:pt x="288" y="14"/>
                    <a:pt x="286" y="17"/>
                  </a:cubicBezTo>
                  <a:cubicBezTo>
                    <a:pt x="285" y="17"/>
                    <a:pt x="285" y="17"/>
                    <a:pt x="284" y="17"/>
                  </a:cubicBezTo>
                  <a:cubicBezTo>
                    <a:pt x="281" y="20"/>
                    <a:pt x="277" y="26"/>
                    <a:pt x="274" y="31"/>
                  </a:cubicBezTo>
                  <a:cubicBezTo>
                    <a:pt x="270" y="36"/>
                    <a:pt x="268" y="41"/>
                    <a:pt x="268" y="44"/>
                  </a:cubicBezTo>
                  <a:cubicBezTo>
                    <a:pt x="263" y="45"/>
                    <a:pt x="258" y="57"/>
                    <a:pt x="254" y="67"/>
                  </a:cubicBezTo>
                  <a:cubicBezTo>
                    <a:pt x="251" y="78"/>
                    <a:pt x="249" y="88"/>
                    <a:pt x="246" y="87"/>
                  </a:cubicBezTo>
                  <a:cubicBezTo>
                    <a:pt x="243" y="95"/>
                    <a:pt x="241" y="102"/>
                    <a:pt x="239" y="110"/>
                  </a:cubicBezTo>
                  <a:cubicBezTo>
                    <a:pt x="239" y="109"/>
                    <a:pt x="239" y="109"/>
                    <a:pt x="239" y="109"/>
                  </a:cubicBezTo>
                  <a:cubicBezTo>
                    <a:pt x="234" y="124"/>
                    <a:pt x="235" y="129"/>
                    <a:pt x="235" y="135"/>
                  </a:cubicBezTo>
                  <a:cubicBezTo>
                    <a:pt x="234" y="138"/>
                    <a:pt x="234" y="135"/>
                    <a:pt x="233" y="135"/>
                  </a:cubicBezTo>
                  <a:cubicBezTo>
                    <a:pt x="232" y="140"/>
                    <a:pt x="231" y="144"/>
                    <a:pt x="230" y="147"/>
                  </a:cubicBezTo>
                  <a:cubicBezTo>
                    <a:pt x="229" y="148"/>
                    <a:pt x="229" y="149"/>
                    <a:pt x="229" y="150"/>
                  </a:cubicBezTo>
                  <a:cubicBezTo>
                    <a:pt x="229" y="151"/>
                    <a:pt x="229" y="152"/>
                    <a:pt x="229" y="152"/>
                  </a:cubicBezTo>
                  <a:cubicBezTo>
                    <a:pt x="228" y="156"/>
                    <a:pt x="228" y="159"/>
                    <a:pt x="227" y="168"/>
                  </a:cubicBezTo>
                  <a:cubicBezTo>
                    <a:pt x="227" y="167"/>
                    <a:pt x="226" y="166"/>
                    <a:pt x="226" y="165"/>
                  </a:cubicBezTo>
                  <a:cubicBezTo>
                    <a:pt x="226" y="166"/>
                    <a:pt x="225" y="167"/>
                    <a:pt x="225" y="168"/>
                  </a:cubicBezTo>
                  <a:cubicBezTo>
                    <a:pt x="225" y="169"/>
                    <a:pt x="224" y="169"/>
                    <a:pt x="224" y="170"/>
                  </a:cubicBezTo>
                  <a:cubicBezTo>
                    <a:pt x="223" y="169"/>
                    <a:pt x="223" y="168"/>
                    <a:pt x="222" y="167"/>
                  </a:cubicBezTo>
                  <a:cubicBezTo>
                    <a:pt x="221" y="165"/>
                    <a:pt x="220" y="162"/>
                    <a:pt x="219" y="160"/>
                  </a:cubicBezTo>
                  <a:cubicBezTo>
                    <a:pt x="218" y="158"/>
                    <a:pt x="218" y="155"/>
                    <a:pt x="217" y="153"/>
                  </a:cubicBezTo>
                  <a:cubicBezTo>
                    <a:pt x="216" y="152"/>
                    <a:pt x="216" y="151"/>
                    <a:pt x="215" y="150"/>
                  </a:cubicBezTo>
                  <a:cubicBezTo>
                    <a:pt x="215" y="149"/>
                    <a:pt x="215" y="149"/>
                    <a:pt x="215" y="149"/>
                  </a:cubicBezTo>
                  <a:cubicBezTo>
                    <a:pt x="215" y="148"/>
                    <a:pt x="214" y="148"/>
                    <a:pt x="214" y="147"/>
                  </a:cubicBezTo>
                  <a:cubicBezTo>
                    <a:pt x="214" y="147"/>
                    <a:pt x="214" y="147"/>
                    <a:pt x="214" y="147"/>
                  </a:cubicBezTo>
                  <a:cubicBezTo>
                    <a:pt x="214" y="147"/>
                    <a:pt x="215" y="147"/>
                    <a:pt x="215" y="148"/>
                  </a:cubicBezTo>
                  <a:cubicBezTo>
                    <a:pt x="215" y="148"/>
                    <a:pt x="215" y="148"/>
                    <a:pt x="215" y="148"/>
                  </a:cubicBezTo>
                  <a:cubicBezTo>
                    <a:pt x="215" y="147"/>
                    <a:pt x="215" y="147"/>
                    <a:pt x="215" y="147"/>
                  </a:cubicBezTo>
                  <a:cubicBezTo>
                    <a:pt x="214" y="146"/>
                    <a:pt x="214" y="146"/>
                    <a:pt x="214" y="146"/>
                  </a:cubicBezTo>
                  <a:cubicBezTo>
                    <a:pt x="214" y="146"/>
                    <a:pt x="214" y="145"/>
                    <a:pt x="214" y="144"/>
                  </a:cubicBezTo>
                  <a:cubicBezTo>
                    <a:pt x="213" y="143"/>
                    <a:pt x="213" y="141"/>
                    <a:pt x="212" y="140"/>
                  </a:cubicBezTo>
                  <a:cubicBezTo>
                    <a:pt x="211" y="137"/>
                    <a:pt x="210" y="133"/>
                    <a:pt x="209" y="130"/>
                  </a:cubicBezTo>
                  <a:cubicBezTo>
                    <a:pt x="208" y="124"/>
                    <a:pt x="206" y="117"/>
                    <a:pt x="204" y="111"/>
                  </a:cubicBezTo>
                  <a:cubicBezTo>
                    <a:pt x="202" y="105"/>
                    <a:pt x="200" y="99"/>
                    <a:pt x="198" y="94"/>
                  </a:cubicBezTo>
                  <a:cubicBezTo>
                    <a:pt x="195" y="90"/>
                    <a:pt x="193" y="86"/>
                    <a:pt x="190" y="85"/>
                  </a:cubicBezTo>
                  <a:cubicBezTo>
                    <a:pt x="189" y="84"/>
                    <a:pt x="188" y="83"/>
                    <a:pt x="187" y="82"/>
                  </a:cubicBezTo>
                  <a:cubicBezTo>
                    <a:pt x="186" y="81"/>
                    <a:pt x="185" y="79"/>
                    <a:pt x="184" y="78"/>
                  </a:cubicBezTo>
                  <a:cubicBezTo>
                    <a:pt x="182" y="77"/>
                    <a:pt x="181" y="76"/>
                    <a:pt x="180" y="74"/>
                  </a:cubicBezTo>
                  <a:cubicBezTo>
                    <a:pt x="178" y="73"/>
                    <a:pt x="177" y="72"/>
                    <a:pt x="176" y="72"/>
                  </a:cubicBezTo>
                  <a:cubicBezTo>
                    <a:pt x="181" y="76"/>
                    <a:pt x="182" y="79"/>
                    <a:pt x="183" y="80"/>
                  </a:cubicBezTo>
                  <a:cubicBezTo>
                    <a:pt x="183" y="81"/>
                    <a:pt x="182" y="80"/>
                    <a:pt x="181" y="79"/>
                  </a:cubicBezTo>
                  <a:cubicBezTo>
                    <a:pt x="179" y="78"/>
                    <a:pt x="176" y="76"/>
                    <a:pt x="178" y="80"/>
                  </a:cubicBezTo>
                  <a:cubicBezTo>
                    <a:pt x="176" y="77"/>
                    <a:pt x="172" y="73"/>
                    <a:pt x="169" y="71"/>
                  </a:cubicBezTo>
                  <a:cubicBezTo>
                    <a:pt x="167" y="70"/>
                    <a:pt x="166" y="69"/>
                    <a:pt x="166" y="69"/>
                  </a:cubicBezTo>
                  <a:cubicBezTo>
                    <a:pt x="166" y="69"/>
                    <a:pt x="167" y="69"/>
                    <a:pt x="170" y="70"/>
                  </a:cubicBezTo>
                  <a:cubicBezTo>
                    <a:pt x="171" y="71"/>
                    <a:pt x="171" y="71"/>
                    <a:pt x="171" y="71"/>
                  </a:cubicBezTo>
                  <a:cubicBezTo>
                    <a:pt x="172" y="71"/>
                    <a:pt x="171" y="69"/>
                    <a:pt x="169" y="68"/>
                  </a:cubicBezTo>
                  <a:cubicBezTo>
                    <a:pt x="168" y="67"/>
                    <a:pt x="166" y="67"/>
                    <a:pt x="164" y="66"/>
                  </a:cubicBezTo>
                  <a:cubicBezTo>
                    <a:pt x="163" y="66"/>
                    <a:pt x="161" y="65"/>
                    <a:pt x="159" y="65"/>
                  </a:cubicBezTo>
                  <a:cubicBezTo>
                    <a:pt x="156" y="65"/>
                    <a:pt x="156" y="65"/>
                    <a:pt x="156" y="65"/>
                  </a:cubicBezTo>
                  <a:cubicBezTo>
                    <a:pt x="155" y="65"/>
                    <a:pt x="154" y="65"/>
                    <a:pt x="153" y="65"/>
                  </a:cubicBezTo>
                  <a:cubicBezTo>
                    <a:pt x="152" y="65"/>
                    <a:pt x="152" y="65"/>
                    <a:pt x="151" y="65"/>
                  </a:cubicBezTo>
                  <a:cubicBezTo>
                    <a:pt x="151" y="65"/>
                    <a:pt x="151" y="65"/>
                    <a:pt x="151" y="65"/>
                  </a:cubicBezTo>
                  <a:cubicBezTo>
                    <a:pt x="151" y="65"/>
                    <a:pt x="151" y="65"/>
                    <a:pt x="151" y="65"/>
                  </a:cubicBezTo>
                  <a:cubicBezTo>
                    <a:pt x="151" y="66"/>
                    <a:pt x="151" y="66"/>
                    <a:pt x="151" y="66"/>
                  </a:cubicBezTo>
                  <a:cubicBezTo>
                    <a:pt x="151" y="67"/>
                    <a:pt x="150" y="68"/>
                    <a:pt x="150" y="68"/>
                  </a:cubicBezTo>
                  <a:cubicBezTo>
                    <a:pt x="150" y="71"/>
                    <a:pt x="149" y="73"/>
                    <a:pt x="149" y="72"/>
                  </a:cubicBezTo>
                  <a:cubicBezTo>
                    <a:pt x="148" y="75"/>
                    <a:pt x="147" y="78"/>
                    <a:pt x="147" y="81"/>
                  </a:cubicBezTo>
                  <a:cubicBezTo>
                    <a:pt x="147" y="87"/>
                    <a:pt x="147" y="87"/>
                    <a:pt x="147" y="87"/>
                  </a:cubicBezTo>
                  <a:cubicBezTo>
                    <a:pt x="147" y="92"/>
                    <a:pt x="147" y="92"/>
                    <a:pt x="147" y="92"/>
                  </a:cubicBezTo>
                  <a:cubicBezTo>
                    <a:pt x="147" y="96"/>
                    <a:pt x="147" y="96"/>
                    <a:pt x="147" y="96"/>
                  </a:cubicBezTo>
                  <a:cubicBezTo>
                    <a:pt x="147" y="98"/>
                    <a:pt x="147" y="99"/>
                    <a:pt x="147" y="100"/>
                  </a:cubicBezTo>
                  <a:cubicBezTo>
                    <a:pt x="148" y="108"/>
                    <a:pt x="148" y="108"/>
                    <a:pt x="148" y="108"/>
                  </a:cubicBezTo>
                  <a:cubicBezTo>
                    <a:pt x="148" y="118"/>
                    <a:pt x="149" y="128"/>
                    <a:pt x="150" y="138"/>
                  </a:cubicBezTo>
                  <a:cubicBezTo>
                    <a:pt x="153" y="158"/>
                    <a:pt x="157" y="177"/>
                    <a:pt x="161" y="196"/>
                  </a:cubicBezTo>
                  <a:cubicBezTo>
                    <a:pt x="163" y="191"/>
                    <a:pt x="163" y="191"/>
                    <a:pt x="163" y="191"/>
                  </a:cubicBezTo>
                  <a:cubicBezTo>
                    <a:pt x="165" y="204"/>
                    <a:pt x="165" y="204"/>
                    <a:pt x="165" y="204"/>
                  </a:cubicBezTo>
                  <a:cubicBezTo>
                    <a:pt x="165" y="208"/>
                    <a:pt x="164" y="209"/>
                    <a:pt x="162" y="200"/>
                  </a:cubicBezTo>
                  <a:cubicBezTo>
                    <a:pt x="162" y="205"/>
                    <a:pt x="167" y="215"/>
                    <a:pt x="167" y="215"/>
                  </a:cubicBezTo>
                  <a:cubicBezTo>
                    <a:pt x="170" y="233"/>
                    <a:pt x="163" y="209"/>
                    <a:pt x="164" y="214"/>
                  </a:cubicBezTo>
                  <a:cubicBezTo>
                    <a:pt x="165" y="222"/>
                    <a:pt x="165" y="222"/>
                    <a:pt x="165" y="222"/>
                  </a:cubicBezTo>
                  <a:cubicBezTo>
                    <a:pt x="165" y="220"/>
                    <a:pt x="165" y="220"/>
                    <a:pt x="165" y="220"/>
                  </a:cubicBezTo>
                  <a:cubicBezTo>
                    <a:pt x="168" y="226"/>
                    <a:pt x="169" y="226"/>
                    <a:pt x="171" y="237"/>
                  </a:cubicBezTo>
                  <a:cubicBezTo>
                    <a:pt x="172" y="244"/>
                    <a:pt x="170" y="241"/>
                    <a:pt x="170" y="244"/>
                  </a:cubicBezTo>
                  <a:cubicBezTo>
                    <a:pt x="170" y="244"/>
                    <a:pt x="170" y="245"/>
                    <a:pt x="171" y="248"/>
                  </a:cubicBezTo>
                  <a:cubicBezTo>
                    <a:pt x="172" y="254"/>
                    <a:pt x="172" y="259"/>
                    <a:pt x="172" y="264"/>
                  </a:cubicBezTo>
                  <a:cubicBezTo>
                    <a:pt x="174" y="258"/>
                    <a:pt x="174" y="258"/>
                    <a:pt x="174" y="258"/>
                  </a:cubicBezTo>
                  <a:cubicBezTo>
                    <a:pt x="176" y="265"/>
                    <a:pt x="175" y="273"/>
                    <a:pt x="177" y="265"/>
                  </a:cubicBezTo>
                  <a:cubicBezTo>
                    <a:pt x="176" y="271"/>
                    <a:pt x="177" y="286"/>
                    <a:pt x="175" y="300"/>
                  </a:cubicBezTo>
                  <a:cubicBezTo>
                    <a:pt x="174" y="307"/>
                    <a:pt x="172" y="314"/>
                    <a:pt x="171" y="320"/>
                  </a:cubicBezTo>
                  <a:cubicBezTo>
                    <a:pt x="169" y="325"/>
                    <a:pt x="168" y="330"/>
                    <a:pt x="167" y="331"/>
                  </a:cubicBezTo>
                  <a:cubicBezTo>
                    <a:pt x="167" y="334"/>
                    <a:pt x="166" y="336"/>
                    <a:pt x="166" y="339"/>
                  </a:cubicBezTo>
                  <a:cubicBezTo>
                    <a:pt x="165" y="341"/>
                    <a:pt x="164" y="344"/>
                    <a:pt x="163" y="346"/>
                  </a:cubicBezTo>
                  <a:cubicBezTo>
                    <a:pt x="162" y="351"/>
                    <a:pt x="159" y="356"/>
                    <a:pt x="157" y="362"/>
                  </a:cubicBezTo>
                  <a:cubicBezTo>
                    <a:pt x="158" y="359"/>
                    <a:pt x="162" y="359"/>
                    <a:pt x="157" y="369"/>
                  </a:cubicBezTo>
                  <a:cubicBezTo>
                    <a:pt x="155" y="366"/>
                    <a:pt x="153" y="370"/>
                    <a:pt x="149" y="376"/>
                  </a:cubicBezTo>
                  <a:cubicBezTo>
                    <a:pt x="146" y="381"/>
                    <a:pt x="142" y="389"/>
                    <a:pt x="139" y="392"/>
                  </a:cubicBezTo>
                  <a:cubicBezTo>
                    <a:pt x="142" y="389"/>
                    <a:pt x="138" y="396"/>
                    <a:pt x="135" y="402"/>
                  </a:cubicBezTo>
                  <a:cubicBezTo>
                    <a:pt x="132" y="409"/>
                    <a:pt x="129" y="415"/>
                    <a:pt x="134" y="410"/>
                  </a:cubicBezTo>
                  <a:cubicBezTo>
                    <a:pt x="129" y="418"/>
                    <a:pt x="132" y="410"/>
                    <a:pt x="127" y="415"/>
                  </a:cubicBezTo>
                  <a:cubicBezTo>
                    <a:pt x="119" y="435"/>
                    <a:pt x="102" y="456"/>
                    <a:pt x="91" y="480"/>
                  </a:cubicBezTo>
                  <a:cubicBezTo>
                    <a:pt x="91" y="481"/>
                    <a:pt x="94" y="478"/>
                    <a:pt x="92" y="483"/>
                  </a:cubicBezTo>
                  <a:cubicBezTo>
                    <a:pt x="89" y="487"/>
                    <a:pt x="86" y="491"/>
                    <a:pt x="83" y="495"/>
                  </a:cubicBezTo>
                  <a:cubicBezTo>
                    <a:pt x="81" y="500"/>
                    <a:pt x="84" y="501"/>
                    <a:pt x="78" y="509"/>
                  </a:cubicBezTo>
                  <a:cubicBezTo>
                    <a:pt x="79" y="508"/>
                    <a:pt x="81" y="506"/>
                    <a:pt x="79" y="509"/>
                  </a:cubicBezTo>
                  <a:cubicBezTo>
                    <a:pt x="54" y="557"/>
                    <a:pt x="47" y="613"/>
                    <a:pt x="20" y="659"/>
                  </a:cubicBezTo>
                  <a:cubicBezTo>
                    <a:pt x="24" y="653"/>
                    <a:pt x="22" y="657"/>
                    <a:pt x="20" y="662"/>
                  </a:cubicBezTo>
                  <a:cubicBezTo>
                    <a:pt x="21" y="659"/>
                    <a:pt x="21" y="663"/>
                    <a:pt x="22" y="663"/>
                  </a:cubicBezTo>
                  <a:cubicBezTo>
                    <a:pt x="19" y="669"/>
                    <a:pt x="15" y="675"/>
                    <a:pt x="10" y="681"/>
                  </a:cubicBezTo>
                  <a:cubicBezTo>
                    <a:pt x="11" y="683"/>
                    <a:pt x="10" y="685"/>
                    <a:pt x="9" y="687"/>
                  </a:cubicBezTo>
                  <a:cubicBezTo>
                    <a:pt x="8" y="689"/>
                    <a:pt x="7" y="692"/>
                    <a:pt x="5" y="694"/>
                  </a:cubicBezTo>
                  <a:cubicBezTo>
                    <a:pt x="4" y="697"/>
                    <a:pt x="3" y="699"/>
                    <a:pt x="2" y="701"/>
                  </a:cubicBezTo>
                  <a:cubicBezTo>
                    <a:pt x="1" y="703"/>
                    <a:pt x="0" y="704"/>
                    <a:pt x="0" y="705"/>
                  </a:cubicBezTo>
                  <a:cubicBezTo>
                    <a:pt x="1" y="703"/>
                    <a:pt x="2" y="701"/>
                    <a:pt x="3" y="699"/>
                  </a:cubicBezTo>
                  <a:cubicBezTo>
                    <a:pt x="1" y="709"/>
                    <a:pt x="16" y="691"/>
                    <a:pt x="18" y="694"/>
                  </a:cubicBezTo>
                  <a:cubicBezTo>
                    <a:pt x="19" y="688"/>
                    <a:pt x="24" y="683"/>
                    <a:pt x="28" y="676"/>
                  </a:cubicBezTo>
                  <a:cubicBezTo>
                    <a:pt x="30" y="673"/>
                    <a:pt x="32" y="669"/>
                    <a:pt x="34" y="665"/>
                  </a:cubicBezTo>
                  <a:cubicBezTo>
                    <a:pt x="36" y="661"/>
                    <a:pt x="37" y="657"/>
                    <a:pt x="38" y="653"/>
                  </a:cubicBezTo>
                  <a:cubicBezTo>
                    <a:pt x="40" y="649"/>
                    <a:pt x="38" y="656"/>
                    <a:pt x="39" y="655"/>
                  </a:cubicBezTo>
                  <a:cubicBezTo>
                    <a:pt x="40" y="650"/>
                    <a:pt x="41" y="645"/>
                    <a:pt x="45" y="636"/>
                  </a:cubicBezTo>
                  <a:cubicBezTo>
                    <a:pt x="45" y="637"/>
                    <a:pt x="45" y="637"/>
                    <a:pt x="45" y="637"/>
                  </a:cubicBezTo>
                  <a:cubicBezTo>
                    <a:pt x="55" y="611"/>
                    <a:pt x="60" y="600"/>
                    <a:pt x="71" y="571"/>
                  </a:cubicBezTo>
                  <a:cubicBezTo>
                    <a:pt x="68" y="573"/>
                    <a:pt x="68" y="573"/>
                    <a:pt x="68" y="573"/>
                  </a:cubicBezTo>
                  <a:cubicBezTo>
                    <a:pt x="71" y="567"/>
                    <a:pt x="72" y="565"/>
                    <a:pt x="73" y="563"/>
                  </a:cubicBezTo>
                  <a:cubicBezTo>
                    <a:pt x="73" y="554"/>
                    <a:pt x="67" y="580"/>
                    <a:pt x="66" y="573"/>
                  </a:cubicBezTo>
                  <a:cubicBezTo>
                    <a:pt x="70" y="569"/>
                    <a:pt x="74" y="558"/>
                    <a:pt x="78" y="547"/>
                  </a:cubicBezTo>
                  <a:cubicBezTo>
                    <a:pt x="82" y="537"/>
                    <a:pt x="86" y="527"/>
                    <a:pt x="89" y="525"/>
                  </a:cubicBezTo>
                  <a:cubicBezTo>
                    <a:pt x="93" y="516"/>
                    <a:pt x="86" y="527"/>
                    <a:pt x="90" y="518"/>
                  </a:cubicBezTo>
                  <a:cubicBezTo>
                    <a:pt x="92" y="516"/>
                    <a:pt x="92" y="516"/>
                    <a:pt x="92" y="516"/>
                  </a:cubicBezTo>
                  <a:cubicBezTo>
                    <a:pt x="92" y="513"/>
                    <a:pt x="92" y="513"/>
                    <a:pt x="92" y="513"/>
                  </a:cubicBezTo>
                  <a:cubicBezTo>
                    <a:pt x="94" y="507"/>
                    <a:pt x="97" y="504"/>
                    <a:pt x="98" y="505"/>
                  </a:cubicBezTo>
                  <a:cubicBezTo>
                    <a:pt x="97" y="506"/>
                    <a:pt x="97" y="509"/>
                    <a:pt x="96" y="510"/>
                  </a:cubicBezTo>
                  <a:cubicBezTo>
                    <a:pt x="101" y="503"/>
                    <a:pt x="106" y="489"/>
                    <a:pt x="108" y="486"/>
                  </a:cubicBezTo>
                  <a:cubicBezTo>
                    <a:pt x="103" y="494"/>
                    <a:pt x="103" y="494"/>
                    <a:pt x="103" y="494"/>
                  </a:cubicBezTo>
                  <a:cubicBezTo>
                    <a:pt x="114" y="469"/>
                    <a:pt x="133" y="441"/>
                    <a:pt x="144" y="416"/>
                  </a:cubicBezTo>
                  <a:cubicBezTo>
                    <a:pt x="142" y="417"/>
                    <a:pt x="142" y="417"/>
                    <a:pt x="142" y="417"/>
                  </a:cubicBezTo>
                  <a:cubicBezTo>
                    <a:pt x="146" y="407"/>
                    <a:pt x="148" y="404"/>
                    <a:pt x="151" y="400"/>
                  </a:cubicBezTo>
                  <a:cubicBezTo>
                    <a:pt x="153" y="396"/>
                    <a:pt x="156" y="392"/>
                    <a:pt x="160" y="382"/>
                  </a:cubicBezTo>
                  <a:cubicBezTo>
                    <a:pt x="160" y="383"/>
                    <a:pt x="160" y="383"/>
                    <a:pt x="160" y="383"/>
                  </a:cubicBezTo>
                  <a:cubicBezTo>
                    <a:pt x="161" y="378"/>
                    <a:pt x="164" y="373"/>
                    <a:pt x="166" y="367"/>
                  </a:cubicBezTo>
                  <a:cubicBezTo>
                    <a:pt x="165" y="373"/>
                    <a:pt x="172" y="358"/>
                    <a:pt x="171" y="365"/>
                  </a:cubicBezTo>
                  <a:cubicBezTo>
                    <a:pt x="174" y="354"/>
                    <a:pt x="175" y="351"/>
                    <a:pt x="175" y="349"/>
                  </a:cubicBezTo>
                  <a:cubicBezTo>
                    <a:pt x="175" y="348"/>
                    <a:pt x="175" y="346"/>
                    <a:pt x="176" y="339"/>
                  </a:cubicBezTo>
                  <a:cubicBezTo>
                    <a:pt x="178" y="336"/>
                    <a:pt x="178" y="336"/>
                    <a:pt x="178" y="336"/>
                  </a:cubicBezTo>
                  <a:cubicBezTo>
                    <a:pt x="179" y="331"/>
                    <a:pt x="178" y="330"/>
                    <a:pt x="181" y="319"/>
                  </a:cubicBezTo>
                  <a:cubicBezTo>
                    <a:pt x="179" y="328"/>
                    <a:pt x="185" y="312"/>
                    <a:pt x="184" y="323"/>
                  </a:cubicBezTo>
                  <a:cubicBezTo>
                    <a:pt x="188" y="312"/>
                    <a:pt x="189" y="302"/>
                    <a:pt x="189" y="294"/>
                  </a:cubicBezTo>
                  <a:cubicBezTo>
                    <a:pt x="189" y="291"/>
                    <a:pt x="189" y="287"/>
                    <a:pt x="189" y="284"/>
                  </a:cubicBezTo>
                  <a:cubicBezTo>
                    <a:pt x="189" y="281"/>
                    <a:pt x="189" y="278"/>
                    <a:pt x="190" y="275"/>
                  </a:cubicBezTo>
                  <a:cubicBezTo>
                    <a:pt x="188" y="270"/>
                    <a:pt x="188" y="275"/>
                    <a:pt x="188" y="281"/>
                  </a:cubicBezTo>
                  <a:cubicBezTo>
                    <a:pt x="188" y="287"/>
                    <a:pt x="188" y="293"/>
                    <a:pt x="187" y="290"/>
                  </a:cubicBezTo>
                  <a:cubicBezTo>
                    <a:pt x="187" y="293"/>
                    <a:pt x="186" y="290"/>
                    <a:pt x="185" y="287"/>
                  </a:cubicBezTo>
                  <a:cubicBezTo>
                    <a:pt x="185" y="283"/>
                    <a:pt x="185" y="277"/>
                    <a:pt x="184" y="273"/>
                  </a:cubicBezTo>
                  <a:cubicBezTo>
                    <a:pt x="184" y="270"/>
                    <a:pt x="186" y="266"/>
                    <a:pt x="186" y="261"/>
                  </a:cubicBezTo>
                  <a:cubicBezTo>
                    <a:pt x="187" y="259"/>
                    <a:pt x="187" y="256"/>
                    <a:pt x="187" y="253"/>
                  </a:cubicBezTo>
                  <a:cubicBezTo>
                    <a:pt x="187" y="249"/>
                    <a:pt x="187" y="245"/>
                    <a:pt x="186" y="241"/>
                  </a:cubicBezTo>
                  <a:cubicBezTo>
                    <a:pt x="186" y="242"/>
                    <a:pt x="187" y="243"/>
                    <a:pt x="187" y="244"/>
                  </a:cubicBezTo>
                  <a:cubicBezTo>
                    <a:pt x="187" y="237"/>
                    <a:pt x="183" y="231"/>
                    <a:pt x="183" y="222"/>
                  </a:cubicBezTo>
                  <a:cubicBezTo>
                    <a:pt x="180" y="217"/>
                    <a:pt x="181" y="210"/>
                    <a:pt x="178" y="210"/>
                  </a:cubicBezTo>
                  <a:cubicBezTo>
                    <a:pt x="179" y="215"/>
                    <a:pt x="181" y="221"/>
                    <a:pt x="182" y="227"/>
                  </a:cubicBezTo>
                  <a:cubicBezTo>
                    <a:pt x="179" y="217"/>
                    <a:pt x="174" y="209"/>
                    <a:pt x="172" y="192"/>
                  </a:cubicBezTo>
                  <a:cubicBezTo>
                    <a:pt x="173" y="193"/>
                    <a:pt x="175" y="198"/>
                    <a:pt x="176" y="201"/>
                  </a:cubicBezTo>
                  <a:cubicBezTo>
                    <a:pt x="176" y="196"/>
                    <a:pt x="173" y="192"/>
                    <a:pt x="173" y="187"/>
                  </a:cubicBezTo>
                  <a:cubicBezTo>
                    <a:pt x="177" y="188"/>
                    <a:pt x="179" y="208"/>
                    <a:pt x="183" y="218"/>
                  </a:cubicBezTo>
                  <a:cubicBezTo>
                    <a:pt x="183" y="213"/>
                    <a:pt x="177" y="199"/>
                    <a:pt x="181" y="203"/>
                  </a:cubicBezTo>
                  <a:cubicBezTo>
                    <a:pt x="175" y="197"/>
                    <a:pt x="178" y="185"/>
                    <a:pt x="172" y="173"/>
                  </a:cubicBezTo>
                  <a:cubicBezTo>
                    <a:pt x="174" y="173"/>
                    <a:pt x="174" y="173"/>
                    <a:pt x="174" y="173"/>
                  </a:cubicBezTo>
                  <a:cubicBezTo>
                    <a:pt x="173" y="171"/>
                    <a:pt x="171" y="167"/>
                    <a:pt x="171" y="164"/>
                  </a:cubicBezTo>
                  <a:cubicBezTo>
                    <a:pt x="174" y="170"/>
                    <a:pt x="174" y="170"/>
                    <a:pt x="174" y="170"/>
                  </a:cubicBezTo>
                  <a:cubicBezTo>
                    <a:pt x="170" y="160"/>
                    <a:pt x="172" y="150"/>
                    <a:pt x="169" y="140"/>
                  </a:cubicBezTo>
                  <a:cubicBezTo>
                    <a:pt x="173" y="161"/>
                    <a:pt x="168" y="145"/>
                    <a:pt x="168" y="154"/>
                  </a:cubicBezTo>
                  <a:cubicBezTo>
                    <a:pt x="165" y="142"/>
                    <a:pt x="165" y="138"/>
                    <a:pt x="166" y="134"/>
                  </a:cubicBezTo>
                  <a:cubicBezTo>
                    <a:pt x="166" y="132"/>
                    <a:pt x="167" y="129"/>
                    <a:pt x="167" y="126"/>
                  </a:cubicBezTo>
                  <a:cubicBezTo>
                    <a:pt x="167" y="123"/>
                    <a:pt x="167" y="118"/>
                    <a:pt x="166" y="111"/>
                  </a:cubicBezTo>
                  <a:cubicBezTo>
                    <a:pt x="167" y="115"/>
                    <a:pt x="166" y="125"/>
                    <a:pt x="165" y="120"/>
                  </a:cubicBezTo>
                  <a:cubicBezTo>
                    <a:pt x="165" y="117"/>
                    <a:pt x="165" y="114"/>
                    <a:pt x="165" y="111"/>
                  </a:cubicBezTo>
                  <a:cubicBezTo>
                    <a:pt x="165" y="108"/>
                    <a:pt x="165" y="105"/>
                    <a:pt x="165" y="104"/>
                  </a:cubicBezTo>
                  <a:cubicBezTo>
                    <a:pt x="164" y="85"/>
                    <a:pt x="164" y="107"/>
                    <a:pt x="162" y="99"/>
                  </a:cubicBezTo>
                  <a:cubicBezTo>
                    <a:pt x="163" y="96"/>
                    <a:pt x="163" y="93"/>
                    <a:pt x="162" y="92"/>
                  </a:cubicBezTo>
                  <a:cubicBezTo>
                    <a:pt x="162" y="91"/>
                    <a:pt x="160" y="89"/>
                    <a:pt x="160" y="87"/>
                  </a:cubicBezTo>
                  <a:cubicBezTo>
                    <a:pt x="162" y="88"/>
                    <a:pt x="162" y="88"/>
                    <a:pt x="162" y="88"/>
                  </a:cubicBezTo>
                  <a:cubicBezTo>
                    <a:pt x="162" y="86"/>
                    <a:pt x="162" y="85"/>
                    <a:pt x="162" y="83"/>
                  </a:cubicBezTo>
                  <a:cubicBezTo>
                    <a:pt x="162" y="83"/>
                    <a:pt x="162" y="82"/>
                    <a:pt x="162" y="82"/>
                  </a:cubicBezTo>
                  <a:cubicBezTo>
                    <a:pt x="162" y="82"/>
                    <a:pt x="162" y="81"/>
                    <a:pt x="162" y="81"/>
                  </a:cubicBezTo>
                  <a:cubicBezTo>
                    <a:pt x="162" y="80"/>
                    <a:pt x="162" y="79"/>
                    <a:pt x="163" y="79"/>
                  </a:cubicBezTo>
                  <a:cubicBezTo>
                    <a:pt x="164" y="79"/>
                    <a:pt x="165" y="79"/>
                    <a:pt x="168" y="80"/>
                  </a:cubicBezTo>
                  <a:cubicBezTo>
                    <a:pt x="167" y="81"/>
                    <a:pt x="166" y="82"/>
                    <a:pt x="165" y="83"/>
                  </a:cubicBezTo>
                  <a:cubicBezTo>
                    <a:pt x="166" y="83"/>
                    <a:pt x="168" y="83"/>
                    <a:pt x="169" y="84"/>
                  </a:cubicBezTo>
                  <a:cubicBezTo>
                    <a:pt x="169" y="84"/>
                    <a:pt x="169" y="85"/>
                    <a:pt x="169" y="86"/>
                  </a:cubicBezTo>
                  <a:cubicBezTo>
                    <a:pt x="170" y="86"/>
                    <a:pt x="172" y="87"/>
                    <a:pt x="173" y="88"/>
                  </a:cubicBezTo>
                  <a:cubicBezTo>
                    <a:pt x="173" y="88"/>
                    <a:pt x="174" y="89"/>
                    <a:pt x="174" y="90"/>
                  </a:cubicBezTo>
                  <a:cubicBezTo>
                    <a:pt x="175" y="91"/>
                    <a:pt x="176" y="93"/>
                    <a:pt x="177" y="95"/>
                  </a:cubicBezTo>
                  <a:cubicBezTo>
                    <a:pt x="177" y="92"/>
                    <a:pt x="181" y="94"/>
                    <a:pt x="185" y="103"/>
                  </a:cubicBezTo>
                  <a:cubicBezTo>
                    <a:pt x="186" y="109"/>
                    <a:pt x="182" y="100"/>
                    <a:pt x="187" y="112"/>
                  </a:cubicBezTo>
                  <a:cubicBezTo>
                    <a:pt x="185" y="110"/>
                    <a:pt x="182" y="107"/>
                    <a:pt x="181" y="102"/>
                  </a:cubicBezTo>
                  <a:cubicBezTo>
                    <a:pt x="180" y="101"/>
                    <a:pt x="179" y="99"/>
                    <a:pt x="178" y="99"/>
                  </a:cubicBezTo>
                  <a:cubicBezTo>
                    <a:pt x="180" y="106"/>
                    <a:pt x="184" y="115"/>
                    <a:pt x="186" y="119"/>
                  </a:cubicBezTo>
                  <a:cubicBezTo>
                    <a:pt x="186" y="117"/>
                    <a:pt x="185" y="115"/>
                    <a:pt x="185" y="114"/>
                  </a:cubicBezTo>
                  <a:cubicBezTo>
                    <a:pt x="188" y="120"/>
                    <a:pt x="191" y="126"/>
                    <a:pt x="194" y="132"/>
                  </a:cubicBezTo>
                  <a:cubicBezTo>
                    <a:pt x="194" y="135"/>
                    <a:pt x="192" y="133"/>
                    <a:pt x="191" y="131"/>
                  </a:cubicBezTo>
                  <a:cubicBezTo>
                    <a:pt x="193" y="134"/>
                    <a:pt x="194" y="137"/>
                    <a:pt x="196" y="142"/>
                  </a:cubicBezTo>
                  <a:cubicBezTo>
                    <a:pt x="194" y="141"/>
                    <a:pt x="193" y="142"/>
                    <a:pt x="190" y="135"/>
                  </a:cubicBezTo>
                  <a:cubicBezTo>
                    <a:pt x="197" y="152"/>
                    <a:pt x="197" y="152"/>
                    <a:pt x="197" y="152"/>
                  </a:cubicBezTo>
                  <a:cubicBezTo>
                    <a:pt x="197" y="152"/>
                    <a:pt x="198" y="157"/>
                    <a:pt x="198" y="160"/>
                  </a:cubicBezTo>
                  <a:cubicBezTo>
                    <a:pt x="199" y="164"/>
                    <a:pt x="200" y="167"/>
                    <a:pt x="199" y="165"/>
                  </a:cubicBezTo>
                  <a:cubicBezTo>
                    <a:pt x="202" y="174"/>
                    <a:pt x="207" y="184"/>
                    <a:pt x="212" y="190"/>
                  </a:cubicBezTo>
                  <a:cubicBezTo>
                    <a:pt x="215" y="193"/>
                    <a:pt x="218" y="196"/>
                    <a:pt x="221" y="199"/>
                  </a:cubicBezTo>
                  <a:cubicBezTo>
                    <a:pt x="225" y="204"/>
                    <a:pt x="225" y="204"/>
                    <a:pt x="225" y="204"/>
                  </a:cubicBezTo>
                  <a:cubicBezTo>
                    <a:pt x="226" y="205"/>
                    <a:pt x="226" y="205"/>
                    <a:pt x="226" y="205"/>
                  </a:cubicBezTo>
                  <a:cubicBezTo>
                    <a:pt x="227" y="206"/>
                    <a:pt x="227" y="206"/>
                    <a:pt x="227" y="206"/>
                  </a:cubicBezTo>
                  <a:cubicBezTo>
                    <a:pt x="227" y="206"/>
                    <a:pt x="227" y="206"/>
                    <a:pt x="228" y="206"/>
                  </a:cubicBezTo>
                  <a:cubicBezTo>
                    <a:pt x="228" y="207"/>
                    <a:pt x="229" y="207"/>
                    <a:pt x="229" y="208"/>
                  </a:cubicBezTo>
                  <a:cubicBezTo>
                    <a:pt x="230" y="208"/>
                    <a:pt x="230" y="208"/>
                    <a:pt x="230" y="208"/>
                  </a:cubicBezTo>
                  <a:cubicBezTo>
                    <a:pt x="230" y="206"/>
                    <a:pt x="231" y="204"/>
                    <a:pt x="232" y="201"/>
                  </a:cubicBezTo>
                  <a:cubicBezTo>
                    <a:pt x="234" y="196"/>
                    <a:pt x="235" y="192"/>
                    <a:pt x="237" y="188"/>
                  </a:cubicBezTo>
                  <a:cubicBezTo>
                    <a:pt x="239" y="181"/>
                    <a:pt x="239" y="181"/>
                    <a:pt x="239" y="181"/>
                  </a:cubicBezTo>
                  <a:cubicBezTo>
                    <a:pt x="240" y="179"/>
                    <a:pt x="241" y="176"/>
                    <a:pt x="242" y="174"/>
                  </a:cubicBezTo>
                  <a:cubicBezTo>
                    <a:pt x="243" y="171"/>
                    <a:pt x="243" y="168"/>
                    <a:pt x="244" y="166"/>
                  </a:cubicBezTo>
                  <a:cubicBezTo>
                    <a:pt x="245" y="163"/>
                    <a:pt x="246" y="160"/>
                    <a:pt x="246" y="157"/>
                  </a:cubicBezTo>
                  <a:cubicBezTo>
                    <a:pt x="247" y="156"/>
                    <a:pt x="247" y="155"/>
                    <a:pt x="247" y="153"/>
                  </a:cubicBezTo>
                  <a:cubicBezTo>
                    <a:pt x="248" y="151"/>
                    <a:pt x="248" y="151"/>
                    <a:pt x="248" y="151"/>
                  </a:cubicBezTo>
                  <a:cubicBezTo>
                    <a:pt x="248" y="150"/>
                    <a:pt x="248" y="150"/>
                    <a:pt x="248" y="150"/>
                  </a:cubicBezTo>
                  <a:cubicBezTo>
                    <a:pt x="248" y="150"/>
                    <a:pt x="248" y="150"/>
                    <a:pt x="248" y="150"/>
                  </a:cubicBezTo>
                  <a:cubicBezTo>
                    <a:pt x="248" y="148"/>
                    <a:pt x="248" y="146"/>
                    <a:pt x="249" y="144"/>
                  </a:cubicBezTo>
                  <a:cubicBezTo>
                    <a:pt x="254" y="136"/>
                    <a:pt x="254" y="136"/>
                    <a:pt x="254" y="136"/>
                  </a:cubicBezTo>
                  <a:cubicBezTo>
                    <a:pt x="256" y="124"/>
                    <a:pt x="247" y="147"/>
                    <a:pt x="251" y="127"/>
                  </a:cubicBezTo>
                  <a:cubicBezTo>
                    <a:pt x="254" y="113"/>
                    <a:pt x="255" y="122"/>
                    <a:pt x="257" y="118"/>
                  </a:cubicBezTo>
                  <a:cubicBezTo>
                    <a:pt x="257" y="111"/>
                    <a:pt x="258" y="98"/>
                    <a:pt x="264" y="87"/>
                  </a:cubicBezTo>
                  <a:cubicBezTo>
                    <a:pt x="263" y="91"/>
                    <a:pt x="262" y="94"/>
                    <a:pt x="261" y="98"/>
                  </a:cubicBezTo>
                  <a:close/>
                  <a:moveTo>
                    <a:pt x="314" y="42"/>
                  </a:moveTo>
                  <a:cubicBezTo>
                    <a:pt x="313" y="40"/>
                    <a:pt x="312" y="34"/>
                    <a:pt x="313" y="32"/>
                  </a:cubicBezTo>
                  <a:cubicBezTo>
                    <a:pt x="315" y="35"/>
                    <a:pt x="314" y="38"/>
                    <a:pt x="314" y="42"/>
                  </a:cubicBezTo>
                  <a:close/>
                  <a:moveTo>
                    <a:pt x="390" y="117"/>
                  </a:moveTo>
                  <a:cubicBezTo>
                    <a:pt x="389" y="119"/>
                    <a:pt x="386" y="121"/>
                    <a:pt x="383" y="124"/>
                  </a:cubicBezTo>
                  <a:cubicBezTo>
                    <a:pt x="385" y="122"/>
                    <a:pt x="387" y="119"/>
                    <a:pt x="390" y="117"/>
                  </a:cubicBezTo>
                  <a:close/>
                  <a:moveTo>
                    <a:pt x="395" y="361"/>
                  </a:moveTo>
                  <a:cubicBezTo>
                    <a:pt x="395" y="361"/>
                    <a:pt x="395" y="361"/>
                    <a:pt x="395" y="361"/>
                  </a:cubicBezTo>
                  <a:cubicBezTo>
                    <a:pt x="400" y="358"/>
                    <a:pt x="398" y="359"/>
                    <a:pt x="395" y="361"/>
                  </a:cubicBezTo>
                  <a:close/>
                  <a:moveTo>
                    <a:pt x="385" y="368"/>
                  </a:moveTo>
                  <a:cubicBezTo>
                    <a:pt x="384" y="369"/>
                    <a:pt x="384" y="369"/>
                    <a:pt x="385" y="369"/>
                  </a:cubicBezTo>
                  <a:cubicBezTo>
                    <a:pt x="385" y="368"/>
                    <a:pt x="387" y="366"/>
                    <a:pt x="390" y="364"/>
                  </a:cubicBezTo>
                  <a:cubicBezTo>
                    <a:pt x="389" y="365"/>
                    <a:pt x="387" y="365"/>
                    <a:pt x="385" y="368"/>
                  </a:cubicBezTo>
                  <a:close/>
                  <a:moveTo>
                    <a:pt x="171" y="245"/>
                  </a:moveTo>
                  <a:cubicBezTo>
                    <a:pt x="171" y="243"/>
                    <a:pt x="171" y="243"/>
                    <a:pt x="171" y="243"/>
                  </a:cubicBezTo>
                  <a:cubicBezTo>
                    <a:pt x="173" y="248"/>
                    <a:pt x="172" y="247"/>
                    <a:pt x="171" y="2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3" name="Freeform 20336"/>
            <p:cNvSpPr/>
            <p:nvPr/>
          </p:nvSpPr>
          <p:spPr bwMode="auto">
            <a:xfrm>
              <a:off x="6099176" y="3068638"/>
              <a:ext cx="11113" cy="3175"/>
            </a:xfrm>
            <a:custGeom>
              <a:avLst/>
              <a:gdLst>
                <a:gd name="T0" fmla="*/ 3 w 3"/>
                <a:gd name="T1" fmla="*/ 0 h 1"/>
                <a:gd name="T2" fmla="*/ 1 w 3"/>
                <a:gd name="T3" fmla="*/ 0 h 1"/>
                <a:gd name="T4" fmla="*/ 3 w 3"/>
                <a:gd name="T5" fmla="*/ 0 h 1"/>
              </a:gdLst>
              <a:ahLst/>
              <a:cxnLst>
                <a:cxn ang="0">
                  <a:pos x="T0" y="T1"/>
                </a:cxn>
                <a:cxn ang="0">
                  <a:pos x="T2" y="T3"/>
                </a:cxn>
                <a:cxn ang="0">
                  <a:pos x="T4" y="T5"/>
                </a:cxn>
              </a:cxnLst>
              <a:rect l="0" t="0" r="r" b="b"/>
              <a:pathLst>
                <a:path w="3" h="1">
                  <a:moveTo>
                    <a:pt x="3" y="0"/>
                  </a:moveTo>
                  <a:cubicBezTo>
                    <a:pt x="2" y="0"/>
                    <a:pt x="1" y="0"/>
                    <a:pt x="1" y="0"/>
                  </a:cubicBezTo>
                  <a:cubicBezTo>
                    <a:pt x="0" y="1"/>
                    <a:pt x="1"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4" name="Freeform 20337"/>
            <p:cNvSpPr/>
            <p:nvPr/>
          </p:nvSpPr>
          <p:spPr bwMode="auto">
            <a:xfrm>
              <a:off x="5616576" y="3306763"/>
              <a:ext cx="317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5" name="Freeform 20338"/>
            <p:cNvSpPr/>
            <p:nvPr/>
          </p:nvSpPr>
          <p:spPr bwMode="auto">
            <a:xfrm>
              <a:off x="6307138" y="3606800"/>
              <a:ext cx="20638" cy="9525"/>
            </a:xfrm>
            <a:custGeom>
              <a:avLst/>
              <a:gdLst>
                <a:gd name="T0" fmla="*/ 6 w 6"/>
                <a:gd name="T1" fmla="*/ 3 h 3"/>
                <a:gd name="T2" fmla="*/ 3 w 6"/>
                <a:gd name="T3" fmla="*/ 2 h 3"/>
                <a:gd name="T4" fmla="*/ 0 w 6"/>
                <a:gd name="T5" fmla="*/ 0 h 3"/>
                <a:gd name="T6" fmla="*/ 1 w 6"/>
                <a:gd name="T7" fmla="*/ 1 h 3"/>
                <a:gd name="T8" fmla="*/ 3 w 6"/>
                <a:gd name="T9" fmla="*/ 2 h 3"/>
                <a:gd name="T10" fmla="*/ 6 w 6"/>
                <a:gd name="T11" fmla="*/ 3 h 3"/>
              </a:gdLst>
              <a:ahLst/>
              <a:cxnLst>
                <a:cxn ang="0">
                  <a:pos x="T0" y="T1"/>
                </a:cxn>
                <a:cxn ang="0">
                  <a:pos x="T2" y="T3"/>
                </a:cxn>
                <a:cxn ang="0">
                  <a:pos x="T4" y="T5"/>
                </a:cxn>
                <a:cxn ang="0">
                  <a:pos x="T6" y="T7"/>
                </a:cxn>
                <a:cxn ang="0">
                  <a:pos x="T8" y="T9"/>
                </a:cxn>
                <a:cxn ang="0">
                  <a:pos x="T10" y="T11"/>
                </a:cxn>
              </a:cxnLst>
              <a:rect l="0" t="0" r="r" b="b"/>
              <a:pathLst>
                <a:path w="6" h="3">
                  <a:moveTo>
                    <a:pt x="6" y="3"/>
                  </a:moveTo>
                  <a:cubicBezTo>
                    <a:pt x="5" y="2"/>
                    <a:pt x="4" y="2"/>
                    <a:pt x="3" y="2"/>
                  </a:cubicBezTo>
                  <a:cubicBezTo>
                    <a:pt x="1" y="1"/>
                    <a:pt x="0" y="1"/>
                    <a:pt x="0" y="0"/>
                  </a:cubicBezTo>
                  <a:cubicBezTo>
                    <a:pt x="0" y="1"/>
                    <a:pt x="0" y="1"/>
                    <a:pt x="1" y="1"/>
                  </a:cubicBezTo>
                  <a:cubicBezTo>
                    <a:pt x="2" y="2"/>
                    <a:pt x="2" y="2"/>
                    <a:pt x="3" y="2"/>
                  </a:cubicBezTo>
                  <a:cubicBezTo>
                    <a:pt x="4" y="2"/>
                    <a:pt x="5" y="2"/>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6" name="Freeform 20339"/>
            <p:cNvSpPr/>
            <p:nvPr/>
          </p:nvSpPr>
          <p:spPr bwMode="auto">
            <a:xfrm>
              <a:off x="6021388" y="4021138"/>
              <a:ext cx="14288" cy="26988"/>
            </a:xfrm>
            <a:custGeom>
              <a:avLst/>
              <a:gdLst>
                <a:gd name="T0" fmla="*/ 1 w 4"/>
                <a:gd name="T1" fmla="*/ 8 h 8"/>
                <a:gd name="T2" fmla="*/ 4 w 4"/>
                <a:gd name="T3" fmla="*/ 0 h 8"/>
                <a:gd name="T4" fmla="*/ 0 w 4"/>
                <a:gd name="T5" fmla="*/ 6 h 8"/>
                <a:gd name="T6" fmla="*/ 1 w 4"/>
                <a:gd name="T7" fmla="*/ 8 h 8"/>
              </a:gdLst>
              <a:ahLst/>
              <a:cxnLst>
                <a:cxn ang="0">
                  <a:pos x="T0" y="T1"/>
                </a:cxn>
                <a:cxn ang="0">
                  <a:pos x="T2" y="T3"/>
                </a:cxn>
                <a:cxn ang="0">
                  <a:pos x="T4" y="T5"/>
                </a:cxn>
                <a:cxn ang="0">
                  <a:pos x="T6" y="T7"/>
                </a:cxn>
              </a:cxnLst>
              <a:rect l="0" t="0" r="r" b="b"/>
              <a:pathLst>
                <a:path w="4" h="8">
                  <a:moveTo>
                    <a:pt x="1" y="8"/>
                  </a:moveTo>
                  <a:cubicBezTo>
                    <a:pt x="4" y="0"/>
                    <a:pt x="4" y="0"/>
                    <a:pt x="4" y="0"/>
                  </a:cubicBezTo>
                  <a:cubicBezTo>
                    <a:pt x="2" y="4"/>
                    <a:pt x="1" y="5"/>
                    <a:pt x="0" y="6"/>
                  </a:cubicBezTo>
                  <a:cubicBezTo>
                    <a:pt x="1" y="6"/>
                    <a:pt x="2"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7" name="Freeform 20340"/>
            <p:cNvSpPr/>
            <p:nvPr/>
          </p:nvSpPr>
          <p:spPr bwMode="auto">
            <a:xfrm>
              <a:off x="5845176" y="4229100"/>
              <a:ext cx="20638" cy="26988"/>
            </a:xfrm>
            <a:custGeom>
              <a:avLst/>
              <a:gdLst>
                <a:gd name="T0" fmla="*/ 2 w 6"/>
                <a:gd name="T1" fmla="*/ 4 h 8"/>
                <a:gd name="T2" fmla="*/ 0 w 6"/>
                <a:gd name="T3" fmla="*/ 8 h 8"/>
                <a:gd name="T4" fmla="*/ 1 w 6"/>
                <a:gd name="T5" fmla="*/ 8 h 8"/>
                <a:gd name="T6" fmla="*/ 2 w 6"/>
                <a:gd name="T7" fmla="*/ 4 h 8"/>
              </a:gdLst>
              <a:ahLst/>
              <a:cxnLst>
                <a:cxn ang="0">
                  <a:pos x="T0" y="T1"/>
                </a:cxn>
                <a:cxn ang="0">
                  <a:pos x="T2" y="T3"/>
                </a:cxn>
                <a:cxn ang="0">
                  <a:pos x="T4" y="T5"/>
                </a:cxn>
                <a:cxn ang="0">
                  <a:pos x="T6" y="T7"/>
                </a:cxn>
              </a:cxnLst>
              <a:rect l="0" t="0" r="r" b="b"/>
              <a:pathLst>
                <a:path w="6" h="8">
                  <a:moveTo>
                    <a:pt x="2" y="4"/>
                  </a:moveTo>
                  <a:cubicBezTo>
                    <a:pt x="2" y="6"/>
                    <a:pt x="1" y="7"/>
                    <a:pt x="0" y="8"/>
                  </a:cubicBezTo>
                  <a:cubicBezTo>
                    <a:pt x="1" y="8"/>
                    <a:pt x="1" y="8"/>
                    <a:pt x="1" y="8"/>
                  </a:cubicBezTo>
                  <a:cubicBezTo>
                    <a:pt x="4" y="4"/>
                    <a:pt x="6" y="0"/>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8" name="Freeform 20341"/>
            <p:cNvSpPr/>
            <p:nvPr/>
          </p:nvSpPr>
          <p:spPr bwMode="auto">
            <a:xfrm>
              <a:off x="5967413" y="4059238"/>
              <a:ext cx="23813" cy="44450"/>
            </a:xfrm>
            <a:custGeom>
              <a:avLst/>
              <a:gdLst>
                <a:gd name="T0" fmla="*/ 7 w 7"/>
                <a:gd name="T1" fmla="*/ 1 h 13"/>
                <a:gd name="T2" fmla="*/ 0 w 7"/>
                <a:gd name="T3" fmla="*/ 11 h 13"/>
                <a:gd name="T4" fmla="*/ 1 w 7"/>
                <a:gd name="T5" fmla="*/ 10 h 13"/>
                <a:gd name="T6" fmla="*/ 7 w 7"/>
                <a:gd name="T7" fmla="*/ 1 h 13"/>
              </a:gdLst>
              <a:ahLst/>
              <a:cxnLst>
                <a:cxn ang="0">
                  <a:pos x="T0" y="T1"/>
                </a:cxn>
                <a:cxn ang="0">
                  <a:pos x="T2" y="T3"/>
                </a:cxn>
                <a:cxn ang="0">
                  <a:pos x="T4" y="T5"/>
                </a:cxn>
                <a:cxn ang="0">
                  <a:pos x="T6" y="T7"/>
                </a:cxn>
              </a:cxnLst>
              <a:rect l="0" t="0" r="r" b="b"/>
              <a:pathLst>
                <a:path w="7" h="13">
                  <a:moveTo>
                    <a:pt x="7" y="1"/>
                  </a:moveTo>
                  <a:cubicBezTo>
                    <a:pt x="5" y="0"/>
                    <a:pt x="3" y="5"/>
                    <a:pt x="0" y="11"/>
                  </a:cubicBezTo>
                  <a:cubicBezTo>
                    <a:pt x="1" y="11"/>
                    <a:pt x="1" y="10"/>
                    <a:pt x="1" y="10"/>
                  </a:cubicBezTo>
                  <a:cubicBezTo>
                    <a:pt x="2" y="13"/>
                    <a:pt x="5" y="7"/>
                    <a:pt x="7"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9" name="Freeform 20342"/>
            <p:cNvSpPr/>
            <p:nvPr/>
          </p:nvSpPr>
          <p:spPr bwMode="auto">
            <a:xfrm>
              <a:off x="5956301" y="4100513"/>
              <a:ext cx="11113" cy="19050"/>
            </a:xfrm>
            <a:custGeom>
              <a:avLst/>
              <a:gdLst>
                <a:gd name="T0" fmla="*/ 3 w 3"/>
                <a:gd name="T1" fmla="*/ 0 h 6"/>
                <a:gd name="T2" fmla="*/ 0 w 3"/>
                <a:gd name="T3" fmla="*/ 5 h 6"/>
                <a:gd name="T4" fmla="*/ 3 w 3"/>
                <a:gd name="T5" fmla="*/ 0 h 6"/>
              </a:gdLst>
              <a:ahLst/>
              <a:cxnLst>
                <a:cxn ang="0">
                  <a:pos x="T0" y="T1"/>
                </a:cxn>
                <a:cxn ang="0">
                  <a:pos x="T2" y="T3"/>
                </a:cxn>
                <a:cxn ang="0">
                  <a:pos x="T4" y="T5"/>
                </a:cxn>
              </a:cxnLst>
              <a:rect l="0" t="0" r="r" b="b"/>
              <a:pathLst>
                <a:path w="3" h="6">
                  <a:moveTo>
                    <a:pt x="3" y="0"/>
                  </a:moveTo>
                  <a:cubicBezTo>
                    <a:pt x="2" y="2"/>
                    <a:pt x="1" y="4"/>
                    <a:pt x="0" y="5"/>
                  </a:cubicBezTo>
                  <a:cubicBezTo>
                    <a:pt x="0" y="6"/>
                    <a:pt x="1" y="3"/>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0" name="Freeform 20343"/>
            <p:cNvSpPr/>
            <p:nvPr/>
          </p:nvSpPr>
          <p:spPr bwMode="auto">
            <a:xfrm>
              <a:off x="6102351" y="3878263"/>
              <a:ext cx="20638" cy="30163"/>
            </a:xfrm>
            <a:custGeom>
              <a:avLst/>
              <a:gdLst>
                <a:gd name="T0" fmla="*/ 2 w 6"/>
                <a:gd name="T1" fmla="*/ 4 h 9"/>
                <a:gd name="T2" fmla="*/ 2 w 6"/>
                <a:gd name="T3" fmla="*/ 7 h 9"/>
                <a:gd name="T4" fmla="*/ 5 w 6"/>
                <a:gd name="T5" fmla="*/ 3 h 9"/>
                <a:gd name="T6" fmla="*/ 6 w 6"/>
                <a:gd name="T7" fmla="*/ 0 h 9"/>
                <a:gd name="T8" fmla="*/ 2 w 6"/>
                <a:gd name="T9" fmla="*/ 4 h 9"/>
              </a:gdLst>
              <a:ahLst/>
              <a:cxnLst>
                <a:cxn ang="0">
                  <a:pos x="T0" y="T1"/>
                </a:cxn>
                <a:cxn ang="0">
                  <a:pos x="T2" y="T3"/>
                </a:cxn>
                <a:cxn ang="0">
                  <a:pos x="T4" y="T5"/>
                </a:cxn>
                <a:cxn ang="0">
                  <a:pos x="T6" y="T7"/>
                </a:cxn>
                <a:cxn ang="0">
                  <a:pos x="T8" y="T9"/>
                </a:cxn>
              </a:cxnLst>
              <a:rect l="0" t="0" r="r" b="b"/>
              <a:pathLst>
                <a:path w="6" h="9">
                  <a:moveTo>
                    <a:pt x="2" y="4"/>
                  </a:moveTo>
                  <a:cubicBezTo>
                    <a:pt x="0" y="6"/>
                    <a:pt x="3" y="7"/>
                    <a:pt x="2" y="7"/>
                  </a:cubicBezTo>
                  <a:cubicBezTo>
                    <a:pt x="1" y="9"/>
                    <a:pt x="4" y="5"/>
                    <a:pt x="5" y="3"/>
                  </a:cubicBezTo>
                  <a:cubicBezTo>
                    <a:pt x="6" y="1"/>
                    <a:pt x="6" y="0"/>
                    <a:pt x="6" y="0"/>
                  </a:cubicBezTo>
                  <a:cubicBezTo>
                    <a:pt x="6" y="0"/>
                    <a:pt x="5" y="1"/>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1" name="Freeform 20344"/>
            <p:cNvSpPr/>
            <p:nvPr/>
          </p:nvSpPr>
          <p:spPr bwMode="auto">
            <a:xfrm>
              <a:off x="5967413" y="4052888"/>
              <a:ext cx="9525" cy="12700"/>
            </a:xfrm>
            <a:custGeom>
              <a:avLst/>
              <a:gdLst>
                <a:gd name="T0" fmla="*/ 0 w 6"/>
                <a:gd name="T1" fmla="*/ 8 h 8"/>
                <a:gd name="T2" fmla="*/ 6 w 6"/>
                <a:gd name="T3" fmla="*/ 6 h 8"/>
                <a:gd name="T4" fmla="*/ 6 w 6"/>
                <a:gd name="T5" fmla="*/ 0 h 8"/>
                <a:gd name="T6" fmla="*/ 0 w 6"/>
                <a:gd name="T7" fmla="*/ 8 h 8"/>
              </a:gdLst>
              <a:ahLst/>
              <a:cxnLst>
                <a:cxn ang="0">
                  <a:pos x="T0" y="T1"/>
                </a:cxn>
                <a:cxn ang="0">
                  <a:pos x="T2" y="T3"/>
                </a:cxn>
                <a:cxn ang="0">
                  <a:pos x="T4" y="T5"/>
                </a:cxn>
                <a:cxn ang="0">
                  <a:pos x="T6" y="T7"/>
                </a:cxn>
              </a:cxnLst>
              <a:rect l="0" t="0" r="r" b="b"/>
              <a:pathLst>
                <a:path w="6" h="8">
                  <a:moveTo>
                    <a:pt x="0" y="8"/>
                  </a:moveTo>
                  <a:lnTo>
                    <a:pt x="6" y="6"/>
                  </a:lnTo>
                  <a:lnTo>
                    <a:pt x="6"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2" name="Freeform 20345"/>
            <p:cNvSpPr/>
            <p:nvPr/>
          </p:nvSpPr>
          <p:spPr bwMode="auto">
            <a:xfrm>
              <a:off x="6030913" y="3929063"/>
              <a:ext cx="23813" cy="34925"/>
            </a:xfrm>
            <a:custGeom>
              <a:avLst/>
              <a:gdLst>
                <a:gd name="T0" fmla="*/ 6 w 7"/>
                <a:gd name="T1" fmla="*/ 0 h 10"/>
                <a:gd name="T2" fmla="*/ 0 w 7"/>
                <a:gd name="T3" fmla="*/ 8 h 10"/>
                <a:gd name="T4" fmla="*/ 0 w 7"/>
                <a:gd name="T5" fmla="*/ 10 h 10"/>
                <a:gd name="T6" fmla="*/ 6 w 7"/>
                <a:gd name="T7" fmla="*/ 0 h 10"/>
              </a:gdLst>
              <a:ahLst/>
              <a:cxnLst>
                <a:cxn ang="0">
                  <a:pos x="T0" y="T1"/>
                </a:cxn>
                <a:cxn ang="0">
                  <a:pos x="T2" y="T3"/>
                </a:cxn>
                <a:cxn ang="0">
                  <a:pos x="T4" y="T5"/>
                </a:cxn>
                <a:cxn ang="0">
                  <a:pos x="T6" y="T7"/>
                </a:cxn>
              </a:cxnLst>
              <a:rect l="0" t="0" r="r" b="b"/>
              <a:pathLst>
                <a:path w="7" h="10">
                  <a:moveTo>
                    <a:pt x="6" y="0"/>
                  </a:moveTo>
                  <a:cubicBezTo>
                    <a:pt x="4" y="2"/>
                    <a:pt x="2" y="5"/>
                    <a:pt x="0" y="8"/>
                  </a:cubicBezTo>
                  <a:cubicBezTo>
                    <a:pt x="1" y="8"/>
                    <a:pt x="0" y="9"/>
                    <a:pt x="0" y="10"/>
                  </a:cubicBezTo>
                  <a:cubicBezTo>
                    <a:pt x="3" y="5"/>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3" name="Freeform 20346"/>
            <p:cNvSpPr/>
            <p:nvPr/>
          </p:nvSpPr>
          <p:spPr bwMode="auto">
            <a:xfrm>
              <a:off x="6018213" y="3963988"/>
              <a:ext cx="12700" cy="23813"/>
            </a:xfrm>
            <a:custGeom>
              <a:avLst/>
              <a:gdLst>
                <a:gd name="T0" fmla="*/ 4 w 4"/>
                <a:gd name="T1" fmla="*/ 0 h 7"/>
                <a:gd name="T2" fmla="*/ 0 w 4"/>
                <a:gd name="T3" fmla="*/ 7 h 7"/>
                <a:gd name="T4" fmla="*/ 4 w 4"/>
                <a:gd name="T5" fmla="*/ 0 h 7"/>
              </a:gdLst>
              <a:ahLst/>
              <a:cxnLst>
                <a:cxn ang="0">
                  <a:pos x="T0" y="T1"/>
                </a:cxn>
                <a:cxn ang="0">
                  <a:pos x="T2" y="T3"/>
                </a:cxn>
                <a:cxn ang="0">
                  <a:pos x="T4" y="T5"/>
                </a:cxn>
              </a:cxnLst>
              <a:rect l="0" t="0" r="r" b="b"/>
              <a:pathLst>
                <a:path w="4" h="7">
                  <a:moveTo>
                    <a:pt x="4" y="0"/>
                  </a:moveTo>
                  <a:cubicBezTo>
                    <a:pt x="2" y="3"/>
                    <a:pt x="1" y="5"/>
                    <a:pt x="0" y="7"/>
                  </a:cubicBezTo>
                  <a:cubicBezTo>
                    <a:pt x="1" y="6"/>
                    <a:pt x="3" y="2"/>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4" name="Freeform 20347"/>
            <p:cNvSpPr/>
            <p:nvPr/>
          </p:nvSpPr>
          <p:spPr bwMode="auto">
            <a:xfrm>
              <a:off x="5988051" y="3997325"/>
              <a:ext cx="15875" cy="31750"/>
            </a:xfrm>
            <a:custGeom>
              <a:avLst/>
              <a:gdLst>
                <a:gd name="T0" fmla="*/ 0 w 10"/>
                <a:gd name="T1" fmla="*/ 20 h 20"/>
                <a:gd name="T2" fmla="*/ 4 w 10"/>
                <a:gd name="T3" fmla="*/ 13 h 20"/>
                <a:gd name="T4" fmla="*/ 10 w 10"/>
                <a:gd name="T5" fmla="*/ 0 h 20"/>
                <a:gd name="T6" fmla="*/ 0 w 10"/>
                <a:gd name="T7" fmla="*/ 20 h 20"/>
              </a:gdLst>
              <a:ahLst/>
              <a:cxnLst>
                <a:cxn ang="0">
                  <a:pos x="T0" y="T1"/>
                </a:cxn>
                <a:cxn ang="0">
                  <a:pos x="T2" y="T3"/>
                </a:cxn>
                <a:cxn ang="0">
                  <a:pos x="T4" y="T5"/>
                </a:cxn>
                <a:cxn ang="0">
                  <a:pos x="T6" y="T7"/>
                </a:cxn>
              </a:cxnLst>
              <a:rect l="0" t="0" r="r" b="b"/>
              <a:pathLst>
                <a:path w="10" h="20">
                  <a:moveTo>
                    <a:pt x="0" y="20"/>
                  </a:moveTo>
                  <a:lnTo>
                    <a:pt x="4" y="13"/>
                  </a:lnTo>
                  <a:lnTo>
                    <a:pt x="10" y="0"/>
                  </a:lnTo>
                  <a:lnTo>
                    <a:pt x="0"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5" name="Freeform 20348"/>
            <p:cNvSpPr/>
            <p:nvPr/>
          </p:nvSpPr>
          <p:spPr bwMode="auto">
            <a:xfrm>
              <a:off x="6323013" y="3717925"/>
              <a:ext cx="44450" cy="14288"/>
            </a:xfrm>
            <a:custGeom>
              <a:avLst/>
              <a:gdLst>
                <a:gd name="T0" fmla="*/ 2 w 13"/>
                <a:gd name="T1" fmla="*/ 4 h 4"/>
                <a:gd name="T2" fmla="*/ 12 w 13"/>
                <a:gd name="T3" fmla="*/ 1 h 4"/>
                <a:gd name="T4" fmla="*/ 6 w 13"/>
                <a:gd name="T5" fmla="*/ 1 h 4"/>
                <a:gd name="T6" fmla="*/ 2 w 13"/>
                <a:gd name="T7" fmla="*/ 4 h 4"/>
              </a:gdLst>
              <a:ahLst/>
              <a:cxnLst>
                <a:cxn ang="0">
                  <a:pos x="T0" y="T1"/>
                </a:cxn>
                <a:cxn ang="0">
                  <a:pos x="T2" y="T3"/>
                </a:cxn>
                <a:cxn ang="0">
                  <a:pos x="T4" y="T5"/>
                </a:cxn>
                <a:cxn ang="0">
                  <a:pos x="T6" y="T7"/>
                </a:cxn>
              </a:cxnLst>
              <a:rect l="0" t="0" r="r" b="b"/>
              <a:pathLst>
                <a:path w="13" h="4">
                  <a:moveTo>
                    <a:pt x="2" y="4"/>
                  </a:moveTo>
                  <a:cubicBezTo>
                    <a:pt x="5" y="3"/>
                    <a:pt x="8" y="2"/>
                    <a:pt x="12" y="1"/>
                  </a:cubicBezTo>
                  <a:cubicBezTo>
                    <a:pt x="13" y="0"/>
                    <a:pt x="10" y="0"/>
                    <a:pt x="6" y="1"/>
                  </a:cubicBezTo>
                  <a:cubicBezTo>
                    <a:pt x="4" y="2"/>
                    <a:pt x="0" y="4"/>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6" name="Freeform 20349"/>
            <p:cNvSpPr/>
            <p:nvPr/>
          </p:nvSpPr>
          <p:spPr bwMode="auto">
            <a:xfrm>
              <a:off x="6221413" y="3741738"/>
              <a:ext cx="17463" cy="11113"/>
            </a:xfrm>
            <a:custGeom>
              <a:avLst/>
              <a:gdLst>
                <a:gd name="T0" fmla="*/ 0 w 5"/>
                <a:gd name="T1" fmla="*/ 3 h 3"/>
                <a:gd name="T2" fmla="*/ 5 w 5"/>
                <a:gd name="T3" fmla="*/ 3 h 3"/>
                <a:gd name="T4" fmla="*/ 4 w 5"/>
                <a:gd name="T5" fmla="*/ 0 h 3"/>
                <a:gd name="T6" fmla="*/ 3 w 5"/>
                <a:gd name="T7" fmla="*/ 1 h 3"/>
                <a:gd name="T8" fmla="*/ 3 w 5"/>
                <a:gd name="T9" fmla="*/ 1 h 3"/>
                <a:gd name="T10" fmla="*/ 3 w 5"/>
                <a:gd name="T11" fmla="*/ 1 h 3"/>
                <a:gd name="T12" fmla="*/ 2 w 5"/>
                <a:gd name="T13" fmla="*/ 2 h 3"/>
                <a:gd name="T14" fmla="*/ 0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0" y="3"/>
                  </a:moveTo>
                  <a:cubicBezTo>
                    <a:pt x="3" y="2"/>
                    <a:pt x="3" y="3"/>
                    <a:pt x="5" y="3"/>
                  </a:cubicBezTo>
                  <a:cubicBezTo>
                    <a:pt x="4" y="0"/>
                    <a:pt x="4" y="0"/>
                    <a:pt x="4" y="0"/>
                  </a:cubicBezTo>
                  <a:cubicBezTo>
                    <a:pt x="4" y="0"/>
                    <a:pt x="3" y="1"/>
                    <a:pt x="3" y="1"/>
                  </a:cubicBezTo>
                  <a:cubicBezTo>
                    <a:pt x="3" y="1"/>
                    <a:pt x="3" y="1"/>
                    <a:pt x="3" y="1"/>
                  </a:cubicBezTo>
                  <a:cubicBezTo>
                    <a:pt x="3" y="1"/>
                    <a:pt x="3" y="1"/>
                    <a:pt x="3" y="1"/>
                  </a:cubicBezTo>
                  <a:cubicBezTo>
                    <a:pt x="2" y="2"/>
                    <a:pt x="2" y="2"/>
                    <a:pt x="2" y="2"/>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7" name="Freeform 20350"/>
            <p:cNvSpPr/>
            <p:nvPr/>
          </p:nvSpPr>
          <p:spPr bwMode="auto">
            <a:xfrm>
              <a:off x="6286501" y="3694113"/>
              <a:ext cx="84138" cy="23813"/>
            </a:xfrm>
            <a:custGeom>
              <a:avLst/>
              <a:gdLst>
                <a:gd name="T0" fmla="*/ 10 w 25"/>
                <a:gd name="T1" fmla="*/ 5 h 7"/>
                <a:gd name="T2" fmla="*/ 11 w 25"/>
                <a:gd name="T3" fmla="*/ 3 h 7"/>
                <a:gd name="T4" fmla="*/ 10 w 25"/>
                <a:gd name="T5" fmla="*/ 5 h 7"/>
              </a:gdLst>
              <a:ahLst/>
              <a:cxnLst>
                <a:cxn ang="0">
                  <a:pos x="T0" y="T1"/>
                </a:cxn>
                <a:cxn ang="0">
                  <a:pos x="T2" y="T3"/>
                </a:cxn>
                <a:cxn ang="0">
                  <a:pos x="T4" y="T5"/>
                </a:cxn>
              </a:cxnLst>
              <a:rect l="0" t="0" r="r" b="b"/>
              <a:pathLst>
                <a:path w="25" h="7">
                  <a:moveTo>
                    <a:pt x="10" y="5"/>
                  </a:moveTo>
                  <a:cubicBezTo>
                    <a:pt x="11" y="4"/>
                    <a:pt x="25" y="0"/>
                    <a:pt x="11" y="3"/>
                  </a:cubicBezTo>
                  <a:cubicBezTo>
                    <a:pt x="11" y="4"/>
                    <a:pt x="0" y="7"/>
                    <a:pt x="1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8" name="Freeform 20351"/>
            <p:cNvSpPr/>
            <p:nvPr/>
          </p:nvSpPr>
          <p:spPr bwMode="auto">
            <a:xfrm>
              <a:off x="6272213" y="3568700"/>
              <a:ext cx="20638" cy="14288"/>
            </a:xfrm>
            <a:custGeom>
              <a:avLst/>
              <a:gdLst>
                <a:gd name="T0" fmla="*/ 0 w 6"/>
                <a:gd name="T1" fmla="*/ 3 h 4"/>
                <a:gd name="T2" fmla="*/ 3 w 6"/>
                <a:gd name="T3" fmla="*/ 4 h 4"/>
                <a:gd name="T4" fmla="*/ 6 w 6"/>
                <a:gd name="T5" fmla="*/ 0 h 4"/>
                <a:gd name="T6" fmla="*/ 0 w 6"/>
                <a:gd name="T7" fmla="*/ 3 h 4"/>
              </a:gdLst>
              <a:ahLst/>
              <a:cxnLst>
                <a:cxn ang="0">
                  <a:pos x="T0" y="T1"/>
                </a:cxn>
                <a:cxn ang="0">
                  <a:pos x="T2" y="T3"/>
                </a:cxn>
                <a:cxn ang="0">
                  <a:pos x="T4" y="T5"/>
                </a:cxn>
                <a:cxn ang="0">
                  <a:pos x="T6" y="T7"/>
                </a:cxn>
              </a:cxnLst>
              <a:rect l="0" t="0" r="r" b="b"/>
              <a:pathLst>
                <a:path w="6" h="4">
                  <a:moveTo>
                    <a:pt x="0" y="3"/>
                  </a:moveTo>
                  <a:cubicBezTo>
                    <a:pt x="3" y="4"/>
                    <a:pt x="3" y="4"/>
                    <a:pt x="3" y="4"/>
                  </a:cubicBezTo>
                  <a:cubicBezTo>
                    <a:pt x="4" y="3"/>
                    <a:pt x="5" y="1"/>
                    <a:pt x="6" y="0"/>
                  </a:cubicBezTo>
                  <a:cubicBezTo>
                    <a:pt x="5" y="1"/>
                    <a:pt x="2"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9" name="Freeform 20352"/>
            <p:cNvSpPr/>
            <p:nvPr/>
          </p:nvSpPr>
          <p:spPr bwMode="auto">
            <a:xfrm>
              <a:off x="6367463" y="3357563"/>
              <a:ext cx="41275" cy="23813"/>
            </a:xfrm>
            <a:custGeom>
              <a:avLst/>
              <a:gdLst>
                <a:gd name="T0" fmla="*/ 0 w 12"/>
                <a:gd name="T1" fmla="*/ 6 h 7"/>
                <a:gd name="T2" fmla="*/ 9 w 12"/>
                <a:gd name="T3" fmla="*/ 3 h 7"/>
                <a:gd name="T4" fmla="*/ 11 w 12"/>
                <a:gd name="T5" fmla="*/ 2 h 7"/>
                <a:gd name="T6" fmla="*/ 12 w 12"/>
                <a:gd name="T7" fmla="*/ 0 h 7"/>
                <a:gd name="T8" fmla="*/ 0 w 12"/>
                <a:gd name="T9" fmla="*/ 6 h 7"/>
              </a:gdLst>
              <a:ahLst/>
              <a:cxnLst>
                <a:cxn ang="0">
                  <a:pos x="T0" y="T1"/>
                </a:cxn>
                <a:cxn ang="0">
                  <a:pos x="T2" y="T3"/>
                </a:cxn>
                <a:cxn ang="0">
                  <a:pos x="T4" y="T5"/>
                </a:cxn>
                <a:cxn ang="0">
                  <a:pos x="T6" y="T7"/>
                </a:cxn>
                <a:cxn ang="0">
                  <a:pos x="T8" y="T9"/>
                </a:cxn>
              </a:cxnLst>
              <a:rect l="0" t="0" r="r" b="b"/>
              <a:pathLst>
                <a:path w="12" h="7">
                  <a:moveTo>
                    <a:pt x="0" y="6"/>
                  </a:moveTo>
                  <a:cubicBezTo>
                    <a:pt x="0" y="7"/>
                    <a:pt x="8" y="1"/>
                    <a:pt x="9" y="3"/>
                  </a:cubicBezTo>
                  <a:cubicBezTo>
                    <a:pt x="11" y="3"/>
                    <a:pt x="11" y="2"/>
                    <a:pt x="11" y="2"/>
                  </a:cubicBezTo>
                  <a:cubicBezTo>
                    <a:pt x="10" y="1"/>
                    <a:pt x="10" y="1"/>
                    <a:pt x="12" y="0"/>
                  </a:cubicBezTo>
                  <a:cubicBezTo>
                    <a:pt x="5" y="2"/>
                    <a:pt x="6" y="2"/>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0" name="Freeform 20353"/>
            <p:cNvSpPr/>
            <p:nvPr/>
          </p:nvSpPr>
          <p:spPr bwMode="auto">
            <a:xfrm>
              <a:off x="6408738" y="3354388"/>
              <a:ext cx="14288" cy="3175"/>
            </a:xfrm>
            <a:custGeom>
              <a:avLst/>
              <a:gdLst>
                <a:gd name="T0" fmla="*/ 0 w 4"/>
                <a:gd name="T1" fmla="*/ 1 h 1"/>
                <a:gd name="T2" fmla="*/ 4 w 4"/>
                <a:gd name="T3" fmla="*/ 0 h 1"/>
                <a:gd name="T4" fmla="*/ 0 w 4"/>
                <a:gd name="T5" fmla="*/ 1 h 1"/>
              </a:gdLst>
              <a:ahLst/>
              <a:cxnLst>
                <a:cxn ang="0">
                  <a:pos x="T0" y="T1"/>
                </a:cxn>
                <a:cxn ang="0">
                  <a:pos x="T2" y="T3"/>
                </a:cxn>
                <a:cxn ang="0">
                  <a:pos x="T4" y="T5"/>
                </a:cxn>
              </a:cxnLst>
              <a:rect l="0" t="0" r="r" b="b"/>
              <a:pathLst>
                <a:path w="4" h="1">
                  <a:moveTo>
                    <a:pt x="0" y="1"/>
                  </a:moveTo>
                  <a:cubicBezTo>
                    <a:pt x="1" y="1"/>
                    <a:pt x="3" y="1"/>
                    <a:pt x="4" y="0"/>
                  </a:cubicBezTo>
                  <a:cubicBezTo>
                    <a:pt x="2" y="1"/>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1" name="Freeform 20354"/>
            <p:cNvSpPr/>
            <p:nvPr/>
          </p:nvSpPr>
          <p:spPr bwMode="auto">
            <a:xfrm>
              <a:off x="4829176" y="4957763"/>
              <a:ext cx="15875" cy="23813"/>
            </a:xfrm>
            <a:custGeom>
              <a:avLst/>
              <a:gdLst>
                <a:gd name="T0" fmla="*/ 5 w 5"/>
                <a:gd name="T1" fmla="*/ 0 h 7"/>
                <a:gd name="T2" fmla="*/ 0 w 5"/>
                <a:gd name="T3" fmla="*/ 7 h 7"/>
                <a:gd name="T4" fmla="*/ 4 w 5"/>
                <a:gd name="T5" fmla="*/ 3 h 7"/>
                <a:gd name="T6" fmla="*/ 5 w 5"/>
                <a:gd name="T7" fmla="*/ 0 h 7"/>
              </a:gdLst>
              <a:ahLst/>
              <a:cxnLst>
                <a:cxn ang="0">
                  <a:pos x="T0" y="T1"/>
                </a:cxn>
                <a:cxn ang="0">
                  <a:pos x="T2" y="T3"/>
                </a:cxn>
                <a:cxn ang="0">
                  <a:pos x="T4" y="T5"/>
                </a:cxn>
                <a:cxn ang="0">
                  <a:pos x="T6" y="T7"/>
                </a:cxn>
              </a:cxnLst>
              <a:rect l="0" t="0" r="r" b="b"/>
              <a:pathLst>
                <a:path w="5" h="7">
                  <a:moveTo>
                    <a:pt x="5" y="0"/>
                  </a:moveTo>
                  <a:cubicBezTo>
                    <a:pt x="3" y="2"/>
                    <a:pt x="2" y="5"/>
                    <a:pt x="0" y="7"/>
                  </a:cubicBezTo>
                  <a:cubicBezTo>
                    <a:pt x="1" y="5"/>
                    <a:pt x="3" y="4"/>
                    <a:pt x="4" y="3"/>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2" name="Freeform 20355"/>
            <p:cNvSpPr/>
            <p:nvPr/>
          </p:nvSpPr>
          <p:spPr bwMode="auto">
            <a:xfrm>
              <a:off x="4814888" y="5008563"/>
              <a:ext cx="11113" cy="17463"/>
            </a:xfrm>
            <a:custGeom>
              <a:avLst/>
              <a:gdLst>
                <a:gd name="T0" fmla="*/ 3 w 3"/>
                <a:gd name="T1" fmla="*/ 0 h 5"/>
                <a:gd name="T2" fmla="*/ 0 w 3"/>
                <a:gd name="T3" fmla="*/ 0 h 5"/>
                <a:gd name="T4" fmla="*/ 0 w 3"/>
                <a:gd name="T5" fmla="*/ 5 h 5"/>
                <a:gd name="T6" fmla="*/ 3 w 3"/>
                <a:gd name="T7" fmla="*/ 0 h 5"/>
              </a:gdLst>
              <a:ahLst/>
              <a:cxnLst>
                <a:cxn ang="0">
                  <a:pos x="T0" y="T1"/>
                </a:cxn>
                <a:cxn ang="0">
                  <a:pos x="T2" y="T3"/>
                </a:cxn>
                <a:cxn ang="0">
                  <a:pos x="T4" y="T5"/>
                </a:cxn>
                <a:cxn ang="0">
                  <a:pos x="T6" y="T7"/>
                </a:cxn>
              </a:cxnLst>
              <a:rect l="0" t="0" r="r" b="b"/>
              <a:pathLst>
                <a:path w="3" h="5">
                  <a:moveTo>
                    <a:pt x="3" y="0"/>
                  </a:moveTo>
                  <a:cubicBezTo>
                    <a:pt x="0" y="0"/>
                    <a:pt x="0" y="0"/>
                    <a:pt x="0" y="0"/>
                  </a:cubicBezTo>
                  <a:cubicBezTo>
                    <a:pt x="0" y="5"/>
                    <a:pt x="0" y="5"/>
                    <a:pt x="0" y="5"/>
                  </a:cubicBezTo>
                  <a:cubicBezTo>
                    <a:pt x="1" y="3"/>
                    <a:pt x="2"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3" name="Freeform 20356"/>
            <p:cNvSpPr/>
            <p:nvPr/>
          </p:nvSpPr>
          <p:spPr bwMode="auto">
            <a:xfrm>
              <a:off x="5881688" y="2795588"/>
              <a:ext cx="7938" cy="20638"/>
            </a:xfrm>
            <a:custGeom>
              <a:avLst/>
              <a:gdLst>
                <a:gd name="T0" fmla="*/ 0 w 2"/>
                <a:gd name="T1" fmla="*/ 5 h 6"/>
                <a:gd name="T2" fmla="*/ 1 w 2"/>
                <a:gd name="T3" fmla="*/ 6 h 6"/>
                <a:gd name="T4" fmla="*/ 2 w 2"/>
                <a:gd name="T5" fmla="*/ 0 h 6"/>
                <a:gd name="T6" fmla="*/ 0 w 2"/>
                <a:gd name="T7" fmla="*/ 5 h 6"/>
              </a:gdLst>
              <a:ahLst/>
              <a:cxnLst>
                <a:cxn ang="0">
                  <a:pos x="T0" y="T1"/>
                </a:cxn>
                <a:cxn ang="0">
                  <a:pos x="T2" y="T3"/>
                </a:cxn>
                <a:cxn ang="0">
                  <a:pos x="T4" y="T5"/>
                </a:cxn>
                <a:cxn ang="0">
                  <a:pos x="T6" y="T7"/>
                </a:cxn>
              </a:cxnLst>
              <a:rect l="0" t="0" r="r" b="b"/>
              <a:pathLst>
                <a:path w="2" h="6">
                  <a:moveTo>
                    <a:pt x="0" y="5"/>
                  </a:moveTo>
                  <a:cubicBezTo>
                    <a:pt x="1" y="6"/>
                    <a:pt x="1" y="6"/>
                    <a:pt x="1" y="6"/>
                  </a:cubicBezTo>
                  <a:cubicBezTo>
                    <a:pt x="2" y="5"/>
                    <a:pt x="2" y="3"/>
                    <a:pt x="2" y="0"/>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4" name="Freeform 20357"/>
            <p:cNvSpPr/>
            <p:nvPr/>
          </p:nvSpPr>
          <p:spPr bwMode="auto">
            <a:xfrm>
              <a:off x="5803901" y="2744788"/>
              <a:ext cx="14288" cy="3175"/>
            </a:xfrm>
            <a:custGeom>
              <a:avLst/>
              <a:gdLst>
                <a:gd name="T0" fmla="*/ 6 w 9"/>
                <a:gd name="T1" fmla="*/ 2 h 2"/>
                <a:gd name="T2" fmla="*/ 9 w 9"/>
                <a:gd name="T3" fmla="*/ 0 h 2"/>
                <a:gd name="T4" fmla="*/ 0 w 9"/>
                <a:gd name="T5" fmla="*/ 2 h 2"/>
                <a:gd name="T6" fmla="*/ 6 w 9"/>
                <a:gd name="T7" fmla="*/ 2 h 2"/>
              </a:gdLst>
              <a:ahLst/>
              <a:cxnLst>
                <a:cxn ang="0">
                  <a:pos x="T0" y="T1"/>
                </a:cxn>
                <a:cxn ang="0">
                  <a:pos x="T2" y="T3"/>
                </a:cxn>
                <a:cxn ang="0">
                  <a:pos x="T4" y="T5"/>
                </a:cxn>
                <a:cxn ang="0">
                  <a:pos x="T6" y="T7"/>
                </a:cxn>
              </a:cxnLst>
              <a:rect l="0" t="0" r="r" b="b"/>
              <a:pathLst>
                <a:path w="9" h="2">
                  <a:moveTo>
                    <a:pt x="6" y="2"/>
                  </a:moveTo>
                  <a:lnTo>
                    <a:pt x="9" y="0"/>
                  </a:lnTo>
                  <a:lnTo>
                    <a:pt x="0" y="2"/>
                  </a:lnTo>
                  <a:lnTo>
                    <a:pt x="6"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5" name="Freeform 20358"/>
            <p:cNvSpPr/>
            <p:nvPr/>
          </p:nvSpPr>
          <p:spPr bwMode="auto">
            <a:xfrm>
              <a:off x="5705476" y="2986088"/>
              <a:ext cx="20638" cy="41275"/>
            </a:xfrm>
            <a:custGeom>
              <a:avLst/>
              <a:gdLst>
                <a:gd name="T0" fmla="*/ 3 w 6"/>
                <a:gd name="T1" fmla="*/ 11 h 12"/>
                <a:gd name="T2" fmla="*/ 6 w 6"/>
                <a:gd name="T3" fmla="*/ 0 h 12"/>
                <a:gd name="T4" fmla="*/ 3 w 6"/>
                <a:gd name="T5" fmla="*/ 11 h 12"/>
              </a:gdLst>
              <a:ahLst/>
              <a:cxnLst>
                <a:cxn ang="0">
                  <a:pos x="T0" y="T1"/>
                </a:cxn>
                <a:cxn ang="0">
                  <a:pos x="T2" y="T3"/>
                </a:cxn>
                <a:cxn ang="0">
                  <a:pos x="T4" y="T5"/>
                </a:cxn>
              </a:cxnLst>
              <a:rect l="0" t="0" r="r" b="b"/>
              <a:pathLst>
                <a:path w="6" h="12">
                  <a:moveTo>
                    <a:pt x="3" y="11"/>
                  </a:moveTo>
                  <a:cubicBezTo>
                    <a:pt x="4" y="8"/>
                    <a:pt x="5" y="4"/>
                    <a:pt x="6" y="0"/>
                  </a:cubicBezTo>
                  <a:cubicBezTo>
                    <a:pt x="4" y="8"/>
                    <a:pt x="0" y="12"/>
                    <a:pt x="3"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6" name="Freeform 20359"/>
            <p:cNvSpPr/>
            <p:nvPr/>
          </p:nvSpPr>
          <p:spPr bwMode="auto">
            <a:xfrm>
              <a:off x="8529638" y="5227638"/>
              <a:ext cx="9525" cy="20638"/>
            </a:xfrm>
            <a:custGeom>
              <a:avLst/>
              <a:gdLst>
                <a:gd name="T0" fmla="*/ 1 w 3"/>
                <a:gd name="T1" fmla="*/ 3 h 6"/>
                <a:gd name="T2" fmla="*/ 3 w 3"/>
                <a:gd name="T3" fmla="*/ 5 h 6"/>
                <a:gd name="T4" fmla="*/ 1 w 3"/>
                <a:gd name="T5" fmla="*/ 3 h 6"/>
              </a:gdLst>
              <a:ahLst/>
              <a:cxnLst>
                <a:cxn ang="0">
                  <a:pos x="T0" y="T1"/>
                </a:cxn>
                <a:cxn ang="0">
                  <a:pos x="T2" y="T3"/>
                </a:cxn>
                <a:cxn ang="0">
                  <a:pos x="T4" y="T5"/>
                </a:cxn>
              </a:cxnLst>
              <a:rect l="0" t="0" r="r" b="b"/>
              <a:pathLst>
                <a:path w="3" h="6">
                  <a:moveTo>
                    <a:pt x="1" y="3"/>
                  </a:moveTo>
                  <a:cubicBezTo>
                    <a:pt x="1" y="6"/>
                    <a:pt x="3" y="5"/>
                    <a:pt x="3" y="5"/>
                  </a:cubicBezTo>
                  <a:cubicBezTo>
                    <a:pt x="2" y="0"/>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7" name="Freeform 20360"/>
            <p:cNvSpPr/>
            <p:nvPr/>
          </p:nvSpPr>
          <p:spPr bwMode="auto">
            <a:xfrm>
              <a:off x="8482013" y="5037138"/>
              <a:ext cx="9525" cy="23813"/>
            </a:xfrm>
            <a:custGeom>
              <a:avLst/>
              <a:gdLst>
                <a:gd name="T0" fmla="*/ 4 w 6"/>
                <a:gd name="T1" fmla="*/ 12 h 15"/>
                <a:gd name="T2" fmla="*/ 6 w 6"/>
                <a:gd name="T3" fmla="*/ 15 h 15"/>
                <a:gd name="T4" fmla="*/ 0 w 6"/>
                <a:gd name="T5" fmla="*/ 0 h 15"/>
                <a:gd name="T6" fmla="*/ 4 w 6"/>
                <a:gd name="T7" fmla="*/ 12 h 15"/>
              </a:gdLst>
              <a:ahLst/>
              <a:cxnLst>
                <a:cxn ang="0">
                  <a:pos x="T0" y="T1"/>
                </a:cxn>
                <a:cxn ang="0">
                  <a:pos x="T2" y="T3"/>
                </a:cxn>
                <a:cxn ang="0">
                  <a:pos x="T4" y="T5"/>
                </a:cxn>
                <a:cxn ang="0">
                  <a:pos x="T6" y="T7"/>
                </a:cxn>
              </a:cxnLst>
              <a:rect l="0" t="0" r="r" b="b"/>
              <a:pathLst>
                <a:path w="6" h="15">
                  <a:moveTo>
                    <a:pt x="4" y="12"/>
                  </a:moveTo>
                  <a:lnTo>
                    <a:pt x="6" y="15"/>
                  </a:lnTo>
                  <a:lnTo>
                    <a:pt x="0" y="0"/>
                  </a:lnTo>
                  <a:lnTo>
                    <a:pt x="4"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8" name="Freeform 20361"/>
            <p:cNvSpPr/>
            <p:nvPr/>
          </p:nvSpPr>
          <p:spPr bwMode="auto">
            <a:xfrm>
              <a:off x="8458201" y="4886325"/>
              <a:ext cx="23813" cy="112713"/>
            </a:xfrm>
            <a:custGeom>
              <a:avLst/>
              <a:gdLst>
                <a:gd name="T0" fmla="*/ 2 w 7"/>
                <a:gd name="T1" fmla="*/ 0 h 33"/>
                <a:gd name="T2" fmla="*/ 5 w 7"/>
                <a:gd name="T3" fmla="*/ 28 h 33"/>
                <a:gd name="T4" fmla="*/ 4 w 7"/>
                <a:gd name="T5" fmla="*/ 29 h 33"/>
                <a:gd name="T6" fmla="*/ 7 w 7"/>
                <a:gd name="T7" fmla="*/ 33 h 33"/>
                <a:gd name="T8" fmla="*/ 2 w 7"/>
                <a:gd name="T9" fmla="*/ 0 h 33"/>
              </a:gdLst>
              <a:ahLst/>
              <a:cxnLst>
                <a:cxn ang="0">
                  <a:pos x="T0" y="T1"/>
                </a:cxn>
                <a:cxn ang="0">
                  <a:pos x="T2" y="T3"/>
                </a:cxn>
                <a:cxn ang="0">
                  <a:pos x="T4" y="T5"/>
                </a:cxn>
                <a:cxn ang="0">
                  <a:pos x="T6" y="T7"/>
                </a:cxn>
                <a:cxn ang="0">
                  <a:pos x="T8" y="T9"/>
                </a:cxn>
              </a:cxnLst>
              <a:rect l="0" t="0" r="r" b="b"/>
              <a:pathLst>
                <a:path w="7" h="33">
                  <a:moveTo>
                    <a:pt x="2" y="0"/>
                  </a:moveTo>
                  <a:cubicBezTo>
                    <a:pt x="0" y="6"/>
                    <a:pt x="5" y="18"/>
                    <a:pt x="5" y="28"/>
                  </a:cubicBezTo>
                  <a:cubicBezTo>
                    <a:pt x="4" y="29"/>
                    <a:pt x="4" y="29"/>
                    <a:pt x="4" y="29"/>
                  </a:cubicBezTo>
                  <a:cubicBezTo>
                    <a:pt x="7" y="33"/>
                    <a:pt x="7" y="33"/>
                    <a:pt x="7" y="33"/>
                  </a:cubicBezTo>
                  <a:cubicBezTo>
                    <a:pt x="5" y="22"/>
                    <a:pt x="2" y="8"/>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9" name="Freeform 20362"/>
            <p:cNvSpPr/>
            <p:nvPr/>
          </p:nvSpPr>
          <p:spPr bwMode="auto">
            <a:xfrm>
              <a:off x="8467726" y="4773613"/>
              <a:ext cx="6350" cy="41275"/>
            </a:xfrm>
            <a:custGeom>
              <a:avLst/>
              <a:gdLst>
                <a:gd name="T0" fmla="*/ 2 w 2"/>
                <a:gd name="T1" fmla="*/ 6 h 12"/>
                <a:gd name="T2" fmla="*/ 2 w 2"/>
                <a:gd name="T3" fmla="*/ 12 h 12"/>
                <a:gd name="T4" fmla="*/ 2 w 2"/>
                <a:gd name="T5" fmla="*/ 11 h 12"/>
                <a:gd name="T6" fmla="*/ 2 w 2"/>
                <a:gd name="T7" fmla="*/ 6 h 12"/>
              </a:gdLst>
              <a:ahLst/>
              <a:cxnLst>
                <a:cxn ang="0">
                  <a:pos x="T0" y="T1"/>
                </a:cxn>
                <a:cxn ang="0">
                  <a:pos x="T2" y="T3"/>
                </a:cxn>
                <a:cxn ang="0">
                  <a:pos x="T4" y="T5"/>
                </a:cxn>
                <a:cxn ang="0">
                  <a:pos x="T6" y="T7"/>
                </a:cxn>
              </a:cxnLst>
              <a:rect l="0" t="0" r="r" b="b"/>
              <a:pathLst>
                <a:path w="2" h="12">
                  <a:moveTo>
                    <a:pt x="2" y="6"/>
                  </a:moveTo>
                  <a:cubicBezTo>
                    <a:pt x="1" y="8"/>
                    <a:pt x="0" y="0"/>
                    <a:pt x="2" y="12"/>
                  </a:cubicBezTo>
                  <a:cubicBezTo>
                    <a:pt x="2" y="12"/>
                    <a:pt x="2" y="12"/>
                    <a:pt x="2" y="11"/>
                  </a:cubicBezTo>
                  <a:cubicBezTo>
                    <a:pt x="2" y="10"/>
                    <a:pt x="2" y="9"/>
                    <a:pt x="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0" name="Freeform 20363"/>
            <p:cNvSpPr/>
            <p:nvPr/>
          </p:nvSpPr>
          <p:spPr bwMode="auto">
            <a:xfrm>
              <a:off x="8474076" y="4802188"/>
              <a:ext cx="4763" cy="26988"/>
            </a:xfrm>
            <a:custGeom>
              <a:avLst/>
              <a:gdLst>
                <a:gd name="T0" fmla="*/ 0 w 1"/>
                <a:gd name="T1" fmla="*/ 3 h 8"/>
                <a:gd name="T2" fmla="*/ 0 w 1"/>
                <a:gd name="T3" fmla="*/ 3 h 8"/>
              </a:gdLst>
              <a:ahLst/>
              <a:cxnLst>
                <a:cxn ang="0">
                  <a:pos x="T0" y="T1"/>
                </a:cxn>
                <a:cxn ang="0">
                  <a:pos x="T2" y="T3"/>
                </a:cxn>
              </a:cxnLst>
              <a:rect l="0" t="0" r="r" b="b"/>
              <a:pathLst>
                <a:path w="1" h="8">
                  <a:moveTo>
                    <a:pt x="0" y="3"/>
                  </a:moveTo>
                  <a:cubicBezTo>
                    <a:pt x="1" y="8"/>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1" name="Freeform 20364"/>
            <p:cNvSpPr/>
            <p:nvPr/>
          </p:nvSpPr>
          <p:spPr bwMode="auto">
            <a:xfrm>
              <a:off x="8464551" y="4710113"/>
              <a:ext cx="9525" cy="44450"/>
            </a:xfrm>
            <a:custGeom>
              <a:avLst/>
              <a:gdLst>
                <a:gd name="T0" fmla="*/ 0 w 3"/>
                <a:gd name="T1" fmla="*/ 6 h 13"/>
                <a:gd name="T2" fmla="*/ 2 w 3"/>
                <a:gd name="T3" fmla="*/ 13 h 13"/>
                <a:gd name="T4" fmla="*/ 3 w 3"/>
                <a:gd name="T5" fmla="*/ 7 h 13"/>
                <a:gd name="T6" fmla="*/ 0 w 3"/>
                <a:gd name="T7" fmla="*/ 6 h 13"/>
              </a:gdLst>
              <a:ahLst/>
              <a:cxnLst>
                <a:cxn ang="0">
                  <a:pos x="T0" y="T1"/>
                </a:cxn>
                <a:cxn ang="0">
                  <a:pos x="T2" y="T3"/>
                </a:cxn>
                <a:cxn ang="0">
                  <a:pos x="T4" y="T5"/>
                </a:cxn>
                <a:cxn ang="0">
                  <a:pos x="T6" y="T7"/>
                </a:cxn>
              </a:cxnLst>
              <a:rect l="0" t="0" r="r" b="b"/>
              <a:pathLst>
                <a:path w="3" h="13">
                  <a:moveTo>
                    <a:pt x="0" y="6"/>
                  </a:moveTo>
                  <a:cubicBezTo>
                    <a:pt x="2" y="13"/>
                    <a:pt x="2" y="13"/>
                    <a:pt x="2" y="13"/>
                  </a:cubicBezTo>
                  <a:cubicBezTo>
                    <a:pt x="3" y="11"/>
                    <a:pt x="2" y="5"/>
                    <a:pt x="3" y="7"/>
                  </a:cubicBezTo>
                  <a:cubicBezTo>
                    <a:pt x="2" y="0"/>
                    <a:pt x="1" y="2"/>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2" name="Freeform 20365"/>
            <p:cNvSpPr/>
            <p:nvPr/>
          </p:nvSpPr>
          <p:spPr bwMode="auto">
            <a:xfrm>
              <a:off x="8458201" y="4710113"/>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1" y="3"/>
                    <a:pt x="1" y="3"/>
                    <a:pt x="1" y="3"/>
                  </a:cubicBezTo>
                  <a:cubicBezTo>
                    <a:pt x="1" y="3"/>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3" name="Freeform 20366"/>
            <p:cNvSpPr/>
            <p:nvPr/>
          </p:nvSpPr>
          <p:spPr bwMode="auto">
            <a:xfrm>
              <a:off x="8455026" y="4719638"/>
              <a:ext cx="9525" cy="26988"/>
            </a:xfrm>
            <a:custGeom>
              <a:avLst/>
              <a:gdLst>
                <a:gd name="T0" fmla="*/ 3 w 3"/>
                <a:gd name="T1" fmla="*/ 8 h 8"/>
                <a:gd name="T2" fmla="*/ 2 w 3"/>
                <a:gd name="T3" fmla="*/ 0 h 8"/>
                <a:gd name="T4" fmla="*/ 2 w 3"/>
                <a:gd name="T5" fmla="*/ 4 h 8"/>
                <a:gd name="T6" fmla="*/ 3 w 3"/>
                <a:gd name="T7" fmla="*/ 8 h 8"/>
              </a:gdLst>
              <a:ahLst/>
              <a:cxnLst>
                <a:cxn ang="0">
                  <a:pos x="T0" y="T1"/>
                </a:cxn>
                <a:cxn ang="0">
                  <a:pos x="T2" y="T3"/>
                </a:cxn>
                <a:cxn ang="0">
                  <a:pos x="T4" y="T5"/>
                </a:cxn>
                <a:cxn ang="0">
                  <a:pos x="T6" y="T7"/>
                </a:cxn>
              </a:cxnLst>
              <a:rect l="0" t="0" r="r" b="b"/>
              <a:pathLst>
                <a:path w="3" h="8">
                  <a:moveTo>
                    <a:pt x="3" y="8"/>
                  </a:moveTo>
                  <a:cubicBezTo>
                    <a:pt x="2" y="0"/>
                    <a:pt x="2" y="0"/>
                    <a:pt x="2" y="0"/>
                  </a:cubicBezTo>
                  <a:cubicBezTo>
                    <a:pt x="1" y="1"/>
                    <a:pt x="0" y="1"/>
                    <a:pt x="2" y="4"/>
                  </a:cubicBezTo>
                  <a:cubicBezTo>
                    <a:pt x="1" y="3"/>
                    <a:pt x="2" y="5"/>
                    <a:pt x="3"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4" name="Freeform 20367"/>
            <p:cNvSpPr/>
            <p:nvPr/>
          </p:nvSpPr>
          <p:spPr bwMode="auto">
            <a:xfrm>
              <a:off x="8458201" y="4760913"/>
              <a:ext cx="12700" cy="50800"/>
            </a:xfrm>
            <a:custGeom>
              <a:avLst/>
              <a:gdLst>
                <a:gd name="T0" fmla="*/ 2 w 4"/>
                <a:gd name="T1" fmla="*/ 0 h 15"/>
                <a:gd name="T2" fmla="*/ 0 w 4"/>
                <a:gd name="T3" fmla="*/ 2 h 15"/>
                <a:gd name="T4" fmla="*/ 2 w 4"/>
                <a:gd name="T5" fmla="*/ 0 h 15"/>
              </a:gdLst>
              <a:ahLst/>
              <a:cxnLst>
                <a:cxn ang="0">
                  <a:pos x="T0" y="T1"/>
                </a:cxn>
                <a:cxn ang="0">
                  <a:pos x="T2" y="T3"/>
                </a:cxn>
                <a:cxn ang="0">
                  <a:pos x="T4" y="T5"/>
                </a:cxn>
              </a:cxnLst>
              <a:rect l="0" t="0" r="r" b="b"/>
              <a:pathLst>
                <a:path w="4" h="15">
                  <a:moveTo>
                    <a:pt x="2" y="0"/>
                  </a:moveTo>
                  <a:cubicBezTo>
                    <a:pt x="2" y="4"/>
                    <a:pt x="2" y="9"/>
                    <a:pt x="0" y="2"/>
                  </a:cubicBezTo>
                  <a:cubicBezTo>
                    <a:pt x="2" y="15"/>
                    <a:pt x="4" y="1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5" name="Freeform 20368"/>
            <p:cNvSpPr/>
            <p:nvPr/>
          </p:nvSpPr>
          <p:spPr bwMode="auto">
            <a:xfrm>
              <a:off x="8450263" y="4879975"/>
              <a:ext cx="7938" cy="33338"/>
            </a:xfrm>
            <a:custGeom>
              <a:avLst/>
              <a:gdLst>
                <a:gd name="T0" fmla="*/ 1 w 2"/>
                <a:gd name="T1" fmla="*/ 0 h 10"/>
                <a:gd name="T2" fmla="*/ 0 w 2"/>
                <a:gd name="T3" fmla="*/ 6 h 10"/>
                <a:gd name="T4" fmla="*/ 2 w 2"/>
                <a:gd name="T5" fmla="*/ 10 h 10"/>
                <a:gd name="T6" fmla="*/ 1 w 2"/>
                <a:gd name="T7" fmla="*/ 0 h 10"/>
              </a:gdLst>
              <a:ahLst/>
              <a:cxnLst>
                <a:cxn ang="0">
                  <a:pos x="T0" y="T1"/>
                </a:cxn>
                <a:cxn ang="0">
                  <a:pos x="T2" y="T3"/>
                </a:cxn>
                <a:cxn ang="0">
                  <a:pos x="T4" y="T5"/>
                </a:cxn>
                <a:cxn ang="0">
                  <a:pos x="T6" y="T7"/>
                </a:cxn>
              </a:cxnLst>
              <a:rect l="0" t="0" r="r" b="b"/>
              <a:pathLst>
                <a:path w="2" h="10">
                  <a:moveTo>
                    <a:pt x="1" y="0"/>
                  </a:moveTo>
                  <a:cubicBezTo>
                    <a:pt x="0" y="6"/>
                    <a:pt x="0" y="6"/>
                    <a:pt x="0" y="6"/>
                  </a:cubicBezTo>
                  <a:cubicBezTo>
                    <a:pt x="2" y="10"/>
                    <a:pt x="2" y="10"/>
                    <a:pt x="2" y="10"/>
                  </a:cubicBezTo>
                  <a:cubicBezTo>
                    <a:pt x="1" y="8"/>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6" name="Freeform 20369"/>
            <p:cNvSpPr/>
            <p:nvPr/>
          </p:nvSpPr>
          <p:spPr bwMode="auto">
            <a:xfrm>
              <a:off x="8455026" y="4583113"/>
              <a:ext cx="6350" cy="26988"/>
            </a:xfrm>
            <a:custGeom>
              <a:avLst/>
              <a:gdLst>
                <a:gd name="T0" fmla="*/ 2 w 2"/>
                <a:gd name="T1" fmla="*/ 0 h 8"/>
                <a:gd name="T2" fmla="*/ 0 w 2"/>
                <a:gd name="T3" fmla="*/ 3 h 8"/>
                <a:gd name="T4" fmla="*/ 1 w 2"/>
                <a:gd name="T5" fmla="*/ 8 h 8"/>
                <a:gd name="T6" fmla="*/ 2 w 2"/>
                <a:gd name="T7" fmla="*/ 0 h 8"/>
              </a:gdLst>
              <a:ahLst/>
              <a:cxnLst>
                <a:cxn ang="0">
                  <a:pos x="T0" y="T1"/>
                </a:cxn>
                <a:cxn ang="0">
                  <a:pos x="T2" y="T3"/>
                </a:cxn>
                <a:cxn ang="0">
                  <a:pos x="T4" y="T5"/>
                </a:cxn>
                <a:cxn ang="0">
                  <a:pos x="T6" y="T7"/>
                </a:cxn>
              </a:cxnLst>
              <a:rect l="0" t="0" r="r" b="b"/>
              <a:pathLst>
                <a:path w="2" h="8">
                  <a:moveTo>
                    <a:pt x="2" y="0"/>
                  </a:moveTo>
                  <a:cubicBezTo>
                    <a:pt x="2" y="0"/>
                    <a:pt x="1" y="2"/>
                    <a:pt x="0" y="3"/>
                  </a:cubicBezTo>
                  <a:cubicBezTo>
                    <a:pt x="1" y="8"/>
                    <a:pt x="1" y="8"/>
                    <a:pt x="1" y="8"/>
                  </a:cubicBezTo>
                  <a:cubicBezTo>
                    <a:pt x="1" y="5"/>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7" name="Freeform 20370"/>
            <p:cNvSpPr/>
            <p:nvPr/>
          </p:nvSpPr>
          <p:spPr bwMode="auto">
            <a:xfrm>
              <a:off x="8450263" y="4567238"/>
              <a:ext cx="4763" cy="26988"/>
            </a:xfrm>
            <a:custGeom>
              <a:avLst/>
              <a:gdLst>
                <a:gd name="T0" fmla="*/ 1 w 1"/>
                <a:gd name="T1" fmla="*/ 8 h 8"/>
                <a:gd name="T2" fmla="*/ 0 w 1"/>
                <a:gd name="T3" fmla="*/ 0 h 8"/>
                <a:gd name="T4" fmla="*/ 1 w 1"/>
                <a:gd name="T5" fmla="*/ 8 h 8"/>
              </a:gdLst>
              <a:ahLst/>
              <a:cxnLst>
                <a:cxn ang="0">
                  <a:pos x="T0" y="T1"/>
                </a:cxn>
                <a:cxn ang="0">
                  <a:pos x="T2" y="T3"/>
                </a:cxn>
                <a:cxn ang="0">
                  <a:pos x="T4" y="T5"/>
                </a:cxn>
              </a:cxnLst>
              <a:rect l="0" t="0" r="r" b="b"/>
              <a:pathLst>
                <a:path w="1" h="8">
                  <a:moveTo>
                    <a:pt x="1" y="8"/>
                  </a:moveTo>
                  <a:cubicBezTo>
                    <a:pt x="1" y="5"/>
                    <a:pt x="0" y="3"/>
                    <a:pt x="0" y="0"/>
                  </a:cubicBezTo>
                  <a:cubicBezTo>
                    <a:pt x="0" y="7"/>
                    <a:pt x="1" y="8"/>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8" name="Freeform 20371"/>
            <p:cNvSpPr/>
            <p:nvPr/>
          </p:nvSpPr>
          <p:spPr bwMode="auto">
            <a:xfrm>
              <a:off x="8443913" y="4695825"/>
              <a:ext cx="14288" cy="50800"/>
            </a:xfrm>
            <a:custGeom>
              <a:avLst/>
              <a:gdLst>
                <a:gd name="T0" fmla="*/ 2 w 9"/>
                <a:gd name="T1" fmla="*/ 6 h 32"/>
                <a:gd name="T2" fmla="*/ 9 w 9"/>
                <a:gd name="T3" fmla="*/ 32 h 32"/>
                <a:gd name="T4" fmla="*/ 0 w 9"/>
                <a:gd name="T5" fmla="*/ 0 h 32"/>
                <a:gd name="T6" fmla="*/ 2 w 9"/>
                <a:gd name="T7" fmla="*/ 6 h 32"/>
              </a:gdLst>
              <a:ahLst/>
              <a:cxnLst>
                <a:cxn ang="0">
                  <a:pos x="T0" y="T1"/>
                </a:cxn>
                <a:cxn ang="0">
                  <a:pos x="T2" y="T3"/>
                </a:cxn>
                <a:cxn ang="0">
                  <a:pos x="T4" y="T5"/>
                </a:cxn>
                <a:cxn ang="0">
                  <a:pos x="T6" y="T7"/>
                </a:cxn>
              </a:cxnLst>
              <a:rect l="0" t="0" r="r" b="b"/>
              <a:pathLst>
                <a:path w="9" h="32">
                  <a:moveTo>
                    <a:pt x="2" y="6"/>
                  </a:moveTo>
                  <a:lnTo>
                    <a:pt x="9" y="32"/>
                  </a:lnTo>
                  <a:lnTo>
                    <a:pt x="0" y="0"/>
                  </a:ln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9" name="Freeform 20372"/>
            <p:cNvSpPr/>
            <p:nvPr/>
          </p:nvSpPr>
          <p:spPr bwMode="auto">
            <a:xfrm>
              <a:off x="8461376" y="4475163"/>
              <a:ext cx="6350" cy="23813"/>
            </a:xfrm>
            <a:custGeom>
              <a:avLst/>
              <a:gdLst>
                <a:gd name="T0" fmla="*/ 0 w 4"/>
                <a:gd name="T1" fmla="*/ 6 h 15"/>
                <a:gd name="T2" fmla="*/ 4 w 4"/>
                <a:gd name="T3" fmla="*/ 15 h 15"/>
                <a:gd name="T4" fmla="*/ 0 w 4"/>
                <a:gd name="T5" fmla="*/ 0 h 15"/>
                <a:gd name="T6" fmla="*/ 0 w 4"/>
                <a:gd name="T7" fmla="*/ 6 h 15"/>
              </a:gdLst>
              <a:ahLst/>
              <a:cxnLst>
                <a:cxn ang="0">
                  <a:pos x="T0" y="T1"/>
                </a:cxn>
                <a:cxn ang="0">
                  <a:pos x="T2" y="T3"/>
                </a:cxn>
                <a:cxn ang="0">
                  <a:pos x="T4" y="T5"/>
                </a:cxn>
                <a:cxn ang="0">
                  <a:pos x="T6" y="T7"/>
                </a:cxn>
              </a:cxnLst>
              <a:rect l="0" t="0" r="r" b="b"/>
              <a:pathLst>
                <a:path w="4" h="15">
                  <a:moveTo>
                    <a:pt x="0" y="6"/>
                  </a:moveTo>
                  <a:lnTo>
                    <a:pt x="4" y="15"/>
                  </a:lnTo>
                  <a:lnTo>
                    <a:pt x="0" y="0"/>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0" name="Freeform 20373"/>
            <p:cNvSpPr/>
            <p:nvPr/>
          </p:nvSpPr>
          <p:spPr bwMode="auto">
            <a:xfrm>
              <a:off x="8464551" y="4368800"/>
              <a:ext cx="9525" cy="61913"/>
            </a:xfrm>
            <a:custGeom>
              <a:avLst/>
              <a:gdLst>
                <a:gd name="T0" fmla="*/ 0 w 3"/>
                <a:gd name="T1" fmla="*/ 15 h 18"/>
                <a:gd name="T2" fmla="*/ 3 w 3"/>
                <a:gd name="T3" fmla="*/ 14 h 18"/>
                <a:gd name="T4" fmla="*/ 2 w 3"/>
                <a:gd name="T5" fmla="*/ 0 h 18"/>
                <a:gd name="T6" fmla="*/ 1 w 3"/>
                <a:gd name="T7" fmla="*/ 7 h 18"/>
                <a:gd name="T8" fmla="*/ 0 w 3"/>
                <a:gd name="T9" fmla="*/ 15 h 18"/>
              </a:gdLst>
              <a:ahLst/>
              <a:cxnLst>
                <a:cxn ang="0">
                  <a:pos x="T0" y="T1"/>
                </a:cxn>
                <a:cxn ang="0">
                  <a:pos x="T2" y="T3"/>
                </a:cxn>
                <a:cxn ang="0">
                  <a:pos x="T4" y="T5"/>
                </a:cxn>
                <a:cxn ang="0">
                  <a:pos x="T6" y="T7"/>
                </a:cxn>
                <a:cxn ang="0">
                  <a:pos x="T8" y="T9"/>
                </a:cxn>
              </a:cxnLst>
              <a:rect l="0" t="0" r="r" b="b"/>
              <a:pathLst>
                <a:path w="3" h="18">
                  <a:moveTo>
                    <a:pt x="0" y="15"/>
                  </a:moveTo>
                  <a:cubicBezTo>
                    <a:pt x="1" y="18"/>
                    <a:pt x="2" y="11"/>
                    <a:pt x="3" y="14"/>
                  </a:cubicBezTo>
                  <a:cubicBezTo>
                    <a:pt x="3" y="9"/>
                    <a:pt x="2" y="4"/>
                    <a:pt x="2" y="0"/>
                  </a:cubicBezTo>
                  <a:cubicBezTo>
                    <a:pt x="2" y="2"/>
                    <a:pt x="2" y="5"/>
                    <a:pt x="1" y="7"/>
                  </a:cubicBezTo>
                  <a:cubicBezTo>
                    <a:pt x="1" y="9"/>
                    <a:pt x="1" y="12"/>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1" name="Freeform 20374"/>
            <p:cNvSpPr/>
            <p:nvPr/>
          </p:nvSpPr>
          <p:spPr bwMode="auto">
            <a:xfrm>
              <a:off x="8467726" y="4348163"/>
              <a:ext cx="3175" cy="20638"/>
            </a:xfrm>
            <a:custGeom>
              <a:avLst/>
              <a:gdLst>
                <a:gd name="T0" fmla="*/ 0 w 1"/>
                <a:gd name="T1" fmla="*/ 0 h 6"/>
                <a:gd name="T2" fmla="*/ 1 w 1"/>
                <a:gd name="T3" fmla="*/ 6 h 6"/>
                <a:gd name="T4" fmla="*/ 0 w 1"/>
                <a:gd name="T5" fmla="*/ 0 h 6"/>
              </a:gdLst>
              <a:ahLst/>
              <a:cxnLst>
                <a:cxn ang="0">
                  <a:pos x="T0" y="T1"/>
                </a:cxn>
                <a:cxn ang="0">
                  <a:pos x="T2" y="T3"/>
                </a:cxn>
                <a:cxn ang="0">
                  <a:pos x="T4" y="T5"/>
                </a:cxn>
              </a:cxnLst>
              <a:rect l="0" t="0" r="r" b="b"/>
              <a:pathLst>
                <a:path w="1" h="6">
                  <a:moveTo>
                    <a:pt x="0" y="0"/>
                  </a:moveTo>
                  <a:cubicBezTo>
                    <a:pt x="0" y="2"/>
                    <a:pt x="1" y="4"/>
                    <a:pt x="1" y="6"/>
                  </a:cubicBezTo>
                  <a:cubicBezTo>
                    <a:pt x="1" y="4"/>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2" name="Freeform 20375"/>
            <p:cNvSpPr/>
            <p:nvPr/>
          </p:nvSpPr>
          <p:spPr bwMode="auto">
            <a:xfrm>
              <a:off x="8450263" y="4502150"/>
              <a:ext cx="7938" cy="20638"/>
            </a:xfrm>
            <a:custGeom>
              <a:avLst/>
              <a:gdLst>
                <a:gd name="T0" fmla="*/ 0 w 2"/>
                <a:gd name="T1" fmla="*/ 6 h 6"/>
                <a:gd name="T2" fmla="*/ 2 w 2"/>
                <a:gd name="T3" fmla="*/ 0 h 6"/>
                <a:gd name="T4" fmla="*/ 0 w 2"/>
                <a:gd name="T5" fmla="*/ 3 h 6"/>
                <a:gd name="T6" fmla="*/ 0 w 2"/>
                <a:gd name="T7" fmla="*/ 6 h 6"/>
              </a:gdLst>
              <a:ahLst/>
              <a:cxnLst>
                <a:cxn ang="0">
                  <a:pos x="T0" y="T1"/>
                </a:cxn>
                <a:cxn ang="0">
                  <a:pos x="T2" y="T3"/>
                </a:cxn>
                <a:cxn ang="0">
                  <a:pos x="T4" y="T5"/>
                </a:cxn>
                <a:cxn ang="0">
                  <a:pos x="T6" y="T7"/>
                </a:cxn>
              </a:cxnLst>
              <a:rect l="0" t="0" r="r" b="b"/>
              <a:pathLst>
                <a:path w="2" h="6">
                  <a:moveTo>
                    <a:pt x="0" y="6"/>
                  </a:moveTo>
                  <a:cubicBezTo>
                    <a:pt x="0" y="6"/>
                    <a:pt x="1" y="4"/>
                    <a:pt x="2" y="0"/>
                  </a:cubicBezTo>
                  <a:cubicBezTo>
                    <a:pt x="1" y="1"/>
                    <a:pt x="1" y="2"/>
                    <a:pt x="0" y="3"/>
                  </a:cubicBezTo>
                  <a:cubicBezTo>
                    <a:pt x="0" y="4"/>
                    <a:pt x="0" y="5"/>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3" name="Freeform 20376"/>
            <p:cNvSpPr/>
            <p:nvPr/>
          </p:nvSpPr>
          <p:spPr bwMode="auto">
            <a:xfrm>
              <a:off x="8450263" y="4491038"/>
              <a:ext cx="0" cy="20638"/>
            </a:xfrm>
            <a:custGeom>
              <a:avLst/>
              <a:gdLst>
                <a:gd name="T0" fmla="*/ 6 h 6"/>
                <a:gd name="T1" fmla="*/ 6 h 6"/>
                <a:gd name="T2" fmla="*/ 0 h 6"/>
                <a:gd name="T3" fmla="*/ 6 h 6"/>
              </a:gdLst>
              <a:ahLst/>
              <a:cxnLst>
                <a:cxn ang="0">
                  <a:pos x="0" y="T0"/>
                </a:cxn>
                <a:cxn ang="0">
                  <a:pos x="0" y="T1"/>
                </a:cxn>
                <a:cxn ang="0">
                  <a:pos x="0" y="T2"/>
                </a:cxn>
                <a:cxn ang="0">
                  <a:pos x="0" y="T3"/>
                </a:cxn>
              </a:cxnLst>
              <a:rect l="0" t="0" r="r" b="b"/>
              <a:pathLst>
                <a:path h="6">
                  <a:moveTo>
                    <a:pt x="0" y="6"/>
                  </a:moveTo>
                  <a:cubicBezTo>
                    <a:pt x="0" y="6"/>
                    <a:pt x="0" y="6"/>
                    <a:pt x="0" y="6"/>
                  </a:cubicBezTo>
                  <a:cubicBezTo>
                    <a:pt x="0" y="3"/>
                    <a:pt x="0" y="1"/>
                    <a:pt x="0" y="0"/>
                  </a:cubicBezTo>
                  <a:cubicBezTo>
                    <a:pt x="0" y="1"/>
                    <a:pt x="0"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4" name="Freeform 20377"/>
            <p:cNvSpPr/>
            <p:nvPr/>
          </p:nvSpPr>
          <p:spPr bwMode="auto">
            <a:xfrm>
              <a:off x="8450263" y="4522788"/>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5" name="Freeform 20378"/>
            <p:cNvSpPr/>
            <p:nvPr/>
          </p:nvSpPr>
          <p:spPr bwMode="auto">
            <a:xfrm>
              <a:off x="8434388" y="4591050"/>
              <a:ext cx="12700" cy="42863"/>
            </a:xfrm>
            <a:custGeom>
              <a:avLst/>
              <a:gdLst>
                <a:gd name="T0" fmla="*/ 4 w 4"/>
                <a:gd name="T1" fmla="*/ 13 h 13"/>
                <a:gd name="T2" fmla="*/ 0 w 4"/>
                <a:gd name="T3" fmla="*/ 9 h 13"/>
                <a:gd name="T4" fmla="*/ 4 w 4"/>
                <a:gd name="T5" fmla="*/ 13 h 13"/>
              </a:gdLst>
              <a:ahLst/>
              <a:cxnLst>
                <a:cxn ang="0">
                  <a:pos x="T0" y="T1"/>
                </a:cxn>
                <a:cxn ang="0">
                  <a:pos x="T2" y="T3"/>
                </a:cxn>
                <a:cxn ang="0">
                  <a:pos x="T4" y="T5"/>
                </a:cxn>
              </a:cxnLst>
              <a:rect l="0" t="0" r="r" b="b"/>
              <a:pathLst>
                <a:path w="4" h="13">
                  <a:moveTo>
                    <a:pt x="4" y="13"/>
                  </a:moveTo>
                  <a:cubicBezTo>
                    <a:pt x="3" y="9"/>
                    <a:pt x="1" y="0"/>
                    <a:pt x="0" y="9"/>
                  </a:cubicBezTo>
                  <a:cubicBezTo>
                    <a:pt x="1" y="12"/>
                    <a:pt x="2" y="7"/>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6" name="Freeform 20379"/>
            <p:cNvSpPr/>
            <p:nvPr/>
          </p:nvSpPr>
          <p:spPr bwMode="auto">
            <a:xfrm>
              <a:off x="8443913" y="4538663"/>
              <a:ext cx="3175" cy="28575"/>
            </a:xfrm>
            <a:custGeom>
              <a:avLst/>
              <a:gdLst>
                <a:gd name="T0" fmla="*/ 0 w 1"/>
                <a:gd name="T1" fmla="*/ 0 h 8"/>
                <a:gd name="T2" fmla="*/ 0 w 1"/>
                <a:gd name="T3" fmla="*/ 8 h 8"/>
                <a:gd name="T4" fmla="*/ 1 w 1"/>
                <a:gd name="T5" fmla="*/ 8 h 8"/>
                <a:gd name="T6" fmla="*/ 0 w 1"/>
                <a:gd name="T7" fmla="*/ 0 h 8"/>
              </a:gdLst>
              <a:ahLst/>
              <a:cxnLst>
                <a:cxn ang="0">
                  <a:pos x="T0" y="T1"/>
                </a:cxn>
                <a:cxn ang="0">
                  <a:pos x="T2" y="T3"/>
                </a:cxn>
                <a:cxn ang="0">
                  <a:pos x="T4" y="T5"/>
                </a:cxn>
                <a:cxn ang="0">
                  <a:pos x="T6" y="T7"/>
                </a:cxn>
              </a:cxnLst>
              <a:rect l="0" t="0" r="r" b="b"/>
              <a:pathLst>
                <a:path w="1" h="8">
                  <a:moveTo>
                    <a:pt x="0" y="0"/>
                  </a:moveTo>
                  <a:cubicBezTo>
                    <a:pt x="0" y="8"/>
                    <a:pt x="0" y="8"/>
                    <a:pt x="0" y="8"/>
                  </a:cubicBezTo>
                  <a:cubicBezTo>
                    <a:pt x="0" y="8"/>
                    <a:pt x="1" y="6"/>
                    <a:pt x="1" y="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7" name="Freeform 20380"/>
            <p:cNvSpPr/>
            <p:nvPr/>
          </p:nvSpPr>
          <p:spPr bwMode="auto">
            <a:xfrm>
              <a:off x="8440738" y="4525963"/>
              <a:ext cx="3175" cy="12700"/>
            </a:xfrm>
            <a:custGeom>
              <a:avLst/>
              <a:gdLst>
                <a:gd name="T0" fmla="*/ 0 w 2"/>
                <a:gd name="T1" fmla="*/ 0 h 8"/>
                <a:gd name="T2" fmla="*/ 2 w 2"/>
                <a:gd name="T3" fmla="*/ 8 h 8"/>
                <a:gd name="T4" fmla="*/ 2 w 2"/>
                <a:gd name="T5" fmla="*/ 2 h 8"/>
                <a:gd name="T6" fmla="*/ 0 w 2"/>
                <a:gd name="T7" fmla="*/ 0 h 8"/>
              </a:gdLst>
              <a:ahLst/>
              <a:cxnLst>
                <a:cxn ang="0">
                  <a:pos x="T0" y="T1"/>
                </a:cxn>
                <a:cxn ang="0">
                  <a:pos x="T2" y="T3"/>
                </a:cxn>
                <a:cxn ang="0">
                  <a:pos x="T4" y="T5"/>
                </a:cxn>
                <a:cxn ang="0">
                  <a:pos x="T6" y="T7"/>
                </a:cxn>
              </a:cxnLst>
              <a:rect l="0" t="0" r="r" b="b"/>
              <a:pathLst>
                <a:path w="2" h="8">
                  <a:moveTo>
                    <a:pt x="0" y="0"/>
                  </a:moveTo>
                  <a:lnTo>
                    <a:pt x="2" y="8"/>
                  </a:lnTo>
                  <a:lnTo>
                    <a:pt x="2"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8" name="Freeform 20381"/>
            <p:cNvSpPr/>
            <p:nvPr/>
          </p:nvSpPr>
          <p:spPr bwMode="auto">
            <a:xfrm>
              <a:off x="8455026" y="4351338"/>
              <a:ext cx="3175" cy="58738"/>
            </a:xfrm>
            <a:custGeom>
              <a:avLst/>
              <a:gdLst>
                <a:gd name="T0" fmla="*/ 1 w 1"/>
                <a:gd name="T1" fmla="*/ 12 h 17"/>
                <a:gd name="T2" fmla="*/ 1 w 1"/>
                <a:gd name="T3" fmla="*/ 0 h 17"/>
                <a:gd name="T4" fmla="*/ 0 w 1"/>
                <a:gd name="T5" fmla="*/ 14 h 17"/>
                <a:gd name="T6" fmla="*/ 1 w 1"/>
                <a:gd name="T7" fmla="*/ 12 h 17"/>
              </a:gdLst>
              <a:ahLst/>
              <a:cxnLst>
                <a:cxn ang="0">
                  <a:pos x="T0" y="T1"/>
                </a:cxn>
                <a:cxn ang="0">
                  <a:pos x="T2" y="T3"/>
                </a:cxn>
                <a:cxn ang="0">
                  <a:pos x="T4" y="T5"/>
                </a:cxn>
                <a:cxn ang="0">
                  <a:pos x="T6" y="T7"/>
                </a:cxn>
              </a:cxnLst>
              <a:rect l="0" t="0" r="r" b="b"/>
              <a:pathLst>
                <a:path w="1" h="17">
                  <a:moveTo>
                    <a:pt x="1" y="12"/>
                  </a:moveTo>
                  <a:cubicBezTo>
                    <a:pt x="1" y="9"/>
                    <a:pt x="1" y="5"/>
                    <a:pt x="1" y="0"/>
                  </a:cubicBezTo>
                  <a:cubicBezTo>
                    <a:pt x="1" y="5"/>
                    <a:pt x="0" y="10"/>
                    <a:pt x="0" y="14"/>
                  </a:cubicBezTo>
                  <a:cubicBezTo>
                    <a:pt x="0" y="15"/>
                    <a:pt x="1" y="17"/>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9" name="Freeform 20382"/>
            <p:cNvSpPr/>
            <p:nvPr/>
          </p:nvSpPr>
          <p:spPr bwMode="auto">
            <a:xfrm>
              <a:off x="8450263" y="4446588"/>
              <a:ext cx="4763" cy="4763"/>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1"/>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0" name="Freeform 20383"/>
            <p:cNvSpPr/>
            <p:nvPr/>
          </p:nvSpPr>
          <p:spPr bwMode="auto">
            <a:xfrm>
              <a:off x="8491538" y="4222750"/>
              <a:ext cx="3175" cy="317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1" name="Freeform 20384"/>
            <p:cNvSpPr/>
            <p:nvPr/>
          </p:nvSpPr>
          <p:spPr bwMode="auto">
            <a:xfrm>
              <a:off x="8450263" y="4398963"/>
              <a:ext cx="4763" cy="31750"/>
            </a:xfrm>
            <a:custGeom>
              <a:avLst/>
              <a:gdLst>
                <a:gd name="T0" fmla="*/ 0 w 1"/>
                <a:gd name="T1" fmla="*/ 1 h 9"/>
                <a:gd name="T2" fmla="*/ 0 w 1"/>
                <a:gd name="T3" fmla="*/ 9 h 9"/>
                <a:gd name="T4" fmla="*/ 1 w 1"/>
                <a:gd name="T5" fmla="*/ 0 h 9"/>
                <a:gd name="T6" fmla="*/ 0 w 1"/>
                <a:gd name="T7" fmla="*/ 1 h 9"/>
              </a:gdLst>
              <a:ahLst/>
              <a:cxnLst>
                <a:cxn ang="0">
                  <a:pos x="T0" y="T1"/>
                </a:cxn>
                <a:cxn ang="0">
                  <a:pos x="T2" y="T3"/>
                </a:cxn>
                <a:cxn ang="0">
                  <a:pos x="T4" y="T5"/>
                </a:cxn>
                <a:cxn ang="0">
                  <a:pos x="T6" y="T7"/>
                </a:cxn>
              </a:cxnLst>
              <a:rect l="0" t="0" r="r" b="b"/>
              <a:pathLst>
                <a:path w="1" h="9">
                  <a:moveTo>
                    <a:pt x="0" y="1"/>
                  </a:moveTo>
                  <a:cubicBezTo>
                    <a:pt x="0" y="4"/>
                    <a:pt x="0" y="7"/>
                    <a:pt x="0" y="9"/>
                  </a:cubicBezTo>
                  <a:cubicBezTo>
                    <a:pt x="0" y="6"/>
                    <a:pt x="0" y="3"/>
                    <a:pt x="1"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2" name="Freeform 20385"/>
            <p:cNvSpPr/>
            <p:nvPr/>
          </p:nvSpPr>
          <p:spPr bwMode="auto">
            <a:xfrm>
              <a:off x="8464551" y="4306888"/>
              <a:ext cx="6350" cy="20638"/>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3" name="Freeform 20386"/>
            <p:cNvSpPr/>
            <p:nvPr/>
          </p:nvSpPr>
          <p:spPr bwMode="auto">
            <a:xfrm>
              <a:off x="8455026" y="4443413"/>
              <a:ext cx="3175" cy="317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4" name="Freeform 20387"/>
            <p:cNvSpPr/>
            <p:nvPr/>
          </p:nvSpPr>
          <p:spPr bwMode="auto">
            <a:xfrm>
              <a:off x="8450263" y="4430713"/>
              <a:ext cx="4763" cy="15875"/>
            </a:xfrm>
            <a:custGeom>
              <a:avLst/>
              <a:gdLst>
                <a:gd name="T0" fmla="*/ 1 w 1"/>
                <a:gd name="T1" fmla="*/ 4 h 5"/>
                <a:gd name="T2" fmla="*/ 0 w 1"/>
                <a:gd name="T3" fmla="*/ 0 h 5"/>
                <a:gd name="T4" fmla="*/ 1 w 1"/>
                <a:gd name="T5" fmla="*/ 5 h 5"/>
                <a:gd name="T6" fmla="*/ 1 w 1"/>
                <a:gd name="T7" fmla="*/ 4 h 5"/>
              </a:gdLst>
              <a:ahLst/>
              <a:cxnLst>
                <a:cxn ang="0">
                  <a:pos x="T0" y="T1"/>
                </a:cxn>
                <a:cxn ang="0">
                  <a:pos x="T2" y="T3"/>
                </a:cxn>
                <a:cxn ang="0">
                  <a:pos x="T4" y="T5"/>
                </a:cxn>
                <a:cxn ang="0">
                  <a:pos x="T6" y="T7"/>
                </a:cxn>
              </a:cxnLst>
              <a:rect l="0" t="0" r="r" b="b"/>
              <a:pathLst>
                <a:path w="1" h="5">
                  <a:moveTo>
                    <a:pt x="1" y="4"/>
                  </a:moveTo>
                  <a:cubicBezTo>
                    <a:pt x="1" y="2"/>
                    <a:pt x="1" y="1"/>
                    <a:pt x="0" y="0"/>
                  </a:cubicBezTo>
                  <a:cubicBezTo>
                    <a:pt x="0" y="2"/>
                    <a:pt x="0" y="4"/>
                    <a:pt x="1" y="5"/>
                  </a:cubicBezTo>
                  <a:cubicBezTo>
                    <a:pt x="1" y="5"/>
                    <a:pt x="1"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5" name="Freeform 20388"/>
            <p:cNvSpPr/>
            <p:nvPr/>
          </p:nvSpPr>
          <p:spPr bwMode="auto">
            <a:xfrm>
              <a:off x="8450263" y="4140200"/>
              <a:ext cx="61913" cy="109538"/>
            </a:xfrm>
            <a:custGeom>
              <a:avLst/>
              <a:gdLst>
                <a:gd name="T0" fmla="*/ 9 w 18"/>
                <a:gd name="T1" fmla="*/ 8 h 32"/>
                <a:gd name="T2" fmla="*/ 2 w 18"/>
                <a:gd name="T3" fmla="*/ 24 h 32"/>
                <a:gd name="T4" fmla="*/ 12 w 18"/>
                <a:gd name="T5" fmla="*/ 24 h 32"/>
                <a:gd name="T6" fmla="*/ 14 w 18"/>
                <a:gd name="T7" fmla="*/ 16 h 32"/>
                <a:gd name="T8" fmla="*/ 6 w 18"/>
                <a:gd name="T9" fmla="*/ 24 h 32"/>
                <a:gd name="T10" fmla="*/ 13 w 18"/>
                <a:gd name="T11" fmla="*/ 13 h 32"/>
                <a:gd name="T12" fmla="*/ 14 w 18"/>
                <a:gd name="T13" fmla="*/ 0 h 32"/>
                <a:gd name="T14" fmla="*/ 10 w 18"/>
                <a:gd name="T15" fmla="*/ 9 h 32"/>
                <a:gd name="T16" fmla="*/ 9 w 18"/>
                <a:gd name="T1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2">
                  <a:moveTo>
                    <a:pt x="9" y="8"/>
                  </a:moveTo>
                  <a:cubicBezTo>
                    <a:pt x="10" y="9"/>
                    <a:pt x="7" y="18"/>
                    <a:pt x="2" y="24"/>
                  </a:cubicBezTo>
                  <a:cubicBezTo>
                    <a:pt x="0" y="32"/>
                    <a:pt x="7" y="29"/>
                    <a:pt x="12" y="24"/>
                  </a:cubicBezTo>
                  <a:cubicBezTo>
                    <a:pt x="12" y="24"/>
                    <a:pt x="11" y="24"/>
                    <a:pt x="14" y="16"/>
                  </a:cubicBezTo>
                  <a:cubicBezTo>
                    <a:pt x="11" y="18"/>
                    <a:pt x="4" y="31"/>
                    <a:pt x="6" y="24"/>
                  </a:cubicBezTo>
                  <a:cubicBezTo>
                    <a:pt x="10" y="15"/>
                    <a:pt x="10" y="17"/>
                    <a:pt x="13" y="13"/>
                  </a:cubicBezTo>
                  <a:cubicBezTo>
                    <a:pt x="9" y="16"/>
                    <a:pt x="18" y="0"/>
                    <a:pt x="14" y="0"/>
                  </a:cubicBezTo>
                  <a:cubicBezTo>
                    <a:pt x="13" y="3"/>
                    <a:pt x="11" y="6"/>
                    <a:pt x="10" y="9"/>
                  </a:cubicBezTo>
                  <a:cubicBezTo>
                    <a:pt x="10" y="9"/>
                    <a:pt x="11" y="5"/>
                    <a:pt x="9"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6" name="Freeform 20389"/>
            <p:cNvSpPr/>
            <p:nvPr/>
          </p:nvSpPr>
          <p:spPr bwMode="auto">
            <a:xfrm>
              <a:off x="8470901" y="4225925"/>
              <a:ext cx="23813" cy="53975"/>
            </a:xfrm>
            <a:custGeom>
              <a:avLst/>
              <a:gdLst>
                <a:gd name="T0" fmla="*/ 0 w 7"/>
                <a:gd name="T1" fmla="*/ 13 h 16"/>
                <a:gd name="T2" fmla="*/ 0 w 7"/>
                <a:gd name="T3" fmla="*/ 16 h 16"/>
                <a:gd name="T4" fmla="*/ 5 w 7"/>
                <a:gd name="T5" fmla="*/ 7 h 16"/>
                <a:gd name="T6" fmla="*/ 6 w 7"/>
                <a:gd name="T7" fmla="*/ 0 h 16"/>
                <a:gd name="T8" fmla="*/ 0 w 7"/>
                <a:gd name="T9" fmla="*/ 14 h 16"/>
                <a:gd name="T10" fmla="*/ 0 w 7"/>
                <a:gd name="T11" fmla="*/ 13 h 16"/>
              </a:gdLst>
              <a:ahLst/>
              <a:cxnLst>
                <a:cxn ang="0">
                  <a:pos x="T0" y="T1"/>
                </a:cxn>
                <a:cxn ang="0">
                  <a:pos x="T2" y="T3"/>
                </a:cxn>
                <a:cxn ang="0">
                  <a:pos x="T4" y="T5"/>
                </a:cxn>
                <a:cxn ang="0">
                  <a:pos x="T6" y="T7"/>
                </a:cxn>
                <a:cxn ang="0">
                  <a:pos x="T8" y="T9"/>
                </a:cxn>
                <a:cxn ang="0">
                  <a:pos x="T10" y="T11"/>
                </a:cxn>
              </a:cxnLst>
              <a:rect l="0" t="0" r="r" b="b"/>
              <a:pathLst>
                <a:path w="7" h="16">
                  <a:moveTo>
                    <a:pt x="0" y="13"/>
                  </a:moveTo>
                  <a:cubicBezTo>
                    <a:pt x="0" y="16"/>
                    <a:pt x="0" y="16"/>
                    <a:pt x="0" y="16"/>
                  </a:cubicBezTo>
                  <a:cubicBezTo>
                    <a:pt x="1" y="12"/>
                    <a:pt x="2" y="10"/>
                    <a:pt x="5" y="7"/>
                  </a:cubicBezTo>
                  <a:cubicBezTo>
                    <a:pt x="6" y="2"/>
                    <a:pt x="7" y="0"/>
                    <a:pt x="6" y="0"/>
                  </a:cubicBezTo>
                  <a:cubicBezTo>
                    <a:pt x="4" y="4"/>
                    <a:pt x="2" y="9"/>
                    <a:pt x="0" y="14"/>
                  </a:cubicBez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7" name="Freeform 20390"/>
            <p:cNvSpPr/>
            <p:nvPr/>
          </p:nvSpPr>
          <p:spPr bwMode="auto">
            <a:xfrm>
              <a:off x="8447088" y="4279900"/>
              <a:ext cx="23813" cy="82550"/>
            </a:xfrm>
            <a:custGeom>
              <a:avLst/>
              <a:gdLst>
                <a:gd name="T0" fmla="*/ 4 w 7"/>
                <a:gd name="T1" fmla="*/ 13 h 24"/>
                <a:gd name="T2" fmla="*/ 1 w 7"/>
                <a:gd name="T3" fmla="*/ 7 h 24"/>
                <a:gd name="T4" fmla="*/ 1 w 7"/>
                <a:gd name="T5" fmla="*/ 20 h 24"/>
                <a:gd name="T6" fmla="*/ 4 w 7"/>
                <a:gd name="T7" fmla="*/ 13 h 24"/>
                <a:gd name="T8" fmla="*/ 3 w 7"/>
                <a:gd name="T9" fmla="*/ 21 h 24"/>
                <a:gd name="T10" fmla="*/ 5 w 7"/>
                <a:gd name="T11" fmla="*/ 14 h 24"/>
                <a:gd name="T12" fmla="*/ 5 w 7"/>
                <a:gd name="T13" fmla="*/ 14 h 24"/>
                <a:gd name="T14" fmla="*/ 5 w 7"/>
                <a:gd name="T15" fmla="*/ 14 h 24"/>
                <a:gd name="T16" fmla="*/ 5 w 7"/>
                <a:gd name="T17" fmla="*/ 14 h 24"/>
                <a:gd name="T18" fmla="*/ 5 w 7"/>
                <a:gd name="T19" fmla="*/ 14 h 24"/>
                <a:gd name="T20" fmla="*/ 5 w 7"/>
                <a:gd name="T21" fmla="*/ 14 h 24"/>
                <a:gd name="T22" fmla="*/ 4 w 7"/>
                <a:gd name="T23" fmla="*/ 13 h 24"/>
                <a:gd name="T24" fmla="*/ 5 w 7"/>
                <a:gd name="T25" fmla="*/ 14 h 24"/>
                <a:gd name="T26" fmla="*/ 5 w 7"/>
                <a:gd name="T27" fmla="*/ 14 h 24"/>
                <a:gd name="T28" fmla="*/ 5 w 7"/>
                <a:gd name="T29" fmla="*/ 14 h 24"/>
                <a:gd name="T30" fmla="*/ 6 w 7"/>
                <a:gd name="T31" fmla="*/ 6 h 24"/>
                <a:gd name="T32" fmla="*/ 6 w 7"/>
                <a:gd name="T33" fmla="*/ 2 h 24"/>
                <a:gd name="T34" fmla="*/ 7 w 7"/>
                <a:gd name="T35" fmla="*/ 0 h 24"/>
                <a:gd name="T36" fmla="*/ 6 w 7"/>
                <a:gd name="T37" fmla="*/ 1 h 24"/>
                <a:gd name="T38" fmla="*/ 5 w 7"/>
                <a:gd name="T39" fmla="*/ 4 h 24"/>
                <a:gd name="T40" fmla="*/ 4 w 7"/>
                <a:gd name="T41"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24">
                  <a:moveTo>
                    <a:pt x="4" y="13"/>
                  </a:moveTo>
                  <a:cubicBezTo>
                    <a:pt x="3" y="10"/>
                    <a:pt x="3" y="2"/>
                    <a:pt x="1" y="7"/>
                  </a:cubicBezTo>
                  <a:cubicBezTo>
                    <a:pt x="0" y="16"/>
                    <a:pt x="1" y="14"/>
                    <a:pt x="1" y="20"/>
                  </a:cubicBezTo>
                  <a:cubicBezTo>
                    <a:pt x="3" y="4"/>
                    <a:pt x="1" y="24"/>
                    <a:pt x="4" y="13"/>
                  </a:cubicBezTo>
                  <a:cubicBezTo>
                    <a:pt x="4" y="16"/>
                    <a:pt x="4" y="19"/>
                    <a:pt x="3" y="21"/>
                  </a:cubicBezTo>
                  <a:cubicBezTo>
                    <a:pt x="4" y="19"/>
                    <a:pt x="4" y="16"/>
                    <a:pt x="5" y="14"/>
                  </a:cubicBezTo>
                  <a:cubicBezTo>
                    <a:pt x="5" y="14"/>
                    <a:pt x="5" y="14"/>
                    <a:pt x="5" y="14"/>
                  </a:cubicBezTo>
                  <a:cubicBezTo>
                    <a:pt x="5" y="14"/>
                    <a:pt x="5" y="14"/>
                    <a:pt x="5" y="14"/>
                  </a:cubicBezTo>
                  <a:cubicBezTo>
                    <a:pt x="5" y="14"/>
                    <a:pt x="5" y="14"/>
                    <a:pt x="5" y="14"/>
                  </a:cubicBezTo>
                  <a:cubicBezTo>
                    <a:pt x="5" y="15"/>
                    <a:pt x="5" y="15"/>
                    <a:pt x="5" y="14"/>
                  </a:cubicBezTo>
                  <a:cubicBezTo>
                    <a:pt x="5" y="14"/>
                    <a:pt x="5" y="14"/>
                    <a:pt x="5" y="14"/>
                  </a:cubicBezTo>
                  <a:cubicBezTo>
                    <a:pt x="5" y="14"/>
                    <a:pt x="4" y="13"/>
                    <a:pt x="4" y="13"/>
                  </a:cubicBezTo>
                  <a:cubicBezTo>
                    <a:pt x="5" y="9"/>
                    <a:pt x="5" y="12"/>
                    <a:pt x="5" y="14"/>
                  </a:cubicBezTo>
                  <a:cubicBezTo>
                    <a:pt x="5" y="14"/>
                    <a:pt x="5" y="14"/>
                    <a:pt x="5" y="14"/>
                  </a:cubicBezTo>
                  <a:cubicBezTo>
                    <a:pt x="5" y="14"/>
                    <a:pt x="5" y="14"/>
                    <a:pt x="5" y="14"/>
                  </a:cubicBezTo>
                  <a:cubicBezTo>
                    <a:pt x="6" y="6"/>
                    <a:pt x="6" y="6"/>
                    <a:pt x="6" y="6"/>
                  </a:cubicBezTo>
                  <a:cubicBezTo>
                    <a:pt x="6" y="2"/>
                    <a:pt x="6" y="2"/>
                    <a:pt x="6" y="2"/>
                  </a:cubicBezTo>
                  <a:cubicBezTo>
                    <a:pt x="6" y="1"/>
                    <a:pt x="6" y="1"/>
                    <a:pt x="7" y="0"/>
                  </a:cubicBezTo>
                  <a:cubicBezTo>
                    <a:pt x="6" y="0"/>
                    <a:pt x="6" y="1"/>
                    <a:pt x="6" y="1"/>
                  </a:cubicBezTo>
                  <a:cubicBezTo>
                    <a:pt x="6" y="2"/>
                    <a:pt x="6" y="3"/>
                    <a:pt x="5" y="4"/>
                  </a:cubicBezTo>
                  <a:cubicBezTo>
                    <a:pt x="5" y="7"/>
                    <a:pt x="5" y="9"/>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8" name="Freeform 20391"/>
            <p:cNvSpPr/>
            <p:nvPr/>
          </p:nvSpPr>
          <p:spPr bwMode="auto">
            <a:xfrm>
              <a:off x="8420101" y="4583113"/>
              <a:ext cx="3175" cy="7938"/>
            </a:xfrm>
            <a:custGeom>
              <a:avLst/>
              <a:gdLst>
                <a:gd name="T0" fmla="*/ 0 w 1"/>
                <a:gd name="T1" fmla="*/ 2 h 2"/>
                <a:gd name="T2" fmla="*/ 1 w 1"/>
                <a:gd name="T3" fmla="*/ 2 h 2"/>
                <a:gd name="T4" fmla="*/ 0 w 1"/>
                <a:gd name="T5" fmla="*/ 2 h 2"/>
              </a:gdLst>
              <a:ahLst/>
              <a:cxnLst>
                <a:cxn ang="0">
                  <a:pos x="T0" y="T1"/>
                </a:cxn>
                <a:cxn ang="0">
                  <a:pos x="T2" y="T3"/>
                </a:cxn>
                <a:cxn ang="0">
                  <a:pos x="T4" y="T5"/>
                </a:cxn>
              </a:cxnLst>
              <a:rect l="0" t="0" r="r" b="b"/>
              <a:pathLst>
                <a:path w="1" h="2">
                  <a:moveTo>
                    <a:pt x="0" y="2"/>
                  </a:moveTo>
                  <a:cubicBezTo>
                    <a:pt x="0" y="2"/>
                    <a:pt x="0" y="2"/>
                    <a:pt x="1" y="2"/>
                  </a:cubicBezTo>
                  <a:cubicBezTo>
                    <a:pt x="0" y="1"/>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9" name="Freeform 20392"/>
            <p:cNvSpPr/>
            <p:nvPr/>
          </p:nvSpPr>
          <p:spPr bwMode="auto">
            <a:xfrm>
              <a:off x="8423276" y="4538663"/>
              <a:ext cx="14288" cy="79375"/>
            </a:xfrm>
            <a:custGeom>
              <a:avLst/>
              <a:gdLst>
                <a:gd name="T0" fmla="*/ 0 w 4"/>
                <a:gd name="T1" fmla="*/ 9 h 23"/>
                <a:gd name="T2" fmla="*/ 1 w 4"/>
                <a:gd name="T3" fmla="*/ 15 h 23"/>
                <a:gd name="T4" fmla="*/ 0 w 4"/>
                <a:gd name="T5" fmla="*/ 15 h 23"/>
                <a:gd name="T6" fmla="*/ 2 w 4"/>
                <a:gd name="T7" fmla="*/ 16 h 23"/>
                <a:gd name="T8" fmla="*/ 1 w 4"/>
                <a:gd name="T9" fmla="*/ 15 h 23"/>
                <a:gd name="T10" fmla="*/ 4 w 4"/>
                <a:gd name="T11" fmla="*/ 1 h 23"/>
                <a:gd name="T12" fmla="*/ 0 w 4"/>
                <a:gd name="T13" fmla="*/ 9 h 23"/>
              </a:gdLst>
              <a:ahLst/>
              <a:cxnLst>
                <a:cxn ang="0">
                  <a:pos x="T0" y="T1"/>
                </a:cxn>
                <a:cxn ang="0">
                  <a:pos x="T2" y="T3"/>
                </a:cxn>
                <a:cxn ang="0">
                  <a:pos x="T4" y="T5"/>
                </a:cxn>
                <a:cxn ang="0">
                  <a:pos x="T6" y="T7"/>
                </a:cxn>
                <a:cxn ang="0">
                  <a:pos x="T8" y="T9"/>
                </a:cxn>
                <a:cxn ang="0">
                  <a:pos x="T10" y="T11"/>
                </a:cxn>
                <a:cxn ang="0">
                  <a:pos x="T12" y="T13"/>
                </a:cxn>
              </a:cxnLst>
              <a:rect l="0" t="0" r="r" b="b"/>
              <a:pathLst>
                <a:path w="4" h="23">
                  <a:moveTo>
                    <a:pt x="0" y="9"/>
                  </a:moveTo>
                  <a:cubicBezTo>
                    <a:pt x="0" y="10"/>
                    <a:pt x="1" y="11"/>
                    <a:pt x="1" y="15"/>
                  </a:cubicBezTo>
                  <a:cubicBezTo>
                    <a:pt x="1" y="18"/>
                    <a:pt x="0" y="15"/>
                    <a:pt x="0" y="15"/>
                  </a:cubicBezTo>
                  <a:cubicBezTo>
                    <a:pt x="0" y="17"/>
                    <a:pt x="1" y="23"/>
                    <a:pt x="2" y="16"/>
                  </a:cubicBezTo>
                  <a:cubicBezTo>
                    <a:pt x="1" y="15"/>
                    <a:pt x="1" y="15"/>
                    <a:pt x="1" y="15"/>
                  </a:cubicBezTo>
                  <a:cubicBezTo>
                    <a:pt x="2" y="8"/>
                    <a:pt x="4" y="0"/>
                    <a:pt x="4" y="1"/>
                  </a:cubicBezTo>
                  <a:cubicBezTo>
                    <a:pt x="3" y="3"/>
                    <a:pt x="2" y="5"/>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0" name="Freeform 20393"/>
            <p:cNvSpPr/>
            <p:nvPr/>
          </p:nvSpPr>
          <p:spPr bwMode="auto">
            <a:xfrm>
              <a:off x="8431213" y="4398963"/>
              <a:ext cx="6350" cy="47625"/>
            </a:xfrm>
            <a:custGeom>
              <a:avLst/>
              <a:gdLst>
                <a:gd name="T0" fmla="*/ 2 w 2"/>
                <a:gd name="T1" fmla="*/ 13 h 14"/>
                <a:gd name="T2" fmla="*/ 2 w 2"/>
                <a:gd name="T3" fmla="*/ 0 h 14"/>
                <a:gd name="T4" fmla="*/ 0 w 2"/>
                <a:gd name="T5" fmla="*/ 6 h 14"/>
                <a:gd name="T6" fmla="*/ 1 w 2"/>
                <a:gd name="T7" fmla="*/ 6 h 14"/>
                <a:gd name="T8" fmla="*/ 2 w 2"/>
                <a:gd name="T9" fmla="*/ 13 h 14"/>
              </a:gdLst>
              <a:ahLst/>
              <a:cxnLst>
                <a:cxn ang="0">
                  <a:pos x="T0" y="T1"/>
                </a:cxn>
                <a:cxn ang="0">
                  <a:pos x="T2" y="T3"/>
                </a:cxn>
                <a:cxn ang="0">
                  <a:pos x="T4" y="T5"/>
                </a:cxn>
                <a:cxn ang="0">
                  <a:pos x="T6" y="T7"/>
                </a:cxn>
                <a:cxn ang="0">
                  <a:pos x="T8" y="T9"/>
                </a:cxn>
              </a:cxnLst>
              <a:rect l="0" t="0" r="r" b="b"/>
              <a:pathLst>
                <a:path w="2" h="14">
                  <a:moveTo>
                    <a:pt x="2" y="13"/>
                  </a:moveTo>
                  <a:cubicBezTo>
                    <a:pt x="2" y="0"/>
                    <a:pt x="2" y="0"/>
                    <a:pt x="2" y="0"/>
                  </a:cubicBezTo>
                  <a:cubicBezTo>
                    <a:pt x="0" y="6"/>
                    <a:pt x="0" y="6"/>
                    <a:pt x="0" y="6"/>
                  </a:cubicBezTo>
                  <a:cubicBezTo>
                    <a:pt x="1" y="6"/>
                    <a:pt x="1" y="6"/>
                    <a:pt x="1" y="6"/>
                  </a:cubicBezTo>
                  <a:cubicBezTo>
                    <a:pt x="0" y="14"/>
                    <a:pt x="1" y="12"/>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1" name="Freeform 20394"/>
            <p:cNvSpPr/>
            <p:nvPr/>
          </p:nvSpPr>
          <p:spPr bwMode="auto">
            <a:xfrm>
              <a:off x="8497888" y="4202113"/>
              <a:ext cx="7938" cy="23813"/>
            </a:xfrm>
            <a:custGeom>
              <a:avLst/>
              <a:gdLst>
                <a:gd name="T0" fmla="*/ 0 w 2"/>
                <a:gd name="T1" fmla="*/ 5 h 7"/>
                <a:gd name="T2" fmla="*/ 1 w 2"/>
                <a:gd name="T3" fmla="*/ 7 h 7"/>
                <a:gd name="T4" fmla="*/ 2 w 2"/>
                <a:gd name="T5" fmla="*/ 0 h 7"/>
                <a:gd name="T6" fmla="*/ 0 w 2"/>
                <a:gd name="T7" fmla="*/ 5 h 7"/>
              </a:gdLst>
              <a:ahLst/>
              <a:cxnLst>
                <a:cxn ang="0">
                  <a:pos x="T0" y="T1"/>
                </a:cxn>
                <a:cxn ang="0">
                  <a:pos x="T2" y="T3"/>
                </a:cxn>
                <a:cxn ang="0">
                  <a:pos x="T4" y="T5"/>
                </a:cxn>
                <a:cxn ang="0">
                  <a:pos x="T6" y="T7"/>
                </a:cxn>
              </a:cxnLst>
              <a:rect l="0" t="0" r="r" b="b"/>
              <a:pathLst>
                <a:path w="2" h="7">
                  <a:moveTo>
                    <a:pt x="0" y="5"/>
                  </a:moveTo>
                  <a:cubicBezTo>
                    <a:pt x="1" y="7"/>
                    <a:pt x="1" y="7"/>
                    <a:pt x="1" y="7"/>
                  </a:cubicBezTo>
                  <a:cubicBezTo>
                    <a:pt x="1" y="5"/>
                    <a:pt x="2" y="2"/>
                    <a:pt x="2" y="0"/>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2" name="Freeform 20395"/>
            <p:cNvSpPr/>
            <p:nvPr/>
          </p:nvSpPr>
          <p:spPr bwMode="auto">
            <a:xfrm>
              <a:off x="8526463" y="4160838"/>
              <a:ext cx="6350" cy="14288"/>
            </a:xfrm>
            <a:custGeom>
              <a:avLst/>
              <a:gdLst>
                <a:gd name="T0" fmla="*/ 0 w 4"/>
                <a:gd name="T1" fmla="*/ 7 h 9"/>
                <a:gd name="T2" fmla="*/ 2 w 4"/>
                <a:gd name="T3" fmla="*/ 9 h 9"/>
                <a:gd name="T4" fmla="*/ 4 w 4"/>
                <a:gd name="T5" fmla="*/ 0 h 9"/>
                <a:gd name="T6" fmla="*/ 0 w 4"/>
                <a:gd name="T7" fmla="*/ 7 h 9"/>
              </a:gdLst>
              <a:ahLst/>
              <a:cxnLst>
                <a:cxn ang="0">
                  <a:pos x="T0" y="T1"/>
                </a:cxn>
                <a:cxn ang="0">
                  <a:pos x="T2" y="T3"/>
                </a:cxn>
                <a:cxn ang="0">
                  <a:pos x="T4" y="T5"/>
                </a:cxn>
                <a:cxn ang="0">
                  <a:pos x="T6" y="T7"/>
                </a:cxn>
              </a:cxnLst>
              <a:rect l="0" t="0" r="r" b="b"/>
              <a:pathLst>
                <a:path w="4" h="9">
                  <a:moveTo>
                    <a:pt x="0" y="7"/>
                  </a:moveTo>
                  <a:lnTo>
                    <a:pt x="2" y="9"/>
                  </a:lnTo>
                  <a:lnTo>
                    <a:pt x="4"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3" name="Freeform 20396"/>
            <p:cNvSpPr/>
            <p:nvPr/>
          </p:nvSpPr>
          <p:spPr bwMode="auto">
            <a:xfrm>
              <a:off x="7913688" y="3613150"/>
              <a:ext cx="3175" cy="12700"/>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4" name="Freeform 20397"/>
            <p:cNvSpPr/>
            <p:nvPr/>
          </p:nvSpPr>
          <p:spPr bwMode="auto">
            <a:xfrm>
              <a:off x="7904163" y="3517900"/>
              <a:ext cx="3175" cy="6350"/>
            </a:xfrm>
            <a:custGeom>
              <a:avLst/>
              <a:gdLst>
                <a:gd name="T0" fmla="*/ 0 w 1"/>
                <a:gd name="T1" fmla="*/ 0 h 2"/>
                <a:gd name="T2" fmla="*/ 0 w 1"/>
                <a:gd name="T3" fmla="*/ 0 h 2"/>
                <a:gd name="T4" fmla="*/ 0 w 1"/>
                <a:gd name="T5" fmla="*/ 0 h 2"/>
              </a:gdLst>
              <a:ahLst/>
              <a:cxnLst>
                <a:cxn ang="0">
                  <a:pos x="T0" y="T1"/>
                </a:cxn>
                <a:cxn ang="0">
                  <a:pos x="T2" y="T3"/>
                </a:cxn>
                <a:cxn ang="0">
                  <a:pos x="T4" y="T5"/>
                </a:cxn>
              </a:cxnLst>
              <a:rect l="0" t="0" r="r" b="b"/>
              <a:pathLst>
                <a:path w="1" h="2">
                  <a:moveTo>
                    <a:pt x="0" y="0"/>
                  </a:moveTo>
                  <a:cubicBezTo>
                    <a:pt x="0" y="0"/>
                    <a:pt x="0" y="0"/>
                    <a:pt x="0" y="0"/>
                  </a:cubicBezTo>
                  <a:cubicBezTo>
                    <a:pt x="0" y="1"/>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5" name="Freeform 20398"/>
            <p:cNvSpPr/>
            <p:nvPr/>
          </p:nvSpPr>
          <p:spPr bwMode="auto">
            <a:xfrm>
              <a:off x="8491538" y="3363913"/>
              <a:ext cx="11113" cy="68263"/>
            </a:xfrm>
            <a:custGeom>
              <a:avLst/>
              <a:gdLst>
                <a:gd name="T0" fmla="*/ 1 w 3"/>
                <a:gd name="T1" fmla="*/ 20 h 20"/>
                <a:gd name="T2" fmla="*/ 1 w 3"/>
                <a:gd name="T3" fmla="*/ 19 h 20"/>
                <a:gd name="T4" fmla="*/ 1 w 3"/>
                <a:gd name="T5" fmla="*/ 17 h 20"/>
                <a:gd name="T6" fmla="*/ 2 w 3"/>
                <a:gd name="T7" fmla="*/ 14 h 20"/>
                <a:gd name="T8" fmla="*/ 2 w 3"/>
                <a:gd name="T9" fmla="*/ 7 h 20"/>
                <a:gd name="T10" fmla="*/ 2 w 3"/>
                <a:gd name="T11" fmla="*/ 1 h 20"/>
                <a:gd name="T12" fmla="*/ 0 w 3"/>
                <a:gd name="T13" fmla="*/ 5 h 20"/>
                <a:gd name="T14" fmla="*/ 1 w 3"/>
                <a:gd name="T15" fmla="*/ 14 h 20"/>
                <a:gd name="T16" fmla="*/ 1 w 3"/>
                <a:gd name="T17" fmla="*/ 18 h 20"/>
                <a:gd name="T18" fmla="*/ 1 w 3"/>
                <a:gd name="T19" fmla="*/ 19 h 20"/>
                <a:gd name="T20" fmla="*/ 1 w 3"/>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0">
                  <a:moveTo>
                    <a:pt x="1" y="20"/>
                  </a:moveTo>
                  <a:cubicBezTo>
                    <a:pt x="1" y="20"/>
                    <a:pt x="1" y="20"/>
                    <a:pt x="1" y="19"/>
                  </a:cubicBezTo>
                  <a:cubicBezTo>
                    <a:pt x="1" y="17"/>
                    <a:pt x="1" y="17"/>
                    <a:pt x="1" y="17"/>
                  </a:cubicBezTo>
                  <a:cubicBezTo>
                    <a:pt x="1" y="16"/>
                    <a:pt x="2" y="15"/>
                    <a:pt x="2" y="14"/>
                  </a:cubicBezTo>
                  <a:cubicBezTo>
                    <a:pt x="2" y="11"/>
                    <a:pt x="2" y="9"/>
                    <a:pt x="2" y="7"/>
                  </a:cubicBezTo>
                  <a:cubicBezTo>
                    <a:pt x="3" y="3"/>
                    <a:pt x="3" y="0"/>
                    <a:pt x="2" y="1"/>
                  </a:cubicBezTo>
                  <a:cubicBezTo>
                    <a:pt x="1" y="3"/>
                    <a:pt x="1" y="4"/>
                    <a:pt x="0" y="5"/>
                  </a:cubicBezTo>
                  <a:cubicBezTo>
                    <a:pt x="1" y="8"/>
                    <a:pt x="1" y="11"/>
                    <a:pt x="1" y="14"/>
                  </a:cubicBezTo>
                  <a:cubicBezTo>
                    <a:pt x="1" y="15"/>
                    <a:pt x="1" y="16"/>
                    <a:pt x="1" y="18"/>
                  </a:cubicBezTo>
                  <a:cubicBezTo>
                    <a:pt x="1" y="18"/>
                    <a:pt x="1" y="19"/>
                    <a:pt x="1" y="19"/>
                  </a:cubicBezTo>
                  <a:cubicBezTo>
                    <a:pt x="1" y="20"/>
                    <a:pt x="1" y="2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6" name="Freeform 20399"/>
            <p:cNvSpPr/>
            <p:nvPr/>
          </p:nvSpPr>
          <p:spPr bwMode="auto">
            <a:xfrm>
              <a:off x="8091488" y="3514725"/>
              <a:ext cx="9525" cy="19050"/>
            </a:xfrm>
            <a:custGeom>
              <a:avLst/>
              <a:gdLst>
                <a:gd name="T0" fmla="*/ 1 w 3"/>
                <a:gd name="T1" fmla="*/ 0 h 6"/>
                <a:gd name="T2" fmla="*/ 0 w 3"/>
                <a:gd name="T3" fmla="*/ 2 h 6"/>
                <a:gd name="T4" fmla="*/ 3 w 3"/>
                <a:gd name="T5" fmla="*/ 6 h 6"/>
                <a:gd name="T6" fmla="*/ 1 w 3"/>
                <a:gd name="T7" fmla="*/ 0 h 6"/>
              </a:gdLst>
              <a:ahLst/>
              <a:cxnLst>
                <a:cxn ang="0">
                  <a:pos x="T0" y="T1"/>
                </a:cxn>
                <a:cxn ang="0">
                  <a:pos x="T2" y="T3"/>
                </a:cxn>
                <a:cxn ang="0">
                  <a:pos x="T4" y="T5"/>
                </a:cxn>
                <a:cxn ang="0">
                  <a:pos x="T6" y="T7"/>
                </a:cxn>
              </a:cxnLst>
              <a:rect l="0" t="0" r="r" b="b"/>
              <a:pathLst>
                <a:path w="3" h="6">
                  <a:moveTo>
                    <a:pt x="1" y="0"/>
                  </a:moveTo>
                  <a:cubicBezTo>
                    <a:pt x="1" y="1"/>
                    <a:pt x="1" y="1"/>
                    <a:pt x="0" y="2"/>
                  </a:cubicBezTo>
                  <a:cubicBezTo>
                    <a:pt x="1" y="3"/>
                    <a:pt x="2" y="4"/>
                    <a:pt x="3" y="6"/>
                  </a:cubicBezTo>
                  <a:cubicBezTo>
                    <a:pt x="2" y="4"/>
                    <a:pt x="1" y="2"/>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7" name="Freeform 20400"/>
            <p:cNvSpPr/>
            <p:nvPr/>
          </p:nvSpPr>
          <p:spPr bwMode="auto">
            <a:xfrm>
              <a:off x="8067676" y="3479800"/>
              <a:ext cx="0" cy="23813"/>
            </a:xfrm>
            <a:custGeom>
              <a:avLst/>
              <a:gdLst>
                <a:gd name="T0" fmla="*/ 7 h 7"/>
                <a:gd name="T1" fmla="*/ 0 h 7"/>
                <a:gd name="T2" fmla="*/ 7 h 7"/>
              </a:gdLst>
              <a:ahLst/>
              <a:cxnLst>
                <a:cxn ang="0">
                  <a:pos x="0" y="T0"/>
                </a:cxn>
                <a:cxn ang="0">
                  <a:pos x="0" y="T1"/>
                </a:cxn>
                <a:cxn ang="0">
                  <a:pos x="0" y="T2"/>
                </a:cxn>
              </a:cxnLst>
              <a:rect l="0" t="0" r="r" b="b"/>
              <a:pathLst>
                <a:path h="7">
                  <a:moveTo>
                    <a:pt x="0" y="7"/>
                  </a:moveTo>
                  <a:cubicBezTo>
                    <a:pt x="0" y="0"/>
                    <a:pt x="0" y="0"/>
                    <a:pt x="0" y="0"/>
                  </a:cubicBezTo>
                  <a:cubicBezTo>
                    <a:pt x="0" y="1"/>
                    <a:pt x="0"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8" name="Freeform 20401"/>
            <p:cNvSpPr/>
            <p:nvPr/>
          </p:nvSpPr>
          <p:spPr bwMode="auto">
            <a:xfrm>
              <a:off x="7666038" y="3725863"/>
              <a:ext cx="14288" cy="15875"/>
            </a:xfrm>
            <a:custGeom>
              <a:avLst/>
              <a:gdLst>
                <a:gd name="T0" fmla="*/ 4 w 4"/>
                <a:gd name="T1" fmla="*/ 2 h 5"/>
                <a:gd name="T2" fmla="*/ 0 w 4"/>
                <a:gd name="T3" fmla="*/ 0 h 5"/>
                <a:gd name="T4" fmla="*/ 4 w 4"/>
                <a:gd name="T5" fmla="*/ 2 h 5"/>
              </a:gdLst>
              <a:ahLst/>
              <a:cxnLst>
                <a:cxn ang="0">
                  <a:pos x="T0" y="T1"/>
                </a:cxn>
                <a:cxn ang="0">
                  <a:pos x="T2" y="T3"/>
                </a:cxn>
                <a:cxn ang="0">
                  <a:pos x="T4" y="T5"/>
                </a:cxn>
              </a:cxnLst>
              <a:rect l="0" t="0" r="r" b="b"/>
              <a:pathLst>
                <a:path w="4" h="5">
                  <a:moveTo>
                    <a:pt x="4" y="2"/>
                  </a:moveTo>
                  <a:cubicBezTo>
                    <a:pt x="0" y="0"/>
                    <a:pt x="0" y="0"/>
                    <a:pt x="0" y="0"/>
                  </a:cubicBezTo>
                  <a:cubicBezTo>
                    <a:pt x="4" y="5"/>
                    <a:pt x="3" y="3"/>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9" name="Freeform 20402"/>
            <p:cNvSpPr/>
            <p:nvPr/>
          </p:nvSpPr>
          <p:spPr bwMode="auto">
            <a:xfrm>
              <a:off x="8589963" y="3678238"/>
              <a:ext cx="47625" cy="19050"/>
            </a:xfrm>
            <a:custGeom>
              <a:avLst/>
              <a:gdLst>
                <a:gd name="T0" fmla="*/ 14 w 14"/>
                <a:gd name="T1" fmla="*/ 0 h 6"/>
                <a:gd name="T2" fmla="*/ 8 w 14"/>
                <a:gd name="T3" fmla="*/ 2 h 6"/>
                <a:gd name="T4" fmla="*/ 5 w 14"/>
                <a:gd name="T5" fmla="*/ 3 h 6"/>
                <a:gd name="T6" fmla="*/ 0 w 14"/>
                <a:gd name="T7" fmla="*/ 6 h 6"/>
                <a:gd name="T8" fmla="*/ 8 w 14"/>
                <a:gd name="T9" fmla="*/ 3 h 6"/>
                <a:gd name="T10" fmla="*/ 9 w 14"/>
                <a:gd name="T11" fmla="*/ 3 h 6"/>
                <a:gd name="T12" fmla="*/ 10 w 14"/>
                <a:gd name="T13" fmla="*/ 2 h 6"/>
                <a:gd name="T14" fmla="*/ 11 w 14"/>
                <a:gd name="T15" fmla="*/ 1 h 6"/>
                <a:gd name="T16" fmla="*/ 14 w 14"/>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6">
                  <a:moveTo>
                    <a:pt x="14" y="0"/>
                  </a:moveTo>
                  <a:cubicBezTo>
                    <a:pt x="12" y="0"/>
                    <a:pt x="10" y="1"/>
                    <a:pt x="8" y="2"/>
                  </a:cubicBezTo>
                  <a:cubicBezTo>
                    <a:pt x="7" y="2"/>
                    <a:pt x="6" y="3"/>
                    <a:pt x="5" y="3"/>
                  </a:cubicBezTo>
                  <a:cubicBezTo>
                    <a:pt x="3" y="4"/>
                    <a:pt x="1" y="5"/>
                    <a:pt x="0" y="6"/>
                  </a:cubicBezTo>
                  <a:cubicBezTo>
                    <a:pt x="3" y="5"/>
                    <a:pt x="6" y="4"/>
                    <a:pt x="8" y="3"/>
                  </a:cubicBezTo>
                  <a:cubicBezTo>
                    <a:pt x="8" y="3"/>
                    <a:pt x="8" y="3"/>
                    <a:pt x="9" y="3"/>
                  </a:cubicBezTo>
                  <a:cubicBezTo>
                    <a:pt x="9" y="3"/>
                    <a:pt x="9" y="2"/>
                    <a:pt x="10" y="2"/>
                  </a:cubicBezTo>
                  <a:cubicBezTo>
                    <a:pt x="10" y="2"/>
                    <a:pt x="11" y="2"/>
                    <a:pt x="11" y="1"/>
                  </a:cubicBezTo>
                  <a:cubicBezTo>
                    <a:pt x="12" y="1"/>
                    <a:pt x="13"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0" name="Freeform 20403"/>
            <p:cNvSpPr/>
            <p:nvPr/>
          </p:nvSpPr>
          <p:spPr bwMode="auto">
            <a:xfrm>
              <a:off x="7850188" y="3582988"/>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2"/>
                    <a:pt x="1" y="3"/>
                    <a:pt x="1" y="3"/>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1" name="Freeform 20404"/>
            <p:cNvSpPr/>
            <p:nvPr/>
          </p:nvSpPr>
          <p:spPr bwMode="auto">
            <a:xfrm>
              <a:off x="8545513" y="3697288"/>
              <a:ext cx="44450" cy="31750"/>
            </a:xfrm>
            <a:custGeom>
              <a:avLst/>
              <a:gdLst>
                <a:gd name="T0" fmla="*/ 0 w 13"/>
                <a:gd name="T1" fmla="*/ 9 h 9"/>
                <a:gd name="T2" fmla="*/ 3 w 13"/>
                <a:gd name="T3" fmla="*/ 8 h 9"/>
                <a:gd name="T4" fmla="*/ 13 w 13"/>
                <a:gd name="T5" fmla="*/ 0 h 9"/>
                <a:gd name="T6" fmla="*/ 6 w 13"/>
                <a:gd name="T7" fmla="*/ 4 h 9"/>
                <a:gd name="T8" fmla="*/ 0 w 13"/>
                <a:gd name="T9" fmla="*/ 9 h 9"/>
              </a:gdLst>
              <a:ahLst/>
              <a:cxnLst>
                <a:cxn ang="0">
                  <a:pos x="T0" y="T1"/>
                </a:cxn>
                <a:cxn ang="0">
                  <a:pos x="T2" y="T3"/>
                </a:cxn>
                <a:cxn ang="0">
                  <a:pos x="T4" y="T5"/>
                </a:cxn>
                <a:cxn ang="0">
                  <a:pos x="T6" y="T7"/>
                </a:cxn>
                <a:cxn ang="0">
                  <a:pos x="T8" y="T9"/>
                </a:cxn>
              </a:cxnLst>
              <a:rect l="0" t="0" r="r" b="b"/>
              <a:pathLst>
                <a:path w="13" h="9">
                  <a:moveTo>
                    <a:pt x="0" y="9"/>
                  </a:moveTo>
                  <a:cubicBezTo>
                    <a:pt x="1" y="9"/>
                    <a:pt x="2" y="8"/>
                    <a:pt x="3" y="8"/>
                  </a:cubicBezTo>
                  <a:cubicBezTo>
                    <a:pt x="6" y="5"/>
                    <a:pt x="9" y="3"/>
                    <a:pt x="13" y="0"/>
                  </a:cubicBezTo>
                  <a:cubicBezTo>
                    <a:pt x="11" y="1"/>
                    <a:pt x="8" y="2"/>
                    <a:pt x="6" y="4"/>
                  </a:cubicBezTo>
                  <a:cubicBezTo>
                    <a:pt x="4" y="5"/>
                    <a:pt x="2" y="7"/>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2" name="Freeform 20405"/>
            <p:cNvSpPr/>
            <p:nvPr/>
          </p:nvSpPr>
          <p:spPr bwMode="auto">
            <a:xfrm>
              <a:off x="7812088" y="4383088"/>
              <a:ext cx="3175" cy="6350"/>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1" y="2"/>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3" name="Freeform 20406"/>
            <p:cNvSpPr/>
            <p:nvPr/>
          </p:nvSpPr>
          <p:spPr bwMode="auto">
            <a:xfrm>
              <a:off x="7897813" y="4913313"/>
              <a:ext cx="3175" cy="23813"/>
            </a:xfrm>
            <a:custGeom>
              <a:avLst/>
              <a:gdLst>
                <a:gd name="T0" fmla="*/ 1 w 1"/>
                <a:gd name="T1" fmla="*/ 7 h 7"/>
                <a:gd name="T2" fmla="*/ 0 w 1"/>
                <a:gd name="T3" fmla="*/ 0 h 7"/>
                <a:gd name="T4" fmla="*/ 1 w 1"/>
                <a:gd name="T5" fmla="*/ 7 h 7"/>
              </a:gdLst>
              <a:ahLst/>
              <a:cxnLst>
                <a:cxn ang="0">
                  <a:pos x="T0" y="T1"/>
                </a:cxn>
                <a:cxn ang="0">
                  <a:pos x="T2" y="T3"/>
                </a:cxn>
                <a:cxn ang="0">
                  <a:pos x="T4" y="T5"/>
                </a:cxn>
              </a:cxnLst>
              <a:rect l="0" t="0" r="r" b="b"/>
              <a:pathLst>
                <a:path w="1" h="7">
                  <a:moveTo>
                    <a:pt x="1" y="7"/>
                  </a:moveTo>
                  <a:cubicBezTo>
                    <a:pt x="1" y="5"/>
                    <a:pt x="0" y="3"/>
                    <a:pt x="0" y="0"/>
                  </a:cubicBezTo>
                  <a:cubicBezTo>
                    <a:pt x="0" y="1"/>
                    <a:pt x="0" y="3"/>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4" name="Freeform 20407"/>
            <p:cNvSpPr/>
            <p:nvPr/>
          </p:nvSpPr>
          <p:spPr bwMode="auto">
            <a:xfrm>
              <a:off x="8651876" y="3976688"/>
              <a:ext cx="6350" cy="11113"/>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5" name="Freeform 20408"/>
            <p:cNvSpPr/>
            <p:nvPr/>
          </p:nvSpPr>
          <p:spPr bwMode="auto">
            <a:xfrm>
              <a:off x="8604251" y="4008438"/>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1"/>
                    <a:pt x="1" y="0"/>
                  </a:cubicBezTo>
                  <a:cubicBezTo>
                    <a:pt x="1" y="1"/>
                    <a:pt x="1"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6" name="Freeform 20409"/>
            <p:cNvSpPr/>
            <p:nvPr/>
          </p:nvSpPr>
          <p:spPr bwMode="auto">
            <a:xfrm>
              <a:off x="8485188" y="3844925"/>
              <a:ext cx="3175" cy="3175"/>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7" name="Freeform 20410"/>
            <p:cNvSpPr/>
            <p:nvPr/>
          </p:nvSpPr>
          <p:spPr bwMode="auto">
            <a:xfrm>
              <a:off x="8643938" y="3981450"/>
              <a:ext cx="11113" cy="9525"/>
            </a:xfrm>
            <a:custGeom>
              <a:avLst/>
              <a:gdLst>
                <a:gd name="T0" fmla="*/ 0 w 3"/>
                <a:gd name="T1" fmla="*/ 3 h 3"/>
                <a:gd name="T2" fmla="*/ 3 w 3"/>
                <a:gd name="T3" fmla="*/ 0 h 3"/>
                <a:gd name="T4" fmla="*/ 0 w 3"/>
                <a:gd name="T5" fmla="*/ 3 h 3"/>
              </a:gdLst>
              <a:ahLst/>
              <a:cxnLst>
                <a:cxn ang="0">
                  <a:pos x="T0" y="T1"/>
                </a:cxn>
                <a:cxn ang="0">
                  <a:pos x="T2" y="T3"/>
                </a:cxn>
                <a:cxn ang="0">
                  <a:pos x="T4" y="T5"/>
                </a:cxn>
              </a:cxnLst>
              <a:rect l="0" t="0" r="r" b="b"/>
              <a:pathLst>
                <a:path w="3" h="3">
                  <a:moveTo>
                    <a:pt x="0" y="3"/>
                  </a:moveTo>
                  <a:cubicBezTo>
                    <a:pt x="1" y="2"/>
                    <a:pt x="2" y="1"/>
                    <a:pt x="3" y="0"/>
                  </a:cubicBezTo>
                  <a:cubicBezTo>
                    <a:pt x="3" y="0"/>
                    <a:pt x="2"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8" name="Freeform 20411"/>
            <p:cNvSpPr/>
            <p:nvPr/>
          </p:nvSpPr>
          <p:spPr bwMode="auto">
            <a:xfrm>
              <a:off x="8643938" y="3990975"/>
              <a:ext cx="4763" cy="9525"/>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3"/>
                    <a:pt x="0"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9" name="Freeform 20412"/>
            <p:cNvSpPr/>
            <p:nvPr/>
          </p:nvSpPr>
          <p:spPr bwMode="auto">
            <a:xfrm>
              <a:off x="8655051" y="3960813"/>
              <a:ext cx="12700" cy="20638"/>
            </a:xfrm>
            <a:custGeom>
              <a:avLst/>
              <a:gdLst>
                <a:gd name="T0" fmla="*/ 4 w 4"/>
                <a:gd name="T1" fmla="*/ 0 h 6"/>
                <a:gd name="T2" fmla="*/ 0 w 4"/>
                <a:gd name="T3" fmla="*/ 6 h 6"/>
                <a:gd name="T4" fmla="*/ 1 w 4"/>
                <a:gd name="T5" fmla="*/ 5 h 6"/>
                <a:gd name="T6" fmla="*/ 4 w 4"/>
                <a:gd name="T7" fmla="*/ 0 h 6"/>
              </a:gdLst>
              <a:ahLst/>
              <a:cxnLst>
                <a:cxn ang="0">
                  <a:pos x="T0" y="T1"/>
                </a:cxn>
                <a:cxn ang="0">
                  <a:pos x="T2" y="T3"/>
                </a:cxn>
                <a:cxn ang="0">
                  <a:pos x="T4" y="T5"/>
                </a:cxn>
                <a:cxn ang="0">
                  <a:pos x="T6" y="T7"/>
                </a:cxn>
              </a:cxnLst>
              <a:rect l="0" t="0" r="r" b="b"/>
              <a:pathLst>
                <a:path w="4" h="6">
                  <a:moveTo>
                    <a:pt x="4" y="0"/>
                  </a:moveTo>
                  <a:cubicBezTo>
                    <a:pt x="3" y="2"/>
                    <a:pt x="2" y="4"/>
                    <a:pt x="0" y="6"/>
                  </a:cubicBezTo>
                  <a:cubicBezTo>
                    <a:pt x="1" y="5"/>
                    <a:pt x="1" y="5"/>
                    <a:pt x="1" y="5"/>
                  </a:cubicBezTo>
                  <a:cubicBezTo>
                    <a:pt x="2" y="4"/>
                    <a:pt x="2" y="3"/>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0" name="Freeform 20413"/>
            <p:cNvSpPr/>
            <p:nvPr/>
          </p:nvSpPr>
          <p:spPr bwMode="auto">
            <a:xfrm>
              <a:off x="7662863" y="4011613"/>
              <a:ext cx="9525" cy="9525"/>
            </a:xfrm>
            <a:custGeom>
              <a:avLst/>
              <a:gdLst>
                <a:gd name="T0" fmla="*/ 0 w 3"/>
                <a:gd name="T1" fmla="*/ 0 h 3"/>
                <a:gd name="T2" fmla="*/ 0 w 3"/>
                <a:gd name="T3" fmla="*/ 0 h 3"/>
                <a:gd name="T4" fmla="*/ 0 w 3"/>
                <a:gd name="T5" fmla="*/ 0 h 3"/>
              </a:gdLst>
              <a:ahLst/>
              <a:cxnLst>
                <a:cxn ang="0">
                  <a:pos x="T0" y="T1"/>
                </a:cxn>
                <a:cxn ang="0">
                  <a:pos x="T2" y="T3"/>
                </a:cxn>
                <a:cxn ang="0">
                  <a:pos x="T4" y="T5"/>
                </a:cxn>
              </a:cxnLst>
              <a:rect l="0" t="0" r="r" b="b"/>
              <a:pathLst>
                <a:path w="3" h="3">
                  <a:moveTo>
                    <a:pt x="0" y="0"/>
                  </a:moveTo>
                  <a:cubicBezTo>
                    <a:pt x="0" y="0"/>
                    <a:pt x="0" y="0"/>
                    <a:pt x="0" y="0"/>
                  </a:cubicBezTo>
                  <a:cubicBezTo>
                    <a:pt x="3" y="3"/>
                    <a:pt x="2"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1" name="Freeform 20414"/>
            <p:cNvSpPr/>
            <p:nvPr/>
          </p:nvSpPr>
          <p:spPr bwMode="auto">
            <a:xfrm>
              <a:off x="8342313" y="34798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2" name="Freeform 20415"/>
            <p:cNvSpPr/>
            <p:nvPr/>
          </p:nvSpPr>
          <p:spPr bwMode="auto">
            <a:xfrm>
              <a:off x="8318501" y="3479800"/>
              <a:ext cx="23813" cy="41275"/>
            </a:xfrm>
            <a:custGeom>
              <a:avLst/>
              <a:gdLst>
                <a:gd name="T0" fmla="*/ 2 w 7"/>
                <a:gd name="T1" fmla="*/ 12 h 12"/>
                <a:gd name="T2" fmla="*/ 7 w 7"/>
                <a:gd name="T3" fmla="*/ 0 h 12"/>
                <a:gd name="T4" fmla="*/ 0 w 7"/>
                <a:gd name="T5" fmla="*/ 2 h 12"/>
                <a:gd name="T6" fmla="*/ 2 w 7"/>
                <a:gd name="T7" fmla="*/ 12 h 12"/>
              </a:gdLst>
              <a:ahLst/>
              <a:cxnLst>
                <a:cxn ang="0">
                  <a:pos x="T0" y="T1"/>
                </a:cxn>
                <a:cxn ang="0">
                  <a:pos x="T2" y="T3"/>
                </a:cxn>
                <a:cxn ang="0">
                  <a:pos x="T4" y="T5"/>
                </a:cxn>
                <a:cxn ang="0">
                  <a:pos x="T6" y="T7"/>
                </a:cxn>
              </a:cxnLst>
              <a:rect l="0" t="0" r="r" b="b"/>
              <a:pathLst>
                <a:path w="7" h="12">
                  <a:moveTo>
                    <a:pt x="2" y="12"/>
                  </a:moveTo>
                  <a:cubicBezTo>
                    <a:pt x="2" y="6"/>
                    <a:pt x="4" y="4"/>
                    <a:pt x="7" y="0"/>
                  </a:cubicBezTo>
                  <a:cubicBezTo>
                    <a:pt x="4" y="1"/>
                    <a:pt x="2" y="1"/>
                    <a:pt x="0" y="2"/>
                  </a:cubicBezTo>
                  <a:cubicBezTo>
                    <a:pt x="1" y="5"/>
                    <a:pt x="1" y="9"/>
                    <a:pt x="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3" name="Freeform 20416"/>
            <p:cNvSpPr>
              <a:spLocks noEditPoints="1"/>
            </p:cNvSpPr>
            <p:nvPr/>
          </p:nvSpPr>
          <p:spPr bwMode="auto">
            <a:xfrm>
              <a:off x="7370763" y="3132138"/>
              <a:ext cx="1379538" cy="1935163"/>
            </a:xfrm>
            <a:custGeom>
              <a:avLst/>
              <a:gdLst>
                <a:gd name="T0" fmla="*/ 167 w 406"/>
                <a:gd name="T1" fmla="*/ 194 h 568"/>
                <a:gd name="T2" fmla="*/ 159 w 406"/>
                <a:gd name="T3" fmla="*/ 130 h 568"/>
                <a:gd name="T4" fmla="*/ 163 w 406"/>
                <a:gd name="T5" fmla="*/ 64 h 568"/>
                <a:gd name="T6" fmla="*/ 167 w 406"/>
                <a:gd name="T7" fmla="*/ 33 h 568"/>
                <a:gd name="T8" fmla="*/ 191 w 406"/>
                <a:gd name="T9" fmla="*/ 37 h 568"/>
                <a:gd name="T10" fmla="*/ 215 w 406"/>
                <a:gd name="T11" fmla="*/ 118 h 568"/>
                <a:gd name="T12" fmla="*/ 209 w 406"/>
                <a:gd name="T13" fmla="*/ 140 h 568"/>
                <a:gd name="T14" fmla="*/ 214 w 406"/>
                <a:gd name="T15" fmla="*/ 163 h 568"/>
                <a:gd name="T16" fmla="*/ 238 w 406"/>
                <a:gd name="T17" fmla="*/ 206 h 568"/>
                <a:gd name="T18" fmla="*/ 257 w 406"/>
                <a:gd name="T19" fmla="*/ 163 h 568"/>
                <a:gd name="T20" fmla="*/ 290 w 406"/>
                <a:gd name="T21" fmla="*/ 97 h 568"/>
                <a:gd name="T22" fmla="*/ 309 w 406"/>
                <a:gd name="T23" fmla="*/ 68 h 568"/>
                <a:gd name="T24" fmla="*/ 317 w 406"/>
                <a:gd name="T25" fmla="*/ 80 h 568"/>
                <a:gd name="T26" fmla="*/ 308 w 406"/>
                <a:gd name="T27" fmla="*/ 118 h 568"/>
                <a:gd name="T28" fmla="*/ 301 w 406"/>
                <a:gd name="T29" fmla="*/ 161 h 568"/>
                <a:gd name="T30" fmla="*/ 304 w 406"/>
                <a:gd name="T31" fmla="*/ 223 h 568"/>
                <a:gd name="T32" fmla="*/ 305 w 406"/>
                <a:gd name="T33" fmla="*/ 246 h 568"/>
                <a:gd name="T34" fmla="*/ 328 w 406"/>
                <a:gd name="T35" fmla="*/ 210 h 568"/>
                <a:gd name="T36" fmla="*/ 375 w 406"/>
                <a:gd name="T37" fmla="*/ 174 h 568"/>
                <a:gd name="T38" fmla="*/ 399 w 406"/>
                <a:gd name="T39" fmla="*/ 171 h 568"/>
                <a:gd name="T40" fmla="*/ 389 w 406"/>
                <a:gd name="T41" fmla="*/ 205 h 568"/>
                <a:gd name="T42" fmla="*/ 343 w 406"/>
                <a:gd name="T43" fmla="*/ 297 h 568"/>
                <a:gd name="T44" fmla="*/ 381 w 406"/>
                <a:gd name="T45" fmla="*/ 235 h 568"/>
                <a:gd name="T46" fmla="*/ 406 w 406"/>
                <a:gd name="T47" fmla="*/ 176 h 568"/>
                <a:gd name="T48" fmla="*/ 349 w 406"/>
                <a:gd name="T49" fmla="*/ 174 h 568"/>
                <a:gd name="T50" fmla="*/ 315 w 406"/>
                <a:gd name="T51" fmla="*/ 200 h 568"/>
                <a:gd name="T52" fmla="*/ 329 w 406"/>
                <a:gd name="T53" fmla="*/ 95 h 568"/>
                <a:gd name="T54" fmla="*/ 328 w 406"/>
                <a:gd name="T55" fmla="*/ 71 h 568"/>
                <a:gd name="T56" fmla="*/ 287 w 406"/>
                <a:gd name="T57" fmla="*/ 78 h 568"/>
                <a:gd name="T58" fmla="*/ 241 w 406"/>
                <a:gd name="T59" fmla="*/ 166 h 568"/>
                <a:gd name="T60" fmla="*/ 230 w 406"/>
                <a:gd name="T61" fmla="*/ 158 h 568"/>
                <a:gd name="T62" fmla="*/ 213 w 406"/>
                <a:gd name="T63" fmla="*/ 76 h 568"/>
                <a:gd name="T64" fmla="*/ 187 w 406"/>
                <a:gd name="T65" fmla="*/ 11 h 568"/>
                <a:gd name="T66" fmla="*/ 145 w 406"/>
                <a:gd name="T67" fmla="*/ 38 h 568"/>
                <a:gd name="T68" fmla="*/ 142 w 406"/>
                <a:gd name="T69" fmla="*/ 135 h 568"/>
                <a:gd name="T70" fmla="*/ 144 w 406"/>
                <a:gd name="T71" fmla="*/ 205 h 568"/>
                <a:gd name="T72" fmla="*/ 108 w 406"/>
                <a:gd name="T73" fmla="*/ 169 h 568"/>
                <a:gd name="T74" fmla="*/ 8 w 406"/>
                <a:gd name="T75" fmla="*/ 126 h 568"/>
                <a:gd name="T76" fmla="*/ 3 w 406"/>
                <a:gd name="T77" fmla="*/ 132 h 568"/>
                <a:gd name="T78" fmla="*/ 8 w 406"/>
                <a:gd name="T79" fmla="*/ 156 h 568"/>
                <a:gd name="T80" fmla="*/ 81 w 406"/>
                <a:gd name="T81" fmla="*/ 274 h 568"/>
                <a:gd name="T82" fmla="*/ 86 w 406"/>
                <a:gd name="T83" fmla="*/ 286 h 568"/>
                <a:gd name="T84" fmla="*/ 18 w 406"/>
                <a:gd name="T85" fmla="*/ 297 h 568"/>
                <a:gd name="T86" fmla="*/ 30 w 406"/>
                <a:gd name="T87" fmla="*/ 351 h 568"/>
                <a:gd name="T88" fmla="*/ 111 w 406"/>
                <a:gd name="T89" fmla="*/ 376 h 568"/>
                <a:gd name="T90" fmla="*/ 164 w 406"/>
                <a:gd name="T91" fmla="*/ 567 h 568"/>
                <a:gd name="T92" fmla="*/ 155 w 406"/>
                <a:gd name="T93" fmla="*/ 418 h 568"/>
                <a:gd name="T94" fmla="*/ 126 w 406"/>
                <a:gd name="T95" fmla="*/ 366 h 568"/>
                <a:gd name="T96" fmla="*/ 89 w 406"/>
                <a:gd name="T97" fmla="*/ 346 h 568"/>
                <a:gd name="T98" fmla="*/ 16 w 406"/>
                <a:gd name="T99" fmla="*/ 315 h 568"/>
                <a:gd name="T100" fmla="*/ 46 w 406"/>
                <a:gd name="T101" fmla="*/ 302 h 568"/>
                <a:gd name="T102" fmla="*/ 122 w 406"/>
                <a:gd name="T103" fmla="*/ 298 h 568"/>
                <a:gd name="T104" fmla="*/ 105 w 406"/>
                <a:gd name="T105" fmla="*/ 274 h 568"/>
                <a:gd name="T106" fmla="*/ 79 w 406"/>
                <a:gd name="T107" fmla="*/ 253 h 568"/>
                <a:gd name="T108" fmla="*/ 70 w 406"/>
                <a:gd name="T109" fmla="*/ 237 h 568"/>
                <a:gd name="T110" fmla="*/ 38 w 406"/>
                <a:gd name="T111" fmla="*/ 183 h 568"/>
                <a:gd name="T112" fmla="*/ 19 w 406"/>
                <a:gd name="T113" fmla="*/ 143 h 568"/>
                <a:gd name="T114" fmla="*/ 27 w 406"/>
                <a:gd name="T115" fmla="*/ 134 h 568"/>
                <a:gd name="T116" fmla="*/ 30 w 406"/>
                <a:gd name="T117" fmla="*/ 137 h 568"/>
                <a:gd name="T118" fmla="*/ 65 w 406"/>
                <a:gd name="T119" fmla="*/ 154 h 568"/>
                <a:gd name="T120" fmla="*/ 132 w 406"/>
                <a:gd name="T121" fmla="*/ 217 h 568"/>
                <a:gd name="T122" fmla="*/ 164 w 406"/>
                <a:gd name="T123" fmla="*/ 204 h 568"/>
                <a:gd name="T124" fmla="*/ 397 w 406"/>
                <a:gd name="T125" fmla="*/ 21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6" h="568">
                  <a:moveTo>
                    <a:pt x="162" y="221"/>
                  </a:moveTo>
                  <a:cubicBezTo>
                    <a:pt x="164" y="214"/>
                    <a:pt x="164" y="214"/>
                    <a:pt x="164" y="214"/>
                  </a:cubicBezTo>
                  <a:cubicBezTo>
                    <a:pt x="165" y="212"/>
                    <a:pt x="165" y="210"/>
                    <a:pt x="166" y="208"/>
                  </a:cubicBezTo>
                  <a:cubicBezTo>
                    <a:pt x="166" y="218"/>
                    <a:pt x="165" y="226"/>
                    <a:pt x="165" y="230"/>
                  </a:cubicBezTo>
                  <a:cubicBezTo>
                    <a:pt x="164" y="235"/>
                    <a:pt x="165" y="235"/>
                    <a:pt x="167" y="229"/>
                  </a:cubicBezTo>
                  <a:cubicBezTo>
                    <a:pt x="166" y="227"/>
                    <a:pt x="166" y="222"/>
                    <a:pt x="166" y="216"/>
                  </a:cubicBezTo>
                  <a:cubicBezTo>
                    <a:pt x="166" y="215"/>
                    <a:pt x="166" y="213"/>
                    <a:pt x="166" y="211"/>
                  </a:cubicBezTo>
                  <a:cubicBezTo>
                    <a:pt x="167" y="210"/>
                    <a:pt x="167" y="208"/>
                    <a:pt x="167" y="206"/>
                  </a:cubicBezTo>
                  <a:cubicBezTo>
                    <a:pt x="167" y="204"/>
                    <a:pt x="167" y="202"/>
                    <a:pt x="167" y="200"/>
                  </a:cubicBezTo>
                  <a:cubicBezTo>
                    <a:pt x="167" y="198"/>
                    <a:pt x="167" y="196"/>
                    <a:pt x="167" y="194"/>
                  </a:cubicBezTo>
                  <a:cubicBezTo>
                    <a:pt x="167" y="193"/>
                    <a:pt x="167" y="191"/>
                    <a:pt x="167" y="189"/>
                  </a:cubicBezTo>
                  <a:cubicBezTo>
                    <a:pt x="167" y="188"/>
                    <a:pt x="167" y="186"/>
                    <a:pt x="167" y="185"/>
                  </a:cubicBezTo>
                  <a:cubicBezTo>
                    <a:pt x="166" y="183"/>
                    <a:pt x="166" y="181"/>
                    <a:pt x="166" y="179"/>
                  </a:cubicBezTo>
                  <a:cubicBezTo>
                    <a:pt x="165" y="176"/>
                    <a:pt x="165" y="173"/>
                    <a:pt x="163" y="173"/>
                  </a:cubicBezTo>
                  <a:cubicBezTo>
                    <a:pt x="164" y="167"/>
                    <a:pt x="164" y="167"/>
                    <a:pt x="164" y="167"/>
                  </a:cubicBezTo>
                  <a:cubicBezTo>
                    <a:pt x="164" y="169"/>
                    <a:pt x="164" y="169"/>
                    <a:pt x="164" y="171"/>
                  </a:cubicBezTo>
                  <a:cubicBezTo>
                    <a:pt x="166" y="158"/>
                    <a:pt x="160" y="162"/>
                    <a:pt x="159" y="147"/>
                  </a:cubicBezTo>
                  <a:cubicBezTo>
                    <a:pt x="159" y="141"/>
                    <a:pt x="159" y="138"/>
                    <a:pt x="160" y="141"/>
                  </a:cubicBezTo>
                  <a:cubicBezTo>
                    <a:pt x="158" y="130"/>
                    <a:pt x="158" y="130"/>
                    <a:pt x="158" y="130"/>
                  </a:cubicBezTo>
                  <a:cubicBezTo>
                    <a:pt x="157" y="126"/>
                    <a:pt x="158" y="127"/>
                    <a:pt x="159" y="130"/>
                  </a:cubicBezTo>
                  <a:cubicBezTo>
                    <a:pt x="158" y="124"/>
                    <a:pt x="157" y="119"/>
                    <a:pt x="156" y="113"/>
                  </a:cubicBezTo>
                  <a:cubicBezTo>
                    <a:pt x="157" y="113"/>
                    <a:pt x="157" y="113"/>
                    <a:pt x="157" y="113"/>
                  </a:cubicBezTo>
                  <a:cubicBezTo>
                    <a:pt x="156" y="110"/>
                    <a:pt x="154" y="105"/>
                    <a:pt x="153" y="102"/>
                  </a:cubicBezTo>
                  <a:cubicBezTo>
                    <a:pt x="154" y="97"/>
                    <a:pt x="154" y="104"/>
                    <a:pt x="154" y="103"/>
                  </a:cubicBezTo>
                  <a:cubicBezTo>
                    <a:pt x="154" y="100"/>
                    <a:pt x="153" y="97"/>
                    <a:pt x="153" y="93"/>
                  </a:cubicBezTo>
                  <a:cubicBezTo>
                    <a:pt x="154" y="89"/>
                    <a:pt x="156" y="97"/>
                    <a:pt x="156" y="104"/>
                  </a:cubicBezTo>
                  <a:cubicBezTo>
                    <a:pt x="158" y="99"/>
                    <a:pt x="158" y="97"/>
                    <a:pt x="157" y="94"/>
                  </a:cubicBezTo>
                  <a:cubicBezTo>
                    <a:pt x="156" y="91"/>
                    <a:pt x="155" y="86"/>
                    <a:pt x="157" y="77"/>
                  </a:cubicBezTo>
                  <a:cubicBezTo>
                    <a:pt x="157" y="80"/>
                    <a:pt x="157" y="83"/>
                    <a:pt x="158" y="86"/>
                  </a:cubicBezTo>
                  <a:cubicBezTo>
                    <a:pt x="161" y="80"/>
                    <a:pt x="160" y="73"/>
                    <a:pt x="163" y="64"/>
                  </a:cubicBezTo>
                  <a:cubicBezTo>
                    <a:pt x="162" y="65"/>
                    <a:pt x="160" y="69"/>
                    <a:pt x="159" y="73"/>
                  </a:cubicBezTo>
                  <a:cubicBezTo>
                    <a:pt x="158" y="76"/>
                    <a:pt x="156" y="78"/>
                    <a:pt x="156" y="73"/>
                  </a:cubicBezTo>
                  <a:cubicBezTo>
                    <a:pt x="156" y="71"/>
                    <a:pt x="156" y="70"/>
                    <a:pt x="156" y="68"/>
                  </a:cubicBezTo>
                  <a:cubicBezTo>
                    <a:pt x="157" y="66"/>
                    <a:pt x="157" y="63"/>
                    <a:pt x="157" y="60"/>
                  </a:cubicBezTo>
                  <a:cubicBezTo>
                    <a:pt x="158" y="61"/>
                    <a:pt x="159" y="55"/>
                    <a:pt x="160" y="49"/>
                  </a:cubicBezTo>
                  <a:cubicBezTo>
                    <a:pt x="163" y="50"/>
                    <a:pt x="163" y="50"/>
                    <a:pt x="163" y="50"/>
                  </a:cubicBezTo>
                  <a:cubicBezTo>
                    <a:pt x="163" y="47"/>
                    <a:pt x="163" y="45"/>
                    <a:pt x="163" y="44"/>
                  </a:cubicBezTo>
                  <a:cubicBezTo>
                    <a:pt x="163" y="43"/>
                    <a:pt x="163" y="41"/>
                    <a:pt x="163" y="39"/>
                  </a:cubicBezTo>
                  <a:cubicBezTo>
                    <a:pt x="164" y="38"/>
                    <a:pt x="164" y="36"/>
                    <a:pt x="165" y="35"/>
                  </a:cubicBezTo>
                  <a:cubicBezTo>
                    <a:pt x="166" y="34"/>
                    <a:pt x="167" y="34"/>
                    <a:pt x="167" y="33"/>
                  </a:cubicBezTo>
                  <a:cubicBezTo>
                    <a:pt x="169" y="32"/>
                    <a:pt x="170" y="32"/>
                    <a:pt x="171" y="32"/>
                  </a:cubicBezTo>
                  <a:cubicBezTo>
                    <a:pt x="178" y="23"/>
                    <a:pt x="164" y="36"/>
                    <a:pt x="171" y="25"/>
                  </a:cubicBezTo>
                  <a:cubicBezTo>
                    <a:pt x="173" y="23"/>
                    <a:pt x="174" y="22"/>
                    <a:pt x="176" y="20"/>
                  </a:cubicBezTo>
                  <a:cubicBezTo>
                    <a:pt x="178" y="21"/>
                    <a:pt x="179" y="22"/>
                    <a:pt x="181" y="23"/>
                  </a:cubicBezTo>
                  <a:cubicBezTo>
                    <a:pt x="182" y="25"/>
                    <a:pt x="182" y="25"/>
                    <a:pt x="181" y="25"/>
                  </a:cubicBezTo>
                  <a:cubicBezTo>
                    <a:pt x="181" y="25"/>
                    <a:pt x="180" y="25"/>
                    <a:pt x="180" y="26"/>
                  </a:cubicBezTo>
                  <a:cubicBezTo>
                    <a:pt x="180" y="26"/>
                    <a:pt x="181" y="26"/>
                    <a:pt x="182" y="26"/>
                  </a:cubicBezTo>
                  <a:cubicBezTo>
                    <a:pt x="184" y="29"/>
                    <a:pt x="184" y="29"/>
                    <a:pt x="184" y="29"/>
                  </a:cubicBezTo>
                  <a:cubicBezTo>
                    <a:pt x="185" y="30"/>
                    <a:pt x="184" y="30"/>
                    <a:pt x="184" y="30"/>
                  </a:cubicBezTo>
                  <a:cubicBezTo>
                    <a:pt x="187" y="34"/>
                    <a:pt x="186" y="29"/>
                    <a:pt x="191" y="37"/>
                  </a:cubicBezTo>
                  <a:cubicBezTo>
                    <a:pt x="193" y="37"/>
                    <a:pt x="194" y="42"/>
                    <a:pt x="195" y="48"/>
                  </a:cubicBezTo>
                  <a:cubicBezTo>
                    <a:pt x="195" y="53"/>
                    <a:pt x="196" y="60"/>
                    <a:pt x="199" y="65"/>
                  </a:cubicBezTo>
                  <a:cubicBezTo>
                    <a:pt x="199" y="68"/>
                    <a:pt x="197" y="64"/>
                    <a:pt x="197" y="65"/>
                  </a:cubicBezTo>
                  <a:cubicBezTo>
                    <a:pt x="199" y="73"/>
                    <a:pt x="200" y="76"/>
                    <a:pt x="201" y="79"/>
                  </a:cubicBezTo>
                  <a:cubicBezTo>
                    <a:pt x="202" y="82"/>
                    <a:pt x="203" y="84"/>
                    <a:pt x="205" y="90"/>
                  </a:cubicBezTo>
                  <a:cubicBezTo>
                    <a:pt x="205" y="102"/>
                    <a:pt x="205" y="102"/>
                    <a:pt x="205" y="102"/>
                  </a:cubicBezTo>
                  <a:cubicBezTo>
                    <a:pt x="206" y="93"/>
                    <a:pt x="210" y="103"/>
                    <a:pt x="213" y="112"/>
                  </a:cubicBezTo>
                  <a:cubicBezTo>
                    <a:pt x="213" y="109"/>
                    <a:pt x="214" y="107"/>
                    <a:pt x="214" y="105"/>
                  </a:cubicBezTo>
                  <a:cubicBezTo>
                    <a:pt x="217" y="119"/>
                    <a:pt x="217" y="119"/>
                    <a:pt x="217" y="119"/>
                  </a:cubicBezTo>
                  <a:cubicBezTo>
                    <a:pt x="217" y="121"/>
                    <a:pt x="216" y="120"/>
                    <a:pt x="215" y="118"/>
                  </a:cubicBezTo>
                  <a:cubicBezTo>
                    <a:pt x="215" y="119"/>
                    <a:pt x="215" y="119"/>
                    <a:pt x="216" y="120"/>
                  </a:cubicBezTo>
                  <a:cubicBezTo>
                    <a:pt x="215" y="125"/>
                    <a:pt x="214" y="123"/>
                    <a:pt x="212" y="119"/>
                  </a:cubicBezTo>
                  <a:cubicBezTo>
                    <a:pt x="212" y="118"/>
                    <a:pt x="212" y="116"/>
                    <a:pt x="212" y="114"/>
                  </a:cubicBezTo>
                  <a:cubicBezTo>
                    <a:pt x="210" y="111"/>
                    <a:pt x="208" y="107"/>
                    <a:pt x="207" y="108"/>
                  </a:cubicBezTo>
                  <a:cubicBezTo>
                    <a:pt x="207" y="109"/>
                    <a:pt x="208" y="111"/>
                    <a:pt x="208" y="113"/>
                  </a:cubicBezTo>
                  <a:cubicBezTo>
                    <a:pt x="208" y="112"/>
                    <a:pt x="207" y="112"/>
                    <a:pt x="207" y="112"/>
                  </a:cubicBezTo>
                  <a:cubicBezTo>
                    <a:pt x="207" y="113"/>
                    <a:pt x="208" y="114"/>
                    <a:pt x="209" y="116"/>
                  </a:cubicBezTo>
                  <a:cubicBezTo>
                    <a:pt x="206" y="120"/>
                    <a:pt x="206" y="120"/>
                    <a:pt x="206" y="120"/>
                  </a:cubicBezTo>
                  <a:cubicBezTo>
                    <a:pt x="207" y="121"/>
                    <a:pt x="207" y="121"/>
                    <a:pt x="207" y="121"/>
                  </a:cubicBezTo>
                  <a:cubicBezTo>
                    <a:pt x="208" y="127"/>
                    <a:pt x="208" y="134"/>
                    <a:pt x="209" y="140"/>
                  </a:cubicBezTo>
                  <a:cubicBezTo>
                    <a:pt x="211" y="147"/>
                    <a:pt x="214" y="153"/>
                    <a:pt x="217" y="160"/>
                  </a:cubicBezTo>
                  <a:cubicBezTo>
                    <a:pt x="221" y="169"/>
                    <a:pt x="225" y="176"/>
                    <a:pt x="230" y="185"/>
                  </a:cubicBezTo>
                  <a:cubicBezTo>
                    <a:pt x="228" y="184"/>
                    <a:pt x="228" y="185"/>
                    <a:pt x="228" y="186"/>
                  </a:cubicBezTo>
                  <a:cubicBezTo>
                    <a:pt x="227" y="188"/>
                    <a:pt x="228" y="190"/>
                    <a:pt x="227" y="192"/>
                  </a:cubicBezTo>
                  <a:cubicBezTo>
                    <a:pt x="226" y="189"/>
                    <a:pt x="226" y="187"/>
                    <a:pt x="225" y="185"/>
                  </a:cubicBezTo>
                  <a:cubicBezTo>
                    <a:pt x="224" y="183"/>
                    <a:pt x="222" y="180"/>
                    <a:pt x="221" y="177"/>
                  </a:cubicBezTo>
                  <a:cubicBezTo>
                    <a:pt x="220" y="175"/>
                    <a:pt x="218" y="172"/>
                    <a:pt x="217" y="168"/>
                  </a:cubicBezTo>
                  <a:cubicBezTo>
                    <a:pt x="216" y="165"/>
                    <a:pt x="214" y="160"/>
                    <a:pt x="214" y="158"/>
                  </a:cubicBezTo>
                  <a:cubicBezTo>
                    <a:pt x="214" y="159"/>
                    <a:pt x="214" y="160"/>
                    <a:pt x="214" y="161"/>
                  </a:cubicBezTo>
                  <a:cubicBezTo>
                    <a:pt x="214" y="162"/>
                    <a:pt x="214" y="163"/>
                    <a:pt x="214" y="163"/>
                  </a:cubicBezTo>
                  <a:cubicBezTo>
                    <a:pt x="214" y="164"/>
                    <a:pt x="213" y="163"/>
                    <a:pt x="213" y="162"/>
                  </a:cubicBezTo>
                  <a:cubicBezTo>
                    <a:pt x="214" y="167"/>
                    <a:pt x="216" y="171"/>
                    <a:pt x="218" y="175"/>
                  </a:cubicBezTo>
                  <a:cubicBezTo>
                    <a:pt x="221" y="181"/>
                    <a:pt x="221" y="181"/>
                    <a:pt x="221" y="181"/>
                  </a:cubicBezTo>
                  <a:cubicBezTo>
                    <a:pt x="222" y="183"/>
                    <a:pt x="223" y="185"/>
                    <a:pt x="224" y="187"/>
                  </a:cubicBezTo>
                  <a:cubicBezTo>
                    <a:pt x="224" y="188"/>
                    <a:pt x="224" y="189"/>
                    <a:pt x="225" y="192"/>
                  </a:cubicBezTo>
                  <a:cubicBezTo>
                    <a:pt x="226" y="194"/>
                    <a:pt x="228" y="197"/>
                    <a:pt x="229" y="201"/>
                  </a:cubicBezTo>
                  <a:cubicBezTo>
                    <a:pt x="229" y="197"/>
                    <a:pt x="230" y="197"/>
                    <a:pt x="231" y="200"/>
                  </a:cubicBezTo>
                  <a:cubicBezTo>
                    <a:pt x="232" y="201"/>
                    <a:pt x="233" y="202"/>
                    <a:pt x="234" y="204"/>
                  </a:cubicBezTo>
                  <a:cubicBezTo>
                    <a:pt x="235" y="205"/>
                    <a:pt x="236" y="206"/>
                    <a:pt x="236" y="207"/>
                  </a:cubicBezTo>
                  <a:cubicBezTo>
                    <a:pt x="237" y="207"/>
                    <a:pt x="237" y="206"/>
                    <a:pt x="238" y="206"/>
                  </a:cubicBezTo>
                  <a:cubicBezTo>
                    <a:pt x="240" y="201"/>
                    <a:pt x="242" y="197"/>
                    <a:pt x="243" y="193"/>
                  </a:cubicBezTo>
                  <a:cubicBezTo>
                    <a:pt x="244" y="194"/>
                    <a:pt x="243" y="199"/>
                    <a:pt x="238" y="210"/>
                  </a:cubicBezTo>
                  <a:cubicBezTo>
                    <a:pt x="238" y="210"/>
                    <a:pt x="238" y="210"/>
                    <a:pt x="237" y="210"/>
                  </a:cubicBezTo>
                  <a:cubicBezTo>
                    <a:pt x="238" y="211"/>
                    <a:pt x="238" y="211"/>
                    <a:pt x="238" y="211"/>
                  </a:cubicBezTo>
                  <a:cubicBezTo>
                    <a:pt x="241" y="207"/>
                    <a:pt x="243" y="199"/>
                    <a:pt x="244" y="193"/>
                  </a:cubicBezTo>
                  <a:cubicBezTo>
                    <a:pt x="246" y="187"/>
                    <a:pt x="246" y="182"/>
                    <a:pt x="250" y="177"/>
                  </a:cubicBezTo>
                  <a:cubicBezTo>
                    <a:pt x="249" y="180"/>
                    <a:pt x="248" y="181"/>
                    <a:pt x="248" y="183"/>
                  </a:cubicBezTo>
                  <a:cubicBezTo>
                    <a:pt x="249" y="179"/>
                    <a:pt x="251" y="173"/>
                    <a:pt x="253" y="168"/>
                  </a:cubicBezTo>
                  <a:cubicBezTo>
                    <a:pt x="254" y="166"/>
                    <a:pt x="255" y="164"/>
                    <a:pt x="256" y="163"/>
                  </a:cubicBezTo>
                  <a:cubicBezTo>
                    <a:pt x="256" y="162"/>
                    <a:pt x="257" y="162"/>
                    <a:pt x="257" y="163"/>
                  </a:cubicBezTo>
                  <a:cubicBezTo>
                    <a:pt x="255" y="166"/>
                    <a:pt x="255" y="166"/>
                    <a:pt x="255" y="166"/>
                  </a:cubicBezTo>
                  <a:cubicBezTo>
                    <a:pt x="256" y="164"/>
                    <a:pt x="257" y="162"/>
                    <a:pt x="258" y="159"/>
                  </a:cubicBezTo>
                  <a:cubicBezTo>
                    <a:pt x="259" y="157"/>
                    <a:pt x="260" y="154"/>
                    <a:pt x="261" y="152"/>
                  </a:cubicBezTo>
                  <a:cubicBezTo>
                    <a:pt x="263" y="147"/>
                    <a:pt x="265" y="141"/>
                    <a:pt x="267" y="137"/>
                  </a:cubicBezTo>
                  <a:cubicBezTo>
                    <a:pt x="271" y="127"/>
                    <a:pt x="274" y="118"/>
                    <a:pt x="273" y="117"/>
                  </a:cubicBezTo>
                  <a:cubicBezTo>
                    <a:pt x="273" y="117"/>
                    <a:pt x="275" y="120"/>
                    <a:pt x="275" y="121"/>
                  </a:cubicBezTo>
                  <a:cubicBezTo>
                    <a:pt x="276" y="111"/>
                    <a:pt x="277" y="101"/>
                    <a:pt x="279" y="91"/>
                  </a:cubicBezTo>
                  <a:cubicBezTo>
                    <a:pt x="280" y="93"/>
                    <a:pt x="283" y="92"/>
                    <a:pt x="285" y="93"/>
                  </a:cubicBezTo>
                  <a:cubicBezTo>
                    <a:pt x="287" y="94"/>
                    <a:pt x="288" y="96"/>
                    <a:pt x="286" y="102"/>
                  </a:cubicBezTo>
                  <a:cubicBezTo>
                    <a:pt x="287" y="101"/>
                    <a:pt x="288" y="99"/>
                    <a:pt x="290" y="97"/>
                  </a:cubicBezTo>
                  <a:cubicBezTo>
                    <a:pt x="291" y="95"/>
                    <a:pt x="293" y="92"/>
                    <a:pt x="295" y="88"/>
                  </a:cubicBezTo>
                  <a:cubicBezTo>
                    <a:pt x="293" y="90"/>
                    <a:pt x="287" y="91"/>
                    <a:pt x="289" y="88"/>
                  </a:cubicBezTo>
                  <a:cubicBezTo>
                    <a:pt x="293" y="85"/>
                    <a:pt x="295" y="84"/>
                    <a:pt x="296" y="83"/>
                  </a:cubicBezTo>
                  <a:cubicBezTo>
                    <a:pt x="297" y="82"/>
                    <a:pt x="298" y="81"/>
                    <a:pt x="299" y="81"/>
                  </a:cubicBezTo>
                  <a:cubicBezTo>
                    <a:pt x="299" y="80"/>
                    <a:pt x="301" y="80"/>
                    <a:pt x="302" y="79"/>
                  </a:cubicBezTo>
                  <a:cubicBezTo>
                    <a:pt x="301" y="80"/>
                    <a:pt x="300" y="78"/>
                    <a:pt x="300" y="77"/>
                  </a:cubicBezTo>
                  <a:cubicBezTo>
                    <a:pt x="300" y="75"/>
                    <a:pt x="301" y="72"/>
                    <a:pt x="303" y="70"/>
                  </a:cubicBezTo>
                  <a:cubicBezTo>
                    <a:pt x="303" y="71"/>
                    <a:pt x="304" y="76"/>
                    <a:pt x="303" y="77"/>
                  </a:cubicBezTo>
                  <a:cubicBezTo>
                    <a:pt x="305" y="74"/>
                    <a:pt x="307" y="69"/>
                    <a:pt x="311" y="63"/>
                  </a:cubicBezTo>
                  <a:cubicBezTo>
                    <a:pt x="310" y="65"/>
                    <a:pt x="309" y="67"/>
                    <a:pt x="309" y="68"/>
                  </a:cubicBezTo>
                  <a:cubicBezTo>
                    <a:pt x="309" y="70"/>
                    <a:pt x="309" y="72"/>
                    <a:pt x="310" y="72"/>
                  </a:cubicBezTo>
                  <a:cubicBezTo>
                    <a:pt x="310" y="72"/>
                    <a:pt x="310" y="71"/>
                    <a:pt x="311" y="71"/>
                  </a:cubicBezTo>
                  <a:cubicBezTo>
                    <a:pt x="311" y="70"/>
                    <a:pt x="311" y="71"/>
                    <a:pt x="311" y="71"/>
                  </a:cubicBezTo>
                  <a:cubicBezTo>
                    <a:pt x="311" y="71"/>
                    <a:pt x="311" y="71"/>
                    <a:pt x="311" y="71"/>
                  </a:cubicBezTo>
                  <a:cubicBezTo>
                    <a:pt x="311" y="72"/>
                    <a:pt x="311" y="72"/>
                    <a:pt x="311" y="72"/>
                  </a:cubicBezTo>
                  <a:cubicBezTo>
                    <a:pt x="311" y="73"/>
                    <a:pt x="312" y="74"/>
                    <a:pt x="312" y="74"/>
                  </a:cubicBezTo>
                  <a:cubicBezTo>
                    <a:pt x="312" y="76"/>
                    <a:pt x="312" y="77"/>
                    <a:pt x="312" y="77"/>
                  </a:cubicBezTo>
                  <a:cubicBezTo>
                    <a:pt x="313" y="76"/>
                    <a:pt x="313" y="74"/>
                    <a:pt x="313" y="72"/>
                  </a:cubicBezTo>
                  <a:cubicBezTo>
                    <a:pt x="313" y="75"/>
                    <a:pt x="313" y="76"/>
                    <a:pt x="314" y="77"/>
                  </a:cubicBezTo>
                  <a:cubicBezTo>
                    <a:pt x="315" y="78"/>
                    <a:pt x="316" y="79"/>
                    <a:pt x="317" y="80"/>
                  </a:cubicBezTo>
                  <a:cubicBezTo>
                    <a:pt x="317" y="81"/>
                    <a:pt x="318" y="83"/>
                    <a:pt x="319" y="85"/>
                  </a:cubicBezTo>
                  <a:cubicBezTo>
                    <a:pt x="319" y="86"/>
                    <a:pt x="320" y="88"/>
                    <a:pt x="320" y="89"/>
                  </a:cubicBezTo>
                  <a:cubicBezTo>
                    <a:pt x="320" y="91"/>
                    <a:pt x="320" y="93"/>
                    <a:pt x="319" y="95"/>
                  </a:cubicBezTo>
                  <a:cubicBezTo>
                    <a:pt x="319" y="93"/>
                    <a:pt x="314" y="90"/>
                    <a:pt x="313" y="98"/>
                  </a:cubicBezTo>
                  <a:cubicBezTo>
                    <a:pt x="314" y="100"/>
                    <a:pt x="316" y="105"/>
                    <a:pt x="318" y="111"/>
                  </a:cubicBezTo>
                  <a:cubicBezTo>
                    <a:pt x="320" y="117"/>
                    <a:pt x="321" y="125"/>
                    <a:pt x="321" y="133"/>
                  </a:cubicBezTo>
                  <a:cubicBezTo>
                    <a:pt x="319" y="136"/>
                    <a:pt x="319" y="136"/>
                    <a:pt x="319" y="136"/>
                  </a:cubicBezTo>
                  <a:cubicBezTo>
                    <a:pt x="318" y="147"/>
                    <a:pt x="318" y="147"/>
                    <a:pt x="318" y="147"/>
                  </a:cubicBezTo>
                  <a:cubicBezTo>
                    <a:pt x="316" y="140"/>
                    <a:pt x="313" y="118"/>
                    <a:pt x="311" y="107"/>
                  </a:cubicBezTo>
                  <a:cubicBezTo>
                    <a:pt x="310" y="113"/>
                    <a:pt x="310" y="108"/>
                    <a:pt x="308" y="118"/>
                  </a:cubicBezTo>
                  <a:cubicBezTo>
                    <a:pt x="307" y="121"/>
                    <a:pt x="307" y="112"/>
                    <a:pt x="308" y="110"/>
                  </a:cubicBezTo>
                  <a:cubicBezTo>
                    <a:pt x="306" y="120"/>
                    <a:pt x="306" y="120"/>
                    <a:pt x="306" y="120"/>
                  </a:cubicBezTo>
                  <a:cubicBezTo>
                    <a:pt x="303" y="131"/>
                    <a:pt x="303" y="131"/>
                    <a:pt x="303" y="131"/>
                  </a:cubicBezTo>
                  <a:cubicBezTo>
                    <a:pt x="306" y="131"/>
                    <a:pt x="303" y="149"/>
                    <a:pt x="305" y="149"/>
                  </a:cubicBezTo>
                  <a:cubicBezTo>
                    <a:pt x="306" y="140"/>
                    <a:pt x="306" y="132"/>
                    <a:pt x="307" y="124"/>
                  </a:cubicBezTo>
                  <a:cubicBezTo>
                    <a:pt x="308" y="124"/>
                    <a:pt x="309" y="127"/>
                    <a:pt x="310" y="133"/>
                  </a:cubicBezTo>
                  <a:cubicBezTo>
                    <a:pt x="310" y="139"/>
                    <a:pt x="310" y="147"/>
                    <a:pt x="308" y="155"/>
                  </a:cubicBezTo>
                  <a:cubicBezTo>
                    <a:pt x="306" y="159"/>
                    <a:pt x="304" y="151"/>
                    <a:pt x="303" y="151"/>
                  </a:cubicBezTo>
                  <a:cubicBezTo>
                    <a:pt x="304" y="153"/>
                    <a:pt x="302" y="167"/>
                    <a:pt x="301" y="168"/>
                  </a:cubicBezTo>
                  <a:cubicBezTo>
                    <a:pt x="301" y="161"/>
                    <a:pt x="301" y="161"/>
                    <a:pt x="301" y="161"/>
                  </a:cubicBezTo>
                  <a:cubicBezTo>
                    <a:pt x="300" y="166"/>
                    <a:pt x="300" y="169"/>
                    <a:pt x="300" y="173"/>
                  </a:cubicBezTo>
                  <a:cubicBezTo>
                    <a:pt x="300" y="177"/>
                    <a:pt x="300" y="182"/>
                    <a:pt x="298" y="187"/>
                  </a:cubicBezTo>
                  <a:cubicBezTo>
                    <a:pt x="298" y="189"/>
                    <a:pt x="296" y="191"/>
                    <a:pt x="296" y="195"/>
                  </a:cubicBezTo>
                  <a:cubicBezTo>
                    <a:pt x="295" y="199"/>
                    <a:pt x="294" y="203"/>
                    <a:pt x="295" y="203"/>
                  </a:cubicBezTo>
                  <a:cubicBezTo>
                    <a:pt x="299" y="192"/>
                    <a:pt x="308" y="194"/>
                    <a:pt x="310" y="196"/>
                  </a:cubicBezTo>
                  <a:cubicBezTo>
                    <a:pt x="310" y="196"/>
                    <a:pt x="309" y="199"/>
                    <a:pt x="308" y="204"/>
                  </a:cubicBezTo>
                  <a:cubicBezTo>
                    <a:pt x="308" y="207"/>
                    <a:pt x="307" y="210"/>
                    <a:pt x="307" y="212"/>
                  </a:cubicBezTo>
                  <a:cubicBezTo>
                    <a:pt x="306" y="215"/>
                    <a:pt x="306" y="217"/>
                    <a:pt x="306" y="219"/>
                  </a:cubicBezTo>
                  <a:cubicBezTo>
                    <a:pt x="306" y="220"/>
                    <a:pt x="305" y="221"/>
                    <a:pt x="305" y="222"/>
                  </a:cubicBezTo>
                  <a:cubicBezTo>
                    <a:pt x="305" y="222"/>
                    <a:pt x="305" y="223"/>
                    <a:pt x="304" y="223"/>
                  </a:cubicBezTo>
                  <a:cubicBezTo>
                    <a:pt x="304" y="223"/>
                    <a:pt x="303" y="223"/>
                    <a:pt x="302" y="223"/>
                  </a:cubicBezTo>
                  <a:cubicBezTo>
                    <a:pt x="301" y="222"/>
                    <a:pt x="299" y="220"/>
                    <a:pt x="299" y="224"/>
                  </a:cubicBezTo>
                  <a:cubicBezTo>
                    <a:pt x="300" y="224"/>
                    <a:pt x="301" y="227"/>
                    <a:pt x="301" y="228"/>
                  </a:cubicBezTo>
                  <a:cubicBezTo>
                    <a:pt x="301" y="231"/>
                    <a:pt x="301" y="231"/>
                    <a:pt x="301" y="232"/>
                  </a:cubicBezTo>
                  <a:cubicBezTo>
                    <a:pt x="300" y="233"/>
                    <a:pt x="300" y="234"/>
                    <a:pt x="301" y="239"/>
                  </a:cubicBezTo>
                  <a:cubicBezTo>
                    <a:pt x="303" y="238"/>
                    <a:pt x="304" y="243"/>
                    <a:pt x="304" y="247"/>
                  </a:cubicBezTo>
                  <a:cubicBezTo>
                    <a:pt x="304" y="247"/>
                    <a:pt x="304" y="247"/>
                    <a:pt x="304" y="248"/>
                  </a:cubicBezTo>
                  <a:cubicBezTo>
                    <a:pt x="305" y="248"/>
                    <a:pt x="305" y="248"/>
                    <a:pt x="305" y="248"/>
                  </a:cubicBezTo>
                  <a:cubicBezTo>
                    <a:pt x="305" y="248"/>
                    <a:pt x="305" y="248"/>
                    <a:pt x="305" y="248"/>
                  </a:cubicBezTo>
                  <a:cubicBezTo>
                    <a:pt x="305" y="248"/>
                    <a:pt x="305" y="248"/>
                    <a:pt x="305" y="246"/>
                  </a:cubicBezTo>
                  <a:cubicBezTo>
                    <a:pt x="304" y="245"/>
                    <a:pt x="304" y="243"/>
                    <a:pt x="304" y="240"/>
                  </a:cubicBezTo>
                  <a:cubicBezTo>
                    <a:pt x="304" y="242"/>
                    <a:pt x="305" y="243"/>
                    <a:pt x="305" y="244"/>
                  </a:cubicBezTo>
                  <a:cubicBezTo>
                    <a:pt x="305" y="244"/>
                    <a:pt x="305" y="245"/>
                    <a:pt x="305" y="245"/>
                  </a:cubicBezTo>
                  <a:cubicBezTo>
                    <a:pt x="305" y="245"/>
                    <a:pt x="305" y="245"/>
                    <a:pt x="306" y="245"/>
                  </a:cubicBezTo>
                  <a:cubicBezTo>
                    <a:pt x="306" y="245"/>
                    <a:pt x="306" y="245"/>
                    <a:pt x="306" y="245"/>
                  </a:cubicBezTo>
                  <a:cubicBezTo>
                    <a:pt x="306" y="245"/>
                    <a:pt x="307" y="245"/>
                    <a:pt x="308" y="245"/>
                  </a:cubicBezTo>
                  <a:cubicBezTo>
                    <a:pt x="309" y="243"/>
                    <a:pt x="311" y="241"/>
                    <a:pt x="315" y="236"/>
                  </a:cubicBezTo>
                  <a:cubicBezTo>
                    <a:pt x="314" y="236"/>
                    <a:pt x="316" y="230"/>
                    <a:pt x="318" y="224"/>
                  </a:cubicBezTo>
                  <a:cubicBezTo>
                    <a:pt x="321" y="218"/>
                    <a:pt x="324" y="213"/>
                    <a:pt x="326" y="209"/>
                  </a:cubicBezTo>
                  <a:cubicBezTo>
                    <a:pt x="326" y="210"/>
                    <a:pt x="327" y="210"/>
                    <a:pt x="328" y="210"/>
                  </a:cubicBezTo>
                  <a:cubicBezTo>
                    <a:pt x="334" y="203"/>
                    <a:pt x="338" y="198"/>
                    <a:pt x="343" y="194"/>
                  </a:cubicBezTo>
                  <a:cubicBezTo>
                    <a:pt x="348" y="190"/>
                    <a:pt x="353" y="186"/>
                    <a:pt x="359" y="181"/>
                  </a:cubicBezTo>
                  <a:cubicBezTo>
                    <a:pt x="360" y="181"/>
                    <a:pt x="362" y="180"/>
                    <a:pt x="363" y="179"/>
                  </a:cubicBezTo>
                  <a:cubicBezTo>
                    <a:pt x="365" y="179"/>
                    <a:pt x="366" y="179"/>
                    <a:pt x="365" y="180"/>
                  </a:cubicBezTo>
                  <a:cubicBezTo>
                    <a:pt x="367" y="178"/>
                    <a:pt x="368" y="176"/>
                    <a:pt x="372" y="174"/>
                  </a:cubicBezTo>
                  <a:cubicBezTo>
                    <a:pt x="374" y="173"/>
                    <a:pt x="374" y="174"/>
                    <a:pt x="374" y="174"/>
                  </a:cubicBezTo>
                  <a:cubicBezTo>
                    <a:pt x="374" y="174"/>
                    <a:pt x="373" y="175"/>
                    <a:pt x="372" y="176"/>
                  </a:cubicBezTo>
                  <a:cubicBezTo>
                    <a:pt x="369" y="177"/>
                    <a:pt x="367" y="179"/>
                    <a:pt x="370" y="178"/>
                  </a:cubicBezTo>
                  <a:cubicBezTo>
                    <a:pt x="370" y="178"/>
                    <a:pt x="371" y="177"/>
                    <a:pt x="372" y="176"/>
                  </a:cubicBezTo>
                  <a:cubicBezTo>
                    <a:pt x="373" y="176"/>
                    <a:pt x="374" y="175"/>
                    <a:pt x="375" y="174"/>
                  </a:cubicBezTo>
                  <a:cubicBezTo>
                    <a:pt x="378" y="172"/>
                    <a:pt x="381" y="170"/>
                    <a:pt x="384" y="169"/>
                  </a:cubicBezTo>
                  <a:cubicBezTo>
                    <a:pt x="384" y="167"/>
                    <a:pt x="380" y="168"/>
                    <a:pt x="376" y="170"/>
                  </a:cubicBezTo>
                  <a:cubicBezTo>
                    <a:pt x="373" y="172"/>
                    <a:pt x="369" y="176"/>
                    <a:pt x="366" y="178"/>
                  </a:cubicBezTo>
                  <a:cubicBezTo>
                    <a:pt x="365" y="177"/>
                    <a:pt x="367" y="173"/>
                    <a:pt x="371" y="170"/>
                  </a:cubicBezTo>
                  <a:cubicBezTo>
                    <a:pt x="373" y="168"/>
                    <a:pt x="376" y="166"/>
                    <a:pt x="380" y="163"/>
                  </a:cubicBezTo>
                  <a:cubicBezTo>
                    <a:pt x="382" y="162"/>
                    <a:pt x="384" y="161"/>
                    <a:pt x="386" y="160"/>
                  </a:cubicBezTo>
                  <a:cubicBezTo>
                    <a:pt x="388" y="159"/>
                    <a:pt x="391" y="158"/>
                    <a:pt x="394" y="157"/>
                  </a:cubicBezTo>
                  <a:cubicBezTo>
                    <a:pt x="396" y="156"/>
                    <a:pt x="398" y="156"/>
                    <a:pt x="399" y="155"/>
                  </a:cubicBezTo>
                  <a:cubicBezTo>
                    <a:pt x="401" y="164"/>
                    <a:pt x="398" y="160"/>
                    <a:pt x="398" y="162"/>
                  </a:cubicBezTo>
                  <a:cubicBezTo>
                    <a:pt x="399" y="166"/>
                    <a:pt x="399" y="169"/>
                    <a:pt x="399" y="171"/>
                  </a:cubicBezTo>
                  <a:cubicBezTo>
                    <a:pt x="399" y="174"/>
                    <a:pt x="399" y="176"/>
                    <a:pt x="399" y="178"/>
                  </a:cubicBezTo>
                  <a:cubicBezTo>
                    <a:pt x="399" y="180"/>
                    <a:pt x="400" y="182"/>
                    <a:pt x="400" y="184"/>
                  </a:cubicBezTo>
                  <a:cubicBezTo>
                    <a:pt x="400" y="186"/>
                    <a:pt x="400" y="188"/>
                    <a:pt x="400" y="189"/>
                  </a:cubicBezTo>
                  <a:cubicBezTo>
                    <a:pt x="400" y="194"/>
                    <a:pt x="400" y="199"/>
                    <a:pt x="395" y="209"/>
                  </a:cubicBezTo>
                  <a:cubicBezTo>
                    <a:pt x="390" y="216"/>
                    <a:pt x="391" y="207"/>
                    <a:pt x="389" y="209"/>
                  </a:cubicBezTo>
                  <a:cubicBezTo>
                    <a:pt x="392" y="198"/>
                    <a:pt x="396" y="193"/>
                    <a:pt x="397" y="186"/>
                  </a:cubicBezTo>
                  <a:cubicBezTo>
                    <a:pt x="396" y="189"/>
                    <a:pt x="395" y="192"/>
                    <a:pt x="394" y="195"/>
                  </a:cubicBezTo>
                  <a:cubicBezTo>
                    <a:pt x="394" y="191"/>
                    <a:pt x="395" y="184"/>
                    <a:pt x="396" y="180"/>
                  </a:cubicBezTo>
                  <a:cubicBezTo>
                    <a:pt x="395" y="182"/>
                    <a:pt x="395" y="185"/>
                    <a:pt x="394" y="189"/>
                  </a:cubicBezTo>
                  <a:cubicBezTo>
                    <a:pt x="392" y="194"/>
                    <a:pt x="391" y="199"/>
                    <a:pt x="389" y="205"/>
                  </a:cubicBezTo>
                  <a:cubicBezTo>
                    <a:pt x="385" y="216"/>
                    <a:pt x="378" y="228"/>
                    <a:pt x="372" y="236"/>
                  </a:cubicBezTo>
                  <a:cubicBezTo>
                    <a:pt x="371" y="239"/>
                    <a:pt x="368" y="244"/>
                    <a:pt x="371" y="242"/>
                  </a:cubicBezTo>
                  <a:cubicBezTo>
                    <a:pt x="374" y="237"/>
                    <a:pt x="374" y="237"/>
                    <a:pt x="374" y="237"/>
                  </a:cubicBezTo>
                  <a:cubicBezTo>
                    <a:pt x="378" y="233"/>
                    <a:pt x="369" y="248"/>
                    <a:pt x="374" y="242"/>
                  </a:cubicBezTo>
                  <a:cubicBezTo>
                    <a:pt x="371" y="250"/>
                    <a:pt x="367" y="258"/>
                    <a:pt x="360" y="267"/>
                  </a:cubicBezTo>
                  <a:cubicBezTo>
                    <a:pt x="357" y="268"/>
                    <a:pt x="357" y="268"/>
                    <a:pt x="357" y="268"/>
                  </a:cubicBezTo>
                  <a:cubicBezTo>
                    <a:pt x="357" y="268"/>
                    <a:pt x="362" y="262"/>
                    <a:pt x="363" y="259"/>
                  </a:cubicBezTo>
                  <a:cubicBezTo>
                    <a:pt x="362" y="264"/>
                    <a:pt x="351" y="272"/>
                    <a:pt x="350" y="278"/>
                  </a:cubicBezTo>
                  <a:cubicBezTo>
                    <a:pt x="356" y="272"/>
                    <a:pt x="356" y="272"/>
                    <a:pt x="356" y="272"/>
                  </a:cubicBezTo>
                  <a:cubicBezTo>
                    <a:pt x="352" y="280"/>
                    <a:pt x="349" y="289"/>
                    <a:pt x="343" y="297"/>
                  </a:cubicBezTo>
                  <a:cubicBezTo>
                    <a:pt x="347" y="295"/>
                    <a:pt x="344" y="295"/>
                    <a:pt x="350" y="291"/>
                  </a:cubicBezTo>
                  <a:cubicBezTo>
                    <a:pt x="344" y="294"/>
                    <a:pt x="365" y="270"/>
                    <a:pt x="356" y="276"/>
                  </a:cubicBezTo>
                  <a:cubicBezTo>
                    <a:pt x="363" y="272"/>
                    <a:pt x="365" y="266"/>
                    <a:pt x="373" y="260"/>
                  </a:cubicBezTo>
                  <a:cubicBezTo>
                    <a:pt x="372" y="259"/>
                    <a:pt x="369" y="262"/>
                    <a:pt x="375" y="255"/>
                  </a:cubicBezTo>
                  <a:cubicBezTo>
                    <a:pt x="375" y="254"/>
                    <a:pt x="375" y="253"/>
                    <a:pt x="375" y="253"/>
                  </a:cubicBezTo>
                  <a:cubicBezTo>
                    <a:pt x="375" y="253"/>
                    <a:pt x="375" y="252"/>
                    <a:pt x="375" y="252"/>
                  </a:cubicBezTo>
                  <a:cubicBezTo>
                    <a:pt x="375" y="252"/>
                    <a:pt x="375" y="252"/>
                    <a:pt x="375" y="253"/>
                  </a:cubicBezTo>
                  <a:cubicBezTo>
                    <a:pt x="375" y="252"/>
                    <a:pt x="375" y="252"/>
                    <a:pt x="375" y="253"/>
                  </a:cubicBezTo>
                  <a:cubicBezTo>
                    <a:pt x="373" y="254"/>
                    <a:pt x="372" y="255"/>
                    <a:pt x="371" y="256"/>
                  </a:cubicBezTo>
                  <a:cubicBezTo>
                    <a:pt x="372" y="251"/>
                    <a:pt x="380" y="240"/>
                    <a:pt x="381" y="235"/>
                  </a:cubicBezTo>
                  <a:cubicBezTo>
                    <a:pt x="384" y="231"/>
                    <a:pt x="381" y="237"/>
                    <a:pt x="383" y="235"/>
                  </a:cubicBezTo>
                  <a:cubicBezTo>
                    <a:pt x="384" y="233"/>
                    <a:pt x="385" y="231"/>
                    <a:pt x="385" y="228"/>
                  </a:cubicBezTo>
                  <a:cubicBezTo>
                    <a:pt x="387" y="229"/>
                    <a:pt x="395" y="217"/>
                    <a:pt x="390" y="229"/>
                  </a:cubicBezTo>
                  <a:cubicBezTo>
                    <a:pt x="392" y="226"/>
                    <a:pt x="393" y="222"/>
                    <a:pt x="395" y="219"/>
                  </a:cubicBezTo>
                  <a:cubicBezTo>
                    <a:pt x="399" y="213"/>
                    <a:pt x="402" y="204"/>
                    <a:pt x="403" y="198"/>
                  </a:cubicBezTo>
                  <a:cubicBezTo>
                    <a:pt x="404" y="196"/>
                    <a:pt x="405" y="192"/>
                    <a:pt x="405" y="190"/>
                  </a:cubicBezTo>
                  <a:cubicBezTo>
                    <a:pt x="405" y="189"/>
                    <a:pt x="405" y="187"/>
                    <a:pt x="405" y="187"/>
                  </a:cubicBezTo>
                  <a:cubicBezTo>
                    <a:pt x="405" y="187"/>
                    <a:pt x="405" y="187"/>
                    <a:pt x="405" y="189"/>
                  </a:cubicBezTo>
                  <a:cubicBezTo>
                    <a:pt x="405" y="187"/>
                    <a:pt x="405" y="185"/>
                    <a:pt x="405" y="182"/>
                  </a:cubicBezTo>
                  <a:cubicBezTo>
                    <a:pt x="405" y="180"/>
                    <a:pt x="406" y="178"/>
                    <a:pt x="406" y="176"/>
                  </a:cubicBezTo>
                  <a:cubicBezTo>
                    <a:pt x="405" y="171"/>
                    <a:pt x="405" y="167"/>
                    <a:pt x="404" y="163"/>
                  </a:cubicBezTo>
                  <a:cubicBezTo>
                    <a:pt x="405" y="162"/>
                    <a:pt x="405" y="162"/>
                    <a:pt x="405" y="162"/>
                  </a:cubicBezTo>
                  <a:cubicBezTo>
                    <a:pt x="405" y="158"/>
                    <a:pt x="404" y="154"/>
                    <a:pt x="403" y="150"/>
                  </a:cubicBezTo>
                  <a:cubicBezTo>
                    <a:pt x="398" y="151"/>
                    <a:pt x="392" y="153"/>
                    <a:pt x="387" y="155"/>
                  </a:cubicBezTo>
                  <a:cubicBezTo>
                    <a:pt x="385" y="156"/>
                    <a:pt x="382" y="156"/>
                    <a:pt x="379" y="158"/>
                  </a:cubicBezTo>
                  <a:cubicBezTo>
                    <a:pt x="377" y="159"/>
                    <a:pt x="374" y="160"/>
                    <a:pt x="372" y="161"/>
                  </a:cubicBezTo>
                  <a:cubicBezTo>
                    <a:pt x="370" y="162"/>
                    <a:pt x="369" y="162"/>
                    <a:pt x="368" y="163"/>
                  </a:cubicBezTo>
                  <a:cubicBezTo>
                    <a:pt x="365" y="164"/>
                    <a:pt x="365" y="164"/>
                    <a:pt x="365" y="164"/>
                  </a:cubicBezTo>
                  <a:cubicBezTo>
                    <a:pt x="363" y="165"/>
                    <a:pt x="362" y="166"/>
                    <a:pt x="360" y="167"/>
                  </a:cubicBezTo>
                  <a:cubicBezTo>
                    <a:pt x="356" y="169"/>
                    <a:pt x="353" y="172"/>
                    <a:pt x="349" y="174"/>
                  </a:cubicBezTo>
                  <a:cubicBezTo>
                    <a:pt x="344" y="178"/>
                    <a:pt x="340" y="182"/>
                    <a:pt x="333" y="189"/>
                  </a:cubicBezTo>
                  <a:cubicBezTo>
                    <a:pt x="330" y="189"/>
                    <a:pt x="330" y="189"/>
                    <a:pt x="330" y="189"/>
                  </a:cubicBezTo>
                  <a:cubicBezTo>
                    <a:pt x="329" y="191"/>
                    <a:pt x="328" y="193"/>
                    <a:pt x="326" y="194"/>
                  </a:cubicBezTo>
                  <a:cubicBezTo>
                    <a:pt x="325" y="195"/>
                    <a:pt x="324" y="196"/>
                    <a:pt x="323" y="197"/>
                  </a:cubicBezTo>
                  <a:cubicBezTo>
                    <a:pt x="323" y="198"/>
                    <a:pt x="323" y="198"/>
                    <a:pt x="323" y="198"/>
                  </a:cubicBezTo>
                  <a:cubicBezTo>
                    <a:pt x="322" y="198"/>
                    <a:pt x="321" y="199"/>
                    <a:pt x="321" y="200"/>
                  </a:cubicBezTo>
                  <a:cubicBezTo>
                    <a:pt x="320" y="199"/>
                    <a:pt x="320" y="198"/>
                    <a:pt x="319" y="200"/>
                  </a:cubicBezTo>
                  <a:cubicBezTo>
                    <a:pt x="318" y="201"/>
                    <a:pt x="318" y="200"/>
                    <a:pt x="318" y="200"/>
                  </a:cubicBezTo>
                  <a:cubicBezTo>
                    <a:pt x="318" y="199"/>
                    <a:pt x="317" y="199"/>
                    <a:pt x="318" y="198"/>
                  </a:cubicBezTo>
                  <a:cubicBezTo>
                    <a:pt x="315" y="200"/>
                    <a:pt x="315" y="200"/>
                    <a:pt x="315" y="200"/>
                  </a:cubicBezTo>
                  <a:cubicBezTo>
                    <a:pt x="316" y="199"/>
                    <a:pt x="315" y="198"/>
                    <a:pt x="315" y="196"/>
                  </a:cubicBezTo>
                  <a:cubicBezTo>
                    <a:pt x="315" y="196"/>
                    <a:pt x="315" y="195"/>
                    <a:pt x="315" y="194"/>
                  </a:cubicBezTo>
                  <a:cubicBezTo>
                    <a:pt x="315" y="194"/>
                    <a:pt x="315" y="194"/>
                    <a:pt x="315" y="193"/>
                  </a:cubicBezTo>
                  <a:cubicBezTo>
                    <a:pt x="315" y="193"/>
                    <a:pt x="315" y="192"/>
                    <a:pt x="315" y="191"/>
                  </a:cubicBezTo>
                  <a:cubicBezTo>
                    <a:pt x="315" y="190"/>
                    <a:pt x="315" y="189"/>
                    <a:pt x="315" y="187"/>
                  </a:cubicBezTo>
                  <a:cubicBezTo>
                    <a:pt x="313" y="188"/>
                    <a:pt x="313" y="188"/>
                    <a:pt x="313" y="188"/>
                  </a:cubicBezTo>
                  <a:cubicBezTo>
                    <a:pt x="313" y="179"/>
                    <a:pt x="318" y="165"/>
                    <a:pt x="321" y="151"/>
                  </a:cubicBezTo>
                  <a:cubicBezTo>
                    <a:pt x="321" y="152"/>
                    <a:pt x="320" y="155"/>
                    <a:pt x="319" y="158"/>
                  </a:cubicBezTo>
                  <a:cubicBezTo>
                    <a:pt x="327" y="141"/>
                    <a:pt x="324" y="121"/>
                    <a:pt x="328" y="105"/>
                  </a:cubicBezTo>
                  <a:cubicBezTo>
                    <a:pt x="328" y="101"/>
                    <a:pt x="329" y="98"/>
                    <a:pt x="329" y="95"/>
                  </a:cubicBezTo>
                  <a:cubicBezTo>
                    <a:pt x="329" y="95"/>
                    <a:pt x="329" y="96"/>
                    <a:pt x="329" y="96"/>
                  </a:cubicBezTo>
                  <a:cubicBezTo>
                    <a:pt x="329" y="95"/>
                    <a:pt x="329" y="95"/>
                    <a:pt x="329" y="94"/>
                  </a:cubicBezTo>
                  <a:cubicBezTo>
                    <a:pt x="330" y="92"/>
                    <a:pt x="330" y="90"/>
                    <a:pt x="331" y="88"/>
                  </a:cubicBezTo>
                  <a:cubicBezTo>
                    <a:pt x="330" y="90"/>
                    <a:pt x="330" y="92"/>
                    <a:pt x="329" y="93"/>
                  </a:cubicBezTo>
                  <a:cubicBezTo>
                    <a:pt x="330" y="92"/>
                    <a:pt x="330" y="90"/>
                    <a:pt x="330" y="87"/>
                  </a:cubicBezTo>
                  <a:cubicBezTo>
                    <a:pt x="329" y="84"/>
                    <a:pt x="329" y="81"/>
                    <a:pt x="329" y="77"/>
                  </a:cubicBezTo>
                  <a:cubicBezTo>
                    <a:pt x="329" y="76"/>
                    <a:pt x="330" y="75"/>
                    <a:pt x="330" y="73"/>
                  </a:cubicBezTo>
                  <a:cubicBezTo>
                    <a:pt x="330" y="73"/>
                    <a:pt x="330" y="72"/>
                    <a:pt x="330" y="72"/>
                  </a:cubicBezTo>
                  <a:cubicBezTo>
                    <a:pt x="331" y="68"/>
                    <a:pt x="330" y="67"/>
                    <a:pt x="329" y="67"/>
                  </a:cubicBezTo>
                  <a:cubicBezTo>
                    <a:pt x="329" y="67"/>
                    <a:pt x="329" y="69"/>
                    <a:pt x="328" y="71"/>
                  </a:cubicBezTo>
                  <a:cubicBezTo>
                    <a:pt x="327" y="68"/>
                    <a:pt x="326" y="66"/>
                    <a:pt x="326" y="64"/>
                  </a:cubicBezTo>
                  <a:cubicBezTo>
                    <a:pt x="327" y="60"/>
                    <a:pt x="326" y="56"/>
                    <a:pt x="325" y="52"/>
                  </a:cubicBezTo>
                  <a:cubicBezTo>
                    <a:pt x="324" y="48"/>
                    <a:pt x="323" y="44"/>
                    <a:pt x="323" y="37"/>
                  </a:cubicBezTo>
                  <a:cubicBezTo>
                    <a:pt x="323" y="37"/>
                    <a:pt x="323" y="37"/>
                    <a:pt x="323" y="37"/>
                  </a:cubicBezTo>
                  <a:cubicBezTo>
                    <a:pt x="320" y="40"/>
                    <a:pt x="313" y="46"/>
                    <a:pt x="308" y="52"/>
                  </a:cubicBezTo>
                  <a:cubicBezTo>
                    <a:pt x="305" y="55"/>
                    <a:pt x="303" y="57"/>
                    <a:pt x="301" y="60"/>
                  </a:cubicBezTo>
                  <a:cubicBezTo>
                    <a:pt x="299" y="62"/>
                    <a:pt x="298" y="64"/>
                    <a:pt x="298" y="66"/>
                  </a:cubicBezTo>
                  <a:cubicBezTo>
                    <a:pt x="297" y="65"/>
                    <a:pt x="296" y="67"/>
                    <a:pt x="298" y="64"/>
                  </a:cubicBezTo>
                  <a:cubicBezTo>
                    <a:pt x="296" y="66"/>
                    <a:pt x="294" y="69"/>
                    <a:pt x="291" y="71"/>
                  </a:cubicBezTo>
                  <a:cubicBezTo>
                    <a:pt x="289" y="74"/>
                    <a:pt x="288" y="76"/>
                    <a:pt x="287" y="78"/>
                  </a:cubicBezTo>
                  <a:cubicBezTo>
                    <a:pt x="283" y="78"/>
                    <a:pt x="283" y="78"/>
                    <a:pt x="283" y="78"/>
                  </a:cubicBezTo>
                  <a:cubicBezTo>
                    <a:pt x="282" y="82"/>
                    <a:pt x="281" y="86"/>
                    <a:pt x="280" y="90"/>
                  </a:cubicBezTo>
                  <a:cubicBezTo>
                    <a:pt x="275" y="95"/>
                    <a:pt x="272" y="97"/>
                    <a:pt x="274" y="90"/>
                  </a:cubicBezTo>
                  <a:cubicBezTo>
                    <a:pt x="273" y="94"/>
                    <a:pt x="272" y="96"/>
                    <a:pt x="271" y="99"/>
                  </a:cubicBezTo>
                  <a:cubicBezTo>
                    <a:pt x="270" y="101"/>
                    <a:pt x="269" y="102"/>
                    <a:pt x="269" y="104"/>
                  </a:cubicBezTo>
                  <a:cubicBezTo>
                    <a:pt x="268" y="106"/>
                    <a:pt x="266" y="109"/>
                    <a:pt x="265" y="116"/>
                  </a:cubicBezTo>
                  <a:cubicBezTo>
                    <a:pt x="264" y="115"/>
                    <a:pt x="264" y="115"/>
                    <a:pt x="264" y="115"/>
                  </a:cubicBezTo>
                  <a:cubicBezTo>
                    <a:pt x="261" y="119"/>
                    <a:pt x="260" y="127"/>
                    <a:pt x="258" y="129"/>
                  </a:cubicBezTo>
                  <a:cubicBezTo>
                    <a:pt x="255" y="133"/>
                    <a:pt x="251" y="143"/>
                    <a:pt x="246" y="154"/>
                  </a:cubicBezTo>
                  <a:cubicBezTo>
                    <a:pt x="245" y="158"/>
                    <a:pt x="243" y="162"/>
                    <a:pt x="241" y="166"/>
                  </a:cubicBezTo>
                  <a:cubicBezTo>
                    <a:pt x="240" y="170"/>
                    <a:pt x="238" y="173"/>
                    <a:pt x="237" y="176"/>
                  </a:cubicBezTo>
                  <a:cubicBezTo>
                    <a:pt x="236" y="177"/>
                    <a:pt x="236" y="177"/>
                    <a:pt x="236" y="177"/>
                  </a:cubicBezTo>
                  <a:cubicBezTo>
                    <a:pt x="236" y="177"/>
                    <a:pt x="236" y="177"/>
                    <a:pt x="236" y="177"/>
                  </a:cubicBezTo>
                  <a:cubicBezTo>
                    <a:pt x="236" y="176"/>
                    <a:pt x="236" y="176"/>
                    <a:pt x="236" y="176"/>
                  </a:cubicBezTo>
                  <a:cubicBezTo>
                    <a:pt x="236" y="175"/>
                    <a:pt x="235" y="175"/>
                    <a:pt x="235" y="174"/>
                  </a:cubicBezTo>
                  <a:cubicBezTo>
                    <a:pt x="234" y="172"/>
                    <a:pt x="234" y="171"/>
                    <a:pt x="233" y="169"/>
                  </a:cubicBezTo>
                  <a:cubicBezTo>
                    <a:pt x="233" y="175"/>
                    <a:pt x="232" y="172"/>
                    <a:pt x="232" y="169"/>
                  </a:cubicBezTo>
                  <a:cubicBezTo>
                    <a:pt x="231" y="166"/>
                    <a:pt x="231" y="163"/>
                    <a:pt x="230" y="165"/>
                  </a:cubicBezTo>
                  <a:cubicBezTo>
                    <a:pt x="230" y="162"/>
                    <a:pt x="230" y="160"/>
                    <a:pt x="232" y="161"/>
                  </a:cubicBezTo>
                  <a:cubicBezTo>
                    <a:pt x="231" y="160"/>
                    <a:pt x="230" y="159"/>
                    <a:pt x="230" y="158"/>
                  </a:cubicBezTo>
                  <a:cubicBezTo>
                    <a:pt x="230" y="156"/>
                    <a:pt x="229" y="154"/>
                    <a:pt x="229" y="152"/>
                  </a:cubicBezTo>
                  <a:cubicBezTo>
                    <a:pt x="228" y="147"/>
                    <a:pt x="227" y="143"/>
                    <a:pt x="225" y="139"/>
                  </a:cubicBezTo>
                  <a:cubicBezTo>
                    <a:pt x="226" y="137"/>
                    <a:pt x="227" y="141"/>
                    <a:pt x="228" y="140"/>
                  </a:cubicBezTo>
                  <a:cubicBezTo>
                    <a:pt x="227" y="139"/>
                    <a:pt x="226" y="136"/>
                    <a:pt x="226" y="134"/>
                  </a:cubicBezTo>
                  <a:cubicBezTo>
                    <a:pt x="227" y="132"/>
                    <a:pt x="228" y="136"/>
                    <a:pt x="228" y="138"/>
                  </a:cubicBezTo>
                  <a:cubicBezTo>
                    <a:pt x="226" y="124"/>
                    <a:pt x="223" y="123"/>
                    <a:pt x="219" y="122"/>
                  </a:cubicBezTo>
                  <a:cubicBezTo>
                    <a:pt x="220" y="115"/>
                    <a:pt x="219" y="111"/>
                    <a:pt x="216" y="106"/>
                  </a:cubicBezTo>
                  <a:cubicBezTo>
                    <a:pt x="217" y="103"/>
                    <a:pt x="217" y="99"/>
                    <a:pt x="219" y="108"/>
                  </a:cubicBezTo>
                  <a:cubicBezTo>
                    <a:pt x="219" y="105"/>
                    <a:pt x="218" y="97"/>
                    <a:pt x="217" y="90"/>
                  </a:cubicBezTo>
                  <a:cubicBezTo>
                    <a:pt x="216" y="83"/>
                    <a:pt x="215" y="76"/>
                    <a:pt x="213" y="76"/>
                  </a:cubicBezTo>
                  <a:cubicBezTo>
                    <a:pt x="214" y="74"/>
                    <a:pt x="212" y="69"/>
                    <a:pt x="212" y="68"/>
                  </a:cubicBezTo>
                  <a:cubicBezTo>
                    <a:pt x="211" y="62"/>
                    <a:pt x="210" y="59"/>
                    <a:pt x="209" y="55"/>
                  </a:cubicBezTo>
                  <a:cubicBezTo>
                    <a:pt x="208" y="52"/>
                    <a:pt x="207" y="49"/>
                    <a:pt x="205" y="44"/>
                  </a:cubicBezTo>
                  <a:cubicBezTo>
                    <a:pt x="206" y="47"/>
                    <a:pt x="206" y="47"/>
                    <a:pt x="206" y="47"/>
                  </a:cubicBezTo>
                  <a:cubicBezTo>
                    <a:pt x="202" y="44"/>
                    <a:pt x="203" y="38"/>
                    <a:pt x="198" y="30"/>
                  </a:cubicBezTo>
                  <a:cubicBezTo>
                    <a:pt x="198" y="30"/>
                    <a:pt x="198" y="30"/>
                    <a:pt x="198" y="30"/>
                  </a:cubicBezTo>
                  <a:cubicBezTo>
                    <a:pt x="198" y="27"/>
                    <a:pt x="197" y="25"/>
                    <a:pt x="196" y="23"/>
                  </a:cubicBezTo>
                  <a:cubicBezTo>
                    <a:pt x="195" y="22"/>
                    <a:pt x="194" y="21"/>
                    <a:pt x="194" y="20"/>
                  </a:cubicBezTo>
                  <a:cubicBezTo>
                    <a:pt x="193" y="18"/>
                    <a:pt x="192" y="16"/>
                    <a:pt x="191" y="15"/>
                  </a:cubicBezTo>
                  <a:cubicBezTo>
                    <a:pt x="190" y="14"/>
                    <a:pt x="189" y="13"/>
                    <a:pt x="187" y="11"/>
                  </a:cubicBezTo>
                  <a:cubicBezTo>
                    <a:pt x="186" y="9"/>
                    <a:pt x="183" y="5"/>
                    <a:pt x="179" y="0"/>
                  </a:cubicBezTo>
                  <a:cubicBezTo>
                    <a:pt x="179" y="3"/>
                    <a:pt x="179" y="3"/>
                    <a:pt x="179" y="3"/>
                  </a:cubicBezTo>
                  <a:cubicBezTo>
                    <a:pt x="179" y="4"/>
                    <a:pt x="178" y="4"/>
                    <a:pt x="178" y="3"/>
                  </a:cubicBezTo>
                  <a:cubicBezTo>
                    <a:pt x="175" y="5"/>
                    <a:pt x="171" y="7"/>
                    <a:pt x="166" y="11"/>
                  </a:cubicBezTo>
                  <a:cubicBezTo>
                    <a:pt x="164" y="13"/>
                    <a:pt x="162" y="15"/>
                    <a:pt x="159" y="18"/>
                  </a:cubicBezTo>
                  <a:cubicBezTo>
                    <a:pt x="157" y="20"/>
                    <a:pt x="156" y="23"/>
                    <a:pt x="155" y="25"/>
                  </a:cubicBezTo>
                  <a:cubicBezTo>
                    <a:pt x="156" y="24"/>
                    <a:pt x="157" y="23"/>
                    <a:pt x="158" y="22"/>
                  </a:cubicBezTo>
                  <a:cubicBezTo>
                    <a:pt x="157" y="23"/>
                    <a:pt x="156" y="25"/>
                    <a:pt x="155" y="27"/>
                  </a:cubicBezTo>
                  <a:cubicBezTo>
                    <a:pt x="153" y="29"/>
                    <a:pt x="151" y="30"/>
                    <a:pt x="150" y="32"/>
                  </a:cubicBezTo>
                  <a:cubicBezTo>
                    <a:pt x="148" y="34"/>
                    <a:pt x="146" y="36"/>
                    <a:pt x="145" y="38"/>
                  </a:cubicBezTo>
                  <a:cubicBezTo>
                    <a:pt x="143" y="40"/>
                    <a:pt x="142" y="42"/>
                    <a:pt x="142" y="44"/>
                  </a:cubicBezTo>
                  <a:cubicBezTo>
                    <a:pt x="141" y="45"/>
                    <a:pt x="142" y="41"/>
                    <a:pt x="142" y="39"/>
                  </a:cubicBezTo>
                  <a:cubicBezTo>
                    <a:pt x="138" y="48"/>
                    <a:pt x="139" y="49"/>
                    <a:pt x="140" y="49"/>
                  </a:cubicBezTo>
                  <a:cubicBezTo>
                    <a:pt x="141" y="49"/>
                    <a:pt x="142" y="49"/>
                    <a:pt x="141" y="56"/>
                  </a:cubicBezTo>
                  <a:cubicBezTo>
                    <a:pt x="140" y="58"/>
                    <a:pt x="139" y="52"/>
                    <a:pt x="137" y="61"/>
                  </a:cubicBezTo>
                  <a:cubicBezTo>
                    <a:pt x="136" y="63"/>
                    <a:pt x="136" y="70"/>
                    <a:pt x="137" y="78"/>
                  </a:cubicBezTo>
                  <a:cubicBezTo>
                    <a:pt x="138" y="85"/>
                    <a:pt x="139" y="94"/>
                    <a:pt x="138" y="100"/>
                  </a:cubicBezTo>
                  <a:cubicBezTo>
                    <a:pt x="139" y="97"/>
                    <a:pt x="140" y="94"/>
                    <a:pt x="141" y="100"/>
                  </a:cubicBezTo>
                  <a:cubicBezTo>
                    <a:pt x="141" y="110"/>
                    <a:pt x="138" y="126"/>
                    <a:pt x="143" y="134"/>
                  </a:cubicBezTo>
                  <a:cubicBezTo>
                    <a:pt x="143" y="135"/>
                    <a:pt x="142" y="135"/>
                    <a:pt x="142" y="135"/>
                  </a:cubicBezTo>
                  <a:cubicBezTo>
                    <a:pt x="144" y="142"/>
                    <a:pt x="146" y="158"/>
                    <a:pt x="148" y="162"/>
                  </a:cubicBezTo>
                  <a:cubicBezTo>
                    <a:pt x="145" y="165"/>
                    <a:pt x="147" y="176"/>
                    <a:pt x="148" y="186"/>
                  </a:cubicBezTo>
                  <a:cubicBezTo>
                    <a:pt x="148" y="188"/>
                    <a:pt x="149" y="190"/>
                    <a:pt x="149" y="191"/>
                  </a:cubicBezTo>
                  <a:cubicBezTo>
                    <a:pt x="149" y="193"/>
                    <a:pt x="149" y="195"/>
                    <a:pt x="149" y="196"/>
                  </a:cubicBezTo>
                  <a:cubicBezTo>
                    <a:pt x="149" y="198"/>
                    <a:pt x="148" y="199"/>
                    <a:pt x="147" y="197"/>
                  </a:cubicBezTo>
                  <a:cubicBezTo>
                    <a:pt x="147" y="200"/>
                    <a:pt x="147" y="203"/>
                    <a:pt x="146" y="206"/>
                  </a:cubicBezTo>
                  <a:cubicBezTo>
                    <a:pt x="146" y="206"/>
                    <a:pt x="146" y="206"/>
                    <a:pt x="146" y="206"/>
                  </a:cubicBezTo>
                  <a:cubicBezTo>
                    <a:pt x="146" y="206"/>
                    <a:pt x="146" y="206"/>
                    <a:pt x="146" y="206"/>
                  </a:cubicBezTo>
                  <a:cubicBezTo>
                    <a:pt x="145" y="206"/>
                    <a:pt x="145" y="206"/>
                    <a:pt x="145" y="206"/>
                  </a:cubicBezTo>
                  <a:cubicBezTo>
                    <a:pt x="145" y="206"/>
                    <a:pt x="144" y="205"/>
                    <a:pt x="144" y="205"/>
                  </a:cubicBezTo>
                  <a:cubicBezTo>
                    <a:pt x="144" y="204"/>
                    <a:pt x="144" y="204"/>
                    <a:pt x="144" y="204"/>
                  </a:cubicBezTo>
                  <a:cubicBezTo>
                    <a:pt x="141" y="202"/>
                    <a:pt x="139" y="201"/>
                    <a:pt x="138" y="200"/>
                  </a:cubicBezTo>
                  <a:cubicBezTo>
                    <a:pt x="136" y="200"/>
                    <a:pt x="135" y="199"/>
                    <a:pt x="134" y="199"/>
                  </a:cubicBezTo>
                  <a:cubicBezTo>
                    <a:pt x="132" y="197"/>
                    <a:pt x="134" y="198"/>
                    <a:pt x="134" y="198"/>
                  </a:cubicBezTo>
                  <a:cubicBezTo>
                    <a:pt x="134" y="197"/>
                    <a:pt x="133" y="196"/>
                    <a:pt x="133" y="196"/>
                  </a:cubicBezTo>
                  <a:cubicBezTo>
                    <a:pt x="132" y="195"/>
                    <a:pt x="132" y="194"/>
                    <a:pt x="131" y="194"/>
                  </a:cubicBezTo>
                  <a:cubicBezTo>
                    <a:pt x="130" y="192"/>
                    <a:pt x="128" y="191"/>
                    <a:pt x="127" y="189"/>
                  </a:cubicBezTo>
                  <a:cubicBezTo>
                    <a:pt x="125" y="187"/>
                    <a:pt x="124" y="185"/>
                    <a:pt x="122" y="183"/>
                  </a:cubicBezTo>
                  <a:cubicBezTo>
                    <a:pt x="118" y="180"/>
                    <a:pt x="114" y="177"/>
                    <a:pt x="108" y="171"/>
                  </a:cubicBezTo>
                  <a:cubicBezTo>
                    <a:pt x="108" y="169"/>
                    <a:pt x="108" y="169"/>
                    <a:pt x="108" y="169"/>
                  </a:cubicBezTo>
                  <a:cubicBezTo>
                    <a:pt x="106" y="167"/>
                    <a:pt x="102" y="161"/>
                    <a:pt x="96" y="154"/>
                  </a:cubicBezTo>
                  <a:cubicBezTo>
                    <a:pt x="90" y="147"/>
                    <a:pt x="81" y="139"/>
                    <a:pt x="72" y="134"/>
                  </a:cubicBezTo>
                  <a:cubicBezTo>
                    <a:pt x="73" y="134"/>
                    <a:pt x="73" y="133"/>
                    <a:pt x="75" y="134"/>
                  </a:cubicBezTo>
                  <a:cubicBezTo>
                    <a:pt x="70" y="131"/>
                    <a:pt x="64" y="127"/>
                    <a:pt x="58" y="124"/>
                  </a:cubicBezTo>
                  <a:cubicBezTo>
                    <a:pt x="52" y="121"/>
                    <a:pt x="45" y="118"/>
                    <a:pt x="39" y="117"/>
                  </a:cubicBezTo>
                  <a:cubicBezTo>
                    <a:pt x="32" y="116"/>
                    <a:pt x="25" y="116"/>
                    <a:pt x="20" y="118"/>
                  </a:cubicBezTo>
                  <a:cubicBezTo>
                    <a:pt x="19" y="118"/>
                    <a:pt x="19" y="118"/>
                    <a:pt x="18" y="118"/>
                  </a:cubicBezTo>
                  <a:cubicBezTo>
                    <a:pt x="17" y="119"/>
                    <a:pt x="17" y="119"/>
                    <a:pt x="16" y="119"/>
                  </a:cubicBezTo>
                  <a:cubicBezTo>
                    <a:pt x="14" y="120"/>
                    <a:pt x="13" y="121"/>
                    <a:pt x="12" y="121"/>
                  </a:cubicBezTo>
                  <a:cubicBezTo>
                    <a:pt x="10" y="123"/>
                    <a:pt x="9" y="124"/>
                    <a:pt x="8" y="126"/>
                  </a:cubicBezTo>
                  <a:cubicBezTo>
                    <a:pt x="5" y="127"/>
                    <a:pt x="3" y="129"/>
                    <a:pt x="0" y="131"/>
                  </a:cubicBezTo>
                  <a:cubicBezTo>
                    <a:pt x="0" y="131"/>
                    <a:pt x="0" y="132"/>
                    <a:pt x="0" y="132"/>
                  </a:cubicBezTo>
                  <a:cubicBezTo>
                    <a:pt x="1" y="133"/>
                    <a:pt x="1" y="133"/>
                    <a:pt x="1" y="133"/>
                  </a:cubicBezTo>
                  <a:cubicBezTo>
                    <a:pt x="1" y="136"/>
                    <a:pt x="1" y="136"/>
                    <a:pt x="1" y="136"/>
                  </a:cubicBezTo>
                  <a:cubicBezTo>
                    <a:pt x="3" y="140"/>
                    <a:pt x="3" y="140"/>
                    <a:pt x="3" y="140"/>
                  </a:cubicBezTo>
                  <a:cubicBezTo>
                    <a:pt x="2" y="137"/>
                    <a:pt x="2" y="135"/>
                    <a:pt x="2" y="134"/>
                  </a:cubicBezTo>
                  <a:cubicBezTo>
                    <a:pt x="2" y="133"/>
                    <a:pt x="2" y="132"/>
                    <a:pt x="2" y="132"/>
                  </a:cubicBezTo>
                  <a:cubicBezTo>
                    <a:pt x="1" y="132"/>
                    <a:pt x="2" y="132"/>
                    <a:pt x="2" y="132"/>
                  </a:cubicBezTo>
                  <a:cubicBezTo>
                    <a:pt x="2" y="132"/>
                    <a:pt x="2" y="132"/>
                    <a:pt x="2" y="131"/>
                  </a:cubicBezTo>
                  <a:cubicBezTo>
                    <a:pt x="3" y="131"/>
                    <a:pt x="3" y="131"/>
                    <a:pt x="3" y="132"/>
                  </a:cubicBezTo>
                  <a:cubicBezTo>
                    <a:pt x="3" y="132"/>
                    <a:pt x="3" y="132"/>
                    <a:pt x="3" y="132"/>
                  </a:cubicBezTo>
                  <a:cubicBezTo>
                    <a:pt x="3" y="132"/>
                    <a:pt x="3" y="132"/>
                    <a:pt x="3" y="132"/>
                  </a:cubicBezTo>
                  <a:cubicBezTo>
                    <a:pt x="3" y="133"/>
                    <a:pt x="3" y="133"/>
                    <a:pt x="3" y="133"/>
                  </a:cubicBezTo>
                  <a:cubicBezTo>
                    <a:pt x="5" y="136"/>
                    <a:pt x="7" y="139"/>
                    <a:pt x="6" y="136"/>
                  </a:cubicBezTo>
                  <a:cubicBezTo>
                    <a:pt x="8" y="139"/>
                    <a:pt x="8" y="144"/>
                    <a:pt x="9" y="147"/>
                  </a:cubicBezTo>
                  <a:cubicBezTo>
                    <a:pt x="9" y="149"/>
                    <a:pt x="9" y="149"/>
                    <a:pt x="8" y="149"/>
                  </a:cubicBezTo>
                  <a:cubicBezTo>
                    <a:pt x="8" y="149"/>
                    <a:pt x="8" y="149"/>
                    <a:pt x="7" y="146"/>
                  </a:cubicBezTo>
                  <a:cubicBezTo>
                    <a:pt x="7" y="145"/>
                    <a:pt x="7" y="145"/>
                    <a:pt x="7" y="145"/>
                  </a:cubicBezTo>
                  <a:cubicBezTo>
                    <a:pt x="5" y="144"/>
                    <a:pt x="5" y="145"/>
                    <a:pt x="6" y="148"/>
                  </a:cubicBezTo>
                  <a:cubicBezTo>
                    <a:pt x="6" y="150"/>
                    <a:pt x="7" y="153"/>
                    <a:pt x="8" y="156"/>
                  </a:cubicBezTo>
                  <a:cubicBezTo>
                    <a:pt x="10" y="162"/>
                    <a:pt x="12" y="168"/>
                    <a:pt x="11" y="168"/>
                  </a:cubicBezTo>
                  <a:cubicBezTo>
                    <a:pt x="26" y="203"/>
                    <a:pt x="47" y="234"/>
                    <a:pt x="71" y="261"/>
                  </a:cubicBezTo>
                  <a:cubicBezTo>
                    <a:pt x="70" y="256"/>
                    <a:pt x="70" y="256"/>
                    <a:pt x="70" y="256"/>
                  </a:cubicBezTo>
                  <a:cubicBezTo>
                    <a:pt x="73" y="259"/>
                    <a:pt x="75" y="262"/>
                    <a:pt x="78" y="265"/>
                  </a:cubicBezTo>
                  <a:cubicBezTo>
                    <a:pt x="80" y="268"/>
                    <a:pt x="79" y="270"/>
                    <a:pt x="74" y="264"/>
                  </a:cubicBezTo>
                  <a:cubicBezTo>
                    <a:pt x="74" y="266"/>
                    <a:pt x="77" y="268"/>
                    <a:pt x="80" y="270"/>
                  </a:cubicBezTo>
                  <a:cubicBezTo>
                    <a:pt x="81" y="271"/>
                    <a:pt x="82" y="272"/>
                    <a:pt x="83" y="272"/>
                  </a:cubicBezTo>
                  <a:cubicBezTo>
                    <a:pt x="84" y="272"/>
                    <a:pt x="84" y="273"/>
                    <a:pt x="84" y="273"/>
                  </a:cubicBezTo>
                  <a:cubicBezTo>
                    <a:pt x="88" y="277"/>
                    <a:pt x="86" y="276"/>
                    <a:pt x="84" y="275"/>
                  </a:cubicBezTo>
                  <a:cubicBezTo>
                    <a:pt x="82" y="274"/>
                    <a:pt x="80" y="273"/>
                    <a:pt x="81" y="274"/>
                  </a:cubicBezTo>
                  <a:cubicBezTo>
                    <a:pt x="84" y="277"/>
                    <a:pt x="84" y="277"/>
                    <a:pt x="84" y="277"/>
                  </a:cubicBezTo>
                  <a:cubicBezTo>
                    <a:pt x="83" y="276"/>
                    <a:pt x="83" y="276"/>
                    <a:pt x="83" y="276"/>
                  </a:cubicBezTo>
                  <a:cubicBezTo>
                    <a:pt x="87" y="278"/>
                    <a:pt x="89" y="278"/>
                    <a:pt x="93" y="282"/>
                  </a:cubicBezTo>
                  <a:cubicBezTo>
                    <a:pt x="94" y="284"/>
                    <a:pt x="91" y="282"/>
                    <a:pt x="91" y="283"/>
                  </a:cubicBezTo>
                  <a:cubicBezTo>
                    <a:pt x="91" y="283"/>
                    <a:pt x="91" y="283"/>
                    <a:pt x="92" y="284"/>
                  </a:cubicBezTo>
                  <a:cubicBezTo>
                    <a:pt x="92" y="284"/>
                    <a:pt x="92" y="284"/>
                    <a:pt x="92" y="285"/>
                  </a:cubicBezTo>
                  <a:cubicBezTo>
                    <a:pt x="92" y="285"/>
                    <a:pt x="93" y="285"/>
                    <a:pt x="93" y="285"/>
                  </a:cubicBezTo>
                  <a:cubicBezTo>
                    <a:pt x="92" y="285"/>
                    <a:pt x="92" y="285"/>
                    <a:pt x="92" y="285"/>
                  </a:cubicBezTo>
                  <a:cubicBezTo>
                    <a:pt x="91" y="285"/>
                    <a:pt x="91" y="285"/>
                    <a:pt x="90" y="285"/>
                  </a:cubicBezTo>
                  <a:cubicBezTo>
                    <a:pt x="89" y="286"/>
                    <a:pt x="88" y="286"/>
                    <a:pt x="86" y="286"/>
                  </a:cubicBezTo>
                  <a:cubicBezTo>
                    <a:pt x="88" y="286"/>
                    <a:pt x="91" y="287"/>
                    <a:pt x="93" y="288"/>
                  </a:cubicBezTo>
                  <a:cubicBezTo>
                    <a:pt x="91" y="289"/>
                    <a:pt x="84" y="288"/>
                    <a:pt x="92" y="290"/>
                  </a:cubicBezTo>
                  <a:cubicBezTo>
                    <a:pt x="89" y="289"/>
                    <a:pt x="85" y="289"/>
                    <a:pt x="81" y="289"/>
                  </a:cubicBezTo>
                  <a:cubicBezTo>
                    <a:pt x="80" y="289"/>
                    <a:pt x="79" y="288"/>
                    <a:pt x="78" y="288"/>
                  </a:cubicBezTo>
                  <a:cubicBezTo>
                    <a:pt x="78" y="288"/>
                    <a:pt x="77" y="288"/>
                    <a:pt x="77" y="288"/>
                  </a:cubicBezTo>
                  <a:cubicBezTo>
                    <a:pt x="76" y="288"/>
                    <a:pt x="75" y="288"/>
                    <a:pt x="74" y="288"/>
                  </a:cubicBezTo>
                  <a:cubicBezTo>
                    <a:pt x="71" y="288"/>
                    <a:pt x="67" y="288"/>
                    <a:pt x="64" y="288"/>
                  </a:cubicBezTo>
                  <a:cubicBezTo>
                    <a:pt x="57" y="288"/>
                    <a:pt x="50" y="288"/>
                    <a:pt x="44" y="289"/>
                  </a:cubicBezTo>
                  <a:cubicBezTo>
                    <a:pt x="39" y="289"/>
                    <a:pt x="34" y="290"/>
                    <a:pt x="33" y="290"/>
                  </a:cubicBezTo>
                  <a:cubicBezTo>
                    <a:pt x="28" y="292"/>
                    <a:pt x="23" y="294"/>
                    <a:pt x="18" y="297"/>
                  </a:cubicBezTo>
                  <a:cubicBezTo>
                    <a:pt x="15" y="298"/>
                    <a:pt x="13" y="300"/>
                    <a:pt x="10" y="303"/>
                  </a:cubicBezTo>
                  <a:cubicBezTo>
                    <a:pt x="8" y="305"/>
                    <a:pt x="7" y="308"/>
                    <a:pt x="5" y="311"/>
                  </a:cubicBezTo>
                  <a:cubicBezTo>
                    <a:pt x="6" y="309"/>
                    <a:pt x="7" y="309"/>
                    <a:pt x="8" y="309"/>
                  </a:cubicBezTo>
                  <a:cubicBezTo>
                    <a:pt x="8" y="310"/>
                    <a:pt x="7" y="312"/>
                    <a:pt x="5" y="317"/>
                  </a:cubicBezTo>
                  <a:cubicBezTo>
                    <a:pt x="4" y="316"/>
                    <a:pt x="3" y="316"/>
                    <a:pt x="2" y="318"/>
                  </a:cubicBezTo>
                  <a:cubicBezTo>
                    <a:pt x="1" y="319"/>
                    <a:pt x="0" y="323"/>
                    <a:pt x="0" y="327"/>
                  </a:cubicBezTo>
                  <a:cubicBezTo>
                    <a:pt x="0" y="331"/>
                    <a:pt x="1" y="336"/>
                    <a:pt x="4" y="340"/>
                  </a:cubicBezTo>
                  <a:cubicBezTo>
                    <a:pt x="6" y="343"/>
                    <a:pt x="9" y="346"/>
                    <a:pt x="11" y="348"/>
                  </a:cubicBezTo>
                  <a:cubicBezTo>
                    <a:pt x="8" y="344"/>
                    <a:pt x="15" y="349"/>
                    <a:pt x="22" y="351"/>
                  </a:cubicBezTo>
                  <a:cubicBezTo>
                    <a:pt x="29" y="353"/>
                    <a:pt x="36" y="354"/>
                    <a:pt x="30" y="351"/>
                  </a:cubicBezTo>
                  <a:cubicBezTo>
                    <a:pt x="39" y="353"/>
                    <a:pt x="30" y="353"/>
                    <a:pt x="37" y="355"/>
                  </a:cubicBezTo>
                  <a:cubicBezTo>
                    <a:pt x="47" y="356"/>
                    <a:pt x="58" y="358"/>
                    <a:pt x="70" y="359"/>
                  </a:cubicBezTo>
                  <a:cubicBezTo>
                    <a:pt x="75" y="360"/>
                    <a:pt x="81" y="361"/>
                    <a:pt x="86" y="362"/>
                  </a:cubicBezTo>
                  <a:cubicBezTo>
                    <a:pt x="88" y="363"/>
                    <a:pt x="88" y="363"/>
                    <a:pt x="88" y="363"/>
                  </a:cubicBezTo>
                  <a:cubicBezTo>
                    <a:pt x="90" y="363"/>
                    <a:pt x="90" y="363"/>
                    <a:pt x="90" y="363"/>
                  </a:cubicBezTo>
                  <a:cubicBezTo>
                    <a:pt x="94" y="365"/>
                    <a:pt x="94" y="365"/>
                    <a:pt x="94" y="365"/>
                  </a:cubicBezTo>
                  <a:cubicBezTo>
                    <a:pt x="96" y="366"/>
                    <a:pt x="99" y="367"/>
                    <a:pt x="101" y="368"/>
                  </a:cubicBezTo>
                  <a:cubicBezTo>
                    <a:pt x="102" y="368"/>
                    <a:pt x="99" y="365"/>
                    <a:pt x="104" y="366"/>
                  </a:cubicBezTo>
                  <a:cubicBezTo>
                    <a:pt x="105" y="368"/>
                    <a:pt x="106" y="369"/>
                    <a:pt x="108" y="371"/>
                  </a:cubicBezTo>
                  <a:cubicBezTo>
                    <a:pt x="109" y="372"/>
                    <a:pt x="110" y="374"/>
                    <a:pt x="111" y="376"/>
                  </a:cubicBezTo>
                  <a:cubicBezTo>
                    <a:pt x="114" y="378"/>
                    <a:pt x="117" y="375"/>
                    <a:pt x="121" y="383"/>
                  </a:cubicBezTo>
                  <a:cubicBezTo>
                    <a:pt x="120" y="382"/>
                    <a:pt x="120" y="380"/>
                    <a:pt x="122" y="382"/>
                  </a:cubicBezTo>
                  <a:cubicBezTo>
                    <a:pt x="125" y="386"/>
                    <a:pt x="128" y="392"/>
                    <a:pt x="131" y="397"/>
                  </a:cubicBezTo>
                  <a:cubicBezTo>
                    <a:pt x="133" y="402"/>
                    <a:pt x="135" y="407"/>
                    <a:pt x="137" y="413"/>
                  </a:cubicBezTo>
                  <a:cubicBezTo>
                    <a:pt x="141" y="424"/>
                    <a:pt x="145" y="435"/>
                    <a:pt x="147" y="447"/>
                  </a:cubicBezTo>
                  <a:cubicBezTo>
                    <a:pt x="152" y="471"/>
                    <a:pt x="154" y="496"/>
                    <a:pt x="153" y="520"/>
                  </a:cubicBezTo>
                  <a:cubicBezTo>
                    <a:pt x="154" y="514"/>
                    <a:pt x="154" y="518"/>
                    <a:pt x="155" y="523"/>
                  </a:cubicBezTo>
                  <a:cubicBezTo>
                    <a:pt x="155" y="520"/>
                    <a:pt x="157" y="523"/>
                    <a:pt x="158" y="522"/>
                  </a:cubicBezTo>
                  <a:cubicBezTo>
                    <a:pt x="157" y="529"/>
                    <a:pt x="157" y="536"/>
                    <a:pt x="157" y="543"/>
                  </a:cubicBezTo>
                  <a:cubicBezTo>
                    <a:pt x="160" y="546"/>
                    <a:pt x="161" y="565"/>
                    <a:pt x="164" y="567"/>
                  </a:cubicBezTo>
                  <a:cubicBezTo>
                    <a:pt x="162" y="560"/>
                    <a:pt x="162" y="560"/>
                    <a:pt x="162" y="560"/>
                  </a:cubicBezTo>
                  <a:cubicBezTo>
                    <a:pt x="167" y="568"/>
                    <a:pt x="167" y="547"/>
                    <a:pt x="171" y="548"/>
                  </a:cubicBezTo>
                  <a:cubicBezTo>
                    <a:pt x="166" y="539"/>
                    <a:pt x="173" y="522"/>
                    <a:pt x="166" y="507"/>
                  </a:cubicBezTo>
                  <a:cubicBezTo>
                    <a:pt x="167" y="504"/>
                    <a:pt x="168" y="510"/>
                    <a:pt x="168" y="508"/>
                  </a:cubicBezTo>
                  <a:cubicBezTo>
                    <a:pt x="166" y="504"/>
                    <a:pt x="166" y="499"/>
                    <a:pt x="165" y="490"/>
                  </a:cubicBezTo>
                  <a:cubicBezTo>
                    <a:pt x="166" y="491"/>
                    <a:pt x="166" y="491"/>
                    <a:pt x="166" y="491"/>
                  </a:cubicBezTo>
                  <a:cubicBezTo>
                    <a:pt x="164" y="479"/>
                    <a:pt x="164" y="470"/>
                    <a:pt x="163" y="460"/>
                  </a:cubicBezTo>
                  <a:cubicBezTo>
                    <a:pt x="162" y="451"/>
                    <a:pt x="161" y="441"/>
                    <a:pt x="158" y="426"/>
                  </a:cubicBezTo>
                  <a:cubicBezTo>
                    <a:pt x="156" y="429"/>
                    <a:pt x="156" y="429"/>
                    <a:pt x="156" y="429"/>
                  </a:cubicBezTo>
                  <a:cubicBezTo>
                    <a:pt x="155" y="423"/>
                    <a:pt x="155" y="421"/>
                    <a:pt x="155" y="418"/>
                  </a:cubicBezTo>
                  <a:cubicBezTo>
                    <a:pt x="153" y="415"/>
                    <a:pt x="154" y="419"/>
                    <a:pt x="155" y="424"/>
                  </a:cubicBezTo>
                  <a:cubicBezTo>
                    <a:pt x="156" y="428"/>
                    <a:pt x="157" y="433"/>
                    <a:pt x="155" y="430"/>
                  </a:cubicBezTo>
                  <a:cubicBezTo>
                    <a:pt x="156" y="425"/>
                    <a:pt x="153" y="415"/>
                    <a:pt x="149" y="404"/>
                  </a:cubicBezTo>
                  <a:cubicBezTo>
                    <a:pt x="148" y="402"/>
                    <a:pt x="147" y="399"/>
                    <a:pt x="146" y="397"/>
                  </a:cubicBezTo>
                  <a:cubicBezTo>
                    <a:pt x="145" y="395"/>
                    <a:pt x="144" y="392"/>
                    <a:pt x="143" y="390"/>
                  </a:cubicBezTo>
                  <a:cubicBezTo>
                    <a:pt x="141" y="386"/>
                    <a:pt x="140" y="383"/>
                    <a:pt x="140" y="381"/>
                  </a:cubicBezTo>
                  <a:cubicBezTo>
                    <a:pt x="134" y="373"/>
                    <a:pt x="140" y="385"/>
                    <a:pt x="134" y="376"/>
                  </a:cubicBezTo>
                  <a:cubicBezTo>
                    <a:pt x="133" y="373"/>
                    <a:pt x="133" y="373"/>
                    <a:pt x="133" y="373"/>
                  </a:cubicBezTo>
                  <a:cubicBezTo>
                    <a:pt x="130" y="372"/>
                    <a:pt x="130" y="372"/>
                    <a:pt x="130" y="372"/>
                  </a:cubicBezTo>
                  <a:cubicBezTo>
                    <a:pt x="128" y="370"/>
                    <a:pt x="127" y="368"/>
                    <a:pt x="126" y="366"/>
                  </a:cubicBezTo>
                  <a:cubicBezTo>
                    <a:pt x="125" y="365"/>
                    <a:pt x="125" y="364"/>
                    <a:pt x="125" y="363"/>
                  </a:cubicBezTo>
                  <a:cubicBezTo>
                    <a:pt x="126" y="364"/>
                    <a:pt x="129" y="366"/>
                    <a:pt x="130" y="367"/>
                  </a:cubicBezTo>
                  <a:cubicBezTo>
                    <a:pt x="129" y="366"/>
                    <a:pt x="128" y="365"/>
                    <a:pt x="128" y="364"/>
                  </a:cubicBezTo>
                  <a:cubicBezTo>
                    <a:pt x="127" y="363"/>
                    <a:pt x="126" y="363"/>
                    <a:pt x="125" y="362"/>
                  </a:cubicBezTo>
                  <a:cubicBezTo>
                    <a:pt x="122" y="360"/>
                    <a:pt x="120" y="358"/>
                    <a:pt x="117" y="356"/>
                  </a:cubicBezTo>
                  <a:cubicBezTo>
                    <a:pt x="115" y="355"/>
                    <a:pt x="113" y="354"/>
                    <a:pt x="111" y="353"/>
                  </a:cubicBezTo>
                  <a:cubicBezTo>
                    <a:pt x="109" y="352"/>
                    <a:pt x="107" y="351"/>
                    <a:pt x="107" y="351"/>
                  </a:cubicBezTo>
                  <a:cubicBezTo>
                    <a:pt x="110" y="352"/>
                    <a:pt x="113" y="354"/>
                    <a:pt x="115" y="356"/>
                  </a:cubicBezTo>
                  <a:cubicBezTo>
                    <a:pt x="109" y="353"/>
                    <a:pt x="102" y="349"/>
                    <a:pt x="95" y="347"/>
                  </a:cubicBezTo>
                  <a:cubicBezTo>
                    <a:pt x="93" y="346"/>
                    <a:pt x="91" y="346"/>
                    <a:pt x="89" y="346"/>
                  </a:cubicBezTo>
                  <a:cubicBezTo>
                    <a:pt x="87" y="345"/>
                    <a:pt x="85" y="345"/>
                    <a:pt x="83" y="345"/>
                  </a:cubicBezTo>
                  <a:cubicBezTo>
                    <a:pt x="79" y="344"/>
                    <a:pt x="76" y="344"/>
                    <a:pt x="72" y="343"/>
                  </a:cubicBezTo>
                  <a:cubicBezTo>
                    <a:pt x="58" y="342"/>
                    <a:pt x="45" y="341"/>
                    <a:pt x="33" y="340"/>
                  </a:cubicBezTo>
                  <a:cubicBezTo>
                    <a:pt x="35" y="341"/>
                    <a:pt x="35" y="341"/>
                    <a:pt x="35" y="341"/>
                  </a:cubicBezTo>
                  <a:cubicBezTo>
                    <a:pt x="26" y="340"/>
                    <a:pt x="23" y="338"/>
                    <a:pt x="20" y="336"/>
                  </a:cubicBezTo>
                  <a:cubicBezTo>
                    <a:pt x="18" y="335"/>
                    <a:pt x="17" y="334"/>
                    <a:pt x="16" y="333"/>
                  </a:cubicBezTo>
                  <a:cubicBezTo>
                    <a:pt x="14" y="331"/>
                    <a:pt x="13" y="330"/>
                    <a:pt x="12" y="327"/>
                  </a:cubicBezTo>
                  <a:cubicBezTo>
                    <a:pt x="13" y="327"/>
                    <a:pt x="13" y="327"/>
                    <a:pt x="13" y="327"/>
                  </a:cubicBezTo>
                  <a:cubicBezTo>
                    <a:pt x="11" y="325"/>
                    <a:pt x="12" y="320"/>
                    <a:pt x="14" y="316"/>
                  </a:cubicBezTo>
                  <a:cubicBezTo>
                    <a:pt x="14" y="318"/>
                    <a:pt x="15" y="316"/>
                    <a:pt x="16" y="315"/>
                  </a:cubicBezTo>
                  <a:cubicBezTo>
                    <a:pt x="18" y="314"/>
                    <a:pt x="19" y="312"/>
                    <a:pt x="18" y="315"/>
                  </a:cubicBezTo>
                  <a:cubicBezTo>
                    <a:pt x="19" y="314"/>
                    <a:pt x="19" y="313"/>
                    <a:pt x="19" y="313"/>
                  </a:cubicBezTo>
                  <a:cubicBezTo>
                    <a:pt x="20" y="312"/>
                    <a:pt x="20" y="312"/>
                    <a:pt x="20" y="311"/>
                  </a:cubicBezTo>
                  <a:cubicBezTo>
                    <a:pt x="21" y="310"/>
                    <a:pt x="22" y="310"/>
                    <a:pt x="22" y="309"/>
                  </a:cubicBezTo>
                  <a:cubicBezTo>
                    <a:pt x="23" y="308"/>
                    <a:pt x="24" y="308"/>
                    <a:pt x="24" y="307"/>
                  </a:cubicBezTo>
                  <a:cubicBezTo>
                    <a:pt x="25" y="307"/>
                    <a:pt x="25" y="306"/>
                    <a:pt x="26" y="305"/>
                  </a:cubicBezTo>
                  <a:cubicBezTo>
                    <a:pt x="27" y="304"/>
                    <a:pt x="28" y="303"/>
                    <a:pt x="31" y="302"/>
                  </a:cubicBezTo>
                  <a:cubicBezTo>
                    <a:pt x="32" y="302"/>
                    <a:pt x="33" y="302"/>
                    <a:pt x="34" y="302"/>
                  </a:cubicBezTo>
                  <a:cubicBezTo>
                    <a:pt x="38" y="300"/>
                    <a:pt x="38" y="299"/>
                    <a:pt x="48" y="298"/>
                  </a:cubicBezTo>
                  <a:cubicBezTo>
                    <a:pt x="40" y="300"/>
                    <a:pt x="55" y="300"/>
                    <a:pt x="46" y="302"/>
                  </a:cubicBezTo>
                  <a:cubicBezTo>
                    <a:pt x="56" y="303"/>
                    <a:pt x="64" y="302"/>
                    <a:pt x="71" y="302"/>
                  </a:cubicBezTo>
                  <a:cubicBezTo>
                    <a:pt x="76" y="301"/>
                    <a:pt x="84" y="301"/>
                    <a:pt x="93" y="303"/>
                  </a:cubicBezTo>
                  <a:cubicBezTo>
                    <a:pt x="96" y="302"/>
                    <a:pt x="95" y="301"/>
                    <a:pt x="93" y="301"/>
                  </a:cubicBezTo>
                  <a:cubicBezTo>
                    <a:pt x="91" y="300"/>
                    <a:pt x="88" y="300"/>
                    <a:pt x="84" y="300"/>
                  </a:cubicBezTo>
                  <a:cubicBezTo>
                    <a:pt x="76" y="300"/>
                    <a:pt x="72" y="300"/>
                    <a:pt x="74" y="300"/>
                  </a:cubicBezTo>
                  <a:cubicBezTo>
                    <a:pt x="72" y="299"/>
                    <a:pt x="74" y="298"/>
                    <a:pt x="77" y="298"/>
                  </a:cubicBezTo>
                  <a:cubicBezTo>
                    <a:pt x="82" y="297"/>
                    <a:pt x="87" y="297"/>
                    <a:pt x="91" y="297"/>
                  </a:cubicBezTo>
                  <a:cubicBezTo>
                    <a:pt x="95" y="297"/>
                    <a:pt x="99" y="298"/>
                    <a:pt x="105" y="298"/>
                  </a:cubicBezTo>
                  <a:cubicBezTo>
                    <a:pt x="108" y="299"/>
                    <a:pt x="111" y="299"/>
                    <a:pt x="115" y="299"/>
                  </a:cubicBezTo>
                  <a:cubicBezTo>
                    <a:pt x="117" y="298"/>
                    <a:pt x="120" y="298"/>
                    <a:pt x="122" y="298"/>
                  </a:cubicBezTo>
                  <a:cubicBezTo>
                    <a:pt x="122" y="298"/>
                    <a:pt x="123" y="298"/>
                    <a:pt x="124" y="298"/>
                  </a:cubicBezTo>
                  <a:cubicBezTo>
                    <a:pt x="125" y="297"/>
                    <a:pt x="125" y="297"/>
                    <a:pt x="125" y="297"/>
                  </a:cubicBezTo>
                  <a:cubicBezTo>
                    <a:pt x="125" y="297"/>
                    <a:pt x="125" y="297"/>
                    <a:pt x="125" y="297"/>
                  </a:cubicBezTo>
                  <a:cubicBezTo>
                    <a:pt x="125" y="297"/>
                    <a:pt x="126" y="296"/>
                    <a:pt x="126" y="296"/>
                  </a:cubicBezTo>
                  <a:cubicBezTo>
                    <a:pt x="125" y="295"/>
                    <a:pt x="124" y="294"/>
                    <a:pt x="123" y="293"/>
                  </a:cubicBezTo>
                  <a:cubicBezTo>
                    <a:pt x="125" y="294"/>
                    <a:pt x="125" y="295"/>
                    <a:pt x="127" y="296"/>
                  </a:cubicBezTo>
                  <a:cubicBezTo>
                    <a:pt x="127" y="296"/>
                    <a:pt x="127" y="296"/>
                    <a:pt x="127" y="296"/>
                  </a:cubicBezTo>
                  <a:cubicBezTo>
                    <a:pt x="127" y="296"/>
                    <a:pt x="127" y="296"/>
                    <a:pt x="127" y="296"/>
                  </a:cubicBezTo>
                  <a:cubicBezTo>
                    <a:pt x="124" y="293"/>
                    <a:pt x="120" y="289"/>
                    <a:pt x="116" y="286"/>
                  </a:cubicBezTo>
                  <a:cubicBezTo>
                    <a:pt x="112" y="282"/>
                    <a:pt x="108" y="278"/>
                    <a:pt x="105" y="274"/>
                  </a:cubicBezTo>
                  <a:cubicBezTo>
                    <a:pt x="101" y="272"/>
                    <a:pt x="99" y="269"/>
                    <a:pt x="97" y="267"/>
                  </a:cubicBezTo>
                  <a:cubicBezTo>
                    <a:pt x="95" y="265"/>
                    <a:pt x="93" y="263"/>
                    <a:pt x="91" y="263"/>
                  </a:cubicBezTo>
                  <a:cubicBezTo>
                    <a:pt x="99" y="271"/>
                    <a:pt x="99" y="271"/>
                    <a:pt x="99" y="271"/>
                  </a:cubicBezTo>
                  <a:cubicBezTo>
                    <a:pt x="103" y="275"/>
                    <a:pt x="103" y="275"/>
                    <a:pt x="103" y="275"/>
                  </a:cubicBezTo>
                  <a:cubicBezTo>
                    <a:pt x="107" y="279"/>
                    <a:pt x="107" y="279"/>
                    <a:pt x="107" y="279"/>
                  </a:cubicBezTo>
                  <a:cubicBezTo>
                    <a:pt x="101" y="274"/>
                    <a:pt x="97" y="270"/>
                    <a:pt x="92" y="266"/>
                  </a:cubicBezTo>
                  <a:cubicBezTo>
                    <a:pt x="91" y="266"/>
                    <a:pt x="90" y="265"/>
                    <a:pt x="90" y="265"/>
                  </a:cubicBezTo>
                  <a:cubicBezTo>
                    <a:pt x="89" y="264"/>
                    <a:pt x="89" y="264"/>
                    <a:pt x="88" y="263"/>
                  </a:cubicBezTo>
                  <a:cubicBezTo>
                    <a:pt x="87" y="262"/>
                    <a:pt x="86" y="261"/>
                    <a:pt x="85" y="260"/>
                  </a:cubicBezTo>
                  <a:cubicBezTo>
                    <a:pt x="83" y="258"/>
                    <a:pt x="81" y="256"/>
                    <a:pt x="79" y="253"/>
                  </a:cubicBezTo>
                  <a:cubicBezTo>
                    <a:pt x="80" y="253"/>
                    <a:pt x="84" y="256"/>
                    <a:pt x="86" y="258"/>
                  </a:cubicBezTo>
                  <a:cubicBezTo>
                    <a:pt x="84" y="254"/>
                    <a:pt x="80" y="252"/>
                    <a:pt x="78" y="248"/>
                  </a:cubicBezTo>
                  <a:cubicBezTo>
                    <a:pt x="79" y="247"/>
                    <a:pt x="83" y="251"/>
                    <a:pt x="87" y="255"/>
                  </a:cubicBezTo>
                  <a:cubicBezTo>
                    <a:pt x="89" y="257"/>
                    <a:pt x="91" y="260"/>
                    <a:pt x="93" y="262"/>
                  </a:cubicBezTo>
                  <a:cubicBezTo>
                    <a:pt x="96" y="265"/>
                    <a:pt x="99" y="268"/>
                    <a:pt x="102" y="270"/>
                  </a:cubicBezTo>
                  <a:cubicBezTo>
                    <a:pt x="101" y="269"/>
                    <a:pt x="100" y="267"/>
                    <a:pt x="98" y="265"/>
                  </a:cubicBezTo>
                  <a:cubicBezTo>
                    <a:pt x="97" y="264"/>
                    <a:pt x="96" y="263"/>
                    <a:pt x="95" y="262"/>
                  </a:cubicBezTo>
                  <a:cubicBezTo>
                    <a:pt x="94" y="261"/>
                    <a:pt x="93" y="260"/>
                    <a:pt x="92" y="260"/>
                  </a:cubicBezTo>
                  <a:cubicBezTo>
                    <a:pt x="90" y="258"/>
                    <a:pt x="88" y="256"/>
                    <a:pt x="91" y="257"/>
                  </a:cubicBezTo>
                  <a:cubicBezTo>
                    <a:pt x="83" y="254"/>
                    <a:pt x="80" y="244"/>
                    <a:pt x="70" y="237"/>
                  </a:cubicBezTo>
                  <a:cubicBezTo>
                    <a:pt x="72" y="236"/>
                    <a:pt x="72" y="236"/>
                    <a:pt x="72" y="236"/>
                  </a:cubicBezTo>
                  <a:cubicBezTo>
                    <a:pt x="71" y="235"/>
                    <a:pt x="68" y="233"/>
                    <a:pt x="66" y="230"/>
                  </a:cubicBezTo>
                  <a:cubicBezTo>
                    <a:pt x="71" y="233"/>
                    <a:pt x="71" y="233"/>
                    <a:pt x="71" y="233"/>
                  </a:cubicBezTo>
                  <a:cubicBezTo>
                    <a:pt x="64" y="227"/>
                    <a:pt x="62" y="218"/>
                    <a:pt x="56" y="211"/>
                  </a:cubicBezTo>
                  <a:cubicBezTo>
                    <a:pt x="67" y="226"/>
                    <a:pt x="56" y="216"/>
                    <a:pt x="60" y="223"/>
                  </a:cubicBezTo>
                  <a:cubicBezTo>
                    <a:pt x="52" y="215"/>
                    <a:pt x="51" y="211"/>
                    <a:pt x="50" y="207"/>
                  </a:cubicBezTo>
                  <a:cubicBezTo>
                    <a:pt x="50" y="205"/>
                    <a:pt x="49" y="203"/>
                    <a:pt x="48" y="200"/>
                  </a:cubicBezTo>
                  <a:cubicBezTo>
                    <a:pt x="47" y="198"/>
                    <a:pt x="45" y="194"/>
                    <a:pt x="41" y="189"/>
                  </a:cubicBezTo>
                  <a:cubicBezTo>
                    <a:pt x="43" y="191"/>
                    <a:pt x="47" y="200"/>
                    <a:pt x="44" y="196"/>
                  </a:cubicBezTo>
                  <a:cubicBezTo>
                    <a:pt x="41" y="192"/>
                    <a:pt x="39" y="186"/>
                    <a:pt x="38" y="183"/>
                  </a:cubicBezTo>
                  <a:cubicBezTo>
                    <a:pt x="30" y="168"/>
                    <a:pt x="38" y="186"/>
                    <a:pt x="33" y="180"/>
                  </a:cubicBezTo>
                  <a:cubicBezTo>
                    <a:pt x="33" y="174"/>
                    <a:pt x="29" y="173"/>
                    <a:pt x="25" y="167"/>
                  </a:cubicBezTo>
                  <a:cubicBezTo>
                    <a:pt x="26" y="166"/>
                    <a:pt x="26" y="166"/>
                    <a:pt x="26" y="166"/>
                  </a:cubicBezTo>
                  <a:cubicBezTo>
                    <a:pt x="23" y="157"/>
                    <a:pt x="22" y="156"/>
                    <a:pt x="21" y="155"/>
                  </a:cubicBezTo>
                  <a:cubicBezTo>
                    <a:pt x="19" y="155"/>
                    <a:pt x="18" y="154"/>
                    <a:pt x="16" y="146"/>
                  </a:cubicBezTo>
                  <a:cubicBezTo>
                    <a:pt x="21" y="152"/>
                    <a:pt x="21" y="152"/>
                    <a:pt x="21" y="152"/>
                  </a:cubicBezTo>
                  <a:cubicBezTo>
                    <a:pt x="19" y="148"/>
                    <a:pt x="19" y="148"/>
                    <a:pt x="19" y="148"/>
                  </a:cubicBezTo>
                  <a:cubicBezTo>
                    <a:pt x="18" y="146"/>
                    <a:pt x="18" y="145"/>
                    <a:pt x="17" y="144"/>
                  </a:cubicBezTo>
                  <a:cubicBezTo>
                    <a:pt x="18" y="144"/>
                    <a:pt x="19" y="144"/>
                    <a:pt x="20" y="144"/>
                  </a:cubicBezTo>
                  <a:cubicBezTo>
                    <a:pt x="19" y="144"/>
                    <a:pt x="19" y="143"/>
                    <a:pt x="19" y="143"/>
                  </a:cubicBezTo>
                  <a:cubicBezTo>
                    <a:pt x="19" y="143"/>
                    <a:pt x="18" y="142"/>
                    <a:pt x="18" y="142"/>
                  </a:cubicBezTo>
                  <a:cubicBezTo>
                    <a:pt x="18" y="141"/>
                    <a:pt x="18" y="141"/>
                    <a:pt x="17" y="140"/>
                  </a:cubicBezTo>
                  <a:cubicBezTo>
                    <a:pt x="17" y="140"/>
                    <a:pt x="17" y="139"/>
                    <a:pt x="17" y="139"/>
                  </a:cubicBezTo>
                  <a:cubicBezTo>
                    <a:pt x="17" y="139"/>
                    <a:pt x="18" y="139"/>
                    <a:pt x="18" y="138"/>
                  </a:cubicBezTo>
                  <a:cubicBezTo>
                    <a:pt x="19" y="138"/>
                    <a:pt x="20" y="138"/>
                    <a:pt x="21" y="138"/>
                  </a:cubicBezTo>
                  <a:cubicBezTo>
                    <a:pt x="20" y="137"/>
                    <a:pt x="19" y="136"/>
                    <a:pt x="20" y="136"/>
                  </a:cubicBezTo>
                  <a:cubicBezTo>
                    <a:pt x="20" y="135"/>
                    <a:pt x="20" y="134"/>
                    <a:pt x="21" y="134"/>
                  </a:cubicBezTo>
                  <a:cubicBezTo>
                    <a:pt x="22" y="134"/>
                    <a:pt x="22" y="134"/>
                    <a:pt x="23" y="133"/>
                  </a:cubicBezTo>
                  <a:cubicBezTo>
                    <a:pt x="23" y="133"/>
                    <a:pt x="24" y="133"/>
                    <a:pt x="25" y="133"/>
                  </a:cubicBezTo>
                  <a:cubicBezTo>
                    <a:pt x="28" y="133"/>
                    <a:pt x="27" y="133"/>
                    <a:pt x="27" y="134"/>
                  </a:cubicBezTo>
                  <a:cubicBezTo>
                    <a:pt x="27" y="134"/>
                    <a:pt x="28" y="134"/>
                    <a:pt x="33" y="133"/>
                  </a:cubicBezTo>
                  <a:cubicBezTo>
                    <a:pt x="32" y="134"/>
                    <a:pt x="31" y="135"/>
                    <a:pt x="29" y="135"/>
                  </a:cubicBezTo>
                  <a:cubicBezTo>
                    <a:pt x="28" y="136"/>
                    <a:pt x="26" y="136"/>
                    <a:pt x="24" y="135"/>
                  </a:cubicBezTo>
                  <a:cubicBezTo>
                    <a:pt x="24" y="136"/>
                    <a:pt x="23" y="136"/>
                    <a:pt x="23" y="137"/>
                  </a:cubicBezTo>
                  <a:cubicBezTo>
                    <a:pt x="23" y="137"/>
                    <a:pt x="23" y="137"/>
                    <a:pt x="23" y="138"/>
                  </a:cubicBezTo>
                  <a:cubicBezTo>
                    <a:pt x="23" y="138"/>
                    <a:pt x="23" y="138"/>
                    <a:pt x="23" y="138"/>
                  </a:cubicBezTo>
                  <a:cubicBezTo>
                    <a:pt x="23" y="138"/>
                    <a:pt x="23" y="138"/>
                    <a:pt x="23" y="138"/>
                  </a:cubicBezTo>
                  <a:cubicBezTo>
                    <a:pt x="24" y="138"/>
                    <a:pt x="24" y="138"/>
                    <a:pt x="24" y="138"/>
                  </a:cubicBezTo>
                  <a:cubicBezTo>
                    <a:pt x="24" y="138"/>
                    <a:pt x="25" y="138"/>
                    <a:pt x="26" y="138"/>
                  </a:cubicBezTo>
                  <a:cubicBezTo>
                    <a:pt x="27" y="137"/>
                    <a:pt x="29" y="137"/>
                    <a:pt x="30" y="137"/>
                  </a:cubicBezTo>
                  <a:cubicBezTo>
                    <a:pt x="32" y="137"/>
                    <a:pt x="33" y="137"/>
                    <a:pt x="34" y="137"/>
                  </a:cubicBezTo>
                  <a:cubicBezTo>
                    <a:pt x="36" y="137"/>
                    <a:pt x="37" y="137"/>
                    <a:pt x="38" y="137"/>
                  </a:cubicBezTo>
                  <a:cubicBezTo>
                    <a:pt x="36" y="137"/>
                    <a:pt x="35" y="137"/>
                    <a:pt x="34" y="136"/>
                  </a:cubicBezTo>
                  <a:cubicBezTo>
                    <a:pt x="39" y="135"/>
                    <a:pt x="44" y="136"/>
                    <a:pt x="49" y="137"/>
                  </a:cubicBezTo>
                  <a:cubicBezTo>
                    <a:pt x="51" y="139"/>
                    <a:pt x="49" y="139"/>
                    <a:pt x="47" y="138"/>
                  </a:cubicBezTo>
                  <a:cubicBezTo>
                    <a:pt x="48" y="139"/>
                    <a:pt x="50" y="139"/>
                    <a:pt x="51" y="140"/>
                  </a:cubicBezTo>
                  <a:cubicBezTo>
                    <a:pt x="53" y="140"/>
                    <a:pt x="55" y="141"/>
                    <a:pt x="57" y="142"/>
                  </a:cubicBezTo>
                  <a:cubicBezTo>
                    <a:pt x="55" y="143"/>
                    <a:pt x="54" y="144"/>
                    <a:pt x="48" y="142"/>
                  </a:cubicBezTo>
                  <a:cubicBezTo>
                    <a:pt x="53" y="143"/>
                    <a:pt x="57" y="145"/>
                    <a:pt x="62" y="148"/>
                  </a:cubicBezTo>
                  <a:cubicBezTo>
                    <a:pt x="62" y="149"/>
                    <a:pt x="67" y="154"/>
                    <a:pt x="65" y="154"/>
                  </a:cubicBezTo>
                  <a:cubicBezTo>
                    <a:pt x="68" y="157"/>
                    <a:pt x="73" y="160"/>
                    <a:pt x="78" y="163"/>
                  </a:cubicBezTo>
                  <a:cubicBezTo>
                    <a:pt x="83" y="167"/>
                    <a:pt x="88" y="171"/>
                    <a:pt x="91" y="176"/>
                  </a:cubicBezTo>
                  <a:cubicBezTo>
                    <a:pt x="92" y="177"/>
                    <a:pt x="93" y="178"/>
                    <a:pt x="95" y="179"/>
                  </a:cubicBezTo>
                  <a:cubicBezTo>
                    <a:pt x="103" y="188"/>
                    <a:pt x="108" y="198"/>
                    <a:pt x="120" y="207"/>
                  </a:cubicBezTo>
                  <a:cubicBezTo>
                    <a:pt x="120" y="208"/>
                    <a:pt x="121" y="209"/>
                    <a:pt x="121" y="210"/>
                  </a:cubicBezTo>
                  <a:cubicBezTo>
                    <a:pt x="123" y="213"/>
                    <a:pt x="123" y="213"/>
                    <a:pt x="123" y="213"/>
                  </a:cubicBezTo>
                  <a:cubicBezTo>
                    <a:pt x="128" y="219"/>
                    <a:pt x="128" y="219"/>
                    <a:pt x="128" y="219"/>
                  </a:cubicBezTo>
                  <a:cubicBezTo>
                    <a:pt x="136" y="225"/>
                    <a:pt x="132" y="221"/>
                    <a:pt x="130" y="218"/>
                  </a:cubicBezTo>
                  <a:cubicBezTo>
                    <a:pt x="129" y="216"/>
                    <a:pt x="128" y="215"/>
                    <a:pt x="129" y="216"/>
                  </a:cubicBezTo>
                  <a:cubicBezTo>
                    <a:pt x="130" y="216"/>
                    <a:pt x="131" y="216"/>
                    <a:pt x="132" y="217"/>
                  </a:cubicBezTo>
                  <a:cubicBezTo>
                    <a:pt x="134" y="218"/>
                    <a:pt x="136" y="220"/>
                    <a:pt x="138" y="222"/>
                  </a:cubicBezTo>
                  <a:cubicBezTo>
                    <a:pt x="142" y="224"/>
                    <a:pt x="144" y="225"/>
                    <a:pt x="146" y="227"/>
                  </a:cubicBezTo>
                  <a:cubicBezTo>
                    <a:pt x="147" y="228"/>
                    <a:pt x="147" y="228"/>
                    <a:pt x="148" y="229"/>
                  </a:cubicBezTo>
                  <a:cubicBezTo>
                    <a:pt x="148" y="230"/>
                    <a:pt x="147" y="231"/>
                    <a:pt x="150" y="233"/>
                  </a:cubicBezTo>
                  <a:cubicBezTo>
                    <a:pt x="152" y="234"/>
                    <a:pt x="153" y="234"/>
                    <a:pt x="155" y="235"/>
                  </a:cubicBezTo>
                  <a:cubicBezTo>
                    <a:pt x="155" y="235"/>
                    <a:pt x="156" y="236"/>
                    <a:pt x="157" y="236"/>
                  </a:cubicBezTo>
                  <a:cubicBezTo>
                    <a:pt x="158" y="236"/>
                    <a:pt x="159" y="237"/>
                    <a:pt x="160" y="237"/>
                  </a:cubicBezTo>
                  <a:cubicBezTo>
                    <a:pt x="160" y="234"/>
                    <a:pt x="160" y="231"/>
                    <a:pt x="161" y="228"/>
                  </a:cubicBezTo>
                  <a:cubicBezTo>
                    <a:pt x="161" y="226"/>
                    <a:pt x="161" y="223"/>
                    <a:pt x="161" y="220"/>
                  </a:cubicBezTo>
                  <a:cubicBezTo>
                    <a:pt x="162" y="215"/>
                    <a:pt x="163" y="210"/>
                    <a:pt x="164" y="204"/>
                  </a:cubicBezTo>
                  <a:cubicBezTo>
                    <a:pt x="164" y="211"/>
                    <a:pt x="163" y="215"/>
                    <a:pt x="162" y="221"/>
                  </a:cubicBezTo>
                  <a:close/>
                  <a:moveTo>
                    <a:pt x="156" y="73"/>
                  </a:moveTo>
                  <a:cubicBezTo>
                    <a:pt x="156" y="75"/>
                    <a:pt x="157" y="80"/>
                    <a:pt x="156" y="82"/>
                  </a:cubicBezTo>
                  <a:cubicBezTo>
                    <a:pt x="154" y="79"/>
                    <a:pt x="155" y="77"/>
                    <a:pt x="156" y="73"/>
                  </a:cubicBezTo>
                  <a:close/>
                  <a:moveTo>
                    <a:pt x="212" y="133"/>
                  </a:moveTo>
                  <a:cubicBezTo>
                    <a:pt x="211" y="131"/>
                    <a:pt x="211" y="128"/>
                    <a:pt x="211" y="124"/>
                  </a:cubicBezTo>
                  <a:cubicBezTo>
                    <a:pt x="212" y="127"/>
                    <a:pt x="212" y="130"/>
                    <a:pt x="212" y="133"/>
                  </a:cubicBezTo>
                  <a:close/>
                  <a:moveTo>
                    <a:pt x="397" y="210"/>
                  </a:moveTo>
                  <a:cubicBezTo>
                    <a:pt x="397" y="210"/>
                    <a:pt x="397" y="210"/>
                    <a:pt x="397" y="210"/>
                  </a:cubicBezTo>
                  <a:cubicBezTo>
                    <a:pt x="400" y="204"/>
                    <a:pt x="399" y="206"/>
                    <a:pt x="397" y="210"/>
                  </a:cubicBezTo>
                  <a:close/>
                  <a:moveTo>
                    <a:pt x="391" y="222"/>
                  </a:moveTo>
                  <a:cubicBezTo>
                    <a:pt x="391" y="223"/>
                    <a:pt x="391" y="223"/>
                    <a:pt x="392" y="223"/>
                  </a:cubicBezTo>
                  <a:cubicBezTo>
                    <a:pt x="392" y="222"/>
                    <a:pt x="393" y="219"/>
                    <a:pt x="394" y="216"/>
                  </a:cubicBezTo>
                  <a:cubicBezTo>
                    <a:pt x="394" y="217"/>
                    <a:pt x="393" y="218"/>
                    <a:pt x="391" y="222"/>
                  </a:cubicBezTo>
                  <a:close/>
                  <a:moveTo>
                    <a:pt x="93" y="284"/>
                  </a:moveTo>
                  <a:cubicBezTo>
                    <a:pt x="93" y="284"/>
                    <a:pt x="93" y="284"/>
                    <a:pt x="93" y="284"/>
                  </a:cubicBezTo>
                  <a:cubicBezTo>
                    <a:pt x="94" y="285"/>
                    <a:pt x="95" y="285"/>
                    <a:pt x="95" y="285"/>
                  </a:cubicBezTo>
                  <a:cubicBezTo>
                    <a:pt x="95" y="285"/>
                    <a:pt x="95" y="285"/>
                    <a:pt x="94" y="285"/>
                  </a:cubicBezTo>
                  <a:cubicBezTo>
                    <a:pt x="94" y="285"/>
                    <a:pt x="94" y="284"/>
                    <a:pt x="93" y="2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4" name="Freeform 20417"/>
            <p:cNvSpPr/>
            <p:nvPr/>
          </p:nvSpPr>
          <p:spPr bwMode="auto">
            <a:xfrm>
              <a:off x="8070851" y="3497263"/>
              <a:ext cx="3175" cy="9525"/>
            </a:xfrm>
            <a:custGeom>
              <a:avLst/>
              <a:gdLst>
                <a:gd name="T0" fmla="*/ 0 w 1"/>
                <a:gd name="T1" fmla="*/ 3 h 3"/>
                <a:gd name="T2" fmla="*/ 1 w 1"/>
                <a:gd name="T3" fmla="*/ 1 h 3"/>
                <a:gd name="T4" fmla="*/ 0 w 1"/>
                <a:gd name="T5" fmla="*/ 3 h 3"/>
              </a:gdLst>
              <a:ahLst/>
              <a:cxnLst>
                <a:cxn ang="0">
                  <a:pos x="T0" y="T1"/>
                </a:cxn>
                <a:cxn ang="0">
                  <a:pos x="T2" y="T3"/>
                </a:cxn>
                <a:cxn ang="0">
                  <a:pos x="T4" y="T5"/>
                </a:cxn>
              </a:cxnLst>
              <a:rect l="0" t="0" r="r" b="b"/>
              <a:pathLst>
                <a:path w="1" h="3">
                  <a:moveTo>
                    <a:pt x="0" y="3"/>
                  </a:moveTo>
                  <a:cubicBezTo>
                    <a:pt x="0" y="2"/>
                    <a:pt x="1" y="2"/>
                    <a:pt x="1" y="1"/>
                  </a:cubicBezTo>
                  <a:cubicBezTo>
                    <a:pt x="0" y="0"/>
                    <a:pt x="0"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5" name="Freeform 20418"/>
            <p:cNvSpPr/>
            <p:nvPr/>
          </p:nvSpPr>
          <p:spPr bwMode="auto">
            <a:xfrm>
              <a:off x="7680326" y="3732213"/>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0" y="0"/>
                    <a:pt x="0" y="0"/>
                    <a:pt x="0" y="0"/>
                  </a:cubicBezTo>
                  <a:cubicBezTo>
                    <a:pt x="0"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6" name="Freeform 20419"/>
            <p:cNvSpPr/>
            <p:nvPr/>
          </p:nvSpPr>
          <p:spPr bwMode="auto">
            <a:xfrm>
              <a:off x="8383588" y="3895725"/>
              <a:ext cx="3175" cy="26988"/>
            </a:xfrm>
            <a:custGeom>
              <a:avLst/>
              <a:gdLst>
                <a:gd name="T0" fmla="*/ 1 w 1"/>
                <a:gd name="T1" fmla="*/ 8 h 8"/>
                <a:gd name="T2" fmla="*/ 1 w 1"/>
                <a:gd name="T3" fmla="*/ 0 h 8"/>
                <a:gd name="T4" fmla="*/ 1 w 1"/>
                <a:gd name="T5" fmla="*/ 8 h 8"/>
              </a:gdLst>
              <a:ahLst/>
              <a:cxnLst>
                <a:cxn ang="0">
                  <a:pos x="T0" y="T1"/>
                </a:cxn>
                <a:cxn ang="0">
                  <a:pos x="T2" y="T3"/>
                </a:cxn>
                <a:cxn ang="0">
                  <a:pos x="T4" y="T5"/>
                </a:cxn>
              </a:cxnLst>
              <a:rect l="0" t="0" r="r" b="b"/>
              <a:pathLst>
                <a:path w="1" h="8">
                  <a:moveTo>
                    <a:pt x="1" y="8"/>
                  </a:moveTo>
                  <a:cubicBezTo>
                    <a:pt x="1" y="4"/>
                    <a:pt x="1" y="2"/>
                    <a:pt x="1" y="0"/>
                  </a:cubicBezTo>
                  <a:cubicBezTo>
                    <a:pt x="0" y="1"/>
                    <a:pt x="0" y="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7" name="Freeform 20420"/>
            <p:cNvSpPr/>
            <p:nvPr/>
          </p:nvSpPr>
          <p:spPr bwMode="auto">
            <a:xfrm>
              <a:off x="8586788" y="4062413"/>
              <a:ext cx="14288" cy="23813"/>
            </a:xfrm>
            <a:custGeom>
              <a:avLst/>
              <a:gdLst>
                <a:gd name="T0" fmla="*/ 0 w 4"/>
                <a:gd name="T1" fmla="*/ 7 h 7"/>
                <a:gd name="T2" fmla="*/ 4 w 4"/>
                <a:gd name="T3" fmla="*/ 0 h 7"/>
                <a:gd name="T4" fmla="*/ 0 w 4"/>
                <a:gd name="T5" fmla="*/ 6 h 7"/>
                <a:gd name="T6" fmla="*/ 0 w 4"/>
                <a:gd name="T7" fmla="*/ 7 h 7"/>
              </a:gdLst>
              <a:ahLst/>
              <a:cxnLst>
                <a:cxn ang="0">
                  <a:pos x="T0" y="T1"/>
                </a:cxn>
                <a:cxn ang="0">
                  <a:pos x="T2" y="T3"/>
                </a:cxn>
                <a:cxn ang="0">
                  <a:pos x="T4" y="T5"/>
                </a:cxn>
                <a:cxn ang="0">
                  <a:pos x="T6" y="T7"/>
                </a:cxn>
              </a:cxnLst>
              <a:rect l="0" t="0" r="r" b="b"/>
              <a:pathLst>
                <a:path w="4" h="7">
                  <a:moveTo>
                    <a:pt x="0" y="7"/>
                  </a:moveTo>
                  <a:cubicBezTo>
                    <a:pt x="4" y="0"/>
                    <a:pt x="4" y="0"/>
                    <a:pt x="4" y="0"/>
                  </a:cubicBezTo>
                  <a:cubicBezTo>
                    <a:pt x="2" y="3"/>
                    <a:pt x="1" y="4"/>
                    <a:pt x="0" y="6"/>
                  </a:cubicBezTo>
                  <a:cubicBezTo>
                    <a:pt x="0" y="6"/>
                    <a:pt x="2" y="5"/>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8" name="Freeform 20421"/>
            <p:cNvSpPr/>
            <p:nvPr/>
          </p:nvSpPr>
          <p:spPr bwMode="auto">
            <a:xfrm>
              <a:off x="8437563" y="4249738"/>
              <a:ext cx="9525" cy="26988"/>
            </a:xfrm>
            <a:custGeom>
              <a:avLst/>
              <a:gdLst>
                <a:gd name="T0" fmla="*/ 1 w 3"/>
                <a:gd name="T1" fmla="*/ 5 h 8"/>
                <a:gd name="T2" fmla="*/ 0 w 3"/>
                <a:gd name="T3" fmla="*/ 8 h 8"/>
                <a:gd name="T4" fmla="*/ 1 w 3"/>
                <a:gd name="T5" fmla="*/ 8 h 8"/>
                <a:gd name="T6" fmla="*/ 1 w 3"/>
                <a:gd name="T7" fmla="*/ 5 h 8"/>
              </a:gdLst>
              <a:ahLst/>
              <a:cxnLst>
                <a:cxn ang="0">
                  <a:pos x="T0" y="T1"/>
                </a:cxn>
                <a:cxn ang="0">
                  <a:pos x="T2" y="T3"/>
                </a:cxn>
                <a:cxn ang="0">
                  <a:pos x="T4" y="T5"/>
                </a:cxn>
                <a:cxn ang="0">
                  <a:pos x="T6" y="T7"/>
                </a:cxn>
              </a:cxnLst>
              <a:rect l="0" t="0" r="r" b="b"/>
              <a:pathLst>
                <a:path w="3" h="8">
                  <a:moveTo>
                    <a:pt x="1" y="5"/>
                  </a:moveTo>
                  <a:cubicBezTo>
                    <a:pt x="1" y="6"/>
                    <a:pt x="0" y="7"/>
                    <a:pt x="0" y="8"/>
                  </a:cubicBezTo>
                  <a:cubicBezTo>
                    <a:pt x="1" y="8"/>
                    <a:pt x="1" y="8"/>
                    <a:pt x="1" y="8"/>
                  </a:cubicBezTo>
                  <a:cubicBezTo>
                    <a:pt x="2" y="4"/>
                    <a:pt x="3" y="0"/>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9" name="Freeform 20422"/>
            <p:cNvSpPr/>
            <p:nvPr/>
          </p:nvSpPr>
          <p:spPr bwMode="auto">
            <a:xfrm>
              <a:off x="8532813" y="4092575"/>
              <a:ext cx="23813" cy="38100"/>
            </a:xfrm>
            <a:custGeom>
              <a:avLst/>
              <a:gdLst>
                <a:gd name="T0" fmla="*/ 7 w 7"/>
                <a:gd name="T1" fmla="*/ 0 h 11"/>
                <a:gd name="T2" fmla="*/ 0 w 7"/>
                <a:gd name="T3" fmla="*/ 9 h 11"/>
                <a:gd name="T4" fmla="*/ 1 w 7"/>
                <a:gd name="T5" fmla="*/ 8 h 11"/>
                <a:gd name="T6" fmla="*/ 7 w 7"/>
                <a:gd name="T7" fmla="*/ 0 h 11"/>
              </a:gdLst>
              <a:ahLst/>
              <a:cxnLst>
                <a:cxn ang="0">
                  <a:pos x="T0" y="T1"/>
                </a:cxn>
                <a:cxn ang="0">
                  <a:pos x="T2" y="T3"/>
                </a:cxn>
                <a:cxn ang="0">
                  <a:pos x="T4" y="T5"/>
                </a:cxn>
                <a:cxn ang="0">
                  <a:pos x="T6" y="T7"/>
                </a:cxn>
              </a:cxnLst>
              <a:rect l="0" t="0" r="r" b="b"/>
              <a:pathLst>
                <a:path w="7" h="11">
                  <a:moveTo>
                    <a:pt x="7" y="0"/>
                  </a:moveTo>
                  <a:cubicBezTo>
                    <a:pt x="5" y="0"/>
                    <a:pt x="3" y="4"/>
                    <a:pt x="0" y="9"/>
                  </a:cubicBezTo>
                  <a:cubicBezTo>
                    <a:pt x="0" y="9"/>
                    <a:pt x="0" y="9"/>
                    <a:pt x="1" y="8"/>
                  </a:cubicBezTo>
                  <a:cubicBezTo>
                    <a:pt x="2" y="11"/>
                    <a:pt x="4" y="6"/>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0" name="Freeform 20423"/>
            <p:cNvSpPr/>
            <p:nvPr/>
          </p:nvSpPr>
          <p:spPr bwMode="auto">
            <a:xfrm>
              <a:off x="8521701" y="4127500"/>
              <a:ext cx="7938" cy="15875"/>
            </a:xfrm>
            <a:custGeom>
              <a:avLst/>
              <a:gdLst>
                <a:gd name="T0" fmla="*/ 2 w 2"/>
                <a:gd name="T1" fmla="*/ 0 h 5"/>
                <a:gd name="T2" fmla="*/ 0 w 2"/>
                <a:gd name="T3" fmla="*/ 4 h 5"/>
                <a:gd name="T4" fmla="*/ 2 w 2"/>
                <a:gd name="T5" fmla="*/ 0 h 5"/>
              </a:gdLst>
              <a:ahLst/>
              <a:cxnLst>
                <a:cxn ang="0">
                  <a:pos x="T0" y="T1"/>
                </a:cxn>
                <a:cxn ang="0">
                  <a:pos x="T2" y="T3"/>
                </a:cxn>
                <a:cxn ang="0">
                  <a:pos x="T4" y="T5"/>
                </a:cxn>
              </a:cxnLst>
              <a:rect l="0" t="0" r="r" b="b"/>
              <a:pathLst>
                <a:path w="2" h="5">
                  <a:moveTo>
                    <a:pt x="2" y="0"/>
                  </a:moveTo>
                  <a:cubicBezTo>
                    <a:pt x="1" y="2"/>
                    <a:pt x="1" y="3"/>
                    <a:pt x="0" y="4"/>
                  </a:cubicBezTo>
                  <a:cubicBezTo>
                    <a:pt x="0" y="5"/>
                    <a:pt x="1"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1" name="Freeform 20424"/>
            <p:cNvSpPr/>
            <p:nvPr/>
          </p:nvSpPr>
          <p:spPr bwMode="auto">
            <a:xfrm>
              <a:off x="8672513" y="3916363"/>
              <a:ext cx="15875" cy="41275"/>
            </a:xfrm>
            <a:custGeom>
              <a:avLst/>
              <a:gdLst>
                <a:gd name="T0" fmla="*/ 1 w 5"/>
                <a:gd name="T1" fmla="*/ 7 h 12"/>
                <a:gd name="T2" fmla="*/ 1 w 5"/>
                <a:gd name="T3" fmla="*/ 10 h 12"/>
                <a:gd name="T4" fmla="*/ 4 w 5"/>
                <a:gd name="T5" fmla="*/ 5 h 12"/>
                <a:gd name="T6" fmla="*/ 1 w 5"/>
                <a:gd name="T7" fmla="*/ 7 h 12"/>
              </a:gdLst>
              <a:ahLst/>
              <a:cxnLst>
                <a:cxn ang="0">
                  <a:pos x="T0" y="T1"/>
                </a:cxn>
                <a:cxn ang="0">
                  <a:pos x="T2" y="T3"/>
                </a:cxn>
                <a:cxn ang="0">
                  <a:pos x="T4" y="T5"/>
                </a:cxn>
                <a:cxn ang="0">
                  <a:pos x="T6" y="T7"/>
                </a:cxn>
              </a:cxnLst>
              <a:rect l="0" t="0" r="r" b="b"/>
              <a:pathLst>
                <a:path w="5" h="12">
                  <a:moveTo>
                    <a:pt x="1" y="7"/>
                  </a:moveTo>
                  <a:cubicBezTo>
                    <a:pt x="0" y="9"/>
                    <a:pt x="2" y="9"/>
                    <a:pt x="1" y="10"/>
                  </a:cubicBezTo>
                  <a:cubicBezTo>
                    <a:pt x="1" y="12"/>
                    <a:pt x="3" y="8"/>
                    <a:pt x="4" y="5"/>
                  </a:cubicBezTo>
                  <a:cubicBezTo>
                    <a:pt x="5" y="2"/>
                    <a:pt x="5" y="0"/>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2" name="Freeform 20425"/>
            <p:cNvSpPr/>
            <p:nvPr/>
          </p:nvSpPr>
          <p:spPr bwMode="auto">
            <a:xfrm>
              <a:off x="8532813" y="4083050"/>
              <a:ext cx="9525" cy="12700"/>
            </a:xfrm>
            <a:custGeom>
              <a:avLst/>
              <a:gdLst>
                <a:gd name="T0" fmla="*/ 0 w 6"/>
                <a:gd name="T1" fmla="*/ 8 h 8"/>
                <a:gd name="T2" fmla="*/ 6 w 6"/>
                <a:gd name="T3" fmla="*/ 8 h 8"/>
                <a:gd name="T4" fmla="*/ 6 w 6"/>
                <a:gd name="T5" fmla="*/ 0 h 8"/>
                <a:gd name="T6" fmla="*/ 0 w 6"/>
                <a:gd name="T7" fmla="*/ 8 h 8"/>
              </a:gdLst>
              <a:ahLst/>
              <a:cxnLst>
                <a:cxn ang="0">
                  <a:pos x="T0" y="T1"/>
                </a:cxn>
                <a:cxn ang="0">
                  <a:pos x="T2" y="T3"/>
                </a:cxn>
                <a:cxn ang="0">
                  <a:pos x="T4" y="T5"/>
                </a:cxn>
                <a:cxn ang="0">
                  <a:pos x="T6" y="T7"/>
                </a:cxn>
              </a:cxnLst>
              <a:rect l="0" t="0" r="r" b="b"/>
              <a:pathLst>
                <a:path w="6" h="8">
                  <a:moveTo>
                    <a:pt x="0" y="8"/>
                  </a:moveTo>
                  <a:lnTo>
                    <a:pt x="6" y="8"/>
                  </a:lnTo>
                  <a:lnTo>
                    <a:pt x="6"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3" name="Freeform 20426"/>
            <p:cNvSpPr/>
            <p:nvPr/>
          </p:nvSpPr>
          <p:spPr bwMode="auto">
            <a:xfrm>
              <a:off x="8601076" y="3976688"/>
              <a:ext cx="23813" cy="31750"/>
            </a:xfrm>
            <a:custGeom>
              <a:avLst/>
              <a:gdLst>
                <a:gd name="T0" fmla="*/ 6 w 7"/>
                <a:gd name="T1" fmla="*/ 0 h 9"/>
                <a:gd name="T2" fmla="*/ 1 w 7"/>
                <a:gd name="T3" fmla="*/ 7 h 9"/>
                <a:gd name="T4" fmla="*/ 0 w 7"/>
                <a:gd name="T5" fmla="*/ 9 h 9"/>
                <a:gd name="T6" fmla="*/ 6 w 7"/>
                <a:gd name="T7" fmla="*/ 0 h 9"/>
              </a:gdLst>
              <a:ahLst/>
              <a:cxnLst>
                <a:cxn ang="0">
                  <a:pos x="T0" y="T1"/>
                </a:cxn>
                <a:cxn ang="0">
                  <a:pos x="T2" y="T3"/>
                </a:cxn>
                <a:cxn ang="0">
                  <a:pos x="T4" y="T5"/>
                </a:cxn>
                <a:cxn ang="0">
                  <a:pos x="T6" y="T7"/>
                </a:cxn>
              </a:cxnLst>
              <a:rect l="0" t="0" r="r" b="b"/>
              <a:pathLst>
                <a:path w="7" h="9">
                  <a:moveTo>
                    <a:pt x="6" y="0"/>
                  </a:moveTo>
                  <a:cubicBezTo>
                    <a:pt x="1" y="7"/>
                    <a:pt x="1" y="7"/>
                    <a:pt x="1" y="7"/>
                  </a:cubicBezTo>
                  <a:cubicBezTo>
                    <a:pt x="1" y="7"/>
                    <a:pt x="0" y="8"/>
                    <a:pt x="0" y="9"/>
                  </a:cubicBezTo>
                  <a:cubicBezTo>
                    <a:pt x="3" y="5"/>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4" name="Freeform 20427"/>
            <p:cNvSpPr/>
            <p:nvPr/>
          </p:nvSpPr>
          <p:spPr bwMode="auto">
            <a:xfrm>
              <a:off x="8586788" y="4008438"/>
              <a:ext cx="14288" cy="20638"/>
            </a:xfrm>
            <a:custGeom>
              <a:avLst/>
              <a:gdLst>
                <a:gd name="T0" fmla="*/ 4 w 4"/>
                <a:gd name="T1" fmla="*/ 0 h 6"/>
                <a:gd name="T2" fmla="*/ 0 w 4"/>
                <a:gd name="T3" fmla="*/ 6 h 6"/>
                <a:gd name="T4" fmla="*/ 4 w 4"/>
                <a:gd name="T5" fmla="*/ 0 h 6"/>
              </a:gdLst>
              <a:ahLst/>
              <a:cxnLst>
                <a:cxn ang="0">
                  <a:pos x="T0" y="T1"/>
                </a:cxn>
                <a:cxn ang="0">
                  <a:pos x="T2" y="T3"/>
                </a:cxn>
                <a:cxn ang="0">
                  <a:pos x="T4" y="T5"/>
                </a:cxn>
              </a:cxnLst>
              <a:rect l="0" t="0" r="r" b="b"/>
              <a:pathLst>
                <a:path w="4" h="6">
                  <a:moveTo>
                    <a:pt x="4" y="0"/>
                  </a:moveTo>
                  <a:cubicBezTo>
                    <a:pt x="2" y="3"/>
                    <a:pt x="1" y="5"/>
                    <a:pt x="0" y="6"/>
                  </a:cubicBezTo>
                  <a:cubicBezTo>
                    <a:pt x="1" y="5"/>
                    <a:pt x="3" y="2"/>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5" name="Freeform 20428"/>
            <p:cNvSpPr/>
            <p:nvPr/>
          </p:nvSpPr>
          <p:spPr bwMode="auto">
            <a:xfrm>
              <a:off x="8553451" y="4038600"/>
              <a:ext cx="19050" cy="23813"/>
            </a:xfrm>
            <a:custGeom>
              <a:avLst/>
              <a:gdLst>
                <a:gd name="T0" fmla="*/ 0 w 12"/>
                <a:gd name="T1" fmla="*/ 15 h 15"/>
                <a:gd name="T2" fmla="*/ 4 w 12"/>
                <a:gd name="T3" fmla="*/ 11 h 15"/>
                <a:gd name="T4" fmla="*/ 12 w 12"/>
                <a:gd name="T5" fmla="*/ 0 h 15"/>
                <a:gd name="T6" fmla="*/ 0 w 12"/>
                <a:gd name="T7" fmla="*/ 15 h 15"/>
              </a:gdLst>
              <a:ahLst/>
              <a:cxnLst>
                <a:cxn ang="0">
                  <a:pos x="T0" y="T1"/>
                </a:cxn>
                <a:cxn ang="0">
                  <a:pos x="T2" y="T3"/>
                </a:cxn>
                <a:cxn ang="0">
                  <a:pos x="T4" y="T5"/>
                </a:cxn>
                <a:cxn ang="0">
                  <a:pos x="T6" y="T7"/>
                </a:cxn>
              </a:cxnLst>
              <a:rect l="0" t="0" r="r" b="b"/>
              <a:pathLst>
                <a:path w="12" h="15">
                  <a:moveTo>
                    <a:pt x="0" y="15"/>
                  </a:moveTo>
                  <a:lnTo>
                    <a:pt x="4" y="11"/>
                  </a:lnTo>
                  <a:lnTo>
                    <a:pt x="12" y="0"/>
                  </a:ln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6" name="Freeform 20429"/>
            <p:cNvSpPr/>
            <p:nvPr/>
          </p:nvSpPr>
          <p:spPr bwMode="auto">
            <a:xfrm>
              <a:off x="8667751" y="3681413"/>
              <a:ext cx="41275" cy="12700"/>
            </a:xfrm>
            <a:custGeom>
              <a:avLst/>
              <a:gdLst>
                <a:gd name="T0" fmla="*/ 11 w 12"/>
                <a:gd name="T1" fmla="*/ 0 h 4"/>
                <a:gd name="T2" fmla="*/ 1 w 12"/>
                <a:gd name="T3" fmla="*/ 3 h 4"/>
                <a:gd name="T4" fmla="*/ 6 w 12"/>
                <a:gd name="T5" fmla="*/ 2 h 4"/>
                <a:gd name="T6" fmla="*/ 11 w 12"/>
                <a:gd name="T7" fmla="*/ 0 h 4"/>
              </a:gdLst>
              <a:ahLst/>
              <a:cxnLst>
                <a:cxn ang="0">
                  <a:pos x="T0" y="T1"/>
                </a:cxn>
                <a:cxn ang="0">
                  <a:pos x="T2" y="T3"/>
                </a:cxn>
                <a:cxn ang="0">
                  <a:pos x="T4" y="T5"/>
                </a:cxn>
                <a:cxn ang="0">
                  <a:pos x="T6" y="T7"/>
                </a:cxn>
              </a:cxnLst>
              <a:rect l="0" t="0" r="r" b="b"/>
              <a:pathLst>
                <a:path w="12" h="4">
                  <a:moveTo>
                    <a:pt x="11" y="0"/>
                  </a:moveTo>
                  <a:cubicBezTo>
                    <a:pt x="7" y="1"/>
                    <a:pt x="4" y="2"/>
                    <a:pt x="1" y="3"/>
                  </a:cubicBezTo>
                  <a:cubicBezTo>
                    <a:pt x="0" y="4"/>
                    <a:pt x="2" y="4"/>
                    <a:pt x="6" y="2"/>
                  </a:cubicBezTo>
                  <a:cubicBezTo>
                    <a:pt x="8" y="1"/>
                    <a:pt x="12" y="0"/>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7" name="Freeform 20430"/>
            <p:cNvSpPr/>
            <p:nvPr/>
          </p:nvSpPr>
          <p:spPr bwMode="auto">
            <a:xfrm>
              <a:off x="8696326" y="3756025"/>
              <a:ext cx="9525" cy="14288"/>
            </a:xfrm>
            <a:custGeom>
              <a:avLst/>
              <a:gdLst>
                <a:gd name="T0" fmla="*/ 1 w 3"/>
                <a:gd name="T1" fmla="*/ 4 h 4"/>
                <a:gd name="T2" fmla="*/ 3 w 3"/>
                <a:gd name="T3" fmla="*/ 0 h 4"/>
                <a:gd name="T4" fmla="*/ 0 w 3"/>
                <a:gd name="T5" fmla="*/ 0 h 4"/>
                <a:gd name="T6" fmla="*/ 1 w 3"/>
                <a:gd name="T7" fmla="*/ 4 h 4"/>
              </a:gdLst>
              <a:ahLst/>
              <a:cxnLst>
                <a:cxn ang="0">
                  <a:pos x="T0" y="T1"/>
                </a:cxn>
                <a:cxn ang="0">
                  <a:pos x="T2" y="T3"/>
                </a:cxn>
                <a:cxn ang="0">
                  <a:pos x="T4" y="T5"/>
                </a:cxn>
                <a:cxn ang="0">
                  <a:pos x="T6" y="T7"/>
                </a:cxn>
              </a:cxnLst>
              <a:rect l="0" t="0" r="r" b="b"/>
              <a:pathLst>
                <a:path w="3" h="4">
                  <a:moveTo>
                    <a:pt x="1" y="4"/>
                  </a:moveTo>
                  <a:cubicBezTo>
                    <a:pt x="2" y="2"/>
                    <a:pt x="2" y="2"/>
                    <a:pt x="3" y="0"/>
                  </a:cubicBezTo>
                  <a:cubicBezTo>
                    <a:pt x="0" y="0"/>
                    <a:pt x="0" y="0"/>
                    <a:pt x="0" y="0"/>
                  </a:cubicBezTo>
                  <a:cubicBezTo>
                    <a:pt x="1" y="1"/>
                    <a:pt x="1" y="2"/>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8" name="Freeform 20431"/>
            <p:cNvSpPr/>
            <p:nvPr/>
          </p:nvSpPr>
          <p:spPr bwMode="auto">
            <a:xfrm>
              <a:off x="8672513" y="3705225"/>
              <a:ext cx="26988" cy="12700"/>
            </a:xfrm>
            <a:custGeom>
              <a:avLst/>
              <a:gdLst>
                <a:gd name="T0" fmla="*/ 6 w 8"/>
                <a:gd name="T1" fmla="*/ 0 h 4"/>
                <a:gd name="T2" fmla="*/ 1 w 8"/>
                <a:gd name="T3" fmla="*/ 3 h 4"/>
                <a:gd name="T4" fmla="*/ 3 w 8"/>
                <a:gd name="T5" fmla="*/ 3 h 4"/>
                <a:gd name="T6" fmla="*/ 6 w 8"/>
                <a:gd name="T7" fmla="*/ 1 h 4"/>
                <a:gd name="T8" fmla="*/ 7 w 8"/>
                <a:gd name="T9" fmla="*/ 2 h 4"/>
                <a:gd name="T10" fmla="*/ 7 w 8"/>
                <a:gd name="T11" fmla="*/ 2 h 4"/>
                <a:gd name="T12" fmla="*/ 7 w 8"/>
                <a:gd name="T13" fmla="*/ 1 h 4"/>
                <a:gd name="T14" fmla="*/ 7 w 8"/>
                <a:gd name="T15" fmla="*/ 1 h 4"/>
                <a:gd name="T16" fmla="*/ 7 w 8"/>
                <a:gd name="T17" fmla="*/ 0 h 4"/>
                <a:gd name="T18" fmla="*/ 6 w 8"/>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4">
                  <a:moveTo>
                    <a:pt x="6" y="0"/>
                  </a:moveTo>
                  <a:cubicBezTo>
                    <a:pt x="5" y="1"/>
                    <a:pt x="3" y="2"/>
                    <a:pt x="1" y="3"/>
                  </a:cubicBezTo>
                  <a:cubicBezTo>
                    <a:pt x="0" y="4"/>
                    <a:pt x="0" y="4"/>
                    <a:pt x="3" y="3"/>
                  </a:cubicBezTo>
                  <a:cubicBezTo>
                    <a:pt x="4" y="3"/>
                    <a:pt x="5" y="2"/>
                    <a:pt x="6" y="1"/>
                  </a:cubicBezTo>
                  <a:cubicBezTo>
                    <a:pt x="7" y="1"/>
                    <a:pt x="7" y="2"/>
                    <a:pt x="7" y="2"/>
                  </a:cubicBezTo>
                  <a:cubicBezTo>
                    <a:pt x="7" y="2"/>
                    <a:pt x="7" y="2"/>
                    <a:pt x="7" y="2"/>
                  </a:cubicBezTo>
                  <a:cubicBezTo>
                    <a:pt x="7" y="2"/>
                    <a:pt x="7" y="1"/>
                    <a:pt x="7" y="1"/>
                  </a:cubicBezTo>
                  <a:cubicBezTo>
                    <a:pt x="7" y="1"/>
                    <a:pt x="7" y="1"/>
                    <a:pt x="7" y="1"/>
                  </a:cubicBezTo>
                  <a:cubicBezTo>
                    <a:pt x="7" y="1"/>
                    <a:pt x="8" y="0"/>
                    <a:pt x="7" y="0"/>
                  </a:cubicBezTo>
                  <a:cubicBezTo>
                    <a:pt x="7" y="0"/>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9" name="Freeform 20432"/>
            <p:cNvSpPr/>
            <p:nvPr/>
          </p:nvSpPr>
          <p:spPr bwMode="auto">
            <a:xfrm>
              <a:off x="8399463" y="3833813"/>
              <a:ext cx="17463" cy="14288"/>
            </a:xfrm>
            <a:custGeom>
              <a:avLst/>
              <a:gdLst>
                <a:gd name="T0" fmla="*/ 0 w 5"/>
                <a:gd name="T1" fmla="*/ 1 h 4"/>
                <a:gd name="T2" fmla="*/ 0 w 5"/>
                <a:gd name="T3" fmla="*/ 4 h 4"/>
                <a:gd name="T4" fmla="*/ 5 w 5"/>
                <a:gd name="T5" fmla="*/ 0 h 4"/>
                <a:gd name="T6" fmla="*/ 0 w 5"/>
                <a:gd name="T7" fmla="*/ 1 h 4"/>
              </a:gdLst>
              <a:ahLst/>
              <a:cxnLst>
                <a:cxn ang="0">
                  <a:pos x="T0" y="T1"/>
                </a:cxn>
                <a:cxn ang="0">
                  <a:pos x="T2" y="T3"/>
                </a:cxn>
                <a:cxn ang="0">
                  <a:pos x="T4" y="T5"/>
                </a:cxn>
                <a:cxn ang="0">
                  <a:pos x="T6" y="T7"/>
                </a:cxn>
              </a:cxnLst>
              <a:rect l="0" t="0" r="r" b="b"/>
              <a:pathLst>
                <a:path w="5" h="4">
                  <a:moveTo>
                    <a:pt x="0" y="1"/>
                  </a:moveTo>
                  <a:cubicBezTo>
                    <a:pt x="0" y="4"/>
                    <a:pt x="0" y="4"/>
                    <a:pt x="0" y="4"/>
                  </a:cubicBezTo>
                  <a:cubicBezTo>
                    <a:pt x="5" y="0"/>
                    <a:pt x="5" y="0"/>
                    <a:pt x="5" y="0"/>
                  </a:cubicBezTo>
                  <a:cubicBezTo>
                    <a:pt x="3" y="0"/>
                    <a:pt x="2"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0" name="Freeform 20433"/>
            <p:cNvSpPr/>
            <p:nvPr/>
          </p:nvSpPr>
          <p:spPr bwMode="auto">
            <a:xfrm>
              <a:off x="8420101" y="3411538"/>
              <a:ext cx="14288" cy="38100"/>
            </a:xfrm>
            <a:custGeom>
              <a:avLst/>
              <a:gdLst>
                <a:gd name="T0" fmla="*/ 1 w 4"/>
                <a:gd name="T1" fmla="*/ 3 h 11"/>
                <a:gd name="T2" fmla="*/ 2 w 4"/>
                <a:gd name="T3" fmla="*/ 5 h 11"/>
                <a:gd name="T4" fmla="*/ 2 w 4"/>
                <a:gd name="T5" fmla="*/ 5 h 11"/>
                <a:gd name="T6" fmla="*/ 2 w 4"/>
                <a:gd name="T7" fmla="*/ 10 h 11"/>
                <a:gd name="T8" fmla="*/ 3 w 4"/>
                <a:gd name="T9" fmla="*/ 7 h 11"/>
                <a:gd name="T10" fmla="*/ 4 w 4"/>
                <a:gd name="T11" fmla="*/ 5 h 11"/>
                <a:gd name="T12" fmla="*/ 4 w 4"/>
                <a:gd name="T13" fmla="*/ 5 h 11"/>
                <a:gd name="T14" fmla="*/ 1 w 4"/>
                <a:gd name="T15" fmla="*/ 3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1" y="3"/>
                  </a:moveTo>
                  <a:cubicBezTo>
                    <a:pt x="0" y="4"/>
                    <a:pt x="1" y="4"/>
                    <a:pt x="2" y="5"/>
                  </a:cubicBezTo>
                  <a:cubicBezTo>
                    <a:pt x="2" y="5"/>
                    <a:pt x="2" y="5"/>
                    <a:pt x="2" y="5"/>
                  </a:cubicBezTo>
                  <a:cubicBezTo>
                    <a:pt x="3" y="6"/>
                    <a:pt x="2" y="7"/>
                    <a:pt x="2" y="10"/>
                  </a:cubicBezTo>
                  <a:cubicBezTo>
                    <a:pt x="2" y="11"/>
                    <a:pt x="3" y="9"/>
                    <a:pt x="3" y="7"/>
                  </a:cubicBezTo>
                  <a:cubicBezTo>
                    <a:pt x="3" y="6"/>
                    <a:pt x="3" y="5"/>
                    <a:pt x="4" y="5"/>
                  </a:cubicBezTo>
                  <a:cubicBezTo>
                    <a:pt x="4" y="4"/>
                    <a:pt x="4" y="4"/>
                    <a:pt x="4" y="5"/>
                  </a:cubicBezTo>
                  <a:cubicBezTo>
                    <a:pt x="3" y="1"/>
                    <a:pt x="4" y="0"/>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1" name="Freeform 20434"/>
            <p:cNvSpPr/>
            <p:nvPr/>
          </p:nvSpPr>
          <p:spPr bwMode="auto">
            <a:xfrm>
              <a:off x="8434388" y="3429000"/>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0"/>
                    <a:pt x="0" y="2"/>
                    <a:pt x="1" y="3"/>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2" name="Freeform 20435"/>
            <p:cNvSpPr/>
            <p:nvPr/>
          </p:nvSpPr>
          <p:spPr bwMode="auto">
            <a:xfrm>
              <a:off x="7904163" y="5029200"/>
              <a:ext cx="3175" cy="26988"/>
            </a:xfrm>
            <a:custGeom>
              <a:avLst/>
              <a:gdLst>
                <a:gd name="T0" fmla="*/ 0 w 1"/>
                <a:gd name="T1" fmla="*/ 0 h 8"/>
                <a:gd name="T2" fmla="*/ 1 w 1"/>
                <a:gd name="T3" fmla="*/ 8 h 8"/>
                <a:gd name="T4" fmla="*/ 1 w 1"/>
                <a:gd name="T5" fmla="*/ 3 h 8"/>
                <a:gd name="T6" fmla="*/ 0 w 1"/>
                <a:gd name="T7" fmla="*/ 0 h 8"/>
              </a:gdLst>
              <a:ahLst/>
              <a:cxnLst>
                <a:cxn ang="0">
                  <a:pos x="T0" y="T1"/>
                </a:cxn>
                <a:cxn ang="0">
                  <a:pos x="T2" y="T3"/>
                </a:cxn>
                <a:cxn ang="0">
                  <a:pos x="T4" y="T5"/>
                </a:cxn>
                <a:cxn ang="0">
                  <a:pos x="T6" y="T7"/>
                </a:cxn>
              </a:cxnLst>
              <a:rect l="0" t="0" r="r" b="b"/>
              <a:pathLst>
                <a:path w="1" h="8">
                  <a:moveTo>
                    <a:pt x="0" y="0"/>
                  </a:moveTo>
                  <a:cubicBezTo>
                    <a:pt x="1" y="3"/>
                    <a:pt x="1" y="5"/>
                    <a:pt x="1" y="8"/>
                  </a:cubicBezTo>
                  <a:cubicBezTo>
                    <a:pt x="1" y="6"/>
                    <a:pt x="1" y="4"/>
                    <a:pt x="1" y="3"/>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3" name="Freeform 20436"/>
            <p:cNvSpPr/>
            <p:nvPr/>
          </p:nvSpPr>
          <p:spPr bwMode="auto">
            <a:xfrm>
              <a:off x="7916863" y="5076825"/>
              <a:ext cx="11113" cy="20638"/>
            </a:xfrm>
            <a:custGeom>
              <a:avLst/>
              <a:gdLst>
                <a:gd name="T0" fmla="*/ 2 w 3"/>
                <a:gd name="T1" fmla="*/ 0 h 6"/>
                <a:gd name="T2" fmla="*/ 0 w 3"/>
                <a:gd name="T3" fmla="*/ 2 h 6"/>
                <a:gd name="T4" fmla="*/ 3 w 3"/>
                <a:gd name="T5" fmla="*/ 6 h 6"/>
                <a:gd name="T6" fmla="*/ 2 w 3"/>
                <a:gd name="T7" fmla="*/ 0 h 6"/>
              </a:gdLst>
              <a:ahLst/>
              <a:cxnLst>
                <a:cxn ang="0">
                  <a:pos x="T0" y="T1"/>
                </a:cxn>
                <a:cxn ang="0">
                  <a:pos x="T2" y="T3"/>
                </a:cxn>
                <a:cxn ang="0">
                  <a:pos x="T4" y="T5"/>
                </a:cxn>
                <a:cxn ang="0">
                  <a:pos x="T6" y="T7"/>
                </a:cxn>
              </a:cxnLst>
              <a:rect l="0" t="0" r="r" b="b"/>
              <a:pathLst>
                <a:path w="3" h="6">
                  <a:moveTo>
                    <a:pt x="2" y="0"/>
                  </a:moveTo>
                  <a:cubicBezTo>
                    <a:pt x="0" y="2"/>
                    <a:pt x="0" y="2"/>
                    <a:pt x="0" y="2"/>
                  </a:cubicBezTo>
                  <a:cubicBezTo>
                    <a:pt x="3" y="6"/>
                    <a:pt x="3" y="6"/>
                    <a:pt x="3" y="6"/>
                  </a:cubicBezTo>
                  <a:cubicBezTo>
                    <a:pt x="3" y="5"/>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4" name="Freeform 20437"/>
            <p:cNvSpPr/>
            <p:nvPr/>
          </p:nvSpPr>
          <p:spPr bwMode="auto">
            <a:xfrm>
              <a:off x="7916863" y="3316288"/>
              <a:ext cx="7938" cy="20638"/>
            </a:xfrm>
            <a:custGeom>
              <a:avLst/>
              <a:gdLst>
                <a:gd name="T0" fmla="*/ 2 w 2"/>
                <a:gd name="T1" fmla="*/ 1 h 6"/>
                <a:gd name="T2" fmla="*/ 2 w 2"/>
                <a:gd name="T3" fmla="*/ 0 h 6"/>
                <a:gd name="T4" fmla="*/ 0 w 2"/>
                <a:gd name="T5" fmla="*/ 6 h 6"/>
                <a:gd name="T6" fmla="*/ 2 w 2"/>
                <a:gd name="T7" fmla="*/ 1 h 6"/>
              </a:gdLst>
              <a:ahLst/>
              <a:cxnLst>
                <a:cxn ang="0">
                  <a:pos x="T0" y="T1"/>
                </a:cxn>
                <a:cxn ang="0">
                  <a:pos x="T2" y="T3"/>
                </a:cxn>
                <a:cxn ang="0">
                  <a:pos x="T4" y="T5"/>
                </a:cxn>
                <a:cxn ang="0">
                  <a:pos x="T6" y="T7"/>
                </a:cxn>
              </a:cxnLst>
              <a:rect l="0" t="0" r="r" b="b"/>
              <a:pathLst>
                <a:path w="2" h="6">
                  <a:moveTo>
                    <a:pt x="2" y="1"/>
                  </a:moveTo>
                  <a:cubicBezTo>
                    <a:pt x="2" y="0"/>
                    <a:pt x="2" y="0"/>
                    <a:pt x="2" y="0"/>
                  </a:cubicBezTo>
                  <a:cubicBezTo>
                    <a:pt x="1" y="1"/>
                    <a:pt x="1" y="3"/>
                    <a:pt x="0" y="6"/>
                  </a:cubicBezTo>
                  <a:cubicBezTo>
                    <a:pt x="1" y="4"/>
                    <a:pt x="2"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5" name="Freeform 20438"/>
            <p:cNvSpPr/>
            <p:nvPr/>
          </p:nvSpPr>
          <p:spPr bwMode="auto">
            <a:xfrm>
              <a:off x="7916863" y="3636963"/>
              <a:ext cx="11113" cy="12700"/>
            </a:xfrm>
            <a:custGeom>
              <a:avLst/>
              <a:gdLst>
                <a:gd name="T0" fmla="*/ 7 w 7"/>
                <a:gd name="T1" fmla="*/ 4 h 8"/>
                <a:gd name="T2" fmla="*/ 5 w 7"/>
                <a:gd name="T3" fmla="*/ 0 h 8"/>
                <a:gd name="T4" fmla="*/ 0 w 7"/>
                <a:gd name="T5" fmla="*/ 8 h 8"/>
                <a:gd name="T6" fmla="*/ 7 w 7"/>
                <a:gd name="T7" fmla="*/ 4 h 8"/>
              </a:gdLst>
              <a:ahLst/>
              <a:cxnLst>
                <a:cxn ang="0">
                  <a:pos x="T0" y="T1"/>
                </a:cxn>
                <a:cxn ang="0">
                  <a:pos x="T2" y="T3"/>
                </a:cxn>
                <a:cxn ang="0">
                  <a:pos x="T4" y="T5"/>
                </a:cxn>
                <a:cxn ang="0">
                  <a:pos x="T6" y="T7"/>
                </a:cxn>
              </a:cxnLst>
              <a:rect l="0" t="0" r="r" b="b"/>
              <a:pathLst>
                <a:path w="7" h="8">
                  <a:moveTo>
                    <a:pt x="7" y="4"/>
                  </a:moveTo>
                  <a:lnTo>
                    <a:pt x="5" y="0"/>
                  </a:lnTo>
                  <a:lnTo>
                    <a:pt x="0" y="8"/>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6" name="Freeform 20439"/>
            <p:cNvSpPr/>
            <p:nvPr/>
          </p:nvSpPr>
          <p:spPr bwMode="auto">
            <a:xfrm>
              <a:off x="7850188" y="3908425"/>
              <a:ext cx="53975" cy="44450"/>
            </a:xfrm>
            <a:custGeom>
              <a:avLst/>
              <a:gdLst>
                <a:gd name="T0" fmla="*/ 1 w 16"/>
                <a:gd name="T1" fmla="*/ 4 h 13"/>
                <a:gd name="T2" fmla="*/ 16 w 16"/>
                <a:gd name="T3" fmla="*/ 13 h 13"/>
                <a:gd name="T4" fmla="*/ 1 w 16"/>
                <a:gd name="T5" fmla="*/ 4 h 13"/>
              </a:gdLst>
              <a:ahLst/>
              <a:cxnLst>
                <a:cxn ang="0">
                  <a:pos x="T0" y="T1"/>
                </a:cxn>
                <a:cxn ang="0">
                  <a:pos x="T2" y="T3"/>
                </a:cxn>
                <a:cxn ang="0">
                  <a:pos x="T4" y="T5"/>
                </a:cxn>
              </a:cxnLst>
              <a:rect l="0" t="0" r="r" b="b"/>
              <a:pathLst>
                <a:path w="16" h="13">
                  <a:moveTo>
                    <a:pt x="1" y="4"/>
                  </a:moveTo>
                  <a:cubicBezTo>
                    <a:pt x="6" y="7"/>
                    <a:pt x="11" y="10"/>
                    <a:pt x="16" y="13"/>
                  </a:cubicBezTo>
                  <a:cubicBezTo>
                    <a:pt x="6" y="7"/>
                    <a:pt x="0" y="0"/>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7" name="Freeform 20440"/>
            <p:cNvSpPr/>
            <p:nvPr/>
          </p:nvSpPr>
          <p:spPr bwMode="auto">
            <a:xfrm>
              <a:off x="10383838" y="5219700"/>
              <a:ext cx="7938" cy="28575"/>
            </a:xfrm>
            <a:custGeom>
              <a:avLst/>
              <a:gdLst>
                <a:gd name="T0" fmla="*/ 1 w 2"/>
                <a:gd name="T1" fmla="*/ 3 h 8"/>
                <a:gd name="T2" fmla="*/ 2 w 2"/>
                <a:gd name="T3" fmla="*/ 7 h 8"/>
                <a:gd name="T4" fmla="*/ 1 w 2"/>
                <a:gd name="T5" fmla="*/ 3 h 8"/>
              </a:gdLst>
              <a:ahLst/>
              <a:cxnLst>
                <a:cxn ang="0">
                  <a:pos x="T0" y="T1"/>
                </a:cxn>
                <a:cxn ang="0">
                  <a:pos x="T2" y="T3"/>
                </a:cxn>
                <a:cxn ang="0">
                  <a:pos x="T4" y="T5"/>
                </a:cxn>
              </a:cxnLst>
              <a:rect l="0" t="0" r="r" b="b"/>
              <a:pathLst>
                <a:path w="2" h="8">
                  <a:moveTo>
                    <a:pt x="1" y="3"/>
                  </a:moveTo>
                  <a:cubicBezTo>
                    <a:pt x="0" y="8"/>
                    <a:pt x="2" y="6"/>
                    <a:pt x="2" y="7"/>
                  </a:cubicBezTo>
                  <a:cubicBezTo>
                    <a:pt x="2" y="0"/>
                    <a:pt x="0" y="4"/>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8" name="Freeform 20441"/>
            <p:cNvSpPr/>
            <p:nvPr/>
          </p:nvSpPr>
          <p:spPr bwMode="auto">
            <a:xfrm>
              <a:off x="10377488" y="4965700"/>
              <a:ext cx="6350" cy="33338"/>
            </a:xfrm>
            <a:custGeom>
              <a:avLst/>
              <a:gdLst>
                <a:gd name="T0" fmla="*/ 2 w 4"/>
                <a:gd name="T1" fmla="*/ 19 h 21"/>
                <a:gd name="T2" fmla="*/ 4 w 4"/>
                <a:gd name="T3" fmla="*/ 21 h 21"/>
                <a:gd name="T4" fmla="*/ 0 w 4"/>
                <a:gd name="T5" fmla="*/ 0 h 21"/>
                <a:gd name="T6" fmla="*/ 2 w 4"/>
                <a:gd name="T7" fmla="*/ 19 h 21"/>
              </a:gdLst>
              <a:ahLst/>
              <a:cxnLst>
                <a:cxn ang="0">
                  <a:pos x="T0" y="T1"/>
                </a:cxn>
                <a:cxn ang="0">
                  <a:pos x="T2" y="T3"/>
                </a:cxn>
                <a:cxn ang="0">
                  <a:pos x="T4" y="T5"/>
                </a:cxn>
                <a:cxn ang="0">
                  <a:pos x="T6" y="T7"/>
                </a:cxn>
              </a:cxnLst>
              <a:rect l="0" t="0" r="r" b="b"/>
              <a:pathLst>
                <a:path w="4" h="21">
                  <a:moveTo>
                    <a:pt x="2" y="19"/>
                  </a:moveTo>
                  <a:lnTo>
                    <a:pt x="4" y="21"/>
                  </a:lnTo>
                  <a:lnTo>
                    <a:pt x="0" y="0"/>
                  </a:lnTo>
                  <a:lnTo>
                    <a:pt x="2"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9" name="Freeform 20442"/>
            <p:cNvSpPr/>
            <p:nvPr/>
          </p:nvSpPr>
          <p:spPr bwMode="auto">
            <a:xfrm>
              <a:off x="10360026" y="4773613"/>
              <a:ext cx="20638" cy="142875"/>
            </a:xfrm>
            <a:custGeom>
              <a:avLst/>
              <a:gdLst>
                <a:gd name="T0" fmla="*/ 3 w 6"/>
                <a:gd name="T1" fmla="*/ 0 h 42"/>
                <a:gd name="T2" fmla="*/ 5 w 6"/>
                <a:gd name="T3" fmla="*/ 35 h 42"/>
                <a:gd name="T4" fmla="*/ 4 w 6"/>
                <a:gd name="T5" fmla="*/ 37 h 42"/>
                <a:gd name="T6" fmla="*/ 6 w 6"/>
                <a:gd name="T7" fmla="*/ 42 h 42"/>
                <a:gd name="T8" fmla="*/ 4 w 6"/>
                <a:gd name="T9" fmla="*/ 19 h 42"/>
                <a:gd name="T10" fmla="*/ 3 w 6"/>
                <a:gd name="T11" fmla="*/ 0 h 42"/>
              </a:gdLst>
              <a:ahLst/>
              <a:cxnLst>
                <a:cxn ang="0">
                  <a:pos x="T0" y="T1"/>
                </a:cxn>
                <a:cxn ang="0">
                  <a:pos x="T2" y="T3"/>
                </a:cxn>
                <a:cxn ang="0">
                  <a:pos x="T4" y="T5"/>
                </a:cxn>
                <a:cxn ang="0">
                  <a:pos x="T6" y="T7"/>
                </a:cxn>
                <a:cxn ang="0">
                  <a:pos x="T8" y="T9"/>
                </a:cxn>
                <a:cxn ang="0">
                  <a:pos x="T10" y="T11"/>
                </a:cxn>
              </a:cxnLst>
              <a:rect l="0" t="0" r="r" b="b"/>
              <a:pathLst>
                <a:path w="6" h="42">
                  <a:moveTo>
                    <a:pt x="3" y="0"/>
                  </a:moveTo>
                  <a:cubicBezTo>
                    <a:pt x="0" y="6"/>
                    <a:pt x="5" y="23"/>
                    <a:pt x="5" y="35"/>
                  </a:cubicBezTo>
                  <a:cubicBezTo>
                    <a:pt x="4" y="37"/>
                    <a:pt x="4" y="37"/>
                    <a:pt x="4" y="37"/>
                  </a:cubicBezTo>
                  <a:cubicBezTo>
                    <a:pt x="6" y="42"/>
                    <a:pt x="6" y="42"/>
                    <a:pt x="6" y="42"/>
                  </a:cubicBezTo>
                  <a:cubicBezTo>
                    <a:pt x="6" y="35"/>
                    <a:pt x="5" y="27"/>
                    <a:pt x="4" y="19"/>
                  </a:cubicBezTo>
                  <a:cubicBezTo>
                    <a:pt x="4" y="12"/>
                    <a:pt x="3" y="5"/>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0" name="Freeform 20443"/>
            <p:cNvSpPr/>
            <p:nvPr/>
          </p:nvSpPr>
          <p:spPr bwMode="auto">
            <a:xfrm>
              <a:off x="10374313" y="4627563"/>
              <a:ext cx="6350" cy="53975"/>
            </a:xfrm>
            <a:custGeom>
              <a:avLst/>
              <a:gdLst>
                <a:gd name="T0" fmla="*/ 2 w 2"/>
                <a:gd name="T1" fmla="*/ 8 h 16"/>
                <a:gd name="T2" fmla="*/ 2 w 2"/>
                <a:gd name="T3" fmla="*/ 16 h 16"/>
                <a:gd name="T4" fmla="*/ 2 w 2"/>
                <a:gd name="T5" fmla="*/ 14 h 16"/>
                <a:gd name="T6" fmla="*/ 2 w 2"/>
                <a:gd name="T7" fmla="*/ 8 h 16"/>
              </a:gdLst>
              <a:ahLst/>
              <a:cxnLst>
                <a:cxn ang="0">
                  <a:pos x="T0" y="T1"/>
                </a:cxn>
                <a:cxn ang="0">
                  <a:pos x="T2" y="T3"/>
                </a:cxn>
                <a:cxn ang="0">
                  <a:pos x="T4" y="T5"/>
                </a:cxn>
                <a:cxn ang="0">
                  <a:pos x="T6" y="T7"/>
                </a:cxn>
              </a:cxnLst>
              <a:rect l="0" t="0" r="r" b="b"/>
              <a:pathLst>
                <a:path w="2" h="16">
                  <a:moveTo>
                    <a:pt x="2" y="8"/>
                  </a:moveTo>
                  <a:cubicBezTo>
                    <a:pt x="1" y="10"/>
                    <a:pt x="0" y="0"/>
                    <a:pt x="2" y="16"/>
                  </a:cubicBezTo>
                  <a:cubicBezTo>
                    <a:pt x="2" y="15"/>
                    <a:pt x="2" y="15"/>
                    <a:pt x="2" y="14"/>
                  </a:cubicBezTo>
                  <a:cubicBezTo>
                    <a:pt x="2" y="13"/>
                    <a:pt x="2" y="11"/>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1" name="Freeform 20444"/>
            <p:cNvSpPr/>
            <p:nvPr/>
          </p:nvSpPr>
          <p:spPr bwMode="auto">
            <a:xfrm>
              <a:off x="10380663" y="4662488"/>
              <a:ext cx="3175" cy="36513"/>
            </a:xfrm>
            <a:custGeom>
              <a:avLst/>
              <a:gdLst>
                <a:gd name="T0" fmla="*/ 0 w 1"/>
                <a:gd name="T1" fmla="*/ 4 h 11"/>
                <a:gd name="T2" fmla="*/ 0 w 1"/>
                <a:gd name="T3" fmla="*/ 4 h 11"/>
              </a:gdLst>
              <a:ahLst/>
              <a:cxnLst>
                <a:cxn ang="0">
                  <a:pos x="T0" y="T1"/>
                </a:cxn>
                <a:cxn ang="0">
                  <a:pos x="T2" y="T3"/>
                </a:cxn>
              </a:cxnLst>
              <a:rect l="0" t="0" r="r" b="b"/>
              <a:pathLst>
                <a:path w="1" h="11">
                  <a:moveTo>
                    <a:pt x="0" y="4"/>
                  </a:moveTo>
                  <a:cubicBezTo>
                    <a:pt x="1" y="11"/>
                    <a:pt x="1" y="0"/>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2" name="Freeform 20445"/>
            <p:cNvSpPr/>
            <p:nvPr/>
          </p:nvSpPr>
          <p:spPr bwMode="auto">
            <a:xfrm>
              <a:off x="10367963" y="4546600"/>
              <a:ext cx="9525" cy="53975"/>
            </a:xfrm>
            <a:custGeom>
              <a:avLst/>
              <a:gdLst>
                <a:gd name="T0" fmla="*/ 0 w 3"/>
                <a:gd name="T1" fmla="*/ 7 h 16"/>
                <a:gd name="T2" fmla="*/ 2 w 3"/>
                <a:gd name="T3" fmla="*/ 16 h 16"/>
                <a:gd name="T4" fmla="*/ 3 w 3"/>
                <a:gd name="T5" fmla="*/ 9 h 16"/>
                <a:gd name="T6" fmla="*/ 0 w 3"/>
                <a:gd name="T7" fmla="*/ 7 h 16"/>
              </a:gdLst>
              <a:ahLst/>
              <a:cxnLst>
                <a:cxn ang="0">
                  <a:pos x="T0" y="T1"/>
                </a:cxn>
                <a:cxn ang="0">
                  <a:pos x="T2" y="T3"/>
                </a:cxn>
                <a:cxn ang="0">
                  <a:pos x="T4" y="T5"/>
                </a:cxn>
                <a:cxn ang="0">
                  <a:pos x="T6" y="T7"/>
                </a:cxn>
              </a:cxnLst>
              <a:rect l="0" t="0" r="r" b="b"/>
              <a:pathLst>
                <a:path w="3" h="16">
                  <a:moveTo>
                    <a:pt x="0" y="7"/>
                  </a:moveTo>
                  <a:cubicBezTo>
                    <a:pt x="2" y="16"/>
                    <a:pt x="2" y="16"/>
                    <a:pt x="2" y="16"/>
                  </a:cubicBezTo>
                  <a:cubicBezTo>
                    <a:pt x="3" y="14"/>
                    <a:pt x="2" y="6"/>
                    <a:pt x="3" y="9"/>
                  </a:cubicBezTo>
                  <a:cubicBezTo>
                    <a:pt x="1" y="0"/>
                    <a:pt x="0"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3" name="Freeform 20446"/>
            <p:cNvSpPr/>
            <p:nvPr/>
          </p:nvSpPr>
          <p:spPr bwMode="auto">
            <a:xfrm>
              <a:off x="10356851" y="4543425"/>
              <a:ext cx="3175" cy="12700"/>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4"/>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4" name="Freeform 20447"/>
            <p:cNvSpPr/>
            <p:nvPr/>
          </p:nvSpPr>
          <p:spPr bwMode="auto">
            <a:xfrm>
              <a:off x="10356851" y="4556125"/>
              <a:ext cx="11113" cy="34925"/>
            </a:xfrm>
            <a:custGeom>
              <a:avLst/>
              <a:gdLst>
                <a:gd name="T0" fmla="*/ 3 w 3"/>
                <a:gd name="T1" fmla="*/ 10 h 10"/>
                <a:gd name="T2" fmla="*/ 1 w 3"/>
                <a:gd name="T3" fmla="*/ 0 h 10"/>
                <a:gd name="T4" fmla="*/ 2 w 3"/>
                <a:gd name="T5" fmla="*/ 5 h 10"/>
                <a:gd name="T6" fmla="*/ 3 w 3"/>
                <a:gd name="T7" fmla="*/ 10 h 10"/>
              </a:gdLst>
              <a:ahLst/>
              <a:cxnLst>
                <a:cxn ang="0">
                  <a:pos x="T0" y="T1"/>
                </a:cxn>
                <a:cxn ang="0">
                  <a:pos x="T2" y="T3"/>
                </a:cxn>
                <a:cxn ang="0">
                  <a:pos x="T4" y="T5"/>
                </a:cxn>
                <a:cxn ang="0">
                  <a:pos x="T6" y="T7"/>
                </a:cxn>
              </a:cxnLst>
              <a:rect l="0" t="0" r="r" b="b"/>
              <a:pathLst>
                <a:path w="3" h="10">
                  <a:moveTo>
                    <a:pt x="3" y="10"/>
                  </a:moveTo>
                  <a:cubicBezTo>
                    <a:pt x="2" y="7"/>
                    <a:pt x="2" y="4"/>
                    <a:pt x="1" y="0"/>
                  </a:cubicBezTo>
                  <a:cubicBezTo>
                    <a:pt x="1" y="2"/>
                    <a:pt x="0" y="2"/>
                    <a:pt x="2" y="5"/>
                  </a:cubicBezTo>
                  <a:cubicBezTo>
                    <a:pt x="1" y="4"/>
                    <a:pt x="2" y="6"/>
                    <a:pt x="3"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5" name="Freeform 20448"/>
            <p:cNvSpPr/>
            <p:nvPr/>
          </p:nvSpPr>
          <p:spPr bwMode="auto">
            <a:xfrm>
              <a:off x="10363201" y="4610100"/>
              <a:ext cx="14288" cy="68263"/>
            </a:xfrm>
            <a:custGeom>
              <a:avLst/>
              <a:gdLst>
                <a:gd name="T0" fmla="*/ 1 w 4"/>
                <a:gd name="T1" fmla="*/ 0 h 20"/>
                <a:gd name="T2" fmla="*/ 0 w 4"/>
                <a:gd name="T3" fmla="*/ 3 h 20"/>
                <a:gd name="T4" fmla="*/ 1 w 4"/>
                <a:gd name="T5" fmla="*/ 0 h 20"/>
              </a:gdLst>
              <a:ahLst/>
              <a:cxnLst>
                <a:cxn ang="0">
                  <a:pos x="T0" y="T1"/>
                </a:cxn>
                <a:cxn ang="0">
                  <a:pos x="T2" y="T3"/>
                </a:cxn>
                <a:cxn ang="0">
                  <a:pos x="T4" y="T5"/>
                </a:cxn>
              </a:cxnLst>
              <a:rect l="0" t="0" r="r" b="b"/>
              <a:pathLst>
                <a:path w="4" h="20">
                  <a:moveTo>
                    <a:pt x="1" y="0"/>
                  </a:moveTo>
                  <a:cubicBezTo>
                    <a:pt x="1" y="5"/>
                    <a:pt x="2" y="11"/>
                    <a:pt x="0" y="3"/>
                  </a:cubicBezTo>
                  <a:cubicBezTo>
                    <a:pt x="2" y="20"/>
                    <a:pt x="4" y="17"/>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6" name="Freeform 20449"/>
            <p:cNvSpPr/>
            <p:nvPr/>
          </p:nvSpPr>
          <p:spPr bwMode="auto">
            <a:xfrm>
              <a:off x="10356851" y="4760913"/>
              <a:ext cx="6350" cy="44450"/>
            </a:xfrm>
            <a:custGeom>
              <a:avLst/>
              <a:gdLst>
                <a:gd name="T0" fmla="*/ 1 w 2"/>
                <a:gd name="T1" fmla="*/ 1 h 13"/>
                <a:gd name="T2" fmla="*/ 0 w 2"/>
                <a:gd name="T3" fmla="*/ 8 h 13"/>
                <a:gd name="T4" fmla="*/ 2 w 2"/>
                <a:gd name="T5" fmla="*/ 13 h 13"/>
                <a:gd name="T6" fmla="*/ 1 w 2"/>
                <a:gd name="T7" fmla="*/ 1 h 13"/>
              </a:gdLst>
              <a:ahLst/>
              <a:cxnLst>
                <a:cxn ang="0">
                  <a:pos x="T0" y="T1"/>
                </a:cxn>
                <a:cxn ang="0">
                  <a:pos x="T2" y="T3"/>
                </a:cxn>
                <a:cxn ang="0">
                  <a:pos x="T4" y="T5"/>
                </a:cxn>
                <a:cxn ang="0">
                  <a:pos x="T6" y="T7"/>
                </a:cxn>
              </a:cxnLst>
              <a:rect l="0" t="0" r="r" b="b"/>
              <a:pathLst>
                <a:path w="2" h="13">
                  <a:moveTo>
                    <a:pt x="1" y="1"/>
                  </a:moveTo>
                  <a:cubicBezTo>
                    <a:pt x="0" y="8"/>
                    <a:pt x="0" y="8"/>
                    <a:pt x="0" y="8"/>
                  </a:cubicBezTo>
                  <a:cubicBezTo>
                    <a:pt x="2" y="13"/>
                    <a:pt x="2" y="13"/>
                    <a:pt x="2" y="13"/>
                  </a:cubicBezTo>
                  <a:cubicBezTo>
                    <a:pt x="1" y="11"/>
                    <a:pt x="2"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7" name="Freeform 20450"/>
            <p:cNvSpPr/>
            <p:nvPr/>
          </p:nvSpPr>
          <p:spPr bwMode="auto">
            <a:xfrm>
              <a:off x="10336213" y="4379913"/>
              <a:ext cx="7938" cy="36513"/>
            </a:xfrm>
            <a:custGeom>
              <a:avLst/>
              <a:gdLst>
                <a:gd name="T0" fmla="*/ 2 w 2"/>
                <a:gd name="T1" fmla="*/ 0 h 11"/>
                <a:gd name="T2" fmla="*/ 0 w 2"/>
                <a:gd name="T3" fmla="*/ 4 h 11"/>
                <a:gd name="T4" fmla="*/ 2 w 2"/>
                <a:gd name="T5" fmla="*/ 11 h 11"/>
                <a:gd name="T6" fmla="*/ 2 w 2"/>
                <a:gd name="T7" fmla="*/ 0 h 11"/>
              </a:gdLst>
              <a:ahLst/>
              <a:cxnLst>
                <a:cxn ang="0">
                  <a:pos x="T0" y="T1"/>
                </a:cxn>
                <a:cxn ang="0">
                  <a:pos x="T2" y="T3"/>
                </a:cxn>
                <a:cxn ang="0">
                  <a:pos x="T4" y="T5"/>
                </a:cxn>
                <a:cxn ang="0">
                  <a:pos x="T6" y="T7"/>
                </a:cxn>
              </a:cxnLst>
              <a:rect l="0" t="0" r="r" b="b"/>
              <a:pathLst>
                <a:path w="2" h="11">
                  <a:moveTo>
                    <a:pt x="2" y="0"/>
                  </a:moveTo>
                  <a:cubicBezTo>
                    <a:pt x="2" y="0"/>
                    <a:pt x="1" y="4"/>
                    <a:pt x="0" y="4"/>
                  </a:cubicBezTo>
                  <a:cubicBezTo>
                    <a:pt x="2" y="11"/>
                    <a:pt x="2" y="11"/>
                    <a:pt x="2" y="11"/>
                  </a:cubicBezTo>
                  <a:cubicBezTo>
                    <a:pt x="2" y="7"/>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8" name="Freeform 20451"/>
            <p:cNvSpPr/>
            <p:nvPr/>
          </p:nvSpPr>
          <p:spPr bwMode="auto">
            <a:xfrm>
              <a:off x="10329863" y="4362450"/>
              <a:ext cx="6350" cy="33338"/>
            </a:xfrm>
            <a:custGeom>
              <a:avLst/>
              <a:gdLst>
                <a:gd name="T0" fmla="*/ 2 w 2"/>
                <a:gd name="T1" fmla="*/ 9 h 10"/>
                <a:gd name="T2" fmla="*/ 0 w 2"/>
                <a:gd name="T3" fmla="*/ 0 h 10"/>
                <a:gd name="T4" fmla="*/ 2 w 2"/>
                <a:gd name="T5" fmla="*/ 9 h 10"/>
              </a:gdLst>
              <a:ahLst/>
              <a:cxnLst>
                <a:cxn ang="0">
                  <a:pos x="T0" y="T1"/>
                </a:cxn>
                <a:cxn ang="0">
                  <a:pos x="T2" y="T3"/>
                </a:cxn>
                <a:cxn ang="0">
                  <a:pos x="T4" y="T5"/>
                </a:cxn>
              </a:cxnLst>
              <a:rect l="0" t="0" r="r" b="b"/>
              <a:pathLst>
                <a:path w="2" h="10">
                  <a:moveTo>
                    <a:pt x="2" y="9"/>
                  </a:moveTo>
                  <a:cubicBezTo>
                    <a:pt x="2" y="6"/>
                    <a:pt x="1" y="3"/>
                    <a:pt x="0" y="0"/>
                  </a:cubicBezTo>
                  <a:cubicBezTo>
                    <a:pt x="1" y="8"/>
                    <a:pt x="2" y="10"/>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9" name="Freeform 20452"/>
            <p:cNvSpPr/>
            <p:nvPr/>
          </p:nvSpPr>
          <p:spPr bwMode="auto">
            <a:xfrm>
              <a:off x="10344151" y="4529138"/>
              <a:ext cx="15875" cy="65088"/>
            </a:xfrm>
            <a:custGeom>
              <a:avLst/>
              <a:gdLst>
                <a:gd name="T0" fmla="*/ 1 w 5"/>
                <a:gd name="T1" fmla="*/ 3 h 19"/>
                <a:gd name="T2" fmla="*/ 5 w 5"/>
                <a:gd name="T3" fmla="*/ 19 h 19"/>
                <a:gd name="T4" fmla="*/ 0 w 5"/>
                <a:gd name="T5" fmla="*/ 0 h 19"/>
                <a:gd name="T6" fmla="*/ 1 w 5"/>
                <a:gd name="T7" fmla="*/ 3 h 19"/>
              </a:gdLst>
              <a:ahLst/>
              <a:cxnLst>
                <a:cxn ang="0">
                  <a:pos x="T0" y="T1"/>
                </a:cxn>
                <a:cxn ang="0">
                  <a:pos x="T2" y="T3"/>
                </a:cxn>
                <a:cxn ang="0">
                  <a:pos x="T4" y="T5"/>
                </a:cxn>
                <a:cxn ang="0">
                  <a:pos x="T6" y="T7"/>
                </a:cxn>
              </a:cxnLst>
              <a:rect l="0" t="0" r="r" b="b"/>
              <a:pathLst>
                <a:path w="5" h="19">
                  <a:moveTo>
                    <a:pt x="1" y="3"/>
                  </a:moveTo>
                  <a:cubicBezTo>
                    <a:pt x="2" y="8"/>
                    <a:pt x="3" y="13"/>
                    <a:pt x="5" y="19"/>
                  </a:cubicBezTo>
                  <a:cubicBezTo>
                    <a:pt x="3" y="12"/>
                    <a:pt x="2" y="6"/>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0" name="Freeform 20453"/>
            <p:cNvSpPr/>
            <p:nvPr/>
          </p:nvSpPr>
          <p:spPr bwMode="auto">
            <a:xfrm>
              <a:off x="10317163" y="4240213"/>
              <a:ext cx="12700" cy="30163"/>
            </a:xfrm>
            <a:custGeom>
              <a:avLst/>
              <a:gdLst>
                <a:gd name="T0" fmla="*/ 4 w 8"/>
                <a:gd name="T1" fmla="*/ 8 h 19"/>
                <a:gd name="T2" fmla="*/ 8 w 8"/>
                <a:gd name="T3" fmla="*/ 19 h 19"/>
                <a:gd name="T4" fmla="*/ 0 w 8"/>
                <a:gd name="T5" fmla="*/ 0 h 19"/>
                <a:gd name="T6" fmla="*/ 4 w 8"/>
                <a:gd name="T7" fmla="*/ 8 h 19"/>
              </a:gdLst>
              <a:ahLst/>
              <a:cxnLst>
                <a:cxn ang="0">
                  <a:pos x="T0" y="T1"/>
                </a:cxn>
                <a:cxn ang="0">
                  <a:pos x="T2" y="T3"/>
                </a:cxn>
                <a:cxn ang="0">
                  <a:pos x="T4" y="T5"/>
                </a:cxn>
                <a:cxn ang="0">
                  <a:pos x="T6" y="T7"/>
                </a:cxn>
              </a:cxnLst>
              <a:rect l="0" t="0" r="r" b="b"/>
              <a:pathLst>
                <a:path w="8" h="19">
                  <a:moveTo>
                    <a:pt x="4" y="8"/>
                  </a:moveTo>
                  <a:lnTo>
                    <a:pt x="8" y="19"/>
                  </a:lnTo>
                  <a:lnTo>
                    <a:pt x="0" y="0"/>
                  </a:lnTo>
                  <a:lnTo>
                    <a:pt x="4"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1" name="Freeform 20454"/>
            <p:cNvSpPr/>
            <p:nvPr/>
          </p:nvSpPr>
          <p:spPr bwMode="auto">
            <a:xfrm>
              <a:off x="10296526" y="4103688"/>
              <a:ext cx="15875" cy="77788"/>
            </a:xfrm>
            <a:custGeom>
              <a:avLst/>
              <a:gdLst>
                <a:gd name="T0" fmla="*/ 3 w 5"/>
                <a:gd name="T1" fmla="*/ 19 h 23"/>
                <a:gd name="T2" fmla="*/ 5 w 5"/>
                <a:gd name="T3" fmla="*/ 17 h 23"/>
                <a:gd name="T4" fmla="*/ 0 w 5"/>
                <a:gd name="T5" fmla="*/ 0 h 23"/>
                <a:gd name="T6" fmla="*/ 3 w 5"/>
                <a:gd name="T7" fmla="*/ 19 h 23"/>
              </a:gdLst>
              <a:ahLst/>
              <a:cxnLst>
                <a:cxn ang="0">
                  <a:pos x="T0" y="T1"/>
                </a:cxn>
                <a:cxn ang="0">
                  <a:pos x="T2" y="T3"/>
                </a:cxn>
                <a:cxn ang="0">
                  <a:pos x="T4" y="T5"/>
                </a:cxn>
                <a:cxn ang="0">
                  <a:pos x="T6" y="T7"/>
                </a:cxn>
              </a:cxnLst>
              <a:rect l="0" t="0" r="r" b="b"/>
              <a:pathLst>
                <a:path w="5" h="23">
                  <a:moveTo>
                    <a:pt x="3" y="19"/>
                  </a:moveTo>
                  <a:cubicBezTo>
                    <a:pt x="5" y="23"/>
                    <a:pt x="4" y="13"/>
                    <a:pt x="5" y="17"/>
                  </a:cubicBezTo>
                  <a:cubicBezTo>
                    <a:pt x="4" y="11"/>
                    <a:pt x="1" y="5"/>
                    <a:pt x="0" y="0"/>
                  </a:cubicBezTo>
                  <a:cubicBezTo>
                    <a:pt x="1" y="6"/>
                    <a:pt x="2" y="11"/>
                    <a:pt x="3"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2" name="Freeform 20455"/>
            <p:cNvSpPr/>
            <p:nvPr/>
          </p:nvSpPr>
          <p:spPr bwMode="auto">
            <a:xfrm>
              <a:off x="10282238" y="4076700"/>
              <a:ext cx="14288" cy="26988"/>
            </a:xfrm>
            <a:custGeom>
              <a:avLst/>
              <a:gdLst>
                <a:gd name="T0" fmla="*/ 0 w 4"/>
                <a:gd name="T1" fmla="*/ 0 h 8"/>
                <a:gd name="T2" fmla="*/ 4 w 4"/>
                <a:gd name="T3" fmla="*/ 8 h 8"/>
                <a:gd name="T4" fmla="*/ 0 w 4"/>
                <a:gd name="T5" fmla="*/ 0 h 8"/>
              </a:gdLst>
              <a:ahLst/>
              <a:cxnLst>
                <a:cxn ang="0">
                  <a:pos x="T0" y="T1"/>
                </a:cxn>
                <a:cxn ang="0">
                  <a:pos x="T2" y="T3"/>
                </a:cxn>
                <a:cxn ang="0">
                  <a:pos x="T4" y="T5"/>
                </a:cxn>
              </a:cxnLst>
              <a:rect l="0" t="0" r="r" b="b"/>
              <a:pathLst>
                <a:path w="4" h="8">
                  <a:moveTo>
                    <a:pt x="0" y="0"/>
                  </a:moveTo>
                  <a:cubicBezTo>
                    <a:pt x="1" y="3"/>
                    <a:pt x="2" y="5"/>
                    <a:pt x="4" y="8"/>
                  </a:cubicBezTo>
                  <a:cubicBezTo>
                    <a:pt x="3" y="5"/>
                    <a:pt x="2"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3" name="Freeform 20456"/>
            <p:cNvSpPr/>
            <p:nvPr/>
          </p:nvSpPr>
          <p:spPr bwMode="auto">
            <a:xfrm>
              <a:off x="10320338" y="4276725"/>
              <a:ext cx="3175" cy="26988"/>
            </a:xfrm>
            <a:custGeom>
              <a:avLst/>
              <a:gdLst>
                <a:gd name="T0" fmla="*/ 0 w 1"/>
                <a:gd name="T1" fmla="*/ 8 h 8"/>
                <a:gd name="T2" fmla="*/ 0 w 1"/>
                <a:gd name="T3" fmla="*/ 0 h 8"/>
                <a:gd name="T4" fmla="*/ 0 w 1"/>
                <a:gd name="T5" fmla="*/ 4 h 8"/>
                <a:gd name="T6" fmla="*/ 0 w 1"/>
                <a:gd name="T7" fmla="*/ 8 h 8"/>
              </a:gdLst>
              <a:ahLst/>
              <a:cxnLst>
                <a:cxn ang="0">
                  <a:pos x="T0" y="T1"/>
                </a:cxn>
                <a:cxn ang="0">
                  <a:pos x="T2" y="T3"/>
                </a:cxn>
                <a:cxn ang="0">
                  <a:pos x="T4" y="T5"/>
                </a:cxn>
                <a:cxn ang="0">
                  <a:pos x="T6" y="T7"/>
                </a:cxn>
              </a:cxnLst>
              <a:rect l="0" t="0" r="r" b="b"/>
              <a:pathLst>
                <a:path w="1" h="8">
                  <a:moveTo>
                    <a:pt x="0" y="8"/>
                  </a:moveTo>
                  <a:cubicBezTo>
                    <a:pt x="0" y="7"/>
                    <a:pt x="1" y="6"/>
                    <a:pt x="0" y="0"/>
                  </a:cubicBezTo>
                  <a:cubicBezTo>
                    <a:pt x="0" y="4"/>
                    <a:pt x="0" y="4"/>
                    <a:pt x="0" y="4"/>
                  </a:cubicBezTo>
                  <a:cubicBezTo>
                    <a:pt x="0" y="5"/>
                    <a:pt x="0" y="7"/>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4" name="Freeform 20457"/>
            <p:cNvSpPr/>
            <p:nvPr/>
          </p:nvSpPr>
          <p:spPr bwMode="auto">
            <a:xfrm>
              <a:off x="10312401" y="4264025"/>
              <a:ext cx="7938" cy="26988"/>
            </a:xfrm>
            <a:custGeom>
              <a:avLst/>
              <a:gdLst>
                <a:gd name="T0" fmla="*/ 1 w 2"/>
                <a:gd name="T1" fmla="*/ 8 h 8"/>
                <a:gd name="T2" fmla="*/ 2 w 2"/>
                <a:gd name="T3" fmla="*/ 8 h 8"/>
                <a:gd name="T4" fmla="*/ 0 w 2"/>
                <a:gd name="T5" fmla="*/ 0 h 8"/>
                <a:gd name="T6" fmla="*/ 1 w 2"/>
                <a:gd name="T7" fmla="*/ 8 h 8"/>
              </a:gdLst>
              <a:ahLst/>
              <a:cxnLst>
                <a:cxn ang="0">
                  <a:pos x="T0" y="T1"/>
                </a:cxn>
                <a:cxn ang="0">
                  <a:pos x="T2" y="T3"/>
                </a:cxn>
                <a:cxn ang="0">
                  <a:pos x="T4" y="T5"/>
                </a:cxn>
                <a:cxn ang="0">
                  <a:pos x="T6" y="T7"/>
                </a:cxn>
              </a:cxnLst>
              <a:rect l="0" t="0" r="r" b="b"/>
              <a:pathLst>
                <a:path w="2" h="8">
                  <a:moveTo>
                    <a:pt x="1" y="8"/>
                  </a:moveTo>
                  <a:cubicBezTo>
                    <a:pt x="2" y="8"/>
                    <a:pt x="2" y="8"/>
                    <a:pt x="2" y="8"/>
                  </a:cubicBezTo>
                  <a:cubicBezTo>
                    <a:pt x="1" y="4"/>
                    <a:pt x="0" y="1"/>
                    <a:pt x="0" y="0"/>
                  </a:cubicBezTo>
                  <a:cubicBezTo>
                    <a:pt x="0" y="1"/>
                    <a:pt x="1" y="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5" name="Freeform 20458"/>
            <p:cNvSpPr/>
            <p:nvPr/>
          </p:nvSpPr>
          <p:spPr bwMode="auto">
            <a:xfrm>
              <a:off x="10320338" y="430371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6" name="Freeform 20459"/>
            <p:cNvSpPr/>
            <p:nvPr/>
          </p:nvSpPr>
          <p:spPr bwMode="auto">
            <a:xfrm>
              <a:off x="10320338" y="4389438"/>
              <a:ext cx="15875" cy="61913"/>
            </a:xfrm>
            <a:custGeom>
              <a:avLst/>
              <a:gdLst>
                <a:gd name="T0" fmla="*/ 5 w 5"/>
                <a:gd name="T1" fmla="*/ 18 h 18"/>
                <a:gd name="T2" fmla="*/ 1 w 5"/>
                <a:gd name="T3" fmla="*/ 12 h 18"/>
                <a:gd name="T4" fmla="*/ 5 w 5"/>
                <a:gd name="T5" fmla="*/ 18 h 18"/>
              </a:gdLst>
              <a:ahLst/>
              <a:cxnLst>
                <a:cxn ang="0">
                  <a:pos x="T0" y="T1"/>
                </a:cxn>
                <a:cxn ang="0">
                  <a:pos x="T2" y="T3"/>
                </a:cxn>
                <a:cxn ang="0">
                  <a:pos x="T4" y="T5"/>
                </a:cxn>
              </a:cxnLst>
              <a:rect l="0" t="0" r="r" b="b"/>
              <a:pathLst>
                <a:path w="5" h="18">
                  <a:moveTo>
                    <a:pt x="5" y="18"/>
                  </a:moveTo>
                  <a:cubicBezTo>
                    <a:pt x="3" y="12"/>
                    <a:pt x="0" y="0"/>
                    <a:pt x="1" y="12"/>
                  </a:cubicBezTo>
                  <a:cubicBezTo>
                    <a:pt x="3" y="16"/>
                    <a:pt x="2" y="9"/>
                    <a:pt x="5"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7" name="Freeform 20460"/>
            <p:cNvSpPr/>
            <p:nvPr/>
          </p:nvSpPr>
          <p:spPr bwMode="auto">
            <a:xfrm>
              <a:off x="10317163" y="4324350"/>
              <a:ext cx="9525" cy="38100"/>
            </a:xfrm>
            <a:custGeom>
              <a:avLst/>
              <a:gdLst>
                <a:gd name="T0" fmla="*/ 0 w 3"/>
                <a:gd name="T1" fmla="*/ 0 h 11"/>
                <a:gd name="T2" fmla="*/ 1 w 3"/>
                <a:gd name="T3" fmla="*/ 11 h 11"/>
                <a:gd name="T4" fmla="*/ 3 w 3"/>
                <a:gd name="T5" fmla="*/ 11 h 11"/>
                <a:gd name="T6" fmla="*/ 0 w 3"/>
                <a:gd name="T7" fmla="*/ 0 h 11"/>
              </a:gdLst>
              <a:ahLst/>
              <a:cxnLst>
                <a:cxn ang="0">
                  <a:pos x="T0" y="T1"/>
                </a:cxn>
                <a:cxn ang="0">
                  <a:pos x="T2" y="T3"/>
                </a:cxn>
                <a:cxn ang="0">
                  <a:pos x="T4" y="T5"/>
                </a:cxn>
                <a:cxn ang="0">
                  <a:pos x="T6" y="T7"/>
                </a:cxn>
              </a:cxnLst>
              <a:rect l="0" t="0" r="r" b="b"/>
              <a:pathLst>
                <a:path w="3" h="11">
                  <a:moveTo>
                    <a:pt x="0" y="0"/>
                  </a:moveTo>
                  <a:cubicBezTo>
                    <a:pt x="1" y="11"/>
                    <a:pt x="1" y="11"/>
                    <a:pt x="1" y="11"/>
                  </a:cubicBezTo>
                  <a:cubicBezTo>
                    <a:pt x="2" y="10"/>
                    <a:pt x="2" y="8"/>
                    <a:pt x="3" y="1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8" name="Freeform 20461"/>
            <p:cNvSpPr/>
            <p:nvPr/>
          </p:nvSpPr>
          <p:spPr bwMode="auto">
            <a:xfrm>
              <a:off x="10312401" y="4306888"/>
              <a:ext cx="4763" cy="17463"/>
            </a:xfrm>
            <a:custGeom>
              <a:avLst/>
              <a:gdLst>
                <a:gd name="T0" fmla="*/ 0 w 3"/>
                <a:gd name="T1" fmla="*/ 0 h 11"/>
                <a:gd name="T2" fmla="*/ 3 w 3"/>
                <a:gd name="T3" fmla="*/ 11 h 11"/>
                <a:gd name="T4" fmla="*/ 3 w 3"/>
                <a:gd name="T5" fmla="*/ 3 h 11"/>
                <a:gd name="T6" fmla="*/ 0 w 3"/>
                <a:gd name="T7" fmla="*/ 0 h 11"/>
              </a:gdLst>
              <a:ahLst/>
              <a:cxnLst>
                <a:cxn ang="0">
                  <a:pos x="T0" y="T1"/>
                </a:cxn>
                <a:cxn ang="0">
                  <a:pos x="T2" y="T3"/>
                </a:cxn>
                <a:cxn ang="0">
                  <a:pos x="T4" y="T5"/>
                </a:cxn>
                <a:cxn ang="0">
                  <a:pos x="T6" y="T7"/>
                </a:cxn>
              </a:cxnLst>
              <a:rect l="0" t="0" r="r" b="b"/>
              <a:pathLst>
                <a:path w="3" h="11">
                  <a:moveTo>
                    <a:pt x="0" y="0"/>
                  </a:moveTo>
                  <a:lnTo>
                    <a:pt x="3" y="11"/>
                  </a:lnTo>
                  <a:lnTo>
                    <a:pt x="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9" name="Freeform 20462"/>
            <p:cNvSpPr/>
            <p:nvPr/>
          </p:nvSpPr>
          <p:spPr bwMode="auto">
            <a:xfrm>
              <a:off x="10279063" y="4086225"/>
              <a:ext cx="17463" cy="71438"/>
            </a:xfrm>
            <a:custGeom>
              <a:avLst/>
              <a:gdLst>
                <a:gd name="T0" fmla="*/ 3 w 5"/>
                <a:gd name="T1" fmla="*/ 15 h 21"/>
                <a:gd name="T2" fmla="*/ 0 w 5"/>
                <a:gd name="T3" fmla="*/ 0 h 21"/>
                <a:gd name="T4" fmla="*/ 3 w 5"/>
                <a:gd name="T5" fmla="*/ 18 h 21"/>
                <a:gd name="T6" fmla="*/ 3 w 5"/>
                <a:gd name="T7" fmla="*/ 15 h 21"/>
              </a:gdLst>
              <a:ahLst/>
              <a:cxnLst>
                <a:cxn ang="0">
                  <a:pos x="T0" y="T1"/>
                </a:cxn>
                <a:cxn ang="0">
                  <a:pos x="T2" y="T3"/>
                </a:cxn>
                <a:cxn ang="0">
                  <a:pos x="T4" y="T5"/>
                </a:cxn>
                <a:cxn ang="0">
                  <a:pos x="T6" y="T7"/>
                </a:cxn>
              </a:cxnLst>
              <a:rect l="0" t="0" r="r" b="b"/>
              <a:pathLst>
                <a:path w="5" h="21">
                  <a:moveTo>
                    <a:pt x="3" y="15"/>
                  </a:moveTo>
                  <a:cubicBezTo>
                    <a:pt x="2" y="11"/>
                    <a:pt x="1" y="6"/>
                    <a:pt x="0" y="0"/>
                  </a:cubicBezTo>
                  <a:cubicBezTo>
                    <a:pt x="0" y="6"/>
                    <a:pt x="1" y="12"/>
                    <a:pt x="3" y="18"/>
                  </a:cubicBezTo>
                  <a:cubicBezTo>
                    <a:pt x="3" y="19"/>
                    <a:pt x="5" y="21"/>
                    <a:pt x="3"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0" name="Freeform 20463"/>
            <p:cNvSpPr/>
            <p:nvPr/>
          </p:nvSpPr>
          <p:spPr bwMode="auto">
            <a:xfrm>
              <a:off x="10302876" y="42084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1" name="Freeform 20464"/>
            <p:cNvSpPr/>
            <p:nvPr/>
          </p:nvSpPr>
          <p:spPr bwMode="auto">
            <a:xfrm>
              <a:off x="10237788" y="3902075"/>
              <a:ext cx="3175" cy="317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0" y="1"/>
                    <a:pt x="0"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2" name="Freeform 20465"/>
            <p:cNvSpPr/>
            <p:nvPr/>
          </p:nvSpPr>
          <p:spPr bwMode="auto">
            <a:xfrm>
              <a:off x="10285413" y="4148138"/>
              <a:ext cx="11113" cy="36513"/>
            </a:xfrm>
            <a:custGeom>
              <a:avLst/>
              <a:gdLst>
                <a:gd name="T0" fmla="*/ 1 w 3"/>
                <a:gd name="T1" fmla="*/ 1 h 11"/>
                <a:gd name="T2" fmla="*/ 3 w 3"/>
                <a:gd name="T3" fmla="*/ 11 h 11"/>
                <a:gd name="T4" fmla="*/ 1 w 3"/>
                <a:gd name="T5" fmla="*/ 0 h 11"/>
                <a:gd name="T6" fmla="*/ 1 w 3"/>
                <a:gd name="T7" fmla="*/ 1 h 11"/>
              </a:gdLst>
              <a:ahLst/>
              <a:cxnLst>
                <a:cxn ang="0">
                  <a:pos x="T0" y="T1"/>
                </a:cxn>
                <a:cxn ang="0">
                  <a:pos x="T2" y="T3"/>
                </a:cxn>
                <a:cxn ang="0">
                  <a:pos x="T4" y="T5"/>
                </a:cxn>
                <a:cxn ang="0">
                  <a:pos x="T6" y="T7"/>
                </a:cxn>
              </a:cxnLst>
              <a:rect l="0" t="0" r="r" b="b"/>
              <a:pathLst>
                <a:path w="3" h="11">
                  <a:moveTo>
                    <a:pt x="1" y="1"/>
                  </a:moveTo>
                  <a:cubicBezTo>
                    <a:pt x="1" y="6"/>
                    <a:pt x="2" y="8"/>
                    <a:pt x="3" y="11"/>
                  </a:cubicBezTo>
                  <a:cubicBezTo>
                    <a:pt x="2" y="7"/>
                    <a:pt x="1" y="4"/>
                    <a:pt x="1" y="0"/>
                  </a:cubicBezTo>
                  <a:cubicBezTo>
                    <a:pt x="0" y="0"/>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3" name="Freeform 20466"/>
            <p:cNvSpPr/>
            <p:nvPr/>
          </p:nvSpPr>
          <p:spPr bwMode="auto">
            <a:xfrm>
              <a:off x="10272713" y="4024313"/>
              <a:ext cx="0" cy="28575"/>
            </a:xfrm>
            <a:custGeom>
              <a:avLst/>
              <a:gdLst>
                <a:gd name="T0" fmla="*/ 0 h 8"/>
                <a:gd name="T1" fmla="*/ 8 h 8"/>
                <a:gd name="T2" fmla="*/ 0 h 8"/>
              </a:gdLst>
              <a:ahLst/>
              <a:cxnLst>
                <a:cxn ang="0">
                  <a:pos x="0" y="T0"/>
                </a:cxn>
                <a:cxn ang="0">
                  <a:pos x="0" y="T1"/>
                </a:cxn>
                <a:cxn ang="0">
                  <a:pos x="0" y="T2"/>
                </a:cxn>
              </a:cxnLst>
              <a:rect l="0" t="0" r="r" b="b"/>
              <a:pathLst>
                <a:path h="8">
                  <a:moveTo>
                    <a:pt x="0" y="0"/>
                  </a:moveTo>
                  <a:cubicBezTo>
                    <a:pt x="0" y="2"/>
                    <a:pt x="0" y="5"/>
                    <a:pt x="0" y="8"/>
                  </a:cubicBezTo>
                  <a:cubicBezTo>
                    <a:pt x="0" y="5"/>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4" name="Freeform 20467"/>
            <p:cNvSpPr/>
            <p:nvPr/>
          </p:nvSpPr>
          <p:spPr bwMode="auto">
            <a:xfrm>
              <a:off x="10302876" y="4198938"/>
              <a:ext cx="0" cy="6350"/>
            </a:xfrm>
            <a:custGeom>
              <a:avLst/>
              <a:gdLst>
                <a:gd name="T0" fmla="*/ 1 h 2"/>
                <a:gd name="T1" fmla="*/ 2 h 2"/>
                <a:gd name="T2" fmla="*/ 1 h 2"/>
              </a:gdLst>
              <a:ahLst/>
              <a:cxnLst>
                <a:cxn ang="0">
                  <a:pos x="0" y="T0"/>
                </a:cxn>
                <a:cxn ang="0">
                  <a:pos x="0" y="T1"/>
                </a:cxn>
                <a:cxn ang="0">
                  <a:pos x="0" y="T2"/>
                </a:cxn>
              </a:cxnLst>
              <a:rect l="0" t="0" r="r" b="b"/>
              <a:pathLst>
                <a:path h="2">
                  <a:moveTo>
                    <a:pt x="0" y="1"/>
                  </a:moveTo>
                  <a:cubicBezTo>
                    <a:pt x="0" y="2"/>
                    <a:pt x="0" y="2"/>
                    <a:pt x="0" y="2"/>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5" name="Freeform 20468"/>
            <p:cNvSpPr/>
            <p:nvPr/>
          </p:nvSpPr>
          <p:spPr bwMode="auto">
            <a:xfrm>
              <a:off x="10296526" y="4184650"/>
              <a:ext cx="6350" cy="23813"/>
            </a:xfrm>
            <a:custGeom>
              <a:avLst/>
              <a:gdLst>
                <a:gd name="T0" fmla="*/ 2 w 2"/>
                <a:gd name="T1" fmla="*/ 5 h 7"/>
                <a:gd name="T2" fmla="*/ 0 w 2"/>
                <a:gd name="T3" fmla="*/ 0 h 7"/>
                <a:gd name="T4" fmla="*/ 2 w 2"/>
                <a:gd name="T5" fmla="*/ 7 h 7"/>
                <a:gd name="T6" fmla="*/ 2 w 2"/>
                <a:gd name="T7" fmla="*/ 5 h 7"/>
              </a:gdLst>
              <a:ahLst/>
              <a:cxnLst>
                <a:cxn ang="0">
                  <a:pos x="T0" y="T1"/>
                </a:cxn>
                <a:cxn ang="0">
                  <a:pos x="T2" y="T3"/>
                </a:cxn>
                <a:cxn ang="0">
                  <a:pos x="T4" y="T5"/>
                </a:cxn>
                <a:cxn ang="0">
                  <a:pos x="T6" y="T7"/>
                </a:cxn>
              </a:cxnLst>
              <a:rect l="0" t="0" r="r" b="b"/>
              <a:pathLst>
                <a:path w="2" h="7">
                  <a:moveTo>
                    <a:pt x="2" y="5"/>
                  </a:moveTo>
                  <a:cubicBezTo>
                    <a:pt x="2" y="3"/>
                    <a:pt x="1" y="1"/>
                    <a:pt x="0" y="0"/>
                  </a:cubicBezTo>
                  <a:cubicBezTo>
                    <a:pt x="1" y="2"/>
                    <a:pt x="1" y="5"/>
                    <a:pt x="2" y="7"/>
                  </a:cubicBezTo>
                  <a:cubicBezTo>
                    <a:pt x="2" y="6"/>
                    <a:pt x="2" y="6"/>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6" name="Freeform 20469"/>
            <p:cNvSpPr/>
            <p:nvPr/>
          </p:nvSpPr>
          <p:spPr bwMode="auto">
            <a:xfrm>
              <a:off x="10183813" y="3803650"/>
              <a:ext cx="53975" cy="160338"/>
            </a:xfrm>
            <a:custGeom>
              <a:avLst/>
              <a:gdLst>
                <a:gd name="T0" fmla="*/ 2 w 16"/>
                <a:gd name="T1" fmla="*/ 15 h 47"/>
                <a:gd name="T2" fmla="*/ 8 w 16"/>
                <a:gd name="T3" fmla="*/ 37 h 47"/>
                <a:gd name="T4" fmla="*/ 16 w 16"/>
                <a:gd name="T5" fmla="*/ 30 h 47"/>
                <a:gd name="T6" fmla="*/ 12 w 16"/>
                <a:gd name="T7" fmla="*/ 20 h 47"/>
                <a:gd name="T8" fmla="*/ 11 w 16"/>
                <a:gd name="T9" fmla="*/ 35 h 47"/>
                <a:gd name="T10" fmla="*/ 9 w 16"/>
                <a:gd name="T11" fmla="*/ 17 h 47"/>
                <a:gd name="T12" fmla="*/ 0 w 16"/>
                <a:gd name="T13" fmla="*/ 4 h 47"/>
                <a:gd name="T14" fmla="*/ 4 w 16"/>
                <a:gd name="T15" fmla="*/ 15 h 47"/>
                <a:gd name="T16" fmla="*/ 2 w 16"/>
                <a:gd name="T17"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7">
                  <a:moveTo>
                    <a:pt x="2" y="15"/>
                  </a:moveTo>
                  <a:cubicBezTo>
                    <a:pt x="4" y="15"/>
                    <a:pt x="8" y="27"/>
                    <a:pt x="8" y="37"/>
                  </a:cubicBezTo>
                  <a:cubicBezTo>
                    <a:pt x="11" y="47"/>
                    <a:pt x="15" y="39"/>
                    <a:pt x="16" y="30"/>
                  </a:cubicBezTo>
                  <a:cubicBezTo>
                    <a:pt x="16" y="30"/>
                    <a:pt x="15" y="30"/>
                    <a:pt x="12" y="20"/>
                  </a:cubicBezTo>
                  <a:cubicBezTo>
                    <a:pt x="12" y="24"/>
                    <a:pt x="15" y="43"/>
                    <a:pt x="11" y="35"/>
                  </a:cubicBezTo>
                  <a:cubicBezTo>
                    <a:pt x="8" y="21"/>
                    <a:pt x="10" y="24"/>
                    <a:pt x="9" y="17"/>
                  </a:cubicBezTo>
                  <a:cubicBezTo>
                    <a:pt x="8" y="23"/>
                    <a:pt x="3" y="0"/>
                    <a:pt x="0" y="4"/>
                  </a:cubicBezTo>
                  <a:cubicBezTo>
                    <a:pt x="4" y="15"/>
                    <a:pt x="4" y="15"/>
                    <a:pt x="4" y="15"/>
                  </a:cubicBezTo>
                  <a:cubicBezTo>
                    <a:pt x="4" y="16"/>
                    <a:pt x="2" y="12"/>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7" name="Freeform 20470"/>
            <p:cNvSpPr/>
            <p:nvPr/>
          </p:nvSpPr>
          <p:spPr bwMode="auto">
            <a:xfrm>
              <a:off x="10240963" y="3905250"/>
              <a:ext cx="14288" cy="82550"/>
            </a:xfrm>
            <a:custGeom>
              <a:avLst/>
              <a:gdLst>
                <a:gd name="T0" fmla="*/ 3 w 4"/>
                <a:gd name="T1" fmla="*/ 19 h 24"/>
                <a:gd name="T2" fmla="*/ 4 w 4"/>
                <a:gd name="T3" fmla="*/ 24 h 24"/>
                <a:gd name="T4" fmla="*/ 3 w 4"/>
                <a:gd name="T5" fmla="*/ 9 h 24"/>
                <a:gd name="T6" fmla="*/ 0 w 4"/>
                <a:gd name="T7" fmla="*/ 0 h 24"/>
                <a:gd name="T8" fmla="*/ 4 w 4"/>
                <a:gd name="T9" fmla="*/ 21 h 24"/>
                <a:gd name="T10" fmla="*/ 3 w 4"/>
                <a:gd name="T11" fmla="*/ 19 h 24"/>
              </a:gdLst>
              <a:ahLst/>
              <a:cxnLst>
                <a:cxn ang="0">
                  <a:pos x="T0" y="T1"/>
                </a:cxn>
                <a:cxn ang="0">
                  <a:pos x="T2" y="T3"/>
                </a:cxn>
                <a:cxn ang="0">
                  <a:pos x="T4" y="T5"/>
                </a:cxn>
                <a:cxn ang="0">
                  <a:pos x="T6" y="T7"/>
                </a:cxn>
                <a:cxn ang="0">
                  <a:pos x="T8" y="T9"/>
                </a:cxn>
                <a:cxn ang="0">
                  <a:pos x="T10" y="T11"/>
                </a:cxn>
              </a:cxnLst>
              <a:rect l="0" t="0" r="r" b="b"/>
              <a:pathLst>
                <a:path w="4" h="24">
                  <a:moveTo>
                    <a:pt x="3" y="19"/>
                  </a:moveTo>
                  <a:cubicBezTo>
                    <a:pt x="4" y="24"/>
                    <a:pt x="4" y="24"/>
                    <a:pt x="4" y="24"/>
                  </a:cubicBezTo>
                  <a:cubicBezTo>
                    <a:pt x="3" y="19"/>
                    <a:pt x="3" y="15"/>
                    <a:pt x="3" y="9"/>
                  </a:cubicBezTo>
                  <a:cubicBezTo>
                    <a:pt x="1" y="2"/>
                    <a:pt x="0" y="1"/>
                    <a:pt x="0" y="0"/>
                  </a:cubicBezTo>
                  <a:cubicBezTo>
                    <a:pt x="4" y="21"/>
                    <a:pt x="4" y="21"/>
                    <a:pt x="4" y="21"/>
                  </a:cubicBezTo>
                  <a:lnTo>
                    <a:pt x="3"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8" name="Freeform 20471"/>
            <p:cNvSpPr/>
            <p:nvPr/>
          </p:nvSpPr>
          <p:spPr bwMode="auto">
            <a:xfrm>
              <a:off x="10248901" y="3987800"/>
              <a:ext cx="30163" cy="112713"/>
            </a:xfrm>
            <a:custGeom>
              <a:avLst/>
              <a:gdLst>
                <a:gd name="T0" fmla="*/ 6 w 9"/>
                <a:gd name="T1" fmla="*/ 18 h 33"/>
                <a:gd name="T2" fmla="*/ 0 w 9"/>
                <a:gd name="T3" fmla="*/ 12 h 33"/>
                <a:gd name="T4" fmla="*/ 6 w 9"/>
                <a:gd name="T5" fmla="*/ 28 h 33"/>
                <a:gd name="T6" fmla="*/ 6 w 9"/>
                <a:gd name="T7" fmla="*/ 19 h 33"/>
                <a:gd name="T8" fmla="*/ 9 w 9"/>
                <a:gd name="T9" fmla="*/ 29 h 33"/>
                <a:gd name="T10" fmla="*/ 7 w 9"/>
                <a:gd name="T11" fmla="*/ 19 h 33"/>
                <a:gd name="T12" fmla="*/ 7 w 9"/>
                <a:gd name="T13" fmla="*/ 19 h 33"/>
                <a:gd name="T14" fmla="*/ 7 w 9"/>
                <a:gd name="T15" fmla="*/ 19 h 33"/>
                <a:gd name="T16" fmla="*/ 7 w 9"/>
                <a:gd name="T17" fmla="*/ 19 h 33"/>
                <a:gd name="T18" fmla="*/ 7 w 9"/>
                <a:gd name="T19" fmla="*/ 20 h 33"/>
                <a:gd name="T20" fmla="*/ 7 w 9"/>
                <a:gd name="T21" fmla="*/ 19 h 33"/>
                <a:gd name="T22" fmla="*/ 6 w 9"/>
                <a:gd name="T23" fmla="*/ 18 h 33"/>
                <a:gd name="T24" fmla="*/ 7 w 9"/>
                <a:gd name="T25" fmla="*/ 19 h 33"/>
                <a:gd name="T26" fmla="*/ 7 w 9"/>
                <a:gd name="T27" fmla="*/ 19 h 33"/>
                <a:gd name="T28" fmla="*/ 7 w 9"/>
                <a:gd name="T29" fmla="*/ 19 h 33"/>
                <a:gd name="T30" fmla="*/ 2 w 9"/>
                <a:gd name="T31" fmla="*/ 0 h 33"/>
                <a:gd name="T32" fmla="*/ 6 w 9"/>
                <a:gd name="T33"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33">
                  <a:moveTo>
                    <a:pt x="6" y="18"/>
                  </a:moveTo>
                  <a:cubicBezTo>
                    <a:pt x="4" y="15"/>
                    <a:pt x="1" y="6"/>
                    <a:pt x="0" y="12"/>
                  </a:cubicBezTo>
                  <a:cubicBezTo>
                    <a:pt x="3" y="24"/>
                    <a:pt x="4" y="20"/>
                    <a:pt x="6" y="28"/>
                  </a:cubicBezTo>
                  <a:cubicBezTo>
                    <a:pt x="1" y="8"/>
                    <a:pt x="8" y="33"/>
                    <a:pt x="6" y="19"/>
                  </a:cubicBezTo>
                  <a:cubicBezTo>
                    <a:pt x="7" y="22"/>
                    <a:pt x="8" y="26"/>
                    <a:pt x="9" y="29"/>
                  </a:cubicBezTo>
                  <a:cubicBezTo>
                    <a:pt x="8" y="26"/>
                    <a:pt x="8" y="22"/>
                    <a:pt x="7" y="19"/>
                  </a:cubicBezTo>
                  <a:cubicBezTo>
                    <a:pt x="7" y="19"/>
                    <a:pt x="7" y="19"/>
                    <a:pt x="7" y="19"/>
                  </a:cubicBezTo>
                  <a:cubicBezTo>
                    <a:pt x="7" y="19"/>
                    <a:pt x="7" y="19"/>
                    <a:pt x="7" y="19"/>
                  </a:cubicBezTo>
                  <a:cubicBezTo>
                    <a:pt x="7" y="19"/>
                    <a:pt x="7" y="19"/>
                    <a:pt x="7" y="19"/>
                  </a:cubicBezTo>
                  <a:cubicBezTo>
                    <a:pt x="7" y="20"/>
                    <a:pt x="7" y="21"/>
                    <a:pt x="7" y="20"/>
                  </a:cubicBezTo>
                  <a:cubicBezTo>
                    <a:pt x="7" y="19"/>
                    <a:pt x="7" y="19"/>
                    <a:pt x="7" y="19"/>
                  </a:cubicBezTo>
                  <a:cubicBezTo>
                    <a:pt x="7" y="19"/>
                    <a:pt x="6" y="19"/>
                    <a:pt x="6" y="18"/>
                  </a:cubicBezTo>
                  <a:cubicBezTo>
                    <a:pt x="5" y="13"/>
                    <a:pt x="6" y="17"/>
                    <a:pt x="7" y="19"/>
                  </a:cubicBezTo>
                  <a:cubicBezTo>
                    <a:pt x="7" y="19"/>
                    <a:pt x="7" y="19"/>
                    <a:pt x="7" y="19"/>
                  </a:cubicBezTo>
                  <a:cubicBezTo>
                    <a:pt x="7" y="19"/>
                    <a:pt x="7" y="19"/>
                    <a:pt x="7" y="19"/>
                  </a:cubicBezTo>
                  <a:cubicBezTo>
                    <a:pt x="2" y="0"/>
                    <a:pt x="2" y="0"/>
                    <a:pt x="2" y="0"/>
                  </a:cubicBezTo>
                  <a:cubicBezTo>
                    <a:pt x="3" y="4"/>
                    <a:pt x="4" y="9"/>
                    <a:pt x="6"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9" name="Freeform 20472"/>
            <p:cNvSpPr/>
            <p:nvPr/>
          </p:nvSpPr>
          <p:spPr bwMode="auto">
            <a:xfrm>
              <a:off x="10302876" y="4389438"/>
              <a:ext cx="3175" cy="6350"/>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1"/>
                    <a:pt x="1" y="1"/>
                    <a:pt x="1" y="1"/>
                  </a:cubicBezTo>
                  <a:cubicBezTo>
                    <a:pt x="0" y="0"/>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0" name="Freeform 20473"/>
            <p:cNvSpPr/>
            <p:nvPr/>
          </p:nvSpPr>
          <p:spPr bwMode="auto">
            <a:xfrm>
              <a:off x="10302876" y="4327525"/>
              <a:ext cx="14288" cy="100013"/>
            </a:xfrm>
            <a:custGeom>
              <a:avLst/>
              <a:gdLst>
                <a:gd name="T0" fmla="*/ 0 w 4"/>
                <a:gd name="T1" fmla="*/ 12 h 29"/>
                <a:gd name="T2" fmla="*/ 2 w 4"/>
                <a:gd name="T3" fmla="*/ 19 h 29"/>
                <a:gd name="T4" fmla="*/ 1 w 4"/>
                <a:gd name="T5" fmla="*/ 19 h 29"/>
                <a:gd name="T6" fmla="*/ 3 w 4"/>
                <a:gd name="T7" fmla="*/ 20 h 29"/>
                <a:gd name="T8" fmla="*/ 3 w 4"/>
                <a:gd name="T9" fmla="*/ 19 h 29"/>
                <a:gd name="T10" fmla="*/ 3 w 4"/>
                <a:gd name="T11" fmla="*/ 1 h 29"/>
                <a:gd name="T12" fmla="*/ 0 w 4"/>
                <a:gd name="T13" fmla="*/ 12 h 29"/>
              </a:gdLst>
              <a:ahLst/>
              <a:cxnLst>
                <a:cxn ang="0">
                  <a:pos x="T0" y="T1"/>
                </a:cxn>
                <a:cxn ang="0">
                  <a:pos x="T2" y="T3"/>
                </a:cxn>
                <a:cxn ang="0">
                  <a:pos x="T4" y="T5"/>
                </a:cxn>
                <a:cxn ang="0">
                  <a:pos x="T6" y="T7"/>
                </a:cxn>
                <a:cxn ang="0">
                  <a:pos x="T8" y="T9"/>
                </a:cxn>
                <a:cxn ang="0">
                  <a:pos x="T10" y="T11"/>
                </a:cxn>
                <a:cxn ang="0">
                  <a:pos x="T12" y="T13"/>
                </a:cxn>
              </a:cxnLst>
              <a:rect l="0" t="0" r="r" b="b"/>
              <a:pathLst>
                <a:path w="4" h="29">
                  <a:moveTo>
                    <a:pt x="0" y="12"/>
                  </a:moveTo>
                  <a:cubicBezTo>
                    <a:pt x="1" y="13"/>
                    <a:pt x="2" y="14"/>
                    <a:pt x="2" y="19"/>
                  </a:cubicBezTo>
                  <a:cubicBezTo>
                    <a:pt x="2" y="23"/>
                    <a:pt x="1" y="19"/>
                    <a:pt x="1" y="19"/>
                  </a:cubicBezTo>
                  <a:cubicBezTo>
                    <a:pt x="2" y="22"/>
                    <a:pt x="4" y="29"/>
                    <a:pt x="3" y="20"/>
                  </a:cubicBezTo>
                  <a:cubicBezTo>
                    <a:pt x="3" y="19"/>
                    <a:pt x="3" y="19"/>
                    <a:pt x="3" y="19"/>
                  </a:cubicBezTo>
                  <a:cubicBezTo>
                    <a:pt x="2" y="10"/>
                    <a:pt x="2" y="0"/>
                    <a:pt x="3" y="1"/>
                  </a:cubicBezTo>
                  <a:cubicBezTo>
                    <a:pt x="1" y="4"/>
                    <a:pt x="1" y="6"/>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1" name="Freeform 20474"/>
            <p:cNvSpPr/>
            <p:nvPr/>
          </p:nvSpPr>
          <p:spPr bwMode="auto">
            <a:xfrm>
              <a:off x="10272713" y="4151313"/>
              <a:ext cx="12700" cy="60325"/>
            </a:xfrm>
            <a:custGeom>
              <a:avLst/>
              <a:gdLst>
                <a:gd name="T0" fmla="*/ 4 w 4"/>
                <a:gd name="T1" fmla="*/ 16 h 18"/>
                <a:gd name="T2" fmla="*/ 0 w 4"/>
                <a:gd name="T3" fmla="*/ 0 h 18"/>
                <a:gd name="T4" fmla="*/ 0 w 4"/>
                <a:gd name="T5" fmla="*/ 9 h 18"/>
                <a:gd name="T6" fmla="*/ 1 w 4"/>
                <a:gd name="T7" fmla="*/ 8 h 18"/>
                <a:gd name="T8" fmla="*/ 4 w 4"/>
                <a:gd name="T9" fmla="*/ 16 h 18"/>
              </a:gdLst>
              <a:ahLst/>
              <a:cxnLst>
                <a:cxn ang="0">
                  <a:pos x="T0" y="T1"/>
                </a:cxn>
                <a:cxn ang="0">
                  <a:pos x="T2" y="T3"/>
                </a:cxn>
                <a:cxn ang="0">
                  <a:pos x="T4" y="T5"/>
                </a:cxn>
                <a:cxn ang="0">
                  <a:pos x="T6" y="T7"/>
                </a:cxn>
                <a:cxn ang="0">
                  <a:pos x="T8" y="T9"/>
                </a:cxn>
              </a:cxnLst>
              <a:rect l="0" t="0" r="r" b="b"/>
              <a:pathLst>
                <a:path w="4" h="18">
                  <a:moveTo>
                    <a:pt x="4" y="16"/>
                  </a:moveTo>
                  <a:cubicBezTo>
                    <a:pt x="0" y="0"/>
                    <a:pt x="0" y="0"/>
                    <a:pt x="0" y="0"/>
                  </a:cubicBezTo>
                  <a:cubicBezTo>
                    <a:pt x="0" y="9"/>
                    <a:pt x="0" y="9"/>
                    <a:pt x="0" y="9"/>
                  </a:cubicBezTo>
                  <a:cubicBezTo>
                    <a:pt x="1" y="8"/>
                    <a:pt x="1" y="8"/>
                    <a:pt x="1" y="8"/>
                  </a:cubicBezTo>
                  <a:cubicBezTo>
                    <a:pt x="2" y="18"/>
                    <a:pt x="3" y="15"/>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2" name="Freeform 20475"/>
            <p:cNvSpPr/>
            <p:nvPr/>
          </p:nvSpPr>
          <p:spPr bwMode="auto">
            <a:xfrm>
              <a:off x="10234613" y="3871913"/>
              <a:ext cx="14288" cy="30163"/>
            </a:xfrm>
            <a:custGeom>
              <a:avLst/>
              <a:gdLst>
                <a:gd name="T0" fmla="*/ 4 w 9"/>
                <a:gd name="T1" fmla="*/ 15 h 19"/>
                <a:gd name="T2" fmla="*/ 9 w 9"/>
                <a:gd name="T3" fmla="*/ 19 h 19"/>
                <a:gd name="T4" fmla="*/ 0 w 9"/>
                <a:gd name="T5" fmla="*/ 0 h 19"/>
                <a:gd name="T6" fmla="*/ 4 w 9"/>
                <a:gd name="T7" fmla="*/ 15 h 19"/>
              </a:gdLst>
              <a:ahLst/>
              <a:cxnLst>
                <a:cxn ang="0">
                  <a:pos x="T0" y="T1"/>
                </a:cxn>
                <a:cxn ang="0">
                  <a:pos x="T2" y="T3"/>
                </a:cxn>
                <a:cxn ang="0">
                  <a:pos x="T4" y="T5"/>
                </a:cxn>
                <a:cxn ang="0">
                  <a:pos x="T6" y="T7"/>
                </a:cxn>
              </a:cxnLst>
              <a:rect l="0" t="0" r="r" b="b"/>
              <a:pathLst>
                <a:path w="9" h="19">
                  <a:moveTo>
                    <a:pt x="4" y="15"/>
                  </a:moveTo>
                  <a:lnTo>
                    <a:pt x="9" y="19"/>
                  </a:lnTo>
                  <a:lnTo>
                    <a:pt x="0" y="0"/>
                  </a:lnTo>
                  <a:lnTo>
                    <a:pt x="4"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3" name="Freeform 20476"/>
            <p:cNvSpPr/>
            <p:nvPr/>
          </p:nvSpPr>
          <p:spPr bwMode="auto">
            <a:xfrm>
              <a:off x="10225088" y="3806825"/>
              <a:ext cx="6350" cy="17463"/>
            </a:xfrm>
            <a:custGeom>
              <a:avLst/>
              <a:gdLst>
                <a:gd name="T0" fmla="*/ 0 w 4"/>
                <a:gd name="T1" fmla="*/ 11 h 11"/>
                <a:gd name="T2" fmla="*/ 4 w 4"/>
                <a:gd name="T3" fmla="*/ 11 h 11"/>
                <a:gd name="T4" fmla="*/ 0 w 4"/>
                <a:gd name="T5" fmla="*/ 0 h 11"/>
                <a:gd name="T6" fmla="*/ 0 w 4"/>
                <a:gd name="T7" fmla="*/ 11 h 11"/>
              </a:gdLst>
              <a:ahLst/>
              <a:cxnLst>
                <a:cxn ang="0">
                  <a:pos x="T0" y="T1"/>
                </a:cxn>
                <a:cxn ang="0">
                  <a:pos x="T2" y="T3"/>
                </a:cxn>
                <a:cxn ang="0">
                  <a:pos x="T4" y="T5"/>
                </a:cxn>
                <a:cxn ang="0">
                  <a:pos x="T6" y="T7"/>
                </a:cxn>
              </a:cxnLst>
              <a:rect l="0" t="0" r="r" b="b"/>
              <a:pathLst>
                <a:path w="4" h="11">
                  <a:moveTo>
                    <a:pt x="0" y="11"/>
                  </a:moveTo>
                  <a:lnTo>
                    <a:pt x="4" y="11"/>
                  </a:lnTo>
                  <a:lnTo>
                    <a:pt x="0" y="0"/>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4" name="Freeform 20477"/>
            <p:cNvSpPr/>
            <p:nvPr/>
          </p:nvSpPr>
          <p:spPr bwMode="auto">
            <a:xfrm>
              <a:off x="9572626" y="2840038"/>
              <a:ext cx="0" cy="20638"/>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6"/>
                    <a:pt x="0" y="6"/>
                    <a:pt x="0" y="6"/>
                  </a:cubicBezTo>
                  <a:cubicBezTo>
                    <a:pt x="0" y="3"/>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5" name="Freeform 20478"/>
            <p:cNvSpPr/>
            <p:nvPr/>
          </p:nvSpPr>
          <p:spPr bwMode="auto">
            <a:xfrm>
              <a:off x="9569451" y="2686050"/>
              <a:ext cx="3175" cy="14288"/>
            </a:xfrm>
            <a:custGeom>
              <a:avLst/>
              <a:gdLst>
                <a:gd name="T0" fmla="*/ 1 w 1"/>
                <a:gd name="T1" fmla="*/ 2 h 4"/>
                <a:gd name="T2" fmla="*/ 0 w 1"/>
                <a:gd name="T3" fmla="*/ 0 h 4"/>
                <a:gd name="T4" fmla="*/ 1 w 1"/>
                <a:gd name="T5" fmla="*/ 2 h 4"/>
              </a:gdLst>
              <a:ahLst/>
              <a:cxnLst>
                <a:cxn ang="0">
                  <a:pos x="T0" y="T1"/>
                </a:cxn>
                <a:cxn ang="0">
                  <a:pos x="T2" y="T3"/>
                </a:cxn>
                <a:cxn ang="0">
                  <a:pos x="T4" y="T5"/>
                </a:cxn>
              </a:cxnLst>
              <a:rect l="0" t="0" r="r" b="b"/>
              <a:pathLst>
                <a:path w="1" h="4">
                  <a:moveTo>
                    <a:pt x="1" y="2"/>
                  </a:moveTo>
                  <a:cubicBezTo>
                    <a:pt x="0" y="0"/>
                    <a:pt x="0" y="0"/>
                    <a:pt x="0" y="0"/>
                  </a:cubicBezTo>
                  <a:cubicBezTo>
                    <a:pt x="1" y="2"/>
                    <a:pt x="1" y="4"/>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6" name="Freeform 20479"/>
            <p:cNvSpPr/>
            <p:nvPr/>
          </p:nvSpPr>
          <p:spPr bwMode="auto">
            <a:xfrm>
              <a:off x="10031413" y="2587625"/>
              <a:ext cx="15875" cy="50800"/>
            </a:xfrm>
            <a:custGeom>
              <a:avLst/>
              <a:gdLst>
                <a:gd name="T0" fmla="*/ 0 w 5"/>
                <a:gd name="T1" fmla="*/ 15 h 15"/>
                <a:gd name="T2" fmla="*/ 3 w 5"/>
                <a:gd name="T3" fmla="*/ 1 h 15"/>
                <a:gd name="T4" fmla="*/ 1 w 5"/>
                <a:gd name="T5" fmla="*/ 3 h 15"/>
                <a:gd name="T6" fmla="*/ 0 w 5"/>
                <a:gd name="T7" fmla="*/ 15 h 15"/>
              </a:gdLst>
              <a:ahLst/>
              <a:cxnLst>
                <a:cxn ang="0">
                  <a:pos x="T0" y="T1"/>
                </a:cxn>
                <a:cxn ang="0">
                  <a:pos x="T2" y="T3"/>
                </a:cxn>
                <a:cxn ang="0">
                  <a:pos x="T4" y="T5"/>
                </a:cxn>
                <a:cxn ang="0">
                  <a:pos x="T6" y="T7"/>
                </a:cxn>
              </a:cxnLst>
              <a:rect l="0" t="0" r="r" b="b"/>
              <a:pathLst>
                <a:path w="5" h="15">
                  <a:moveTo>
                    <a:pt x="0" y="15"/>
                  </a:moveTo>
                  <a:cubicBezTo>
                    <a:pt x="2" y="8"/>
                    <a:pt x="5" y="0"/>
                    <a:pt x="3" y="1"/>
                  </a:cubicBezTo>
                  <a:cubicBezTo>
                    <a:pt x="1" y="3"/>
                    <a:pt x="1" y="3"/>
                    <a:pt x="1" y="3"/>
                  </a:cubicBezTo>
                  <a:cubicBezTo>
                    <a:pt x="1" y="8"/>
                    <a:pt x="0" y="12"/>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7" name="Freeform 20480"/>
            <p:cNvSpPr/>
            <p:nvPr/>
          </p:nvSpPr>
          <p:spPr bwMode="auto">
            <a:xfrm>
              <a:off x="9683751" y="2655888"/>
              <a:ext cx="14288" cy="20638"/>
            </a:xfrm>
            <a:custGeom>
              <a:avLst/>
              <a:gdLst>
                <a:gd name="T0" fmla="*/ 0 w 4"/>
                <a:gd name="T1" fmla="*/ 0 h 6"/>
                <a:gd name="T2" fmla="*/ 1 w 4"/>
                <a:gd name="T3" fmla="*/ 2 h 6"/>
                <a:gd name="T4" fmla="*/ 4 w 4"/>
                <a:gd name="T5" fmla="*/ 6 h 6"/>
                <a:gd name="T6" fmla="*/ 0 w 4"/>
                <a:gd name="T7" fmla="*/ 0 h 6"/>
              </a:gdLst>
              <a:ahLst/>
              <a:cxnLst>
                <a:cxn ang="0">
                  <a:pos x="T0" y="T1"/>
                </a:cxn>
                <a:cxn ang="0">
                  <a:pos x="T2" y="T3"/>
                </a:cxn>
                <a:cxn ang="0">
                  <a:pos x="T4" y="T5"/>
                </a:cxn>
                <a:cxn ang="0">
                  <a:pos x="T6" y="T7"/>
                </a:cxn>
              </a:cxnLst>
              <a:rect l="0" t="0" r="r" b="b"/>
              <a:pathLst>
                <a:path w="4" h="6">
                  <a:moveTo>
                    <a:pt x="0" y="0"/>
                  </a:moveTo>
                  <a:cubicBezTo>
                    <a:pt x="1" y="0"/>
                    <a:pt x="1" y="1"/>
                    <a:pt x="1" y="2"/>
                  </a:cubicBezTo>
                  <a:cubicBezTo>
                    <a:pt x="2" y="3"/>
                    <a:pt x="3" y="5"/>
                    <a:pt x="4" y="6"/>
                  </a:cubicBezTo>
                  <a:cubicBezTo>
                    <a:pt x="3" y="4"/>
                    <a:pt x="2"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8" name="Freeform 20481"/>
            <p:cNvSpPr/>
            <p:nvPr/>
          </p:nvSpPr>
          <p:spPr bwMode="auto">
            <a:xfrm>
              <a:off x="9650413" y="2614613"/>
              <a:ext cx="6350" cy="31750"/>
            </a:xfrm>
            <a:custGeom>
              <a:avLst/>
              <a:gdLst>
                <a:gd name="T0" fmla="*/ 2 w 2"/>
                <a:gd name="T1" fmla="*/ 9 h 9"/>
                <a:gd name="T2" fmla="*/ 0 w 2"/>
                <a:gd name="T3" fmla="*/ 0 h 9"/>
                <a:gd name="T4" fmla="*/ 2 w 2"/>
                <a:gd name="T5" fmla="*/ 9 h 9"/>
              </a:gdLst>
              <a:ahLst/>
              <a:cxnLst>
                <a:cxn ang="0">
                  <a:pos x="T0" y="T1"/>
                </a:cxn>
                <a:cxn ang="0">
                  <a:pos x="T2" y="T3"/>
                </a:cxn>
                <a:cxn ang="0">
                  <a:pos x="T4" y="T5"/>
                </a:cxn>
              </a:cxnLst>
              <a:rect l="0" t="0" r="r" b="b"/>
              <a:pathLst>
                <a:path w="2" h="9">
                  <a:moveTo>
                    <a:pt x="2" y="9"/>
                  </a:moveTo>
                  <a:cubicBezTo>
                    <a:pt x="1" y="6"/>
                    <a:pt x="0" y="3"/>
                    <a:pt x="0" y="0"/>
                  </a:cubicBezTo>
                  <a:cubicBezTo>
                    <a:pt x="0" y="2"/>
                    <a:pt x="1" y="5"/>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9" name="Freeform 20482"/>
            <p:cNvSpPr/>
            <p:nvPr/>
          </p:nvSpPr>
          <p:spPr bwMode="auto">
            <a:xfrm>
              <a:off x="9263063" y="2509838"/>
              <a:ext cx="9525" cy="30163"/>
            </a:xfrm>
            <a:custGeom>
              <a:avLst/>
              <a:gdLst>
                <a:gd name="T0" fmla="*/ 0 w 3"/>
                <a:gd name="T1" fmla="*/ 3 h 9"/>
                <a:gd name="T2" fmla="*/ 3 w 3"/>
                <a:gd name="T3" fmla="*/ 9 h 9"/>
                <a:gd name="T4" fmla="*/ 0 w 3"/>
                <a:gd name="T5" fmla="*/ 3 h 9"/>
              </a:gdLst>
              <a:ahLst/>
              <a:cxnLst>
                <a:cxn ang="0">
                  <a:pos x="T0" y="T1"/>
                </a:cxn>
                <a:cxn ang="0">
                  <a:pos x="T2" y="T3"/>
                </a:cxn>
                <a:cxn ang="0">
                  <a:pos x="T4" y="T5"/>
                </a:cxn>
              </a:cxnLst>
              <a:rect l="0" t="0" r="r" b="b"/>
              <a:pathLst>
                <a:path w="3" h="9">
                  <a:moveTo>
                    <a:pt x="0" y="3"/>
                  </a:moveTo>
                  <a:cubicBezTo>
                    <a:pt x="3" y="9"/>
                    <a:pt x="3" y="9"/>
                    <a:pt x="3" y="9"/>
                  </a:cubicBezTo>
                  <a:cubicBezTo>
                    <a:pt x="2" y="0"/>
                    <a:pt x="1" y="4"/>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0" name="Freeform 20483"/>
            <p:cNvSpPr/>
            <p:nvPr/>
          </p:nvSpPr>
          <p:spPr bwMode="auto">
            <a:xfrm>
              <a:off x="10109201" y="3051175"/>
              <a:ext cx="26988" cy="41275"/>
            </a:xfrm>
            <a:custGeom>
              <a:avLst/>
              <a:gdLst>
                <a:gd name="T0" fmla="*/ 1 w 8"/>
                <a:gd name="T1" fmla="*/ 12 h 12"/>
                <a:gd name="T2" fmla="*/ 8 w 8"/>
                <a:gd name="T3" fmla="*/ 0 h 12"/>
                <a:gd name="T4" fmla="*/ 1 w 8"/>
                <a:gd name="T5" fmla="*/ 12 h 12"/>
              </a:gdLst>
              <a:ahLst/>
              <a:cxnLst>
                <a:cxn ang="0">
                  <a:pos x="T0" y="T1"/>
                </a:cxn>
                <a:cxn ang="0">
                  <a:pos x="T2" y="T3"/>
                </a:cxn>
                <a:cxn ang="0">
                  <a:pos x="T4" y="T5"/>
                </a:cxn>
              </a:cxnLst>
              <a:rect l="0" t="0" r="r" b="b"/>
              <a:pathLst>
                <a:path w="8" h="12">
                  <a:moveTo>
                    <a:pt x="1" y="12"/>
                  </a:moveTo>
                  <a:cubicBezTo>
                    <a:pt x="3" y="7"/>
                    <a:pt x="6" y="4"/>
                    <a:pt x="8" y="0"/>
                  </a:cubicBezTo>
                  <a:cubicBezTo>
                    <a:pt x="4" y="6"/>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1" name="Freeform 20484"/>
            <p:cNvSpPr/>
            <p:nvPr/>
          </p:nvSpPr>
          <p:spPr bwMode="auto">
            <a:xfrm>
              <a:off x="9501188" y="2662238"/>
              <a:ext cx="6350" cy="17463"/>
            </a:xfrm>
            <a:custGeom>
              <a:avLst/>
              <a:gdLst>
                <a:gd name="T0" fmla="*/ 0 w 2"/>
                <a:gd name="T1" fmla="*/ 0 h 5"/>
                <a:gd name="T2" fmla="*/ 2 w 2"/>
                <a:gd name="T3" fmla="*/ 5 h 5"/>
                <a:gd name="T4" fmla="*/ 0 w 2"/>
                <a:gd name="T5" fmla="*/ 0 h 5"/>
              </a:gdLst>
              <a:ahLst/>
              <a:cxnLst>
                <a:cxn ang="0">
                  <a:pos x="T0" y="T1"/>
                </a:cxn>
                <a:cxn ang="0">
                  <a:pos x="T2" y="T3"/>
                </a:cxn>
                <a:cxn ang="0">
                  <a:pos x="T4" y="T5"/>
                </a:cxn>
              </a:cxnLst>
              <a:rect l="0" t="0" r="r" b="b"/>
              <a:pathLst>
                <a:path w="2" h="5">
                  <a:moveTo>
                    <a:pt x="0" y="0"/>
                  </a:moveTo>
                  <a:cubicBezTo>
                    <a:pt x="1" y="2"/>
                    <a:pt x="1" y="4"/>
                    <a:pt x="2" y="5"/>
                  </a:cubicBezTo>
                  <a:cubicBezTo>
                    <a:pt x="1" y="3"/>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2" name="Freeform 20485"/>
            <p:cNvSpPr/>
            <p:nvPr/>
          </p:nvSpPr>
          <p:spPr bwMode="auto">
            <a:xfrm>
              <a:off x="10136188" y="3003550"/>
              <a:ext cx="33338" cy="47625"/>
            </a:xfrm>
            <a:custGeom>
              <a:avLst/>
              <a:gdLst>
                <a:gd name="T0" fmla="*/ 10 w 10"/>
                <a:gd name="T1" fmla="*/ 0 h 14"/>
                <a:gd name="T2" fmla="*/ 8 w 10"/>
                <a:gd name="T3" fmla="*/ 2 h 14"/>
                <a:gd name="T4" fmla="*/ 0 w 10"/>
                <a:gd name="T5" fmla="*/ 14 h 14"/>
                <a:gd name="T6" fmla="*/ 10 w 10"/>
                <a:gd name="T7" fmla="*/ 0 h 14"/>
              </a:gdLst>
              <a:ahLst/>
              <a:cxnLst>
                <a:cxn ang="0">
                  <a:pos x="T0" y="T1"/>
                </a:cxn>
                <a:cxn ang="0">
                  <a:pos x="T2" y="T3"/>
                </a:cxn>
                <a:cxn ang="0">
                  <a:pos x="T4" y="T5"/>
                </a:cxn>
                <a:cxn ang="0">
                  <a:pos x="T6" y="T7"/>
                </a:cxn>
              </a:cxnLst>
              <a:rect l="0" t="0" r="r" b="b"/>
              <a:pathLst>
                <a:path w="10" h="14">
                  <a:moveTo>
                    <a:pt x="10" y="0"/>
                  </a:moveTo>
                  <a:cubicBezTo>
                    <a:pt x="9" y="1"/>
                    <a:pt x="8" y="2"/>
                    <a:pt x="8" y="2"/>
                  </a:cubicBezTo>
                  <a:cubicBezTo>
                    <a:pt x="5" y="6"/>
                    <a:pt x="3" y="10"/>
                    <a:pt x="0" y="14"/>
                  </a:cubicBezTo>
                  <a:cubicBezTo>
                    <a:pt x="4" y="10"/>
                    <a:pt x="7" y="6"/>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3" name="Freeform 20486"/>
            <p:cNvSpPr/>
            <p:nvPr/>
          </p:nvSpPr>
          <p:spPr bwMode="auto">
            <a:xfrm>
              <a:off x="9826626" y="4175125"/>
              <a:ext cx="0" cy="6350"/>
            </a:xfrm>
            <a:custGeom>
              <a:avLst/>
              <a:gdLst>
                <a:gd name="T0" fmla="*/ 0 h 2"/>
                <a:gd name="T1" fmla="*/ 1 h 2"/>
                <a:gd name="T2" fmla="*/ 0 h 2"/>
              </a:gdLst>
              <a:ahLst/>
              <a:cxnLst>
                <a:cxn ang="0">
                  <a:pos x="0" y="T0"/>
                </a:cxn>
                <a:cxn ang="0">
                  <a:pos x="0" y="T1"/>
                </a:cxn>
                <a:cxn ang="0">
                  <a:pos x="0" y="T2"/>
                </a:cxn>
              </a:cxnLst>
              <a:rect l="0" t="0" r="r" b="b"/>
              <a:pathLst>
                <a:path h="2">
                  <a:moveTo>
                    <a:pt x="0" y="0"/>
                  </a:moveTo>
                  <a:cubicBezTo>
                    <a:pt x="0" y="0"/>
                    <a:pt x="0" y="1"/>
                    <a:pt x="0" y="1"/>
                  </a:cubicBezTo>
                  <a:cubicBezTo>
                    <a:pt x="0"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4" name="Freeform 20487"/>
            <p:cNvSpPr/>
            <p:nvPr/>
          </p:nvSpPr>
          <p:spPr bwMode="auto">
            <a:xfrm>
              <a:off x="9885363" y="4849813"/>
              <a:ext cx="0" cy="30163"/>
            </a:xfrm>
            <a:custGeom>
              <a:avLst/>
              <a:gdLst>
                <a:gd name="T0" fmla="*/ 9 h 9"/>
                <a:gd name="T1" fmla="*/ 0 h 9"/>
                <a:gd name="T2" fmla="*/ 9 h 9"/>
              </a:gdLst>
              <a:ahLst/>
              <a:cxnLst>
                <a:cxn ang="0">
                  <a:pos x="0" y="T0"/>
                </a:cxn>
                <a:cxn ang="0">
                  <a:pos x="0" y="T1"/>
                </a:cxn>
                <a:cxn ang="0">
                  <a:pos x="0" y="T2"/>
                </a:cxn>
              </a:cxnLst>
              <a:rect l="0" t="0" r="r" b="b"/>
              <a:pathLst>
                <a:path h="9">
                  <a:moveTo>
                    <a:pt x="0" y="9"/>
                  </a:moveTo>
                  <a:cubicBezTo>
                    <a:pt x="0" y="7"/>
                    <a:pt x="0" y="3"/>
                    <a:pt x="0" y="0"/>
                  </a:cubicBezTo>
                  <a:cubicBezTo>
                    <a:pt x="0" y="2"/>
                    <a:pt x="0" y="4"/>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5" name="Freeform 20488"/>
            <p:cNvSpPr/>
            <p:nvPr/>
          </p:nvSpPr>
          <p:spPr bwMode="auto">
            <a:xfrm>
              <a:off x="10163176" y="3527425"/>
              <a:ext cx="3175" cy="14288"/>
            </a:xfrm>
            <a:custGeom>
              <a:avLst/>
              <a:gdLst>
                <a:gd name="T0" fmla="*/ 0 w 1"/>
                <a:gd name="T1" fmla="*/ 0 h 4"/>
                <a:gd name="T2" fmla="*/ 0 w 1"/>
                <a:gd name="T3" fmla="*/ 0 h 4"/>
              </a:gdLst>
              <a:ahLst/>
              <a:cxnLst>
                <a:cxn ang="0">
                  <a:pos x="T0" y="T1"/>
                </a:cxn>
                <a:cxn ang="0">
                  <a:pos x="T2" y="T3"/>
                </a:cxn>
              </a:cxnLst>
              <a:rect l="0" t="0" r="r" b="b"/>
              <a:pathLst>
                <a:path w="1" h="4">
                  <a:moveTo>
                    <a:pt x="0" y="0"/>
                  </a:moveTo>
                  <a:cubicBezTo>
                    <a:pt x="1" y="4"/>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6" name="Freeform 20489"/>
            <p:cNvSpPr/>
            <p:nvPr/>
          </p:nvSpPr>
          <p:spPr bwMode="auto">
            <a:xfrm>
              <a:off x="10153651" y="3602038"/>
              <a:ext cx="3175" cy="7938"/>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7" name="Freeform 20490"/>
            <p:cNvSpPr/>
            <p:nvPr/>
          </p:nvSpPr>
          <p:spPr bwMode="auto">
            <a:xfrm>
              <a:off x="10231438" y="2852738"/>
              <a:ext cx="3175" cy="4763"/>
            </a:xfrm>
            <a:custGeom>
              <a:avLst/>
              <a:gdLst>
                <a:gd name="T0" fmla="*/ 0 w 1"/>
                <a:gd name="T1" fmla="*/ 0 h 1"/>
                <a:gd name="T2" fmla="*/ 1 w 1"/>
                <a:gd name="T3" fmla="*/ 0 h 1"/>
                <a:gd name="T4" fmla="*/ 0 w 1"/>
                <a:gd name="T5" fmla="*/ 0 h 1"/>
              </a:gdLst>
              <a:ahLst/>
              <a:cxnLst>
                <a:cxn ang="0">
                  <a:pos x="T0" y="T1"/>
                </a:cxn>
                <a:cxn ang="0">
                  <a:pos x="T2" y="T3"/>
                </a:cxn>
                <a:cxn ang="0">
                  <a:pos x="T4" y="T5"/>
                </a:cxn>
              </a:cxnLst>
              <a:rect l="0" t="0" r="r" b="b"/>
              <a:pathLst>
                <a:path w="1" h="1">
                  <a:moveTo>
                    <a:pt x="0" y="0"/>
                  </a:moveTo>
                  <a:cubicBezTo>
                    <a:pt x="1" y="0"/>
                    <a:pt x="1" y="0"/>
                    <a:pt x="1" y="0"/>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8" name="Freeform 20491"/>
            <p:cNvSpPr/>
            <p:nvPr/>
          </p:nvSpPr>
          <p:spPr bwMode="auto">
            <a:xfrm>
              <a:off x="10160001" y="3530600"/>
              <a:ext cx="3175" cy="20638"/>
            </a:xfrm>
            <a:custGeom>
              <a:avLst/>
              <a:gdLst>
                <a:gd name="T0" fmla="*/ 1 w 1"/>
                <a:gd name="T1" fmla="*/ 6 h 6"/>
                <a:gd name="T2" fmla="*/ 0 w 1"/>
                <a:gd name="T3" fmla="*/ 0 h 6"/>
                <a:gd name="T4" fmla="*/ 1 w 1"/>
                <a:gd name="T5" fmla="*/ 6 h 6"/>
              </a:gdLst>
              <a:ahLst/>
              <a:cxnLst>
                <a:cxn ang="0">
                  <a:pos x="T0" y="T1"/>
                </a:cxn>
                <a:cxn ang="0">
                  <a:pos x="T2" y="T3"/>
                </a:cxn>
                <a:cxn ang="0">
                  <a:pos x="T4" y="T5"/>
                </a:cxn>
              </a:cxnLst>
              <a:rect l="0" t="0" r="r" b="b"/>
              <a:pathLst>
                <a:path w="1" h="6">
                  <a:moveTo>
                    <a:pt x="1" y="6"/>
                  </a:moveTo>
                  <a:cubicBezTo>
                    <a:pt x="1" y="4"/>
                    <a:pt x="1" y="2"/>
                    <a:pt x="0" y="0"/>
                  </a:cubicBezTo>
                  <a:cubicBezTo>
                    <a:pt x="1" y="1"/>
                    <a:pt x="1" y="3"/>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9" name="Freeform 20492"/>
            <p:cNvSpPr/>
            <p:nvPr/>
          </p:nvSpPr>
          <p:spPr bwMode="auto">
            <a:xfrm>
              <a:off x="10166351" y="3548063"/>
              <a:ext cx="3175" cy="14288"/>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4"/>
                    <a:pt x="1"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0" name="Freeform 20493"/>
            <p:cNvSpPr/>
            <p:nvPr/>
          </p:nvSpPr>
          <p:spPr bwMode="auto">
            <a:xfrm>
              <a:off x="10156826" y="3506788"/>
              <a:ext cx="6350" cy="23813"/>
            </a:xfrm>
            <a:custGeom>
              <a:avLst/>
              <a:gdLst>
                <a:gd name="T0" fmla="*/ 0 w 2"/>
                <a:gd name="T1" fmla="*/ 0 h 7"/>
                <a:gd name="T2" fmla="*/ 1 w 2"/>
                <a:gd name="T3" fmla="*/ 7 h 7"/>
                <a:gd name="T4" fmla="*/ 2 w 2"/>
                <a:gd name="T5" fmla="*/ 6 h 7"/>
                <a:gd name="T6" fmla="*/ 0 w 2"/>
                <a:gd name="T7" fmla="*/ 0 h 7"/>
              </a:gdLst>
              <a:ahLst/>
              <a:cxnLst>
                <a:cxn ang="0">
                  <a:pos x="T0" y="T1"/>
                </a:cxn>
                <a:cxn ang="0">
                  <a:pos x="T2" y="T3"/>
                </a:cxn>
                <a:cxn ang="0">
                  <a:pos x="T4" y="T5"/>
                </a:cxn>
                <a:cxn ang="0">
                  <a:pos x="T6" y="T7"/>
                </a:cxn>
              </a:cxnLst>
              <a:rect l="0" t="0" r="r" b="b"/>
              <a:pathLst>
                <a:path w="2" h="7">
                  <a:moveTo>
                    <a:pt x="0" y="0"/>
                  </a:moveTo>
                  <a:cubicBezTo>
                    <a:pt x="1" y="2"/>
                    <a:pt x="1" y="5"/>
                    <a:pt x="1" y="7"/>
                  </a:cubicBezTo>
                  <a:cubicBezTo>
                    <a:pt x="1" y="6"/>
                    <a:pt x="1" y="6"/>
                    <a:pt x="2" y="6"/>
                  </a:cubicBezTo>
                  <a:cubicBezTo>
                    <a:pt x="1" y="5"/>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1" name="Freeform 20494"/>
            <p:cNvSpPr/>
            <p:nvPr/>
          </p:nvSpPr>
          <p:spPr bwMode="auto">
            <a:xfrm>
              <a:off x="9239251" y="3074988"/>
              <a:ext cx="17463" cy="3175"/>
            </a:xfrm>
            <a:custGeom>
              <a:avLst/>
              <a:gdLst>
                <a:gd name="T0" fmla="*/ 0 w 5"/>
                <a:gd name="T1" fmla="*/ 0 h 1"/>
                <a:gd name="T2" fmla="*/ 1 w 5"/>
                <a:gd name="T3" fmla="*/ 0 h 1"/>
                <a:gd name="T4" fmla="*/ 0 w 5"/>
                <a:gd name="T5" fmla="*/ 0 h 1"/>
              </a:gdLst>
              <a:ahLst/>
              <a:cxnLst>
                <a:cxn ang="0">
                  <a:pos x="T0" y="T1"/>
                </a:cxn>
                <a:cxn ang="0">
                  <a:pos x="T2" y="T3"/>
                </a:cxn>
                <a:cxn ang="0">
                  <a:pos x="T4" y="T5"/>
                </a:cxn>
              </a:cxnLst>
              <a:rect l="0" t="0" r="r" b="b"/>
              <a:pathLst>
                <a:path w="5" h="1">
                  <a:moveTo>
                    <a:pt x="0" y="0"/>
                  </a:moveTo>
                  <a:cubicBezTo>
                    <a:pt x="0" y="0"/>
                    <a:pt x="0" y="0"/>
                    <a:pt x="1" y="0"/>
                  </a:cubicBezTo>
                  <a:cubicBezTo>
                    <a:pt x="5" y="1"/>
                    <a:pt x="3"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2" name="Freeform 20495"/>
            <p:cNvSpPr/>
            <p:nvPr/>
          </p:nvSpPr>
          <p:spPr bwMode="auto">
            <a:xfrm>
              <a:off x="9959976" y="2254250"/>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3" name="Freeform 20496"/>
            <p:cNvSpPr/>
            <p:nvPr/>
          </p:nvSpPr>
          <p:spPr bwMode="auto">
            <a:xfrm>
              <a:off x="9939338" y="2224088"/>
              <a:ext cx="23813" cy="30163"/>
            </a:xfrm>
            <a:custGeom>
              <a:avLst/>
              <a:gdLst>
                <a:gd name="T0" fmla="*/ 0 w 7"/>
                <a:gd name="T1" fmla="*/ 9 h 9"/>
                <a:gd name="T2" fmla="*/ 2 w 7"/>
                <a:gd name="T3" fmla="*/ 7 h 9"/>
                <a:gd name="T4" fmla="*/ 3 w 7"/>
                <a:gd name="T5" fmla="*/ 6 h 9"/>
                <a:gd name="T6" fmla="*/ 4 w 7"/>
                <a:gd name="T7" fmla="*/ 6 h 9"/>
                <a:gd name="T8" fmla="*/ 4 w 7"/>
                <a:gd name="T9" fmla="*/ 6 h 9"/>
                <a:gd name="T10" fmla="*/ 6 w 7"/>
                <a:gd name="T11" fmla="*/ 9 h 9"/>
                <a:gd name="T12" fmla="*/ 7 w 7"/>
                <a:gd name="T13" fmla="*/ 0 h 9"/>
                <a:gd name="T14" fmla="*/ 6 w 7"/>
                <a:gd name="T15" fmla="*/ 0 h 9"/>
                <a:gd name="T16" fmla="*/ 6 w 7"/>
                <a:gd name="T17" fmla="*/ 0 h 9"/>
                <a:gd name="T18" fmla="*/ 6 w 7"/>
                <a:gd name="T19" fmla="*/ 1 h 9"/>
                <a:gd name="T20" fmla="*/ 4 w 7"/>
                <a:gd name="T21" fmla="*/ 2 h 9"/>
                <a:gd name="T22" fmla="*/ 2 w 7"/>
                <a:gd name="T23" fmla="*/ 5 h 9"/>
                <a:gd name="T24" fmla="*/ 0 w 7"/>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9">
                  <a:moveTo>
                    <a:pt x="0" y="9"/>
                  </a:moveTo>
                  <a:cubicBezTo>
                    <a:pt x="1" y="8"/>
                    <a:pt x="1" y="7"/>
                    <a:pt x="2" y="7"/>
                  </a:cubicBezTo>
                  <a:cubicBezTo>
                    <a:pt x="3" y="6"/>
                    <a:pt x="3" y="6"/>
                    <a:pt x="3" y="6"/>
                  </a:cubicBezTo>
                  <a:cubicBezTo>
                    <a:pt x="4" y="6"/>
                    <a:pt x="4" y="6"/>
                    <a:pt x="4" y="6"/>
                  </a:cubicBezTo>
                  <a:cubicBezTo>
                    <a:pt x="4" y="6"/>
                    <a:pt x="4" y="6"/>
                    <a:pt x="4" y="6"/>
                  </a:cubicBezTo>
                  <a:cubicBezTo>
                    <a:pt x="5" y="7"/>
                    <a:pt x="5" y="8"/>
                    <a:pt x="6" y="9"/>
                  </a:cubicBezTo>
                  <a:cubicBezTo>
                    <a:pt x="6" y="7"/>
                    <a:pt x="7" y="4"/>
                    <a:pt x="7" y="0"/>
                  </a:cubicBezTo>
                  <a:cubicBezTo>
                    <a:pt x="6" y="0"/>
                    <a:pt x="6" y="0"/>
                    <a:pt x="6" y="0"/>
                  </a:cubicBezTo>
                  <a:cubicBezTo>
                    <a:pt x="6" y="0"/>
                    <a:pt x="6" y="0"/>
                    <a:pt x="6" y="0"/>
                  </a:cubicBezTo>
                  <a:cubicBezTo>
                    <a:pt x="6" y="0"/>
                    <a:pt x="6" y="0"/>
                    <a:pt x="6" y="1"/>
                  </a:cubicBezTo>
                  <a:cubicBezTo>
                    <a:pt x="4" y="2"/>
                    <a:pt x="4" y="2"/>
                    <a:pt x="4" y="2"/>
                  </a:cubicBezTo>
                  <a:cubicBezTo>
                    <a:pt x="4" y="3"/>
                    <a:pt x="3" y="4"/>
                    <a:pt x="2" y="5"/>
                  </a:cubicBezTo>
                  <a:cubicBezTo>
                    <a:pt x="1" y="6"/>
                    <a:pt x="0" y="8"/>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4" name="Freeform 20497"/>
            <p:cNvSpPr>
              <a:spLocks noEditPoints="1"/>
            </p:cNvSpPr>
            <p:nvPr/>
          </p:nvSpPr>
          <p:spPr bwMode="auto">
            <a:xfrm>
              <a:off x="9036051" y="2162175"/>
              <a:ext cx="1296988" cy="2878138"/>
            </a:xfrm>
            <a:custGeom>
              <a:avLst/>
              <a:gdLst>
                <a:gd name="T0" fmla="*/ 133 w 382"/>
                <a:gd name="T1" fmla="*/ 187 h 845"/>
                <a:gd name="T2" fmla="*/ 159 w 382"/>
                <a:gd name="T3" fmla="*/ 178 h 845"/>
                <a:gd name="T4" fmla="*/ 151 w 382"/>
                <a:gd name="T5" fmla="*/ 126 h 845"/>
                <a:gd name="T6" fmla="*/ 142 w 382"/>
                <a:gd name="T7" fmla="*/ 62 h 845"/>
                <a:gd name="T8" fmla="*/ 146 w 382"/>
                <a:gd name="T9" fmla="*/ 26 h 845"/>
                <a:gd name="T10" fmla="*/ 161 w 382"/>
                <a:gd name="T11" fmla="*/ 48 h 845"/>
                <a:gd name="T12" fmla="*/ 197 w 382"/>
                <a:gd name="T13" fmla="*/ 158 h 845"/>
                <a:gd name="T14" fmla="*/ 196 w 382"/>
                <a:gd name="T15" fmla="*/ 170 h 845"/>
                <a:gd name="T16" fmla="*/ 233 w 382"/>
                <a:gd name="T17" fmla="*/ 153 h 845"/>
                <a:gd name="T18" fmla="*/ 237 w 382"/>
                <a:gd name="T19" fmla="*/ 125 h 845"/>
                <a:gd name="T20" fmla="*/ 265 w 382"/>
                <a:gd name="T21" fmla="*/ 22 h 845"/>
                <a:gd name="T22" fmla="*/ 273 w 382"/>
                <a:gd name="T23" fmla="*/ 32 h 845"/>
                <a:gd name="T24" fmla="*/ 279 w 382"/>
                <a:gd name="T25" fmla="*/ 103 h 845"/>
                <a:gd name="T26" fmla="*/ 292 w 382"/>
                <a:gd name="T27" fmla="*/ 200 h 845"/>
                <a:gd name="T28" fmla="*/ 270 w 382"/>
                <a:gd name="T29" fmla="*/ 183 h 845"/>
                <a:gd name="T30" fmla="*/ 286 w 382"/>
                <a:gd name="T31" fmla="*/ 216 h 845"/>
                <a:gd name="T32" fmla="*/ 282 w 382"/>
                <a:gd name="T33" fmla="*/ 212 h 845"/>
                <a:gd name="T34" fmla="*/ 307 w 382"/>
                <a:gd name="T35" fmla="*/ 208 h 845"/>
                <a:gd name="T36" fmla="*/ 364 w 382"/>
                <a:gd name="T37" fmla="*/ 149 h 845"/>
                <a:gd name="T38" fmla="*/ 364 w 382"/>
                <a:gd name="T39" fmla="*/ 162 h 845"/>
                <a:gd name="T40" fmla="*/ 305 w 382"/>
                <a:gd name="T41" fmla="*/ 266 h 845"/>
                <a:gd name="T42" fmla="*/ 309 w 382"/>
                <a:gd name="T43" fmla="*/ 290 h 845"/>
                <a:gd name="T44" fmla="*/ 309 w 382"/>
                <a:gd name="T45" fmla="*/ 352 h 845"/>
                <a:gd name="T46" fmla="*/ 347 w 382"/>
                <a:gd name="T47" fmla="*/ 478 h 845"/>
                <a:gd name="T48" fmla="*/ 323 w 382"/>
                <a:gd name="T49" fmla="*/ 387 h 845"/>
                <a:gd name="T50" fmla="*/ 314 w 382"/>
                <a:gd name="T51" fmla="*/ 283 h 845"/>
                <a:gd name="T52" fmla="*/ 374 w 382"/>
                <a:gd name="T53" fmla="*/ 192 h 845"/>
                <a:gd name="T54" fmla="*/ 356 w 382"/>
                <a:gd name="T55" fmla="*/ 140 h 845"/>
                <a:gd name="T56" fmla="*/ 300 w 382"/>
                <a:gd name="T57" fmla="*/ 193 h 845"/>
                <a:gd name="T58" fmla="*/ 290 w 382"/>
                <a:gd name="T59" fmla="*/ 187 h 845"/>
                <a:gd name="T60" fmla="*/ 294 w 382"/>
                <a:gd name="T61" fmla="*/ 126 h 845"/>
                <a:gd name="T62" fmla="*/ 282 w 382"/>
                <a:gd name="T63" fmla="*/ 16 h 845"/>
                <a:gd name="T64" fmla="*/ 249 w 382"/>
                <a:gd name="T65" fmla="*/ 23 h 845"/>
                <a:gd name="T66" fmla="*/ 216 w 382"/>
                <a:gd name="T67" fmla="*/ 165 h 845"/>
                <a:gd name="T68" fmla="*/ 193 w 382"/>
                <a:gd name="T69" fmla="*/ 136 h 845"/>
                <a:gd name="T70" fmla="*/ 162 w 382"/>
                <a:gd name="T71" fmla="*/ 21 h 845"/>
                <a:gd name="T72" fmla="*/ 135 w 382"/>
                <a:gd name="T73" fmla="*/ 16 h 845"/>
                <a:gd name="T74" fmla="*/ 119 w 382"/>
                <a:gd name="T75" fmla="*/ 57 h 845"/>
                <a:gd name="T76" fmla="*/ 140 w 382"/>
                <a:gd name="T77" fmla="*/ 153 h 845"/>
                <a:gd name="T78" fmla="*/ 117 w 382"/>
                <a:gd name="T79" fmla="*/ 134 h 845"/>
                <a:gd name="T80" fmla="*/ 50 w 382"/>
                <a:gd name="T81" fmla="*/ 69 h 845"/>
                <a:gd name="T82" fmla="*/ 50 w 382"/>
                <a:gd name="T83" fmla="*/ 109 h 845"/>
                <a:gd name="T84" fmla="*/ 107 w 382"/>
                <a:gd name="T85" fmla="*/ 238 h 845"/>
                <a:gd name="T86" fmla="*/ 105 w 382"/>
                <a:gd name="T87" fmla="*/ 245 h 845"/>
                <a:gd name="T88" fmla="*/ 4 w 382"/>
                <a:gd name="T89" fmla="*/ 231 h 845"/>
                <a:gd name="T90" fmla="*/ 66 w 382"/>
                <a:gd name="T91" fmla="*/ 286 h 845"/>
                <a:gd name="T92" fmla="*/ 122 w 382"/>
                <a:gd name="T93" fmla="*/ 309 h 845"/>
                <a:gd name="T94" fmla="*/ 208 w 382"/>
                <a:gd name="T95" fmla="*/ 568 h 845"/>
                <a:gd name="T96" fmla="*/ 253 w 382"/>
                <a:gd name="T97" fmla="*/ 830 h 845"/>
                <a:gd name="T98" fmla="*/ 255 w 382"/>
                <a:gd name="T99" fmla="*/ 710 h 845"/>
                <a:gd name="T100" fmla="*/ 233 w 382"/>
                <a:gd name="T101" fmla="*/ 591 h 845"/>
                <a:gd name="T102" fmla="*/ 154 w 382"/>
                <a:gd name="T103" fmla="*/ 359 h 845"/>
                <a:gd name="T104" fmla="*/ 128 w 382"/>
                <a:gd name="T105" fmla="*/ 302 h 845"/>
                <a:gd name="T106" fmla="*/ 60 w 382"/>
                <a:gd name="T107" fmla="*/ 268 h 845"/>
                <a:gd name="T108" fmla="*/ 27 w 382"/>
                <a:gd name="T109" fmla="*/ 241 h 845"/>
                <a:gd name="T110" fmla="*/ 44 w 382"/>
                <a:gd name="T111" fmla="*/ 243 h 845"/>
                <a:gd name="T112" fmla="*/ 107 w 382"/>
                <a:gd name="T113" fmla="*/ 259 h 845"/>
                <a:gd name="T114" fmla="*/ 98 w 382"/>
                <a:gd name="T115" fmla="*/ 200 h 845"/>
                <a:gd name="T116" fmla="*/ 76 w 382"/>
                <a:gd name="T117" fmla="*/ 138 h 845"/>
                <a:gd name="T118" fmla="*/ 66 w 382"/>
                <a:gd name="T119" fmla="*/ 96 h 845"/>
                <a:gd name="T120" fmla="*/ 77 w 382"/>
                <a:gd name="T121" fmla="*/ 100 h 845"/>
                <a:gd name="T122" fmla="*/ 143 w 382"/>
                <a:gd name="T123" fmla="*/ 93 h 845"/>
                <a:gd name="T124" fmla="*/ 322 w 382"/>
                <a:gd name="T125" fmla="*/ 368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2" h="845">
                  <a:moveTo>
                    <a:pt x="99" y="135"/>
                  </a:moveTo>
                  <a:cubicBezTo>
                    <a:pt x="104" y="146"/>
                    <a:pt x="104" y="146"/>
                    <a:pt x="104" y="146"/>
                  </a:cubicBezTo>
                  <a:cubicBezTo>
                    <a:pt x="95" y="135"/>
                    <a:pt x="90" y="126"/>
                    <a:pt x="94" y="136"/>
                  </a:cubicBezTo>
                  <a:cubicBezTo>
                    <a:pt x="95" y="136"/>
                    <a:pt x="97" y="138"/>
                    <a:pt x="100" y="142"/>
                  </a:cubicBezTo>
                  <a:cubicBezTo>
                    <a:pt x="101" y="143"/>
                    <a:pt x="101" y="144"/>
                    <a:pt x="102" y="145"/>
                  </a:cubicBezTo>
                  <a:cubicBezTo>
                    <a:pt x="102" y="145"/>
                    <a:pt x="103" y="146"/>
                    <a:pt x="103" y="146"/>
                  </a:cubicBezTo>
                  <a:cubicBezTo>
                    <a:pt x="104" y="147"/>
                    <a:pt x="104" y="148"/>
                    <a:pt x="105" y="149"/>
                  </a:cubicBezTo>
                  <a:cubicBezTo>
                    <a:pt x="107" y="153"/>
                    <a:pt x="110" y="158"/>
                    <a:pt x="113" y="162"/>
                  </a:cubicBezTo>
                  <a:cubicBezTo>
                    <a:pt x="118" y="171"/>
                    <a:pt x="123" y="179"/>
                    <a:pt x="127" y="184"/>
                  </a:cubicBezTo>
                  <a:cubicBezTo>
                    <a:pt x="129" y="186"/>
                    <a:pt x="130" y="188"/>
                    <a:pt x="132" y="188"/>
                  </a:cubicBezTo>
                  <a:cubicBezTo>
                    <a:pt x="133" y="189"/>
                    <a:pt x="133" y="189"/>
                    <a:pt x="133" y="187"/>
                  </a:cubicBezTo>
                  <a:cubicBezTo>
                    <a:pt x="135" y="190"/>
                    <a:pt x="137" y="193"/>
                    <a:pt x="139" y="196"/>
                  </a:cubicBezTo>
                  <a:cubicBezTo>
                    <a:pt x="138" y="194"/>
                    <a:pt x="137" y="195"/>
                    <a:pt x="136" y="193"/>
                  </a:cubicBezTo>
                  <a:cubicBezTo>
                    <a:pt x="142" y="201"/>
                    <a:pt x="143" y="201"/>
                    <a:pt x="145" y="202"/>
                  </a:cubicBezTo>
                  <a:cubicBezTo>
                    <a:pt x="146" y="202"/>
                    <a:pt x="147" y="202"/>
                    <a:pt x="148" y="202"/>
                  </a:cubicBezTo>
                  <a:cubicBezTo>
                    <a:pt x="149" y="203"/>
                    <a:pt x="150" y="203"/>
                    <a:pt x="151" y="204"/>
                  </a:cubicBezTo>
                  <a:cubicBezTo>
                    <a:pt x="152" y="205"/>
                    <a:pt x="153" y="206"/>
                    <a:pt x="155" y="208"/>
                  </a:cubicBezTo>
                  <a:cubicBezTo>
                    <a:pt x="156" y="208"/>
                    <a:pt x="156" y="207"/>
                    <a:pt x="156" y="206"/>
                  </a:cubicBezTo>
                  <a:cubicBezTo>
                    <a:pt x="156" y="205"/>
                    <a:pt x="156" y="204"/>
                    <a:pt x="156" y="203"/>
                  </a:cubicBezTo>
                  <a:cubicBezTo>
                    <a:pt x="157" y="196"/>
                    <a:pt x="158" y="192"/>
                    <a:pt x="158" y="199"/>
                  </a:cubicBezTo>
                  <a:cubicBezTo>
                    <a:pt x="159" y="192"/>
                    <a:pt x="159" y="186"/>
                    <a:pt x="158" y="180"/>
                  </a:cubicBezTo>
                  <a:cubicBezTo>
                    <a:pt x="158" y="178"/>
                    <a:pt x="159" y="177"/>
                    <a:pt x="159" y="178"/>
                  </a:cubicBezTo>
                  <a:cubicBezTo>
                    <a:pt x="159" y="179"/>
                    <a:pt x="159" y="181"/>
                    <a:pt x="159" y="183"/>
                  </a:cubicBezTo>
                  <a:cubicBezTo>
                    <a:pt x="159" y="175"/>
                    <a:pt x="159" y="164"/>
                    <a:pt x="156" y="153"/>
                  </a:cubicBezTo>
                  <a:cubicBezTo>
                    <a:pt x="157" y="154"/>
                    <a:pt x="157" y="154"/>
                    <a:pt x="157" y="154"/>
                  </a:cubicBezTo>
                  <a:cubicBezTo>
                    <a:pt x="156" y="151"/>
                    <a:pt x="154" y="147"/>
                    <a:pt x="153" y="143"/>
                  </a:cubicBezTo>
                  <a:cubicBezTo>
                    <a:pt x="152" y="139"/>
                    <a:pt x="150" y="135"/>
                    <a:pt x="149" y="132"/>
                  </a:cubicBezTo>
                  <a:cubicBezTo>
                    <a:pt x="148" y="124"/>
                    <a:pt x="151" y="136"/>
                    <a:pt x="151" y="134"/>
                  </a:cubicBezTo>
                  <a:cubicBezTo>
                    <a:pt x="150" y="130"/>
                    <a:pt x="150" y="130"/>
                    <a:pt x="150" y="130"/>
                  </a:cubicBezTo>
                  <a:cubicBezTo>
                    <a:pt x="149" y="128"/>
                    <a:pt x="149" y="127"/>
                    <a:pt x="148" y="126"/>
                  </a:cubicBezTo>
                  <a:cubicBezTo>
                    <a:pt x="146" y="120"/>
                    <a:pt x="146" y="120"/>
                    <a:pt x="146" y="120"/>
                  </a:cubicBezTo>
                  <a:cubicBezTo>
                    <a:pt x="146" y="117"/>
                    <a:pt x="147" y="118"/>
                    <a:pt x="149" y="121"/>
                  </a:cubicBezTo>
                  <a:cubicBezTo>
                    <a:pt x="149" y="122"/>
                    <a:pt x="150" y="124"/>
                    <a:pt x="151" y="126"/>
                  </a:cubicBezTo>
                  <a:cubicBezTo>
                    <a:pt x="151" y="130"/>
                    <a:pt x="152" y="133"/>
                    <a:pt x="153" y="136"/>
                  </a:cubicBezTo>
                  <a:cubicBezTo>
                    <a:pt x="153" y="132"/>
                    <a:pt x="153" y="128"/>
                    <a:pt x="153" y="125"/>
                  </a:cubicBezTo>
                  <a:cubicBezTo>
                    <a:pt x="152" y="124"/>
                    <a:pt x="152" y="122"/>
                    <a:pt x="151" y="120"/>
                  </a:cubicBezTo>
                  <a:cubicBezTo>
                    <a:pt x="149" y="116"/>
                    <a:pt x="147" y="110"/>
                    <a:pt x="146" y="97"/>
                  </a:cubicBezTo>
                  <a:cubicBezTo>
                    <a:pt x="149" y="109"/>
                    <a:pt x="149" y="109"/>
                    <a:pt x="149" y="109"/>
                  </a:cubicBezTo>
                  <a:cubicBezTo>
                    <a:pt x="150" y="101"/>
                    <a:pt x="147" y="92"/>
                    <a:pt x="147" y="79"/>
                  </a:cubicBezTo>
                  <a:cubicBezTo>
                    <a:pt x="146" y="81"/>
                    <a:pt x="146" y="87"/>
                    <a:pt x="146" y="92"/>
                  </a:cubicBezTo>
                  <a:cubicBezTo>
                    <a:pt x="146" y="96"/>
                    <a:pt x="145" y="99"/>
                    <a:pt x="143" y="93"/>
                  </a:cubicBezTo>
                  <a:cubicBezTo>
                    <a:pt x="143" y="89"/>
                    <a:pt x="142" y="84"/>
                    <a:pt x="140" y="77"/>
                  </a:cubicBezTo>
                  <a:cubicBezTo>
                    <a:pt x="141" y="77"/>
                    <a:pt x="140" y="70"/>
                    <a:pt x="139" y="61"/>
                  </a:cubicBezTo>
                  <a:cubicBezTo>
                    <a:pt x="142" y="62"/>
                    <a:pt x="142" y="62"/>
                    <a:pt x="142" y="62"/>
                  </a:cubicBezTo>
                  <a:cubicBezTo>
                    <a:pt x="141" y="57"/>
                    <a:pt x="141" y="55"/>
                    <a:pt x="140" y="54"/>
                  </a:cubicBezTo>
                  <a:cubicBezTo>
                    <a:pt x="139" y="52"/>
                    <a:pt x="139" y="51"/>
                    <a:pt x="138" y="48"/>
                  </a:cubicBezTo>
                  <a:cubicBezTo>
                    <a:pt x="139" y="43"/>
                    <a:pt x="140" y="41"/>
                    <a:pt x="141" y="39"/>
                  </a:cubicBezTo>
                  <a:cubicBezTo>
                    <a:pt x="142" y="37"/>
                    <a:pt x="143" y="36"/>
                    <a:pt x="144" y="36"/>
                  </a:cubicBezTo>
                  <a:cubicBezTo>
                    <a:pt x="144" y="35"/>
                    <a:pt x="145" y="35"/>
                    <a:pt x="145" y="35"/>
                  </a:cubicBezTo>
                  <a:cubicBezTo>
                    <a:pt x="145" y="35"/>
                    <a:pt x="145" y="35"/>
                    <a:pt x="145" y="35"/>
                  </a:cubicBezTo>
                  <a:cubicBezTo>
                    <a:pt x="145" y="34"/>
                    <a:pt x="145" y="34"/>
                    <a:pt x="144" y="34"/>
                  </a:cubicBezTo>
                  <a:cubicBezTo>
                    <a:pt x="144" y="34"/>
                    <a:pt x="144" y="34"/>
                    <a:pt x="143" y="34"/>
                  </a:cubicBezTo>
                  <a:cubicBezTo>
                    <a:pt x="142" y="34"/>
                    <a:pt x="141" y="35"/>
                    <a:pt x="142" y="31"/>
                  </a:cubicBezTo>
                  <a:cubicBezTo>
                    <a:pt x="143" y="30"/>
                    <a:pt x="144" y="29"/>
                    <a:pt x="145" y="28"/>
                  </a:cubicBezTo>
                  <a:cubicBezTo>
                    <a:pt x="145" y="27"/>
                    <a:pt x="145" y="26"/>
                    <a:pt x="146" y="26"/>
                  </a:cubicBezTo>
                  <a:cubicBezTo>
                    <a:pt x="147" y="25"/>
                    <a:pt x="147" y="25"/>
                    <a:pt x="147" y="25"/>
                  </a:cubicBezTo>
                  <a:cubicBezTo>
                    <a:pt x="147" y="24"/>
                    <a:pt x="147" y="24"/>
                    <a:pt x="147" y="24"/>
                  </a:cubicBezTo>
                  <a:cubicBezTo>
                    <a:pt x="149" y="25"/>
                    <a:pt x="150" y="27"/>
                    <a:pt x="152" y="29"/>
                  </a:cubicBezTo>
                  <a:cubicBezTo>
                    <a:pt x="153" y="32"/>
                    <a:pt x="153" y="32"/>
                    <a:pt x="152" y="32"/>
                  </a:cubicBezTo>
                  <a:cubicBezTo>
                    <a:pt x="152" y="31"/>
                    <a:pt x="151" y="31"/>
                    <a:pt x="151" y="32"/>
                  </a:cubicBezTo>
                  <a:cubicBezTo>
                    <a:pt x="152" y="32"/>
                    <a:pt x="152" y="33"/>
                    <a:pt x="153" y="33"/>
                  </a:cubicBezTo>
                  <a:cubicBezTo>
                    <a:pt x="153" y="33"/>
                    <a:pt x="153" y="33"/>
                    <a:pt x="153" y="33"/>
                  </a:cubicBezTo>
                  <a:cubicBezTo>
                    <a:pt x="154" y="34"/>
                    <a:pt x="154" y="34"/>
                    <a:pt x="154" y="34"/>
                  </a:cubicBezTo>
                  <a:cubicBezTo>
                    <a:pt x="154" y="35"/>
                    <a:pt x="155" y="35"/>
                    <a:pt x="155" y="36"/>
                  </a:cubicBezTo>
                  <a:cubicBezTo>
                    <a:pt x="156" y="38"/>
                    <a:pt x="155" y="37"/>
                    <a:pt x="154" y="37"/>
                  </a:cubicBezTo>
                  <a:cubicBezTo>
                    <a:pt x="158" y="44"/>
                    <a:pt x="157" y="37"/>
                    <a:pt x="161" y="48"/>
                  </a:cubicBezTo>
                  <a:cubicBezTo>
                    <a:pt x="163" y="49"/>
                    <a:pt x="164" y="55"/>
                    <a:pt x="165" y="62"/>
                  </a:cubicBezTo>
                  <a:cubicBezTo>
                    <a:pt x="166" y="70"/>
                    <a:pt x="167" y="79"/>
                    <a:pt x="170" y="86"/>
                  </a:cubicBezTo>
                  <a:cubicBezTo>
                    <a:pt x="170" y="89"/>
                    <a:pt x="168" y="84"/>
                    <a:pt x="167" y="86"/>
                  </a:cubicBezTo>
                  <a:cubicBezTo>
                    <a:pt x="173" y="105"/>
                    <a:pt x="172" y="102"/>
                    <a:pt x="179" y="118"/>
                  </a:cubicBezTo>
                  <a:cubicBezTo>
                    <a:pt x="179" y="123"/>
                    <a:pt x="180" y="128"/>
                    <a:pt x="181" y="133"/>
                  </a:cubicBezTo>
                  <a:cubicBezTo>
                    <a:pt x="180" y="122"/>
                    <a:pt x="185" y="135"/>
                    <a:pt x="191" y="145"/>
                  </a:cubicBezTo>
                  <a:cubicBezTo>
                    <a:pt x="191" y="141"/>
                    <a:pt x="191" y="138"/>
                    <a:pt x="190" y="136"/>
                  </a:cubicBezTo>
                  <a:cubicBezTo>
                    <a:pt x="193" y="141"/>
                    <a:pt x="195" y="147"/>
                    <a:pt x="198" y="152"/>
                  </a:cubicBezTo>
                  <a:cubicBezTo>
                    <a:pt x="199" y="154"/>
                    <a:pt x="197" y="153"/>
                    <a:pt x="195" y="151"/>
                  </a:cubicBezTo>
                  <a:cubicBezTo>
                    <a:pt x="196" y="152"/>
                    <a:pt x="197" y="153"/>
                    <a:pt x="197" y="154"/>
                  </a:cubicBezTo>
                  <a:cubicBezTo>
                    <a:pt x="198" y="157"/>
                    <a:pt x="198" y="158"/>
                    <a:pt x="197" y="158"/>
                  </a:cubicBezTo>
                  <a:cubicBezTo>
                    <a:pt x="196" y="157"/>
                    <a:pt x="195" y="156"/>
                    <a:pt x="193" y="154"/>
                  </a:cubicBezTo>
                  <a:cubicBezTo>
                    <a:pt x="192" y="152"/>
                    <a:pt x="192" y="149"/>
                    <a:pt x="192" y="147"/>
                  </a:cubicBezTo>
                  <a:cubicBezTo>
                    <a:pt x="189" y="143"/>
                    <a:pt x="185" y="140"/>
                    <a:pt x="184" y="141"/>
                  </a:cubicBezTo>
                  <a:cubicBezTo>
                    <a:pt x="185" y="142"/>
                    <a:pt x="186" y="144"/>
                    <a:pt x="187" y="147"/>
                  </a:cubicBezTo>
                  <a:cubicBezTo>
                    <a:pt x="186" y="146"/>
                    <a:pt x="186" y="145"/>
                    <a:pt x="186" y="146"/>
                  </a:cubicBezTo>
                  <a:cubicBezTo>
                    <a:pt x="186" y="146"/>
                    <a:pt x="187" y="148"/>
                    <a:pt x="189" y="151"/>
                  </a:cubicBezTo>
                  <a:cubicBezTo>
                    <a:pt x="188" y="153"/>
                    <a:pt x="188" y="154"/>
                    <a:pt x="188" y="156"/>
                  </a:cubicBezTo>
                  <a:cubicBezTo>
                    <a:pt x="189" y="157"/>
                    <a:pt x="189" y="157"/>
                    <a:pt x="189" y="157"/>
                  </a:cubicBezTo>
                  <a:cubicBezTo>
                    <a:pt x="190" y="159"/>
                    <a:pt x="191" y="161"/>
                    <a:pt x="192" y="163"/>
                  </a:cubicBezTo>
                  <a:cubicBezTo>
                    <a:pt x="192" y="163"/>
                    <a:pt x="193" y="165"/>
                    <a:pt x="194" y="166"/>
                  </a:cubicBezTo>
                  <a:cubicBezTo>
                    <a:pt x="196" y="170"/>
                    <a:pt x="196" y="170"/>
                    <a:pt x="196" y="170"/>
                  </a:cubicBezTo>
                  <a:cubicBezTo>
                    <a:pt x="199" y="175"/>
                    <a:pt x="203" y="180"/>
                    <a:pt x="207" y="184"/>
                  </a:cubicBezTo>
                  <a:cubicBezTo>
                    <a:pt x="210" y="187"/>
                    <a:pt x="214" y="188"/>
                    <a:pt x="217" y="190"/>
                  </a:cubicBezTo>
                  <a:cubicBezTo>
                    <a:pt x="218" y="191"/>
                    <a:pt x="220" y="192"/>
                    <a:pt x="221" y="192"/>
                  </a:cubicBezTo>
                  <a:cubicBezTo>
                    <a:pt x="224" y="193"/>
                    <a:pt x="224" y="193"/>
                    <a:pt x="224" y="193"/>
                  </a:cubicBezTo>
                  <a:cubicBezTo>
                    <a:pt x="224" y="194"/>
                    <a:pt x="224" y="194"/>
                    <a:pt x="225" y="194"/>
                  </a:cubicBezTo>
                  <a:cubicBezTo>
                    <a:pt x="225" y="193"/>
                    <a:pt x="225" y="193"/>
                    <a:pt x="225" y="193"/>
                  </a:cubicBezTo>
                  <a:cubicBezTo>
                    <a:pt x="227" y="184"/>
                    <a:pt x="228" y="177"/>
                    <a:pt x="228" y="168"/>
                  </a:cubicBezTo>
                  <a:cubicBezTo>
                    <a:pt x="228" y="164"/>
                    <a:pt x="229" y="160"/>
                    <a:pt x="229" y="156"/>
                  </a:cubicBezTo>
                  <a:cubicBezTo>
                    <a:pt x="229" y="152"/>
                    <a:pt x="229" y="148"/>
                    <a:pt x="229" y="144"/>
                  </a:cubicBezTo>
                  <a:cubicBezTo>
                    <a:pt x="231" y="151"/>
                    <a:pt x="232" y="145"/>
                    <a:pt x="235" y="146"/>
                  </a:cubicBezTo>
                  <a:cubicBezTo>
                    <a:pt x="234" y="148"/>
                    <a:pt x="234" y="150"/>
                    <a:pt x="233" y="153"/>
                  </a:cubicBezTo>
                  <a:cubicBezTo>
                    <a:pt x="233" y="154"/>
                    <a:pt x="233" y="156"/>
                    <a:pt x="233" y="157"/>
                  </a:cubicBezTo>
                  <a:cubicBezTo>
                    <a:pt x="233" y="159"/>
                    <a:pt x="233" y="161"/>
                    <a:pt x="233" y="164"/>
                  </a:cubicBezTo>
                  <a:cubicBezTo>
                    <a:pt x="232" y="172"/>
                    <a:pt x="230" y="182"/>
                    <a:pt x="228" y="191"/>
                  </a:cubicBezTo>
                  <a:cubicBezTo>
                    <a:pt x="230" y="182"/>
                    <a:pt x="231" y="185"/>
                    <a:pt x="230" y="189"/>
                  </a:cubicBezTo>
                  <a:cubicBezTo>
                    <a:pt x="231" y="182"/>
                    <a:pt x="233" y="176"/>
                    <a:pt x="233" y="170"/>
                  </a:cubicBezTo>
                  <a:cubicBezTo>
                    <a:pt x="234" y="167"/>
                    <a:pt x="234" y="164"/>
                    <a:pt x="234" y="160"/>
                  </a:cubicBezTo>
                  <a:cubicBezTo>
                    <a:pt x="234" y="156"/>
                    <a:pt x="234" y="156"/>
                    <a:pt x="234" y="156"/>
                  </a:cubicBezTo>
                  <a:cubicBezTo>
                    <a:pt x="234" y="152"/>
                    <a:pt x="234" y="152"/>
                    <a:pt x="234" y="152"/>
                  </a:cubicBezTo>
                  <a:cubicBezTo>
                    <a:pt x="236" y="153"/>
                    <a:pt x="236" y="147"/>
                    <a:pt x="238" y="140"/>
                  </a:cubicBezTo>
                  <a:cubicBezTo>
                    <a:pt x="233" y="145"/>
                    <a:pt x="237" y="121"/>
                    <a:pt x="236" y="110"/>
                  </a:cubicBezTo>
                  <a:cubicBezTo>
                    <a:pt x="238" y="110"/>
                    <a:pt x="239" y="112"/>
                    <a:pt x="237" y="125"/>
                  </a:cubicBezTo>
                  <a:cubicBezTo>
                    <a:pt x="242" y="111"/>
                    <a:pt x="234" y="107"/>
                    <a:pt x="238" y="93"/>
                  </a:cubicBezTo>
                  <a:cubicBezTo>
                    <a:pt x="238" y="96"/>
                    <a:pt x="238" y="98"/>
                    <a:pt x="238" y="99"/>
                  </a:cubicBezTo>
                  <a:cubicBezTo>
                    <a:pt x="238" y="92"/>
                    <a:pt x="241" y="75"/>
                    <a:pt x="242" y="79"/>
                  </a:cubicBezTo>
                  <a:cubicBezTo>
                    <a:pt x="241" y="82"/>
                    <a:pt x="241" y="82"/>
                    <a:pt x="241" y="82"/>
                  </a:cubicBezTo>
                  <a:cubicBezTo>
                    <a:pt x="243" y="72"/>
                    <a:pt x="246" y="57"/>
                    <a:pt x="250" y="45"/>
                  </a:cubicBezTo>
                  <a:cubicBezTo>
                    <a:pt x="252" y="39"/>
                    <a:pt x="255" y="34"/>
                    <a:pt x="257" y="30"/>
                  </a:cubicBezTo>
                  <a:cubicBezTo>
                    <a:pt x="258" y="28"/>
                    <a:pt x="259" y="27"/>
                    <a:pt x="259" y="26"/>
                  </a:cubicBezTo>
                  <a:cubicBezTo>
                    <a:pt x="260" y="25"/>
                    <a:pt x="260" y="24"/>
                    <a:pt x="260" y="24"/>
                  </a:cubicBezTo>
                  <a:cubicBezTo>
                    <a:pt x="260" y="24"/>
                    <a:pt x="260" y="25"/>
                    <a:pt x="261" y="26"/>
                  </a:cubicBezTo>
                  <a:cubicBezTo>
                    <a:pt x="261" y="28"/>
                    <a:pt x="261" y="29"/>
                    <a:pt x="261" y="29"/>
                  </a:cubicBezTo>
                  <a:cubicBezTo>
                    <a:pt x="262" y="27"/>
                    <a:pt x="263" y="25"/>
                    <a:pt x="265" y="22"/>
                  </a:cubicBezTo>
                  <a:cubicBezTo>
                    <a:pt x="266" y="21"/>
                    <a:pt x="267" y="19"/>
                    <a:pt x="269" y="18"/>
                  </a:cubicBezTo>
                  <a:cubicBezTo>
                    <a:pt x="271" y="16"/>
                    <a:pt x="271" y="16"/>
                    <a:pt x="271" y="16"/>
                  </a:cubicBezTo>
                  <a:cubicBezTo>
                    <a:pt x="273" y="15"/>
                    <a:pt x="273" y="15"/>
                    <a:pt x="273" y="15"/>
                  </a:cubicBezTo>
                  <a:cubicBezTo>
                    <a:pt x="273" y="15"/>
                    <a:pt x="273" y="15"/>
                    <a:pt x="273" y="15"/>
                  </a:cubicBezTo>
                  <a:cubicBezTo>
                    <a:pt x="273" y="15"/>
                    <a:pt x="273" y="15"/>
                    <a:pt x="273" y="15"/>
                  </a:cubicBezTo>
                  <a:cubicBezTo>
                    <a:pt x="274" y="15"/>
                    <a:pt x="274" y="15"/>
                    <a:pt x="274" y="15"/>
                  </a:cubicBezTo>
                  <a:cubicBezTo>
                    <a:pt x="275" y="16"/>
                    <a:pt x="277" y="18"/>
                    <a:pt x="278" y="19"/>
                  </a:cubicBezTo>
                  <a:cubicBezTo>
                    <a:pt x="280" y="21"/>
                    <a:pt x="282" y="23"/>
                    <a:pt x="283" y="26"/>
                  </a:cubicBezTo>
                  <a:cubicBezTo>
                    <a:pt x="282" y="25"/>
                    <a:pt x="280" y="28"/>
                    <a:pt x="278" y="29"/>
                  </a:cubicBezTo>
                  <a:cubicBezTo>
                    <a:pt x="276" y="31"/>
                    <a:pt x="274" y="30"/>
                    <a:pt x="272" y="28"/>
                  </a:cubicBezTo>
                  <a:cubicBezTo>
                    <a:pt x="272" y="29"/>
                    <a:pt x="272" y="30"/>
                    <a:pt x="273" y="32"/>
                  </a:cubicBezTo>
                  <a:cubicBezTo>
                    <a:pt x="274" y="34"/>
                    <a:pt x="275" y="38"/>
                    <a:pt x="277" y="42"/>
                  </a:cubicBezTo>
                  <a:cubicBezTo>
                    <a:pt x="276" y="39"/>
                    <a:pt x="279" y="33"/>
                    <a:pt x="280" y="37"/>
                  </a:cubicBezTo>
                  <a:cubicBezTo>
                    <a:pt x="280" y="40"/>
                    <a:pt x="280" y="43"/>
                    <a:pt x="280" y="44"/>
                  </a:cubicBezTo>
                  <a:cubicBezTo>
                    <a:pt x="280" y="46"/>
                    <a:pt x="280" y="47"/>
                    <a:pt x="280" y="48"/>
                  </a:cubicBezTo>
                  <a:cubicBezTo>
                    <a:pt x="280" y="51"/>
                    <a:pt x="280" y="53"/>
                    <a:pt x="279" y="61"/>
                  </a:cubicBezTo>
                  <a:cubicBezTo>
                    <a:pt x="279" y="56"/>
                    <a:pt x="285" y="61"/>
                    <a:pt x="285" y="69"/>
                  </a:cubicBezTo>
                  <a:cubicBezTo>
                    <a:pt x="284" y="68"/>
                    <a:pt x="280" y="70"/>
                    <a:pt x="279" y="67"/>
                  </a:cubicBezTo>
                  <a:cubicBezTo>
                    <a:pt x="281" y="73"/>
                    <a:pt x="283" y="80"/>
                    <a:pt x="284" y="86"/>
                  </a:cubicBezTo>
                  <a:cubicBezTo>
                    <a:pt x="283" y="81"/>
                    <a:pt x="280" y="85"/>
                    <a:pt x="279" y="90"/>
                  </a:cubicBezTo>
                  <a:cubicBezTo>
                    <a:pt x="280" y="88"/>
                    <a:pt x="277" y="106"/>
                    <a:pt x="277" y="112"/>
                  </a:cubicBezTo>
                  <a:cubicBezTo>
                    <a:pt x="279" y="103"/>
                    <a:pt x="279" y="103"/>
                    <a:pt x="279" y="103"/>
                  </a:cubicBezTo>
                  <a:cubicBezTo>
                    <a:pt x="276" y="125"/>
                    <a:pt x="283" y="126"/>
                    <a:pt x="281" y="148"/>
                  </a:cubicBezTo>
                  <a:cubicBezTo>
                    <a:pt x="280" y="145"/>
                    <a:pt x="276" y="141"/>
                    <a:pt x="274" y="152"/>
                  </a:cubicBezTo>
                  <a:cubicBezTo>
                    <a:pt x="275" y="155"/>
                    <a:pt x="278" y="161"/>
                    <a:pt x="280" y="168"/>
                  </a:cubicBezTo>
                  <a:cubicBezTo>
                    <a:pt x="282" y="172"/>
                    <a:pt x="283" y="176"/>
                    <a:pt x="284" y="181"/>
                  </a:cubicBezTo>
                  <a:cubicBezTo>
                    <a:pt x="285" y="183"/>
                    <a:pt x="286" y="185"/>
                    <a:pt x="286" y="187"/>
                  </a:cubicBezTo>
                  <a:cubicBezTo>
                    <a:pt x="287" y="189"/>
                    <a:pt x="287" y="190"/>
                    <a:pt x="288" y="192"/>
                  </a:cubicBezTo>
                  <a:cubicBezTo>
                    <a:pt x="287" y="193"/>
                    <a:pt x="287" y="194"/>
                    <a:pt x="287" y="195"/>
                  </a:cubicBezTo>
                  <a:cubicBezTo>
                    <a:pt x="288" y="197"/>
                    <a:pt x="288" y="199"/>
                    <a:pt x="289" y="201"/>
                  </a:cubicBezTo>
                  <a:cubicBezTo>
                    <a:pt x="289" y="201"/>
                    <a:pt x="289" y="201"/>
                    <a:pt x="289" y="201"/>
                  </a:cubicBezTo>
                  <a:cubicBezTo>
                    <a:pt x="290" y="201"/>
                    <a:pt x="290" y="201"/>
                    <a:pt x="290" y="201"/>
                  </a:cubicBezTo>
                  <a:cubicBezTo>
                    <a:pt x="292" y="200"/>
                    <a:pt x="292" y="200"/>
                    <a:pt x="292" y="200"/>
                  </a:cubicBezTo>
                  <a:cubicBezTo>
                    <a:pt x="292" y="200"/>
                    <a:pt x="291" y="201"/>
                    <a:pt x="291" y="201"/>
                  </a:cubicBezTo>
                  <a:cubicBezTo>
                    <a:pt x="290" y="201"/>
                    <a:pt x="290" y="202"/>
                    <a:pt x="289" y="202"/>
                  </a:cubicBezTo>
                  <a:cubicBezTo>
                    <a:pt x="289" y="202"/>
                    <a:pt x="289" y="202"/>
                    <a:pt x="289" y="202"/>
                  </a:cubicBezTo>
                  <a:cubicBezTo>
                    <a:pt x="289" y="202"/>
                    <a:pt x="288" y="202"/>
                    <a:pt x="288" y="202"/>
                  </a:cubicBezTo>
                  <a:cubicBezTo>
                    <a:pt x="287" y="201"/>
                    <a:pt x="286" y="200"/>
                    <a:pt x="284" y="198"/>
                  </a:cubicBezTo>
                  <a:cubicBezTo>
                    <a:pt x="282" y="195"/>
                    <a:pt x="281" y="192"/>
                    <a:pt x="279" y="187"/>
                  </a:cubicBezTo>
                  <a:cubicBezTo>
                    <a:pt x="276" y="179"/>
                    <a:pt x="274" y="170"/>
                    <a:pt x="273" y="164"/>
                  </a:cubicBezTo>
                  <a:cubicBezTo>
                    <a:pt x="273" y="168"/>
                    <a:pt x="272" y="168"/>
                    <a:pt x="272" y="170"/>
                  </a:cubicBezTo>
                  <a:cubicBezTo>
                    <a:pt x="272" y="171"/>
                    <a:pt x="272" y="172"/>
                    <a:pt x="272" y="179"/>
                  </a:cubicBezTo>
                  <a:cubicBezTo>
                    <a:pt x="271" y="184"/>
                    <a:pt x="270" y="172"/>
                    <a:pt x="270" y="168"/>
                  </a:cubicBezTo>
                  <a:cubicBezTo>
                    <a:pt x="270" y="173"/>
                    <a:pt x="269" y="178"/>
                    <a:pt x="270" y="183"/>
                  </a:cubicBezTo>
                  <a:cubicBezTo>
                    <a:pt x="270" y="187"/>
                    <a:pt x="270" y="187"/>
                    <a:pt x="270" y="187"/>
                  </a:cubicBezTo>
                  <a:cubicBezTo>
                    <a:pt x="270" y="193"/>
                    <a:pt x="270" y="193"/>
                    <a:pt x="270" y="193"/>
                  </a:cubicBezTo>
                  <a:cubicBezTo>
                    <a:pt x="271" y="197"/>
                    <a:pt x="271" y="201"/>
                    <a:pt x="272" y="205"/>
                  </a:cubicBezTo>
                  <a:cubicBezTo>
                    <a:pt x="273" y="203"/>
                    <a:pt x="276" y="212"/>
                    <a:pt x="278" y="219"/>
                  </a:cubicBezTo>
                  <a:cubicBezTo>
                    <a:pt x="279" y="219"/>
                    <a:pt x="279" y="219"/>
                    <a:pt x="279" y="219"/>
                  </a:cubicBezTo>
                  <a:cubicBezTo>
                    <a:pt x="280" y="220"/>
                    <a:pt x="280" y="219"/>
                    <a:pt x="281" y="219"/>
                  </a:cubicBezTo>
                  <a:cubicBezTo>
                    <a:pt x="282" y="219"/>
                    <a:pt x="283" y="219"/>
                    <a:pt x="284" y="218"/>
                  </a:cubicBezTo>
                  <a:cubicBezTo>
                    <a:pt x="286" y="218"/>
                    <a:pt x="287" y="217"/>
                    <a:pt x="289" y="217"/>
                  </a:cubicBezTo>
                  <a:cubicBezTo>
                    <a:pt x="292" y="215"/>
                    <a:pt x="293" y="215"/>
                    <a:pt x="293" y="214"/>
                  </a:cubicBezTo>
                  <a:cubicBezTo>
                    <a:pt x="290" y="215"/>
                    <a:pt x="290" y="215"/>
                    <a:pt x="290" y="215"/>
                  </a:cubicBezTo>
                  <a:cubicBezTo>
                    <a:pt x="286" y="216"/>
                    <a:pt x="286" y="216"/>
                    <a:pt x="286" y="216"/>
                  </a:cubicBezTo>
                  <a:cubicBezTo>
                    <a:pt x="282" y="217"/>
                    <a:pt x="282" y="217"/>
                    <a:pt x="282" y="217"/>
                  </a:cubicBezTo>
                  <a:cubicBezTo>
                    <a:pt x="281" y="218"/>
                    <a:pt x="281" y="218"/>
                    <a:pt x="281" y="218"/>
                  </a:cubicBezTo>
                  <a:cubicBezTo>
                    <a:pt x="280" y="218"/>
                    <a:pt x="280" y="218"/>
                    <a:pt x="279" y="218"/>
                  </a:cubicBezTo>
                  <a:cubicBezTo>
                    <a:pt x="278" y="213"/>
                    <a:pt x="276" y="208"/>
                    <a:pt x="275" y="203"/>
                  </a:cubicBezTo>
                  <a:cubicBezTo>
                    <a:pt x="273" y="195"/>
                    <a:pt x="273" y="195"/>
                    <a:pt x="273" y="195"/>
                  </a:cubicBezTo>
                  <a:cubicBezTo>
                    <a:pt x="273" y="194"/>
                    <a:pt x="272" y="193"/>
                    <a:pt x="272" y="191"/>
                  </a:cubicBezTo>
                  <a:cubicBezTo>
                    <a:pt x="272" y="189"/>
                    <a:pt x="272" y="189"/>
                    <a:pt x="272" y="189"/>
                  </a:cubicBezTo>
                  <a:cubicBezTo>
                    <a:pt x="272" y="188"/>
                    <a:pt x="272" y="188"/>
                    <a:pt x="272" y="188"/>
                  </a:cubicBezTo>
                  <a:cubicBezTo>
                    <a:pt x="272" y="187"/>
                    <a:pt x="273" y="188"/>
                    <a:pt x="273" y="189"/>
                  </a:cubicBezTo>
                  <a:cubicBezTo>
                    <a:pt x="274" y="190"/>
                    <a:pt x="275" y="192"/>
                    <a:pt x="276" y="195"/>
                  </a:cubicBezTo>
                  <a:cubicBezTo>
                    <a:pt x="277" y="199"/>
                    <a:pt x="280" y="205"/>
                    <a:pt x="282" y="212"/>
                  </a:cubicBezTo>
                  <a:cubicBezTo>
                    <a:pt x="283" y="213"/>
                    <a:pt x="283" y="213"/>
                    <a:pt x="283" y="213"/>
                  </a:cubicBezTo>
                  <a:cubicBezTo>
                    <a:pt x="283" y="213"/>
                    <a:pt x="284" y="213"/>
                    <a:pt x="284" y="212"/>
                  </a:cubicBezTo>
                  <a:cubicBezTo>
                    <a:pt x="285" y="212"/>
                    <a:pt x="286" y="212"/>
                    <a:pt x="287" y="212"/>
                  </a:cubicBezTo>
                  <a:cubicBezTo>
                    <a:pt x="288" y="211"/>
                    <a:pt x="290" y="211"/>
                    <a:pt x="292" y="210"/>
                  </a:cubicBezTo>
                  <a:cubicBezTo>
                    <a:pt x="293" y="210"/>
                    <a:pt x="295" y="209"/>
                    <a:pt x="296" y="208"/>
                  </a:cubicBezTo>
                  <a:cubicBezTo>
                    <a:pt x="298" y="208"/>
                    <a:pt x="299" y="207"/>
                    <a:pt x="301" y="206"/>
                  </a:cubicBezTo>
                  <a:cubicBezTo>
                    <a:pt x="304" y="205"/>
                    <a:pt x="303" y="207"/>
                    <a:pt x="302" y="209"/>
                  </a:cubicBezTo>
                  <a:cubicBezTo>
                    <a:pt x="300" y="211"/>
                    <a:pt x="297" y="214"/>
                    <a:pt x="298" y="214"/>
                  </a:cubicBezTo>
                  <a:cubicBezTo>
                    <a:pt x="299" y="213"/>
                    <a:pt x="301" y="212"/>
                    <a:pt x="303" y="210"/>
                  </a:cubicBezTo>
                  <a:cubicBezTo>
                    <a:pt x="304" y="210"/>
                    <a:pt x="304" y="210"/>
                    <a:pt x="305" y="209"/>
                  </a:cubicBezTo>
                  <a:cubicBezTo>
                    <a:pt x="306" y="209"/>
                    <a:pt x="306" y="208"/>
                    <a:pt x="307" y="208"/>
                  </a:cubicBezTo>
                  <a:cubicBezTo>
                    <a:pt x="308" y="206"/>
                    <a:pt x="310" y="205"/>
                    <a:pt x="311" y="204"/>
                  </a:cubicBezTo>
                  <a:cubicBezTo>
                    <a:pt x="315" y="200"/>
                    <a:pt x="318" y="197"/>
                    <a:pt x="319" y="196"/>
                  </a:cubicBezTo>
                  <a:cubicBezTo>
                    <a:pt x="318" y="199"/>
                    <a:pt x="316" y="201"/>
                    <a:pt x="314" y="204"/>
                  </a:cubicBezTo>
                  <a:cubicBezTo>
                    <a:pt x="324" y="196"/>
                    <a:pt x="324" y="186"/>
                    <a:pt x="335" y="178"/>
                  </a:cubicBezTo>
                  <a:cubicBezTo>
                    <a:pt x="338" y="174"/>
                    <a:pt x="346" y="170"/>
                    <a:pt x="346" y="169"/>
                  </a:cubicBezTo>
                  <a:cubicBezTo>
                    <a:pt x="339" y="171"/>
                    <a:pt x="330" y="167"/>
                    <a:pt x="332" y="161"/>
                  </a:cubicBezTo>
                  <a:cubicBezTo>
                    <a:pt x="333" y="161"/>
                    <a:pt x="334" y="159"/>
                    <a:pt x="336" y="158"/>
                  </a:cubicBezTo>
                  <a:cubicBezTo>
                    <a:pt x="338" y="157"/>
                    <a:pt x="339" y="156"/>
                    <a:pt x="340" y="155"/>
                  </a:cubicBezTo>
                  <a:cubicBezTo>
                    <a:pt x="342" y="154"/>
                    <a:pt x="344" y="153"/>
                    <a:pt x="346" y="152"/>
                  </a:cubicBezTo>
                  <a:cubicBezTo>
                    <a:pt x="353" y="149"/>
                    <a:pt x="360" y="148"/>
                    <a:pt x="362" y="148"/>
                  </a:cubicBezTo>
                  <a:cubicBezTo>
                    <a:pt x="363" y="148"/>
                    <a:pt x="364" y="149"/>
                    <a:pt x="364" y="149"/>
                  </a:cubicBezTo>
                  <a:cubicBezTo>
                    <a:pt x="364" y="149"/>
                    <a:pt x="363" y="150"/>
                    <a:pt x="363" y="150"/>
                  </a:cubicBezTo>
                  <a:cubicBezTo>
                    <a:pt x="362" y="152"/>
                    <a:pt x="360" y="153"/>
                    <a:pt x="358" y="154"/>
                  </a:cubicBezTo>
                  <a:cubicBezTo>
                    <a:pt x="355" y="157"/>
                    <a:pt x="353" y="159"/>
                    <a:pt x="355" y="160"/>
                  </a:cubicBezTo>
                  <a:cubicBezTo>
                    <a:pt x="355" y="159"/>
                    <a:pt x="356" y="159"/>
                    <a:pt x="357" y="158"/>
                  </a:cubicBezTo>
                  <a:cubicBezTo>
                    <a:pt x="358" y="157"/>
                    <a:pt x="359" y="157"/>
                    <a:pt x="360" y="156"/>
                  </a:cubicBezTo>
                  <a:cubicBezTo>
                    <a:pt x="362" y="156"/>
                    <a:pt x="359" y="158"/>
                    <a:pt x="360" y="158"/>
                  </a:cubicBezTo>
                  <a:cubicBezTo>
                    <a:pt x="360" y="158"/>
                    <a:pt x="360" y="159"/>
                    <a:pt x="360" y="159"/>
                  </a:cubicBezTo>
                  <a:cubicBezTo>
                    <a:pt x="360" y="160"/>
                    <a:pt x="361" y="161"/>
                    <a:pt x="361" y="161"/>
                  </a:cubicBezTo>
                  <a:cubicBezTo>
                    <a:pt x="362" y="160"/>
                    <a:pt x="363" y="164"/>
                    <a:pt x="363" y="166"/>
                  </a:cubicBezTo>
                  <a:cubicBezTo>
                    <a:pt x="362" y="167"/>
                    <a:pt x="362" y="168"/>
                    <a:pt x="362" y="167"/>
                  </a:cubicBezTo>
                  <a:cubicBezTo>
                    <a:pt x="363" y="167"/>
                    <a:pt x="363" y="166"/>
                    <a:pt x="364" y="162"/>
                  </a:cubicBezTo>
                  <a:cubicBezTo>
                    <a:pt x="364" y="166"/>
                    <a:pt x="364" y="168"/>
                    <a:pt x="363" y="170"/>
                  </a:cubicBezTo>
                  <a:cubicBezTo>
                    <a:pt x="363" y="172"/>
                    <a:pt x="362" y="174"/>
                    <a:pt x="360" y="180"/>
                  </a:cubicBezTo>
                  <a:cubicBezTo>
                    <a:pt x="361" y="178"/>
                    <a:pt x="362" y="181"/>
                    <a:pt x="361" y="186"/>
                  </a:cubicBezTo>
                  <a:cubicBezTo>
                    <a:pt x="360" y="191"/>
                    <a:pt x="358" y="197"/>
                    <a:pt x="356" y="202"/>
                  </a:cubicBezTo>
                  <a:cubicBezTo>
                    <a:pt x="356" y="201"/>
                    <a:pt x="353" y="203"/>
                    <a:pt x="352" y="203"/>
                  </a:cubicBezTo>
                  <a:cubicBezTo>
                    <a:pt x="340" y="221"/>
                    <a:pt x="331" y="229"/>
                    <a:pt x="320" y="246"/>
                  </a:cubicBezTo>
                  <a:cubicBezTo>
                    <a:pt x="318" y="247"/>
                    <a:pt x="312" y="255"/>
                    <a:pt x="313" y="251"/>
                  </a:cubicBezTo>
                  <a:cubicBezTo>
                    <a:pt x="312" y="254"/>
                    <a:pt x="311" y="256"/>
                    <a:pt x="308" y="262"/>
                  </a:cubicBezTo>
                  <a:cubicBezTo>
                    <a:pt x="304" y="267"/>
                    <a:pt x="306" y="264"/>
                    <a:pt x="308" y="260"/>
                  </a:cubicBezTo>
                  <a:cubicBezTo>
                    <a:pt x="309" y="257"/>
                    <a:pt x="311" y="253"/>
                    <a:pt x="308" y="256"/>
                  </a:cubicBezTo>
                  <a:cubicBezTo>
                    <a:pt x="308" y="257"/>
                    <a:pt x="307" y="261"/>
                    <a:pt x="305" y="266"/>
                  </a:cubicBezTo>
                  <a:cubicBezTo>
                    <a:pt x="304" y="269"/>
                    <a:pt x="303" y="271"/>
                    <a:pt x="302" y="275"/>
                  </a:cubicBezTo>
                  <a:cubicBezTo>
                    <a:pt x="302" y="277"/>
                    <a:pt x="302" y="280"/>
                    <a:pt x="302" y="282"/>
                  </a:cubicBezTo>
                  <a:cubicBezTo>
                    <a:pt x="303" y="282"/>
                    <a:pt x="303" y="280"/>
                    <a:pt x="304" y="278"/>
                  </a:cubicBezTo>
                  <a:cubicBezTo>
                    <a:pt x="304" y="277"/>
                    <a:pt x="304" y="276"/>
                    <a:pt x="304" y="274"/>
                  </a:cubicBezTo>
                  <a:cubicBezTo>
                    <a:pt x="305" y="273"/>
                    <a:pt x="305" y="271"/>
                    <a:pt x="306" y="270"/>
                  </a:cubicBezTo>
                  <a:cubicBezTo>
                    <a:pt x="308" y="264"/>
                    <a:pt x="310" y="258"/>
                    <a:pt x="312" y="254"/>
                  </a:cubicBezTo>
                  <a:cubicBezTo>
                    <a:pt x="314" y="255"/>
                    <a:pt x="313" y="259"/>
                    <a:pt x="312" y="265"/>
                  </a:cubicBezTo>
                  <a:cubicBezTo>
                    <a:pt x="311" y="267"/>
                    <a:pt x="311" y="269"/>
                    <a:pt x="310" y="270"/>
                  </a:cubicBezTo>
                  <a:cubicBezTo>
                    <a:pt x="310" y="271"/>
                    <a:pt x="310" y="272"/>
                    <a:pt x="310" y="273"/>
                  </a:cubicBezTo>
                  <a:cubicBezTo>
                    <a:pt x="310" y="274"/>
                    <a:pt x="309" y="275"/>
                    <a:pt x="309" y="276"/>
                  </a:cubicBezTo>
                  <a:cubicBezTo>
                    <a:pt x="309" y="280"/>
                    <a:pt x="309" y="285"/>
                    <a:pt x="309" y="290"/>
                  </a:cubicBezTo>
                  <a:cubicBezTo>
                    <a:pt x="309" y="294"/>
                    <a:pt x="309" y="297"/>
                    <a:pt x="309" y="298"/>
                  </a:cubicBezTo>
                  <a:cubicBezTo>
                    <a:pt x="309" y="300"/>
                    <a:pt x="308" y="300"/>
                    <a:pt x="308" y="300"/>
                  </a:cubicBezTo>
                  <a:cubicBezTo>
                    <a:pt x="307" y="300"/>
                    <a:pt x="307" y="299"/>
                    <a:pt x="307" y="300"/>
                  </a:cubicBezTo>
                  <a:cubicBezTo>
                    <a:pt x="307" y="316"/>
                    <a:pt x="309" y="322"/>
                    <a:pt x="311" y="328"/>
                  </a:cubicBezTo>
                  <a:cubicBezTo>
                    <a:pt x="313" y="334"/>
                    <a:pt x="315" y="339"/>
                    <a:pt x="316" y="352"/>
                  </a:cubicBezTo>
                  <a:cubicBezTo>
                    <a:pt x="316" y="362"/>
                    <a:pt x="312" y="353"/>
                    <a:pt x="311" y="356"/>
                  </a:cubicBezTo>
                  <a:cubicBezTo>
                    <a:pt x="307" y="342"/>
                    <a:pt x="308" y="335"/>
                    <a:pt x="307" y="326"/>
                  </a:cubicBezTo>
                  <a:cubicBezTo>
                    <a:pt x="307" y="329"/>
                    <a:pt x="308" y="333"/>
                    <a:pt x="308" y="337"/>
                  </a:cubicBezTo>
                  <a:cubicBezTo>
                    <a:pt x="306" y="333"/>
                    <a:pt x="305" y="324"/>
                    <a:pt x="305" y="319"/>
                  </a:cubicBezTo>
                  <a:cubicBezTo>
                    <a:pt x="305" y="321"/>
                    <a:pt x="305" y="325"/>
                    <a:pt x="305" y="331"/>
                  </a:cubicBezTo>
                  <a:cubicBezTo>
                    <a:pt x="306" y="337"/>
                    <a:pt x="307" y="344"/>
                    <a:pt x="309" y="352"/>
                  </a:cubicBezTo>
                  <a:cubicBezTo>
                    <a:pt x="311" y="367"/>
                    <a:pt x="315" y="384"/>
                    <a:pt x="317" y="396"/>
                  </a:cubicBezTo>
                  <a:cubicBezTo>
                    <a:pt x="319" y="400"/>
                    <a:pt x="322" y="407"/>
                    <a:pt x="322" y="403"/>
                  </a:cubicBezTo>
                  <a:cubicBezTo>
                    <a:pt x="319" y="396"/>
                    <a:pt x="319" y="396"/>
                    <a:pt x="319" y="396"/>
                  </a:cubicBezTo>
                  <a:cubicBezTo>
                    <a:pt x="319" y="389"/>
                    <a:pt x="325" y="409"/>
                    <a:pt x="324" y="400"/>
                  </a:cubicBezTo>
                  <a:cubicBezTo>
                    <a:pt x="327" y="410"/>
                    <a:pt x="332" y="420"/>
                    <a:pt x="335" y="435"/>
                  </a:cubicBezTo>
                  <a:cubicBezTo>
                    <a:pt x="333" y="438"/>
                    <a:pt x="333" y="438"/>
                    <a:pt x="333" y="438"/>
                  </a:cubicBezTo>
                  <a:cubicBezTo>
                    <a:pt x="334" y="438"/>
                    <a:pt x="332" y="428"/>
                    <a:pt x="330" y="425"/>
                  </a:cubicBezTo>
                  <a:cubicBezTo>
                    <a:pt x="333" y="430"/>
                    <a:pt x="332" y="447"/>
                    <a:pt x="337" y="453"/>
                  </a:cubicBezTo>
                  <a:cubicBezTo>
                    <a:pt x="337" y="450"/>
                    <a:pt x="336" y="446"/>
                    <a:pt x="336" y="443"/>
                  </a:cubicBezTo>
                  <a:cubicBezTo>
                    <a:pt x="338" y="448"/>
                    <a:pt x="340" y="453"/>
                    <a:pt x="342" y="459"/>
                  </a:cubicBezTo>
                  <a:cubicBezTo>
                    <a:pt x="344" y="465"/>
                    <a:pt x="346" y="471"/>
                    <a:pt x="347" y="478"/>
                  </a:cubicBezTo>
                  <a:cubicBezTo>
                    <a:pt x="348" y="472"/>
                    <a:pt x="346" y="475"/>
                    <a:pt x="347" y="465"/>
                  </a:cubicBezTo>
                  <a:cubicBezTo>
                    <a:pt x="346" y="470"/>
                    <a:pt x="344" y="462"/>
                    <a:pt x="343" y="454"/>
                  </a:cubicBezTo>
                  <a:cubicBezTo>
                    <a:pt x="341" y="446"/>
                    <a:pt x="339" y="439"/>
                    <a:pt x="339" y="446"/>
                  </a:cubicBezTo>
                  <a:cubicBezTo>
                    <a:pt x="340" y="436"/>
                    <a:pt x="337" y="430"/>
                    <a:pt x="337" y="417"/>
                  </a:cubicBezTo>
                  <a:cubicBezTo>
                    <a:pt x="336" y="417"/>
                    <a:pt x="336" y="421"/>
                    <a:pt x="334" y="411"/>
                  </a:cubicBezTo>
                  <a:cubicBezTo>
                    <a:pt x="333" y="410"/>
                    <a:pt x="333" y="409"/>
                    <a:pt x="333" y="409"/>
                  </a:cubicBezTo>
                  <a:cubicBezTo>
                    <a:pt x="333" y="408"/>
                    <a:pt x="332" y="408"/>
                    <a:pt x="332" y="408"/>
                  </a:cubicBezTo>
                  <a:cubicBezTo>
                    <a:pt x="332" y="408"/>
                    <a:pt x="332" y="408"/>
                    <a:pt x="332" y="409"/>
                  </a:cubicBezTo>
                  <a:cubicBezTo>
                    <a:pt x="332" y="408"/>
                    <a:pt x="332" y="408"/>
                    <a:pt x="333" y="409"/>
                  </a:cubicBezTo>
                  <a:cubicBezTo>
                    <a:pt x="333" y="411"/>
                    <a:pt x="333" y="413"/>
                    <a:pt x="333" y="414"/>
                  </a:cubicBezTo>
                  <a:cubicBezTo>
                    <a:pt x="330" y="410"/>
                    <a:pt x="325" y="393"/>
                    <a:pt x="323" y="387"/>
                  </a:cubicBezTo>
                  <a:cubicBezTo>
                    <a:pt x="322" y="381"/>
                    <a:pt x="325" y="390"/>
                    <a:pt x="325" y="386"/>
                  </a:cubicBezTo>
                  <a:cubicBezTo>
                    <a:pt x="321" y="378"/>
                    <a:pt x="321" y="378"/>
                    <a:pt x="321" y="378"/>
                  </a:cubicBezTo>
                  <a:cubicBezTo>
                    <a:pt x="323" y="377"/>
                    <a:pt x="320" y="361"/>
                    <a:pt x="325" y="375"/>
                  </a:cubicBezTo>
                  <a:cubicBezTo>
                    <a:pt x="324" y="371"/>
                    <a:pt x="323" y="366"/>
                    <a:pt x="322" y="362"/>
                  </a:cubicBezTo>
                  <a:cubicBezTo>
                    <a:pt x="321" y="354"/>
                    <a:pt x="320" y="343"/>
                    <a:pt x="318" y="337"/>
                  </a:cubicBezTo>
                  <a:cubicBezTo>
                    <a:pt x="317" y="331"/>
                    <a:pt x="314" y="322"/>
                    <a:pt x="316" y="327"/>
                  </a:cubicBezTo>
                  <a:cubicBezTo>
                    <a:pt x="315" y="323"/>
                    <a:pt x="315" y="320"/>
                    <a:pt x="314" y="317"/>
                  </a:cubicBezTo>
                  <a:cubicBezTo>
                    <a:pt x="313" y="306"/>
                    <a:pt x="313" y="306"/>
                    <a:pt x="313" y="306"/>
                  </a:cubicBezTo>
                  <a:cubicBezTo>
                    <a:pt x="313" y="306"/>
                    <a:pt x="313" y="306"/>
                    <a:pt x="313" y="306"/>
                  </a:cubicBezTo>
                  <a:cubicBezTo>
                    <a:pt x="314" y="301"/>
                    <a:pt x="313" y="296"/>
                    <a:pt x="314" y="291"/>
                  </a:cubicBezTo>
                  <a:cubicBezTo>
                    <a:pt x="314" y="289"/>
                    <a:pt x="314" y="286"/>
                    <a:pt x="314" y="283"/>
                  </a:cubicBezTo>
                  <a:cubicBezTo>
                    <a:pt x="314" y="281"/>
                    <a:pt x="315" y="279"/>
                    <a:pt x="315" y="276"/>
                  </a:cubicBezTo>
                  <a:cubicBezTo>
                    <a:pt x="315" y="275"/>
                    <a:pt x="315" y="275"/>
                    <a:pt x="315" y="275"/>
                  </a:cubicBezTo>
                  <a:cubicBezTo>
                    <a:pt x="315" y="274"/>
                    <a:pt x="316" y="274"/>
                    <a:pt x="316" y="273"/>
                  </a:cubicBezTo>
                  <a:cubicBezTo>
                    <a:pt x="316" y="272"/>
                    <a:pt x="317" y="271"/>
                    <a:pt x="317" y="270"/>
                  </a:cubicBezTo>
                  <a:cubicBezTo>
                    <a:pt x="318" y="267"/>
                    <a:pt x="320" y="265"/>
                    <a:pt x="321" y="263"/>
                  </a:cubicBezTo>
                  <a:cubicBezTo>
                    <a:pt x="324" y="258"/>
                    <a:pt x="328" y="254"/>
                    <a:pt x="332" y="249"/>
                  </a:cubicBezTo>
                  <a:cubicBezTo>
                    <a:pt x="335" y="244"/>
                    <a:pt x="339" y="237"/>
                    <a:pt x="347" y="228"/>
                  </a:cubicBezTo>
                  <a:cubicBezTo>
                    <a:pt x="350" y="227"/>
                    <a:pt x="350" y="227"/>
                    <a:pt x="350" y="227"/>
                  </a:cubicBezTo>
                  <a:cubicBezTo>
                    <a:pt x="352" y="223"/>
                    <a:pt x="357" y="218"/>
                    <a:pt x="361" y="213"/>
                  </a:cubicBezTo>
                  <a:cubicBezTo>
                    <a:pt x="364" y="207"/>
                    <a:pt x="368" y="202"/>
                    <a:pt x="368" y="200"/>
                  </a:cubicBezTo>
                  <a:cubicBezTo>
                    <a:pt x="370" y="198"/>
                    <a:pt x="372" y="196"/>
                    <a:pt x="374" y="192"/>
                  </a:cubicBezTo>
                  <a:cubicBezTo>
                    <a:pt x="375" y="191"/>
                    <a:pt x="376" y="189"/>
                    <a:pt x="377" y="186"/>
                  </a:cubicBezTo>
                  <a:cubicBezTo>
                    <a:pt x="377" y="185"/>
                    <a:pt x="378" y="184"/>
                    <a:pt x="378" y="183"/>
                  </a:cubicBezTo>
                  <a:cubicBezTo>
                    <a:pt x="379" y="182"/>
                    <a:pt x="379" y="181"/>
                    <a:pt x="379" y="179"/>
                  </a:cubicBezTo>
                  <a:cubicBezTo>
                    <a:pt x="380" y="177"/>
                    <a:pt x="380" y="175"/>
                    <a:pt x="381" y="173"/>
                  </a:cubicBezTo>
                  <a:cubicBezTo>
                    <a:pt x="381" y="171"/>
                    <a:pt x="381" y="168"/>
                    <a:pt x="382" y="166"/>
                  </a:cubicBezTo>
                  <a:cubicBezTo>
                    <a:pt x="382" y="162"/>
                    <a:pt x="382" y="158"/>
                    <a:pt x="381" y="154"/>
                  </a:cubicBezTo>
                  <a:cubicBezTo>
                    <a:pt x="381" y="152"/>
                    <a:pt x="381" y="151"/>
                    <a:pt x="380" y="149"/>
                  </a:cubicBezTo>
                  <a:cubicBezTo>
                    <a:pt x="380" y="147"/>
                    <a:pt x="379" y="145"/>
                    <a:pt x="379" y="144"/>
                  </a:cubicBezTo>
                  <a:cubicBezTo>
                    <a:pt x="378" y="140"/>
                    <a:pt x="377" y="137"/>
                    <a:pt x="376" y="134"/>
                  </a:cubicBezTo>
                  <a:cubicBezTo>
                    <a:pt x="369" y="135"/>
                    <a:pt x="362" y="136"/>
                    <a:pt x="357" y="137"/>
                  </a:cubicBezTo>
                  <a:cubicBezTo>
                    <a:pt x="356" y="140"/>
                    <a:pt x="356" y="140"/>
                    <a:pt x="356" y="140"/>
                  </a:cubicBezTo>
                  <a:cubicBezTo>
                    <a:pt x="354" y="140"/>
                    <a:pt x="352" y="141"/>
                    <a:pt x="350" y="142"/>
                  </a:cubicBezTo>
                  <a:cubicBezTo>
                    <a:pt x="348" y="143"/>
                    <a:pt x="346" y="144"/>
                    <a:pt x="344" y="145"/>
                  </a:cubicBezTo>
                  <a:cubicBezTo>
                    <a:pt x="342" y="146"/>
                    <a:pt x="340" y="148"/>
                    <a:pt x="338" y="149"/>
                  </a:cubicBezTo>
                  <a:cubicBezTo>
                    <a:pt x="337" y="150"/>
                    <a:pt x="336" y="150"/>
                    <a:pt x="336" y="151"/>
                  </a:cubicBezTo>
                  <a:cubicBezTo>
                    <a:pt x="334" y="153"/>
                    <a:pt x="334" y="153"/>
                    <a:pt x="334" y="153"/>
                  </a:cubicBezTo>
                  <a:cubicBezTo>
                    <a:pt x="329" y="157"/>
                    <a:pt x="325" y="163"/>
                    <a:pt x="320" y="168"/>
                  </a:cubicBezTo>
                  <a:cubicBezTo>
                    <a:pt x="322" y="169"/>
                    <a:pt x="322" y="169"/>
                    <a:pt x="322" y="169"/>
                  </a:cubicBezTo>
                  <a:cubicBezTo>
                    <a:pt x="319" y="174"/>
                    <a:pt x="314" y="180"/>
                    <a:pt x="308" y="186"/>
                  </a:cubicBezTo>
                  <a:cubicBezTo>
                    <a:pt x="307" y="187"/>
                    <a:pt x="306" y="189"/>
                    <a:pt x="304" y="190"/>
                  </a:cubicBezTo>
                  <a:cubicBezTo>
                    <a:pt x="302" y="192"/>
                    <a:pt x="302" y="192"/>
                    <a:pt x="302" y="192"/>
                  </a:cubicBezTo>
                  <a:cubicBezTo>
                    <a:pt x="301" y="192"/>
                    <a:pt x="301" y="192"/>
                    <a:pt x="300" y="193"/>
                  </a:cubicBezTo>
                  <a:cubicBezTo>
                    <a:pt x="299" y="194"/>
                    <a:pt x="297" y="195"/>
                    <a:pt x="295" y="195"/>
                  </a:cubicBezTo>
                  <a:cubicBezTo>
                    <a:pt x="296" y="194"/>
                    <a:pt x="297" y="194"/>
                    <a:pt x="299" y="193"/>
                  </a:cubicBezTo>
                  <a:cubicBezTo>
                    <a:pt x="297" y="194"/>
                    <a:pt x="297" y="194"/>
                    <a:pt x="296" y="194"/>
                  </a:cubicBezTo>
                  <a:cubicBezTo>
                    <a:pt x="295" y="194"/>
                    <a:pt x="295" y="194"/>
                    <a:pt x="294" y="194"/>
                  </a:cubicBezTo>
                  <a:cubicBezTo>
                    <a:pt x="293" y="194"/>
                    <a:pt x="293" y="194"/>
                    <a:pt x="293" y="194"/>
                  </a:cubicBezTo>
                  <a:cubicBezTo>
                    <a:pt x="293" y="194"/>
                    <a:pt x="293" y="194"/>
                    <a:pt x="293" y="194"/>
                  </a:cubicBezTo>
                  <a:cubicBezTo>
                    <a:pt x="293" y="194"/>
                    <a:pt x="293" y="194"/>
                    <a:pt x="293" y="194"/>
                  </a:cubicBezTo>
                  <a:cubicBezTo>
                    <a:pt x="292" y="193"/>
                    <a:pt x="292" y="191"/>
                    <a:pt x="291" y="190"/>
                  </a:cubicBezTo>
                  <a:cubicBezTo>
                    <a:pt x="291" y="189"/>
                    <a:pt x="291" y="188"/>
                    <a:pt x="291" y="188"/>
                  </a:cubicBezTo>
                  <a:cubicBezTo>
                    <a:pt x="291" y="187"/>
                    <a:pt x="291" y="187"/>
                    <a:pt x="291" y="187"/>
                  </a:cubicBezTo>
                  <a:cubicBezTo>
                    <a:pt x="290" y="187"/>
                    <a:pt x="290" y="187"/>
                    <a:pt x="290" y="187"/>
                  </a:cubicBezTo>
                  <a:cubicBezTo>
                    <a:pt x="290" y="185"/>
                    <a:pt x="290" y="185"/>
                    <a:pt x="290" y="185"/>
                  </a:cubicBezTo>
                  <a:cubicBezTo>
                    <a:pt x="290" y="182"/>
                    <a:pt x="290" y="182"/>
                    <a:pt x="290" y="182"/>
                  </a:cubicBezTo>
                  <a:cubicBezTo>
                    <a:pt x="289" y="174"/>
                    <a:pt x="289" y="167"/>
                    <a:pt x="290" y="159"/>
                  </a:cubicBezTo>
                  <a:cubicBezTo>
                    <a:pt x="290" y="154"/>
                    <a:pt x="290" y="151"/>
                    <a:pt x="291" y="147"/>
                  </a:cubicBezTo>
                  <a:cubicBezTo>
                    <a:pt x="291" y="148"/>
                    <a:pt x="291" y="148"/>
                    <a:pt x="291" y="149"/>
                  </a:cubicBezTo>
                  <a:cubicBezTo>
                    <a:pt x="291" y="148"/>
                    <a:pt x="291" y="147"/>
                    <a:pt x="291" y="147"/>
                  </a:cubicBezTo>
                  <a:cubicBezTo>
                    <a:pt x="292" y="144"/>
                    <a:pt x="292" y="142"/>
                    <a:pt x="293" y="140"/>
                  </a:cubicBezTo>
                  <a:cubicBezTo>
                    <a:pt x="292" y="142"/>
                    <a:pt x="291" y="144"/>
                    <a:pt x="291" y="145"/>
                  </a:cubicBezTo>
                  <a:cubicBezTo>
                    <a:pt x="291" y="142"/>
                    <a:pt x="292" y="136"/>
                    <a:pt x="292" y="130"/>
                  </a:cubicBezTo>
                  <a:cubicBezTo>
                    <a:pt x="294" y="128"/>
                    <a:pt x="294" y="128"/>
                    <a:pt x="294" y="128"/>
                  </a:cubicBezTo>
                  <a:cubicBezTo>
                    <a:pt x="294" y="127"/>
                    <a:pt x="294" y="127"/>
                    <a:pt x="294" y="126"/>
                  </a:cubicBezTo>
                  <a:cubicBezTo>
                    <a:pt x="295" y="121"/>
                    <a:pt x="294" y="122"/>
                    <a:pt x="292" y="125"/>
                  </a:cubicBezTo>
                  <a:cubicBezTo>
                    <a:pt x="292" y="122"/>
                    <a:pt x="292" y="119"/>
                    <a:pt x="291" y="117"/>
                  </a:cubicBezTo>
                  <a:cubicBezTo>
                    <a:pt x="295" y="112"/>
                    <a:pt x="292" y="101"/>
                    <a:pt x="296" y="95"/>
                  </a:cubicBezTo>
                  <a:cubicBezTo>
                    <a:pt x="295" y="93"/>
                    <a:pt x="295" y="86"/>
                    <a:pt x="295" y="78"/>
                  </a:cubicBezTo>
                  <a:cubicBezTo>
                    <a:pt x="294" y="71"/>
                    <a:pt x="293" y="64"/>
                    <a:pt x="291" y="62"/>
                  </a:cubicBezTo>
                  <a:cubicBezTo>
                    <a:pt x="292" y="62"/>
                    <a:pt x="292" y="60"/>
                    <a:pt x="292" y="63"/>
                  </a:cubicBezTo>
                  <a:cubicBezTo>
                    <a:pt x="292" y="57"/>
                    <a:pt x="292" y="50"/>
                    <a:pt x="290" y="44"/>
                  </a:cubicBezTo>
                  <a:cubicBezTo>
                    <a:pt x="292" y="41"/>
                    <a:pt x="292" y="41"/>
                    <a:pt x="292" y="41"/>
                  </a:cubicBezTo>
                  <a:cubicBezTo>
                    <a:pt x="290" y="36"/>
                    <a:pt x="287" y="32"/>
                    <a:pt x="285" y="27"/>
                  </a:cubicBezTo>
                  <a:cubicBezTo>
                    <a:pt x="284" y="24"/>
                    <a:pt x="283" y="22"/>
                    <a:pt x="283" y="20"/>
                  </a:cubicBezTo>
                  <a:cubicBezTo>
                    <a:pt x="282" y="18"/>
                    <a:pt x="282" y="17"/>
                    <a:pt x="282" y="16"/>
                  </a:cubicBezTo>
                  <a:cubicBezTo>
                    <a:pt x="282" y="15"/>
                    <a:pt x="282" y="15"/>
                    <a:pt x="283" y="16"/>
                  </a:cubicBezTo>
                  <a:cubicBezTo>
                    <a:pt x="284" y="16"/>
                    <a:pt x="285" y="18"/>
                    <a:pt x="286" y="20"/>
                  </a:cubicBezTo>
                  <a:cubicBezTo>
                    <a:pt x="282" y="13"/>
                    <a:pt x="279" y="9"/>
                    <a:pt x="277" y="6"/>
                  </a:cubicBezTo>
                  <a:cubicBezTo>
                    <a:pt x="276" y="6"/>
                    <a:pt x="276" y="5"/>
                    <a:pt x="276" y="6"/>
                  </a:cubicBezTo>
                  <a:cubicBezTo>
                    <a:pt x="275" y="6"/>
                    <a:pt x="274" y="6"/>
                    <a:pt x="274" y="6"/>
                  </a:cubicBezTo>
                  <a:cubicBezTo>
                    <a:pt x="273" y="7"/>
                    <a:pt x="272" y="7"/>
                    <a:pt x="271" y="7"/>
                  </a:cubicBezTo>
                  <a:cubicBezTo>
                    <a:pt x="269" y="8"/>
                    <a:pt x="268" y="9"/>
                    <a:pt x="266" y="9"/>
                  </a:cubicBezTo>
                  <a:cubicBezTo>
                    <a:pt x="263" y="11"/>
                    <a:pt x="258" y="14"/>
                    <a:pt x="253" y="20"/>
                  </a:cubicBezTo>
                  <a:cubicBezTo>
                    <a:pt x="253" y="20"/>
                    <a:pt x="253" y="19"/>
                    <a:pt x="253" y="18"/>
                  </a:cubicBezTo>
                  <a:cubicBezTo>
                    <a:pt x="252" y="19"/>
                    <a:pt x="251" y="20"/>
                    <a:pt x="251" y="21"/>
                  </a:cubicBezTo>
                  <a:cubicBezTo>
                    <a:pt x="250" y="21"/>
                    <a:pt x="249" y="22"/>
                    <a:pt x="249" y="23"/>
                  </a:cubicBezTo>
                  <a:cubicBezTo>
                    <a:pt x="248" y="25"/>
                    <a:pt x="247" y="27"/>
                    <a:pt x="246" y="29"/>
                  </a:cubicBezTo>
                  <a:cubicBezTo>
                    <a:pt x="244" y="32"/>
                    <a:pt x="243" y="36"/>
                    <a:pt x="241" y="37"/>
                  </a:cubicBezTo>
                  <a:cubicBezTo>
                    <a:pt x="239" y="40"/>
                    <a:pt x="236" y="46"/>
                    <a:pt x="234" y="54"/>
                  </a:cubicBezTo>
                  <a:cubicBezTo>
                    <a:pt x="232" y="62"/>
                    <a:pt x="230" y="71"/>
                    <a:pt x="228" y="81"/>
                  </a:cubicBezTo>
                  <a:cubicBezTo>
                    <a:pt x="225" y="101"/>
                    <a:pt x="224" y="124"/>
                    <a:pt x="221" y="142"/>
                  </a:cubicBezTo>
                  <a:cubicBezTo>
                    <a:pt x="223" y="139"/>
                    <a:pt x="223" y="143"/>
                    <a:pt x="221" y="148"/>
                  </a:cubicBezTo>
                  <a:cubicBezTo>
                    <a:pt x="221" y="150"/>
                    <a:pt x="220" y="153"/>
                    <a:pt x="220" y="155"/>
                  </a:cubicBezTo>
                  <a:cubicBezTo>
                    <a:pt x="220" y="156"/>
                    <a:pt x="220" y="157"/>
                    <a:pt x="221" y="157"/>
                  </a:cubicBezTo>
                  <a:cubicBezTo>
                    <a:pt x="220" y="158"/>
                    <a:pt x="219" y="159"/>
                    <a:pt x="218" y="156"/>
                  </a:cubicBezTo>
                  <a:cubicBezTo>
                    <a:pt x="218" y="161"/>
                    <a:pt x="217" y="163"/>
                    <a:pt x="216" y="165"/>
                  </a:cubicBezTo>
                  <a:cubicBezTo>
                    <a:pt x="216" y="165"/>
                    <a:pt x="216" y="165"/>
                    <a:pt x="216" y="165"/>
                  </a:cubicBezTo>
                  <a:cubicBezTo>
                    <a:pt x="216" y="165"/>
                    <a:pt x="216" y="165"/>
                    <a:pt x="216" y="165"/>
                  </a:cubicBezTo>
                  <a:cubicBezTo>
                    <a:pt x="215" y="165"/>
                    <a:pt x="215" y="165"/>
                    <a:pt x="215" y="165"/>
                  </a:cubicBezTo>
                  <a:cubicBezTo>
                    <a:pt x="215" y="164"/>
                    <a:pt x="214" y="164"/>
                    <a:pt x="214" y="164"/>
                  </a:cubicBezTo>
                  <a:cubicBezTo>
                    <a:pt x="213" y="164"/>
                    <a:pt x="212" y="163"/>
                    <a:pt x="211" y="163"/>
                  </a:cubicBezTo>
                  <a:cubicBezTo>
                    <a:pt x="211" y="161"/>
                    <a:pt x="213" y="162"/>
                    <a:pt x="212" y="161"/>
                  </a:cubicBezTo>
                  <a:cubicBezTo>
                    <a:pt x="212" y="161"/>
                    <a:pt x="210" y="160"/>
                    <a:pt x="210" y="159"/>
                  </a:cubicBezTo>
                  <a:cubicBezTo>
                    <a:pt x="210" y="158"/>
                    <a:pt x="211" y="159"/>
                    <a:pt x="212" y="159"/>
                  </a:cubicBezTo>
                  <a:cubicBezTo>
                    <a:pt x="210" y="157"/>
                    <a:pt x="209" y="156"/>
                    <a:pt x="207" y="156"/>
                  </a:cubicBezTo>
                  <a:cubicBezTo>
                    <a:pt x="206" y="156"/>
                    <a:pt x="205" y="155"/>
                    <a:pt x="204" y="155"/>
                  </a:cubicBezTo>
                  <a:cubicBezTo>
                    <a:pt x="203" y="155"/>
                    <a:pt x="202" y="155"/>
                    <a:pt x="201" y="155"/>
                  </a:cubicBezTo>
                  <a:cubicBezTo>
                    <a:pt x="199" y="146"/>
                    <a:pt x="197" y="142"/>
                    <a:pt x="193" y="136"/>
                  </a:cubicBezTo>
                  <a:cubicBezTo>
                    <a:pt x="193" y="133"/>
                    <a:pt x="192" y="128"/>
                    <a:pt x="196" y="138"/>
                  </a:cubicBezTo>
                  <a:cubicBezTo>
                    <a:pt x="195" y="135"/>
                    <a:pt x="192" y="126"/>
                    <a:pt x="190" y="117"/>
                  </a:cubicBezTo>
                  <a:cubicBezTo>
                    <a:pt x="188" y="108"/>
                    <a:pt x="186" y="100"/>
                    <a:pt x="185" y="100"/>
                  </a:cubicBezTo>
                  <a:cubicBezTo>
                    <a:pt x="185" y="98"/>
                    <a:pt x="183" y="91"/>
                    <a:pt x="182" y="89"/>
                  </a:cubicBezTo>
                  <a:cubicBezTo>
                    <a:pt x="180" y="75"/>
                    <a:pt x="180" y="73"/>
                    <a:pt x="176" y="59"/>
                  </a:cubicBezTo>
                  <a:cubicBezTo>
                    <a:pt x="177" y="63"/>
                    <a:pt x="177" y="63"/>
                    <a:pt x="177" y="63"/>
                  </a:cubicBezTo>
                  <a:cubicBezTo>
                    <a:pt x="172" y="59"/>
                    <a:pt x="173" y="52"/>
                    <a:pt x="169" y="41"/>
                  </a:cubicBezTo>
                  <a:cubicBezTo>
                    <a:pt x="170" y="41"/>
                    <a:pt x="170" y="41"/>
                    <a:pt x="170" y="41"/>
                  </a:cubicBezTo>
                  <a:cubicBezTo>
                    <a:pt x="169" y="37"/>
                    <a:pt x="168" y="35"/>
                    <a:pt x="167" y="33"/>
                  </a:cubicBezTo>
                  <a:cubicBezTo>
                    <a:pt x="167" y="30"/>
                    <a:pt x="166" y="29"/>
                    <a:pt x="165" y="27"/>
                  </a:cubicBezTo>
                  <a:cubicBezTo>
                    <a:pt x="164" y="24"/>
                    <a:pt x="163" y="22"/>
                    <a:pt x="162" y="21"/>
                  </a:cubicBezTo>
                  <a:cubicBezTo>
                    <a:pt x="161" y="19"/>
                    <a:pt x="161" y="18"/>
                    <a:pt x="159" y="15"/>
                  </a:cubicBezTo>
                  <a:cubicBezTo>
                    <a:pt x="157" y="12"/>
                    <a:pt x="155" y="7"/>
                    <a:pt x="150" y="0"/>
                  </a:cubicBezTo>
                  <a:cubicBezTo>
                    <a:pt x="151" y="4"/>
                    <a:pt x="151" y="4"/>
                    <a:pt x="151" y="4"/>
                  </a:cubicBezTo>
                  <a:cubicBezTo>
                    <a:pt x="150" y="5"/>
                    <a:pt x="149" y="4"/>
                    <a:pt x="148" y="3"/>
                  </a:cubicBezTo>
                  <a:cubicBezTo>
                    <a:pt x="148" y="3"/>
                    <a:pt x="148" y="3"/>
                    <a:pt x="148" y="3"/>
                  </a:cubicBezTo>
                  <a:cubicBezTo>
                    <a:pt x="148" y="3"/>
                    <a:pt x="148" y="3"/>
                    <a:pt x="148" y="3"/>
                  </a:cubicBezTo>
                  <a:cubicBezTo>
                    <a:pt x="148" y="3"/>
                    <a:pt x="147" y="3"/>
                    <a:pt x="147" y="3"/>
                  </a:cubicBezTo>
                  <a:cubicBezTo>
                    <a:pt x="147" y="3"/>
                    <a:pt x="147" y="4"/>
                    <a:pt x="146" y="4"/>
                  </a:cubicBezTo>
                  <a:cubicBezTo>
                    <a:pt x="145" y="5"/>
                    <a:pt x="144" y="6"/>
                    <a:pt x="143" y="7"/>
                  </a:cubicBezTo>
                  <a:cubicBezTo>
                    <a:pt x="141" y="9"/>
                    <a:pt x="139" y="11"/>
                    <a:pt x="137" y="13"/>
                  </a:cubicBezTo>
                  <a:cubicBezTo>
                    <a:pt x="136" y="14"/>
                    <a:pt x="135" y="15"/>
                    <a:pt x="135" y="16"/>
                  </a:cubicBezTo>
                  <a:cubicBezTo>
                    <a:pt x="133" y="18"/>
                    <a:pt x="133" y="18"/>
                    <a:pt x="133" y="18"/>
                  </a:cubicBezTo>
                  <a:cubicBezTo>
                    <a:pt x="131" y="21"/>
                    <a:pt x="131" y="21"/>
                    <a:pt x="131" y="21"/>
                  </a:cubicBezTo>
                  <a:cubicBezTo>
                    <a:pt x="131" y="21"/>
                    <a:pt x="130" y="22"/>
                    <a:pt x="130" y="23"/>
                  </a:cubicBezTo>
                  <a:cubicBezTo>
                    <a:pt x="129" y="25"/>
                    <a:pt x="128" y="27"/>
                    <a:pt x="128" y="29"/>
                  </a:cubicBezTo>
                  <a:cubicBezTo>
                    <a:pt x="127" y="32"/>
                    <a:pt x="127" y="33"/>
                    <a:pt x="127" y="35"/>
                  </a:cubicBezTo>
                  <a:cubicBezTo>
                    <a:pt x="127" y="33"/>
                    <a:pt x="128" y="31"/>
                    <a:pt x="129" y="29"/>
                  </a:cubicBezTo>
                  <a:cubicBezTo>
                    <a:pt x="129" y="30"/>
                    <a:pt x="129" y="32"/>
                    <a:pt x="128" y="33"/>
                  </a:cubicBezTo>
                  <a:cubicBezTo>
                    <a:pt x="128" y="34"/>
                    <a:pt x="128" y="35"/>
                    <a:pt x="127" y="37"/>
                  </a:cubicBezTo>
                  <a:cubicBezTo>
                    <a:pt x="126" y="39"/>
                    <a:pt x="125" y="42"/>
                    <a:pt x="124" y="45"/>
                  </a:cubicBezTo>
                  <a:cubicBezTo>
                    <a:pt x="122" y="51"/>
                    <a:pt x="120" y="58"/>
                    <a:pt x="120" y="62"/>
                  </a:cubicBezTo>
                  <a:cubicBezTo>
                    <a:pt x="120" y="64"/>
                    <a:pt x="119" y="59"/>
                    <a:pt x="119" y="57"/>
                  </a:cubicBezTo>
                  <a:cubicBezTo>
                    <a:pt x="118" y="68"/>
                    <a:pt x="119" y="69"/>
                    <a:pt x="120" y="69"/>
                  </a:cubicBezTo>
                  <a:cubicBezTo>
                    <a:pt x="121" y="69"/>
                    <a:pt x="122" y="68"/>
                    <a:pt x="124" y="76"/>
                  </a:cubicBezTo>
                  <a:cubicBezTo>
                    <a:pt x="123" y="80"/>
                    <a:pt x="120" y="73"/>
                    <a:pt x="121" y="84"/>
                  </a:cubicBezTo>
                  <a:cubicBezTo>
                    <a:pt x="121" y="87"/>
                    <a:pt x="124" y="95"/>
                    <a:pt x="127" y="104"/>
                  </a:cubicBezTo>
                  <a:cubicBezTo>
                    <a:pt x="129" y="113"/>
                    <a:pt x="133" y="123"/>
                    <a:pt x="133" y="131"/>
                  </a:cubicBezTo>
                  <a:cubicBezTo>
                    <a:pt x="133" y="129"/>
                    <a:pt x="133" y="127"/>
                    <a:pt x="134" y="127"/>
                  </a:cubicBezTo>
                  <a:cubicBezTo>
                    <a:pt x="134" y="126"/>
                    <a:pt x="134" y="127"/>
                    <a:pt x="135" y="127"/>
                  </a:cubicBezTo>
                  <a:cubicBezTo>
                    <a:pt x="135" y="128"/>
                    <a:pt x="135" y="128"/>
                    <a:pt x="135" y="129"/>
                  </a:cubicBezTo>
                  <a:cubicBezTo>
                    <a:pt x="136" y="129"/>
                    <a:pt x="136" y="130"/>
                    <a:pt x="136" y="130"/>
                  </a:cubicBezTo>
                  <a:cubicBezTo>
                    <a:pt x="137" y="134"/>
                    <a:pt x="137" y="138"/>
                    <a:pt x="137" y="141"/>
                  </a:cubicBezTo>
                  <a:cubicBezTo>
                    <a:pt x="137" y="144"/>
                    <a:pt x="137" y="146"/>
                    <a:pt x="140" y="153"/>
                  </a:cubicBezTo>
                  <a:cubicBezTo>
                    <a:pt x="139" y="153"/>
                    <a:pt x="139" y="153"/>
                    <a:pt x="139" y="152"/>
                  </a:cubicBezTo>
                  <a:cubicBezTo>
                    <a:pt x="139" y="154"/>
                    <a:pt x="140" y="156"/>
                    <a:pt x="140" y="159"/>
                  </a:cubicBezTo>
                  <a:cubicBezTo>
                    <a:pt x="140" y="160"/>
                    <a:pt x="140" y="162"/>
                    <a:pt x="140" y="163"/>
                  </a:cubicBezTo>
                  <a:cubicBezTo>
                    <a:pt x="140" y="165"/>
                    <a:pt x="140" y="165"/>
                    <a:pt x="140" y="165"/>
                  </a:cubicBezTo>
                  <a:cubicBezTo>
                    <a:pt x="140" y="166"/>
                    <a:pt x="140" y="166"/>
                    <a:pt x="140" y="166"/>
                  </a:cubicBezTo>
                  <a:cubicBezTo>
                    <a:pt x="140" y="167"/>
                    <a:pt x="140" y="167"/>
                    <a:pt x="140" y="167"/>
                  </a:cubicBezTo>
                  <a:cubicBezTo>
                    <a:pt x="140" y="167"/>
                    <a:pt x="140" y="167"/>
                    <a:pt x="140" y="167"/>
                  </a:cubicBezTo>
                  <a:cubicBezTo>
                    <a:pt x="138" y="167"/>
                    <a:pt x="137" y="166"/>
                    <a:pt x="136" y="167"/>
                  </a:cubicBezTo>
                  <a:cubicBezTo>
                    <a:pt x="132" y="154"/>
                    <a:pt x="129" y="152"/>
                    <a:pt x="125" y="147"/>
                  </a:cubicBezTo>
                  <a:cubicBezTo>
                    <a:pt x="123" y="144"/>
                    <a:pt x="121" y="141"/>
                    <a:pt x="119" y="138"/>
                  </a:cubicBezTo>
                  <a:cubicBezTo>
                    <a:pt x="119" y="137"/>
                    <a:pt x="118" y="135"/>
                    <a:pt x="117" y="134"/>
                  </a:cubicBezTo>
                  <a:cubicBezTo>
                    <a:pt x="117" y="133"/>
                    <a:pt x="117" y="132"/>
                    <a:pt x="118" y="132"/>
                  </a:cubicBezTo>
                  <a:cubicBezTo>
                    <a:pt x="113" y="124"/>
                    <a:pt x="108" y="116"/>
                    <a:pt x="103" y="108"/>
                  </a:cubicBezTo>
                  <a:cubicBezTo>
                    <a:pt x="104" y="108"/>
                    <a:pt x="104" y="108"/>
                    <a:pt x="104" y="108"/>
                  </a:cubicBezTo>
                  <a:cubicBezTo>
                    <a:pt x="99" y="101"/>
                    <a:pt x="95" y="96"/>
                    <a:pt x="92" y="92"/>
                  </a:cubicBezTo>
                  <a:cubicBezTo>
                    <a:pt x="90" y="91"/>
                    <a:pt x="89" y="89"/>
                    <a:pt x="87" y="88"/>
                  </a:cubicBezTo>
                  <a:cubicBezTo>
                    <a:pt x="85" y="87"/>
                    <a:pt x="84" y="86"/>
                    <a:pt x="82" y="84"/>
                  </a:cubicBezTo>
                  <a:cubicBezTo>
                    <a:pt x="78" y="80"/>
                    <a:pt x="81" y="82"/>
                    <a:pt x="82" y="83"/>
                  </a:cubicBezTo>
                  <a:cubicBezTo>
                    <a:pt x="75" y="76"/>
                    <a:pt x="70" y="73"/>
                    <a:pt x="65" y="71"/>
                  </a:cubicBezTo>
                  <a:cubicBezTo>
                    <a:pt x="60" y="69"/>
                    <a:pt x="56" y="69"/>
                    <a:pt x="52" y="69"/>
                  </a:cubicBezTo>
                  <a:cubicBezTo>
                    <a:pt x="50" y="69"/>
                    <a:pt x="50" y="69"/>
                    <a:pt x="50" y="69"/>
                  </a:cubicBezTo>
                  <a:cubicBezTo>
                    <a:pt x="50" y="69"/>
                    <a:pt x="50" y="69"/>
                    <a:pt x="50" y="69"/>
                  </a:cubicBezTo>
                  <a:cubicBezTo>
                    <a:pt x="50" y="69"/>
                    <a:pt x="50" y="69"/>
                    <a:pt x="50" y="69"/>
                  </a:cubicBezTo>
                  <a:cubicBezTo>
                    <a:pt x="49" y="70"/>
                    <a:pt x="49" y="71"/>
                    <a:pt x="49" y="72"/>
                  </a:cubicBezTo>
                  <a:cubicBezTo>
                    <a:pt x="49" y="74"/>
                    <a:pt x="49" y="76"/>
                    <a:pt x="49" y="78"/>
                  </a:cubicBezTo>
                  <a:cubicBezTo>
                    <a:pt x="49" y="80"/>
                    <a:pt x="49" y="81"/>
                    <a:pt x="49" y="82"/>
                  </a:cubicBezTo>
                  <a:cubicBezTo>
                    <a:pt x="49" y="82"/>
                    <a:pt x="49" y="83"/>
                    <a:pt x="49" y="84"/>
                  </a:cubicBezTo>
                  <a:cubicBezTo>
                    <a:pt x="49" y="84"/>
                    <a:pt x="49" y="85"/>
                    <a:pt x="49" y="86"/>
                  </a:cubicBezTo>
                  <a:cubicBezTo>
                    <a:pt x="49" y="89"/>
                    <a:pt x="50" y="92"/>
                    <a:pt x="50" y="96"/>
                  </a:cubicBezTo>
                  <a:cubicBezTo>
                    <a:pt x="50" y="97"/>
                    <a:pt x="49" y="97"/>
                    <a:pt x="48" y="98"/>
                  </a:cubicBezTo>
                  <a:cubicBezTo>
                    <a:pt x="49" y="99"/>
                    <a:pt x="49" y="101"/>
                    <a:pt x="49" y="103"/>
                  </a:cubicBezTo>
                  <a:cubicBezTo>
                    <a:pt x="49" y="104"/>
                    <a:pt x="49" y="105"/>
                    <a:pt x="49" y="106"/>
                  </a:cubicBezTo>
                  <a:cubicBezTo>
                    <a:pt x="49" y="107"/>
                    <a:pt x="50" y="108"/>
                    <a:pt x="50" y="109"/>
                  </a:cubicBezTo>
                  <a:cubicBezTo>
                    <a:pt x="50" y="113"/>
                    <a:pt x="51" y="119"/>
                    <a:pt x="52" y="125"/>
                  </a:cubicBezTo>
                  <a:cubicBezTo>
                    <a:pt x="54" y="137"/>
                    <a:pt x="58" y="151"/>
                    <a:pt x="64" y="162"/>
                  </a:cubicBezTo>
                  <a:cubicBezTo>
                    <a:pt x="64" y="162"/>
                    <a:pt x="63" y="162"/>
                    <a:pt x="62" y="160"/>
                  </a:cubicBezTo>
                  <a:cubicBezTo>
                    <a:pt x="68" y="173"/>
                    <a:pt x="75" y="189"/>
                    <a:pt x="80" y="202"/>
                  </a:cubicBezTo>
                  <a:cubicBezTo>
                    <a:pt x="83" y="209"/>
                    <a:pt x="86" y="215"/>
                    <a:pt x="89" y="220"/>
                  </a:cubicBezTo>
                  <a:cubicBezTo>
                    <a:pt x="90" y="223"/>
                    <a:pt x="91" y="225"/>
                    <a:pt x="93" y="226"/>
                  </a:cubicBezTo>
                  <a:cubicBezTo>
                    <a:pt x="93" y="227"/>
                    <a:pt x="94" y="227"/>
                    <a:pt x="94" y="228"/>
                  </a:cubicBezTo>
                  <a:cubicBezTo>
                    <a:pt x="95" y="228"/>
                    <a:pt x="95" y="228"/>
                    <a:pt x="96" y="229"/>
                  </a:cubicBezTo>
                  <a:cubicBezTo>
                    <a:pt x="98" y="232"/>
                    <a:pt x="100" y="236"/>
                    <a:pt x="103" y="240"/>
                  </a:cubicBezTo>
                  <a:cubicBezTo>
                    <a:pt x="100" y="233"/>
                    <a:pt x="101" y="233"/>
                    <a:pt x="103" y="236"/>
                  </a:cubicBezTo>
                  <a:cubicBezTo>
                    <a:pt x="105" y="238"/>
                    <a:pt x="108" y="242"/>
                    <a:pt x="107" y="238"/>
                  </a:cubicBezTo>
                  <a:cubicBezTo>
                    <a:pt x="108" y="241"/>
                    <a:pt x="110" y="245"/>
                    <a:pt x="110" y="247"/>
                  </a:cubicBezTo>
                  <a:cubicBezTo>
                    <a:pt x="112" y="251"/>
                    <a:pt x="107" y="249"/>
                    <a:pt x="106" y="248"/>
                  </a:cubicBezTo>
                  <a:cubicBezTo>
                    <a:pt x="105" y="248"/>
                    <a:pt x="105" y="248"/>
                    <a:pt x="105" y="248"/>
                  </a:cubicBezTo>
                  <a:cubicBezTo>
                    <a:pt x="106" y="247"/>
                    <a:pt x="106" y="247"/>
                    <a:pt x="106" y="247"/>
                  </a:cubicBezTo>
                  <a:cubicBezTo>
                    <a:pt x="106" y="247"/>
                    <a:pt x="107" y="247"/>
                    <a:pt x="107" y="247"/>
                  </a:cubicBezTo>
                  <a:cubicBezTo>
                    <a:pt x="107" y="247"/>
                    <a:pt x="107" y="247"/>
                    <a:pt x="107" y="247"/>
                  </a:cubicBezTo>
                  <a:cubicBezTo>
                    <a:pt x="108" y="247"/>
                    <a:pt x="108" y="247"/>
                    <a:pt x="108" y="247"/>
                  </a:cubicBezTo>
                  <a:cubicBezTo>
                    <a:pt x="108" y="247"/>
                    <a:pt x="108" y="247"/>
                    <a:pt x="108" y="247"/>
                  </a:cubicBezTo>
                  <a:cubicBezTo>
                    <a:pt x="108" y="246"/>
                    <a:pt x="108" y="246"/>
                    <a:pt x="108" y="246"/>
                  </a:cubicBezTo>
                  <a:cubicBezTo>
                    <a:pt x="107" y="245"/>
                    <a:pt x="106" y="244"/>
                    <a:pt x="106" y="244"/>
                  </a:cubicBezTo>
                  <a:cubicBezTo>
                    <a:pt x="106" y="244"/>
                    <a:pt x="105" y="245"/>
                    <a:pt x="105" y="245"/>
                  </a:cubicBezTo>
                  <a:cubicBezTo>
                    <a:pt x="105" y="245"/>
                    <a:pt x="106" y="245"/>
                    <a:pt x="105" y="245"/>
                  </a:cubicBezTo>
                  <a:cubicBezTo>
                    <a:pt x="102" y="245"/>
                    <a:pt x="100" y="244"/>
                    <a:pt x="97" y="244"/>
                  </a:cubicBezTo>
                  <a:cubicBezTo>
                    <a:pt x="91" y="243"/>
                    <a:pt x="86" y="241"/>
                    <a:pt x="86" y="239"/>
                  </a:cubicBezTo>
                  <a:cubicBezTo>
                    <a:pt x="84" y="239"/>
                    <a:pt x="84" y="239"/>
                    <a:pt x="84" y="239"/>
                  </a:cubicBezTo>
                  <a:cubicBezTo>
                    <a:pt x="80" y="237"/>
                    <a:pt x="80" y="237"/>
                    <a:pt x="80" y="237"/>
                  </a:cubicBezTo>
                  <a:cubicBezTo>
                    <a:pt x="72" y="234"/>
                    <a:pt x="72" y="234"/>
                    <a:pt x="72" y="234"/>
                  </a:cubicBezTo>
                  <a:cubicBezTo>
                    <a:pt x="66" y="232"/>
                    <a:pt x="61" y="230"/>
                    <a:pt x="55" y="228"/>
                  </a:cubicBezTo>
                  <a:cubicBezTo>
                    <a:pt x="49" y="226"/>
                    <a:pt x="43" y="224"/>
                    <a:pt x="37" y="223"/>
                  </a:cubicBezTo>
                  <a:cubicBezTo>
                    <a:pt x="33" y="222"/>
                    <a:pt x="29" y="222"/>
                    <a:pt x="25" y="222"/>
                  </a:cubicBezTo>
                  <a:cubicBezTo>
                    <a:pt x="21" y="222"/>
                    <a:pt x="17" y="223"/>
                    <a:pt x="13" y="225"/>
                  </a:cubicBezTo>
                  <a:cubicBezTo>
                    <a:pt x="10" y="226"/>
                    <a:pt x="7" y="229"/>
                    <a:pt x="4" y="231"/>
                  </a:cubicBezTo>
                  <a:cubicBezTo>
                    <a:pt x="2" y="234"/>
                    <a:pt x="0" y="237"/>
                    <a:pt x="0" y="241"/>
                  </a:cubicBezTo>
                  <a:cubicBezTo>
                    <a:pt x="0" y="248"/>
                    <a:pt x="5" y="254"/>
                    <a:pt x="12" y="259"/>
                  </a:cubicBezTo>
                  <a:cubicBezTo>
                    <a:pt x="13" y="260"/>
                    <a:pt x="15" y="261"/>
                    <a:pt x="17" y="263"/>
                  </a:cubicBezTo>
                  <a:cubicBezTo>
                    <a:pt x="19" y="264"/>
                    <a:pt x="21" y="265"/>
                    <a:pt x="22" y="266"/>
                  </a:cubicBezTo>
                  <a:cubicBezTo>
                    <a:pt x="25" y="267"/>
                    <a:pt x="27" y="269"/>
                    <a:pt x="30" y="270"/>
                  </a:cubicBezTo>
                  <a:cubicBezTo>
                    <a:pt x="35" y="273"/>
                    <a:pt x="40" y="275"/>
                    <a:pt x="46" y="277"/>
                  </a:cubicBezTo>
                  <a:cubicBezTo>
                    <a:pt x="42" y="272"/>
                    <a:pt x="42" y="272"/>
                    <a:pt x="42" y="272"/>
                  </a:cubicBezTo>
                  <a:cubicBezTo>
                    <a:pt x="47" y="275"/>
                    <a:pt x="52" y="277"/>
                    <a:pt x="56" y="278"/>
                  </a:cubicBezTo>
                  <a:cubicBezTo>
                    <a:pt x="60" y="281"/>
                    <a:pt x="61" y="283"/>
                    <a:pt x="50" y="278"/>
                  </a:cubicBezTo>
                  <a:cubicBezTo>
                    <a:pt x="55" y="282"/>
                    <a:pt x="68" y="284"/>
                    <a:pt x="69" y="283"/>
                  </a:cubicBezTo>
                  <a:cubicBezTo>
                    <a:pt x="89" y="292"/>
                    <a:pt x="60" y="284"/>
                    <a:pt x="66" y="286"/>
                  </a:cubicBezTo>
                  <a:cubicBezTo>
                    <a:pt x="75" y="289"/>
                    <a:pt x="75" y="289"/>
                    <a:pt x="75" y="289"/>
                  </a:cubicBezTo>
                  <a:cubicBezTo>
                    <a:pt x="73" y="288"/>
                    <a:pt x="73" y="288"/>
                    <a:pt x="73" y="288"/>
                  </a:cubicBezTo>
                  <a:cubicBezTo>
                    <a:pt x="80" y="289"/>
                    <a:pt x="81" y="288"/>
                    <a:pt x="93" y="293"/>
                  </a:cubicBezTo>
                  <a:cubicBezTo>
                    <a:pt x="101" y="296"/>
                    <a:pt x="97" y="296"/>
                    <a:pt x="100" y="297"/>
                  </a:cubicBezTo>
                  <a:cubicBezTo>
                    <a:pt x="100" y="298"/>
                    <a:pt x="101" y="298"/>
                    <a:pt x="104" y="299"/>
                  </a:cubicBezTo>
                  <a:cubicBezTo>
                    <a:pt x="107" y="300"/>
                    <a:pt x="109" y="302"/>
                    <a:pt x="110" y="302"/>
                  </a:cubicBezTo>
                  <a:cubicBezTo>
                    <a:pt x="112" y="304"/>
                    <a:pt x="115" y="306"/>
                    <a:pt x="117" y="309"/>
                  </a:cubicBezTo>
                  <a:cubicBezTo>
                    <a:pt x="116" y="308"/>
                    <a:pt x="116" y="307"/>
                    <a:pt x="115" y="306"/>
                  </a:cubicBezTo>
                  <a:cubicBezTo>
                    <a:pt x="113" y="302"/>
                    <a:pt x="113" y="302"/>
                    <a:pt x="113" y="302"/>
                  </a:cubicBezTo>
                  <a:cubicBezTo>
                    <a:pt x="120" y="307"/>
                    <a:pt x="125" y="315"/>
                    <a:pt x="121" y="307"/>
                  </a:cubicBezTo>
                  <a:cubicBezTo>
                    <a:pt x="121" y="308"/>
                    <a:pt x="122" y="308"/>
                    <a:pt x="122" y="309"/>
                  </a:cubicBezTo>
                  <a:cubicBezTo>
                    <a:pt x="123" y="310"/>
                    <a:pt x="124" y="311"/>
                    <a:pt x="124" y="313"/>
                  </a:cubicBezTo>
                  <a:cubicBezTo>
                    <a:pt x="125" y="314"/>
                    <a:pt x="126" y="315"/>
                    <a:pt x="126" y="316"/>
                  </a:cubicBezTo>
                  <a:cubicBezTo>
                    <a:pt x="127" y="318"/>
                    <a:pt x="128" y="319"/>
                    <a:pt x="129" y="321"/>
                  </a:cubicBezTo>
                  <a:cubicBezTo>
                    <a:pt x="132" y="327"/>
                    <a:pt x="136" y="335"/>
                    <a:pt x="139" y="343"/>
                  </a:cubicBezTo>
                  <a:cubicBezTo>
                    <a:pt x="145" y="359"/>
                    <a:pt x="149" y="375"/>
                    <a:pt x="150" y="379"/>
                  </a:cubicBezTo>
                  <a:cubicBezTo>
                    <a:pt x="155" y="391"/>
                    <a:pt x="158" y="402"/>
                    <a:pt x="162" y="417"/>
                  </a:cubicBezTo>
                  <a:cubicBezTo>
                    <a:pt x="162" y="413"/>
                    <a:pt x="163" y="410"/>
                    <a:pt x="167" y="422"/>
                  </a:cubicBezTo>
                  <a:cubicBezTo>
                    <a:pt x="160" y="420"/>
                    <a:pt x="173" y="445"/>
                    <a:pt x="172" y="456"/>
                  </a:cubicBezTo>
                  <a:cubicBezTo>
                    <a:pt x="172" y="447"/>
                    <a:pt x="185" y="490"/>
                    <a:pt x="183" y="475"/>
                  </a:cubicBezTo>
                  <a:cubicBezTo>
                    <a:pt x="186" y="486"/>
                    <a:pt x="182" y="477"/>
                    <a:pt x="183" y="485"/>
                  </a:cubicBezTo>
                  <a:cubicBezTo>
                    <a:pt x="193" y="508"/>
                    <a:pt x="199" y="538"/>
                    <a:pt x="208" y="568"/>
                  </a:cubicBezTo>
                  <a:cubicBezTo>
                    <a:pt x="209" y="568"/>
                    <a:pt x="208" y="563"/>
                    <a:pt x="211" y="569"/>
                  </a:cubicBezTo>
                  <a:cubicBezTo>
                    <a:pt x="211" y="575"/>
                    <a:pt x="212" y="580"/>
                    <a:pt x="212" y="586"/>
                  </a:cubicBezTo>
                  <a:cubicBezTo>
                    <a:pt x="214" y="592"/>
                    <a:pt x="217" y="590"/>
                    <a:pt x="218" y="602"/>
                  </a:cubicBezTo>
                  <a:cubicBezTo>
                    <a:pt x="218" y="600"/>
                    <a:pt x="218" y="598"/>
                    <a:pt x="220" y="602"/>
                  </a:cubicBezTo>
                  <a:cubicBezTo>
                    <a:pt x="225" y="632"/>
                    <a:pt x="233" y="662"/>
                    <a:pt x="239" y="693"/>
                  </a:cubicBezTo>
                  <a:cubicBezTo>
                    <a:pt x="245" y="723"/>
                    <a:pt x="249" y="755"/>
                    <a:pt x="248" y="786"/>
                  </a:cubicBezTo>
                  <a:cubicBezTo>
                    <a:pt x="249" y="777"/>
                    <a:pt x="249" y="783"/>
                    <a:pt x="250" y="789"/>
                  </a:cubicBezTo>
                  <a:cubicBezTo>
                    <a:pt x="250" y="785"/>
                    <a:pt x="251" y="789"/>
                    <a:pt x="252" y="788"/>
                  </a:cubicBezTo>
                  <a:cubicBezTo>
                    <a:pt x="252" y="801"/>
                    <a:pt x="252" y="801"/>
                    <a:pt x="252" y="801"/>
                  </a:cubicBezTo>
                  <a:cubicBezTo>
                    <a:pt x="251" y="814"/>
                    <a:pt x="251" y="814"/>
                    <a:pt x="251" y="814"/>
                  </a:cubicBezTo>
                  <a:cubicBezTo>
                    <a:pt x="253" y="817"/>
                    <a:pt x="253" y="824"/>
                    <a:pt x="253" y="830"/>
                  </a:cubicBezTo>
                  <a:cubicBezTo>
                    <a:pt x="253" y="837"/>
                    <a:pt x="253" y="843"/>
                    <a:pt x="254" y="845"/>
                  </a:cubicBezTo>
                  <a:cubicBezTo>
                    <a:pt x="254" y="837"/>
                    <a:pt x="254" y="837"/>
                    <a:pt x="254" y="837"/>
                  </a:cubicBezTo>
                  <a:cubicBezTo>
                    <a:pt x="256" y="842"/>
                    <a:pt x="257" y="838"/>
                    <a:pt x="259" y="833"/>
                  </a:cubicBezTo>
                  <a:cubicBezTo>
                    <a:pt x="261" y="828"/>
                    <a:pt x="262" y="822"/>
                    <a:pt x="264" y="823"/>
                  </a:cubicBezTo>
                  <a:cubicBezTo>
                    <a:pt x="262" y="817"/>
                    <a:pt x="263" y="808"/>
                    <a:pt x="264" y="799"/>
                  </a:cubicBezTo>
                  <a:cubicBezTo>
                    <a:pt x="264" y="790"/>
                    <a:pt x="264" y="780"/>
                    <a:pt x="261" y="770"/>
                  </a:cubicBezTo>
                  <a:cubicBezTo>
                    <a:pt x="261" y="765"/>
                    <a:pt x="263" y="773"/>
                    <a:pt x="263" y="771"/>
                  </a:cubicBezTo>
                  <a:cubicBezTo>
                    <a:pt x="261" y="766"/>
                    <a:pt x="260" y="760"/>
                    <a:pt x="260" y="748"/>
                  </a:cubicBezTo>
                  <a:cubicBezTo>
                    <a:pt x="260" y="750"/>
                    <a:pt x="260" y="750"/>
                    <a:pt x="260" y="750"/>
                  </a:cubicBezTo>
                  <a:cubicBezTo>
                    <a:pt x="259" y="741"/>
                    <a:pt x="258" y="735"/>
                    <a:pt x="257" y="728"/>
                  </a:cubicBezTo>
                  <a:cubicBezTo>
                    <a:pt x="257" y="722"/>
                    <a:pt x="256" y="716"/>
                    <a:pt x="255" y="710"/>
                  </a:cubicBezTo>
                  <a:cubicBezTo>
                    <a:pt x="255" y="704"/>
                    <a:pt x="254" y="698"/>
                    <a:pt x="253" y="691"/>
                  </a:cubicBezTo>
                  <a:cubicBezTo>
                    <a:pt x="252" y="684"/>
                    <a:pt x="251" y="676"/>
                    <a:pt x="249" y="667"/>
                  </a:cubicBezTo>
                  <a:cubicBezTo>
                    <a:pt x="248" y="670"/>
                    <a:pt x="248" y="670"/>
                    <a:pt x="248" y="670"/>
                  </a:cubicBezTo>
                  <a:cubicBezTo>
                    <a:pt x="247" y="663"/>
                    <a:pt x="247" y="661"/>
                    <a:pt x="247" y="657"/>
                  </a:cubicBezTo>
                  <a:cubicBezTo>
                    <a:pt x="242" y="649"/>
                    <a:pt x="251" y="679"/>
                    <a:pt x="246" y="671"/>
                  </a:cubicBezTo>
                  <a:cubicBezTo>
                    <a:pt x="248" y="660"/>
                    <a:pt x="235" y="618"/>
                    <a:pt x="237" y="610"/>
                  </a:cubicBezTo>
                  <a:cubicBezTo>
                    <a:pt x="234" y="598"/>
                    <a:pt x="236" y="614"/>
                    <a:pt x="233" y="602"/>
                  </a:cubicBezTo>
                  <a:cubicBezTo>
                    <a:pt x="233" y="599"/>
                    <a:pt x="233" y="599"/>
                    <a:pt x="233" y="599"/>
                  </a:cubicBezTo>
                  <a:cubicBezTo>
                    <a:pt x="231" y="596"/>
                    <a:pt x="231" y="596"/>
                    <a:pt x="231" y="596"/>
                  </a:cubicBezTo>
                  <a:cubicBezTo>
                    <a:pt x="229" y="588"/>
                    <a:pt x="230" y="584"/>
                    <a:pt x="231" y="584"/>
                  </a:cubicBezTo>
                  <a:cubicBezTo>
                    <a:pt x="231" y="586"/>
                    <a:pt x="232" y="589"/>
                    <a:pt x="233" y="591"/>
                  </a:cubicBezTo>
                  <a:cubicBezTo>
                    <a:pt x="232" y="581"/>
                    <a:pt x="225" y="563"/>
                    <a:pt x="224" y="560"/>
                  </a:cubicBezTo>
                  <a:cubicBezTo>
                    <a:pt x="227" y="571"/>
                    <a:pt x="227" y="571"/>
                    <a:pt x="227" y="571"/>
                  </a:cubicBezTo>
                  <a:cubicBezTo>
                    <a:pt x="217" y="540"/>
                    <a:pt x="207" y="501"/>
                    <a:pt x="194" y="472"/>
                  </a:cubicBezTo>
                  <a:cubicBezTo>
                    <a:pt x="194" y="474"/>
                    <a:pt x="194" y="474"/>
                    <a:pt x="194" y="474"/>
                  </a:cubicBezTo>
                  <a:cubicBezTo>
                    <a:pt x="185" y="452"/>
                    <a:pt x="189" y="456"/>
                    <a:pt x="180" y="431"/>
                  </a:cubicBezTo>
                  <a:cubicBezTo>
                    <a:pt x="180" y="432"/>
                    <a:pt x="180" y="432"/>
                    <a:pt x="180" y="432"/>
                  </a:cubicBezTo>
                  <a:cubicBezTo>
                    <a:pt x="178" y="427"/>
                    <a:pt x="175" y="420"/>
                    <a:pt x="173" y="414"/>
                  </a:cubicBezTo>
                  <a:cubicBezTo>
                    <a:pt x="176" y="419"/>
                    <a:pt x="171" y="401"/>
                    <a:pt x="174" y="409"/>
                  </a:cubicBezTo>
                  <a:cubicBezTo>
                    <a:pt x="165" y="385"/>
                    <a:pt x="169" y="397"/>
                    <a:pt x="162" y="382"/>
                  </a:cubicBezTo>
                  <a:cubicBezTo>
                    <a:pt x="162" y="377"/>
                    <a:pt x="162" y="377"/>
                    <a:pt x="162" y="377"/>
                  </a:cubicBezTo>
                  <a:cubicBezTo>
                    <a:pt x="159" y="372"/>
                    <a:pt x="158" y="372"/>
                    <a:pt x="154" y="359"/>
                  </a:cubicBezTo>
                  <a:cubicBezTo>
                    <a:pt x="159" y="369"/>
                    <a:pt x="154" y="350"/>
                    <a:pt x="159" y="362"/>
                  </a:cubicBezTo>
                  <a:cubicBezTo>
                    <a:pt x="157" y="348"/>
                    <a:pt x="152" y="338"/>
                    <a:pt x="148" y="330"/>
                  </a:cubicBezTo>
                  <a:cubicBezTo>
                    <a:pt x="147" y="328"/>
                    <a:pt x="146" y="326"/>
                    <a:pt x="145" y="325"/>
                  </a:cubicBezTo>
                  <a:cubicBezTo>
                    <a:pt x="144" y="323"/>
                    <a:pt x="143" y="321"/>
                    <a:pt x="142" y="320"/>
                  </a:cubicBezTo>
                  <a:cubicBezTo>
                    <a:pt x="141" y="316"/>
                    <a:pt x="139" y="313"/>
                    <a:pt x="139" y="310"/>
                  </a:cubicBezTo>
                  <a:cubicBezTo>
                    <a:pt x="136" y="307"/>
                    <a:pt x="135" y="308"/>
                    <a:pt x="136" y="309"/>
                  </a:cubicBezTo>
                  <a:cubicBezTo>
                    <a:pt x="136" y="311"/>
                    <a:pt x="138" y="314"/>
                    <a:pt x="140" y="317"/>
                  </a:cubicBezTo>
                  <a:cubicBezTo>
                    <a:pt x="141" y="320"/>
                    <a:pt x="143" y="323"/>
                    <a:pt x="144" y="325"/>
                  </a:cubicBezTo>
                  <a:cubicBezTo>
                    <a:pt x="145" y="327"/>
                    <a:pt x="145" y="328"/>
                    <a:pt x="144" y="327"/>
                  </a:cubicBezTo>
                  <a:cubicBezTo>
                    <a:pt x="146" y="333"/>
                    <a:pt x="137" y="318"/>
                    <a:pt x="132" y="311"/>
                  </a:cubicBezTo>
                  <a:cubicBezTo>
                    <a:pt x="130" y="308"/>
                    <a:pt x="130" y="305"/>
                    <a:pt x="128" y="302"/>
                  </a:cubicBezTo>
                  <a:cubicBezTo>
                    <a:pt x="127" y="300"/>
                    <a:pt x="126" y="298"/>
                    <a:pt x="125" y="296"/>
                  </a:cubicBezTo>
                  <a:cubicBezTo>
                    <a:pt x="123" y="294"/>
                    <a:pt x="121" y="292"/>
                    <a:pt x="119" y="290"/>
                  </a:cubicBezTo>
                  <a:cubicBezTo>
                    <a:pt x="118" y="289"/>
                    <a:pt x="117" y="288"/>
                    <a:pt x="116" y="287"/>
                  </a:cubicBezTo>
                  <a:cubicBezTo>
                    <a:pt x="115" y="287"/>
                    <a:pt x="113" y="286"/>
                    <a:pt x="112" y="285"/>
                  </a:cubicBezTo>
                  <a:cubicBezTo>
                    <a:pt x="110" y="284"/>
                    <a:pt x="107" y="283"/>
                    <a:pt x="105" y="282"/>
                  </a:cubicBezTo>
                  <a:cubicBezTo>
                    <a:pt x="107" y="283"/>
                    <a:pt x="107" y="283"/>
                    <a:pt x="109" y="283"/>
                  </a:cubicBezTo>
                  <a:cubicBezTo>
                    <a:pt x="102" y="279"/>
                    <a:pt x="93" y="279"/>
                    <a:pt x="84" y="274"/>
                  </a:cubicBezTo>
                  <a:cubicBezTo>
                    <a:pt x="78" y="274"/>
                    <a:pt x="72" y="269"/>
                    <a:pt x="69" y="271"/>
                  </a:cubicBezTo>
                  <a:cubicBezTo>
                    <a:pt x="89" y="278"/>
                    <a:pt x="89" y="278"/>
                    <a:pt x="89" y="278"/>
                  </a:cubicBezTo>
                  <a:cubicBezTo>
                    <a:pt x="77" y="275"/>
                    <a:pt x="66" y="275"/>
                    <a:pt x="49" y="266"/>
                  </a:cubicBezTo>
                  <a:cubicBezTo>
                    <a:pt x="51" y="266"/>
                    <a:pt x="56" y="267"/>
                    <a:pt x="60" y="268"/>
                  </a:cubicBezTo>
                  <a:cubicBezTo>
                    <a:pt x="55" y="265"/>
                    <a:pt x="50" y="265"/>
                    <a:pt x="45" y="261"/>
                  </a:cubicBezTo>
                  <a:cubicBezTo>
                    <a:pt x="46" y="260"/>
                    <a:pt x="52" y="263"/>
                    <a:pt x="59" y="265"/>
                  </a:cubicBezTo>
                  <a:cubicBezTo>
                    <a:pt x="66" y="268"/>
                    <a:pt x="74" y="271"/>
                    <a:pt x="80" y="272"/>
                  </a:cubicBezTo>
                  <a:cubicBezTo>
                    <a:pt x="75" y="269"/>
                    <a:pt x="58" y="266"/>
                    <a:pt x="65" y="265"/>
                  </a:cubicBezTo>
                  <a:cubicBezTo>
                    <a:pt x="55" y="266"/>
                    <a:pt x="45" y="257"/>
                    <a:pt x="31" y="253"/>
                  </a:cubicBezTo>
                  <a:cubicBezTo>
                    <a:pt x="32" y="252"/>
                    <a:pt x="32" y="252"/>
                    <a:pt x="32" y="252"/>
                  </a:cubicBezTo>
                  <a:cubicBezTo>
                    <a:pt x="30" y="251"/>
                    <a:pt x="28" y="251"/>
                    <a:pt x="26" y="249"/>
                  </a:cubicBezTo>
                  <a:cubicBezTo>
                    <a:pt x="28" y="250"/>
                    <a:pt x="29" y="249"/>
                    <a:pt x="30" y="249"/>
                  </a:cubicBezTo>
                  <a:cubicBezTo>
                    <a:pt x="28" y="249"/>
                    <a:pt x="26" y="247"/>
                    <a:pt x="26" y="246"/>
                  </a:cubicBezTo>
                  <a:cubicBezTo>
                    <a:pt x="25" y="245"/>
                    <a:pt x="25" y="244"/>
                    <a:pt x="26" y="243"/>
                  </a:cubicBezTo>
                  <a:cubicBezTo>
                    <a:pt x="26" y="243"/>
                    <a:pt x="27" y="242"/>
                    <a:pt x="27" y="241"/>
                  </a:cubicBezTo>
                  <a:cubicBezTo>
                    <a:pt x="26" y="242"/>
                    <a:pt x="25" y="243"/>
                    <a:pt x="25" y="244"/>
                  </a:cubicBezTo>
                  <a:cubicBezTo>
                    <a:pt x="25" y="244"/>
                    <a:pt x="25" y="245"/>
                    <a:pt x="24" y="244"/>
                  </a:cubicBezTo>
                  <a:cubicBezTo>
                    <a:pt x="23" y="244"/>
                    <a:pt x="23" y="244"/>
                    <a:pt x="22" y="244"/>
                  </a:cubicBezTo>
                  <a:cubicBezTo>
                    <a:pt x="21" y="244"/>
                    <a:pt x="21" y="244"/>
                    <a:pt x="21" y="246"/>
                  </a:cubicBezTo>
                  <a:cubicBezTo>
                    <a:pt x="19" y="244"/>
                    <a:pt x="19" y="242"/>
                    <a:pt x="20" y="241"/>
                  </a:cubicBezTo>
                  <a:cubicBezTo>
                    <a:pt x="20" y="239"/>
                    <a:pt x="21" y="239"/>
                    <a:pt x="22" y="238"/>
                  </a:cubicBezTo>
                  <a:cubicBezTo>
                    <a:pt x="25" y="238"/>
                    <a:pt x="26" y="238"/>
                    <a:pt x="28" y="238"/>
                  </a:cubicBezTo>
                  <a:cubicBezTo>
                    <a:pt x="30" y="239"/>
                    <a:pt x="31" y="239"/>
                    <a:pt x="32" y="240"/>
                  </a:cubicBezTo>
                  <a:cubicBezTo>
                    <a:pt x="33" y="240"/>
                    <a:pt x="33" y="240"/>
                    <a:pt x="33" y="240"/>
                  </a:cubicBezTo>
                  <a:cubicBezTo>
                    <a:pt x="34" y="241"/>
                    <a:pt x="34" y="241"/>
                    <a:pt x="35" y="241"/>
                  </a:cubicBezTo>
                  <a:cubicBezTo>
                    <a:pt x="38" y="242"/>
                    <a:pt x="41" y="242"/>
                    <a:pt x="44" y="243"/>
                  </a:cubicBezTo>
                  <a:cubicBezTo>
                    <a:pt x="42" y="243"/>
                    <a:pt x="39" y="242"/>
                    <a:pt x="36" y="241"/>
                  </a:cubicBezTo>
                  <a:cubicBezTo>
                    <a:pt x="34" y="240"/>
                    <a:pt x="33" y="239"/>
                    <a:pt x="36" y="239"/>
                  </a:cubicBezTo>
                  <a:cubicBezTo>
                    <a:pt x="42" y="241"/>
                    <a:pt x="49" y="244"/>
                    <a:pt x="52" y="246"/>
                  </a:cubicBezTo>
                  <a:cubicBezTo>
                    <a:pt x="73" y="253"/>
                    <a:pt x="50" y="243"/>
                    <a:pt x="59" y="245"/>
                  </a:cubicBezTo>
                  <a:cubicBezTo>
                    <a:pt x="65" y="250"/>
                    <a:pt x="70" y="248"/>
                    <a:pt x="79" y="251"/>
                  </a:cubicBezTo>
                  <a:cubicBezTo>
                    <a:pt x="79" y="253"/>
                    <a:pt x="79" y="253"/>
                    <a:pt x="79" y="253"/>
                  </a:cubicBezTo>
                  <a:cubicBezTo>
                    <a:pt x="88" y="256"/>
                    <a:pt x="93" y="257"/>
                    <a:pt x="96" y="258"/>
                  </a:cubicBezTo>
                  <a:cubicBezTo>
                    <a:pt x="99" y="258"/>
                    <a:pt x="100" y="258"/>
                    <a:pt x="101" y="257"/>
                  </a:cubicBezTo>
                  <a:cubicBezTo>
                    <a:pt x="101" y="257"/>
                    <a:pt x="102" y="256"/>
                    <a:pt x="104" y="256"/>
                  </a:cubicBezTo>
                  <a:cubicBezTo>
                    <a:pt x="106" y="256"/>
                    <a:pt x="109" y="257"/>
                    <a:pt x="117" y="257"/>
                  </a:cubicBezTo>
                  <a:cubicBezTo>
                    <a:pt x="114" y="258"/>
                    <a:pt x="111" y="259"/>
                    <a:pt x="107" y="259"/>
                  </a:cubicBezTo>
                  <a:cubicBezTo>
                    <a:pt x="112" y="259"/>
                    <a:pt x="117" y="259"/>
                    <a:pt x="122" y="259"/>
                  </a:cubicBezTo>
                  <a:cubicBezTo>
                    <a:pt x="122" y="259"/>
                    <a:pt x="122" y="260"/>
                    <a:pt x="121" y="261"/>
                  </a:cubicBezTo>
                  <a:cubicBezTo>
                    <a:pt x="122" y="261"/>
                    <a:pt x="123" y="261"/>
                    <a:pt x="123" y="261"/>
                  </a:cubicBezTo>
                  <a:cubicBezTo>
                    <a:pt x="124" y="260"/>
                    <a:pt x="124" y="260"/>
                    <a:pt x="124" y="260"/>
                  </a:cubicBezTo>
                  <a:cubicBezTo>
                    <a:pt x="124" y="260"/>
                    <a:pt x="124" y="260"/>
                    <a:pt x="125" y="260"/>
                  </a:cubicBezTo>
                  <a:cubicBezTo>
                    <a:pt x="125" y="260"/>
                    <a:pt x="126" y="259"/>
                    <a:pt x="126" y="259"/>
                  </a:cubicBezTo>
                  <a:cubicBezTo>
                    <a:pt x="119" y="244"/>
                    <a:pt x="118" y="239"/>
                    <a:pt x="111" y="223"/>
                  </a:cubicBezTo>
                  <a:cubicBezTo>
                    <a:pt x="111" y="225"/>
                    <a:pt x="110" y="225"/>
                    <a:pt x="108" y="222"/>
                  </a:cubicBezTo>
                  <a:cubicBezTo>
                    <a:pt x="107" y="220"/>
                    <a:pt x="106" y="219"/>
                    <a:pt x="105" y="218"/>
                  </a:cubicBezTo>
                  <a:cubicBezTo>
                    <a:pt x="104" y="216"/>
                    <a:pt x="103" y="214"/>
                    <a:pt x="102" y="211"/>
                  </a:cubicBezTo>
                  <a:cubicBezTo>
                    <a:pt x="99" y="204"/>
                    <a:pt x="105" y="214"/>
                    <a:pt x="98" y="200"/>
                  </a:cubicBezTo>
                  <a:cubicBezTo>
                    <a:pt x="101" y="203"/>
                    <a:pt x="104" y="206"/>
                    <a:pt x="105" y="213"/>
                  </a:cubicBezTo>
                  <a:cubicBezTo>
                    <a:pt x="106" y="213"/>
                    <a:pt x="108" y="215"/>
                    <a:pt x="109" y="216"/>
                  </a:cubicBezTo>
                  <a:cubicBezTo>
                    <a:pt x="106" y="208"/>
                    <a:pt x="100" y="197"/>
                    <a:pt x="97" y="192"/>
                  </a:cubicBezTo>
                  <a:cubicBezTo>
                    <a:pt x="98" y="194"/>
                    <a:pt x="99" y="196"/>
                    <a:pt x="100" y="197"/>
                  </a:cubicBezTo>
                  <a:cubicBezTo>
                    <a:pt x="95" y="191"/>
                    <a:pt x="91" y="184"/>
                    <a:pt x="87" y="178"/>
                  </a:cubicBezTo>
                  <a:cubicBezTo>
                    <a:pt x="86" y="174"/>
                    <a:pt x="88" y="177"/>
                    <a:pt x="90" y="179"/>
                  </a:cubicBezTo>
                  <a:cubicBezTo>
                    <a:pt x="87" y="175"/>
                    <a:pt x="85" y="172"/>
                    <a:pt x="82" y="166"/>
                  </a:cubicBezTo>
                  <a:cubicBezTo>
                    <a:pt x="85" y="167"/>
                    <a:pt x="86" y="166"/>
                    <a:pt x="90" y="174"/>
                  </a:cubicBezTo>
                  <a:cubicBezTo>
                    <a:pt x="87" y="168"/>
                    <a:pt x="83" y="162"/>
                    <a:pt x="80" y="155"/>
                  </a:cubicBezTo>
                  <a:cubicBezTo>
                    <a:pt x="80" y="154"/>
                    <a:pt x="78" y="144"/>
                    <a:pt x="80" y="147"/>
                  </a:cubicBezTo>
                  <a:cubicBezTo>
                    <a:pt x="79" y="144"/>
                    <a:pt x="77" y="141"/>
                    <a:pt x="76" y="138"/>
                  </a:cubicBezTo>
                  <a:cubicBezTo>
                    <a:pt x="75" y="135"/>
                    <a:pt x="73" y="131"/>
                    <a:pt x="72" y="128"/>
                  </a:cubicBezTo>
                  <a:cubicBezTo>
                    <a:pt x="72" y="126"/>
                    <a:pt x="71" y="124"/>
                    <a:pt x="70" y="122"/>
                  </a:cubicBezTo>
                  <a:cubicBezTo>
                    <a:pt x="70" y="120"/>
                    <a:pt x="69" y="118"/>
                    <a:pt x="69" y="117"/>
                  </a:cubicBezTo>
                  <a:cubicBezTo>
                    <a:pt x="68" y="115"/>
                    <a:pt x="68" y="113"/>
                    <a:pt x="67" y="111"/>
                  </a:cubicBezTo>
                  <a:cubicBezTo>
                    <a:pt x="67" y="109"/>
                    <a:pt x="67" y="107"/>
                    <a:pt x="67" y="105"/>
                  </a:cubicBezTo>
                  <a:cubicBezTo>
                    <a:pt x="67" y="105"/>
                    <a:pt x="67" y="105"/>
                    <a:pt x="66" y="104"/>
                  </a:cubicBezTo>
                  <a:cubicBezTo>
                    <a:pt x="66" y="104"/>
                    <a:pt x="66" y="104"/>
                    <a:pt x="66" y="103"/>
                  </a:cubicBezTo>
                  <a:cubicBezTo>
                    <a:pt x="66" y="103"/>
                    <a:pt x="66" y="103"/>
                    <a:pt x="66" y="102"/>
                  </a:cubicBezTo>
                  <a:cubicBezTo>
                    <a:pt x="65" y="99"/>
                    <a:pt x="66" y="98"/>
                    <a:pt x="66" y="96"/>
                  </a:cubicBezTo>
                  <a:cubicBezTo>
                    <a:pt x="66" y="96"/>
                    <a:pt x="66" y="96"/>
                    <a:pt x="66" y="96"/>
                  </a:cubicBezTo>
                  <a:cubicBezTo>
                    <a:pt x="66" y="96"/>
                    <a:pt x="66" y="96"/>
                    <a:pt x="66" y="96"/>
                  </a:cubicBezTo>
                  <a:cubicBezTo>
                    <a:pt x="67" y="96"/>
                    <a:pt x="67" y="96"/>
                    <a:pt x="67" y="96"/>
                  </a:cubicBezTo>
                  <a:cubicBezTo>
                    <a:pt x="67" y="96"/>
                    <a:pt x="67" y="96"/>
                    <a:pt x="67" y="96"/>
                  </a:cubicBezTo>
                  <a:cubicBezTo>
                    <a:pt x="68" y="96"/>
                    <a:pt x="68" y="96"/>
                    <a:pt x="69" y="96"/>
                  </a:cubicBezTo>
                  <a:cubicBezTo>
                    <a:pt x="70" y="96"/>
                    <a:pt x="71" y="97"/>
                    <a:pt x="72" y="97"/>
                  </a:cubicBezTo>
                  <a:cubicBezTo>
                    <a:pt x="73" y="99"/>
                    <a:pt x="73" y="100"/>
                    <a:pt x="73" y="101"/>
                  </a:cubicBezTo>
                  <a:cubicBezTo>
                    <a:pt x="73" y="101"/>
                    <a:pt x="73" y="102"/>
                    <a:pt x="74" y="102"/>
                  </a:cubicBezTo>
                  <a:cubicBezTo>
                    <a:pt x="74" y="102"/>
                    <a:pt x="74" y="103"/>
                    <a:pt x="74" y="103"/>
                  </a:cubicBezTo>
                  <a:cubicBezTo>
                    <a:pt x="75" y="103"/>
                    <a:pt x="75" y="103"/>
                    <a:pt x="75" y="103"/>
                  </a:cubicBezTo>
                  <a:cubicBezTo>
                    <a:pt x="75" y="102"/>
                    <a:pt x="75" y="101"/>
                    <a:pt x="75" y="100"/>
                  </a:cubicBezTo>
                  <a:cubicBezTo>
                    <a:pt x="74" y="99"/>
                    <a:pt x="75" y="99"/>
                    <a:pt x="75" y="99"/>
                  </a:cubicBezTo>
                  <a:cubicBezTo>
                    <a:pt x="75" y="99"/>
                    <a:pt x="76" y="99"/>
                    <a:pt x="77" y="100"/>
                  </a:cubicBezTo>
                  <a:cubicBezTo>
                    <a:pt x="78" y="101"/>
                    <a:pt x="80" y="102"/>
                    <a:pt x="81" y="105"/>
                  </a:cubicBezTo>
                  <a:cubicBezTo>
                    <a:pt x="92" y="117"/>
                    <a:pt x="83" y="111"/>
                    <a:pt x="86" y="116"/>
                  </a:cubicBezTo>
                  <a:cubicBezTo>
                    <a:pt x="88" y="119"/>
                    <a:pt x="92" y="123"/>
                    <a:pt x="96" y="128"/>
                  </a:cubicBezTo>
                  <a:cubicBezTo>
                    <a:pt x="98" y="130"/>
                    <a:pt x="100" y="133"/>
                    <a:pt x="102" y="136"/>
                  </a:cubicBezTo>
                  <a:cubicBezTo>
                    <a:pt x="103" y="138"/>
                    <a:pt x="104" y="140"/>
                    <a:pt x="104" y="141"/>
                  </a:cubicBezTo>
                  <a:cubicBezTo>
                    <a:pt x="105" y="144"/>
                    <a:pt x="106" y="146"/>
                    <a:pt x="107" y="148"/>
                  </a:cubicBezTo>
                  <a:cubicBezTo>
                    <a:pt x="105" y="144"/>
                    <a:pt x="104" y="143"/>
                    <a:pt x="103" y="141"/>
                  </a:cubicBezTo>
                  <a:cubicBezTo>
                    <a:pt x="102" y="139"/>
                    <a:pt x="101" y="137"/>
                    <a:pt x="99" y="135"/>
                  </a:cubicBezTo>
                  <a:close/>
                  <a:moveTo>
                    <a:pt x="143" y="93"/>
                  </a:moveTo>
                  <a:cubicBezTo>
                    <a:pt x="144" y="96"/>
                    <a:pt x="147" y="102"/>
                    <a:pt x="146" y="105"/>
                  </a:cubicBezTo>
                  <a:cubicBezTo>
                    <a:pt x="143" y="102"/>
                    <a:pt x="143" y="99"/>
                    <a:pt x="143" y="93"/>
                  </a:cubicBezTo>
                  <a:close/>
                  <a:moveTo>
                    <a:pt x="201" y="171"/>
                  </a:moveTo>
                  <a:cubicBezTo>
                    <a:pt x="200" y="170"/>
                    <a:pt x="199" y="169"/>
                    <a:pt x="198" y="167"/>
                  </a:cubicBezTo>
                  <a:cubicBezTo>
                    <a:pt x="197" y="165"/>
                    <a:pt x="195" y="162"/>
                    <a:pt x="195" y="160"/>
                  </a:cubicBezTo>
                  <a:cubicBezTo>
                    <a:pt x="195" y="161"/>
                    <a:pt x="196" y="161"/>
                    <a:pt x="196" y="162"/>
                  </a:cubicBezTo>
                  <a:cubicBezTo>
                    <a:pt x="197" y="163"/>
                    <a:pt x="197" y="164"/>
                    <a:pt x="198" y="165"/>
                  </a:cubicBezTo>
                  <a:cubicBezTo>
                    <a:pt x="199" y="167"/>
                    <a:pt x="200" y="169"/>
                    <a:pt x="201" y="171"/>
                  </a:cubicBezTo>
                  <a:close/>
                  <a:moveTo>
                    <a:pt x="319" y="352"/>
                  </a:moveTo>
                  <a:cubicBezTo>
                    <a:pt x="319" y="352"/>
                    <a:pt x="319" y="352"/>
                    <a:pt x="318" y="352"/>
                  </a:cubicBezTo>
                  <a:cubicBezTo>
                    <a:pt x="318" y="344"/>
                    <a:pt x="318" y="347"/>
                    <a:pt x="319" y="352"/>
                  </a:cubicBezTo>
                  <a:close/>
                  <a:moveTo>
                    <a:pt x="321" y="367"/>
                  </a:moveTo>
                  <a:cubicBezTo>
                    <a:pt x="322" y="369"/>
                    <a:pt x="322" y="369"/>
                    <a:pt x="322" y="368"/>
                  </a:cubicBezTo>
                  <a:cubicBezTo>
                    <a:pt x="321" y="367"/>
                    <a:pt x="320" y="364"/>
                    <a:pt x="320" y="360"/>
                  </a:cubicBezTo>
                  <a:cubicBezTo>
                    <a:pt x="320" y="361"/>
                    <a:pt x="320" y="363"/>
                    <a:pt x="321" y="367"/>
                  </a:cubicBezTo>
                  <a:close/>
                  <a:moveTo>
                    <a:pt x="102" y="297"/>
                  </a:moveTo>
                  <a:cubicBezTo>
                    <a:pt x="99" y="296"/>
                    <a:pt x="99" y="296"/>
                    <a:pt x="99" y="296"/>
                  </a:cubicBezTo>
                  <a:cubicBezTo>
                    <a:pt x="105" y="298"/>
                    <a:pt x="103" y="298"/>
                    <a:pt x="102" y="2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5" name="Freeform 20498"/>
            <p:cNvSpPr/>
            <p:nvPr/>
          </p:nvSpPr>
          <p:spPr bwMode="auto">
            <a:xfrm>
              <a:off x="9656763" y="2638425"/>
              <a:ext cx="3175" cy="11113"/>
            </a:xfrm>
            <a:custGeom>
              <a:avLst/>
              <a:gdLst>
                <a:gd name="T0" fmla="*/ 1 w 1"/>
                <a:gd name="T1" fmla="*/ 3 h 3"/>
                <a:gd name="T2" fmla="*/ 1 w 1"/>
                <a:gd name="T3" fmla="*/ 1 h 3"/>
                <a:gd name="T4" fmla="*/ 1 w 1"/>
                <a:gd name="T5" fmla="*/ 3 h 3"/>
              </a:gdLst>
              <a:ahLst/>
              <a:cxnLst>
                <a:cxn ang="0">
                  <a:pos x="T0" y="T1"/>
                </a:cxn>
                <a:cxn ang="0">
                  <a:pos x="T2" y="T3"/>
                </a:cxn>
                <a:cxn ang="0">
                  <a:pos x="T4" y="T5"/>
                </a:cxn>
              </a:cxnLst>
              <a:rect l="0" t="0" r="r" b="b"/>
              <a:pathLst>
                <a:path w="1" h="3">
                  <a:moveTo>
                    <a:pt x="1" y="3"/>
                  </a:moveTo>
                  <a:cubicBezTo>
                    <a:pt x="1" y="2"/>
                    <a:pt x="1" y="1"/>
                    <a:pt x="1" y="1"/>
                  </a:cubicBezTo>
                  <a:cubicBezTo>
                    <a:pt x="1" y="0"/>
                    <a:pt x="0" y="0"/>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6" name="Freeform 20499"/>
            <p:cNvSpPr/>
            <p:nvPr/>
          </p:nvSpPr>
          <p:spPr bwMode="auto">
            <a:xfrm>
              <a:off x="9263063" y="25193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7" name="Freeform 20500"/>
            <p:cNvSpPr/>
            <p:nvPr/>
          </p:nvSpPr>
          <p:spPr bwMode="auto">
            <a:xfrm>
              <a:off x="10237788" y="2706688"/>
              <a:ext cx="11113" cy="3175"/>
            </a:xfrm>
            <a:custGeom>
              <a:avLst/>
              <a:gdLst>
                <a:gd name="T0" fmla="*/ 3 w 3"/>
                <a:gd name="T1" fmla="*/ 0 h 1"/>
                <a:gd name="T2" fmla="*/ 1 w 3"/>
                <a:gd name="T3" fmla="*/ 0 h 1"/>
                <a:gd name="T4" fmla="*/ 3 w 3"/>
                <a:gd name="T5" fmla="*/ 0 h 1"/>
              </a:gdLst>
              <a:ahLst/>
              <a:cxnLst>
                <a:cxn ang="0">
                  <a:pos x="T0" y="T1"/>
                </a:cxn>
                <a:cxn ang="0">
                  <a:pos x="T2" y="T3"/>
                </a:cxn>
                <a:cxn ang="0">
                  <a:pos x="T4" y="T5"/>
                </a:cxn>
              </a:cxnLst>
              <a:rect l="0" t="0" r="r" b="b"/>
              <a:pathLst>
                <a:path w="3" h="1">
                  <a:moveTo>
                    <a:pt x="3" y="0"/>
                  </a:moveTo>
                  <a:cubicBezTo>
                    <a:pt x="2" y="0"/>
                    <a:pt x="1" y="0"/>
                    <a:pt x="1" y="0"/>
                  </a:cubicBezTo>
                  <a:cubicBezTo>
                    <a:pt x="0" y="1"/>
                    <a:pt x="1"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8" name="Freeform 20501"/>
            <p:cNvSpPr/>
            <p:nvPr/>
          </p:nvSpPr>
          <p:spPr bwMode="auto">
            <a:xfrm>
              <a:off x="10193338" y="3654425"/>
              <a:ext cx="11113" cy="33338"/>
            </a:xfrm>
            <a:custGeom>
              <a:avLst/>
              <a:gdLst>
                <a:gd name="T0" fmla="*/ 3 w 3"/>
                <a:gd name="T1" fmla="*/ 10 h 10"/>
                <a:gd name="T2" fmla="*/ 0 w 3"/>
                <a:gd name="T3" fmla="*/ 0 h 10"/>
                <a:gd name="T4" fmla="*/ 1 w 3"/>
                <a:gd name="T5" fmla="*/ 9 h 10"/>
                <a:gd name="T6" fmla="*/ 3 w 3"/>
                <a:gd name="T7" fmla="*/ 10 h 10"/>
              </a:gdLst>
              <a:ahLst/>
              <a:cxnLst>
                <a:cxn ang="0">
                  <a:pos x="T0" y="T1"/>
                </a:cxn>
                <a:cxn ang="0">
                  <a:pos x="T2" y="T3"/>
                </a:cxn>
                <a:cxn ang="0">
                  <a:pos x="T4" y="T5"/>
                </a:cxn>
                <a:cxn ang="0">
                  <a:pos x="T6" y="T7"/>
                </a:cxn>
              </a:cxnLst>
              <a:rect l="0" t="0" r="r" b="b"/>
              <a:pathLst>
                <a:path w="3" h="10">
                  <a:moveTo>
                    <a:pt x="3" y="10"/>
                  </a:moveTo>
                  <a:cubicBezTo>
                    <a:pt x="0" y="0"/>
                    <a:pt x="0" y="0"/>
                    <a:pt x="0" y="0"/>
                  </a:cubicBezTo>
                  <a:cubicBezTo>
                    <a:pt x="1" y="5"/>
                    <a:pt x="1" y="7"/>
                    <a:pt x="1" y="9"/>
                  </a:cubicBezTo>
                  <a:cubicBezTo>
                    <a:pt x="2" y="9"/>
                    <a:pt x="2" y="7"/>
                    <a:pt x="3"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9" name="Freeform 20502"/>
            <p:cNvSpPr/>
            <p:nvPr/>
          </p:nvSpPr>
          <p:spPr bwMode="auto">
            <a:xfrm>
              <a:off x="10221913" y="3967163"/>
              <a:ext cx="9525" cy="38100"/>
            </a:xfrm>
            <a:custGeom>
              <a:avLst/>
              <a:gdLst>
                <a:gd name="T0" fmla="*/ 1 w 3"/>
                <a:gd name="T1" fmla="*/ 6 h 11"/>
                <a:gd name="T2" fmla="*/ 2 w 3"/>
                <a:gd name="T3" fmla="*/ 11 h 11"/>
                <a:gd name="T4" fmla="*/ 3 w 3"/>
                <a:gd name="T5" fmla="*/ 10 h 11"/>
                <a:gd name="T6" fmla="*/ 1 w 3"/>
                <a:gd name="T7" fmla="*/ 6 h 11"/>
              </a:gdLst>
              <a:ahLst/>
              <a:cxnLst>
                <a:cxn ang="0">
                  <a:pos x="T0" y="T1"/>
                </a:cxn>
                <a:cxn ang="0">
                  <a:pos x="T2" y="T3"/>
                </a:cxn>
                <a:cxn ang="0">
                  <a:pos x="T4" y="T5"/>
                </a:cxn>
                <a:cxn ang="0">
                  <a:pos x="T6" y="T7"/>
                </a:cxn>
              </a:cxnLst>
              <a:rect l="0" t="0" r="r" b="b"/>
              <a:pathLst>
                <a:path w="3" h="11">
                  <a:moveTo>
                    <a:pt x="1" y="6"/>
                  </a:moveTo>
                  <a:cubicBezTo>
                    <a:pt x="1" y="7"/>
                    <a:pt x="1" y="9"/>
                    <a:pt x="2" y="11"/>
                  </a:cubicBezTo>
                  <a:cubicBezTo>
                    <a:pt x="3" y="10"/>
                    <a:pt x="3" y="10"/>
                    <a:pt x="3" y="10"/>
                  </a:cubicBezTo>
                  <a:cubicBezTo>
                    <a:pt x="1" y="4"/>
                    <a:pt x="0" y="0"/>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0" name="Freeform 20503"/>
            <p:cNvSpPr/>
            <p:nvPr/>
          </p:nvSpPr>
          <p:spPr bwMode="auto">
            <a:xfrm>
              <a:off x="10183813" y="3725863"/>
              <a:ext cx="20638" cy="47625"/>
            </a:xfrm>
            <a:custGeom>
              <a:avLst/>
              <a:gdLst>
                <a:gd name="T0" fmla="*/ 1 w 6"/>
                <a:gd name="T1" fmla="*/ 0 h 14"/>
                <a:gd name="T2" fmla="*/ 3 w 6"/>
                <a:gd name="T3" fmla="*/ 14 h 14"/>
                <a:gd name="T4" fmla="*/ 3 w 6"/>
                <a:gd name="T5" fmla="*/ 12 h 14"/>
                <a:gd name="T6" fmla="*/ 1 w 6"/>
                <a:gd name="T7" fmla="*/ 0 h 14"/>
              </a:gdLst>
              <a:ahLst/>
              <a:cxnLst>
                <a:cxn ang="0">
                  <a:pos x="T0" y="T1"/>
                </a:cxn>
                <a:cxn ang="0">
                  <a:pos x="T2" y="T3"/>
                </a:cxn>
                <a:cxn ang="0">
                  <a:pos x="T4" y="T5"/>
                </a:cxn>
                <a:cxn ang="0">
                  <a:pos x="T6" y="T7"/>
                </a:cxn>
              </a:cxnLst>
              <a:rect l="0" t="0" r="r" b="b"/>
              <a:pathLst>
                <a:path w="6" h="14">
                  <a:moveTo>
                    <a:pt x="1" y="0"/>
                  </a:moveTo>
                  <a:cubicBezTo>
                    <a:pt x="0" y="1"/>
                    <a:pt x="2" y="7"/>
                    <a:pt x="3" y="14"/>
                  </a:cubicBezTo>
                  <a:cubicBezTo>
                    <a:pt x="3" y="13"/>
                    <a:pt x="3" y="13"/>
                    <a:pt x="3" y="12"/>
                  </a:cubicBezTo>
                  <a:cubicBezTo>
                    <a:pt x="6" y="14"/>
                    <a:pt x="3" y="7"/>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1" name="Freeform 20504"/>
            <p:cNvSpPr/>
            <p:nvPr/>
          </p:nvSpPr>
          <p:spPr bwMode="auto">
            <a:xfrm>
              <a:off x="10198101" y="3776663"/>
              <a:ext cx="6350" cy="23813"/>
            </a:xfrm>
            <a:custGeom>
              <a:avLst/>
              <a:gdLst>
                <a:gd name="T0" fmla="*/ 0 w 2"/>
                <a:gd name="T1" fmla="*/ 0 h 7"/>
                <a:gd name="T2" fmla="*/ 1 w 2"/>
                <a:gd name="T3" fmla="*/ 6 h 7"/>
                <a:gd name="T4" fmla="*/ 0 w 2"/>
                <a:gd name="T5" fmla="*/ 0 h 7"/>
              </a:gdLst>
              <a:ahLst/>
              <a:cxnLst>
                <a:cxn ang="0">
                  <a:pos x="T0" y="T1"/>
                </a:cxn>
                <a:cxn ang="0">
                  <a:pos x="T2" y="T3"/>
                </a:cxn>
                <a:cxn ang="0">
                  <a:pos x="T4" y="T5"/>
                </a:cxn>
              </a:cxnLst>
              <a:rect l="0" t="0" r="r" b="b"/>
              <a:pathLst>
                <a:path w="2" h="7">
                  <a:moveTo>
                    <a:pt x="0" y="0"/>
                  </a:moveTo>
                  <a:cubicBezTo>
                    <a:pt x="0" y="2"/>
                    <a:pt x="1" y="4"/>
                    <a:pt x="1" y="6"/>
                  </a:cubicBezTo>
                  <a:cubicBezTo>
                    <a:pt x="2" y="7"/>
                    <a:pt x="1"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2" name="Freeform 20505"/>
            <p:cNvSpPr/>
            <p:nvPr/>
          </p:nvSpPr>
          <p:spPr bwMode="auto">
            <a:xfrm>
              <a:off x="10126663" y="3419475"/>
              <a:ext cx="36513" cy="80963"/>
            </a:xfrm>
            <a:custGeom>
              <a:avLst/>
              <a:gdLst>
                <a:gd name="T0" fmla="*/ 6 w 11"/>
                <a:gd name="T1" fmla="*/ 17 h 24"/>
                <a:gd name="T2" fmla="*/ 8 w 11"/>
                <a:gd name="T3" fmla="*/ 21 h 24"/>
                <a:gd name="T4" fmla="*/ 6 w 11"/>
                <a:gd name="T5" fmla="*/ 17 h 24"/>
              </a:gdLst>
              <a:ahLst/>
              <a:cxnLst>
                <a:cxn ang="0">
                  <a:pos x="T0" y="T1"/>
                </a:cxn>
                <a:cxn ang="0">
                  <a:pos x="T2" y="T3"/>
                </a:cxn>
                <a:cxn ang="0">
                  <a:pos x="T4" y="T5"/>
                </a:cxn>
              </a:cxnLst>
              <a:rect l="0" t="0" r="r" b="b"/>
              <a:pathLst>
                <a:path w="11" h="24">
                  <a:moveTo>
                    <a:pt x="6" y="17"/>
                  </a:moveTo>
                  <a:cubicBezTo>
                    <a:pt x="6" y="21"/>
                    <a:pt x="8" y="19"/>
                    <a:pt x="8" y="21"/>
                  </a:cubicBezTo>
                  <a:cubicBezTo>
                    <a:pt x="11" y="24"/>
                    <a:pt x="0" y="0"/>
                    <a:pt x="6"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3" name="Freeform 20506"/>
            <p:cNvSpPr/>
            <p:nvPr/>
          </p:nvSpPr>
          <p:spPr bwMode="auto">
            <a:xfrm>
              <a:off x="10169526" y="3725863"/>
              <a:ext cx="11113" cy="19050"/>
            </a:xfrm>
            <a:custGeom>
              <a:avLst/>
              <a:gdLst>
                <a:gd name="T0" fmla="*/ 3 w 7"/>
                <a:gd name="T1" fmla="*/ 12 h 12"/>
                <a:gd name="T2" fmla="*/ 7 w 7"/>
                <a:gd name="T3" fmla="*/ 6 h 12"/>
                <a:gd name="T4" fmla="*/ 0 w 7"/>
                <a:gd name="T5" fmla="*/ 0 h 12"/>
                <a:gd name="T6" fmla="*/ 3 w 7"/>
                <a:gd name="T7" fmla="*/ 12 h 12"/>
              </a:gdLst>
              <a:ahLst/>
              <a:cxnLst>
                <a:cxn ang="0">
                  <a:pos x="T0" y="T1"/>
                </a:cxn>
                <a:cxn ang="0">
                  <a:pos x="T2" y="T3"/>
                </a:cxn>
                <a:cxn ang="0">
                  <a:pos x="T4" y="T5"/>
                </a:cxn>
                <a:cxn ang="0">
                  <a:pos x="T6" y="T7"/>
                </a:cxn>
              </a:cxnLst>
              <a:rect l="0" t="0" r="r" b="b"/>
              <a:pathLst>
                <a:path w="7" h="12">
                  <a:moveTo>
                    <a:pt x="3" y="12"/>
                  </a:moveTo>
                  <a:lnTo>
                    <a:pt x="7" y="6"/>
                  </a:lnTo>
                  <a:lnTo>
                    <a:pt x="0" y="0"/>
                  </a:lnTo>
                  <a:lnTo>
                    <a:pt x="3"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4" name="Freeform 20507"/>
            <p:cNvSpPr/>
            <p:nvPr/>
          </p:nvSpPr>
          <p:spPr bwMode="auto">
            <a:xfrm>
              <a:off x="10136188" y="3557588"/>
              <a:ext cx="14288" cy="49213"/>
            </a:xfrm>
            <a:custGeom>
              <a:avLst/>
              <a:gdLst>
                <a:gd name="T0" fmla="*/ 0 w 4"/>
                <a:gd name="T1" fmla="*/ 0 h 14"/>
                <a:gd name="T2" fmla="*/ 2 w 4"/>
                <a:gd name="T3" fmla="*/ 12 h 14"/>
                <a:gd name="T4" fmla="*/ 4 w 4"/>
                <a:gd name="T5" fmla="*/ 14 h 14"/>
                <a:gd name="T6" fmla="*/ 0 w 4"/>
                <a:gd name="T7" fmla="*/ 0 h 14"/>
              </a:gdLst>
              <a:ahLst/>
              <a:cxnLst>
                <a:cxn ang="0">
                  <a:pos x="T0" y="T1"/>
                </a:cxn>
                <a:cxn ang="0">
                  <a:pos x="T2" y="T3"/>
                </a:cxn>
                <a:cxn ang="0">
                  <a:pos x="T4" y="T5"/>
                </a:cxn>
                <a:cxn ang="0">
                  <a:pos x="T6" y="T7"/>
                </a:cxn>
              </a:cxnLst>
              <a:rect l="0" t="0" r="r" b="b"/>
              <a:pathLst>
                <a:path w="4" h="14">
                  <a:moveTo>
                    <a:pt x="0" y="0"/>
                  </a:moveTo>
                  <a:cubicBezTo>
                    <a:pt x="2" y="12"/>
                    <a:pt x="2" y="12"/>
                    <a:pt x="2" y="12"/>
                  </a:cubicBezTo>
                  <a:cubicBezTo>
                    <a:pt x="3" y="11"/>
                    <a:pt x="3" y="13"/>
                    <a:pt x="4" y="14"/>
                  </a:cubicBezTo>
                  <a:cubicBezTo>
                    <a:pt x="2"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5" name="Freeform 20508"/>
            <p:cNvSpPr/>
            <p:nvPr/>
          </p:nvSpPr>
          <p:spPr bwMode="auto">
            <a:xfrm>
              <a:off x="10150476" y="3606800"/>
              <a:ext cx="6350" cy="30163"/>
            </a:xfrm>
            <a:custGeom>
              <a:avLst/>
              <a:gdLst>
                <a:gd name="T0" fmla="*/ 0 w 2"/>
                <a:gd name="T1" fmla="*/ 0 h 9"/>
                <a:gd name="T2" fmla="*/ 2 w 2"/>
                <a:gd name="T3" fmla="*/ 9 h 9"/>
                <a:gd name="T4" fmla="*/ 0 w 2"/>
                <a:gd name="T5" fmla="*/ 0 h 9"/>
              </a:gdLst>
              <a:ahLst/>
              <a:cxnLst>
                <a:cxn ang="0">
                  <a:pos x="T0" y="T1"/>
                </a:cxn>
                <a:cxn ang="0">
                  <a:pos x="T2" y="T3"/>
                </a:cxn>
                <a:cxn ang="0">
                  <a:pos x="T4" y="T5"/>
                </a:cxn>
              </a:cxnLst>
              <a:rect l="0" t="0" r="r" b="b"/>
              <a:pathLst>
                <a:path w="2" h="9">
                  <a:moveTo>
                    <a:pt x="0" y="0"/>
                  </a:moveTo>
                  <a:cubicBezTo>
                    <a:pt x="1" y="4"/>
                    <a:pt x="1" y="7"/>
                    <a:pt x="2" y="9"/>
                  </a:cubicBezTo>
                  <a:cubicBezTo>
                    <a:pt x="2" y="7"/>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6" name="Freeform 20509"/>
            <p:cNvSpPr/>
            <p:nvPr/>
          </p:nvSpPr>
          <p:spPr bwMode="auto">
            <a:xfrm>
              <a:off x="10156826" y="3657600"/>
              <a:ext cx="6350" cy="36513"/>
            </a:xfrm>
            <a:custGeom>
              <a:avLst/>
              <a:gdLst>
                <a:gd name="T0" fmla="*/ 4 w 4"/>
                <a:gd name="T1" fmla="*/ 23 h 23"/>
                <a:gd name="T2" fmla="*/ 2 w 4"/>
                <a:gd name="T3" fmla="*/ 17 h 23"/>
                <a:gd name="T4" fmla="*/ 0 w 4"/>
                <a:gd name="T5" fmla="*/ 0 h 23"/>
                <a:gd name="T6" fmla="*/ 4 w 4"/>
                <a:gd name="T7" fmla="*/ 23 h 23"/>
              </a:gdLst>
              <a:ahLst/>
              <a:cxnLst>
                <a:cxn ang="0">
                  <a:pos x="T0" y="T1"/>
                </a:cxn>
                <a:cxn ang="0">
                  <a:pos x="T2" y="T3"/>
                </a:cxn>
                <a:cxn ang="0">
                  <a:pos x="T4" y="T5"/>
                </a:cxn>
                <a:cxn ang="0">
                  <a:pos x="T6" y="T7"/>
                </a:cxn>
              </a:cxnLst>
              <a:rect l="0" t="0" r="r" b="b"/>
              <a:pathLst>
                <a:path w="4" h="23">
                  <a:moveTo>
                    <a:pt x="4" y="23"/>
                  </a:moveTo>
                  <a:lnTo>
                    <a:pt x="2" y="17"/>
                  </a:lnTo>
                  <a:lnTo>
                    <a:pt x="0" y="0"/>
                  </a:lnTo>
                  <a:lnTo>
                    <a:pt x="4" y="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7" name="Freeform 20510"/>
            <p:cNvSpPr/>
            <p:nvPr/>
          </p:nvSpPr>
          <p:spPr bwMode="auto">
            <a:xfrm>
              <a:off x="10071101" y="3108325"/>
              <a:ext cx="7938" cy="50800"/>
            </a:xfrm>
            <a:custGeom>
              <a:avLst/>
              <a:gdLst>
                <a:gd name="T0" fmla="*/ 1 w 2"/>
                <a:gd name="T1" fmla="*/ 14 h 15"/>
                <a:gd name="T2" fmla="*/ 1 w 2"/>
                <a:gd name="T3" fmla="*/ 8 h 15"/>
                <a:gd name="T4" fmla="*/ 2 w 2"/>
                <a:gd name="T5" fmla="*/ 1 h 15"/>
                <a:gd name="T6" fmla="*/ 0 w 2"/>
                <a:gd name="T7" fmla="*/ 8 h 15"/>
                <a:gd name="T8" fmla="*/ 1 w 2"/>
                <a:gd name="T9" fmla="*/ 14 h 15"/>
              </a:gdLst>
              <a:ahLst/>
              <a:cxnLst>
                <a:cxn ang="0">
                  <a:pos x="T0" y="T1"/>
                </a:cxn>
                <a:cxn ang="0">
                  <a:pos x="T2" y="T3"/>
                </a:cxn>
                <a:cxn ang="0">
                  <a:pos x="T4" y="T5"/>
                </a:cxn>
                <a:cxn ang="0">
                  <a:pos x="T6" y="T7"/>
                </a:cxn>
                <a:cxn ang="0">
                  <a:pos x="T8" y="T9"/>
                </a:cxn>
              </a:cxnLst>
              <a:rect l="0" t="0" r="r" b="b"/>
              <a:pathLst>
                <a:path w="2" h="15">
                  <a:moveTo>
                    <a:pt x="1" y="14"/>
                  </a:moveTo>
                  <a:cubicBezTo>
                    <a:pt x="1" y="8"/>
                    <a:pt x="1" y="8"/>
                    <a:pt x="1" y="8"/>
                  </a:cubicBezTo>
                  <a:cubicBezTo>
                    <a:pt x="1" y="5"/>
                    <a:pt x="1" y="3"/>
                    <a:pt x="2" y="1"/>
                  </a:cubicBezTo>
                  <a:cubicBezTo>
                    <a:pt x="1" y="0"/>
                    <a:pt x="0" y="3"/>
                    <a:pt x="0" y="8"/>
                  </a:cubicBezTo>
                  <a:cubicBezTo>
                    <a:pt x="0" y="11"/>
                    <a:pt x="0" y="15"/>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8" name="Freeform 20511"/>
            <p:cNvSpPr/>
            <p:nvPr/>
          </p:nvSpPr>
          <p:spPr bwMode="auto">
            <a:xfrm>
              <a:off x="10055226" y="3262313"/>
              <a:ext cx="9525" cy="20638"/>
            </a:xfrm>
            <a:custGeom>
              <a:avLst/>
              <a:gdLst>
                <a:gd name="T0" fmla="*/ 2 w 3"/>
                <a:gd name="T1" fmla="*/ 6 h 6"/>
                <a:gd name="T2" fmla="*/ 3 w 3"/>
                <a:gd name="T3" fmla="*/ 0 h 6"/>
                <a:gd name="T4" fmla="*/ 0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2" y="3"/>
                    <a:pt x="2" y="2"/>
                    <a:pt x="3" y="0"/>
                  </a:cubicBezTo>
                  <a:cubicBezTo>
                    <a:pt x="0" y="0"/>
                    <a:pt x="0" y="0"/>
                    <a:pt x="0" y="0"/>
                  </a:cubicBez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9" name="Freeform 20512"/>
            <p:cNvSpPr/>
            <p:nvPr/>
          </p:nvSpPr>
          <p:spPr bwMode="auto">
            <a:xfrm>
              <a:off x="10047288" y="3095625"/>
              <a:ext cx="7938" cy="101600"/>
            </a:xfrm>
            <a:custGeom>
              <a:avLst/>
              <a:gdLst>
                <a:gd name="T0" fmla="*/ 2 w 2"/>
                <a:gd name="T1" fmla="*/ 19 h 30"/>
                <a:gd name="T2" fmla="*/ 0 w 2"/>
                <a:gd name="T3" fmla="*/ 16 h 30"/>
                <a:gd name="T4" fmla="*/ 2 w 2"/>
                <a:gd name="T5" fmla="*/ 19 h 30"/>
              </a:gdLst>
              <a:ahLst/>
              <a:cxnLst>
                <a:cxn ang="0">
                  <a:pos x="T0" y="T1"/>
                </a:cxn>
                <a:cxn ang="0">
                  <a:pos x="T2" y="T3"/>
                </a:cxn>
                <a:cxn ang="0">
                  <a:pos x="T4" y="T5"/>
                </a:cxn>
              </a:cxnLst>
              <a:rect l="0" t="0" r="r" b="b"/>
              <a:pathLst>
                <a:path w="2" h="30">
                  <a:moveTo>
                    <a:pt x="2" y="19"/>
                  </a:moveTo>
                  <a:cubicBezTo>
                    <a:pt x="1" y="17"/>
                    <a:pt x="1" y="0"/>
                    <a:pt x="0" y="16"/>
                  </a:cubicBezTo>
                  <a:cubicBezTo>
                    <a:pt x="0" y="18"/>
                    <a:pt x="1" y="30"/>
                    <a:pt x="2"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0" name="Freeform 20513"/>
            <p:cNvSpPr/>
            <p:nvPr/>
          </p:nvSpPr>
          <p:spPr bwMode="auto">
            <a:xfrm>
              <a:off x="10210801" y="2679700"/>
              <a:ext cx="11113" cy="20638"/>
            </a:xfrm>
            <a:custGeom>
              <a:avLst/>
              <a:gdLst>
                <a:gd name="T0" fmla="*/ 0 w 3"/>
                <a:gd name="T1" fmla="*/ 6 h 6"/>
                <a:gd name="T2" fmla="*/ 3 w 3"/>
                <a:gd name="T3" fmla="*/ 4 h 6"/>
                <a:gd name="T4" fmla="*/ 1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1" y="5"/>
                    <a:pt x="2" y="4"/>
                    <a:pt x="3" y="4"/>
                  </a:cubicBezTo>
                  <a:cubicBezTo>
                    <a:pt x="2" y="2"/>
                    <a:pt x="2" y="1"/>
                    <a:pt x="1" y="0"/>
                  </a:cubicBezTo>
                  <a:cubicBezTo>
                    <a:pt x="1" y="2"/>
                    <a:pt x="0"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1" name="Freeform 20514"/>
            <p:cNvSpPr/>
            <p:nvPr/>
          </p:nvSpPr>
          <p:spPr bwMode="auto">
            <a:xfrm>
              <a:off x="9956801" y="2581275"/>
              <a:ext cx="15875" cy="80963"/>
            </a:xfrm>
            <a:custGeom>
              <a:avLst/>
              <a:gdLst>
                <a:gd name="T0" fmla="*/ 2 w 5"/>
                <a:gd name="T1" fmla="*/ 4 h 24"/>
                <a:gd name="T2" fmla="*/ 2 w 5"/>
                <a:gd name="T3" fmla="*/ 21 h 24"/>
                <a:gd name="T4" fmla="*/ 4 w 5"/>
                <a:gd name="T5" fmla="*/ 13 h 24"/>
                <a:gd name="T6" fmla="*/ 2 w 5"/>
                <a:gd name="T7" fmla="*/ 4 h 24"/>
              </a:gdLst>
              <a:ahLst/>
              <a:cxnLst>
                <a:cxn ang="0">
                  <a:pos x="T0" y="T1"/>
                </a:cxn>
                <a:cxn ang="0">
                  <a:pos x="T2" y="T3"/>
                </a:cxn>
                <a:cxn ang="0">
                  <a:pos x="T4" y="T5"/>
                </a:cxn>
                <a:cxn ang="0">
                  <a:pos x="T6" y="T7"/>
                </a:cxn>
              </a:cxnLst>
              <a:rect l="0" t="0" r="r" b="b"/>
              <a:pathLst>
                <a:path w="5" h="24">
                  <a:moveTo>
                    <a:pt x="2" y="4"/>
                  </a:moveTo>
                  <a:cubicBezTo>
                    <a:pt x="0" y="18"/>
                    <a:pt x="4" y="7"/>
                    <a:pt x="2" y="21"/>
                  </a:cubicBezTo>
                  <a:cubicBezTo>
                    <a:pt x="2" y="24"/>
                    <a:pt x="4" y="10"/>
                    <a:pt x="4" y="13"/>
                  </a:cubicBezTo>
                  <a:cubicBezTo>
                    <a:pt x="4" y="4"/>
                    <a:pt x="5" y="0"/>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2" name="Freeform 20515"/>
            <p:cNvSpPr/>
            <p:nvPr/>
          </p:nvSpPr>
          <p:spPr bwMode="auto">
            <a:xfrm>
              <a:off x="9969501" y="2625725"/>
              <a:ext cx="0" cy="15875"/>
            </a:xfrm>
            <a:custGeom>
              <a:avLst/>
              <a:gdLst>
                <a:gd name="T0" fmla="*/ 0 h 5"/>
                <a:gd name="T1" fmla="*/ 5 h 5"/>
                <a:gd name="T2" fmla="*/ 0 h 5"/>
              </a:gdLst>
              <a:ahLst/>
              <a:cxnLst>
                <a:cxn ang="0">
                  <a:pos x="0" y="T0"/>
                </a:cxn>
                <a:cxn ang="0">
                  <a:pos x="0" y="T1"/>
                </a:cxn>
                <a:cxn ang="0">
                  <a:pos x="0" y="T2"/>
                </a:cxn>
              </a:cxnLst>
              <a:rect l="0" t="0" r="r" b="b"/>
              <a:pathLst>
                <a:path h="5">
                  <a:moveTo>
                    <a:pt x="0" y="0"/>
                  </a:moveTo>
                  <a:cubicBezTo>
                    <a:pt x="0" y="2"/>
                    <a:pt x="0" y="3"/>
                    <a:pt x="0" y="5"/>
                  </a:cubicBezTo>
                  <a:cubicBezTo>
                    <a:pt x="0"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3" name="Freeform 20517"/>
            <p:cNvSpPr/>
            <p:nvPr/>
          </p:nvSpPr>
          <p:spPr bwMode="auto">
            <a:xfrm>
              <a:off x="9882188" y="4995863"/>
              <a:ext cx="3175" cy="30163"/>
            </a:xfrm>
            <a:custGeom>
              <a:avLst/>
              <a:gdLst>
                <a:gd name="T0" fmla="*/ 2 w 2"/>
                <a:gd name="T1" fmla="*/ 0 h 19"/>
                <a:gd name="T2" fmla="*/ 0 w 2"/>
                <a:gd name="T3" fmla="*/ 19 h 19"/>
                <a:gd name="T4" fmla="*/ 2 w 2"/>
                <a:gd name="T5" fmla="*/ 6 h 19"/>
                <a:gd name="T6" fmla="*/ 2 w 2"/>
                <a:gd name="T7" fmla="*/ 0 h 19"/>
              </a:gdLst>
              <a:ahLst/>
              <a:cxnLst>
                <a:cxn ang="0">
                  <a:pos x="T0" y="T1"/>
                </a:cxn>
                <a:cxn ang="0">
                  <a:pos x="T2" y="T3"/>
                </a:cxn>
                <a:cxn ang="0">
                  <a:pos x="T4" y="T5"/>
                </a:cxn>
                <a:cxn ang="0">
                  <a:pos x="T6" y="T7"/>
                </a:cxn>
              </a:cxnLst>
              <a:rect l="0" t="0" r="r" b="b"/>
              <a:pathLst>
                <a:path w="2" h="19">
                  <a:moveTo>
                    <a:pt x="2" y="0"/>
                  </a:moveTo>
                  <a:lnTo>
                    <a:pt x="0" y="19"/>
                  </a:lnTo>
                  <a:lnTo>
                    <a:pt x="2" y="6"/>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4" name="Freeform 20518"/>
            <p:cNvSpPr/>
            <p:nvPr/>
          </p:nvSpPr>
          <p:spPr bwMode="auto">
            <a:xfrm>
              <a:off x="9885363" y="5056188"/>
              <a:ext cx="9525" cy="23813"/>
            </a:xfrm>
            <a:custGeom>
              <a:avLst/>
              <a:gdLst>
                <a:gd name="T0" fmla="*/ 3 w 3"/>
                <a:gd name="T1" fmla="*/ 0 h 7"/>
                <a:gd name="T2" fmla="*/ 0 w 3"/>
                <a:gd name="T3" fmla="*/ 2 h 7"/>
                <a:gd name="T4" fmla="*/ 3 w 3"/>
                <a:gd name="T5" fmla="*/ 7 h 7"/>
                <a:gd name="T6" fmla="*/ 3 w 3"/>
                <a:gd name="T7" fmla="*/ 0 h 7"/>
              </a:gdLst>
              <a:ahLst/>
              <a:cxnLst>
                <a:cxn ang="0">
                  <a:pos x="T0" y="T1"/>
                </a:cxn>
                <a:cxn ang="0">
                  <a:pos x="T2" y="T3"/>
                </a:cxn>
                <a:cxn ang="0">
                  <a:pos x="T4" y="T5"/>
                </a:cxn>
                <a:cxn ang="0">
                  <a:pos x="T6" y="T7"/>
                </a:cxn>
              </a:cxnLst>
              <a:rect l="0" t="0" r="r" b="b"/>
              <a:pathLst>
                <a:path w="3" h="7">
                  <a:moveTo>
                    <a:pt x="3" y="0"/>
                  </a:moveTo>
                  <a:cubicBezTo>
                    <a:pt x="0" y="2"/>
                    <a:pt x="0" y="2"/>
                    <a:pt x="0" y="2"/>
                  </a:cubicBezTo>
                  <a:cubicBezTo>
                    <a:pt x="3" y="7"/>
                    <a:pt x="3" y="7"/>
                    <a:pt x="3" y="7"/>
                  </a:cubicBezTo>
                  <a:cubicBezTo>
                    <a:pt x="2" y="5"/>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5" name="Freeform 20519"/>
            <p:cNvSpPr/>
            <p:nvPr/>
          </p:nvSpPr>
          <p:spPr bwMode="auto">
            <a:xfrm>
              <a:off x="9521825" y="2390775"/>
              <a:ext cx="3175" cy="26988"/>
            </a:xfrm>
            <a:custGeom>
              <a:avLst/>
              <a:gdLst>
                <a:gd name="T0" fmla="*/ 1 w 1"/>
                <a:gd name="T1" fmla="*/ 1 h 8"/>
                <a:gd name="T2" fmla="*/ 0 w 1"/>
                <a:gd name="T3" fmla="*/ 0 h 8"/>
                <a:gd name="T4" fmla="*/ 0 w 1"/>
                <a:gd name="T5" fmla="*/ 8 h 8"/>
                <a:gd name="T6" fmla="*/ 1 w 1"/>
                <a:gd name="T7" fmla="*/ 1 h 8"/>
              </a:gdLst>
              <a:ahLst/>
              <a:cxnLst>
                <a:cxn ang="0">
                  <a:pos x="T0" y="T1"/>
                </a:cxn>
                <a:cxn ang="0">
                  <a:pos x="T2" y="T3"/>
                </a:cxn>
                <a:cxn ang="0">
                  <a:pos x="T4" y="T5"/>
                </a:cxn>
                <a:cxn ang="0">
                  <a:pos x="T6" y="T7"/>
                </a:cxn>
              </a:cxnLst>
              <a:rect l="0" t="0" r="r" b="b"/>
              <a:pathLst>
                <a:path w="1" h="8">
                  <a:moveTo>
                    <a:pt x="1" y="1"/>
                  </a:moveTo>
                  <a:cubicBezTo>
                    <a:pt x="0" y="0"/>
                    <a:pt x="0" y="0"/>
                    <a:pt x="0" y="0"/>
                  </a:cubicBezTo>
                  <a:cubicBezTo>
                    <a:pt x="0" y="1"/>
                    <a:pt x="0" y="4"/>
                    <a:pt x="0" y="8"/>
                  </a:cubicBezTo>
                  <a:cubicBezTo>
                    <a:pt x="1" y="5"/>
                    <a:pt x="1" y="3"/>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6" name="Freeform 20520"/>
            <p:cNvSpPr/>
            <p:nvPr/>
          </p:nvSpPr>
          <p:spPr bwMode="auto">
            <a:xfrm>
              <a:off x="9558338" y="2873375"/>
              <a:ext cx="17463" cy="26988"/>
            </a:xfrm>
            <a:custGeom>
              <a:avLst/>
              <a:gdLst>
                <a:gd name="T0" fmla="*/ 3 w 5"/>
                <a:gd name="T1" fmla="*/ 7 h 8"/>
                <a:gd name="T2" fmla="*/ 4 w 5"/>
                <a:gd name="T3" fmla="*/ 8 h 8"/>
                <a:gd name="T4" fmla="*/ 5 w 5"/>
                <a:gd name="T5" fmla="*/ 6 h 8"/>
                <a:gd name="T6" fmla="*/ 4 w 5"/>
                <a:gd name="T7" fmla="*/ 7 h 8"/>
                <a:gd name="T8" fmla="*/ 4 w 5"/>
                <a:gd name="T9" fmla="*/ 6 h 8"/>
                <a:gd name="T10" fmla="*/ 0 w 5"/>
                <a:gd name="T11" fmla="*/ 0 h 8"/>
                <a:gd name="T12" fmla="*/ 3 w 5"/>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3" y="7"/>
                  </a:moveTo>
                  <a:cubicBezTo>
                    <a:pt x="4" y="8"/>
                    <a:pt x="4" y="8"/>
                    <a:pt x="4" y="8"/>
                  </a:cubicBezTo>
                  <a:cubicBezTo>
                    <a:pt x="5" y="7"/>
                    <a:pt x="5" y="7"/>
                    <a:pt x="5" y="6"/>
                  </a:cubicBezTo>
                  <a:cubicBezTo>
                    <a:pt x="4" y="7"/>
                    <a:pt x="4" y="7"/>
                    <a:pt x="4" y="7"/>
                  </a:cubicBezTo>
                  <a:cubicBezTo>
                    <a:pt x="4" y="6"/>
                    <a:pt x="4" y="6"/>
                    <a:pt x="4" y="6"/>
                  </a:cubicBezTo>
                  <a:cubicBezTo>
                    <a:pt x="0" y="0"/>
                    <a:pt x="0" y="0"/>
                    <a:pt x="0" y="0"/>
                  </a:cubicBez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7" name="Freeform 20521"/>
            <p:cNvSpPr/>
            <p:nvPr/>
          </p:nvSpPr>
          <p:spPr bwMode="auto">
            <a:xfrm>
              <a:off x="9301163" y="2533650"/>
              <a:ext cx="26988" cy="44450"/>
            </a:xfrm>
            <a:custGeom>
              <a:avLst/>
              <a:gdLst>
                <a:gd name="T0" fmla="*/ 0 w 8"/>
                <a:gd name="T1" fmla="*/ 2 h 13"/>
                <a:gd name="T2" fmla="*/ 8 w 8"/>
                <a:gd name="T3" fmla="*/ 13 h 13"/>
                <a:gd name="T4" fmla="*/ 0 w 8"/>
                <a:gd name="T5" fmla="*/ 2 h 13"/>
              </a:gdLst>
              <a:ahLst/>
              <a:cxnLst>
                <a:cxn ang="0">
                  <a:pos x="T0" y="T1"/>
                </a:cxn>
                <a:cxn ang="0">
                  <a:pos x="T2" y="T3"/>
                </a:cxn>
                <a:cxn ang="0">
                  <a:pos x="T4" y="T5"/>
                </a:cxn>
              </a:cxnLst>
              <a:rect l="0" t="0" r="r" b="b"/>
              <a:pathLst>
                <a:path w="8" h="13">
                  <a:moveTo>
                    <a:pt x="0" y="2"/>
                  </a:moveTo>
                  <a:cubicBezTo>
                    <a:pt x="3" y="6"/>
                    <a:pt x="6" y="9"/>
                    <a:pt x="8" y="13"/>
                  </a:cubicBezTo>
                  <a:cubicBezTo>
                    <a:pt x="3" y="6"/>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pic>
        <p:nvPicPr>
          <p:cNvPr id="419" name="图形 418"/>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flipV="1">
            <a:off x="415153" y="599372"/>
            <a:ext cx="5058843" cy="613937"/>
          </a:xfrm>
          <a:prstGeom prst="rect">
            <a:avLst/>
          </a:prstGeom>
        </p:spPr>
      </p:pic>
      <p:pic>
        <p:nvPicPr>
          <p:cNvPr id="420" name="图片 419"/>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983313" y="114836"/>
            <a:ext cx="6018816" cy="2568620"/>
          </a:xfrm>
          <a:prstGeom prst="rect">
            <a:avLst/>
          </a:prstGeom>
        </p:spPr>
      </p:pic>
      <p:pic>
        <p:nvPicPr>
          <p:cNvPr id="421" name="图片 420"/>
          <p:cNvPicPr>
            <a:picLocks noChangeAspect="1"/>
          </p:cNvPicPr>
          <p:nvPr/>
        </p:nvPicPr>
        <p:blipFill>
          <a:blip r:embed="rId5">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598604" y="2400158"/>
            <a:ext cx="2140329" cy="4019674"/>
          </a:xfrm>
          <a:prstGeom prst="rect">
            <a:avLst/>
          </a:prstGeom>
        </p:spPr>
      </p:pic>
      <p:pic>
        <p:nvPicPr>
          <p:cNvPr id="422" name="图形 421"/>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01228" y="516215"/>
            <a:ext cx="1437705" cy="736080"/>
          </a:xfrm>
          <a:prstGeom prst="rect">
            <a:avLst/>
          </a:prstGeom>
        </p:spPr>
      </p:pic>
      <p:pic>
        <p:nvPicPr>
          <p:cNvPr id="423" name="图片 422"/>
          <p:cNvPicPr>
            <a:picLocks noChangeAspect="1"/>
          </p:cNvPicPr>
          <p:nvPr/>
        </p:nvPicPr>
        <p:blipFill>
          <a:blip r:embed="rId9">
            <a:extLst>
              <a:ext uri="{BEBA8EAE-BF5A-486C-A8C5-ECC9F3942E4B}">
                <a14:imgProps xmlns:a14="http://schemas.microsoft.com/office/drawing/2010/main">
                  <a14:imgLayer r:embed="rId10">
                    <a14:imgEffect>
                      <a14:saturation sat="400000"/>
                    </a14:imgEffect>
                  </a14:imgLayer>
                </a14:imgProps>
              </a:ext>
              <a:ext uri="{28A0092B-C50C-407E-A947-70E740481C1C}">
                <a14:useLocalDpi xmlns:a14="http://schemas.microsoft.com/office/drawing/2010/main" val="0"/>
              </a:ext>
            </a:extLst>
          </a:blip>
          <a:stretch>
            <a:fillRect/>
          </a:stretch>
        </p:blipFill>
        <p:spPr>
          <a:xfrm>
            <a:off x="2919461" y="5917475"/>
            <a:ext cx="2364856" cy="642968"/>
          </a:xfrm>
          <a:prstGeom prst="rect">
            <a:avLst/>
          </a:prstGeom>
        </p:spPr>
      </p:pic>
      <p:grpSp>
        <p:nvGrpSpPr>
          <p:cNvPr id="429" name="组合 428"/>
          <p:cNvGrpSpPr/>
          <p:nvPr/>
        </p:nvGrpSpPr>
        <p:grpSpPr>
          <a:xfrm>
            <a:off x="4979567" y="2329002"/>
            <a:ext cx="1800200" cy="1282780"/>
            <a:chOff x="1862030" y="1491630"/>
            <a:chExt cx="1809869" cy="1289670"/>
          </a:xfrm>
        </p:grpSpPr>
        <p:sp>
          <p:nvSpPr>
            <p:cNvPr id="430" name="椭圆 7"/>
            <p:cNvSpPr/>
            <p:nvPr/>
          </p:nvSpPr>
          <p:spPr>
            <a:xfrm>
              <a:off x="1862030" y="1491630"/>
              <a:ext cx="1809869" cy="1148700"/>
            </a:xfrm>
            <a:custGeom>
              <a:avLst/>
              <a:gdLst>
                <a:gd name="connsiteX0" fmla="*/ 0 w 1800200"/>
                <a:gd name="connsiteY0" fmla="*/ 540060 h 1080120"/>
                <a:gd name="connsiteX1" fmla="*/ 900100 w 1800200"/>
                <a:gd name="connsiteY1" fmla="*/ 0 h 1080120"/>
                <a:gd name="connsiteX2" fmla="*/ 1800200 w 1800200"/>
                <a:gd name="connsiteY2" fmla="*/ 540060 h 1080120"/>
                <a:gd name="connsiteX3" fmla="*/ 900100 w 1800200"/>
                <a:gd name="connsiteY3" fmla="*/ 1080120 h 1080120"/>
                <a:gd name="connsiteX4" fmla="*/ 0 w 1800200"/>
                <a:gd name="connsiteY4" fmla="*/ 540060 h 1080120"/>
                <a:gd name="connsiteX0-1" fmla="*/ 900100 w 1800200"/>
                <a:gd name="connsiteY0-2" fmla="*/ 1080120 h 1171560"/>
                <a:gd name="connsiteX1-3" fmla="*/ 0 w 1800200"/>
                <a:gd name="connsiteY1-4" fmla="*/ 540060 h 1171560"/>
                <a:gd name="connsiteX2-5" fmla="*/ 900100 w 1800200"/>
                <a:gd name="connsiteY2-6" fmla="*/ 0 h 1171560"/>
                <a:gd name="connsiteX3-7" fmla="*/ 1800200 w 1800200"/>
                <a:gd name="connsiteY3-8" fmla="*/ 540060 h 1171560"/>
                <a:gd name="connsiteX4-9" fmla="*/ 991540 w 1800200"/>
                <a:gd name="connsiteY4-10" fmla="*/ 1171560 h 1171560"/>
                <a:gd name="connsiteX0-11" fmla="*/ 900100 w 1800200"/>
                <a:gd name="connsiteY0-12" fmla="*/ 1080120 h 1148700"/>
                <a:gd name="connsiteX1-13" fmla="*/ 0 w 1800200"/>
                <a:gd name="connsiteY1-14" fmla="*/ 540060 h 1148700"/>
                <a:gd name="connsiteX2-15" fmla="*/ 900100 w 1800200"/>
                <a:gd name="connsiteY2-16" fmla="*/ 0 h 1148700"/>
                <a:gd name="connsiteX3-17" fmla="*/ 1800200 w 1800200"/>
                <a:gd name="connsiteY3-18" fmla="*/ 540060 h 1148700"/>
                <a:gd name="connsiteX4-19" fmla="*/ 991540 w 1800200"/>
                <a:gd name="connsiteY4-20" fmla="*/ 1148700 h 1148700"/>
                <a:gd name="connsiteX0-21" fmla="*/ 909769 w 1809869"/>
                <a:gd name="connsiteY0-22" fmla="*/ 1080120 h 1148700"/>
                <a:gd name="connsiteX1-23" fmla="*/ 462069 w 1809869"/>
                <a:gd name="connsiteY1-24" fmla="*/ 1003920 h 1148700"/>
                <a:gd name="connsiteX2-25" fmla="*/ 9669 w 1809869"/>
                <a:gd name="connsiteY2-26" fmla="*/ 540060 h 1148700"/>
                <a:gd name="connsiteX3-27" fmla="*/ 909769 w 1809869"/>
                <a:gd name="connsiteY3-28" fmla="*/ 0 h 1148700"/>
                <a:gd name="connsiteX4-29" fmla="*/ 1809869 w 1809869"/>
                <a:gd name="connsiteY4-30" fmla="*/ 540060 h 1148700"/>
                <a:gd name="connsiteX5" fmla="*/ 1001209 w 1809869"/>
                <a:gd name="connsiteY5" fmla="*/ 1148700 h 11487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1809869" h="1148700">
                  <a:moveTo>
                    <a:pt x="909769" y="1080120"/>
                  </a:moveTo>
                  <a:cubicBezTo>
                    <a:pt x="835152" y="1067420"/>
                    <a:pt x="612086" y="1093930"/>
                    <a:pt x="462069" y="1003920"/>
                  </a:cubicBezTo>
                  <a:cubicBezTo>
                    <a:pt x="312052" y="913910"/>
                    <a:pt x="-64948" y="707380"/>
                    <a:pt x="9669" y="540060"/>
                  </a:cubicBezTo>
                  <a:cubicBezTo>
                    <a:pt x="84286" y="372740"/>
                    <a:pt x="412657" y="0"/>
                    <a:pt x="909769" y="0"/>
                  </a:cubicBezTo>
                  <a:cubicBezTo>
                    <a:pt x="1406881" y="0"/>
                    <a:pt x="1809869" y="241793"/>
                    <a:pt x="1809869" y="540060"/>
                  </a:cubicBezTo>
                  <a:cubicBezTo>
                    <a:pt x="1809869" y="838327"/>
                    <a:pt x="1406881" y="1057260"/>
                    <a:pt x="1001209" y="11487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31" name="任意多边形 8"/>
            <p:cNvSpPr/>
            <p:nvPr/>
          </p:nvSpPr>
          <p:spPr>
            <a:xfrm>
              <a:off x="2655094" y="2564130"/>
              <a:ext cx="228123" cy="217170"/>
            </a:xfrm>
            <a:custGeom>
              <a:avLst/>
              <a:gdLst>
                <a:gd name="connsiteX0" fmla="*/ 0 w 182880"/>
                <a:gd name="connsiteY0" fmla="*/ 0 h 198120"/>
                <a:gd name="connsiteX1" fmla="*/ 137160 w 182880"/>
                <a:gd name="connsiteY1" fmla="*/ 198120 h 198120"/>
                <a:gd name="connsiteX2" fmla="*/ 182880 w 182880"/>
                <a:gd name="connsiteY2" fmla="*/ 53340 h 198120"/>
                <a:gd name="connsiteX0-1" fmla="*/ 0 w 216217"/>
                <a:gd name="connsiteY0-2" fmla="*/ 0 h 198120"/>
                <a:gd name="connsiteX1-3" fmla="*/ 137160 w 216217"/>
                <a:gd name="connsiteY1-4" fmla="*/ 198120 h 198120"/>
                <a:gd name="connsiteX2-5" fmla="*/ 216217 w 216217"/>
                <a:gd name="connsiteY2-6" fmla="*/ 43815 h 198120"/>
                <a:gd name="connsiteX0-7" fmla="*/ 0 w 228123"/>
                <a:gd name="connsiteY0-8" fmla="*/ 0 h 217170"/>
                <a:gd name="connsiteX1-9" fmla="*/ 149066 w 228123"/>
                <a:gd name="connsiteY1-10" fmla="*/ 217170 h 217170"/>
                <a:gd name="connsiteX2-11" fmla="*/ 228123 w 228123"/>
                <a:gd name="connsiteY2-12" fmla="*/ 62865 h 217170"/>
              </a:gdLst>
              <a:ahLst/>
              <a:cxnLst>
                <a:cxn ang="0">
                  <a:pos x="connsiteX0-1" y="connsiteY0-2"/>
                </a:cxn>
                <a:cxn ang="0">
                  <a:pos x="connsiteX1-3" y="connsiteY1-4"/>
                </a:cxn>
                <a:cxn ang="0">
                  <a:pos x="connsiteX2-5" y="connsiteY2-6"/>
                </a:cxn>
              </a:cxnLst>
              <a:rect l="l" t="t" r="r" b="b"/>
              <a:pathLst>
                <a:path w="228123" h="217170">
                  <a:moveTo>
                    <a:pt x="0" y="0"/>
                  </a:moveTo>
                  <a:lnTo>
                    <a:pt x="149066" y="217170"/>
                  </a:lnTo>
                  <a:lnTo>
                    <a:pt x="228123" y="62865"/>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sp>
        <p:nvSpPr>
          <p:cNvPr id="432" name="任意多边形 16"/>
          <p:cNvSpPr/>
          <p:nvPr/>
        </p:nvSpPr>
        <p:spPr>
          <a:xfrm>
            <a:off x="4448175" y="4651983"/>
            <a:ext cx="3295650" cy="96067"/>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33" name="TextBox 1"/>
          <p:cNvSpPr txBox="1"/>
          <p:nvPr/>
        </p:nvSpPr>
        <p:spPr>
          <a:xfrm>
            <a:off x="3230698" y="3458702"/>
            <a:ext cx="5730603" cy="1015663"/>
          </a:xfrm>
          <a:prstGeom prst="rect">
            <a:avLst/>
          </a:prstGeom>
          <a:noFill/>
        </p:spPr>
        <p:txBody>
          <a:bodyPr wrap="square" rtlCol="0">
            <a:spAutoFit/>
          </a:bodyPr>
          <a:lstStyle/>
          <a:p>
            <a:pPr algn="ctr"/>
            <a:r>
              <a:rPr lang="zh-CN" altLang="en-US" sz="6000" b="1" dirty="0">
                <a:solidFill>
                  <a:schemeClr val="bg1"/>
                </a:solidFill>
                <a:latin typeface="演示悠然小楷" panose="00000500000000000000" pitchFamily="2" charset="-122"/>
                <a:ea typeface="演示悠然小楷" panose="00000500000000000000" pitchFamily="2" charset="-122"/>
              </a:rPr>
              <a:t>班级总体情况介绍</a:t>
            </a:r>
            <a:endParaRPr lang="zh-CN" altLang="en-US" sz="6000" b="1" dirty="0">
              <a:solidFill>
                <a:schemeClr val="bg1"/>
              </a:solidFill>
              <a:latin typeface="演示悠然小楷" panose="00000500000000000000" pitchFamily="2" charset="-122"/>
              <a:ea typeface="演示悠然小楷" panose="00000500000000000000" pitchFamily="2" charset="-122"/>
            </a:endParaRPr>
          </a:p>
        </p:txBody>
      </p:sp>
      <p:sp>
        <p:nvSpPr>
          <p:cNvPr id="435" name="TextBox 11"/>
          <p:cNvSpPr txBox="1"/>
          <p:nvPr/>
        </p:nvSpPr>
        <p:spPr>
          <a:xfrm>
            <a:off x="5163577" y="2515563"/>
            <a:ext cx="1436537" cy="769441"/>
          </a:xfrm>
          <a:prstGeom prst="rect">
            <a:avLst/>
          </a:prstGeom>
          <a:noFill/>
        </p:spPr>
        <p:txBody>
          <a:bodyPr wrap="square" rtlCol="0">
            <a:spAutoFit/>
          </a:bodyPr>
          <a:lstStyle/>
          <a:p>
            <a:pPr algn="ctr"/>
            <a:r>
              <a:rPr lang="en-US" altLang="zh-CN" sz="4400" b="1" dirty="0">
                <a:solidFill>
                  <a:schemeClr val="bg1"/>
                </a:solidFill>
                <a:latin typeface="Arial" panose="020B0604020202020204" pitchFamily="34" charset="0"/>
                <a:ea typeface="思源黑体 CN Normal" panose="020B0400000000000000" pitchFamily="34" charset="-122"/>
                <a:cs typeface="Arial" panose="020B0604020202020204" pitchFamily="34" charset="0"/>
              </a:rPr>
              <a:t>01</a:t>
            </a:r>
            <a:endParaRPr lang="zh-CN" altLang="en-US" sz="4400" b="1" dirty="0">
              <a:solidFill>
                <a:schemeClr val="bg1"/>
              </a:solidFill>
              <a:latin typeface="Arial" panose="020B0604020202020204" pitchFamily="34" charset="0"/>
              <a:ea typeface="思源黑体 CN Normal" panose="020B0400000000000000"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27299" y="2316104"/>
            <a:ext cx="3918999" cy="3136443"/>
            <a:chOff x="1124482" y="2140109"/>
            <a:chExt cx="3918999" cy="3136443"/>
          </a:xfrm>
          <a:solidFill>
            <a:schemeClr val="bg1"/>
          </a:solidFill>
        </p:grpSpPr>
        <p:sp>
          <p:nvSpPr>
            <p:cNvPr id="3" name="Freeform 273"/>
            <p:cNvSpPr>
              <a:spLocks noEditPoints="1"/>
            </p:cNvSpPr>
            <p:nvPr/>
          </p:nvSpPr>
          <p:spPr bwMode="auto">
            <a:xfrm rot="300000">
              <a:off x="1251661" y="2140109"/>
              <a:ext cx="3642830" cy="2722257"/>
            </a:xfrm>
            <a:custGeom>
              <a:avLst/>
              <a:gdLst>
                <a:gd name="T0" fmla="*/ 383 w 462"/>
                <a:gd name="T1" fmla="*/ 320 h 345"/>
                <a:gd name="T2" fmla="*/ 439 w 462"/>
                <a:gd name="T3" fmla="*/ 24 h 345"/>
                <a:gd name="T4" fmla="*/ 256 w 462"/>
                <a:gd name="T5" fmla="*/ 14 h 345"/>
                <a:gd name="T6" fmla="*/ 8 w 462"/>
                <a:gd name="T7" fmla="*/ 69 h 345"/>
                <a:gd name="T8" fmla="*/ 46 w 462"/>
                <a:gd name="T9" fmla="*/ 145 h 345"/>
                <a:gd name="T10" fmla="*/ 397 w 462"/>
                <a:gd name="T11" fmla="*/ 117 h 345"/>
                <a:gd name="T12" fmla="*/ 81 w 462"/>
                <a:gd name="T13" fmla="*/ 304 h 345"/>
                <a:gd name="T14" fmla="*/ 166 w 462"/>
                <a:gd name="T15" fmla="*/ 59 h 345"/>
                <a:gd name="T16" fmla="*/ 50 w 462"/>
                <a:gd name="T17" fmla="*/ 196 h 345"/>
                <a:gd name="T18" fmla="*/ 20 w 462"/>
                <a:gd name="T19" fmla="*/ 189 h 345"/>
                <a:gd name="T20" fmla="*/ 50 w 462"/>
                <a:gd name="T21" fmla="*/ 261 h 345"/>
                <a:gd name="T22" fmla="*/ 47 w 462"/>
                <a:gd name="T23" fmla="*/ 329 h 345"/>
                <a:gd name="T24" fmla="*/ 37 w 462"/>
                <a:gd name="T25" fmla="*/ 292 h 345"/>
                <a:gd name="T26" fmla="*/ 42 w 462"/>
                <a:gd name="T27" fmla="*/ 276 h 345"/>
                <a:gd name="T28" fmla="*/ 73 w 462"/>
                <a:gd name="T29" fmla="*/ 314 h 345"/>
                <a:gd name="T30" fmla="*/ 113 w 462"/>
                <a:gd name="T31" fmla="*/ 334 h 345"/>
                <a:gd name="T32" fmla="*/ 130 w 462"/>
                <a:gd name="T33" fmla="*/ 333 h 345"/>
                <a:gd name="T34" fmla="*/ 139 w 462"/>
                <a:gd name="T35" fmla="*/ 308 h 345"/>
                <a:gd name="T36" fmla="*/ 160 w 462"/>
                <a:gd name="T37" fmla="*/ 306 h 345"/>
                <a:gd name="T38" fmla="*/ 184 w 462"/>
                <a:gd name="T39" fmla="*/ 330 h 345"/>
                <a:gd name="T40" fmla="*/ 206 w 462"/>
                <a:gd name="T41" fmla="*/ 303 h 345"/>
                <a:gd name="T42" fmla="*/ 241 w 462"/>
                <a:gd name="T43" fmla="*/ 325 h 345"/>
                <a:gd name="T44" fmla="*/ 246 w 462"/>
                <a:gd name="T45" fmla="*/ 303 h 345"/>
                <a:gd name="T46" fmla="*/ 275 w 462"/>
                <a:gd name="T47" fmla="*/ 320 h 345"/>
                <a:gd name="T48" fmla="*/ 284 w 462"/>
                <a:gd name="T49" fmla="*/ 303 h 345"/>
                <a:gd name="T50" fmla="*/ 303 w 462"/>
                <a:gd name="T51" fmla="*/ 303 h 345"/>
                <a:gd name="T52" fmla="*/ 318 w 462"/>
                <a:gd name="T53" fmla="*/ 292 h 345"/>
                <a:gd name="T54" fmla="*/ 357 w 462"/>
                <a:gd name="T55" fmla="*/ 315 h 345"/>
                <a:gd name="T56" fmla="*/ 375 w 462"/>
                <a:gd name="T57" fmla="*/ 314 h 345"/>
                <a:gd name="T58" fmla="*/ 393 w 462"/>
                <a:gd name="T59" fmla="*/ 309 h 345"/>
                <a:gd name="T60" fmla="*/ 404 w 462"/>
                <a:gd name="T61" fmla="*/ 283 h 345"/>
                <a:gd name="T62" fmla="*/ 419 w 462"/>
                <a:gd name="T63" fmla="*/ 284 h 345"/>
                <a:gd name="T64" fmla="*/ 417 w 462"/>
                <a:gd name="T65" fmla="*/ 267 h 345"/>
                <a:gd name="T66" fmla="*/ 417 w 462"/>
                <a:gd name="T67" fmla="*/ 251 h 345"/>
                <a:gd name="T68" fmla="*/ 415 w 462"/>
                <a:gd name="T69" fmla="*/ 231 h 345"/>
                <a:gd name="T70" fmla="*/ 414 w 462"/>
                <a:gd name="T71" fmla="*/ 222 h 345"/>
                <a:gd name="T72" fmla="*/ 435 w 462"/>
                <a:gd name="T73" fmla="*/ 220 h 345"/>
                <a:gd name="T74" fmla="*/ 448 w 462"/>
                <a:gd name="T75" fmla="*/ 202 h 345"/>
                <a:gd name="T76" fmla="*/ 435 w 462"/>
                <a:gd name="T77" fmla="*/ 179 h 345"/>
                <a:gd name="T78" fmla="*/ 406 w 462"/>
                <a:gd name="T79" fmla="*/ 126 h 345"/>
                <a:gd name="T80" fmla="*/ 435 w 462"/>
                <a:gd name="T81" fmla="*/ 137 h 345"/>
                <a:gd name="T82" fmla="*/ 401 w 462"/>
                <a:gd name="T83" fmla="*/ 72 h 345"/>
                <a:gd name="T84" fmla="*/ 398 w 462"/>
                <a:gd name="T85" fmla="*/ 18 h 345"/>
                <a:gd name="T86" fmla="*/ 414 w 462"/>
                <a:gd name="T87" fmla="*/ 18 h 345"/>
                <a:gd name="T88" fmla="*/ 414 w 462"/>
                <a:gd name="T89" fmla="*/ 55 h 345"/>
                <a:gd name="T90" fmla="*/ 368 w 462"/>
                <a:gd name="T91" fmla="*/ 10 h 345"/>
                <a:gd name="T92" fmla="*/ 334 w 462"/>
                <a:gd name="T93" fmla="*/ 13 h 345"/>
                <a:gd name="T94" fmla="*/ 321 w 462"/>
                <a:gd name="T95" fmla="*/ 39 h 345"/>
                <a:gd name="T96" fmla="*/ 299 w 462"/>
                <a:gd name="T97" fmla="*/ 42 h 345"/>
                <a:gd name="T98" fmla="*/ 262 w 462"/>
                <a:gd name="T99" fmla="*/ 33 h 345"/>
                <a:gd name="T100" fmla="*/ 245 w 462"/>
                <a:gd name="T101" fmla="*/ 45 h 345"/>
                <a:gd name="T102" fmla="*/ 203 w 462"/>
                <a:gd name="T103" fmla="*/ 25 h 345"/>
                <a:gd name="T104" fmla="*/ 188 w 462"/>
                <a:gd name="T105" fmla="*/ 26 h 345"/>
                <a:gd name="T106" fmla="*/ 151 w 462"/>
                <a:gd name="T107" fmla="*/ 29 h 345"/>
                <a:gd name="T108" fmla="*/ 145 w 462"/>
                <a:gd name="T109" fmla="*/ 53 h 345"/>
                <a:gd name="T110" fmla="*/ 99 w 462"/>
                <a:gd name="T111" fmla="*/ 33 h 345"/>
                <a:gd name="T112" fmla="*/ 92 w 462"/>
                <a:gd name="T113" fmla="*/ 47 h 345"/>
                <a:gd name="T114" fmla="*/ 77 w 462"/>
                <a:gd name="T115" fmla="*/ 56 h 345"/>
                <a:gd name="T116" fmla="*/ 43 w 462"/>
                <a:gd name="T117" fmla="*/ 41 h 345"/>
                <a:gd name="T118" fmla="*/ 44 w 462"/>
                <a:gd name="T119" fmla="*/ 70 h 345"/>
                <a:gd name="T120" fmla="*/ 17 w 462"/>
                <a:gd name="T121" fmla="*/ 44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2" h="345">
                  <a:moveTo>
                    <a:pt x="1" y="76"/>
                  </a:moveTo>
                  <a:cubicBezTo>
                    <a:pt x="2" y="78"/>
                    <a:pt x="2" y="80"/>
                    <a:pt x="2" y="82"/>
                  </a:cubicBezTo>
                  <a:cubicBezTo>
                    <a:pt x="2" y="89"/>
                    <a:pt x="4" y="97"/>
                    <a:pt x="5" y="104"/>
                  </a:cubicBezTo>
                  <a:cubicBezTo>
                    <a:pt x="6" y="111"/>
                    <a:pt x="7" y="118"/>
                    <a:pt x="7" y="125"/>
                  </a:cubicBezTo>
                  <a:cubicBezTo>
                    <a:pt x="8" y="133"/>
                    <a:pt x="8" y="140"/>
                    <a:pt x="9" y="147"/>
                  </a:cubicBezTo>
                  <a:cubicBezTo>
                    <a:pt x="11" y="176"/>
                    <a:pt x="14" y="204"/>
                    <a:pt x="17" y="232"/>
                  </a:cubicBezTo>
                  <a:cubicBezTo>
                    <a:pt x="20" y="260"/>
                    <a:pt x="23" y="288"/>
                    <a:pt x="26" y="315"/>
                  </a:cubicBezTo>
                  <a:cubicBezTo>
                    <a:pt x="26" y="318"/>
                    <a:pt x="26" y="321"/>
                    <a:pt x="27" y="325"/>
                  </a:cubicBezTo>
                  <a:cubicBezTo>
                    <a:pt x="28" y="328"/>
                    <a:pt x="28" y="332"/>
                    <a:pt x="30" y="335"/>
                  </a:cubicBezTo>
                  <a:cubicBezTo>
                    <a:pt x="30" y="336"/>
                    <a:pt x="31" y="337"/>
                    <a:pt x="32" y="338"/>
                  </a:cubicBezTo>
                  <a:cubicBezTo>
                    <a:pt x="32" y="339"/>
                    <a:pt x="33" y="340"/>
                    <a:pt x="34" y="340"/>
                  </a:cubicBezTo>
                  <a:cubicBezTo>
                    <a:pt x="35" y="342"/>
                    <a:pt x="37" y="343"/>
                    <a:pt x="39" y="344"/>
                  </a:cubicBezTo>
                  <a:cubicBezTo>
                    <a:pt x="43" y="345"/>
                    <a:pt x="47" y="345"/>
                    <a:pt x="50" y="345"/>
                  </a:cubicBezTo>
                  <a:cubicBezTo>
                    <a:pt x="63" y="345"/>
                    <a:pt x="76" y="344"/>
                    <a:pt x="89" y="343"/>
                  </a:cubicBezTo>
                  <a:cubicBezTo>
                    <a:pt x="102" y="342"/>
                    <a:pt x="115" y="341"/>
                    <a:pt x="127" y="341"/>
                  </a:cubicBezTo>
                  <a:cubicBezTo>
                    <a:pt x="139" y="340"/>
                    <a:pt x="152" y="339"/>
                    <a:pt x="164" y="338"/>
                  </a:cubicBezTo>
                  <a:cubicBezTo>
                    <a:pt x="188" y="336"/>
                    <a:pt x="211" y="335"/>
                    <a:pt x="233" y="333"/>
                  </a:cubicBezTo>
                  <a:cubicBezTo>
                    <a:pt x="312" y="326"/>
                    <a:pt x="366" y="321"/>
                    <a:pt x="372" y="321"/>
                  </a:cubicBezTo>
                  <a:cubicBezTo>
                    <a:pt x="372" y="321"/>
                    <a:pt x="372" y="321"/>
                    <a:pt x="372" y="321"/>
                  </a:cubicBezTo>
                  <a:cubicBezTo>
                    <a:pt x="372" y="321"/>
                    <a:pt x="372" y="321"/>
                    <a:pt x="372" y="321"/>
                  </a:cubicBezTo>
                  <a:cubicBezTo>
                    <a:pt x="372" y="321"/>
                    <a:pt x="377" y="321"/>
                    <a:pt x="383" y="320"/>
                  </a:cubicBezTo>
                  <a:cubicBezTo>
                    <a:pt x="385" y="320"/>
                    <a:pt x="387" y="320"/>
                    <a:pt x="389" y="320"/>
                  </a:cubicBezTo>
                  <a:cubicBezTo>
                    <a:pt x="401" y="319"/>
                    <a:pt x="413" y="317"/>
                    <a:pt x="425" y="316"/>
                  </a:cubicBezTo>
                  <a:cubicBezTo>
                    <a:pt x="431" y="315"/>
                    <a:pt x="437" y="315"/>
                    <a:pt x="443" y="314"/>
                  </a:cubicBezTo>
                  <a:cubicBezTo>
                    <a:pt x="447" y="313"/>
                    <a:pt x="450" y="312"/>
                    <a:pt x="453" y="310"/>
                  </a:cubicBezTo>
                  <a:cubicBezTo>
                    <a:pt x="457" y="309"/>
                    <a:pt x="460" y="305"/>
                    <a:pt x="461" y="301"/>
                  </a:cubicBezTo>
                  <a:cubicBezTo>
                    <a:pt x="461" y="300"/>
                    <a:pt x="461" y="300"/>
                    <a:pt x="461" y="299"/>
                  </a:cubicBezTo>
                  <a:cubicBezTo>
                    <a:pt x="462" y="298"/>
                    <a:pt x="462" y="297"/>
                    <a:pt x="462" y="296"/>
                  </a:cubicBezTo>
                  <a:cubicBezTo>
                    <a:pt x="462" y="293"/>
                    <a:pt x="462" y="293"/>
                    <a:pt x="462" y="293"/>
                  </a:cubicBezTo>
                  <a:cubicBezTo>
                    <a:pt x="462" y="291"/>
                    <a:pt x="462" y="291"/>
                    <a:pt x="462" y="291"/>
                  </a:cubicBezTo>
                  <a:cubicBezTo>
                    <a:pt x="462" y="287"/>
                    <a:pt x="462" y="284"/>
                    <a:pt x="461" y="281"/>
                  </a:cubicBezTo>
                  <a:cubicBezTo>
                    <a:pt x="461" y="275"/>
                    <a:pt x="461" y="268"/>
                    <a:pt x="460" y="262"/>
                  </a:cubicBezTo>
                  <a:cubicBezTo>
                    <a:pt x="459" y="249"/>
                    <a:pt x="458" y="236"/>
                    <a:pt x="457" y="222"/>
                  </a:cubicBezTo>
                  <a:cubicBezTo>
                    <a:pt x="455" y="209"/>
                    <a:pt x="455" y="196"/>
                    <a:pt x="454" y="182"/>
                  </a:cubicBezTo>
                  <a:cubicBezTo>
                    <a:pt x="453" y="168"/>
                    <a:pt x="452" y="155"/>
                    <a:pt x="450" y="141"/>
                  </a:cubicBezTo>
                  <a:cubicBezTo>
                    <a:pt x="450" y="134"/>
                    <a:pt x="449" y="127"/>
                    <a:pt x="448" y="120"/>
                  </a:cubicBezTo>
                  <a:cubicBezTo>
                    <a:pt x="447" y="113"/>
                    <a:pt x="446" y="106"/>
                    <a:pt x="445" y="99"/>
                  </a:cubicBezTo>
                  <a:cubicBezTo>
                    <a:pt x="444" y="92"/>
                    <a:pt x="444" y="85"/>
                    <a:pt x="443" y="78"/>
                  </a:cubicBezTo>
                  <a:cubicBezTo>
                    <a:pt x="443" y="74"/>
                    <a:pt x="442" y="71"/>
                    <a:pt x="442" y="67"/>
                  </a:cubicBezTo>
                  <a:cubicBezTo>
                    <a:pt x="442" y="64"/>
                    <a:pt x="442" y="60"/>
                    <a:pt x="442" y="57"/>
                  </a:cubicBezTo>
                  <a:cubicBezTo>
                    <a:pt x="441" y="49"/>
                    <a:pt x="441" y="42"/>
                    <a:pt x="440" y="35"/>
                  </a:cubicBezTo>
                  <a:cubicBezTo>
                    <a:pt x="440" y="31"/>
                    <a:pt x="440" y="27"/>
                    <a:pt x="439" y="24"/>
                  </a:cubicBezTo>
                  <a:cubicBezTo>
                    <a:pt x="438" y="22"/>
                    <a:pt x="438" y="20"/>
                    <a:pt x="437" y="18"/>
                  </a:cubicBezTo>
                  <a:cubicBezTo>
                    <a:pt x="436" y="16"/>
                    <a:pt x="436" y="14"/>
                    <a:pt x="434" y="12"/>
                  </a:cubicBezTo>
                  <a:cubicBezTo>
                    <a:pt x="432" y="9"/>
                    <a:pt x="429" y="6"/>
                    <a:pt x="425" y="4"/>
                  </a:cubicBezTo>
                  <a:cubicBezTo>
                    <a:pt x="421" y="2"/>
                    <a:pt x="417" y="1"/>
                    <a:pt x="413" y="1"/>
                  </a:cubicBezTo>
                  <a:cubicBezTo>
                    <a:pt x="409" y="0"/>
                    <a:pt x="406" y="0"/>
                    <a:pt x="402" y="1"/>
                  </a:cubicBezTo>
                  <a:cubicBezTo>
                    <a:pt x="391" y="1"/>
                    <a:pt x="391" y="1"/>
                    <a:pt x="391" y="1"/>
                  </a:cubicBezTo>
                  <a:cubicBezTo>
                    <a:pt x="376" y="2"/>
                    <a:pt x="362" y="3"/>
                    <a:pt x="347" y="4"/>
                  </a:cubicBezTo>
                  <a:cubicBezTo>
                    <a:pt x="339" y="5"/>
                    <a:pt x="332" y="6"/>
                    <a:pt x="325" y="6"/>
                  </a:cubicBezTo>
                  <a:cubicBezTo>
                    <a:pt x="317" y="7"/>
                    <a:pt x="310" y="8"/>
                    <a:pt x="303" y="9"/>
                  </a:cubicBezTo>
                  <a:cubicBezTo>
                    <a:pt x="289" y="11"/>
                    <a:pt x="276" y="12"/>
                    <a:pt x="262" y="13"/>
                  </a:cubicBezTo>
                  <a:cubicBezTo>
                    <a:pt x="262" y="13"/>
                    <a:pt x="262" y="13"/>
                    <a:pt x="262" y="13"/>
                  </a:cubicBezTo>
                  <a:cubicBezTo>
                    <a:pt x="262" y="13"/>
                    <a:pt x="262" y="13"/>
                    <a:pt x="262" y="13"/>
                  </a:cubicBezTo>
                  <a:cubicBezTo>
                    <a:pt x="262" y="13"/>
                    <a:pt x="262" y="13"/>
                    <a:pt x="262" y="13"/>
                  </a:cubicBezTo>
                  <a:cubicBezTo>
                    <a:pt x="261" y="12"/>
                    <a:pt x="261" y="12"/>
                    <a:pt x="261" y="12"/>
                  </a:cubicBezTo>
                  <a:cubicBezTo>
                    <a:pt x="261" y="12"/>
                    <a:pt x="261" y="12"/>
                    <a:pt x="260" y="12"/>
                  </a:cubicBezTo>
                  <a:cubicBezTo>
                    <a:pt x="260" y="12"/>
                    <a:pt x="260" y="12"/>
                    <a:pt x="260" y="12"/>
                  </a:cubicBezTo>
                  <a:cubicBezTo>
                    <a:pt x="260" y="12"/>
                    <a:pt x="260" y="12"/>
                    <a:pt x="260" y="12"/>
                  </a:cubicBezTo>
                  <a:cubicBezTo>
                    <a:pt x="260" y="12"/>
                    <a:pt x="259" y="12"/>
                    <a:pt x="259" y="12"/>
                  </a:cubicBezTo>
                  <a:cubicBezTo>
                    <a:pt x="259" y="12"/>
                    <a:pt x="259" y="12"/>
                    <a:pt x="259" y="12"/>
                  </a:cubicBezTo>
                  <a:cubicBezTo>
                    <a:pt x="259" y="12"/>
                    <a:pt x="258" y="12"/>
                    <a:pt x="258" y="12"/>
                  </a:cubicBezTo>
                  <a:cubicBezTo>
                    <a:pt x="257" y="13"/>
                    <a:pt x="257" y="13"/>
                    <a:pt x="256" y="14"/>
                  </a:cubicBezTo>
                  <a:cubicBezTo>
                    <a:pt x="242" y="15"/>
                    <a:pt x="228" y="16"/>
                    <a:pt x="214" y="17"/>
                  </a:cubicBezTo>
                  <a:cubicBezTo>
                    <a:pt x="199" y="18"/>
                    <a:pt x="184" y="19"/>
                    <a:pt x="169" y="20"/>
                  </a:cubicBezTo>
                  <a:cubicBezTo>
                    <a:pt x="146" y="22"/>
                    <a:pt x="123" y="23"/>
                    <a:pt x="100" y="26"/>
                  </a:cubicBezTo>
                  <a:cubicBezTo>
                    <a:pt x="100" y="26"/>
                    <a:pt x="100" y="25"/>
                    <a:pt x="100" y="25"/>
                  </a:cubicBezTo>
                  <a:cubicBezTo>
                    <a:pt x="99" y="25"/>
                    <a:pt x="99" y="25"/>
                    <a:pt x="99" y="25"/>
                  </a:cubicBezTo>
                  <a:cubicBezTo>
                    <a:pt x="99" y="25"/>
                    <a:pt x="99" y="25"/>
                    <a:pt x="99" y="25"/>
                  </a:cubicBezTo>
                  <a:cubicBezTo>
                    <a:pt x="99" y="25"/>
                    <a:pt x="99" y="25"/>
                    <a:pt x="98" y="25"/>
                  </a:cubicBezTo>
                  <a:cubicBezTo>
                    <a:pt x="98" y="25"/>
                    <a:pt x="98" y="26"/>
                    <a:pt x="97" y="26"/>
                  </a:cubicBezTo>
                  <a:cubicBezTo>
                    <a:pt x="91" y="26"/>
                    <a:pt x="85" y="27"/>
                    <a:pt x="79" y="28"/>
                  </a:cubicBezTo>
                  <a:cubicBezTo>
                    <a:pt x="64" y="30"/>
                    <a:pt x="50" y="31"/>
                    <a:pt x="35" y="33"/>
                  </a:cubicBezTo>
                  <a:cubicBezTo>
                    <a:pt x="33" y="33"/>
                    <a:pt x="31" y="34"/>
                    <a:pt x="30" y="34"/>
                  </a:cubicBezTo>
                  <a:cubicBezTo>
                    <a:pt x="28" y="34"/>
                    <a:pt x="26" y="34"/>
                    <a:pt x="24" y="34"/>
                  </a:cubicBezTo>
                  <a:cubicBezTo>
                    <a:pt x="20" y="35"/>
                    <a:pt x="16" y="36"/>
                    <a:pt x="12" y="38"/>
                  </a:cubicBezTo>
                  <a:cubicBezTo>
                    <a:pt x="9" y="41"/>
                    <a:pt x="5" y="43"/>
                    <a:pt x="3" y="47"/>
                  </a:cubicBezTo>
                  <a:cubicBezTo>
                    <a:pt x="1" y="51"/>
                    <a:pt x="0" y="56"/>
                    <a:pt x="0" y="60"/>
                  </a:cubicBezTo>
                  <a:cubicBezTo>
                    <a:pt x="0" y="64"/>
                    <a:pt x="1" y="67"/>
                    <a:pt x="1" y="71"/>
                  </a:cubicBezTo>
                  <a:cubicBezTo>
                    <a:pt x="1" y="73"/>
                    <a:pt x="1" y="74"/>
                    <a:pt x="1" y="76"/>
                  </a:cubicBezTo>
                  <a:close/>
                  <a:moveTo>
                    <a:pt x="9" y="83"/>
                  </a:moveTo>
                  <a:cubicBezTo>
                    <a:pt x="9" y="83"/>
                    <a:pt x="9" y="83"/>
                    <a:pt x="9" y="83"/>
                  </a:cubicBezTo>
                  <a:cubicBezTo>
                    <a:pt x="9" y="80"/>
                    <a:pt x="9" y="78"/>
                    <a:pt x="8" y="76"/>
                  </a:cubicBezTo>
                  <a:cubicBezTo>
                    <a:pt x="8" y="73"/>
                    <a:pt x="8" y="71"/>
                    <a:pt x="8" y="69"/>
                  </a:cubicBezTo>
                  <a:cubicBezTo>
                    <a:pt x="9" y="70"/>
                    <a:pt x="10" y="71"/>
                    <a:pt x="11" y="73"/>
                  </a:cubicBezTo>
                  <a:cubicBezTo>
                    <a:pt x="18" y="81"/>
                    <a:pt x="23" y="89"/>
                    <a:pt x="29" y="98"/>
                  </a:cubicBezTo>
                  <a:cubicBezTo>
                    <a:pt x="32" y="103"/>
                    <a:pt x="32" y="103"/>
                    <a:pt x="32" y="103"/>
                  </a:cubicBezTo>
                  <a:cubicBezTo>
                    <a:pt x="32" y="103"/>
                    <a:pt x="34" y="107"/>
                    <a:pt x="37" y="111"/>
                  </a:cubicBezTo>
                  <a:cubicBezTo>
                    <a:pt x="40" y="115"/>
                    <a:pt x="43" y="118"/>
                    <a:pt x="43" y="118"/>
                  </a:cubicBezTo>
                  <a:cubicBezTo>
                    <a:pt x="43" y="118"/>
                    <a:pt x="44" y="119"/>
                    <a:pt x="44" y="119"/>
                  </a:cubicBezTo>
                  <a:cubicBezTo>
                    <a:pt x="45" y="125"/>
                    <a:pt x="45" y="130"/>
                    <a:pt x="46" y="136"/>
                  </a:cubicBezTo>
                  <a:cubicBezTo>
                    <a:pt x="43" y="130"/>
                    <a:pt x="41" y="126"/>
                    <a:pt x="41" y="126"/>
                  </a:cubicBezTo>
                  <a:cubicBezTo>
                    <a:pt x="37" y="120"/>
                    <a:pt x="37" y="120"/>
                    <a:pt x="37" y="120"/>
                  </a:cubicBezTo>
                  <a:cubicBezTo>
                    <a:pt x="31" y="111"/>
                    <a:pt x="24" y="101"/>
                    <a:pt x="17" y="92"/>
                  </a:cubicBezTo>
                  <a:cubicBezTo>
                    <a:pt x="15" y="89"/>
                    <a:pt x="13" y="86"/>
                    <a:pt x="10" y="83"/>
                  </a:cubicBezTo>
                  <a:cubicBezTo>
                    <a:pt x="10" y="83"/>
                    <a:pt x="10" y="83"/>
                    <a:pt x="9" y="83"/>
                  </a:cubicBezTo>
                  <a:close/>
                  <a:moveTo>
                    <a:pt x="13" y="106"/>
                  </a:moveTo>
                  <a:cubicBezTo>
                    <a:pt x="13" y="106"/>
                    <a:pt x="12" y="106"/>
                    <a:pt x="12" y="106"/>
                  </a:cubicBezTo>
                  <a:cubicBezTo>
                    <a:pt x="11" y="102"/>
                    <a:pt x="11" y="99"/>
                    <a:pt x="10" y="95"/>
                  </a:cubicBezTo>
                  <a:cubicBezTo>
                    <a:pt x="11" y="95"/>
                    <a:pt x="11" y="96"/>
                    <a:pt x="12" y="97"/>
                  </a:cubicBezTo>
                  <a:cubicBezTo>
                    <a:pt x="19" y="106"/>
                    <a:pt x="25" y="115"/>
                    <a:pt x="31" y="124"/>
                  </a:cubicBezTo>
                  <a:cubicBezTo>
                    <a:pt x="34" y="129"/>
                    <a:pt x="34" y="129"/>
                    <a:pt x="34" y="129"/>
                  </a:cubicBezTo>
                  <a:cubicBezTo>
                    <a:pt x="34" y="129"/>
                    <a:pt x="37" y="133"/>
                    <a:pt x="40" y="137"/>
                  </a:cubicBezTo>
                  <a:cubicBezTo>
                    <a:pt x="43" y="141"/>
                    <a:pt x="45" y="145"/>
                    <a:pt x="45" y="144"/>
                  </a:cubicBezTo>
                  <a:cubicBezTo>
                    <a:pt x="46" y="145"/>
                    <a:pt x="46" y="145"/>
                    <a:pt x="46" y="145"/>
                  </a:cubicBezTo>
                  <a:cubicBezTo>
                    <a:pt x="47" y="152"/>
                    <a:pt x="47" y="158"/>
                    <a:pt x="48" y="164"/>
                  </a:cubicBezTo>
                  <a:cubicBezTo>
                    <a:pt x="45" y="159"/>
                    <a:pt x="43" y="155"/>
                    <a:pt x="43" y="155"/>
                  </a:cubicBezTo>
                  <a:cubicBezTo>
                    <a:pt x="39" y="149"/>
                    <a:pt x="39" y="149"/>
                    <a:pt x="39" y="149"/>
                  </a:cubicBezTo>
                  <a:cubicBezTo>
                    <a:pt x="32" y="139"/>
                    <a:pt x="25" y="128"/>
                    <a:pt x="19" y="117"/>
                  </a:cubicBezTo>
                  <a:cubicBezTo>
                    <a:pt x="17" y="114"/>
                    <a:pt x="15" y="110"/>
                    <a:pt x="14" y="107"/>
                  </a:cubicBezTo>
                  <a:cubicBezTo>
                    <a:pt x="13" y="107"/>
                    <a:pt x="13" y="107"/>
                    <a:pt x="13" y="106"/>
                  </a:cubicBezTo>
                  <a:close/>
                  <a:moveTo>
                    <a:pt x="15" y="130"/>
                  </a:moveTo>
                  <a:cubicBezTo>
                    <a:pt x="15" y="130"/>
                    <a:pt x="15" y="130"/>
                    <a:pt x="15" y="130"/>
                  </a:cubicBezTo>
                  <a:cubicBezTo>
                    <a:pt x="14" y="128"/>
                    <a:pt x="14" y="125"/>
                    <a:pt x="14" y="123"/>
                  </a:cubicBezTo>
                  <a:cubicBezTo>
                    <a:pt x="20" y="134"/>
                    <a:pt x="27" y="143"/>
                    <a:pt x="33" y="153"/>
                  </a:cubicBezTo>
                  <a:cubicBezTo>
                    <a:pt x="36" y="158"/>
                    <a:pt x="36" y="158"/>
                    <a:pt x="36" y="158"/>
                  </a:cubicBezTo>
                  <a:cubicBezTo>
                    <a:pt x="36" y="158"/>
                    <a:pt x="39" y="162"/>
                    <a:pt x="42" y="165"/>
                  </a:cubicBezTo>
                  <a:cubicBezTo>
                    <a:pt x="45" y="169"/>
                    <a:pt x="48" y="173"/>
                    <a:pt x="47" y="173"/>
                  </a:cubicBezTo>
                  <a:cubicBezTo>
                    <a:pt x="48" y="173"/>
                    <a:pt x="48" y="174"/>
                    <a:pt x="48" y="174"/>
                  </a:cubicBezTo>
                  <a:cubicBezTo>
                    <a:pt x="49" y="179"/>
                    <a:pt x="49" y="184"/>
                    <a:pt x="49" y="189"/>
                  </a:cubicBezTo>
                  <a:cubicBezTo>
                    <a:pt x="46" y="183"/>
                    <a:pt x="41" y="174"/>
                    <a:pt x="41" y="174"/>
                  </a:cubicBezTo>
                  <a:cubicBezTo>
                    <a:pt x="38" y="168"/>
                    <a:pt x="38" y="168"/>
                    <a:pt x="38" y="168"/>
                  </a:cubicBezTo>
                  <a:cubicBezTo>
                    <a:pt x="32" y="159"/>
                    <a:pt x="27" y="150"/>
                    <a:pt x="21" y="141"/>
                  </a:cubicBezTo>
                  <a:cubicBezTo>
                    <a:pt x="19" y="137"/>
                    <a:pt x="17" y="134"/>
                    <a:pt x="16" y="131"/>
                  </a:cubicBezTo>
                  <a:cubicBezTo>
                    <a:pt x="15" y="130"/>
                    <a:pt x="15" y="130"/>
                    <a:pt x="15" y="130"/>
                  </a:cubicBezTo>
                  <a:close/>
                  <a:moveTo>
                    <a:pt x="397" y="117"/>
                  </a:moveTo>
                  <a:cubicBezTo>
                    <a:pt x="397" y="117"/>
                    <a:pt x="397" y="117"/>
                    <a:pt x="398" y="117"/>
                  </a:cubicBezTo>
                  <a:cubicBezTo>
                    <a:pt x="398" y="117"/>
                    <a:pt x="398" y="117"/>
                    <a:pt x="398" y="117"/>
                  </a:cubicBezTo>
                  <a:cubicBezTo>
                    <a:pt x="398" y="122"/>
                    <a:pt x="399" y="127"/>
                    <a:pt x="399" y="132"/>
                  </a:cubicBezTo>
                  <a:cubicBezTo>
                    <a:pt x="400" y="144"/>
                    <a:pt x="402" y="155"/>
                    <a:pt x="403" y="166"/>
                  </a:cubicBezTo>
                  <a:cubicBezTo>
                    <a:pt x="405" y="189"/>
                    <a:pt x="407" y="211"/>
                    <a:pt x="408" y="233"/>
                  </a:cubicBezTo>
                  <a:cubicBezTo>
                    <a:pt x="408" y="238"/>
                    <a:pt x="408" y="244"/>
                    <a:pt x="409" y="250"/>
                  </a:cubicBezTo>
                  <a:cubicBezTo>
                    <a:pt x="409" y="255"/>
                    <a:pt x="410" y="260"/>
                    <a:pt x="410" y="265"/>
                  </a:cubicBezTo>
                  <a:cubicBezTo>
                    <a:pt x="409" y="270"/>
                    <a:pt x="407" y="274"/>
                    <a:pt x="403" y="276"/>
                  </a:cubicBezTo>
                  <a:cubicBezTo>
                    <a:pt x="399" y="278"/>
                    <a:pt x="394" y="279"/>
                    <a:pt x="389" y="279"/>
                  </a:cubicBezTo>
                  <a:cubicBezTo>
                    <a:pt x="368" y="281"/>
                    <a:pt x="348" y="282"/>
                    <a:pt x="328" y="283"/>
                  </a:cubicBezTo>
                  <a:cubicBezTo>
                    <a:pt x="317" y="284"/>
                    <a:pt x="308" y="286"/>
                    <a:pt x="298" y="287"/>
                  </a:cubicBezTo>
                  <a:cubicBezTo>
                    <a:pt x="288" y="288"/>
                    <a:pt x="279" y="289"/>
                    <a:pt x="269" y="289"/>
                  </a:cubicBezTo>
                  <a:cubicBezTo>
                    <a:pt x="250" y="291"/>
                    <a:pt x="232" y="293"/>
                    <a:pt x="215" y="294"/>
                  </a:cubicBezTo>
                  <a:cubicBezTo>
                    <a:pt x="148" y="300"/>
                    <a:pt x="104" y="303"/>
                    <a:pt x="104" y="303"/>
                  </a:cubicBezTo>
                  <a:cubicBezTo>
                    <a:pt x="104" y="303"/>
                    <a:pt x="99" y="304"/>
                    <a:pt x="95" y="305"/>
                  </a:cubicBezTo>
                  <a:cubicBezTo>
                    <a:pt x="90" y="305"/>
                    <a:pt x="85" y="306"/>
                    <a:pt x="86" y="306"/>
                  </a:cubicBezTo>
                  <a:cubicBezTo>
                    <a:pt x="85" y="306"/>
                    <a:pt x="85" y="306"/>
                    <a:pt x="84" y="306"/>
                  </a:cubicBezTo>
                  <a:cubicBezTo>
                    <a:pt x="84" y="306"/>
                    <a:pt x="84" y="306"/>
                    <a:pt x="84" y="306"/>
                  </a:cubicBezTo>
                  <a:cubicBezTo>
                    <a:pt x="83" y="306"/>
                    <a:pt x="83" y="306"/>
                    <a:pt x="82" y="306"/>
                  </a:cubicBezTo>
                  <a:cubicBezTo>
                    <a:pt x="82" y="305"/>
                    <a:pt x="81" y="305"/>
                    <a:pt x="81" y="304"/>
                  </a:cubicBezTo>
                  <a:cubicBezTo>
                    <a:pt x="81" y="304"/>
                    <a:pt x="81" y="304"/>
                    <a:pt x="81" y="304"/>
                  </a:cubicBezTo>
                  <a:cubicBezTo>
                    <a:pt x="81" y="304"/>
                    <a:pt x="80" y="304"/>
                    <a:pt x="78" y="304"/>
                  </a:cubicBezTo>
                  <a:cubicBezTo>
                    <a:pt x="77" y="303"/>
                    <a:pt x="75" y="302"/>
                    <a:pt x="73" y="301"/>
                  </a:cubicBezTo>
                  <a:cubicBezTo>
                    <a:pt x="72" y="300"/>
                    <a:pt x="72" y="300"/>
                    <a:pt x="72" y="300"/>
                  </a:cubicBezTo>
                  <a:cubicBezTo>
                    <a:pt x="72" y="300"/>
                    <a:pt x="72" y="300"/>
                    <a:pt x="72" y="300"/>
                  </a:cubicBezTo>
                  <a:cubicBezTo>
                    <a:pt x="72" y="300"/>
                    <a:pt x="72" y="300"/>
                    <a:pt x="72" y="300"/>
                  </a:cubicBezTo>
                  <a:cubicBezTo>
                    <a:pt x="71" y="299"/>
                    <a:pt x="70" y="298"/>
                    <a:pt x="70" y="298"/>
                  </a:cubicBezTo>
                  <a:cubicBezTo>
                    <a:pt x="69" y="296"/>
                    <a:pt x="68" y="295"/>
                    <a:pt x="67" y="293"/>
                  </a:cubicBezTo>
                  <a:cubicBezTo>
                    <a:pt x="66" y="291"/>
                    <a:pt x="66" y="288"/>
                    <a:pt x="65" y="286"/>
                  </a:cubicBezTo>
                  <a:cubicBezTo>
                    <a:pt x="64" y="282"/>
                    <a:pt x="64" y="277"/>
                    <a:pt x="63" y="272"/>
                  </a:cubicBezTo>
                  <a:cubicBezTo>
                    <a:pt x="62" y="263"/>
                    <a:pt x="61" y="253"/>
                    <a:pt x="61" y="243"/>
                  </a:cubicBezTo>
                  <a:cubicBezTo>
                    <a:pt x="60" y="233"/>
                    <a:pt x="59" y="223"/>
                    <a:pt x="58" y="213"/>
                  </a:cubicBezTo>
                  <a:cubicBezTo>
                    <a:pt x="57" y="193"/>
                    <a:pt x="55" y="172"/>
                    <a:pt x="54" y="150"/>
                  </a:cubicBezTo>
                  <a:cubicBezTo>
                    <a:pt x="53" y="140"/>
                    <a:pt x="52" y="129"/>
                    <a:pt x="51" y="118"/>
                  </a:cubicBezTo>
                  <a:cubicBezTo>
                    <a:pt x="51" y="112"/>
                    <a:pt x="50" y="107"/>
                    <a:pt x="50" y="101"/>
                  </a:cubicBezTo>
                  <a:cubicBezTo>
                    <a:pt x="49" y="96"/>
                    <a:pt x="48" y="90"/>
                    <a:pt x="48" y="85"/>
                  </a:cubicBezTo>
                  <a:cubicBezTo>
                    <a:pt x="48" y="80"/>
                    <a:pt x="48" y="75"/>
                    <a:pt x="51" y="72"/>
                  </a:cubicBezTo>
                  <a:cubicBezTo>
                    <a:pt x="54" y="69"/>
                    <a:pt x="59" y="67"/>
                    <a:pt x="64" y="66"/>
                  </a:cubicBezTo>
                  <a:cubicBezTo>
                    <a:pt x="69" y="65"/>
                    <a:pt x="75" y="65"/>
                    <a:pt x="80" y="65"/>
                  </a:cubicBezTo>
                  <a:cubicBezTo>
                    <a:pt x="83" y="65"/>
                    <a:pt x="86" y="65"/>
                    <a:pt x="89" y="64"/>
                  </a:cubicBezTo>
                  <a:cubicBezTo>
                    <a:pt x="98" y="64"/>
                    <a:pt x="98" y="64"/>
                    <a:pt x="98" y="64"/>
                  </a:cubicBezTo>
                  <a:cubicBezTo>
                    <a:pt x="120" y="62"/>
                    <a:pt x="143" y="61"/>
                    <a:pt x="166" y="59"/>
                  </a:cubicBezTo>
                  <a:cubicBezTo>
                    <a:pt x="190" y="57"/>
                    <a:pt x="213" y="55"/>
                    <a:pt x="236" y="53"/>
                  </a:cubicBezTo>
                  <a:cubicBezTo>
                    <a:pt x="248" y="52"/>
                    <a:pt x="260" y="52"/>
                    <a:pt x="271" y="51"/>
                  </a:cubicBezTo>
                  <a:cubicBezTo>
                    <a:pt x="283" y="50"/>
                    <a:pt x="295" y="49"/>
                    <a:pt x="307" y="48"/>
                  </a:cubicBezTo>
                  <a:cubicBezTo>
                    <a:pt x="318" y="47"/>
                    <a:pt x="330" y="46"/>
                    <a:pt x="342" y="46"/>
                  </a:cubicBezTo>
                  <a:cubicBezTo>
                    <a:pt x="348" y="45"/>
                    <a:pt x="354" y="45"/>
                    <a:pt x="359" y="44"/>
                  </a:cubicBezTo>
                  <a:cubicBezTo>
                    <a:pt x="365" y="44"/>
                    <a:pt x="371" y="44"/>
                    <a:pt x="377" y="44"/>
                  </a:cubicBezTo>
                  <a:cubicBezTo>
                    <a:pt x="383" y="44"/>
                    <a:pt x="388" y="44"/>
                    <a:pt x="389" y="47"/>
                  </a:cubicBezTo>
                  <a:cubicBezTo>
                    <a:pt x="391" y="49"/>
                    <a:pt x="391" y="52"/>
                    <a:pt x="392" y="54"/>
                  </a:cubicBezTo>
                  <a:cubicBezTo>
                    <a:pt x="392" y="57"/>
                    <a:pt x="393" y="60"/>
                    <a:pt x="393" y="63"/>
                  </a:cubicBezTo>
                  <a:cubicBezTo>
                    <a:pt x="394" y="74"/>
                    <a:pt x="395" y="86"/>
                    <a:pt x="396" y="98"/>
                  </a:cubicBezTo>
                  <a:cubicBezTo>
                    <a:pt x="396" y="103"/>
                    <a:pt x="397" y="109"/>
                    <a:pt x="397" y="115"/>
                  </a:cubicBezTo>
                  <a:cubicBezTo>
                    <a:pt x="397" y="115"/>
                    <a:pt x="397" y="115"/>
                    <a:pt x="397" y="115"/>
                  </a:cubicBezTo>
                  <a:cubicBezTo>
                    <a:pt x="397" y="115"/>
                    <a:pt x="397" y="116"/>
                    <a:pt x="397" y="117"/>
                  </a:cubicBezTo>
                  <a:close/>
                  <a:moveTo>
                    <a:pt x="17" y="154"/>
                  </a:moveTo>
                  <a:cubicBezTo>
                    <a:pt x="17" y="154"/>
                    <a:pt x="17" y="154"/>
                    <a:pt x="17" y="154"/>
                  </a:cubicBezTo>
                  <a:cubicBezTo>
                    <a:pt x="16" y="151"/>
                    <a:pt x="16" y="148"/>
                    <a:pt x="16" y="146"/>
                  </a:cubicBezTo>
                  <a:cubicBezTo>
                    <a:pt x="21" y="155"/>
                    <a:pt x="27" y="164"/>
                    <a:pt x="32" y="172"/>
                  </a:cubicBezTo>
                  <a:cubicBezTo>
                    <a:pt x="35" y="177"/>
                    <a:pt x="35" y="177"/>
                    <a:pt x="35" y="177"/>
                  </a:cubicBezTo>
                  <a:cubicBezTo>
                    <a:pt x="35" y="177"/>
                    <a:pt x="38" y="181"/>
                    <a:pt x="41" y="185"/>
                  </a:cubicBezTo>
                  <a:cubicBezTo>
                    <a:pt x="44" y="189"/>
                    <a:pt x="47" y="193"/>
                    <a:pt x="47" y="192"/>
                  </a:cubicBezTo>
                  <a:cubicBezTo>
                    <a:pt x="48" y="194"/>
                    <a:pt x="49" y="195"/>
                    <a:pt x="50" y="196"/>
                  </a:cubicBezTo>
                  <a:cubicBezTo>
                    <a:pt x="50" y="200"/>
                    <a:pt x="51" y="205"/>
                    <a:pt x="51" y="209"/>
                  </a:cubicBezTo>
                  <a:cubicBezTo>
                    <a:pt x="51" y="210"/>
                    <a:pt x="51" y="211"/>
                    <a:pt x="51" y="212"/>
                  </a:cubicBezTo>
                  <a:cubicBezTo>
                    <a:pt x="51" y="211"/>
                    <a:pt x="51" y="211"/>
                    <a:pt x="50" y="210"/>
                  </a:cubicBezTo>
                  <a:cubicBezTo>
                    <a:pt x="47" y="203"/>
                    <a:pt x="42" y="194"/>
                    <a:pt x="42" y="194"/>
                  </a:cubicBezTo>
                  <a:cubicBezTo>
                    <a:pt x="39" y="188"/>
                    <a:pt x="39" y="188"/>
                    <a:pt x="39" y="188"/>
                  </a:cubicBezTo>
                  <a:cubicBezTo>
                    <a:pt x="23" y="164"/>
                    <a:pt x="23" y="164"/>
                    <a:pt x="23" y="164"/>
                  </a:cubicBezTo>
                  <a:lnTo>
                    <a:pt x="17" y="154"/>
                  </a:lnTo>
                  <a:close/>
                  <a:moveTo>
                    <a:pt x="19" y="175"/>
                  </a:moveTo>
                  <a:cubicBezTo>
                    <a:pt x="19" y="175"/>
                    <a:pt x="19" y="175"/>
                    <a:pt x="19" y="175"/>
                  </a:cubicBezTo>
                  <a:cubicBezTo>
                    <a:pt x="18" y="173"/>
                    <a:pt x="18" y="171"/>
                    <a:pt x="18" y="169"/>
                  </a:cubicBezTo>
                  <a:cubicBezTo>
                    <a:pt x="33" y="192"/>
                    <a:pt x="33" y="192"/>
                    <a:pt x="33" y="192"/>
                  </a:cubicBezTo>
                  <a:cubicBezTo>
                    <a:pt x="36" y="197"/>
                    <a:pt x="36" y="197"/>
                    <a:pt x="36" y="197"/>
                  </a:cubicBezTo>
                  <a:cubicBezTo>
                    <a:pt x="36" y="197"/>
                    <a:pt x="47" y="213"/>
                    <a:pt x="47" y="212"/>
                  </a:cubicBezTo>
                  <a:cubicBezTo>
                    <a:pt x="49" y="214"/>
                    <a:pt x="50" y="216"/>
                    <a:pt x="52" y="217"/>
                  </a:cubicBezTo>
                  <a:cubicBezTo>
                    <a:pt x="52" y="222"/>
                    <a:pt x="52" y="227"/>
                    <a:pt x="53" y="232"/>
                  </a:cubicBezTo>
                  <a:cubicBezTo>
                    <a:pt x="50" y="226"/>
                    <a:pt x="47" y="219"/>
                    <a:pt x="47" y="219"/>
                  </a:cubicBezTo>
                  <a:cubicBezTo>
                    <a:pt x="43" y="214"/>
                    <a:pt x="43" y="214"/>
                    <a:pt x="43" y="214"/>
                  </a:cubicBezTo>
                  <a:cubicBezTo>
                    <a:pt x="38" y="204"/>
                    <a:pt x="32" y="195"/>
                    <a:pt x="26" y="185"/>
                  </a:cubicBezTo>
                  <a:cubicBezTo>
                    <a:pt x="19" y="175"/>
                    <a:pt x="19" y="175"/>
                    <a:pt x="19" y="175"/>
                  </a:cubicBezTo>
                  <a:cubicBezTo>
                    <a:pt x="19" y="175"/>
                    <a:pt x="19" y="175"/>
                    <a:pt x="19" y="175"/>
                  </a:cubicBezTo>
                  <a:close/>
                  <a:moveTo>
                    <a:pt x="20" y="189"/>
                  </a:moveTo>
                  <a:cubicBezTo>
                    <a:pt x="20" y="189"/>
                    <a:pt x="20" y="189"/>
                    <a:pt x="20" y="189"/>
                  </a:cubicBezTo>
                  <a:cubicBezTo>
                    <a:pt x="26" y="198"/>
                    <a:pt x="32" y="208"/>
                    <a:pt x="37" y="217"/>
                  </a:cubicBezTo>
                  <a:cubicBezTo>
                    <a:pt x="40" y="222"/>
                    <a:pt x="40" y="222"/>
                    <a:pt x="40" y="222"/>
                  </a:cubicBezTo>
                  <a:cubicBezTo>
                    <a:pt x="40" y="222"/>
                    <a:pt x="43" y="226"/>
                    <a:pt x="46" y="230"/>
                  </a:cubicBezTo>
                  <a:cubicBezTo>
                    <a:pt x="48" y="234"/>
                    <a:pt x="51" y="238"/>
                    <a:pt x="51" y="238"/>
                  </a:cubicBezTo>
                  <a:cubicBezTo>
                    <a:pt x="52" y="239"/>
                    <a:pt x="53" y="240"/>
                    <a:pt x="53" y="241"/>
                  </a:cubicBezTo>
                  <a:cubicBezTo>
                    <a:pt x="54" y="246"/>
                    <a:pt x="54" y="251"/>
                    <a:pt x="54" y="256"/>
                  </a:cubicBezTo>
                  <a:cubicBezTo>
                    <a:pt x="53" y="253"/>
                    <a:pt x="51" y="250"/>
                    <a:pt x="51" y="250"/>
                  </a:cubicBezTo>
                  <a:cubicBezTo>
                    <a:pt x="48" y="244"/>
                    <a:pt x="48" y="244"/>
                    <a:pt x="48" y="244"/>
                  </a:cubicBezTo>
                  <a:cubicBezTo>
                    <a:pt x="45" y="239"/>
                    <a:pt x="41" y="233"/>
                    <a:pt x="38" y="228"/>
                  </a:cubicBezTo>
                  <a:cubicBezTo>
                    <a:pt x="35" y="222"/>
                    <a:pt x="31" y="217"/>
                    <a:pt x="28" y="212"/>
                  </a:cubicBezTo>
                  <a:cubicBezTo>
                    <a:pt x="26" y="208"/>
                    <a:pt x="25" y="205"/>
                    <a:pt x="23" y="202"/>
                  </a:cubicBezTo>
                  <a:cubicBezTo>
                    <a:pt x="23" y="201"/>
                    <a:pt x="23" y="201"/>
                    <a:pt x="23" y="201"/>
                  </a:cubicBezTo>
                  <a:cubicBezTo>
                    <a:pt x="22" y="201"/>
                    <a:pt x="21" y="200"/>
                    <a:pt x="21" y="200"/>
                  </a:cubicBezTo>
                  <a:cubicBezTo>
                    <a:pt x="20" y="196"/>
                    <a:pt x="20" y="193"/>
                    <a:pt x="20" y="189"/>
                  </a:cubicBezTo>
                  <a:close/>
                  <a:moveTo>
                    <a:pt x="23" y="225"/>
                  </a:moveTo>
                  <a:cubicBezTo>
                    <a:pt x="23" y="222"/>
                    <a:pt x="23" y="219"/>
                    <a:pt x="22" y="216"/>
                  </a:cubicBezTo>
                  <a:cubicBezTo>
                    <a:pt x="25" y="221"/>
                    <a:pt x="29" y="226"/>
                    <a:pt x="32" y="232"/>
                  </a:cubicBezTo>
                  <a:cubicBezTo>
                    <a:pt x="35" y="237"/>
                    <a:pt x="39" y="242"/>
                    <a:pt x="42" y="248"/>
                  </a:cubicBezTo>
                  <a:cubicBezTo>
                    <a:pt x="45" y="253"/>
                    <a:pt x="45" y="253"/>
                    <a:pt x="45" y="253"/>
                  </a:cubicBezTo>
                  <a:cubicBezTo>
                    <a:pt x="45" y="253"/>
                    <a:pt x="48" y="257"/>
                    <a:pt x="50" y="261"/>
                  </a:cubicBezTo>
                  <a:cubicBezTo>
                    <a:pt x="53" y="264"/>
                    <a:pt x="55" y="267"/>
                    <a:pt x="55" y="268"/>
                  </a:cubicBezTo>
                  <a:cubicBezTo>
                    <a:pt x="55" y="268"/>
                    <a:pt x="55" y="269"/>
                    <a:pt x="55" y="269"/>
                  </a:cubicBezTo>
                  <a:cubicBezTo>
                    <a:pt x="56" y="274"/>
                    <a:pt x="57" y="279"/>
                    <a:pt x="58" y="284"/>
                  </a:cubicBezTo>
                  <a:cubicBezTo>
                    <a:pt x="54" y="278"/>
                    <a:pt x="54" y="278"/>
                    <a:pt x="54" y="278"/>
                  </a:cubicBezTo>
                  <a:cubicBezTo>
                    <a:pt x="47" y="264"/>
                    <a:pt x="40" y="249"/>
                    <a:pt x="31" y="235"/>
                  </a:cubicBezTo>
                  <a:cubicBezTo>
                    <a:pt x="29" y="232"/>
                    <a:pt x="27" y="228"/>
                    <a:pt x="25" y="225"/>
                  </a:cubicBezTo>
                  <a:cubicBezTo>
                    <a:pt x="25" y="225"/>
                    <a:pt x="24" y="225"/>
                    <a:pt x="24" y="225"/>
                  </a:cubicBezTo>
                  <a:cubicBezTo>
                    <a:pt x="24" y="225"/>
                    <a:pt x="23" y="225"/>
                    <a:pt x="23" y="225"/>
                  </a:cubicBezTo>
                  <a:close/>
                  <a:moveTo>
                    <a:pt x="41" y="337"/>
                  </a:moveTo>
                  <a:cubicBezTo>
                    <a:pt x="39" y="336"/>
                    <a:pt x="37" y="334"/>
                    <a:pt x="36" y="332"/>
                  </a:cubicBezTo>
                  <a:cubicBezTo>
                    <a:pt x="35" y="329"/>
                    <a:pt x="34" y="326"/>
                    <a:pt x="34" y="323"/>
                  </a:cubicBezTo>
                  <a:cubicBezTo>
                    <a:pt x="34" y="321"/>
                    <a:pt x="33" y="319"/>
                    <a:pt x="33" y="317"/>
                  </a:cubicBezTo>
                  <a:cubicBezTo>
                    <a:pt x="34" y="318"/>
                    <a:pt x="34" y="319"/>
                    <a:pt x="35" y="320"/>
                  </a:cubicBezTo>
                  <a:cubicBezTo>
                    <a:pt x="38" y="326"/>
                    <a:pt x="41" y="332"/>
                    <a:pt x="41" y="332"/>
                  </a:cubicBezTo>
                  <a:cubicBezTo>
                    <a:pt x="41" y="332"/>
                    <a:pt x="45" y="338"/>
                    <a:pt x="45" y="338"/>
                  </a:cubicBezTo>
                  <a:cubicBezTo>
                    <a:pt x="45" y="338"/>
                    <a:pt x="46" y="338"/>
                    <a:pt x="46" y="338"/>
                  </a:cubicBezTo>
                  <a:cubicBezTo>
                    <a:pt x="44" y="338"/>
                    <a:pt x="43" y="338"/>
                    <a:pt x="41" y="337"/>
                  </a:cubicBezTo>
                  <a:close/>
                  <a:moveTo>
                    <a:pt x="50" y="338"/>
                  </a:moveTo>
                  <a:cubicBezTo>
                    <a:pt x="50" y="338"/>
                    <a:pt x="49" y="338"/>
                    <a:pt x="49" y="338"/>
                  </a:cubicBezTo>
                  <a:cubicBezTo>
                    <a:pt x="49" y="338"/>
                    <a:pt x="49" y="337"/>
                    <a:pt x="49" y="336"/>
                  </a:cubicBezTo>
                  <a:cubicBezTo>
                    <a:pt x="49" y="333"/>
                    <a:pt x="47" y="329"/>
                    <a:pt x="47" y="329"/>
                  </a:cubicBezTo>
                  <a:cubicBezTo>
                    <a:pt x="47" y="329"/>
                    <a:pt x="44" y="323"/>
                    <a:pt x="41" y="317"/>
                  </a:cubicBezTo>
                  <a:cubicBezTo>
                    <a:pt x="39" y="314"/>
                    <a:pt x="37" y="311"/>
                    <a:pt x="36" y="309"/>
                  </a:cubicBezTo>
                  <a:cubicBezTo>
                    <a:pt x="35" y="306"/>
                    <a:pt x="34" y="305"/>
                    <a:pt x="34" y="305"/>
                  </a:cubicBezTo>
                  <a:cubicBezTo>
                    <a:pt x="33" y="305"/>
                    <a:pt x="33" y="305"/>
                    <a:pt x="33" y="305"/>
                  </a:cubicBezTo>
                  <a:cubicBezTo>
                    <a:pt x="33" y="305"/>
                    <a:pt x="32" y="305"/>
                    <a:pt x="32" y="305"/>
                  </a:cubicBezTo>
                  <a:cubicBezTo>
                    <a:pt x="31" y="302"/>
                    <a:pt x="31" y="298"/>
                    <a:pt x="31" y="295"/>
                  </a:cubicBezTo>
                  <a:cubicBezTo>
                    <a:pt x="31" y="295"/>
                    <a:pt x="31" y="295"/>
                    <a:pt x="31" y="296"/>
                  </a:cubicBezTo>
                  <a:cubicBezTo>
                    <a:pt x="33" y="299"/>
                    <a:pt x="35" y="302"/>
                    <a:pt x="37" y="306"/>
                  </a:cubicBezTo>
                  <a:cubicBezTo>
                    <a:pt x="38" y="307"/>
                    <a:pt x="39" y="309"/>
                    <a:pt x="40" y="311"/>
                  </a:cubicBezTo>
                  <a:cubicBezTo>
                    <a:pt x="43" y="316"/>
                    <a:pt x="43" y="316"/>
                    <a:pt x="43" y="316"/>
                  </a:cubicBezTo>
                  <a:cubicBezTo>
                    <a:pt x="45" y="321"/>
                    <a:pt x="45" y="321"/>
                    <a:pt x="45" y="321"/>
                  </a:cubicBezTo>
                  <a:cubicBezTo>
                    <a:pt x="45" y="321"/>
                    <a:pt x="56" y="338"/>
                    <a:pt x="55" y="337"/>
                  </a:cubicBezTo>
                  <a:cubicBezTo>
                    <a:pt x="56" y="337"/>
                    <a:pt x="56" y="338"/>
                    <a:pt x="56" y="338"/>
                  </a:cubicBezTo>
                  <a:cubicBezTo>
                    <a:pt x="54" y="338"/>
                    <a:pt x="52" y="338"/>
                    <a:pt x="50" y="338"/>
                  </a:cubicBezTo>
                  <a:close/>
                  <a:moveTo>
                    <a:pt x="60" y="338"/>
                  </a:moveTo>
                  <a:cubicBezTo>
                    <a:pt x="60" y="337"/>
                    <a:pt x="59" y="336"/>
                    <a:pt x="59" y="335"/>
                  </a:cubicBezTo>
                  <a:cubicBezTo>
                    <a:pt x="56" y="328"/>
                    <a:pt x="52" y="318"/>
                    <a:pt x="52" y="318"/>
                  </a:cubicBezTo>
                  <a:cubicBezTo>
                    <a:pt x="49" y="313"/>
                    <a:pt x="49" y="313"/>
                    <a:pt x="49" y="313"/>
                  </a:cubicBezTo>
                  <a:cubicBezTo>
                    <a:pt x="46" y="307"/>
                    <a:pt x="46" y="307"/>
                    <a:pt x="46" y="307"/>
                  </a:cubicBezTo>
                  <a:cubicBezTo>
                    <a:pt x="45" y="306"/>
                    <a:pt x="44" y="304"/>
                    <a:pt x="43" y="302"/>
                  </a:cubicBezTo>
                  <a:cubicBezTo>
                    <a:pt x="41" y="298"/>
                    <a:pt x="39" y="295"/>
                    <a:pt x="37" y="292"/>
                  </a:cubicBezTo>
                  <a:cubicBezTo>
                    <a:pt x="35" y="289"/>
                    <a:pt x="33" y="285"/>
                    <a:pt x="32" y="282"/>
                  </a:cubicBezTo>
                  <a:cubicBezTo>
                    <a:pt x="32" y="282"/>
                    <a:pt x="31" y="282"/>
                    <a:pt x="31" y="282"/>
                  </a:cubicBezTo>
                  <a:cubicBezTo>
                    <a:pt x="30" y="281"/>
                    <a:pt x="30" y="281"/>
                    <a:pt x="29" y="281"/>
                  </a:cubicBezTo>
                  <a:cubicBezTo>
                    <a:pt x="28" y="275"/>
                    <a:pt x="28" y="269"/>
                    <a:pt x="27" y="263"/>
                  </a:cubicBezTo>
                  <a:cubicBezTo>
                    <a:pt x="28" y="264"/>
                    <a:pt x="29" y="266"/>
                    <a:pt x="30" y="267"/>
                  </a:cubicBezTo>
                  <a:cubicBezTo>
                    <a:pt x="32" y="271"/>
                    <a:pt x="34" y="275"/>
                    <a:pt x="36" y="279"/>
                  </a:cubicBezTo>
                  <a:cubicBezTo>
                    <a:pt x="37" y="281"/>
                    <a:pt x="38" y="283"/>
                    <a:pt x="39" y="285"/>
                  </a:cubicBezTo>
                  <a:cubicBezTo>
                    <a:pt x="42" y="291"/>
                    <a:pt x="42" y="291"/>
                    <a:pt x="42" y="291"/>
                  </a:cubicBezTo>
                  <a:cubicBezTo>
                    <a:pt x="55" y="315"/>
                    <a:pt x="55" y="315"/>
                    <a:pt x="55" y="315"/>
                  </a:cubicBezTo>
                  <a:cubicBezTo>
                    <a:pt x="57" y="320"/>
                    <a:pt x="57" y="320"/>
                    <a:pt x="57" y="320"/>
                  </a:cubicBezTo>
                  <a:cubicBezTo>
                    <a:pt x="57" y="320"/>
                    <a:pt x="60" y="324"/>
                    <a:pt x="63" y="328"/>
                  </a:cubicBezTo>
                  <a:cubicBezTo>
                    <a:pt x="65" y="332"/>
                    <a:pt x="68" y="336"/>
                    <a:pt x="68" y="336"/>
                  </a:cubicBezTo>
                  <a:cubicBezTo>
                    <a:pt x="68" y="336"/>
                    <a:pt x="69" y="337"/>
                    <a:pt x="69" y="337"/>
                  </a:cubicBezTo>
                  <a:cubicBezTo>
                    <a:pt x="66" y="337"/>
                    <a:pt x="63" y="338"/>
                    <a:pt x="60" y="338"/>
                  </a:cubicBezTo>
                  <a:close/>
                  <a:moveTo>
                    <a:pt x="73" y="337"/>
                  </a:moveTo>
                  <a:cubicBezTo>
                    <a:pt x="72" y="336"/>
                    <a:pt x="72" y="335"/>
                    <a:pt x="71" y="334"/>
                  </a:cubicBezTo>
                  <a:cubicBezTo>
                    <a:pt x="69" y="327"/>
                    <a:pt x="64" y="317"/>
                    <a:pt x="64" y="317"/>
                  </a:cubicBezTo>
                  <a:cubicBezTo>
                    <a:pt x="61" y="311"/>
                    <a:pt x="61" y="311"/>
                    <a:pt x="61" y="311"/>
                  </a:cubicBezTo>
                  <a:cubicBezTo>
                    <a:pt x="48" y="288"/>
                    <a:pt x="48" y="288"/>
                    <a:pt x="48" y="288"/>
                  </a:cubicBezTo>
                  <a:cubicBezTo>
                    <a:pt x="45" y="282"/>
                    <a:pt x="45" y="282"/>
                    <a:pt x="45" y="282"/>
                  </a:cubicBezTo>
                  <a:cubicBezTo>
                    <a:pt x="44" y="280"/>
                    <a:pt x="43" y="278"/>
                    <a:pt x="42" y="276"/>
                  </a:cubicBezTo>
                  <a:cubicBezTo>
                    <a:pt x="40" y="272"/>
                    <a:pt x="38" y="268"/>
                    <a:pt x="36" y="264"/>
                  </a:cubicBezTo>
                  <a:cubicBezTo>
                    <a:pt x="34" y="261"/>
                    <a:pt x="32" y="257"/>
                    <a:pt x="29" y="254"/>
                  </a:cubicBezTo>
                  <a:cubicBezTo>
                    <a:pt x="29" y="254"/>
                    <a:pt x="29" y="253"/>
                    <a:pt x="29" y="253"/>
                  </a:cubicBezTo>
                  <a:cubicBezTo>
                    <a:pt x="28" y="253"/>
                    <a:pt x="27" y="253"/>
                    <a:pt x="26" y="253"/>
                  </a:cubicBezTo>
                  <a:cubicBezTo>
                    <a:pt x="26" y="252"/>
                    <a:pt x="26" y="251"/>
                    <a:pt x="26" y="250"/>
                  </a:cubicBezTo>
                  <a:cubicBezTo>
                    <a:pt x="25" y="246"/>
                    <a:pt x="25" y="242"/>
                    <a:pt x="24" y="238"/>
                  </a:cubicBezTo>
                  <a:cubicBezTo>
                    <a:pt x="25" y="238"/>
                    <a:pt x="25" y="238"/>
                    <a:pt x="25" y="239"/>
                  </a:cubicBezTo>
                  <a:cubicBezTo>
                    <a:pt x="33" y="252"/>
                    <a:pt x="40" y="267"/>
                    <a:pt x="48" y="281"/>
                  </a:cubicBezTo>
                  <a:cubicBezTo>
                    <a:pt x="50" y="284"/>
                    <a:pt x="52" y="288"/>
                    <a:pt x="54" y="291"/>
                  </a:cubicBezTo>
                  <a:cubicBezTo>
                    <a:pt x="56" y="295"/>
                    <a:pt x="57" y="298"/>
                    <a:pt x="59" y="302"/>
                  </a:cubicBezTo>
                  <a:cubicBezTo>
                    <a:pt x="65" y="312"/>
                    <a:pt x="65" y="312"/>
                    <a:pt x="65" y="312"/>
                  </a:cubicBezTo>
                  <a:cubicBezTo>
                    <a:pt x="68" y="319"/>
                    <a:pt x="68" y="319"/>
                    <a:pt x="68" y="319"/>
                  </a:cubicBezTo>
                  <a:cubicBezTo>
                    <a:pt x="68" y="319"/>
                    <a:pt x="71" y="324"/>
                    <a:pt x="74" y="328"/>
                  </a:cubicBezTo>
                  <a:cubicBezTo>
                    <a:pt x="77" y="332"/>
                    <a:pt x="80" y="335"/>
                    <a:pt x="80" y="335"/>
                  </a:cubicBezTo>
                  <a:cubicBezTo>
                    <a:pt x="80" y="336"/>
                    <a:pt x="81" y="336"/>
                    <a:pt x="81" y="336"/>
                  </a:cubicBezTo>
                  <a:cubicBezTo>
                    <a:pt x="78" y="337"/>
                    <a:pt x="76" y="337"/>
                    <a:pt x="73" y="337"/>
                  </a:cubicBezTo>
                  <a:close/>
                  <a:moveTo>
                    <a:pt x="85" y="336"/>
                  </a:moveTo>
                  <a:cubicBezTo>
                    <a:pt x="84" y="335"/>
                    <a:pt x="84" y="334"/>
                    <a:pt x="83" y="333"/>
                  </a:cubicBezTo>
                  <a:cubicBezTo>
                    <a:pt x="81" y="330"/>
                    <a:pt x="79" y="326"/>
                    <a:pt x="78" y="322"/>
                  </a:cubicBezTo>
                  <a:cubicBezTo>
                    <a:pt x="76" y="319"/>
                    <a:pt x="75" y="317"/>
                    <a:pt x="75" y="317"/>
                  </a:cubicBezTo>
                  <a:cubicBezTo>
                    <a:pt x="73" y="314"/>
                    <a:pt x="73" y="314"/>
                    <a:pt x="73" y="314"/>
                  </a:cubicBezTo>
                  <a:cubicBezTo>
                    <a:pt x="72" y="310"/>
                    <a:pt x="72" y="310"/>
                    <a:pt x="72" y="310"/>
                  </a:cubicBezTo>
                  <a:cubicBezTo>
                    <a:pt x="70" y="307"/>
                    <a:pt x="70" y="307"/>
                    <a:pt x="70" y="307"/>
                  </a:cubicBezTo>
                  <a:cubicBezTo>
                    <a:pt x="72" y="309"/>
                    <a:pt x="74" y="310"/>
                    <a:pt x="76" y="310"/>
                  </a:cubicBezTo>
                  <a:cubicBezTo>
                    <a:pt x="78" y="311"/>
                    <a:pt x="79" y="311"/>
                    <a:pt x="79" y="311"/>
                  </a:cubicBezTo>
                  <a:cubicBezTo>
                    <a:pt x="79" y="312"/>
                    <a:pt x="80" y="312"/>
                    <a:pt x="80" y="312"/>
                  </a:cubicBezTo>
                  <a:cubicBezTo>
                    <a:pt x="81" y="314"/>
                    <a:pt x="82" y="317"/>
                    <a:pt x="84" y="319"/>
                  </a:cubicBezTo>
                  <a:cubicBezTo>
                    <a:pt x="86" y="324"/>
                    <a:pt x="89" y="329"/>
                    <a:pt x="89" y="329"/>
                  </a:cubicBezTo>
                  <a:cubicBezTo>
                    <a:pt x="89" y="329"/>
                    <a:pt x="90" y="330"/>
                    <a:pt x="91" y="331"/>
                  </a:cubicBezTo>
                  <a:cubicBezTo>
                    <a:pt x="93" y="333"/>
                    <a:pt x="94" y="334"/>
                    <a:pt x="94" y="334"/>
                  </a:cubicBezTo>
                  <a:cubicBezTo>
                    <a:pt x="96" y="336"/>
                    <a:pt x="98" y="337"/>
                    <a:pt x="97" y="332"/>
                  </a:cubicBezTo>
                  <a:cubicBezTo>
                    <a:pt x="97" y="329"/>
                    <a:pt x="96" y="325"/>
                    <a:pt x="96" y="325"/>
                  </a:cubicBezTo>
                  <a:cubicBezTo>
                    <a:pt x="96" y="325"/>
                    <a:pt x="93" y="321"/>
                    <a:pt x="90" y="316"/>
                  </a:cubicBezTo>
                  <a:cubicBezTo>
                    <a:pt x="89" y="314"/>
                    <a:pt x="87" y="311"/>
                    <a:pt x="86" y="310"/>
                  </a:cubicBezTo>
                  <a:cubicBezTo>
                    <a:pt x="88" y="310"/>
                    <a:pt x="90" y="310"/>
                    <a:pt x="91" y="310"/>
                  </a:cubicBezTo>
                  <a:cubicBezTo>
                    <a:pt x="92" y="311"/>
                    <a:pt x="92" y="312"/>
                    <a:pt x="93" y="314"/>
                  </a:cubicBezTo>
                  <a:cubicBezTo>
                    <a:pt x="95" y="316"/>
                    <a:pt x="96" y="319"/>
                    <a:pt x="98" y="321"/>
                  </a:cubicBezTo>
                  <a:cubicBezTo>
                    <a:pt x="100" y="324"/>
                    <a:pt x="101" y="327"/>
                    <a:pt x="103" y="329"/>
                  </a:cubicBezTo>
                  <a:cubicBezTo>
                    <a:pt x="104" y="331"/>
                    <a:pt x="105" y="332"/>
                    <a:pt x="105" y="332"/>
                  </a:cubicBezTo>
                  <a:cubicBezTo>
                    <a:pt x="105" y="332"/>
                    <a:pt x="106" y="333"/>
                    <a:pt x="107" y="335"/>
                  </a:cubicBezTo>
                  <a:cubicBezTo>
                    <a:pt x="100" y="335"/>
                    <a:pt x="92" y="336"/>
                    <a:pt x="85" y="336"/>
                  </a:cubicBezTo>
                  <a:close/>
                  <a:moveTo>
                    <a:pt x="113" y="334"/>
                  </a:moveTo>
                  <a:cubicBezTo>
                    <a:pt x="112" y="332"/>
                    <a:pt x="111" y="329"/>
                    <a:pt x="111" y="329"/>
                  </a:cubicBezTo>
                  <a:cubicBezTo>
                    <a:pt x="111" y="329"/>
                    <a:pt x="110" y="327"/>
                    <a:pt x="109" y="325"/>
                  </a:cubicBezTo>
                  <a:cubicBezTo>
                    <a:pt x="107" y="323"/>
                    <a:pt x="106" y="321"/>
                    <a:pt x="104" y="318"/>
                  </a:cubicBezTo>
                  <a:cubicBezTo>
                    <a:pt x="102" y="315"/>
                    <a:pt x="101" y="313"/>
                    <a:pt x="100" y="311"/>
                  </a:cubicBezTo>
                  <a:cubicBezTo>
                    <a:pt x="101" y="311"/>
                    <a:pt x="103" y="311"/>
                    <a:pt x="103" y="311"/>
                  </a:cubicBezTo>
                  <a:cubicBezTo>
                    <a:pt x="105" y="312"/>
                    <a:pt x="107" y="316"/>
                    <a:pt x="109" y="319"/>
                  </a:cubicBezTo>
                  <a:cubicBezTo>
                    <a:pt x="112" y="324"/>
                    <a:pt x="116" y="329"/>
                    <a:pt x="116" y="329"/>
                  </a:cubicBezTo>
                  <a:cubicBezTo>
                    <a:pt x="116" y="329"/>
                    <a:pt x="117" y="331"/>
                    <a:pt x="118" y="332"/>
                  </a:cubicBezTo>
                  <a:cubicBezTo>
                    <a:pt x="119" y="333"/>
                    <a:pt x="119" y="334"/>
                    <a:pt x="120" y="334"/>
                  </a:cubicBezTo>
                  <a:cubicBezTo>
                    <a:pt x="117" y="334"/>
                    <a:pt x="115" y="334"/>
                    <a:pt x="113" y="334"/>
                  </a:cubicBezTo>
                  <a:close/>
                  <a:moveTo>
                    <a:pt x="124" y="334"/>
                  </a:moveTo>
                  <a:cubicBezTo>
                    <a:pt x="124" y="333"/>
                    <a:pt x="124" y="333"/>
                    <a:pt x="124" y="333"/>
                  </a:cubicBezTo>
                  <a:cubicBezTo>
                    <a:pt x="123" y="330"/>
                    <a:pt x="122" y="326"/>
                    <a:pt x="122" y="326"/>
                  </a:cubicBezTo>
                  <a:cubicBezTo>
                    <a:pt x="122" y="326"/>
                    <a:pt x="118" y="321"/>
                    <a:pt x="115" y="315"/>
                  </a:cubicBezTo>
                  <a:cubicBezTo>
                    <a:pt x="114" y="314"/>
                    <a:pt x="113" y="312"/>
                    <a:pt x="111" y="310"/>
                  </a:cubicBezTo>
                  <a:cubicBezTo>
                    <a:pt x="112" y="310"/>
                    <a:pt x="112" y="310"/>
                    <a:pt x="113" y="310"/>
                  </a:cubicBezTo>
                  <a:cubicBezTo>
                    <a:pt x="113" y="310"/>
                    <a:pt x="113" y="311"/>
                    <a:pt x="114" y="312"/>
                  </a:cubicBezTo>
                  <a:cubicBezTo>
                    <a:pt x="115" y="314"/>
                    <a:pt x="117" y="317"/>
                    <a:pt x="119" y="319"/>
                  </a:cubicBezTo>
                  <a:cubicBezTo>
                    <a:pt x="123" y="324"/>
                    <a:pt x="126" y="329"/>
                    <a:pt x="126" y="329"/>
                  </a:cubicBezTo>
                  <a:cubicBezTo>
                    <a:pt x="126" y="329"/>
                    <a:pt x="127" y="331"/>
                    <a:pt x="129" y="332"/>
                  </a:cubicBezTo>
                  <a:cubicBezTo>
                    <a:pt x="129" y="333"/>
                    <a:pt x="129" y="333"/>
                    <a:pt x="130" y="333"/>
                  </a:cubicBezTo>
                  <a:cubicBezTo>
                    <a:pt x="128" y="333"/>
                    <a:pt x="126" y="334"/>
                    <a:pt x="124" y="334"/>
                  </a:cubicBezTo>
                  <a:close/>
                  <a:moveTo>
                    <a:pt x="134" y="333"/>
                  </a:moveTo>
                  <a:cubicBezTo>
                    <a:pt x="134" y="333"/>
                    <a:pt x="134" y="333"/>
                    <a:pt x="134" y="333"/>
                  </a:cubicBezTo>
                  <a:cubicBezTo>
                    <a:pt x="134" y="330"/>
                    <a:pt x="132" y="326"/>
                    <a:pt x="132" y="326"/>
                  </a:cubicBezTo>
                  <a:cubicBezTo>
                    <a:pt x="132" y="326"/>
                    <a:pt x="131" y="325"/>
                    <a:pt x="130" y="323"/>
                  </a:cubicBezTo>
                  <a:cubicBezTo>
                    <a:pt x="129" y="321"/>
                    <a:pt x="127" y="318"/>
                    <a:pt x="125" y="315"/>
                  </a:cubicBezTo>
                  <a:cubicBezTo>
                    <a:pt x="123" y="313"/>
                    <a:pt x="122" y="311"/>
                    <a:pt x="121" y="309"/>
                  </a:cubicBezTo>
                  <a:cubicBezTo>
                    <a:pt x="121" y="309"/>
                    <a:pt x="122" y="309"/>
                    <a:pt x="123" y="309"/>
                  </a:cubicBezTo>
                  <a:cubicBezTo>
                    <a:pt x="124" y="309"/>
                    <a:pt x="125" y="309"/>
                    <a:pt x="125" y="309"/>
                  </a:cubicBezTo>
                  <a:cubicBezTo>
                    <a:pt x="126" y="309"/>
                    <a:pt x="126" y="310"/>
                    <a:pt x="127" y="311"/>
                  </a:cubicBezTo>
                  <a:cubicBezTo>
                    <a:pt x="128" y="313"/>
                    <a:pt x="130" y="316"/>
                    <a:pt x="132" y="318"/>
                  </a:cubicBezTo>
                  <a:cubicBezTo>
                    <a:pt x="135" y="323"/>
                    <a:pt x="138" y="328"/>
                    <a:pt x="138" y="328"/>
                  </a:cubicBezTo>
                  <a:cubicBezTo>
                    <a:pt x="138" y="328"/>
                    <a:pt x="140" y="329"/>
                    <a:pt x="141" y="331"/>
                  </a:cubicBezTo>
                  <a:cubicBezTo>
                    <a:pt x="142" y="331"/>
                    <a:pt x="142" y="332"/>
                    <a:pt x="143" y="332"/>
                  </a:cubicBezTo>
                  <a:cubicBezTo>
                    <a:pt x="140" y="333"/>
                    <a:pt x="137" y="333"/>
                    <a:pt x="134" y="333"/>
                  </a:cubicBezTo>
                  <a:close/>
                  <a:moveTo>
                    <a:pt x="147" y="332"/>
                  </a:moveTo>
                  <a:cubicBezTo>
                    <a:pt x="147" y="332"/>
                    <a:pt x="147" y="331"/>
                    <a:pt x="147" y="331"/>
                  </a:cubicBezTo>
                  <a:cubicBezTo>
                    <a:pt x="146" y="328"/>
                    <a:pt x="144" y="324"/>
                    <a:pt x="144" y="324"/>
                  </a:cubicBezTo>
                  <a:cubicBezTo>
                    <a:pt x="144" y="324"/>
                    <a:pt x="141" y="320"/>
                    <a:pt x="137" y="315"/>
                  </a:cubicBezTo>
                  <a:cubicBezTo>
                    <a:pt x="136" y="312"/>
                    <a:pt x="134" y="310"/>
                    <a:pt x="133" y="308"/>
                  </a:cubicBezTo>
                  <a:cubicBezTo>
                    <a:pt x="135" y="308"/>
                    <a:pt x="137" y="308"/>
                    <a:pt x="139" y="308"/>
                  </a:cubicBezTo>
                  <a:cubicBezTo>
                    <a:pt x="141" y="310"/>
                    <a:pt x="151" y="326"/>
                    <a:pt x="151" y="326"/>
                  </a:cubicBezTo>
                  <a:cubicBezTo>
                    <a:pt x="151" y="326"/>
                    <a:pt x="156" y="331"/>
                    <a:pt x="156" y="330"/>
                  </a:cubicBezTo>
                  <a:cubicBezTo>
                    <a:pt x="157" y="331"/>
                    <a:pt x="158" y="331"/>
                    <a:pt x="158" y="331"/>
                  </a:cubicBezTo>
                  <a:cubicBezTo>
                    <a:pt x="154" y="332"/>
                    <a:pt x="151" y="332"/>
                    <a:pt x="147" y="332"/>
                  </a:cubicBezTo>
                  <a:close/>
                  <a:moveTo>
                    <a:pt x="159" y="331"/>
                  </a:moveTo>
                  <a:cubicBezTo>
                    <a:pt x="160" y="331"/>
                    <a:pt x="160" y="330"/>
                    <a:pt x="159" y="328"/>
                  </a:cubicBezTo>
                  <a:cubicBezTo>
                    <a:pt x="159" y="325"/>
                    <a:pt x="157" y="322"/>
                    <a:pt x="157" y="322"/>
                  </a:cubicBezTo>
                  <a:cubicBezTo>
                    <a:pt x="157" y="322"/>
                    <a:pt x="151" y="313"/>
                    <a:pt x="147" y="307"/>
                  </a:cubicBezTo>
                  <a:cubicBezTo>
                    <a:pt x="149" y="307"/>
                    <a:pt x="151" y="307"/>
                    <a:pt x="153" y="307"/>
                  </a:cubicBezTo>
                  <a:cubicBezTo>
                    <a:pt x="152" y="307"/>
                    <a:pt x="152" y="308"/>
                    <a:pt x="152" y="308"/>
                  </a:cubicBezTo>
                  <a:cubicBezTo>
                    <a:pt x="152" y="308"/>
                    <a:pt x="152" y="308"/>
                    <a:pt x="152" y="308"/>
                  </a:cubicBezTo>
                  <a:cubicBezTo>
                    <a:pt x="152" y="308"/>
                    <a:pt x="153" y="309"/>
                    <a:pt x="155" y="311"/>
                  </a:cubicBezTo>
                  <a:cubicBezTo>
                    <a:pt x="156" y="313"/>
                    <a:pt x="158" y="315"/>
                    <a:pt x="159" y="317"/>
                  </a:cubicBezTo>
                  <a:cubicBezTo>
                    <a:pt x="163" y="322"/>
                    <a:pt x="165" y="328"/>
                    <a:pt x="165" y="328"/>
                  </a:cubicBezTo>
                  <a:cubicBezTo>
                    <a:pt x="165" y="328"/>
                    <a:pt x="167" y="329"/>
                    <a:pt x="168" y="331"/>
                  </a:cubicBezTo>
                  <a:cubicBezTo>
                    <a:pt x="165" y="331"/>
                    <a:pt x="162" y="331"/>
                    <a:pt x="159" y="331"/>
                  </a:cubicBezTo>
                  <a:close/>
                  <a:moveTo>
                    <a:pt x="173" y="330"/>
                  </a:moveTo>
                  <a:cubicBezTo>
                    <a:pt x="173" y="328"/>
                    <a:pt x="172" y="324"/>
                    <a:pt x="172" y="324"/>
                  </a:cubicBezTo>
                  <a:cubicBezTo>
                    <a:pt x="172" y="324"/>
                    <a:pt x="171" y="323"/>
                    <a:pt x="170" y="321"/>
                  </a:cubicBezTo>
                  <a:cubicBezTo>
                    <a:pt x="169" y="319"/>
                    <a:pt x="167" y="316"/>
                    <a:pt x="165" y="314"/>
                  </a:cubicBezTo>
                  <a:cubicBezTo>
                    <a:pt x="164" y="311"/>
                    <a:pt x="162" y="308"/>
                    <a:pt x="160" y="306"/>
                  </a:cubicBezTo>
                  <a:cubicBezTo>
                    <a:pt x="160" y="306"/>
                    <a:pt x="160" y="306"/>
                    <a:pt x="160" y="306"/>
                  </a:cubicBezTo>
                  <a:cubicBezTo>
                    <a:pt x="161" y="306"/>
                    <a:pt x="163" y="306"/>
                    <a:pt x="165" y="306"/>
                  </a:cubicBezTo>
                  <a:cubicBezTo>
                    <a:pt x="166" y="308"/>
                    <a:pt x="167" y="311"/>
                    <a:pt x="169" y="313"/>
                  </a:cubicBezTo>
                  <a:cubicBezTo>
                    <a:pt x="171" y="316"/>
                    <a:pt x="172" y="319"/>
                    <a:pt x="174" y="321"/>
                  </a:cubicBezTo>
                  <a:cubicBezTo>
                    <a:pt x="175" y="323"/>
                    <a:pt x="176" y="324"/>
                    <a:pt x="176" y="324"/>
                  </a:cubicBezTo>
                  <a:cubicBezTo>
                    <a:pt x="176" y="324"/>
                    <a:pt x="177" y="326"/>
                    <a:pt x="178" y="327"/>
                  </a:cubicBezTo>
                  <a:cubicBezTo>
                    <a:pt x="179" y="328"/>
                    <a:pt x="181" y="330"/>
                    <a:pt x="181" y="330"/>
                  </a:cubicBezTo>
                  <a:cubicBezTo>
                    <a:pt x="181" y="330"/>
                    <a:pt x="181" y="330"/>
                    <a:pt x="181" y="330"/>
                  </a:cubicBezTo>
                  <a:cubicBezTo>
                    <a:pt x="178" y="330"/>
                    <a:pt x="176" y="330"/>
                    <a:pt x="173" y="330"/>
                  </a:cubicBezTo>
                  <a:close/>
                  <a:moveTo>
                    <a:pt x="184" y="330"/>
                  </a:moveTo>
                  <a:cubicBezTo>
                    <a:pt x="184" y="329"/>
                    <a:pt x="184" y="329"/>
                    <a:pt x="184" y="328"/>
                  </a:cubicBezTo>
                  <a:cubicBezTo>
                    <a:pt x="184" y="325"/>
                    <a:pt x="182" y="321"/>
                    <a:pt x="182" y="321"/>
                  </a:cubicBezTo>
                  <a:cubicBezTo>
                    <a:pt x="182" y="321"/>
                    <a:pt x="181" y="319"/>
                    <a:pt x="180" y="317"/>
                  </a:cubicBezTo>
                  <a:cubicBezTo>
                    <a:pt x="178" y="315"/>
                    <a:pt x="177" y="313"/>
                    <a:pt x="175" y="310"/>
                  </a:cubicBezTo>
                  <a:cubicBezTo>
                    <a:pt x="174" y="308"/>
                    <a:pt x="173" y="307"/>
                    <a:pt x="172" y="305"/>
                  </a:cubicBezTo>
                  <a:cubicBezTo>
                    <a:pt x="174" y="305"/>
                    <a:pt x="176" y="305"/>
                    <a:pt x="178" y="304"/>
                  </a:cubicBezTo>
                  <a:cubicBezTo>
                    <a:pt x="179" y="305"/>
                    <a:pt x="179" y="306"/>
                    <a:pt x="180" y="307"/>
                  </a:cubicBezTo>
                  <a:cubicBezTo>
                    <a:pt x="181" y="309"/>
                    <a:pt x="183" y="311"/>
                    <a:pt x="185" y="314"/>
                  </a:cubicBezTo>
                  <a:cubicBezTo>
                    <a:pt x="188" y="319"/>
                    <a:pt x="191" y="325"/>
                    <a:pt x="191" y="325"/>
                  </a:cubicBezTo>
                  <a:cubicBezTo>
                    <a:pt x="191" y="325"/>
                    <a:pt x="193" y="327"/>
                    <a:pt x="194" y="329"/>
                  </a:cubicBezTo>
                  <a:cubicBezTo>
                    <a:pt x="191" y="329"/>
                    <a:pt x="188" y="329"/>
                    <a:pt x="184" y="330"/>
                  </a:cubicBezTo>
                  <a:close/>
                  <a:moveTo>
                    <a:pt x="199" y="329"/>
                  </a:moveTo>
                  <a:cubicBezTo>
                    <a:pt x="198" y="326"/>
                    <a:pt x="197" y="322"/>
                    <a:pt x="197" y="322"/>
                  </a:cubicBezTo>
                  <a:cubicBezTo>
                    <a:pt x="197" y="322"/>
                    <a:pt x="194" y="316"/>
                    <a:pt x="191" y="310"/>
                  </a:cubicBezTo>
                  <a:cubicBezTo>
                    <a:pt x="189" y="308"/>
                    <a:pt x="188" y="305"/>
                    <a:pt x="186" y="303"/>
                  </a:cubicBezTo>
                  <a:cubicBezTo>
                    <a:pt x="188" y="303"/>
                    <a:pt x="190" y="303"/>
                    <a:pt x="192" y="303"/>
                  </a:cubicBezTo>
                  <a:cubicBezTo>
                    <a:pt x="192" y="303"/>
                    <a:pt x="192" y="304"/>
                    <a:pt x="192" y="304"/>
                  </a:cubicBezTo>
                  <a:cubicBezTo>
                    <a:pt x="191" y="304"/>
                    <a:pt x="191" y="304"/>
                    <a:pt x="192" y="304"/>
                  </a:cubicBezTo>
                  <a:cubicBezTo>
                    <a:pt x="192" y="304"/>
                    <a:pt x="193" y="306"/>
                    <a:pt x="194" y="307"/>
                  </a:cubicBezTo>
                  <a:cubicBezTo>
                    <a:pt x="196" y="309"/>
                    <a:pt x="198" y="311"/>
                    <a:pt x="200" y="314"/>
                  </a:cubicBezTo>
                  <a:cubicBezTo>
                    <a:pt x="202" y="317"/>
                    <a:pt x="203" y="320"/>
                    <a:pt x="205" y="322"/>
                  </a:cubicBezTo>
                  <a:cubicBezTo>
                    <a:pt x="206" y="324"/>
                    <a:pt x="207" y="325"/>
                    <a:pt x="207" y="325"/>
                  </a:cubicBezTo>
                  <a:cubicBezTo>
                    <a:pt x="207" y="325"/>
                    <a:pt x="208" y="326"/>
                    <a:pt x="209" y="328"/>
                  </a:cubicBezTo>
                  <a:cubicBezTo>
                    <a:pt x="206" y="328"/>
                    <a:pt x="202" y="328"/>
                    <a:pt x="199" y="329"/>
                  </a:cubicBezTo>
                  <a:close/>
                  <a:moveTo>
                    <a:pt x="215" y="328"/>
                  </a:moveTo>
                  <a:cubicBezTo>
                    <a:pt x="214" y="325"/>
                    <a:pt x="213" y="322"/>
                    <a:pt x="213" y="322"/>
                  </a:cubicBezTo>
                  <a:cubicBezTo>
                    <a:pt x="213" y="322"/>
                    <a:pt x="212" y="320"/>
                    <a:pt x="211" y="318"/>
                  </a:cubicBezTo>
                  <a:cubicBezTo>
                    <a:pt x="209" y="316"/>
                    <a:pt x="208" y="313"/>
                    <a:pt x="206" y="310"/>
                  </a:cubicBezTo>
                  <a:cubicBezTo>
                    <a:pt x="204" y="307"/>
                    <a:pt x="201" y="305"/>
                    <a:pt x="200" y="303"/>
                  </a:cubicBezTo>
                  <a:cubicBezTo>
                    <a:pt x="199" y="302"/>
                    <a:pt x="199" y="302"/>
                    <a:pt x="199" y="302"/>
                  </a:cubicBezTo>
                  <a:cubicBezTo>
                    <a:pt x="201" y="302"/>
                    <a:pt x="203" y="302"/>
                    <a:pt x="206" y="302"/>
                  </a:cubicBezTo>
                  <a:cubicBezTo>
                    <a:pt x="206" y="302"/>
                    <a:pt x="206" y="302"/>
                    <a:pt x="206" y="303"/>
                  </a:cubicBezTo>
                  <a:cubicBezTo>
                    <a:pt x="207" y="305"/>
                    <a:pt x="208" y="308"/>
                    <a:pt x="210" y="311"/>
                  </a:cubicBezTo>
                  <a:cubicBezTo>
                    <a:pt x="212" y="314"/>
                    <a:pt x="213" y="316"/>
                    <a:pt x="215" y="318"/>
                  </a:cubicBezTo>
                  <a:cubicBezTo>
                    <a:pt x="216" y="320"/>
                    <a:pt x="217" y="322"/>
                    <a:pt x="217" y="322"/>
                  </a:cubicBezTo>
                  <a:cubicBezTo>
                    <a:pt x="217" y="322"/>
                    <a:pt x="218" y="323"/>
                    <a:pt x="220" y="324"/>
                  </a:cubicBezTo>
                  <a:cubicBezTo>
                    <a:pt x="221" y="326"/>
                    <a:pt x="222" y="327"/>
                    <a:pt x="222" y="327"/>
                  </a:cubicBezTo>
                  <a:cubicBezTo>
                    <a:pt x="222" y="327"/>
                    <a:pt x="222" y="327"/>
                    <a:pt x="222" y="327"/>
                  </a:cubicBezTo>
                  <a:cubicBezTo>
                    <a:pt x="220" y="327"/>
                    <a:pt x="217" y="327"/>
                    <a:pt x="215" y="328"/>
                  </a:cubicBezTo>
                  <a:close/>
                  <a:moveTo>
                    <a:pt x="226" y="327"/>
                  </a:moveTo>
                  <a:cubicBezTo>
                    <a:pt x="226" y="326"/>
                    <a:pt x="225" y="326"/>
                    <a:pt x="225" y="325"/>
                  </a:cubicBezTo>
                  <a:cubicBezTo>
                    <a:pt x="225" y="322"/>
                    <a:pt x="223" y="318"/>
                    <a:pt x="223" y="318"/>
                  </a:cubicBezTo>
                  <a:cubicBezTo>
                    <a:pt x="223" y="318"/>
                    <a:pt x="222" y="317"/>
                    <a:pt x="221" y="315"/>
                  </a:cubicBezTo>
                  <a:cubicBezTo>
                    <a:pt x="219" y="313"/>
                    <a:pt x="218" y="310"/>
                    <a:pt x="216" y="307"/>
                  </a:cubicBezTo>
                  <a:cubicBezTo>
                    <a:pt x="215" y="305"/>
                    <a:pt x="214" y="303"/>
                    <a:pt x="213" y="301"/>
                  </a:cubicBezTo>
                  <a:cubicBezTo>
                    <a:pt x="215" y="301"/>
                    <a:pt x="217" y="301"/>
                    <a:pt x="219" y="301"/>
                  </a:cubicBezTo>
                  <a:cubicBezTo>
                    <a:pt x="219" y="301"/>
                    <a:pt x="220" y="302"/>
                    <a:pt x="220" y="303"/>
                  </a:cubicBezTo>
                  <a:cubicBezTo>
                    <a:pt x="221" y="305"/>
                    <a:pt x="223" y="308"/>
                    <a:pt x="225" y="311"/>
                  </a:cubicBezTo>
                  <a:cubicBezTo>
                    <a:pt x="229" y="316"/>
                    <a:pt x="232" y="321"/>
                    <a:pt x="232" y="321"/>
                  </a:cubicBezTo>
                  <a:cubicBezTo>
                    <a:pt x="232" y="321"/>
                    <a:pt x="235" y="324"/>
                    <a:pt x="237" y="326"/>
                  </a:cubicBezTo>
                  <a:cubicBezTo>
                    <a:pt x="233" y="326"/>
                    <a:pt x="229" y="327"/>
                    <a:pt x="226" y="327"/>
                  </a:cubicBezTo>
                  <a:close/>
                  <a:moveTo>
                    <a:pt x="241" y="326"/>
                  </a:moveTo>
                  <a:cubicBezTo>
                    <a:pt x="241" y="325"/>
                    <a:pt x="241" y="325"/>
                    <a:pt x="241" y="325"/>
                  </a:cubicBezTo>
                  <a:cubicBezTo>
                    <a:pt x="240" y="322"/>
                    <a:pt x="238" y="318"/>
                    <a:pt x="238" y="318"/>
                  </a:cubicBezTo>
                  <a:cubicBezTo>
                    <a:pt x="238" y="318"/>
                    <a:pt x="235" y="312"/>
                    <a:pt x="231" y="307"/>
                  </a:cubicBezTo>
                  <a:cubicBezTo>
                    <a:pt x="229" y="305"/>
                    <a:pt x="228" y="302"/>
                    <a:pt x="227" y="300"/>
                  </a:cubicBezTo>
                  <a:cubicBezTo>
                    <a:pt x="228" y="300"/>
                    <a:pt x="230" y="300"/>
                    <a:pt x="232" y="300"/>
                  </a:cubicBezTo>
                  <a:cubicBezTo>
                    <a:pt x="232" y="301"/>
                    <a:pt x="232" y="301"/>
                    <a:pt x="233" y="302"/>
                  </a:cubicBezTo>
                  <a:cubicBezTo>
                    <a:pt x="234" y="305"/>
                    <a:pt x="235" y="307"/>
                    <a:pt x="237" y="310"/>
                  </a:cubicBezTo>
                  <a:cubicBezTo>
                    <a:pt x="240" y="315"/>
                    <a:pt x="244" y="319"/>
                    <a:pt x="244" y="319"/>
                  </a:cubicBezTo>
                  <a:cubicBezTo>
                    <a:pt x="244" y="319"/>
                    <a:pt x="249" y="324"/>
                    <a:pt x="249" y="324"/>
                  </a:cubicBezTo>
                  <a:cubicBezTo>
                    <a:pt x="250" y="324"/>
                    <a:pt x="250" y="325"/>
                    <a:pt x="251" y="325"/>
                  </a:cubicBezTo>
                  <a:cubicBezTo>
                    <a:pt x="248" y="325"/>
                    <a:pt x="244" y="325"/>
                    <a:pt x="241" y="326"/>
                  </a:cubicBezTo>
                  <a:close/>
                  <a:moveTo>
                    <a:pt x="255" y="325"/>
                  </a:moveTo>
                  <a:cubicBezTo>
                    <a:pt x="254" y="325"/>
                    <a:pt x="253" y="325"/>
                    <a:pt x="252" y="325"/>
                  </a:cubicBezTo>
                  <a:cubicBezTo>
                    <a:pt x="252" y="325"/>
                    <a:pt x="253" y="324"/>
                    <a:pt x="252" y="322"/>
                  </a:cubicBezTo>
                  <a:cubicBezTo>
                    <a:pt x="251" y="319"/>
                    <a:pt x="250" y="315"/>
                    <a:pt x="250" y="315"/>
                  </a:cubicBezTo>
                  <a:cubicBezTo>
                    <a:pt x="250" y="315"/>
                    <a:pt x="246" y="311"/>
                    <a:pt x="243" y="306"/>
                  </a:cubicBezTo>
                  <a:cubicBezTo>
                    <a:pt x="241" y="304"/>
                    <a:pt x="240" y="301"/>
                    <a:pt x="239" y="299"/>
                  </a:cubicBezTo>
                  <a:cubicBezTo>
                    <a:pt x="239" y="299"/>
                    <a:pt x="239" y="299"/>
                    <a:pt x="239" y="299"/>
                  </a:cubicBezTo>
                  <a:cubicBezTo>
                    <a:pt x="241" y="299"/>
                    <a:pt x="243" y="299"/>
                    <a:pt x="244" y="299"/>
                  </a:cubicBezTo>
                  <a:cubicBezTo>
                    <a:pt x="244" y="299"/>
                    <a:pt x="244" y="300"/>
                    <a:pt x="244" y="300"/>
                  </a:cubicBezTo>
                  <a:cubicBezTo>
                    <a:pt x="243" y="300"/>
                    <a:pt x="243" y="300"/>
                    <a:pt x="244" y="300"/>
                  </a:cubicBezTo>
                  <a:cubicBezTo>
                    <a:pt x="244" y="300"/>
                    <a:pt x="245" y="301"/>
                    <a:pt x="246" y="303"/>
                  </a:cubicBezTo>
                  <a:cubicBezTo>
                    <a:pt x="247" y="305"/>
                    <a:pt x="249" y="307"/>
                    <a:pt x="250" y="309"/>
                  </a:cubicBezTo>
                  <a:cubicBezTo>
                    <a:pt x="254" y="314"/>
                    <a:pt x="256" y="319"/>
                    <a:pt x="256" y="319"/>
                  </a:cubicBezTo>
                  <a:cubicBezTo>
                    <a:pt x="256" y="319"/>
                    <a:pt x="261" y="324"/>
                    <a:pt x="261" y="324"/>
                  </a:cubicBezTo>
                  <a:cubicBezTo>
                    <a:pt x="261" y="324"/>
                    <a:pt x="261" y="324"/>
                    <a:pt x="261" y="324"/>
                  </a:cubicBezTo>
                  <a:cubicBezTo>
                    <a:pt x="259" y="324"/>
                    <a:pt x="257" y="325"/>
                    <a:pt x="255" y="325"/>
                  </a:cubicBezTo>
                  <a:close/>
                  <a:moveTo>
                    <a:pt x="265" y="324"/>
                  </a:moveTo>
                  <a:cubicBezTo>
                    <a:pt x="265" y="323"/>
                    <a:pt x="265" y="323"/>
                    <a:pt x="264" y="322"/>
                  </a:cubicBezTo>
                  <a:cubicBezTo>
                    <a:pt x="264" y="319"/>
                    <a:pt x="263" y="315"/>
                    <a:pt x="263" y="315"/>
                  </a:cubicBezTo>
                  <a:cubicBezTo>
                    <a:pt x="263" y="315"/>
                    <a:pt x="260" y="310"/>
                    <a:pt x="256" y="305"/>
                  </a:cubicBezTo>
                  <a:cubicBezTo>
                    <a:pt x="255" y="303"/>
                    <a:pt x="253" y="300"/>
                    <a:pt x="251" y="299"/>
                  </a:cubicBezTo>
                  <a:cubicBezTo>
                    <a:pt x="251" y="298"/>
                    <a:pt x="251" y="298"/>
                    <a:pt x="251" y="298"/>
                  </a:cubicBezTo>
                  <a:cubicBezTo>
                    <a:pt x="252" y="298"/>
                    <a:pt x="252" y="298"/>
                    <a:pt x="253" y="298"/>
                  </a:cubicBezTo>
                  <a:cubicBezTo>
                    <a:pt x="254" y="298"/>
                    <a:pt x="255" y="298"/>
                    <a:pt x="256" y="298"/>
                  </a:cubicBezTo>
                  <a:cubicBezTo>
                    <a:pt x="256" y="298"/>
                    <a:pt x="256" y="298"/>
                    <a:pt x="256" y="298"/>
                  </a:cubicBezTo>
                  <a:cubicBezTo>
                    <a:pt x="256" y="299"/>
                    <a:pt x="256" y="299"/>
                    <a:pt x="256" y="299"/>
                  </a:cubicBezTo>
                  <a:cubicBezTo>
                    <a:pt x="256" y="299"/>
                    <a:pt x="256" y="299"/>
                    <a:pt x="257" y="299"/>
                  </a:cubicBezTo>
                  <a:cubicBezTo>
                    <a:pt x="257" y="299"/>
                    <a:pt x="258" y="300"/>
                    <a:pt x="259" y="301"/>
                  </a:cubicBezTo>
                  <a:cubicBezTo>
                    <a:pt x="261" y="302"/>
                    <a:pt x="263" y="304"/>
                    <a:pt x="265" y="306"/>
                  </a:cubicBezTo>
                  <a:cubicBezTo>
                    <a:pt x="267" y="309"/>
                    <a:pt x="269" y="311"/>
                    <a:pt x="270" y="313"/>
                  </a:cubicBezTo>
                  <a:cubicBezTo>
                    <a:pt x="271" y="315"/>
                    <a:pt x="272" y="317"/>
                    <a:pt x="272" y="317"/>
                  </a:cubicBezTo>
                  <a:cubicBezTo>
                    <a:pt x="272" y="317"/>
                    <a:pt x="273" y="318"/>
                    <a:pt x="275" y="320"/>
                  </a:cubicBezTo>
                  <a:cubicBezTo>
                    <a:pt x="276" y="321"/>
                    <a:pt x="277" y="322"/>
                    <a:pt x="277" y="322"/>
                  </a:cubicBezTo>
                  <a:cubicBezTo>
                    <a:pt x="277" y="322"/>
                    <a:pt x="278" y="323"/>
                    <a:pt x="278" y="323"/>
                  </a:cubicBezTo>
                  <a:cubicBezTo>
                    <a:pt x="273" y="323"/>
                    <a:pt x="269" y="323"/>
                    <a:pt x="265" y="324"/>
                  </a:cubicBezTo>
                  <a:close/>
                  <a:moveTo>
                    <a:pt x="281" y="322"/>
                  </a:moveTo>
                  <a:cubicBezTo>
                    <a:pt x="281" y="322"/>
                    <a:pt x="281" y="321"/>
                    <a:pt x="281" y="320"/>
                  </a:cubicBezTo>
                  <a:cubicBezTo>
                    <a:pt x="280" y="317"/>
                    <a:pt x="278" y="313"/>
                    <a:pt x="278" y="313"/>
                  </a:cubicBezTo>
                  <a:cubicBezTo>
                    <a:pt x="278" y="313"/>
                    <a:pt x="277" y="312"/>
                    <a:pt x="276" y="310"/>
                  </a:cubicBezTo>
                  <a:cubicBezTo>
                    <a:pt x="274" y="308"/>
                    <a:pt x="273" y="305"/>
                    <a:pt x="270" y="302"/>
                  </a:cubicBezTo>
                  <a:cubicBezTo>
                    <a:pt x="269" y="300"/>
                    <a:pt x="267" y="298"/>
                    <a:pt x="265" y="297"/>
                  </a:cubicBezTo>
                  <a:cubicBezTo>
                    <a:pt x="268" y="297"/>
                    <a:pt x="270" y="296"/>
                    <a:pt x="272" y="296"/>
                  </a:cubicBezTo>
                  <a:cubicBezTo>
                    <a:pt x="272" y="297"/>
                    <a:pt x="273" y="298"/>
                    <a:pt x="274" y="299"/>
                  </a:cubicBezTo>
                  <a:cubicBezTo>
                    <a:pt x="275" y="301"/>
                    <a:pt x="277" y="304"/>
                    <a:pt x="279" y="307"/>
                  </a:cubicBezTo>
                  <a:cubicBezTo>
                    <a:pt x="281" y="310"/>
                    <a:pt x="283" y="312"/>
                    <a:pt x="285" y="314"/>
                  </a:cubicBezTo>
                  <a:cubicBezTo>
                    <a:pt x="286" y="316"/>
                    <a:pt x="287" y="317"/>
                    <a:pt x="287" y="317"/>
                  </a:cubicBezTo>
                  <a:cubicBezTo>
                    <a:pt x="287" y="317"/>
                    <a:pt x="291" y="320"/>
                    <a:pt x="293" y="321"/>
                  </a:cubicBezTo>
                  <a:cubicBezTo>
                    <a:pt x="289" y="322"/>
                    <a:pt x="285" y="322"/>
                    <a:pt x="281" y="322"/>
                  </a:cubicBezTo>
                  <a:close/>
                  <a:moveTo>
                    <a:pt x="297" y="321"/>
                  </a:moveTo>
                  <a:cubicBezTo>
                    <a:pt x="297" y="320"/>
                    <a:pt x="296" y="320"/>
                    <a:pt x="296" y="319"/>
                  </a:cubicBezTo>
                  <a:cubicBezTo>
                    <a:pt x="295" y="316"/>
                    <a:pt x="293" y="312"/>
                    <a:pt x="293" y="312"/>
                  </a:cubicBezTo>
                  <a:cubicBezTo>
                    <a:pt x="293" y="312"/>
                    <a:pt x="292" y="311"/>
                    <a:pt x="290" y="309"/>
                  </a:cubicBezTo>
                  <a:cubicBezTo>
                    <a:pt x="288" y="308"/>
                    <a:pt x="286" y="305"/>
                    <a:pt x="284" y="303"/>
                  </a:cubicBezTo>
                  <a:cubicBezTo>
                    <a:pt x="283" y="300"/>
                    <a:pt x="281" y="298"/>
                    <a:pt x="280" y="296"/>
                  </a:cubicBezTo>
                  <a:cubicBezTo>
                    <a:pt x="280" y="296"/>
                    <a:pt x="280" y="296"/>
                    <a:pt x="280" y="296"/>
                  </a:cubicBezTo>
                  <a:cubicBezTo>
                    <a:pt x="280" y="295"/>
                    <a:pt x="281" y="295"/>
                    <a:pt x="282" y="295"/>
                  </a:cubicBezTo>
                  <a:cubicBezTo>
                    <a:pt x="283" y="295"/>
                    <a:pt x="284" y="295"/>
                    <a:pt x="284" y="295"/>
                  </a:cubicBezTo>
                  <a:cubicBezTo>
                    <a:pt x="285" y="296"/>
                    <a:pt x="285" y="297"/>
                    <a:pt x="286" y="298"/>
                  </a:cubicBezTo>
                  <a:cubicBezTo>
                    <a:pt x="287" y="301"/>
                    <a:pt x="289" y="303"/>
                    <a:pt x="292" y="306"/>
                  </a:cubicBezTo>
                  <a:cubicBezTo>
                    <a:pt x="294" y="309"/>
                    <a:pt x="296" y="311"/>
                    <a:pt x="297" y="313"/>
                  </a:cubicBezTo>
                  <a:cubicBezTo>
                    <a:pt x="299" y="315"/>
                    <a:pt x="300" y="316"/>
                    <a:pt x="300" y="316"/>
                  </a:cubicBezTo>
                  <a:cubicBezTo>
                    <a:pt x="300" y="316"/>
                    <a:pt x="302" y="317"/>
                    <a:pt x="303" y="319"/>
                  </a:cubicBezTo>
                  <a:cubicBezTo>
                    <a:pt x="304" y="319"/>
                    <a:pt x="304" y="320"/>
                    <a:pt x="305" y="320"/>
                  </a:cubicBezTo>
                  <a:cubicBezTo>
                    <a:pt x="302" y="320"/>
                    <a:pt x="300" y="321"/>
                    <a:pt x="297" y="321"/>
                  </a:cubicBezTo>
                  <a:close/>
                  <a:moveTo>
                    <a:pt x="309" y="320"/>
                  </a:moveTo>
                  <a:cubicBezTo>
                    <a:pt x="309" y="319"/>
                    <a:pt x="309" y="319"/>
                    <a:pt x="309" y="319"/>
                  </a:cubicBezTo>
                  <a:cubicBezTo>
                    <a:pt x="308" y="316"/>
                    <a:pt x="306" y="312"/>
                    <a:pt x="306" y="312"/>
                  </a:cubicBezTo>
                  <a:cubicBezTo>
                    <a:pt x="306" y="312"/>
                    <a:pt x="305" y="311"/>
                    <a:pt x="303" y="309"/>
                  </a:cubicBezTo>
                  <a:cubicBezTo>
                    <a:pt x="301" y="307"/>
                    <a:pt x="299" y="304"/>
                    <a:pt x="297" y="302"/>
                  </a:cubicBezTo>
                  <a:cubicBezTo>
                    <a:pt x="295" y="299"/>
                    <a:pt x="293" y="297"/>
                    <a:pt x="292" y="295"/>
                  </a:cubicBezTo>
                  <a:cubicBezTo>
                    <a:pt x="292" y="295"/>
                    <a:pt x="292" y="294"/>
                    <a:pt x="292" y="294"/>
                  </a:cubicBezTo>
                  <a:cubicBezTo>
                    <a:pt x="294" y="294"/>
                    <a:pt x="295" y="294"/>
                    <a:pt x="297" y="294"/>
                  </a:cubicBezTo>
                  <a:cubicBezTo>
                    <a:pt x="297" y="294"/>
                    <a:pt x="298" y="295"/>
                    <a:pt x="299" y="297"/>
                  </a:cubicBezTo>
                  <a:cubicBezTo>
                    <a:pt x="300" y="298"/>
                    <a:pt x="302" y="301"/>
                    <a:pt x="303" y="303"/>
                  </a:cubicBezTo>
                  <a:cubicBezTo>
                    <a:pt x="306" y="307"/>
                    <a:pt x="310" y="311"/>
                    <a:pt x="310" y="311"/>
                  </a:cubicBezTo>
                  <a:cubicBezTo>
                    <a:pt x="310" y="311"/>
                    <a:pt x="311" y="312"/>
                    <a:pt x="312" y="313"/>
                  </a:cubicBezTo>
                  <a:cubicBezTo>
                    <a:pt x="313" y="314"/>
                    <a:pt x="315" y="315"/>
                    <a:pt x="315" y="315"/>
                  </a:cubicBezTo>
                  <a:cubicBezTo>
                    <a:pt x="317" y="316"/>
                    <a:pt x="319" y="317"/>
                    <a:pt x="318" y="312"/>
                  </a:cubicBezTo>
                  <a:cubicBezTo>
                    <a:pt x="317" y="310"/>
                    <a:pt x="315" y="307"/>
                    <a:pt x="315" y="307"/>
                  </a:cubicBezTo>
                  <a:cubicBezTo>
                    <a:pt x="315" y="307"/>
                    <a:pt x="312" y="303"/>
                    <a:pt x="309" y="298"/>
                  </a:cubicBezTo>
                  <a:cubicBezTo>
                    <a:pt x="307" y="296"/>
                    <a:pt x="306" y="295"/>
                    <a:pt x="305" y="293"/>
                  </a:cubicBezTo>
                  <a:cubicBezTo>
                    <a:pt x="307" y="293"/>
                    <a:pt x="308" y="293"/>
                    <a:pt x="310" y="292"/>
                  </a:cubicBezTo>
                  <a:cubicBezTo>
                    <a:pt x="310" y="292"/>
                    <a:pt x="310" y="292"/>
                    <a:pt x="310" y="293"/>
                  </a:cubicBezTo>
                  <a:cubicBezTo>
                    <a:pt x="310" y="293"/>
                    <a:pt x="311" y="294"/>
                    <a:pt x="312" y="296"/>
                  </a:cubicBezTo>
                  <a:cubicBezTo>
                    <a:pt x="313" y="298"/>
                    <a:pt x="315" y="301"/>
                    <a:pt x="317" y="303"/>
                  </a:cubicBezTo>
                  <a:cubicBezTo>
                    <a:pt x="320" y="308"/>
                    <a:pt x="324" y="313"/>
                    <a:pt x="324" y="313"/>
                  </a:cubicBezTo>
                  <a:cubicBezTo>
                    <a:pt x="324" y="313"/>
                    <a:pt x="326" y="314"/>
                    <a:pt x="327" y="315"/>
                  </a:cubicBezTo>
                  <a:cubicBezTo>
                    <a:pt x="329" y="316"/>
                    <a:pt x="330" y="318"/>
                    <a:pt x="330" y="317"/>
                  </a:cubicBezTo>
                  <a:cubicBezTo>
                    <a:pt x="330" y="317"/>
                    <a:pt x="330" y="318"/>
                    <a:pt x="330" y="318"/>
                  </a:cubicBezTo>
                  <a:cubicBezTo>
                    <a:pt x="324" y="318"/>
                    <a:pt x="317" y="319"/>
                    <a:pt x="309" y="320"/>
                  </a:cubicBezTo>
                  <a:close/>
                  <a:moveTo>
                    <a:pt x="334" y="317"/>
                  </a:moveTo>
                  <a:cubicBezTo>
                    <a:pt x="334" y="317"/>
                    <a:pt x="333" y="316"/>
                    <a:pt x="333" y="315"/>
                  </a:cubicBezTo>
                  <a:cubicBezTo>
                    <a:pt x="332" y="312"/>
                    <a:pt x="330" y="309"/>
                    <a:pt x="330" y="309"/>
                  </a:cubicBezTo>
                  <a:cubicBezTo>
                    <a:pt x="330" y="309"/>
                    <a:pt x="326" y="304"/>
                    <a:pt x="323" y="299"/>
                  </a:cubicBezTo>
                  <a:cubicBezTo>
                    <a:pt x="321" y="297"/>
                    <a:pt x="319" y="294"/>
                    <a:pt x="318" y="292"/>
                  </a:cubicBezTo>
                  <a:cubicBezTo>
                    <a:pt x="318" y="292"/>
                    <a:pt x="318" y="292"/>
                    <a:pt x="318" y="292"/>
                  </a:cubicBezTo>
                  <a:cubicBezTo>
                    <a:pt x="319" y="291"/>
                    <a:pt x="320" y="291"/>
                    <a:pt x="322" y="291"/>
                  </a:cubicBezTo>
                  <a:cubicBezTo>
                    <a:pt x="322" y="291"/>
                    <a:pt x="323" y="293"/>
                    <a:pt x="324" y="295"/>
                  </a:cubicBezTo>
                  <a:cubicBezTo>
                    <a:pt x="326" y="297"/>
                    <a:pt x="328" y="299"/>
                    <a:pt x="329" y="302"/>
                  </a:cubicBezTo>
                  <a:cubicBezTo>
                    <a:pt x="333" y="308"/>
                    <a:pt x="337" y="313"/>
                    <a:pt x="337" y="313"/>
                  </a:cubicBezTo>
                  <a:cubicBezTo>
                    <a:pt x="337" y="313"/>
                    <a:pt x="339" y="314"/>
                    <a:pt x="340" y="316"/>
                  </a:cubicBezTo>
                  <a:cubicBezTo>
                    <a:pt x="341" y="316"/>
                    <a:pt x="341" y="316"/>
                    <a:pt x="341" y="317"/>
                  </a:cubicBezTo>
                  <a:cubicBezTo>
                    <a:pt x="339" y="317"/>
                    <a:pt x="336" y="317"/>
                    <a:pt x="334" y="317"/>
                  </a:cubicBezTo>
                  <a:close/>
                  <a:moveTo>
                    <a:pt x="346" y="316"/>
                  </a:moveTo>
                  <a:cubicBezTo>
                    <a:pt x="346" y="316"/>
                    <a:pt x="346" y="316"/>
                    <a:pt x="346" y="316"/>
                  </a:cubicBezTo>
                  <a:cubicBezTo>
                    <a:pt x="345" y="313"/>
                    <a:pt x="343" y="309"/>
                    <a:pt x="343" y="309"/>
                  </a:cubicBezTo>
                  <a:cubicBezTo>
                    <a:pt x="343" y="309"/>
                    <a:pt x="339" y="304"/>
                    <a:pt x="335" y="298"/>
                  </a:cubicBezTo>
                  <a:cubicBezTo>
                    <a:pt x="333" y="295"/>
                    <a:pt x="331" y="293"/>
                    <a:pt x="330" y="290"/>
                  </a:cubicBezTo>
                  <a:cubicBezTo>
                    <a:pt x="330" y="290"/>
                    <a:pt x="330" y="290"/>
                    <a:pt x="330" y="290"/>
                  </a:cubicBezTo>
                  <a:cubicBezTo>
                    <a:pt x="332" y="290"/>
                    <a:pt x="335" y="290"/>
                    <a:pt x="337" y="290"/>
                  </a:cubicBezTo>
                  <a:cubicBezTo>
                    <a:pt x="337" y="290"/>
                    <a:pt x="337" y="291"/>
                    <a:pt x="337" y="291"/>
                  </a:cubicBezTo>
                  <a:cubicBezTo>
                    <a:pt x="336" y="291"/>
                    <a:pt x="337" y="291"/>
                    <a:pt x="337" y="291"/>
                  </a:cubicBezTo>
                  <a:cubicBezTo>
                    <a:pt x="337" y="291"/>
                    <a:pt x="338" y="293"/>
                    <a:pt x="339" y="295"/>
                  </a:cubicBezTo>
                  <a:cubicBezTo>
                    <a:pt x="341" y="297"/>
                    <a:pt x="343" y="299"/>
                    <a:pt x="345" y="302"/>
                  </a:cubicBezTo>
                  <a:cubicBezTo>
                    <a:pt x="349" y="307"/>
                    <a:pt x="353" y="311"/>
                    <a:pt x="353" y="311"/>
                  </a:cubicBezTo>
                  <a:cubicBezTo>
                    <a:pt x="353" y="311"/>
                    <a:pt x="356" y="314"/>
                    <a:pt x="357" y="315"/>
                  </a:cubicBezTo>
                  <a:cubicBezTo>
                    <a:pt x="354" y="315"/>
                    <a:pt x="351" y="316"/>
                    <a:pt x="346" y="316"/>
                  </a:cubicBezTo>
                  <a:close/>
                  <a:moveTo>
                    <a:pt x="362" y="315"/>
                  </a:moveTo>
                  <a:cubicBezTo>
                    <a:pt x="362" y="314"/>
                    <a:pt x="362" y="314"/>
                    <a:pt x="362" y="314"/>
                  </a:cubicBezTo>
                  <a:cubicBezTo>
                    <a:pt x="361" y="311"/>
                    <a:pt x="358" y="307"/>
                    <a:pt x="358" y="307"/>
                  </a:cubicBezTo>
                  <a:cubicBezTo>
                    <a:pt x="358" y="307"/>
                    <a:pt x="354" y="302"/>
                    <a:pt x="350" y="297"/>
                  </a:cubicBezTo>
                  <a:cubicBezTo>
                    <a:pt x="348" y="295"/>
                    <a:pt x="346" y="292"/>
                    <a:pt x="345" y="290"/>
                  </a:cubicBezTo>
                  <a:cubicBezTo>
                    <a:pt x="344" y="290"/>
                    <a:pt x="344" y="290"/>
                    <a:pt x="344" y="289"/>
                  </a:cubicBezTo>
                  <a:cubicBezTo>
                    <a:pt x="345" y="289"/>
                    <a:pt x="346" y="289"/>
                    <a:pt x="347" y="289"/>
                  </a:cubicBezTo>
                  <a:cubicBezTo>
                    <a:pt x="347" y="289"/>
                    <a:pt x="347" y="289"/>
                    <a:pt x="347" y="290"/>
                  </a:cubicBezTo>
                  <a:cubicBezTo>
                    <a:pt x="347" y="290"/>
                    <a:pt x="347" y="290"/>
                    <a:pt x="347" y="290"/>
                  </a:cubicBezTo>
                  <a:cubicBezTo>
                    <a:pt x="347" y="290"/>
                    <a:pt x="348" y="291"/>
                    <a:pt x="350" y="292"/>
                  </a:cubicBezTo>
                  <a:cubicBezTo>
                    <a:pt x="352" y="294"/>
                    <a:pt x="355" y="296"/>
                    <a:pt x="357" y="298"/>
                  </a:cubicBezTo>
                  <a:cubicBezTo>
                    <a:pt x="359" y="301"/>
                    <a:pt x="361" y="304"/>
                    <a:pt x="363" y="306"/>
                  </a:cubicBezTo>
                  <a:cubicBezTo>
                    <a:pt x="364" y="308"/>
                    <a:pt x="366" y="309"/>
                    <a:pt x="366" y="309"/>
                  </a:cubicBezTo>
                  <a:cubicBezTo>
                    <a:pt x="366" y="309"/>
                    <a:pt x="367" y="311"/>
                    <a:pt x="369" y="312"/>
                  </a:cubicBezTo>
                  <a:cubicBezTo>
                    <a:pt x="369" y="313"/>
                    <a:pt x="370" y="313"/>
                    <a:pt x="371" y="314"/>
                  </a:cubicBezTo>
                  <a:cubicBezTo>
                    <a:pt x="369" y="314"/>
                    <a:pt x="366" y="314"/>
                    <a:pt x="362" y="315"/>
                  </a:cubicBezTo>
                  <a:close/>
                  <a:moveTo>
                    <a:pt x="393" y="312"/>
                  </a:moveTo>
                  <a:cubicBezTo>
                    <a:pt x="389" y="313"/>
                    <a:pt x="386" y="313"/>
                    <a:pt x="382" y="313"/>
                  </a:cubicBezTo>
                  <a:cubicBezTo>
                    <a:pt x="380" y="313"/>
                    <a:pt x="378" y="313"/>
                    <a:pt x="376" y="314"/>
                  </a:cubicBezTo>
                  <a:cubicBezTo>
                    <a:pt x="376" y="314"/>
                    <a:pt x="376" y="314"/>
                    <a:pt x="375" y="314"/>
                  </a:cubicBezTo>
                  <a:cubicBezTo>
                    <a:pt x="375" y="313"/>
                    <a:pt x="375" y="313"/>
                    <a:pt x="375" y="312"/>
                  </a:cubicBezTo>
                  <a:cubicBezTo>
                    <a:pt x="374" y="309"/>
                    <a:pt x="371" y="305"/>
                    <a:pt x="371" y="305"/>
                  </a:cubicBezTo>
                  <a:cubicBezTo>
                    <a:pt x="371" y="305"/>
                    <a:pt x="370" y="304"/>
                    <a:pt x="369" y="302"/>
                  </a:cubicBezTo>
                  <a:cubicBezTo>
                    <a:pt x="367" y="299"/>
                    <a:pt x="365" y="297"/>
                    <a:pt x="362" y="294"/>
                  </a:cubicBezTo>
                  <a:cubicBezTo>
                    <a:pt x="361" y="292"/>
                    <a:pt x="359" y="290"/>
                    <a:pt x="357" y="288"/>
                  </a:cubicBezTo>
                  <a:cubicBezTo>
                    <a:pt x="358" y="288"/>
                    <a:pt x="359" y="288"/>
                    <a:pt x="361" y="288"/>
                  </a:cubicBezTo>
                  <a:cubicBezTo>
                    <a:pt x="361" y="289"/>
                    <a:pt x="362" y="290"/>
                    <a:pt x="363" y="291"/>
                  </a:cubicBezTo>
                  <a:cubicBezTo>
                    <a:pt x="364" y="293"/>
                    <a:pt x="366" y="295"/>
                    <a:pt x="368" y="298"/>
                  </a:cubicBezTo>
                  <a:cubicBezTo>
                    <a:pt x="372" y="302"/>
                    <a:pt x="375" y="307"/>
                    <a:pt x="375" y="307"/>
                  </a:cubicBezTo>
                  <a:cubicBezTo>
                    <a:pt x="375" y="307"/>
                    <a:pt x="381" y="312"/>
                    <a:pt x="381" y="312"/>
                  </a:cubicBezTo>
                  <a:cubicBezTo>
                    <a:pt x="383" y="313"/>
                    <a:pt x="386" y="314"/>
                    <a:pt x="384" y="309"/>
                  </a:cubicBezTo>
                  <a:cubicBezTo>
                    <a:pt x="383" y="306"/>
                    <a:pt x="381" y="303"/>
                    <a:pt x="381" y="303"/>
                  </a:cubicBezTo>
                  <a:cubicBezTo>
                    <a:pt x="381" y="303"/>
                    <a:pt x="377" y="298"/>
                    <a:pt x="373" y="293"/>
                  </a:cubicBezTo>
                  <a:cubicBezTo>
                    <a:pt x="372" y="291"/>
                    <a:pt x="370" y="289"/>
                    <a:pt x="369" y="288"/>
                  </a:cubicBezTo>
                  <a:cubicBezTo>
                    <a:pt x="371" y="287"/>
                    <a:pt x="372" y="287"/>
                    <a:pt x="374" y="287"/>
                  </a:cubicBezTo>
                  <a:cubicBezTo>
                    <a:pt x="375" y="288"/>
                    <a:pt x="375" y="288"/>
                    <a:pt x="375" y="289"/>
                  </a:cubicBezTo>
                  <a:cubicBezTo>
                    <a:pt x="377" y="290"/>
                    <a:pt x="379" y="293"/>
                    <a:pt x="381" y="295"/>
                  </a:cubicBezTo>
                  <a:cubicBezTo>
                    <a:pt x="382" y="297"/>
                    <a:pt x="384" y="300"/>
                    <a:pt x="386" y="301"/>
                  </a:cubicBezTo>
                  <a:cubicBezTo>
                    <a:pt x="387" y="303"/>
                    <a:pt x="388" y="304"/>
                    <a:pt x="388" y="304"/>
                  </a:cubicBezTo>
                  <a:cubicBezTo>
                    <a:pt x="388" y="304"/>
                    <a:pt x="389" y="305"/>
                    <a:pt x="390" y="307"/>
                  </a:cubicBezTo>
                  <a:cubicBezTo>
                    <a:pt x="391" y="308"/>
                    <a:pt x="393" y="309"/>
                    <a:pt x="393" y="309"/>
                  </a:cubicBezTo>
                  <a:cubicBezTo>
                    <a:pt x="395" y="311"/>
                    <a:pt x="397" y="312"/>
                    <a:pt x="396" y="307"/>
                  </a:cubicBezTo>
                  <a:cubicBezTo>
                    <a:pt x="395" y="304"/>
                    <a:pt x="394" y="300"/>
                    <a:pt x="394" y="300"/>
                  </a:cubicBezTo>
                  <a:cubicBezTo>
                    <a:pt x="394" y="300"/>
                    <a:pt x="393" y="299"/>
                    <a:pt x="391" y="297"/>
                  </a:cubicBezTo>
                  <a:cubicBezTo>
                    <a:pt x="390" y="295"/>
                    <a:pt x="388" y="293"/>
                    <a:pt x="386" y="291"/>
                  </a:cubicBezTo>
                  <a:cubicBezTo>
                    <a:pt x="385" y="289"/>
                    <a:pt x="384" y="288"/>
                    <a:pt x="383" y="287"/>
                  </a:cubicBezTo>
                  <a:cubicBezTo>
                    <a:pt x="385" y="287"/>
                    <a:pt x="387" y="286"/>
                    <a:pt x="389" y="286"/>
                  </a:cubicBezTo>
                  <a:cubicBezTo>
                    <a:pt x="389" y="287"/>
                    <a:pt x="390" y="287"/>
                    <a:pt x="391" y="288"/>
                  </a:cubicBezTo>
                  <a:cubicBezTo>
                    <a:pt x="392" y="290"/>
                    <a:pt x="394" y="292"/>
                    <a:pt x="396" y="295"/>
                  </a:cubicBezTo>
                  <a:cubicBezTo>
                    <a:pt x="398" y="298"/>
                    <a:pt x="400" y="301"/>
                    <a:pt x="402" y="303"/>
                  </a:cubicBezTo>
                  <a:cubicBezTo>
                    <a:pt x="403" y="305"/>
                    <a:pt x="404" y="306"/>
                    <a:pt x="404" y="306"/>
                  </a:cubicBezTo>
                  <a:cubicBezTo>
                    <a:pt x="404" y="306"/>
                    <a:pt x="406" y="308"/>
                    <a:pt x="407" y="309"/>
                  </a:cubicBezTo>
                  <a:cubicBezTo>
                    <a:pt x="408" y="310"/>
                    <a:pt x="408" y="310"/>
                    <a:pt x="409" y="311"/>
                  </a:cubicBezTo>
                  <a:cubicBezTo>
                    <a:pt x="403" y="311"/>
                    <a:pt x="398" y="312"/>
                    <a:pt x="393" y="312"/>
                  </a:cubicBezTo>
                  <a:close/>
                  <a:moveTo>
                    <a:pt x="420" y="309"/>
                  </a:moveTo>
                  <a:cubicBezTo>
                    <a:pt x="418" y="309"/>
                    <a:pt x="415" y="310"/>
                    <a:pt x="413" y="310"/>
                  </a:cubicBezTo>
                  <a:cubicBezTo>
                    <a:pt x="413" y="310"/>
                    <a:pt x="413" y="310"/>
                    <a:pt x="413" y="309"/>
                  </a:cubicBezTo>
                  <a:cubicBezTo>
                    <a:pt x="412" y="306"/>
                    <a:pt x="410" y="302"/>
                    <a:pt x="410" y="302"/>
                  </a:cubicBezTo>
                  <a:cubicBezTo>
                    <a:pt x="410" y="302"/>
                    <a:pt x="409" y="301"/>
                    <a:pt x="408" y="299"/>
                  </a:cubicBezTo>
                  <a:cubicBezTo>
                    <a:pt x="406" y="297"/>
                    <a:pt x="404" y="294"/>
                    <a:pt x="402" y="291"/>
                  </a:cubicBezTo>
                  <a:cubicBezTo>
                    <a:pt x="400" y="289"/>
                    <a:pt x="399" y="287"/>
                    <a:pt x="397" y="285"/>
                  </a:cubicBezTo>
                  <a:cubicBezTo>
                    <a:pt x="399" y="285"/>
                    <a:pt x="401" y="284"/>
                    <a:pt x="404" y="283"/>
                  </a:cubicBezTo>
                  <a:cubicBezTo>
                    <a:pt x="404" y="284"/>
                    <a:pt x="404" y="284"/>
                    <a:pt x="405" y="284"/>
                  </a:cubicBezTo>
                  <a:cubicBezTo>
                    <a:pt x="407" y="286"/>
                    <a:pt x="409" y="289"/>
                    <a:pt x="411" y="291"/>
                  </a:cubicBezTo>
                  <a:cubicBezTo>
                    <a:pt x="414" y="294"/>
                    <a:pt x="416" y="297"/>
                    <a:pt x="418" y="299"/>
                  </a:cubicBezTo>
                  <a:cubicBezTo>
                    <a:pt x="419" y="301"/>
                    <a:pt x="420" y="303"/>
                    <a:pt x="420" y="303"/>
                  </a:cubicBezTo>
                  <a:cubicBezTo>
                    <a:pt x="420" y="303"/>
                    <a:pt x="422" y="305"/>
                    <a:pt x="424" y="306"/>
                  </a:cubicBezTo>
                  <a:cubicBezTo>
                    <a:pt x="425" y="307"/>
                    <a:pt x="425" y="308"/>
                    <a:pt x="426" y="308"/>
                  </a:cubicBezTo>
                  <a:cubicBezTo>
                    <a:pt x="424" y="309"/>
                    <a:pt x="422" y="309"/>
                    <a:pt x="420" y="309"/>
                  </a:cubicBezTo>
                  <a:close/>
                  <a:moveTo>
                    <a:pt x="430" y="308"/>
                  </a:moveTo>
                  <a:cubicBezTo>
                    <a:pt x="430" y="308"/>
                    <a:pt x="430" y="307"/>
                    <a:pt x="430" y="307"/>
                  </a:cubicBezTo>
                  <a:cubicBezTo>
                    <a:pt x="429" y="303"/>
                    <a:pt x="426" y="299"/>
                    <a:pt x="426" y="299"/>
                  </a:cubicBezTo>
                  <a:cubicBezTo>
                    <a:pt x="426" y="299"/>
                    <a:pt x="425" y="298"/>
                    <a:pt x="423" y="295"/>
                  </a:cubicBezTo>
                  <a:cubicBezTo>
                    <a:pt x="422" y="293"/>
                    <a:pt x="419" y="290"/>
                    <a:pt x="417" y="287"/>
                  </a:cubicBezTo>
                  <a:cubicBezTo>
                    <a:pt x="415" y="284"/>
                    <a:pt x="412" y="282"/>
                    <a:pt x="410" y="280"/>
                  </a:cubicBezTo>
                  <a:cubicBezTo>
                    <a:pt x="410" y="280"/>
                    <a:pt x="410" y="280"/>
                    <a:pt x="410" y="280"/>
                  </a:cubicBezTo>
                  <a:cubicBezTo>
                    <a:pt x="411" y="279"/>
                    <a:pt x="411" y="279"/>
                    <a:pt x="412" y="278"/>
                  </a:cubicBezTo>
                  <a:cubicBezTo>
                    <a:pt x="412" y="278"/>
                    <a:pt x="412" y="278"/>
                    <a:pt x="412" y="277"/>
                  </a:cubicBezTo>
                  <a:cubicBezTo>
                    <a:pt x="412" y="278"/>
                    <a:pt x="413" y="278"/>
                    <a:pt x="413" y="278"/>
                  </a:cubicBezTo>
                  <a:cubicBezTo>
                    <a:pt x="413" y="279"/>
                    <a:pt x="413" y="279"/>
                    <a:pt x="413" y="279"/>
                  </a:cubicBezTo>
                  <a:cubicBezTo>
                    <a:pt x="414" y="279"/>
                    <a:pt x="414" y="279"/>
                    <a:pt x="414" y="279"/>
                  </a:cubicBezTo>
                  <a:cubicBezTo>
                    <a:pt x="415" y="280"/>
                    <a:pt x="415" y="280"/>
                    <a:pt x="415" y="280"/>
                  </a:cubicBezTo>
                  <a:cubicBezTo>
                    <a:pt x="419" y="284"/>
                    <a:pt x="419" y="284"/>
                    <a:pt x="419" y="284"/>
                  </a:cubicBezTo>
                  <a:cubicBezTo>
                    <a:pt x="422" y="288"/>
                    <a:pt x="422" y="288"/>
                    <a:pt x="422" y="288"/>
                  </a:cubicBezTo>
                  <a:cubicBezTo>
                    <a:pt x="426" y="292"/>
                    <a:pt x="426" y="292"/>
                    <a:pt x="426" y="292"/>
                  </a:cubicBezTo>
                  <a:cubicBezTo>
                    <a:pt x="426" y="292"/>
                    <a:pt x="429" y="296"/>
                    <a:pt x="433" y="299"/>
                  </a:cubicBezTo>
                  <a:cubicBezTo>
                    <a:pt x="437" y="302"/>
                    <a:pt x="440" y="305"/>
                    <a:pt x="440" y="305"/>
                  </a:cubicBezTo>
                  <a:cubicBezTo>
                    <a:pt x="441" y="305"/>
                    <a:pt x="442" y="306"/>
                    <a:pt x="443" y="307"/>
                  </a:cubicBezTo>
                  <a:cubicBezTo>
                    <a:pt x="439" y="307"/>
                    <a:pt x="435" y="308"/>
                    <a:pt x="430" y="308"/>
                  </a:cubicBezTo>
                  <a:close/>
                  <a:moveTo>
                    <a:pt x="453" y="302"/>
                  </a:moveTo>
                  <a:cubicBezTo>
                    <a:pt x="452" y="304"/>
                    <a:pt x="449" y="305"/>
                    <a:pt x="447" y="306"/>
                  </a:cubicBezTo>
                  <a:cubicBezTo>
                    <a:pt x="447" y="306"/>
                    <a:pt x="446" y="306"/>
                    <a:pt x="446" y="306"/>
                  </a:cubicBezTo>
                  <a:cubicBezTo>
                    <a:pt x="445" y="305"/>
                    <a:pt x="444" y="304"/>
                    <a:pt x="443" y="302"/>
                  </a:cubicBezTo>
                  <a:cubicBezTo>
                    <a:pt x="438" y="296"/>
                    <a:pt x="431" y="288"/>
                    <a:pt x="431" y="288"/>
                  </a:cubicBezTo>
                  <a:cubicBezTo>
                    <a:pt x="427" y="283"/>
                    <a:pt x="427" y="283"/>
                    <a:pt x="427" y="283"/>
                  </a:cubicBezTo>
                  <a:cubicBezTo>
                    <a:pt x="424" y="280"/>
                    <a:pt x="424" y="280"/>
                    <a:pt x="424" y="280"/>
                  </a:cubicBezTo>
                  <a:cubicBezTo>
                    <a:pt x="420" y="275"/>
                    <a:pt x="420" y="275"/>
                    <a:pt x="420" y="275"/>
                  </a:cubicBezTo>
                  <a:cubicBezTo>
                    <a:pt x="419" y="274"/>
                    <a:pt x="419" y="274"/>
                    <a:pt x="419" y="274"/>
                  </a:cubicBezTo>
                  <a:cubicBezTo>
                    <a:pt x="419" y="274"/>
                    <a:pt x="419" y="274"/>
                    <a:pt x="419" y="274"/>
                  </a:cubicBezTo>
                  <a:cubicBezTo>
                    <a:pt x="419" y="274"/>
                    <a:pt x="418" y="274"/>
                    <a:pt x="418" y="273"/>
                  </a:cubicBezTo>
                  <a:cubicBezTo>
                    <a:pt x="418" y="273"/>
                    <a:pt x="418" y="273"/>
                    <a:pt x="418" y="273"/>
                  </a:cubicBezTo>
                  <a:cubicBezTo>
                    <a:pt x="417" y="273"/>
                    <a:pt x="417" y="272"/>
                    <a:pt x="416" y="271"/>
                  </a:cubicBezTo>
                  <a:cubicBezTo>
                    <a:pt x="416" y="271"/>
                    <a:pt x="416" y="271"/>
                    <a:pt x="416" y="271"/>
                  </a:cubicBezTo>
                  <a:cubicBezTo>
                    <a:pt x="416" y="270"/>
                    <a:pt x="416" y="268"/>
                    <a:pt x="417" y="267"/>
                  </a:cubicBezTo>
                  <a:cubicBezTo>
                    <a:pt x="418" y="268"/>
                    <a:pt x="419" y="270"/>
                    <a:pt x="420" y="271"/>
                  </a:cubicBezTo>
                  <a:cubicBezTo>
                    <a:pt x="423" y="275"/>
                    <a:pt x="427" y="279"/>
                    <a:pt x="431" y="282"/>
                  </a:cubicBezTo>
                  <a:cubicBezTo>
                    <a:pt x="436" y="286"/>
                    <a:pt x="436" y="286"/>
                    <a:pt x="436" y="286"/>
                  </a:cubicBezTo>
                  <a:cubicBezTo>
                    <a:pt x="436" y="286"/>
                    <a:pt x="440" y="289"/>
                    <a:pt x="444" y="292"/>
                  </a:cubicBezTo>
                  <a:cubicBezTo>
                    <a:pt x="448" y="294"/>
                    <a:pt x="451" y="297"/>
                    <a:pt x="451" y="297"/>
                  </a:cubicBezTo>
                  <a:cubicBezTo>
                    <a:pt x="452" y="298"/>
                    <a:pt x="453" y="299"/>
                    <a:pt x="454" y="299"/>
                  </a:cubicBezTo>
                  <a:cubicBezTo>
                    <a:pt x="454" y="300"/>
                    <a:pt x="453" y="301"/>
                    <a:pt x="453" y="302"/>
                  </a:cubicBezTo>
                  <a:close/>
                  <a:moveTo>
                    <a:pt x="455" y="285"/>
                  </a:moveTo>
                  <a:cubicBezTo>
                    <a:pt x="455" y="290"/>
                    <a:pt x="455" y="290"/>
                    <a:pt x="455" y="290"/>
                  </a:cubicBezTo>
                  <a:cubicBezTo>
                    <a:pt x="455" y="292"/>
                    <a:pt x="455" y="293"/>
                    <a:pt x="455" y="295"/>
                  </a:cubicBezTo>
                  <a:cubicBezTo>
                    <a:pt x="455" y="295"/>
                    <a:pt x="455" y="295"/>
                    <a:pt x="455" y="295"/>
                  </a:cubicBezTo>
                  <a:cubicBezTo>
                    <a:pt x="454" y="295"/>
                    <a:pt x="454" y="295"/>
                    <a:pt x="454" y="294"/>
                  </a:cubicBezTo>
                  <a:cubicBezTo>
                    <a:pt x="451" y="291"/>
                    <a:pt x="448" y="288"/>
                    <a:pt x="446" y="285"/>
                  </a:cubicBezTo>
                  <a:cubicBezTo>
                    <a:pt x="443" y="283"/>
                    <a:pt x="441" y="281"/>
                    <a:pt x="441" y="281"/>
                  </a:cubicBezTo>
                  <a:cubicBezTo>
                    <a:pt x="436" y="277"/>
                    <a:pt x="436" y="277"/>
                    <a:pt x="436" y="277"/>
                  </a:cubicBezTo>
                  <a:cubicBezTo>
                    <a:pt x="432" y="273"/>
                    <a:pt x="428" y="270"/>
                    <a:pt x="425" y="266"/>
                  </a:cubicBezTo>
                  <a:cubicBezTo>
                    <a:pt x="422" y="263"/>
                    <a:pt x="420" y="260"/>
                    <a:pt x="418" y="257"/>
                  </a:cubicBezTo>
                  <a:cubicBezTo>
                    <a:pt x="418" y="257"/>
                    <a:pt x="418" y="257"/>
                    <a:pt x="418" y="257"/>
                  </a:cubicBezTo>
                  <a:cubicBezTo>
                    <a:pt x="417" y="257"/>
                    <a:pt x="417" y="257"/>
                    <a:pt x="417" y="257"/>
                  </a:cubicBezTo>
                  <a:cubicBezTo>
                    <a:pt x="416" y="254"/>
                    <a:pt x="416" y="252"/>
                    <a:pt x="416" y="249"/>
                  </a:cubicBezTo>
                  <a:cubicBezTo>
                    <a:pt x="416" y="250"/>
                    <a:pt x="417" y="250"/>
                    <a:pt x="417" y="251"/>
                  </a:cubicBezTo>
                  <a:cubicBezTo>
                    <a:pt x="422" y="256"/>
                    <a:pt x="428" y="262"/>
                    <a:pt x="433" y="266"/>
                  </a:cubicBezTo>
                  <a:cubicBezTo>
                    <a:pt x="437" y="270"/>
                    <a:pt x="437" y="270"/>
                    <a:pt x="437" y="270"/>
                  </a:cubicBezTo>
                  <a:cubicBezTo>
                    <a:pt x="437" y="270"/>
                    <a:pt x="441" y="273"/>
                    <a:pt x="445" y="276"/>
                  </a:cubicBezTo>
                  <a:cubicBezTo>
                    <a:pt x="449" y="279"/>
                    <a:pt x="453" y="282"/>
                    <a:pt x="452" y="282"/>
                  </a:cubicBezTo>
                  <a:cubicBezTo>
                    <a:pt x="453" y="282"/>
                    <a:pt x="454" y="283"/>
                    <a:pt x="454" y="283"/>
                  </a:cubicBezTo>
                  <a:cubicBezTo>
                    <a:pt x="454" y="284"/>
                    <a:pt x="455" y="285"/>
                    <a:pt x="455" y="285"/>
                  </a:cubicBezTo>
                  <a:close/>
                  <a:moveTo>
                    <a:pt x="454" y="276"/>
                  </a:moveTo>
                  <a:cubicBezTo>
                    <a:pt x="454" y="276"/>
                    <a:pt x="454" y="277"/>
                    <a:pt x="454" y="278"/>
                  </a:cubicBezTo>
                  <a:cubicBezTo>
                    <a:pt x="452" y="275"/>
                    <a:pt x="449" y="272"/>
                    <a:pt x="447" y="270"/>
                  </a:cubicBezTo>
                  <a:cubicBezTo>
                    <a:pt x="444" y="267"/>
                    <a:pt x="443" y="265"/>
                    <a:pt x="443" y="265"/>
                  </a:cubicBezTo>
                  <a:cubicBezTo>
                    <a:pt x="438" y="261"/>
                    <a:pt x="438" y="261"/>
                    <a:pt x="438" y="261"/>
                  </a:cubicBezTo>
                  <a:cubicBezTo>
                    <a:pt x="432" y="256"/>
                    <a:pt x="427" y="251"/>
                    <a:pt x="422" y="246"/>
                  </a:cubicBezTo>
                  <a:cubicBezTo>
                    <a:pt x="420" y="243"/>
                    <a:pt x="417" y="240"/>
                    <a:pt x="415" y="237"/>
                  </a:cubicBezTo>
                  <a:cubicBezTo>
                    <a:pt x="415" y="237"/>
                    <a:pt x="415" y="237"/>
                    <a:pt x="415" y="237"/>
                  </a:cubicBezTo>
                  <a:cubicBezTo>
                    <a:pt x="415" y="235"/>
                    <a:pt x="415" y="233"/>
                    <a:pt x="415" y="230"/>
                  </a:cubicBezTo>
                  <a:cubicBezTo>
                    <a:pt x="415" y="230"/>
                    <a:pt x="415" y="230"/>
                    <a:pt x="415" y="230"/>
                  </a:cubicBezTo>
                  <a:cubicBezTo>
                    <a:pt x="415" y="230"/>
                    <a:pt x="415" y="230"/>
                    <a:pt x="415" y="230"/>
                  </a:cubicBezTo>
                  <a:cubicBezTo>
                    <a:pt x="416" y="229"/>
                    <a:pt x="416" y="229"/>
                    <a:pt x="416" y="229"/>
                  </a:cubicBezTo>
                  <a:cubicBezTo>
                    <a:pt x="416" y="229"/>
                    <a:pt x="417" y="228"/>
                    <a:pt x="417" y="228"/>
                  </a:cubicBezTo>
                  <a:cubicBezTo>
                    <a:pt x="417" y="228"/>
                    <a:pt x="417" y="228"/>
                    <a:pt x="417" y="228"/>
                  </a:cubicBezTo>
                  <a:cubicBezTo>
                    <a:pt x="415" y="231"/>
                    <a:pt x="415" y="231"/>
                    <a:pt x="415" y="231"/>
                  </a:cubicBezTo>
                  <a:cubicBezTo>
                    <a:pt x="420" y="235"/>
                    <a:pt x="420" y="235"/>
                    <a:pt x="420" y="235"/>
                  </a:cubicBezTo>
                  <a:cubicBezTo>
                    <a:pt x="433" y="247"/>
                    <a:pt x="433" y="247"/>
                    <a:pt x="433" y="247"/>
                  </a:cubicBezTo>
                  <a:cubicBezTo>
                    <a:pt x="437" y="251"/>
                    <a:pt x="437" y="251"/>
                    <a:pt x="437" y="251"/>
                  </a:cubicBezTo>
                  <a:cubicBezTo>
                    <a:pt x="437" y="251"/>
                    <a:pt x="441" y="254"/>
                    <a:pt x="444" y="258"/>
                  </a:cubicBezTo>
                  <a:cubicBezTo>
                    <a:pt x="448" y="261"/>
                    <a:pt x="452" y="264"/>
                    <a:pt x="451" y="263"/>
                  </a:cubicBezTo>
                  <a:cubicBezTo>
                    <a:pt x="452" y="264"/>
                    <a:pt x="453" y="265"/>
                    <a:pt x="453" y="265"/>
                  </a:cubicBezTo>
                  <a:cubicBezTo>
                    <a:pt x="454" y="269"/>
                    <a:pt x="454" y="272"/>
                    <a:pt x="454" y="276"/>
                  </a:cubicBezTo>
                  <a:close/>
                  <a:moveTo>
                    <a:pt x="453" y="256"/>
                  </a:moveTo>
                  <a:cubicBezTo>
                    <a:pt x="453" y="257"/>
                    <a:pt x="453" y="258"/>
                    <a:pt x="453" y="259"/>
                  </a:cubicBezTo>
                  <a:cubicBezTo>
                    <a:pt x="448" y="253"/>
                    <a:pt x="442" y="247"/>
                    <a:pt x="442" y="247"/>
                  </a:cubicBezTo>
                  <a:cubicBezTo>
                    <a:pt x="438" y="242"/>
                    <a:pt x="438" y="242"/>
                    <a:pt x="438" y="242"/>
                  </a:cubicBezTo>
                  <a:cubicBezTo>
                    <a:pt x="424" y="230"/>
                    <a:pt x="424" y="230"/>
                    <a:pt x="424" y="230"/>
                  </a:cubicBezTo>
                  <a:cubicBezTo>
                    <a:pt x="420" y="226"/>
                    <a:pt x="420" y="226"/>
                    <a:pt x="420" y="226"/>
                  </a:cubicBezTo>
                  <a:cubicBezTo>
                    <a:pt x="420" y="226"/>
                    <a:pt x="420" y="226"/>
                    <a:pt x="420" y="226"/>
                  </a:cubicBezTo>
                  <a:cubicBezTo>
                    <a:pt x="420" y="225"/>
                    <a:pt x="420" y="225"/>
                    <a:pt x="420" y="225"/>
                  </a:cubicBezTo>
                  <a:cubicBezTo>
                    <a:pt x="419" y="225"/>
                    <a:pt x="419" y="225"/>
                    <a:pt x="419" y="225"/>
                  </a:cubicBezTo>
                  <a:cubicBezTo>
                    <a:pt x="419" y="225"/>
                    <a:pt x="419" y="225"/>
                    <a:pt x="419" y="225"/>
                  </a:cubicBezTo>
                  <a:cubicBezTo>
                    <a:pt x="418" y="224"/>
                    <a:pt x="418" y="224"/>
                    <a:pt x="418" y="224"/>
                  </a:cubicBezTo>
                  <a:cubicBezTo>
                    <a:pt x="416" y="222"/>
                    <a:pt x="416" y="222"/>
                    <a:pt x="416" y="222"/>
                  </a:cubicBezTo>
                  <a:cubicBezTo>
                    <a:pt x="415" y="222"/>
                    <a:pt x="415" y="222"/>
                    <a:pt x="415" y="222"/>
                  </a:cubicBezTo>
                  <a:cubicBezTo>
                    <a:pt x="415" y="222"/>
                    <a:pt x="415" y="222"/>
                    <a:pt x="414" y="222"/>
                  </a:cubicBezTo>
                  <a:cubicBezTo>
                    <a:pt x="414" y="220"/>
                    <a:pt x="414" y="218"/>
                    <a:pt x="414" y="216"/>
                  </a:cubicBezTo>
                  <a:cubicBezTo>
                    <a:pt x="416" y="217"/>
                    <a:pt x="418" y="219"/>
                    <a:pt x="420" y="221"/>
                  </a:cubicBezTo>
                  <a:cubicBezTo>
                    <a:pt x="423" y="224"/>
                    <a:pt x="426" y="227"/>
                    <a:pt x="429" y="230"/>
                  </a:cubicBezTo>
                  <a:cubicBezTo>
                    <a:pt x="433" y="234"/>
                    <a:pt x="433" y="234"/>
                    <a:pt x="433" y="234"/>
                  </a:cubicBezTo>
                  <a:cubicBezTo>
                    <a:pt x="433" y="234"/>
                    <a:pt x="437" y="237"/>
                    <a:pt x="441" y="240"/>
                  </a:cubicBezTo>
                  <a:cubicBezTo>
                    <a:pt x="444" y="243"/>
                    <a:pt x="448" y="246"/>
                    <a:pt x="448" y="246"/>
                  </a:cubicBezTo>
                  <a:cubicBezTo>
                    <a:pt x="449" y="247"/>
                    <a:pt x="451" y="248"/>
                    <a:pt x="452" y="249"/>
                  </a:cubicBezTo>
                  <a:cubicBezTo>
                    <a:pt x="452" y="251"/>
                    <a:pt x="452" y="254"/>
                    <a:pt x="453" y="256"/>
                  </a:cubicBezTo>
                  <a:close/>
                  <a:moveTo>
                    <a:pt x="451" y="244"/>
                  </a:moveTo>
                  <a:cubicBezTo>
                    <a:pt x="451" y="244"/>
                    <a:pt x="451" y="244"/>
                    <a:pt x="451" y="243"/>
                  </a:cubicBezTo>
                  <a:cubicBezTo>
                    <a:pt x="445" y="237"/>
                    <a:pt x="439" y="229"/>
                    <a:pt x="439" y="229"/>
                  </a:cubicBezTo>
                  <a:cubicBezTo>
                    <a:pt x="434" y="225"/>
                    <a:pt x="434" y="225"/>
                    <a:pt x="434" y="225"/>
                  </a:cubicBezTo>
                  <a:cubicBezTo>
                    <a:pt x="431" y="222"/>
                    <a:pt x="428" y="218"/>
                    <a:pt x="425" y="215"/>
                  </a:cubicBezTo>
                  <a:cubicBezTo>
                    <a:pt x="422" y="213"/>
                    <a:pt x="419" y="210"/>
                    <a:pt x="415" y="208"/>
                  </a:cubicBezTo>
                  <a:cubicBezTo>
                    <a:pt x="415" y="208"/>
                    <a:pt x="415" y="208"/>
                    <a:pt x="415" y="208"/>
                  </a:cubicBezTo>
                  <a:cubicBezTo>
                    <a:pt x="414" y="208"/>
                    <a:pt x="414" y="208"/>
                    <a:pt x="413" y="208"/>
                  </a:cubicBezTo>
                  <a:cubicBezTo>
                    <a:pt x="413" y="205"/>
                    <a:pt x="413" y="203"/>
                    <a:pt x="413" y="200"/>
                  </a:cubicBezTo>
                  <a:cubicBezTo>
                    <a:pt x="413" y="200"/>
                    <a:pt x="413" y="200"/>
                    <a:pt x="413" y="200"/>
                  </a:cubicBezTo>
                  <a:cubicBezTo>
                    <a:pt x="415" y="202"/>
                    <a:pt x="416" y="203"/>
                    <a:pt x="417" y="204"/>
                  </a:cubicBezTo>
                  <a:cubicBezTo>
                    <a:pt x="422" y="208"/>
                    <a:pt x="426" y="212"/>
                    <a:pt x="431" y="216"/>
                  </a:cubicBezTo>
                  <a:cubicBezTo>
                    <a:pt x="435" y="220"/>
                    <a:pt x="435" y="220"/>
                    <a:pt x="435" y="220"/>
                  </a:cubicBezTo>
                  <a:cubicBezTo>
                    <a:pt x="435" y="220"/>
                    <a:pt x="439" y="223"/>
                    <a:pt x="442" y="226"/>
                  </a:cubicBezTo>
                  <a:cubicBezTo>
                    <a:pt x="446" y="229"/>
                    <a:pt x="450" y="232"/>
                    <a:pt x="450" y="232"/>
                  </a:cubicBezTo>
                  <a:cubicBezTo>
                    <a:pt x="450" y="232"/>
                    <a:pt x="450" y="232"/>
                    <a:pt x="450" y="232"/>
                  </a:cubicBezTo>
                  <a:cubicBezTo>
                    <a:pt x="451" y="236"/>
                    <a:pt x="451" y="240"/>
                    <a:pt x="451" y="244"/>
                  </a:cubicBezTo>
                  <a:close/>
                  <a:moveTo>
                    <a:pt x="450" y="226"/>
                  </a:moveTo>
                  <a:cubicBezTo>
                    <a:pt x="445" y="221"/>
                    <a:pt x="440" y="215"/>
                    <a:pt x="440" y="215"/>
                  </a:cubicBezTo>
                  <a:cubicBezTo>
                    <a:pt x="435" y="211"/>
                    <a:pt x="435" y="211"/>
                    <a:pt x="435" y="211"/>
                  </a:cubicBezTo>
                  <a:cubicBezTo>
                    <a:pt x="431" y="207"/>
                    <a:pt x="427" y="203"/>
                    <a:pt x="422" y="199"/>
                  </a:cubicBezTo>
                  <a:cubicBezTo>
                    <a:pt x="420" y="197"/>
                    <a:pt x="419" y="196"/>
                    <a:pt x="417" y="195"/>
                  </a:cubicBezTo>
                  <a:cubicBezTo>
                    <a:pt x="416" y="194"/>
                    <a:pt x="415" y="193"/>
                    <a:pt x="414" y="192"/>
                  </a:cubicBezTo>
                  <a:cubicBezTo>
                    <a:pt x="414" y="191"/>
                    <a:pt x="414" y="191"/>
                    <a:pt x="413" y="191"/>
                  </a:cubicBezTo>
                  <a:cubicBezTo>
                    <a:pt x="413" y="191"/>
                    <a:pt x="413" y="191"/>
                    <a:pt x="412" y="191"/>
                  </a:cubicBezTo>
                  <a:cubicBezTo>
                    <a:pt x="412" y="189"/>
                    <a:pt x="412" y="186"/>
                    <a:pt x="412" y="184"/>
                  </a:cubicBezTo>
                  <a:cubicBezTo>
                    <a:pt x="412" y="185"/>
                    <a:pt x="413" y="186"/>
                    <a:pt x="414" y="187"/>
                  </a:cubicBezTo>
                  <a:cubicBezTo>
                    <a:pt x="418" y="191"/>
                    <a:pt x="422" y="195"/>
                    <a:pt x="426" y="199"/>
                  </a:cubicBezTo>
                  <a:cubicBezTo>
                    <a:pt x="430" y="203"/>
                    <a:pt x="430" y="203"/>
                    <a:pt x="430" y="203"/>
                  </a:cubicBezTo>
                  <a:cubicBezTo>
                    <a:pt x="430" y="203"/>
                    <a:pt x="434" y="207"/>
                    <a:pt x="438" y="210"/>
                  </a:cubicBezTo>
                  <a:cubicBezTo>
                    <a:pt x="441" y="213"/>
                    <a:pt x="445" y="215"/>
                    <a:pt x="445" y="215"/>
                  </a:cubicBezTo>
                  <a:cubicBezTo>
                    <a:pt x="446" y="216"/>
                    <a:pt x="448" y="217"/>
                    <a:pt x="449" y="218"/>
                  </a:cubicBezTo>
                  <a:cubicBezTo>
                    <a:pt x="449" y="221"/>
                    <a:pt x="450" y="223"/>
                    <a:pt x="450" y="226"/>
                  </a:cubicBezTo>
                  <a:close/>
                  <a:moveTo>
                    <a:pt x="448" y="202"/>
                  </a:moveTo>
                  <a:cubicBezTo>
                    <a:pt x="448" y="206"/>
                    <a:pt x="449" y="210"/>
                    <a:pt x="449" y="214"/>
                  </a:cubicBezTo>
                  <a:cubicBezTo>
                    <a:pt x="448" y="213"/>
                    <a:pt x="448" y="213"/>
                    <a:pt x="448" y="212"/>
                  </a:cubicBezTo>
                  <a:cubicBezTo>
                    <a:pt x="445" y="209"/>
                    <a:pt x="442" y="206"/>
                    <a:pt x="440" y="203"/>
                  </a:cubicBezTo>
                  <a:cubicBezTo>
                    <a:pt x="437" y="201"/>
                    <a:pt x="435" y="199"/>
                    <a:pt x="435" y="199"/>
                  </a:cubicBezTo>
                  <a:cubicBezTo>
                    <a:pt x="431" y="194"/>
                    <a:pt x="431" y="194"/>
                    <a:pt x="431" y="194"/>
                  </a:cubicBezTo>
                  <a:cubicBezTo>
                    <a:pt x="427" y="191"/>
                    <a:pt x="423" y="187"/>
                    <a:pt x="419" y="182"/>
                  </a:cubicBezTo>
                  <a:cubicBezTo>
                    <a:pt x="417" y="179"/>
                    <a:pt x="415" y="176"/>
                    <a:pt x="413" y="173"/>
                  </a:cubicBezTo>
                  <a:cubicBezTo>
                    <a:pt x="413" y="173"/>
                    <a:pt x="412" y="173"/>
                    <a:pt x="412" y="173"/>
                  </a:cubicBezTo>
                  <a:cubicBezTo>
                    <a:pt x="412" y="173"/>
                    <a:pt x="411" y="173"/>
                    <a:pt x="411" y="173"/>
                  </a:cubicBezTo>
                  <a:cubicBezTo>
                    <a:pt x="410" y="170"/>
                    <a:pt x="410" y="166"/>
                    <a:pt x="410" y="163"/>
                  </a:cubicBezTo>
                  <a:cubicBezTo>
                    <a:pt x="411" y="165"/>
                    <a:pt x="412" y="166"/>
                    <a:pt x="414" y="167"/>
                  </a:cubicBezTo>
                  <a:cubicBezTo>
                    <a:pt x="415" y="168"/>
                    <a:pt x="416" y="169"/>
                    <a:pt x="418" y="170"/>
                  </a:cubicBezTo>
                  <a:cubicBezTo>
                    <a:pt x="422" y="175"/>
                    <a:pt x="422" y="175"/>
                    <a:pt x="422" y="175"/>
                  </a:cubicBezTo>
                  <a:cubicBezTo>
                    <a:pt x="430" y="184"/>
                    <a:pt x="430" y="184"/>
                    <a:pt x="430" y="184"/>
                  </a:cubicBezTo>
                  <a:cubicBezTo>
                    <a:pt x="433" y="188"/>
                    <a:pt x="433" y="188"/>
                    <a:pt x="433" y="188"/>
                  </a:cubicBezTo>
                  <a:cubicBezTo>
                    <a:pt x="433" y="188"/>
                    <a:pt x="437" y="192"/>
                    <a:pt x="440" y="195"/>
                  </a:cubicBezTo>
                  <a:cubicBezTo>
                    <a:pt x="444" y="199"/>
                    <a:pt x="448" y="202"/>
                    <a:pt x="447" y="201"/>
                  </a:cubicBezTo>
                  <a:cubicBezTo>
                    <a:pt x="448" y="201"/>
                    <a:pt x="448" y="202"/>
                    <a:pt x="448" y="202"/>
                  </a:cubicBezTo>
                  <a:close/>
                  <a:moveTo>
                    <a:pt x="448" y="195"/>
                  </a:moveTo>
                  <a:cubicBezTo>
                    <a:pt x="443" y="190"/>
                    <a:pt x="439" y="184"/>
                    <a:pt x="439" y="184"/>
                  </a:cubicBezTo>
                  <a:cubicBezTo>
                    <a:pt x="435" y="179"/>
                    <a:pt x="435" y="179"/>
                    <a:pt x="435" y="179"/>
                  </a:cubicBezTo>
                  <a:cubicBezTo>
                    <a:pt x="432" y="176"/>
                    <a:pt x="430" y="173"/>
                    <a:pt x="427" y="170"/>
                  </a:cubicBezTo>
                  <a:cubicBezTo>
                    <a:pt x="423" y="166"/>
                    <a:pt x="423" y="166"/>
                    <a:pt x="423" y="166"/>
                  </a:cubicBezTo>
                  <a:cubicBezTo>
                    <a:pt x="421" y="164"/>
                    <a:pt x="420" y="163"/>
                    <a:pt x="418" y="161"/>
                  </a:cubicBezTo>
                  <a:cubicBezTo>
                    <a:pt x="415" y="159"/>
                    <a:pt x="412" y="156"/>
                    <a:pt x="410" y="154"/>
                  </a:cubicBezTo>
                  <a:cubicBezTo>
                    <a:pt x="410" y="154"/>
                    <a:pt x="409" y="154"/>
                    <a:pt x="409" y="154"/>
                  </a:cubicBezTo>
                  <a:cubicBezTo>
                    <a:pt x="409" y="154"/>
                    <a:pt x="409" y="154"/>
                    <a:pt x="409" y="154"/>
                  </a:cubicBezTo>
                  <a:cubicBezTo>
                    <a:pt x="408" y="150"/>
                    <a:pt x="408" y="146"/>
                    <a:pt x="407" y="143"/>
                  </a:cubicBezTo>
                  <a:cubicBezTo>
                    <a:pt x="408" y="144"/>
                    <a:pt x="410" y="144"/>
                    <a:pt x="411" y="145"/>
                  </a:cubicBezTo>
                  <a:cubicBezTo>
                    <a:pt x="416" y="151"/>
                    <a:pt x="422" y="157"/>
                    <a:pt x="427" y="163"/>
                  </a:cubicBezTo>
                  <a:cubicBezTo>
                    <a:pt x="431" y="167"/>
                    <a:pt x="431" y="167"/>
                    <a:pt x="431" y="167"/>
                  </a:cubicBezTo>
                  <a:cubicBezTo>
                    <a:pt x="431" y="167"/>
                    <a:pt x="445" y="181"/>
                    <a:pt x="445" y="180"/>
                  </a:cubicBezTo>
                  <a:cubicBezTo>
                    <a:pt x="446" y="180"/>
                    <a:pt x="446" y="181"/>
                    <a:pt x="447" y="181"/>
                  </a:cubicBezTo>
                  <a:cubicBezTo>
                    <a:pt x="447" y="186"/>
                    <a:pt x="447" y="191"/>
                    <a:pt x="448" y="195"/>
                  </a:cubicBezTo>
                  <a:close/>
                  <a:moveTo>
                    <a:pt x="445" y="162"/>
                  </a:moveTo>
                  <a:cubicBezTo>
                    <a:pt x="446" y="167"/>
                    <a:pt x="446" y="171"/>
                    <a:pt x="446" y="175"/>
                  </a:cubicBezTo>
                  <a:cubicBezTo>
                    <a:pt x="442" y="169"/>
                    <a:pt x="437" y="163"/>
                    <a:pt x="437" y="163"/>
                  </a:cubicBezTo>
                  <a:cubicBezTo>
                    <a:pt x="433" y="158"/>
                    <a:pt x="433" y="158"/>
                    <a:pt x="433" y="158"/>
                  </a:cubicBezTo>
                  <a:cubicBezTo>
                    <a:pt x="427" y="152"/>
                    <a:pt x="421" y="146"/>
                    <a:pt x="415" y="140"/>
                  </a:cubicBezTo>
                  <a:cubicBezTo>
                    <a:pt x="413" y="138"/>
                    <a:pt x="410" y="135"/>
                    <a:pt x="407" y="132"/>
                  </a:cubicBezTo>
                  <a:cubicBezTo>
                    <a:pt x="407" y="132"/>
                    <a:pt x="406" y="132"/>
                    <a:pt x="406" y="132"/>
                  </a:cubicBezTo>
                  <a:cubicBezTo>
                    <a:pt x="406" y="130"/>
                    <a:pt x="406" y="128"/>
                    <a:pt x="406" y="126"/>
                  </a:cubicBezTo>
                  <a:cubicBezTo>
                    <a:pt x="406" y="126"/>
                    <a:pt x="406" y="126"/>
                    <a:pt x="406" y="126"/>
                  </a:cubicBezTo>
                  <a:cubicBezTo>
                    <a:pt x="424" y="144"/>
                    <a:pt x="424" y="144"/>
                    <a:pt x="424" y="144"/>
                  </a:cubicBezTo>
                  <a:cubicBezTo>
                    <a:pt x="428" y="148"/>
                    <a:pt x="428" y="148"/>
                    <a:pt x="428" y="148"/>
                  </a:cubicBezTo>
                  <a:cubicBezTo>
                    <a:pt x="428" y="148"/>
                    <a:pt x="443" y="161"/>
                    <a:pt x="443" y="160"/>
                  </a:cubicBezTo>
                  <a:cubicBezTo>
                    <a:pt x="444" y="161"/>
                    <a:pt x="445" y="162"/>
                    <a:pt x="445" y="162"/>
                  </a:cubicBezTo>
                  <a:close/>
                  <a:moveTo>
                    <a:pt x="444" y="144"/>
                  </a:moveTo>
                  <a:cubicBezTo>
                    <a:pt x="444" y="148"/>
                    <a:pt x="444" y="153"/>
                    <a:pt x="445" y="157"/>
                  </a:cubicBezTo>
                  <a:cubicBezTo>
                    <a:pt x="440" y="151"/>
                    <a:pt x="434" y="144"/>
                    <a:pt x="434" y="144"/>
                  </a:cubicBezTo>
                  <a:cubicBezTo>
                    <a:pt x="429" y="139"/>
                    <a:pt x="429" y="139"/>
                    <a:pt x="429" y="139"/>
                  </a:cubicBezTo>
                  <a:cubicBezTo>
                    <a:pt x="411" y="121"/>
                    <a:pt x="411" y="121"/>
                    <a:pt x="411" y="121"/>
                  </a:cubicBezTo>
                  <a:cubicBezTo>
                    <a:pt x="407" y="117"/>
                    <a:pt x="407" y="117"/>
                    <a:pt x="407" y="117"/>
                  </a:cubicBezTo>
                  <a:cubicBezTo>
                    <a:pt x="406" y="116"/>
                    <a:pt x="406" y="116"/>
                    <a:pt x="406" y="116"/>
                  </a:cubicBezTo>
                  <a:cubicBezTo>
                    <a:pt x="406" y="116"/>
                    <a:pt x="406" y="116"/>
                    <a:pt x="406" y="116"/>
                  </a:cubicBezTo>
                  <a:cubicBezTo>
                    <a:pt x="405" y="115"/>
                    <a:pt x="405" y="115"/>
                    <a:pt x="405" y="115"/>
                  </a:cubicBezTo>
                  <a:cubicBezTo>
                    <a:pt x="405" y="115"/>
                    <a:pt x="405" y="114"/>
                    <a:pt x="404" y="114"/>
                  </a:cubicBezTo>
                  <a:cubicBezTo>
                    <a:pt x="404" y="113"/>
                    <a:pt x="404" y="111"/>
                    <a:pt x="404" y="109"/>
                  </a:cubicBezTo>
                  <a:cubicBezTo>
                    <a:pt x="404" y="108"/>
                    <a:pt x="403" y="106"/>
                    <a:pt x="403" y="104"/>
                  </a:cubicBezTo>
                  <a:cubicBezTo>
                    <a:pt x="404" y="105"/>
                    <a:pt x="404" y="105"/>
                    <a:pt x="405" y="106"/>
                  </a:cubicBezTo>
                  <a:cubicBezTo>
                    <a:pt x="412" y="112"/>
                    <a:pt x="418" y="119"/>
                    <a:pt x="425" y="126"/>
                  </a:cubicBezTo>
                  <a:cubicBezTo>
                    <a:pt x="428" y="130"/>
                    <a:pt x="428" y="130"/>
                    <a:pt x="428" y="130"/>
                  </a:cubicBezTo>
                  <a:cubicBezTo>
                    <a:pt x="428" y="130"/>
                    <a:pt x="432" y="133"/>
                    <a:pt x="435" y="137"/>
                  </a:cubicBezTo>
                  <a:cubicBezTo>
                    <a:pt x="439" y="140"/>
                    <a:pt x="442" y="143"/>
                    <a:pt x="442" y="143"/>
                  </a:cubicBezTo>
                  <a:cubicBezTo>
                    <a:pt x="443" y="143"/>
                    <a:pt x="443" y="144"/>
                    <a:pt x="444" y="144"/>
                  </a:cubicBezTo>
                  <a:close/>
                  <a:moveTo>
                    <a:pt x="441" y="124"/>
                  </a:moveTo>
                  <a:cubicBezTo>
                    <a:pt x="442" y="127"/>
                    <a:pt x="442" y="131"/>
                    <a:pt x="442" y="134"/>
                  </a:cubicBezTo>
                  <a:cubicBezTo>
                    <a:pt x="443" y="135"/>
                    <a:pt x="443" y="136"/>
                    <a:pt x="443" y="137"/>
                  </a:cubicBezTo>
                  <a:cubicBezTo>
                    <a:pt x="439" y="132"/>
                    <a:pt x="434" y="126"/>
                    <a:pt x="434" y="126"/>
                  </a:cubicBezTo>
                  <a:cubicBezTo>
                    <a:pt x="430" y="121"/>
                    <a:pt x="430" y="121"/>
                    <a:pt x="430" y="121"/>
                  </a:cubicBezTo>
                  <a:cubicBezTo>
                    <a:pt x="423" y="114"/>
                    <a:pt x="417" y="107"/>
                    <a:pt x="410" y="101"/>
                  </a:cubicBezTo>
                  <a:cubicBezTo>
                    <a:pt x="407" y="98"/>
                    <a:pt x="405" y="96"/>
                    <a:pt x="402" y="94"/>
                  </a:cubicBezTo>
                  <a:cubicBezTo>
                    <a:pt x="402" y="90"/>
                    <a:pt x="402" y="87"/>
                    <a:pt x="402" y="83"/>
                  </a:cubicBezTo>
                  <a:cubicBezTo>
                    <a:pt x="403" y="85"/>
                    <a:pt x="403" y="85"/>
                    <a:pt x="403" y="85"/>
                  </a:cubicBezTo>
                  <a:cubicBezTo>
                    <a:pt x="423" y="106"/>
                    <a:pt x="423" y="106"/>
                    <a:pt x="423" y="106"/>
                  </a:cubicBezTo>
                  <a:cubicBezTo>
                    <a:pt x="427" y="110"/>
                    <a:pt x="427" y="110"/>
                    <a:pt x="427" y="110"/>
                  </a:cubicBezTo>
                  <a:cubicBezTo>
                    <a:pt x="427" y="110"/>
                    <a:pt x="430" y="114"/>
                    <a:pt x="434" y="117"/>
                  </a:cubicBezTo>
                  <a:cubicBezTo>
                    <a:pt x="437" y="120"/>
                    <a:pt x="440" y="124"/>
                    <a:pt x="440" y="123"/>
                  </a:cubicBezTo>
                  <a:cubicBezTo>
                    <a:pt x="441" y="124"/>
                    <a:pt x="441" y="124"/>
                    <a:pt x="441" y="124"/>
                  </a:cubicBezTo>
                  <a:close/>
                  <a:moveTo>
                    <a:pt x="440" y="116"/>
                  </a:moveTo>
                  <a:cubicBezTo>
                    <a:pt x="436" y="111"/>
                    <a:pt x="432" y="106"/>
                    <a:pt x="432" y="106"/>
                  </a:cubicBezTo>
                  <a:cubicBezTo>
                    <a:pt x="428" y="101"/>
                    <a:pt x="428" y="101"/>
                    <a:pt x="428" y="101"/>
                  </a:cubicBezTo>
                  <a:cubicBezTo>
                    <a:pt x="408" y="80"/>
                    <a:pt x="408" y="80"/>
                    <a:pt x="408" y="80"/>
                  </a:cubicBezTo>
                  <a:cubicBezTo>
                    <a:pt x="401" y="72"/>
                    <a:pt x="401" y="72"/>
                    <a:pt x="401" y="72"/>
                  </a:cubicBezTo>
                  <a:cubicBezTo>
                    <a:pt x="400" y="69"/>
                    <a:pt x="400" y="67"/>
                    <a:pt x="400" y="64"/>
                  </a:cubicBezTo>
                  <a:cubicBezTo>
                    <a:pt x="401" y="65"/>
                    <a:pt x="401" y="65"/>
                    <a:pt x="402" y="66"/>
                  </a:cubicBezTo>
                  <a:cubicBezTo>
                    <a:pt x="407" y="70"/>
                    <a:pt x="412" y="75"/>
                    <a:pt x="416" y="80"/>
                  </a:cubicBezTo>
                  <a:cubicBezTo>
                    <a:pt x="420" y="84"/>
                    <a:pt x="420" y="84"/>
                    <a:pt x="420" y="84"/>
                  </a:cubicBezTo>
                  <a:cubicBezTo>
                    <a:pt x="420" y="84"/>
                    <a:pt x="424" y="88"/>
                    <a:pt x="427" y="91"/>
                  </a:cubicBezTo>
                  <a:cubicBezTo>
                    <a:pt x="431" y="94"/>
                    <a:pt x="434" y="98"/>
                    <a:pt x="434" y="97"/>
                  </a:cubicBezTo>
                  <a:cubicBezTo>
                    <a:pt x="436" y="99"/>
                    <a:pt x="437" y="101"/>
                    <a:pt x="438" y="102"/>
                  </a:cubicBezTo>
                  <a:cubicBezTo>
                    <a:pt x="439" y="107"/>
                    <a:pt x="440" y="112"/>
                    <a:pt x="440" y="116"/>
                  </a:cubicBezTo>
                  <a:close/>
                  <a:moveTo>
                    <a:pt x="423" y="11"/>
                  </a:moveTo>
                  <a:cubicBezTo>
                    <a:pt x="425" y="12"/>
                    <a:pt x="428" y="14"/>
                    <a:pt x="429" y="17"/>
                  </a:cubicBezTo>
                  <a:cubicBezTo>
                    <a:pt x="430" y="20"/>
                    <a:pt x="431" y="23"/>
                    <a:pt x="432" y="27"/>
                  </a:cubicBezTo>
                  <a:cubicBezTo>
                    <a:pt x="433" y="29"/>
                    <a:pt x="433" y="31"/>
                    <a:pt x="433" y="33"/>
                  </a:cubicBezTo>
                  <a:cubicBezTo>
                    <a:pt x="433" y="33"/>
                    <a:pt x="433" y="33"/>
                    <a:pt x="433" y="33"/>
                  </a:cubicBezTo>
                  <a:cubicBezTo>
                    <a:pt x="432" y="29"/>
                    <a:pt x="429" y="25"/>
                    <a:pt x="429" y="25"/>
                  </a:cubicBezTo>
                  <a:cubicBezTo>
                    <a:pt x="429" y="25"/>
                    <a:pt x="424" y="19"/>
                    <a:pt x="419" y="14"/>
                  </a:cubicBezTo>
                  <a:cubicBezTo>
                    <a:pt x="417" y="12"/>
                    <a:pt x="415" y="10"/>
                    <a:pt x="414" y="8"/>
                  </a:cubicBezTo>
                  <a:cubicBezTo>
                    <a:pt x="417" y="8"/>
                    <a:pt x="420" y="9"/>
                    <a:pt x="423" y="11"/>
                  </a:cubicBezTo>
                  <a:close/>
                  <a:moveTo>
                    <a:pt x="381" y="9"/>
                  </a:moveTo>
                  <a:cubicBezTo>
                    <a:pt x="383" y="9"/>
                    <a:pt x="384" y="9"/>
                    <a:pt x="386" y="9"/>
                  </a:cubicBezTo>
                  <a:cubicBezTo>
                    <a:pt x="389" y="12"/>
                    <a:pt x="393" y="14"/>
                    <a:pt x="396" y="16"/>
                  </a:cubicBezTo>
                  <a:cubicBezTo>
                    <a:pt x="397" y="17"/>
                    <a:pt x="397" y="17"/>
                    <a:pt x="398" y="18"/>
                  </a:cubicBezTo>
                  <a:cubicBezTo>
                    <a:pt x="399" y="18"/>
                    <a:pt x="399" y="18"/>
                    <a:pt x="399" y="18"/>
                  </a:cubicBezTo>
                  <a:cubicBezTo>
                    <a:pt x="400" y="19"/>
                    <a:pt x="400" y="19"/>
                    <a:pt x="400" y="19"/>
                  </a:cubicBezTo>
                  <a:cubicBezTo>
                    <a:pt x="403" y="23"/>
                    <a:pt x="403" y="23"/>
                    <a:pt x="403" y="23"/>
                  </a:cubicBezTo>
                  <a:cubicBezTo>
                    <a:pt x="406" y="25"/>
                    <a:pt x="408" y="28"/>
                    <a:pt x="410" y="30"/>
                  </a:cubicBezTo>
                  <a:cubicBezTo>
                    <a:pt x="414" y="35"/>
                    <a:pt x="414" y="35"/>
                    <a:pt x="414" y="35"/>
                  </a:cubicBezTo>
                  <a:cubicBezTo>
                    <a:pt x="414" y="35"/>
                    <a:pt x="417" y="38"/>
                    <a:pt x="421" y="42"/>
                  </a:cubicBezTo>
                  <a:cubicBezTo>
                    <a:pt x="424" y="45"/>
                    <a:pt x="427" y="49"/>
                    <a:pt x="427" y="48"/>
                  </a:cubicBezTo>
                  <a:cubicBezTo>
                    <a:pt x="432" y="54"/>
                    <a:pt x="437" y="57"/>
                    <a:pt x="430" y="46"/>
                  </a:cubicBezTo>
                  <a:cubicBezTo>
                    <a:pt x="428" y="43"/>
                    <a:pt x="426" y="39"/>
                    <a:pt x="424" y="36"/>
                  </a:cubicBezTo>
                  <a:cubicBezTo>
                    <a:pt x="422" y="33"/>
                    <a:pt x="420" y="31"/>
                    <a:pt x="420" y="31"/>
                  </a:cubicBezTo>
                  <a:cubicBezTo>
                    <a:pt x="416" y="26"/>
                    <a:pt x="416" y="26"/>
                    <a:pt x="416" y="26"/>
                  </a:cubicBezTo>
                  <a:cubicBezTo>
                    <a:pt x="413" y="23"/>
                    <a:pt x="411" y="20"/>
                    <a:pt x="408" y="18"/>
                  </a:cubicBezTo>
                  <a:cubicBezTo>
                    <a:pt x="407" y="17"/>
                    <a:pt x="406" y="15"/>
                    <a:pt x="404" y="14"/>
                  </a:cubicBezTo>
                  <a:cubicBezTo>
                    <a:pt x="403" y="13"/>
                    <a:pt x="403" y="13"/>
                    <a:pt x="403" y="13"/>
                  </a:cubicBezTo>
                  <a:cubicBezTo>
                    <a:pt x="402" y="12"/>
                    <a:pt x="402" y="12"/>
                    <a:pt x="402" y="12"/>
                  </a:cubicBezTo>
                  <a:cubicBezTo>
                    <a:pt x="401" y="12"/>
                    <a:pt x="401" y="11"/>
                    <a:pt x="400" y="10"/>
                  </a:cubicBezTo>
                  <a:cubicBezTo>
                    <a:pt x="399" y="10"/>
                    <a:pt x="398" y="9"/>
                    <a:pt x="396" y="8"/>
                  </a:cubicBezTo>
                  <a:cubicBezTo>
                    <a:pt x="399" y="8"/>
                    <a:pt x="401" y="8"/>
                    <a:pt x="403" y="8"/>
                  </a:cubicBezTo>
                  <a:cubicBezTo>
                    <a:pt x="403" y="8"/>
                    <a:pt x="404" y="8"/>
                    <a:pt x="404" y="8"/>
                  </a:cubicBezTo>
                  <a:cubicBezTo>
                    <a:pt x="404" y="8"/>
                    <a:pt x="405" y="9"/>
                    <a:pt x="407" y="11"/>
                  </a:cubicBezTo>
                  <a:cubicBezTo>
                    <a:pt x="409" y="13"/>
                    <a:pt x="411" y="16"/>
                    <a:pt x="414" y="18"/>
                  </a:cubicBezTo>
                  <a:cubicBezTo>
                    <a:pt x="419" y="24"/>
                    <a:pt x="423" y="29"/>
                    <a:pt x="423" y="29"/>
                  </a:cubicBezTo>
                  <a:cubicBezTo>
                    <a:pt x="423" y="29"/>
                    <a:pt x="430" y="35"/>
                    <a:pt x="430" y="35"/>
                  </a:cubicBezTo>
                  <a:cubicBezTo>
                    <a:pt x="431" y="36"/>
                    <a:pt x="433" y="37"/>
                    <a:pt x="434" y="37"/>
                  </a:cubicBezTo>
                  <a:cubicBezTo>
                    <a:pt x="434" y="40"/>
                    <a:pt x="434" y="44"/>
                    <a:pt x="434" y="48"/>
                  </a:cubicBezTo>
                  <a:cubicBezTo>
                    <a:pt x="435" y="55"/>
                    <a:pt x="435" y="62"/>
                    <a:pt x="435" y="70"/>
                  </a:cubicBezTo>
                  <a:cubicBezTo>
                    <a:pt x="435" y="70"/>
                    <a:pt x="435" y="71"/>
                    <a:pt x="436" y="72"/>
                  </a:cubicBezTo>
                  <a:cubicBezTo>
                    <a:pt x="435" y="71"/>
                    <a:pt x="435" y="71"/>
                    <a:pt x="434" y="70"/>
                  </a:cubicBezTo>
                  <a:cubicBezTo>
                    <a:pt x="430" y="64"/>
                    <a:pt x="423" y="56"/>
                    <a:pt x="423" y="56"/>
                  </a:cubicBezTo>
                  <a:cubicBezTo>
                    <a:pt x="419" y="51"/>
                    <a:pt x="419" y="51"/>
                    <a:pt x="419" y="51"/>
                  </a:cubicBezTo>
                  <a:cubicBezTo>
                    <a:pt x="413" y="44"/>
                    <a:pt x="407" y="37"/>
                    <a:pt x="401" y="31"/>
                  </a:cubicBezTo>
                  <a:cubicBezTo>
                    <a:pt x="398" y="28"/>
                    <a:pt x="395" y="24"/>
                    <a:pt x="392" y="21"/>
                  </a:cubicBezTo>
                  <a:cubicBezTo>
                    <a:pt x="390" y="20"/>
                    <a:pt x="388" y="18"/>
                    <a:pt x="387" y="16"/>
                  </a:cubicBezTo>
                  <a:cubicBezTo>
                    <a:pt x="381" y="12"/>
                    <a:pt x="381" y="12"/>
                    <a:pt x="381" y="12"/>
                  </a:cubicBezTo>
                  <a:cubicBezTo>
                    <a:pt x="380" y="11"/>
                    <a:pt x="379" y="10"/>
                    <a:pt x="378" y="9"/>
                  </a:cubicBezTo>
                  <a:cubicBezTo>
                    <a:pt x="379" y="9"/>
                    <a:pt x="380" y="9"/>
                    <a:pt x="381" y="9"/>
                  </a:cubicBezTo>
                  <a:close/>
                  <a:moveTo>
                    <a:pt x="368" y="10"/>
                  </a:moveTo>
                  <a:cubicBezTo>
                    <a:pt x="371" y="13"/>
                    <a:pt x="374" y="15"/>
                    <a:pt x="377" y="18"/>
                  </a:cubicBezTo>
                  <a:cubicBezTo>
                    <a:pt x="382" y="22"/>
                    <a:pt x="382" y="22"/>
                    <a:pt x="382" y="22"/>
                  </a:cubicBezTo>
                  <a:cubicBezTo>
                    <a:pt x="383" y="23"/>
                    <a:pt x="385" y="25"/>
                    <a:pt x="387" y="26"/>
                  </a:cubicBezTo>
                  <a:cubicBezTo>
                    <a:pt x="390" y="29"/>
                    <a:pt x="393" y="32"/>
                    <a:pt x="396" y="36"/>
                  </a:cubicBezTo>
                  <a:cubicBezTo>
                    <a:pt x="402" y="42"/>
                    <a:pt x="408" y="49"/>
                    <a:pt x="414" y="55"/>
                  </a:cubicBezTo>
                  <a:cubicBezTo>
                    <a:pt x="417" y="60"/>
                    <a:pt x="417" y="60"/>
                    <a:pt x="417" y="60"/>
                  </a:cubicBezTo>
                  <a:cubicBezTo>
                    <a:pt x="417" y="60"/>
                    <a:pt x="421" y="63"/>
                    <a:pt x="424" y="66"/>
                  </a:cubicBezTo>
                  <a:cubicBezTo>
                    <a:pt x="428" y="70"/>
                    <a:pt x="431" y="73"/>
                    <a:pt x="431" y="73"/>
                  </a:cubicBezTo>
                  <a:cubicBezTo>
                    <a:pt x="433" y="74"/>
                    <a:pt x="435" y="75"/>
                    <a:pt x="436" y="76"/>
                  </a:cubicBezTo>
                  <a:cubicBezTo>
                    <a:pt x="436" y="81"/>
                    <a:pt x="437" y="86"/>
                    <a:pt x="437" y="91"/>
                  </a:cubicBezTo>
                  <a:cubicBezTo>
                    <a:pt x="438" y="93"/>
                    <a:pt x="438" y="95"/>
                    <a:pt x="438" y="97"/>
                  </a:cubicBezTo>
                  <a:cubicBezTo>
                    <a:pt x="438" y="96"/>
                    <a:pt x="437" y="96"/>
                    <a:pt x="437" y="95"/>
                  </a:cubicBezTo>
                  <a:cubicBezTo>
                    <a:pt x="433" y="89"/>
                    <a:pt x="426" y="80"/>
                    <a:pt x="426" y="80"/>
                  </a:cubicBezTo>
                  <a:cubicBezTo>
                    <a:pt x="421" y="75"/>
                    <a:pt x="421" y="75"/>
                    <a:pt x="421" y="75"/>
                  </a:cubicBezTo>
                  <a:cubicBezTo>
                    <a:pt x="417" y="70"/>
                    <a:pt x="412" y="65"/>
                    <a:pt x="407" y="61"/>
                  </a:cubicBezTo>
                  <a:cubicBezTo>
                    <a:pt x="404" y="58"/>
                    <a:pt x="402" y="56"/>
                    <a:pt x="399" y="54"/>
                  </a:cubicBezTo>
                  <a:cubicBezTo>
                    <a:pt x="398" y="51"/>
                    <a:pt x="398" y="49"/>
                    <a:pt x="397" y="47"/>
                  </a:cubicBezTo>
                  <a:cubicBezTo>
                    <a:pt x="396" y="45"/>
                    <a:pt x="396" y="44"/>
                    <a:pt x="394" y="42"/>
                  </a:cubicBezTo>
                  <a:cubicBezTo>
                    <a:pt x="393" y="41"/>
                    <a:pt x="391" y="39"/>
                    <a:pt x="390" y="38"/>
                  </a:cubicBezTo>
                  <a:cubicBezTo>
                    <a:pt x="388" y="38"/>
                    <a:pt x="386" y="37"/>
                    <a:pt x="384" y="37"/>
                  </a:cubicBezTo>
                  <a:cubicBezTo>
                    <a:pt x="382" y="34"/>
                    <a:pt x="380" y="31"/>
                    <a:pt x="378" y="29"/>
                  </a:cubicBezTo>
                  <a:cubicBezTo>
                    <a:pt x="375" y="26"/>
                    <a:pt x="374" y="24"/>
                    <a:pt x="374" y="24"/>
                  </a:cubicBezTo>
                  <a:cubicBezTo>
                    <a:pt x="369" y="20"/>
                    <a:pt x="369" y="20"/>
                    <a:pt x="369" y="20"/>
                  </a:cubicBezTo>
                  <a:cubicBezTo>
                    <a:pt x="366" y="17"/>
                    <a:pt x="366" y="17"/>
                    <a:pt x="366" y="17"/>
                  </a:cubicBezTo>
                  <a:cubicBezTo>
                    <a:pt x="364" y="15"/>
                    <a:pt x="362" y="13"/>
                    <a:pt x="360" y="10"/>
                  </a:cubicBezTo>
                  <a:cubicBezTo>
                    <a:pt x="363" y="10"/>
                    <a:pt x="366" y="10"/>
                    <a:pt x="368" y="10"/>
                  </a:cubicBezTo>
                  <a:close/>
                  <a:moveTo>
                    <a:pt x="353" y="11"/>
                  </a:moveTo>
                  <a:cubicBezTo>
                    <a:pt x="353" y="11"/>
                    <a:pt x="353" y="12"/>
                    <a:pt x="353" y="12"/>
                  </a:cubicBezTo>
                  <a:cubicBezTo>
                    <a:pt x="353" y="13"/>
                    <a:pt x="353" y="13"/>
                    <a:pt x="353" y="13"/>
                  </a:cubicBezTo>
                  <a:cubicBezTo>
                    <a:pt x="356" y="16"/>
                    <a:pt x="358" y="19"/>
                    <a:pt x="361" y="22"/>
                  </a:cubicBezTo>
                  <a:cubicBezTo>
                    <a:pt x="364" y="25"/>
                    <a:pt x="364" y="25"/>
                    <a:pt x="364" y="25"/>
                  </a:cubicBezTo>
                  <a:cubicBezTo>
                    <a:pt x="368" y="29"/>
                    <a:pt x="368" y="29"/>
                    <a:pt x="368" y="29"/>
                  </a:cubicBezTo>
                  <a:cubicBezTo>
                    <a:pt x="368" y="29"/>
                    <a:pt x="372" y="32"/>
                    <a:pt x="376" y="35"/>
                  </a:cubicBezTo>
                  <a:cubicBezTo>
                    <a:pt x="376" y="36"/>
                    <a:pt x="377" y="36"/>
                    <a:pt x="377" y="37"/>
                  </a:cubicBezTo>
                  <a:cubicBezTo>
                    <a:pt x="375" y="37"/>
                    <a:pt x="373" y="37"/>
                    <a:pt x="370" y="37"/>
                  </a:cubicBezTo>
                  <a:cubicBezTo>
                    <a:pt x="369" y="37"/>
                    <a:pt x="369" y="37"/>
                    <a:pt x="368" y="37"/>
                  </a:cubicBezTo>
                  <a:cubicBezTo>
                    <a:pt x="366" y="34"/>
                    <a:pt x="364" y="30"/>
                    <a:pt x="364" y="30"/>
                  </a:cubicBezTo>
                  <a:cubicBezTo>
                    <a:pt x="364" y="30"/>
                    <a:pt x="354" y="18"/>
                    <a:pt x="348" y="11"/>
                  </a:cubicBezTo>
                  <a:cubicBezTo>
                    <a:pt x="349" y="11"/>
                    <a:pt x="351" y="11"/>
                    <a:pt x="353" y="11"/>
                  </a:cubicBezTo>
                  <a:close/>
                  <a:moveTo>
                    <a:pt x="337" y="12"/>
                  </a:moveTo>
                  <a:cubicBezTo>
                    <a:pt x="337" y="12"/>
                    <a:pt x="338" y="12"/>
                    <a:pt x="339" y="12"/>
                  </a:cubicBezTo>
                  <a:cubicBezTo>
                    <a:pt x="343" y="16"/>
                    <a:pt x="358" y="34"/>
                    <a:pt x="358" y="34"/>
                  </a:cubicBezTo>
                  <a:cubicBezTo>
                    <a:pt x="358" y="34"/>
                    <a:pt x="360" y="36"/>
                    <a:pt x="362" y="37"/>
                  </a:cubicBezTo>
                  <a:cubicBezTo>
                    <a:pt x="359" y="37"/>
                    <a:pt x="356" y="38"/>
                    <a:pt x="353" y="38"/>
                  </a:cubicBezTo>
                  <a:cubicBezTo>
                    <a:pt x="352" y="35"/>
                    <a:pt x="350" y="32"/>
                    <a:pt x="350" y="32"/>
                  </a:cubicBezTo>
                  <a:cubicBezTo>
                    <a:pt x="350" y="32"/>
                    <a:pt x="345" y="26"/>
                    <a:pt x="340" y="20"/>
                  </a:cubicBezTo>
                  <a:cubicBezTo>
                    <a:pt x="338" y="18"/>
                    <a:pt x="336" y="15"/>
                    <a:pt x="334" y="13"/>
                  </a:cubicBezTo>
                  <a:cubicBezTo>
                    <a:pt x="335" y="12"/>
                    <a:pt x="336" y="12"/>
                    <a:pt x="337" y="12"/>
                  </a:cubicBezTo>
                  <a:close/>
                  <a:moveTo>
                    <a:pt x="325" y="13"/>
                  </a:moveTo>
                  <a:cubicBezTo>
                    <a:pt x="326" y="14"/>
                    <a:pt x="327" y="15"/>
                    <a:pt x="328" y="16"/>
                  </a:cubicBezTo>
                  <a:cubicBezTo>
                    <a:pt x="330" y="19"/>
                    <a:pt x="332" y="22"/>
                    <a:pt x="335" y="25"/>
                  </a:cubicBezTo>
                  <a:cubicBezTo>
                    <a:pt x="340" y="31"/>
                    <a:pt x="345" y="36"/>
                    <a:pt x="345" y="36"/>
                  </a:cubicBezTo>
                  <a:cubicBezTo>
                    <a:pt x="345" y="36"/>
                    <a:pt x="345" y="37"/>
                    <a:pt x="347" y="38"/>
                  </a:cubicBezTo>
                  <a:cubicBezTo>
                    <a:pt x="343" y="38"/>
                    <a:pt x="340" y="39"/>
                    <a:pt x="337" y="39"/>
                  </a:cubicBezTo>
                  <a:cubicBezTo>
                    <a:pt x="337" y="38"/>
                    <a:pt x="337" y="37"/>
                    <a:pt x="337" y="36"/>
                  </a:cubicBezTo>
                  <a:cubicBezTo>
                    <a:pt x="336" y="33"/>
                    <a:pt x="334" y="29"/>
                    <a:pt x="334" y="29"/>
                  </a:cubicBezTo>
                  <a:cubicBezTo>
                    <a:pt x="334" y="29"/>
                    <a:pt x="329" y="24"/>
                    <a:pt x="325" y="19"/>
                  </a:cubicBezTo>
                  <a:cubicBezTo>
                    <a:pt x="324" y="17"/>
                    <a:pt x="322" y="16"/>
                    <a:pt x="321" y="14"/>
                  </a:cubicBezTo>
                  <a:cubicBezTo>
                    <a:pt x="323" y="14"/>
                    <a:pt x="324" y="14"/>
                    <a:pt x="325" y="13"/>
                  </a:cubicBezTo>
                  <a:close/>
                  <a:moveTo>
                    <a:pt x="313" y="15"/>
                  </a:moveTo>
                  <a:cubicBezTo>
                    <a:pt x="313" y="15"/>
                    <a:pt x="314" y="16"/>
                    <a:pt x="314" y="17"/>
                  </a:cubicBezTo>
                  <a:cubicBezTo>
                    <a:pt x="316" y="19"/>
                    <a:pt x="318" y="21"/>
                    <a:pt x="320" y="24"/>
                  </a:cubicBezTo>
                  <a:cubicBezTo>
                    <a:pt x="324" y="29"/>
                    <a:pt x="328" y="33"/>
                    <a:pt x="328" y="33"/>
                  </a:cubicBezTo>
                  <a:cubicBezTo>
                    <a:pt x="328" y="33"/>
                    <a:pt x="329" y="35"/>
                    <a:pt x="331" y="36"/>
                  </a:cubicBezTo>
                  <a:cubicBezTo>
                    <a:pt x="332" y="37"/>
                    <a:pt x="333" y="39"/>
                    <a:pt x="333" y="38"/>
                  </a:cubicBezTo>
                  <a:cubicBezTo>
                    <a:pt x="334" y="39"/>
                    <a:pt x="334" y="39"/>
                    <a:pt x="334" y="39"/>
                  </a:cubicBezTo>
                  <a:cubicBezTo>
                    <a:pt x="330" y="39"/>
                    <a:pt x="325" y="40"/>
                    <a:pt x="321" y="40"/>
                  </a:cubicBezTo>
                  <a:cubicBezTo>
                    <a:pt x="321" y="40"/>
                    <a:pt x="321" y="39"/>
                    <a:pt x="321" y="39"/>
                  </a:cubicBezTo>
                  <a:cubicBezTo>
                    <a:pt x="319" y="36"/>
                    <a:pt x="317" y="32"/>
                    <a:pt x="317" y="32"/>
                  </a:cubicBezTo>
                  <a:cubicBezTo>
                    <a:pt x="317" y="32"/>
                    <a:pt x="312" y="27"/>
                    <a:pt x="308" y="22"/>
                  </a:cubicBezTo>
                  <a:cubicBezTo>
                    <a:pt x="307" y="20"/>
                    <a:pt x="305" y="18"/>
                    <a:pt x="304" y="16"/>
                  </a:cubicBezTo>
                  <a:cubicBezTo>
                    <a:pt x="307" y="16"/>
                    <a:pt x="310" y="15"/>
                    <a:pt x="313" y="15"/>
                  </a:cubicBezTo>
                  <a:close/>
                  <a:moveTo>
                    <a:pt x="296" y="17"/>
                  </a:moveTo>
                  <a:cubicBezTo>
                    <a:pt x="296" y="17"/>
                    <a:pt x="297" y="18"/>
                    <a:pt x="297" y="18"/>
                  </a:cubicBezTo>
                  <a:cubicBezTo>
                    <a:pt x="298" y="20"/>
                    <a:pt x="300" y="23"/>
                    <a:pt x="302" y="26"/>
                  </a:cubicBezTo>
                  <a:cubicBezTo>
                    <a:pt x="305" y="29"/>
                    <a:pt x="307" y="31"/>
                    <a:pt x="309" y="33"/>
                  </a:cubicBezTo>
                  <a:cubicBezTo>
                    <a:pt x="310" y="35"/>
                    <a:pt x="311" y="37"/>
                    <a:pt x="311" y="37"/>
                  </a:cubicBezTo>
                  <a:cubicBezTo>
                    <a:pt x="311" y="37"/>
                    <a:pt x="314" y="39"/>
                    <a:pt x="316" y="40"/>
                  </a:cubicBezTo>
                  <a:cubicBezTo>
                    <a:pt x="314" y="41"/>
                    <a:pt x="312" y="41"/>
                    <a:pt x="311" y="41"/>
                  </a:cubicBezTo>
                  <a:cubicBezTo>
                    <a:pt x="309" y="38"/>
                    <a:pt x="307" y="34"/>
                    <a:pt x="307" y="34"/>
                  </a:cubicBezTo>
                  <a:cubicBezTo>
                    <a:pt x="307" y="34"/>
                    <a:pt x="303" y="28"/>
                    <a:pt x="298" y="23"/>
                  </a:cubicBezTo>
                  <a:cubicBezTo>
                    <a:pt x="296" y="21"/>
                    <a:pt x="294" y="19"/>
                    <a:pt x="293" y="17"/>
                  </a:cubicBezTo>
                  <a:cubicBezTo>
                    <a:pt x="294" y="17"/>
                    <a:pt x="295" y="17"/>
                    <a:pt x="296" y="17"/>
                  </a:cubicBezTo>
                  <a:close/>
                  <a:moveTo>
                    <a:pt x="283" y="18"/>
                  </a:moveTo>
                  <a:cubicBezTo>
                    <a:pt x="284" y="19"/>
                    <a:pt x="285" y="20"/>
                    <a:pt x="286" y="21"/>
                  </a:cubicBezTo>
                  <a:cubicBezTo>
                    <a:pt x="288" y="23"/>
                    <a:pt x="290" y="25"/>
                    <a:pt x="293" y="28"/>
                  </a:cubicBezTo>
                  <a:cubicBezTo>
                    <a:pt x="297" y="33"/>
                    <a:pt x="302" y="38"/>
                    <a:pt x="302" y="38"/>
                  </a:cubicBezTo>
                  <a:cubicBezTo>
                    <a:pt x="302" y="38"/>
                    <a:pt x="303" y="40"/>
                    <a:pt x="305" y="41"/>
                  </a:cubicBezTo>
                  <a:cubicBezTo>
                    <a:pt x="303" y="41"/>
                    <a:pt x="301" y="42"/>
                    <a:pt x="299" y="42"/>
                  </a:cubicBezTo>
                  <a:cubicBezTo>
                    <a:pt x="298" y="39"/>
                    <a:pt x="296" y="36"/>
                    <a:pt x="296" y="36"/>
                  </a:cubicBezTo>
                  <a:cubicBezTo>
                    <a:pt x="296" y="36"/>
                    <a:pt x="292" y="30"/>
                    <a:pt x="287" y="24"/>
                  </a:cubicBezTo>
                  <a:cubicBezTo>
                    <a:pt x="285" y="22"/>
                    <a:pt x="283" y="20"/>
                    <a:pt x="282" y="19"/>
                  </a:cubicBezTo>
                  <a:cubicBezTo>
                    <a:pt x="282" y="18"/>
                    <a:pt x="283" y="18"/>
                    <a:pt x="283" y="18"/>
                  </a:cubicBezTo>
                  <a:close/>
                  <a:moveTo>
                    <a:pt x="273" y="19"/>
                  </a:moveTo>
                  <a:cubicBezTo>
                    <a:pt x="273" y="20"/>
                    <a:pt x="274" y="21"/>
                    <a:pt x="275" y="22"/>
                  </a:cubicBezTo>
                  <a:cubicBezTo>
                    <a:pt x="277" y="24"/>
                    <a:pt x="279" y="26"/>
                    <a:pt x="281" y="29"/>
                  </a:cubicBezTo>
                  <a:cubicBezTo>
                    <a:pt x="286" y="34"/>
                    <a:pt x="290" y="40"/>
                    <a:pt x="290" y="40"/>
                  </a:cubicBezTo>
                  <a:cubicBezTo>
                    <a:pt x="290" y="40"/>
                    <a:pt x="291" y="41"/>
                    <a:pt x="293" y="42"/>
                  </a:cubicBezTo>
                  <a:cubicBezTo>
                    <a:pt x="290" y="42"/>
                    <a:pt x="287" y="43"/>
                    <a:pt x="285" y="43"/>
                  </a:cubicBezTo>
                  <a:cubicBezTo>
                    <a:pt x="283" y="40"/>
                    <a:pt x="281" y="35"/>
                    <a:pt x="281" y="35"/>
                  </a:cubicBezTo>
                  <a:cubicBezTo>
                    <a:pt x="277" y="30"/>
                    <a:pt x="273" y="25"/>
                    <a:pt x="269" y="20"/>
                  </a:cubicBezTo>
                  <a:cubicBezTo>
                    <a:pt x="270" y="20"/>
                    <a:pt x="271" y="19"/>
                    <a:pt x="273" y="19"/>
                  </a:cubicBezTo>
                  <a:close/>
                  <a:moveTo>
                    <a:pt x="260" y="20"/>
                  </a:moveTo>
                  <a:cubicBezTo>
                    <a:pt x="265" y="26"/>
                    <a:pt x="270" y="33"/>
                    <a:pt x="275" y="39"/>
                  </a:cubicBezTo>
                  <a:cubicBezTo>
                    <a:pt x="275" y="39"/>
                    <a:pt x="277" y="41"/>
                    <a:pt x="278" y="42"/>
                  </a:cubicBezTo>
                  <a:cubicBezTo>
                    <a:pt x="279" y="43"/>
                    <a:pt x="279" y="43"/>
                    <a:pt x="279" y="43"/>
                  </a:cubicBezTo>
                  <a:cubicBezTo>
                    <a:pt x="276" y="43"/>
                    <a:pt x="272" y="44"/>
                    <a:pt x="269" y="44"/>
                  </a:cubicBezTo>
                  <a:cubicBezTo>
                    <a:pt x="269" y="43"/>
                    <a:pt x="268" y="43"/>
                    <a:pt x="268" y="42"/>
                  </a:cubicBezTo>
                  <a:cubicBezTo>
                    <a:pt x="266" y="39"/>
                    <a:pt x="264" y="36"/>
                    <a:pt x="264" y="36"/>
                  </a:cubicBezTo>
                  <a:cubicBezTo>
                    <a:pt x="264" y="36"/>
                    <a:pt x="263" y="34"/>
                    <a:pt x="262" y="33"/>
                  </a:cubicBezTo>
                  <a:cubicBezTo>
                    <a:pt x="260" y="31"/>
                    <a:pt x="258" y="28"/>
                    <a:pt x="257" y="26"/>
                  </a:cubicBezTo>
                  <a:cubicBezTo>
                    <a:pt x="255" y="24"/>
                    <a:pt x="254" y="22"/>
                    <a:pt x="253" y="21"/>
                  </a:cubicBezTo>
                  <a:cubicBezTo>
                    <a:pt x="255" y="21"/>
                    <a:pt x="257" y="21"/>
                    <a:pt x="260" y="20"/>
                  </a:cubicBezTo>
                  <a:close/>
                  <a:moveTo>
                    <a:pt x="244" y="22"/>
                  </a:moveTo>
                  <a:cubicBezTo>
                    <a:pt x="245" y="22"/>
                    <a:pt x="245" y="22"/>
                    <a:pt x="246" y="23"/>
                  </a:cubicBezTo>
                  <a:cubicBezTo>
                    <a:pt x="247" y="25"/>
                    <a:pt x="249" y="27"/>
                    <a:pt x="251" y="30"/>
                  </a:cubicBezTo>
                  <a:cubicBezTo>
                    <a:pt x="253" y="32"/>
                    <a:pt x="255" y="35"/>
                    <a:pt x="256" y="37"/>
                  </a:cubicBezTo>
                  <a:cubicBezTo>
                    <a:pt x="258" y="39"/>
                    <a:pt x="259" y="40"/>
                    <a:pt x="259" y="40"/>
                  </a:cubicBezTo>
                  <a:cubicBezTo>
                    <a:pt x="259" y="40"/>
                    <a:pt x="260" y="41"/>
                    <a:pt x="262" y="42"/>
                  </a:cubicBezTo>
                  <a:cubicBezTo>
                    <a:pt x="263" y="43"/>
                    <a:pt x="264" y="44"/>
                    <a:pt x="265" y="44"/>
                  </a:cubicBezTo>
                  <a:cubicBezTo>
                    <a:pt x="261" y="44"/>
                    <a:pt x="257" y="45"/>
                    <a:pt x="253" y="45"/>
                  </a:cubicBezTo>
                  <a:cubicBezTo>
                    <a:pt x="252" y="42"/>
                    <a:pt x="250" y="39"/>
                    <a:pt x="250" y="39"/>
                  </a:cubicBezTo>
                  <a:cubicBezTo>
                    <a:pt x="250" y="39"/>
                    <a:pt x="245" y="34"/>
                    <a:pt x="241" y="29"/>
                  </a:cubicBezTo>
                  <a:cubicBezTo>
                    <a:pt x="239" y="26"/>
                    <a:pt x="237" y="24"/>
                    <a:pt x="235" y="22"/>
                  </a:cubicBezTo>
                  <a:cubicBezTo>
                    <a:pt x="238" y="22"/>
                    <a:pt x="241" y="22"/>
                    <a:pt x="244" y="22"/>
                  </a:cubicBezTo>
                  <a:close/>
                  <a:moveTo>
                    <a:pt x="227" y="23"/>
                  </a:moveTo>
                  <a:cubicBezTo>
                    <a:pt x="228" y="24"/>
                    <a:pt x="228" y="25"/>
                    <a:pt x="229" y="26"/>
                  </a:cubicBezTo>
                  <a:cubicBezTo>
                    <a:pt x="231" y="28"/>
                    <a:pt x="233" y="31"/>
                    <a:pt x="235" y="33"/>
                  </a:cubicBezTo>
                  <a:cubicBezTo>
                    <a:pt x="240" y="39"/>
                    <a:pt x="244" y="44"/>
                    <a:pt x="244" y="44"/>
                  </a:cubicBezTo>
                  <a:cubicBezTo>
                    <a:pt x="244" y="44"/>
                    <a:pt x="245" y="44"/>
                    <a:pt x="247" y="45"/>
                  </a:cubicBezTo>
                  <a:cubicBezTo>
                    <a:pt x="246" y="45"/>
                    <a:pt x="246" y="45"/>
                    <a:pt x="245" y="45"/>
                  </a:cubicBezTo>
                  <a:cubicBezTo>
                    <a:pt x="243" y="46"/>
                    <a:pt x="241" y="46"/>
                    <a:pt x="238" y="46"/>
                  </a:cubicBezTo>
                  <a:cubicBezTo>
                    <a:pt x="238" y="46"/>
                    <a:pt x="238" y="46"/>
                    <a:pt x="238" y="46"/>
                  </a:cubicBezTo>
                  <a:cubicBezTo>
                    <a:pt x="238" y="43"/>
                    <a:pt x="236" y="39"/>
                    <a:pt x="236" y="39"/>
                  </a:cubicBezTo>
                  <a:cubicBezTo>
                    <a:pt x="236" y="39"/>
                    <a:pt x="232" y="35"/>
                    <a:pt x="228" y="30"/>
                  </a:cubicBezTo>
                  <a:cubicBezTo>
                    <a:pt x="227" y="28"/>
                    <a:pt x="225" y="25"/>
                    <a:pt x="224" y="23"/>
                  </a:cubicBezTo>
                  <a:cubicBezTo>
                    <a:pt x="224" y="23"/>
                    <a:pt x="224" y="23"/>
                    <a:pt x="224" y="23"/>
                  </a:cubicBezTo>
                  <a:cubicBezTo>
                    <a:pt x="225" y="23"/>
                    <a:pt x="226" y="23"/>
                    <a:pt x="227" y="23"/>
                  </a:cubicBezTo>
                  <a:close/>
                  <a:moveTo>
                    <a:pt x="216" y="24"/>
                  </a:moveTo>
                  <a:cubicBezTo>
                    <a:pt x="216" y="24"/>
                    <a:pt x="217" y="26"/>
                    <a:pt x="218" y="27"/>
                  </a:cubicBezTo>
                  <a:cubicBezTo>
                    <a:pt x="219" y="29"/>
                    <a:pt x="221" y="32"/>
                    <a:pt x="223" y="34"/>
                  </a:cubicBezTo>
                  <a:cubicBezTo>
                    <a:pt x="226" y="39"/>
                    <a:pt x="230" y="43"/>
                    <a:pt x="230" y="43"/>
                  </a:cubicBezTo>
                  <a:cubicBezTo>
                    <a:pt x="230" y="43"/>
                    <a:pt x="231" y="45"/>
                    <a:pt x="233" y="46"/>
                  </a:cubicBezTo>
                  <a:cubicBezTo>
                    <a:pt x="233" y="46"/>
                    <a:pt x="233" y="46"/>
                    <a:pt x="233" y="46"/>
                  </a:cubicBezTo>
                  <a:cubicBezTo>
                    <a:pt x="231" y="47"/>
                    <a:pt x="228" y="47"/>
                    <a:pt x="225" y="47"/>
                  </a:cubicBezTo>
                  <a:cubicBezTo>
                    <a:pt x="225" y="44"/>
                    <a:pt x="224" y="40"/>
                    <a:pt x="224" y="40"/>
                  </a:cubicBezTo>
                  <a:cubicBezTo>
                    <a:pt x="224" y="40"/>
                    <a:pt x="220" y="35"/>
                    <a:pt x="217" y="30"/>
                  </a:cubicBezTo>
                  <a:cubicBezTo>
                    <a:pt x="215" y="28"/>
                    <a:pt x="214" y="26"/>
                    <a:pt x="212" y="24"/>
                  </a:cubicBezTo>
                  <a:cubicBezTo>
                    <a:pt x="213" y="24"/>
                    <a:pt x="215" y="24"/>
                    <a:pt x="216" y="24"/>
                  </a:cubicBezTo>
                  <a:close/>
                  <a:moveTo>
                    <a:pt x="201" y="25"/>
                  </a:moveTo>
                  <a:cubicBezTo>
                    <a:pt x="202" y="25"/>
                    <a:pt x="203" y="25"/>
                    <a:pt x="203" y="25"/>
                  </a:cubicBezTo>
                  <a:cubicBezTo>
                    <a:pt x="203" y="25"/>
                    <a:pt x="203" y="25"/>
                    <a:pt x="203" y="25"/>
                  </a:cubicBezTo>
                  <a:cubicBezTo>
                    <a:pt x="203" y="25"/>
                    <a:pt x="204" y="26"/>
                    <a:pt x="206" y="27"/>
                  </a:cubicBezTo>
                  <a:cubicBezTo>
                    <a:pt x="207" y="29"/>
                    <a:pt x="209" y="31"/>
                    <a:pt x="211" y="34"/>
                  </a:cubicBezTo>
                  <a:cubicBezTo>
                    <a:pt x="214" y="38"/>
                    <a:pt x="217" y="44"/>
                    <a:pt x="217" y="44"/>
                  </a:cubicBezTo>
                  <a:cubicBezTo>
                    <a:pt x="217" y="44"/>
                    <a:pt x="218" y="45"/>
                    <a:pt x="220" y="46"/>
                  </a:cubicBezTo>
                  <a:cubicBezTo>
                    <a:pt x="220" y="47"/>
                    <a:pt x="220" y="47"/>
                    <a:pt x="220" y="47"/>
                  </a:cubicBezTo>
                  <a:cubicBezTo>
                    <a:pt x="217" y="48"/>
                    <a:pt x="214" y="48"/>
                    <a:pt x="212" y="48"/>
                  </a:cubicBezTo>
                  <a:cubicBezTo>
                    <a:pt x="211" y="45"/>
                    <a:pt x="209" y="43"/>
                    <a:pt x="209" y="43"/>
                  </a:cubicBezTo>
                  <a:cubicBezTo>
                    <a:pt x="209" y="43"/>
                    <a:pt x="205" y="37"/>
                    <a:pt x="201" y="32"/>
                  </a:cubicBezTo>
                  <a:cubicBezTo>
                    <a:pt x="200" y="29"/>
                    <a:pt x="198" y="27"/>
                    <a:pt x="197" y="25"/>
                  </a:cubicBezTo>
                  <a:lnTo>
                    <a:pt x="201" y="25"/>
                  </a:lnTo>
                  <a:close/>
                  <a:moveTo>
                    <a:pt x="188" y="26"/>
                  </a:moveTo>
                  <a:cubicBezTo>
                    <a:pt x="189" y="26"/>
                    <a:pt x="189" y="27"/>
                    <a:pt x="190" y="28"/>
                  </a:cubicBezTo>
                  <a:cubicBezTo>
                    <a:pt x="191" y="30"/>
                    <a:pt x="193" y="33"/>
                    <a:pt x="195" y="36"/>
                  </a:cubicBezTo>
                  <a:cubicBezTo>
                    <a:pt x="199" y="41"/>
                    <a:pt x="203" y="47"/>
                    <a:pt x="203" y="47"/>
                  </a:cubicBezTo>
                  <a:cubicBezTo>
                    <a:pt x="203" y="47"/>
                    <a:pt x="204" y="48"/>
                    <a:pt x="205" y="49"/>
                  </a:cubicBezTo>
                  <a:cubicBezTo>
                    <a:pt x="202" y="49"/>
                    <a:pt x="198" y="49"/>
                    <a:pt x="195" y="50"/>
                  </a:cubicBezTo>
                  <a:cubicBezTo>
                    <a:pt x="194" y="47"/>
                    <a:pt x="192" y="43"/>
                    <a:pt x="192" y="43"/>
                  </a:cubicBezTo>
                  <a:cubicBezTo>
                    <a:pt x="192" y="43"/>
                    <a:pt x="191" y="42"/>
                    <a:pt x="190" y="40"/>
                  </a:cubicBezTo>
                  <a:cubicBezTo>
                    <a:pt x="188" y="38"/>
                    <a:pt x="186" y="36"/>
                    <a:pt x="184" y="33"/>
                  </a:cubicBezTo>
                  <a:cubicBezTo>
                    <a:pt x="183" y="31"/>
                    <a:pt x="181" y="29"/>
                    <a:pt x="180" y="27"/>
                  </a:cubicBezTo>
                  <a:lnTo>
                    <a:pt x="188" y="26"/>
                  </a:lnTo>
                  <a:close/>
                  <a:moveTo>
                    <a:pt x="172" y="27"/>
                  </a:moveTo>
                  <a:cubicBezTo>
                    <a:pt x="173" y="28"/>
                    <a:pt x="173" y="29"/>
                    <a:pt x="173" y="30"/>
                  </a:cubicBezTo>
                  <a:cubicBezTo>
                    <a:pt x="175" y="32"/>
                    <a:pt x="177" y="35"/>
                    <a:pt x="178" y="37"/>
                  </a:cubicBezTo>
                  <a:cubicBezTo>
                    <a:pt x="180" y="40"/>
                    <a:pt x="182" y="43"/>
                    <a:pt x="184" y="44"/>
                  </a:cubicBezTo>
                  <a:cubicBezTo>
                    <a:pt x="186" y="46"/>
                    <a:pt x="187" y="47"/>
                    <a:pt x="187" y="47"/>
                  </a:cubicBezTo>
                  <a:cubicBezTo>
                    <a:pt x="187" y="47"/>
                    <a:pt x="188" y="49"/>
                    <a:pt x="189" y="50"/>
                  </a:cubicBezTo>
                  <a:cubicBezTo>
                    <a:pt x="189" y="50"/>
                    <a:pt x="189" y="50"/>
                    <a:pt x="189" y="50"/>
                  </a:cubicBezTo>
                  <a:cubicBezTo>
                    <a:pt x="186" y="50"/>
                    <a:pt x="183" y="51"/>
                    <a:pt x="179" y="51"/>
                  </a:cubicBezTo>
                  <a:cubicBezTo>
                    <a:pt x="179" y="48"/>
                    <a:pt x="177" y="45"/>
                    <a:pt x="177" y="45"/>
                  </a:cubicBezTo>
                  <a:cubicBezTo>
                    <a:pt x="177" y="45"/>
                    <a:pt x="174" y="40"/>
                    <a:pt x="170" y="35"/>
                  </a:cubicBezTo>
                  <a:cubicBezTo>
                    <a:pt x="168" y="32"/>
                    <a:pt x="166" y="30"/>
                    <a:pt x="165" y="28"/>
                  </a:cubicBezTo>
                  <a:cubicBezTo>
                    <a:pt x="167" y="28"/>
                    <a:pt x="170" y="27"/>
                    <a:pt x="172" y="27"/>
                  </a:cubicBezTo>
                  <a:close/>
                  <a:moveTo>
                    <a:pt x="156" y="29"/>
                  </a:moveTo>
                  <a:cubicBezTo>
                    <a:pt x="156" y="29"/>
                    <a:pt x="156" y="28"/>
                    <a:pt x="156" y="28"/>
                  </a:cubicBezTo>
                  <a:cubicBezTo>
                    <a:pt x="157" y="29"/>
                    <a:pt x="161" y="34"/>
                    <a:pt x="164" y="39"/>
                  </a:cubicBezTo>
                  <a:cubicBezTo>
                    <a:pt x="168" y="44"/>
                    <a:pt x="171" y="49"/>
                    <a:pt x="171" y="49"/>
                  </a:cubicBezTo>
                  <a:cubicBezTo>
                    <a:pt x="171" y="49"/>
                    <a:pt x="172" y="50"/>
                    <a:pt x="174" y="51"/>
                  </a:cubicBezTo>
                  <a:cubicBezTo>
                    <a:pt x="170" y="52"/>
                    <a:pt x="167" y="52"/>
                    <a:pt x="164" y="52"/>
                  </a:cubicBezTo>
                  <a:cubicBezTo>
                    <a:pt x="163" y="49"/>
                    <a:pt x="162" y="46"/>
                    <a:pt x="162" y="46"/>
                  </a:cubicBezTo>
                  <a:cubicBezTo>
                    <a:pt x="162" y="46"/>
                    <a:pt x="158" y="40"/>
                    <a:pt x="155" y="35"/>
                  </a:cubicBezTo>
                  <a:cubicBezTo>
                    <a:pt x="154" y="33"/>
                    <a:pt x="152" y="31"/>
                    <a:pt x="151" y="29"/>
                  </a:cubicBezTo>
                  <a:cubicBezTo>
                    <a:pt x="153" y="29"/>
                    <a:pt x="154" y="29"/>
                    <a:pt x="156" y="29"/>
                  </a:cubicBezTo>
                  <a:close/>
                  <a:moveTo>
                    <a:pt x="143" y="29"/>
                  </a:moveTo>
                  <a:cubicBezTo>
                    <a:pt x="143" y="30"/>
                    <a:pt x="144" y="31"/>
                    <a:pt x="144" y="31"/>
                  </a:cubicBezTo>
                  <a:cubicBezTo>
                    <a:pt x="146" y="33"/>
                    <a:pt x="147" y="36"/>
                    <a:pt x="149" y="38"/>
                  </a:cubicBezTo>
                  <a:cubicBezTo>
                    <a:pt x="152" y="44"/>
                    <a:pt x="156" y="49"/>
                    <a:pt x="156" y="49"/>
                  </a:cubicBezTo>
                  <a:cubicBezTo>
                    <a:pt x="156" y="49"/>
                    <a:pt x="157" y="50"/>
                    <a:pt x="158" y="52"/>
                  </a:cubicBezTo>
                  <a:cubicBezTo>
                    <a:pt x="158" y="52"/>
                    <a:pt x="159" y="52"/>
                    <a:pt x="159" y="53"/>
                  </a:cubicBezTo>
                  <a:cubicBezTo>
                    <a:pt x="155" y="53"/>
                    <a:pt x="152" y="53"/>
                    <a:pt x="148" y="53"/>
                  </a:cubicBezTo>
                  <a:cubicBezTo>
                    <a:pt x="148" y="53"/>
                    <a:pt x="148" y="52"/>
                    <a:pt x="148" y="51"/>
                  </a:cubicBezTo>
                  <a:cubicBezTo>
                    <a:pt x="147" y="48"/>
                    <a:pt x="145" y="44"/>
                    <a:pt x="145" y="44"/>
                  </a:cubicBezTo>
                  <a:cubicBezTo>
                    <a:pt x="145" y="44"/>
                    <a:pt x="145" y="43"/>
                    <a:pt x="143" y="41"/>
                  </a:cubicBezTo>
                  <a:cubicBezTo>
                    <a:pt x="142" y="39"/>
                    <a:pt x="140" y="36"/>
                    <a:pt x="138" y="34"/>
                  </a:cubicBezTo>
                  <a:cubicBezTo>
                    <a:pt x="137" y="32"/>
                    <a:pt x="136" y="31"/>
                    <a:pt x="135" y="30"/>
                  </a:cubicBezTo>
                  <a:cubicBezTo>
                    <a:pt x="138" y="30"/>
                    <a:pt x="140" y="30"/>
                    <a:pt x="143" y="29"/>
                  </a:cubicBezTo>
                  <a:close/>
                  <a:moveTo>
                    <a:pt x="126" y="31"/>
                  </a:moveTo>
                  <a:cubicBezTo>
                    <a:pt x="127" y="31"/>
                    <a:pt x="127" y="31"/>
                    <a:pt x="128" y="32"/>
                  </a:cubicBezTo>
                  <a:cubicBezTo>
                    <a:pt x="129" y="33"/>
                    <a:pt x="131" y="35"/>
                    <a:pt x="133" y="38"/>
                  </a:cubicBezTo>
                  <a:cubicBezTo>
                    <a:pt x="134" y="40"/>
                    <a:pt x="136" y="43"/>
                    <a:pt x="137" y="45"/>
                  </a:cubicBezTo>
                  <a:cubicBezTo>
                    <a:pt x="139" y="47"/>
                    <a:pt x="139" y="48"/>
                    <a:pt x="139" y="48"/>
                  </a:cubicBezTo>
                  <a:cubicBezTo>
                    <a:pt x="139" y="48"/>
                    <a:pt x="141" y="49"/>
                    <a:pt x="142" y="51"/>
                  </a:cubicBezTo>
                  <a:cubicBezTo>
                    <a:pt x="143" y="52"/>
                    <a:pt x="145" y="53"/>
                    <a:pt x="145" y="53"/>
                  </a:cubicBezTo>
                  <a:cubicBezTo>
                    <a:pt x="145" y="53"/>
                    <a:pt x="145" y="53"/>
                    <a:pt x="145" y="53"/>
                  </a:cubicBezTo>
                  <a:cubicBezTo>
                    <a:pt x="141" y="54"/>
                    <a:pt x="137" y="54"/>
                    <a:pt x="133" y="54"/>
                  </a:cubicBezTo>
                  <a:cubicBezTo>
                    <a:pt x="133" y="54"/>
                    <a:pt x="132" y="53"/>
                    <a:pt x="132" y="53"/>
                  </a:cubicBezTo>
                  <a:cubicBezTo>
                    <a:pt x="132" y="50"/>
                    <a:pt x="130" y="46"/>
                    <a:pt x="130" y="46"/>
                  </a:cubicBezTo>
                  <a:cubicBezTo>
                    <a:pt x="130" y="46"/>
                    <a:pt x="126" y="41"/>
                    <a:pt x="123" y="36"/>
                  </a:cubicBezTo>
                  <a:cubicBezTo>
                    <a:pt x="122" y="34"/>
                    <a:pt x="121" y="32"/>
                    <a:pt x="120" y="31"/>
                  </a:cubicBezTo>
                  <a:cubicBezTo>
                    <a:pt x="122" y="31"/>
                    <a:pt x="124" y="31"/>
                    <a:pt x="126" y="31"/>
                  </a:cubicBezTo>
                  <a:close/>
                  <a:moveTo>
                    <a:pt x="111" y="32"/>
                  </a:moveTo>
                  <a:cubicBezTo>
                    <a:pt x="111" y="32"/>
                    <a:pt x="111" y="32"/>
                    <a:pt x="111" y="32"/>
                  </a:cubicBezTo>
                  <a:cubicBezTo>
                    <a:pt x="112" y="32"/>
                    <a:pt x="112" y="32"/>
                    <a:pt x="112" y="33"/>
                  </a:cubicBezTo>
                  <a:cubicBezTo>
                    <a:pt x="113" y="35"/>
                    <a:pt x="115" y="37"/>
                    <a:pt x="117" y="40"/>
                  </a:cubicBezTo>
                  <a:cubicBezTo>
                    <a:pt x="120" y="45"/>
                    <a:pt x="124" y="50"/>
                    <a:pt x="124" y="50"/>
                  </a:cubicBezTo>
                  <a:cubicBezTo>
                    <a:pt x="124" y="50"/>
                    <a:pt x="127" y="53"/>
                    <a:pt x="129" y="54"/>
                  </a:cubicBezTo>
                  <a:cubicBezTo>
                    <a:pt x="125" y="55"/>
                    <a:pt x="122" y="55"/>
                    <a:pt x="119" y="55"/>
                  </a:cubicBezTo>
                  <a:cubicBezTo>
                    <a:pt x="119" y="55"/>
                    <a:pt x="119" y="54"/>
                    <a:pt x="118" y="53"/>
                  </a:cubicBezTo>
                  <a:cubicBezTo>
                    <a:pt x="118" y="50"/>
                    <a:pt x="116" y="47"/>
                    <a:pt x="116" y="47"/>
                  </a:cubicBezTo>
                  <a:cubicBezTo>
                    <a:pt x="116" y="47"/>
                    <a:pt x="113" y="42"/>
                    <a:pt x="109" y="37"/>
                  </a:cubicBezTo>
                  <a:cubicBezTo>
                    <a:pt x="108" y="35"/>
                    <a:pt x="107" y="34"/>
                    <a:pt x="106" y="32"/>
                  </a:cubicBezTo>
                  <a:cubicBezTo>
                    <a:pt x="108" y="32"/>
                    <a:pt x="109" y="32"/>
                    <a:pt x="111" y="32"/>
                  </a:cubicBezTo>
                  <a:close/>
                  <a:moveTo>
                    <a:pt x="98" y="33"/>
                  </a:moveTo>
                  <a:cubicBezTo>
                    <a:pt x="98" y="33"/>
                    <a:pt x="99" y="33"/>
                    <a:pt x="99" y="33"/>
                  </a:cubicBezTo>
                  <a:cubicBezTo>
                    <a:pt x="100" y="35"/>
                    <a:pt x="102" y="38"/>
                    <a:pt x="103" y="40"/>
                  </a:cubicBezTo>
                  <a:cubicBezTo>
                    <a:pt x="107" y="46"/>
                    <a:pt x="110" y="50"/>
                    <a:pt x="110" y="50"/>
                  </a:cubicBezTo>
                  <a:cubicBezTo>
                    <a:pt x="110" y="50"/>
                    <a:pt x="111" y="52"/>
                    <a:pt x="113" y="53"/>
                  </a:cubicBezTo>
                  <a:cubicBezTo>
                    <a:pt x="114" y="54"/>
                    <a:pt x="115" y="55"/>
                    <a:pt x="115" y="55"/>
                  </a:cubicBezTo>
                  <a:cubicBezTo>
                    <a:pt x="113" y="55"/>
                    <a:pt x="111" y="56"/>
                    <a:pt x="108" y="56"/>
                  </a:cubicBezTo>
                  <a:cubicBezTo>
                    <a:pt x="108" y="55"/>
                    <a:pt x="108" y="55"/>
                    <a:pt x="108" y="54"/>
                  </a:cubicBezTo>
                  <a:cubicBezTo>
                    <a:pt x="108" y="51"/>
                    <a:pt x="106" y="47"/>
                    <a:pt x="106" y="47"/>
                  </a:cubicBezTo>
                  <a:cubicBezTo>
                    <a:pt x="106" y="47"/>
                    <a:pt x="103" y="43"/>
                    <a:pt x="100" y="38"/>
                  </a:cubicBezTo>
                  <a:cubicBezTo>
                    <a:pt x="99" y="36"/>
                    <a:pt x="98" y="34"/>
                    <a:pt x="97" y="33"/>
                  </a:cubicBezTo>
                  <a:cubicBezTo>
                    <a:pt x="97" y="33"/>
                    <a:pt x="98" y="33"/>
                    <a:pt x="98" y="33"/>
                  </a:cubicBezTo>
                  <a:close/>
                  <a:moveTo>
                    <a:pt x="89" y="34"/>
                  </a:moveTo>
                  <a:cubicBezTo>
                    <a:pt x="89" y="34"/>
                    <a:pt x="89" y="35"/>
                    <a:pt x="90" y="35"/>
                  </a:cubicBezTo>
                  <a:cubicBezTo>
                    <a:pt x="91" y="37"/>
                    <a:pt x="93" y="39"/>
                    <a:pt x="94" y="42"/>
                  </a:cubicBezTo>
                  <a:cubicBezTo>
                    <a:pt x="97" y="46"/>
                    <a:pt x="100" y="51"/>
                    <a:pt x="100" y="51"/>
                  </a:cubicBezTo>
                  <a:cubicBezTo>
                    <a:pt x="100" y="51"/>
                    <a:pt x="105" y="56"/>
                    <a:pt x="105" y="56"/>
                  </a:cubicBezTo>
                  <a:cubicBezTo>
                    <a:pt x="105" y="56"/>
                    <a:pt x="105" y="56"/>
                    <a:pt x="105" y="56"/>
                  </a:cubicBezTo>
                  <a:cubicBezTo>
                    <a:pt x="105" y="56"/>
                    <a:pt x="105" y="56"/>
                    <a:pt x="105" y="56"/>
                  </a:cubicBezTo>
                  <a:cubicBezTo>
                    <a:pt x="102" y="56"/>
                    <a:pt x="99" y="57"/>
                    <a:pt x="96" y="57"/>
                  </a:cubicBezTo>
                  <a:cubicBezTo>
                    <a:pt x="96" y="57"/>
                    <a:pt x="96" y="57"/>
                    <a:pt x="96" y="57"/>
                  </a:cubicBezTo>
                  <a:cubicBezTo>
                    <a:pt x="95" y="54"/>
                    <a:pt x="94" y="50"/>
                    <a:pt x="94" y="50"/>
                  </a:cubicBezTo>
                  <a:cubicBezTo>
                    <a:pt x="94" y="50"/>
                    <a:pt x="93" y="49"/>
                    <a:pt x="92" y="47"/>
                  </a:cubicBezTo>
                  <a:cubicBezTo>
                    <a:pt x="91" y="45"/>
                    <a:pt x="90" y="42"/>
                    <a:pt x="88" y="39"/>
                  </a:cubicBezTo>
                  <a:cubicBezTo>
                    <a:pt x="87" y="38"/>
                    <a:pt x="86" y="36"/>
                    <a:pt x="84" y="34"/>
                  </a:cubicBezTo>
                  <a:cubicBezTo>
                    <a:pt x="86" y="34"/>
                    <a:pt x="87" y="34"/>
                    <a:pt x="89" y="34"/>
                  </a:cubicBezTo>
                  <a:close/>
                  <a:moveTo>
                    <a:pt x="76" y="35"/>
                  </a:moveTo>
                  <a:cubicBezTo>
                    <a:pt x="76" y="36"/>
                    <a:pt x="77" y="36"/>
                    <a:pt x="77" y="37"/>
                  </a:cubicBezTo>
                  <a:cubicBezTo>
                    <a:pt x="79" y="38"/>
                    <a:pt x="80" y="41"/>
                    <a:pt x="82" y="43"/>
                  </a:cubicBezTo>
                  <a:cubicBezTo>
                    <a:pt x="83" y="46"/>
                    <a:pt x="85" y="48"/>
                    <a:pt x="86" y="50"/>
                  </a:cubicBezTo>
                  <a:cubicBezTo>
                    <a:pt x="87" y="52"/>
                    <a:pt x="88" y="53"/>
                    <a:pt x="88" y="53"/>
                  </a:cubicBezTo>
                  <a:cubicBezTo>
                    <a:pt x="88" y="53"/>
                    <a:pt x="90" y="56"/>
                    <a:pt x="91" y="57"/>
                  </a:cubicBezTo>
                  <a:cubicBezTo>
                    <a:pt x="90" y="57"/>
                    <a:pt x="89" y="57"/>
                    <a:pt x="87" y="57"/>
                  </a:cubicBezTo>
                  <a:cubicBezTo>
                    <a:pt x="87" y="58"/>
                    <a:pt x="86" y="58"/>
                    <a:pt x="85" y="58"/>
                  </a:cubicBezTo>
                  <a:cubicBezTo>
                    <a:pt x="85" y="55"/>
                    <a:pt x="84" y="53"/>
                    <a:pt x="84" y="53"/>
                  </a:cubicBezTo>
                  <a:cubicBezTo>
                    <a:pt x="84" y="53"/>
                    <a:pt x="81" y="47"/>
                    <a:pt x="77" y="42"/>
                  </a:cubicBezTo>
                  <a:cubicBezTo>
                    <a:pt x="75" y="40"/>
                    <a:pt x="74" y="37"/>
                    <a:pt x="72" y="36"/>
                  </a:cubicBezTo>
                  <a:cubicBezTo>
                    <a:pt x="73" y="36"/>
                    <a:pt x="75" y="35"/>
                    <a:pt x="76" y="35"/>
                  </a:cubicBezTo>
                  <a:close/>
                  <a:moveTo>
                    <a:pt x="64" y="37"/>
                  </a:moveTo>
                  <a:cubicBezTo>
                    <a:pt x="64" y="37"/>
                    <a:pt x="64" y="37"/>
                    <a:pt x="64" y="37"/>
                  </a:cubicBezTo>
                  <a:cubicBezTo>
                    <a:pt x="64" y="37"/>
                    <a:pt x="64" y="37"/>
                    <a:pt x="64" y="37"/>
                  </a:cubicBezTo>
                  <a:cubicBezTo>
                    <a:pt x="64" y="37"/>
                    <a:pt x="65" y="38"/>
                    <a:pt x="66" y="40"/>
                  </a:cubicBezTo>
                  <a:cubicBezTo>
                    <a:pt x="68" y="41"/>
                    <a:pt x="70" y="44"/>
                    <a:pt x="71" y="46"/>
                  </a:cubicBezTo>
                  <a:cubicBezTo>
                    <a:pt x="75" y="51"/>
                    <a:pt x="77" y="56"/>
                    <a:pt x="77" y="56"/>
                  </a:cubicBezTo>
                  <a:cubicBezTo>
                    <a:pt x="77" y="56"/>
                    <a:pt x="78" y="57"/>
                    <a:pt x="79" y="58"/>
                  </a:cubicBezTo>
                  <a:cubicBezTo>
                    <a:pt x="78" y="58"/>
                    <a:pt x="76" y="58"/>
                    <a:pt x="75" y="58"/>
                  </a:cubicBezTo>
                  <a:cubicBezTo>
                    <a:pt x="74" y="56"/>
                    <a:pt x="73" y="53"/>
                    <a:pt x="73" y="53"/>
                  </a:cubicBezTo>
                  <a:cubicBezTo>
                    <a:pt x="73" y="53"/>
                    <a:pt x="68" y="49"/>
                    <a:pt x="65" y="43"/>
                  </a:cubicBezTo>
                  <a:cubicBezTo>
                    <a:pt x="63" y="41"/>
                    <a:pt x="62" y="39"/>
                    <a:pt x="61" y="37"/>
                  </a:cubicBezTo>
                  <a:cubicBezTo>
                    <a:pt x="62" y="37"/>
                    <a:pt x="63" y="37"/>
                    <a:pt x="64" y="37"/>
                  </a:cubicBezTo>
                  <a:close/>
                  <a:moveTo>
                    <a:pt x="53" y="38"/>
                  </a:moveTo>
                  <a:cubicBezTo>
                    <a:pt x="53" y="39"/>
                    <a:pt x="54" y="39"/>
                    <a:pt x="54" y="40"/>
                  </a:cubicBezTo>
                  <a:cubicBezTo>
                    <a:pt x="55" y="42"/>
                    <a:pt x="57" y="45"/>
                    <a:pt x="59" y="47"/>
                  </a:cubicBezTo>
                  <a:cubicBezTo>
                    <a:pt x="63" y="53"/>
                    <a:pt x="67" y="58"/>
                    <a:pt x="67" y="58"/>
                  </a:cubicBezTo>
                  <a:cubicBezTo>
                    <a:pt x="67" y="58"/>
                    <a:pt x="67" y="58"/>
                    <a:pt x="68" y="59"/>
                  </a:cubicBezTo>
                  <a:cubicBezTo>
                    <a:pt x="66" y="59"/>
                    <a:pt x="64" y="59"/>
                    <a:pt x="62" y="59"/>
                  </a:cubicBezTo>
                  <a:cubicBezTo>
                    <a:pt x="62" y="59"/>
                    <a:pt x="62" y="58"/>
                    <a:pt x="62" y="58"/>
                  </a:cubicBezTo>
                  <a:cubicBezTo>
                    <a:pt x="62" y="55"/>
                    <a:pt x="60" y="51"/>
                    <a:pt x="60" y="51"/>
                  </a:cubicBezTo>
                  <a:cubicBezTo>
                    <a:pt x="60" y="51"/>
                    <a:pt x="60" y="50"/>
                    <a:pt x="58" y="48"/>
                  </a:cubicBezTo>
                  <a:cubicBezTo>
                    <a:pt x="57" y="47"/>
                    <a:pt x="56" y="44"/>
                    <a:pt x="54" y="42"/>
                  </a:cubicBezTo>
                  <a:cubicBezTo>
                    <a:pt x="53" y="41"/>
                    <a:pt x="52" y="39"/>
                    <a:pt x="51" y="38"/>
                  </a:cubicBezTo>
                  <a:cubicBezTo>
                    <a:pt x="52" y="38"/>
                    <a:pt x="52" y="38"/>
                    <a:pt x="53" y="38"/>
                  </a:cubicBezTo>
                  <a:close/>
                  <a:moveTo>
                    <a:pt x="41" y="39"/>
                  </a:moveTo>
                  <a:cubicBezTo>
                    <a:pt x="41" y="40"/>
                    <a:pt x="41" y="40"/>
                    <a:pt x="42" y="40"/>
                  </a:cubicBezTo>
                  <a:cubicBezTo>
                    <a:pt x="42" y="40"/>
                    <a:pt x="43" y="40"/>
                    <a:pt x="43" y="41"/>
                  </a:cubicBezTo>
                  <a:cubicBezTo>
                    <a:pt x="45" y="42"/>
                    <a:pt x="47" y="44"/>
                    <a:pt x="48" y="46"/>
                  </a:cubicBezTo>
                  <a:cubicBezTo>
                    <a:pt x="50" y="48"/>
                    <a:pt x="51" y="50"/>
                    <a:pt x="52" y="52"/>
                  </a:cubicBezTo>
                  <a:cubicBezTo>
                    <a:pt x="54" y="54"/>
                    <a:pt x="54" y="55"/>
                    <a:pt x="54" y="55"/>
                  </a:cubicBezTo>
                  <a:cubicBezTo>
                    <a:pt x="54" y="55"/>
                    <a:pt x="55" y="56"/>
                    <a:pt x="56" y="57"/>
                  </a:cubicBezTo>
                  <a:cubicBezTo>
                    <a:pt x="58" y="59"/>
                    <a:pt x="59" y="60"/>
                    <a:pt x="59" y="60"/>
                  </a:cubicBezTo>
                  <a:cubicBezTo>
                    <a:pt x="59" y="60"/>
                    <a:pt x="59" y="60"/>
                    <a:pt x="59" y="60"/>
                  </a:cubicBezTo>
                  <a:cubicBezTo>
                    <a:pt x="57" y="61"/>
                    <a:pt x="55" y="61"/>
                    <a:pt x="52" y="62"/>
                  </a:cubicBezTo>
                  <a:cubicBezTo>
                    <a:pt x="50" y="64"/>
                    <a:pt x="50" y="64"/>
                    <a:pt x="50" y="64"/>
                  </a:cubicBezTo>
                  <a:cubicBezTo>
                    <a:pt x="51" y="63"/>
                    <a:pt x="50" y="62"/>
                    <a:pt x="50" y="60"/>
                  </a:cubicBezTo>
                  <a:cubicBezTo>
                    <a:pt x="49" y="57"/>
                    <a:pt x="47" y="54"/>
                    <a:pt x="47" y="54"/>
                  </a:cubicBezTo>
                  <a:cubicBezTo>
                    <a:pt x="47" y="54"/>
                    <a:pt x="43" y="49"/>
                    <a:pt x="39" y="44"/>
                  </a:cubicBezTo>
                  <a:cubicBezTo>
                    <a:pt x="38" y="43"/>
                    <a:pt x="37" y="41"/>
                    <a:pt x="36" y="40"/>
                  </a:cubicBezTo>
                  <a:lnTo>
                    <a:pt x="41" y="39"/>
                  </a:lnTo>
                  <a:close/>
                  <a:moveTo>
                    <a:pt x="28" y="41"/>
                  </a:moveTo>
                  <a:cubicBezTo>
                    <a:pt x="29" y="43"/>
                    <a:pt x="31" y="46"/>
                    <a:pt x="33" y="48"/>
                  </a:cubicBezTo>
                  <a:cubicBezTo>
                    <a:pt x="37" y="53"/>
                    <a:pt x="41" y="58"/>
                    <a:pt x="41" y="58"/>
                  </a:cubicBezTo>
                  <a:cubicBezTo>
                    <a:pt x="41" y="58"/>
                    <a:pt x="47" y="63"/>
                    <a:pt x="47" y="63"/>
                  </a:cubicBezTo>
                  <a:cubicBezTo>
                    <a:pt x="48" y="64"/>
                    <a:pt x="49" y="64"/>
                    <a:pt x="50" y="64"/>
                  </a:cubicBezTo>
                  <a:cubicBezTo>
                    <a:pt x="48" y="65"/>
                    <a:pt x="48" y="65"/>
                    <a:pt x="48" y="65"/>
                  </a:cubicBezTo>
                  <a:cubicBezTo>
                    <a:pt x="47" y="66"/>
                    <a:pt x="46" y="67"/>
                    <a:pt x="44" y="69"/>
                  </a:cubicBezTo>
                  <a:cubicBezTo>
                    <a:pt x="44" y="69"/>
                    <a:pt x="44" y="70"/>
                    <a:pt x="44" y="70"/>
                  </a:cubicBezTo>
                  <a:cubicBezTo>
                    <a:pt x="43" y="70"/>
                    <a:pt x="43" y="69"/>
                    <a:pt x="43" y="69"/>
                  </a:cubicBezTo>
                  <a:cubicBezTo>
                    <a:pt x="41" y="66"/>
                    <a:pt x="38" y="62"/>
                    <a:pt x="36" y="59"/>
                  </a:cubicBezTo>
                  <a:cubicBezTo>
                    <a:pt x="34" y="56"/>
                    <a:pt x="33" y="54"/>
                    <a:pt x="33" y="54"/>
                  </a:cubicBezTo>
                  <a:cubicBezTo>
                    <a:pt x="29" y="49"/>
                    <a:pt x="29" y="49"/>
                    <a:pt x="29" y="49"/>
                  </a:cubicBezTo>
                  <a:cubicBezTo>
                    <a:pt x="28" y="48"/>
                    <a:pt x="28" y="48"/>
                    <a:pt x="28" y="48"/>
                  </a:cubicBezTo>
                  <a:cubicBezTo>
                    <a:pt x="27" y="46"/>
                    <a:pt x="25" y="44"/>
                    <a:pt x="24" y="42"/>
                  </a:cubicBezTo>
                  <a:cubicBezTo>
                    <a:pt x="25" y="41"/>
                    <a:pt x="27" y="41"/>
                    <a:pt x="28" y="41"/>
                  </a:cubicBezTo>
                  <a:close/>
                  <a:moveTo>
                    <a:pt x="17" y="44"/>
                  </a:moveTo>
                  <a:cubicBezTo>
                    <a:pt x="19" y="47"/>
                    <a:pt x="21" y="49"/>
                    <a:pt x="23" y="52"/>
                  </a:cubicBezTo>
                  <a:cubicBezTo>
                    <a:pt x="23" y="53"/>
                    <a:pt x="23" y="53"/>
                    <a:pt x="23" y="53"/>
                  </a:cubicBezTo>
                  <a:cubicBezTo>
                    <a:pt x="27" y="57"/>
                    <a:pt x="27" y="57"/>
                    <a:pt x="27" y="57"/>
                  </a:cubicBezTo>
                  <a:cubicBezTo>
                    <a:pt x="27" y="57"/>
                    <a:pt x="30" y="61"/>
                    <a:pt x="33" y="65"/>
                  </a:cubicBezTo>
                  <a:cubicBezTo>
                    <a:pt x="37" y="68"/>
                    <a:pt x="40" y="72"/>
                    <a:pt x="40" y="71"/>
                  </a:cubicBezTo>
                  <a:cubicBezTo>
                    <a:pt x="40" y="72"/>
                    <a:pt x="41" y="73"/>
                    <a:pt x="42" y="74"/>
                  </a:cubicBezTo>
                  <a:cubicBezTo>
                    <a:pt x="42" y="75"/>
                    <a:pt x="41" y="77"/>
                    <a:pt x="41" y="78"/>
                  </a:cubicBezTo>
                  <a:cubicBezTo>
                    <a:pt x="41" y="81"/>
                    <a:pt x="41" y="83"/>
                    <a:pt x="41" y="85"/>
                  </a:cubicBezTo>
                  <a:cubicBezTo>
                    <a:pt x="38" y="79"/>
                    <a:pt x="34" y="72"/>
                    <a:pt x="34" y="72"/>
                  </a:cubicBezTo>
                  <a:cubicBezTo>
                    <a:pt x="30" y="67"/>
                    <a:pt x="30" y="67"/>
                    <a:pt x="30" y="67"/>
                  </a:cubicBezTo>
                  <a:cubicBezTo>
                    <a:pt x="27" y="62"/>
                    <a:pt x="23" y="58"/>
                    <a:pt x="20" y="53"/>
                  </a:cubicBezTo>
                  <a:cubicBezTo>
                    <a:pt x="14" y="46"/>
                    <a:pt x="14" y="46"/>
                    <a:pt x="14" y="46"/>
                  </a:cubicBezTo>
                  <a:cubicBezTo>
                    <a:pt x="15" y="45"/>
                    <a:pt x="16" y="44"/>
                    <a:pt x="17" y="44"/>
                  </a:cubicBezTo>
                  <a:close/>
                  <a:moveTo>
                    <a:pt x="8" y="54"/>
                  </a:moveTo>
                  <a:cubicBezTo>
                    <a:pt x="8" y="53"/>
                    <a:pt x="9" y="52"/>
                    <a:pt x="9" y="51"/>
                  </a:cubicBezTo>
                  <a:cubicBezTo>
                    <a:pt x="14" y="58"/>
                    <a:pt x="14" y="58"/>
                    <a:pt x="14" y="58"/>
                  </a:cubicBezTo>
                  <a:cubicBezTo>
                    <a:pt x="18" y="62"/>
                    <a:pt x="21" y="67"/>
                    <a:pt x="24" y="71"/>
                  </a:cubicBezTo>
                  <a:cubicBezTo>
                    <a:pt x="27" y="76"/>
                    <a:pt x="27" y="76"/>
                    <a:pt x="27" y="76"/>
                  </a:cubicBezTo>
                  <a:cubicBezTo>
                    <a:pt x="27" y="76"/>
                    <a:pt x="31" y="79"/>
                    <a:pt x="34" y="83"/>
                  </a:cubicBezTo>
                  <a:cubicBezTo>
                    <a:pt x="37" y="87"/>
                    <a:pt x="40" y="91"/>
                    <a:pt x="39" y="90"/>
                  </a:cubicBezTo>
                  <a:cubicBezTo>
                    <a:pt x="40" y="91"/>
                    <a:pt x="41" y="92"/>
                    <a:pt x="42" y="93"/>
                  </a:cubicBezTo>
                  <a:cubicBezTo>
                    <a:pt x="42" y="94"/>
                    <a:pt x="42" y="95"/>
                    <a:pt x="42" y="96"/>
                  </a:cubicBezTo>
                  <a:cubicBezTo>
                    <a:pt x="42" y="101"/>
                    <a:pt x="43" y="105"/>
                    <a:pt x="43" y="110"/>
                  </a:cubicBezTo>
                  <a:cubicBezTo>
                    <a:pt x="41" y="105"/>
                    <a:pt x="38" y="100"/>
                    <a:pt x="38" y="100"/>
                  </a:cubicBezTo>
                  <a:cubicBezTo>
                    <a:pt x="35" y="94"/>
                    <a:pt x="35" y="94"/>
                    <a:pt x="35" y="94"/>
                  </a:cubicBezTo>
                  <a:cubicBezTo>
                    <a:pt x="29" y="85"/>
                    <a:pt x="24" y="77"/>
                    <a:pt x="17" y="68"/>
                  </a:cubicBezTo>
                  <a:cubicBezTo>
                    <a:pt x="14" y="65"/>
                    <a:pt x="12" y="62"/>
                    <a:pt x="9" y="59"/>
                  </a:cubicBezTo>
                  <a:cubicBezTo>
                    <a:pt x="9" y="59"/>
                    <a:pt x="8" y="59"/>
                    <a:pt x="8" y="59"/>
                  </a:cubicBezTo>
                  <a:cubicBezTo>
                    <a:pt x="8" y="59"/>
                    <a:pt x="8" y="59"/>
                    <a:pt x="7" y="59"/>
                  </a:cubicBezTo>
                  <a:cubicBezTo>
                    <a:pt x="7" y="57"/>
                    <a:pt x="7" y="56"/>
                    <a:pt x="8" y="54"/>
                  </a:cubicBezTo>
                  <a:close/>
                </a:path>
              </a:pathLst>
            </a:custGeom>
            <a:grpFill/>
            <a:ln w="38100">
              <a:solidFill>
                <a:schemeClr val="tx1"/>
              </a:solidFill>
              <a:round/>
            </a:ln>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 name="Freeform 274"/>
            <p:cNvSpPr>
              <a:spLocks noEditPoints="1"/>
            </p:cNvSpPr>
            <p:nvPr/>
          </p:nvSpPr>
          <p:spPr bwMode="auto">
            <a:xfrm rot="300000">
              <a:off x="1124482" y="4645304"/>
              <a:ext cx="3918999" cy="631248"/>
            </a:xfrm>
            <a:custGeom>
              <a:avLst/>
              <a:gdLst>
                <a:gd name="T0" fmla="*/ 481 w 497"/>
                <a:gd name="T1" fmla="*/ 0 h 80"/>
                <a:gd name="T2" fmla="*/ 3 w 497"/>
                <a:gd name="T3" fmla="*/ 42 h 80"/>
                <a:gd name="T4" fmla="*/ 26 w 497"/>
                <a:gd name="T5" fmla="*/ 80 h 80"/>
                <a:gd name="T6" fmla="*/ 478 w 497"/>
                <a:gd name="T7" fmla="*/ 43 h 80"/>
                <a:gd name="T8" fmla="*/ 485 w 497"/>
                <a:gd name="T9" fmla="*/ 7 h 80"/>
                <a:gd name="T10" fmla="*/ 281 w 497"/>
                <a:gd name="T11" fmla="*/ 31 h 80"/>
                <a:gd name="T12" fmla="*/ 260 w 497"/>
                <a:gd name="T13" fmla="*/ 31 h 80"/>
                <a:gd name="T14" fmla="*/ 239 w 497"/>
                <a:gd name="T15" fmla="*/ 30 h 80"/>
                <a:gd name="T16" fmla="*/ 223 w 497"/>
                <a:gd name="T17" fmla="*/ 35 h 80"/>
                <a:gd name="T18" fmla="*/ 213 w 497"/>
                <a:gd name="T19" fmla="*/ 30 h 80"/>
                <a:gd name="T20" fmla="*/ 7 w 497"/>
                <a:gd name="T21" fmla="*/ 47 h 80"/>
                <a:gd name="T22" fmla="*/ 30 w 497"/>
                <a:gd name="T23" fmla="*/ 71 h 80"/>
                <a:gd name="T24" fmla="*/ 47 w 497"/>
                <a:gd name="T25" fmla="*/ 71 h 80"/>
                <a:gd name="T26" fmla="*/ 50 w 497"/>
                <a:gd name="T27" fmla="*/ 62 h 80"/>
                <a:gd name="T28" fmla="*/ 64 w 497"/>
                <a:gd name="T29" fmla="*/ 66 h 80"/>
                <a:gd name="T30" fmla="*/ 67 w 497"/>
                <a:gd name="T31" fmla="*/ 54 h 80"/>
                <a:gd name="T32" fmla="*/ 85 w 497"/>
                <a:gd name="T33" fmla="*/ 64 h 80"/>
                <a:gd name="T34" fmla="*/ 95 w 497"/>
                <a:gd name="T35" fmla="*/ 61 h 80"/>
                <a:gd name="T36" fmla="*/ 96 w 497"/>
                <a:gd name="T37" fmla="*/ 42 h 80"/>
                <a:gd name="T38" fmla="*/ 102 w 497"/>
                <a:gd name="T39" fmla="*/ 39 h 80"/>
                <a:gd name="T40" fmla="*/ 114 w 497"/>
                <a:gd name="T41" fmla="*/ 38 h 80"/>
                <a:gd name="T42" fmla="*/ 134 w 497"/>
                <a:gd name="T43" fmla="*/ 58 h 80"/>
                <a:gd name="T44" fmla="*/ 137 w 497"/>
                <a:gd name="T45" fmla="*/ 59 h 80"/>
                <a:gd name="T46" fmla="*/ 147 w 497"/>
                <a:gd name="T47" fmla="*/ 59 h 80"/>
                <a:gd name="T48" fmla="*/ 147 w 497"/>
                <a:gd name="T49" fmla="*/ 36 h 80"/>
                <a:gd name="T50" fmla="*/ 154 w 497"/>
                <a:gd name="T51" fmla="*/ 35 h 80"/>
                <a:gd name="T52" fmla="*/ 165 w 497"/>
                <a:gd name="T53" fmla="*/ 36 h 80"/>
                <a:gd name="T54" fmla="*/ 186 w 497"/>
                <a:gd name="T55" fmla="*/ 61 h 80"/>
                <a:gd name="T56" fmla="*/ 190 w 497"/>
                <a:gd name="T57" fmla="*/ 62 h 80"/>
                <a:gd name="T58" fmla="*/ 204 w 497"/>
                <a:gd name="T59" fmla="*/ 61 h 80"/>
                <a:gd name="T60" fmla="*/ 207 w 497"/>
                <a:gd name="T61" fmla="*/ 42 h 80"/>
                <a:gd name="T62" fmla="*/ 216 w 497"/>
                <a:gd name="T63" fmla="*/ 52 h 80"/>
                <a:gd name="T64" fmla="*/ 225 w 497"/>
                <a:gd name="T65" fmla="*/ 53 h 80"/>
                <a:gd name="T66" fmla="*/ 238 w 497"/>
                <a:gd name="T67" fmla="*/ 51 h 80"/>
                <a:gd name="T68" fmla="*/ 248 w 497"/>
                <a:gd name="T69" fmla="*/ 54 h 80"/>
                <a:gd name="T70" fmla="*/ 264 w 497"/>
                <a:gd name="T71" fmla="*/ 49 h 80"/>
                <a:gd name="T72" fmla="*/ 279 w 497"/>
                <a:gd name="T73" fmla="*/ 50 h 80"/>
                <a:gd name="T74" fmla="*/ 213 w 497"/>
                <a:gd name="T75" fmla="*/ 44 h 80"/>
                <a:gd name="T76" fmla="*/ 271 w 497"/>
                <a:gd name="T77" fmla="*/ 37 h 80"/>
                <a:gd name="T78" fmla="*/ 287 w 497"/>
                <a:gd name="T79" fmla="*/ 44 h 80"/>
                <a:gd name="T80" fmla="*/ 287 w 497"/>
                <a:gd name="T81" fmla="*/ 26 h 80"/>
                <a:gd name="T82" fmla="*/ 305 w 497"/>
                <a:gd name="T83" fmla="*/ 52 h 80"/>
                <a:gd name="T84" fmla="*/ 306 w 497"/>
                <a:gd name="T85" fmla="*/ 26 h 80"/>
                <a:gd name="T86" fmla="*/ 312 w 497"/>
                <a:gd name="T87" fmla="*/ 22 h 80"/>
                <a:gd name="T88" fmla="*/ 322 w 497"/>
                <a:gd name="T89" fmla="*/ 21 h 80"/>
                <a:gd name="T90" fmla="*/ 341 w 497"/>
                <a:gd name="T91" fmla="*/ 32 h 80"/>
                <a:gd name="T92" fmla="*/ 357 w 497"/>
                <a:gd name="T93" fmla="*/ 42 h 80"/>
                <a:gd name="T94" fmla="*/ 365 w 497"/>
                <a:gd name="T95" fmla="*/ 46 h 80"/>
                <a:gd name="T96" fmla="*/ 372 w 497"/>
                <a:gd name="T97" fmla="*/ 26 h 80"/>
                <a:gd name="T98" fmla="*/ 380 w 497"/>
                <a:gd name="T99" fmla="*/ 45 h 80"/>
                <a:gd name="T100" fmla="*/ 398 w 497"/>
                <a:gd name="T101" fmla="*/ 43 h 80"/>
                <a:gd name="T102" fmla="*/ 405 w 497"/>
                <a:gd name="T103" fmla="*/ 34 h 80"/>
                <a:gd name="T104" fmla="*/ 409 w 497"/>
                <a:gd name="T105" fmla="*/ 22 h 80"/>
                <a:gd name="T106" fmla="*/ 415 w 497"/>
                <a:gd name="T107" fmla="*/ 13 h 80"/>
                <a:gd name="T108" fmla="*/ 422 w 497"/>
                <a:gd name="T109" fmla="*/ 12 h 80"/>
                <a:gd name="T110" fmla="*/ 433 w 497"/>
                <a:gd name="T111" fmla="*/ 11 h 80"/>
                <a:gd name="T112" fmla="*/ 441 w 497"/>
                <a:gd name="T113" fmla="*/ 11 h 80"/>
                <a:gd name="T114" fmla="*/ 461 w 497"/>
                <a:gd name="T115" fmla="*/ 35 h 80"/>
                <a:gd name="T116" fmla="*/ 473 w 497"/>
                <a:gd name="T117" fmla="*/ 29 h 80"/>
                <a:gd name="T118" fmla="*/ 482 w 497"/>
                <a:gd name="T119" fmla="*/ 28 h 80"/>
                <a:gd name="T120" fmla="*/ 484 w 497"/>
                <a:gd name="T121" fmla="*/ 3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80">
                  <a:moveTo>
                    <a:pt x="493" y="34"/>
                  </a:moveTo>
                  <a:cubicBezTo>
                    <a:pt x="495" y="31"/>
                    <a:pt x="496" y="28"/>
                    <a:pt x="496" y="25"/>
                  </a:cubicBezTo>
                  <a:cubicBezTo>
                    <a:pt x="497" y="22"/>
                    <a:pt x="497" y="19"/>
                    <a:pt x="496" y="16"/>
                  </a:cubicBezTo>
                  <a:cubicBezTo>
                    <a:pt x="496" y="14"/>
                    <a:pt x="495" y="11"/>
                    <a:pt x="495" y="9"/>
                  </a:cubicBezTo>
                  <a:cubicBezTo>
                    <a:pt x="494" y="7"/>
                    <a:pt x="494" y="7"/>
                    <a:pt x="494" y="7"/>
                  </a:cubicBezTo>
                  <a:cubicBezTo>
                    <a:pt x="494" y="6"/>
                    <a:pt x="494" y="6"/>
                    <a:pt x="494" y="6"/>
                  </a:cubicBezTo>
                  <a:cubicBezTo>
                    <a:pt x="494" y="4"/>
                    <a:pt x="494" y="4"/>
                    <a:pt x="494" y="4"/>
                  </a:cubicBezTo>
                  <a:cubicBezTo>
                    <a:pt x="494" y="3"/>
                    <a:pt x="494" y="1"/>
                    <a:pt x="493" y="0"/>
                  </a:cubicBezTo>
                  <a:cubicBezTo>
                    <a:pt x="489" y="0"/>
                    <a:pt x="489" y="0"/>
                    <a:pt x="489" y="0"/>
                  </a:cubicBezTo>
                  <a:cubicBezTo>
                    <a:pt x="489" y="0"/>
                    <a:pt x="488" y="0"/>
                    <a:pt x="488" y="0"/>
                  </a:cubicBezTo>
                  <a:cubicBezTo>
                    <a:pt x="487" y="0"/>
                    <a:pt x="487" y="0"/>
                    <a:pt x="487" y="0"/>
                  </a:cubicBezTo>
                  <a:cubicBezTo>
                    <a:pt x="485" y="0"/>
                    <a:pt x="485" y="0"/>
                    <a:pt x="485" y="0"/>
                  </a:cubicBezTo>
                  <a:cubicBezTo>
                    <a:pt x="483" y="0"/>
                    <a:pt x="482" y="0"/>
                    <a:pt x="481" y="0"/>
                  </a:cubicBezTo>
                  <a:cubicBezTo>
                    <a:pt x="478" y="0"/>
                    <a:pt x="475" y="0"/>
                    <a:pt x="473" y="0"/>
                  </a:cubicBezTo>
                  <a:cubicBezTo>
                    <a:pt x="468" y="1"/>
                    <a:pt x="462" y="1"/>
                    <a:pt x="457" y="2"/>
                  </a:cubicBezTo>
                  <a:cubicBezTo>
                    <a:pt x="437" y="4"/>
                    <a:pt x="417" y="5"/>
                    <a:pt x="397" y="7"/>
                  </a:cubicBezTo>
                  <a:cubicBezTo>
                    <a:pt x="377" y="9"/>
                    <a:pt x="357" y="11"/>
                    <a:pt x="338" y="12"/>
                  </a:cubicBezTo>
                  <a:cubicBezTo>
                    <a:pt x="319" y="14"/>
                    <a:pt x="299" y="16"/>
                    <a:pt x="281" y="18"/>
                  </a:cubicBezTo>
                  <a:cubicBezTo>
                    <a:pt x="272" y="18"/>
                    <a:pt x="262" y="19"/>
                    <a:pt x="253" y="20"/>
                  </a:cubicBezTo>
                  <a:cubicBezTo>
                    <a:pt x="244" y="21"/>
                    <a:pt x="235" y="21"/>
                    <a:pt x="226" y="22"/>
                  </a:cubicBezTo>
                  <a:cubicBezTo>
                    <a:pt x="191" y="25"/>
                    <a:pt x="157" y="28"/>
                    <a:pt x="126" y="30"/>
                  </a:cubicBezTo>
                  <a:cubicBezTo>
                    <a:pt x="67" y="35"/>
                    <a:pt x="28" y="38"/>
                    <a:pt x="28" y="38"/>
                  </a:cubicBezTo>
                  <a:cubicBezTo>
                    <a:pt x="28" y="38"/>
                    <a:pt x="27" y="38"/>
                    <a:pt x="25" y="38"/>
                  </a:cubicBezTo>
                  <a:cubicBezTo>
                    <a:pt x="23" y="39"/>
                    <a:pt x="21" y="39"/>
                    <a:pt x="18" y="39"/>
                  </a:cubicBezTo>
                  <a:cubicBezTo>
                    <a:pt x="14" y="40"/>
                    <a:pt x="9" y="41"/>
                    <a:pt x="9" y="41"/>
                  </a:cubicBezTo>
                  <a:cubicBezTo>
                    <a:pt x="7" y="41"/>
                    <a:pt x="5" y="42"/>
                    <a:pt x="3" y="42"/>
                  </a:cubicBezTo>
                  <a:cubicBezTo>
                    <a:pt x="3" y="42"/>
                    <a:pt x="3" y="42"/>
                    <a:pt x="3" y="42"/>
                  </a:cubicBezTo>
                  <a:cubicBezTo>
                    <a:pt x="2" y="42"/>
                    <a:pt x="1" y="43"/>
                    <a:pt x="0" y="44"/>
                  </a:cubicBezTo>
                  <a:cubicBezTo>
                    <a:pt x="0" y="44"/>
                    <a:pt x="0" y="44"/>
                    <a:pt x="0" y="44"/>
                  </a:cubicBezTo>
                  <a:cubicBezTo>
                    <a:pt x="0" y="45"/>
                    <a:pt x="0" y="49"/>
                    <a:pt x="0" y="56"/>
                  </a:cubicBezTo>
                  <a:cubicBezTo>
                    <a:pt x="0" y="56"/>
                    <a:pt x="0" y="56"/>
                    <a:pt x="0" y="56"/>
                  </a:cubicBezTo>
                  <a:cubicBezTo>
                    <a:pt x="1" y="57"/>
                    <a:pt x="1" y="57"/>
                    <a:pt x="1" y="57"/>
                  </a:cubicBezTo>
                  <a:cubicBezTo>
                    <a:pt x="1" y="57"/>
                    <a:pt x="1" y="57"/>
                    <a:pt x="1" y="57"/>
                  </a:cubicBezTo>
                  <a:cubicBezTo>
                    <a:pt x="1" y="58"/>
                    <a:pt x="1" y="59"/>
                    <a:pt x="1" y="60"/>
                  </a:cubicBezTo>
                  <a:cubicBezTo>
                    <a:pt x="2" y="62"/>
                    <a:pt x="2" y="65"/>
                    <a:pt x="3" y="67"/>
                  </a:cubicBezTo>
                  <a:cubicBezTo>
                    <a:pt x="4" y="69"/>
                    <a:pt x="6" y="71"/>
                    <a:pt x="8" y="73"/>
                  </a:cubicBezTo>
                  <a:cubicBezTo>
                    <a:pt x="11" y="77"/>
                    <a:pt x="16" y="79"/>
                    <a:pt x="21" y="80"/>
                  </a:cubicBezTo>
                  <a:cubicBezTo>
                    <a:pt x="22" y="80"/>
                    <a:pt x="23" y="80"/>
                    <a:pt x="24" y="80"/>
                  </a:cubicBezTo>
                  <a:cubicBezTo>
                    <a:pt x="26" y="80"/>
                    <a:pt x="26" y="80"/>
                    <a:pt x="26" y="80"/>
                  </a:cubicBezTo>
                  <a:cubicBezTo>
                    <a:pt x="28" y="80"/>
                    <a:pt x="28" y="80"/>
                    <a:pt x="28" y="80"/>
                  </a:cubicBezTo>
                  <a:cubicBezTo>
                    <a:pt x="30" y="80"/>
                    <a:pt x="32" y="80"/>
                    <a:pt x="34" y="80"/>
                  </a:cubicBezTo>
                  <a:cubicBezTo>
                    <a:pt x="38" y="80"/>
                    <a:pt x="43" y="80"/>
                    <a:pt x="47" y="80"/>
                  </a:cubicBezTo>
                  <a:cubicBezTo>
                    <a:pt x="56" y="80"/>
                    <a:pt x="65" y="80"/>
                    <a:pt x="74" y="79"/>
                  </a:cubicBezTo>
                  <a:cubicBezTo>
                    <a:pt x="92" y="78"/>
                    <a:pt x="111" y="76"/>
                    <a:pt x="129" y="74"/>
                  </a:cubicBezTo>
                  <a:cubicBezTo>
                    <a:pt x="148" y="73"/>
                    <a:pt x="167" y="71"/>
                    <a:pt x="187" y="69"/>
                  </a:cubicBezTo>
                  <a:cubicBezTo>
                    <a:pt x="226" y="66"/>
                    <a:pt x="266" y="63"/>
                    <a:pt x="307" y="59"/>
                  </a:cubicBezTo>
                  <a:cubicBezTo>
                    <a:pt x="327" y="57"/>
                    <a:pt x="348" y="55"/>
                    <a:pt x="369" y="53"/>
                  </a:cubicBezTo>
                  <a:cubicBezTo>
                    <a:pt x="379" y="52"/>
                    <a:pt x="389" y="51"/>
                    <a:pt x="400" y="50"/>
                  </a:cubicBezTo>
                  <a:cubicBezTo>
                    <a:pt x="405" y="50"/>
                    <a:pt x="410" y="49"/>
                    <a:pt x="415" y="49"/>
                  </a:cubicBezTo>
                  <a:cubicBezTo>
                    <a:pt x="420" y="48"/>
                    <a:pt x="425" y="48"/>
                    <a:pt x="431" y="47"/>
                  </a:cubicBezTo>
                  <a:cubicBezTo>
                    <a:pt x="441" y="47"/>
                    <a:pt x="451" y="46"/>
                    <a:pt x="462" y="45"/>
                  </a:cubicBezTo>
                  <a:cubicBezTo>
                    <a:pt x="467" y="44"/>
                    <a:pt x="472" y="44"/>
                    <a:pt x="478" y="43"/>
                  </a:cubicBezTo>
                  <a:cubicBezTo>
                    <a:pt x="480" y="42"/>
                    <a:pt x="483" y="41"/>
                    <a:pt x="486" y="40"/>
                  </a:cubicBezTo>
                  <a:cubicBezTo>
                    <a:pt x="488" y="39"/>
                    <a:pt x="491" y="37"/>
                    <a:pt x="493" y="34"/>
                  </a:cubicBezTo>
                  <a:close/>
                  <a:moveTo>
                    <a:pt x="485" y="7"/>
                  </a:moveTo>
                  <a:cubicBezTo>
                    <a:pt x="487" y="7"/>
                    <a:pt x="487" y="7"/>
                    <a:pt x="487" y="7"/>
                  </a:cubicBezTo>
                  <a:cubicBezTo>
                    <a:pt x="487" y="7"/>
                    <a:pt x="487" y="7"/>
                    <a:pt x="487" y="7"/>
                  </a:cubicBezTo>
                  <a:cubicBezTo>
                    <a:pt x="487" y="7"/>
                    <a:pt x="487" y="7"/>
                    <a:pt x="487" y="7"/>
                  </a:cubicBezTo>
                  <a:cubicBezTo>
                    <a:pt x="488" y="13"/>
                    <a:pt x="490" y="18"/>
                    <a:pt x="490" y="22"/>
                  </a:cubicBezTo>
                  <a:cubicBezTo>
                    <a:pt x="490" y="22"/>
                    <a:pt x="490" y="23"/>
                    <a:pt x="490" y="23"/>
                  </a:cubicBezTo>
                  <a:cubicBezTo>
                    <a:pt x="489" y="21"/>
                    <a:pt x="488" y="20"/>
                    <a:pt x="488" y="20"/>
                  </a:cubicBezTo>
                  <a:cubicBezTo>
                    <a:pt x="488" y="20"/>
                    <a:pt x="488" y="19"/>
                    <a:pt x="487" y="17"/>
                  </a:cubicBezTo>
                  <a:cubicBezTo>
                    <a:pt x="486" y="16"/>
                    <a:pt x="484" y="14"/>
                    <a:pt x="483" y="11"/>
                  </a:cubicBezTo>
                  <a:cubicBezTo>
                    <a:pt x="482" y="10"/>
                    <a:pt x="481" y="8"/>
                    <a:pt x="480" y="7"/>
                  </a:cubicBezTo>
                  <a:cubicBezTo>
                    <a:pt x="482" y="7"/>
                    <a:pt x="484" y="7"/>
                    <a:pt x="485" y="7"/>
                  </a:cubicBezTo>
                  <a:close/>
                  <a:moveTo>
                    <a:pt x="362" y="17"/>
                  </a:moveTo>
                  <a:cubicBezTo>
                    <a:pt x="362" y="18"/>
                    <a:pt x="363" y="19"/>
                    <a:pt x="363" y="20"/>
                  </a:cubicBezTo>
                  <a:cubicBezTo>
                    <a:pt x="363" y="22"/>
                    <a:pt x="364" y="24"/>
                    <a:pt x="365" y="27"/>
                  </a:cubicBezTo>
                  <a:cubicBezTo>
                    <a:pt x="365" y="26"/>
                    <a:pt x="365" y="26"/>
                    <a:pt x="364" y="25"/>
                  </a:cubicBezTo>
                  <a:cubicBezTo>
                    <a:pt x="363" y="22"/>
                    <a:pt x="362" y="20"/>
                    <a:pt x="361" y="17"/>
                  </a:cubicBezTo>
                  <a:cubicBezTo>
                    <a:pt x="361" y="17"/>
                    <a:pt x="361" y="17"/>
                    <a:pt x="361" y="17"/>
                  </a:cubicBezTo>
                  <a:cubicBezTo>
                    <a:pt x="361" y="17"/>
                    <a:pt x="362" y="17"/>
                    <a:pt x="362" y="17"/>
                  </a:cubicBezTo>
                  <a:close/>
                  <a:moveTo>
                    <a:pt x="279" y="25"/>
                  </a:moveTo>
                  <a:cubicBezTo>
                    <a:pt x="279" y="25"/>
                    <a:pt x="279" y="25"/>
                    <a:pt x="279" y="25"/>
                  </a:cubicBezTo>
                  <a:cubicBezTo>
                    <a:pt x="279" y="25"/>
                    <a:pt x="279" y="25"/>
                    <a:pt x="279" y="25"/>
                  </a:cubicBezTo>
                  <a:cubicBezTo>
                    <a:pt x="279" y="25"/>
                    <a:pt x="280" y="27"/>
                    <a:pt x="281" y="29"/>
                  </a:cubicBezTo>
                  <a:cubicBezTo>
                    <a:pt x="281" y="29"/>
                    <a:pt x="281" y="30"/>
                    <a:pt x="281" y="31"/>
                  </a:cubicBezTo>
                  <a:cubicBezTo>
                    <a:pt x="281" y="31"/>
                    <a:pt x="281" y="31"/>
                    <a:pt x="281" y="31"/>
                  </a:cubicBezTo>
                  <a:cubicBezTo>
                    <a:pt x="280" y="30"/>
                    <a:pt x="279" y="30"/>
                    <a:pt x="278" y="30"/>
                  </a:cubicBezTo>
                  <a:cubicBezTo>
                    <a:pt x="278" y="30"/>
                    <a:pt x="278" y="30"/>
                    <a:pt x="278" y="30"/>
                  </a:cubicBezTo>
                  <a:cubicBezTo>
                    <a:pt x="278" y="30"/>
                    <a:pt x="276" y="27"/>
                    <a:pt x="275" y="25"/>
                  </a:cubicBezTo>
                  <a:cubicBezTo>
                    <a:pt x="277" y="25"/>
                    <a:pt x="278" y="25"/>
                    <a:pt x="279" y="25"/>
                  </a:cubicBezTo>
                  <a:close/>
                  <a:moveTo>
                    <a:pt x="268" y="26"/>
                  </a:moveTo>
                  <a:cubicBezTo>
                    <a:pt x="268" y="27"/>
                    <a:pt x="269" y="29"/>
                    <a:pt x="270" y="30"/>
                  </a:cubicBezTo>
                  <a:cubicBezTo>
                    <a:pt x="268" y="30"/>
                    <a:pt x="268" y="30"/>
                    <a:pt x="268" y="30"/>
                  </a:cubicBezTo>
                  <a:cubicBezTo>
                    <a:pt x="267" y="30"/>
                    <a:pt x="267" y="28"/>
                    <a:pt x="266" y="27"/>
                  </a:cubicBezTo>
                  <a:cubicBezTo>
                    <a:pt x="266" y="26"/>
                    <a:pt x="266" y="26"/>
                    <a:pt x="265" y="26"/>
                  </a:cubicBezTo>
                  <a:cubicBezTo>
                    <a:pt x="266" y="26"/>
                    <a:pt x="267" y="26"/>
                    <a:pt x="268" y="26"/>
                  </a:cubicBezTo>
                  <a:close/>
                  <a:moveTo>
                    <a:pt x="258" y="27"/>
                  </a:moveTo>
                  <a:cubicBezTo>
                    <a:pt x="258" y="28"/>
                    <a:pt x="259" y="29"/>
                    <a:pt x="260" y="30"/>
                  </a:cubicBezTo>
                  <a:cubicBezTo>
                    <a:pt x="260" y="30"/>
                    <a:pt x="260" y="31"/>
                    <a:pt x="260" y="31"/>
                  </a:cubicBezTo>
                  <a:cubicBezTo>
                    <a:pt x="256" y="31"/>
                    <a:pt x="256" y="31"/>
                    <a:pt x="256" y="31"/>
                  </a:cubicBezTo>
                  <a:cubicBezTo>
                    <a:pt x="256" y="31"/>
                    <a:pt x="256" y="30"/>
                    <a:pt x="256" y="30"/>
                  </a:cubicBezTo>
                  <a:cubicBezTo>
                    <a:pt x="256" y="30"/>
                    <a:pt x="255" y="29"/>
                    <a:pt x="255" y="27"/>
                  </a:cubicBezTo>
                  <a:cubicBezTo>
                    <a:pt x="256" y="27"/>
                    <a:pt x="257" y="27"/>
                    <a:pt x="258" y="27"/>
                  </a:cubicBezTo>
                  <a:close/>
                  <a:moveTo>
                    <a:pt x="247" y="28"/>
                  </a:moveTo>
                  <a:cubicBezTo>
                    <a:pt x="247" y="28"/>
                    <a:pt x="248" y="29"/>
                    <a:pt x="248" y="29"/>
                  </a:cubicBezTo>
                  <a:cubicBezTo>
                    <a:pt x="248" y="30"/>
                    <a:pt x="249" y="31"/>
                    <a:pt x="249" y="32"/>
                  </a:cubicBezTo>
                  <a:cubicBezTo>
                    <a:pt x="247" y="32"/>
                    <a:pt x="247" y="32"/>
                    <a:pt x="247" y="32"/>
                  </a:cubicBezTo>
                  <a:cubicBezTo>
                    <a:pt x="247" y="31"/>
                    <a:pt x="247" y="31"/>
                    <a:pt x="247" y="31"/>
                  </a:cubicBezTo>
                  <a:cubicBezTo>
                    <a:pt x="247" y="31"/>
                    <a:pt x="246" y="29"/>
                    <a:pt x="246" y="28"/>
                  </a:cubicBezTo>
                  <a:cubicBezTo>
                    <a:pt x="246" y="28"/>
                    <a:pt x="247" y="28"/>
                    <a:pt x="247" y="28"/>
                  </a:cubicBezTo>
                  <a:close/>
                  <a:moveTo>
                    <a:pt x="238" y="28"/>
                  </a:moveTo>
                  <a:cubicBezTo>
                    <a:pt x="238" y="29"/>
                    <a:pt x="239" y="30"/>
                    <a:pt x="239" y="30"/>
                  </a:cubicBezTo>
                  <a:cubicBezTo>
                    <a:pt x="240" y="31"/>
                    <a:pt x="240" y="32"/>
                    <a:pt x="240" y="33"/>
                  </a:cubicBezTo>
                  <a:cubicBezTo>
                    <a:pt x="240" y="33"/>
                    <a:pt x="240" y="33"/>
                    <a:pt x="240" y="33"/>
                  </a:cubicBezTo>
                  <a:cubicBezTo>
                    <a:pt x="240" y="33"/>
                    <a:pt x="239" y="33"/>
                    <a:pt x="237" y="33"/>
                  </a:cubicBezTo>
                  <a:cubicBezTo>
                    <a:pt x="237" y="32"/>
                    <a:pt x="237" y="31"/>
                    <a:pt x="237" y="31"/>
                  </a:cubicBezTo>
                  <a:cubicBezTo>
                    <a:pt x="237" y="31"/>
                    <a:pt x="236" y="30"/>
                    <a:pt x="236" y="29"/>
                  </a:cubicBezTo>
                  <a:cubicBezTo>
                    <a:pt x="236" y="28"/>
                    <a:pt x="237" y="28"/>
                    <a:pt x="238" y="28"/>
                  </a:cubicBezTo>
                  <a:close/>
                  <a:moveTo>
                    <a:pt x="229" y="34"/>
                  </a:moveTo>
                  <a:cubicBezTo>
                    <a:pt x="229" y="33"/>
                    <a:pt x="229" y="33"/>
                    <a:pt x="229" y="32"/>
                  </a:cubicBezTo>
                  <a:cubicBezTo>
                    <a:pt x="230" y="33"/>
                    <a:pt x="230" y="34"/>
                    <a:pt x="231" y="34"/>
                  </a:cubicBezTo>
                  <a:cubicBezTo>
                    <a:pt x="230" y="34"/>
                    <a:pt x="230" y="34"/>
                    <a:pt x="230" y="34"/>
                  </a:cubicBezTo>
                  <a:cubicBezTo>
                    <a:pt x="230" y="34"/>
                    <a:pt x="229" y="34"/>
                    <a:pt x="229" y="35"/>
                  </a:cubicBezTo>
                  <a:cubicBezTo>
                    <a:pt x="229" y="34"/>
                    <a:pt x="229" y="34"/>
                    <a:pt x="229" y="34"/>
                  </a:cubicBezTo>
                  <a:close/>
                  <a:moveTo>
                    <a:pt x="223" y="35"/>
                  </a:moveTo>
                  <a:cubicBezTo>
                    <a:pt x="224" y="35"/>
                    <a:pt x="224" y="35"/>
                    <a:pt x="224" y="35"/>
                  </a:cubicBezTo>
                  <a:cubicBezTo>
                    <a:pt x="224" y="35"/>
                    <a:pt x="224" y="35"/>
                    <a:pt x="224" y="35"/>
                  </a:cubicBezTo>
                  <a:cubicBezTo>
                    <a:pt x="224" y="35"/>
                    <a:pt x="223" y="35"/>
                    <a:pt x="223" y="35"/>
                  </a:cubicBezTo>
                  <a:cubicBezTo>
                    <a:pt x="223" y="35"/>
                    <a:pt x="223" y="35"/>
                    <a:pt x="223" y="35"/>
                  </a:cubicBezTo>
                  <a:close/>
                  <a:moveTo>
                    <a:pt x="214" y="30"/>
                  </a:moveTo>
                  <a:cubicBezTo>
                    <a:pt x="214" y="30"/>
                    <a:pt x="214" y="30"/>
                    <a:pt x="214" y="30"/>
                  </a:cubicBezTo>
                  <a:cubicBezTo>
                    <a:pt x="215" y="31"/>
                    <a:pt x="215" y="32"/>
                    <a:pt x="216" y="33"/>
                  </a:cubicBezTo>
                  <a:cubicBezTo>
                    <a:pt x="216" y="35"/>
                    <a:pt x="217" y="37"/>
                    <a:pt x="217" y="37"/>
                  </a:cubicBezTo>
                  <a:cubicBezTo>
                    <a:pt x="217" y="37"/>
                    <a:pt x="218" y="37"/>
                    <a:pt x="218" y="37"/>
                  </a:cubicBezTo>
                  <a:cubicBezTo>
                    <a:pt x="217" y="37"/>
                    <a:pt x="216" y="38"/>
                    <a:pt x="216" y="38"/>
                  </a:cubicBezTo>
                  <a:cubicBezTo>
                    <a:pt x="216" y="38"/>
                    <a:pt x="215" y="38"/>
                    <a:pt x="215" y="38"/>
                  </a:cubicBezTo>
                  <a:cubicBezTo>
                    <a:pt x="216" y="37"/>
                    <a:pt x="216" y="36"/>
                    <a:pt x="216" y="36"/>
                  </a:cubicBezTo>
                  <a:cubicBezTo>
                    <a:pt x="216" y="36"/>
                    <a:pt x="214" y="33"/>
                    <a:pt x="213" y="30"/>
                  </a:cubicBezTo>
                  <a:cubicBezTo>
                    <a:pt x="213" y="30"/>
                    <a:pt x="214" y="30"/>
                    <a:pt x="214" y="30"/>
                  </a:cubicBezTo>
                  <a:close/>
                  <a:moveTo>
                    <a:pt x="28" y="45"/>
                  </a:moveTo>
                  <a:cubicBezTo>
                    <a:pt x="28" y="45"/>
                    <a:pt x="28" y="45"/>
                    <a:pt x="28" y="45"/>
                  </a:cubicBezTo>
                  <a:cubicBezTo>
                    <a:pt x="29" y="46"/>
                    <a:pt x="29" y="47"/>
                    <a:pt x="30" y="48"/>
                  </a:cubicBezTo>
                  <a:cubicBezTo>
                    <a:pt x="30" y="49"/>
                    <a:pt x="31" y="50"/>
                    <a:pt x="32" y="51"/>
                  </a:cubicBezTo>
                  <a:cubicBezTo>
                    <a:pt x="30" y="49"/>
                    <a:pt x="28" y="47"/>
                    <a:pt x="27" y="45"/>
                  </a:cubicBezTo>
                  <a:cubicBezTo>
                    <a:pt x="27" y="45"/>
                    <a:pt x="28" y="45"/>
                    <a:pt x="28" y="45"/>
                  </a:cubicBezTo>
                  <a:close/>
                  <a:moveTo>
                    <a:pt x="7" y="47"/>
                  </a:moveTo>
                  <a:cubicBezTo>
                    <a:pt x="7" y="46"/>
                    <a:pt x="7" y="46"/>
                    <a:pt x="7" y="46"/>
                  </a:cubicBezTo>
                  <a:cubicBezTo>
                    <a:pt x="7" y="46"/>
                    <a:pt x="7" y="45"/>
                    <a:pt x="7" y="45"/>
                  </a:cubicBezTo>
                  <a:cubicBezTo>
                    <a:pt x="8" y="46"/>
                    <a:pt x="8" y="47"/>
                    <a:pt x="9" y="48"/>
                  </a:cubicBezTo>
                  <a:cubicBezTo>
                    <a:pt x="9" y="48"/>
                    <a:pt x="9" y="49"/>
                    <a:pt x="10" y="49"/>
                  </a:cubicBezTo>
                  <a:cubicBezTo>
                    <a:pt x="9" y="48"/>
                    <a:pt x="8" y="47"/>
                    <a:pt x="7" y="47"/>
                  </a:cubicBezTo>
                  <a:close/>
                  <a:moveTo>
                    <a:pt x="15" y="70"/>
                  </a:moveTo>
                  <a:cubicBezTo>
                    <a:pt x="12" y="68"/>
                    <a:pt x="10" y="65"/>
                    <a:pt x="9" y="62"/>
                  </a:cubicBezTo>
                  <a:cubicBezTo>
                    <a:pt x="8" y="60"/>
                    <a:pt x="8" y="59"/>
                    <a:pt x="8" y="58"/>
                  </a:cubicBezTo>
                  <a:cubicBezTo>
                    <a:pt x="11" y="61"/>
                    <a:pt x="14" y="65"/>
                    <a:pt x="17" y="69"/>
                  </a:cubicBezTo>
                  <a:cubicBezTo>
                    <a:pt x="17" y="69"/>
                    <a:pt x="18" y="71"/>
                    <a:pt x="19" y="72"/>
                  </a:cubicBezTo>
                  <a:cubicBezTo>
                    <a:pt x="18" y="71"/>
                    <a:pt x="16" y="71"/>
                    <a:pt x="15" y="70"/>
                  </a:cubicBezTo>
                  <a:close/>
                  <a:moveTo>
                    <a:pt x="25" y="73"/>
                  </a:moveTo>
                  <a:cubicBezTo>
                    <a:pt x="25" y="73"/>
                    <a:pt x="25" y="72"/>
                    <a:pt x="25" y="72"/>
                  </a:cubicBezTo>
                  <a:cubicBezTo>
                    <a:pt x="24" y="69"/>
                    <a:pt x="22" y="65"/>
                    <a:pt x="22" y="65"/>
                  </a:cubicBezTo>
                  <a:cubicBezTo>
                    <a:pt x="22" y="64"/>
                    <a:pt x="21" y="63"/>
                    <a:pt x="20" y="62"/>
                  </a:cubicBezTo>
                  <a:cubicBezTo>
                    <a:pt x="20" y="62"/>
                    <a:pt x="20" y="62"/>
                    <a:pt x="21" y="63"/>
                  </a:cubicBezTo>
                  <a:cubicBezTo>
                    <a:pt x="22" y="65"/>
                    <a:pt x="24" y="66"/>
                    <a:pt x="24" y="66"/>
                  </a:cubicBezTo>
                  <a:cubicBezTo>
                    <a:pt x="24" y="66"/>
                    <a:pt x="30" y="71"/>
                    <a:pt x="30" y="71"/>
                  </a:cubicBezTo>
                  <a:cubicBezTo>
                    <a:pt x="32" y="73"/>
                    <a:pt x="35" y="73"/>
                    <a:pt x="33" y="68"/>
                  </a:cubicBezTo>
                  <a:cubicBezTo>
                    <a:pt x="31" y="65"/>
                    <a:pt x="29" y="61"/>
                    <a:pt x="29" y="61"/>
                  </a:cubicBezTo>
                  <a:cubicBezTo>
                    <a:pt x="29" y="61"/>
                    <a:pt x="24" y="56"/>
                    <a:pt x="20" y="51"/>
                  </a:cubicBezTo>
                  <a:cubicBezTo>
                    <a:pt x="18" y="49"/>
                    <a:pt x="17" y="47"/>
                    <a:pt x="15" y="45"/>
                  </a:cubicBezTo>
                  <a:cubicBezTo>
                    <a:pt x="16" y="45"/>
                    <a:pt x="17" y="45"/>
                    <a:pt x="18" y="45"/>
                  </a:cubicBezTo>
                  <a:cubicBezTo>
                    <a:pt x="20" y="48"/>
                    <a:pt x="35" y="67"/>
                    <a:pt x="35" y="67"/>
                  </a:cubicBezTo>
                  <a:cubicBezTo>
                    <a:pt x="35" y="67"/>
                    <a:pt x="40" y="72"/>
                    <a:pt x="41" y="73"/>
                  </a:cubicBezTo>
                  <a:cubicBezTo>
                    <a:pt x="36" y="73"/>
                    <a:pt x="30" y="73"/>
                    <a:pt x="25" y="73"/>
                  </a:cubicBezTo>
                  <a:close/>
                  <a:moveTo>
                    <a:pt x="45" y="73"/>
                  </a:moveTo>
                  <a:cubicBezTo>
                    <a:pt x="45" y="72"/>
                    <a:pt x="45" y="72"/>
                    <a:pt x="44" y="71"/>
                  </a:cubicBezTo>
                  <a:cubicBezTo>
                    <a:pt x="44" y="69"/>
                    <a:pt x="43" y="67"/>
                    <a:pt x="42" y="66"/>
                  </a:cubicBezTo>
                  <a:cubicBezTo>
                    <a:pt x="43" y="67"/>
                    <a:pt x="44" y="68"/>
                    <a:pt x="44" y="68"/>
                  </a:cubicBezTo>
                  <a:cubicBezTo>
                    <a:pt x="44" y="68"/>
                    <a:pt x="45" y="70"/>
                    <a:pt x="47" y="71"/>
                  </a:cubicBezTo>
                  <a:cubicBezTo>
                    <a:pt x="48" y="72"/>
                    <a:pt x="48" y="72"/>
                    <a:pt x="49" y="73"/>
                  </a:cubicBezTo>
                  <a:cubicBezTo>
                    <a:pt x="48" y="73"/>
                    <a:pt x="46" y="73"/>
                    <a:pt x="45" y="73"/>
                  </a:cubicBezTo>
                  <a:close/>
                  <a:moveTo>
                    <a:pt x="53" y="73"/>
                  </a:moveTo>
                  <a:cubicBezTo>
                    <a:pt x="53" y="72"/>
                    <a:pt x="53" y="72"/>
                    <a:pt x="53" y="72"/>
                  </a:cubicBezTo>
                  <a:cubicBezTo>
                    <a:pt x="52" y="68"/>
                    <a:pt x="50" y="64"/>
                    <a:pt x="50" y="64"/>
                  </a:cubicBezTo>
                  <a:cubicBezTo>
                    <a:pt x="50" y="64"/>
                    <a:pt x="49" y="63"/>
                    <a:pt x="47" y="61"/>
                  </a:cubicBezTo>
                  <a:cubicBezTo>
                    <a:pt x="45" y="58"/>
                    <a:pt x="43" y="56"/>
                    <a:pt x="41" y="53"/>
                  </a:cubicBezTo>
                  <a:cubicBezTo>
                    <a:pt x="39" y="50"/>
                    <a:pt x="37" y="47"/>
                    <a:pt x="36" y="45"/>
                  </a:cubicBezTo>
                  <a:cubicBezTo>
                    <a:pt x="36" y="45"/>
                    <a:pt x="36" y="44"/>
                    <a:pt x="36" y="44"/>
                  </a:cubicBezTo>
                  <a:cubicBezTo>
                    <a:pt x="37" y="44"/>
                    <a:pt x="38" y="44"/>
                    <a:pt x="39" y="44"/>
                  </a:cubicBezTo>
                  <a:cubicBezTo>
                    <a:pt x="40" y="45"/>
                    <a:pt x="40" y="46"/>
                    <a:pt x="41" y="47"/>
                  </a:cubicBezTo>
                  <a:cubicBezTo>
                    <a:pt x="42" y="49"/>
                    <a:pt x="44" y="52"/>
                    <a:pt x="45" y="55"/>
                  </a:cubicBezTo>
                  <a:cubicBezTo>
                    <a:pt x="47" y="58"/>
                    <a:pt x="49" y="60"/>
                    <a:pt x="50" y="62"/>
                  </a:cubicBezTo>
                  <a:cubicBezTo>
                    <a:pt x="52" y="64"/>
                    <a:pt x="53" y="65"/>
                    <a:pt x="53" y="65"/>
                  </a:cubicBezTo>
                  <a:cubicBezTo>
                    <a:pt x="53" y="65"/>
                    <a:pt x="54" y="67"/>
                    <a:pt x="55" y="68"/>
                  </a:cubicBezTo>
                  <a:cubicBezTo>
                    <a:pt x="57" y="69"/>
                    <a:pt x="58" y="71"/>
                    <a:pt x="58" y="71"/>
                  </a:cubicBezTo>
                  <a:cubicBezTo>
                    <a:pt x="60" y="73"/>
                    <a:pt x="63" y="74"/>
                    <a:pt x="61" y="69"/>
                  </a:cubicBezTo>
                  <a:cubicBezTo>
                    <a:pt x="61" y="65"/>
                    <a:pt x="59" y="62"/>
                    <a:pt x="59" y="62"/>
                  </a:cubicBezTo>
                  <a:cubicBezTo>
                    <a:pt x="59" y="62"/>
                    <a:pt x="58" y="60"/>
                    <a:pt x="56" y="58"/>
                  </a:cubicBezTo>
                  <a:cubicBezTo>
                    <a:pt x="55" y="56"/>
                    <a:pt x="53" y="54"/>
                    <a:pt x="51" y="51"/>
                  </a:cubicBezTo>
                  <a:cubicBezTo>
                    <a:pt x="50" y="49"/>
                    <a:pt x="48" y="46"/>
                    <a:pt x="47" y="44"/>
                  </a:cubicBezTo>
                  <a:cubicBezTo>
                    <a:pt x="47" y="44"/>
                    <a:pt x="47" y="44"/>
                    <a:pt x="47" y="43"/>
                  </a:cubicBezTo>
                  <a:cubicBezTo>
                    <a:pt x="48" y="43"/>
                    <a:pt x="49" y="43"/>
                    <a:pt x="50" y="43"/>
                  </a:cubicBezTo>
                  <a:cubicBezTo>
                    <a:pt x="50" y="44"/>
                    <a:pt x="51" y="45"/>
                    <a:pt x="51" y="46"/>
                  </a:cubicBezTo>
                  <a:cubicBezTo>
                    <a:pt x="52" y="48"/>
                    <a:pt x="54" y="51"/>
                    <a:pt x="56" y="54"/>
                  </a:cubicBezTo>
                  <a:cubicBezTo>
                    <a:pt x="60" y="60"/>
                    <a:pt x="64" y="66"/>
                    <a:pt x="64" y="66"/>
                  </a:cubicBezTo>
                  <a:cubicBezTo>
                    <a:pt x="64" y="66"/>
                    <a:pt x="70" y="72"/>
                    <a:pt x="70" y="72"/>
                  </a:cubicBezTo>
                  <a:cubicBezTo>
                    <a:pt x="71" y="72"/>
                    <a:pt x="71" y="72"/>
                    <a:pt x="71" y="72"/>
                  </a:cubicBezTo>
                  <a:cubicBezTo>
                    <a:pt x="65" y="72"/>
                    <a:pt x="59" y="73"/>
                    <a:pt x="53" y="73"/>
                  </a:cubicBezTo>
                  <a:close/>
                  <a:moveTo>
                    <a:pt x="78" y="72"/>
                  </a:moveTo>
                  <a:cubicBezTo>
                    <a:pt x="77" y="72"/>
                    <a:pt x="75" y="72"/>
                    <a:pt x="74" y="72"/>
                  </a:cubicBezTo>
                  <a:cubicBezTo>
                    <a:pt x="74" y="71"/>
                    <a:pt x="74" y="71"/>
                    <a:pt x="74" y="69"/>
                  </a:cubicBezTo>
                  <a:cubicBezTo>
                    <a:pt x="72" y="66"/>
                    <a:pt x="70" y="62"/>
                    <a:pt x="70" y="62"/>
                  </a:cubicBezTo>
                  <a:cubicBezTo>
                    <a:pt x="70" y="62"/>
                    <a:pt x="66" y="57"/>
                    <a:pt x="62" y="51"/>
                  </a:cubicBezTo>
                  <a:cubicBezTo>
                    <a:pt x="60" y="48"/>
                    <a:pt x="59" y="45"/>
                    <a:pt x="57" y="43"/>
                  </a:cubicBezTo>
                  <a:cubicBezTo>
                    <a:pt x="57" y="43"/>
                    <a:pt x="57" y="43"/>
                    <a:pt x="57" y="43"/>
                  </a:cubicBezTo>
                  <a:cubicBezTo>
                    <a:pt x="59" y="42"/>
                    <a:pt x="60" y="42"/>
                    <a:pt x="62" y="42"/>
                  </a:cubicBezTo>
                  <a:cubicBezTo>
                    <a:pt x="62" y="42"/>
                    <a:pt x="63" y="44"/>
                    <a:pt x="63" y="46"/>
                  </a:cubicBezTo>
                  <a:cubicBezTo>
                    <a:pt x="64" y="49"/>
                    <a:pt x="66" y="52"/>
                    <a:pt x="67" y="54"/>
                  </a:cubicBezTo>
                  <a:cubicBezTo>
                    <a:pt x="69" y="57"/>
                    <a:pt x="71" y="59"/>
                    <a:pt x="72" y="61"/>
                  </a:cubicBezTo>
                  <a:cubicBezTo>
                    <a:pt x="73" y="63"/>
                    <a:pt x="74" y="64"/>
                    <a:pt x="74" y="64"/>
                  </a:cubicBezTo>
                  <a:cubicBezTo>
                    <a:pt x="74" y="64"/>
                    <a:pt x="75" y="65"/>
                    <a:pt x="76" y="67"/>
                  </a:cubicBezTo>
                  <a:cubicBezTo>
                    <a:pt x="78" y="68"/>
                    <a:pt x="79" y="69"/>
                    <a:pt x="79" y="69"/>
                  </a:cubicBezTo>
                  <a:cubicBezTo>
                    <a:pt x="81" y="71"/>
                    <a:pt x="83" y="72"/>
                    <a:pt x="82" y="67"/>
                  </a:cubicBezTo>
                  <a:cubicBezTo>
                    <a:pt x="82" y="64"/>
                    <a:pt x="80" y="61"/>
                    <a:pt x="80" y="61"/>
                  </a:cubicBezTo>
                  <a:cubicBezTo>
                    <a:pt x="80" y="61"/>
                    <a:pt x="79" y="59"/>
                    <a:pt x="78" y="57"/>
                  </a:cubicBezTo>
                  <a:cubicBezTo>
                    <a:pt x="77" y="56"/>
                    <a:pt x="75" y="53"/>
                    <a:pt x="73" y="51"/>
                  </a:cubicBezTo>
                  <a:cubicBezTo>
                    <a:pt x="72" y="48"/>
                    <a:pt x="71" y="46"/>
                    <a:pt x="70" y="44"/>
                  </a:cubicBezTo>
                  <a:cubicBezTo>
                    <a:pt x="70" y="43"/>
                    <a:pt x="69" y="42"/>
                    <a:pt x="69" y="42"/>
                  </a:cubicBezTo>
                  <a:cubicBezTo>
                    <a:pt x="71" y="42"/>
                    <a:pt x="72" y="41"/>
                    <a:pt x="73" y="41"/>
                  </a:cubicBezTo>
                  <a:cubicBezTo>
                    <a:pt x="74" y="42"/>
                    <a:pt x="76" y="48"/>
                    <a:pt x="79" y="53"/>
                  </a:cubicBezTo>
                  <a:cubicBezTo>
                    <a:pt x="82" y="58"/>
                    <a:pt x="85" y="64"/>
                    <a:pt x="85" y="64"/>
                  </a:cubicBezTo>
                  <a:cubicBezTo>
                    <a:pt x="85" y="64"/>
                    <a:pt x="90" y="70"/>
                    <a:pt x="90" y="69"/>
                  </a:cubicBezTo>
                  <a:cubicBezTo>
                    <a:pt x="91" y="70"/>
                    <a:pt x="91" y="70"/>
                    <a:pt x="92" y="71"/>
                  </a:cubicBezTo>
                  <a:cubicBezTo>
                    <a:pt x="87" y="71"/>
                    <a:pt x="82" y="71"/>
                    <a:pt x="78" y="72"/>
                  </a:cubicBezTo>
                  <a:close/>
                  <a:moveTo>
                    <a:pt x="94" y="71"/>
                  </a:moveTo>
                  <a:cubicBezTo>
                    <a:pt x="94" y="70"/>
                    <a:pt x="94" y="69"/>
                    <a:pt x="94" y="68"/>
                  </a:cubicBezTo>
                  <a:cubicBezTo>
                    <a:pt x="93" y="65"/>
                    <a:pt x="92" y="61"/>
                    <a:pt x="92" y="61"/>
                  </a:cubicBezTo>
                  <a:cubicBezTo>
                    <a:pt x="92" y="61"/>
                    <a:pt x="89" y="55"/>
                    <a:pt x="85" y="49"/>
                  </a:cubicBezTo>
                  <a:cubicBezTo>
                    <a:pt x="84" y="47"/>
                    <a:pt x="82" y="44"/>
                    <a:pt x="81" y="42"/>
                  </a:cubicBezTo>
                  <a:cubicBezTo>
                    <a:pt x="81" y="41"/>
                    <a:pt x="81" y="41"/>
                    <a:pt x="81" y="41"/>
                  </a:cubicBezTo>
                  <a:cubicBezTo>
                    <a:pt x="82" y="41"/>
                    <a:pt x="82" y="41"/>
                    <a:pt x="83" y="41"/>
                  </a:cubicBezTo>
                  <a:cubicBezTo>
                    <a:pt x="84" y="41"/>
                    <a:pt x="84" y="42"/>
                    <a:pt x="84" y="44"/>
                  </a:cubicBezTo>
                  <a:cubicBezTo>
                    <a:pt x="86" y="46"/>
                    <a:pt x="87" y="50"/>
                    <a:pt x="89" y="53"/>
                  </a:cubicBezTo>
                  <a:cubicBezTo>
                    <a:pt x="91" y="56"/>
                    <a:pt x="93" y="59"/>
                    <a:pt x="95" y="61"/>
                  </a:cubicBezTo>
                  <a:cubicBezTo>
                    <a:pt x="96" y="64"/>
                    <a:pt x="97" y="65"/>
                    <a:pt x="97" y="65"/>
                  </a:cubicBezTo>
                  <a:cubicBezTo>
                    <a:pt x="97" y="65"/>
                    <a:pt x="99" y="67"/>
                    <a:pt x="100" y="68"/>
                  </a:cubicBezTo>
                  <a:cubicBezTo>
                    <a:pt x="101" y="69"/>
                    <a:pt x="101" y="69"/>
                    <a:pt x="102" y="70"/>
                  </a:cubicBezTo>
                  <a:cubicBezTo>
                    <a:pt x="99" y="70"/>
                    <a:pt x="96" y="70"/>
                    <a:pt x="94" y="71"/>
                  </a:cubicBezTo>
                  <a:close/>
                  <a:moveTo>
                    <a:pt x="107" y="69"/>
                  </a:moveTo>
                  <a:cubicBezTo>
                    <a:pt x="107" y="69"/>
                    <a:pt x="107" y="69"/>
                    <a:pt x="107" y="69"/>
                  </a:cubicBezTo>
                  <a:cubicBezTo>
                    <a:pt x="106" y="66"/>
                    <a:pt x="103" y="61"/>
                    <a:pt x="103" y="61"/>
                  </a:cubicBezTo>
                  <a:cubicBezTo>
                    <a:pt x="103" y="61"/>
                    <a:pt x="102" y="60"/>
                    <a:pt x="101" y="58"/>
                  </a:cubicBezTo>
                  <a:cubicBezTo>
                    <a:pt x="99" y="55"/>
                    <a:pt x="97" y="52"/>
                    <a:pt x="95" y="49"/>
                  </a:cubicBezTo>
                  <a:cubicBezTo>
                    <a:pt x="94" y="46"/>
                    <a:pt x="92" y="43"/>
                    <a:pt x="91" y="41"/>
                  </a:cubicBezTo>
                  <a:cubicBezTo>
                    <a:pt x="91" y="41"/>
                    <a:pt x="91" y="40"/>
                    <a:pt x="91" y="40"/>
                  </a:cubicBezTo>
                  <a:cubicBezTo>
                    <a:pt x="92" y="40"/>
                    <a:pt x="93" y="40"/>
                    <a:pt x="94" y="40"/>
                  </a:cubicBezTo>
                  <a:cubicBezTo>
                    <a:pt x="95" y="40"/>
                    <a:pt x="95" y="41"/>
                    <a:pt x="96" y="42"/>
                  </a:cubicBezTo>
                  <a:cubicBezTo>
                    <a:pt x="96" y="42"/>
                    <a:pt x="96" y="43"/>
                    <a:pt x="96" y="44"/>
                  </a:cubicBezTo>
                  <a:cubicBezTo>
                    <a:pt x="97" y="44"/>
                    <a:pt x="97" y="45"/>
                    <a:pt x="98" y="46"/>
                  </a:cubicBezTo>
                  <a:cubicBezTo>
                    <a:pt x="98" y="48"/>
                    <a:pt x="99" y="49"/>
                    <a:pt x="100" y="51"/>
                  </a:cubicBezTo>
                  <a:cubicBezTo>
                    <a:pt x="103" y="57"/>
                    <a:pt x="107" y="64"/>
                    <a:pt x="107" y="64"/>
                  </a:cubicBezTo>
                  <a:cubicBezTo>
                    <a:pt x="107" y="64"/>
                    <a:pt x="110" y="67"/>
                    <a:pt x="112" y="69"/>
                  </a:cubicBezTo>
                  <a:cubicBezTo>
                    <a:pt x="110" y="69"/>
                    <a:pt x="108" y="69"/>
                    <a:pt x="107" y="69"/>
                  </a:cubicBezTo>
                  <a:close/>
                  <a:moveTo>
                    <a:pt x="116" y="69"/>
                  </a:moveTo>
                  <a:cubicBezTo>
                    <a:pt x="116" y="68"/>
                    <a:pt x="116" y="68"/>
                    <a:pt x="116" y="68"/>
                  </a:cubicBezTo>
                  <a:cubicBezTo>
                    <a:pt x="115" y="65"/>
                    <a:pt x="113" y="60"/>
                    <a:pt x="113" y="60"/>
                  </a:cubicBezTo>
                  <a:cubicBezTo>
                    <a:pt x="113" y="60"/>
                    <a:pt x="110" y="54"/>
                    <a:pt x="106" y="48"/>
                  </a:cubicBezTo>
                  <a:cubicBezTo>
                    <a:pt x="105" y="46"/>
                    <a:pt x="105" y="45"/>
                    <a:pt x="104" y="43"/>
                  </a:cubicBezTo>
                  <a:cubicBezTo>
                    <a:pt x="104" y="42"/>
                    <a:pt x="103" y="41"/>
                    <a:pt x="103" y="41"/>
                  </a:cubicBezTo>
                  <a:cubicBezTo>
                    <a:pt x="103" y="40"/>
                    <a:pt x="102" y="40"/>
                    <a:pt x="102" y="39"/>
                  </a:cubicBezTo>
                  <a:cubicBezTo>
                    <a:pt x="103" y="39"/>
                    <a:pt x="104" y="39"/>
                    <a:pt x="105" y="39"/>
                  </a:cubicBezTo>
                  <a:cubicBezTo>
                    <a:pt x="106" y="40"/>
                    <a:pt x="106" y="41"/>
                    <a:pt x="106" y="43"/>
                  </a:cubicBezTo>
                  <a:cubicBezTo>
                    <a:pt x="107" y="46"/>
                    <a:pt x="109" y="49"/>
                    <a:pt x="111" y="52"/>
                  </a:cubicBezTo>
                  <a:cubicBezTo>
                    <a:pt x="112" y="55"/>
                    <a:pt x="114" y="58"/>
                    <a:pt x="115" y="60"/>
                  </a:cubicBezTo>
                  <a:cubicBezTo>
                    <a:pt x="117" y="63"/>
                    <a:pt x="118" y="64"/>
                    <a:pt x="118" y="64"/>
                  </a:cubicBezTo>
                  <a:cubicBezTo>
                    <a:pt x="118" y="64"/>
                    <a:pt x="120" y="66"/>
                    <a:pt x="121" y="68"/>
                  </a:cubicBezTo>
                  <a:cubicBezTo>
                    <a:pt x="120" y="68"/>
                    <a:pt x="118" y="68"/>
                    <a:pt x="116" y="69"/>
                  </a:cubicBezTo>
                  <a:close/>
                  <a:moveTo>
                    <a:pt x="126" y="68"/>
                  </a:moveTo>
                  <a:cubicBezTo>
                    <a:pt x="125" y="64"/>
                    <a:pt x="124" y="60"/>
                    <a:pt x="124" y="60"/>
                  </a:cubicBezTo>
                  <a:cubicBezTo>
                    <a:pt x="124" y="60"/>
                    <a:pt x="120" y="55"/>
                    <a:pt x="117" y="49"/>
                  </a:cubicBezTo>
                  <a:cubicBezTo>
                    <a:pt x="115" y="46"/>
                    <a:pt x="114" y="43"/>
                    <a:pt x="113" y="41"/>
                  </a:cubicBezTo>
                  <a:cubicBezTo>
                    <a:pt x="113" y="40"/>
                    <a:pt x="113" y="39"/>
                    <a:pt x="112" y="38"/>
                  </a:cubicBezTo>
                  <a:cubicBezTo>
                    <a:pt x="113" y="38"/>
                    <a:pt x="114" y="38"/>
                    <a:pt x="114" y="38"/>
                  </a:cubicBezTo>
                  <a:cubicBezTo>
                    <a:pt x="114" y="38"/>
                    <a:pt x="115" y="39"/>
                    <a:pt x="115" y="39"/>
                  </a:cubicBezTo>
                  <a:cubicBezTo>
                    <a:pt x="115" y="40"/>
                    <a:pt x="116" y="41"/>
                    <a:pt x="117" y="42"/>
                  </a:cubicBezTo>
                  <a:cubicBezTo>
                    <a:pt x="117" y="42"/>
                    <a:pt x="117" y="43"/>
                    <a:pt x="117" y="43"/>
                  </a:cubicBezTo>
                  <a:cubicBezTo>
                    <a:pt x="117" y="43"/>
                    <a:pt x="118" y="43"/>
                    <a:pt x="118" y="43"/>
                  </a:cubicBezTo>
                  <a:cubicBezTo>
                    <a:pt x="118" y="44"/>
                    <a:pt x="118" y="45"/>
                    <a:pt x="119" y="45"/>
                  </a:cubicBezTo>
                  <a:cubicBezTo>
                    <a:pt x="119" y="47"/>
                    <a:pt x="120" y="48"/>
                    <a:pt x="121" y="50"/>
                  </a:cubicBezTo>
                  <a:cubicBezTo>
                    <a:pt x="124" y="56"/>
                    <a:pt x="127" y="61"/>
                    <a:pt x="127" y="61"/>
                  </a:cubicBezTo>
                  <a:cubicBezTo>
                    <a:pt x="127" y="61"/>
                    <a:pt x="129" y="63"/>
                    <a:pt x="130" y="65"/>
                  </a:cubicBezTo>
                  <a:cubicBezTo>
                    <a:pt x="131" y="66"/>
                    <a:pt x="131" y="67"/>
                    <a:pt x="132" y="67"/>
                  </a:cubicBezTo>
                  <a:cubicBezTo>
                    <a:pt x="130" y="67"/>
                    <a:pt x="128" y="67"/>
                    <a:pt x="126" y="68"/>
                  </a:cubicBezTo>
                  <a:close/>
                  <a:moveTo>
                    <a:pt x="136" y="67"/>
                  </a:moveTo>
                  <a:cubicBezTo>
                    <a:pt x="136" y="66"/>
                    <a:pt x="136" y="66"/>
                    <a:pt x="136" y="65"/>
                  </a:cubicBezTo>
                  <a:cubicBezTo>
                    <a:pt x="135" y="62"/>
                    <a:pt x="134" y="58"/>
                    <a:pt x="134" y="58"/>
                  </a:cubicBezTo>
                  <a:cubicBezTo>
                    <a:pt x="134" y="58"/>
                    <a:pt x="130" y="52"/>
                    <a:pt x="127" y="47"/>
                  </a:cubicBezTo>
                  <a:cubicBezTo>
                    <a:pt x="126" y="45"/>
                    <a:pt x="126" y="44"/>
                    <a:pt x="125" y="42"/>
                  </a:cubicBezTo>
                  <a:cubicBezTo>
                    <a:pt x="125" y="42"/>
                    <a:pt x="124" y="41"/>
                    <a:pt x="124" y="40"/>
                  </a:cubicBezTo>
                  <a:cubicBezTo>
                    <a:pt x="124" y="40"/>
                    <a:pt x="124" y="40"/>
                    <a:pt x="124" y="39"/>
                  </a:cubicBezTo>
                  <a:cubicBezTo>
                    <a:pt x="123" y="39"/>
                    <a:pt x="123" y="39"/>
                    <a:pt x="123" y="39"/>
                  </a:cubicBezTo>
                  <a:cubicBezTo>
                    <a:pt x="123" y="39"/>
                    <a:pt x="123" y="38"/>
                    <a:pt x="123" y="38"/>
                  </a:cubicBezTo>
                  <a:cubicBezTo>
                    <a:pt x="122" y="38"/>
                    <a:pt x="122" y="38"/>
                    <a:pt x="122" y="37"/>
                  </a:cubicBezTo>
                  <a:cubicBezTo>
                    <a:pt x="124" y="37"/>
                    <a:pt x="125" y="37"/>
                    <a:pt x="127" y="37"/>
                  </a:cubicBezTo>
                  <a:cubicBezTo>
                    <a:pt x="126" y="37"/>
                    <a:pt x="126" y="38"/>
                    <a:pt x="126" y="38"/>
                  </a:cubicBezTo>
                  <a:cubicBezTo>
                    <a:pt x="126" y="38"/>
                    <a:pt x="126" y="38"/>
                    <a:pt x="126" y="38"/>
                  </a:cubicBezTo>
                  <a:cubicBezTo>
                    <a:pt x="126" y="38"/>
                    <a:pt x="126" y="40"/>
                    <a:pt x="127" y="42"/>
                  </a:cubicBezTo>
                  <a:cubicBezTo>
                    <a:pt x="128" y="44"/>
                    <a:pt x="129" y="47"/>
                    <a:pt x="131" y="49"/>
                  </a:cubicBezTo>
                  <a:cubicBezTo>
                    <a:pt x="134" y="55"/>
                    <a:pt x="137" y="59"/>
                    <a:pt x="137" y="59"/>
                  </a:cubicBezTo>
                  <a:cubicBezTo>
                    <a:pt x="137" y="59"/>
                    <a:pt x="141" y="65"/>
                    <a:pt x="141" y="64"/>
                  </a:cubicBezTo>
                  <a:cubicBezTo>
                    <a:pt x="144" y="66"/>
                    <a:pt x="146" y="67"/>
                    <a:pt x="145" y="62"/>
                  </a:cubicBezTo>
                  <a:cubicBezTo>
                    <a:pt x="144" y="60"/>
                    <a:pt x="143" y="56"/>
                    <a:pt x="143" y="56"/>
                  </a:cubicBezTo>
                  <a:cubicBezTo>
                    <a:pt x="143" y="56"/>
                    <a:pt x="140" y="51"/>
                    <a:pt x="137" y="46"/>
                  </a:cubicBezTo>
                  <a:cubicBezTo>
                    <a:pt x="136" y="44"/>
                    <a:pt x="134" y="41"/>
                    <a:pt x="134" y="39"/>
                  </a:cubicBezTo>
                  <a:cubicBezTo>
                    <a:pt x="133" y="38"/>
                    <a:pt x="133" y="37"/>
                    <a:pt x="133" y="37"/>
                  </a:cubicBezTo>
                  <a:cubicBezTo>
                    <a:pt x="134" y="37"/>
                    <a:pt x="135" y="36"/>
                    <a:pt x="135" y="36"/>
                  </a:cubicBezTo>
                  <a:cubicBezTo>
                    <a:pt x="135" y="37"/>
                    <a:pt x="136" y="37"/>
                    <a:pt x="136" y="37"/>
                  </a:cubicBezTo>
                  <a:cubicBezTo>
                    <a:pt x="136" y="38"/>
                    <a:pt x="137" y="39"/>
                    <a:pt x="137" y="40"/>
                  </a:cubicBezTo>
                  <a:cubicBezTo>
                    <a:pt x="138" y="40"/>
                    <a:pt x="138" y="41"/>
                    <a:pt x="138" y="41"/>
                  </a:cubicBezTo>
                  <a:cubicBezTo>
                    <a:pt x="138" y="42"/>
                    <a:pt x="139" y="43"/>
                    <a:pt x="139" y="43"/>
                  </a:cubicBezTo>
                  <a:cubicBezTo>
                    <a:pt x="140" y="45"/>
                    <a:pt x="141" y="46"/>
                    <a:pt x="142" y="48"/>
                  </a:cubicBezTo>
                  <a:cubicBezTo>
                    <a:pt x="145" y="53"/>
                    <a:pt x="147" y="59"/>
                    <a:pt x="147" y="59"/>
                  </a:cubicBezTo>
                  <a:cubicBezTo>
                    <a:pt x="147" y="59"/>
                    <a:pt x="151" y="64"/>
                    <a:pt x="152" y="65"/>
                  </a:cubicBezTo>
                  <a:cubicBezTo>
                    <a:pt x="147" y="66"/>
                    <a:pt x="141" y="66"/>
                    <a:pt x="136" y="67"/>
                  </a:cubicBezTo>
                  <a:close/>
                  <a:moveTo>
                    <a:pt x="156" y="65"/>
                  </a:moveTo>
                  <a:cubicBezTo>
                    <a:pt x="156" y="64"/>
                    <a:pt x="156" y="64"/>
                    <a:pt x="156" y="64"/>
                  </a:cubicBezTo>
                  <a:cubicBezTo>
                    <a:pt x="155" y="61"/>
                    <a:pt x="154" y="56"/>
                    <a:pt x="154" y="56"/>
                  </a:cubicBezTo>
                  <a:cubicBezTo>
                    <a:pt x="154" y="56"/>
                    <a:pt x="151" y="51"/>
                    <a:pt x="148" y="45"/>
                  </a:cubicBezTo>
                  <a:cubicBezTo>
                    <a:pt x="147" y="43"/>
                    <a:pt x="146" y="42"/>
                    <a:pt x="145" y="40"/>
                  </a:cubicBezTo>
                  <a:cubicBezTo>
                    <a:pt x="145" y="39"/>
                    <a:pt x="145" y="39"/>
                    <a:pt x="144" y="38"/>
                  </a:cubicBezTo>
                  <a:cubicBezTo>
                    <a:pt x="144" y="38"/>
                    <a:pt x="144" y="38"/>
                    <a:pt x="144" y="38"/>
                  </a:cubicBezTo>
                  <a:cubicBezTo>
                    <a:pt x="144" y="37"/>
                    <a:pt x="144" y="37"/>
                    <a:pt x="144" y="37"/>
                  </a:cubicBezTo>
                  <a:cubicBezTo>
                    <a:pt x="144" y="37"/>
                    <a:pt x="144" y="37"/>
                    <a:pt x="143" y="36"/>
                  </a:cubicBezTo>
                  <a:cubicBezTo>
                    <a:pt x="143" y="36"/>
                    <a:pt x="143" y="36"/>
                    <a:pt x="143" y="36"/>
                  </a:cubicBezTo>
                  <a:cubicBezTo>
                    <a:pt x="144" y="36"/>
                    <a:pt x="146" y="36"/>
                    <a:pt x="147" y="36"/>
                  </a:cubicBezTo>
                  <a:cubicBezTo>
                    <a:pt x="147" y="36"/>
                    <a:pt x="147" y="36"/>
                    <a:pt x="147" y="36"/>
                  </a:cubicBezTo>
                  <a:cubicBezTo>
                    <a:pt x="147" y="36"/>
                    <a:pt x="147" y="38"/>
                    <a:pt x="148" y="40"/>
                  </a:cubicBezTo>
                  <a:cubicBezTo>
                    <a:pt x="149" y="43"/>
                    <a:pt x="150" y="46"/>
                    <a:pt x="151" y="49"/>
                  </a:cubicBezTo>
                  <a:cubicBezTo>
                    <a:pt x="153" y="52"/>
                    <a:pt x="154" y="55"/>
                    <a:pt x="155" y="57"/>
                  </a:cubicBezTo>
                  <a:cubicBezTo>
                    <a:pt x="157" y="59"/>
                    <a:pt x="157" y="60"/>
                    <a:pt x="157" y="60"/>
                  </a:cubicBezTo>
                  <a:cubicBezTo>
                    <a:pt x="157" y="60"/>
                    <a:pt x="159" y="63"/>
                    <a:pt x="161" y="64"/>
                  </a:cubicBezTo>
                  <a:cubicBezTo>
                    <a:pt x="159" y="64"/>
                    <a:pt x="157" y="65"/>
                    <a:pt x="156" y="65"/>
                  </a:cubicBezTo>
                  <a:close/>
                  <a:moveTo>
                    <a:pt x="166" y="64"/>
                  </a:moveTo>
                  <a:cubicBezTo>
                    <a:pt x="165" y="61"/>
                    <a:pt x="164" y="57"/>
                    <a:pt x="164" y="57"/>
                  </a:cubicBezTo>
                  <a:cubicBezTo>
                    <a:pt x="164" y="57"/>
                    <a:pt x="160" y="52"/>
                    <a:pt x="158" y="46"/>
                  </a:cubicBezTo>
                  <a:cubicBezTo>
                    <a:pt x="156" y="43"/>
                    <a:pt x="155" y="40"/>
                    <a:pt x="155" y="38"/>
                  </a:cubicBezTo>
                  <a:cubicBezTo>
                    <a:pt x="154" y="37"/>
                    <a:pt x="154" y="37"/>
                    <a:pt x="154" y="36"/>
                  </a:cubicBezTo>
                  <a:cubicBezTo>
                    <a:pt x="154" y="35"/>
                    <a:pt x="154" y="35"/>
                    <a:pt x="154" y="35"/>
                  </a:cubicBezTo>
                  <a:cubicBezTo>
                    <a:pt x="154" y="35"/>
                    <a:pt x="154" y="35"/>
                    <a:pt x="154" y="35"/>
                  </a:cubicBezTo>
                  <a:cubicBezTo>
                    <a:pt x="155" y="35"/>
                    <a:pt x="156" y="35"/>
                    <a:pt x="158" y="35"/>
                  </a:cubicBezTo>
                  <a:cubicBezTo>
                    <a:pt x="158" y="35"/>
                    <a:pt x="158" y="36"/>
                    <a:pt x="159" y="38"/>
                  </a:cubicBezTo>
                  <a:cubicBezTo>
                    <a:pt x="159" y="40"/>
                    <a:pt x="161" y="43"/>
                    <a:pt x="162" y="46"/>
                  </a:cubicBezTo>
                  <a:cubicBezTo>
                    <a:pt x="163" y="48"/>
                    <a:pt x="165" y="51"/>
                    <a:pt x="166" y="53"/>
                  </a:cubicBezTo>
                  <a:cubicBezTo>
                    <a:pt x="167" y="54"/>
                    <a:pt x="167" y="56"/>
                    <a:pt x="167" y="56"/>
                  </a:cubicBezTo>
                  <a:cubicBezTo>
                    <a:pt x="167" y="56"/>
                    <a:pt x="169" y="57"/>
                    <a:pt x="170" y="58"/>
                  </a:cubicBezTo>
                  <a:cubicBezTo>
                    <a:pt x="171" y="60"/>
                    <a:pt x="172" y="61"/>
                    <a:pt x="172" y="61"/>
                  </a:cubicBezTo>
                  <a:cubicBezTo>
                    <a:pt x="174" y="63"/>
                    <a:pt x="176" y="64"/>
                    <a:pt x="175" y="59"/>
                  </a:cubicBezTo>
                  <a:cubicBezTo>
                    <a:pt x="175" y="56"/>
                    <a:pt x="174" y="52"/>
                    <a:pt x="174" y="52"/>
                  </a:cubicBezTo>
                  <a:cubicBezTo>
                    <a:pt x="174" y="52"/>
                    <a:pt x="173" y="51"/>
                    <a:pt x="172" y="49"/>
                  </a:cubicBezTo>
                  <a:cubicBezTo>
                    <a:pt x="171" y="48"/>
                    <a:pt x="170" y="45"/>
                    <a:pt x="168" y="43"/>
                  </a:cubicBezTo>
                  <a:cubicBezTo>
                    <a:pt x="167" y="40"/>
                    <a:pt x="166" y="38"/>
                    <a:pt x="165" y="36"/>
                  </a:cubicBezTo>
                  <a:cubicBezTo>
                    <a:pt x="165" y="35"/>
                    <a:pt x="165" y="35"/>
                    <a:pt x="165" y="34"/>
                  </a:cubicBezTo>
                  <a:cubicBezTo>
                    <a:pt x="166" y="34"/>
                    <a:pt x="166" y="34"/>
                    <a:pt x="167" y="34"/>
                  </a:cubicBezTo>
                  <a:cubicBezTo>
                    <a:pt x="167" y="34"/>
                    <a:pt x="167" y="34"/>
                    <a:pt x="166" y="34"/>
                  </a:cubicBezTo>
                  <a:cubicBezTo>
                    <a:pt x="166" y="34"/>
                    <a:pt x="166" y="34"/>
                    <a:pt x="166" y="34"/>
                  </a:cubicBezTo>
                  <a:cubicBezTo>
                    <a:pt x="166" y="35"/>
                    <a:pt x="167" y="36"/>
                    <a:pt x="167" y="39"/>
                  </a:cubicBezTo>
                  <a:cubicBezTo>
                    <a:pt x="168" y="41"/>
                    <a:pt x="170" y="44"/>
                    <a:pt x="171" y="47"/>
                  </a:cubicBezTo>
                  <a:cubicBezTo>
                    <a:pt x="173" y="50"/>
                    <a:pt x="174" y="52"/>
                    <a:pt x="175" y="54"/>
                  </a:cubicBezTo>
                  <a:cubicBezTo>
                    <a:pt x="177" y="56"/>
                    <a:pt x="177" y="58"/>
                    <a:pt x="177" y="58"/>
                  </a:cubicBezTo>
                  <a:cubicBezTo>
                    <a:pt x="177" y="58"/>
                    <a:pt x="179" y="59"/>
                    <a:pt x="180" y="60"/>
                  </a:cubicBezTo>
                  <a:cubicBezTo>
                    <a:pt x="181" y="61"/>
                    <a:pt x="181" y="62"/>
                    <a:pt x="182" y="62"/>
                  </a:cubicBezTo>
                  <a:cubicBezTo>
                    <a:pt x="176" y="63"/>
                    <a:pt x="171" y="63"/>
                    <a:pt x="166" y="64"/>
                  </a:cubicBezTo>
                  <a:close/>
                  <a:moveTo>
                    <a:pt x="186" y="62"/>
                  </a:moveTo>
                  <a:cubicBezTo>
                    <a:pt x="186" y="62"/>
                    <a:pt x="186" y="61"/>
                    <a:pt x="186" y="61"/>
                  </a:cubicBezTo>
                  <a:cubicBezTo>
                    <a:pt x="185" y="58"/>
                    <a:pt x="184" y="54"/>
                    <a:pt x="184" y="54"/>
                  </a:cubicBezTo>
                  <a:cubicBezTo>
                    <a:pt x="184" y="54"/>
                    <a:pt x="183" y="53"/>
                    <a:pt x="182" y="51"/>
                  </a:cubicBezTo>
                  <a:cubicBezTo>
                    <a:pt x="180" y="49"/>
                    <a:pt x="179" y="46"/>
                    <a:pt x="177" y="44"/>
                  </a:cubicBezTo>
                  <a:cubicBezTo>
                    <a:pt x="176" y="41"/>
                    <a:pt x="175" y="38"/>
                    <a:pt x="174" y="36"/>
                  </a:cubicBezTo>
                  <a:cubicBezTo>
                    <a:pt x="174" y="35"/>
                    <a:pt x="174" y="35"/>
                    <a:pt x="173" y="34"/>
                  </a:cubicBezTo>
                  <a:cubicBezTo>
                    <a:pt x="173" y="34"/>
                    <a:pt x="173" y="34"/>
                    <a:pt x="173" y="33"/>
                  </a:cubicBezTo>
                  <a:cubicBezTo>
                    <a:pt x="174" y="33"/>
                    <a:pt x="174" y="33"/>
                    <a:pt x="175" y="33"/>
                  </a:cubicBezTo>
                  <a:cubicBezTo>
                    <a:pt x="175" y="33"/>
                    <a:pt x="175" y="34"/>
                    <a:pt x="175" y="34"/>
                  </a:cubicBezTo>
                  <a:cubicBezTo>
                    <a:pt x="174" y="34"/>
                    <a:pt x="174" y="34"/>
                    <a:pt x="174" y="34"/>
                  </a:cubicBezTo>
                  <a:cubicBezTo>
                    <a:pt x="174" y="34"/>
                    <a:pt x="175" y="36"/>
                    <a:pt x="176" y="38"/>
                  </a:cubicBezTo>
                  <a:cubicBezTo>
                    <a:pt x="177" y="40"/>
                    <a:pt x="179" y="43"/>
                    <a:pt x="180" y="46"/>
                  </a:cubicBezTo>
                  <a:cubicBezTo>
                    <a:pt x="183" y="51"/>
                    <a:pt x="186" y="56"/>
                    <a:pt x="186" y="56"/>
                  </a:cubicBezTo>
                  <a:cubicBezTo>
                    <a:pt x="186" y="56"/>
                    <a:pt x="189" y="61"/>
                    <a:pt x="190" y="62"/>
                  </a:cubicBezTo>
                  <a:cubicBezTo>
                    <a:pt x="189" y="62"/>
                    <a:pt x="187" y="62"/>
                    <a:pt x="186" y="62"/>
                  </a:cubicBezTo>
                  <a:close/>
                  <a:moveTo>
                    <a:pt x="194" y="61"/>
                  </a:moveTo>
                  <a:cubicBezTo>
                    <a:pt x="194" y="61"/>
                    <a:pt x="194" y="61"/>
                    <a:pt x="194" y="60"/>
                  </a:cubicBezTo>
                  <a:cubicBezTo>
                    <a:pt x="194" y="57"/>
                    <a:pt x="192" y="53"/>
                    <a:pt x="192" y="53"/>
                  </a:cubicBezTo>
                  <a:cubicBezTo>
                    <a:pt x="192" y="53"/>
                    <a:pt x="189" y="48"/>
                    <a:pt x="186" y="42"/>
                  </a:cubicBezTo>
                  <a:cubicBezTo>
                    <a:pt x="185" y="40"/>
                    <a:pt x="184" y="37"/>
                    <a:pt x="183" y="35"/>
                  </a:cubicBezTo>
                  <a:cubicBezTo>
                    <a:pt x="182" y="34"/>
                    <a:pt x="182" y="33"/>
                    <a:pt x="182" y="33"/>
                  </a:cubicBezTo>
                  <a:cubicBezTo>
                    <a:pt x="182" y="33"/>
                    <a:pt x="182" y="33"/>
                    <a:pt x="183" y="33"/>
                  </a:cubicBezTo>
                  <a:cubicBezTo>
                    <a:pt x="183" y="33"/>
                    <a:pt x="183" y="33"/>
                    <a:pt x="183" y="33"/>
                  </a:cubicBezTo>
                  <a:cubicBezTo>
                    <a:pt x="183" y="33"/>
                    <a:pt x="196" y="56"/>
                    <a:pt x="196" y="56"/>
                  </a:cubicBezTo>
                  <a:cubicBezTo>
                    <a:pt x="196" y="56"/>
                    <a:pt x="199" y="59"/>
                    <a:pt x="200" y="61"/>
                  </a:cubicBezTo>
                  <a:cubicBezTo>
                    <a:pt x="198" y="61"/>
                    <a:pt x="196" y="61"/>
                    <a:pt x="194" y="61"/>
                  </a:cubicBezTo>
                  <a:close/>
                  <a:moveTo>
                    <a:pt x="204" y="61"/>
                  </a:moveTo>
                  <a:cubicBezTo>
                    <a:pt x="204" y="60"/>
                    <a:pt x="204" y="60"/>
                    <a:pt x="204" y="60"/>
                  </a:cubicBezTo>
                  <a:cubicBezTo>
                    <a:pt x="203" y="57"/>
                    <a:pt x="202" y="53"/>
                    <a:pt x="202" y="53"/>
                  </a:cubicBezTo>
                  <a:cubicBezTo>
                    <a:pt x="202" y="53"/>
                    <a:pt x="194" y="38"/>
                    <a:pt x="190" y="32"/>
                  </a:cubicBezTo>
                  <a:cubicBezTo>
                    <a:pt x="192" y="32"/>
                    <a:pt x="194" y="32"/>
                    <a:pt x="196" y="32"/>
                  </a:cubicBezTo>
                  <a:cubicBezTo>
                    <a:pt x="196" y="32"/>
                    <a:pt x="196" y="34"/>
                    <a:pt x="197" y="35"/>
                  </a:cubicBezTo>
                  <a:cubicBezTo>
                    <a:pt x="198" y="38"/>
                    <a:pt x="199" y="41"/>
                    <a:pt x="200" y="44"/>
                  </a:cubicBezTo>
                  <a:cubicBezTo>
                    <a:pt x="202" y="47"/>
                    <a:pt x="203" y="50"/>
                    <a:pt x="204" y="52"/>
                  </a:cubicBezTo>
                  <a:cubicBezTo>
                    <a:pt x="206" y="54"/>
                    <a:pt x="206" y="55"/>
                    <a:pt x="206" y="55"/>
                  </a:cubicBezTo>
                  <a:cubicBezTo>
                    <a:pt x="206" y="55"/>
                    <a:pt x="209" y="58"/>
                    <a:pt x="210" y="60"/>
                  </a:cubicBezTo>
                  <a:cubicBezTo>
                    <a:pt x="208" y="60"/>
                    <a:pt x="206" y="60"/>
                    <a:pt x="204" y="61"/>
                  </a:cubicBezTo>
                  <a:close/>
                  <a:moveTo>
                    <a:pt x="208" y="41"/>
                  </a:moveTo>
                  <a:cubicBezTo>
                    <a:pt x="208" y="41"/>
                    <a:pt x="208" y="41"/>
                    <a:pt x="208" y="42"/>
                  </a:cubicBezTo>
                  <a:cubicBezTo>
                    <a:pt x="208" y="42"/>
                    <a:pt x="208" y="42"/>
                    <a:pt x="207" y="42"/>
                  </a:cubicBezTo>
                  <a:cubicBezTo>
                    <a:pt x="207" y="42"/>
                    <a:pt x="207" y="41"/>
                    <a:pt x="207" y="41"/>
                  </a:cubicBezTo>
                  <a:cubicBezTo>
                    <a:pt x="205" y="38"/>
                    <a:pt x="204" y="35"/>
                    <a:pt x="203" y="33"/>
                  </a:cubicBezTo>
                  <a:cubicBezTo>
                    <a:pt x="203" y="32"/>
                    <a:pt x="203" y="32"/>
                    <a:pt x="203" y="31"/>
                  </a:cubicBezTo>
                  <a:cubicBezTo>
                    <a:pt x="204" y="31"/>
                    <a:pt x="205" y="31"/>
                    <a:pt x="205" y="31"/>
                  </a:cubicBezTo>
                  <a:cubicBezTo>
                    <a:pt x="206" y="32"/>
                    <a:pt x="209" y="39"/>
                    <a:pt x="209" y="39"/>
                  </a:cubicBezTo>
                  <a:cubicBezTo>
                    <a:pt x="209" y="39"/>
                    <a:pt x="210" y="39"/>
                    <a:pt x="211" y="40"/>
                  </a:cubicBezTo>
                  <a:cubicBezTo>
                    <a:pt x="210" y="40"/>
                    <a:pt x="209" y="40"/>
                    <a:pt x="208" y="41"/>
                  </a:cubicBezTo>
                  <a:close/>
                  <a:moveTo>
                    <a:pt x="215" y="60"/>
                  </a:moveTo>
                  <a:cubicBezTo>
                    <a:pt x="215" y="60"/>
                    <a:pt x="215" y="60"/>
                    <a:pt x="215" y="59"/>
                  </a:cubicBezTo>
                  <a:cubicBezTo>
                    <a:pt x="214" y="56"/>
                    <a:pt x="213" y="52"/>
                    <a:pt x="213" y="52"/>
                  </a:cubicBezTo>
                  <a:cubicBezTo>
                    <a:pt x="213" y="52"/>
                    <a:pt x="212" y="51"/>
                    <a:pt x="212" y="50"/>
                  </a:cubicBezTo>
                  <a:cubicBezTo>
                    <a:pt x="212" y="50"/>
                    <a:pt x="212" y="50"/>
                    <a:pt x="212" y="51"/>
                  </a:cubicBezTo>
                  <a:cubicBezTo>
                    <a:pt x="214" y="51"/>
                    <a:pt x="215" y="52"/>
                    <a:pt x="216" y="52"/>
                  </a:cubicBezTo>
                  <a:cubicBezTo>
                    <a:pt x="216" y="52"/>
                    <a:pt x="216" y="52"/>
                    <a:pt x="216" y="52"/>
                  </a:cubicBezTo>
                  <a:cubicBezTo>
                    <a:pt x="216" y="52"/>
                    <a:pt x="216" y="52"/>
                    <a:pt x="216" y="52"/>
                  </a:cubicBezTo>
                  <a:cubicBezTo>
                    <a:pt x="216" y="52"/>
                    <a:pt x="216" y="52"/>
                    <a:pt x="216" y="53"/>
                  </a:cubicBezTo>
                  <a:cubicBezTo>
                    <a:pt x="216" y="54"/>
                    <a:pt x="217" y="54"/>
                    <a:pt x="217" y="55"/>
                  </a:cubicBezTo>
                  <a:cubicBezTo>
                    <a:pt x="218" y="57"/>
                    <a:pt x="218" y="58"/>
                    <a:pt x="218" y="58"/>
                  </a:cubicBezTo>
                  <a:cubicBezTo>
                    <a:pt x="218" y="58"/>
                    <a:pt x="220" y="59"/>
                    <a:pt x="220" y="59"/>
                  </a:cubicBezTo>
                  <a:cubicBezTo>
                    <a:pt x="218" y="59"/>
                    <a:pt x="216" y="60"/>
                    <a:pt x="215" y="60"/>
                  </a:cubicBezTo>
                  <a:close/>
                  <a:moveTo>
                    <a:pt x="223" y="59"/>
                  </a:moveTo>
                  <a:cubicBezTo>
                    <a:pt x="223" y="59"/>
                    <a:pt x="224" y="58"/>
                    <a:pt x="224" y="58"/>
                  </a:cubicBezTo>
                  <a:cubicBezTo>
                    <a:pt x="225" y="57"/>
                    <a:pt x="225" y="55"/>
                    <a:pt x="225" y="55"/>
                  </a:cubicBezTo>
                  <a:cubicBezTo>
                    <a:pt x="225" y="55"/>
                    <a:pt x="224" y="54"/>
                    <a:pt x="224" y="52"/>
                  </a:cubicBezTo>
                  <a:cubicBezTo>
                    <a:pt x="224" y="52"/>
                    <a:pt x="224" y="52"/>
                    <a:pt x="225" y="52"/>
                  </a:cubicBezTo>
                  <a:cubicBezTo>
                    <a:pt x="225" y="52"/>
                    <a:pt x="225" y="52"/>
                    <a:pt x="225" y="53"/>
                  </a:cubicBezTo>
                  <a:cubicBezTo>
                    <a:pt x="225" y="53"/>
                    <a:pt x="225" y="54"/>
                    <a:pt x="226" y="55"/>
                  </a:cubicBezTo>
                  <a:cubicBezTo>
                    <a:pt x="226" y="56"/>
                    <a:pt x="226" y="58"/>
                    <a:pt x="226" y="58"/>
                  </a:cubicBezTo>
                  <a:cubicBezTo>
                    <a:pt x="226" y="58"/>
                    <a:pt x="227" y="58"/>
                    <a:pt x="228" y="59"/>
                  </a:cubicBezTo>
                  <a:cubicBezTo>
                    <a:pt x="226" y="59"/>
                    <a:pt x="224" y="59"/>
                    <a:pt x="223" y="59"/>
                  </a:cubicBezTo>
                  <a:close/>
                  <a:moveTo>
                    <a:pt x="231" y="58"/>
                  </a:moveTo>
                  <a:cubicBezTo>
                    <a:pt x="232" y="58"/>
                    <a:pt x="232" y="58"/>
                    <a:pt x="232" y="58"/>
                  </a:cubicBezTo>
                  <a:cubicBezTo>
                    <a:pt x="232" y="57"/>
                    <a:pt x="233" y="57"/>
                    <a:pt x="233" y="56"/>
                  </a:cubicBezTo>
                  <a:cubicBezTo>
                    <a:pt x="234" y="57"/>
                    <a:pt x="234" y="58"/>
                    <a:pt x="234" y="58"/>
                  </a:cubicBezTo>
                  <a:cubicBezTo>
                    <a:pt x="234" y="58"/>
                    <a:pt x="234" y="58"/>
                    <a:pt x="234" y="58"/>
                  </a:cubicBezTo>
                  <a:cubicBezTo>
                    <a:pt x="233" y="58"/>
                    <a:pt x="232" y="58"/>
                    <a:pt x="231" y="58"/>
                  </a:cubicBezTo>
                  <a:close/>
                  <a:moveTo>
                    <a:pt x="239" y="52"/>
                  </a:moveTo>
                  <a:cubicBezTo>
                    <a:pt x="239" y="52"/>
                    <a:pt x="239" y="52"/>
                    <a:pt x="238" y="51"/>
                  </a:cubicBezTo>
                  <a:cubicBezTo>
                    <a:pt x="238" y="51"/>
                    <a:pt x="238" y="51"/>
                    <a:pt x="238" y="51"/>
                  </a:cubicBezTo>
                  <a:cubicBezTo>
                    <a:pt x="239" y="51"/>
                    <a:pt x="239" y="51"/>
                    <a:pt x="240" y="51"/>
                  </a:cubicBezTo>
                  <a:cubicBezTo>
                    <a:pt x="239" y="52"/>
                    <a:pt x="239" y="52"/>
                    <a:pt x="239" y="52"/>
                  </a:cubicBezTo>
                  <a:close/>
                  <a:moveTo>
                    <a:pt x="240" y="58"/>
                  </a:moveTo>
                  <a:cubicBezTo>
                    <a:pt x="240" y="57"/>
                    <a:pt x="240" y="56"/>
                    <a:pt x="240" y="56"/>
                  </a:cubicBezTo>
                  <a:cubicBezTo>
                    <a:pt x="241" y="56"/>
                    <a:pt x="241" y="57"/>
                    <a:pt x="241" y="57"/>
                  </a:cubicBezTo>
                  <a:cubicBezTo>
                    <a:pt x="241" y="58"/>
                    <a:pt x="240" y="58"/>
                    <a:pt x="240" y="58"/>
                  </a:cubicBezTo>
                  <a:close/>
                  <a:moveTo>
                    <a:pt x="247" y="57"/>
                  </a:moveTo>
                  <a:cubicBezTo>
                    <a:pt x="248" y="56"/>
                    <a:pt x="248" y="55"/>
                    <a:pt x="248" y="55"/>
                  </a:cubicBezTo>
                  <a:cubicBezTo>
                    <a:pt x="248" y="55"/>
                    <a:pt x="247" y="53"/>
                    <a:pt x="246" y="52"/>
                  </a:cubicBezTo>
                  <a:cubicBezTo>
                    <a:pt x="246" y="51"/>
                    <a:pt x="246" y="51"/>
                    <a:pt x="246" y="51"/>
                  </a:cubicBezTo>
                  <a:cubicBezTo>
                    <a:pt x="246" y="51"/>
                    <a:pt x="246" y="51"/>
                    <a:pt x="247" y="51"/>
                  </a:cubicBezTo>
                  <a:cubicBezTo>
                    <a:pt x="247" y="51"/>
                    <a:pt x="247" y="51"/>
                    <a:pt x="247" y="51"/>
                  </a:cubicBezTo>
                  <a:cubicBezTo>
                    <a:pt x="247" y="52"/>
                    <a:pt x="247" y="53"/>
                    <a:pt x="248" y="54"/>
                  </a:cubicBezTo>
                  <a:cubicBezTo>
                    <a:pt x="248" y="55"/>
                    <a:pt x="249" y="56"/>
                    <a:pt x="249" y="57"/>
                  </a:cubicBezTo>
                  <a:cubicBezTo>
                    <a:pt x="249" y="57"/>
                    <a:pt x="248" y="57"/>
                    <a:pt x="247" y="57"/>
                  </a:cubicBezTo>
                  <a:close/>
                  <a:moveTo>
                    <a:pt x="255" y="56"/>
                  </a:moveTo>
                  <a:cubicBezTo>
                    <a:pt x="256" y="55"/>
                    <a:pt x="256" y="54"/>
                    <a:pt x="256" y="54"/>
                  </a:cubicBezTo>
                  <a:cubicBezTo>
                    <a:pt x="256" y="54"/>
                    <a:pt x="255" y="53"/>
                    <a:pt x="254" y="51"/>
                  </a:cubicBezTo>
                  <a:cubicBezTo>
                    <a:pt x="254" y="51"/>
                    <a:pt x="254" y="50"/>
                    <a:pt x="254" y="50"/>
                  </a:cubicBezTo>
                  <a:cubicBezTo>
                    <a:pt x="257" y="50"/>
                    <a:pt x="257" y="50"/>
                    <a:pt x="257" y="50"/>
                  </a:cubicBezTo>
                  <a:cubicBezTo>
                    <a:pt x="257" y="50"/>
                    <a:pt x="258" y="51"/>
                    <a:pt x="258" y="53"/>
                  </a:cubicBezTo>
                  <a:cubicBezTo>
                    <a:pt x="259" y="54"/>
                    <a:pt x="259" y="55"/>
                    <a:pt x="260" y="56"/>
                  </a:cubicBezTo>
                  <a:cubicBezTo>
                    <a:pt x="258" y="56"/>
                    <a:pt x="257" y="56"/>
                    <a:pt x="255" y="56"/>
                  </a:cubicBezTo>
                  <a:close/>
                  <a:moveTo>
                    <a:pt x="266" y="55"/>
                  </a:moveTo>
                  <a:cubicBezTo>
                    <a:pt x="267" y="54"/>
                    <a:pt x="267" y="54"/>
                    <a:pt x="267" y="54"/>
                  </a:cubicBezTo>
                  <a:cubicBezTo>
                    <a:pt x="267" y="54"/>
                    <a:pt x="265" y="51"/>
                    <a:pt x="264" y="49"/>
                  </a:cubicBezTo>
                  <a:cubicBezTo>
                    <a:pt x="264" y="49"/>
                    <a:pt x="264" y="49"/>
                    <a:pt x="264" y="49"/>
                  </a:cubicBezTo>
                  <a:cubicBezTo>
                    <a:pt x="267" y="49"/>
                    <a:pt x="267" y="49"/>
                    <a:pt x="267" y="49"/>
                  </a:cubicBezTo>
                  <a:cubicBezTo>
                    <a:pt x="267" y="49"/>
                    <a:pt x="268" y="51"/>
                    <a:pt x="269" y="52"/>
                  </a:cubicBezTo>
                  <a:cubicBezTo>
                    <a:pt x="270" y="53"/>
                    <a:pt x="270" y="54"/>
                    <a:pt x="271" y="55"/>
                  </a:cubicBezTo>
                  <a:cubicBezTo>
                    <a:pt x="269" y="55"/>
                    <a:pt x="268" y="55"/>
                    <a:pt x="266" y="55"/>
                  </a:cubicBezTo>
                  <a:close/>
                  <a:moveTo>
                    <a:pt x="277" y="54"/>
                  </a:moveTo>
                  <a:cubicBezTo>
                    <a:pt x="277" y="53"/>
                    <a:pt x="277" y="52"/>
                    <a:pt x="277" y="52"/>
                  </a:cubicBezTo>
                  <a:cubicBezTo>
                    <a:pt x="277" y="52"/>
                    <a:pt x="276" y="50"/>
                    <a:pt x="275" y="48"/>
                  </a:cubicBezTo>
                  <a:cubicBezTo>
                    <a:pt x="275" y="48"/>
                    <a:pt x="275" y="48"/>
                    <a:pt x="275" y="48"/>
                  </a:cubicBezTo>
                  <a:cubicBezTo>
                    <a:pt x="275" y="48"/>
                    <a:pt x="275" y="48"/>
                    <a:pt x="275" y="48"/>
                  </a:cubicBezTo>
                  <a:cubicBezTo>
                    <a:pt x="276" y="48"/>
                    <a:pt x="276" y="48"/>
                    <a:pt x="277" y="48"/>
                  </a:cubicBezTo>
                  <a:cubicBezTo>
                    <a:pt x="277" y="48"/>
                    <a:pt x="277" y="48"/>
                    <a:pt x="277" y="48"/>
                  </a:cubicBezTo>
                  <a:cubicBezTo>
                    <a:pt x="278" y="49"/>
                    <a:pt x="278" y="50"/>
                    <a:pt x="279" y="50"/>
                  </a:cubicBezTo>
                  <a:cubicBezTo>
                    <a:pt x="280" y="52"/>
                    <a:pt x="281" y="54"/>
                    <a:pt x="281" y="54"/>
                  </a:cubicBezTo>
                  <a:cubicBezTo>
                    <a:pt x="280" y="54"/>
                    <a:pt x="278" y="54"/>
                    <a:pt x="277" y="54"/>
                  </a:cubicBezTo>
                  <a:close/>
                  <a:moveTo>
                    <a:pt x="283" y="39"/>
                  </a:moveTo>
                  <a:cubicBezTo>
                    <a:pt x="283" y="39"/>
                    <a:pt x="282" y="39"/>
                    <a:pt x="282" y="39"/>
                  </a:cubicBezTo>
                  <a:cubicBezTo>
                    <a:pt x="280" y="40"/>
                    <a:pt x="278" y="41"/>
                    <a:pt x="275" y="41"/>
                  </a:cubicBezTo>
                  <a:cubicBezTo>
                    <a:pt x="273" y="41"/>
                    <a:pt x="270" y="41"/>
                    <a:pt x="268" y="42"/>
                  </a:cubicBezTo>
                  <a:cubicBezTo>
                    <a:pt x="251" y="43"/>
                    <a:pt x="251" y="43"/>
                    <a:pt x="251" y="43"/>
                  </a:cubicBezTo>
                  <a:cubicBezTo>
                    <a:pt x="246" y="44"/>
                    <a:pt x="241" y="44"/>
                    <a:pt x="235" y="45"/>
                  </a:cubicBezTo>
                  <a:cubicBezTo>
                    <a:pt x="230" y="45"/>
                    <a:pt x="225" y="46"/>
                    <a:pt x="220" y="45"/>
                  </a:cubicBezTo>
                  <a:cubicBezTo>
                    <a:pt x="218" y="45"/>
                    <a:pt x="216" y="45"/>
                    <a:pt x="215" y="44"/>
                  </a:cubicBezTo>
                  <a:cubicBezTo>
                    <a:pt x="215" y="44"/>
                    <a:pt x="214" y="44"/>
                    <a:pt x="214" y="43"/>
                  </a:cubicBezTo>
                  <a:cubicBezTo>
                    <a:pt x="214" y="43"/>
                    <a:pt x="214" y="43"/>
                    <a:pt x="214" y="43"/>
                  </a:cubicBezTo>
                  <a:cubicBezTo>
                    <a:pt x="214" y="43"/>
                    <a:pt x="213" y="44"/>
                    <a:pt x="213" y="44"/>
                  </a:cubicBezTo>
                  <a:cubicBezTo>
                    <a:pt x="213" y="44"/>
                    <a:pt x="213" y="44"/>
                    <a:pt x="213" y="44"/>
                  </a:cubicBezTo>
                  <a:cubicBezTo>
                    <a:pt x="213" y="44"/>
                    <a:pt x="213" y="44"/>
                    <a:pt x="213" y="44"/>
                  </a:cubicBezTo>
                  <a:cubicBezTo>
                    <a:pt x="213" y="43"/>
                    <a:pt x="213" y="43"/>
                    <a:pt x="213" y="42"/>
                  </a:cubicBezTo>
                  <a:cubicBezTo>
                    <a:pt x="213" y="42"/>
                    <a:pt x="213" y="41"/>
                    <a:pt x="212" y="41"/>
                  </a:cubicBezTo>
                  <a:cubicBezTo>
                    <a:pt x="212" y="41"/>
                    <a:pt x="212" y="41"/>
                    <a:pt x="212" y="41"/>
                  </a:cubicBezTo>
                  <a:cubicBezTo>
                    <a:pt x="213" y="41"/>
                    <a:pt x="214" y="41"/>
                    <a:pt x="214" y="40"/>
                  </a:cubicBezTo>
                  <a:cubicBezTo>
                    <a:pt x="214" y="40"/>
                    <a:pt x="215" y="40"/>
                    <a:pt x="215" y="40"/>
                  </a:cubicBezTo>
                  <a:cubicBezTo>
                    <a:pt x="216" y="40"/>
                    <a:pt x="219" y="40"/>
                    <a:pt x="221" y="40"/>
                  </a:cubicBezTo>
                  <a:cubicBezTo>
                    <a:pt x="223" y="40"/>
                    <a:pt x="225" y="40"/>
                    <a:pt x="227" y="40"/>
                  </a:cubicBezTo>
                  <a:cubicBezTo>
                    <a:pt x="229" y="40"/>
                    <a:pt x="231" y="40"/>
                    <a:pt x="233" y="40"/>
                  </a:cubicBezTo>
                  <a:cubicBezTo>
                    <a:pt x="237" y="40"/>
                    <a:pt x="240" y="40"/>
                    <a:pt x="240" y="40"/>
                  </a:cubicBezTo>
                  <a:cubicBezTo>
                    <a:pt x="263" y="38"/>
                    <a:pt x="263" y="38"/>
                    <a:pt x="263" y="38"/>
                  </a:cubicBezTo>
                  <a:cubicBezTo>
                    <a:pt x="271" y="37"/>
                    <a:pt x="271" y="37"/>
                    <a:pt x="271" y="37"/>
                  </a:cubicBezTo>
                  <a:cubicBezTo>
                    <a:pt x="272" y="37"/>
                    <a:pt x="274" y="37"/>
                    <a:pt x="275" y="37"/>
                  </a:cubicBezTo>
                  <a:cubicBezTo>
                    <a:pt x="276" y="37"/>
                    <a:pt x="277" y="37"/>
                    <a:pt x="278" y="37"/>
                  </a:cubicBezTo>
                  <a:cubicBezTo>
                    <a:pt x="280" y="37"/>
                    <a:pt x="281" y="38"/>
                    <a:pt x="282" y="38"/>
                  </a:cubicBezTo>
                  <a:cubicBezTo>
                    <a:pt x="282" y="38"/>
                    <a:pt x="283" y="38"/>
                    <a:pt x="283" y="38"/>
                  </a:cubicBezTo>
                  <a:cubicBezTo>
                    <a:pt x="283" y="38"/>
                    <a:pt x="283" y="38"/>
                    <a:pt x="283" y="38"/>
                  </a:cubicBezTo>
                  <a:cubicBezTo>
                    <a:pt x="283" y="38"/>
                    <a:pt x="283" y="38"/>
                    <a:pt x="283" y="38"/>
                  </a:cubicBezTo>
                  <a:lnTo>
                    <a:pt x="283" y="39"/>
                  </a:lnTo>
                  <a:close/>
                  <a:moveTo>
                    <a:pt x="287" y="53"/>
                  </a:moveTo>
                  <a:cubicBezTo>
                    <a:pt x="287" y="52"/>
                    <a:pt x="287" y="51"/>
                    <a:pt x="287" y="51"/>
                  </a:cubicBezTo>
                  <a:cubicBezTo>
                    <a:pt x="287" y="51"/>
                    <a:pt x="286" y="49"/>
                    <a:pt x="285" y="47"/>
                  </a:cubicBezTo>
                  <a:cubicBezTo>
                    <a:pt x="285" y="46"/>
                    <a:pt x="284" y="46"/>
                    <a:pt x="284" y="46"/>
                  </a:cubicBezTo>
                  <a:cubicBezTo>
                    <a:pt x="285" y="46"/>
                    <a:pt x="286" y="45"/>
                    <a:pt x="286" y="45"/>
                  </a:cubicBezTo>
                  <a:cubicBezTo>
                    <a:pt x="287" y="45"/>
                    <a:pt x="287" y="44"/>
                    <a:pt x="287" y="44"/>
                  </a:cubicBezTo>
                  <a:cubicBezTo>
                    <a:pt x="288" y="44"/>
                    <a:pt x="288" y="44"/>
                    <a:pt x="288" y="44"/>
                  </a:cubicBezTo>
                  <a:cubicBezTo>
                    <a:pt x="288" y="44"/>
                    <a:pt x="288" y="44"/>
                    <a:pt x="288" y="44"/>
                  </a:cubicBezTo>
                  <a:cubicBezTo>
                    <a:pt x="289" y="46"/>
                    <a:pt x="290" y="47"/>
                    <a:pt x="290" y="47"/>
                  </a:cubicBezTo>
                  <a:cubicBezTo>
                    <a:pt x="290" y="47"/>
                    <a:pt x="291" y="48"/>
                    <a:pt x="292" y="50"/>
                  </a:cubicBezTo>
                  <a:cubicBezTo>
                    <a:pt x="292" y="51"/>
                    <a:pt x="293" y="53"/>
                    <a:pt x="293" y="52"/>
                  </a:cubicBezTo>
                  <a:cubicBezTo>
                    <a:pt x="294" y="53"/>
                    <a:pt x="294" y="53"/>
                    <a:pt x="294" y="53"/>
                  </a:cubicBezTo>
                  <a:cubicBezTo>
                    <a:pt x="292" y="53"/>
                    <a:pt x="289" y="53"/>
                    <a:pt x="287" y="53"/>
                  </a:cubicBezTo>
                  <a:close/>
                  <a:moveTo>
                    <a:pt x="297" y="53"/>
                  </a:moveTo>
                  <a:cubicBezTo>
                    <a:pt x="297" y="52"/>
                    <a:pt x="297" y="52"/>
                    <a:pt x="297" y="51"/>
                  </a:cubicBezTo>
                  <a:cubicBezTo>
                    <a:pt x="297" y="48"/>
                    <a:pt x="296" y="44"/>
                    <a:pt x="296" y="44"/>
                  </a:cubicBezTo>
                  <a:cubicBezTo>
                    <a:pt x="296" y="44"/>
                    <a:pt x="295" y="43"/>
                    <a:pt x="294" y="41"/>
                  </a:cubicBezTo>
                  <a:cubicBezTo>
                    <a:pt x="293" y="39"/>
                    <a:pt x="292" y="36"/>
                    <a:pt x="291" y="33"/>
                  </a:cubicBezTo>
                  <a:cubicBezTo>
                    <a:pt x="289" y="31"/>
                    <a:pt x="288" y="28"/>
                    <a:pt x="287" y="26"/>
                  </a:cubicBezTo>
                  <a:cubicBezTo>
                    <a:pt x="287" y="25"/>
                    <a:pt x="286" y="25"/>
                    <a:pt x="286" y="24"/>
                  </a:cubicBezTo>
                  <a:cubicBezTo>
                    <a:pt x="287" y="24"/>
                    <a:pt x="287" y="24"/>
                    <a:pt x="288" y="24"/>
                  </a:cubicBezTo>
                  <a:cubicBezTo>
                    <a:pt x="287" y="24"/>
                    <a:pt x="287" y="24"/>
                    <a:pt x="287" y="24"/>
                  </a:cubicBezTo>
                  <a:cubicBezTo>
                    <a:pt x="287" y="25"/>
                    <a:pt x="287" y="25"/>
                    <a:pt x="287" y="25"/>
                  </a:cubicBezTo>
                  <a:cubicBezTo>
                    <a:pt x="287" y="25"/>
                    <a:pt x="288" y="26"/>
                    <a:pt x="289" y="28"/>
                  </a:cubicBezTo>
                  <a:cubicBezTo>
                    <a:pt x="290" y="30"/>
                    <a:pt x="291" y="33"/>
                    <a:pt x="292" y="35"/>
                  </a:cubicBezTo>
                  <a:cubicBezTo>
                    <a:pt x="295" y="41"/>
                    <a:pt x="297" y="46"/>
                    <a:pt x="297" y="46"/>
                  </a:cubicBezTo>
                  <a:cubicBezTo>
                    <a:pt x="297" y="46"/>
                    <a:pt x="298" y="47"/>
                    <a:pt x="299" y="49"/>
                  </a:cubicBezTo>
                  <a:cubicBezTo>
                    <a:pt x="300" y="50"/>
                    <a:pt x="301" y="51"/>
                    <a:pt x="301" y="51"/>
                  </a:cubicBezTo>
                  <a:cubicBezTo>
                    <a:pt x="301" y="52"/>
                    <a:pt x="302" y="52"/>
                    <a:pt x="302" y="52"/>
                  </a:cubicBezTo>
                  <a:cubicBezTo>
                    <a:pt x="300" y="52"/>
                    <a:pt x="299" y="52"/>
                    <a:pt x="297" y="53"/>
                  </a:cubicBezTo>
                  <a:close/>
                  <a:moveTo>
                    <a:pt x="314" y="51"/>
                  </a:moveTo>
                  <a:cubicBezTo>
                    <a:pt x="311" y="51"/>
                    <a:pt x="308" y="52"/>
                    <a:pt x="305" y="52"/>
                  </a:cubicBezTo>
                  <a:cubicBezTo>
                    <a:pt x="305" y="51"/>
                    <a:pt x="305" y="51"/>
                    <a:pt x="305" y="50"/>
                  </a:cubicBezTo>
                  <a:cubicBezTo>
                    <a:pt x="305" y="47"/>
                    <a:pt x="304" y="43"/>
                    <a:pt x="304" y="43"/>
                  </a:cubicBezTo>
                  <a:cubicBezTo>
                    <a:pt x="304" y="43"/>
                    <a:pt x="301" y="38"/>
                    <a:pt x="299" y="32"/>
                  </a:cubicBezTo>
                  <a:cubicBezTo>
                    <a:pt x="297" y="30"/>
                    <a:pt x="296" y="27"/>
                    <a:pt x="295" y="25"/>
                  </a:cubicBezTo>
                  <a:cubicBezTo>
                    <a:pt x="295" y="25"/>
                    <a:pt x="295" y="24"/>
                    <a:pt x="294" y="23"/>
                  </a:cubicBezTo>
                  <a:cubicBezTo>
                    <a:pt x="295" y="23"/>
                    <a:pt x="295" y="23"/>
                    <a:pt x="295" y="23"/>
                  </a:cubicBezTo>
                  <a:cubicBezTo>
                    <a:pt x="298" y="28"/>
                    <a:pt x="306" y="44"/>
                    <a:pt x="306" y="44"/>
                  </a:cubicBezTo>
                  <a:cubicBezTo>
                    <a:pt x="306" y="44"/>
                    <a:pt x="310" y="49"/>
                    <a:pt x="310" y="49"/>
                  </a:cubicBezTo>
                  <a:cubicBezTo>
                    <a:pt x="312" y="51"/>
                    <a:pt x="314" y="52"/>
                    <a:pt x="313" y="48"/>
                  </a:cubicBezTo>
                  <a:cubicBezTo>
                    <a:pt x="313" y="45"/>
                    <a:pt x="312" y="41"/>
                    <a:pt x="312" y="41"/>
                  </a:cubicBezTo>
                  <a:cubicBezTo>
                    <a:pt x="312" y="41"/>
                    <a:pt x="306" y="29"/>
                    <a:pt x="303" y="23"/>
                  </a:cubicBezTo>
                  <a:cubicBezTo>
                    <a:pt x="304" y="23"/>
                    <a:pt x="304" y="22"/>
                    <a:pt x="305" y="22"/>
                  </a:cubicBezTo>
                  <a:cubicBezTo>
                    <a:pt x="305" y="23"/>
                    <a:pt x="305" y="25"/>
                    <a:pt x="306" y="26"/>
                  </a:cubicBezTo>
                  <a:cubicBezTo>
                    <a:pt x="307" y="29"/>
                    <a:pt x="308" y="32"/>
                    <a:pt x="310" y="35"/>
                  </a:cubicBezTo>
                  <a:cubicBezTo>
                    <a:pt x="311" y="38"/>
                    <a:pt x="313" y="41"/>
                    <a:pt x="314" y="43"/>
                  </a:cubicBezTo>
                  <a:cubicBezTo>
                    <a:pt x="315" y="45"/>
                    <a:pt x="316" y="46"/>
                    <a:pt x="316" y="46"/>
                  </a:cubicBezTo>
                  <a:cubicBezTo>
                    <a:pt x="316" y="46"/>
                    <a:pt x="317" y="48"/>
                    <a:pt x="318" y="49"/>
                  </a:cubicBezTo>
                  <a:cubicBezTo>
                    <a:pt x="319" y="50"/>
                    <a:pt x="319" y="50"/>
                    <a:pt x="319" y="50"/>
                  </a:cubicBezTo>
                  <a:cubicBezTo>
                    <a:pt x="318" y="51"/>
                    <a:pt x="316" y="51"/>
                    <a:pt x="314" y="51"/>
                  </a:cubicBezTo>
                  <a:close/>
                  <a:moveTo>
                    <a:pt x="324" y="50"/>
                  </a:moveTo>
                  <a:cubicBezTo>
                    <a:pt x="324" y="47"/>
                    <a:pt x="322" y="43"/>
                    <a:pt x="322" y="43"/>
                  </a:cubicBezTo>
                  <a:cubicBezTo>
                    <a:pt x="322" y="43"/>
                    <a:pt x="321" y="42"/>
                    <a:pt x="320" y="39"/>
                  </a:cubicBezTo>
                  <a:cubicBezTo>
                    <a:pt x="319" y="37"/>
                    <a:pt x="317" y="35"/>
                    <a:pt x="316" y="32"/>
                  </a:cubicBezTo>
                  <a:cubicBezTo>
                    <a:pt x="315" y="29"/>
                    <a:pt x="313" y="26"/>
                    <a:pt x="313" y="24"/>
                  </a:cubicBezTo>
                  <a:cubicBezTo>
                    <a:pt x="312" y="23"/>
                    <a:pt x="312" y="22"/>
                    <a:pt x="312" y="22"/>
                  </a:cubicBezTo>
                  <a:cubicBezTo>
                    <a:pt x="312" y="22"/>
                    <a:pt x="312" y="22"/>
                    <a:pt x="312" y="22"/>
                  </a:cubicBezTo>
                  <a:cubicBezTo>
                    <a:pt x="313" y="23"/>
                    <a:pt x="313" y="24"/>
                    <a:pt x="314" y="25"/>
                  </a:cubicBezTo>
                  <a:cubicBezTo>
                    <a:pt x="315" y="27"/>
                    <a:pt x="316" y="30"/>
                    <a:pt x="318" y="33"/>
                  </a:cubicBezTo>
                  <a:cubicBezTo>
                    <a:pt x="322" y="39"/>
                    <a:pt x="325" y="44"/>
                    <a:pt x="325" y="44"/>
                  </a:cubicBezTo>
                  <a:cubicBezTo>
                    <a:pt x="325" y="44"/>
                    <a:pt x="326" y="46"/>
                    <a:pt x="327" y="47"/>
                  </a:cubicBezTo>
                  <a:cubicBezTo>
                    <a:pt x="328" y="48"/>
                    <a:pt x="329" y="49"/>
                    <a:pt x="329" y="49"/>
                  </a:cubicBezTo>
                  <a:cubicBezTo>
                    <a:pt x="327" y="50"/>
                    <a:pt x="326" y="50"/>
                    <a:pt x="324" y="50"/>
                  </a:cubicBezTo>
                  <a:close/>
                  <a:moveTo>
                    <a:pt x="333" y="49"/>
                  </a:moveTo>
                  <a:cubicBezTo>
                    <a:pt x="333" y="49"/>
                    <a:pt x="333" y="49"/>
                    <a:pt x="333" y="49"/>
                  </a:cubicBezTo>
                  <a:cubicBezTo>
                    <a:pt x="333" y="45"/>
                    <a:pt x="331" y="41"/>
                    <a:pt x="331" y="41"/>
                  </a:cubicBezTo>
                  <a:cubicBezTo>
                    <a:pt x="331" y="41"/>
                    <a:pt x="328" y="35"/>
                    <a:pt x="324" y="30"/>
                  </a:cubicBezTo>
                  <a:cubicBezTo>
                    <a:pt x="323" y="27"/>
                    <a:pt x="321" y="24"/>
                    <a:pt x="320" y="22"/>
                  </a:cubicBezTo>
                  <a:cubicBezTo>
                    <a:pt x="320" y="22"/>
                    <a:pt x="320" y="21"/>
                    <a:pt x="320" y="21"/>
                  </a:cubicBezTo>
                  <a:cubicBezTo>
                    <a:pt x="320" y="21"/>
                    <a:pt x="321" y="21"/>
                    <a:pt x="322" y="21"/>
                  </a:cubicBezTo>
                  <a:cubicBezTo>
                    <a:pt x="322" y="22"/>
                    <a:pt x="323" y="22"/>
                    <a:pt x="323" y="23"/>
                  </a:cubicBezTo>
                  <a:cubicBezTo>
                    <a:pt x="324" y="26"/>
                    <a:pt x="326" y="29"/>
                    <a:pt x="328" y="32"/>
                  </a:cubicBezTo>
                  <a:cubicBezTo>
                    <a:pt x="332" y="39"/>
                    <a:pt x="336" y="45"/>
                    <a:pt x="336" y="45"/>
                  </a:cubicBezTo>
                  <a:cubicBezTo>
                    <a:pt x="336" y="45"/>
                    <a:pt x="338" y="47"/>
                    <a:pt x="339" y="48"/>
                  </a:cubicBezTo>
                  <a:cubicBezTo>
                    <a:pt x="339" y="49"/>
                    <a:pt x="339" y="49"/>
                    <a:pt x="339" y="49"/>
                  </a:cubicBezTo>
                  <a:cubicBezTo>
                    <a:pt x="337" y="49"/>
                    <a:pt x="335" y="49"/>
                    <a:pt x="333" y="49"/>
                  </a:cubicBezTo>
                  <a:close/>
                  <a:moveTo>
                    <a:pt x="345" y="48"/>
                  </a:moveTo>
                  <a:cubicBezTo>
                    <a:pt x="344" y="45"/>
                    <a:pt x="343" y="42"/>
                    <a:pt x="343" y="42"/>
                  </a:cubicBezTo>
                  <a:cubicBezTo>
                    <a:pt x="343" y="42"/>
                    <a:pt x="339" y="35"/>
                    <a:pt x="335" y="29"/>
                  </a:cubicBezTo>
                  <a:cubicBezTo>
                    <a:pt x="333" y="26"/>
                    <a:pt x="331" y="23"/>
                    <a:pt x="329" y="20"/>
                  </a:cubicBezTo>
                  <a:cubicBezTo>
                    <a:pt x="331" y="20"/>
                    <a:pt x="333" y="20"/>
                    <a:pt x="335" y="20"/>
                  </a:cubicBezTo>
                  <a:cubicBezTo>
                    <a:pt x="336" y="20"/>
                    <a:pt x="336" y="22"/>
                    <a:pt x="336" y="23"/>
                  </a:cubicBezTo>
                  <a:cubicBezTo>
                    <a:pt x="337" y="26"/>
                    <a:pt x="339" y="29"/>
                    <a:pt x="341" y="32"/>
                  </a:cubicBezTo>
                  <a:cubicBezTo>
                    <a:pt x="342" y="35"/>
                    <a:pt x="344" y="38"/>
                    <a:pt x="345" y="40"/>
                  </a:cubicBezTo>
                  <a:cubicBezTo>
                    <a:pt x="347" y="42"/>
                    <a:pt x="348" y="44"/>
                    <a:pt x="348" y="44"/>
                  </a:cubicBezTo>
                  <a:cubicBezTo>
                    <a:pt x="348" y="44"/>
                    <a:pt x="349" y="45"/>
                    <a:pt x="350" y="47"/>
                  </a:cubicBezTo>
                  <a:cubicBezTo>
                    <a:pt x="350" y="47"/>
                    <a:pt x="351" y="47"/>
                    <a:pt x="351" y="48"/>
                  </a:cubicBezTo>
                  <a:cubicBezTo>
                    <a:pt x="349" y="48"/>
                    <a:pt x="347" y="48"/>
                    <a:pt x="345" y="48"/>
                  </a:cubicBezTo>
                  <a:close/>
                  <a:moveTo>
                    <a:pt x="356" y="47"/>
                  </a:moveTo>
                  <a:cubicBezTo>
                    <a:pt x="355" y="44"/>
                    <a:pt x="354" y="40"/>
                    <a:pt x="354" y="40"/>
                  </a:cubicBezTo>
                  <a:cubicBezTo>
                    <a:pt x="354" y="40"/>
                    <a:pt x="353" y="39"/>
                    <a:pt x="352" y="37"/>
                  </a:cubicBezTo>
                  <a:cubicBezTo>
                    <a:pt x="350" y="35"/>
                    <a:pt x="348" y="32"/>
                    <a:pt x="347" y="29"/>
                  </a:cubicBezTo>
                  <a:cubicBezTo>
                    <a:pt x="345" y="26"/>
                    <a:pt x="344" y="23"/>
                    <a:pt x="343" y="21"/>
                  </a:cubicBezTo>
                  <a:cubicBezTo>
                    <a:pt x="343" y="20"/>
                    <a:pt x="343" y="19"/>
                    <a:pt x="343" y="19"/>
                  </a:cubicBezTo>
                  <a:cubicBezTo>
                    <a:pt x="343" y="19"/>
                    <a:pt x="344" y="19"/>
                    <a:pt x="345" y="19"/>
                  </a:cubicBezTo>
                  <a:cubicBezTo>
                    <a:pt x="347" y="22"/>
                    <a:pt x="357" y="42"/>
                    <a:pt x="357" y="42"/>
                  </a:cubicBezTo>
                  <a:cubicBezTo>
                    <a:pt x="357" y="42"/>
                    <a:pt x="359" y="45"/>
                    <a:pt x="361" y="47"/>
                  </a:cubicBezTo>
                  <a:cubicBezTo>
                    <a:pt x="359" y="47"/>
                    <a:pt x="358" y="47"/>
                    <a:pt x="356" y="47"/>
                  </a:cubicBezTo>
                  <a:close/>
                  <a:moveTo>
                    <a:pt x="365" y="46"/>
                  </a:moveTo>
                  <a:cubicBezTo>
                    <a:pt x="365" y="43"/>
                    <a:pt x="363" y="39"/>
                    <a:pt x="363" y="39"/>
                  </a:cubicBezTo>
                  <a:cubicBezTo>
                    <a:pt x="363" y="39"/>
                    <a:pt x="356" y="25"/>
                    <a:pt x="353" y="18"/>
                  </a:cubicBezTo>
                  <a:cubicBezTo>
                    <a:pt x="353" y="18"/>
                    <a:pt x="353" y="18"/>
                    <a:pt x="354" y="18"/>
                  </a:cubicBezTo>
                  <a:cubicBezTo>
                    <a:pt x="354" y="18"/>
                    <a:pt x="354" y="19"/>
                    <a:pt x="354" y="20"/>
                  </a:cubicBezTo>
                  <a:cubicBezTo>
                    <a:pt x="355" y="22"/>
                    <a:pt x="356" y="25"/>
                    <a:pt x="358" y="28"/>
                  </a:cubicBezTo>
                  <a:cubicBezTo>
                    <a:pt x="360" y="31"/>
                    <a:pt x="361" y="34"/>
                    <a:pt x="362" y="36"/>
                  </a:cubicBezTo>
                  <a:cubicBezTo>
                    <a:pt x="364" y="38"/>
                    <a:pt x="365" y="40"/>
                    <a:pt x="365" y="40"/>
                  </a:cubicBezTo>
                  <a:cubicBezTo>
                    <a:pt x="365" y="40"/>
                    <a:pt x="370" y="46"/>
                    <a:pt x="370" y="45"/>
                  </a:cubicBezTo>
                  <a:cubicBezTo>
                    <a:pt x="370" y="45"/>
                    <a:pt x="370" y="46"/>
                    <a:pt x="371" y="46"/>
                  </a:cubicBezTo>
                  <a:cubicBezTo>
                    <a:pt x="369" y="46"/>
                    <a:pt x="367" y="46"/>
                    <a:pt x="365" y="46"/>
                  </a:cubicBezTo>
                  <a:close/>
                  <a:moveTo>
                    <a:pt x="376" y="46"/>
                  </a:moveTo>
                  <a:cubicBezTo>
                    <a:pt x="375" y="46"/>
                    <a:pt x="374" y="46"/>
                    <a:pt x="373" y="46"/>
                  </a:cubicBezTo>
                  <a:cubicBezTo>
                    <a:pt x="373" y="45"/>
                    <a:pt x="373" y="44"/>
                    <a:pt x="373" y="43"/>
                  </a:cubicBezTo>
                  <a:cubicBezTo>
                    <a:pt x="373" y="42"/>
                    <a:pt x="372" y="41"/>
                    <a:pt x="372" y="40"/>
                  </a:cubicBezTo>
                  <a:cubicBezTo>
                    <a:pt x="372" y="40"/>
                    <a:pt x="373" y="41"/>
                    <a:pt x="374" y="43"/>
                  </a:cubicBezTo>
                  <a:cubicBezTo>
                    <a:pt x="375" y="44"/>
                    <a:pt x="376" y="45"/>
                    <a:pt x="376" y="45"/>
                  </a:cubicBezTo>
                  <a:cubicBezTo>
                    <a:pt x="376" y="45"/>
                    <a:pt x="377" y="45"/>
                    <a:pt x="377" y="45"/>
                  </a:cubicBezTo>
                  <a:cubicBezTo>
                    <a:pt x="377" y="45"/>
                    <a:pt x="377" y="45"/>
                    <a:pt x="376" y="46"/>
                  </a:cubicBezTo>
                  <a:close/>
                  <a:moveTo>
                    <a:pt x="380" y="45"/>
                  </a:moveTo>
                  <a:cubicBezTo>
                    <a:pt x="380" y="45"/>
                    <a:pt x="380" y="44"/>
                    <a:pt x="380" y="44"/>
                  </a:cubicBezTo>
                  <a:cubicBezTo>
                    <a:pt x="380" y="41"/>
                    <a:pt x="378" y="37"/>
                    <a:pt x="378" y="37"/>
                  </a:cubicBezTo>
                  <a:cubicBezTo>
                    <a:pt x="378" y="37"/>
                    <a:pt x="378" y="35"/>
                    <a:pt x="376" y="33"/>
                  </a:cubicBezTo>
                  <a:cubicBezTo>
                    <a:pt x="375" y="31"/>
                    <a:pt x="374" y="28"/>
                    <a:pt x="372" y="26"/>
                  </a:cubicBezTo>
                  <a:cubicBezTo>
                    <a:pt x="371" y="23"/>
                    <a:pt x="370" y="20"/>
                    <a:pt x="370" y="18"/>
                  </a:cubicBezTo>
                  <a:cubicBezTo>
                    <a:pt x="369" y="18"/>
                    <a:pt x="369" y="17"/>
                    <a:pt x="369" y="16"/>
                  </a:cubicBezTo>
                  <a:cubicBezTo>
                    <a:pt x="370" y="16"/>
                    <a:pt x="371" y="16"/>
                    <a:pt x="371" y="16"/>
                  </a:cubicBezTo>
                  <a:cubicBezTo>
                    <a:pt x="371" y="16"/>
                    <a:pt x="371" y="17"/>
                    <a:pt x="371" y="17"/>
                  </a:cubicBezTo>
                  <a:cubicBezTo>
                    <a:pt x="371" y="17"/>
                    <a:pt x="371" y="17"/>
                    <a:pt x="371" y="17"/>
                  </a:cubicBezTo>
                  <a:cubicBezTo>
                    <a:pt x="371" y="17"/>
                    <a:pt x="371" y="19"/>
                    <a:pt x="372" y="21"/>
                  </a:cubicBezTo>
                  <a:cubicBezTo>
                    <a:pt x="373" y="23"/>
                    <a:pt x="374" y="25"/>
                    <a:pt x="376" y="28"/>
                  </a:cubicBezTo>
                  <a:cubicBezTo>
                    <a:pt x="377" y="31"/>
                    <a:pt x="378" y="33"/>
                    <a:pt x="379" y="35"/>
                  </a:cubicBezTo>
                  <a:cubicBezTo>
                    <a:pt x="380" y="37"/>
                    <a:pt x="381" y="38"/>
                    <a:pt x="381" y="38"/>
                  </a:cubicBezTo>
                  <a:cubicBezTo>
                    <a:pt x="381" y="38"/>
                    <a:pt x="382" y="39"/>
                    <a:pt x="383" y="41"/>
                  </a:cubicBezTo>
                  <a:cubicBezTo>
                    <a:pt x="384" y="42"/>
                    <a:pt x="385" y="43"/>
                    <a:pt x="385" y="43"/>
                  </a:cubicBezTo>
                  <a:cubicBezTo>
                    <a:pt x="386" y="44"/>
                    <a:pt x="387" y="44"/>
                    <a:pt x="387" y="45"/>
                  </a:cubicBezTo>
                  <a:cubicBezTo>
                    <a:pt x="385" y="45"/>
                    <a:pt x="382" y="45"/>
                    <a:pt x="380" y="45"/>
                  </a:cubicBezTo>
                  <a:close/>
                  <a:moveTo>
                    <a:pt x="389" y="44"/>
                  </a:moveTo>
                  <a:cubicBezTo>
                    <a:pt x="389" y="44"/>
                    <a:pt x="389" y="43"/>
                    <a:pt x="389" y="41"/>
                  </a:cubicBezTo>
                  <a:cubicBezTo>
                    <a:pt x="389" y="39"/>
                    <a:pt x="387" y="35"/>
                    <a:pt x="387" y="35"/>
                  </a:cubicBezTo>
                  <a:cubicBezTo>
                    <a:pt x="387" y="35"/>
                    <a:pt x="387" y="34"/>
                    <a:pt x="386" y="32"/>
                  </a:cubicBezTo>
                  <a:cubicBezTo>
                    <a:pt x="385" y="30"/>
                    <a:pt x="383" y="27"/>
                    <a:pt x="382" y="25"/>
                  </a:cubicBezTo>
                  <a:cubicBezTo>
                    <a:pt x="381" y="22"/>
                    <a:pt x="380" y="20"/>
                    <a:pt x="379" y="18"/>
                  </a:cubicBezTo>
                  <a:cubicBezTo>
                    <a:pt x="378" y="17"/>
                    <a:pt x="378" y="16"/>
                    <a:pt x="378" y="16"/>
                  </a:cubicBezTo>
                  <a:cubicBezTo>
                    <a:pt x="379" y="16"/>
                    <a:pt x="381" y="15"/>
                    <a:pt x="382" y="15"/>
                  </a:cubicBezTo>
                  <a:cubicBezTo>
                    <a:pt x="382" y="16"/>
                    <a:pt x="383" y="17"/>
                    <a:pt x="384" y="19"/>
                  </a:cubicBezTo>
                  <a:cubicBezTo>
                    <a:pt x="385" y="22"/>
                    <a:pt x="386" y="24"/>
                    <a:pt x="388" y="27"/>
                  </a:cubicBezTo>
                  <a:cubicBezTo>
                    <a:pt x="391" y="32"/>
                    <a:pt x="394" y="38"/>
                    <a:pt x="394" y="38"/>
                  </a:cubicBezTo>
                  <a:cubicBezTo>
                    <a:pt x="394" y="38"/>
                    <a:pt x="395" y="39"/>
                    <a:pt x="396" y="40"/>
                  </a:cubicBezTo>
                  <a:cubicBezTo>
                    <a:pt x="397" y="42"/>
                    <a:pt x="398" y="43"/>
                    <a:pt x="398" y="43"/>
                  </a:cubicBezTo>
                  <a:cubicBezTo>
                    <a:pt x="398" y="43"/>
                    <a:pt x="398" y="43"/>
                    <a:pt x="398" y="43"/>
                  </a:cubicBezTo>
                  <a:cubicBezTo>
                    <a:pt x="395" y="44"/>
                    <a:pt x="392" y="44"/>
                    <a:pt x="389" y="44"/>
                  </a:cubicBezTo>
                  <a:close/>
                  <a:moveTo>
                    <a:pt x="408" y="42"/>
                  </a:moveTo>
                  <a:cubicBezTo>
                    <a:pt x="406" y="43"/>
                    <a:pt x="404" y="43"/>
                    <a:pt x="402" y="43"/>
                  </a:cubicBezTo>
                  <a:cubicBezTo>
                    <a:pt x="402" y="43"/>
                    <a:pt x="402" y="42"/>
                    <a:pt x="402" y="41"/>
                  </a:cubicBezTo>
                  <a:cubicBezTo>
                    <a:pt x="401" y="38"/>
                    <a:pt x="400" y="34"/>
                    <a:pt x="400" y="34"/>
                  </a:cubicBezTo>
                  <a:cubicBezTo>
                    <a:pt x="400" y="34"/>
                    <a:pt x="397" y="29"/>
                    <a:pt x="394" y="24"/>
                  </a:cubicBezTo>
                  <a:cubicBezTo>
                    <a:pt x="392" y="21"/>
                    <a:pt x="391" y="18"/>
                    <a:pt x="390" y="16"/>
                  </a:cubicBezTo>
                  <a:cubicBezTo>
                    <a:pt x="390" y="16"/>
                    <a:pt x="389" y="15"/>
                    <a:pt x="389" y="15"/>
                  </a:cubicBezTo>
                  <a:cubicBezTo>
                    <a:pt x="391" y="15"/>
                    <a:pt x="392" y="14"/>
                    <a:pt x="394" y="14"/>
                  </a:cubicBezTo>
                  <a:cubicBezTo>
                    <a:pt x="394" y="15"/>
                    <a:pt x="395" y="16"/>
                    <a:pt x="395" y="18"/>
                  </a:cubicBezTo>
                  <a:cubicBezTo>
                    <a:pt x="396" y="20"/>
                    <a:pt x="398" y="23"/>
                    <a:pt x="400" y="26"/>
                  </a:cubicBezTo>
                  <a:cubicBezTo>
                    <a:pt x="402" y="29"/>
                    <a:pt x="404" y="32"/>
                    <a:pt x="405" y="34"/>
                  </a:cubicBezTo>
                  <a:cubicBezTo>
                    <a:pt x="406" y="36"/>
                    <a:pt x="407" y="38"/>
                    <a:pt x="407" y="38"/>
                  </a:cubicBezTo>
                  <a:cubicBezTo>
                    <a:pt x="407" y="38"/>
                    <a:pt x="409" y="39"/>
                    <a:pt x="410" y="41"/>
                  </a:cubicBezTo>
                  <a:cubicBezTo>
                    <a:pt x="410" y="41"/>
                    <a:pt x="410" y="42"/>
                    <a:pt x="411" y="42"/>
                  </a:cubicBezTo>
                  <a:cubicBezTo>
                    <a:pt x="410" y="42"/>
                    <a:pt x="409" y="42"/>
                    <a:pt x="408" y="42"/>
                  </a:cubicBezTo>
                  <a:close/>
                  <a:moveTo>
                    <a:pt x="416" y="41"/>
                  </a:moveTo>
                  <a:cubicBezTo>
                    <a:pt x="415" y="38"/>
                    <a:pt x="413" y="34"/>
                    <a:pt x="413" y="34"/>
                  </a:cubicBezTo>
                  <a:cubicBezTo>
                    <a:pt x="413" y="34"/>
                    <a:pt x="412" y="33"/>
                    <a:pt x="411" y="31"/>
                  </a:cubicBezTo>
                  <a:cubicBezTo>
                    <a:pt x="410" y="29"/>
                    <a:pt x="408" y="26"/>
                    <a:pt x="406" y="23"/>
                  </a:cubicBezTo>
                  <a:cubicBezTo>
                    <a:pt x="404" y="20"/>
                    <a:pt x="403" y="17"/>
                    <a:pt x="402" y="15"/>
                  </a:cubicBezTo>
                  <a:cubicBezTo>
                    <a:pt x="401" y="14"/>
                    <a:pt x="401" y="14"/>
                    <a:pt x="401" y="14"/>
                  </a:cubicBezTo>
                  <a:cubicBezTo>
                    <a:pt x="402" y="14"/>
                    <a:pt x="404" y="13"/>
                    <a:pt x="405" y="13"/>
                  </a:cubicBezTo>
                  <a:cubicBezTo>
                    <a:pt x="405" y="13"/>
                    <a:pt x="405" y="13"/>
                    <a:pt x="405" y="14"/>
                  </a:cubicBezTo>
                  <a:cubicBezTo>
                    <a:pt x="406" y="16"/>
                    <a:pt x="407" y="19"/>
                    <a:pt x="409" y="22"/>
                  </a:cubicBezTo>
                  <a:cubicBezTo>
                    <a:pt x="410" y="25"/>
                    <a:pt x="412" y="28"/>
                    <a:pt x="413" y="30"/>
                  </a:cubicBezTo>
                  <a:cubicBezTo>
                    <a:pt x="415" y="32"/>
                    <a:pt x="415" y="34"/>
                    <a:pt x="415" y="34"/>
                  </a:cubicBezTo>
                  <a:cubicBezTo>
                    <a:pt x="415" y="34"/>
                    <a:pt x="417" y="35"/>
                    <a:pt x="418" y="37"/>
                  </a:cubicBezTo>
                  <a:cubicBezTo>
                    <a:pt x="419" y="39"/>
                    <a:pt x="420" y="40"/>
                    <a:pt x="420" y="40"/>
                  </a:cubicBezTo>
                  <a:cubicBezTo>
                    <a:pt x="421" y="40"/>
                    <a:pt x="421" y="41"/>
                    <a:pt x="421" y="41"/>
                  </a:cubicBezTo>
                  <a:cubicBezTo>
                    <a:pt x="419" y="41"/>
                    <a:pt x="418" y="41"/>
                    <a:pt x="416" y="41"/>
                  </a:cubicBezTo>
                  <a:close/>
                  <a:moveTo>
                    <a:pt x="424" y="41"/>
                  </a:moveTo>
                  <a:cubicBezTo>
                    <a:pt x="424" y="40"/>
                    <a:pt x="424" y="39"/>
                    <a:pt x="424" y="38"/>
                  </a:cubicBezTo>
                  <a:cubicBezTo>
                    <a:pt x="423" y="35"/>
                    <a:pt x="422" y="31"/>
                    <a:pt x="422" y="31"/>
                  </a:cubicBezTo>
                  <a:cubicBezTo>
                    <a:pt x="422" y="31"/>
                    <a:pt x="421" y="29"/>
                    <a:pt x="420" y="27"/>
                  </a:cubicBezTo>
                  <a:cubicBezTo>
                    <a:pt x="418" y="25"/>
                    <a:pt x="417" y="22"/>
                    <a:pt x="415" y="19"/>
                  </a:cubicBezTo>
                  <a:cubicBezTo>
                    <a:pt x="414" y="17"/>
                    <a:pt x="413" y="15"/>
                    <a:pt x="412" y="13"/>
                  </a:cubicBezTo>
                  <a:cubicBezTo>
                    <a:pt x="413" y="13"/>
                    <a:pt x="414" y="13"/>
                    <a:pt x="415" y="13"/>
                  </a:cubicBezTo>
                  <a:cubicBezTo>
                    <a:pt x="415" y="13"/>
                    <a:pt x="415" y="13"/>
                    <a:pt x="415" y="13"/>
                  </a:cubicBezTo>
                  <a:cubicBezTo>
                    <a:pt x="416" y="16"/>
                    <a:pt x="417" y="19"/>
                    <a:pt x="419" y="23"/>
                  </a:cubicBezTo>
                  <a:cubicBezTo>
                    <a:pt x="420" y="26"/>
                    <a:pt x="422" y="29"/>
                    <a:pt x="423" y="31"/>
                  </a:cubicBezTo>
                  <a:cubicBezTo>
                    <a:pt x="424" y="34"/>
                    <a:pt x="425" y="35"/>
                    <a:pt x="425" y="35"/>
                  </a:cubicBezTo>
                  <a:cubicBezTo>
                    <a:pt x="425" y="35"/>
                    <a:pt x="427" y="37"/>
                    <a:pt x="428" y="39"/>
                  </a:cubicBezTo>
                  <a:cubicBezTo>
                    <a:pt x="428" y="39"/>
                    <a:pt x="429" y="40"/>
                    <a:pt x="429" y="40"/>
                  </a:cubicBezTo>
                  <a:cubicBezTo>
                    <a:pt x="427" y="40"/>
                    <a:pt x="426" y="41"/>
                    <a:pt x="424" y="41"/>
                  </a:cubicBezTo>
                  <a:close/>
                  <a:moveTo>
                    <a:pt x="439" y="40"/>
                  </a:moveTo>
                  <a:cubicBezTo>
                    <a:pt x="438" y="40"/>
                    <a:pt x="436" y="40"/>
                    <a:pt x="434" y="40"/>
                  </a:cubicBezTo>
                  <a:cubicBezTo>
                    <a:pt x="433" y="37"/>
                    <a:pt x="432" y="32"/>
                    <a:pt x="432" y="32"/>
                  </a:cubicBezTo>
                  <a:cubicBezTo>
                    <a:pt x="432" y="32"/>
                    <a:pt x="431" y="31"/>
                    <a:pt x="429" y="28"/>
                  </a:cubicBezTo>
                  <a:cubicBezTo>
                    <a:pt x="428" y="26"/>
                    <a:pt x="427" y="23"/>
                    <a:pt x="425" y="20"/>
                  </a:cubicBezTo>
                  <a:cubicBezTo>
                    <a:pt x="424" y="17"/>
                    <a:pt x="423" y="14"/>
                    <a:pt x="422" y="12"/>
                  </a:cubicBezTo>
                  <a:cubicBezTo>
                    <a:pt x="423" y="12"/>
                    <a:pt x="424" y="12"/>
                    <a:pt x="425" y="12"/>
                  </a:cubicBezTo>
                  <a:cubicBezTo>
                    <a:pt x="425" y="12"/>
                    <a:pt x="425" y="13"/>
                    <a:pt x="426" y="13"/>
                  </a:cubicBezTo>
                  <a:cubicBezTo>
                    <a:pt x="427" y="16"/>
                    <a:pt x="428" y="19"/>
                    <a:pt x="429" y="22"/>
                  </a:cubicBezTo>
                  <a:cubicBezTo>
                    <a:pt x="432" y="28"/>
                    <a:pt x="435" y="33"/>
                    <a:pt x="435" y="33"/>
                  </a:cubicBezTo>
                  <a:cubicBezTo>
                    <a:pt x="435" y="33"/>
                    <a:pt x="440" y="39"/>
                    <a:pt x="440" y="39"/>
                  </a:cubicBezTo>
                  <a:cubicBezTo>
                    <a:pt x="440" y="39"/>
                    <a:pt x="440" y="39"/>
                    <a:pt x="441" y="40"/>
                  </a:cubicBezTo>
                  <a:cubicBezTo>
                    <a:pt x="440" y="40"/>
                    <a:pt x="440" y="40"/>
                    <a:pt x="439" y="40"/>
                  </a:cubicBezTo>
                  <a:close/>
                  <a:moveTo>
                    <a:pt x="444" y="39"/>
                  </a:moveTo>
                  <a:cubicBezTo>
                    <a:pt x="444" y="39"/>
                    <a:pt x="444" y="38"/>
                    <a:pt x="444" y="37"/>
                  </a:cubicBezTo>
                  <a:cubicBezTo>
                    <a:pt x="443" y="34"/>
                    <a:pt x="442" y="30"/>
                    <a:pt x="442" y="30"/>
                  </a:cubicBezTo>
                  <a:cubicBezTo>
                    <a:pt x="442" y="30"/>
                    <a:pt x="439" y="24"/>
                    <a:pt x="436" y="19"/>
                  </a:cubicBezTo>
                  <a:cubicBezTo>
                    <a:pt x="434" y="16"/>
                    <a:pt x="433" y="13"/>
                    <a:pt x="432" y="11"/>
                  </a:cubicBezTo>
                  <a:cubicBezTo>
                    <a:pt x="433" y="11"/>
                    <a:pt x="433" y="11"/>
                    <a:pt x="433" y="11"/>
                  </a:cubicBezTo>
                  <a:cubicBezTo>
                    <a:pt x="434" y="12"/>
                    <a:pt x="434" y="12"/>
                    <a:pt x="434" y="13"/>
                  </a:cubicBezTo>
                  <a:cubicBezTo>
                    <a:pt x="435" y="16"/>
                    <a:pt x="436" y="19"/>
                    <a:pt x="438" y="22"/>
                  </a:cubicBezTo>
                  <a:cubicBezTo>
                    <a:pt x="440" y="26"/>
                    <a:pt x="442" y="29"/>
                    <a:pt x="443" y="31"/>
                  </a:cubicBezTo>
                  <a:cubicBezTo>
                    <a:pt x="444" y="33"/>
                    <a:pt x="445" y="35"/>
                    <a:pt x="445" y="35"/>
                  </a:cubicBezTo>
                  <a:cubicBezTo>
                    <a:pt x="445" y="35"/>
                    <a:pt x="447" y="37"/>
                    <a:pt x="448" y="38"/>
                  </a:cubicBezTo>
                  <a:cubicBezTo>
                    <a:pt x="448" y="39"/>
                    <a:pt x="448" y="39"/>
                    <a:pt x="448" y="39"/>
                  </a:cubicBezTo>
                  <a:cubicBezTo>
                    <a:pt x="447" y="39"/>
                    <a:pt x="445" y="39"/>
                    <a:pt x="444" y="39"/>
                  </a:cubicBezTo>
                  <a:close/>
                  <a:moveTo>
                    <a:pt x="455" y="39"/>
                  </a:moveTo>
                  <a:cubicBezTo>
                    <a:pt x="455" y="39"/>
                    <a:pt x="454" y="39"/>
                    <a:pt x="454" y="39"/>
                  </a:cubicBezTo>
                  <a:cubicBezTo>
                    <a:pt x="453" y="35"/>
                    <a:pt x="451" y="32"/>
                    <a:pt x="451" y="32"/>
                  </a:cubicBezTo>
                  <a:cubicBezTo>
                    <a:pt x="451" y="32"/>
                    <a:pt x="451" y="30"/>
                    <a:pt x="449" y="28"/>
                  </a:cubicBezTo>
                  <a:cubicBezTo>
                    <a:pt x="448" y="26"/>
                    <a:pt x="446" y="22"/>
                    <a:pt x="444" y="19"/>
                  </a:cubicBezTo>
                  <a:cubicBezTo>
                    <a:pt x="443" y="16"/>
                    <a:pt x="441" y="13"/>
                    <a:pt x="441" y="11"/>
                  </a:cubicBezTo>
                  <a:cubicBezTo>
                    <a:pt x="441" y="10"/>
                    <a:pt x="441" y="10"/>
                    <a:pt x="441" y="10"/>
                  </a:cubicBezTo>
                  <a:cubicBezTo>
                    <a:pt x="441" y="10"/>
                    <a:pt x="442" y="10"/>
                    <a:pt x="443" y="10"/>
                  </a:cubicBezTo>
                  <a:cubicBezTo>
                    <a:pt x="443" y="11"/>
                    <a:pt x="443" y="11"/>
                    <a:pt x="443" y="12"/>
                  </a:cubicBezTo>
                  <a:cubicBezTo>
                    <a:pt x="444" y="14"/>
                    <a:pt x="445" y="17"/>
                    <a:pt x="447" y="20"/>
                  </a:cubicBezTo>
                  <a:cubicBezTo>
                    <a:pt x="448" y="23"/>
                    <a:pt x="450" y="26"/>
                    <a:pt x="451" y="28"/>
                  </a:cubicBezTo>
                  <a:cubicBezTo>
                    <a:pt x="452" y="30"/>
                    <a:pt x="453" y="32"/>
                    <a:pt x="453" y="32"/>
                  </a:cubicBezTo>
                  <a:cubicBezTo>
                    <a:pt x="453" y="32"/>
                    <a:pt x="454" y="33"/>
                    <a:pt x="456" y="34"/>
                  </a:cubicBezTo>
                  <a:cubicBezTo>
                    <a:pt x="457" y="36"/>
                    <a:pt x="458" y="37"/>
                    <a:pt x="458" y="37"/>
                  </a:cubicBezTo>
                  <a:cubicBezTo>
                    <a:pt x="458" y="37"/>
                    <a:pt x="459" y="38"/>
                    <a:pt x="459" y="38"/>
                  </a:cubicBezTo>
                  <a:lnTo>
                    <a:pt x="455" y="39"/>
                  </a:lnTo>
                  <a:close/>
                  <a:moveTo>
                    <a:pt x="463" y="38"/>
                  </a:moveTo>
                  <a:cubicBezTo>
                    <a:pt x="462" y="38"/>
                    <a:pt x="462" y="38"/>
                    <a:pt x="462" y="38"/>
                  </a:cubicBezTo>
                  <a:cubicBezTo>
                    <a:pt x="462" y="37"/>
                    <a:pt x="462" y="36"/>
                    <a:pt x="461" y="35"/>
                  </a:cubicBezTo>
                  <a:cubicBezTo>
                    <a:pt x="461" y="32"/>
                    <a:pt x="459" y="28"/>
                    <a:pt x="459" y="28"/>
                  </a:cubicBezTo>
                  <a:cubicBezTo>
                    <a:pt x="459" y="28"/>
                    <a:pt x="458" y="27"/>
                    <a:pt x="457" y="25"/>
                  </a:cubicBezTo>
                  <a:cubicBezTo>
                    <a:pt x="456" y="23"/>
                    <a:pt x="454" y="20"/>
                    <a:pt x="453" y="17"/>
                  </a:cubicBezTo>
                  <a:cubicBezTo>
                    <a:pt x="452" y="15"/>
                    <a:pt x="450" y="12"/>
                    <a:pt x="450" y="10"/>
                  </a:cubicBezTo>
                  <a:cubicBezTo>
                    <a:pt x="450" y="10"/>
                    <a:pt x="450" y="10"/>
                    <a:pt x="450" y="10"/>
                  </a:cubicBezTo>
                  <a:cubicBezTo>
                    <a:pt x="451" y="10"/>
                    <a:pt x="452" y="9"/>
                    <a:pt x="453" y="9"/>
                  </a:cubicBezTo>
                  <a:cubicBezTo>
                    <a:pt x="453" y="10"/>
                    <a:pt x="454" y="11"/>
                    <a:pt x="455" y="12"/>
                  </a:cubicBezTo>
                  <a:cubicBezTo>
                    <a:pt x="456" y="15"/>
                    <a:pt x="458" y="18"/>
                    <a:pt x="460" y="21"/>
                  </a:cubicBezTo>
                  <a:cubicBezTo>
                    <a:pt x="463" y="27"/>
                    <a:pt x="467" y="33"/>
                    <a:pt x="467" y="33"/>
                  </a:cubicBezTo>
                  <a:cubicBezTo>
                    <a:pt x="467" y="33"/>
                    <a:pt x="469" y="35"/>
                    <a:pt x="470" y="37"/>
                  </a:cubicBezTo>
                  <a:cubicBezTo>
                    <a:pt x="468" y="37"/>
                    <a:pt x="466" y="37"/>
                    <a:pt x="463" y="38"/>
                  </a:cubicBezTo>
                  <a:close/>
                  <a:moveTo>
                    <a:pt x="475" y="36"/>
                  </a:moveTo>
                  <a:cubicBezTo>
                    <a:pt x="474" y="33"/>
                    <a:pt x="473" y="29"/>
                    <a:pt x="473" y="29"/>
                  </a:cubicBezTo>
                  <a:cubicBezTo>
                    <a:pt x="473" y="29"/>
                    <a:pt x="469" y="23"/>
                    <a:pt x="466" y="17"/>
                  </a:cubicBezTo>
                  <a:cubicBezTo>
                    <a:pt x="464" y="14"/>
                    <a:pt x="462" y="11"/>
                    <a:pt x="461" y="9"/>
                  </a:cubicBezTo>
                  <a:cubicBezTo>
                    <a:pt x="461" y="9"/>
                    <a:pt x="461" y="9"/>
                    <a:pt x="461" y="9"/>
                  </a:cubicBezTo>
                  <a:cubicBezTo>
                    <a:pt x="461" y="9"/>
                    <a:pt x="461" y="9"/>
                    <a:pt x="462" y="9"/>
                  </a:cubicBezTo>
                  <a:cubicBezTo>
                    <a:pt x="462" y="9"/>
                    <a:pt x="462" y="10"/>
                    <a:pt x="463" y="12"/>
                  </a:cubicBezTo>
                  <a:cubicBezTo>
                    <a:pt x="464" y="14"/>
                    <a:pt x="466" y="17"/>
                    <a:pt x="468" y="20"/>
                  </a:cubicBezTo>
                  <a:cubicBezTo>
                    <a:pt x="470" y="23"/>
                    <a:pt x="472" y="26"/>
                    <a:pt x="473" y="28"/>
                  </a:cubicBezTo>
                  <a:cubicBezTo>
                    <a:pt x="475" y="30"/>
                    <a:pt x="476" y="32"/>
                    <a:pt x="476" y="32"/>
                  </a:cubicBezTo>
                  <a:cubicBezTo>
                    <a:pt x="476" y="32"/>
                    <a:pt x="478" y="33"/>
                    <a:pt x="479" y="35"/>
                  </a:cubicBezTo>
                  <a:cubicBezTo>
                    <a:pt x="479" y="35"/>
                    <a:pt x="479" y="35"/>
                    <a:pt x="479" y="35"/>
                  </a:cubicBezTo>
                  <a:cubicBezTo>
                    <a:pt x="478" y="35"/>
                    <a:pt x="477" y="36"/>
                    <a:pt x="475" y="36"/>
                  </a:cubicBezTo>
                  <a:close/>
                  <a:moveTo>
                    <a:pt x="484" y="33"/>
                  </a:moveTo>
                  <a:cubicBezTo>
                    <a:pt x="483" y="30"/>
                    <a:pt x="482" y="28"/>
                    <a:pt x="482" y="28"/>
                  </a:cubicBezTo>
                  <a:cubicBezTo>
                    <a:pt x="482" y="28"/>
                    <a:pt x="481" y="26"/>
                    <a:pt x="479" y="24"/>
                  </a:cubicBezTo>
                  <a:cubicBezTo>
                    <a:pt x="478" y="22"/>
                    <a:pt x="476" y="19"/>
                    <a:pt x="474" y="17"/>
                  </a:cubicBezTo>
                  <a:cubicBezTo>
                    <a:pt x="472" y="14"/>
                    <a:pt x="470" y="11"/>
                    <a:pt x="469" y="9"/>
                  </a:cubicBezTo>
                  <a:cubicBezTo>
                    <a:pt x="469" y="8"/>
                    <a:pt x="469" y="8"/>
                    <a:pt x="469" y="8"/>
                  </a:cubicBezTo>
                  <a:cubicBezTo>
                    <a:pt x="470" y="8"/>
                    <a:pt x="471" y="8"/>
                    <a:pt x="473" y="8"/>
                  </a:cubicBezTo>
                  <a:cubicBezTo>
                    <a:pt x="473" y="8"/>
                    <a:pt x="473" y="8"/>
                    <a:pt x="473" y="9"/>
                  </a:cubicBezTo>
                  <a:cubicBezTo>
                    <a:pt x="474" y="10"/>
                    <a:pt x="475" y="13"/>
                    <a:pt x="477" y="15"/>
                  </a:cubicBezTo>
                  <a:cubicBezTo>
                    <a:pt x="478" y="17"/>
                    <a:pt x="480" y="20"/>
                    <a:pt x="481" y="21"/>
                  </a:cubicBezTo>
                  <a:cubicBezTo>
                    <a:pt x="482" y="23"/>
                    <a:pt x="482" y="24"/>
                    <a:pt x="482" y="24"/>
                  </a:cubicBezTo>
                  <a:cubicBezTo>
                    <a:pt x="482" y="24"/>
                    <a:pt x="484" y="25"/>
                    <a:pt x="485" y="26"/>
                  </a:cubicBezTo>
                  <a:cubicBezTo>
                    <a:pt x="486" y="27"/>
                    <a:pt x="487" y="28"/>
                    <a:pt x="487" y="28"/>
                  </a:cubicBezTo>
                  <a:cubicBezTo>
                    <a:pt x="487" y="28"/>
                    <a:pt x="488" y="28"/>
                    <a:pt x="488" y="29"/>
                  </a:cubicBezTo>
                  <a:cubicBezTo>
                    <a:pt x="487" y="30"/>
                    <a:pt x="486" y="31"/>
                    <a:pt x="484" y="33"/>
                  </a:cubicBezTo>
                  <a:cubicBezTo>
                    <a:pt x="484" y="33"/>
                    <a:pt x="484" y="33"/>
                    <a:pt x="484" y="33"/>
                  </a:cubicBezTo>
                  <a:close/>
                </a:path>
              </a:pathLst>
            </a:custGeom>
            <a:grpFill/>
            <a:ln w="38100">
              <a:solidFill>
                <a:schemeClr val="tx1"/>
              </a:solidFill>
              <a:round/>
            </a:ln>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sp>
        <p:nvSpPr>
          <p:cNvPr id="13" name="矩形 12"/>
          <p:cNvSpPr/>
          <p:nvPr/>
        </p:nvSpPr>
        <p:spPr>
          <a:xfrm>
            <a:off x="7044965" y="2325589"/>
            <a:ext cx="2031325" cy="588944"/>
          </a:xfrm>
          <a:prstGeom prst="rect">
            <a:avLst/>
          </a:prstGeom>
        </p:spPr>
        <p:txBody>
          <a:bodyPr wrap="none">
            <a:spAutoFit/>
          </a:bodyPr>
          <a:lstStyle/>
          <a:p>
            <a:pPr>
              <a:lnSpc>
                <a:spcPct val="150000"/>
              </a:lnSpc>
            </a:pPr>
            <a:r>
              <a:rPr lang="zh-CN" altLang="en-US" sz="2400" dirty="0">
                <a:solidFill>
                  <a:schemeClr val="bg1"/>
                </a:solidFill>
                <a:latin typeface="思源黑体 CN Normal" panose="020B0400000000000000" pitchFamily="34" charset="-122"/>
                <a:ea typeface="思源黑体 CN Normal" panose="020B0400000000000000" pitchFamily="34" charset="-122"/>
              </a:rPr>
              <a:t>班级排名情况</a:t>
            </a:r>
            <a:endParaRPr lang="zh-CN" altLang="en-US" sz="2400" dirty="0">
              <a:solidFill>
                <a:schemeClr val="bg1"/>
              </a:solidFill>
              <a:latin typeface="思源黑体 CN Normal" panose="020B0400000000000000" pitchFamily="34" charset="-122"/>
              <a:ea typeface="思源黑体 CN Normal" panose="020B0400000000000000" pitchFamily="34" charset="-122"/>
            </a:endParaRPr>
          </a:p>
        </p:txBody>
      </p:sp>
      <p:sp>
        <p:nvSpPr>
          <p:cNvPr id="14" name="矩形 13"/>
          <p:cNvSpPr/>
          <p:nvPr/>
        </p:nvSpPr>
        <p:spPr>
          <a:xfrm>
            <a:off x="5668277" y="2942391"/>
            <a:ext cx="5815313" cy="792718"/>
          </a:xfrm>
          <a:prstGeom prst="rect">
            <a:avLst/>
          </a:prstGeom>
        </p:spPr>
        <p:txBody>
          <a:bodyPr wrap="square">
            <a:spAutoFit/>
          </a:bodyPr>
          <a:lstStyle/>
          <a:p>
            <a:pPr>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用户可以在投影仪或者计算机上进行演示也可以将演示文稿打印出来用户可以在投影仪上进行演示</a:t>
            </a:r>
            <a:endParaRPr lang="zh-CN" altLang="en-US" sz="1600" dirty="0">
              <a:solidFill>
                <a:schemeClr val="bg1"/>
              </a:solidFill>
              <a:latin typeface="思源黑体 CN Normal" panose="020B0400000000000000" pitchFamily="34" charset="-122"/>
              <a:ea typeface="思源黑体 CN Normal" panose="020B0400000000000000" pitchFamily="34" charset="-122"/>
              <a:cs typeface="+mn-ea"/>
            </a:endParaRPr>
          </a:p>
        </p:txBody>
      </p:sp>
      <p:sp>
        <p:nvSpPr>
          <p:cNvPr id="15" name="矩形 14"/>
          <p:cNvSpPr/>
          <p:nvPr/>
        </p:nvSpPr>
        <p:spPr>
          <a:xfrm>
            <a:off x="5668276" y="4540226"/>
            <a:ext cx="5815313" cy="792718"/>
          </a:xfrm>
          <a:prstGeom prst="rect">
            <a:avLst/>
          </a:prstGeom>
        </p:spPr>
        <p:txBody>
          <a:bodyPr wrap="square">
            <a:spAutoFit/>
          </a:bodyPr>
          <a:lstStyle/>
          <a:p>
            <a:pPr>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用户可以在投影仪或者计算机上进行演示也可以将演示文稿打印出来用户可以在投影仪上进行演示</a:t>
            </a:r>
            <a:endParaRPr lang="zh-CN" altLang="en-US" sz="1600" dirty="0">
              <a:solidFill>
                <a:schemeClr val="bg1"/>
              </a:solidFill>
              <a:latin typeface="思源黑体 CN Normal" panose="020B0400000000000000" pitchFamily="34" charset="-122"/>
              <a:ea typeface="思源黑体 CN Normal" panose="020B0400000000000000" pitchFamily="34" charset="-122"/>
              <a:cs typeface="+mn-ea"/>
            </a:endParaRPr>
          </a:p>
        </p:txBody>
      </p:sp>
      <p:sp>
        <p:nvSpPr>
          <p:cNvPr id="16" name="矩形 15"/>
          <p:cNvSpPr/>
          <p:nvPr/>
        </p:nvSpPr>
        <p:spPr>
          <a:xfrm>
            <a:off x="7044965" y="3967880"/>
            <a:ext cx="2031325" cy="588944"/>
          </a:xfrm>
          <a:prstGeom prst="rect">
            <a:avLst/>
          </a:prstGeom>
        </p:spPr>
        <p:txBody>
          <a:bodyPr wrap="none">
            <a:spAutoFit/>
          </a:bodyPr>
          <a:lstStyle/>
          <a:p>
            <a:pPr>
              <a:lnSpc>
                <a:spcPct val="150000"/>
              </a:lnSpc>
            </a:pPr>
            <a:r>
              <a:rPr lang="zh-CN" altLang="en-US" sz="2400" dirty="0">
                <a:solidFill>
                  <a:schemeClr val="bg1"/>
                </a:solidFill>
                <a:latin typeface="思源黑体 CN Normal" panose="020B0400000000000000" pitchFamily="34" charset="-122"/>
                <a:ea typeface="思源黑体 CN Normal" panose="020B0400000000000000" pitchFamily="34" charset="-122"/>
              </a:rPr>
              <a:t>学生成绩情况</a:t>
            </a:r>
            <a:endParaRPr lang="zh-CN" altLang="en-US" sz="2400" dirty="0">
              <a:solidFill>
                <a:schemeClr val="bg1"/>
              </a:solidFill>
              <a:latin typeface="思源黑体 CN Normal" panose="020B0400000000000000" pitchFamily="34" charset="-122"/>
              <a:ea typeface="思源黑体 CN Normal" panose="020B0400000000000000" pitchFamily="34" charset="-122"/>
            </a:endParaRPr>
          </a:p>
        </p:txBody>
      </p:sp>
      <p:sp>
        <p:nvSpPr>
          <p:cNvPr id="19" name="矩形: 圆角 18"/>
          <p:cNvSpPr/>
          <p:nvPr/>
        </p:nvSpPr>
        <p:spPr>
          <a:xfrm>
            <a:off x="1599530" y="2745947"/>
            <a:ext cx="2699035" cy="1843519"/>
          </a:xfrm>
          <a:prstGeom prst="roundRect">
            <a:avLst>
              <a:gd name="adj" fmla="val 8400"/>
            </a:avLst>
          </a:prstGeom>
          <a:blipFill>
            <a:blip r:embed="rId1">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nvGrpSpPr>
          <p:cNvPr id="31" name="组合 30"/>
          <p:cNvGrpSpPr/>
          <p:nvPr/>
        </p:nvGrpSpPr>
        <p:grpSpPr>
          <a:xfrm>
            <a:off x="506527" y="390034"/>
            <a:ext cx="4210794" cy="1041521"/>
            <a:chOff x="294658" y="390034"/>
            <a:chExt cx="4210794" cy="1041521"/>
          </a:xfrm>
        </p:grpSpPr>
        <p:sp>
          <p:nvSpPr>
            <p:cNvPr id="32" name="任意多边形 74"/>
            <p:cNvSpPr>
              <a:spLocks noChangeArrowheads="1"/>
            </p:cNvSpPr>
            <p:nvPr/>
          </p:nvSpPr>
          <p:spPr bwMode="auto">
            <a:xfrm rot="429592">
              <a:off x="880683" y="1062437"/>
              <a:ext cx="2820600" cy="369118"/>
            </a:xfrm>
            <a:custGeom>
              <a:avLst/>
              <a:gdLst>
                <a:gd name="T0" fmla="*/ 0 w 1710294"/>
                <a:gd name="T1" fmla="*/ 306260 h 547438"/>
                <a:gd name="T2" fmla="*/ 4065206 w 1710294"/>
                <a:gd name="T3" fmla="*/ 364458 h 547438"/>
                <a:gd name="T4" fmla="*/ 7202996 w 1710294"/>
                <a:gd name="T5" fmla="*/ 39733 h 547438"/>
                <a:gd name="T6" fmla="*/ 12116441 w 1710294"/>
                <a:gd name="T7" fmla="*/ 156623 h 547438"/>
                <a:gd name="T8" fmla="*/ 12052783 w 1710294"/>
                <a:gd name="T9" fmla="*/ 17411 h 547438"/>
                <a:gd name="T10" fmla="*/ 15235666 w 1710294"/>
                <a:gd name="T11" fmla="*/ 91368 h 547438"/>
                <a:gd name="T12" fmla="*/ 16063217 w 1710294"/>
                <a:gd name="T13" fmla="*/ 43513 h 547438"/>
                <a:gd name="T14" fmla="*/ 17145394 w 1710294"/>
                <a:gd name="T15" fmla="*/ 47863 h 547438"/>
                <a:gd name="T16" fmla="*/ 0 60000 65536"/>
                <a:gd name="T17" fmla="*/ 0 60000 65536"/>
                <a:gd name="T18" fmla="*/ 0 60000 65536"/>
                <a:gd name="T19" fmla="*/ 0 60000 65536"/>
                <a:gd name="T20" fmla="*/ 0 60000 65536"/>
                <a:gd name="T21" fmla="*/ 0 60000 65536"/>
                <a:gd name="T22" fmla="*/ 0 60000 65536"/>
                <a:gd name="T23" fmla="*/ 0 60000 65536"/>
                <a:gd name="T24" fmla="*/ 0 w 1710294"/>
                <a:gd name="T25" fmla="*/ 0 h 547438"/>
                <a:gd name="T26" fmla="*/ 1710294 w 1710294"/>
                <a:gd name="T27" fmla="*/ 547438 h 547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 name="文本框 88"/>
            <p:cNvSpPr>
              <a:spLocks noChangeArrowheads="1"/>
            </p:cNvSpPr>
            <p:nvPr/>
          </p:nvSpPr>
          <p:spPr bwMode="auto">
            <a:xfrm>
              <a:off x="294658" y="454220"/>
              <a:ext cx="3506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rPr>
                <a:t>班级总体情况介绍</a:t>
              </a:r>
              <a:endPar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endParaRPr>
            </a:p>
          </p:txBody>
        </p:sp>
        <p:grpSp>
          <p:nvGrpSpPr>
            <p:cNvPr id="34" name="组合 33"/>
            <p:cNvGrpSpPr/>
            <p:nvPr/>
          </p:nvGrpSpPr>
          <p:grpSpPr>
            <a:xfrm rot="20952482">
              <a:off x="3637090" y="390034"/>
              <a:ext cx="868362" cy="825501"/>
              <a:chOff x="5065713" y="442913"/>
              <a:chExt cx="868362" cy="825501"/>
            </a:xfrm>
          </p:grpSpPr>
          <p:sp>
            <p:nvSpPr>
              <p:cNvPr id="35" name="任意多边形 79"/>
              <p:cNvSpPr/>
              <p:nvPr/>
            </p:nvSpPr>
            <p:spPr bwMode="auto">
              <a:xfrm>
                <a:off x="5065713" y="1025526"/>
                <a:ext cx="279400" cy="242888"/>
              </a:xfrm>
              <a:custGeom>
                <a:avLst/>
                <a:gdLst>
                  <a:gd name="T0" fmla="*/ 150 w 150"/>
                  <a:gd name="T1" fmla="*/ 77 h 130"/>
                  <a:gd name="T2" fmla="*/ 56 w 150"/>
                  <a:gd name="T3" fmla="*/ 0 h 130"/>
                  <a:gd name="T4" fmla="*/ 0 w 150"/>
                  <a:gd name="T5" fmla="*/ 130 h 130"/>
                  <a:gd name="T6" fmla="*/ 150 w 150"/>
                  <a:gd name="T7" fmla="*/ 77 h 130"/>
                </a:gdLst>
                <a:ahLst/>
                <a:cxnLst>
                  <a:cxn ang="0">
                    <a:pos x="T0" y="T1"/>
                  </a:cxn>
                  <a:cxn ang="0">
                    <a:pos x="T2" y="T3"/>
                  </a:cxn>
                  <a:cxn ang="0">
                    <a:pos x="T4" y="T5"/>
                  </a:cxn>
                  <a:cxn ang="0">
                    <a:pos x="T6" y="T7"/>
                  </a:cxn>
                </a:cxnLst>
                <a:rect l="0" t="0" r="r" b="b"/>
                <a:pathLst>
                  <a:path w="150" h="130">
                    <a:moveTo>
                      <a:pt x="150" y="77"/>
                    </a:moveTo>
                    <a:cubicBezTo>
                      <a:pt x="150" y="77"/>
                      <a:pt x="123" y="13"/>
                      <a:pt x="56" y="0"/>
                    </a:cubicBezTo>
                    <a:cubicBezTo>
                      <a:pt x="0" y="130"/>
                      <a:pt x="0" y="130"/>
                      <a:pt x="0" y="130"/>
                    </a:cubicBezTo>
                    <a:lnTo>
                      <a:pt x="150" y="77"/>
                    </a:ln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 name="任意多边形 78"/>
              <p:cNvSpPr/>
              <p:nvPr/>
            </p:nvSpPr>
            <p:spPr bwMode="auto">
              <a:xfrm>
                <a:off x="5168900" y="596901"/>
                <a:ext cx="609600" cy="573088"/>
              </a:xfrm>
              <a:custGeom>
                <a:avLst/>
                <a:gdLst>
                  <a:gd name="T0" fmla="*/ 327 w 327"/>
                  <a:gd name="T1" fmla="*/ 85 h 307"/>
                  <a:gd name="T2" fmla="*/ 94 w 327"/>
                  <a:gd name="T3" fmla="*/ 307 h 307"/>
                  <a:gd name="T4" fmla="*/ 0 w 327"/>
                  <a:gd name="T5" fmla="*/ 230 h 307"/>
                  <a:gd name="T6" fmla="*/ 231 w 327"/>
                  <a:gd name="T7" fmla="*/ 0 h 307"/>
                  <a:gd name="T8" fmla="*/ 327 w 327"/>
                  <a:gd name="T9" fmla="*/ 85 h 307"/>
                </a:gdLst>
                <a:ahLst/>
                <a:cxnLst>
                  <a:cxn ang="0">
                    <a:pos x="T0" y="T1"/>
                  </a:cxn>
                  <a:cxn ang="0">
                    <a:pos x="T2" y="T3"/>
                  </a:cxn>
                  <a:cxn ang="0">
                    <a:pos x="T4" y="T5"/>
                  </a:cxn>
                  <a:cxn ang="0">
                    <a:pos x="T6" y="T7"/>
                  </a:cxn>
                  <a:cxn ang="0">
                    <a:pos x="T8" y="T9"/>
                  </a:cxn>
                </a:cxnLst>
                <a:rect l="0" t="0" r="r" b="b"/>
                <a:pathLst>
                  <a:path w="327" h="307">
                    <a:moveTo>
                      <a:pt x="327" y="85"/>
                    </a:moveTo>
                    <a:cubicBezTo>
                      <a:pt x="94" y="307"/>
                      <a:pt x="94" y="307"/>
                      <a:pt x="94" y="307"/>
                    </a:cubicBezTo>
                    <a:cubicBezTo>
                      <a:pt x="94" y="307"/>
                      <a:pt x="67" y="246"/>
                      <a:pt x="0" y="230"/>
                    </a:cubicBezTo>
                    <a:cubicBezTo>
                      <a:pt x="231" y="0"/>
                      <a:pt x="231" y="0"/>
                      <a:pt x="231" y="0"/>
                    </a:cubicBezTo>
                    <a:cubicBezTo>
                      <a:pt x="231" y="0"/>
                      <a:pt x="326" y="34"/>
                      <a:pt x="327" y="8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 name="任意多边形 77"/>
              <p:cNvSpPr/>
              <p:nvPr/>
            </p:nvSpPr>
            <p:spPr bwMode="auto">
              <a:xfrm>
                <a:off x="5600700" y="442913"/>
                <a:ext cx="333375" cy="312738"/>
              </a:xfrm>
              <a:custGeom>
                <a:avLst/>
                <a:gdLst>
                  <a:gd name="T0" fmla="*/ 118 w 179"/>
                  <a:gd name="T1" fmla="*/ 45 h 168"/>
                  <a:gd name="T2" fmla="*/ 96 w 179"/>
                  <a:gd name="T3" fmla="*/ 168 h 168"/>
                  <a:gd name="T4" fmla="*/ 0 w 179"/>
                  <a:gd name="T5" fmla="*/ 83 h 168"/>
                  <a:gd name="T6" fmla="*/ 118 w 179"/>
                  <a:gd name="T7" fmla="*/ 45 h 168"/>
                </a:gdLst>
                <a:ahLst/>
                <a:cxnLst>
                  <a:cxn ang="0">
                    <a:pos x="T0" y="T1"/>
                  </a:cxn>
                  <a:cxn ang="0">
                    <a:pos x="T2" y="T3"/>
                  </a:cxn>
                  <a:cxn ang="0">
                    <a:pos x="T4" y="T5"/>
                  </a:cxn>
                  <a:cxn ang="0">
                    <a:pos x="T6" y="T7"/>
                  </a:cxn>
                </a:cxnLst>
                <a:rect l="0" t="0" r="r" b="b"/>
                <a:pathLst>
                  <a:path w="179" h="168">
                    <a:moveTo>
                      <a:pt x="118" y="45"/>
                    </a:moveTo>
                    <a:cubicBezTo>
                      <a:pt x="146" y="64"/>
                      <a:pt x="179" y="98"/>
                      <a:pt x="96" y="168"/>
                    </a:cubicBezTo>
                    <a:cubicBezTo>
                      <a:pt x="96" y="168"/>
                      <a:pt x="100" y="120"/>
                      <a:pt x="0" y="83"/>
                    </a:cubicBezTo>
                    <a:cubicBezTo>
                      <a:pt x="0" y="83"/>
                      <a:pt x="55" y="0"/>
                      <a:pt x="118" y="4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 name="任意多边形 76"/>
              <p:cNvSpPr/>
              <p:nvPr/>
            </p:nvSpPr>
            <p:spPr bwMode="auto">
              <a:xfrm>
                <a:off x="5564188" y="631826"/>
                <a:ext cx="185738" cy="152400"/>
              </a:xfrm>
              <a:custGeom>
                <a:avLst/>
                <a:gdLst>
                  <a:gd name="T0" fmla="*/ 99 w 99"/>
                  <a:gd name="T1" fmla="*/ 81 h 81"/>
                  <a:gd name="T2" fmla="*/ 0 w 99"/>
                  <a:gd name="T3" fmla="*/ 0 h 81"/>
                </a:gdLst>
                <a:ahLst/>
                <a:cxnLst>
                  <a:cxn ang="0">
                    <a:pos x="T0" y="T1"/>
                  </a:cxn>
                  <a:cxn ang="0">
                    <a:pos x="T2" y="T3"/>
                  </a:cxn>
                </a:cxnLst>
                <a:rect l="0" t="0" r="r" b="b"/>
                <a:pathLst>
                  <a:path w="99" h="81">
                    <a:moveTo>
                      <a:pt x="99" y="81"/>
                    </a:moveTo>
                    <a:cubicBezTo>
                      <a:pt x="99" y="81"/>
                      <a:pt x="85" y="23"/>
                      <a:pt x="0" y="0"/>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 name="任意多边形 75"/>
              <p:cNvSpPr/>
              <p:nvPr/>
            </p:nvSpPr>
            <p:spPr bwMode="auto">
              <a:xfrm>
                <a:off x="5099050" y="1190626"/>
                <a:ext cx="57150" cy="44450"/>
              </a:xfrm>
              <a:custGeom>
                <a:avLst/>
                <a:gdLst>
                  <a:gd name="T0" fmla="*/ 31 w 31"/>
                  <a:gd name="T1" fmla="*/ 24 h 24"/>
                  <a:gd name="T2" fmla="*/ 0 w 31"/>
                  <a:gd name="T3" fmla="*/ 1 h 24"/>
                </a:gdLst>
                <a:ahLst/>
                <a:cxnLst>
                  <a:cxn ang="0">
                    <a:pos x="T0" y="T1"/>
                  </a:cxn>
                  <a:cxn ang="0">
                    <a:pos x="T2" y="T3"/>
                  </a:cxn>
                </a:cxnLst>
                <a:rect l="0" t="0" r="r" b="b"/>
                <a:pathLst>
                  <a:path w="31" h="24">
                    <a:moveTo>
                      <a:pt x="31" y="24"/>
                    </a:moveTo>
                    <a:cubicBezTo>
                      <a:pt x="31" y="24"/>
                      <a:pt x="26" y="0"/>
                      <a:pt x="0" y="1"/>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 name="直线 2"/>
              <p:cNvSpPr>
                <a:spLocks noChangeShapeType="1"/>
              </p:cNvSpPr>
              <p:nvPr/>
            </p:nvSpPr>
            <p:spPr bwMode="auto">
              <a:xfrm flipH="1">
                <a:off x="5313363" y="730251"/>
                <a:ext cx="407988" cy="384175"/>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 name="直线 1"/>
              <p:cNvSpPr>
                <a:spLocks noChangeShapeType="1"/>
              </p:cNvSpPr>
              <p:nvPr/>
            </p:nvSpPr>
            <p:spPr bwMode="auto">
              <a:xfrm flipH="1">
                <a:off x="5246688" y="668338"/>
                <a:ext cx="403225" cy="388938"/>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grpSp>
        <p:nvGrpSpPr>
          <p:cNvPr id="45" name="组合 44"/>
          <p:cNvGrpSpPr/>
          <p:nvPr/>
        </p:nvGrpSpPr>
        <p:grpSpPr>
          <a:xfrm>
            <a:off x="5835311" y="2214097"/>
            <a:ext cx="995473" cy="777973"/>
            <a:chOff x="5835311" y="2214097"/>
            <a:chExt cx="995473" cy="777973"/>
          </a:xfrm>
        </p:grpSpPr>
        <p:sp>
          <p:nvSpPr>
            <p:cNvPr id="17" name="矩形 16"/>
            <p:cNvSpPr/>
            <p:nvPr/>
          </p:nvSpPr>
          <p:spPr>
            <a:xfrm>
              <a:off x="6160180" y="2214097"/>
              <a:ext cx="381836" cy="684803"/>
            </a:xfrm>
            <a:prstGeom prst="rect">
              <a:avLst/>
            </a:prstGeom>
          </p:spPr>
          <p:txBody>
            <a:bodyPr wrap="none">
              <a:spAutoFit/>
            </a:bodyPr>
            <a:lstStyle/>
            <a:p>
              <a:pPr>
                <a:lnSpc>
                  <a:spcPct val="150000"/>
                </a:lnSpc>
              </a:pPr>
              <a:r>
                <a:rPr lang="en-US" altLang="zh-CN" sz="2800" dirty="0">
                  <a:solidFill>
                    <a:schemeClr val="bg1"/>
                  </a:solidFill>
                  <a:latin typeface="Arial" panose="020B0604020202020204" pitchFamily="34" charset="0"/>
                  <a:ea typeface="思源黑体 CN Normal" panose="020B0400000000000000" pitchFamily="34" charset="-122"/>
                  <a:cs typeface="Arial" panose="020B0604020202020204" pitchFamily="34" charset="0"/>
                </a:rPr>
                <a:t>1</a:t>
              </a:r>
              <a:endParaRPr lang="zh-CN" altLang="en-US" sz="2800" dirty="0">
                <a:solidFill>
                  <a:schemeClr val="bg1"/>
                </a:solidFill>
                <a:latin typeface="Arial" panose="020B0604020202020204" pitchFamily="34" charset="0"/>
                <a:ea typeface="思源黑体 CN Normal" panose="020B0400000000000000" pitchFamily="34" charset="-122"/>
                <a:cs typeface="Arial" panose="020B0604020202020204" pitchFamily="34" charset="0"/>
              </a:endParaRPr>
            </a:p>
          </p:txBody>
        </p:sp>
        <p:grpSp>
          <p:nvGrpSpPr>
            <p:cNvPr id="42" name="组合 41"/>
            <p:cNvGrpSpPr/>
            <p:nvPr/>
          </p:nvGrpSpPr>
          <p:grpSpPr>
            <a:xfrm>
              <a:off x="5835311" y="2282719"/>
              <a:ext cx="995473" cy="709351"/>
              <a:chOff x="1862030" y="1491630"/>
              <a:chExt cx="1809869" cy="1289670"/>
            </a:xfrm>
          </p:grpSpPr>
          <p:sp>
            <p:nvSpPr>
              <p:cNvPr id="43" name="椭圆 7"/>
              <p:cNvSpPr/>
              <p:nvPr/>
            </p:nvSpPr>
            <p:spPr>
              <a:xfrm>
                <a:off x="1862030" y="1491630"/>
                <a:ext cx="1809869" cy="1148700"/>
              </a:xfrm>
              <a:custGeom>
                <a:avLst/>
                <a:gdLst>
                  <a:gd name="connsiteX0" fmla="*/ 0 w 1800200"/>
                  <a:gd name="connsiteY0" fmla="*/ 540060 h 1080120"/>
                  <a:gd name="connsiteX1" fmla="*/ 900100 w 1800200"/>
                  <a:gd name="connsiteY1" fmla="*/ 0 h 1080120"/>
                  <a:gd name="connsiteX2" fmla="*/ 1800200 w 1800200"/>
                  <a:gd name="connsiteY2" fmla="*/ 540060 h 1080120"/>
                  <a:gd name="connsiteX3" fmla="*/ 900100 w 1800200"/>
                  <a:gd name="connsiteY3" fmla="*/ 1080120 h 1080120"/>
                  <a:gd name="connsiteX4" fmla="*/ 0 w 1800200"/>
                  <a:gd name="connsiteY4" fmla="*/ 540060 h 1080120"/>
                  <a:gd name="connsiteX0-1" fmla="*/ 900100 w 1800200"/>
                  <a:gd name="connsiteY0-2" fmla="*/ 1080120 h 1171560"/>
                  <a:gd name="connsiteX1-3" fmla="*/ 0 w 1800200"/>
                  <a:gd name="connsiteY1-4" fmla="*/ 540060 h 1171560"/>
                  <a:gd name="connsiteX2-5" fmla="*/ 900100 w 1800200"/>
                  <a:gd name="connsiteY2-6" fmla="*/ 0 h 1171560"/>
                  <a:gd name="connsiteX3-7" fmla="*/ 1800200 w 1800200"/>
                  <a:gd name="connsiteY3-8" fmla="*/ 540060 h 1171560"/>
                  <a:gd name="connsiteX4-9" fmla="*/ 991540 w 1800200"/>
                  <a:gd name="connsiteY4-10" fmla="*/ 1171560 h 1171560"/>
                  <a:gd name="connsiteX0-11" fmla="*/ 900100 w 1800200"/>
                  <a:gd name="connsiteY0-12" fmla="*/ 1080120 h 1148700"/>
                  <a:gd name="connsiteX1-13" fmla="*/ 0 w 1800200"/>
                  <a:gd name="connsiteY1-14" fmla="*/ 540060 h 1148700"/>
                  <a:gd name="connsiteX2-15" fmla="*/ 900100 w 1800200"/>
                  <a:gd name="connsiteY2-16" fmla="*/ 0 h 1148700"/>
                  <a:gd name="connsiteX3-17" fmla="*/ 1800200 w 1800200"/>
                  <a:gd name="connsiteY3-18" fmla="*/ 540060 h 1148700"/>
                  <a:gd name="connsiteX4-19" fmla="*/ 991540 w 1800200"/>
                  <a:gd name="connsiteY4-20" fmla="*/ 1148700 h 1148700"/>
                  <a:gd name="connsiteX0-21" fmla="*/ 909769 w 1809869"/>
                  <a:gd name="connsiteY0-22" fmla="*/ 1080120 h 1148700"/>
                  <a:gd name="connsiteX1-23" fmla="*/ 462069 w 1809869"/>
                  <a:gd name="connsiteY1-24" fmla="*/ 1003920 h 1148700"/>
                  <a:gd name="connsiteX2-25" fmla="*/ 9669 w 1809869"/>
                  <a:gd name="connsiteY2-26" fmla="*/ 540060 h 1148700"/>
                  <a:gd name="connsiteX3-27" fmla="*/ 909769 w 1809869"/>
                  <a:gd name="connsiteY3-28" fmla="*/ 0 h 1148700"/>
                  <a:gd name="connsiteX4-29" fmla="*/ 1809869 w 1809869"/>
                  <a:gd name="connsiteY4-30" fmla="*/ 540060 h 1148700"/>
                  <a:gd name="connsiteX5" fmla="*/ 1001209 w 1809869"/>
                  <a:gd name="connsiteY5" fmla="*/ 1148700 h 11487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1809869" h="1148700">
                    <a:moveTo>
                      <a:pt x="909769" y="1080120"/>
                    </a:moveTo>
                    <a:cubicBezTo>
                      <a:pt x="835152" y="1067420"/>
                      <a:pt x="612086" y="1093930"/>
                      <a:pt x="462069" y="1003920"/>
                    </a:cubicBezTo>
                    <a:cubicBezTo>
                      <a:pt x="312052" y="913910"/>
                      <a:pt x="-64948" y="707380"/>
                      <a:pt x="9669" y="540060"/>
                    </a:cubicBezTo>
                    <a:cubicBezTo>
                      <a:pt x="84286" y="372740"/>
                      <a:pt x="412657" y="0"/>
                      <a:pt x="909769" y="0"/>
                    </a:cubicBezTo>
                    <a:cubicBezTo>
                      <a:pt x="1406881" y="0"/>
                      <a:pt x="1809869" y="241793"/>
                      <a:pt x="1809869" y="540060"/>
                    </a:cubicBezTo>
                    <a:cubicBezTo>
                      <a:pt x="1809869" y="838327"/>
                      <a:pt x="1406881" y="1057260"/>
                      <a:pt x="1001209" y="11487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4" name="任意多边形 8"/>
              <p:cNvSpPr/>
              <p:nvPr/>
            </p:nvSpPr>
            <p:spPr>
              <a:xfrm>
                <a:off x="2655094" y="2564130"/>
                <a:ext cx="228123" cy="217170"/>
              </a:xfrm>
              <a:custGeom>
                <a:avLst/>
                <a:gdLst>
                  <a:gd name="connsiteX0" fmla="*/ 0 w 182880"/>
                  <a:gd name="connsiteY0" fmla="*/ 0 h 198120"/>
                  <a:gd name="connsiteX1" fmla="*/ 137160 w 182880"/>
                  <a:gd name="connsiteY1" fmla="*/ 198120 h 198120"/>
                  <a:gd name="connsiteX2" fmla="*/ 182880 w 182880"/>
                  <a:gd name="connsiteY2" fmla="*/ 53340 h 198120"/>
                  <a:gd name="connsiteX0-1" fmla="*/ 0 w 216217"/>
                  <a:gd name="connsiteY0-2" fmla="*/ 0 h 198120"/>
                  <a:gd name="connsiteX1-3" fmla="*/ 137160 w 216217"/>
                  <a:gd name="connsiteY1-4" fmla="*/ 198120 h 198120"/>
                  <a:gd name="connsiteX2-5" fmla="*/ 216217 w 216217"/>
                  <a:gd name="connsiteY2-6" fmla="*/ 43815 h 198120"/>
                  <a:gd name="connsiteX0-7" fmla="*/ 0 w 228123"/>
                  <a:gd name="connsiteY0-8" fmla="*/ 0 h 217170"/>
                  <a:gd name="connsiteX1-9" fmla="*/ 149066 w 228123"/>
                  <a:gd name="connsiteY1-10" fmla="*/ 217170 h 217170"/>
                  <a:gd name="connsiteX2-11" fmla="*/ 228123 w 228123"/>
                  <a:gd name="connsiteY2-12" fmla="*/ 62865 h 217170"/>
                </a:gdLst>
                <a:ahLst/>
                <a:cxnLst>
                  <a:cxn ang="0">
                    <a:pos x="connsiteX0-1" y="connsiteY0-2"/>
                  </a:cxn>
                  <a:cxn ang="0">
                    <a:pos x="connsiteX1-3" y="connsiteY1-4"/>
                  </a:cxn>
                  <a:cxn ang="0">
                    <a:pos x="connsiteX2-5" y="connsiteY2-6"/>
                  </a:cxn>
                </a:cxnLst>
                <a:rect l="l" t="t" r="r" b="b"/>
                <a:pathLst>
                  <a:path w="228123" h="217170">
                    <a:moveTo>
                      <a:pt x="0" y="0"/>
                    </a:moveTo>
                    <a:lnTo>
                      <a:pt x="149066" y="217170"/>
                    </a:lnTo>
                    <a:lnTo>
                      <a:pt x="228123" y="62865"/>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grpSp>
        <p:nvGrpSpPr>
          <p:cNvPr id="46" name="组合 45"/>
          <p:cNvGrpSpPr/>
          <p:nvPr/>
        </p:nvGrpSpPr>
        <p:grpSpPr>
          <a:xfrm>
            <a:off x="5853361" y="3811067"/>
            <a:ext cx="995473" cy="777973"/>
            <a:chOff x="5835311" y="2214097"/>
            <a:chExt cx="995473" cy="777973"/>
          </a:xfrm>
        </p:grpSpPr>
        <p:sp>
          <p:nvSpPr>
            <p:cNvPr id="47" name="矩形 46"/>
            <p:cNvSpPr/>
            <p:nvPr/>
          </p:nvSpPr>
          <p:spPr>
            <a:xfrm>
              <a:off x="6160180" y="2214097"/>
              <a:ext cx="381836" cy="684803"/>
            </a:xfrm>
            <a:prstGeom prst="rect">
              <a:avLst/>
            </a:prstGeom>
          </p:spPr>
          <p:txBody>
            <a:bodyPr wrap="none">
              <a:spAutoFit/>
            </a:bodyPr>
            <a:lstStyle/>
            <a:p>
              <a:pPr>
                <a:lnSpc>
                  <a:spcPct val="150000"/>
                </a:lnSpc>
              </a:pPr>
              <a:r>
                <a:rPr lang="en-US" altLang="zh-CN" sz="2800" dirty="0">
                  <a:solidFill>
                    <a:schemeClr val="bg1"/>
                  </a:solidFill>
                  <a:latin typeface="Arial" panose="020B0604020202020204" pitchFamily="34" charset="0"/>
                  <a:ea typeface="思源黑体 CN Normal" panose="020B0400000000000000" pitchFamily="34" charset="-122"/>
                  <a:cs typeface="Arial" panose="020B0604020202020204" pitchFamily="34" charset="0"/>
                </a:rPr>
                <a:t>2</a:t>
              </a:r>
              <a:endParaRPr lang="zh-CN" altLang="en-US" sz="2800" dirty="0">
                <a:solidFill>
                  <a:schemeClr val="bg1"/>
                </a:solidFill>
                <a:latin typeface="Arial" panose="020B0604020202020204" pitchFamily="34" charset="0"/>
                <a:ea typeface="思源黑体 CN Normal" panose="020B0400000000000000" pitchFamily="34" charset="-122"/>
                <a:cs typeface="Arial" panose="020B0604020202020204" pitchFamily="34" charset="0"/>
              </a:endParaRPr>
            </a:p>
          </p:txBody>
        </p:sp>
        <p:grpSp>
          <p:nvGrpSpPr>
            <p:cNvPr id="48" name="组合 47"/>
            <p:cNvGrpSpPr/>
            <p:nvPr/>
          </p:nvGrpSpPr>
          <p:grpSpPr>
            <a:xfrm>
              <a:off x="5835311" y="2282719"/>
              <a:ext cx="995473" cy="709351"/>
              <a:chOff x="1862030" y="1491630"/>
              <a:chExt cx="1809869" cy="1289670"/>
            </a:xfrm>
          </p:grpSpPr>
          <p:sp>
            <p:nvSpPr>
              <p:cNvPr id="49" name="椭圆 7"/>
              <p:cNvSpPr/>
              <p:nvPr/>
            </p:nvSpPr>
            <p:spPr>
              <a:xfrm>
                <a:off x="1862030" y="1491630"/>
                <a:ext cx="1809869" cy="1148700"/>
              </a:xfrm>
              <a:custGeom>
                <a:avLst/>
                <a:gdLst>
                  <a:gd name="connsiteX0" fmla="*/ 0 w 1800200"/>
                  <a:gd name="connsiteY0" fmla="*/ 540060 h 1080120"/>
                  <a:gd name="connsiteX1" fmla="*/ 900100 w 1800200"/>
                  <a:gd name="connsiteY1" fmla="*/ 0 h 1080120"/>
                  <a:gd name="connsiteX2" fmla="*/ 1800200 w 1800200"/>
                  <a:gd name="connsiteY2" fmla="*/ 540060 h 1080120"/>
                  <a:gd name="connsiteX3" fmla="*/ 900100 w 1800200"/>
                  <a:gd name="connsiteY3" fmla="*/ 1080120 h 1080120"/>
                  <a:gd name="connsiteX4" fmla="*/ 0 w 1800200"/>
                  <a:gd name="connsiteY4" fmla="*/ 540060 h 1080120"/>
                  <a:gd name="connsiteX0-1" fmla="*/ 900100 w 1800200"/>
                  <a:gd name="connsiteY0-2" fmla="*/ 1080120 h 1171560"/>
                  <a:gd name="connsiteX1-3" fmla="*/ 0 w 1800200"/>
                  <a:gd name="connsiteY1-4" fmla="*/ 540060 h 1171560"/>
                  <a:gd name="connsiteX2-5" fmla="*/ 900100 w 1800200"/>
                  <a:gd name="connsiteY2-6" fmla="*/ 0 h 1171560"/>
                  <a:gd name="connsiteX3-7" fmla="*/ 1800200 w 1800200"/>
                  <a:gd name="connsiteY3-8" fmla="*/ 540060 h 1171560"/>
                  <a:gd name="connsiteX4-9" fmla="*/ 991540 w 1800200"/>
                  <a:gd name="connsiteY4-10" fmla="*/ 1171560 h 1171560"/>
                  <a:gd name="connsiteX0-11" fmla="*/ 900100 w 1800200"/>
                  <a:gd name="connsiteY0-12" fmla="*/ 1080120 h 1148700"/>
                  <a:gd name="connsiteX1-13" fmla="*/ 0 w 1800200"/>
                  <a:gd name="connsiteY1-14" fmla="*/ 540060 h 1148700"/>
                  <a:gd name="connsiteX2-15" fmla="*/ 900100 w 1800200"/>
                  <a:gd name="connsiteY2-16" fmla="*/ 0 h 1148700"/>
                  <a:gd name="connsiteX3-17" fmla="*/ 1800200 w 1800200"/>
                  <a:gd name="connsiteY3-18" fmla="*/ 540060 h 1148700"/>
                  <a:gd name="connsiteX4-19" fmla="*/ 991540 w 1800200"/>
                  <a:gd name="connsiteY4-20" fmla="*/ 1148700 h 1148700"/>
                  <a:gd name="connsiteX0-21" fmla="*/ 909769 w 1809869"/>
                  <a:gd name="connsiteY0-22" fmla="*/ 1080120 h 1148700"/>
                  <a:gd name="connsiteX1-23" fmla="*/ 462069 w 1809869"/>
                  <a:gd name="connsiteY1-24" fmla="*/ 1003920 h 1148700"/>
                  <a:gd name="connsiteX2-25" fmla="*/ 9669 w 1809869"/>
                  <a:gd name="connsiteY2-26" fmla="*/ 540060 h 1148700"/>
                  <a:gd name="connsiteX3-27" fmla="*/ 909769 w 1809869"/>
                  <a:gd name="connsiteY3-28" fmla="*/ 0 h 1148700"/>
                  <a:gd name="connsiteX4-29" fmla="*/ 1809869 w 1809869"/>
                  <a:gd name="connsiteY4-30" fmla="*/ 540060 h 1148700"/>
                  <a:gd name="connsiteX5" fmla="*/ 1001209 w 1809869"/>
                  <a:gd name="connsiteY5" fmla="*/ 1148700 h 11487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1809869" h="1148700">
                    <a:moveTo>
                      <a:pt x="909769" y="1080120"/>
                    </a:moveTo>
                    <a:cubicBezTo>
                      <a:pt x="835152" y="1067420"/>
                      <a:pt x="612086" y="1093930"/>
                      <a:pt x="462069" y="1003920"/>
                    </a:cubicBezTo>
                    <a:cubicBezTo>
                      <a:pt x="312052" y="913910"/>
                      <a:pt x="-64948" y="707380"/>
                      <a:pt x="9669" y="540060"/>
                    </a:cubicBezTo>
                    <a:cubicBezTo>
                      <a:pt x="84286" y="372740"/>
                      <a:pt x="412657" y="0"/>
                      <a:pt x="909769" y="0"/>
                    </a:cubicBezTo>
                    <a:cubicBezTo>
                      <a:pt x="1406881" y="0"/>
                      <a:pt x="1809869" y="241793"/>
                      <a:pt x="1809869" y="540060"/>
                    </a:cubicBezTo>
                    <a:cubicBezTo>
                      <a:pt x="1809869" y="838327"/>
                      <a:pt x="1406881" y="1057260"/>
                      <a:pt x="1001209" y="11487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50" name="任意多边形 8"/>
              <p:cNvSpPr/>
              <p:nvPr/>
            </p:nvSpPr>
            <p:spPr>
              <a:xfrm>
                <a:off x="2655094" y="2564130"/>
                <a:ext cx="228123" cy="217170"/>
              </a:xfrm>
              <a:custGeom>
                <a:avLst/>
                <a:gdLst>
                  <a:gd name="connsiteX0" fmla="*/ 0 w 182880"/>
                  <a:gd name="connsiteY0" fmla="*/ 0 h 198120"/>
                  <a:gd name="connsiteX1" fmla="*/ 137160 w 182880"/>
                  <a:gd name="connsiteY1" fmla="*/ 198120 h 198120"/>
                  <a:gd name="connsiteX2" fmla="*/ 182880 w 182880"/>
                  <a:gd name="connsiteY2" fmla="*/ 53340 h 198120"/>
                  <a:gd name="connsiteX0-1" fmla="*/ 0 w 216217"/>
                  <a:gd name="connsiteY0-2" fmla="*/ 0 h 198120"/>
                  <a:gd name="connsiteX1-3" fmla="*/ 137160 w 216217"/>
                  <a:gd name="connsiteY1-4" fmla="*/ 198120 h 198120"/>
                  <a:gd name="connsiteX2-5" fmla="*/ 216217 w 216217"/>
                  <a:gd name="connsiteY2-6" fmla="*/ 43815 h 198120"/>
                  <a:gd name="connsiteX0-7" fmla="*/ 0 w 228123"/>
                  <a:gd name="connsiteY0-8" fmla="*/ 0 h 217170"/>
                  <a:gd name="connsiteX1-9" fmla="*/ 149066 w 228123"/>
                  <a:gd name="connsiteY1-10" fmla="*/ 217170 h 217170"/>
                  <a:gd name="connsiteX2-11" fmla="*/ 228123 w 228123"/>
                  <a:gd name="connsiteY2-12" fmla="*/ 62865 h 217170"/>
                </a:gdLst>
                <a:ahLst/>
                <a:cxnLst>
                  <a:cxn ang="0">
                    <a:pos x="connsiteX0-1" y="connsiteY0-2"/>
                  </a:cxn>
                  <a:cxn ang="0">
                    <a:pos x="connsiteX1-3" y="connsiteY1-4"/>
                  </a:cxn>
                  <a:cxn ang="0">
                    <a:pos x="connsiteX2-5" y="connsiteY2-6"/>
                  </a:cxn>
                </a:cxnLst>
                <a:rect l="l" t="t" r="r" b="b"/>
                <a:pathLst>
                  <a:path w="228123" h="217170">
                    <a:moveTo>
                      <a:pt x="0" y="0"/>
                    </a:moveTo>
                    <a:lnTo>
                      <a:pt x="149066" y="217170"/>
                    </a:lnTo>
                    <a:lnTo>
                      <a:pt x="228123" y="62865"/>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68836" y="4946131"/>
            <a:ext cx="3115659" cy="90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lnSpc>
                <a:spcPct val="130000"/>
              </a:lnSpc>
              <a:spcBef>
                <a:spcPct val="0"/>
              </a:spcBef>
              <a:spcAft>
                <a:spcPct val="0"/>
              </a:spcAft>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用户可以在投影仪或者计算机上进行演示也可以将演示文稿打印出来用户可以在投影仪或者计算机上进行演示</a:t>
            </a:r>
            <a:endParaRPr lang="en-US" altLang="zh-CN" sz="14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3" name="矩形 1"/>
          <p:cNvSpPr>
            <a:spLocks noChangeArrowheads="1"/>
          </p:cNvSpPr>
          <p:nvPr/>
        </p:nvSpPr>
        <p:spPr bwMode="auto">
          <a:xfrm>
            <a:off x="4507593" y="4946131"/>
            <a:ext cx="3115659" cy="90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30000"/>
              </a:lnSpc>
              <a:defRPr/>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用户可以在投影仪或者计算机上进行演示也可以将演示文稿打印出来用户可以在投影仪或者计算机上进行演示</a:t>
            </a:r>
            <a:endParaRPr lang="en-US" altLang="zh-CN" sz="14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4" name="矩形 1"/>
          <p:cNvSpPr>
            <a:spLocks noChangeArrowheads="1"/>
          </p:cNvSpPr>
          <p:nvPr/>
        </p:nvSpPr>
        <p:spPr bwMode="auto">
          <a:xfrm>
            <a:off x="8214871" y="4946132"/>
            <a:ext cx="2524923" cy="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30000"/>
              </a:lnSpc>
              <a:defRPr/>
            </a:pPr>
            <a:endParaRPr lang="zh-CN" altLang="en-US" sz="1400" kern="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5" name="矩形 1"/>
          <p:cNvSpPr>
            <a:spLocks noChangeArrowheads="1"/>
          </p:cNvSpPr>
          <p:nvPr/>
        </p:nvSpPr>
        <p:spPr bwMode="auto">
          <a:xfrm>
            <a:off x="7946351" y="4948389"/>
            <a:ext cx="3115659" cy="90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30000"/>
              </a:lnSpc>
              <a:defRPr/>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用户可以在投影仪或者计算机上进行演示也可以将演示文稿打印出来用户可以在投影仪或者计算机上进行演示</a:t>
            </a:r>
            <a:endParaRPr lang="en-US" altLang="zh-CN" sz="14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6" name="Shape 375"/>
          <p:cNvSpPr/>
          <p:nvPr/>
        </p:nvSpPr>
        <p:spPr>
          <a:xfrm>
            <a:off x="1653890" y="2391747"/>
            <a:ext cx="1945551" cy="1966975"/>
          </a:xfrm>
          <a:custGeom>
            <a:avLst/>
            <a:gdLst/>
            <a:ahLst/>
            <a:cxnLst/>
            <a:rect l="0" t="0" r="0" b="0"/>
            <a:pathLst>
              <a:path w="17618" h="17812" extrusionOk="0">
                <a:moveTo>
                  <a:pt x="8785" y="3553"/>
                </a:moveTo>
                <a:lnTo>
                  <a:pt x="8931" y="3845"/>
                </a:lnTo>
                <a:lnTo>
                  <a:pt x="9052" y="4137"/>
                </a:lnTo>
                <a:lnTo>
                  <a:pt x="9223" y="4453"/>
                </a:lnTo>
                <a:lnTo>
                  <a:pt x="9198" y="4502"/>
                </a:lnTo>
                <a:lnTo>
                  <a:pt x="9198" y="4551"/>
                </a:lnTo>
                <a:lnTo>
                  <a:pt x="9223" y="4599"/>
                </a:lnTo>
                <a:lnTo>
                  <a:pt x="9247" y="4624"/>
                </a:lnTo>
                <a:lnTo>
                  <a:pt x="9393" y="4721"/>
                </a:lnTo>
                <a:lnTo>
                  <a:pt x="9539" y="4794"/>
                </a:lnTo>
                <a:lnTo>
                  <a:pt x="9685" y="4842"/>
                </a:lnTo>
                <a:lnTo>
                  <a:pt x="9855" y="4891"/>
                </a:lnTo>
                <a:lnTo>
                  <a:pt x="10220" y="4940"/>
                </a:lnTo>
                <a:lnTo>
                  <a:pt x="10561" y="4988"/>
                </a:lnTo>
                <a:lnTo>
                  <a:pt x="10366" y="5110"/>
                </a:lnTo>
                <a:lnTo>
                  <a:pt x="10172" y="5256"/>
                </a:lnTo>
                <a:lnTo>
                  <a:pt x="10001" y="5378"/>
                </a:lnTo>
                <a:lnTo>
                  <a:pt x="9831" y="5524"/>
                </a:lnTo>
                <a:lnTo>
                  <a:pt x="9734" y="5548"/>
                </a:lnTo>
                <a:lnTo>
                  <a:pt x="9661" y="5572"/>
                </a:lnTo>
                <a:lnTo>
                  <a:pt x="9612" y="5645"/>
                </a:lnTo>
                <a:lnTo>
                  <a:pt x="9588" y="5743"/>
                </a:lnTo>
                <a:lnTo>
                  <a:pt x="9588" y="5962"/>
                </a:lnTo>
                <a:lnTo>
                  <a:pt x="9636" y="6156"/>
                </a:lnTo>
                <a:lnTo>
                  <a:pt x="9758" y="6570"/>
                </a:lnTo>
                <a:lnTo>
                  <a:pt x="9831" y="6911"/>
                </a:lnTo>
                <a:lnTo>
                  <a:pt x="9831" y="6911"/>
                </a:lnTo>
                <a:lnTo>
                  <a:pt x="9466" y="6740"/>
                </a:lnTo>
                <a:lnTo>
                  <a:pt x="9125" y="6546"/>
                </a:lnTo>
                <a:lnTo>
                  <a:pt x="8979" y="6473"/>
                </a:lnTo>
                <a:lnTo>
                  <a:pt x="8785" y="6400"/>
                </a:lnTo>
                <a:lnTo>
                  <a:pt x="8687" y="6400"/>
                </a:lnTo>
                <a:lnTo>
                  <a:pt x="8614" y="6473"/>
                </a:lnTo>
                <a:lnTo>
                  <a:pt x="8444" y="6497"/>
                </a:lnTo>
                <a:lnTo>
                  <a:pt x="8274" y="6570"/>
                </a:lnTo>
                <a:lnTo>
                  <a:pt x="7957" y="6765"/>
                </a:lnTo>
                <a:lnTo>
                  <a:pt x="7592" y="6984"/>
                </a:lnTo>
                <a:lnTo>
                  <a:pt x="7714" y="6351"/>
                </a:lnTo>
                <a:lnTo>
                  <a:pt x="7787" y="6083"/>
                </a:lnTo>
                <a:lnTo>
                  <a:pt x="7836" y="6083"/>
                </a:lnTo>
                <a:lnTo>
                  <a:pt x="7909" y="6059"/>
                </a:lnTo>
                <a:lnTo>
                  <a:pt x="7957" y="6035"/>
                </a:lnTo>
                <a:lnTo>
                  <a:pt x="8006" y="5986"/>
                </a:lnTo>
                <a:lnTo>
                  <a:pt x="8030" y="5937"/>
                </a:lnTo>
                <a:lnTo>
                  <a:pt x="8030" y="5889"/>
                </a:lnTo>
                <a:lnTo>
                  <a:pt x="8030" y="5816"/>
                </a:lnTo>
                <a:lnTo>
                  <a:pt x="8006" y="5767"/>
                </a:lnTo>
                <a:lnTo>
                  <a:pt x="7860" y="5572"/>
                </a:lnTo>
                <a:lnTo>
                  <a:pt x="7690" y="5426"/>
                </a:lnTo>
                <a:lnTo>
                  <a:pt x="7300" y="5159"/>
                </a:lnTo>
                <a:lnTo>
                  <a:pt x="6960" y="4915"/>
                </a:lnTo>
                <a:lnTo>
                  <a:pt x="7057" y="4915"/>
                </a:lnTo>
                <a:lnTo>
                  <a:pt x="7325" y="4867"/>
                </a:lnTo>
                <a:lnTo>
                  <a:pt x="7592" y="4818"/>
                </a:lnTo>
                <a:lnTo>
                  <a:pt x="7884" y="4745"/>
                </a:lnTo>
                <a:lnTo>
                  <a:pt x="8006" y="4721"/>
                </a:lnTo>
                <a:lnTo>
                  <a:pt x="8128" y="4648"/>
                </a:lnTo>
                <a:lnTo>
                  <a:pt x="8201" y="4599"/>
                </a:lnTo>
                <a:lnTo>
                  <a:pt x="8225" y="4526"/>
                </a:lnTo>
                <a:lnTo>
                  <a:pt x="8298" y="4453"/>
                </a:lnTo>
                <a:lnTo>
                  <a:pt x="8371" y="4380"/>
                </a:lnTo>
                <a:lnTo>
                  <a:pt x="8493" y="4186"/>
                </a:lnTo>
                <a:lnTo>
                  <a:pt x="8663" y="3821"/>
                </a:lnTo>
                <a:lnTo>
                  <a:pt x="8785" y="3553"/>
                </a:lnTo>
                <a:close/>
                <a:moveTo>
                  <a:pt x="8712" y="3042"/>
                </a:moveTo>
                <a:lnTo>
                  <a:pt x="8614" y="3091"/>
                </a:lnTo>
                <a:lnTo>
                  <a:pt x="8541" y="3139"/>
                </a:lnTo>
                <a:lnTo>
                  <a:pt x="8468" y="3237"/>
                </a:lnTo>
                <a:lnTo>
                  <a:pt x="8347" y="3431"/>
                </a:lnTo>
                <a:lnTo>
                  <a:pt x="8274" y="3602"/>
                </a:lnTo>
                <a:lnTo>
                  <a:pt x="8152" y="3821"/>
                </a:lnTo>
                <a:lnTo>
                  <a:pt x="8006" y="4040"/>
                </a:lnTo>
                <a:lnTo>
                  <a:pt x="7909" y="4161"/>
                </a:lnTo>
                <a:lnTo>
                  <a:pt x="7860" y="4234"/>
                </a:lnTo>
                <a:lnTo>
                  <a:pt x="7811" y="4307"/>
                </a:lnTo>
                <a:lnTo>
                  <a:pt x="7617" y="4356"/>
                </a:lnTo>
                <a:lnTo>
                  <a:pt x="7398" y="4405"/>
                </a:lnTo>
                <a:lnTo>
                  <a:pt x="7008" y="4526"/>
                </a:lnTo>
                <a:lnTo>
                  <a:pt x="6643" y="4575"/>
                </a:lnTo>
                <a:lnTo>
                  <a:pt x="6546" y="4599"/>
                </a:lnTo>
                <a:lnTo>
                  <a:pt x="6449" y="4648"/>
                </a:lnTo>
                <a:lnTo>
                  <a:pt x="6400" y="4697"/>
                </a:lnTo>
                <a:lnTo>
                  <a:pt x="6376" y="4745"/>
                </a:lnTo>
                <a:lnTo>
                  <a:pt x="6400" y="4818"/>
                </a:lnTo>
                <a:lnTo>
                  <a:pt x="6449" y="4867"/>
                </a:lnTo>
                <a:lnTo>
                  <a:pt x="6449" y="4940"/>
                </a:lnTo>
                <a:lnTo>
                  <a:pt x="6497" y="5013"/>
                </a:lnTo>
                <a:lnTo>
                  <a:pt x="6619" y="5159"/>
                </a:lnTo>
                <a:lnTo>
                  <a:pt x="6741" y="5280"/>
                </a:lnTo>
                <a:lnTo>
                  <a:pt x="6887" y="5378"/>
                </a:lnTo>
                <a:lnTo>
                  <a:pt x="7495" y="5889"/>
                </a:lnTo>
                <a:lnTo>
                  <a:pt x="7446" y="5962"/>
                </a:lnTo>
                <a:lnTo>
                  <a:pt x="7398" y="6059"/>
                </a:lnTo>
                <a:lnTo>
                  <a:pt x="7325" y="6229"/>
                </a:lnTo>
                <a:lnTo>
                  <a:pt x="7179" y="6765"/>
                </a:lnTo>
                <a:lnTo>
                  <a:pt x="7057" y="7300"/>
                </a:lnTo>
                <a:lnTo>
                  <a:pt x="7057" y="7397"/>
                </a:lnTo>
                <a:lnTo>
                  <a:pt x="7106" y="7470"/>
                </a:lnTo>
                <a:lnTo>
                  <a:pt x="7154" y="7519"/>
                </a:lnTo>
                <a:lnTo>
                  <a:pt x="7203" y="7543"/>
                </a:lnTo>
                <a:lnTo>
                  <a:pt x="7276" y="7568"/>
                </a:lnTo>
                <a:lnTo>
                  <a:pt x="7349" y="7543"/>
                </a:lnTo>
                <a:lnTo>
                  <a:pt x="7422" y="7519"/>
                </a:lnTo>
                <a:lnTo>
                  <a:pt x="7471" y="7446"/>
                </a:lnTo>
                <a:lnTo>
                  <a:pt x="7617" y="7397"/>
                </a:lnTo>
                <a:lnTo>
                  <a:pt x="7763" y="7324"/>
                </a:lnTo>
                <a:lnTo>
                  <a:pt x="8030" y="7178"/>
                </a:lnTo>
                <a:lnTo>
                  <a:pt x="8371" y="7032"/>
                </a:lnTo>
                <a:lnTo>
                  <a:pt x="8541" y="6935"/>
                </a:lnTo>
                <a:lnTo>
                  <a:pt x="8712" y="6838"/>
                </a:lnTo>
                <a:lnTo>
                  <a:pt x="8736" y="6838"/>
                </a:lnTo>
                <a:lnTo>
                  <a:pt x="8833" y="6935"/>
                </a:lnTo>
                <a:lnTo>
                  <a:pt x="8955" y="7008"/>
                </a:lnTo>
                <a:lnTo>
                  <a:pt x="9174" y="7130"/>
                </a:lnTo>
                <a:lnTo>
                  <a:pt x="9369" y="7251"/>
                </a:lnTo>
                <a:lnTo>
                  <a:pt x="9612" y="7373"/>
                </a:lnTo>
                <a:lnTo>
                  <a:pt x="9855" y="7446"/>
                </a:lnTo>
                <a:lnTo>
                  <a:pt x="10074" y="7519"/>
                </a:lnTo>
                <a:lnTo>
                  <a:pt x="10147" y="7495"/>
                </a:lnTo>
                <a:lnTo>
                  <a:pt x="10220" y="7470"/>
                </a:lnTo>
                <a:lnTo>
                  <a:pt x="10269" y="7446"/>
                </a:lnTo>
                <a:lnTo>
                  <a:pt x="10293" y="7373"/>
                </a:lnTo>
                <a:lnTo>
                  <a:pt x="10293" y="7324"/>
                </a:lnTo>
                <a:lnTo>
                  <a:pt x="10293" y="7251"/>
                </a:lnTo>
                <a:lnTo>
                  <a:pt x="10293" y="7178"/>
                </a:lnTo>
                <a:lnTo>
                  <a:pt x="10245" y="7130"/>
                </a:lnTo>
                <a:lnTo>
                  <a:pt x="10269" y="7032"/>
                </a:lnTo>
                <a:lnTo>
                  <a:pt x="10269" y="6935"/>
                </a:lnTo>
                <a:lnTo>
                  <a:pt x="10245" y="6716"/>
                </a:lnTo>
                <a:lnTo>
                  <a:pt x="10196" y="6497"/>
                </a:lnTo>
                <a:lnTo>
                  <a:pt x="10123" y="6278"/>
                </a:lnTo>
                <a:lnTo>
                  <a:pt x="10074" y="6059"/>
                </a:lnTo>
                <a:lnTo>
                  <a:pt x="10050" y="5840"/>
                </a:lnTo>
                <a:lnTo>
                  <a:pt x="10293" y="5694"/>
                </a:lnTo>
                <a:lnTo>
                  <a:pt x="10537" y="5524"/>
                </a:lnTo>
                <a:lnTo>
                  <a:pt x="10683" y="5426"/>
                </a:lnTo>
                <a:lnTo>
                  <a:pt x="10829" y="5305"/>
                </a:lnTo>
                <a:lnTo>
                  <a:pt x="10975" y="5183"/>
                </a:lnTo>
                <a:lnTo>
                  <a:pt x="11096" y="5037"/>
                </a:lnTo>
                <a:lnTo>
                  <a:pt x="11121" y="4940"/>
                </a:lnTo>
                <a:lnTo>
                  <a:pt x="11096" y="4842"/>
                </a:lnTo>
                <a:lnTo>
                  <a:pt x="11121" y="4745"/>
                </a:lnTo>
                <a:lnTo>
                  <a:pt x="11072" y="4648"/>
                </a:lnTo>
                <a:lnTo>
                  <a:pt x="10999" y="4551"/>
                </a:lnTo>
                <a:lnTo>
                  <a:pt x="10950" y="4526"/>
                </a:lnTo>
                <a:lnTo>
                  <a:pt x="10877" y="4526"/>
                </a:lnTo>
                <a:lnTo>
                  <a:pt x="10610" y="4502"/>
                </a:lnTo>
                <a:lnTo>
                  <a:pt x="10318" y="4453"/>
                </a:lnTo>
                <a:lnTo>
                  <a:pt x="10026" y="4429"/>
                </a:lnTo>
                <a:lnTo>
                  <a:pt x="9734" y="4380"/>
                </a:lnTo>
                <a:lnTo>
                  <a:pt x="9709" y="4283"/>
                </a:lnTo>
                <a:lnTo>
                  <a:pt x="9490" y="3942"/>
                </a:lnTo>
                <a:lnTo>
                  <a:pt x="9296" y="3602"/>
                </a:lnTo>
                <a:lnTo>
                  <a:pt x="9150" y="3334"/>
                </a:lnTo>
                <a:lnTo>
                  <a:pt x="9052" y="3212"/>
                </a:lnTo>
                <a:lnTo>
                  <a:pt x="8979" y="3164"/>
                </a:lnTo>
                <a:lnTo>
                  <a:pt x="8906" y="3139"/>
                </a:lnTo>
                <a:lnTo>
                  <a:pt x="8882" y="3139"/>
                </a:lnTo>
                <a:lnTo>
                  <a:pt x="8858" y="3091"/>
                </a:lnTo>
                <a:lnTo>
                  <a:pt x="8785" y="3066"/>
                </a:lnTo>
                <a:lnTo>
                  <a:pt x="8712" y="3042"/>
                </a:lnTo>
                <a:close/>
                <a:moveTo>
                  <a:pt x="14430" y="2507"/>
                </a:moveTo>
                <a:lnTo>
                  <a:pt x="14576" y="2531"/>
                </a:lnTo>
                <a:lnTo>
                  <a:pt x="14868" y="2531"/>
                </a:lnTo>
                <a:lnTo>
                  <a:pt x="15403" y="2580"/>
                </a:lnTo>
                <a:lnTo>
                  <a:pt x="15695" y="2604"/>
                </a:lnTo>
                <a:lnTo>
                  <a:pt x="15987" y="2604"/>
                </a:lnTo>
                <a:lnTo>
                  <a:pt x="15890" y="2945"/>
                </a:lnTo>
                <a:lnTo>
                  <a:pt x="15865" y="3310"/>
                </a:lnTo>
                <a:lnTo>
                  <a:pt x="15817" y="3675"/>
                </a:lnTo>
                <a:lnTo>
                  <a:pt x="15768" y="4015"/>
                </a:lnTo>
                <a:lnTo>
                  <a:pt x="15671" y="4599"/>
                </a:lnTo>
                <a:lnTo>
                  <a:pt x="15500" y="5159"/>
                </a:lnTo>
                <a:lnTo>
                  <a:pt x="15306" y="5718"/>
                </a:lnTo>
                <a:lnTo>
                  <a:pt x="15184" y="5986"/>
                </a:lnTo>
                <a:lnTo>
                  <a:pt x="15062" y="6254"/>
                </a:lnTo>
                <a:lnTo>
                  <a:pt x="14843" y="6594"/>
                </a:lnTo>
                <a:lnTo>
                  <a:pt x="14576" y="6935"/>
                </a:lnTo>
                <a:lnTo>
                  <a:pt x="14308" y="7227"/>
                </a:lnTo>
                <a:lnTo>
                  <a:pt x="14040" y="7543"/>
                </a:lnTo>
                <a:lnTo>
                  <a:pt x="13700" y="7860"/>
                </a:lnTo>
                <a:lnTo>
                  <a:pt x="13335" y="8127"/>
                </a:lnTo>
                <a:lnTo>
                  <a:pt x="13286" y="8152"/>
                </a:lnTo>
                <a:lnTo>
                  <a:pt x="13408" y="7641"/>
                </a:lnTo>
                <a:lnTo>
                  <a:pt x="13529" y="7251"/>
                </a:lnTo>
                <a:lnTo>
                  <a:pt x="13602" y="6862"/>
                </a:lnTo>
                <a:lnTo>
                  <a:pt x="13724" y="6059"/>
                </a:lnTo>
                <a:lnTo>
                  <a:pt x="13748" y="5937"/>
                </a:lnTo>
                <a:lnTo>
                  <a:pt x="13992" y="4624"/>
                </a:lnTo>
                <a:lnTo>
                  <a:pt x="14089" y="4088"/>
                </a:lnTo>
                <a:lnTo>
                  <a:pt x="14186" y="3553"/>
                </a:lnTo>
                <a:lnTo>
                  <a:pt x="14259" y="3018"/>
                </a:lnTo>
                <a:lnTo>
                  <a:pt x="14284" y="2507"/>
                </a:lnTo>
                <a:close/>
                <a:moveTo>
                  <a:pt x="2118" y="2482"/>
                </a:moveTo>
                <a:lnTo>
                  <a:pt x="2677" y="2507"/>
                </a:lnTo>
                <a:lnTo>
                  <a:pt x="3261" y="2555"/>
                </a:lnTo>
                <a:lnTo>
                  <a:pt x="3213" y="2750"/>
                </a:lnTo>
                <a:lnTo>
                  <a:pt x="3213" y="2945"/>
                </a:lnTo>
                <a:lnTo>
                  <a:pt x="3237" y="3310"/>
                </a:lnTo>
                <a:lnTo>
                  <a:pt x="3286" y="3699"/>
                </a:lnTo>
                <a:lnTo>
                  <a:pt x="3334" y="4064"/>
                </a:lnTo>
                <a:lnTo>
                  <a:pt x="3456" y="4842"/>
                </a:lnTo>
                <a:lnTo>
                  <a:pt x="3529" y="5305"/>
                </a:lnTo>
                <a:lnTo>
                  <a:pt x="3602" y="5791"/>
                </a:lnTo>
                <a:lnTo>
                  <a:pt x="3699" y="6254"/>
                </a:lnTo>
                <a:lnTo>
                  <a:pt x="3845" y="6716"/>
                </a:lnTo>
                <a:lnTo>
                  <a:pt x="3991" y="7154"/>
                </a:lnTo>
                <a:lnTo>
                  <a:pt x="4162" y="7592"/>
                </a:lnTo>
                <a:lnTo>
                  <a:pt x="4381" y="8030"/>
                </a:lnTo>
                <a:lnTo>
                  <a:pt x="4600" y="8444"/>
                </a:lnTo>
                <a:lnTo>
                  <a:pt x="4381" y="8346"/>
                </a:lnTo>
                <a:lnTo>
                  <a:pt x="4162" y="8225"/>
                </a:lnTo>
                <a:lnTo>
                  <a:pt x="3967" y="8103"/>
                </a:lnTo>
                <a:lnTo>
                  <a:pt x="3772" y="7933"/>
                </a:lnTo>
                <a:lnTo>
                  <a:pt x="3602" y="7762"/>
                </a:lnTo>
                <a:lnTo>
                  <a:pt x="3407" y="7568"/>
                </a:lnTo>
                <a:lnTo>
                  <a:pt x="3091" y="7130"/>
                </a:lnTo>
                <a:lnTo>
                  <a:pt x="2823" y="6692"/>
                </a:lnTo>
                <a:lnTo>
                  <a:pt x="2580" y="6229"/>
                </a:lnTo>
                <a:lnTo>
                  <a:pt x="2385" y="5767"/>
                </a:lnTo>
                <a:lnTo>
                  <a:pt x="2191" y="5305"/>
                </a:lnTo>
                <a:lnTo>
                  <a:pt x="1947" y="4624"/>
                </a:lnTo>
                <a:lnTo>
                  <a:pt x="1728" y="3918"/>
                </a:lnTo>
                <a:lnTo>
                  <a:pt x="1607" y="3480"/>
                </a:lnTo>
                <a:lnTo>
                  <a:pt x="1534" y="3042"/>
                </a:lnTo>
                <a:lnTo>
                  <a:pt x="1534" y="2920"/>
                </a:lnTo>
                <a:lnTo>
                  <a:pt x="1534" y="2799"/>
                </a:lnTo>
                <a:lnTo>
                  <a:pt x="1558" y="2677"/>
                </a:lnTo>
                <a:lnTo>
                  <a:pt x="1534" y="2555"/>
                </a:lnTo>
                <a:lnTo>
                  <a:pt x="1850" y="2507"/>
                </a:lnTo>
                <a:lnTo>
                  <a:pt x="2118" y="2482"/>
                </a:lnTo>
                <a:close/>
                <a:moveTo>
                  <a:pt x="1850" y="1996"/>
                </a:moveTo>
                <a:lnTo>
                  <a:pt x="1558" y="2044"/>
                </a:lnTo>
                <a:lnTo>
                  <a:pt x="1412" y="2069"/>
                </a:lnTo>
                <a:lnTo>
                  <a:pt x="1290" y="2142"/>
                </a:lnTo>
                <a:lnTo>
                  <a:pt x="1193" y="2215"/>
                </a:lnTo>
                <a:lnTo>
                  <a:pt x="1120" y="2336"/>
                </a:lnTo>
                <a:lnTo>
                  <a:pt x="1120" y="2409"/>
                </a:lnTo>
                <a:lnTo>
                  <a:pt x="1169" y="2482"/>
                </a:lnTo>
                <a:lnTo>
                  <a:pt x="1096" y="2604"/>
                </a:lnTo>
                <a:lnTo>
                  <a:pt x="1047" y="2750"/>
                </a:lnTo>
                <a:lnTo>
                  <a:pt x="1023" y="2945"/>
                </a:lnTo>
                <a:lnTo>
                  <a:pt x="1023" y="3139"/>
                </a:lnTo>
                <a:lnTo>
                  <a:pt x="1047" y="3358"/>
                </a:lnTo>
                <a:lnTo>
                  <a:pt x="1071" y="3577"/>
                </a:lnTo>
                <a:lnTo>
                  <a:pt x="1193" y="4064"/>
                </a:lnTo>
                <a:lnTo>
                  <a:pt x="1363" y="4551"/>
                </a:lnTo>
                <a:lnTo>
                  <a:pt x="1509" y="4988"/>
                </a:lnTo>
                <a:lnTo>
                  <a:pt x="1753" y="5597"/>
                </a:lnTo>
                <a:lnTo>
                  <a:pt x="1972" y="6132"/>
                </a:lnTo>
                <a:lnTo>
                  <a:pt x="2215" y="6692"/>
                </a:lnTo>
                <a:lnTo>
                  <a:pt x="2531" y="7227"/>
                </a:lnTo>
                <a:lnTo>
                  <a:pt x="2726" y="7495"/>
                </a:lnTo>
                <a:lnTo>
                  <a:pt x="2896" y="7762"/>
                </a:lnTo>
                <a:lnTo>
                  <a:pt x="3115" y="7981"/>
                </a:lnTo>
                <a:lnTo>
                  <a:pt x="3334" y="8200"/>
                </a:lnTo>
                <a:lnTo>
                  <a:pt x="3553" y="8395"/>
                </a:lnTo>
                <a:lnTo>
                  <a:pt x="3797" y="8565"/>
                </a:lnTo>
                <a:lnTo>
                  <a:pt x="4064" y="8711"/>
                </a:lnTo>
                <a:lnTo>
                  <a:pt x="4332" y="8833"/>
                </a:lnTo>
                <a:lnTo>
                  <a:pt x="4624" y="8882"/>
                </a:lnTo>
                <a:lnTo>
                  <a:pt x="4916" y="8930"/>
                </a:lnTo>
                <a:lnTo>
                  <a:pt x="4964" y="8906"/>
                </a:lnTo>
                <a:lnTo>
                  <a:pt x="5013" y="8906"/>
                </a:lnTo>
                <a:lnTo>
                  <a:pt x="5062" y="8833"/>
                </a:lnTo>
                <a:lnTo>
                  <a:pt x="5110" y="8736"/>
                </a:lnTo>
                <a:lnTo>
                  <a:pt x="5086" y="8663"/>
                </a:lnTo>
                <a:lnTo>
                  <a:pt x="5110" y="8590"/>
                </a:lnTo>
                <a:lnTo>
                  <a:pt x="5135" y="8492"/>
                </a:lnTo>
                <a:lnTo>
                  <a:pt x="5110" y="8322"/>
                </a:lnTo>
                <a:lnTo>
                  <a:pt x="5037" y="8152"/>
                </a:lnTo>
                <a:lnTo>
                  <a:pt x="4940" y="7957"/>
                </a:lnTo>
                <a:lnTo>
                  <a:pt x="4721" y="7568"/>
                </a:lnTo>
                <a:lnTo>
                  <a:pt x="4527" y="7276"/>
                </a:lnTo>
                <a:lnTo>
                  <a:pt x="4405" y="7032"/>
                </a:lnTo>
                <a:lnTo>
                  <a:pt x="4283" y="6740"/>
                </a:lnTo>
                <a:lnTo>
                  <a:pt x="4186" y="6448"/>
                </a:lnTo>
                <a:lnTo>
                  <a:pt x="4113" y="6156"/>
                </a:lnTo>
                <a:lnTo>
                  <a:pt x="4040" y="5864"/>
                </a:lnTo>
                <a:lnTo>
                  <a:pt x="3991" y="5572"/>
                </a:lnTo>
                <a:lnTo>
                  <a:pt x="3918" y="4964"/>
                </a:lnTo>
                <a:lnTo>
                  <a:pt x="3894" y="4672"/>
                </a:lnTo>
                <a:lnTo>
                  <a:pt x="3845" y="4380"/>
                </a:lnTo>
                <a:lnTo>
                  <a:pt x="3724" y="3796"/>
                </a:lnTo>
                <a:lnTo>
                  <a:pt x="3651" y="3480"/>
                </a:lnTo>
                <a:lnTo>
                  <a:pt x="3626" y="3188"/>
                </a:lnTo>
                <a:lnTo>
                  <a:pt x="3602" y="2896"/>
                </a:lnTo>
                <a:lnTo>
                  <a:pt x="3602" y="2580"/>
                </a:lnTo>
                <a:lnTo>
                  <a:pt x="3699" y="2555"/>
                </a:lnTo>
                <a:lnTo>
                  <a:pt x="3748" y="2507"/>
                </a:lnTo>
                <a:lnTo>
                  <a:pt x="3797" y="2409"/>
                </a:lnTo>
                <a:lnTo>
                  <a:pt x="3821" y="2336"/>
                </a:lnTo>
                <a:lnTo>
                  <a:pt x="3821" y="2263"/>
                </a:lnTo>
                <a:lnTo>
                  <a:pt x="3797" y="2190"/>
                </a:lnTo>
                <a:lnTo>
                  <a:pt x="3724" y="2117"/>
                </a:lnTo>
                <a:lnTo>
                  <a:pt x="3651" y="2093"/>
                </a:lnTo>
                <a:lnTo>
                  <a:pt x="2872" y="2020"/>
                </a:lnTo>
                <a:lnTo>
                  <a:pt x="2507" y="1996"/>
                </a:lnTo>
                <a:close/>
                <a:moveTo>
                  <a:pt x="16425" y="1558"/>
                </a:moveTo>
                <a:lnTo>
                  <a:pt x="16522" y="1582"/>
                </a:lnTo>
                <a:lnTo>
                  <a:pt x="16717" y="1679"/>
                </a:lnTo>
                <a:lnTo>
                  <a:pt x="16839" y="1801"/>
                </a:lnTo>
                <a:lnTo>
                  <a:pt x="16960" y="1971"/>
                </a:lnTo>
                <a:lnTo>
                  <a:pt x="17033" y="2166"/>
                </a:lnTo>
                <a:lnTo>
                  <a:pt x="17106" y="2385"/>
                </a:lnTo>
                <a:lnTo>
                  <a:pt x="17131" y="2628"/>
                </a:lnTo>
                <a:lnTo>
                  <a:pt x="17155" y="2872"/>
                </a:lnTo>
                <a:lnTo>
                  <a:pt x="17131" y="3407"/>
                </a:lnTo>
                <a:lnTo>
                  <a:pt x="17058" y="3918"/>
                </a:lnTo>
                <a:lnTo>
                  <a:pt x="16985" y="4356"/>
                </a:lnTo>
                <a:lnTo>
                  <a:pt x="16936" y="4672"/>
                </a:lnTo>
                <a:lnTo>
                  <a:pt x="16814" y="5134"/>
                </a:lnTo>
                <a:lnTo>
                  <a:pt x="16668" y="5572"/>
                </a:lnTo>
                <a:lnTo>
                  <a:pt x="16498" y="6010"/>
                </a:lnTo>
                <a:lnTo>
                  <a:pt x="16279" y="6424"/>
                </a:lnTo>
                <a:lnTo>
                  <a:pt x="16060" y="6838"/>
                </a:lnTo>
                <a:lnTo>
                  <a:pt x="15792" y="7227"/>
                </a:lnTo>
                <a:lnTo>
                  <a:pt x="15525" y="7592"/>
                </a:lnTo>
                <a:lnTo>
                  <a:pt x="15233" y="7957"/>
                </a:lnTo>
                <a:lnTo>
                  <a:pt x="15062" y="8127"/>
                </a:lnTo>
                <a:lnTo>
                  <a:pt x="14892" y="8298"/>
                </a:lnTo>
                <a:lnTo>
                  <a:pt x="14503" y="8614"/>
                </a:lnTo>
                <a:lnTo>
                  <a:pt x="14089" y="8906"/>
                </a:lnTo>
                <a:lnTo>
                  <a:pt x="13675" y="9149"/>
                </a:lnTo>
                <a:lnTo>
                  <a:pt x="13456" y="9247"/>
                </a:lnTo>
                <a:lnTo>
                  <a:pt x="13262" y="9320"/>
                </a:lnTo>
                <a:lnTo>
                  <a:pt x="12824" y="9441"/>
                </a:lnTo>
                <a:lnTo>
                  <a:pt x="12970" y="9076"/>
                </a:lnTo>
                <a:lnTo>
                  <a:pt x="13091" y="8760"/>
                </a:lnTo>
                <a:lnTo>
                  <a:pt x="13237" y="8711"/>
                </a:lnTo>
                <a:lnTo>
                  <a:pt x="13359" y="8663"/>
                </a:lnTo>
                <a:lnTo>
                  <a:pt x="13627" y="8492"/>
                </a:lnTo>
                <a:lnTo>
                  <a:pt x="13870" y="8298"/>
                </a:lnTo>
                <a:lnTo>
                  <a:pt x="14089" y="8127"/>
                </a:lnTo>
                <a:lnTo>
                  <a:pt x="14430" y="7787"/>
                </a:lnTo>
                <a:lnTo>
                  <a:pt x="14746" y="7446"/>
                </a:lnTo>
                <a:lnTo>
                  <a:pt x="15062" y="7057"/>
                </a:lnTo>
                <a:lnTo>
                  <a:pt x="15330" y="6667"/>
                </a:lnTo>
                <a:lnTo>
                  <a:pt x="15500" y="6424"/>
                </a:lnTo>
                <a:lnTo>
                  <a:pt x="15622" y="6156"/>
                </a:lnTo>
                <a:lnTo>
                  <a:pt x="15744" y="5889"/>
                </a:lnTo>
                <a:lnTo>
                  <a:pt x="15841" y="5597"/>
                </a:lnTo>
                <a:lnTo>
                  <a:pt x="16011" y="5013"/>
                </a:lnTo>
                <a:lnTo>
                  <a:pt x="16133" y="4429"/>
                </a:lnTo>
                <a:lnTo>
                  <a:pt x="16255" y="3894"/>
                </a:lnTo>
                <a:lnTo>
                  <a:pt x="16328" y="3334"/>
                </a:lnTo>
                <a:lnTo>
                  <a:pt x="16401" y="2896"/>
                </a:lnTo>
                <a:lnTo>
                  <a:pt x="16425" y="2677"/>
                </a:lnTo>
                <a:lnTo>
                  <a:pt x="16425" y="2580"/>
                </a:lnTo>
                <a:lnTo>
                  <a:pt x="16425" y="2482"/>
                </a:lnTo>
                <a:lnTo>
                  <a:pt x="16449" y="2409"/>
                </a:lnTo>
                <a:lnTo>
                  <a:pt x="16449" y="2336"/>
                </a:lnTo>
                <a:lnTo>
                  <a:pt x="16425" y="2288"/>
                </a:lnTo>
                <a:lnTo>
                  <a:pt x="16376" y="2215"/>
                </a:lnTo>
                <a:lnTo>
                  <a:pt x="16230" y="2166"/>
                </a:lnTo>
                <a:lnTo>
                  <a:pt x="16060" y="2117"/>
                </a:lnTo>
                <a:lnTo>
                  <a:pt x="15890" y="2093"/>
                </a:lnTo>
                <a:lnTo>
                  <a:pt x="15719" y="2069"/>
                </a:lnTo>
                <a:lnTo>
                  <a:pt x="14624" y="2069"/>
                </a:lnTo>
                <a:lnTo>
                  <a:pt x="14430" y="2093"/>
                </a:lnTo>
                <a:lnTo>
                  <a:pt x="14259" y="2142"/>
                </a:lnTo>
                <a:lnTo>
                  <a:pt x="14235" y="1606"/>
                </a:lnTo>
                <a:lnTo>
                  <a:pt x="14478" y="1679"/>
                </a:lnTo>
                <a:lnTo>
                  <a:pt x="14746" y="1704"/>
                </a:lnTo>
                <a:lnTo>
                  <a:pt x="15014" y="1679"/>
                </a:lnTo>
                <a:lnTo>
                  <a:pt x="15281" y="1655"/>
                </a:lnTo>
                <a:lnTo>
                  <a:pt x="15817" y="1582"/>
                </a:lnTo>
                <a:lnTo>
                  <a:pt x="16060" y="1558"/>
                </a:lnTo>
                <a:close/>
                <a:moveTo>
                  <a:pt x="12556" y="463"/>
                </a:moveTo>
                <a:lnTo>
                  <a:pt x="12337" y="536"/>
                </a:lnTo>
                <a:lnTo>
                  <a:pt x="12118" y="633"/>
                </a:lnTo>
                <a:lnTo>
                  <a:pt x="11948" y="755"/>
                </a:lnTo>
                <a:lnTo>
                  <a:pt x="11875" y="828"/>
                </a:lnTo>
                <a:lnTo>
                  <a:pt x="11826" y="925"/>
                </a:lnTo>
                <a:lnTo>
                  <a:pt x="11826" y="949"/>
                </a:lnTo>
                <a:lnTo>
                  <a:pt x="11851" y="974"/>
                </a:lnTo>
                <a:lnTo>
                  <a:pt x="12921" y="682"/>
                </a:lnTo>
                <a:lnTo>
                  <a:pt x="13505" y="560"/>
                </a:lnTo>
                <a:lnTo>
                  <a:pt x="13700" y="536"/>
                </a:lnTo>
                <a:lnTo>
                  <a:pt x="13797" y="536"/>
                </a:lnTo>
                <a:lnTo>
                  <a:pt x="13894" y="511"/>
                </a:lnTo>
                <a:lnTo>
                  <a:pt x="13894" y="511"/>
                </a:lnTo>
                <a:lnTo>
                  <a:pt x="13870" y="682"/>
                </a:lnTo>
                <a:lnTo>
                  <a:pt x="13748" y="730"/>
                </a:lnTo>
                <a:lnTo>
                  <a:pt x="13627" y="779"/>
                </a:lnTo>
                <a:lnTo>
                  <a:pt x="13383" y="876"/>
                </a:lnTo>
                <a:lnTo>
                  <a:pt x="13018" y="1022"/>
                </a:lnTo>
                <a:lnTo>
                  <a:pt x="12654" y="1144"/>
                </a:lnTo>
                <a:lnTo>
                  <a:pt x="12289" y="1266"/>
                </a:lnTo>
                <a:lnTo>
                  <a:pt x="11948" y="1412"/>
                </a:lnTo>
                <a:lnTo>
                  <a:pt x="11924" y="1436"/>
                </a:lnTo>
                <a:lnTo>
                  <a:pt x="11924" y="1460"/>
                </a:lnTo>
                <a:lnTo>
                  <a:pt x="11924" y="1485"/>
                </a:lnTo>
                <a:lnTo>
                  <a:pt x="12337" y="1485"/>
                </a:lnTo>
                <a:lnTo>
                  <a:pt x="12751" y="1412"/>
                </a:lnTo>
                <a:lnTo>
                  <a:pt x="13140" y="1314"/>
                </a:lnTo>
                <a:lnTo>
                  <a:pt x="13505" y="1193"/>
                </a:lnTo>
                <a:lnTo>
                  <a:pt x="13651" y="1120"/>
                </a:lnTo>
                <a:lnTo>
                  <a:pt x="13870" y="1047"/>
                </a:lnTo>
                <a:lnTo>
                  <a:pt x="13870" y="1047"/>
                </a:lnTo>
                <a:lnTo>
                  <a:pt x="13821" y="1290"/>
                </a:lnTo>
                <a:lnTo>
                  <a:pt x="13821" y="1339"/>
                </a:lnTo>
                <a:lnTo>
                  <a:pt x="13529" y="1387"/>
                </a:lnTo>
                <a:lnTo>
                  <a:pt x="13262" y="1460"/>
                </a:lnTo>
                <a:lnTo>
                  <a:pt x="12970" y="1558"/>
                </a:lnTo>
                <a:lnTo>
                  <a:pt x="12702" y="1631"/>
                </a:lnTo>
                <a:lnTo>
                  <a:pt x="12508" y="1679"/>
                </a:lnTo>
                <a:lnTo>
                  <a:pt x="12264" y="1728"/>
                </a:lnTo>
                <a:lnTo>
                  <a:pt x="12143" y="1777"/>
                </a:lnTo>
                <a:lnTo>
                  <a:pt x="12045" y="1825"/>
                </a:lnTo>
                <a:lnTo>
                  <a:pt x="11972" y="1898"/>
                </a:lnTo>
                <a:lnTo>
                  <a:pt x="11924" y="1971"/>
                </a:lnTo>
                <a:lnTo>
                  <a:pt x="11948" y="1996"/>
                </a:lnTo>
                <a:lnTo>
                  <a:pt x="12021" y="2069"/>
                </a:lnTo>
                <a:lnTo>
                  <a:pt x="12118" y="2093"/>
                </a:lnTo>
                <a:lnTo>
                  <a:pt x="12240" y="2093"/>
                </a:lnTo>
                <a:lnTo>
                  <a:pt x="12362" y="2069"/>
                </a:lnTo>
                <a:lnTo>
                  <a:pt x="12605" y="2020"/>
                </a:lnTo>
                <a:lnTo>
                  <a:pt x="12800" y="1971"/>
                </a:lnTo>
                <a:lnTo>
                  <a:pt x="13335" y="1874"/>
                </a:lnTo>
                <a:lnTo>
                  <a:pt x="13602" y="1801"/>
                </a:lnTo>
                <a:lnTo>
                  <a:pt x="13870" y="1704"/>
                </a:lnTo>
                <a:lnTo>
                  <a:pt x="13821" y="2020"/>
                </a:lnTo>
                <a:lnTo>
                  <a:pt x="13773" y="1996"/>
                </a:lnTo>
                <a:lnTo>
                  <a:pt x="13748" y="1971"/>
                </a:lnTo>
                <a:lnTo>
                  <a:pt x="13529" y="1971"/>
                </a:lnTo>
                <a:lnTo>
                  <a:pt x="13310" y="2069"/>
                </a:lnTo>
                <a:lnTo>
                  <a:pt x="12921" y="2263"/>
                </a:lnTo>
                <a:lnTo>
                  <a:pt x="12508" y="2458"/>
                </a:lnTo>
                <a:lnTo>
                  <a:pt x="12313" y="2604"/>
                </a:lnTo>
                <a:lnTo>
                  <a:pt x="12216" y="2677"/>
                </a:lnTo>
                <a:lnTo>
                  <a:pt x="12143" y="2750"/>
                </a:lnTo>
                <a:lnTo>
                  <a:pt x="12143" y="2774"/>
                </a:lnTo>
                <a:lnTo>
                  <a:pt x="12362" y="2774"/>
                </a:lnTo>
                <a:lnTo>
                  <a:pt x="12581" y="2701"/>
                </a:lnTo>
                <a:lnTo>
                  <a:pt x="12970" y="2555"/>
                </a:lnTo>
                <a:lnTo>
                  <a:pt x="13408" y="2409"/>
                </a:lnTo>
                <a:lnTo>
                  <a:pt x="13627" y="2312"/>
                </a:lnTo>
                <a:lnTo>
                  <a:pt x="13797" y="2215"/>
                </a:lnTo>
                <a:lnTo>
                  <a:pt x="13797" y="2458"/>
                </a:lnTo>
                <a:lnTo>
                  <a:pt x="13602" y="2531"/>
                </a:lnTo>
                <a:lnTo>
                  <a:pt x="13432" y="2604"/>
                </a:lnTo>
                <a:lnTo>
                  <a:pt x="13091" y="2774"/>
                </a:lnTo>
                <a:lnTo>
                  <a:pt x="12581" y="3018"/>
                </a:lnTo>
                <a:lnTo>
                  <a:pt x="12313" y="3164"/>
                </a:lnTo>
                <a:lnTo>
                  <a:pt x="12094" y="3358"/>
                </a:lnTo>
                <a:lnTo>
                  <a:pt x="12118" y="3383"/>
                </a:lnTo>
                <a:lnTo>
                  <a:pt x="12240" y="3383"/>
                </a:lnTo>
                <a:lnTo>
                  <a:pt x="12386" y="3358"/>
                </a:lnTo>
                <a:lnTo>
                  <a:pt x="12678" y="3261"/>
                </a:lnTo>
                <a:lnTo>
                  <a:pt x="13213" y="3042"/>
                </a:lnTo>
                <a:lnTo>
                  <a:pt x="13481" y="2945"/>
                </a:lnTo>
                <a:lnTo>
                  <a:pt x="13627" y="2896"/>
                </a:lnTo>
                <a:lnTo>
                  <a:pt x="13773" y="2823"/>
                </a:lnTo>
                <a:lnTo>
                  <a:pt x="13773" y="3164"/>
                </a:lnTo>
                <a:lnTo>
                  <a:pt x="13748" y="3285"/>
                </a:lnTo>
                <a:lnTo>
                  <a:pt x="13602" y="3285"/>
                </a:lnTo>
                <a:lnTo>
                  <a:pt x="13432" y="3358"/>
                </a:lnTo>
                <a:lnTo>
                  <a:pt x="13140" y="3529"/>
                </a:lnTo>
                <a:lnTo>
                  <a:pt x="12727" y="3748"/>
                </a:lnTo>
                <a:lnTo>
                  <a:pt x="12508" y="3894"/>
                </a:lnTo>
                <a:lnTo>
                  <a:pt x="12337" y="4040"/>
                </a:lnTo>
                <a:lnTo>
                  <a:pt x="12313" y="4064"/>
                </a:lnTo>
                <a:lnTo>
                  <a:pt x="12362" y="4064"/>
                </a:lnTo>
                <a:lnTo>
                  <a:pt x="12556" y="4015"/>
                </a:lnTo>
                <a:lnTo>
                  <a:pt x="12775" y="3942"/>
                </a:lnTo>
                <a:lnTo>
                  <a:pt x="13164" y="3748"/>
                </a:lnTo>
                <a:lnTo>
                  <a:pt x="13456" y="3650"/>
                </a:lnTo>
                <a:lnTo>
                  <a:pt x="13602" y="3577"/>
                </a:lnTo>
                <a:lnTo>
                  <a:pt x="13748" y="3480"/>
                </a:lnTo>
                <a:lnTo>
                  <a:pt x="13700" y="3796"/>
                </a:lnTo>
                <a:lnTo>
                  <a:pt x="13627" y="3772"/>
                </a:lnTo>
                <a:lnTo>
                  <a:pt x="13554" y="3796"/>
                </a:lnTo>
                <a:lnTo>
                  <a:pt x="13189" y="3967"/>
                </a:lnTo>
                <a:lnTo>
                  <a:pt x="12824" y="4137"/>
                </a:lnTo>
                <a:lnTo>
                  <a:pt x="12459" y="4332"/>
                </a:lnTo>
                <a:lnTo>
                  <a:pt x="12289" y="4453"/>
                </a:lnTo>
                <a:lnTo>
                  <a:pt x="12143" y="4575"/>
                </a:lnTo>
                <a:lnTo>
                  <a:pt x="12118" y="4624"/>
                </a:lnTo>
                <a:lnTo>
                  <a:pt x="12143" y="4648"/>
                </a:lnTo>
                <a:lnTo>
                  <a:pt x="12337" y="4672"/>
                </a:lnTo>
                <a:lnTo>
                  <a:pt x="12532" y="4648"/>
                </a:lnTo>
                <a:lnTo>
                  <a:pt x="12727" y="4599"/>
                </a:lnTo>
                <a:lnTo>
                  <a:pt x="12921" y="4502"/>
                </a:lnTo>
                <a:lnTo>
                  <a:pt x="13310" y="4307"/>
                </a:lnTo>
                <a:lnTo>
                  <a:pt x="13481" y="4210"/>
                </a:lnTo>
                <a:lnTo>
                  <a:pt x="13651" y="4137"/>
                </a:lnTo>
                <a:lnTo>
                  <a:pt x="13578" y="4502"/>
                </a:lnTo>
                <a:lnTo>
                  <a:pt x="13456" y="4526"/>
                </a:lnTo>
                <a:lnTo>
                  <a:pt x="13310" y="4551"/>
                </a:lnTo>
                <a:lnTo>
                  <a:pt x="13067" y="4672"/>
                </a:lnTo>
                <a:lnTo>
                  <a:pt x="12605" y="4915"/>
                </a:lnTo>
                <a:lnTo>
                  <a:pt x="12337" y="5013"/>
                </a:lnTo>
                <a:lnTo>
                  <a:pt x="12216" y="5086"/>
                </a:lnTo>
                <a:lnTo>
                  <a:pt x="12118" y="5159"/>
                </a:lnTo>
                <a:lnTo>
                  <a:pt x="12094" y="5207"/>
                </a:lnTo>
                <a:lnTo>
                  <a:pt x="12118" y="5256"/>
                </a:lnTo>
                <a:lnTo>
                  <a:pt x="12216" y="5305"/>
                </a:lnTo>
                <a:lnTo>
                  <a:pt x="12313" y="5353"/>
                </a:lnTo>
                <a:lnTo>
                  <a:pt x="12508" y="5353"/>
                </a:lnTo>
                <a:lnTo>
                  <a:pt x="12727" y="5280"/>
                </a:lnTo>
                <a:lnTo>
                  <a:pt x="12921" y="5207"/>
                </a:lnTo>
                <a:lnTo>
                  <a:pt x="13383" y="5013"/>
                </a:lnTo>
                <a:lnTo>
                  <a:pt x="13481" y="4964"/>
                </a:lnTo>
                <a:lnTo>
                  <a:pt x="13432" y="5280"/>
                </a:lnTo>
                <a:lnTo>
                  <a:pt x="13286" y="5305"/>
                </a:lnTo>
                <a:lnTo>
                  <a:pt x="13140" y="5353"/>
                </a:lnTo>
                <a:lnTo>
                  <a:pt x="12872" y="5499"/>
                </a:lnTo>
                <a:lnTo>
                  <a:pt x="12435" y="5645"/>
                </a:lnTo>
                <a:lnTo>
                  <a:pt x="12240" y="5743"/>
                </a:lnTo>
                <a:lnTo>
                  <a:pt x="12021" y="5840"/>
                </a:lnTo>
                <a:lnTo>
                  <a:pt x="12021" y="5864"/>
                </a:lnTo>
                <a:lnTo>
                  <a:pt x="12045" y="5889"/>
                </a:lnTo>
                <a:lnTo>
                  <a:pt x="12216" y="5913"/>
                </a:lnTo>
                <a:lnTo>
                  <a:pt x="12410" y="5889"/>
                </a:lnTo>
                <a:lnTo>
                  <a:pt x="12605" y="5840"/>
                </a:lnTo>
                <a:lnTo>
                  <a:pt x="12775" y="5791"/>
                </a:lnTo>
                <a:lnTo>
                  <a:pt x="13067" y="5694"/>
                </a:lnTo>
                <a:lnTo>
                  <a:pt x="13359" y="5572"/>
                </a:lnTo>
                <a:lnTo>
                  <a:pt x="13335" y="5694"/>
                </a:lnTo>
                <a:lnTo>
                  <a:pt x="13310" y="5913"/>
                </a:lnTo>
                <a:lnTo>
                  <a:pt x="13116" y="5937"/>
                </a:lnTo>
                <a:lnTo>
                  <a:pt x="12945" y="5986"/>
                </a:lnTo>
                <a:lnTo>
                  <a:pt x="12605" y="6108"/>
                </a:lnTo>
                <a:lnTo>
                  <a:pt x="12191" y="6254"/>
                </a:lnTo>
                <a:lnTo>
                  <a:pt x="11997" y="6351"/>
                </a:lnTo>
                <a:lnTo>
                  <a:pt x="11826" y="6473"/>
                </a:lnTo>
                <a:lnTo>
                  <a:pt x="11826" y="6497"/>
                </a:lnTo>
                <a:lnTo>
                  <a:pt x="11826" y="6521"/>
                </a:lnTo>
                <a:lnTo>
                  <a:pt x="12021" y="6497"/>
                </a:lnTo>
                <a:lnTo>
                  <a:pt x="12216" y="6448"/>
                </a:lnTo>
                <a:lnTo>
                  <a:pt x="12581" y="6327"/>
                </a:lnTo>
                <a:lnTo>
                  <a:pt x="12921" y="6229"/>
                </a:lnTo>
                <a:lnTo>
                  <a:pt x="13262" y="6132"/>
                </a:lnTo>
                <a:lnTo>
                  <a:pt x="13262" y="6132"/>
                </a:lnTo>
                <a:lnTo>
                  <a:pt x="13213" y="6327"/>
                </a:lnTo>
                <a:lnTo>
                  <a:pt x="13140" y="6351"/>
                </a:lnTo>
                <a:lnTo>
                  <a:pt x="12800" y="6546"/>
                </a:lnTo>
                <a:lnTo>
                  <a:pt x="12459" y="6740"/>
                </a:lnTo>
                <a:lnTo>
                  <a:pt x="12118" y="6935"/>
                </a:lnTo>
                <a:lnTo>
                  <a:pt x="11948" y="7057"/>
                </a:lnTo>
                <a:lnTo>
                  <a:pt x="11802" y="7178"/>
                </a:lnTo>
                <a:lnTo>
                  <a:pt x="11802" y="7227"/>
                </a:lnTo>
                <a:lnTo>
                  <a:pt x="11802" y="7251"/>
                </a:lnTo>
                <a:lnTo>
                  <a:pt x="11826" y="7251"/>
                </a:lnTo>
                <a:lnTo>
                  <a:pt x="12167" y="7203"/>
                </a:lnTo>
                <a:lnTo>
                  <a:pt x="12508" y="7081"/>
                </a:lnTo>
                <a:lnTo>
                  <a:pt x="12824" y="6935"/>
                </a:lnTo>
                <a:lnTo>
                  <a:pt x="13140" y="6789"/>
                </a:lnTo>
                <a:lnTo>
                  <a:pt x="13140" y="6789"/>
                </a:lnTo>
                <a:lnTo>
                  <a:pt x="13091" y="6984"/>
                </a:lnTo>
                <a:lnTo>
                  <a:pt x="12945" y="7081"/>
                </a:lnTo>
                <a:lnTo>
                  <a:pt x="12848" y="7130"/>
                </a:lnTo>
                <a:lnTo>
                  <a:pt x="12362" y="7495"/>
                </a:lnTo>
                <a:lnTo>
                  <a:pt x="11851" y="7860"/>
                </a:lnTo>
                <a:lnTo>
                  <a:pt x="11875" y="7884"/>
                </a:lnTo>
                <a:lnTo>
                  <a:pt x="11997" y="7908"/>
                </a:lnTo>
                <a:lnTo>
                  <a:pt x="12216" y="7908"/>
                </a:lnTo>
                <a:lnTo>
                  <a:pt x="12337" y="7860"/>
                </a:lnTo>
                <a:lnTo>
                  <a:pt x="12556" y="7762"/>
                </a:lnTo>
                <a:lnTo>
                  <a:pt x="12775" y="7616"/>
                </a:lnTo>
                <a:lnTo>
                  <a:pt x="12994" y="7470"/>
                </a:lnTo>
                <a:lnTo>
                  <a:pt x="12994" y="7470"/>
                </a:lnTo>
                <a:lnTo>
                  <a:pt x="12921" y="7762"/>
                </a:lnTo>
                <a:lnTo>
                  <a:pt x="12872" y="7762"/>
                </a:lnTo>
                <a:lnTo>
                  <a:pt x="12556" y="7957"/>
                </a:lnTo>
                <a:lnTo>
                  <a:pt x="12216" y="8103"/>
                </a:lnTo>
                <a:lnTo>
                  <a:pt x="12070" y="8176"/>
                </a:lnTo>
                <a:lnTo>
                  <a:pt x="11924" y="8273"/>
                </a:lnTo>
                <a:lnTo>
                  <a:pt x="11802" y="8371"/>
                </a:lnTo>
                <a:lnTo>
                  <a:pt x="11680" y="8492"/>
                </a:lnTo>
                <a:lnTo>
                  <a:pt x="11680" y="8541"/>
                </a:lnTo>
                <a:lnTo>
                  <a:pt x="11729" y="8565"/>
                </a:lnTo>
                <a:lnTo>
                  <a:pt x="11972" y="8517"/>
                </a:lnTo>
                <a:lnTo>
                  <a:pt x="12240" y="8468"/>
                </a:lnTo>
                <a:lnTo>
                  <a:pt x="12508" y="8371"/>
                </a:lnTo>
                <a:lnTo>
                  <a:pt x="12775" y="8273"/>
                </a:lnTo>
                <a:lnTo>
                  <a:pt x="12702" y="8419"/>
                </a:lnTo>
                <a:lnTo>
                  <a:pt x="12629" y="8590"/>
                </a:lnTo>
                <a:lnTo>
                  <a:pt x="12483" y="8614"/>
                </a:lnTo>
                <a:lnTo>
                  <a:pt x="12337" y="8687"/>
                </a:lnTo>
                <a:lnTo>
                  <a:pt x="12070" y="8784"/>
                </a:lnTo>
                <a:lnTo>
                  <a:pt x="11899" y="8857"/>
                </a:lnTo>
                <a:lnTo>
                  <a:pt x="11729" y="8955"/>
                </a:lnTo>
                <a:lnTo>
                  <a:pt x="11583" y="9052"/>
                </a:lnTo>
                <a:lnTo>
                  <a:pt x="11461" y="9198"/>
                </a:lnTo>
                <a:lnTo>
                  <a:pt x="11461" y="9222"/>
                </a:lnTo>
                <a:lnTo>
                  <a:pt x="11486" y="9222"/>
                </a:lnTo>
                <a:lnTo>
                  <a:pt x="11851" y="9174"/>
                </a:lnTo>
                <a:lnTo>
                  <a:pt x="12240" y="9101"/>
                </a:lnTo>
                <a:lnTo>
                  <a:pt x="12459" y="9028"/>
                </a:lnTo>
                <a:lnTo>
                  <a:pt x="12386" y="9174"/>
                </a:lnTo>
                <a:lnTo>
                  <a:pt x="12143" y="9271"/>
                </a:lnTo>
                <a:lnTo>
                  <a:pt x="11899" y="9344"/>
                </a:lnTo>
                <a:lnTo>
                  <a:pt x="11534" y="9466"/>
                </a:lnTo>
                <a:lnTo>
                  <a:pt x="11340" y="9563"/>
                </a:lnTo>
                <a:lnTo>
                  <a:pt x="11194" y="9660"/>
                </a:lnTo>
                <a:lnTo>
                  <a:pt x="11169" y="9685"/>
                </a:lnTo>
                <a:lnTo>
                  <a:pt x="11169" y="9733"/>
                </a:lnTo>
                <a:lnTo>
                  <a:pt x="11194" y="9758"/>
                </a:lnTo>
                <a:lnTo>
                  <a:pt x="11218" y="9782"/>
                </a:lnTo>
                <a:lnTo>
                  <a:pt x="11413" y="9831"/>
                </a:lnTo>
                <a:lnTo>
                  <a:pt x="11583" y="9806"/>
                </a:lnTo>
                <a:lnTo>
                  <a:pt x="11778" y="9758"/>
                </a:lnTo>
                <a:lnTo>
                  <a:pt x="11948" y="9709"/>
                </a:lnTo>
                <a:lnTo>
                  <a:pt x="11875" y="9782"/>
                </a:lnTo>
                <a:lnTo>
                  <a:pt x="11875" y="9879"/>
                </a:lnTo>
                <a:lnTo>
                  <a:pt x="11851" y="9879"/>
                </a:lnTo>
                <a:lnTo>
                  <a:pt x="11656" y="9928"/>
                </a:lnTo>
                <a:lnTo>
                  <a:pt x="11437" y="10001"/>
                </a:lnTo>
                <a:lnTo>
                  <a:pt x="11072" y="10147"/>
                </a:lnTo>
                <a:lnTo>
                  <a:pt x="10683" y="10293"/>
                </a:lnTo>
                <a:lnTo>
                  <a:pt x="10683" y="10317"/>
                </a:lnTo>
                <a:lnTo>
                  <a:pt x="10707" y="10342"/>
                </a:lnTo>
                <a:lnTo>
                  <a:pt x="10877" y="10317"/>
                </a:lnTo>
                <a:lnTo>
                  <a:pt x="11048" y="10317"/>
                </a:lnTo>
                <a:lnTo>
                  <a:pt x="11413" y="10220"/>
                </a:lnTo>
                <a:lnTo>
                  <a:pt x="11583" y="10171"/>
                </a:lnTo>
                <a:lnTo>
                  <a:pt x="11583" y="10171"/>
                </a:lnTo>
                <a:lnTo>
                  <a:pt x="11291" y="10463"/>
                </a:lnTo>
                <a:lnTo>
                  <a:pt x="11023" y="10536"/>
                </a:lnTo>
                <a:lnTo>
                  <a:pt x="10658" y="10585"/>
                </a:lnTo>
                <a:lnTo>
                  <a:pt x="10464" y="10634"/>
                </a:lnTo>
                <a:lnTo>
                  <a:pt x="10391" y="10682"/>
                </a:lnTo>
                <a:lnTo>
                  <a:pt x="10318" y="10731"/>
                </a:lnTo>
                <a:lnTo>
                  <a:pt x="10293" y="10755"/>
                </a:lnTo>
                <a:lnTo>
                  <a:pt x="10318" y="10804"/>
                </a:lnTo>
                <a:lnTo>
                  <a:pt x="10439" y="10853"/>
                </a:lnTo>
                <a:lnTo>
                  <a:pt x="10585" y="10877"/>
                </a:lnTo>
                <a:lnTo>
                  <a:pt x="10731" y="10877"/>
                </a:lnTo>
                <a:lnTo>
                  <a:pt x="10877" y="10853"/>
                </a:lnTo>
                <a:lnTo>
                  <a:pt x="10756" y="10926"/>
                </a:lnTo>
                <a:lnTo>
                  <a:pt x="10512" y="10999"/>
                </a:lnTo>
                <a:lnTo>
                  <a:pt x="10172" y="11047"/>
                </a:lnTo>
                <a:lnTo>
                  <a:pt x="10001" y="11096"/>
                </a:lnTo>
                <a:lnTo>
                  <a:pt x="9831" y="11169"/>
                </a:lnTo>
                <a:lnTo>
                  <a:pt x="9807" y="11218"/>
                </a:lnTo>
                <a:lnTo>
                  <a:pt x="9831" y="11242"/>
                </a:lnTo>
                <a:lnTo>
                  <a:pt x="9953" y="11315"/>
                </a:lnTo>
                <a:lnTo>
                  <a:pt x="10074" y="11339"/>
                </a:lnTo>
                <a:lnTo>
                  <a:pt x="9782" y="11461"/>
                </a:lnTo>
                <a:lnTo>
                  <a:pt x="9490" y="11534"/>
                </a:lnTo>
                <a:lnTo>
                  <a:pt x="9198" y="11607"/>
                </a:lnTo>
                <a:lnTo>
                  <a:pt x="8906" y="11656"/>
                </a:lnTo>
                <a:lnTo>
                  <a:pt x="8639" y="11680"/>
                </a:lnTo>
                <a:lnTo>
                  <a:pt x="8347" y="11680"/>
                </a:lnTo>
                <a:lnTo>
                  <a:pt x="8079" y="11656"/>
                </a:lnTo>
                <a:lnTo>
                  <a:pt x="7836" y="11607"/>
                </a:lnTo>
                <a:lnTo>
                  <a:pt x="7568" y="11534"/>
                </a:lnTo>
                <a:lnTo>
                  <a:pt x="7325" y="11437"/>
                </a:lnTo>
                <a:lnTo>
                  <a:pt x="7081" y="11315"/>
                </a:lnTo>
                <a:lnTo>
                  <a:pt x="6838" y="11193"/>
                </a:lnTo>
                <a:lnTo>
                  <a:pt x="6595" y="11047"/>
                </a:lnTo>
                <a:lnTo>
                  <a:pt x="6376" y="10901"/>
                </a:lnTo>
                <a:lnTo>
                  <a:pt x="6157" y="10731"/>
                </a:lnTo>
                <a:lnTo>
                  <a:pt x="5962" y="10536"/>
                </a:lnTo>
                <a:lnTo>
                  <a:pt x="5840" y="10390"/>
                </a:lnTo>
                <a:lnTo>
                  <a:pt x="5719" y="10220"/>
                </a:lnTo>
                <a:lnTo>
                  <a:pt x="5524" y="9904"/>
                </a:lnTo>
                <a:lnTo>
                  <a:pt x="5548" y="9782"/>
                </a:lnTo>
                <a:lnTo>
                  <a:pt x="5500" y="9660"/>
                </a:lnTo>
                <a:lnTo>
                  <a:pt x="5475" y="9612"/>
                </a:lnTo>
                <a:lnTo>
                  <a:pt x="5427" y="9563"/>
                </a:lnTo>
                <a:lnTo>
                  <a:pt x="5378" y="9539"/>
                </a:lnTo>
                <a:lnTo>
                  <a:pt x="5305" y="9539"/>
                </a:lnTo>
                <a:lnTo>
                  <a:pt x="4867" y="9441"/>
                </a:lnTo>
                <a:lnTo>
                  <a:pt x="4429" y="9320"/>
                </a:lnTo>
                <a:lnTo>
                  <a:pt x="4040" y="9174"/>
                </a:lnTo>
                <a:lnTo>
                  <a:pt x="3651" y="8955"/>
                </a:lnTo>
                <a:lnTo>
                  <a:pt x="3310" y="8711"/>
                </a:lnTo>
                <a:lnTo>
                  <a:pt x="2994" y="8444"/>
                </a:lnTo>
                <a:lnTo>
                  <a:pt x="2677" y="8152"/>
                </a:lnTo>
                <a:lnTo>
                  <a:pt x="2410" y="7811"/>
                </a:lnTo>
                <a:lnTo>
                  <a:pt x="2142" y="7470"/>
                </a:lnTo>
                <a:lnTo>
                  <a:pt x="1923" y="7081"/>
                </a:lnTo>
                <a:lnTo>
                  <a:pt x="1704" y="6716"/>
                </a:lnTo>
                <a:lnTo>
                  <a:pt x="1509" y="6302"/>
                </a:lnTo>
                <a:lnTo>
                  <a:pt x="1339" y="5913"/>
                </a:lnTo>
                <a:lnTo>
                  <a:pt x="1169" y="5499"/>
                </a:lnTo>
                <a:lnTo>
                  <a:pt x="1047" y="5086"/>
                </a:lnTo>
                <a:lnTo>
                  <a:pt x="925" y="4672"/>
                </a:lnTo>
                <a:lnTo>
                  <a:pt x="731" y="4040"/>
                </a:lnTo>
                <a:lnTo>
                  <a:pt x="560" y="3358"/>
                </a:lnTo>
                <a:lnTo>
                  <a:pt x="487" y="3018"/>
                </a:lnTo>
                <a:lnTo>
                  <a:pt x="463" y="2701"/>
                </a:lnTo>
                <a:lnTo>
                  <a:pt x="463" y="2361"/>
                </a:lnTo>
                <a:lnTo>
                  <a:pt x="512" y="2020"/>
                </a:lnTo>
                <a:lnTo>
                  <a:pt x="560" y="1923"/>
                </a:lnTo>
                <a:lnTo>
                  <a:pt x="609" y="1850"/>
                </a:lnTo>
                <a:lnTo>
                  <a:pt x="731" y="1679"/>
                </a:lnTo>
                <a:lnTo>
                  <a:pt x="877" y="1582"/>
                </a:lnTo>
                <a:lnTo>
                  <a:pt x="1071" y="1485"/>
                </a:lnTo>
                <a:lnTo>
                  <a:pt x="1266" y="1436"/>
                </a:lnTo>
                <a:lnTo>
                  <a:pt x="1485" y="1387"/>
                </a:lnTo>
                <a:lnTo>
                  <a:pt x="1874" y="1339"/>
                </a:lnTo>
                <a:lnTo>
                  <a:pt x="2215" y="1314"/>
                </a:lnTo>
                <a:lnTo>
                  <a:pt x="2580" y="1339"/>
                </a:lnTo>
                <a:lnTo>
                  <a:pt x="3115" y="1339"/>
                </a:lnTo>
                <a:lnTo>
                  <a:pt x="3286" y="1314"/>
                </a:lnTo>
                <a:lnTo>
                  <a:pt x="3383" y="1339"/>
                </a:lnTo>
                <a:lnTo>
                  <a:pt x="3456" y="1339"/>
                </a:lnTo>
                <a:lnTo>
                  <a:pt x="3553" y="1290"/>
                </a:lnTo>
                <a:lnTo>
                  <a:pt x="3578" y="1241"/>
                </a:lnTo>
                <a:lnTo>
                  <a:pt x="3578" y="1193"/>
                </a:lnTo>
                <a:lnTo>
                  <a:pt x="3602" y="1047"/>
                </a:lnTo>
                <a:lnTo>
                  <a:pt x="3602" y="876"/>
                </a:lnTo>
                <a:lnTo>
                  <a:pt x="3578" y="584"/>
                </a:lnTo>
                <a:lnTo>
                  <a:pt x="3894" y="536"/>
                </a:lnTo>
                <a:lnTo>
                  <a:pt x="4210" y="511"/>
                </a:lnTo>
                <a:lnTo>
                  <a:pt x="4867" y="511"/>
                </a:lnTo>
                <a:lnTo>
                  <a:pt x="5500" y="536"/>
                </a:lnTo>
                <a:lnTo>
                  <a:pt x="6132" y="536"/>
                </a:lnTo>
                <a:lnTo>
                  <a:pt x="7422" y="511"/>
                </a:lnTo>
                <a:lnTo>
                  <a:pt x="11315" y="511"/>
                </a:lnTo>
                <a:lnTo>
                  <a:pt x="11948" y="487"/>
                </a:lnTo>
                <a:lnTo>
                  <a:pt x="12556" y="463"/>
                </a:lnTo>
                <a:close/>
                <a:moveTo>
                  <a:pt x="9636" y="12069"/>
                </a:moveTo>
                <a:lnTo>
                  <a:pt x="9612" y="12118"/>
                </a:lnTo>
                <a:lnTo>
                  <a:pt x="9466" y="12167"/>
                </a:lnTo>
                <a:lnTo>
                  <a:pt x="9320" y="12240"/>
                </a:lnTo>
                <a:lnTo>
                  <a:pt x="9052" y="12386"/>
                </a:lnTo>
                <a:lnTo>
                  <a:pt x="8906" y="12483"/>
                </a:lnTo>
                <a:lnTo>
                  <a:pt x="8809" y="12580"/>
                </a:lnTo>
                <a:lnTo>
                  <a:pt x="8785" y="12629"/>
                </a:lnTo>
                <a:lnTo>
                  <a:pt x="8809" y="12702"/>
                </a:lnTo>
                <a:lnTo>
                  <a:pt x="8858" y="12751"/>
                </a:lnTo>
                <a:lnTo>
                  <a:pt x="9052" y="12751"/>
                </a:lnTo>
                <a:lnTo>
                  <a:pt x="9198" y="12702"/>
                </a:lnTo>
                <a:lnTo>
                  <a:pt x="9466" y="12580"/>
                </a:lnTo>
                <a:lnTo>
                  <a:pt x="9563" y="12556"/>
                </a:lnTo>
                <a:lnTo>
                  <a:pt x="9563" y="12678"/>
                </a:lnTo>
                <a:lnTo>
                  <a:pt x="9198" y="12872"/>
                </a:lnTo>
                <a:lnTo>
                  <a:pt x="8955" y="13018"/>
                </a:lnTo>
                <a:lnTo>
                  <a:pt x="8833" y="13115"/>
                </a:lnTo>
                <a:lnTo>
                  <a:pt x="8760" y="13237"/>
                </a:lnTo>
                <a:lnTo>
                  <a:pt x="8736" y="13261"/>
                </a:lnTo>
                <a:lnTo>
                  <a:pt x="8760" y="13310"/>
                </a:lnTo>
                <a:lnTo>
                  <a:pt x="8785" y="13334"/>
                </a:lnTo>
                <a:lnTo>
                  <a:pt x="8955" y="13334"/>
                </a:lnTo>
                <a:lnTo>
                  <a:pt x="9077" y="13286"/>
                </a:lnTo>
                <a:lnTo>
                  <a:pt x="9320" y="13188"/>
                </a:lnTo>
                <a:lnTo>
                  <a:pt x="9588" y="13042"/>
                </a:lnTo>
                <a:lnTo>
                  <a:pt x="9588" y="13213"/>
                </a:lnTo>
                <a:lnTo>
                  <a:pt x="9223" y="13383"/>
                </a:lnTo>
                <a:lnTo>
                  <a:pt x="9077" y="13480"/>
                </a:lnTo>
                <a:lnTo>
                  <a:pt x="8931" y="13578"/>
                </a:lnTo>
                <a:lnTo>
                  <a:pt x="8906" y="13626"/>
                </a:lnTo>
                <a:lnTo>
                  <a:pt x="8882" y="13675"/>
                </a:lnTo>
                <a:lnTo>
                  <a:pt x="8882" y="13797"/>
                </a:lnTo>
                <a:lnTo>
                  <a:pt x="8882" y="13821"/>
                </a:lnTo>
                <a:lnTo>
                  <a:pt x="8906" y="13845"/>
                </a:lnTo>
                <a:lnTo>
                  <a:pt x="9004" y="13845"/>
                </a:lnTo>
                <a:lnTo>
                  <a:pt x="9077" y="13821"/>
                </a:lnTo>
                <a:lnTo>
                  <a:pt x="9247" y="13748"/>
                </a:lnTo>
                <a:lnTo>
                  <a:pt x="9393" y="13675"/>
                </a:lnTo>
                <a:lnTo>
                  <a:pt x="9612" y="13578"/>
                </a:lnTo>
                <a:lnTo>
                  <a:pt x="9588" y="13602"/>
                </a:lnTo>
                <a:lnTo>
                  <a:pt x="9417" y="13699"/>
                </a:lnTo>
                <a:lnTo>
                  <a:pt x="9223" y="13845"/>
                </a:lnTo>
                <a:lnTo>
                  <a:pt x="9077" y="13991"/>
                </a:lnTo>
                <a:lnTo>
                  <a:pt x="8931" y="14162"/>
                </a:lnTo>
                <a:lnTo>
                  <a:pt x="8931" y="14186"/>
                </a:lnTo>
                <a:lnTo>
                  <a:pt x="8931" y="14210"/>
                </a:lnTo>
                <a:lnTo>
                  <a:pt x="8955" y="14235"/>
                </a:lnTo>
                <a:lnTo>
                  <a:pt x="8979" y="14235"/>
                </a:lnTo>
                <a:lnTo>
                  <a:pt x="9271" y="14137"/>
                </a:lnTo>
                <a:lnTo>
                  <a:pt x="9563" y="14016"/>
                </a:lnTo>
                <a:lnTo>
                  <a:pt x="9563" y="14259"/>
                </a:lnTo>
                <a:lnTo>
                  <a:pt x="9320" y="14405"/>
                </a:lnTo>
                <a:lnTo>
                  <a:pt x="9198" y="14454"/>
                </a:lnTo>
                <a:lnTo>
                  <a:pt x="9052" y="14551"/>
                </a:lnTo>
                <a:lnTo>
                  <a:pt x="8955" y="14648"/>
                </a:lnTo>
                <a:lnTo>
                  <a:pt x="8906" y="14697"/>
                </a:lnTo>
                <a:lnTo>
                  <a:pt x="8882" y="14770"/>
                </a:lnTo>
                <a:lnTo>
                  <a:pt x="8882" y="14819"/>
                </a:lnTo>
                <a:lnTo>
                  <a:pt x="8931" y="14843"/>
                </a:lnTo>
                <a:lnTo>
                  <a:pt x="9004" y="14867"/>
                </a:lnTo>
                <a:lnTo>
                  <a:pt x="9077" y="14843"/>
                </a:lnTo>
                <a:lnTo>
                  <a:pt x="9223" y="14819"/>
                </a:lnTo>
                <a:lnTo>
                  <a:pt x="9490" y="14673"/>
                </a:lnTo>
                <a:lnTo>
                  <a:pt x="9539" y="14648"/>
                </a:lnTo>
                <a:lnTo>
                  <a:pt x="9563" y="14940"/>
                </a:lnTo>
                <a:lnTo>
                  <a:pt x="9442" y="14965"/>
                </a:lnTo>
                <a:lnTo>
                  <a:pt x="9320" y="15038"/>
                </a:lnTo>
                <a:lnTo>
                  <a:pt x="9174" y="15159"/>
                </a:lnTo>
                <a:lnTo>
                  <a:pt x="9101" y="15232"/>
                </a:lnTo>
                <a:lnTo>
                  <a:pt x="9052" y="15281"/>
                </a:lnTo>
                <a:lnTo>
                  <a:pt x="9028" y="15305"/>
                </a:lnTo>
                <a:lnTo>
                  <a:pt x="9028" y="15354"/>
                </a:lnTo>
                <a:lnTo>
                  <a:pt x="9174" y="15354"/>
                </a:lnTo>
                <a:lnTo>
                  <a:pt x="9271" y="15330"/>
                </a:lnTo>
                <a:lnTo>
                  <a:pt x="9442" y="15257"/>
                </a:lnTo>
                <a:lnTo>
                  <a:pt x="9539" y="15208"/>
                </a:lnTo>
                <a:lnTo>
                  <a:pt x="9612" y="15159"/>
                </a:lnTo>
                <a:lnTo>
                  <a:pt x="9661" y="15208"/>
                </a:lnTo>
                <a:lnTo>
                  <a:pt x="9539" y="15281"/>
                </a:lnTo>
                <a:lnTo>
                  <a:pt x="9393" y="15378"/>
                </a:lnTo>
                <a:lnTo>
                  <a:pt x="9296" y="15500"/>
                </a:lnTo>
                <a:lnTo>
                  <a:pt x="9223" y="15622"/>
                </a:lnTo>
                <a:lnTo>
                  <a:pt x="9223" y="15646"/>
                </a:lnTo>
                <a:lnTo>
                  <a:pt x="9223" y="15695"/>
                </a:lnTo>
                <a:lnTo>
                  <a:pt x="9271" y="15743"/>
                </a:lnTo>
                <a:lnTo>
                  <a:pt x="9344" y="15768"/>
                </a:lnTo>
                <a:lnTo>
                  <a:pt x="9417" y="15768"/>
                </a:lnTo>
                <a:lnTo>
                  <a:pt x="9636" y="15670"/>
                </a:lnTo>
                <a:lnTo>
                  <a:pt x="9855" y="15573"/>
                </a:lnTo>
                <a:lnTo>
                  <a:pt x="10123" y="15500"/>
                </a:lnTo>
                <a:lnTo>
                  <a:pt x="10196" y="15524"/>
                </a:lnTo>
                <a:lnTo>
                  <a:pt x="10074" y="15573"/>
                </a:lnTo>
                <a:lnTo>
                  <a:pt x="9953" y="15670"/>
                </a:lnTo>
                <a:lnTo>
                  <a:pt x="9855" y="15768"/>
                </a:lnTo>
                <a:lnTo>
                  <a:pt x="9807" y="15865"/>
                </a:lnTo>
                <a:lnTo>
                  <a:pt x="9807" y="15938"/>
                </a:lnTo>
                <a:lnTo>
                  <a:pt x="9831" y="15987"/>
                </a:lnTo>
                <a:lnTo>
                  <a:pt x="9880" y="16035"/>
                </a:lnTo>
                <a:lnTo>
                  <a:pt x="9928" y="16035"/>
                </a:lnTo>
                <a:lnTo>
                  <a:pt x="10099" y="16011"/>
                </a:lnTo>
                <a:lnTo>
                  <a:pt x="10245" y="15962"/>
                </a:lnTo>
                <a:lnTo>
                  <a:pt x="10537" y="15841"/>
                </a:lnTo>
                <a:lnTo>
                  <a:pt x="10829" y="15768"/>
                </a:lnTo>
                <a:lnTo>
                  <a:pt x="10950" y="15743"/>
                </a:lnTo>
                <a:lnTo>
                  <a:pt x="11096" y="15670"/>
                </a:lnTo>
                <a:lnTo>
                  <a:pt x="11267" y="15719"/>
                </a:lnTo>
                <a:lnTo>
                  <a:pt x="11169" y="15743"/>
                </a:lnTo>
                <a:lnTo>
                  <a:pt x="11072" y="15768"/>
                </a:lnTo>
                <a:lnTo>
                  <a:pt x="10877" y="15865"/>
                </a:lnTo>
                <a:lnTo>
                  <a:pt x="10610" y="15987"/>
                </a:lnTo>
                <a:lnTo>
                  <a:pt x="10488" y="16060"/>
                </a:lnTo>
                <a:lnTo>
                  <a:pt x="10366" y="16157"/>
                </a:lnTo>
                <a:lnTo>
                  <a:pt x="10342" y="16230"/>
                </a:lnTo>
                <a:lnTo>
                  <a:pt x="10366" y="16303"/>
                </a:lnTo>
                <a:lnTo>
                  <a:pt x="10415" y="16352"/>
                </a:lnTo>
                <a:lnTo>
                  <a:pt x="10634" y="16352"/>
                </a:lnTo>
                <a:lnTo>
                  <a:pt x="10780" y="16303"/>
                </a:lnTo>
                <a:lnTo>
                  <a:pt x="11048" y="16181"/>
                </a:lnTo>
                <a:lnTo>
                  <a:pt x="11315" y="16084"/>
                </a:lnTo>
                <a:lnTo>
                  <a:pt x="11437" y="16011"/>
                </a:lnTo>
                <a:lnTo>
                  <a:pt x="11486" y="15962"/>
                </a:lnTo>
                <a:lnTo>
                  <a:pt x="11510" y="15889"/>
                </a:lnTo>
                <a:lnTo>
                  <a:pt x="11510" y="15841"/>
                </a:lnTo>
                <a:lnTo>
                  <a:pt x="11510" y="15816"/>
                </a:lnTo>
                <a:lnTo>
                  <a:pt x="11826" y="15962"/>
                </a:lnTo>
                <a:lnTo>
                  <a:pt x="11583" y="16035"/>
                </a:lnTo>
                <a:lnTo>
                  <a:pt x="11340" y="16108"/>
                </a:lnTo>
                <a:lnTo>
                  <a:pt x="11121" y="16230"/>
                </a:lnTo>
                <a:lnTo>
                  <a:pt x="11048" y="16303"/>
                </a:lnTo>
                <a:lnTo>
                  <a:pt x="10975" y="16376"/>
                </a:lnTo>
                <a:lnTo>
                  <a:pt x="10950" y="16449"/>
                </a:lnTo>
                <a:lnTo>
                  <a:pt x="10950" y="16522"/>
                </a:lnTo>
                <a:lnTo>
                  <a:pt x="10999" y="16571"/>
                </a:lnTo>
                <a:lnTo>
                  <a:pt x="11072" y="16571"/>
                </a:lnTo>
                <a:lnTo>
                  <a:pt x="11291" y="16473"/>
                </a:lnTo>
                <a:lnTo>
                  <a:pt x="11510" y="16376"/>
                </a:lnTo>
                <a:lnTo>
                  <a:pt x="11802" y="16279"/>
                </a:lnTo>
                <a:lnTo>
                  <a:pt x="12094" y="16206"/>
                </a:lnTo>
                <a:lnTo>
                  <a:pt x="12143" y="16181"/>
                </a:lnTo>
                <a:lnTo>
                  <a:pt x="12313" y="16303"/>
                </a:lnTo>
                <a:lnTo>
                  <a:pt x="12021" y="16352"/>
                </a:lnTo>
                <a:lnTo>
                  <a:pt x="11851" y="16376"/>
                </a:lnTo>
                <a:lnTo>
                  <a:pt x="11705" y="16425"/>
                </a:lnTo>
                <a:lnTo>
                  <a:pt x="11559" y="16498"/>
                </a:lnTo>
                <a:lnTo>
                  <a:pt x="11413" y="16571"/>
                </a:lnTo>
                <a:lnTo>
                  <a:pt x="11364" y="16619"/>
                </a:lnTo>
                <a:lnTo>
                  <a:pt x="11340" y="16668"/>
                </a:lnTo>
                <a:lnTo>
                  <a:pt x="11340" y="16717"/>
                </a:lnTo>
                <a:lnTo>
                  <a:pt x="11340" y="16765"/>
                </a:lnTo>
                <a:lnTo>
                  <a:pt x="11364" y="16814"/>
                </a:lnTo>
                <a:lnTo>
                  <a:pt x="11413" y="16863"/>
                </a:lnTo>
                <a:lnTo>
                  <a:pt x="11534" y="16863"/>
                </a:lnTo>
                <a:lnTo>
                  <a:pt x="11778" y="16790"/>
                </a:lnTo>
                <a:lnTo>
                  <a:pt x="12045" y="16717"/>
                </a:lnTo>
                <a:lnTo>
                  <a:pt x="12337" y="16692"/>
                </a:lnTo>
                <a:lnTo>
                  <a:pt x="12629" y="16644"/>
                </a:lnTo>
                <a:lnTo>
                  <a:pt x="12702" y="16741"/>
                </a:lnTo>
                <a:lnTo>
                  <a:pt x="12532" y="16814"/>
                </a:lnTo>
                <a:lnTo>
                  <a:pt x="12362" y="16887"/>
                </a:lnTo>
                <a:lnTo>
                  <a:pt x="11997" y="16984"/>
                </a:lnTo>
                <a:lnTo>
                  <a:pt x="11242" y="17106"/>
                </a:lnTo>
                <a:lnTo>
                  <a:pt x="10658" y="17203"/>
                </a:lnTo>
                <a:lnTo>
                  <a:pt x="10074" y="17252"/>
                </a:lnTo>
                <a:lnTo>
                  <a:pt x="9466" y="17276"/>
                </a:lnTo>
                <a:lnTo>
                  <a:pt x="7860" y="17276"/>
                </a:lnTo>
                <a:lnTo>
                  <a:pt x="7373" y="17228"/>
                </a:lnTo>
                <a:lnTo>
                  <a:pt x="6862" y="17179"/>
                </a:lnTo>
                <a:lnTo>
                  <a:pt x="5865" y="17057"/>
                </a:lnTo>
                <a:lnTo>
                  <a:pt x="4892" y="16863"/>
                </a:lnTo>
                <a:lnTo>
                  <a:pt x="4989" y="16668"/>
                </a:lnTo>
                <a:lnTo>
                  <a:pt x="5110" y="16522"/>
                </a:lnTo>
                <a:lnTo>
                  <a:pt x="5256" y="16376"/>
                </a:lnTo>
                <a:lnTo>
                  <a:pt x="5427" y="16254"/>
                </a:lnTo>
                <a:lnTo>
                  <a:pt x="5597" y="16157"/>
                </a:lnTo>
                <a:lnTo>
                  <a:pt x="5792" y="16060"/>
                </a:lnTo>
                <a:lnTo>
                  <a:pt x="6181" y="15914"/>
                </a:lnTo>
                <a:lnTo>
                  <a:pt x="6546" y="15768"/>
                </a:lnTo>
                <a:lnTo>
                  <a:pt x="6911" y="15622"/>
                </a:lnTo>
                <a:lnTo>
                  <a:pt x="7276" y="15476"/>
                </a:lnTo>
                <a:lnTo>
                  <a:pt x="7641" y="15354"/>
                </a:lnTo>
                <a:lnTo>
                  <a:pt x="7714" y="15330"/>
                </a:lnTo>
                <a:lnTo>
                  <a:pt x="7763" y="15281"/>
                </a:lnTo>
                <a:lnTo>
                  <a:pt x="7787" y="15257"/>
                </a:lnTo>
                <a:lnTo>
                  <a:pt x="7860" y="15159"/>
                </a:lnTo>
                <a:lnTo>
                  <a:pt x="7909" y="15086"/>
                </a:lnTo>
                <a:lnTo>
                  <a:pt x="7957" y="14892"/>
                </a:lnTo>
                <a:lnTo>
                  <a:pt x="7982" y="14697"/>
                </a:lnTo>
                <a:lnTo>
                  <a:pt x="8006" y="14478"/>
                </a:lnTo>
                <a:lnTo>
                  <a:pt x="8055" y="13894"/>
                </a:lnTo>
                <a:lnTo>
                  <a:pt x="8055" y="13286"/>
                </a:lnTo>
                <a:lnTo>
                  <a:pt x="8055" y="12726"/>
                </a:lnTo>
                <a:lnTo>
                  <a:pt x="8030" y="12434"/>
                </a:lnTo>
                <a:lnTo>
                  <a:pt x="7982" y="12167"/>
                </a:lnTo>
                <a:lnTo>
                  <a:pt x="8371" y="12191"/>
                </a:lnTo>
                <a:lnTo>
                  <a:pt x="8760" y="12191"/>
                </a:lnTo>
                <a:lnTo>
                  <a:pt x="9198" y="12167"/>
                </a:lnTo>
                <a:lnTo>
                  <a:pt x="9636" y="12069"/>
                </a:lnTo>
                <a:close/>
                <a:moveTo>
                  <a:pt x="12945" y="0"/>
                </a:moveTo>
                <a:lnTo>
                  <a:pt x="11705" y="49"/>
                </a:lnTo>
                <a:lnTo>
                  <a:pt x="7519" y="49"/>
                </a:lnTo>
                <a:lnTo>
                  <a:pt x="6132" y="73"/>
                </a:lnTo>
                <a:lnTo>
                  <a:pt x="5427" y="49"/>
                </a:lnTo>
                <a:lnTo>
                  <a:pt x="4697" y="49"/>
                </a:lnTo>
                <a:lnTo>
                  <a:pt x="3967" y="73"/>
                </a:lnTo>
                <a:lnTo>
                  <a:pt x="3626" y="98"/>
                </a:lnTo>
                <a:lnTo>
                  <a:pt x="3261" y="146"/>
                </a:lnTo>
                <a:lnTo>
                  <a:pt x="3213" y="171"/>
                </a:lnTo>
                <a:lnTo>
                  <a:pt x="3140" y="244"/>
                </a:lnTo>
                <a:lnTo>
                  <a:pt x="3115" y="292"/>
                </a:lnTo>
                <a:lnTo>
                  <a:pt x="3091" y="365"/>
                </a:lnTo>
                <a:lnTo>
                  <a:pt x="3164" y="1071"/>
                </a:lnTo>
                <a:lnTo>
                  <a:pt x="2994" y="998"/>
                </a:lnTo>
                <a:lnTo>
                  <a:pt x="2823" y="974"/>
                </a:lnTo>
                <a:lnTo>
                  <a:pt x="2434" y="949"/>
                </a:lnTo>
                <a:lnTo>
                  <a:pt x="2045" y="949"/>
                </a:lnTo>
                <a:lnTo>
                  <a:pt x="1728" y="974"/>
                </a:lnTo>
                <a:lnTo>
                  <a:pt x="1339" y="1022"/>
                </a:lnTo>
                <a:lnTo>
                  <a:pt x="1144" y="1047"/>
                </a:lnTo>
                <a:lnTo>
                  <a:pt x="974" y="1095"/>
                </a:lnTo>
                <a:lnTo>
                  <a:pt x="779" y="1168"/>
                </a:lnTo>
                <a:lnTo>
                  <a:pt x="609" y="1266"/>
                </a:lnTo>
                <a:lnTo>
                  <a:pt x="463" y="1387"/>
                </a:lnTo>
                <a:lnTo>
                  <a:pt x="317" y="1509"/>
                </a:lnTo>
                <a:lnTo>
                  <a:pt x="220" y="1679"/>
                </a:lnTo>
                <a:lnTo>
                  <a:pt x="122" y="1825"/>
                </a:lnTo>
                <a:lnTo>
                  <a:pt x="74" y="2020"/>
                </a:lnTo>
                <a:lnTo>
                  <a:pt x="25" y="2190"/>
                </a:lnTo>
                <a:lnTo>
                  <a:pt x="25" y="2385"/>
                </a:lnTo>
                <a:lnTo>
                  <a:pt x="1" y="2604"/>
                </a:lnTo>
                <a:lnTo>
                  <a:pt x="49" y="2993"/>
                </a:lnTo>
                <a:lnTo>
                  <a:pt x="98" y="3431"/>
                </a:lnTo>
                <a:lnTo>
                  <a:pt x="195" y="3821"/>
                </a:lnTo>
                <a:lnTo>
                  <a:pt x="414" y="4551"/>
                </a:lnTo>
                <a:lnTo>
                  <a:pt x="536" y="4988"/>
                </a:lnTo>
                <a:lnTo>
                  <a:pt x="682" y="5451"/>
                </a:lnTo>
                <a:lnTo>
                  <a:pt x="852" y="5913"/>
                </a:lnTo>
                <a:lnTo>
                  <a:pt x="1047" y="6351"/>
                </a:lnTo>
                <a:lnTo>
                  <a:pt x="1242" y="6789"/>
                </a:lnTo>
                <a:lnTo>
                  <a:pt x="1461" y="7203"/>
                </a:lnTo>
                <a:lnTo>
                  <a:pt x="1704" y="7616"/>
                </a:lnTo>
                <a:lnTo>
                  <a:pt x="1972" y="8006"/>
                </a:lnTo>
                <a:lnTo>
                  <a:pt x="2264" y="8371"/>
                </a:lnTo>
                <a:lnTo>
                  <a:pt x="2580" y="8687"/>
                </a:lnTo>
                <a:lnTo>
                  <a:pt x="2896" y="9003"/>
                </a:lnTo>
                <a:lnTo>
                  <a:pt x="3286" y="9271"/>
                </a:lnTo>
                <a:lnTo>
                  <a:pt x="3675" y="9514"/>
                </a:lnTo>
                <a:lnTo>
                  <a:pt x="4089" y="9709"/>
                </a:lnTo>
                <a:lnTo>
                  <a:pt x="4551" y="9879"/>
                </a:lnTo>
                <a:lnTo>
                  <a:pt x="5037" y="9977"/>
                </a:lnTo>
                <a:lnTo>
                  <a:pt x="5037" y="10098"/>
                </a:lnTo>
                <a:lnTo>
                  <a:pt x="5062" y="10196"/>
                </a:lnTo>
                <a:lnTo>
                  <a:pt x="5183" y="10415"/>
                </a:lnTo>
                <a:lnTo>
                  <a:pt x="5329" y="10634"/>
                </a:lnTo>
                <a:lnTo>
                  <a:pt x="5500" y="10828"/>
                </a:lnTo>
                <a:lnTo>
                  <a:pt x="5694" y="11023"/>
                </a:lnTo>
                <a:lnTo>
                  <a:pt x="5889" y="11169"/>
                </a:lnTo>
                <a:lnTo>
                  <a:pt x="6254" y="11437"/>
                </a:lnTo>
                <a:lnTo>
                  <a:pt x="6546" y="11631"/>
                </a:lnTo>
                <a:lnTo>
                  <a:pt x="6862" y="11802"/>
                </a:lnTo>
                <a:lnTo>
                  <a:pt x="7179" y="11948"/>
                </a:lnTo>
                <a:lnTo>
                  <a:pt x="7519" y="12045"/>
                </a:lnTo>
                <a:lnTo>
                  <a:pt x="7471" y="12313"/>
                </a:lnTo>
                <a:lnTo>
                  <a:pt x="7471" y="12580"/>
                </a:lnTo>
                <a:lnTo>
                  <a:pt x="7471" y="12872"/>
                </a:lnTo>
                <a:lnTo>
                  <a:pt x="7519" y="13115"/>
                </a:lnTo>
                <a:lnTo>
                  <a:pt x="7519" y="13407"/>
                </a:lnTo>
                <a:lnTo>
                  <a:pt x="7519" y="13724"/>
                </a:lnTo>
                <a:lnTo>
                  <a:pt x="7471" y="14308"/>
                </a:lnTo>
                <a:lnTo>
                  <a:pt x="7422" y="14624"/>
                </a:lnTo>
                <a:lnTo>
                  <a:pt x="7422" y="14770"/>
                </a:lnTo>
                <a:lnTo>
                  <a:pt x="7422" y="14916"/>
                </a:lnTo>
                <a:lnTo>
                  <a:pt x="7203" y="14965"/>
                </a:lnTo>
                <a:lnTo>
                  <a:pt x="6984" y="15013"/>
                </a:lnTo>
                <a:lnTo>
                  <a:pt x="6741" y="15086"/>
                </a:lnTo>
                <a:lnTo>
                  <a:pt x="6522" y="15184"/>
                </a:lnTo>
                <a:lnTo>
                  <a:pt x="6084" y="15378"/>
                </a:lnTo>
                <a:lnTo>
                  <a:pt x="5670" y="15549"/>
                </a:lnTo>
                <a:lnTo>
                  <a:pt x="5451" y="15646"/>
                </a:lnTo>
                <a:lnTo>
                  <a:pt x="5232" y="15743"/>
                </a:lnTo>
                <a:lnTo>
                  <a:pt x="5037" y="15889"/>
                </a:lnTo>
                <a:lnTo>
                  <a:pt x="4867" y="16011"/>
                </a:lnTo>
                <a:lnTo>
                  <a:pt x="4697" y="16181"/>
                </a:lnTo>
                <a:lnTo>
                  <a:pt x="4551" y="16376"/>
                </a:lnTo>
                <a:lnTo>
                  <a:pt x="4429" y="16571"/>
                </a:lnTo>
                <a:lnTo>
                  <a:pt x="4332" y="16814"/>
                </a:lnTo>
                <a:lnTo>
                  <a:pt x="4308" y="16887"/>
                </a:lnTo>
                <a:lnTo>
                  <a:pt x="4308" y="16936"/>
                </a:lnTo>
                <a:lnTo>
                  <a:pt x="4332" y="16984"/>
                </a:lnTo>
                <a:lnTo>
                  <a:pt x="4356" y="17033"/>
                </a:lnTo>
                <a:lnTo>
                  <a:pt x="4454" y="17106"/>
                </a:lnTo>
                <a:lnTo>
                  <a:pt x="4575" y="17130"/>
                </a:lnTo>
                <a:lnTo>
                  <a:pt x="4746" y="17252"/>
                </a:lnTo>
                <a:lnTo>
                  <a:pt x="4940" y="17374"/>
                </a:lnTo>
                <a:lnTo>
                  <a:pt x="5159" y="17447"/>
                </a:lnTo>
                <a:lnTo>
                  <a:pt x="5402" y="17495"/>
                </a:lnTo>
                <a:lnTo>
                  <a:pt x="5865" y="17568"/>
                </a:lnTo>
                <a:lnTo>
                  <a:pt x="6303" y="17617"/>
                </a:lnTo>
                <a:lnTo>
                  <a:pt x="6984" y="17714"/>
                </a:lnTo>
                <a:lnTo>
                  <a:pt x="7665" y="17763"/>
                </a:lnTo>
                <a:lnTo>
                  <a:pt x="8371" y="17787"/>
                </a:lnTo>
                <a:lnTo>
                  <a:pt x="9052" y="17812"/>
                </a:lnTo>
                <a:lnTo>
                  <a:pt x="9685" y="17787"/>
                </a:lnTo>
                <a:lnTo>
                  <a:pt x="10318" y="17739"/>
                </a:lnTo>
                <a:lnTo>
                  <a:pt x="10950" y="17690"/>
                </a:lnTo>
                <a:lnTo>
                  <a:pt x="11559" y="17593"/>
                </a:lnTo>
                <a:lnTo>
                  <a:pt x="11948" y="17520"/>
                </a:lnTo>
                <a:lnTo>
                  <a:pt x="12410" y="17447"/>
                </a:lnTo>
                <a:lnTo>
                  <a:pt x="12654" y="17398"/>
                </a:lnTo>
                <a:lnTo>
                  <a:pt x="12848" y="17301"/>
                </a:lnTo>
                <a:lnTo>
                  <a:pt x="13018" y="17203"/>
                </a:lnTo>
                <a:lnTo>
                  <a:pt x="13091" y="17130"/>
                </a:lnTo>
                <a:lnTo>
                  <a:pt x="13164" y="17057"/>
                </a:lnTo>
                <a:lnTo>
                  <a:pt x="13237" y="16984"/>
                </a:lnTo>
                <a:lnTo>
                  <a:pt x="13286" y="16911"/>
                </a:lnTo>
                <a:lnTo>
                  <a:pt x="13310" y="16814"/>
                </a:lnTo>
                <a:lnTo>
                  <a:pt x="13286" y="16692"/>
                </a:lnTo>
                <a:lnTo>
                  <a:pt x="13140" y="16400"/>
                </a:lnTo>
                <a:lnTo>
                  <a:pt x="12921" y="16157"/>
                </a:lnTo>
                <a:lnTo>
                  <a:pt x="12702" y="15914"/>
                </a:lnTo>
                <a:lnTo>
                  <a:pt x="12435" y="15719"/>
                </a:lnTo>
                <a:lnTo>
                  <a:pt x="12167" y="15549"/>
                </a:lnTo>
                <a:lnTo>
                  <a:pt x="11851" y="15403"/>
                </a:lnTo>
                <a:lnTo>
                  <a:pt x="11559" y="15281"/>
                </a:lnTo>
                <a:lnTo>
                  <a:pt x="11242" y="15184"/>
                </a:lnTo>
                <a:lnTo>
                  <a:pt x="10780" y="15062"/>
                </a:lnTo>
                <a:lnTo>
                  <a:pt x="10439" y="15013"/>
                </a:lnTo>
                <a:lnTo>
                  <a:pt x="10123" y="14965"/>
                </a:lnTo>
                <a:lnTo>
                  <a:pt x="10147" y="14746"/>
                </a:lnTo>
                <a:lnTo>
                  <a:pt x="10123" y="14502"/>
                </a:lnTo>
                <a:lnTo>
                  <a:pt x="10123" y="14259"/>
                </a:lnTo>
                <a:lnTo>
                  <a:pt x="10099" y="14089"/>
                </a:lnTo>
                <a:lnTo>
                  <a:pt x="10123" y="13529"/>
                </a:lnTo>
                <a:lnTo>
                  <a:pt x="10099" y="12945"/>
                </a:lnTo>
                <a:lnTo>
                  <a:pt x="10099" y="12434"/>
                </a:lnTo>
                <a:lnTo>
                  <a:pt x="10074" y="12191"/>
                </a:lnTo>
                <a:lnTo>
                  <a:pt x="10050" y="12069"/>
                </a:lnTo>
                <a:lnTo>
                  <a:pt x="10001" y="11948"/>
                </a:lnTo>
                <a:lnTo>
                  <a:pt x="10391" y="11777"/>
                </a:lnTo>
                <a:lnTo>
                  <a:pt x="10756" y="11583"/>
                </a:lnTo>
                <a:lnTo>
                  <a:pt x="11096" y="11364"/>
                </a:lnTo>
                <a:lnTo>
                  <a:pt x="11413" y="11096"/>
                </a:lnTo>
                <a:lnTo>
                  <a:pt x="11851" y="10707"/>
                </a:lnTo>
                <a:lnTo>
                  <a:pt x="12118" y="10463"/>
                </a:lnTo>
                <a:lnTo>
                  <a:pt x="12240" y="10317"/>
                </a:lnTo>
                <a:lnTo>
                  <a:pt x="12337" y="10196"/>
                </a:lnTo>
                <a:lnTo>
                  <a:pt x="12508" y="10001"/>
                </a:lnTo>
                <a:lnTo>
                  <a:pt x="12897" y="9879"/>
                </a:lnTo>
                <a:lnTo>
                  <a:pt x="13286" y="9782"/>
                </a:lnTo>
                <a:lnTo>
                  <a:pt x="13675" y="9660"/>
                </a:lnTo>
                <a:lnTo>
                  <a:pt x="13870" y="9587"/>
                </a:lnTo>
                <a:lnTo>
                  <a:pt x="14040" y="9490"/>
                </a:lnTo>
                <a:lnTo>
                  <a:pt x="14478" y="9222"/>
                </a:lnTo>
                <a:lnTo>
                  <a:pt x="14916" y="8906"/>
                </a:lnTo>
                <a:lnTo>
                  <a:pt x="15306" y="8565"/>
                </a:lnTo>
                <a:lnTo>
                  <a:pt x="15646" y="8176"/>
                </a:lnTo>
                <a:lnTo>
                  <a:pt x="15963" y="7787"/>
                </a:lnTo>
                <a:lnTo>
                  <a:pt x="16255" y="7397"/>
                </a:lnTo>
                <a:lnTo>
                  <a:pt x="16522" y="6959"/>
                </a:lnTo>
                <a:lnTo>
                  <a:pt x="16766" y="6521"/>
                </a:lnTo>
                <a:lnTo>
                  <a:pt x="16960" y="6083"/>
                </a:lnTo>
                <a:lnTo>
                  <a:pt x="17155" y="5621"/>
                </a:lnTo>
                <a:lnTo>
                  <a:pt x="17301" y="5134"/>
                </a:lnTo>
                <a:lnTo>
                  <a:pt x="17398" y="4648"/>
                </a:lnTo>
                <a:lnTo>
                  <a:pt x="17544" y="3869"/>
                </a:lnTo>
                <a:lnTo>
                  <a:pt x="17593" y="3431"/>
                </a:lnTo>
                <a:lnTo>
                  <a:pt x="17617" y="2993"/>
                </a:lnTo>
                <a:lnTo>
                  <a:pt x="17593" y="2555"/>
                </a:lnTo>
                <a:lnTo>
                  <a:pt x="17569" y="2361"/>
                </a:lnTo>
                <a:lnTo>
                  <a:pt x="17520" y="2142"/>
                </a:lnTo>
                <a:lnTo>
                  <a:pt x="17447" y="1947"/>
                </a:lnTo>
                <a:lnTo>
                  <a:pt x="17374" y="1777"/>
                </a:lnTo>
                <a:lnTo>
                  <a:pt x="17277" y="1606"/>
                </a:lnTo>
                <a:lnTo>
                  <a:pt x="17131" y="1460"/>
                </a:lnTo>
                <a:lnTo>
                  <a:pt x="17009" y="1339"/>
                </a:lnTo>
                <a:lnTo>
                  <a:pt x="16863" y="1241"/>
                </a:lnTo>
                <a:lnTo>
                  <a:pt x="16693" y="1168"/>
                </a:lnTo>
                <a:lnTo>
                  <a:pt x="16547" y="1120"/>
                </a:lnTo>
                <a:lnTo>
                  <a:pt x="16376" y="1095"/>
                </a:lnTo>
                <a:lnTo>
                  <a:pt x="16206" y="1095"/>
                </a:lnTo>
                <a:lnTo>
                  <a:pt x="15841" y="1120"/>
                </a:lnTo>
                <a:lnTo>
                  <a:pt x="15476" y="1168"/>
                </a:lnTo>
                <a:lnTo>
                  <a:pt x="15087" y="1241"/>
                </a:lnTo>
                <a:lnTo>
                  <a:pt x="14868" y="1266"/>
                </a:lnTo>
                <a:lnTo>
                  <a:pt x="14478" y="1266"/>
                </a:lnTo>
                <a:lnTo>
                  <a:pt x="14308" y="1217"/>
                </a:lnTo>
                <a:lnTo>
                  <a:pt x="14332" y="755"/>
                </a:lnTo>
                <a:lnTo>
                  <a:pt x="14357" y="292"/>
                </a:lnTo>
                <a:lnTo>
                  <a:pt x="14357" y="219"/>
                </a:lnTo>
                <a:lnTo>
                  <a:pt x="14332" y="146"/>
                </a:lnTo>
                <a:lnTo>
                  <a:pt x="14259" y="98"/>
                </a:lnTo>
                <a:lnTo>
                  <a:pt x="14186" y="73"/>
                </a:lnTo>
                <a:lnTo>
                  <a:pt x="13894" y="25"/>
                </a:lnTo>
                <a:lnTo>
                  <a:pt x="13578" y="0"/>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sp>
        <p:nvSpPr>
          <p:cNvPr id="7" name="Shape 375"/>
          <p:cNvSpPr/>
          <p:nvPr/>
        </p:nvSpPr>
        <p:spPr>
          <a:xfrm>
            <a:off x="5092647" y="2391746"/>
            <a:ext cx="1945551" cy="1966975"/>
          </a:xfrm>
          <a:custGeom>
            <a:avLst/>
            <a:gdLst/>
            <a:ahLst/>
            <a:cxnLst/>
            <a:rect l="0" t="0" r="0" b="0"/>
            <a:pathLst>
              <a:path w="17618" h="17812" extrusionOk="0">
                <a:moveTo>
                  <a:pt x="8785" y="3553"/>
                </a:moveTo>
                <a:lnTo>
                  <a:pt x="8931" y="3845"/>
                </a:lnTo>
                <a:lnTo>
                  <a:pt x="9052" y="4137"/>
                </a:lnTo>
                <a:lnTo>
                  <a:pt x="9223" y="4453"/>
                </a:lnTo>
                <a:lnTo>
                  <a:pt x="9198" y="4502"/>
                </a:lnTo>
                <a:lnTo>
                  <a:pt x="9198" y="4551"/>
                </a:lnTo>
                <a:lnTo>
                  <a:pt x="9223" y="4599"/>
                </a:lnTo>
                <a:lnTo>
                  <a:pt x="9247" y="4624"/>
                </a:lnTo>
                <a:lnTo>
                  <a:pt x="9393" y="4721"/>
                </a:lnTo>
                <a:lnTo>
                  <a:pt x="9539" y="4794"/>
                </a:lnTo>
                <a:lnTo>
                  <a:pt x="9685" y="4842"/>
                </a:lnTo>
                <a:lnTo>
                  <a:pt x="9855" y="4891"/>
                </a:lnTo>
                <a:lnTo>
                  <a:pt x="10220" y="4940"/>
                </a:lnTo>
                <a:lnTo>
                  <a:pt x="10561" y="4988"/>
                </a:lnTo>
                <a:lnTo>
                  <a:pt x="10366" y="5110"/>
                </a:lnTo>
                <a:lnTo>
                  <a:pt x="10172" y="5256"/>
                </a:lnTo>
                <a:lnTo>
                  <a:pt x="10001" y="5378"/>
                </a:lnTo>
                <a:lnTo>
                  <a:pt x="9831" y="5524"/>
                </a:lnTo>
                <a:lnTo>
                  <a:pt x="9734" y="5548"/>
                </a:lnTo>
                <a:lnTo>
                  <a:pt x="9661" y="5572"/>
                </a:lnTo>
                <a:lnTo>
                  <a:pt x="9612" y="5645"/>
                </a:lnTo>
                <a:lnTo>
                  <a:pt x="9588" y="5743"/>
                </a:lnTo>
                <a:lnTo>
                  <a:pt x="9588" y="5962"/>
                </a:lnTo>
                <a:lnTo>
                  <a:pt x="9636" y="6156"/>
                </a:lnTo>
                <a:lnTo>
                  <a:pt x="9758" y="6570"/>
                </a:lnTo>
                <a:lnTo>
                  <a:pt x="9831" y="6911"/>
                </a:lnTo>
                <a:lnTo>
                  <a:pt x="9831" y="6911"/>
                </a:lnTo>
                <a:lnTo>
                  <a:pt x="9466" y="6740"/>
                </a:lnTo>
                <a:lnTo>
                  <a:pt x="9125" y="6546"/>
                </a:lnTo>
                <a:lnTo>
                  <a:pt x="8979" y="6473"/>
                </a:lnTo>
                <a:lnTo>
                  <a:pt x="8785" y="6400"/>
                </a:lnTo>
                <a:lnTo>
                  <a:pt x="8687" y="6400"/>
                </a:lnTo>
                <a:lnTo>
                  <a:pt x="8614" y="6473"/>
                </a:lnTo>
                <a:lnTo>
                  <a:pt x="8444" y="6497"/>
                </a:lnTo>
                <a:lnTo>
                  <a:pt x="8274" y="6570"/>
                </a:lnTo>
                <a:lnTo>
                  <a:pt x="7957" y="6765"/>
                </a:lnTo>
                <a:lnTo>
                  <a:pt x="7592" y="6984"/>
                </a:lnTo>
                <a:lnTo>
                  <a:pt x="7714" y="6351"/>
                </a:lnTo>
                <a:lnTo>
                  <a:pt x="7787" y="6083"/>
                </a:lnTo>
                <a:lnTo>
                  <a:pt x="7836" y="6083"/>
                </a:lnTo>
                <a:lnTo>
                  <a:pt x="7909" y="6059"/>
                </a:lnTo>
                <a:lnTo>
                  <a:pt x="7957" y="6035"/>
                </a:lnTo>
                <a:lnTo>
                  <a:pt x="8006" y="5986"/>
                </a:lnTo>
                <a:lnTo>
                  <a:pt x="8030" y="5937"/>
                </a:lnTo>
                <a:lnTo>
                  <a:pt x="8030" y="5889"/>
                </a:lnTo>
                <a:lnTo>
                  <a:pt x="8030" y="5816"/>
                </a:lnTo>
                <a:lnTo>
                  <a:pt x="8006" y="5767"/>
                </a:lnTo>
                <a:lnTo>
                  <a:pt x="7860" y="5572"/>
                </a:lnTo>
                <a:lnTo>
                  <a:pt x="7690" y="5426"/>
                </a:lnTo>
                <a:lnTo>
                  <a:pt x="7300" y="5159"/>
                </a:lnTo>
                <a:lnTo>
                  <a:pt x="6960" y="4915"/>
                </a:lnTo>
                <a:lnTo>
                  <a:pt x="7057" y="4915"/>
                </a:lnTo>
                <a:lnTo>
                  <a:pt x="7325" y="4867"/>
                </a:lnTo>
                <a:lnTo>
                  <a:pt x="7592" y="4818"/>
                </a:lnTo>
                <a:lnTo>
                  <a:pt x="7884" y="4745"/>
                </a:lnTo>
                <a:lnTo>
                  <a:pt x="8006" y="4721"/>
                </a:lnTo>
                <a:lnTo>
                  <a:pt x="8128" y="4648"/>
                </a:lnTo>
                <a:lnTo>
                  <a:pt x="8201" y="4599"/>
                </a:lnTo>
                <a:lnTo>
                  <a:pt x="8225" y="4526"/>
                </a:lnTo>
                <a:lnTo>
                  <a:pt x="8298" y="4453"/>
                </a:lnTo>
                <a:lnTo>
                  <a:pt x="8371" y="4380"/>
                </a:lnTo>
                <a:lnTo>
                  <a:pt x="8493" y="4186"/>
                </a:lnTo>
                <a:lnTo>
                  <a:pt x="8663" y="3821"/>
                </a:lnTo>
                <a:lnTo>
                  <a:pt x="8785" y="3553"/>
                </a:lnTo>
                <a:close/>
                <a:moveTo>
                  <a:pt x="8712" y="3042"/>
                </a:moveTo>
                <a:lnTo>
                  <a:pt x="8614" y="3091"/>
                </a:lnTo>
                <a:lnTo>
                  <a:pt x="8541" y="3139"/>
                </a:lnTo>
                <a:lnTo>
                  <a:pt x="8468" y="3237"/>
                </a:lnTo>
                <a:lnTo>
                  <a:pt x="8347" y="3431"/>
                </a:lnTo>
                <a:lnTo>
                  <a:pt x="8274" y="3602"/>
                </a:lnTo>
                <a:lnTo>
                  <a:pt x="8152" y="3821"/>
                </a:lnTo>
                <a:lnTo>
                  <a:pt x="8006" y="4040"/>
                </a:lnTo>
                <a:lnTo>
                  <a:pt x="7909" y="4161"/>
                </a:lnTo>
                <a:lnTo>
                  <a:pt x="7860" y="4234"/>
                </a:lnTo>
                <a:lnTo>
                  <a:pt x="7811" y="4307"/>
                </a:lnTo>
                <a:lnTo>
                  <a:pt x="7617" y="4356"/>
                </a:lnTo>
                <a:lnTo>
                  <a:pt x="7398" y="4405"/>
                </a:lnTo>
                <a:lnTo>
                  <a:pt x="7008" y="4526"/>
                </a:lnTo>
                <a:lnTo>
                  <a:pt x="6643" y="4575"/>
                </a:lnTo>
                <a:lnTo>
                  <a:pt x="6546" y="4599"/>
                </a:lnTo>
                <a:lnTo>
                  <a:pt x="6449" y="4648"/>
                </a:lnTo>
                <a:lnTo>
                  <a:pt x="6400" y="4697"/>
                </a:lnTo>
                <a:lnTo>
                  <a:pt x="6376" y="4745"/>
                </a:lnTo>
                <a:lnTo>
                  <a:pt x="6400" y="4818"/>
                </a:lnTo>
                <a:lnTo>
                  <a:pt x="6449" y="4867"/>
                </a:lnTo>
                <a:lnTo>
                  <a:pt x="6449" y="4940"/>
                </a:lnTo>
                <a:lnTo>
                  <a:pt x="6497" y="5013"/>
                </a:lnTo>
                <a:lnTo>
                  <a:pt x="6619" y="5159"/>
                </a:lnTo>
                <a:lnTo>
                  <a:pt x="6741" y="5280"/>
                </a:lnTo>
                <a:lnTo>
                  <a:pt x="6887" y="5378"/>
                </a:lnTo>
                <a:lnTo>
                  <a:pt x="7495" y="5889"/>
                </a:lnTo>
                <a:lnTo>
                  <a:pt x="7446" y="5962"/>
                </a:lnTo>
                <a:lnTo>
                  <a:pt x="7398" y="6059"/>
                </a:lnTo>
                <a:lnTo>
                  <a:pt x="7325" y="6229"/>
                </a:lnTo>
                <a:lnTo>
                  <a:pt x="7179" y="6765"/>
                </a:lnTo>
                <a:lnTo>
                  <a:pt x="7057" y="7300"/>
                </a:lnTo>
                <a:lnTo>
                  <a:pt x="7057" y="7397"/>
                </a:lnTo>
                <a:lnTo>
                  <a:pt x="7106" y="7470"/>
                </a:lnTo>
                <a:lnTo>
                  <a:pt x="7154" y="7519"/>
                </a:lnTo>
                <a:lnTo>
                  <a:pt x="7203" y="7543"/>
                </a:lnTo>
                <a:lnTo>
                  <a:pt x="7276" y="7568"/>
                </a:lnTo>
                <a:lnTo>
                  <a:pt x="7349" y="7543"/>
                </a:lnTo>
                <a:lnTo>
                  <a:pt x="7422" y="7519"/>
                </a:lnTo>
                <a:lnTo>
                  <a:pt x="7471" y="7446"/>
                </a:lnTo>
                <a:lnTo>
                  <a:pt x="7617" y="7397"/>
                </a:lnTo>
                <a:lnTo>
                  <a:pt x="7763" y="7324"/>
                </a:lnTo>
                <a:lnTo>
                  <a:pt x="8030" y="7178"/>
                </a:lnTo>
                <a:lnTo>
                  <a:pt x="8371" y="7032"/>
                </a:lnTo>
                <a:lnTo>
                  <a:pt x="8541" y="6935"/>
                </a:lnTo>
                <a:lnTo>
                  <a:pt x="8712" y="6838"/>
                </a:lnTo>
                <a:lnTo>
                  <a:pt x="8736" y="6838"/>
                </a:lnTo>
                <a:lnTo>
                  <a:pt x="8833" y="6935"/>
                </a:lnTo>
                <a:lnTo>
                  <a:pt x="8955" y="7008"/>
                </a:lnTo>
                <a:lnTo>
                  <a:pt x="9174" y="7130"/>
                </a:lnTo>
                <a:lnTo>
                  <a:pt x="9369" y="7251"/>
                </a:lnTo>
                <a:lnTo>
                  <a:pt x="9612" y="7373"/>
                </a:lnTo>
                <a:lnTo>
                  <a:pt x="9855" y="7446"/>
                </a:lnTo>
                <a:lnTo>
                  <a:pt x="10074" y="7519"/>
                </a:lnTo>
                <a:lnTo>
                  <a:pt x="10147" y="7495"/>
                </a:lnTo>
                <a:lnTo>
                  <a:pt x="10220" y="7470"/>
                </a:lnTo>
                <a:lnTo>
                  <a:pt x="10269" y="7446"/>
                </a:lnTo>
                <a:lnTo>
                  <a:pt x="10293" y="7373"/>
                </a:lnTo>
                <a:lnTo>
                  <a:pt x="10293" y="7324"/>
                </a:lnTo>
                <a:lnTo>
                  <a:pt x="10293" y="7251"/>
                </a:lnTo>
                <a:lnTo>
                  <a:pt x="10293" y="7178"/>
                </a:lnTo>
                <a:lnTo>
                  <a:pt x="10245" y="7130"/>
                </a:lnTo>
                <a:lnTo>
                  <a:pt x="10269" y="7032"/>
                </a:lnTo>
                <a:lnTo>
                  <a:pt x="10269" y="6935"/>
                </a:lnTo>
                <a:lnTo>
                  <a:pt x="10245" y="6716"/>
                </a:lnTo>
                <a:lnTo>
                  <a:pt x="10196" y="6497"/>
                </a:lnTo>
                <a:lnTo>
                  <a:pt x="10123" y="6278"/>
                </a:lnTo>
                <a:lnTo>
                  <a:pt x="10074" y="6059"/>
                </a:lnTo>
                <a:lnTo>
                  <a:pt x="10050" y="5840"/>
                </a:lnTo>
                <a:lnTo>
                  <a:pt x="10293" y="5694"/>
                </a:lnTo>
                <a:lnTo>
                  <a:pt x="10537" y="5524"/>
                </a:lnTo>
                <a:lnTo>
                  <a:pt x="10683" y="5426"/>
                </a:lnTo>
                <a:lnTo>
                  <a:pt x="10829" y="5305"/>
                </a:lnTo>
                <a:lnTo>
                  <a:pt x="10975" y="5183"/>
                </a:lnTo>
                <a:lnTo>
                  <a:pt x="11096" y="5037"/>
                </a:lnTo>
                <a:lnTo>
                  <a:pt x="11121" y="4940"/>
                </a:lnTo>
                <a:lnTo>
                  <a:pt x="11096" y="4842"/>
                </a:lnTo>
                <a:lnTo>
                  <a:pt x="11121" y="4745"/>
                </a:lnTo>
                <a:lnTo>
                  <a:pt x="11072" y="4648"/>
                </a:lnTo>
                <a:lnTo>
                  <a:pt x="10999" y="4551"/>
                </a:lnTo>
                <a:lnTo>
                  <a:pt x="10950" y="4526"/>
                </a:lnTo>
                <a:lnTo>
                  <a:pt x="10877" y="4526"/>
                </a:lnTo>
                <a:lnTo>
                  <a:pt x="10610" y="4502"/>
                </a:lnTo>
                <a:lnTo>
                  <a:pt x="10318" y="4453"/>
                </a:lnTo>
                <a:lnTo>
                  <a:pt x="10026" y="4429"/>
                </a:lnTo>
                <a:lnTo>
                  <a:pt x="9734" y="4380"/>
                </a:lnTo>
                <a:lnTo>
                  <a:pt x="9709" y="4283"/>
                </a:lnTo>
                <a:lnTo>
                  <a:pt x="9490" y="3942"/>
                </a:lnTo>
                <a:lnTo>
                  <a:pt x="9296" y="3602"/>
                </a:lnTo>
                <a:lnTo>
                  <a:pt x="9150" y="3334"/>
                </a:lnTo>
                <a:lnTo>
                  <a:pt x="9052" y="3212"/>
                </a:lnTo>
                <a:lnTo>
                  <a:pt x="8979" y="3164"/>
                </a:lnTo>
                <a:lnTo>
                  <a:pt x="8906" y="3139"/>
                </a:lnTo>
                <a:lnTo>
                  <a:pt x="8882" y="3139"/>
                </a:lnTo>
                <a:lnTo>
                  <a:pt x="8858" y="3091"/>
                </a:lnTo>
                <a:lnTo>
                  <a:pt x="8785" y="3066"/>
                </a:lnTo>
                <a:lnTo>
                  <a:pt x="8712" y="3042"/>
                </a:lnTo>
                <a:close/>
                <a:moveTo>
                  <a:pt x="14430" y="2507"/>
                </a:moveTo>
                <a:lnTo>
                  <a:pt x="14576" y="2531"/>
                </a:lnTo>
                <a:lnTo>
                  <a:pt x="14868" y="2531"/>
                </a:lnTo>
                <a:lnTo>
                  <a:pt x="15403" y="2580"/>
                </a:lnTo>
                <a:lnTo>
                  <a:pt x="15695" y="2604"/>
                </a:lnTo>
                <a:lnTo>
                  <a:pt x="15987" y="2604"/>
                </a:lnTo>
                <a:lnTo>
                  <a:pt x="15890" y="2945"/>
                </a:lnTo>
                <a:lnTo>
                  <a:pt x="15865" y="3310"/>
                </a:lnTo>
                <a:lnTo>
                  <a:pt x="15817" y="3675"/>
                </a:lnTo>
                <a:lnTo>
                  <a:pt x="15768" y="4015"/>
                </a:lnTo>
                <a:lnTo>
                  <a:pt x="15671" y="4599"/>
                </a:lnTo>
                <a:lnTo>
                  <a:pt x="15500" y="5159"/>
                </a:lnTo>
                <a:lnTo>
                  <a:pt x="15306" y="5718"/>
                </a:lnTo>
                <a:lnTo>
                  <a:pt x="15184" y="5986"/>
                </a:lnTo>
                <a:lnTo>
                  <a:pt x="15062" y="6254"/>
                </a:lnTo>
                <a:lnTo>
                  <a:pt x="14843" y="6594"/>
                </a:lnTo>
                <a:lnTo>
                  <a:pt x="14576" y="6935"/>
                </a:lnTo>
                <a:lnTo>
                  <a:pt x="14308" y="7227"/>
                </a:lnTo>
                <a:lnTo>
                  <a:pt x="14040" y="7543"/>
                </a:lnTo>
                <a:lnTo>
                  <a:pt x="13700" y="7860"/>
                </a:lnTo>
                <a:lnTo>
                  <a:pt x="13335" y="8127"/>
                </a:lnTo>
                <a:lnTo>
                  <a:pt x="13286" y="8152"/>
                </a:lnTo>
                <a:lnTo>
                  <a:pt x="13408" y="7641"/>
                </a:lnTo>
                <a:lnTo>
                  <a:pt x="13529" y="7251"/>
                </a:lnTo>
                <a:lnTo>
                  <a:pt x="13602" y="6862"/>
                </a:lnTo>
                <a:lnTo>
                  <a:pt x="13724" y="6059"/>
                </a:lnTo>
                <a:lnTo>
                  <a:pt x="13748" y="5937"/>
                </a:lnTo>
                <a:lnTo>
                  <a:pt x="13992" y="4624"/>
                </a:lnTo>
                <a:lnTo>
                  <a:pt x="14089" y="4088"/>
                </a:lnTo>
                <a:lnTo>
                  <a:pt x="14186" y="3553"/>
                </a:lnTo>
                <a:lnTo>
                  <a:pt x="14259" y="3018"/>
                </a:lnTo>
                <a:lnTo>
                  <a:pt x="14284" y="2507"/>
                </a:lnTo>
                <a:close/>
                <a:moveTo>
                  <a:pt x="2118" y="2482"/>
                </a:moveTo>
                <a:lnTo>
                  <a:pt x="2677" y="2507"/>
                </a:lnTo>
                <a:lnTo>
                  <a:pt x="3261" y="2555"/>
                </a:lnTo>
                <a:lnTo>
                  <a:pt x="3213" y="2750"/>
                </a:lnTo>
                <a:lnTo>
                  <a:pt x="3213" y="2945"/>
                </a:lnTo>
                <a:lnTo>
                  <a:pt x="3237" y="3310"/>
                </a:lnTo>
                <a:lnTo>
                  <a:pt x="3286" y="3699"/>
                </a:lnTo>
                <a:lnTo>
                  <a:pt x="3334" y="4064"/>
                </a:lnTo>
                <a:lnTo>
                  <a:pt x="3456" y="4842"/>
                </a:lnTo>
                <a:lnTo>
                  <a:pt x="3529" y="5305"/>
                </a:lnTo>
                <a:lnTo>
                  <a:pt x="3602" y="5791"/>
                </a:lnTo>
                <a:lnTo>
                  <a:pt x="3699" y="6254"/>
                </a:lnTo>
                <a:lnTo>
                  <a:pt x="3845" y="6716"/>
                </a:lnTo>
                <a:lnTo>
                  <a:pt x="3991" y="7154"/>
                </a:lnTo>
                <a:lnTo>
                  <a:pt x="4162" y="7592"/>
                </a:lnTo>
                <a:lnTo>
                  <a:pt x="4381" y="8030"/>
                </a:lnTo>
                <a:lnTo>
                  <a:pt x="4600" y="8444"/>
                </a:lnTo>
                <a:lnTo>
                  <a:pt x="4381" y="8346"/>
                </a:lnTo>
                <a:lnTo>
                  <a:pt x="4162" y="8225"/>
                </a:lnTo>
                <a:lnTo>
                  <a:pt x="3967" y="8103"/>
                </a:lnTo>
                <a:lnTo>
                  <a:pt x="3772" y="7933"/>
                </a:lnTo>
                <a:lnTo>
                  <a:pt x="3602" y="7762"/>
                </a:lnTo>
                <a:lnTo>
                  <a:pt x="3407" y="7568"/>
                </a:lnTo>
                <a:lnTo>
                  <a:pt x="3091" y="7130"/>
                </a:lnTo>
                <a:lnTo>
                  <a:pt x="2823" y="6692"/>
                </a:lnTo>
                <a:lnTo>
                  <a:pt x="2580" y="6229"/>
                </a:lnTo>
                <a:lnTo>
                  <a:pt x="2385" y="5767"/>
                </a:lnTo>
                <a:lnTo>
                  <a:pt x="2191" y="5305"/>
                </a:lnTo>
                <a:lnTo>
                  <a:pt x="1947" y="4624"/>
                </a:lnTo>
                <a:lnTo>
                  <a:pt x="1728" y="3918"/>
                </a:lnTo>
                <a:lnTo>
                  <a:pt x="1607" y="3480"/>
                </a:lnTo>
                <a:lnTo>
                  <a:pt x="1534" y="3042"/>
                </a:lnTo>
                <a:lnTo>
                  <a:pt x="1534" y="2920"/>
                </a:lnTo>
                <a:lnTo>
                  <a:pt x="1534" y="2799"/>
                </a:lnTo>
                <a:lnTo>
                  <a:pt x="1558" y="2677"/>
                </a:lnTo>
                <a:lnTo>
                  <a:pt x="1534" y="2555"/>
                </a:lnTo>
                <a:lnTo>
                  <a:pt x="1850" y="2507"/>
                </a:lnTo>
                <a:lnTo>
                  <a:pt x="2118" y="2482"/>
                </a:lnTo>
                <a:close/>
                <a:moveTo>
                  <a:pt x="1850" y="1996"/>
                </a:moveTo>
                <a:lnTo>
                  <a:pt x="1558" y="2044"/>
                </a:lnTo>
                <a:lnTo>
                  <a:pt x="1412" y="2069"/>
                </a:lnTo>
                <a:lnTo>
                  <a:pt x="1290" y="2142"/>
                </a:lnTo>
                <a:lnTo>
                  <a:pt x="1193" y="2215"/>
                </a:lnTo>
                <a:lnTo>
                  <a:pt x="1120" y="2336"/>
                </a:lnTo>
                <a:lnTo>
                  <a:pt x="1120" y="2409"/>
                </a:lnTo>
                <a:lnTo>
                  <a:pt x="1169" y="2482"/>
                </a:lnTo>
                <a:lnTo>
                  <a:pt x="1096" y="2604"/>
                </a:lnTo>
                <a:lnTo>
                  <a:pt x="1047" y="2750"/>
                </a:lnTo>
                <a:lnTo>
                  <a:pt x="1023" y="2945"/>
                </a:lnTo>
                <a:lnTo>
                  <a:pt x="1023" y="3139"/>
                </a:lnTo>
                <a:lnTo>
                  <a:pt x="1047" y="3358"/>
                </a:lnTo>
                <a:lnTo>
                  <a:pt x="1071" y="3577"/>
                </a:lnTo>
                <a:lnTo>
                  <a:pt x="1193" y="4064"/>
                </a:lnTo>
                <a:lnTo>
                  <a:pt x="1363" y="4551"/>
                </a:lnTo>
                <a:lnTo>
                  <a:pt x="1509" y="4988"/>
                </a:lnTo>
                <a:lnTo>
                  <a:pt x="1753" y="5597"/>
                </a:lnTo>
                <a:lnTo>
                  <a:pt x="1972" y="6132"/>
                </a:lnTo>
                <a:lnTo>
                  <a:pt x="2215" y="6692"/>
                </a:lnTo>
                <a:lnTo>
                  <a:pt x="2531" y="7227"/>
                </a:lnTo>
                <a:lnTo>
                  <a:pt x="2726" y="7495"/>
                </a:lnTo>
                <a:lnTo>
                  <a:pt x="2896" y="7762"/>
                </a:lnTo>
                <a:lnTo>
                  <a:pt x="3115" y="7981"/>
                </a:lnTo>
                <a:lnTo>
                  <a:pt x="3334" y="8200"/>
                </a:lnTo>
                <a:lnTo>
                  <a:pt x="3553" y="8395"/>
                </a:lnTo>
                <a:lnTo>
                  <a:pt x="3797" y="8565"/>
                </a:lnTo>
                <a:lnTo>
                  <a:pt x="4064" y="8711"/>
                </a:lnTo>
                <a:lnTo>
                  <a:pt x="4332" y="8833"/>
                </a:lnTo>
                <a:lnTo>
                  <a:pt x="4624" y="8882"/>
                </a:lnTo>
                <a:lnTo>
                  <a:pt x="4916" y="8930"/>
                </a:lnTo>
                <a:lnTo>
                  <a:pt x="4964" y="8906"/>
                </a:lnTo>
                <a:lnTo>
                  <a:pt x="5013" y="8906"/>
                </a:lnTo>
                <a:lnTo>
                  <a:pt x="5062" y="8833"/>
                </a:lnTo>
                <a:lnTo>
                  <a:pt x="5110" y="8736"/>
                </a:lnTo>
                <a:lnTo>
                  <a:pt x="5086" y="8663"/>
                </a:lnTo>
                <a:lnTo>
                  <a:pt x="5110" y="8590"/>
                </a:lnTo>
                <a:lnTo>
                  <a:pt x="5135" y="8492"/>
                </a:lnTo>
                <a:lnTo>
                  <a:pt x="5110" y="8322"/>
                </a:lnTo>
                <a:lnTo>
                  <a:pt x="5037" y="8152"/>
                </a:lnTo>
                <a:lnTo>
                  <a:pt x="4940" y="7957"/>
                </a:lnTo>
                <a:lnTo>
                  <a:pt x="4721" y="7568"/>
                </a:lnTo>
                <a:lnTo>
                  <a:pt x="4527" y="7276"/>
                </a:lnTo>
                <a:lnTo>
                  <a:pt x="4405" y="7032"/>
                </a:lnTo>
                <a:lnTo>
                  <a:pt x="4283" y="6740"/>
                </a:lnTo>
                <a:lnTo>
                  <a:pt x="4186" y="6448"/>
                </a:lnTo>
                <a:lnTo>
                  <a:pt x="4113" y="6156"/>
                </a:lnTo>
                <a:lnTo>
                  <a:pt x="4040" y="5864"/>
                </a:lnTo>
                <a:lnTo>
                  <a:pt x="3991" y="5572"/>
                </a:lnTo>
                <a:lnTo>
                  <a:pt x="3918" y="4964"/>
                </a:lnTo>
                <a:lnTo>
                  <a:pt x="3894" y="4672"/>
                </a:lnTo>
                <a:lnTo>
                  <a:pt x="3845" y="4380"/>
                </a:lnTo>
                <a:lnTo>
                  <a:pt x="3724" y="3796"/>
                </a:lnTo>
                <a:lnTo>
                  <a:pt x="3651" y="3480"/>
                </a:lnTo>
                <a:lnTo>
                  <a:pt x="3626" y="3188"/>
                </a:lnTo>
                <a:lnTo>
                  <a:pt x="3602" y="2896"/>
                </a:lnTo>
                <a:lnTo>
                  <a:pt x="3602" y="2580"/>
                </a:lnTo>
                <a:lnTo>
                  <a:pt x="3699" y="2555"/>
                </a:lnTo>
                <a:lnTo>
                  <a:pt x="3748" y="2507"/>
                </a:lnTo>
                <a:lnTo>
                  <a:pt x="3797" y="2409"/>
                </a:lnTo>
                <a:lnTo>
                  <a:pt x="3821" y="2336"/>
                </a:lnTo>
                <a:lnTo>
                  <a:pt x="3821" y="2263"/>
                </a:lnTo>
                <a:lnTo>
                  <a:pt x="3797" y="2190"/>
                </a:lnTo>
                <a:lnTo>
                  <a:pt x="3724" y="2117"/>
                </a:lnTo>
                <a:lnTo>
                  <a:pt x="3651" y="2093"/>
                </a:lnTo>
                <a:lnTo>
                  <a:pt x="2872" y="2020"/>
                </a:lnTo>
                <a:lnTo>
                  <a:pt x="2507" y="1996"/>
                </a:lnTo>
                <a:close/>
                <a:moveTo>
                  <a:pt x="16425" y="1558"/>
                </a:moveTo>
                <a:lnTo>
                  <a:pt x="16522" y="1582"/>
                </a:lnTo>
                <a:lnTo>
                  <a:pt x="16717" y="1679"/>
                </a:lnTo>
                <a:lnTo>
                  <a:pt x="16839" y="1801"/>
                </a:lnTo>
                <a:lnTo>
                  <a:pt x="16960" y="1971"/>
                </a:lnTo>
                <a:lnTo>
                  <a:pt x="17033" y="2166"/>
                </a:lnTo>
                <a:lnTo>
                  <a:pt x="17106" y="2385"/>
                </a:lnTo>
                <a:lnTo>
                  <a:pt x="17131" y="2628"/>
                </a:lnTo>
                <a:lnTo>
                  <a:pt x="17155" y="2872"/>
                </a:lnTo>
                <a:lnTo>
                  <a:pt x="17131" y="3407"/>
                </a:lnTo>
                <a:lnTo>
                  <a:pt x="17058" y="3918"/>
                </a:lnTo>
                <a:lnTo>
                  <a:pt x="16985" y="4356"/>
                </a:lnTo>
                <a:lnTo>
                  <a:pt x="16936" y="4672"/>
                </a:lnTo>
                <a:lnTo>
                  <a:pt x="16814" y="5134"/>
                </a:lnTo>
                <a:lnTo>
                  <a:pt x="16668" y="5572"/>
                </a:lnTo>
                <a:lnTo>
                  <a:pt x="16498" y="6010"/>
                </a:lnTo>
                <a:lnTo>
                  <a:pt x="16279" y="6424"/>
                </a:lnTo>
                <a:lnTo>
                  <a:pt x="16060" y="6838"/>
                </a:lnTo>
                <a:lnTo>
                  <a:pt x="15792" y="7227"/>
                </a:lnTo>
                <a:lnTo>
                  <a:pt x="15525" y="7592"/>
                </a:lnTo>
                <a:lnTo>
                  <a:pt x="15233" y="7957"/>
                </a:lnTo>
                <a:lnTo>
                  <a:pt x="15062" y="8127"/>
                </a:lnTo>
                <a:lnTo>
                  <a:pt x="14892" y="8298"/>
                </a:lnTo>
                <a:lnTo>
                  <a:pt x="14503" y="8614"/>
                </a:lnTo>
                <a:lnTo>
                  <a:pt x="14089" y="8906"/>
                </a:lnTo>
                <a:lnTo>
                  <a:pt x="13675" y="9149"/>
                </a:lnTo>
                <a:lnTo>
                  <a:pt x="13456" y="9247"/>
                </a:lnTo>
                <a:lnTo>
                  <a:pt x="13262" y="9320"/>
                </a:lnTo>
                <a:lnTo>
                  <a:pt x="12824" y="9441"/>
                </a:lnTo>
                <a:lnTo>
                  <a:pt x="12970" y="9076"/>
                </a:lnTo>
                <a:lnTo>
                  <a:pt x="13091" y="8760"/>
                </a:lnTo>
                <a:lnTo>
                  <a:pt x="13237" y="8711"/>
                </a:lnTo>
                <a:lnTo>
                  <a:pt x="13359" y="8663"/>
                </a:lnTo>
                <a:lnTo>
                  <a:pt x="13627" y="8492"/>
                </a:lnTo>
                <a:lnTo>
                  <a:pt x="13870" y="8298"/>
                </a:lnTo>
                <a:lnTo>
                  <a:pt x="14089" y="8127"/>
                </a:lnTo>
                <a:lnTo>
                  <a:pt x="14430" y="7787"/>
                </a:lnTo>
                <a:lnTo>
                  <a:pt x="14746" y="7446"/>
                </a:lnTo>
                <a:lnTo>
                  <a:pt x="15062" y="7057"/>
                </a:lnTo>
                <a:lnTo>
                  <a:pt x="15330" y="6667"/>
                </a:lnTo>
                <a:lnTo>
                  <a:pt x="15500" y="6424"/>
                </a:lnTo>
                <a:lnTo>
                  <a:pt x="15622" y="6156"/>
                </a:lnTo>
                <a:lnTo>
                  <a:pt x="15744" y="5889"/>
                </a:lnTo>
                <a:lnTo>
                  <a:pt x="15841" y="5597"/>
                </a:lnTo>
                <a:lnTo>
                  <a:pt x="16011" y="5013"/>
                </a:lnTo>
                <a:lnTo>
                  <a:pt x="16133" y="4429"/>
                </a:lnTo>
                <a:lnTo>
                  <a:pt x="16255" y="3894"/>
                </a:lnTo>
                <a:lnTo>
                  <a:pt x="16328" y="3334"/>
                </a:lnTo>
                <a:lnTo>
                  <a:pt x="16401" y="2896"/>
                </a:lnTo>
                <a:lnTo>
                  <a:pt x="16425" y="2677"/>
                </a:lnTo>
                <a:lnTo>
                  <a:pt x="16425" y="2580"/>
                </a:lnTo>
                <a:lnTo>
                  <a:pt x="16425" y="2482"/>
                </a:lnTo>
                <a:lnTo>
                  <a:pt x="16449" y="2409"/>
                </a:lnTo>
                <a:lnTo>
                  <a:pt x="16449" y="2336"/>
                </a:lnTo>
                <a:lnTo>
                  <a:pt x="16425" y="2288"/>
                </a:lnTo>
                <a:lnTo>
                  <a:pt x="16376" y="2215"/>
                </a:lnTo>
                <a:lnTo>
                  <a:pt x="16230" y="2166"/>
                </a:lnTo>
                <a:lnTo>
                  <a:pt x="16060" y="2117"/>
                </a:lnTo>
                <a:lnTo>
                  <a:pt x="15890" y="2093"/>
                </a:lnTo>
                <a:lnTo>
                  <a:pt x="15719" y="2069"/>
                </a:lnTo>
                <a:lnTo>
                  <a:pt x="14624" y="2069"/>
                </a:lnTo>
                <a:lnTo>
                  <a:pt x="14430" y="2093"/>
                </a:lnTo>
                <a:lnTo>
                  <a:pt x="14259" y="2142"/>
                </a:lnTo>
                <a:lnTo>
                  <a:pt x="14235" y="1606"/>
                </a:lnTo>
                <a:lnTo>
                  <a:pt x="14478" y="1679"/>
                </a:lnTo>
                <a:lnTo>
                  <a:pt x="14746" y="1704"/>
                </a:lnTo>
                <a:lnTo>
                  <a:pt x="15014" y="1679"/>
                </a:lnTo>
                <a:lnTo>
                  <a:pt x="15281" y="1655"/>
                </a:lnTo>
                <a:lnTo>
                  <a:pt x="15817" y="1582"/>
                </a:lnTo>
                <a:lnTo>
                  <a:pt x="16060" y="1558"/>
                </a:lnTo>
                <a:close/>
                <a:moveTo>
                  <a:pt x="12556" y="463"/>
                </a:moveTo>
                <a:lnTo>
                  <a:pt x="12337" y="536"/>
                </a:lnTo>
                <a:lnTo>
                  <a:pt x="12118" y="633"/>
                </a:lnTo>
                <a:lnTo>
                  <a:pt x="11948" y="755"/>
                </a:lnTo>
                <a:lnTo>
                  <a:pt x="11875" y="828"/>
                </a:lnTo>
                <a:lnTo>
                  <a:pt x="11826" y="925"/>
                </a:lnTo>
                <a:lnTo>
                  <a:pt x="11826" y="949"/>
                </a:lnTo>
                <a:lnTo>
                  <a:pt x="11851" y="974"/>
                </a:lnTo>
                <a:lnTo>
                  <a:pt x="12921" y="682"/>
                </a:lnTo>
                <a:lnTo>
                  <a:pt x="13505" y="560"/>
                </a:lnTo>
                <a:lnTo>
                  <a:pt x="13700" y="536"/>
                </a:lnTo>
                <a:lnTo>
                  <a:pt x="13797" y="536"/>
                </a:lnTo>
                <a:lnTo>
                  <a:pt x="13894" y="511"/>
                </a:lnTo>
                <a:lnTo>
                  <a:pt x="13894" y="511"/>
                </a:lnTo>
                <a:lnTo>
                  <a:pt x="13870" y="682"/>
                </a:lnTo>
                <a:lnTo>
                  <a:pt x="13748" y="730"/>
                </a:lnTo>
                <a:lnTo>
                  <a:pt x="13627" y="779"/>
                </a:lnTo>
                <a:lnTo>
                  <a:pt x="13383" y="876"/>
                </a:lnTo>
                <a:lnTo>
                  <a:pt x="13018" y="1022"/>
                </a:lnTo>
                <a:lnTo>
                  <a:pt x="12654" y="1144"/>
                </a:lnTo>
                <a:lnTo>
                  <a:pt x="12289" y="1266"/>
                </a:lnTo>
                <a:lnTo>
                  <a:pt x="11948" y="1412"/>
                </a:lnTo>
                <a:lnTo>
                  <a:pt x="11924" y="1436"/>
                </a:lnTo>
                <a:lnTo>
                  <a:pt x="11924" y="1460"/>
                </a:lnTo>
                <a:lnTo>
                  <a:pt x="11924" y="1485"/>
                </a:lnTo>
                <a:lnTo>
                  <a:pt x="12337" y="1485"/>
                </a:lnTo>
                <a:lnTo>
                  <a:pt x="12751" y="1412"/>
                </a:lnTo>
                <a:lnTo>
                  <a:pt x="13140" y="1314"/>
                </a:lnTo>
                <a:lnTo>
                  <a:pt x="13505" y="1193"/>
                </a:lnTo>
                <a:lnTo>
                  <a:pt x="13651" y="1120"/>
                </a:lnTo>
                <a:lnTo>
                  <a:pt x="13870" y="1047"/>
                </a:lnTo>
                <a:lnTo>
                  <a:pt x="13870" y="1047"/>
                </a:lnTo>
                <a:lnTo>
                  <a:pt x="13821" y="1290"/>
                </a:lnTo>
                <a:lnTo>
                  <a:pt x="13821" y="1339"/>
                </a:lnTo>
                <a:lnTo>
                  <a:pt x="13529" y="1387"/>
                </a:lnTo>
                <a:lnTo>
                  <a:pt x="13262" y="1460"/>
                </a:lnTo>
                <a:lnTo>
                  <a:pt x="12970" y="1558"/>
                </a:lnTo>
                <a:lnTo>
                  <a:pt x="12702" y="1631"/>
                </a:lnTo>
                <a:lnTo>
                  <a:pt x="12508" y="1679"/>
                </a:lnTo>
                <a:lnTo>
                  <a:pt x="12264" y="1728"/>
                </a:lnTo>
                <a:lnTo>
                  <a:pt x="12143" y="1777"/>
                </a:lnTo>
                <a:lnTo>
                  <a:pt x="12045" y="1825"/>
                </a:lnTo>
                <a:lnTo>
                  <a:pt x="11972" y="1898"/>
                </a:lnTo>
                <a:lnTo>
                  <a:pt x="11924" y="1971"/>
                </a:lnTo>
                <a:lnTo>
                  <a:pt x="11948" y="1996"/>
                </a:lnTo>
                <a:lnTo>
                  <a:pt x="12021" y="2069"/>
                </a:lnTo>
                <a:lnTo>
                  <a:pt x="12118" y="2093"/>
                </a:lnTo>
                <a:lnTo>
                  <a:pt x="12240" y="2093"/>
                </a:lnTo>
                <a:lnTo>
                  <a:pt x="12362" y="2069"/>
                </a:lnTo>
                <a:lnTo>
                  <a:pt x="12605" y="2020"/>
                </a:lnTo>
                <a:lnTo>
                  <a:pt x="12800" y="1971"/>
                </a:lnTo>
                <a:lnTo>
                  <a:pt x="13335" y="1874"/>
                </a:lnTo>
                <a:lnTo>
                  <a:pt x="13602" y="1801"/>
                </a:lnTo>
                <a:lnTo>
                  <a:pt x="13870" y="1704"/>
                </a:lnTo>
                <a:lnTo>
                  <a:pt x="13821" y="2020"/>
                </a:lnTo>
                <a:lnTo>
                  <a:pt x="13773" y="1996"/>
                </a:lnTo>
                <a:lnTo>
                  <a:pt x="13748" y="1971"/>
                </a:lnTo>
                <a:lnTo>
                  <a:pt x="13529" y="1971"/>
                </a:lnTo>
                <a:lnTo>
                  <a:pt x="13310" y="2069"/>
                </a:lnTo>
                <a:lnTo>
                  <a:pt x="12921" y="2263"/>
                </a:lnTo>
                <a:lnTo>
                  <a:pt x="12508" y="2458"/>
                </a:lnTo>
                <a:lnTo>
                  <a:pt x="12313" y="2604"/>
                </a:lnTo>
                <a:lnTo>
                  <a:pt x="12216" y="2677"/>
                </a:lnTo>
                <a:lnTo>
                  <a:pt x="12143" y="2750"/>
                </a:lnTo>
                <a:lnTo>
                  <a:pt x="12143" y="2774"/>
                </a:lnTo>
                <a:lnTo>
                  <a:pt x="12362" y="2774"/>
                </a:lnTo>
                <a:lnTo>
                  <a:pt x="12581" y="2701"/>
                </a:lnTo>
                <a:lnTo>
                  <a:pt x="12970" y="2555"/>
                </a:lnTo>
                <a:lnTo>
                  <a:pt x="13408" y="2409"/>
                </a:lnTo>
                <a:lnTo>
                  <a:pt x="13627" y="2312"/>
                </a:lnTo>
                <a:lnTo>
                  <a:pt x="13797" y="2215"/>
                </a:lnTo>
                <a:lnTo>
                  <a:pt x="13797" y="2458"/>
                </a:lnTo>
                <a:lnTo>
                  <a:pt x="13602" y="2531"/>
                </a:lnTo>
                <a:lnTo>
                  <a:pt x="13432" y="2604"/>
                </a:lnTo>
                <a:lnTo>
                  <a:pt x="13091" y="2774"/>
                </a:lnTo>
                <a:lnTo>
                  <a:pt x="12581" y="3018"/>
                </a:lnTo>
                <a:lnTo>
                  <a:pt x="12313" y="3164"/>
                </a:lnTo>
                <a:lnTo>
                  <a:pt x="12094" y="3358"/>
                </a:lnTo>
                <a:lnTo>
                  <a:pt x="12118" y="3383"/>
                </a:lnTo>
                <a:lnTo>
                  <a:pt x="12240" y="3383"/>
                </a:lnTo>
                <a:lnTo>
                  <a:pt x="12386" y="3358"/>
                </a:lnTo>
                <a:lnTo>
                  <a:pt x="12678" y="3261"/>
                </a:lnTo>
                <a:lnTo>
                  <a:pt x="13213" y="3042"/>
                </a:lnTo>
                <a:lnTo>
                  <a:pt x="13481" y="2945"/>
                </a:lnTo>
                <a:lnTo>
                  <a:pt x="13627" y="2896"/>
                </a:lnTo>
                <a:lnTo>
                  <a:pt x="13773" y="2823"/>
                </a:lnTo>
                <a:lnTo>
                  <a:pt x="13773" y="3164"/>
                </a:lnTo>
                <a:lnTo>
                  <a:pt x="13748" y="3285"/>
                </a:lnTo>
                <a:lnTo>
                  <a:pt x="13602" y="3285"/>
                </a:lnTo>
                <a:lnTo>
                  <a:pt x="13432" y="3358"/>
                </a:lnTo>
                <a:lnTo>
                  <a:pt x="13140" y="3529"/>
                </a:lnTo>
                <a:lnTo>
                  <a:pt x="12727" y="3748"/>
                </a:lnTo>
                <a:lnTo>
                  <a:pt x="12508" y="3894"/>
                </a:lnTo>
                <a:lnTo>
                  <a:pt x="12337" y="4040"/>
                </a:lnTo>
                <a:lnTo>
                  <a:pt x="12313" y="4064"/>
                </a:lnTo>
                <a:lnTo>
                  <a:pt x="12362" y="4064"/>
                </a:lnTo>
                <a:lnTo>
                  <a:pt x="12556" y="4015"/>
                </a:lnTo>
                <a:lnTo>
                  <a:pt x="12775" y="3942"/>
                </a:lnTo>
                <a:lnTo>
                  <a:pt x="13164" y="3748"/>
                </a:lnTo>
                <a:lnTo>
                  <a:pt x="13456" y="3650"/>
                </a:lnTo>
                <a:lnTo>
                  <a:pt x="13602" y="3577"/>
                </a:lnTo>
                <a:lnTo>
                  <a:pt x="13748" y="3480"/>
                </a:lnTo>
                <a:lnTo>
                  <a:pt x="13700" y="3796"/>
                </a:lnTo>
                <a:lnTo>
                  <a:pt x="13627" y="3772"/>
                </a:lnTo>
                <a:lnTo>
                  <a:pt x="13554" y="3796"/>
                </a:lnTo>
                <a:lnTo>
                  <a:pt x="13189" y="3967"/>
                </a:lnTo>
                <a:lnTo>
                  <a:pt x="12824" y="4137"/>
                </a:lnTo>
                <a:lnTo>
                  <a:pt x="12459" y="4332"/>
                </a:lnTo>
                <a:lnTo>
                  <a:pt x="12289" y="4453"/>
                </a:lnTo>
                <a:lnTo>
                  <a:pt x="12143" y="4575"/>
                </a:lnTo>
                <a:lnTo>
                  <a:pt x="12118" y="4624"/>
                </a:lnTo>
                <a:lnTo>
                  <a:pt x="12143" y="4648"/>
                </a:lnTo>
                <a:lnTo>
                  <a:pt x="12337" y="4672"/>
                </a:lnTo>
                <a:lnTo>
                  <a:pt x="12532" y="4648"/>
                </a:lnTo>
                <a:lnTo>
                  <a:pt x="12727" y="4599"/>
                </a:lnTo>
                <a:lnTo>
                  <a:pt x="12921" y="4502"/>
                </a:lnTo>
                <a:lnTo>
                  <a:pt x="13310" y="4307"/>
                </a:lnTo>
                <a:lnTo>
                  <a:pt x="13481" y="4210"/>
                </a:lnTo>
                <a:lnTo>
                  <a:pt x="13651" y="4137"/>
                </a:lnTo>
                <a:lnTo>
                  <a:pt x="13578" y="4502"/>
                </a:lnTo>
                <a:lnTo>
                  <a:pt x="13456" y="4526"/>
                </a:lnTo>
                <a:lnTo>
                  <a:pt x="13310" y="4551"/>
                </a:lnTo>
                <a:lnTo>
                  <a:pt x="13067" y="4672"/>
                </a:lnTo>
                <a:lnTo>
                  <a:pt x="12605" y="4915"/>
                </a:lnTo>
                <a:lnTo>
                  <a:pt x="12337" y="5013"/>
                </a:lnTo>
                <a:lnTo>
                  <a:pt x="12216" y="5086"/>
                </a:lnTo>
                <a:lnTo>
                  <a:pt x="12118" y="5159"/>
                </a:lnTo>
                <a:lnTo>
                  <a:pt x="12094" y="5207"/>
                </a:lnTo>
                <a:lnTo>
                  <a:pt x="12118" y="5256"/>
                </a:lnTo>
                <a:lnTo>
                  <a:pt x="12216" y="5305"/>
                </a:lnTo>
                <a:lnTo>
                  <a:pt x="12313" y="5353"/>
                </a:lnTo>
                <a:lnTo>
                  <a:pt x="12508" y="5353"/>
                </a:lnTo>
                <a:lnTo>
                  <a:pt x="12727" y="5280"/>
                </a:lnTo>
                <a:lnTo>
                  <a:pt x="12921" y="5207"/>
                </a:lnTo>
                <a:lnTo>
                  <a:pt x="13383" y="5013"/>
                </a:lnTo>
                <a:lnTo>
                  <a:pt x="13481" y="4964"/>
                </a:lnTo>
                <a:lnTo>
                  <a:pt x="13432" y="5280"/>
                </a:lnTo>
                <a:lnTo>
                  <a:pt x="13286" y="5305"/>
                </a:lnTo>
                <a:lnTo>
                  <a:pt x="13140" y="5353"/>
                </a:lnTo>
                <a:lnTo>
                  <a:pt x="12872" y="5499"/>
                </a:lnTo>
                <a:lnTo>
                  <a:pt x="12435" y="5645"/>
                </a:lnTo>
                <a:lnTo>
                  <a:pt x="12240" y="5743"/>
                </a:lnTo>
                <a:lnTo>
                  <a:pt x="12021" y="5840"/>
                </a:lnTo>
                <a:lnTo>
                  <a:pt x="12021" y="5864"/>
                </a:lnTo>
                <a:lnTo>
                  <a:pt x="12045" y="5889"/>
                </a:lnTo>
                <a:lnTo>
                  <a:pt x="12216" y="5913"/>
                </a:lnTo>
                <a:lnTo>
                  <a:pt x="12410" y="5889"/>
                </a:lnTo>
                <a:lnTo>
                  <a:pt x="12605" y="5840"/>
                </a:lnTo>
                <a:lnTo>
                  <a:pt x="12775" y="5791"/>
                </a:lnTo>
                <a:lnTo>
                  <a:pt x="13067" y="5694"/>
                </a:lnTo>
                <a:lnTo>
                  <a:pt x="13359" y="5572"/>
                </a:lnTo>
                <a:lnTo>
                  <a:pt x="13335" y="5694"/>
                </a:lnTo>
                <a:lnTo>
                  <a:pt x="13310" y="5913"/>
                </a:lnTo>
                <a:lnTo>
                  <a:pt x="13116" y="5937"/>
                </a:lnTo>
                <a:lnTo>
                  <a:pt x="12945" y="5986"/>
                </a:lnTo>
                <a:lnTo>
                  <a:pt x="12605" y="6108"/>
                </a:lnTo>
                <a:lnTo>
                  <a:pt x="12191" y="6254"/>
                </a:lnTo>
                <a:lnTo>
                  <a:pt x="11997" y="6351"/>
                </a:lnTo>
                <a:lnTo>
                  <a:pt x="11826" y="6473"/>
                </a:lnTo>
                <a:lnTo>
                  <a:pt x="11826" y="6497"/>
                </a:lnTo>
                <a:lnTo>
                  <a:pt x="11826" y="6521"/>
                </a:lnTo>
                <a:lnTo>
                  <a:pt x="12021" y="6497"/>
                </a:lnTo>
                <a:lnTo>
                  <a:pt x="12216" y="6448"/>
                </a:lnTo>
                <a:lnTo>
                  <a:pt x="12581" y="6327"/>
                </a:lnTo>
                <a:lnTo>
                  <a:pt x="12921" y="6229"/>
                </a:lnTo>
                <a:lnTo>
                  <a:pt x="13262" y="6132"/>
                </a:lnTo>
                <a:lnTo>
                  <a:pt x="13262" y="6132"/>
                </a:lnTo>
                <a:lnTo>
                  <a:pt x="13213" y="6327"/>
                </a:lnTo>
                <a:lnTo>
                  <a:pt x="13140" y="6351"/>
                </a:lnTo>
                <a:lnTo>
                  <a:pt x="12800" y="6546"/>
                </a:lnTo>
                <a:lnTo>
                  <a:pt x="12459" y="6740"/>
                </a:lnTo>
                <a:lnTo>
                  <a:pt x="12118" y="6935"/>
                </a:lnTo>
                <a:lnTo>
                  <a:pt x="11948" y="7057"/>
                </a:lnTo>
                <a:lnTo>
                  <a:pt x="11802" y="7178"/>
                </a:lnTo>
                <a:lnTo>
                  <a:pt x="11802" y="7227"/>
                </a:lnTo>
                <a:lnTo>
                  <a:pt x="11802" y="7251"/>
                </a:lnTo>
                <a:lnTo>
                  <a:pt x="11826" y="7251"/>
                </a:lnTo>
                <a:lnTo>
                  <a:pt x="12167" y="7203"/>
                </a:lnTo>
                <a:lnTo>
                  <a:pt x="12508" y="7081"/>
                </a:lnTo>
                <a:lnTo>
                  <a:pt x="12824" y="6935"/>
                </a:lnTo>
                <a:lnTo>
                  <a:pt x="13140" y="6789"/>
                </a:lnTo>
                <a:lnTo>
                  <a:pt x="13140" y="6789"/>
                </a:lnTo>
                <a:lnTo>
                  <a:pt x="13091" y="6984"/>
                </a:lnTo>
                <a:lnTo>
                  <a:pt x="12945" y="7081"/>
                </a:lnTo>
                <a:lnTo>
                  <a:pt x="12848" y="7130"/>
                </a:lnTo>
                <a:lnTo>
                  <a:pt x="12362" y="7495"/>
                </a:lnTo>
                <a:lnTo>
                  <a:pt x="11851" y="7860"/>
                </a:lnTo>
                <a:lnTo>
                  <a:pt x="11875" y="7884"/>
                </a:lnTo>
                <a:lnTo>
                  <a:pt x="11997" y="7908"/>
                </a:lnTo>
                <a:lnTo>
                  <a:pt x="12216" y="7908"/>
                </a:lnTo>
                <a:lnTo>
                  <a:pt x="12337" y="7860"/>
                </a:lnTo>
                <a:lnTo>
                  <a:pt x="12556" y="7762"/>
                </a:lnTo>
                <a:lnTo>
                  <a:pt x="12775" y="7616"/>
                </a:lnTo>
                <a:lnTo>
                  <a:pt x="12994" y="7470"/>
                </a:lnTo>
                <a:lnTo>
                  <a:pt x="12994" y="7470"/>
                </a:lnTo>
                <a:lnTo>
                  <a:pt x="12921" y="7762"/>
                </a:lnTo>
                <a:lnTo>
                  <a:pt x="12872" y="7762"/>
                </a:lnTo>
                <a:lnTo>
                  <a:pt x="12556" y="7957"/>
                </a:lnTo>
                <a:lnTo>
                  <a:pt x="12216" y="8103"/>
                </a:lnTo>
                <a:lnTo>
                  <a:pt x="12070" y="8176"/>
                </a:lnTo>
                <a:lnTo>
                  <a:pt x="11924" y="8273"/>
                </a:lnTo>
                <a:lnTo>
                  <a:pt x="11802" y="8371"/>
                </a:lnTo>
                <a:lnTo>
                  <a:pt x="11680" y="8492"/>
                </a:lnTo>
                <a:lnTo>
                  <a:pt x="11680" y="8541"/>
                </a:lnTo>
                <a:lnTo>
                  <a:pt x="11729" y="8565"/>
                </a:lnTo>
                <a:lnTo>
                  <a:pt x="11972" y="8517"/>
                </a:lnTo>
                <a:lnTo>
                  <a:pt x="12240" y="8468"/>
                </a:lnTo>
                <a:lnTo>
                  <a:pt x="12508" y="8371"/>
                </a:lnTo>
                <a:lnTo>
                  <a:pt x="12775" y="8273"/>
                </a:lnTo>
                <a:lnTo>
                  <a:pt x="12702" y="8419"/>
                </a:lnTo>
                <a:lnTo>
                  <a:pt x="12629" y="8590"/>
                </a:lnTo>
                <a:lnTo>
                  <a:pt x="12483" y="8614"/>
                </a:lnTo>
                <a:lnTo>
                  <a:pt x="12337" y="8687"/>
                </a:lnTo>
                <a:lnTo>
                  <a:pt x="12070" y="8784"/>
                </a:lnTo>
                <a:lnTo>
                  <a:pt x="11899" y="8857"/>
                </a:lnTo>
                <a:lnTo>
                  <a:pt x="11729" y="8955"/>
                </a:lnTo>
                <a:lnTo>
                  <a:pt x="11583" y="9052"/>
                </a:lnTo>
                <a:lnTo>
                  <a:pt x="11461" y="9198"/>
                </a:lnTo>
                <a:lnTo>
                  <a:pt x="11461" y="9222"/>
                </a:lnTo>
                <a:lnTo>
                  <a:pt x="11486" y="9222"/>
                </a:lnTo>
                <a:lnTo>
                  <a:pt x="11851" y="9174"/>
                </a:lnTo>
                <a:lnTo>
                  <a:pt x="12240" y="9101"/>
                </a:lnTo>
                <a:lnTo>
                  <a:pt x="12459" y="9028"/>
                </a:lnTo>
                <a:lnTo>
                  <a:pt x="12386" y="9174"/>
                </a:lnTo>
                <a:lnTo>
                  <a:pt x="12143" y="9271"/>
                </a:lnTo>
                <a:lnTo>
                  <a:pt x="11899" y="9344"/>
                </a:lnTo>
                <a:lnTo>
                  <a:pt x="11534" y="9466"/>
                </a:lnTo>
                <a:lnTo>
                  <a:pt x="11340" y="9563"/>
                </a:lnTo>
                <a:lnTo>
                  <a:pt x="11194" y="9660"/>
                </a:lnTo>
                <a:lnTo>
                  <a:pt x="11169" y="9685"/>
                </a:lnTo>
                <a:lnTo>
                  <a:pt x="11169" y="9733"/>
                </a:lnTo>
                <a:lnTo>
                  <a:pt x="11194" y="9758"/>
                </a:lnTo>
                <a:lnTo>
                  <a:pt x="11218" y="9782"/>
                </a:lnTo>
                <a:lnTo>
                  <a:pt x="11413" y="9831"/>
                </a:lnTo>
                <a:lnTo>
                  <a:pt x="11583" y="9806"/>
                </a:lnTo>
                <a:lnTo>
                  <a:pt x="11778" y="9758"/>
                </a:lnTo>
                <a:lnTo>
                  <a:pt x="11948" y="9709"/>
                </a:lnTo>
                <a:lnTo>
                  <a:pt x="11875" y="9782"/>
                </a:lnTo>
                <a:lnTo>
                  <a:pt x="11875" y="9879"/>
                </a:lnTo>
                <a:lnTo>
                  <a:pt x="11851" y="9879"/>
                </a:lnTo>
                <a:lnTo>
                  <a:pt x="11656" y="9928"/>
                </a:lnTo>
                <a:lnTo>
                  <a:pt x="11437" y="10001"/>
                </a:lnTo>
                <a:lnTo>
                  <a:pt x="11072" y="10147"/>
                </a:lnTo>
                <a:lnTo>
                  <a:pt x="10683" y="10293"/>
                </a:lnTo>
                <a:lnTo>
                  <a:pt x="10683" y="10317"/>
                </a:lnTo>
                <a:lnTo>
                  <a:pt x="10707" y="10342"/>
                </a:lnTo>
                <a:lnTo>
                  <a:pt x="10877" y="10317"/>
                </a:lnTo>
                <a:lnTo>
                  <a:pt x="11048" y="10317"/>
                </a:lnTo>
                <a:lnTo>
                  <a:pt x="11413" y="10220"/>
                </a:lnTo>
                <a:lnTo>
                  <a:pt x="11583" y="10171"/>
                </a:lnTo>
                <a:lnTo>
                  <a:pt x="11583" y="10171"/>
                </a:lnTo>
                <a:lnTo>
                  <a:pt x="11291" y="10463"/>
                </a:lnTo>
                <a:lnTo>
                  <a:pt x="11023" y="10536"/>
                </a:lnTo>
                <a:lnTo>
                  <a:pt x="10658" y="10585"/>
                </a:lnTo>
                <a:lnTo>
                  <a:pt x="10464" y="10634"/>
                </a:lnTo>
                <a:lnTo>
                  <a:pt x="10391" y="10682"/>
                </a:lnTo>
                <a:lnTo>
                  <a:pt x="10318" y="10731"/>
                </a:lnTo>
                <a:lnTo>
                  <a:pt x="10293" y="10755"/>
                </a:lnTo>
                <a:lnTo>
                  <a:pt x="10318" y="10804"/>
                </a:lnTo>
                <a:lnTo>
                  <a:pt x="10439" y="10853"/>
                </a:lnTo>
                <a:lnTo>
                  <a:pt x="10585" y="10877"/>
                </a:lnTo>
                <a:lnTo>
                  <a:pt x="10731" y="10877"/>
                </a:lnTo>
                <a:lnTo>
                  <a:pt x="10877" y="10853"/>
                </a:lnTo>
                <a:lnTo>
                  <a:pt x="10756" y="10926"/>
                </a:lnTo>
                <a:lnTo>
                  <a:pt x="10512" y="10999"/>
                </a:lnTo>
                <a:lnTo>
                  <a:pt x="10172" y="11047"/>
                </a:lnTo>
                <a:lnTo>
                  <a:pt x="10001" y="11096"/>
                </a:lnTo>
                <a:lnTo>
                  <a:pt x="9831" y="11169"/>
                </a:lnTo>
                <a:lnTo>
                  <a:pt x="9807" y="11218"/>
                </a:lnTo>
                <a:lnTo>
                  <a:pt x="9831" y="11242"/>
                </a:lnTo>
                <a:lnTo>
                  <a:pt x="9953" y="11315"/>
                </a:lnTo>
                <a:lnTo>
                  <a:pt x="10074" y="11339"/>
                </a:lnTo>
                <a:lnTo>
                  <a:pt x="9782" y="11461"/>
                </a:lnTo>
                <a:lnTo>
                  <a:pt x="9490" y="11534"/>
                </a:lnTo>
                <a:lnTo>
                  <a:pt x="9198" y="11607"/>
                </a:lnTo>
                <a:lnTo>
                  <a:pt x="8906" y="11656"/>
                </a:lnTo>
                <a:lnTo>
                  <a:pt x="8639" y="11680"/>
                </a:lnTo>
                <a:lnTo>
                  <a:pt x="8347" y="11680"/>
                </a:lnTo>
                <a:lnTo>
                  <a:pt x="8079" y="11656"/>
                </a:lnTo>
                <a:lnTo>
                  <a:pt x="7836" y="11607"/>
                </a:lnTo>
                <a:lnTo>
                  <a:pt x="7568" y="11534"/>
                </a:lnTo>
                <a:lnTo>
                  <a:pt x="7325" y="11437"/>
                </a:lnTo>
                <a:lnTo>
                  <a:pt x="7081" y="11315"/>
                </a:lnTo>
                <a:lnTo>
                  <a:pt x="6838" y="11193"/>
                </a:lnTo>
                <a:lnTo>
                  <a:pt x="6595" y="11047"/>
                </a:lnTo>
                <a:lnTo>
                  <a:pt x="6376" y="10901"/>
                </a:lnTo>
                <a:lnTo>
                  <a:pt x="6157" y="10731"/>
                </a:lnTo>
                <a:lnTo>
                  <a:pt x="5962" y="10536"/>
                </a:lnTo>
                <a:lnTo>
                  <a:pt x="5840" y="10390"/>
                </a:lnTo>
                <a:lnTo>
                  <a:pt x="5719" y="10220"/>
                </a:lnTo>
                <a:lnTo>
                  <a:pt x="5524" y="9904"/>
                </a:lnTo>
                <a:lnTo>
                  <a:pt x="5548" y="9782"/>
                </a:lnTo>
                <a:lnTo>
                  <a:pt x="5500" y="9660"/>
                </a:lnTo>
                <a:lnTo>
                  <a:pt x="5475" y="9612"/>
                </a:lnTo>
                <a:lnTo>
                  <a:pt x="5427" y="9563"/>
                </a:lnTo>
                <a:lnTo>
                  <a:pt x="5378" y="9539"/>
                </a:lnTo>
                <a:lnTo>
                  <a:pt x="5305" y="9539"/>
                </a:lnTo>
                <a:lnTo>
                  <a:pt x="4867" y="9441"/>
                </a:lnTo>
                <a:lnTo>
                  <a:pt x="4429" y="9320"/>
                </a:lnTo>
                <a:lnTo>
                  <a:pt x="4040" y="9174"/>
                </a:lnTo>
                <a:lnTo>
                  <a:pt x="3651" y="8955"/>
                </a:lnTo>
                <a:lnTo>
                  <a:pt x="3310" y="8711"/>
                </a:lnTo>
                <a:lnTo>
                  <a:pt x="2994" y="8444"/>
                </a:lnTo>
                <a:lnTo>
                  <a:pt x="2677" y="8152"/>
                </a:lnTo>
                <a:lnTo>
                  <a:pt x="2410" y="7811"/>
                </a:lnTo>
                <a:lnTo>
                  <a:pt x="2142" y="7470"/>
                </a:lnTo>
                <a:lnTo>
                  <a:pt x="1923" y="7081"/>
                </a:lnTo>
                <a:lnTo>
                  <a:pt x="1704" y="6716"/>
                </a:lnTo>
                <a:lnTo>
                  <a:pt x="1509" y="6302"/>
                </a:lnTo>
                <a:lnTo>
                  <a:pt x="1339" y="5913"/>
                </a:lnTo>
                <a:lnTo>
                  <a:pt x="1169" y="5499"/>
                </a:lnTo>
                <a:lnTo>
                  <a:pt x="1047" y="5086"/>
                </a:lnTo>
                <a:lnTo>
                  <a:pt x="925" y="4672"/>
                </a:lnTo>
                <a:lnTo>
                  <a:pt x="731" y="4040"/>
                </a:lnTo>
                <a:lnTo>
                  <a:pt x="560" y="3358"/>
                </a:lnTo>
                <a:lnTo>
                  <a:pt x="487" y="3018"/>
                </a:lnTo>
                <a:lnTo>
                  <a:pt x="463" y="2701"/>
                </a:lnTo>
                <a:lnTo>
                  <a:pt x="463" y="2361"/>
                </a:lnTo>
                <a:lnTo>
                  <a:pt x="512" y="2020"/>
                </a:lnTo>
                <a:lnTo>
                  <a:pt x="560" y="1923"/>
                </a:lnTo>
                <a:lnTo>
                  <a:pt x="609" y="1850"/>
                </a:lnTo>
                <a:lnTo>
                  <a:pt x="731" y="1679"/>
                </a:lnTo>
                <a:lnTo>
                  <a:pt x="877" y="1582"/>
                </a:lnTo>
                <a:lnTo>
                  <a:pt x="1071" y="1485"/>
                </a:lnTo>
                <a:lnTo>
                  <a:pt x="1266" y="1436"/>
                </a:lnTo>
                <a:lnTo>
                  <a:pt x="1485" y="1387"/>
                </a:lnTo>
                <a:lnTo>
                  <a:pt x="1874" y="1339"/>
                </a:lnTo>
                <a:lnTo>
                  <a:pt x="2215" y="1314"/>
                </a:lnTo>
                <a:lnTo>
                  <a:pt x="2580" y="1339"/>
                </a:lnTo>
                <a:lnTo>
                  <a:pt x="3115" y="1339"/>
                </a:lnTo>
                <a:lnTo>
                  <a:pt x="3286" y="1314"/>
                </a:lnTo>
                <a:lnTo>
                  <a:pt x="3383" y="1339"/>
                </a:lnTo>
                <a:lnTo>
                  <a:pt x="3456" y="1339"/>
                </a:lnTo>
                <a:lnTo>
                  <a:pt x="3553" y="1290"/>
                </a:lnTo>
                <a:lnTo>
                  <a:pt x="3578" y="1241"/>
                </a:lnTo>
                <a:lnTo>
                  <a:pt x="3578" y="1193"/>
                </a:lnTo>
                <a:lnTo>
                  <a:pt x="3602" y="1047"/>
                </a:lnTo>
                <a:lnTo>
                  <a:pt x="3602" y="876"/>
                </a:lnTo>
                <a:lnTo>
                  <a:pt x="3578" y="584"/>
                </a:lnTo>
                <a:lnTo>
                  <a:pt x="3894" y="536"/>
                </a:lnTo>
                <a:lnTo>
                  <a:pt x="4210" y="511"/>
                </a:lnTo>
                <a:lnTo>
                  <a:pt x="4867" y="511"/>
                </a:lnTo>
                <a:lnTo>
                  <a:pt x="5500" y="536"/>
                </a:lnTo>
                <a:lnTo>
                  <a:pt x="6132" y="536"/>
                </a:lnTo>
                <a:lnTo>
                  <a:pt x="7422" y="511"/>
                </a:lnTo>
                <a:lnTo>
                  <a:pt x="11315" y="511"/>
                </a:lnTo>
                <a:lnTo>
                  <a:pt x="11948" y="487"/>
                </a:lnTo>
                <a:lnTo>
                  <a:pt x="12556" y="463"/>
                </a:lnTo>
                <a:close/>
                <a:moveTo>
                  <a:pt x="9636" y="12069"/>
                </a:moveTo>
                <a:lnTo>
                  <a:pt x="9612" y="12118"/>
                </a:lnTo>
                <a:lnTo>
                  <a:pt x="9466" y="12167"/>
                </a:lnTo>
                <a:lnTo>
                  <a:pt x="9320" y="12240"/>
                </a:lnTo>
                <a:lnTo>
                  <a:pt x="9052" y="12386"/>
                </a:lnTo>
                <a:lnTo>
                  <a:pt x="8906" y="12483"/>
                </a:lnTo>
                <a:lnTo>
                  <a:pt x="8809" y="12580"/>
                </a:lnTo>
                <a:lnTo>
                  <a:pt x="8785" y="12629"/>
                </a:lnTo>
                <a:lnTo>
                  <a:pt x="8809" y="12702"/>
                </a:lnTo>
                <a:lnTo>
                  <a:pt x="8858" y="12751"/>
                </a:lnTo>
                <a:lnTo>
                  <a:pt x="9052" y="12751"/>
                </a:lnTo>
                <a:lnTo>
                  <a:pt x="9198" y="12702"/>
                </a:lnTo>
                <a:lnTo>
                  <a:pt x="9466" y="12580"/>
                </a:lnTo>
                <a:lnTo>
                  <a:pt x="9563" y="12556"/>
                </a:lnTo>
                <a:lnTo>
                  <a:pt x="9563" y="12678"/>
                </a:lnTo>
                <a:lnTo>
                  <a:pt x="9198" y="12872"/>
                </a:lnTo>
                <a:lnTo>
                  <a:pt x="8955" y="13018"/>
                </a:lnTo>
                <a:lnTo>
                  <a:pt x="8833" y="13115"/>
                </a:lnTo>
                <a:lnTo>
                  <a:pt x="8760" y="13237"/>
                </a:lnTo>
                <a:lnTo>
                  <a:pt x="8736" y="13261"/>
                </a:lnTo>
                <a:lnTo>
                  <a:pt x="8760" y="13310"/>
                </a:lnTo>
                <a:lnTo>
                  <a:pt x="8785" y="13334"/>
                </a:lnTo>
                <a:lnTo>
                  <a:pt x="8955" y="13334"/>
                </a:lnTo>
                <a:lnTo>
                  <a:pt x="9077" y="13286"/>
                </a:lnTo>
                <a:lnTo>
                  <a:pt x="9320" y="13188"/>
                </a:lnTo>
                <a:lnTo>
                  <a:pt x="9588" y="13042"/>
                </a:lnTo>
                <a:lnTo>
                  <a:pt x="9588" y="13213"/>
                </a:lnTo>
                <a:lnTo>
                  <a:pt x="9223" y="13383"/>
                </a:lnTo>
                <a:lnTo>
                  <a:pt x="9077" y="13480"/>
                </a:lnTo>
                <a:lnTo>
                  <a:pt x="8931" y="13578"/>
                </a:lnTo>
                <a:lnTo>
                  <a:pt x="8906" y="13626"/>
                </a:lnTo>
                <a:lnTo>
                  <a:pt x="8882" y="13675"/>
                </a:lnTo>
                <a:lnTo>
                  <a:pt x="8882" y="13797"/>
                </a:lnTo>
                <a:lnTo>
                  <a:pt x="8882" y="13821"/>
                </a:lnTo>
                <a:lnTo>
                  <a:pt x="8906" y="13845"/>
                </a:lnTo>
                <a:lnTo>
                  <a:pt x="9004" y="13845"/>
                </a:lnTo>
                <a:lnTo>
                  <a:pt x="9077" y="13821"/>
                </a:lnTo>
                <a:lnTo>
                  <a:pt x="9247" y="13748"/>
                </a:lnTo>
                <a:lnTo>
                  <a:pt x="9393" y="13675"/>
                </a:lnTo>
                <a:lnTo>
                  <a:pt x="9612" y="13578"/>
                </a:lnTo>
                <a:lnTo>
                  <a:pt x="9588" y="13602"/>
                </a:lnTo>
                <a:lnTo>
                  <a:pt x="9417" y="13699"/>
                </a:lnTo>
                <a:lnTo>
                  <a:pt x="9223" y="13845"/>
                </a:lnTo>
                <a:lnTo>
                  <a:pt x="9077" y="13991"/>
                </a:lnTo>
                <a:lnTo>
                  <a:pt x="8931" y="14162"/>
                </a:lnTo>
                <a:lnTo>
                  <a:pt x="8931" y="14186"/>
                </a:lnTo>
                <a:lnTo>
                  <a:pt x="8931" y="14210"/>
                </a:lnTo>
                <a:lnTo>
                  <a:pt x="8955" y="14235"/>
                </a:lnTo>
                <a:lnTo>
                  <a:pt x="8979" y="14235"/>
                </a:lnTo>
                <a:lnTo>
                  <a:pt x="9271" y="14137"/>
                </a:lnTo>
                <a:lnTo>
                  <a:pt x="9563" y="14016"/>
                </a:lnTo>
                <a:lnTo>
                  <a:pt x="9563" y="14259"/>
                </a:lnTo>
                <a:lnTo>
                  <a:pt x="9320" y="14405"/>
                </a:lnTo>
                <a:lnTo>
                  <a:pt x="9198" y="14454"/>
                </a:lnTo>
                <a:lnTo>
                  <a:pt x="9052" y="14551"/>
                </a:lnTo>
                <a:lnTo>
                  <a:pt x="8955" y="14648"/>
                </a:lnTo>
                <a:lnTo>
                  <a:pt x="8906" y="14697"/>
                </a:lnTo>
                <a:lnTo>
                  <a:pt x="8882" y="14770"/>
                </a:lnTo>
                <a:lnTo>
                  <a:pt x="8882" y="14819"/>
                </a:lnTo>
                <a:lnTo>
                  <a:pt x="8931" y="14843"/>
                </a:lnTo>
                <a:lnTo>
                  <a:pt x="9004" y="14867"/>
                </a:lnTo>
                <a:lnTo>
                  <a:pt x="9077" y="14843"/>
                </a:lnTo>
                <a:lnTo>
                  <a:pt x="9223" y="14819"/>
                </a:lnTo>
                <a:lnTo>
                  <a:pt x="9490" y="14673"/>
                </a:lnTo>
                <a:lnTo>
                  <a:pt x="9539" y="14648"/>
                </a:lnTo>
                <a:lnTo>
                  <a:pt x="9563" y="14940"/>
                </a:lnTo>
                <a:lnTo>
                  <a:pt x="9442" y="14965"/>
                </a:lnTo>
                <a:lnTo>
                  <a:pt x="9320" y="15038"/>
                </a:lnTo>
                <a:lnTo>
                  <a:pt x="9174" y="15159"/>
                </a:lnTo>
                <a:lnTo>
                  <a:pt x="9101" y="15232"/>
                </a:lnTo>
                <a:lnTo>
                  <a:pt x="9052" y="15281"/>
                </a:lnTo>
                <a:lnTo>
                  <a:pt x="9028" y="15305"/>
                </a:lnTo>
                <a:lnTo>
                  <a:pt x="9028" y="15354"/>
                </a:lnTo>
                <a:lnTo>
                  <a:pt x="9174" y="15354"/>
                </a:lnTo>
                <a:lnTo>
                  <a:pt x="9271" y="15330"/>
                </a:lnTo>
                <a:lnTo>
                  <a:pt x="9442" y="15257"/>
                </a:lnTo>
                <a:lnTo>
                  <a:pt x="9539" y="15208"/>
                </a:lnTo>
                <a:lnTo>
                  <a:pt x="9612" y="15159"/>
                </a:lnTo>
                <a:lnTo>
                  <a:pt x="9661" y="15208"/>
                </a:lnTo>
                <a:lnTo>
                  <a:pt x="9539" y="15281"/>
                </a:lnTo>
                <a:lnTo>
                  <a:pt x="9393" y="15378"/>
                </a:lnTo>
                <a:lnTo>
                  <a:pt x="9296" y="15500"/>
                </a:lnTo>
                <a:lnTo>
                  <a:pt x="9223" y="15622"/>
                </a:lnTo>
                <a:lnTo>
                  <a:pt x="9223" y="15646"/>
                </a:lnTo>
                <a:lnTo>
                  <a:pt x="9223" y="15695"/>
                </a:lnTo>
                <a:lnTo>
                  <a:pt x="9271" y="15743"/>
                </a:lnTo>
                <a:lnTo>
                  <a:pt x="9344" y="15768"/>
                </a:lnTo>
                <a:lnTo>
                  <a:pt x="9417" y="15768"/>
                </a:lnTo>
                <a:lnTo>
                  <a:pt x="9636" y="15670"/>
                </a:lnTo>
                <a:lnTo>
                  <a:pt x="9855" y="15573"/>
                </a:lnTo>
                <a:lnTo>
                  <a:pt x="10123" y="15500"/>
                </a:lnTo>
                <a:lnTo>
                  <a:pt x="10196" y="15524"/>
                </a:lnTo>
                <a:lnTo>
                  <a:pt x="10074" y="15573"/>
                </a:lnTo>
                <a:lnTo>
                  <a:pt x="9953" y="15670"/>
                </a:lnTo>
                <a:lnTo>
                  <a:pt x="9855" y="15768"/>
                </a:lnTo>
                <a:lnTo>
                  <a:pt x="9807" y="15865"/>
                </a:lnTo>
                <a:lnTo>
                  <a:pt x="9807" y="15938"/>
                </a:lnTo>
                <a:lnTo>
                  <a:pt x="9831" y="15987"/>
                </a:lnTo>
                <a:lnTo>
                  <a:pt x="9880" y="16035"/>
                </a:lnTo>
                <a:lnTo>
                  <a:pt x="9928" y="16035"/>
                </a:lnTo>
                <a:lnTo>
                  <a:pt x="10099" y="16011"/>
                </a:lnTo>
                <a:lnTo>
                  <a:pt x="10245" y="15962"/>
                </a:lnTo>
                <a:lnTo>
                  <a:pt x="10537" y="15841"/>
                </a:lnTo>
                <a:lnTo>
                  <a:pt x="10829" y="15768"/>
                </a:lnTo>
                <a:lnTo>
                  <a:pt x="10950" y="15743"/>
                </a:lnTo>
                <a:lnTo>
                  <a:pt x="11096" y="15670"/>
                </a:lnTo>
                <a:lnTo>
                  <a:pt x="11267" y="15719"/>
                </a:lnTo>
                <a:lnTo>
                  <a:pt x="11169" y="15743"/>
                </a:lnTo>
                <a:lnTo>
                  <a:pt x="11072" y="15768"/>
                </a:lnTo>
                <a:lnTo>
                  <a:pt x="10877" y="15865"/>
                </a:lnTo>
                <a:lnTo>
                  <a:pt x="10610" y="15987"/>
                </a:lnTo>
                <a:lnTo>
                  <a:pt x="10488" y="16060"/>
                </a:lnTo>
                <a:lnTo>
                  <a:pt x="10366" y="16157"/>
                </a:lnTo>
                <a:lnTo>
                  <a:pt x="10342" y="16230"/>
                </a:lnTo>
                <a:lnTo>
                  <a:pt x="10366" y="16303"/>
                </a:lnTo>
                <a:lnTo>
                  <a:pt x="10415" y="16352"/>
                </a:lnTo>
                <a:lnTo>
                  <a:pt x="10634" y="16352"/>
                </a:lnTo>
                <a:lnTo>
                  <a:pt x="10780" y="16303"/>
                </a:lnTo>
                <a:lnTo>
                  <a:pt x="11048" y="16181"/>
                </a:lnTo>
                <a:lnTo>
                  <a:pt x="11315" y="16084"/>
                </a:lnTo>
                <a:lnTo>
                  <a:pt x="11437" y="16011"/>
                </a:lnTo>
                <a:lnTo>
                  <a:pt x="11486" y="15962"/>
                </a:lnTo>
                <a:lnTo>
                  <a:pt x="11510" y="15889"/>
                </a:lnTo>
                <a:lnTo>
                  <a:pt x="11510" y="15841"/>
                </a:lnTo>
                <a:lnTo>
                  <a:pt x="11510" y="15816"/>
                </a:lnTo>
                <a:lnTo>
                  <a:pt x="11826" y="15962"/>
                </a:lnTo>
                <a:lnTo>
                  <a:pt x="11583" y="16035"/>
                </a:lnTo>
                <a:lnTo>
                  <a:pt x="11340" y="16108"/>
                </a:lnTo>
                <a:lnTo>
                  <a:pt x="11121" y="16230"/>
                </a:lnTo>
                <a:lnTo>
                  <a:pt x="11048" y="16303"/>
                </a:lnTo>
                <a:lnTo>
                  <a:pt x="10975" y="16376"/>
                </a:lnTo>
                <a:lnTo>
                  <a:pt x="10950" y="16449"/>
                </a:lnTo>
                <a:lnTo>
                  <a:pt x="10950" y="16522"/>
                </a:lnTo>
                <a:lnTo>
                  <a:pt x="10999" y="16571"/>
                </a:lnTo>
                <a:lnTo>
                  <a:pt x="11072" y="16571"/>
                </a:lnTo>
                <a:lnTo>
                  <a:pt x="11291" y="16473"/>
                </a:lnTo>
                <a:lnTo>
                  <a:pt x="11510" y="16376"/>
                </a:lnTo>
                <a:lnTo>
                  <a:pt x="11802" y="16279"/>
                </a:lnTo>
                <a:lnTo>
                  <a:pt x="12094" y="16206"/>
                </a:lnTo>
                <a:lnTo>
                  <a:pt x="12143" y="16181"/>
                </a:lnTo>
                <a:lnTo>
                  <a:pt x="12313" y="16303"/>
                </a:lnTo>
                <a:lnTo>
                  <a:pt x="12021" y="16352"/>
                </a:lnTo>
                <a:lnTo>
                  <a:pt x="11851" y="16376"/>
                </a:lnTo>
                <a:lnTo>
                  <a:pt x="11705" y="16425"/>
                </a:lnTo>
                <a:lnTo>
                  <a:pt x="11559" y="16498"/>
                </a:lnTo>
                <a:lnTo>
                  <a:pt x="11413" y="16571"/>
                </a:lnTo>
                <a:lnTo>
                  <a:pt x="11364" y="16619"/>
                </a:lnTo>
                <a:lnTo>
                  <a:pt x="11340" y="16668"/>
                </a:lnTo>
                <a:lnTo>
                  <a:pt x="11340" y="16717"/>
                </a:lnTo>
                <a:lnTo>
                  <a:pt x="11340" y="16765"/>
                </a:lnTo>
                <a:lnTo>
                  <a:pt x="11364" y="16814"/>
                </a:lnTo>
                <a:lnTo>
                  <a:pt x="11413" y="16863"/>
                </a:lnTo>
                <a:lnTo>
                  <a:pt x="11534" y="16863"/>
                </a:lnTo>
                <a:lnTo>
                  <a:pt x="11778" y="16790"/>
                </a:lnTo>
                <a:lnTo>
                  <a:pt x="12045" y="16717"/>
                </a:lnTo>
                <a:lnTo>
                  <a:pt x="12337" y="16692"/>
                </a:lnTo>
                <a:lnTo>
                  <a:pt x="12629" y="16644"/>
                </a:lnTo>
                <a:lnTo>
                  <a:pt x="12702" y="16741"/>
                </a:lnTo>
                <a:lnTo>
                  <a:pt x="12532" y="16814"/>
                </a:lnTo>
                <a:lnTo>
                  <a:pt x="12362" y="16887"/>
                </a:lnTo>
                <a:lnTo>
                  <a:pt x="11997" y="16984"/>
                </a:lnTo>
                <a:lnTo>
                  <a:pt x="11242" y="17106"/>
                </a:lnTo>
                <a:lnTo>
                  <a:pt x="10658" y="17203"/>
                </a:lnTo>
                <a:lnTo>
                  <a:pt x="10074" y="17252"/>
                </a:lnTo>
                <a:lnTo>
                  <a:pt x="9466" y="17276"/>
                </a:lnTo>
                <a:lnTo>
                  <a:pt x="7860" y="17276"/>
                </a:lnTo>
                <a:lnTo>
                  <a:pt x="7373" y="17228"/>
                </a:lnTo>
                <a:lnTo>
                  <a:pt x="6862" y="17179"/>
                </a:lnTo>
                <a:lnTo>
                  <a:pt x="5865" y="17057"/>
                </a:lnTo>
                <a:lnTo>
                  <a:pt x="4892" y="16863"/>
                </a:lnTo>
                <a:lnTo>
                  <a:pt x="4989" y="16668"/>
                </a:lnTo>
                <a:lnTo>
                  <a:pt x="5110" y="16522"/>
                </a:lnTo>
                <a:lnTo>
                  <a:pt x="5256" y="16376"/>
                </a:lnTo>
                <a:lnTo>
                  <a:pt x="5427" y="16254"/>
                </a:lnTo>
                <a:lnTo>
                  <a:pt x="5597" y="16157"/>
                </a:lnTo>
                <a:lnTo>
                  <a:pt x="5792" y="16060"/>
                </a:lnTo>
                <a:lnTo>
                  <a:pt x="6181" y="15914"/>
                </a:lnTo>
                <a:lnTo>
                  <a:pt x="6546" y="15768"/>
                </a:lnTo>
                <a:lnTo>
                  <a:pt x="6911" y="15622"/>
                </a:lnTo>
                <a:lnTo>
                  <a:pt x="7276" y="15476"/>
                </a:lnTo>
                <a:lnTo>
                  <a:pt x="7641" y="15354"/>
                </a:lnTo>
                <a:lnTo>
                  <a:pt x="7714" y="15330"/>
                </a:lnTo>
                <a:lnTo>
                  <a:pt x="7763" y="15281"/>
                </a:lnTo>
                <a:lnTo>
                  <a:pt x="7787" y="15257"/>
                </a:lnTo>
                <a:lnTo>
                  <a:pt x="7860" y="15159"/>
                </a:lnTo>
                <a:lnTo>
                  <a:pt x="7909" y="15086"/>
                </a:lnTo>
                <a:lnTo>
                  <a:pt x="7957" y="14892"/>
                </a:lnTo>
                <a:lnTo>
                  <a:pt x="7982" y="14697"/>
                </a:lnTo>
                <a:lnTo>
                  <a:pt x="8006" y="14478"/>
                </a:lnTo>
                <a:lnTo>
                  <a:pt x="8055" y="13894"/>
                </a:lnTo>
                <a:lnTo>
                  <a:pt x="8055" y="13286"/>
                </a:lnTo>
                <a:lnTo>
                  <a:pt x="8055" y="12726"/>
                </a:lnTo>
                <a:lnTo>
                  <a:pt x="8030" y="12434"/>
                </a:lnTo>
                <a:lnTo>
                  <a:pt x="7982" y="12167"/>
                </a:lnTo>
                <a:lnTo>
                  <a:pt x="8371" y="12191"/>
                </a:lnTo>
                <a:lnTo>
                  <a:pt x="8760" y="12191"/>
                </a:lnTo>
                <a:lnTo>
                  <a:pt x="9198" y="12167"/>
                </a:lnTo>
                <a:lnTo>
                  <a:pt x="9636" y="12069"/>
                </a:lnTo>
                <a:close/>
                <a:moveTo>
                  <a:pt x="12945" y="0"/>
                </a:moveTo>
                <a:lnTo>
                  <a:pt x="11705" y="49"/>
                </a:lnTo>
                <a:lnTo>
                  <a:pt x="7519" y="49"/>
                </a:lnTo>
                <a:lnTo>
                  <a:pt x="6132" y="73"/>
                </a:lnTo>
                <a:lnTo>
                  <a:pt x="5427" y="49"/>
                </a:lnTo>
                <a:lnTo>
                  <a:pt x="4697" y="49"/>
                </a:lnTo>
                <a:lnTo>
                  <a:pt x="3967" y="73"/>
                </a:lnTo>
                <a:lnTo>
                  <a:pt x="3626" y="98"/>
                </a:lnTo>
                <a:lnTo>
                  <a:pt x="3261" y="146"/>
                </a:lnTo>
                <a:lnTo>
                  <a:pt x="3213" y="171"/>
                </a:lnTo>
                <a:lnTo>
                  <a:pt x="3140" y="244"/>
                </a:lnTo>
                <a:lnTo>
                  <a:pt x="3115" y="292"/>
                </a:lnTo>
                <a:lnTo>
                  <a:pt x="3091" y="365"/>
                </a:lnTo>
                <a:lnTo>
                  <a:pt x="3164" y="1071"/>
                </a:lnTo>
                <a:lnTo>
                  <a:pt x="2994" y="998"/>
                </a:lnTo>
                <a:lnTo>
                  <a:pt x="2823" y="974"/>
                </a:lnTo>
                <a:lnTo>
                  <a:pt x="2434" y="949"/>
                </a:lnTo>
                <a:lnTo>
                  <a:pt x="2045" y="949"/>
                </a:lnTo>
                <a:lnTo>
                  <a:pt x="1728" y="974"/>
                </a:lnTo>
                <a:lnTo>
                  <a:pt x="1339" y="1022"/>
                </a:lnTo>
                <a:lnTo>
                  <a:pt x="1144" y="1047"/>
                </a:lnTo>
                <a:lnTo>
                  <a:pt x="974" y="1095"/>
                </a:lnTo>
                <a:lnTo>
                  <a:pt x="779" y="1168"/>
                </a:lnTo>
                <a:lnTo>
                  <a:pt x="609" y="1266"/>
                </a:lnTo>
                <a:lnTo>
                  <a:pt x="463" y="1387"/>
                </a:lnTo>
                <a:lnTo>
                  <a:pt x="317" y="1509"/>
                </a:lnTo>
                <a:lnTo>
                  <a:pt x="220" y="1679"/>
                </a:lnTo>
                <a:lnTo>
                  <a:pt x="122" y="1825"/>
                </a:lnTo>
                <a:lnTo>
                  <a:pt x="74" y="2020"/>
                </a:lnTo>
                <a:lnTo>
                  <a:pt x="25" y="2190"/>
                </a:lnTo>
                <a:lnTo>
                  <a:pt x="25" y="2385"/>
                </a:lnTo>
                <a:lnTo>
                  <a:pt x="1" y="2604"/>
                </a:lnTo>
                <a:lnTo>
                  <a:pt x="49" y="2993"/>
                </a:lnTo>
                <a:lnTo>
                  <a:pt x="98" y="3431"/>
                </a:lnTo>
                <a:lnTo>
                  <a:pt x="195" y="3821"/>
                </a:lnTo>
                <a:lnTo>
                  <a:pt x="414" y="4551"/>
                </a:lnTo>
                <a:lnTo>
                  <a:pt x="536" y="4988"/>
                </a:lnTo>
                <a:lnTo>
                  <a:pt x="682" y="5451"/>
                </a:lnTo>
                <a:lnTo>
                  <a:pt x="852" y="5913"/>
                </a:lnTo>
                <a:lnTo>
                  <a:pt x="1047" y="6351"/>
                </a:lnTo>
                <a:lnTo>
                  <a:pt x="1242" y="6789"/>
                </a:lnTo>
                <a:lnTo>
                  <a:pt x="1461" y="7203"/>
                </a:lnTo>
                <a:lnTo>
                  <a:pt x="1704" y="7616"/>
                </a:lnTo>
                <a:lnTo>
                  <a:pt x="1972" y="8006"/>
                </a:lnTo>
                <a:lnTo>
                  <a:pt x="2264" y="8371"/>
                </a:lnTo>
                <a:lnTo>
                  <a:pt x="2580" y="8687"/>
                </a:lnTo>
                <a:lnTo>
                  <a:pt x="2896" y="9003"/>
                </a:lnTo>
                <a:lnTo>
                  <a:pt x="3286" y="9271"/>
                </a:lnTo>
                <a:lnTo>
                  <a:pt x="3675" y="9514"/>
                </a:lnTo>
                <a:lnTo>
                  <a:pt x="4089" y="9709"/>
                </a:lnTo>
                <a:lnTo>
                  <a:pt x="4551" y="9879"/>
                </a:lnTo>
                <a:lnTo>
                  <a:pt x="5037" y="9977"/>
                </a:lnTo>
                <a:lnTo>
                  <a:pt x="5037" y="10098"/>
                </a:lnTo>
                <a:lnTo>
                  <a:pt x="5062" y="10196"/>
                </a:lnTo>
                <a:lnTo>
                  <a:pt x="5183" y="10415"/>
                </a:lnTo>
                <a:lnTo>
                  <a:pt x="5329" y="10634"/>
                </a:lnTo>
                <a:lnTo>
                  <a:pt x="5500" y="10828"/>
                </a:lnTo>
                <a:lnTo>
                  <a:pt x="5694" y="11023"/>
                </a:lnTo>
                <a:lnTo>
                  <a:pt x="5889" y="11169"/>
                </a:lnTo>
                <a:lnTo>
                  <a:pt x="6254" y="11437"/>
                </a:lnTo>
                <a:lnTo>
                  <a:pt x="6546" y="11631"/>
                </a:lnTo>
                <a:lnTo>
                  <a:pt x="6862" y="11802"/>
                </a:lnTo>
                <a:lnTo>
                  <a:pt x="7179" y="11948"/>
                </a:lnTo>
                <a:lnTo>
                  <a:pt x="7519" y="12045"/>
                </a:lnTo>
                <a:lnTo>
                  <a:pt x="7471" y="12313"/>
                </a:lnTo>
                <a:lnTo>
                  <a:pt x="7471" y="12580"/>
                </a:lnTo>
                <a:lnTo>
                  <a:pt x="7471" y="12872"/>
                </a:lnTo>
                <a:lnTo>
                  <a:pt x="7519" y="13115"/>
                </a:lnTo>
                <a:lnTo>
                  <a:pt x="7519" y="13407"/>
                </a:lnTo>
                <a:lnTo>
                  <a:pt x="7519" y="13724"/>
                </a:lnTo>
                <a:lnTo>
                  <a:pt x="7471" y="14308"/>
                </a:lnTo>
                <a:lnTo>
                  <a:pt x="7422" y="14624"/>
                </a:lnTo>
                <a:lnTo>
                  <a:pt x="7422" y="14770"/>
                </a:lnTo>
                <a:lnTo>
                  <a:pt x="7422" y="14916"/>
                </a:lnTo>
                <a:lnTo>
                  <a:pt x="7203" y="14965"/>
                </a:lnTo>
                <a:lnTo>
                  <a:pt x="6984" y="15013"/>
                </a:lnTo>
                <a:lnTo>
                  <a:pt x="6741" y="15086"/>
                </a:lnTo>
                <a:lnTo>
                  <a:pt x="6522" y="15184"/>
                </a:lnTo>
                <a:lnTo>
                  <a:pt x="6084" y="15378"/>
                </a:lnTo>
                <a:lnTo>
                  <a:pt x="5670" y="15549"/>
                </a:lnTo>
                <a:lnTo>
                  <a:pt x="5451" y="15646"/>
                </a:lnTo>
                <a:lnTo>
                  <a:pt x="5232" y="15743"/>
                </a:lnTo>
                <a:lnTo>
                  <a:pt x="5037" y="15889"/>
                </a:lnTo>
                <a:lnTo>
                  <a:pt x="4867" y="16011"/>
                </a:lnTo>
                <a:lnTo>
                  <a:pt x="4697" y="16181"/>
                </a:lnTo>
                <a:lnTo>
                  <a:pt x="4551" y="16376"/>
                </a:lnTo>
                <a:lnTo>
                  <a:pt x="4429" y="16571"/>
                </a:lnTo>
                <a:lnTo>
                  <a:pt x="4332" y="16814"/>
                </a:lnTo>
                <a:lnTo>
                  <a:pt x="4308" y="16887"/>
                </a:lnTo>
                <a:lnTo>
                  <a:pt x="4308" y="16936"/>
                </a:lnTo>
                <a:lnTo>
                  <a:pt x="4332" y="16984"/>
                </a:lnTo>
                <a:lnTo>
                  <a:pt x="4356" y="17033"/>
                </a:lnTo>
                <a:lnTo>
                  <a:pt x="4454" y="17106"/>
                </a:lnTo>
                <a:lnTo>
                  <a:pt x="4575" y="17130"/>
                </a:lnTo>
                <a:lnTo>
                  <a:pt x="4746" y="17252"/>
                </a:lnTo>
                <a:lnTo>
                  <a:pt x="4940" y="17374"/>
                </a:lnTo>
                <a:lnTo>
                  <a:pt x="5159" y="17447"/>
                </a:lnTo>
                <a:lnTo>
                  <a:pt x="5402" y="17495"/>
                </a:lnTo>
                <a:lnTo>
                  <a:pt x="5865" y="17568"/>
                </a:lnTo>
                <a:lnTo>
                  <a:pt x="6303" y="17617"/>
                </a:lnTo>
                <a:lnTo>
                  <a:pt x="6984" y="17714"/>
                </a:lnTo>
                <a:lnTo>
                  <a:pt x="7665" y="17763"/>
                </a:lnTo>
                <a:lnTo>
                  <a:pt x="8371" y="17787"/>
                </a:lnTo>
                <a:lnTo>
                  <a:pt x="9052" y="17812"/>
                </a:lnTo>
                <a:lnTo>
                  <a:pt x="9685" y="17787"/>
                </a:lnTo>
                <a:lnTo>
                  <a:pt x="10318" y="17739"/>
                </a:lnTo>
                <a:lnTo>
                  <a:pt x="10950" y="17690"/>
                </a:lnTo>
                <a:lnTo>
                  <a:pt x="11559" y="17593"/>
                </a:lnTo>
                <a:lnTo>
                  <a:pt x="11948" y="17520"/>
                </a:lnTo>
                <a:lnTo>
                  <a:pt x="12410" y="17447"/>
                </a:lnTo>
                <a:lnTo>
                  <a:pt x="12654" y="17398"/>
                </a:lnTo>
                <a:lnTo>
                  <a:pt x="12848" y="17301"/>
                </a:lnTo>
                <a:lnTo>
                  <a:pt x="13018" y="17203"/>
                </a:lnTo>
                <a:lnTo>
                  <a:pt x="13091" y="17130"/>
                </a:lnTo>
                <a:lnTo>
                  <a:pt x="13164" y="17057"/>
                </a:lnTo>
                <a:lnTo>
                  <a:pt x="13237" y="16984"/>
                </a:lnTo>
                <a:lnTo>
                  <a:pt x="13286" y="16911"/>
                </a:lnTo>
                <a:lnTo>
                  <a:pt x="13310" y="16814"/>
                </a:lnTo>
                <a:lnTo>
                  <a:pt x="13286" y="16692"/>
                </a:lnTo>
                <a:lnTo>
                  <a:pt x="13140" y="16400"/>
                </a:lnTo>
                <a:lnTo>
                  <a:pt x="12921" y="16157"/>
                </a:lnTo>
                <a:lnTo>
                  <a:pt x="12702" y="15914"/>
                </a:lnTo>
                <a:lnTo>
                  <a:pt x="12435" y="15719"/>
                </a:lnTo>
                <a:lnTo>
                  <a:pt x="12167" y="15549"/>
                </a:lnTo>
                <a:lnTo>
                  <a:pt x="11851" y="15403"/>
                </a:lnTo>
                <a:lnTo>
                  <a:pt x="11559" y="15281"/>
                </a:lnTo>
                <a:lnTo>
                  <a:pt x="11242" y="15184"/>
                </a:lnTo>
                <a:lnTo>
                  <a:pt x="10780" y="15062"/>
                </a:lnTo>
                <a:lnTo>
                  <a:pt x="10439" y="15013"/>
                </a:lnTo>
                <a:lnTo>
                  <a:pt x="10123" y="14965"/>
                </a:lnTo>
                <a:lnTo>
                  <a:pt x="10147" y="14746"/>
                </a:lnTo>
                <a:lnTo>
                  <a:pt x="10123" y="14502"/>
                </a:lnTo>
                <a:lnTo>
                  <a:pt x="10123" y="14259"/>
                </a:lnTo>
                <a:lnTo>
                  <a:pt x="10099" y="14089"/>
                </a:lnTo>
                <a:lnTo>
                  <a:pt x="10123" y="13529"/>
                </a:lnTo>
                <a:lnTo>
                  <a:pt x="10099" y="12945"/>
                </a:lnTo>
                <a:lnTo>
                  <a:pt x="10099" y="12434"/>
                </a:lnTo>
                <a:lnTo>
                  <a:pt x="10074" y="12191"/>
                </a:lnTo>
                <a:lnTo>
                  <a:pt x="10050" y="12069"/>
                </a:lnTo>
                <a:lnTo>
                  <a:pt x="10001" y="11948"/>
                </a:lnTo>
                <a:lnTo>
                  <a:pt x="10391" y="11777"/>
                </a:lnTo>
                <a:lnTo>
                  <a:pt x="10756" y="11583"/>
                </a:lnTo>
                <a:lnTo>
                  <a:pt x="11096" y="11364"/>
                </a:lnTo>
                <a:lnTo>
                  <a:pt x="11413" y="11096"/>
                </a:lnTo>
                <a:lnTo>
                  <a:pt x="11851" y="10707"/>
                </a:lnTo>
                <a:lnTo>
                  <a:pt x="12118" y="10463"/>
                </a:lnTo>
                <a:lnTo>
                  <a:pt x="12240" y="10317"/>
                </a:lnTo>
                <a:lnTo>
                  <a:pt x="12337" y="10196"/>
                </a:lnTo>
                <a:lnTo>
                  <a:pt x="12508" y="10001"/>
                </a:lnTo>
                <a:lnTo>
                  <a:pt x="12897" y="9879"/>
                </a:lnTo>
                <a:lnTo>
                  <a:pt x="13286" y="9782"/>
                </a:lnTo>
                <a:lnTo>
                  <a:pt x="13675" y="9660"/>
                </a:lnTo>
                <a:lnTo>
                  <a:pt x="13870" y="9587"/>
                </a:lnTo>
                <a:lnTo>
                  <a:pt x="14040" y="9490"/>
                </a:lnTo>
                <a:lnTo>
                  <a:pt x="14478" y="9222"/>
                </a:lnTo>
                <a:lnTo>
                  <a:pt x="14916" y="8906"/>
                </a:lnTo>
                <a:lnTo>
                  <a:pt x="15306" y="8565"/>
                </a:lnTo>
                <a:lnTo>
                  <a:pt x="15646" y="8176"/>
                </a:lnTo>
                <a:lnTo>
                  <a:pt x="15963" y="7787"/>
                </a:lnTo>
                <a:lnTo>
                  <a:pt x="16255" y="7397"/>
                </a:lnTo>
                <a:lnTo>
                  <a:pt x="16522" y="6959"/>
                </a:lnTo>
                <a:lnTo>
                  <a:pt x="16766" y="6521"/>
                </a:lnTo>
                <a:lnTo>
                  <a:pt x="16960" y="6083"/>
                </a:lnTo>
                <a:lnTo>
                  <a:pt x="17155" y="5621"/>
                </a:lnTo>
                <a:lnTo>
                  <a:pt x="17301" y="5134"/>
                </a:lnTo>
                <a:lnTo>
                  <a:pt x="17398" y="4648"/>
                </a:lnTo>
                <a:lnTo>
                  <a:pt x="17544" y="3869"/>
                </a:lnTo>
                <a:lnTo>
                  <a:pt x="17593" y="3431"/>
                </a:lnTo>
                <a:lnTo>
                  <a:pt x="17617" y="2993"/>
                </a:lnTo>
                <a:lnTo>
                  <a:pt x="17593" y="2555"/>
                </a:lnTo>
                <a:lnTo>
                  <a:pt x="17569" y="2361"/>
                </a:lnTo>
                <a:lnTo>
                  <a:pt x="17520" y="2142"/>
                </a:lnTo>
                <a:lnTo>
                  <a:pt x="17447" y="1947"/>
                </a:lnTo>
                <a:lnTo>
                  <a:pt x="17374" y="1777"/>
                </a:lnTo>
                <a:lnTo>
                  <a:pt x="17277" y="1606"/>
                </a:lnTo>
                <a:lnTo>
                  <a:pt x="17131" y="1460"/>
                </a:lnTo>
                <a:lnTo>
                  <a:pt x="17009" y="1339"/>
                </a:lnTo>
                <a:lnTo>
                  <a:pt x="16863" y="1241"/>
                </a:lnTo>
                <a:lnTo>
                  <a:pt x="16693" y="1168"/>
                </a:lnTo>
                <a:lnTo>
                  <a:pt x="16547" y="1120"/>
                </a:lnTo>
                <a:lnTo>
                  <a:pt x="16376" y="1095"/>
                </a:lnTo>
                <a:lnTo>
                  <a:pt x="16206" y="1095"/>
                </a:lnTo>
                <a:lnTo>
                  <a:pt x="15841" y="1120"/>
                </a:lnTo>
                <a:lnTo>
                  <a:pt x="15476" y="1168"/>
                </a:lnTo>
                <a:lnTo>
                  <a:pt x="15087" y="1241"/>
                </a:lnTo>
                <a:lnTo>
                  <a:pt x="14868" y="1266"/>
                </a:lnTo>
                <a:lnTo>
                  <a:pt x="14478" y="1266"/>
                </a:lnTo>
                <a:lnTo>
                  <a:pt x="14308" y="1217"/>
                </a:lnTo>
                <a:lnTo>
                  <a:pt x="14332" y="755"/>
                </a:lnTo>
                <a:lnTo>
                  <a:pt x="14357" y="292"/>
                </a:lnTo>
                <a:lnTo>
                  <a:pt x="14357" y="219"/>
                </a:lnTo>
                <a:lnTo>
                  <a:pt x="14332" y="146"/>
                </a:lnTo>
                <a:lnTo>
                  <a:pt x="14259" y="98"/>
                </a:lnTo>
                <a:lnTo>
                  <a:pt x="14186" y="73"/>
                </a:lnTo>
                <a:lnTo>
                  <a:pt x="13894" y="25"/>
                </a:lnTo>
                <a:lnTo>
                  <a:pt x="13578" y="0"/>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sp>
        <p:nvSpPr>
          <p:cNvPr id="8" name="Shape 375"/>
          <p:cNvSpPr/>
          <p:nvPr/>
        </p:nvSpPr>
        <p:spPr>
          <a:xfrm>
            <a:off x="8531405" y="2391745"/>
            <a:ext cx="1945551" cy="1966975"/>
          </a:xfrm>
          <a:custGeom>
            <a:avLst/>
            <a:gdLst/>
            <a:ahLst/>
            <a:cxnLst/>
            <a:rect l="0" t="0" r="0" b="0"/>
            <a:pathLst>
              <a:path w="17618" h="17812" extrusionOk="0">
                <a:moveTo>
                  <a:pt x="8785" y="3553"/>
                </a:moveTo>
                <a:lnTo>
                  <a:pt x="8931" y="3845"/>
                </a:lnTo>
                <a:lnTo>
                  <a:pt x="9052" y="4137"/>
                </a:lnTo>
                <a:lnTo>
                  <a:pt x="9223" y="4453"/>
                </a:lnTo>
                <a:lnTo>
                  <a:pt x="9198" y="4502"/>
                </a:lnTo>
                <a:lnTo>
                  <a:pt x="9198" y="4551"/>
                </a:lnTo>
                <a:lnTo>
                  <a:pt x="9223" y="4599"/>
                </a:lnTo>
                <a:lnTo>
                  <a:pt x="9247" y="4624"/>
                </a:lnTo>
                <a:lnTo>
                  <a:pt x="9393" y="4721"/>
                </a:lnTo>
                <a:lnTo>
                  <a:pt x="9539" y="4794"/>
                </a:lnTo>
                <a:lnTo>
                  <a:pt x="9685" y="4842"/>
                </a:lnTo>
                <a:lnTo>
                  <a:pt x="9855" y="4891"/>
                </a:lnTo>
                <a:lnTo>
                  <a:pt x="10220" y="4940"/>
                </a:lnTo>
                <a:lnTo>
                  <a:pt x="10561" y="4988"/>
                </a:lnTo>
                <a:lnTo>
                  <a:pt x="10366" y="5110"/>
                </a:lnTo>
                <a:lnTo>
                  <a:pt x="10172" y="5256"/>
                </a:lnTo>
                <a:lnTo>
                  <a:pt x="10001" y="5378"/>
                </a:lnTo>
                <a:lnTo>
                  <a:pt x="9831" y="5524"/>
                </a:lnTo>
                <a:lnTo>
                  <a:pt x="9734" y="5548"/>
                </a:lnTo>
                <a:lnTo>
                  <a:pt x="9661" y="5572"/>
                </a:lnTo>
                <a:lnTo>
                  <a:pt x="9612" y="5645"/>
                </a:lnTo>
                <a:lnTo>
                  <a:pt x="9588" y="5743"/>
                </a:lnTo>
                <a:lnTo>
                  <a:pt x="9588" y="5962"/>
                </a:lnTo>
                <a:lnTo>
                  <a:pt x="9636" y="6156"/>
                </a:lnTo>
                <a:lnTo>
                  <a:pt x="9758" y="6570"/>
                </a:lnTo>
                <a:lnTo>
                  <a:pt x="9831" y="6911"/>
                </a:lnTo>
                <a:lnTo>
                  <a:pt x="9831" y="6911"/>
                </a:lnTo>
                <a:lnTo>
                  <a:pt x="9466" y="6740"/>
                </a:lnTo>
                <a:lnTo>
                  <a:pt x="9125" y="6546"/>
                </a:lnTo>
                <a:lnTo>
                  <a:pt x="8979" y="6473"/>
                </a:lnTo>
                <a:lnTo>
                  <a:pt x="8785" y="6400"/>
                </a:lnTo>
                <a:lnTo>
                  <a:pt x="8687" y="6400"/>
                </a:lnTo>
                <a:lnTo>
                  <a:pt x="8614" y="6473"/>
                </a:lnTo>
                <a:lnTo>
                  <a:pt x="8444" y="6497"/>
                </a:lnTo>
                <a:lnTo>
                  <a:pt x="8274" y="6570"/>
                </a:lnTo>
                <a:lnTo>
                  <a:pt x="7957" y="6765"/>
                </a:lnTo>
                <a:lnTo>
                  <a:pt x="7592" y="6984"/>
                </a:lnTo>
                <a:lnTo>
                  <a:pt x="7714" y="6351"/>
                </a:lnTo>
                <a:lnTo>
                  <a:pt x="7787" y="6083"/>
                </a:lnTo>
                <a:lnTo>
                  <a:pt x="7836" y="6083"/>
                </a:lnTo>
                <a:lnTo>
                  <a:pt x="7909" y="6059"/>
                </a:lnTo>
                <a:lnTo>
                  <a:pt x="7957" y="6035"/>
                </a:lnTo>
                <a:lnTo>
                  <a:pt x="8006" y="5986"/>
                </a:lnTo>
                <a:lnTo>
                  <a:pt x="8030" y="5937"/>
                </a:lnTo>
                <a:lnTo>
                  <a:pt x="8030" y="5889"/>
                </a:lnTo>
                <a:lnTo>
                  <a:pt x="8030" y="5816"/>
                </a:lnTo>
                <a:lnTo>
                  <a:pt x="8006" y="5767"/>
                </a:lnTo>
                <a:lnTo>
                  <a:pt x="7860" y="5572"/>
                </a:lnTo>
                <a:lnTo>
                  <a:pt x="7690" y="5426"/>
                </a:lnTo>
                <a:lnTo>
                  <a:pt x="7300" y="5159"/>
                </a:lnTo>
                <a:lnTo>
                  <a:pt x="6960" y="4915"/>
                </a:lnTo>
                <a:lnTo>
                  <a:pt x="7057" y="4915"/>
                </a:lnTo>
                <a:lnTo>
                  <a:pt x="7325" y="4867"/>
                </a:lnTo>
                <a:lnTo>
                  <a:pt x="7592" y="4818"/>
                </a:lnTo>
                <a:lnTo>
                  <a:pt x="7884" y="4745"/>
                </a:lnTo>
                <a:lnTo>
                  <a:pt x="8006" y="4721"/>
                </a:lnTo>
                <a:lnTo>
                  <a:pt x="8128" y="4648"/>
                </a:lnTo>
                <a:lnTo>
                  <a:pt x="8201" y="4599"/>
                </a:lnTo>
                <a:lnTo>
                  <a:pt x="8225" y="4526"/>
                </a:lnTo>
                <a:lnTo>
                  <a:pt x="8298" y="4453"/>
                </a:lnTo>
                <a:lnTo>
                  <a:pt x="8371" y="4380"/>
                </a:lnTo>
                <a:lnTo>
                  <a:pt x="8493" y="4186"/>
                </a:lnTo>
                <a:lnTo>
                  <a:pt x="8663" y="3821"/>
                </a:lnTo>
                <a:lnTo>
                  <a:pt x="8785" y="3553"/>
                </a:lnTo>
                <a:close/>
                <a:moveTo>
                  <a:pt x="8712" y="3042"/>
                </a:moveTo>
                <a:lnTo>
                  <a:pt x="8614" y="3091"/>
                </a:lnTo>
                <a:lnTo>
                  <a:pt x="8541" y="3139"/>
                </a:lnTo>
                <a:lnTo>
                  <a:pt x="8468" y="3237"/>
                </a:lnTo>
                <a:lnTo>
                  <a:pt x="8347" y="3431"/>
                </a:lnTo>
                <a:lnTo>
                  <a:pt x="8274" y="3602"/>
                </a:lnTo>
                <a:lnTo>
                  <a:pt x="8152" y="3821"/>
                </a:lnTo>
                <a:lnTo>
                  <a:pt x="8006" y="4040"/>
                </a:lnTo>
                <a:lnTo>
                  <a:pt x="7909" y="4161"/>
                </a:lnTo>
                <a:lnTo>
                  <a:pt x="7860" y="4234"/>
                </a:lnTo>
                <a:lnTo>
                  <a:pt x="7811" y="4307"/>
                </a:lnTo>
                <a:lnTo>
                  <a:pt x="7617" y="4356"/>
                </a:lnTo>
                <a:lnTo>
                  <a:pt x="7398" y="4405"/>
                </a:lnTo>
                <a:lnTo>
                  <a:pt x="7008" y="4526"/>
                </a:lnTo>
                <a:lnTo>
                  <a:pt x="6643" y="4575"/>
                </a:lnTo>
                <a:lnTo>
                  <a:pt x="6546" y="4599"/>
                </a:lnTo>
                <a:lnTo>
                  <a:pt x="6449" y="4648"/>
                </a:lnTo>
                <a:lnTo>
                  <a:pt x="6400" y="4697"/>
                </a:lnTo>
                <a:lnTo>
                  <a:pt x="6376" y="4745"/>
                </a:lnTo>
                <a:lnTo>
                  <a:pt x="6400" y="4818"/>
                </a:lnTo>
                <a:lnTo>
                  <a:pt x="6449" y="4867"/>
                </a:lnTo>
                <a:lnTo>
                  <a:pt x="6449" y="4940"/>
                </a:lnTo>
                <a:lnTo>
                  <a:pt x="6497" y="5013"/>
                </a:lnTo>
                <a:lnTo>
                  <a:pt x="6619" y="5159"/>
                </a:lnTo>
                <a:lnTo>
                  <a:pt x="6741" y="5280"/>
                </a:lnTo>
                <a:lnTo>
                  <a:pt x="6887" y="5378"/>
                </a:lnTo>
                <a:lnTo>
                  <a:pt x="7495" y="5889"/>
                </a:lnTo>
                <a:lnTo>
                  <a:pt x="7446" y="5962"/>
                </a:lnTo>
                <a:lnTo>
                  <a:pt x="7398" y="6059"/>
                </a:lnTo>
                <a:lnTo>
                  <a:pt x="7325" y="6229"/>
                </a:lnTo>
                <a:lnTo>
                  <a:pt x="7179" y="6765"/>
                </a:lnTo>
                <a:lnTo>
                  <a:pt x="7057" y="7300"/>
                </a:lnTo>
                <a:lnTo>
                  <a:pt x="7057" y="7397"/>
                </a:lnTo>
                <a:lnTo>
                  <a:pt x="7106" y="7470"/>
                </a:lnTo>
                <a:lnTo>
                  <a:pt x="7154" y="7519"/>
                </a:lnTo>
                <a:lnTo>
                  <a:pt x="7203" y="7543"/>
                </a:lnTo>
                <a:lnTo>
                  <a:pt x="7276" y="7568"/>
                </a:lnTo>
                <a:lnTo>
                  <a:pt x="7349" y="7543"/>
                </a:lnTo>
                <a:lnTo>
                  <a:pt x="7422" y="7519"/>
                </a:lnTo>
                <a:lnTo>
                  <a:pt x="7471" y="7446"/>
                </a:lnTo>
                <a:lnTo>
                  <a:pt x="7617" y="7397"/>
                </a:lnTo>
                <a:lnTo>
                  <a:pt x="7763" y="7324"/>
                </a:lnTo>
                <a:lnTo>
                  <a:pt x="8030" y="7178"/>
                </a:lnTo>
                <a:lnTo>
                  <a:pt x="8371" y="7032"/>
                </a:lnTo>
                <a:lnTo>
                  <a:pt x="8541" y="6935"/>
                </a:lnTo>
                <a:lnTo>
                  <a:pt x="8712" y="6838"/>
                </a:lnTo>
                <a:lnTo>
                  <a:pt x="8736" y="6838"/>
                </a:lnTo>
                <a:lnTo>
                  <a:pt x="8833" y="6935"/>
                </a:lnTo>
                <a:lnTo>
                  <a:pt x="8955" y="7008"/>
                </a:lnTo>
                <a:lnTo>
                  <a:pt x="9174" y="7130"/>
                </a:lnTo>
                <a:lnTo>
                  <a:pt x="9369" y="7251"/>
                </a:lnTo>
                <a:lnTo>
                  <a:pt x="9612" y="7373"/>
                </a:lnTo>
                <a:lnTo>
                  <a:pt x="9855" y="7446"/>
                </a:lnTo>
                <a:lnTo>
                  <a:pt x="10074" y="7519"/>
                </a:lnTo>
                <a:lnTo>
                  <a:pt x="10147" y="7495"/>
                </a:lnTo>
                <a:lnTo>
                  <a:pt x="10220" y="7470"/>
                </a:lnTo>
                <a:lnTo>
                  <a:pt x="10269" y="7446"/>
                </a:lnTo>
                <a:lnTo>
                  <a:pt x="10293" y="7373"/>
                </a:lnTo>
                <a:lnTo>
                  <a:pt x="10293" y="7324"/>
                </a:lnTo>
                <a:lnTo>
                  <a:pt x="10293" y="7251"/>
                </a:lnTo>
                <a:lnTo>
                  <a:pt x="10293" y="7178"/>
                </a:lnTo>
                <a:lnTo>
                  <a:pt x="10245" y="7130"/>
                </a:lnTo>
                <a:lnTo>
                  <a:pt x="10269" y="7032"/>
                </a:lnTo>
                <a:lnTo>
                  <a:pt x="10269" y="6935"/>
                </a:lnTo>
                <a:lnTo>
                  <a:pt x="10245" y="6716"/>
                </a:lnTo>
                <a:lnTo>
                  <a:pt x="10196" y="6497"/>
                </a:lnTo>
                <a:lnTo>
                  <a:pt x="10123" y="6278"/>
                </a:lnTo>
                <a:lnTo>
                  <a:pt x="10074" y="6059"/>
                </a:lnTo>
                <a:lnTo>
                  <a:pt x="10050" y="5840"/>
                </a:lnTo>
                <a:lnTo>
                  <a:pt x="10293" y="5694"/>
                </a:lnTo>
                <a:lnTo>
                  <a:pt x="10537" y="5524"/>
                </a:lnTo>
                <a:lnTo>
                  <a:pt x="10683" y="5426"/>
                </a:lnTo>
                <a:lnTo>
                  <a:pt x="10829" y="5305"/>
                </a:lnTo>
                <a:lnTo>
                  <a:pt x="10975" y="5183"/>
                </a:lnTo>
                <a:lnTo>
                  <a:pt x="11096" y="5037"/>
                </a:lnTo>
                <a:lnTo>
                  <a:pt x="11121" y="4940"/>
                </a:lnTo>
                <a:lnTo>
                  <a:pt x="11096" y="4842"/>
                </a:lnTo>
                <a:lnTo>
                  <a:pt x="11121" y="4745"/>
                </a:lnTo>
                <a:lnTo>
                  <a:pt x="11072" y="4648"/>
                </a:lnTo>
                <a:lnTo>
                  <a:pt x="10999" y="4551"/>
                </a:lnTo>
                <a:lnTo>
                  <a:pt x="10950" y="4526"/>
                </a:lnTo>
                <a:lnTo>
                  <a:pt x="10877" y="4526"/>
                </a:lnTo>
                <a:lnTo>
                  <a:pt x="10610" y="4502"/>
                </a:lnTo>
                <a:lnTo>
                  <a:pt x="10318" y="4453"/>
                </a:lnTo>
                <a:lnTo>
                  <a:pt x="10026" y="4429"/>
                </a:lnTo>
                <a:lnTo>
                  <a:pt x="9734" y="4380"/>
                </a:lnTo>
                <a:lnTo>
                  <a:pt x="9709" y="4283"/>
                </a:lnTo>
                <a:lnTo>
                  <a:pt x="9490" y="3942"/>
                </a:lnTo>
                <a:lnTo>
                  <a:pt x="9296" y="3602"/>
                </a:lnTo>
                <a:lnTo>
                  <a:pt x="9150" y="3334"/>
                </a:lnTo>
                <a:lnTo>
                  <a:pt x="9052" y="3212"/>
                </a:lnTo>
                <a:lnTo>
                  <a:pt x="8979" y="3164"/>
                </a:lnTo>
                <a:lnTo>
                  <a:pt x="8906" y="3139"/>
                </a:lnTo>
                <a:lnTo>
                  <a:pt x="8882" y="3139"/>
                </a:lnTo>
                <a:lnTo>
                  <a:pt x="8858" y="3091"/>
                </a:lnTo>
                <a:lnTo>
                  <a:pt x="8785" y="3066"/>
                </a:lnTo>
                <a:lnTo>
                  <a:pt x="8712" y="3042"/>
                </a:lnTo>
                <a:close/>
                <a:moveTo>
                  <a:pt x="14430" y="2507"/>
                </a:moveTo>
                <a:lnTo>
                  <a:pt x="14576" y="2531"/>
                </a:lnTo>
                <a:lnTo>
                  <a:pt x="14868" y="2531"/>
                </a:lnTo>
                <a:lnTo>
                  <a:pt x="15403" y="2580"/>
                </a:lnTo>
                <a:lnTo>
                  <a:pt x="15695" y="2604"/>
                </a:lnTo>
                <a:lnTo>
                  <a:pt x="15987" y="2604"/>
                </a:lnTo>
                <a:lnTo>
                  <a:pt x="15890" y="2945"/>
                </a:lnTo>
                <a:lnTo>
                  <a:pt x="15865" y="3310"/>
                </a:lnTo>
                <a:lnTo>
                  <a:pt x="15817" y="3675"/>
                </a:lnTo>
                <a:lnTo>
                  <a:pt x="15768" y="4015"/>
                </a:lnTo>
                <a:lnTo>
                  <a:pt x="15671" y="4599"/>
                </a:lnTo>
                <a:lnTo>
                  <a:pt x="15500" y="5159"/>
                </a:lnTo>
                <a:lnTo>
                  <a:pt x="15306" y="5718"/>
                </a:lnTo>
                <a:lnTo>
                  <a:pt x="15184" y="5986"/>
                </a:lnTo>
                <a:lnTo>
                  <a:pt x="15062" y="6254"/>
                </a:lnTo>
                <a:lnTo>
                  <a:pt x="14843" y="6594"/>
                </a:lnTo>
                <a:lnTo>
                  <a:pt x="14576" y="6935"/>
                </a:lnTo>
                <a:lnTo>
                  <a:pt x="14308" y="7227"/>
                </a:lnTo>
                <a:lnTo>
                  <a:pt x="14040" y="7543"/>
                </a:lnTo>
                <a:lnTo>
                  <a:pt x="13700" y="7860"/>
                </a:lnTo>
                <a:lnTo>
                  <a:pt x="13335" y="8127"/>
                </a:lnTo>
                <a:lnTo>
                  <a:pt x="13286" y="8152"/>
                </a:lnTo>
                <a:lnTo>
                  <a:pt x="13408" y="7641"/>
                </a:lnTo>
                <a:lnTo>
                  <a:pt x="13529" y="7251"/>
                </a:lnTo>
                <a:lnTo>
                  <a:pt x="13602" y="6862"/>
                </a:lnTo>
                <a:lnTo>
                  <a:pt x="13724" y="6059"/>
                </a:lnTo>
                <a:lnTo>
                  <a:pt x="13748" y="5937"/>
                </a:lnTo>
                <a:lnTo>
                  <a:pt x="13992" y="4624"/>
                </a:lnTo>
                <a:lnTo>
                  <a:pt x="14089" y="4088"/>
                </a:lnTo>
                <a:lnTo>
                  <a:pt x="14186" y="3553"/>
                </a:lnTo>
                <a:lnTo>
                  <a:pt x="14259" y="3018"/>
                </a:lnTo>
                <a:lnTo>
                  <a:pt x="14284" y="2507"/>
                </a:lnTo>
                <a:close/>
                <a:moveTo>
                  <a:pt x="2118" y="2482"/>
                </a:moveTo>
                <a:lnTo>
                  <a:pt x="2677" y="2507"/>
                </a:lnTo>
                <a:lnTo>
                  <a:pt x="3261" y="2555"/>
                </a:lnTo>
                <a:lnTo>
                  <a:pt x="3213" y="2750"/>
                </a:lnTo>
                <a:lnTo>
                  <a:pt x="3213" y="2945"/>
                </a:lnTo>
                <a:lnTo>
                  <a:pt x="3237" y="3310"/>
                </a:lnTo>
                <a:lnTo>
                  <a:pt x="3286" y="3699"/>
                </a:lnTo>
                <a:lnTo>
                  <a:pt x="3334" y="4064"/>
                </a:lnTo>
                <a:lnTo>
                  <a:pt x="3456" y="4842"/>
                </a:lnTo>
                <a:lnTo>
                  <a:pt x="3529" y="5305"/>
                </a:lnTo>
                <a:lnTo>
                  <a:pt x="3602" y="5791"/>
                </a:lnTo>
                <a:lnTo>
                  <a:pt x="3699" y="6254"/>
                </a:lnTo>
                <a:lnTo>
                  <a:pt x="3845" y="6716"/>
                </a:lnTo>
                <a:lnTo>
                  <a:pt x="3991" y="7154"/>
                </a:lnTo>
                <a:lnTo>
                  <a:pt x="4162" y="7592"/>
                </a:lnTo>
                <a:lnTo>
                  <a:pt x="4381" y="8030"/>
                </a:lnTo>
                <a:lnTo>
                  <a:pt x="4600" y="8444"/>
                </a:lnTo>
                <a:lnTo>
                  <a:pt x="4381" y="8346"/>
                </a:lnTo>
                <a:lnTo>
                  <a:pt x="4162" y="8225"/>
                </a:lnTo>
                <a:lnTo>
                  <a:pt x="3967" y="8103"/>
                </a:lnTo>
                <a:lnTo>
                  <a:pt x="3772" y="7933"/>
                </a:lnTo>
                <a:lnTo>
                  <a:pt x="3602" y="7762"/>
                </a:lnTo>
                <a:lnTo>
                  <a:pt x="3407" y="7568"/>
                </a:lnTo>
                <a:lnTo>
                  <a:pt x="3091" y="7130"/>
                </a:lnTo>
                <a:lnTo>
                  <a:pt x="2823" y="6692"/>
                </a:lnTo>
                <a:lnTo>
                  <a:pt x="2580" y="6229"/>
                </a:lnTo>
                <a:lnTo>
                  <a:pt x="2385" y="5767"/>
                </a:lnTo>
                <a:lnTo>
                  <a:pt x="2191" y="5305"/>
                </a:lnTo>
                <a:lnTo>
                  <a:pt x="1947" y="4624"/>
                </a:lnTo>
                <a:lnTo>
                  <a:pt x="1728" y="3918"/>
                </a:lnTo>
                <a:lnTo>
                  <a:pt x="1607" y="3480"/>
                </a:lnTo>
                <a:lnTo>
                  <a:pt x="1534" y="3042"/>
                </a:lnTo>
                <a:lnTo>
                  <a:pt x="1534" y="2920"/>
                </a:lnTo>
                <a:lnTo>
                  <a:pt x="1534" y="2799"/>
                </a:lnTo>
                <a:lnTo>
                  <a:pt x="1558" y="2677"/>
                </a:lnTo>
                <a:lnTo>
                  <a:pt x="1534" y="2555"/>
                </a:lnTo>
                <a:lnTo>
                  <a:pt x="1850" y="2507"/>
                </a:lnTo>
                <a:lnTo>
                  <a:pt x="2118" y="2482"/>
                </a:lnTo>
                <a:close/>
                <a:moveTo>
                  <a:pt x="1850" y="1996"/>
                </a:moveTo>
                <a:lnTo>
                  <a:pt x="1558" y="2044"/>
                </a:lnTo>
                <a:lnTo>
                  <a:pt x="1412" y="2069"/>
                </a:lnTo>
                <a:lnTo>
                  <a:pt x="1290" y="2142"/>
                </a:lnTo>
                <a:lnTo>
                  <a:pt x="1193" y="2215"/>
                </a:lnTo>
                <a:lnTo>
                  <a:pt x="1120" y="2336"/>
                </a:lnTo>
                <a:lnTo>
                  <a:pt x="1120" y="2409"/>
                </a:lnTo>
                <a:lnTo>
                  <a:pt x="1169" y="2482"/>
                </a:lnTo>
                <a:lnTo>
                  <a:pt x="1096" y="2604"/>
                </a:lnTo>
                <a:lnTo>
                  <a:pt x="1047" y="2750"/>
                </a:lnTo>
                <a:lnTo>
                  <a:pt x="1023" y="2945"/>
                </a:lnTo>
                <a:lnTo>
                  <a:pt x="1023" y="3139"/>
                </a:lnTo>
                <a:lnTo>
                  <a:pt x="1047" y="3358"/>
                </a:lnTo>
                <a:lnTo>
                  <a:pt x="1071" y="3577"/>
                </a:lnTo>
                <a:lnTo>
                  <a:pt x="1193" y="4064"/>
                </a:lnTo>
                <a:lnTo>
                  <a:pt x="1363" y="4551"/>
                </a:lnTo>
                <a:lnTo>
                  <a:pt x="1509" y="4988"/>
                </a:lnTo>
                <a:lnTo>
                  <a:pt x="1753" y="5597"/>
                </a:lnTo>
                <a:lnTo>
                  <a:pt x="1972" y="6132"/>
                </a:lnTo>
                <a:lnTo>
                  <a:pt x="2215" y="6692"/>
                </a:lnTo>
                <a:lnTo>
                  <a:pt x="2531" y="7227"/>
                </a:lnTo>
                <a:lnTo>
                  <a:pt x="2726" y="7495"/>
                </a:lnTo>
                <a:lnTo>
                  <a:pt x="2896" y="7762"/>
                </a:lnTo>
                <a:lnTo>
                  <a:pt x="3115" y="7981"/>
                </a:lnTo>
                <a:lnTo>
                  <a:pt x="3334" y="8200"/>
                </a:lnTo>
                <a:lnTo>
                  <a:pt x="3553" y="8395"/>
                </a:lnTo>
                <a:lnTo>
                  <a:pt x="3797" y="8565"/>
                </a:lnTo>
                <a:lnTo>
                  <a:pt x="4064" y="8711"/>
                </a:lnTo>
                <a:lnTo>
                  <a:pt x="4332" y="8833"/>
                </a:lnTo>
                <a:lnTo>
                  <a:pt x="4624" y="8882"/>
                </a:lnTo>
                <a:lnTo>
                  <a:pt x="4916" y="8930"/>
                </a:lnTo>
                <a:lnTo>
                  <a:pt x="4964" y="8906"/>
                </a:lnTo>
                <a:lnTo>
                  <a:pt x="5013" y="8906"/>
                </a:lnTo>
                <a:lnTo>
                  <a:pt x="5062" y="8833"/>
                </a:lnTo>
                <a:lnTo>
                  <a:pt x="5110" y="8736"/>
                </a:lnTo>
                <a:lnTo>
                  <a:pt x="5086" y="8663"/>
                </a:lnTo>
                <a:lnTo>
                  <a:pt x="5110" y="8590"/>
                </a:lnTo>
                <a:lnTo>
                  <a:pt x="5135" y="8492"/>
                </a:lnTo>
                <a:lnTo>
                  <a:pt x="5110" y="8322"/>
                </a:lnTo>
                <a:lnTo>
                  <a:pt x="5037" y="8152"/>
                </a:lnTo>
                <a:lnTo>
                  <a:pt x="4940" y="7957"/>
                </a:lnTo>
                <a:lnTo>
                  <a:pt x="4721" y="7568"/>
                </a:lnTo>
                <a:lnTo>
                  <a:pt x="4527" y="7276"/>
                </a:lnTo>
                <a:lnTo>
                  <a:pt x="4405" y="7032"/>
                </a:lnTo>
                <a:lnTo>
                  <a:pt x="4283" y="6740"/>
                </a:lnTo>
                <a:lnTo>
                  <a:pt x="4186" y="6448"/>
                </a:lnTo>
                <a:lnTo>
                  <a:pt x="4113" y="6156"/>
                </a:lnTo>
                <a:lnTo>
                  <a:pt x="4040" y="5864"/>
                </a:lnTo>
                <a:lnTo>
                  <a:pt x="3991" y="5572"/>
                </a:lnTo>
                <a:lnTo>
                  <a:pt x="3918" y="4964"/>
                </a:lnTo>
                <a:lnTo>
                  <a:pt x="3894" y="4672"/>
                </a:lnTo>
                <a:lnTo>
                  <a:pt x="3845" y="4380"/>
                </a:lnTo>
                <a:lnTo>
                  <a:pt x="3724" y="3796"/>
                </a:lnTo>
                <a:lnTo>
                  <a:pt x="3651" y="3480"/>
                </a:lnTo>
                <a:lnTo>
                  <a:pt x="3626" y="3188"/>
                </a:lnTo>
                <a:lnTo>
                  <a:pt x="3602" y="2896"/>
                </a:lnTo>
                <a:lnTo>
                  <a:pt x="3602" y="2580"/>
                </a:lnTo>
                <a:lnTo>
                  <a:pt x="3699" y="2555"/>
                </a:lnTo>
                <a:lnTo>
                  <a:pt x="3748" y="2507"/>
                </a:lnTo>
                <a:lnTo>
                  <a:pt x="3797" y="2409"/>
                </a:lnTo>
                <a:lnTo>
                  <a:pt x="3821" y="2336"/>
                </a:lnTo>
                <a:lnTo>
                  <a:pt x="3821" y="2263"/>
                </a:lnTo>
                <a:lnTo>
                  <a:pt x="3797" y="2190"/>
                </a:lnTo>
                <a:lnTo>
                  <a:pt x="3724" y="2117"/>
                </a:lnTo>
                <a:lnTo>
                  <a:pt x="3651" y="2093"/>
                </a:lnTo>
                <a:lnTo>
                  <a:pt x="2872" y="2020"/>
                </a:lnTo>
                <a:lnTo>
                  <a:pt x="2507" y="1996"/>
                </a:lnTo>
                <a:close/>
                <a:moveTo>
                  <a:pt x="16425" y="1558"/>
                </a:moveTo>
                <a:lnTo>
                  <a:pt x="16522" y="1582"/>
                </a:lnTo>
                <a:lnTo>
                  <a:pt x="16717" y="1679"/>
                </a:lnTo>
                <a:lnTo>
                  <a:pt x="16839" y="1801"/>
                </a:lnTo>
                <a:lnTo>
                  <a:pt x="16960" y="1971"/>
                </a:lnTo>
                <a:lnTo>
                  <a:pt x="17033" y="2166"/>
                </a:lnTo>
                <a:lnTo>
                  <a:pt x="17106" y="2385"/>
                </a:lnTo>
                <a:lnTo>
                  <a:pt x="17131" y="2628"/>
                </a:lnTo>
                <a:lnTo>
                  <a:pt x="17155" y="2872"/>
                </a:lnTo>
                <a:lnTo>
                  <a:pt x="17131" y="3407"/>
                </a:lnTo>
                <a:lnTo>
                  <a:pt x="17058" y="3918"/>
                </a:lnTo>
                <a:lnTo>
                  <a:pt x="16985" y="4356"/>
                </a:lnTo>
                <a:lnTo>
                  <a:pt x="16936" y="4672"/>
                </a:lnTo>
                <a:lnTo>
                  <a:pt x="16814" y="5134"/>
                </a:lnTo>
                <a:lnTo>
                  <a:pt x="16668" y="5572"/>
                </a:lnTo>
                <a:lnTo>
                  <a:pt x="16498" y="6010"/>
                </a:lnTo>
                <a:lnTo>
                  <a:pt x="16279" y="6424"/>
                </a:lnTo>
                <a:lnTo>
                  <a:pt x="16060" y="6838"/>
                </a:lnTo>
                <a:lnTo>
                  <a:pt x="15792" y="7227"/>
                </a:lnTo>
                <a:lnTo>
                  <a:pt x="15525" y="7592"/>
                </a:lnTo>
                <a:lnTo>
                  <a:pt x="15233" y="7957"/>
                </a:lnTo>
                <a:lnTo>
                  <a:pt x="15062" y="8127"/>
                </a:lnTo>
                <a:lnTo>
                  <a:pt x="14892" y="8298"/>
                </a:lnTo>
                <a:lnTo>
                  <a:pt x="14503" y="8614"/>
                </a:lnTo>
                <a:lnTo>
                  <a:pt x="14089" y="8906"/>
                </a:lnTo>
                <a:lnTo>
                  <a:pt x="13675" y="9149"/>
                </a:lnTo>
                <a:lnTo>
                  <a:pt x="13456" y="9247"/>
                </a:lnTo>
                <a:lnTo>
                  <a:pt x="13262" y="9320"/>
                </a:lnTo>
                <a:lnTo>
                  <a:pt x="12824" y="9441"/>
                </a:lnTo>
                <a:lnTo>
                  <a:pt x="12970" y="9076"/>
                </a:lnTo>
                <a:lnTo>
                  <a:pt x="13091" y="8760"/>
                </a:lnTo>
                <a:lnTo>
                  <a:pt x="13237" y="8711"/>
                </a:lnTo>
                <a:lnTo>
                  <a:pt x="13359" y="8663"/>
                </a:lnTo>
                <a:lnTo>
                  <a:pt x="13627" y="8492"/>
                </a:lnTo>
                <a:lnTo>
                  <a:pt x="13870" y="8298"/>
                </a:lnTo>
                <a:lnTo>
                  <a:pt x="14089" y="8127"/>
                </a:lnTo>
                <a:lnTo>
                  <a:pt x="14430" y="7787"/>
                </a:lnTo>
                <a:lnTo>
                  <a:pt x="14746" y="7446"/>
                </a:lnTo>
                <a:lnTo>
                  <a:pt x="15062" y="7057"/>
                </a:lnTo>
                <a:lnTo>
                  <a:pt x="15330" y="6667"/>
                </a:lnTo>
                <a:lnTo>
                  <a:pt x="15500" y="6424"/>
                </a:lnTo>
                <a:lnTo>
                  <a:pt x="15622" y="6156"/>
                </a:lnTo>
                <a:lnTo>
                  <a:pt x="15744" y="5889"/>
                </a:lnTo>
                <a:lnTo>
                  <a:pt x="15841" y="5597"/>
                </a:lnTo>
                <a:lnTo>
                  <a:pt x="16011" y="5013"/>
                </a:lnTo>
                <a:lnTo>
                  <a:pt x="16133" y="4429"/>
                </a:lnTo>
                <a:lnTo>
                  <a:pt x="16255" y="3894"/>
                </a:lnTo>
                <a:lnTo>
                  <a:pt x="16328" y="3334"/>
                </a:lnTo>
                <a:lnTo>
                  <a:pt x="16401" y="2896"/>
                </a:lnTo>
                <a:lnTo>
                  <a:pt x="16425" y="2677"/>
                </a:lnTo>
                <a:lnTo>
                  <a:pt x="16425" y="2580"/>
                </a:lnTo>
                <a:lnTo>
                  <a:pt x="16425" y="2482"/>
                </a:lnTo>
                <a:lnTo>
                  <a:pt x="16449" y="2409"/>
                </a:lnTo>
                <a:lnTo>
                  <a:pt x="16449" y="2336"/>
                </a:lnTo>
                <a:lnTo>
                  <a:pt x="16425" y="2288"/>
                </a:lnTo>
                <a:lnTo>
                  <a:pt x="16376" y="2215"/>
                </a:lnTo>
                <a:lnTo>
                  <a:pt x="16230" y="2166"/>
                </a:lnTo>
                <a:lnTo>
                  <a:pt x="16060" y="2117"/>
                </a:lnTo>
                <a:lnTo>
                  <a:pt x="15890" y="2093"/>
                </a:lnTo>
                <a:lnTo>
                  <a:pt x="15719" y="2069"/>
                </a:lnTo>
                <a:lnTo>
                  <a:pt x="14624" y="2069"/>
                </a:lnTo>
                <a:lnTo>
                  <a:pt x="14430" y="2093"/>
                </a:lnTo>
                <a:lnTo>
                  <a:pt x="14259" y="2142"/>
                </a:lnTo>
                <a:lnTo>
                  <a:pt x="14235" y="1606"/>
                </a:lnTo>
                <a:lnTo>
                  <a:pt x="14478" y="1679"/>
                </a:lnTo>
                <a:lnTo>
                  <a:pt x="14746" y="1704"/>
                </a:lnTo>
                <a:lnTo>
                  <a:pt x="15014" y="1679"/>
                </a:lnTo>
                <a:lnTo>
                  <a:pt x="15281" y="1655"/>
                </a:lnTo>
                <a:lnTo>
                  <a:pt x="15817" y="1582"/>
                </a:lnTo>
                <a:lnTo>
                  <a:pt x="16060" y="1558"/>
                </a:lnTo>
                <a:close/>
                <a:moveTo>
                  <a:pt x="12556" y="463"/>
                </a:moveTo>
                <a:lnTo>
                  <a:pt x="12337" y="536"/>
                </a:lnTo>
                <a:lnTo>
                  <a:pt x="12118" y="633"/>
                </a:lnTo>
                <a:lnTo>
                  <a:pt x="11948" y="755"/>
                </a:lnTo>
                <a:lnTo>
                  <a:pt x="11875" y="828"/>
                </a:lnTo>
                <a:lnTo>
                  <a:pt x="11826" y="925"/>
                </a:lnTo>
                <a:lnTo>
                  <a:pt x="11826" y="949"/>
                </a:lnTo>
                <a:lnTo>
                  <a:pt x="11851" y="974"/>
                </a:lnTo>
                <a:lnTo>
                  <a:pt x="12921" y="682"/>
                </a:lnTo>
                <a:lnTo>
                  <a:pt x="13505" y="560"/>
                </a:lnTo>
                <a:lnTo>
                  <a:pt x="13700" y="536"/>
                </a:lnTo>
                <a:lnTo>
                  <a:pt x="13797" y="536"/>
                </a:lnTo>
                <a:lnTo>
                  <a:pt x="13894" y="511"/>
                </a:lnTo>
                <a:lnTo>
                  <a:pt x="13894" y="511"/>
                </a:lnTo>
                <a:lnTo>
                  <a:pt x="13870" y="682"/>
                </a:lnTo>
                <a:lnTo>
                  <a:pt x="13748" y="730"/>
                </a:lnTo>
                <a:lnTo>
                  <a:pt x="13627" y="779"/>
                </a:lnTo>
                <a:lnTo>
                  <a:pt x="13383" y="876"/>
                </a:lnTo>
                <a:lnTo>
                  <a:pt x="13018" y="1022"/>
                </a:lnTo>
                <a:lnTo>
                  <a:pt x="12654" y="1144"/>
                </a:lnTo>
                <a:lnTo>
                  <a:pt x="12289" y="1266"/>
                </a:lnTo>
                <a:lnTo>
                  <a:pt x="11948" y="1412"/>
                </a:lnTo>
                <a:lnTo>
                  <a:pt x="11924" y="1436"/>
                </a:lnTo>
                <a:lnTo>
                  <a:pt x="11924" y="1460"/>
                </a:lnTo>
                <a:lnTo>
                  <a:pt x="11924" y="1485"/>
                </a:lnTo>
                <a:lnTo>
                  <a:pt x="12337" y="1485"/>
                </a:lnTo>
                <a:lnTo>
                  <a:pt x="12751" y="1412"/>
                </a:lnTo>
                <a:lnTo>
                  <a:pt x="13140" y="1314"/>
                </a:lnTo>
                <a:lnTo>
                  <a:pt x="13505" y="1193"/>
                </a:lnTo>
                <a:lnTo>
                  <a:pt x="13651" y="1120"/>
                </a:lnTo>
                <a:lnTo>
                  <a:pt x="13870" y="1047"/>
                </a:lnTo>
                <a:lnTo>
                  <a:pt x="13870" y="1047"/>
                </a:lnTo>
                <a:lnTo>
                  <a:pt x="13821" y="1290"/>
                </a:lnTo>
                <a:lnTo>
                  <a:pt x="13821" y="1339"/>
                </a:lnTo>
                <a:lnTo>
                  <a:pt x="13529" y="1387"/>
                </a:lnTo>
                <a:lnTo>
                  <a:pt x="13262" y="1460"/>
                </a:lnTo>
                <a:lnTo>
                  <a:pt x="12970" y="1558"/>
                </a:lnTo>
                <a:lnTo>
                  <a:pt x="12702" y="1631"/>
                </a:lnTo>
                <a:lnTo>
                  <a:pt x="12508" y="1679"/>
                </a:lnTo>
                <a:lnTo>
                  <a:pt x="12264" y="1728"/>
                </a:lnTo>
                <a:lnTo>
                  <a:pt x="12143" y="1777"/>
                </a:lnTo>
                <a:lnTo>
                  <a:pt x="12045" y="1825"/>
                </a:lnTo>
                <a:lnTo>
                  <a:pt x="11972" y="1898"/>
                </a:lnTo>
                <a:lnTo>
                  <a:pt x="11924" y="1971"/>
                </a:lnTo>
                <a:lnTo>
                  <a:pt x="11948" y="1996"/>
                </a:lnTo>
                <a:lnTo>
                  <a:pt x="12021" y="2069"/>
                </a:lnTo>
                <a:lnTo>
                  <a:pt x="12118" y="2093"/>
                </a:lnTo>
                <a:lnTo>
                  <a:pt x="12240" y="2093"/>
                </a:lnTo>
                <a:lnTo>
                  <a:pt x="12362" y="2069"/>
                </a:lnTo>
                <a:lnTo>
                  <a:pt x="12605" y="2020"/>
                </a:lnTo>
                <a:lnTo>
                  <a:pt x="12800" y="1971"/>
                </a:lnTo>
                <a:lnTo>
                  <a:pt x="13335" y="1874"/>
                </a:lnTo>
                <a:lnTo>
                  <a:pt x="13602" y="1801"/>
                </a:lnTo>
                <a:lnTo>
                  <a:pt x="13870" y="1704"/>
                </a:lnTo>
                <a:lnTo>
                  <a:pt x="13821" y="2020"/>
                </a:lnTo>
                <a:lnTo>
                  <a:pt x="13773" y="1996"/>
                </a:lnTo>
                <a:lnTo>
                  <a:pt x="13748" y="1971"/>
                </a:lnTo>
                <a:lnTo>
                  <a:pt x="13529" y="1971"/>
                </a:lnTo>
                <a:lnTo>
                  <a:pt x="13310" y="2069"/>
                </a:lnTo>
                <a:lnTo>
                  <a:pt x="12921" y="2263"/>
                </a:lnTo>
                <a:lnTo>
                  <a:pt x="12508" y="2458"/>
                </a:lnTo>
                <a:lnTo>
                  <a:pt x="12313" y="2604"/>
                </a:lnTo>
                <a:lnTo>
                  <a:pt x="12216" y="2677"/>
                </a:lnTo>
                <a:lnTo>
                  <a:pt x="12143" y="2750"/>
                </a:lnTo>
                <a:lnTo>
                  <a:pt x="12143" y="2774"/>
                </a:lnTo>
                <a:lnTo>
                  <a:pt x="12362" y="2774"/>
                </a:lnTo>
                <a:lnTo>
                  <a:pt x="12581" y="2701"/>
                </a:lnTo>
                <a:lnTo>
                  <a:pt x="12970" y="2555"/>
                </a:lnTo>
                <a:lnTo>
                  <a:pt x="13408" y="2409"/>
                </a:lnTo>
                <a:lnTo>
                  <a:pt x="13627" y="2312"/>
                </a:lnTo>
                <a:lnTo>
                  <a:pt x="13797" y="2215"/>
                </a:lnTo>
                <a:lnTo>
                  <a:pt x="13797" y="2458"/>
                </a:lnTo>
                <a:lnTo>
                  <a:pt x="13602" y="2531"/>
                </a:lnTo>
                <a:lnTo>
                  <a:pt x="13432" y="2604"/>
                </a:lnTo>
                <a:lnTo>
                  <a:pt x="13091" y="2774"/>
                </a:lnTo>
                <a:lnTo>
                  <a:pt x="12581" y="3018"/>
                </a:lnTo>
                <a:lnTo>
                  <a:pt x="12313" y="3164"/>
                </a:lnTo>
                <a:lnTo>
                  <a:pt x="12094" y="3358"/>
                </a:lnTo>
                <a:lnTo>
                  <a:pt x="12118" y="3383"/>
                </a:lnTo>
                <a:lnTo>
                  <a:pt x="12240" y="3383"/>
                </a:lnTo>
                <a:lnTo>
                  <a:pt x="12386" y="3358"/>
                </a:lnTo>
                <a:lnTo>
                  <a:pt x="12678" y="3261"/>
                </a:lnTo>
                <a:lnTo>
                  <a:pt x="13213" y="3042"/>
                </a:lnTo>
                <a:lnTo>
                  <a:pt x="13481" y="2945"/>
                </a:lnTo>
                <a:lnTo>
                  <a:pt x="13627" y="2896"/>
                </a:lnTo>
                <a:lnTo>
                  <a:pt x="13773" y="2823"/>
                </a:lnTo>
                <a:lnTo>
                  <a:pt x="13773" y="3164"/>
                </a:lnTo>
                <a:lnTo>
                  <a:pt x="13748" y="3285"/>
                </a:lnTo>
                <a:lnTo>
                  <a:pt x="13602" y="3285"/>
                </a:lnTo>
                <a:lnTo>
                  <a:pt x="13432" y="3358"/>
                </a:lnTo>
                <a:lnTo>
                  <a:pt x="13140" y="3529"/>
                </a:lnTo>
                <a:lnTo>
                  <a:pt x="12727" y="3748"/>
                </a:lnTo>
                <a:lnTo>
                  <a:pt x="12508" y="3894"/>
                </a:lnTo>
                <a:lnTo>
                  <a:pt x="12337" y="4040"/>
                </a:lnTo>
                <a:lnTo>
                  <a:pt x="12313" y="4064"/>
                </a:lnTo>
                <a:lnTo>
                  <a:pt x="12362" y="4064"/>
                </a:lnTo>
                <a:lnTo>
                  <a:pt x="12556" y="4015"/>
                </a:lnTo>
                <a:lnTo>
                  <a:pt x="12775" y="3942"/>
                </a:lnTo>
                <a:lnTo>
                  <a:pt x="13164" y="3748"/>
                </a:lnTo>
                <a:lnTo>
                  <a:pt x="13456" y="3650"/>
                </a:lnTo>
                <a:lnTo>
                  <a:pt x="13602" y="3577"/>
                </a:lnTo>
                <a:lnTo>
                  <a:pt x="13748" y="3480"/>
                </a:lnTo>
                <a:lnTo>
                  <a:pt x="13700" y="3796"/>
                </a:lnTo>
                <a:lnTo>
                  <a:pt x="13627" y="3772"/>
                </a:lnTo>
                <a:lnTo>
                  <a:pt x="13554" y="3796"/>
                </a:lnTo>
                <a:lnTo>
                  <a:pt x="13189" y="3967"/>
                </a:lnTo>
                <a:lnTo>
                  <a:pt x="12824" y="4137"/>
                </a:lnTo>
                <a:lnTo>
                  <a:pt x="12459" y="4332"/>
                </a:lnTo>
                <a:lnTo>
                  <a:pt x="12289" y="4453"/>
                </a:lnTo>
                <a:lnTo>
                  <a:pt x="12143" y="4575"/>
                </a:lnTo>
                <a:lnTo>
                  <a:pt x="12118" y="4624"/>
                </a:lnTo>
                <a:lnTo>
                  <a:pt x="12143" y="4648"/>
                </a:lnTo>
                <a:lnTo>
                  <a:pt x="12337" y="4672"/>
                </a:lnTo>
                <a:lnTo>
                  <a:pt x="12532" y="4648"/>
                </a:lnTo>
                <a:lnTo>
                  <a:pt x="12727" y="4599"/>
                </a:lnTo>
                <a:lnTo>
                  <a:pt x="12921" y="4502"/>
                </a:lnTo>
                <a:lnTo>
                  <a:pt x="13310" y="4307"/>
                </a:lnTo>
                <a:lnTo>
                  <a:pt x="13481" y="4210"/>
                </a:lnTo>
                <a:lnTo>
                  <a:pt x="13651" y="4137"/>
                </a:lnTo>
                <a:lnTo>
                  <a:pt x="13578" y="4502"/>
                </a:lnTo>
                <a:lnTo>
                  <a:pt x="13456" y="4526"/>
                </a:lnTo>
                <a:lnTo>
                  <a:pt x="13310" y="4551"/>
                </a:lnTo>
                <a:lnTo>
                  <a:pt x="13067" y="4672"/>
                </a:lnTo>
                <a:lnTo>
                  <a:pt x="12605" y="4915"/>
                </a:lnTo>
                <a:lnTo>
                  <a:pt x="12337" y="5013"/>
                </a:lnTo>
                <a:lnTo>
                  <a:pt x="12216" y="5086"/>
                </a:lnTo>
                <a:lnTo>
                  <a:pt x="12118" y="5159"/>
                </a:lnTo>
                <a:lnTo>
                  <a:pt x="12094" y="5207"/>
                </a:lnTo>
                <a:lnTo>
                  <a:pt x="12118" y="5256"/>
                </a:lnTo>
                <a:lnTo>
                  <a:pt x="12216" y="5305"/>
                </a:lnTo>
                <a:lnTo>
                  <a:pt x="12313" y="5353"/>
                </a:lnTo>
                <a:lnTo>
                  <a:pt x="12508" y="5353"/>
                </a:lnTo>
                <a:lnTo>
                  <a:pt x="12727" y="5280"/>
                </a:lnTo>
                <a:lnTo>
                  <a:pt x="12921" y="5207"/>
                </a:lnTo>
                <a:lnTo>
                  <a:pt x="13383" y="5013"/>
                </a:lnTo>
                <a:lnTo>
                  <a:pt x="13481" y="4964"/>
                </a:lnTo>
                <a:lnTo>
                  <a:pt x="13432" y="5280"/>
                </a:lnTo>
                <a:lnTo>
                  <a:pt x="13286" y="5305"/>
                </a:lnTo>
                <a:lnTo>
                  <a:pt x="13140" y="5353"/>
                </a:lnTo>
                <a:lnTo>
                  <a:pt x="12872" y="5499"/>
                </a:lnTo>
                <a:lnTo>
                  <a:pt x="12435" y="5645"/>
                </a:lnTo>
                <a:lnTo>
                  <a:pt x="12240" y="5743"/>
                </a:lnTo>
                <a:lnTo>
                  <a:pt x="12021" y="5840"/>
                </a:lnTo>
                <a:lnTo>
                  <a:pt x="12021" y="5864"/>
                </a:lnTo>
                <a:lnTo>
                  <a:pt x="12045" y="5889"/>
                </a:lnTo>
                <a:lnTo>
                  <a:pt x="12216" y="5913"/>
                </a:lnTo>
                <a:lnTo>
                  <a:pt x="12410" y="5889"/>
                </a:lnTo>
                <a:lnTo>
                  <a:pt x="12605" y="5840"/>
                </a:lnTo>
                <a:lnTo>
                  <a:pt x="12775" y="5791"/>
                </a:lnTo>
                <a:lnTo>
                  <a:pt x="13067" y="5694"/>
                </a:lnTo>
                <a:lnTo>
                  <a:pt x="13359" y="5572"/>
                </a:lnTo>
                <a:lnTo>
                  <a:pt x="13335" y="5694"/>
                </a:lnTo>
                <a:lnTo>
                  <a:pt x="13310" y="5913"/>
                </a:lnTo>
                <a:lnTo>
                  <a:pt x="13116" y="5937"/>
                </a:lnTo>
                <a:lnTo>
                  <a:pt x="12945" y="5986"/>
                </a:lnTo>
                <a:lnTo>
                  <a:pt x="12605" y="6108"/>
                </a:lnTo>
                <a:lnTo>
                  <a:pt x="12191" y="6254"/>
                </a:lnTo>
                <a:lnTo>
                  <a:pt x="11997" y="6351"/>
                </a:lnTo>
                <a:lnTo>
                  <a:pt x="11826" y="6473"/>
                </a:lnTo>
                <a:lnTo>
                  <a:pt x="11826" y="6497"/>
                </a:lnTo>
                <a:lnTo>
                  <a:pt x="11826" y="6521"/>
                </a:lnTo>
                <a:lnTo>
                  <a:pt x="12021" y="6497"/>
                </a:lnTo>
                <a:lnTo>
                  <a:pt x="12216" y="6448"/>
                </a:lnTo>
                <a:lnTo>
                  <a:pt x="12581" y="6327"/>
                </a:lnTo>
                <a:lnTo>
                  <a:pt x="12921" y="6229"/>
                </a:lnTo>
                <a:lnTo>
                  <a:pt x="13262" y="6132"/>
                </a:lnTo>
                <a:lnTo>
                  <a:pt x="13262" y="6132"/>
                </a:lnTo>
                <a:lnTo>
                  <a:pt x="13213" y="6327"/>
                </a:lnTo>
                <a:lnTo>
                  <a:pt x="13140" y="6351"/>
                </a:lnTo>
                <a:lnTo>
                  <a:pt x="12800" y="6546"/>
                </a:lnTo>
                <a:lnTo>
                  <a:pt x="12459" y="6740"/>
                </a:lnTo>
                <a:lnTo>
                  <a:pt x="12118" y="6935"/>
                </a:lnTo>
                <a:lnTo>
                  <a:pt x="11948" y="7057"/>
                </a:lnTo>
                <a:lnTo>
                  <a:pt x="11802" y="7178"/>
                </a:lnTo>
                <a:lnTo>
                  <a:pt x="11802" y="7227"/>
                </a:lnTo>
                <a:lnTo>
                  <a:pt x="11802" y="7251"/>
                </a:lnTo>
                <a:lnTo>
                  <a:pt x="11826" y="7251"/>
                </a:lnTo>
                <a:lnTo>
                  <a:pt x="12167" y="7203"/>
                </a:lnTo>
                <a:lnTo>
                  <a:pt x="12508" y="7081"/>
                </a:lnTo>
                <a:lnTo>
                  <a:pt x="12824" y="6935"/>
                </a:lnTo>
                <a:lnTo>
                  <a:pt x="13140" y="6789"/>
                </a:lnTo>
                <a:lnTo>
                  <a:pt x="13140" y="6789"/>
                </a:lnTo>
                <a:lnTo>
                  <a:pt x="13091" y="6984"/>
                </a:lnTo>
                <a:lnTo>
                  <a:pt x="12945" y="7081"/>
                </a:lnTo>
                <a:lnTo>
                  <a:pt x="12848" y="7130"/>
                </a:lnTo>
                <a:lnTo>
                  <a:pt x="12362" y="7495"/>
                </a:lnTo>
                <a:lnTo>
                  <a:pt x="11851" y="7860"/>
                </a:lnTo>
                <a:lnTo>
                  <a:pt x="11875" y="7884"/>
                </a:lnTo>
                <a:lnTo>
                  <a:pt x="11997" y="7908"/>
                </a:lnTo>
                <a:lnTo>
                  <a:pt x="12216" y="7908"/>
                </a:lnTo>
                <a:lnTo>
                  <a:pt x="12337" y="7860"/>
                </a:lnTo>
                <a:lnTo>
                  <a:pt x="12556" y="7762"/>
                </a:lnTo>
                <a:lnTo>
                  <a:pt x="12775" y="7616"/>
                </a:lnTo>
                <a:lnTo>
                  <a:pt x="12994" y="7470"/>
                </a:lnTo>
                <a:lnTo>
                  <a:pt x="12994" y="7470"/>
                </a:lnTo>
                <a:lnTo>
                  <a:pt x="12921" y="7762"/>
                </a:lnTo>
                <a:lnTo>
                  <a:pt x="12872" y="7762"/>
                </a:lnTo>
                <a:lnTo>
                  <a:pt x="12556" y="7957"/>
                </a:lnTo>
                <a:lnTo>
                  <a:pt x="12216" y="8103"/>
                </a:lnTo>
                <a:lnTo>
                  <a:pt x="12070" y="8176"/>
                </a:lnTo>
                <a:lnTo>
                  <a:pt x="11924" y="8273"/>
                </a:lnTo>
                <a:lnTo>
                  <a:pt x="11802" y="8371"/>
                </a:lnTo>
                <a:lnTo>
                  <a:pt x="11680" y="8492"/>
                </a:lnTo>
                <a:lnTo>
                  <a:pt x="11680" y="8541"/>
                </a:lnTo>
                <a:lnTo>
                  <a:pt x="11729" y="8565"/>
                </a:lnTo>
                <a:lnTo>
                  <a:pt x="11972" y="8517"/>
                </a:lnTo>
                <a:lnTo>
                  <a:pt x="12240" y="8468"/>
                </a:lnTo>
                <a:lnTo>
                  <a:pt x="12508" y="8371"/>
                </a:lnTo>
                <a:lnTo>
                  <a:pt x="12775" y="8273"/>
                </a:lnTo>
                <a:lnTo>
                  <a:pt x="12702" y="8419"/>
                </a:lnTo>
                <a:lnTo>
                  <a:pt x="12629" y="8590"/>
                </a:lnTo>
                <a:lnTo>
                  <a:pt x="12483" y="8614"/>
                </a:lnTo>
                <a:lnTo>
                  <a:pt x="12337" y="8687"/>
                </a:lnTo>
                <a:lnTo>
                  <a:pt x="12070" y="8784"/>
                </a:lnTo>
                <a:lnTo>
                  <a:pt x="11899" y="8857"/>
                </a:lnTo>
                <a:lnTo>
                  <a:pt x="11729" y="8955"/>
                </a:lnTo>
                <a:lnTo>
                  <a:pt x="11583" y="9052"/>
                </a:lnTo>
                <a:lnTo>
                  <a:pt x="11461" y="9198"/>
                </a:lnTo>
                <a:lnTo>
                  <a:pt x="11461" y="9222"/>
                </a:lnTo>
                <a:lnTo>
                  <a:pt x="11486" y="9222"/>
                </a:lnTo>
                <a:lnTo>
                  <a:pt x="11851" y="9174"/>
                </a:lnTo>
                <a:lnTo>
                  <a:pt x="12240" y="9101"/>
                </a:lnTo>
                <a:lnTo>
                  <a:pt x="12459" y="9028"/>
                </a:lnTo>
                <a:lnTo>
                  <a:pt x="12386" y="9174"/>
                </a:lnTo>
                <a:lnTo>
                  <a:pt x="12143" y="9271"/>
                </a:lnTo>
                <a:lnTo>
                  <a:pt x="11899" y="9344"/>
                </a:lnTo>
                <a:lnTo>
                  <a:pt x="11534" y="9466"/>
                </a:lnTo>
                <a:lnTo>
                  <a:pt x="11340" y="9563"/>
                </a:lnTo>
                <a:lnTo>
                  <a:pt x="11194" y="9660"/>
                </a:lnTo>
                <a:lnTo>
                  <a:pt x="11169" y="9685"/>
                </a:lnTo>
                <a:lnTo>
                  <a:pt x="11169" y="9733"/>
                </a:lnTo>
                <a:lnTo>
                  <a:pt x="11194" y="9758"/>
                </a:lnTo>
                <a:lnTo>
                  <a:pt x="11218" y="9782"/>
                </a:lnTo>
                <a:lnTo>
                  <a:pt x="11413" y="9831"/>
                </a:lnTo>
                <a:lnTo>
                  <a:pt x="11583" y="9806"/>
                </a:lnTo>
                <a:lnTo>
                  <a:pt x="11778" y="9758"/>
                </a:lnTo>
                <a:lnTo>
                  <a:pt x="11948" y="9709"/>
                </a:lnTo>
                <a:lnTo>
                  <a:pt x="11875" y="9782"/>
                </a:lnTo>
                <a:lnTo>
                  <a:pt x="11875" y="9879"/>
                </a:lnTo>
                <a:lnTo>
                  <a:pt x="11851" y="9879"/>
                </a:lnTo>
                <a:lnTo>
                  <a:pt x="11656" y="9928"/>
                </a:lnTo>
                <a:lnTo>
                  <a:pt x="11437" y="10001"/>
                </a:lnTo>
                <a:lnTo>
                  <a:pt x="11072" y="10147"/>
                </a:lnTo>
                <a:lnTo>
                  <a:pt x="10683" y="10293"/>
                </a:lnTo>
                <a:lnTo>
                  <a:pt x="10683" y="10317"/>
                </a:lnTo>
                <a:lnTo>
                  <a:pt x="10707" y="10342"/>
                </a:lnTo>
                <a:lnTo>
                  <a:pt x="10877" y="10317"/>
                </a:lnTo>
                <a:lnTo>
                  <a:pt x="11048" y="10317"/>
                </a:lnTo>
                <a:lnTo>
                  <a:pt x="11413" y="10220"/>
                </a:lnTo>
                <a:lnTo>
                  <a:pt x="11583" y="10171"/>
                </a:lnTo>
                <a:lnTo>
                  <a:pt x="11583" y="10171"/>
                </a:lnTo>
                <a:lnTo>
                  <a:pt x="11291" y="10463"/>
                </a:lnTo>
                <a:lnTo>
                  <a:pt x="11023" y="10536"/>
                </a:lnTo>
                <a:lnTo>
                  <a:pt x="10658" y="10585"/>
                </a:lnTo>
                <a:lnTo>
                  <a:pt x="10464" y="10634"/>
                </a:lnTo>
                <a:lnTo>
                  <a:pt x="10391" y="10682"/>
                </a:lnTo>
                <a:lnTo>
                  <a:pt x="10318" y="10731"/>
                </a:lnTo>
                <a:lnTo>
                  <a:pt x="10293" y="10755"/>
                </a:lnTo>
                <a:lnTo>
                  <a:pt x="10318" y="10804"/>
                </a:lnTo>
                <a:lnTo>
                  <a:pt x="10439" y="10853"/>
                </a:lnTo>
                <a:lnTo>
                  <a:pt x="10585" y="10877"/>
                </a:lnTo>
                <a:lnTo>
                  <a:pt x="10731" y="10877"/>
                </a:lnTo>
                <a:lnTo>
                  <a:pt x="10877" y="10853"/>
                </a:lnTo>
                <a:lnTo>
                  <a:pt x="10756" y="10926"/>
                </a:lnTo>
                <a:lnTo>
                  <a:pt x="10512" y="10999"/>
                </a:lnTo>
                <a:lnTo>
                  <a:pt x="10172" y="11047"/>
                </a:lnTo>
                <a:lnTo>
                  <a:pt x="10001" y="11096"/>
                </a:lnTo>
                <a:lnTo>
                  <a:pt x="9831" y="11169"/>
                </a:lnTo>
                <a:lnTo>
                  <a:pt x="9807" y="11218"/>
                </a:lnTo>
                <a:lnTo>
                  <a:pt x="9831" y="11242"/>
                </a:lnTo>
                <a:lnTo>
                  <a:pt x="9953" y="11315"/>
                </a:lnTo>
                <a:lnTo>
                  <a:pt x="10074" y="11339"/>
                </a:lnTo>
                <a:lnTo>
                  <a:pt x="9782" y="11461"/>
                </a:lnTo>
                <a:lnTo>
                  <a:pt x="9490" y="11534"/>
                </a:lnTo>
                <a:lnTo>
                  <a:pt x="9198" y="11607"/>
                </a:lnTo>
                <a:lnTo>
                  <a:pt x="8906" y="11656"/>
                </a:lnTo>
                <a:lnTo>
                  <a:pt x="8639" y="11680"/>
                </a:lnTo>
                <a:lnTo>
                  <a:pt x="8347" y="11680"/>
                </a:lnTo>
                <a:lnTo>
                  <a:pt x="8079" y="11656"/>
                </a:lnTo>
                <a:lnTo>
                  <a:pt x="7836" y="11607"/>
                </a:lnTo>
                <a:lnTo>
                  <a:pt x="7568" y="11534"/>
                </a:lnTo>
                <a:lnTo>
                  <a:pt x="7325" y="11437"/>
                </a:lnTo>
                <a:lnTo>
                  <a:pt x="7081" y="11315"/>
                </a:lnTo>
                <a:lnTo>
                  <a:pt x="6838" y="11193"/>
                </a:lnTo>
                <a:lnTo>
                  <a:pt x="6595" y="11047"/>
                </a:lnTo>
                <a:lnTo>
                  <a:pt x="6376" y="10901"/>
                </a:lnTo>
                <a:lnTo>
                  <a:pt x="6157" y="10731"/>
                </a:lnTo>
                <a:lnTo>
                  <a:pt x="5962" y="10536"/>
                </a:lnTo>
                <a:lnTo>
                  <a:pt x="5840" y="10390"/>
                </a:lnTo>
                <a:lnTo>
                  <a:pt x="5719" y="10220"/>
                </a:lnTo>
                <a:lnTo>
                  <a:pt x="5524" y="9904"/>
                </a:lnTo>
                <a:lnTo>
                  <a:pt x="5548" y="9782"/>
                </a:lnTo>
                <a:lnTo>
                  <a:pt x="5500" y="9660"/>
                </a:lnTo>
                <a:lnTo>
                  <a:pt x="5475" y="9612"/>
                </a:lnTo>
                <a:lnTo>
                  <a:pt x="5427" y="9563"/>
                </a:lnTo>
                <a:lnTo>
                  <a:pt x="5378" y="9539"/>
                </a:lnTo>
                <a:lnTo>
                  <a:pt x="5305" y="9539"/>
                </a:lnTo>
                <a:lnTo>
                  <a:pt x="4867" y="9441"/>
                </a:lnTo>
                <a:lnTo>
                  <a:pt x="4429" y="9320"/>
                </a:lnTo>
                <a:lnTo>
                  <a:pt x="4040" y="9174"/>
                </a:lnTo>
                <a:lnTo>
                  <a:pt x="3651" y="8955"/>
                </a:lnTo>
                <a:lnTo>
                  <a:pt x="3310" y="8711"/>
                </a:lnTo>
                <a:lnTo>
                  <a:pt x="2994" y="8444"/>
                </a:lnTo>
                <a:lnTo>
                  <a:pt x="2677" y="8152"/>
                </a:lnTo>
                <a:lnTo>
                  <a:pt x="2410" y="7811"/>
                </a:lnTo>
                <a:lnTo>
                  <a:pt x="2142" y="7470"/>
                </a:lnTo>
                <a:lnTo>
                  <a:pt x="1923" y="7081"/>
                </a:lnTo>
                <a:lnTo>
                  <a:pt x="1704" y="6716"/>
                </a:lnTo>
                <a:lnTo>
                  <a:pt x="1509" y="6302"/>
                </a:lnTo>
                <a:lnTo>
                  <a:pt x="1339" y="5913"/>
                </a:lnTo>
                <a:lnTo>
                  <a:pt x="1169" y="5499"/>
                </a:lnTo>
                <a:lnTo>
                  <a:pt x="1047" y="5086"/>
                </a:lnTo>
                <a:lnTo>
                  <a:pt x="925" y="4672"/>
                </a:lnTo>
                <a:lnTo>
                  <a:pt x="731" y="4040"/>
                </a:lnTo>
                <a:lnTo>
                  <a:pt x="560" y="3358"/>
                </a:lnTo>
                <a:lnTo>
                  <a:pt x="487" y="3018"/>
                </a:lnTo>
                <a:lnTo>
                  <a:pt x="463" y="2701"/>
                </a:lnTo>
                <a:lnTo>
                  <a:pt x="463" y="2361"/>
                </a:lnTo>
                <a:lnTo>
                  <a:pt x="512" y="2020"/>
                </a:lnTo>
                <a:lnTo>
                  <a:pt x="560" y="1923"/>
                </a:lnTo>
                <a:lnTo>
                  <a:pt x="609" y="1850"/>
                </a:lnTo>
                <a:lnTo>
                  <a:pt x="731" y="1679"/>
                </a:lnTo>
                <a:lnTo>
                  <a:pt x="877" y="1582"/>
                </a:lnTo>
                <a:lnTo>
                  <a:pt x="1071" y="1485"/>
                </a:lnTo>
                <a:lnTo>
                  <a:pt x="1266" y="1436"/>
                </a:lnTo>
                <a:lnTo>
                  <a:pt x="1485" y="1387"/>
                </a:lnTo>
                <a:lnTo>
                  <a:pt x="1874" y="1339"/>
                </a:lnTo>
                <a:lnTo>
                  <a:pt x="2215" y="1314"/>
                </a:lnTo>
                <a:lnTo>
                  <a:pt x="2580" y="1339"/>
                </a:lnTo>
                <a:lnTo>
                  <a:pt x="3115" y="1339"/>
                </a:lnTo>
                <a:lnTo>
                  <a:pt x="3286" y="1314"/>
                </a:lnTo>
                <a:lnTo>
                  <a:pt x="3383" y="1339"/>
                </a:lnTo>
                <a:lnTo>
                  <a:pt x="3456" y="1339"/>
                </a:lnTo>
                <a:lnTo>
                  <a:pt x="3553" y="1290"/>
                </a:lnTo>
                <a:lnTo>
                  <a:pt x="3578" y="1241"/>
                </a:lnTo>
                <a:lnTo>
                  <a:pt x="3578" y="1193"/>
                </a:lnTo>
                <a:lnTo>
                  <a:pt x="3602" y="1047"/>
                </a:lnTo>
                <a:lnTo>
                  <a:pt x="3602" y="876"/>
                </a:lnTo>
                <a:lnTo>
                  <a:pt x="3578" y="584"/>
                </a:lnTo>
                <a:lnTo>
                  <a:pt x="3894" y="536"/>
                </a:lnTo>
                <a:lnTo>
                  <a:pt x="4210" y="511"/>
                </a:lnTo>
                <a:lnTo>
                  <a:pt x="4867" y="511"/>
                </a:lnTo>
                <a:lnTo>
                  <a:pt x="5500" y="536"/>
                </a:lnTo>
                <a:lnTo>
                  <a:pt x="6132" y="536"/>
                </a:lnTo>
                <a:lnTo>
                  <a:pt x="7422" y="511"/>
                </a:lnTo>
                <a:lnTo>
                  <a:pt x="11315" y="511"/>
                </a:lnTo>
                <a:lnTo>
                  <a:pt x="11948" y="487"/>
                </a:lnTo>
                <a:lnTo>
                  <a:pt x="12556" y="463"/>
                </a:lnTo>
                <a:close/>
                <a:moveTo>
                  <a:pt x="9636" y="12069"/>
                </a:moveTo>
                <a:lnTo>
                  <a:pt x="9612" y="12118"/>
                </a:lnTo>
                <a:lnTo>
                  <a:pt x="9466" y="12167"/>
                </a:lnTo>
                <a:lnTo>
                  <a:pt x="9320" y="12240"/>
                </a:lnTo>
                <a:lnTo>
                  <a:pt x="9052" y="12386"/>
                </a:lnTo>
                <a:lnTo>
                  <a:pt x="8906" y="12483"/>
                </a:lnTo>
                <a:lnTo>
                  <a:pt x="8809" y="12580"/>
                </a:lnTo>
                <a:lnTo>
                  <a:pt x="8785" y="12629"/>
                </a:lnTo>
                <a:lnTo>
                  <a:pt x="8809" y="12702"/>
                </a:lnTo>
                <a:lnTo>
                  <a:pt x="8858" y="12751"/>
                </a:lnTo>
                <a:lnTo>
                  <a:pt x="9052" y="12751"/>
                </a:lnTo>
                <a:lnTo>
                  <a:pt x="9198" y="12702"/>
                </a:lnTo>
                <a:lnTo>
                  <a:pt x="9466" y="12580"/>
                </a:lnTo>
                <a:lnTo>
                  <a:pt x="9563" y="12556"/>
                </a:lnTo>
                <a:lnTo>
                  <a:pt x="9563" y="12678"/>
                </a:lnTo>
                <a:lnTo>
                  <a:pt x="9198" y="12872"/>
                </a:lnTo>
                <a:lnTo>
                  <a:pt x="8955" y="13018"/>
                </a:lnTo>
                <a:lnTo>
                  <a:pt x="8833" y="13115"/>
                </a:lnTo>
                <a:lnTo>
                  <a:pt x="8760" y="13237"/>
                </a:lnTo>
                <a:lnTo>
                  <a:pt x="8736" y="13261"/>
                </a:lnTo>
                <a:lnTo>
                  <a:pt x="8760" y="13310"/>
                </a:lnTo>
                <a:lnTo>
                  <a:pt x="8785" y="13334"/>
                </a:lnTo>
                <a:lnTo>
                  <a:pt x="8955" y="13334"/>
                </a:lnTo>
                <a:lnTo>
                  <a:pt x="9077" y="13286"/>
                </a:lnTo>
                <a:lnTo>
                  <a:pt x="9320" y="13188"/>
                </a:lnTo>
                <a:lnTo>
                  <a:pt x="9588" y="13042"/>
                </a:lnTo>
                <a:lnTo>
                  <a:pt x="9588" y="13213"/>
                </a:lnTo>
                <a:lnTo>
                  <a:pt x="9223" y="13383"/>
                </a:lnTo>
                <a:lnTo>
                  <a:pt x="9077" y="13480"/>
                </a:lnTo>
                <a:lnTo>
                  <a:pt x="8931" y="13578"/>
                </a:lnTo>
                <a:lnTo>
                  <a:pt x="8906" y="13626"/>
                </a:lnTo>
                <a:lnTo>
                  <a:pt x="8882" y="13675"/>
                </a:lnTo>
                <a:lnTo>
                  <a:pt x="8882" y="13797"/>
                </a:lnTo>
                <a:lnTo>
                  <a:pt x="8882" y="13821"/>
                </a:lnTo>
                <a:lnTo>
                  <a:pt x="8906" y="13845"/>
                </a:lnTo>
                <a:lnTo>
                  <a:pt x="9004" y="13845"/>
                </a:lnTo>
                <a:lnTo>
                  <a:pt x="9077" y="13821"/>
                </a:lnTo>
                <a:lnTo>
                  <a:pt x="9247" y="13748"/>
                </a:lnTo>
                <a:lnTo>
                  <a:pt x="9393" y="13675"/>
                </a:lnTo>
                <a:lnTo>
                  <a:pt x="9612" y="13578"/>
                </a:lnTo>
                <a:lnTo>
                  <a:pt x="9588" y="13602"/>
                </a:lnTo>
                <a:lnTo>
                  <a:pt x="9417" y="13699"/>
                </a:lnTo>
                <a:lnTo>
                  <a:pt x="9223" y="13845"/>
                </a:lnTo>
                <a:lnTo>
                  <a:pt x="9077" y="13991"/>
                </a:lnTo>
                <a:lnTo>
                  <a:pt x="8931" y="14162"/>
                </a:lnTo>
                <a:lnTo>
                  <a:pt x="8931" y="14186"/>
                </a:lnTo>
                <a:lnTo>
                  <a:pt x="8931" y="14210"/>
                </a:lnTo>
                <a:lnTo>
                  <a:pt x="8955" y="14235"/>
                </a:lnTo>
                <a:lnTo>
                  <a:pt x="8979" y="14235"/>
                </a:lnTo>
                <a:lnTo>
                  <a:pt x="9271" y="14137"/>
                </a:lnTo>
                <a:lnTo>
                  <a:pt x="9563" y="14016"/>
                </a:lnTo>
                <a:lnTo>
                  <a:pt x="9563" y="14259"/>
                </a:lnTo>
                <a:lnTo>
                  <a:pt x="9320" y="14405"/>
                </a:lnTo>
                <a:lnTo>
                  <a:pt x="9198" y="14454"/>
                </a:lnTo>
                <a:lnTo>
                  <a:pt x="9052" y="14551"/>
                </a:lnTo>
                <a:lnTo>
                  <a:pt x="8955" y="14648"/>
                </a:lnTo>
                <a:lnTo>
                  <a:pt x="8906" y="14697"/>
                </a:lnTo>
                <a:lnTo>
                  <a:pt x="8882" y="14770"/>
                </a:lnTo>
                <a:lnTo>
                  <a:pt x="8882" y="14819"/>
                </a:lnTo>
                <a:lnTo>
                  <a:pt x="8931" y="14843"/>
                </a:lnTo>
                <a:lnTo>
                  <a:pt x="9004" y="14867"/>
                </a:lnTo>
                <a:lnTo>
                  <a:pt x="9077" y="14843"/>
                </a:lnTo>
                <a:lnTo>
                  <a:pt x="9223" y="14819"/>
                </a:lnTo>
                <a:lnTo>
                  <a:pt x="9490" y="14673"/>
                </a:lnTo>
                <a:lnTo>
                  <a:pt x="9539" y="14648"/>
                </a:lnTo>
                <a:lnTo>
                  <a:pt x="9563" y="14940"/>
                </a:lnTo>
                <a:lnTo>
                  <a:pt x="9442" y="14965"/>
                </a:lnTo>
                <a:lnTo>
                  <a:pt x="9320" y="15038"/>
                </a:lnTo>
                <a:lnTo>
                  <a:pt x="9174" y="15159"/>
                </a:lnTo>
                <a:lnTo>
                  <a:pt x="9101" y="15232"/>
                </a:lnTo>
                <a:lnTo>
                  <a:pt x="9052" y="15281"/>
                </a:lnTo>
                <a:lnTo>
                  <a:pt x="9028" y="15305"/>
                </a:lnTo>
                <a:lnTo>
                  <a:pt x="9028" y="15354"/>
                </a:lnTo>
                <a:lnTo>
                  <a:pt x="9174" y="15354"/>
                </a:lnTo>
                <a:lnTo>
                  <a:pt x="9271" y="15330"/>
                </a:lnTo>
                <a:lnTo>
                  <a:pt x="9442" y="15257"/>
                </a:lnTo>
                <a:lnTo>
                  <a:pt x="9539" y="15208"/>
                </a:lnTo>
                <a:lnTo>
                  <a:pt x="9612" y="15159"/>
                </a:lnTo>
                <a:lnTo>
                  <a:pt x="9661" y="15208"/>
                </a:lnTo>
                <a:lnTo>
                  <a:pt x="9539" y="15281"/>
                </a:lnTo>
                <a:lnTo>
                  <a:pt x="9393" y="15378"/>
                </a:lnTo>
                <a:lnTo>
                  <a:pt x="9296" y="15500"/>
                </a:lnTo>
                <a:lnTo>
                  <a:pt x="9223" y="15622"/>
                </a:lnTo>
                <a:lnTo>
                  <a:pt x="9223" y="15646"/>
                </a:lnTo>
                <a:lnTo>
                  <a:pt x="9223" y="15695"/>
                </a:lnTo>
                <a:lnTo>
                  <a:pt x="9271" y="15743"/>
                </a:lnTo>
                <a:lnTo>
                  <a:pt x="9344" y="15768"/>
                </a:lnTo>
                <a:lnTo>
                  <a:pt x="9417" y="15768"/>
                </a:lnTo>
                <a:lnTo>
                  <a:pt x="9636" y="15670"/>
                </a:lnTo>
                <a:lnTo>
                  <a:pt x="9855" y="15573"/>
                </a:lnTo>
                <a:lnTo>
                  <a:pt x="10123" y="15500"/>
                </a:lnTo>
                <a:lnTo>
                  <a:pt x="10196" y="15524"/>
                </a:lnTo>
                <a:lnTo>
                  <a:pt x="10074" y="15573"/>
                </a:lnTo>
                <a:lnTo>
                  <a:pt x="9953" y="15670"/>
                </a:lnTo>
                <a:lnTo>
                  <a:pt x="9855" y="15768"/>
                </a:lnTo>
                <a:lnTo>
                  <a:pt x="9807" y="15865"/>
                </a:lnTo>
                <a:lnTo>
                  <a:pt x="9807" y="15938"/>
                </a:lnTo>
                <a:lnTo>
                  <a:pt x="9831" y="15987"/>
                </a:lnTo>
                <a:lnTo>
                  <a:pt x="9880" y="16035"/>
                </a:lnTo>
                <a:lnTo>
                  <a:pt x="9928" y="16035"/>
                </a:lnTo>
                <a:lnTo>
                  <a:pt x="10099" y="16011"/>
                </a:lnTo>
                <a:lnTo>
                  <a:pt x="10245" y="15962"/>
                </a:lnTo>
                <a:lnTo>
                  <a:pt x="10537" y="15841"/>
                </a:lnTo>
                <a:lnTo>
                  <a:pt x="10829" y="15768"/>
                </a:lnTo>
                <a:lnTo>
                  <a:pt x="10950" y="15743"/>
                </a:lnTo>
                <a:lnTo>
                  <a:pt x="11096" y="15670"/>
                </a:lnTo>
                <a:lnTo>
                  <a:pt x="11267" y="15719"/>
                </a:lnTo>
                <a:lnTo>
                  <a:pt x="11169" y="15743"/>
                </a:lnTo>
                <a:lnTo>
                  <a:pt x="11072" y="15768"/>
                </a:lnTo>
                <a:lnTo>
                  <a:pt x="10877" y="15865"/>
                </a:lnTo>
                <a:lnTo>
                  <a:pt x="10610" y="15987"/>
                </a:lnTo>
                <a:lnTo>
                  <a:pt x="10488" y="16060"/>
                </a:lnTo>
                <a:lnTo>
                  <a:pt x="10366" y="16157"/>
                </a:lnTo>
                <a:lnTo>
                  <a:pt x="10342" y="16230"/>
                </a:lnTo>
                <a:lnTo>
                  <a:pt x="10366" y="16303"/>
                </a:lnTo>
                <a:lnTo>
                  <a:pt x="10415" y="16352"/>
                </a:lnTo>
                <a:lnTo>
                  <a:pt x="10634" y="16352"/>
                </a:lnTo>
                <a:lnTo>
                  <a:pt x="10780" y="16303"/>
                </a:lnTo>
                <a:lnTo>
                  <a:pt x="11048" y="16181"/>
                </a:lnTo>
                <a:lnTo>
                  <a:pt x="11315" y="16084"/>
                </a:lnTo>
                <a:lnTo>
                  <a:pt x="11437" y="16011"/>
                </a:lnTo>
                <a:lnTo>
                  <a:pt x="11486" y="15962"/>
                </a:lnTo>
                <a:lnTo>
                  <a:pt x="11510" y="15889"/>
                </a:lnTo>
                <a:lnTo>
                  <a:pt x="11510" y="15841"/>
                </a:lnTo>
                <a:lnTo>
                  <a:pt x="11510" y="15816"/>
                </a:lnTo>
                <a:lnTo>
                  <a:pt x="11826" y="15962"/>
                </a:lnTo>
                <a:lnTo>
                  <a:pt x="11583" y="16035"/>
                </a:lnTo>
                <a:lnTo>
                  <a:pt x="11340" y="16108"/>
                </a:lnTo>
                <a:lnTo>
                  <a:pt x="11121" y="16230"/>
                </a:lnTo>
                <a:lnTo>
                  <a:pt x="11048" y="16303"/>
                </a:lnTo>
                <a:lnTo>
                  <a:pt x="10975" y="16376"/>
                </a:lnTo>
                <a:lnTo>
                  <a:pt x="10950" y="16449"/>
                </a:lnTo>
                <a:lnTo>
                  <a:pt x="10950" y="16522"/>
                </a:lnTo>
                <a:lnTo>
                  <a:pt x="10999" y="16571"/>
                </a:lnTo>
                <a:lnTo>
                  <a:pt x="11072" y="16571"/>
                </a:lnTo>
                <a:lnTo>
                  <a:pt x="11291" y="16473"/>
                </a:lnTo>
                <a:lnTo>
                  <a:pt x="11510" y="16376"/>
                </a:lnTo>
                <a:lnTo>
                  <a:pt x="11802" y="16279"/>
                </a:lnTo>
                <a:lnTo>
                  <a:pt x="12094" y="16206"/>
                </a:lnTo>
                <a:lnTo>
                  <a:pt x="12143" y="16181"/>
                </a:lnTo>
                <a:lnTo>
                  <a:pt x="12313" y="16303"/>
                </a:lnTo>
                <a:lnTo>
                  <a:pt x="12021" y="16352"/>
                </a:lnTo>
                <a:lnTo>
                  <a:pt x="11851" y="16376"/>
                </a:lnTo>
                <a:lnTo>
                  <a:pt x="11705" y="16425"/>
                </a:lnTo>
                <a:lnTo>
                  <a:pt x="11559" y="16498"/>
                </a:lnTo>
                <a:lnTo>
                  <a:pt x="11413" y="16571"/>
                </a:lnTo>
                <a:lnTo>
                  <a:pt x="11364" y="16619"/>
                </a:lnTo>
                <a:lnTo>
                  <a:pt x="11340" y="16668"/>
                </a:lnTo>
                <a:lnTo>
                  <a:pt x="11340" y="16717"/>
                </a:lnTo>
                <a:lnTo>
                  <a:pt x="11340" y="16765"/>
                </a:lnTo>
                <a:lnTo>
                  <a:pt x="11364" y="16814"/>
                </a:lnTo>
                <a:lnTo>
                  <a:pt x="11413" y="16863"/>
                </a:lnTo>
                <a:lnTo>
                  <a:pt x="11534" y="16863"/>
                </a:lnTo>
                <a:lnTo>
                  <a:pt x="11778" y="16790"/>
                </a:lnTo>
                <a:lnTo>
                  <a:pt x="12045" y="16717"/>
                </a:lnTo>
                <a:lnTo>
                  <a:pt x="12337" y="16692"/>
                </a:lnTo>
                <a:lnTo>
                  <a:pt x="12629" y="16644"/>
                </a:lnTo>
                <a:lnTo>
                  <a:pt x="12702" y="16741"/>
                </a:lnTo>
                <a:lnTo>
                  <a:pt x="12532" y="16814"/>
                </a:lnTo>
                <a:lnTo>
                  <a:pt x="12362" y="16887"/>
                </a:lnTo>
                <a:lnTo>
                  <a:pt x="11997" y="16984"/>
                </a:lnTo>
                <a:lnTo>
                  <a:pt x="11242" y="17106"/>
                </a:lnTo>
                <a:lnTo>
                  <a:pt x="10658" y="17203"/>
                </a:lnTo>
                <a:lnTo>
                  <a:pt x="10074" y="17252"/>
                </a:lnTo>
                <a:lnTo>
                  <a:pt x="9466" y="17276"/>
                </a:lnTo>
                <a:lnTo>
                  <a:pt x="7860" y="17276"/>
                </a:lnTo>
                <a:lnTo>
                  <a:pt x="7373" y="17228"/>
                </a:lnTo>
                <a:lnTo>
                  <a:pt x="6862" y="17179"/>
                </a:lnTo>
                <a:lnTo>
                  <a:pt x="5865" y="17057"/>
                </a:lnTo>
                <a:lnTo>
                  <a:pt x="4892" y="16863"/>
                </a:lnTo>
                <a:lnTo>
                  <a:pt x="4989" y="16668"/>
                </a:lnTo>
                <a:lnTo>
                  <a:pt x="5110" y="16522"/>
                </a:lnTo>
                <a:lnTo>
                  <a:pt x="5256" y="16376"/>
                </a:lnTo>
                <a:lnTo>
                  <a:pt x="5427" y="16254"/>
                </a:lnTo>
                <a:lnTo>
                  <a:pt x="5597" y="16157"/>
                </a:lnTo>
                <a:lnTo>
                  <a:pt x="5792" y="16060"/>
                </a:lnTo>
                <a:lnTo>
                  <a:pt x="6181" y="15914"/>
                </a:lnTo>
                <a:lnTo>
                  <a:pt x="6546" y="15768"/>
                </a:lnTo>
                <a:lnTo>
                  <a:pt x="6911" y="15622"/>
                </a:lnTo>
                <a:lnTo>
                  <a:pt x="7276" y="15476"/>
                </a:lnTo>
                <a:lnTo>
                  <a:pt x="7641" y="15354"/>
                </a:lnTo>
                <a:lnTo>
                  <a:pt x="7714" y="15330"/>
                </a:lnTo>
                <a:lnTo>
                  <a:pt x="7763" y="15281"/>
                </a:lnTo>
                <a:lnTo>
                  <a:pt x="7787" y="15257"/>
                </a:lnTo>
                <a:lnTo>
                  <a:pt x="7860" y="15159"/>
                </a:lnTo>
                <a:lnTo>
                  <a:pt x="7909" y="15086"/>
                </a:lnTo>
                <a:lnTo>
                  <a:pt x="7957" y="14892"/>
                </a:lnTo>
                <a:lnTo>
                  <a:pt x="7982" y="14697"/>
                </a:lnTo>
                <a:lnTo>
                  <a:pt x="8006" y="14478"/>
                </a:lnTo>
                <a:lnTo>
                  <a:pt x="8055" y="13894"/>
                </a:lnTo>
                <a:lnTo>
                  <a:pt x="8055" y="13286"/>
                </a:lnTo>
                <a:lnTo>
                  <a:pt x="8055" y="12726"/>
                </a:lnTo>
                <a:lnTo>
                  <a:pt x="8030" y="12434"/>
                </a:lnTo>
                <a:lnTo>
                  <a:pt x="7982" y="12167"/>
                </a:lnTo>
                <a:lnTo>
                  <a:pt x="8371" y="12191"/>
                </a:lnTo>
                <a:lnTo>
                  <a:pt x="8760" y="12191"/>
                </a:lnTo>
                <a:lnTo>
                  <a:pt x="9198" y="12167"/>
                </a:lnTo>
                <a:lnTo>
                  <a:pt x="9636" y="12069"/>
                </a:lnTo>
                <a:close/>
                <a:moveTo>
                  <a:pt x="12945" y="0"/>
                </a:moveTo>
                <a:lnTo>
                  <a:pt x="11705" y="49"/>
                </a:lnTo>
                <a:lnTo>
                  <a:pt x="7519" y="49"/>
                </a:lnTo>
                <a:lnTo>
                  <a:pt x="6132" y="73"/>
                </a:lnTo>
                <a:lnTo>
                  <a:pt x="5427" y="49"/>
                </a:lnTo>
                <a:lnTo>
                  <a:pt x="4697" y="49"/>
                </a:lnTo>
                <a:lnTo>
                  <a:pt x="3967" y="73"/>
                </a:lnTo>
                <a:lnTo>
                  <a:pt x="3626" y="98"/>
                </a:lnTo>
                <a:lnTo>
                  <a:pt x="3261" y="146"/>
                </a:lnTo>
                <a:lnTo>
                  <a:pt x="3213" y="171"/>
                </a:lnTo>
                <a:lnTo>
                  <a:pt x="3140" y="244"/>
                </a:lnTo>
                <a:lnTo>
                  <a:pt x="3115" y="292"/>
                </a:lnTo>
                <a:lnTo>
                  <a:pt x="3091" y="365"/>
                </a:lnTo>
                <a:lnTo>
                  <a:pt x="3164" y="1071"/>
                </a:lnTo>
                <a:lnTo>
                  <a:pt x="2994" y="998"/>
                </a:lnTo>
                <a:lnTo>
                  <a:pt x="2823" y="974"/>
                </a:lnTo>
                <a:lnTo>
                  <a:pt x="2434" y="949"/>
                </a:lnTo>
                <a:lnTo>
                  <a:pt x="2045" y="949"/>
                </a:lnTo>
                <a:lnTo>
                  <a:pt x="1728" y="974"/>
                </a:lnTo>
                <a:lnTo>
                  <a:pt x="1339" y="1022"/>
                </a:lnTo>
                <a:lnTo>
                  <a:pt x="1144" y="1047"/>
                </a:lnTo>
                <a:lnTo>
                  <a:pt x="974" y="1095"/>
                </a:lnTo>
                <a:lnTo>
                  <a:pt x="779" y="1168"/>
                </a:lnTo>
                <a:lnTo>
                  <a:pt x="609" y="1266"/>
                </a:lnTo>
                <a:lnTo>
                  <a:pt x="463" y="1387"/>
                </a:lnTo>
                <a:lnTo>
                  <a:pt x="317" y="1509"/>
                </a:lnTo>
                <a:lnTo>
                  <a:pt x="220" y="1679"/>
                </a:lnTo>
                <a:lnTo>
                  <a:pt x="122" y="1825"/>
                </a:lnTo>
                <a:lnTo>
                  <a:pt x="74" y="2020"/>
                </a:lnTo>
                <a:lnTo>
                  <a:pt x="25" y="2190"/>
                </a:lnTo>
                <a:lnTo>
                  <a:pt x="25" y="2385"/>
                </a:lnTo>
                <a:lnTo>
                  <a:pt x="1" y="2604"/>
                </a:lnTo>
                <a:lnTo>
                  <a:pt x="49" y="2993"/>
                </a:lnTo>
                <a:lnTo>
                  <a:pt x="98" y="3431"/>
                </a:lnTo>
                <a:lnTo>
                  <a:pt x="195" y="3821"/>
                </a:lnTo>
                <a:lnTo>
                  <a:pt x="414" y="4551"/>
                </a:lnTo>
                <a:lnTo>
                  <a:pt x="536" y="4988"/>
                </a:lnTo>
                <a:lnTo>
                  <a:pt x="682" y="5451"/>
                </a:lnTo>
                <a:lnTo>
                  <a:pt x="852" y="5913"/>
                </a:lnTo>
                <a:lnTo>
                  <a:pt x="1047" y="6351"/>
                </a:lnTo>
                <a:lnTo>
                  <a:pt x="1242" y="6789"/>
                </a:lnTo>
                <a:lnTo>
                  <a:pt x="1461" y="7203"/>
                </a:lnTo>
                <a:lnTo>
                  <a:pt x="1704" y="7616"/>
                </a:lnTo>
                <a:lnTo>
                  <a:pt x="1972" y="8006"/>
                </a:lnTo>
                <a:lnTo>
                  <a:pt x="2264" y="8371"/>
                </a:lnTo>
                <a:lnTo>
                  <a:pt x="2580" y="8687"/>
                </a:lnTo>
                <a:lnTo>
                  <a:pt x="2896" y="9003"/>
                </a:lnTo>
                <a:lnTo>
                  <a:pt x="3286" y="9271"/>
                </a:lnTo>
                <a:lnTo>
                  <a:pt x="3675" y="9514"/>
                </a:lnTo>
                <a:lnTo>
                  <a:pt x="4089" y="9709"/>
                </a:lnTo>
                <a:lnTo>
                  <a:pt x="4551" y="9879"/>
                </a:lnTo>
                <a:lnTo>
                  <a:pt x="5037" y="9977"/>
                </a:lnTo>
                <a:lnTo>
                  <a:pt x="5037" y="10098"/>
                </a:lnTo>
                <a:lnTo>
                  <a:pt x="5062" y="10196"/>
                </a:lnTo>
                <a:lnTo>
                  <a:pt x="5183" y="10415"/>
                </a:lnTo>
                <a:lnTo>
                  <a:pt x="5329" y="10634"/>
                </a:lnTo>
                <a:lnTo>
                  <a:pt x="5500" y="10828"/>
                </a:lnTo>
                <a:lnTo>
                  <a:pt x="5694" y="11023"/>
                </a:lnTo>
                <a:lnTo>
                  <a:pt x="5889" y="11169"/>
                </a:lnTo>
                <a:lnTo>
                  <a:pt x="6254" y="11437"/>
                </a:lnTo>
                <a:lnTo>
                  <a:pt x="6546" y="11631"/>
                </a:lnTo>
                <a:lnTo>
                  <a:pt x="6862" y="11802"/>
                </a:lnTo>
                <a:lnTo>
                  <a:pt x="7179" y="11948"/>
                </a:lnTo>
                <a:lnTo>
                  <a:pt x="7519" y="12045"/>
                </a:lnTo>
                <a:lnTo>
                  <a:pt x="7471" y="12313"/>
                </a:lnTo>
                <a:lnTo>
                  <a:pt x="7471" y="12580"/>
                </a:lnTo>
                <a:lnTo>
                  <a:pt x="7471" y="12872"/>
                </a:lnTo>
                <a:lnTo>
                  <a:pt x="7519" y="13115"/>
                </a:lnTo>
                <a:lnTo>
                  <a:pt x="7519" y="13407"/>
                </a:lnTo>
                <a:lnTo>
                  <a:pt x="7519" y="13724"/>
                </a:lnTo>
                <a:lnTo>
                  <a:pt x="7471" y="14308"/>
                </a:lnTo>
                <a:lnTo>
                  <a:pt x="7422" y="14624"/>
                </a:lnTo>
                <a:lnTo>
                  <a:pt x="7422" y="14770"/>
                </a:lnTo>
                <a:lnTo>
                  <a:pt x="7422" y="14916"/>
                </a:lnTo>
                <a:lnTo>
                  <a:pt x="7203" y="14965"/>
                </a:lnTo>
                <a:lnTo>
                  <a:pt x="6984" y="15013"/>
                </a:lnTo>
                <a:lnTo>
                  <a:pt x="6741" y="15086"/>
                </a:lnTo>
                <a:lnTo>
                  <a:pt x="6522" y="15184"/>
                </a:lnTo>
                <a:lnTo>
                  <a:pt x="6084" y="15378"/>
                </a:lnTo>
                <a:lnTo>
                  <a:pt x="5670" y="15549"/>
                </a:lnTo>
                <a:lnTo>
                  <a:pt x="5451" y="15646"/>
                </a:lnTo>
                <a:lnTo>
                  <a:pt x="5232" y="15743"/>
                </a:lnTo>
                <a:lnTo>
                  <a:pt x="5037" y="15889"/>
                </a:lnTo>
                <a:lnTo>
                  <a:pt x="4867" y="16011"/>
                </a:lnTo>
                <a:lnTo>
                  <a:pt x="4697" y="16181"/>
                </a:lnTo>
                <a:lnTo>
                  <a:pt x="4551" y="16376"/>
                </a:lnTo>
                <a:lnTo>
                  <a:pt x="4429" y="16571"/>
                </a:lnTo>
                <a:lnTo>
                  <a:pt x="4332" y="16814"/>
                </a:lnTo>
                <a:lnTo>
                  <a:pt x="4308" y="16887"/>
                </a:lnTo>
                <a:lnTo>
                  <a:pt x="4308" y="16936"/>
                </a:lnTo>
                <a:lnTo>
                  <a:pt x="4332" y="16984"/>
                </a:lnTo>
                <a:lnTo>
                  <a:pt x="4356" y="17033"/>
                </a:lnTo>
                <a:lnTo>
                  <a:pt x="4454" y="17106"/>
                </a:lnTo>
                <a:lnTo>
                  <a:pt x="4575" y="17130"/>
                </a:lnTo>
                <a:lnTo>
                  <a:pt x="4746" y="17252"/>
                </a:lnTo>
                <a:lnTo>
                  <a:pt x="4940" y="17374"/>
                </a:lnTo>
                <a:lnTo>
                  <a:pt x="5159" y="17447"/>
                </a:lnTo>
                <a:lnTo>
                  <a:pt x="5402" y="17495"/>
                </a:lnTo>
                <a:lnTo>
                  <a:pt x="5865" y="17568"/>
                </a:lnTo>
                <a:lnTo>
                  <a:pt x="6303" y="17617"/>
                </a:lnTo>
                <a:lnTo>
                  <a:pt x="6984" y="17714"/>
                </a:lnTo>
                <a:lnTo>
                  <a:pt x="7665" y="17763"/>
                </a:lnTo>
                <a:lnTo>
                  <a:pt x="8371" y="17787"/>
                </a:lnTo>
                <a:lnTo>
                  <a:pt x="9052" y="17812"/>
                </a:lnTo>
                <a:lnTo>
                  <a:pt x="9685" y="17787"/>
                </a:lnTo>
                <a:lnTo>
                  <a:pt x="10318" y="17739"/>
                </a:lnTo>
                <a:lnTo>
                  <a:pt x="10950" y="17690"/>
                </a:lnTo>
                <a:lnTo>
                  <a:pt x="11559" y="17593"/>
                </a:lnTo>
                <a:lnTo>
                  <a:pt x="11948" y="17520"/>
                </a:lnTo>
                <a:lnTo>
                  <a:pt x="12410" y="17447"/>
                </a:lnTo>
                <a:lnTo>
                  <a:pt x="12654" y="17398"/>
                </a:lnTo>
                <a:lnTo>
                  <a:pt x="12848" y="17301"/>
                </a:lnTo>
                <a:lnTo>
                  <a:pt x="13018" y="17203"/>
                </a:lnTo>
                <a:lnTo>
                  <a:pt x="13091" y="17130"/>
                </a:lnTo>
                <a:lnTo>
                  <a:pt x="13164" y="17057"/>
                </a:lnTo>
                <a:lnTo>
                  <a:pt x="13237" y="16984"/>
                </a:lnTo>
                <a:lnTo>
                  <a:pt x="13286" y="16911"/>
                </a:lnTo>
                <a:lnTo>
                  <a:pt x="13310" y="16814"/>
                </a:lnTo>
                <a:lnTo>
                  <a:pt x="13286" y="16692"/>
                </a:lnTo>
                <a:lnTo>
                  <a:pt x="13140" y="16400"/>
                </a:lnTo>
                <a:lnTo>
                  <a:pt x="12921" y="16157"/>
                </a:lnTo>
                <a:lnTo>
                  <a:pt x="12702" y="15914"/>
                </a:lnTo>
                <a:lnTo>
                  <a:pt x="12435" y="15719"/>
                </a:lnTo>
                <a:lnTo>
                  <a:pt x="12167" y="15549"/>
                </a:lnTo>
                <a:lnTo>
                  <a:pt x="11851" y="15403"/>
                </a:lnTo>
                <a:lnTo>
                  <a:pt x="11559" y="15281"/>
                </a:lnTo>
                <a:lnTo>
                  <a:pt x="11242" y="15184"/>
                </a:lnTo>
                <a:lnTo>
                  <a:pt x="10780" y="15062"/>
                </a:lnTo>
                <a:lnTo>
                  <a:pt x="10439" y="15013"/>
                </a:lnTo>
                <a:lnTo>
                  <a:pt x="10123" y="14965"/>
                </a:lnTo>
                <a:lnTo>
                  <a:pt x="10147" y="14746"/>
                </a:lnTo>
                <a:lnTo>
                  <a:pt x="10123" y="14502"/>
                </a:lnTo>
                <a:lnTo>
                  <a:pt x="10123" y="14259"/>
                </a:lnTo>
                <a:lnTo>
                  <a:pt x="10099" y="14089"/>
                </a:lnTo>
                <a:lnTo>
                  <a:pt x="10123" y="13529"/>
                </a:lnTo>
                <a:lnTo>
                  <a:pt x="10099" y="12945"/>
                </a:lnTo>
                <a:lnTo>
                  <a:pt x="10099" y="12434"/>
                </a:lnTo>
                <a:lnTo>
                  <a:pt x="10074" y="12191"/>
                </a:lnTo>
                <a:lnTo>
                  <a:pt x="10050" y="12069"/>
                </a:lnTo>
                <a:lnTo>
                  <a:pt x="10001" y="11948"/>
                </a:lnTo>
                <a:lnTo>
                  <a:pt x="10391" y="11777"/>
                </a:lnTo>
                <a:lnTo>
                  <a:pt x="10756" y="11583"/>
                </a:lnTo>
                <a:lnTo>
                  <a:pt x="11096" y="11364"/>
                </a:lnTo>
                <a:lnTo>
                  <a:pt x="11413" y="11096"/>
                </a:lnTo>
                <a:lnTo>
                  <a:pt x="11851" y="10707"/>
                </a:lnTo>
                <a:lnTo>
                  <a:pt x="12118" y="10463"/>
                </a:lnTo>
                <a:lnTo>
                  <a:pt x="12240" y="10317"/>
                </a:lnTo>
                <a:lnTo>
                  <a:pt x="12337" y="10196"/>
                </a:lnTo>
                <a:lnTo>
                  <a:pt x="12508" y="10001"/>
                </a:lnTo>
                <a:lnTo>
                  <a:pt x="12897" y="9879"/>
                </a:lnTo>
                <a:lnTo>
                  <a:pt x="13286" y="9782"/>
                </a:lnTo>
                <a:lnTo>
                  <a:pt x="13675" y="9660"/>
                </a:lnTo>
                <a:lnTo>
                  <a:pt x="13870" y="9587"/>
                </a:lnTo>
                <a:lnTo>
                  <a:pt x="14040" y="9490"/>
                </a:lnTo>
                <a:lnTo>
                  <a:pt x="14478" y="9222"/>
                </a:lnTo>
                <a:lnTo>
                  <a:pt x="14916" y="8906"/>
                </a:lnTo>
                <a:lnTo>
                  <a:pt x="15306" y="8565"/>
                </a:lnTo>
                <a:lnTo>
                  <a:pt x="15646" y="8176"/>
                </a:lnTo>
                <a:lnTo>
                  <a:pt x="15963" y="7787"/>
                </a:lnTo>
                <a:lnTo>
                  <a:pt x="16255" y="7397"/>
                </a:lnTo>
                <a:lnTo>
                  <a:pt x="16522" y="6959"/>
                </a:lnTo>
                <a:lnTo>
                  <a:pt x="16766" y="6521"/>
                </a:lnTo>
                <a:lnTo>
                  <a:pt x="16960" y="6083"/>
                </a:lnTo>
                <a:lnTo>
                  <a:pt x="17155" y="5621"/>
                </a:lnTo>
                <a:lnTo>
                  <a:pt x="17301" y="5134"/>
                </a:lnTo>
                <a:lnTo>
                  <a:pt x="17398" y="4648"/>
                </a:lnTo>
                <a:lnTo>
                  <a:pt x="17544" y="3869"/>
                </a:lnTo>
                <a:lnTo>
                  <a:pt x="17593" y="3431"/>
                </a:lnTo>
                <a:lnTo>
                  <a:pt x="17617" y="2993"/>
                </a:lnTo>
                <a:lnTo>
                  <a:pt x="17593" y="2555"/>
                </a:lnTo>
                <a:lnTo>
                  <a:pt x="17569" y="2361"/>
                </a:lnTo>
                <a:lnTo>
                  <a:pt x="17520" y="2142"/>
                </a:lnTo>
                <a:lnTo>
                  <a:pt x="17447" y="1947"/>
                </a:lnTo>
                <a:lnTo>
                  <a:pt x="17374" y="1777"/>
                </a:lnTo>
                <a:lnTo>
                  <a:pt x="17277" y="1606"/>
                </a:lnTo>
                <a:lnTo>
                  <a:pt x="17131" y="1460"/>
                </a:lnTo>
                <a:lnTo>
                  <a:pt x="17009" y="1339"/>
                </a:lnTo>
                <a:lnTo>
                  <a:pt x="16863" y="1241"/>
                </a:lnTo>
                <a:lnTo>
                  <a:pt x="16693" y="1168"/>
                </a:lnTo>
                <a:lnTo>
                  <a:pt x="16547" y="1120"/>
                </a:lnTo>
                <a:lnTo>
                  <a:pt x="16376" y="1095"/>
                </a:lnTo>
                <a:lnTo>
                  <a:pt x="16206" y="1095"/>
                </a:lnTo>
                <a:lnTo>
                  <a:pt x="15841" y="1120"/>
                </a:lnTo>
                <a:lnTo>
                  <a:pt x="15476" y="1168"/>
                </a:lnTo>
                <a:lnTo>
                  <a:pt x="15087" y="1241"/>
                </a:lnTo>
                <a:lnTo>
                  <a:pt x="14868" y="1266"/>
                </a:lnTo>
                <a:lnTo>
                  <a:pt x="14478" y="1266"/>
                </a:lnTo>
                <a:lnTo>
                  <a:pt x="14308" y="1217"/>
                </a:lnTo>
                <a:lnTo>
                  <a:pt x="14332" y="755"/>
                </a:lnTo>
                <a:lnTo>
                  <a:pt x="14357" y="292"/>
                </a:lnTo>
                <a:lnTo>
                  <a:pt x="14357" y="219"/>
                </a:lnTo>
                <a:lnTo>
                  <a:pt x="14332" y="146"/>
                </a:lnTo>
                <a:lnTo>
                  <a:pt x="14259" y="98"/>
                </a:lnTo>
                <a:lnTo>
                  <a:pt x="14186" y="73"/>
                </a:lnTo>
                <a:lnTo>
                  <a:pt x="13894" y="25"/>
                </a:lnTo>
                <a:lnTo>
                  <a:pt x="13578" y="0"/>
                </a:lnTo>
                <a:close/>
              </a:path>
            </a:pathLst>
          </a:custGeom>
          <a:solidFill>
            <a:schemeClr val="bg1"/>
          </a:solidFill>
          <a:ln>
            <a:noFill/>
          </a:ln>
        </p:spPr>
        <p:txBody>
          <a:bodyPr lIns="91425" tIns="91425" rIns="91425" bIns="91425" anchor="ctr" anchorCtr="0">
            <a:noAutofit/>
          </a:bodyPr>
          <a:lstStyle/>
          <a:p>
            <a:endParaRPr dirty="0">
              <a:latin typeface="思源黑体 CN Normal" panose="020B0400000000000000" pitchFamily="34" charset="-122"/>
            </a:endParaRPr>
          </a:p>
        </p:txBody>
      </p:sp>
      <p:grpSp>
        <p:nvGrpSpPr>
          <p:cNvPr id="20" name="组合 19"/>
          <p:cNvGrpSpPr/>
          <p:nvPr/>
        </p:nvGrpSpPr>
        <p:grpSpPr>
          <a:xfrm>
            <a:off x="506527" y="390034"/>
            <a:ext cx="4210794" cy="1041521"/>
            <a:chOff x="294658" y="390034"/>
            <a:chExt cx="4210794" cy="1041521"/>
          </a:xfrm>
        </p:grpSpPr>
        <p:sp>
          <p:nvSpPr>
            <p:cNvPr id="21" name="任意多边形 74"/>
            <p:cNvSpPr>
              <a:spLocks noChangeArrowheads="1"/>
            </p:cNvSpPr>
            <p:nvPr/>
          </p:nvSpPr>
          <p:spPr bwMode="auto">
            <a:xfrm rot="429592">
              <a:off x="880683" y="1062437"/>
              <a:ext cx="2820600" cy="369118"/>
            </a:xfrm>
            <a:custGeom>
              <a:avLst/>
              <a:gdLst>
                <a:gd name="T0" fmla="*/ 0 w 1710294"/>
                <a:gd name="T1" fmla="*/ 306260 h 547438"/>
                <a:gd name="T2" fmla="*/ 4065206 w 1710294"/>
                <a:gd name="T3" fmla="*/ 364458 h 547438"/>
                <a:gd name="T4" fmla="*/ 7202996 w 1710294"/>
                <a:gd name="T5" fmla="*/ 39733 h 547438"/>
                <a:gd name="T6" fmla="*/ 12116441 w 1710294"/>
                <a:gd name="T7" fmla="*/ 156623 h 547438"/>
                <a:gd name="T8" fmla="*/ 12052783 w 1710294"/>
                <a:gd name="T9" fmla="*/ 17411 h 547438"/>
                <a:gd name="T10" fmla="*/ 15235666 w 1710294"/>
                <a:gd name="T11" fmla="*/ 91368 h 547438"/>
                <a:gd name="T12" fmla="*/ 16063217 w 1710294"/>
                <a:gd name="T13" fmla="*/ 43513 h 547438"/>
                <a:gd name="T14" fmla="*/ 17145394 w 1710294"/>
                <a:gd name="T15" fmla="*/ 47863 h 547438"/>
                <a:gd name="T16" fmla="*/ 0 60000 65536"/>
                <a:gd name="T17" fmla="*/ 0 60000 65536"/>
                <a:gd name="T18" fmla="*/ 0 60000 65536"/>
                <a:gd name="T19" fmla="*/ 0 60000 65536"/>
                <a:gd name="T20" fmla="*/ 0 60000 65536"/>
                <a:gd name="T21" fmla="*/ 0 60000 65536"/>
                <a:gd name="T22" fmla="*/ 0 60000 65536"/>
                <a:gd name="T23" fmla="*/ 0 60000 65536"/>
                <a:gd name="T24" fmla="*/ 0 w 1710294"/>
                <a:gd name="T25" fmla="*/ 0 h 547438"/>
                <a:gd name="T26" fmla="*/ 1710294 w 1710294"/>
                <a:gd name="T27" fmla="*/ 547438 h 547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 name="文本框 88"/>
            <p:cNvSpPr>
              <a:spLocks noChangeArrowheads="1"/>
            </p:cNvSpPr>
            <p:nvPr/>
          </p:nvSpPr>
          <p:spPr bwMode="auto">
            <a:xfrm>
              <a:off x="294658" y="454220"/>
              <a:ext cx="3506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rPr>
                <a:t>学生成绩情况介绍</a:t>
              </a:r>
              <a:endPar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endParaRPr>
            </a:p>
          </p:txBody>
        </p:sp>
        <p:grpSp>
          <p:nvGrpSpPr>
            <p:cNvPr id="23" name="组合 22"/>
            <p:cNvGrpSpPr/>
            <p:nvPr/>
          </p:nvGrpSpPr>
          <p:grpSpPr>
            <a:xfrm rot="20952482">
              <a:off x="3637090" y="390034"/>
              <a:ext cx="868362" cy="825501"/>
              <a:chOff x="5065713" y="442913"/>
              <a:chExt cx="868362" cy="825501"/>
            </a:xfrm>
          </p:grpSpPr>
          <p:sp>
            <p:nvSpPr>
              <p:cNvPr id="24" name="任意多边形 79"/>
              <p:cNvSpPr/>
              <p:nvPr/>
            </p:nvSpPr>
            <p:spPr bwMode="auto">
              <a:xfrm>
                <a:off x="5065713" y="1025526"/>
                <a:ext cx="279400" cy="242888"/>
              </a:xfrm>
              <a:custGeom>
                <a:avLst/>
                <a:gdLst>
                  <a:gd name="T0" fmla="*/ 150 w 150"/>
                  <a:gd name="T1" fmla="*/ 77 h 130"/>
                  <a:gd name="T2" fmla="*/ 56 w 150"/>
                  <a:gd name="T3" fmla="*/ 0 h 130"/>
                  <a:gd name="T4" fmla="*/ 0 w 150"/>
                  <a:gd name="T5" fmla="*/ 130 h 130"/>
                  <a:gd name="T6" fmla="*/ 150 w 150"/>
                  <a:gd name="T7" fmla="*/ 77 h 130"/>
                </a:gdLst>
                <a:ahLst/>
                <a:cxnLst>
                  <a:cxn ang="0">
                    <a:pos x="T0" y="T1"/>
                  </a:cxn>
                  <a:cxn ang="0">
                    <a:pos x="T2" y="T3"/>
                  </a:cxn>
                  <a:cxn ang="0">
                    <a:pos x="T4" y="T5"/>
                  </a:cxn>
                  <a:cxn ang="0">
                    <a:pos x="T6" y="T7"/>
                  </a:cxn>
                </a:cxnLst>
                <a:rect l="0" t="0" r="r" b="b"/>
                <a:pathLst>
                  <a:path w="150" h="130">
                    <a:moveTo>
                      <a:pt x="150" y="77"/>
                    </a:moveTo>
                    <a:cubicBezTo>
                      <a:pt x="150" y="77"/>
                      <a:pt x="123" y="13"/>
                      <a:pt x="56" y="0"/>
                    </a:cubicBezTo>
                    <a:cubicBezTo>
                      <a:pt x="0" y="130"/>
                      <a:pt x="0" y="130"/>
                      <a:pt x="0" y="130"/>
                    </a:cubicBezTo>
                    <a:lnTo>
                      <a:pt x="150" y="77"/>
                    </a:ln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 name="任意多边形 78"/>
              <p:cNvSpPr/>
              <p:nvPr/>
            </p:nvSpPr>
            <p:spPr bwMode="auto">
              <a:xfrm>
                <a:off x="5168900" y="596901"/>
                <a:ext cx="609600" cy="573088"/>
              </a:xfrm>
              <a:custGeom>
                <a:avLst/>
                <a:gdLst>
                  <a:gd name="T0" fmla="*/ 327 w 327"/>
                  <a:gd name="T1" fmla="*/ 85 h 307"/>
                  <a:gd name="T2" fmla="*/ 94 w 327"/>
                  <a:gd name="T3" fmla="*/ 307 h 307"/>
                  <a:gd name="T4" fmla="*/ 0 w 327"/>
                  <a:gd name="T5" fmla="*/ 230 h 307"/>
                  <a:gd name="T6" fmla="*/ 231 w 327"/>
                  <a:gd name="T7" fmla="*/ 0 h 307"/>
                  <a:gd name="T8" fmla="*/ 327 w 327"/>
                  <a:gd name="T9" fmla="*/ 85 h 307"/>
                </a:gdLst>
                <a:ahLst/>
                <a:cxnLst>
                  <a:cxn ang="0">
                    <a:pos x="T0" y="T1"/>
                  </a:cxn>
                  <a:cxn ang="0">
                    <a:pos x="T2" y="T3"/>
                  </a:cxn>
                  <a:cxn ang="0">
                    <a:pos x="T4" y="T5"/>
                  </a:cxn>
                  <a:cxn ang="0">
                    <a:pos x="T6" y="T7"/>
                  </a:cxn>
                  <a:cxn ang="0">
                    <a:pos x="T8" y="T9"/>
                  </a:cxn>
                </a:cxnLst>
                <a:rect l="0" t="0" r="r" b="b"/>
                <a:pathLst>
                  <a:path w="327" h="307">
                    <a:moveTo>
                      <a:pt x="327" y="85"/>
                    </a:moveTo>
                    <a:cubicBezTo>
                      <a:pt x="94" y="307"/>
                      <a:pt x="94" y="307"/>
                      <a:pt x="94" y="307"/>
                    </a:cubicBezTo>
                    <a:cubicBezTo>
                      <a:pt x="94" y="307"/>
                      <a:pt x="67" y="246"/>
                      <a:pt x="0" y="230"/>
                    </a:cubicBezTo>
                    <a:cubicBezTo>
                      <a:pt x="231" y="0"/>
                      <a:pt x="231" y="0"/>
                      <a:pt x="231" y="0"/>
                    </a:cubicBezTo>
                    <a:cubicBezTo>
                      <a:pt x="231" y="0"/>
                      <a:pt x="326" y="34"/>
                      <a:pt x="327" y="8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 name="任意多边形 77"/>
              <p:cNvSpPr/>
              <p:nvPr/>
            </p:nvSpPr>
            <p:spPr bwMode="auto">
              <a:xfrm>
                <a:off x="5600700" y="442913"/>
                <a:ext cx="333375" cy="312738"/>
              </a:xfrm>
              <a:custGeom>
                <a:avLst/>
                <a:gdLst>
                  <a:gd name="T0" fmla="*/ 118 w 179"/>
                  <a:gd name="T1" fmla="*/ 45 h 168"/>
                  <a:gd name="T2" fmla="*/ 96 w 179"/>
                  <a:gd name="T3" fmla="*/ 168 h 168"/>
                  <a:gd name="T4" fmla="*/ 0 w 179"/>
                  <a:gd name="T5" fmla="*/ 83 h 168"/>
                  <a:gd name="T6" fmla="*/ 118 w 179"/>
                  <a:gd name="T7" fmla="*/ 45 h 168"/>
                </a:gdLst>
                <a:ahLst/>
                <a:cxnLst>
                  <a:cxn ang="0">
                    <a:pos x="T0" y="T1"/>
                  </a:cxn>
                  <a:cxn ang="0">
                    <a:pos x="T2" y="T3"/>
                  </a:cxn>
                  <a:cxn ang="0">
                    <a:pos x="T4" y="T5"/>
                  </a:cxn>
                  <a:cxn ang="0">
                    <a:pos x="T6" y="T7"/>
                  </a:cxn>
                </a:cxnLst>
                <a:rect l="0" t="0" r="r" b="b"/>
                <a:pathLst>
                  <a:path w="179" h="168">
                    <a:moveTo>
                      <a:pt x="118" y="45"/>
                    </a:moveTo>
                    <a:cubicBezTo>
                      <a:pt x="146" y="64"/>
                      <a:pt x="179" y="98"/>
                      <a:pt x="96" y="168"/>
                    </a:cubicBezTo>
                    <a:cubicBezTo>
                      <a:pt x="96" y="168"/>
                      <a:pt x="100" y="120"/>
                      <a:pt x="0" y="83"/>
                    </a:cubicBezTo>
                    <a:cubicBezTo>
                      <a:pt x="0" y="83"/>
                      <a:pt x="55" y="0"/>
                      <a:pt x="118" y="4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 name="任意多边形 76"/>
              <p:cNvSpPr/>
              <p:nvPr/>
            </p:nvSpPr>
            <p:spPr bwMode="auto">
              <a:xfrm>
                <a:off x="5564188" y="631826"/>
                <a:ext cx="185738" cy="152400"/>
              </a:xfrm>
              <a:custGeom>
                <a:avLst/>
                <a:gdLst>
                  <a:gd name="T0" fmla="*/ 99 w 99"/>
                  <a:gd name="T1" fmla="*/ 81 h 81"/>
                  <a:gd name="T2" fmla="*/ 0 w 99"/>
                  <a:gd name="T3" fmla="*/ 0 h 81"/>
                </a:gdLst>
                <a:ahLst/>
                <a:cxnLst>
                  <a:cxn ang="0">
                    <a:pos x="T0" y="T1"/>
                  </a:cxn>
                  <a:cxn ang="0">
                    <a:pos x="T2" y="T3"/>
                  </a:cxn>
                </a:cxnLst>
                <a:rect l="0" t="0" r="r" b="b"/>
                <a:pathLst>
                  <a:path w="99" h="81">
                    <a:moveTo>
                      <a:pt x="99" y="81"/>
                    </a:moveTo>
                    <a:cubicBezTo>
                      <a:pt x="99" y="81"/>
                      <a:pt x="85" y="23"/>
                      <a:pt x="0" y="0"/>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 name="任意多边形 75"/>
              <p:cNvSpPr/>
              <p:nvPr/>
            </p:nvSpPr>
            <p:spPr bwMode="auto">
              <a:xfrm>
                <a:off x="5099050" y="1190626"/>
                <a:ext cx="57150" cy="44450"/>
              </a:xfrm>
              <a:custGeom>
                <a:avLst/>
                <a:gdLst>
                  <a:gd name="T0" fmla="*/ 31 w 31"/>
                  <a:gd name="T1" fmla="*/ 24 h 24"/>
                  <a:gd name="T2" fmla="*/ 0 w 31"/>
                  <a:gd name="T3" fmla="*/ 1 h 24"/>
                </a:gdLst>
                <a:ahLst/>
                <a:cxnLst>
                  <a:cxn ang="0">
                    <a:pos x="T0" y="T1"/>
                  </a:cxn>
                  <a:cxn ang="0">
                    <a:pos x="T2" y="T3"/>
                  </a:cxn>
                </a:cxnLst>
                <a:rect l="0" t="0" r="r" b="b"/>
                <a:pathLst>
                  <a:path w="31" h="24">
                    <a:moveTo>
                      <a:pt x="31" y="24"/>
                    </a:moveTo>
                    <a:cubicBezTo>
                      <a:pt x="31" y="24"/>
                      <a:pt x="26" y="0"/>
                      <a:pt x="0" y="1"/>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 name="直线 2"/>
              <p:cNvSpPr>
                <a:spLocks noChangeShapeType="1"/>
              </p:cNvSpPr>
              <p:nvPr/>
            </p:nvSpPr>
            <p:spPr bwMode="auto">
              <a:xfrm flipH="1">
                <a:off x="5313363" y="730251"/>
                <a:ext cx="407988" cy="384175"/>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 name="直线 1"/>
              <p:cNvSpPr>
                <a:spLocks noChangeShapeType="1"/>
              </p:cNvSpPr>
              <p:nvPr/>
            </p:nvSpPr>
            <p:spPr bwMode="auto">
              <a:xfrm flipH="1">
                <a:off x="5246688" y="668338"/>
                <a:ext cx="403225" cy="388938"/>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sp>
        <p:nvSpPr>
          <p:cNvPr id="31" name="Rectangle 184"/>
          <p:cNvSpPr/>
          <p:nvPr/>
        </p:nvSpPr>
        <p:spPr>
          <a:xfrm>
            <a:off x="1890886" y="4585531"/>
            <a:ext cx="1471558" cy="343235"/>
          </a:xfrm>
          <a:prstGeom prst="rect">
            <a:avLst/>
          </a:prstGeom>
        </p:spPr>
        <p:txBody>
          <a:bodyPr wrap="none" lIns="0" tIns="0" rIns="0" bIns="0">
            <a:spAutoFit/>
          </a:bodyPr>
          <a:lstStyle/>
          <a:p>
            <a:pPr algn="r" defTabSz="1375410">
              <a:lnSpc>
                <a:spcPct val="130000"/>
              </a:lnSpc>
            </a:pPr>
            <a:r>
              <a:rPr lang="zh-CN" altLang="en-US" sz="1865" b="1" dirty="0">
                <a:solidFill>
                  <a:schemeClr val="bg1"/>
                </a:solidFill>
                <a:latin typeface="思源黑体 CN Normal" panose="020B0400000000000000" pitchFamily="34" charset="-122"/>
                <a:ea typeface="思源黑体 CN Normal" panose="020B0400000000000000" pitchFamily="34" charset="-122"/>
                <a:cs typeface="+mn-ea"/>
                <a:sym typeface="+mn-lt"/>
              </a:rPr>
              <a:t>成绩优等学生</a:t>
            </a:r>
            <a:endParaRPr lang="en-US" sz="1865" b="1"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32" name="Rectangle 184"/>
          <p:cNvSpPr/>
          <p:nvPr/>
        </p:nvSpPr>
        <p:spPr>
          <a:xfrm>
            <a:off x="5329643" y="4585531"/>
            <a:ext cx="1471558" cy="343235"/>
          </a:xfrm>
          <a:prstGeom prst="rect">
            <a:avLst/>
          </a:prstGeom>
        </p:spPr>
        <p:txBody>
          <a:bodyPr wrap="none" lIns="0" tIns="0" rIns="0" bIns="0">
            <a:spAutoFit/>
          </a:bodyPr>
          <a:lstStyle/>
          <a:p>
            <a:pPr algn="r" defTabSz="1375410">
              <a:lnSpc>
                <a:spcPct val="130000"/>
              </a:lnSpc>
            </a:pPr>
            <a:r>
              <a:rPr lang="zh-CN" altLang="en-US" sz="1865" b="1" dirty="0">
                <a:solidFill>
                  <a:schemeClr val="bg1"/>
                </a:solidFill>
                <a:latin typeface="思源黑体 CN Normal" panose="020B0400000000000000" pitchFamily="34" charset="-122"/>
                <a:ea typeface="思源黑体 CN Normal" panose="020B0400000000000000" pitchFamily="34" charset="-122"/>
                <a:cs typeface="+mn-ea"/>
                <a:sym typeface="+mn-lt"/>
              </a:rPr>
              <a:t>进步最快学生</a:t>
            </a:r>
            <a:endParaRPr lang="en-US" sz="1865" b="1"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33" name="Rectangle 184"/>
          <p:cNvSpPr/>
          <p:nvPr/>
        </p:nvSpPr>
        <p:spPr>
          <a:xfrm>
            <a:off x="8829556" y="4585531"/>
            <a:ext cx="1471558" cy="343235"/>
          </a:xfrm>
          <a:prstGeom prst="rect">
            <a:avLst/>
          </a:prstGeom>
        </p:spPr>
        <p:txBody>
          <a:bodyPr wrap="none" lIns="0" tIns="0" rIns="0" bIns="0">
            <a:spAutoFit/>
          </a:bodyPr>
          <a:lstStyle/>
          <a:p>
            <a:pPr algn="r" defTabSz="1375410">
              <a:lnSpc>
                <a:spcPct val="130000"/>
              </a:lnSpc>
            </a:pPr>
            <a:r>
              <a:rPr lang="zh-CN" altLang="en-US" sz="1865" b="1" dirty="0">
                <a:solidFill>
                  <a:schemeClr val="bg1"/>
                </a:solidFill>
                <a:latin typeface="思源黑体 CN Normal" panose="020B0400000000000000" pitchFamily="34" charset="-122"/>
                <a:ea typeface="思源黑体 CN Normal" panose="020B0400000000000000" pitchFamily="34" charset="-122"/>
                <a:cs typeface="+mn-ea"/>
                <a:sym typeface="+mn-lt"/>
              </a:rPr>
              <a:t>成绩滑坡学生</a:t>
            </a:r>
            <a:endParaRPr lang="en-US" sz="1865" b="1"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线连接符 8"/>
          <p:cNvCxnSpPr/>
          <p:nvPr/>
        </p:nvCxnSpPr>
        <p:spPr>
          <a:xfrm>
            <a:off x="6043613" y="2388335"/>
            <a:ext cx="0" cy="3167062"/>
          </a:xfrm>
          <a:prstGeom prst="line">
            <a:avLst/>
          </a:prstGeom>
          <a:ln w="19050">
            <a:solidFill>
              <a:schemeClr val="bg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 name="Group 87"/>
          <p:cNvGrpSpPr/>
          <p:nvPr/>
        </p:nvGrpSpPr>
        <p:grpSpPr>
          <a:xfrm>
            <a:off x="6719069" y="2642929"/>
            <a:ext cx="2262749" cy="216024"/>
            <a:chOff x="8940394" y="3041823"/>
            <a:chExt cx="2262749" cy="216024"/>
          </a:xfrm>
          <a:solidFill>
            <a:schemeClr val="bg2">
              <a:lumMod val="90000"/>
            </a:schemeClr>
          </a:solidFill>
        </p:grpSpPr>
        <p:sp>
          <p:nvSpPr>
            <p:cNvPr id="4" name="Parallelogram 88"/>
            <p:cNvSpPr/>
            <p:nvPr/>
          </p:nvSpPr>
          <p:spPr>
            <a:xfrm>
              <a:off x="8940394"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5" name="Parallelogram 89"/>
            <p:cNvSpPr/>
            <p:nvPr/>
          </p:nvSpPr>
          <p:spPr>
            <a:xfrm>
              <a:off x="9051217"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6" name="Parallelogram 90"/>
            <p:cNvSpPr/>
            <p:nvPr/>
          </p:nvSpPr>
          <p:spPr>
            <a:xfrm>
              <a:off x="9162040"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 name="Parallelogram 91"/>
            <p:cNvSpPr/>
            <p:nvPr/>
          </p:nvSpPr>
          <p:spPr>
            <a:xfrm>
              <a:off x="9272864"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8" name="Parallelogram 92"/>
            <p:cNvSpPr/>
            <p:nvPr/>
          </p:nvSpPr>
          <p:spPr>
            <a:xfrm>
              <a:off x="9383687"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9" name="Parallelogram 93"/>
            <p:cNvSpPr/>
            <p:nvPr/>
          </p:nvSpPr>
          <p:spPr>
            <a:xfrm>
              <a:off x="9494510"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0" name="Parallelogram 94"/>
            <p:cNvSpPr/>
            <p:nvPr/>
          </p:nvSpPr>
          <p:spPr>
            <a:xfrm>
              <a:off x="9605333"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1" name="Parallelogram 95"/>
            <p:cNvSpPr/>
            <p:nvPr/>
          </p:nvSpPr>
          <p:spPr>
            <a:xfrm>
              <a:off x="9716156"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2" name="Parallelogram 96"/>
            <p:cNvSpPr/>
            <p:nvPr/>
          </p:nvSpPr>
          <p:spPr>
            <a:xfrm>
              <a:off x="9826979"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3" name="Parallelogram 97"/>
            <p:cNvSpPr/>
            <p:nvPr/>
          </p:nvSpPr>
          <p:spPr>
            <a:xfrm>
              <a:off x="9937803"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4" name="Parallelogram 98"/>
            <p:cNvSpPr/>
            <p:nvPr/>
          </p:nvSpPr>
          <p:spPr>
            <a:xfrm>
              <a:off x="10048626"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5" name="Parallelogram 99"/>
            <p:cNvSpPr/>
            <p:nvPr/>
          </p:nvSpPr>
          <p:spPr>
            <a:xfrm>
              <a:off x="10159449"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6" name="Parallelogram 100"/>
            <p:cNvSpPr/>
            <p:nvPr/>
          </p:nvSpPr>
          <p:spPr>
            <a:xfrm>
              <a:off x="10270272"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7" name="Parallelogram 101"/>
            <p:cNvSpPr/>
            <p:nvPr/>
          </p:nvSpPr>
          <p:spPr>
            <a:xfrm>
              <a:off x="10381095"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8" name="Parallelogram 102"/>
            <p:cNvSpPr/>
            <p:nvPr/>
          </p:nvSpPr>
          <p:spPr>
            <a:xfrm>
              <a:off x="10491918"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9" name="Parallelogram 103"/>
            <p:cNvSpPr/>
            <p:nvPr/>
          </p:nvSpPr>
          <p:spPr>
            <a:xfrm>
              <a:off x="10602742"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20" name="Parallelogram 104"/>
            <p:cNvSpPr/>
            <p:nvPr/>
          </p:nvSpPr>
          <p:spPr>
            <a:xfrm>
              <a:off x="10713565"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21" name="Parallelogram 105"/>
            <p:cNvSpPr/>
            <p:nvPr/>
          </p:nvSpPr>
          <p:spPr>
            <a:xfrm>
              <a:off x="10824388"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22" name="Parallelogram 106"/>
            <p:cNvSpPr/>
            <p:nvPr/>
          </p:nvSpPr>
          <p:spPr>
            <a:xfrm>
              <a:off x="10935211"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23" name="Parallelogram 107"/>
            <p:cNvSpPr/>
            <p:nvPr/>
          </p:nvSpPr>
          <p:spPr>
            <a:xfrm>
              <a:off x="11046028" y="304182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grpSp>
      <p:sp>
        <p:nvSpPr>
          <p:cNvPr id="24" name="TextBox 108"/>
          <p:cNvSpPr txBox="1">
            <a:spLocks noChangeArrowheads="1"/>
          </p:cNvSpPr>
          <p:nvPr/>
        </p:nvSpPr>
        <p:spPr bwMode="auto">
          <a:xfrm>
            <a:off x="6662738" y="2347632"/>
            <a:ext cx="1274762" cy="311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lvl="0" algn="just" fontAlgn="base">
              <a:lnSpc>
                <a:spcPct val="130000"/>
              </a:lnSpc>
              <a:spcBef>
                <a:spcPct val="0"/>
              </a:spcBef>
              <a:spcAft>
                <a:spcPct val="0"/>
              </a:spcAft>
              <a:defRPr/>
            </a:pPr>
            <a:r>
              <a:rPr lang="zh-CN" altLang="en-US" sz="1200" dirty="0">
                <a:solidFill>
                  <a:schemeClr val="bg1"/>
                </a:solidFill>
                <a:latin typeface="思源黑体 CN Normal" panose="020B0400000000000000" pitchFamily="34" charset="-122"/>
                <a:ea typeface="思源黑体 CN Normal" panose="020B0400000000000000" pitchFamily="34" charset="-122"/>
                <a:cs typeface="+mn-ea"/>
                <a:sym typeface="+mn-lt"/>
              </a:rPr>
              <a:t>收支预算</a:t>
            </a:r>
            <a:endParaRPr lang="en-US" altLang="zh-CN" sz="105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25" name="TextBox 109"/>
          <p:cNvSpPr txBox="1">
            <a:spLocks noChangeArrowheads="1"/>
          </p:cNvSpPr>
          <p:nvPr/>
        </p:nvSpPr>
        <p:spPr bwMode="auto">
          <a:xfrm>
            <a:off x="8945563" y="2561372"/>
            <a:ext cx="725487" cy="42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en-US" altLang="zh-CN"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rPr>
              <a:t>25%</a:t>
            </a:r>
            <a:endParaRPr kumimoji="0" lang="en-CA" altLang="zh-CN"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grpSp>
        <p:nvGrpSpPr>
          <p:cNvPr id="26" name="Group 110"/>
          <p:cNvGrpSpPr/>
          <p:nvPr/>
        </p:nvGrpSpPr>
        <p:grpSpPr>
          <a:xfrm>
            <a:off x="6713482" y="2646087"/>
            <a:ext cx="600408" cy="215981"/>
            <a:chOff x="9325855" y="1403810"/>
            <a:chExt cx="600408" cy="216024"/>
          </a:xfrm>
          <a:solidFill>
            <a:schemeClr val="bg1"/>
          </a:solidFill>
        </p:grpSpPr>
        <p:sp>
          <p:nvSpPr>
            <p:cNvPr id="27" name="Parallelogram 111"/>
            <p:cNvSpPr/>
            <p:nvPr/>
          </p:nvSpPr>
          <p:spPr>
            <a:xfrm>
              <a:off x="9325855" y="1403810"/>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28" name="Parallelogram 112"/>
            <p:cNvSpPr/>
            <p:nvPr/>
          </p:nvSpPr>
          <p:spPr>
            <a:xfrm>
              <a:off x="9436678" y="1403810"/>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29" name="Parallelogram 113"/>
            <p:cNvSpPr/>
            <p:nvPr/>
          </p:nvSpPr>
          <p:spPr>
            <a:xfrm>
              <a:off x="9547501" y="1403810"/>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30" name="Parallelogram 114"/>
            <p:cNvSpPr/>
            <p:nvPr/>
          </p:nvSpPr>
          <p:spPr>
            <a:xfrm>
              <a:off x="9658325" y="1403810"/>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31" name="Parallelogram 115"/>
            <p:cNvSpPr/>
            <p:nvPr/>
          </p:nvSpPr>
          <p:spPr>
            <a:xfrm>
              <a:off x="9769148" y="1403810"/>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grpSp>
      <p:grpSp>
        <p:nvGrpSpPr>
          <p:cNvPr id="32" name="组合 31"/>
          <p:cNvGrpSpPr/>
          <p:nvPr/>
        </p:nvGrpSpPr>
        <p:grpSpPr>
          <a:xfrm>
            <a:off x="6666071" y="3106602"/>
            <a:ext cx="3008313" cy="634561"/>
            <a:chOff x="6673850" y="2707260"/>
            <a:chExt cx="3008313" cy="634561"/>
          </a:xfrm>
        </p:grpSpPr>
        <p:grpSp>
          <p:nvGrpSpPr>
            <p:cNvPr id="33" name="Group 41"/>
            <p:cNvGrpSpPr/>
            <p:nvPr/>
          </p:nvGrpSpPr>
          <p:grpSpPr>
            <a:xfrm>
              <a:off x="6730222" y="3002078"/>
              <a:ext cx="2262749" cy="216024"/>
              <a:chOff x="8951547" y="4077301"/>
              <a:chExt cx="2262749" cy="216024"/>
            </a:xfrm>
            <a:solidFill>
              <a:schemeClr val="bg2">
                <a:lumMod val="90000"/>
              </a:schemeClr>
            </a:solidFill>
          </p:grpSpPr>
          <p:sp>
            <p:nvSpPr>
              <p:cNvPr id="36" name="Parallelogram 42"/>
              <p:cNvSpPr/>
              <p:nvPr/>
            </p:nvSpPr>
            <p:spPr>
              <a:xfrm>
                <a:off x="8951547"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37" name="Parallelogram 43"/>
              <p:cNvSpPr/>
              <p:nvPr/>
            </p:nvSpPr>
            <p:spPr>
              <a:xfrm>
                <a:off x="9062370"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38" name="Parallelogram 44"/>
              <p:cNvSpPr/>
              <p:nvPr/>
            </p:nvSpPr>
            <p:spPr>
              <a:xfrm>
                <a:off x="9173193"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39" name="Parallelogram 45"/>
              <p:cNvSpPr/>
              <p:nvPr/>
            </p:nvSpPr>
            <p:spPr>
              <a:xfrm>
                <a:off x="9284017"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40" name="Parallelogram 46"/>
              <p:cNvSpPr/>
              <p:nvPr/>
            </p:nvSpPr>
            <p:spPr>
              <a:xfrm>
                <a:off x="9394840"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41" name="Parallelogram 47"/>
              <p:cNvSpPr/>
              <p:nvPr/>
            </p:nvSpPr>
            <p:spPr>
              <a:xfrm>
                <a:off x="9505663"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42" name="Parallelogram 48"/>
              <p:cNvSpPr/>
              <p:nvPr/>
            </p:nvSpPr>
            <p:spPr>
              <a:xfrm>
                <a:off x="9616486"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43" name="Parallelogram 49"/>
              <p:cNvSpPr/>
              <p:nvPr/>
            </p:nvSpPr>
            <p:spPr>
              <a:xfrm>
                <a:off x="9727309"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44" name="Parallelogram 50"/>
              <p:cNvSpPr/>
              <p:nvPr/>
            </p:nvSpPr>
            <p:spPr>
              <a:xfrm>
                <a:off x="9838132"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45" name="Parallelogram 51"/>
              <p:cNvSpPr/>
              <p:nvPr/>
            </p:nvSpPr>
            <p:spPr>
              <a:xfrm>
                <a:off x="9948956"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46" name="Parallelogram 52"/>
              <p:cNvSpPr/>
              <p:nvPr/>
            </p:nvSpPr>
            <p:spPr>
              <a:xfrm>
                <a:off x="10059779"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47" name="Parallelogram 53"/>
              <p:cNvSpPr/>
              <p:nvPr/>
            </p:nvSpPr>
            <p:spPr>
              <a:xfrm>
                <a:off x="10170602"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48" name="Parallelogram 54"/>
              <p:cNvSpPr/>
              <p:nvPr/>
            </p:nvSpPr>
            <p:spPr>
              <a:xfrm>
                <a:off x="10281425"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49" name="Parallelogram 55"/>
              <p:cNvSpPr/>
              <p:nvPr/>
            </p:nvSpPr>
            <p:spPr>
              <a:xfrm>
                <a:off x="10392248"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50" name="Parallelogram 56"/>
              <p:cNvSpPr/>
              <p:nvPr/>
            </p:nvSpPr>
            <p:spPr>
              <a:xfrm>
                <a:off x="10503071"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51" name="Parallelogram 57"/>
              <p:cNvSpPr/>
              <p:nvPr/>
            </p:nvSpPr>
            <p:spPr>
              <a:xfrm>
                <a:off x="10613895"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52" name="Parallelogram 58"/>
              <p:cNvSpPr/>
              <p:nvPr/>
            </p:nvSpPr>
            <p:spPr>
              <a:xfrm>
                <a:off x="10724718"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53" name="Parallelogram 59"/>
              <p:cNvSpPr/>
              <p:nvPr/>
            </p:nvSpPr>
            <p:spPr>
              <a:xfrm>
                <a:off x="10835541"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54" name="Parallelogram 60"/>
              <p:cNvSpPr/>
              <p:nvPr/>
            </p:nvSpPr>
            <p:spPr>
              <a:xfrm>
                <a:off x="10946364"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55" name="Parallelogram 61"/>
              <p:cNvSpPr/>
              <p:nvPr/>
            </p:nvSpPr>
            <p:spPr>
              <a:xfrm>
                <a:off x="11057181" y="4077301"/>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grpSp>
        <p:sp>
          <p:nvSpPr>
            <p:cNvPr id="34" name="TextBox 62"/>
            <p:cNvSpPr txBox="1">
              <a:spLocks noChangeArrowheads="1"/>
            </p:cNvSpPr>
            <p:nvPr/>
          </p:nvSpPr>
          <p:spPr bwMode="auto">
            <a:xfrm>
              <a:off x="8956675" y="2921000"/>
              <a:ext cx="725488" cy="42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id-ID" altLang="zh-CN"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rPr>
                <a:t>51</a:t>
              </a:r>
              <a:r>
                <a:rPr kumimoji="0" lang="en-US" altLang="zh-CN"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rPr>
                <a:t>%</a:t>
              </a:r>
              <a:endParaRPr kumimoji="0" lang="en-CA" altLang="zh-CN"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35" name="TextBox 63"/>
            <p:cNvSpPr txBox="1">
              <a:spLocks noChangeArrowheads="1"/>
            </p:cNvSpPr>
            <p:nvPr/>
          </p:nvSpPr>
          <p:spPr bwMode="auto">
            <a:xfrm>
              <a:off x="6673850" y="2707260"/>
              <a:ext cx="2792413" cy="312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lvl="0" algn="just" fontAlgn="base">
                <a:lnSpc>
                  <a:spcPct val="130000"/>
                </a:lnSpc>
                <a:spcBef>
                  <a:spcPct val="0"/>
                </a:spcBef>
                <a:spcAft>
                  <a:spcPct val="0"/>
                </a:spcAft>
                <a:defRPr/>
              </a:pPr>
              <a:r>
                <a:rPr lang="zh-CN" altLang="en-US" sz="1200" dirty="0">
                  <a:solidFill>
                    <a:schemeClr val="bg1"/>
                  </a:solidFill>
                  <a:latin typeface="思源黑体 CN Normal" panose="020B0400000000000000" pitchFamily="34" charset="-122"/>
                  <a:ea typeface="思源黑体 CN Normal" panose="020B0400000000000000" pitchFamily="34" charset="-122"/>
                  <a:cs typeface="+mn-ea"/>
                  <a:sym typeface="+mn-lt"/>
                </a:rPr>
                <a:t>收支预算</a:t>
              </a:r>
              <a:endParaRPr lang="en-US" altLang="zh-CN" sz="105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grpSp>
      <p:grpSp>
        <p:nvGrpSpPr>
          <p:cNvPr id="56" name="Group 116"/>
          <p:cNvGrpSpPr/>
          <p:nvPr/>
        </p:nvGrpSpPr>
        <p:grpSpPr>
          <a:xfrm>
            <a:off x="6722443" y="3402988"/>
            <a:ext cx="1161134" cy="216199"/>
            <a:chOff x="10274238" y="1409853"/>
            <a:chExt cx="1161134" cy="216199"/>
          </a:xfrm>
          <a:solidFill>
            <a:schemeClr val="bg1"/>
          </a:solidFill>
        </p:grpSpPr>
        <p:sp>
          <p:nvSpPr>
            <p:cNvPr id="57" name="Parallelogram 117"/>
            <p:cNvSpPr/>
            <p:nvPr/>
          </p:nvSpPr>
          <p:spPr>
            <a:xfrm>
              <a:off x="10274238"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58" name="Parallelogram 118"/>
            <p:cNvSpPr/>
            <p:nvPr/>
          </p:nvSpPr>
          <p:spPr>
            <a:xfrm>
              <a:off x="10385061"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59" name="Parallelogram 119"/>
            <p:cNvSpPr/>
            <p:nvPr/>
          </p:nvSpPr>
          <p:spPr>
            <a:xfrm>
              <a:off x="10495884"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60" name="Parallelogram 120"/>
            <p:cNvSpPr/>
            <p:nvPr/>
          </p:nvSpPr>
          <p:spPr>
            <a:xfrm>
              <a:off x="10606708"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61" name="Parallelogram 121"/>
            <p:cNvSpPr/>
            <p:nvPr/>
          </p:nvSpPr>
          <p:spPr>
            <a:xfrm>
              <a:off x="10731599"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62" name="Parallelogram 122"/>
            <p:cNvSpPr/>
            <p:nvPr/>
          </p:nvSpPr>
          <p:spPr>
            <a:xfrm>
              <a:off x="10834964" y="140985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63" name="Parallelogram 123"/>
            <p:cNvSpPr/>
            <p:nvPr/>
          </p:nvSpPr>
          <p:spPr>
            <a:xfrm>
              <a:off x="10945787" y="140985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64" name="Parallelogram 124"/>
            <p:cNvSpPr/>
            <p:nvPr/>
          </p:nvSpPr>
          <p:spPr>
            <a:xfrm>
              <a:off x="11056610" y="140985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65" name="Parallelogram 125"/>
            <p:cNvSpPr/>
            <p:nvPr/>
          </p:nvSpPr>
          <p:spPr>
            <a:xfrm>
              <a:off x="11167434" y="140985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66" name="Parallelogram 126"/>
            <p:cNvSpPr/>
            <p:nvPr/>
          </p:nvSpPr>
          <p:spPr>
            <a:xfrm>
              <a:off x="11278257" y="1409853"/>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grpSp>
      <p:grpSp>
        <p:nvGrpSpPr>
          <p:cNvPr id="67" name="Group 140"/>
          <p:cNvGrpSpPr/>
          <p:nvPr/>
        </p:nvGrpSpPr>
        <p:grpSpPr>
          <a:xfrm>
            <a:off x="6712295" y="4234345"/>
            <a:ext cx="2262749" cy="216024"/>
            <a:chOff x="8947094" y="5201265"/>
            <a:chExt cx="2262749" cy="216024"/>
          </a:xfrm>
          <a:solidFill>
            <a:schemeClr val="bg2">
              <a:lumMod val="90000"/>
            </a:schemeClr>
          </a:solidFill>
        </p:grpSpPr>
        <p:sp>
          <p:nvSpPr>
            <p:cNvPr id="68" name="Parallelogram 141"/>
            <p:cNvSpPr/>
            <p:nvPr/>
          </p:nvSpPr>
          <p:spPr>
            <a:xfrm>
              <a:off x="8947094"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69" name="Parallelogram 142"/>
            <p:cNvSpPr/>
            <p:nvPr/>
          </p:nvSpPr>
          <p:spPr>
            <a:xfrm>
              <a:off x="9057917"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0" name="Parallelogram 143"/>
            <p:cNvSpPr/>
            <p:nvPr/>
          </p:nvSpPr>
          <p:spPr>
            <a:xfrm>
              <a:off x="9168740"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1" name="Parallelogram 144"/>
            <p:cNvSpPr/>
            <p:nvPr/>
          </p:nvSpPr>
          <p:spPr>
            <a:xfrm>
              <a:off x="9279564"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2" name="Parallelogram 145"/>
            <p:cNvSpPr/>
            <p:nvPr/>
          </p:nvSpPr>
          <p:spPr>
            <a:xfrm>
              <a:off x="9390387"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3" name="Parallelogram 146"/>
            <p:cNvSpPr/>
            <p:nvPr/>
          </p:nvSpPr>
          <p:spPr>
            <a:xfrm>
              <a:off x="9501210"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4" name="Parallelogram 147"/>
            <p:cNvSpPr/>
            <p:nvPr/>
          </p:nvSpPr>
          <p:spPr>
            <a:xfrm>
              <a:off x="9612033"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5" name="Parallelogram 148"/>
            <p:cNvSpPr/>
            <p:nvPr/>
          </p:nvSpPr>
          <p:spPr>
            <a:xfrm>
              <a:off x="9722856"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6" name="Parallelogram 149"/>
            <p:cNvSpPr/>
            <p:nvPr/>
          </p:nvSpPr>
          <p:spPr>
            <a:xfrm>
              <a:off x="9833679"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7" name="Parallelogram 150"/>
            <p:cNvSpPr/>
            <p:nvPr/>
          </p:nvSpPr>
          <p:spPr>
            <a:xfrm>
              <a:off x="9944503"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8" name="Parallelogram 151"/>
            <p:cNvSpPr/>
            <p:nvPr/>
          </p:nvSpPr>
          <p:spPr>
            <a:xfrm>
              <a:off x="10055326"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79" name="Parallelogram 152"/>
            <p:cNvSpPr/>
            <p:nvPr/>
          </p:nvSpPr>
          <p:spPr>
            <a:xfrm>
              <a:off x="10166149"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80" name="Parallelogram 153"/>
            <p:cNvSpPr/>
            <p:nvPr/>
          </p:nvSpPr>
          <p:spPr>
            <a:xfrm>
              <a:off x="10276972"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81" name="Parallelogram 154"/>
            <p:cNvSpPr/>
            <p:nvPr/>
          </p:nvSpPr>
          <p:spPr>
            <a:xfrm>
              <a:off x="10387795"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82" name="Parallelogram 155"/>
            <p:cNvSpPr/>
            <p:nvPr/>
          </p:nvSpPr>
          <p:spPr>
            <a:xfrm>
              <a:off x="10498618"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83" name="Parallelogram 156"/>
            <p:cNvSpPr/>
            <p:nvPr/>
          </p:nvSpPr>
          <p:spPr>
            <a:xfrm>
              <a:off x="10609442"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84" name="Parallelogram 157"/>
            <p:cNvSpPr/>
            <p:nvPr/>
          </p:nvSpPr>
          <p:spPr>
            <a:xfrm>
              <a:off x="10720265"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85" name="Parallelogram 158"/>
            <p:cNvSpPr/>
            <p:nvPr/>
          </p:nvSpPr>
          <p:spPr>
            <a:xfrm>
              <a:off x="10831088"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86" name="Parallelogram 159"/>
            <p:cNvSpPr/>
            <p:nvPr/>
          </p:nvSpPr>
          <p:spPr>
            <a:xfrm>
              <a:off x="10941911"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87" name="Parallelogram 160"/>
            <p:cNvSpPr/>
            <p:nvPr/>
          </p:nvSpPr>
          <p:spPr>
            <a:xfrm>
              <a:off x="11052728" y="5201265"/>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grpSp>
      <p:sp>
        <p:nvSpPr>
          <p:cNvPr id="88" name="TextBox 161"/>
          <p:cNvSpPr txBox="1">
            <a:spLocks noChangeArrowheads="1"/>
          </p:cNvSpPr>
          <p:nvPr/>
        </p:nvSpPr>
        <p:spPr bwMode="auto">
          <a:xfrm>
            <a:off x="8940026" y="4152571"/>
            <a:ext cx="723900" cy="42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id-ID" altLang="zh-CN"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rPr>
              <a:t>85</a:t>
            </a:r>
            <a:r>
              <a:rPr kumimoji="0" lang="en-US" altLang="zh-CN"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rPr>
              <a:t>%</a:t>
            </a:r>
            <a:endParaRPr kumimoji="0" lang="en-CA" altLang="zh-CN" u="none" strike="noStrike" kern="1200" cap="none" spc="0" normalizeH="0" baseline="0" noProof="0" dirty="0">
              <a:ln>
                <a:noFill/>
              </a:ln>
              <a:solidFill>
                <a:schemeClr val="bg1"/>
              </a:solidFill>
              <a:effectLst/>
              <a:uLnTx/>
              <a:uFillTx/>
              <a:latin typeface="Arial" panose="020B0604020202020204" pitchFamily="34" charset="0"/>
              <a:ea typeface="思源黑体 CN Normal" panose="020B0400000000000000" pitchFamily="34" charset="-122"/>
              <a:cs typeface="Arial" panose="020B0604020202020204" pitchFamily="34" charset="0"/>
              <a:sym typeface="+mn-lt"/>
            </a:endParaRPr>
          </a:p>
        </p:txBody>
      </p:sp>
      <p:sp>
        <p:nvSpPr>
          <p:cNvPr id="89" name="TextBox 162"/>
          <p:cNvSpPr txBox="1">
            <a:spLocks noChangeArrowheads="1"/>
          </p:cNvSpPr>
          <p:nvPr/>
        </p:nvSpPr>
        <p:spPr bwMode="auto">
          <a:xfrm>
            <a:off x="6655614" y="3929103"/>
            <a:ext cx="2792412" cy="312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lvl="0" algn="just" fontAlgn="base">
              <a:lnSpc>
                <a:spcPct val="130000"/>
              </a:lnSpc>
              <a:spcBef>
                <a:spcPct val="0"/>
              </a:spcBef>
              <a:spcAft>
                <a:spcPct val="0"/>
              </a:spcAft>
              <a:defRPr/>
            </a:pPr>
            <a:r>
              <a:rPr lang="zh-CN" altLang="en-US" sz="1200" dirty="0">
                <a:solidFill>
                  <a:schemeClr val="bg1"/>
                </a:solidFill>
                <a:latin typeface="思源黑体 CN Normal" panose="020B0400000000000000" pitchFamily="34" charset="-122"/>
                <a:ea typeface="思源黑体 CN Normal" panose="020B0400000000000000" pitchFamily="34" charset="-122"/>
                <a:cs typeface="+mn-ea"/>
                <a:sym typeface="+mn-lt"/>
              </a:rPr>
              <a:t>收支预算</a:t>
            </a:r>
            <a:endParaRPr lang="en-US" altLang="zh-CN" sz="105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grpSp>
        <p:nvGrpSpPr>
          <p:cNvPr id="90" name="Group 163"/>
          <p:cNvGrpSpPr/>
          <p:nvPr/>
        </p:nvGrpSpPr>
        <p:grpSpPr>
          <a:xfrm>
            <a:off x="6718581" y="4231579"/>
            <a:ext cx="1922822" cy="216024"/>
            <a:chOff x="9501974" y="1410028"/>
            <a:chExt cx="1922822" cy="216024"/>
          </a:xfrm>
          <a:solidFill>
            <a:schemeClr val="bg1"/>
          </a:solidFill>
        </p:grpSpPr>
        <p:sp>
          <p:nvSpPr>
            <p:cNvPr id="91" name="Parallelogram 164"/>
            <p:cNvSpPr/>
            <p:nvPr/>
          </p:nvSpPr>
          <p:spPr>
            <a:xfrm>
              <a:off x="10274238"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92" name="Parallelogram 165"/>
            <p:cNvSpPr/>
            <p:nvPr/>
          </p:nvSpPr>
          <p:spPr>
            <a:xfrm>
              <a:off x="10385061"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93" name="Parallelogram 166"/>
            <p:cNvSpPr/>
            <p:nvPr/>
          </p:nvSpPr>
          <p:spPr>
            <a:xfrm>
              <a:off x="10495884"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94" name="Parallelogram 167"/>
            <p:cNvSpPr/>
            <p:nvPr/>
          </p:nvSpPr>
          <p:spPr>
            <a:xfrm>
              <a:off x="10606708"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95" name="Parallelogram 168"/>
            <p:cNvSpPr/>
            <p:nvPr/>
          </p:nvSpPr>
          <p:spPr>
            <a:xfrm>
              <a:off x="10717531"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96" name="Parallelogram 169"/>
            <p:cNvSpPr/>
            <p:nvPr/>
          </p:nvSpPr>
          <p:spPr>
            <a:xfrm>
              <a:off x="10824388"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97" name="Parallelogram 170"/>
            <p:cNvSpPr/>
            <p:nvPr/>
          </p:nvSpPr>
          <p:spPr>
            <a:xfrm>
              <a:off x="10935211"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98" name="Parallelogram 171"/>
            <p:cNvSpPr/>
            <p:nvPr/>
          </p:nvSpPr>
          <p:spPr>
            <a:xfrm>
              <a:off x="11046034"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99" name="Parallelogram 172"/>
            <p:cNvSpPr/>
            <p:nvPr/>
          </p:nvSpPr>
          <p:spPr>
            <a:xfrm>
              <a:off x="11156858"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00" name="Parallelogram 173"/>
            <p:cNvSpPr/>
            <p:nvPr/>
          </p:nvSpPr>
          <p:spPr>
            <a:xfrm>
              <a:off x="11267681"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01" name="Parallelogram 174"/>
            <p:cNvSpPr/>
            <p:nvPr/>
          </p:nvSpPr>
          <p:spPr>
            <a:xfrm>
              <a:off x="9729721"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02" name="Parallelogram 175"/>
            <p:cNvSpPr/>
            <p:nvPr/>
          </p:nvSpPr>
          <p:spPr>
            <a:xfrm>
              <a:off x="9840544"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03" name="Parallelogram 176"/>
            <p:cNvSpPr/>
            <p:nvPr/>
          </p:nvSpPr>
          <p:spPr>
            <a:xfrm>
              <a:off x="9951367"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04" name="Parallelogram 177"/>
            <p:cNvSpPr/>
            <p:nvPr/>
          </p:nvSpPr>
          <p:spPr>
            <a:xfrm>
              <a:off x="10062191"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05" name="Parallelogram 178"/>
            <p:cNvSpPr/>
            <p:nvPr/>
          </p:nvSpPr>
          <p:spPr>
            <a:xfrm>
              <a:off x="10173014"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06" name="Parallelogram 179"/>
            <p:cNvSpPr/>
            <p:nvPr/>
          </p:nvSpPr>
          <p:spPr>
            <a:xfrm>
              <a:off x="9501974"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sp>
          <p:nvSpPr>
            <p:cNvPr id="107" name="Parallelogram 180"/>
            <p:cNvSpPr/>
            <p:nvPr/>
          </p:nvSpPr>
          <p:spPr>
            <a:xfrm>
              <a:off x="9612797" y="1410028"/>
              <a:ext cx="157115" cy="216024"/>
            </a:xfrm>
            <a:prstGeom prst="parallelogram">
              <a:avLst>
                <a:gd name="adj" fmla="val 4097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30000"/>
                </a:lnSpc>
                <a:buClrTx/>
                <a:buSzTx/>
                <a:buFontTx/>
                <a:buNone/>
                <a:defRPr/>
              </a:pPr>
              <a:endParaRPr kumimoji="0" lang="en-US" sz="18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grpSp>
      <p:sp>
        <p:nvSpPr>
          <p:cNvPr id="108" name="TextBox 181"/>
          <p:cNvSpPr txBox="1">
            <a:spLocks noChangeArrowheads="1"/>
          </p:cNvSpPr>
          <p:nvPr/>
        </p:nvSpPr>
        <p:spPr bwMode="auto">
          <a:xfrm>
            <a:off x="6543465" y="4747794"/>
            <a:ext cx="4562475" cy="898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144000" bIns="36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lvl="0" fontAlgn="base">
              <a:lnSpc>
                <a:spcPct val="130000"/>
              </a:lnSpc>
              <a:spcBef>
                <a:spcPct val="0"/>
              </a:spcBef>
              <a:spcAft>
                <a:spcPct val="0"/>
              </a:spcAft>
              <a:defRPr/>
            </a:pPr>
            <a:r>
              <a:rPr lang="zh-CN" altLang="en-US" sz="14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用户可以在投影仪或者计算机上进行演示也可以将演示文稿打印出来用户可以在投影仪或者计算机上进行演示也可以将演示文稿打印出来用户可以在投影仪</a:t>
            </a:r>
            <a:endParaRPr kumimoji="0" lang="en-US" altLang="zh-CN"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ea"/>
              <a:sym typeface="+mn-lt"/>
            </a:endParaRPr>
          </a:p>
        </p:txBody>
      </p:sp>
      <p:grpSp>
        <p:nvGrpSpPr>
          <p:cNvPr id="109" name="组合 108"/>
          <p:cNvGrpSpPr/>
          <p:nvPr/>
        </p:nvGrpSpPr>
        <p:grpSpPr>
          <a:xfrm>
            <a:off x="894769" y="2347632"/>
            <a:ext cx="5025934" cy="3432527"/>
            <a:chOff x="603318" y="3275969"/>
            <a:chExt cx="1198743" cy="818697"/>
          </a:xfrm>
          <a:solidFill>
            <a:schemeClr val="bg1"/>
          </a:solidFill>
        </p:grpSpPr>
        <p:sp>
          <p:nvSpPr>
            <p:cNvPr id="110" name="Freeform 365"/>
            <p:cNvSpPr/>
            <p:nvPr/>
          </p:nvSpPr>
          <p:spPr bwMode="auto">
            <a:xfrm>
              <a:off x="603318" y="3464216"/>
              <a:ext cx="0" cy="3552"/>
            </a:xfrm>
            <a:custGeom>
              <a:avLst/>
              <a:gdLst>
                <a:gd name="T0" fmla="*/ 0 h 2"/>
                <a:gd name="T1" fmla="*/ 0 h 2"/>
                <a:gd name="T2" fmla="*/ 0 h 2"/>
              </a:gdLst>
              <a:ahLst/>
              <a:cxnLst>
                <a:cxn ang="0">
                  <a:pos x="0" y="T0"/>
                </a:cxn>
                <a:cxn ang="0">
                  <a:pos x="0" y="T1"/>
                </a:cxn>
                <a:cxn ang="0">
                  <a:pos x="0" y="T2"/>
                </a:cxn>
              </a:cxnLst>
              <a:rect l="0" t="0" r="r" b="b"/>
              <a:pathLst>
                <a:path h="2">
                  <a:moveTo>
                    <a:pt x="0" y="0"/>
                  </a:moveTo>
                  <a:cubicBezTo>
                    <a:pt x="0" y="0"/>
                    <a:pt x="0" y="0"/>
                    <a:pt x="0" y="0"/>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1" name="Freeform 366"/>
            <p:cNvSpPr/>
            <p:nvPr/>
          </p:nvSpPr>
          <p:spPr bwMode="auto">
            <a:xfrm>
              <a:off x="603318" y="344823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2" name="Freeform 367"/>
            <p:cNvSpPr>
              <a:spLocks noEditPoints="1"/>
            </p:cNvSpPr>
            <p:nvPr/>
          </p:nvSpPr>
          <p:spPr bwMode="auto">
            <a:xfrm>
              <a:off x="603318" y="3275969"/>
              <a:ext cx="994513" cy="818697"/>
            </a:xfrm>
            <a:custGeom>
              <a:avLst/>
              <a:gdLst>
                <a:gd name="T0" fmla="*/ 453 w 467"/>
                <a:gd name="T1" fmla="*/ 358 h 384"/>
                <a:gd name="T2" fmla="*/ 449 w 467"/>
                <a:gd name="T3" fmla="*/ 49 h 384"/>
                <a:gd name="T4" fmla="*/ 414 w 467"/>
                <a:gd name="T5" fmla="*/ 74 h 384"/>
                <a:gd name="T6" fmla="*/ 367 w 467"/>
                <a:gd name="T7" fmla="*/ 36 h 384"/>
                <a:gd name="T8" fmla="*/ 266 w 467"/>
                <a:gd name="T9" fmla="*/ 106 h 384"/>
                <a:gd name="T10" fmla="*/ 163 w 467"/>
                <a:gd name="T11" fmla="*/ 169 h 384"/>
                <a:gd name="T12" fmla="*/ 64 w 467"/>
                <a:gd name="T13" fmla="*/ 281 h 384"/>
                <a:gd name="T14" fmla="*/ 23 w 467"/>
                <a:gd name="T15" fmla="*/ 14 h 384"/>
                <a:gd name="T16" fmla="*/ 5 w 467"/>
                <a:gd name="T17" fmla="*/ 18 h 384"/>
                <a:gd name="T18" fmla="*/ 0 w 467"/>
                <a:gd name="T19" fmla="*/ 88 h 384"/>
                <a:gd name="T20" fmla="*/ 4 w 467"/>
                <a:gd name="T21" fmla="*/ 158 h 384"/>
                <a:gd name="T22" fmla="*/ 4 w 467"/>
                <a:gd name="T23" fmla="*/ 241 h 384"/>
                <a:gd name="T24" fmla="*/ 16 w 467"/>
                <a:gd name="T25" fmla="*/ 310 h 384"/>
                <a:gd name="T26" fmla="*/ 156 w 467"/>
                <a:gd name="T27" fmla="*/ 186 h 384"/>
                <a:gd name="T28" fmla="*/ 134 w 467"/>
                <a:gd name="T29" fmla="*/ 181 h 384"/>
                <a:gd name="T30" fmla="*/ 127 w 467"/>
                <a:gd name="T31" fmla="*/ 279 h 384"/>
                <a:gd name="T32" fmla="*/ 156 w 467"/>
                <a:gd name="T33" fmla="*/ 258 h 384"/>
                <a:gd name="T34" fmla="*/ 123 w 467"/>
                <a:gd name="T35" fmla="*/ 201 h 384"/>
                <a:gd name="T36" fmla="*/ 139 w 467"/>
                <a:gd name="T37" fmla="*/ 194 h 384"/>
                <a:gd name="T38" fmla="*/ 107 w 467"/>
                <a:gd name="T39" fmla="*/ 207 h 384"/>
                <a:gd name="T40" fmla="*/ 86 w 467"/>
                <a:gd name="T41" fmla="*/ 225 h 384"/>
                <a:gd name="T42" fmla="*/ 95 w 467"/>
                <a:gd name="T43" fmla="*/ 267 h 384"/>
                <a:gd name="T44" fmla="*/ 93 w 467"/>
                <a:gd name="T45" fmla="*/ 357 h 384"/>
                <a:gd name="T46" fmla="*/ 88 w 467"/>
                <a:gd name="T47" fmla="*/ 330 h 384"/>
                <a:gd name="T48" fmla="*/ 109 w 467"/>
                <a:gd name="T49" fmla="*/ 325 h 384"/>
                <a:gd name="T50" fmla="*/ 86 w 467"/>
                <a:gd name="T51" fmla="*/ 285 h 384"/>
                <a:gd name="T52" fmla="*/ 184 w 467"/>
                <a:gd name="T53" fmla="*/ 357 h 384"/>
                <a:gd name="T54" fmla="*/ 244 w 467"/>
                <a:gd name="T55" fmla="*/ 257 h 384"/>
                <a:gd name="T56" fmla="*/ 235 w 467"/>
                <a:gd name="T57" fmla="*/ 258 h 384"/>
                <a:gd name="T58" fmla="*/ 235 w 467"/>
                <a:gd name="T59" fmla="*/ 207 h 384"/>
                <a:gd name="T60" fmla="*/ 256 w 467"/>
                <a:gd name="T61" fmla="*/ 179 h 384"/>
                <a:gd name="T62" fmla="*/ 253 w 467"/>
                <a:gd name="T63" fmla="*/ 144 h 384"/>
                <a:gd name="T64" fmla="*/ 249 w 467"/>
                <a:gd name="T65" fmla="*/ 157 h 384"/>
                <a:gd name="T66" fmla="*/ 189 w 467"/>
                <a:gd name="T67" fmla="*/ 127 h 384"/>
                <a:gd name="T68" fmla="*/ 229 w 467"/>
                <a:gd name="T69" fmla="*/ 204 h 384"/>
                <a:gd name="T70" fmla="*/ 193 w 467"/>
                <a:gd name="T71" fmla="*/ 193 h 384"/>
                <a:gd name="T72" fmla="*/ 195 w 467"/>
                <a:gd name="T73" fmla="*/ 224 h 384"/>
                <a:gd name="T74" fmla="*/ 249 w 467"/>
                <a:gd name="T75" fmla="*/ 301 h 384"/>
                <a:gd name="T76" fmla="*/ 208 w 467"/>
                <a:gd name="T77" fmla="*/ 276 h 384"/>
                <a:gd name="T78" fmla="*/ 210 w 467"/>
                <a:gd name="T79" fmla="*/ 357 h 384"/>
                <a:gd name="T80" fmla="*/ 192 w 467"/>
                <a:gd name="T81" fmla="*/ 315 h 384"/>
                <a:gd name="T82" fmla="*/ 195 w 467"/>
                <a:gd name="T83" fmla="*/ 292 h 384"/>
                <a:gd name="T84" fmla="*/ 259 w 467"/>
                <a:gd name="T85" fmla="*/ 336 h 384"/>
                <a:gd name="T86" fmla="*/ 289 w 467"/>
                <a:gd name="T87" fmla="*/ 357 h 384"/>
                <a:gd name="T88" fmla="*/ 347 w 467"/>
                <a:gd name="T89" fmla="*/ 56 h 384"/>
                <a:gd name="T90" fmla="*/ 298 w 467"/>
                <a:gd name="T91" fmla="*/ 39 h 384"/>
                <a:gd name="T92" fmla="*/ 293 w 467"/>
                <a:gd name="T93" fmla="*/ 44 h 384"/>
                <a:gd name="T94" fmla="*/ 364 w 467"/>
                <a:gd name="T95" fmla="*/ 214 h 384"/>
                <a:gd name="T96" fmla="*/ 351 w 467"/>
                <a:gd name="T97" fmla="*/ 219 h 384"/>
                <a:gd name="T98" fmla="*/ 365 w 467"/>
                <a:gd name="T99" fmla="*/ 181 h 384"/>
                <a:gd name="T100" fmla="*/ 345 w 467"/>
                <a:gd name="T101" fmla="*/ 133 h 384"/>
                <a:gd name="T102" fmla="*/ 300 w 467"/>
                <a:gd name="T103" fmla="*/ 86 h 384"/>
                <a:gd name="T104" fmla="*/ 334 w 467"/>
                <a:gd name="T105" fmla="*/ 133 h 384"/>
                <a:gd name="T106" fmla="*/ 296 w 467"/>
                <a:gd name="T107" fmla="*/ 124 h 384"/>
                <a:gd name="T108" fmla="*/ 295 w 467"/>
                <a:gd name="T109" fmla="*/ 159 h 384"/>
                <a:gd name="T110" fmla="*/ 346 w 467"/>
                <a:gd name="T111" fmla="*/ 224 h 384"/>
                <a:gd name="T112" fmla="*/ 365 w 467"/>
                <a:gd name="T113" fmla="*/ 275 h 384"/>
                <a:gd name="T114" fmla="*/ 295 w 467"/>
                <a:gd name="T115" fmla="*/ 233 h 384"/>
                <a:gd name="T116" fmla="*/ 301 w 467"/>
                <a:gd name="T117" fmla="*/ 265 h 384"/>
                <a:gd name="T118" fmla="*/ 296 w 467"/>
                <a:gd name="T119" fmla="*/ 343 h 384"/>
                <a:gd name="T120" fmla="*/ 345 w 467"/>
                <a:gd name="T121" fmla="*/ 357 h 384"/>
                <a:gd name="T122" fmla="*/ 346 w 467"/>
                <a:gd name="T123" fmla="*/ 328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7" h="384">
                  <a:moveTo>
                    <a:pt x="454" y="363"/>
                  </a:moveTo>
                  <a:cubicBezTo>
                    <a:pt x="455" y="363"/>
                    <a:pt x="456" y="363"/>
                    <a:pt x="457" y="363"/>
                  </a:cubicBezTo>
                  <a:cubicBezTo>
                    <a:pt x="457" y="363"/>
                    <a:pt x="457" y="363"/>
                    <a:pt x="457" y="363"/>
                  </a:cubicBezTo>
                  <a:cubicBezTo>
                    <a:pt x="457" y="363"/>
                    <a:pt x="457" y="363"/>
                    <a:pt x="457" y="363"/>
                  </a:cubicBezTo>
                  <a:cubicBezTo>
                    <a:pt x="457" y="363"/>
                    <a:pt x="457" y="363"/>
                    <a:pt x="457" y="363"/>
                  </a:cubicBezTo>
                  <a:cubicBezTo>
                    <a:pt x="457" y="363"/>
                    <a:pt x="456" y="363"/>
                    <a:pt x="456" y="364"/>
                  </a:cubicBezTo>
                  <a:cubicBezTo>
                    <a:pt x="455" y="365"/>
                    <a:pt x="453" y="367"/>
                    <a:pt x="451" y="368"/>
                  </a:cubicBezTo>
                  <a:cubicBezTo>
                    <a:pt x="448" y="372"/>
                    <a:pt x="446" y="376"/>
                    <a:pt x="446" y="376"/>
                  </a:cubicBezTo>
                  <a:cubicBezTo>
                    <a:pt x="444" y="379"/>
                    <a:pt x="443" y="383"/>
                    <a:pt x="443" y="383"/>
                  </a:cubicBezTo>
                  <a:cubicBezTo>
                    <a:pt x="444" y="384"/>
                    <a:pt x="445" y="383"/>
                    <a:pt x="449" y="378"/>
                  </a:cubicBezTo>
                  <a:cubicBezTo>
                    <a:pt x="451" y="376"/>
                    <a:pt x="454" y="373"/>
                    <a:pt x="457" y="371"/>
                  </a:cubicBezTo>
                  <a:cubicBezTo>
                    <a:pt x="458" y="370"/>
                    <a:pt x="459" y="369"/>
                    <a:pt x="460" y="369"/>
                  </a:cubicBezTo>
                  <a:cubicBezTo>
                    <a:pt x="462" y="368"/>
                    <a:pt x="462" y="367"/>
                    <a:pt x="462" y="367"/>
                  </a:cubicBezTo>
                  <a:cubicBezTo>
                    <a:pt x="467" y="364"/>
                    <a:pt x="467" y="364"/>
                    <a:pt x="467" y="364"/>
                  </a:cubicBezTo>
                  <a:cubicBezTo>
                    <a:pt x="463" y="359"/>
                    <a:pt x="463" y="359"/>
                    <a:pt x="463" y="359"/>
                  </a:cubicBezTo>
                  <a:cubicBezTo>
                    <a:pt x="460" y="356"/>
                    <a:pt x="460" y="356"/>
                    <a:pt x="460" y="356"/>
                  </a:cubicBezTo>
                  <a:cubicBezTo>
                    <a:pt x="458" y="354"/>
                    <a:pt x="458" y="354"/>
                    <a:pt x="458" y="354"/>
                  </a:cubicBezTo>
                  <a:cubicBezTo>
                    <a:pt x="455" y="351"/>
                    <a:pt x="452" y="348"/>
                    <a:pt x="449" y="346"/>
                  </a:cubicBezTo>
                  <a:cubicBezTo>
                    <a:pt x="449" y="346"/>
                    <a:pt x="448" y="346"/>
                    <a:pt x="448" y="346"/>
                  </a:cubicBezTo>
                  <a:cubicBezTo>
                    <a:pt x="444" y="346"/>
                    <a:pt x="444" y="349"/>
                    <a:pt x="445" y="351"/>
                  </a:cubicBezTo>
                  <a:cubicBezTo>
                    <a:pt x="445" y="351"/>
                    <a:pt x="445" y="351"/>
                    <a:pt x="445" y="351"/>
                  </a:cubicBezTo>
                  <a:cubicBezTo>
                    <a:pt x="448" y="353"/>
                    <a:pt x="450" y="356"/>
                    <a:pt x="453" y="358"/>
                  </a:cubicBezTo>
                  <a:cubicBezTo>
                    <a:pt x="454" y="359"/>
                    <a:pt x="454" y="359"/>
                    <a:pt x="454" y="359"/>
                  </a:cubicBezTo>
                  <a:cubicBezTo>
                    <a:pt x="446" y="358"/>
                    <a:pt x="437" y="357"/>
                    <a:pt x="437" y="357"/>
                  </a:cubicBezTo>
                  <a:cubicBezTo>
                    <a:pt x="370" y="357"/>
                    <a:pt x="370" y="357"/>
                    <a:pt x="370" y="357"/>
                  </a:cubicBezTo>
                  <a:cubicBezTo>
                    <a:pt x="370" y="357"/>
                    <a:pt x="370" y="357"/>
                    <a:pt x="370" y="357"/>
                  </a:cubicBezTo>
                  <a:cubicBezTo>
                    <a:pt x="370" y="355"/>
                    <a:pt x="371" y="353"/>
                    <a:pt x="371" y="352"/>
                  </a:cubicBezTo>
                  <a:cubicBezTo>
                    <a:pt x="371" y="348"/>
                    <a:pt x="371" y="346"/>
                    <a:pt x="371" y="346"/>
                  </a:cubicBezTo>
                  <a:cubicBezTo>
                    <a:pt x="371" y="156"/>
                    <a:pt x="371" y="156"/>
                    <a:pt x="371" y="156"/>
                  </a:cubicBezTo>
                  <a:cubicBezTo>
                    <a:pt x="372" y="157"/>
                    <a:pt x="374" y="158"/>
                    <a:pt x="375" y="158"/>
                  </a:cubicBezTo>
                  <a:cubicBezTo>
                    <a:pt x="378" y="159"/>
                    <a:pt x="380" y="159"/>
                    <a:pt x="382" y="159"/>
                  </a:cubicBezTo>
                  <a:cubicBezTo>
                    <a:pt x="387" y="157"/>
                    <a:pt x="390" y="155"/>
                    <a:pt x="393" y="153"/>
                  </a:cubicBezTo>
                  <a:cubicBezTo>
                    <a:pt x="395" y="150"/>
                    <a:pt x="398" y="148"/>
                    <a:pt x="400" y="145"/>
                  </a:cubicBezTo>
                  <a:cubicBezTo>
                    <a:pt x="404" y="139"/>
                    <a:pt x="408" y="134"/>
                    <a:pt x="412" y="128"/>
                  </a:cubicBezTo>
                  <a:cubicBezTo>
                    <a:pt x="415" y="122"/>
                    <a:pt x="419" y="117"/>
                    <a:pt x="422" y="111"/>
                  </a:cubicBezTo>
                  <a:cubicBezTo>
                    <a:pt x="428" y="100"/>
                    <a:pt x="434" y="88"/>
                    <a:pt x="439" y="77"/>
                  </a:cubicBezTo>
                  <a:cubicBezTo>
                    <a:pt x="441" y="72"/>
                    <a:pt x="442" y="67"/>
                    <a:pt x="444" y="63"/>
                  </a:cubicBezTo>
                  <a:cubicBezTo>
                    <a:pt x="445" y="63"/>
                    <a:pt x="445" y="64"/>
                    <a:pt x="446" y="65"/>
                  </a:cubicBezTo>
                  <a:cubicBezTo>
                    <a:pt x="449" y="68"/>
                    <a:pt x="452" y="72"/>
                    <a:pt x="452" y="71"/>
                  </a:cubicBezTo>
                  <a:cubicBezTo>
                    <a:pt x="457" y="77"/>
                    <a:pt x="462" y="80"/>
                    <a:pt x="455" y="69"/>
                  </a:cubicBezTo>
                  <a:cubicBezTo>
                    <a:pt x="454" y="67"/>
                    <a:pt x="452" y="64"/>
                    <a:pt x="450" y="61"/>
                  </a:cubicBezTo>
                  <a:cubicBezTo>
                    <a:pt x="449" y="59"/>
                    <a:pt x="448" y="57"/>
                    <a:pt x="447" y="56"/>
                  </a:cubicBezTo>
                  <a:cubicBezTo>
                    <a:pt x="447" y="55"/>
                    <a:pt x="447" y="54"/>
                    <a:pt x="448" y="53"/>
                  </a:cubicBezTo>
                  <a:cubicBezTo>
                    <a:pt x="449" y="49"/>
                    <a:pt x="449" y="49"/>
                    <a:pt x="449" y="49"/>
                  </a:cubicBezTo>
                  <a:cubicBezTo>
                    <a:pt x="449" y="47"/>
                    <a:pt x="449" y="47"/>
                    <a:pt x="449" y="47"/>
                  </a:cubicBezTo>
                  <a:cubicBezTo>
                    <a:pt x="449" y="47"/>
                    <a:pt x="450" y="45"/>
                    <a:pt x="449" y="46"/>
                  </a:cubicBezTo>
                  <a:cubicBezTo>
                    <a:pt x="446" y="47"/>
                    <a:pt x="444" y="48"/>
                    <a:pt x="442" y="49"/>
                  </a:cubicBezTo>
                  <a:cubicBezTo>
                    <a:pt x="440" y="49"/>
                    <a:pt x="440" y="49"/>
                    <a:pt x="440" y="49"/>
                  </a:cubicBezTo>
                  <a:cubicBezTo>
                    <a:pt x="440" y="49"/>
                    <a:pt x="440" y="49"/>
                    <a:pt x="440" y="49"/>
                  </a:cubicBezTo>
                  <a:cubicBezTo>
                    <a:pt x="440" y="49"/>
                    <a:pt x="439" y="48"/>
                    <a:pt x="439" y="48"/>
                  </a:cubicBezTo>
                  <a:cubicBezTo>
                    <a:pt x="436" y="45"/>
                    <a:pt x="436" y="45"/>
                    <a:pt x="436" y="45"/>
                  </a:cubicBezTo>
                  <a:cubicBezTo>
                    <a:pt x="436" y="45"/>
                    <a:pt x="436" y="45"/>
                    <a:pt x="436" y="45"/>
                  </a:cubicBezTo>
                  <a:cubicBezTo>
                    <a:pt x="435" y="45"/>
                    <a:pt x="435" y="45"/>
                    <a:pt x="435" y="45"/>
                  </a:cubicBezTo>
                  <a:cubicBezTo>
                    <a:pt x="434" y="46"/>
                    <a:pt x="434" y="46"/>
                    <a:pt x="434" y="46"/>
                  </a:cubicBezTo>
                  <a:cubicBezTo>
                    <a:pt x="433" y="47"/>
                    <a:pt x="433" y="47"/>
                    <a:pt x="433" y="47"/>
                  </a:cubicBezTo>
                  <a:cubicBezTo>
                    <a:pt x="432" y="48"/>
                    <a:pt x="432" y="48"/>
                    <a:pt x="432" y="48"/>
                  </a:cubicBezTo>
                  <a:cubicBezTo>
                    <a:pt x="431" y="49"/>
                    <a:pt x="431" y="49"/>
                    <a:pt x="431" y="49"/>
                  </a:cubicBezTo>
                  <a:cubicBezTo>
                    <a:pt x="427" y="52"/>
                    <a:pt x="423" y="56"/>
                    <a:pt x="419" y="59"/>
                  </a:cubicBezTo>
                  <a:cubicBezTo>
                    <a:pt x="417" y="61"/>
                    <a:pt x="416" y="63"/>
                    <a:pt x="414" y="65"/>
                  </a:cubicBezTo>
                  <a:cubicBezTo>
                    <a:pt x="413" y="66"/>
                    <a:pt x="412" y="67"/>
                    <a:pt x="411" y="68"/>
                  </a:cubicBezTo>
                  <a:cubicBezTo>
                    <a:pt x="409" y="69"/>
                    <a:pt x="409" y="69"/>
                    <a:pt x="409" y="69"/>
                  </a:cubicBezTo>
                  <a:cubicBezTo>
                    <a:pt x="408" y="68"/>
                    <a:pt x="417" y="79"/>
                    <a:pt x="413" y="74"/>
                  </a:cubicBezTo>
                  <a:cubicBezTo>
                    <a:pt x="414" y="74"/>
                    <a:pt x="414" y="74"/>
                    <a:pt x="414" y="74"/>
                  </a:cubicBezTo>
                  <a:cubicBezTo>
                    <a:pt x="414" y="74"/>
                    <a:pt x="414" y="74"/>
                    <a:pt x="414" y="74"/>
                  </a:cubicBezTo>
                  <a:cubicBezTo>
                    <a:pt x="414" y="75"/>
                    <a:pt x="414" y="74"/>
                    <a:pt x="414" y="74"/>
                  </a:cubicBezTo>
                  <a:cubicBezTo>
                    <a:pt x="414" y="74"/>
                    <a:pt x="414" y="74"/>
                    <a:pt x="414" y="74"/>
                  </a:cubicBezTo>
                  <a:cubicBezTo>
                    <a:pt x="415" y="73"/>
                    <a:pt x="415" y="73"/>
                    <a:pt x="415" y="73"/>
                  </a:cubicBezTo>
                  <a:cubicBezTo>
                    <a:pt x="419" y="70"/>
                    <a:pt x="424" y="67"/>
                    <a:pt x="429" y="64"/>
                  </a:cubicBezTo>
                  <a:cubicBezTo>
                    <a:pt x="431" y="62"/>
                    <a:pt x="433" y="61"/>
                    <a:pt x="436" y="59"/>
                  </a:cubicBezTo>
                  <a:cubicBezTo>
                    <a:pt x="438" y="58"/>
                    <a:pt x="438" y="58"/>
                    <a:pt x="438" y="58"/>
                  </a:cubicBezTo>
                  <a:cubicBezTo>
                    <a:pt x="439" y="57"/>
                    <a:pt x="439" y="57"/>
                    <a:pt x="439" y="57"/>
                  </a:cubicBezTo>
                  <a:cubicBezTo>
                    <a:pt x="439" y="57"/>
                    <a:pt x="439" y="57"/>
                    <a:pt x="439" y="57"/>
                  </a:cubicBezTo>
                  <a:cubicBezTo>
                    <a:pt x="439" y="57"/>
                    <a:pt x="439" y="57"/>
                    <a:pt x="439" y="57"/>
                  </a:cubicBezTo>
                  <a:cubicBezTo>
                    <a:pt x="439" y="57"/>
                    <a:pt x="439" y="57"/>
                    <a:pt x="439" y="57"/>
                  </a:cubicBezTo>
                  <a:cubicBezTo>
                    <a:pt x="438" y="60"/>
                    <a:pt x="438" y="60"/>
                    <a:pt x="438" y="60"/>
                  </a:cubicBezTo>
                  <a:cubicBezTo>
                    <a:pt x="438" y="62"/>
                    <a:pt x="437" y="63"/>
                    <a:pt x="436" y="64"/>
                  </a:cubicBezTo>
                  <a:cubicBezTo>
                    <a:pt x="432" y="76"/>
                    <a:pt x="427" y="87"/>
                    <a:pt x="421" y="99"/>
                  </a:cubicBezTo>
                  <a:cubicBezTo>
                    <a:pt x="418" y="104"/>
                    <a:pt x="415" y="110"/>
                    <a:pt x="411" y="116"/>
                  </a:cubicBezTo>
                  <a:cubicBezTo>
                    <a:pt x="408" y="122"/>
                    <a:pt x="404" y="127"/>
                    <a:pt x="400" y="133"/>
                  </a:cubicBezTo>
                  <a:cubicBezTo>
                    <a:pt x="397" y="138"/>
                    <a:pt x="392" y="144"/>
                    <a:pt x="388" y="148"/>
                  </a:cubicBezTo>
                  <a:cubicBezTo>
                    <a:pt x="385" y="150"/>
                    <a:pt x="382" y="152"/>
                    <a:pt x="380" y="152"/>
                  </a:cubicBezTo>
                  <a:cubicBezTo>
                    <a:pt x="378" y="153"/>
                    <a:pt x="376" y="152"/>
                    <a:pt x="374" y="149"/>
                  </a:cubicBezTo>
                  <a:cubicBezTo>
                    <a:pt x="373" y="148"/>
                    <a:pt x="372" y="146"/>
                    <a:pt x="371" y="145"/>
                  </a:cubicBezTo>
                  <a:cubicBezTo>
                    <a:pt x="371" y="49"/>
                    <a:pt x="371" y="49"/>
                    <a:pt x="371" y="49"/>
                  </a:cubicBezTo>
                  <a:cubicBezTo>
                    <a:pt x="371" y="38"/>
                    <a:pt x="371" y="38"/>
                    <a:pt x="371" y="38"/>
                  </a:cubicBezTo>
                  <a:cubicBezTo>
                    <a:pt x="371" y="38"/>
                    <a:pt x="371" y="38"/>
                    <a:pt x="371" y="38"/>
                  </a:cubicBezTo>
                  <a:cubicBezTo>
                    <a:pt x="371" y="37"/>
                    <a:pt x="371" y="37"/>
                    <a:pt x="370" y="37"/>
                  </a:cubicBezTo>
                  <a:cubicBezTo>
                    <a:pt x="369" y="36"/>
                    <a:pt x="368" y="36"/>
                    <a:pt x="367" y="36"/>
                  </a:cubicBezTo>
                  <a:cubicBezTo>
                    <a:pt x="366" y="36"/>
                    <a:pt x="365" y="36"/>
                    <a:pt x="364" y="36"/>
                  </a:cubicBezTo>
                  <a:cubicBezTo>
                    <a:pt x="357" y="34"/>
                    <a:pt x="346" y="33"/>
                    <a:pt x="346" y="33"/>
                  </a:cubicBezTo>
                  <a:cubicBezTo>
                    <a:pt x="340" y="33"/>
                    <a:pt x="340" y="33"/>
                    <a:pt x="340" y="33"/>
                  </a:cubicBezTo>
                  <a:cubicBezTo>
                    <a:pt x="328" y="32"/>
                    <a:pt x="315" y="32"/>
                    <a:pt x="302" y="32"/>
                  </a:cubicBezTo>
                  <a:cubicBezTo>
                    <a:pt x="300" y="32"/>
                    <a:pt x="298" y="32"/>
                    <a:pt x="297" y="32"/>
                  </a:cubicBezTo>
                  <a:cubicBezTo>
                    <a:pt x="295" y="32"/>
                    <a:pt x="293" y="32"/>
                    <a:pt x="291" y="33"/>
                  </a:cubicBezTo>
                  <a:cubicBezTo>
                    <a:pt x="291" y="33"/>
                    <a:pt x="291" y="33"/>
                    <a:pt x="291" y="33"/>
                  </a:cubicBezTo>
                  <a:cubicBezTo>
                    <a:pt x="291" y="33"/>
                    <a:pt x="291" y="33"/>
                    <a:pt x="290" y="33"/>
                  </a:cubicBezTo>
                  <a:cubicBezTo>
                    <a:pt x="290" y="33"/>
                    <a:pt x="290" y="33"/>
                    <a:pt x="290" y="33"/>
                  </a:cubicBezTo>
                  <a:cubicBezTo>
                    <a:pt x="289" y="34"/>
                    <a:pt x="289" y="35"/>
                    <a:pt x="289" y="35"/>
                  </a:cubicBezTo>
                  <a:cubicBezTo>
                    <a:pt x="288" y="36"/>
                    <a:pt x="288" y="36"/>
                    <a:pt x="289" y="37"/>
                  </a:cubicBezTo>
                  <a:cubicBezTo>
                    <a:pt x="289" y="37"/>
                    <a:pt x="289" y="37"/>
                    <a:pt x="290" y="38"/>
                  </a:cubicBezTo>
                  <a:cubicBezTo>
                    <a:pt x="289" y="38"/>
                    <a:pt x="289" y="39"/>
                    <a:pt x="289" y="40"/>
                  </a:cubicBezTo>
                  <a:cubicBezTo>
                    <a:pt x="288" y="47"/>
                    <a:pt x="288" y="58"/>
                    <a:pt x="288" y="58"/>
                  </a:cubicBezTo>
                  <a:cubicBezTo>
                    <a:pt x="288" y="177"/>
                    <a:pt x="288" y="177"/>
                    <a:pt x="288" y="177"/>
                  </a:cubicBezTo>
                  <a:cubicBezTo>
                    <a:pt x="286" y="174"/>
                    <a:pt x="284" y="172"/>
                    <a:pt x="282" y="169"/>
                  </a:cubicBezTo>
                  <a:cubicBezTo>
                    <a:pt x="280" y="167"/>
                    <a:pt x="278" y="163"/>
                    <a:pt x="276" y="160"/>
                  </a:cubicBezTo>
                  <a:cubicBezTo>
                    <a:pt x="275" y="158"/>
                    <a:pt x="274" y="157"/>
                    <a:pt x="273" y="155"/>
                  </a:cubicBezTo>
                  <a:cubicBezTo>
                    <a:pt x="271" y="153"/>
                    <a:pt x="270" y="152"/>
                    <a:pt x="268" y="150"/>
                  </a:cubicBezTo>
                  <a:cubicBezTo>
                    <a:pt x="267" y="150"/>
                    <a:pt x="267" y="149"/>
                    <a:pt x="266" y="149"/>
                  </a:cubicBezTo>
                  <a:cubicBezTo>
                    <a:pt x="266" y="118"/>
                    <a:pt x="266" y="118"/>
                    <a:pt x="266" y="118"/>
                  </a:cubicBezTo>
                  <a:cubicBezTo>
                    <a:pt x="266" y="106"/>
                    <a:pt x="266" y="106"/>
                    <a:pt x="266" y="106"/>
                  </a:cubicBezTo>
                  <a:cubicBezTo>
                    <a:pt x="266" y="106"/>
                    <a:pt x="266" y="106"/>
                    <a:pt x="266" y="106"/>
                  </a:cubicBezTo>
                  <a:cubicBezTo>
                    <a:pt x="266" y="106"/>
                    <a:pt x="266" y="105"/>
                    <a:pt x="265" y="105"/>
                  </a:cubicBezTo>
                  <a:cubicBezTo>
                    <a:pt x="264" y="104"/>
                    <a:pt x="262" y="104"/>
                    <a:pt x="261" y="104"/>
                  </a:cubicBezTo>
                  <a:cubicBezTo>
                    <a:pt x="260" y="104"/>
                    <a:pt x="260" y="104"/>
                    <a:pt x="258" y="104"/>
                  </a:cubicBezTo>
                  <a:cubicBezTo>
                    <a:pt x="251" y="103"/>
                    <a:pt x="241" y="101"/>
                    <a:pt x="241" y="101"/>
                  </a:cubicBezTo>
                  <a:cubicBezTo>
                    <a:pt x="235" y="101"/>
                    <a:pt x="235" y="101"/>
                    <a:pt x="235" y="101"/>
                  </a:cubicBezTo>
                  <a:cubicBezTo>
                    <a:pt x="222" y="101"/>
                    <a:pt x="210" y="100"/>
                    <a:pt x="197" y="100"/>
                  </a:cubicBezTo>
                  <a:cubicBezTo>
                    <a:pt x="195" y="100"/>
                    <a:pt x="193" y="100"/>
                    <a:pt x="191" y="100"/>
                  </a:cubicBezTo>
                  <a:cubicBezTo>
                    <a:pt x="189" y="101"/>
                    <a:pt x="188" y="101"/>
                    <a:pt x="186" y="101"/>
                  </a:cubicBezTo>
                  <a:cubicBezTo>
                    <a:pt x="186" y="101"/>
                    <a:pt x="186" y="101"/>
                    <a:pt x="185" y="101"/>
                  </a:cubicBezTo>
                  <a:cubicBezTo>
                    <a:pt x="185" y="101"/>
                    <a:pt x="185" y="101"/>
                    <a:pt x="185" y="101"/>
                  </a:cubicBezTo>
                  <a:cubicBezTo>
                    <a:pt x="185" y="101"/>
                    <a:pt x="185" y="102"/>
                    <a:pt x="184" y="102"/>
                  </a:cubicBezTo>
                  <a:cubicBezTo>
                    <a:pt x="184" y="102"/>
                    <a:pt x="184" y="103"/>
                    <a:pt x="183" y="103"/>
                  </a:cubicBezTo>
                  <a:cubicBezTo>
                    <a:pt x="183" y="104"/>
                    <a:pt x="183" y="104"/>
                    <a:pt x="183" y="105"/>
                  </a:cubicBezTo>
                  <a:cubicBezTo>
                    <a:pt x="183" y="105"/>
                    <a:pt x="184" y="106"/>
                    <a:pt x="184" y="106"/>
                  </a:cubicBezTo>
                  <a:cubicBezTo>
                    <a:pt x="184" y="107"/>
                    <a:pt x="184" y="107"/>
                    <a:pt x="184" y="108"/>
                  </a:cubicBezTo>
                  <a:cubicBezTo>
                    <a:pt x="183" y="116"/>
                    <a:pt x="182" y="126"/>
                    <a:pt x="182" y="126"/>
                  </a:cubicBezTo>
                  <a:cubicBezTo>
                    <a:pt x="183" y="224"/>
                    <a:pt x="183" y="224"/>
                    <a:pt x="183" y="224"/>
                  </a:cubicBezTo>
                  <a:cubicBezTo>
                    <a:pt x="181" y="223"/>
                    <a:pt x="179" y="222"/>
                    <a:pt x="177" y="222"/>
                  </a:cubicBezTo>
                  <a:cubicBezTo>
                    <a:pt x="172" y="219"/>
                    <a:pt x="167" y="216"/>
                    <a:pt x="163" y="213"/>
                  </a:cubicBezTo>
                  <a:cubicBezTo>
                    <a:pt x="163" y="180"/>
                    <a:pt x="163" y="180"/>
                    <a:pt x="163" y="180"/>
                  </a:cubicBezTo>
                  <a:cubicBezTo>
                    <a:pt x="163" y="169"/>
                    <a:pt x="163" y="169"/>
                    <a:pt x="163" y="169"/>
                  </a:cubicBezTo>
                  <a:cubicBezTo>
                    <a:pt x="163" y="169"/>
                    <a:pt x="162" y="169"/>
                    <a:pt x="162" y="169"/>
                  </a:cubicBezTo>
                  <a:cubicBezTo>
                    <a:pt x="162" y="168"/>
                    <a:pt x="162" y="168"/>
                    <a:pt x="162" y="168"/>
                  </a:cubicBezTo>
                  <a:cubicBezTo>
                    <a:pt x="160" y="166"/>
                    <a:pt x="159" y="166"/>
                    <a:pt x="158" y="167"/>
                  </a:cubicBezTo>
                  <a:cubicBezTo>
                    <a:pt x="157" y="167"/>
                    <a:pt x="156" y="167"/>
                    <a:pt x="155" y="166"/>
                  </a:cubicBezTo>
                  <a:cubicBezTo>
                    <a:pt x="148" y="165"/>
                    <a:pt x="138" y="164"/>
                    <a:pt x="138" y="164"/>
                  </a:cubicBezTo>
                  <a:cubicBezTo>
                    <a:pt x="132" y="164"/>
                    <a:pt x="132" y="164"/>
                    <a:pt x="132" y="164"/>
                  </a:cubicBezTo>
                  <a:cubicBezTo>
                    <a:pt x="119" y="163"/>
                    <a:pt x="106" y="163"/>
                    <a:pt x="94" y="163"/>
                  </a:cubicBezTo>
                  <a:cubicBezTo>
                    <a:pt x="92" y="163"/>
                    <a:pt x="90" y="163"/>
                    <a:pt x="88" y="163"/>
                  </a:cubicBezTo>
                  <a:cubicBezTo>
                    <a:pt x="86" y="163"/>
                    <a:pt x="84" y="163"/>
                    <a:pt x="83" y="164"/>
                  </a:cubicBezTo>
                  <a:cubicBezTo>
                    <a:pt x="82" y="163"/>
                    <a:pt x="82" y="164"/>
                    <a:pt x="82" y="164"/>
                  </a:cubicBezTo>
                  <a:cubicBezTo>
                    <a:pt x="82" y="164"/>
                    <a:pt x="82" y="164"/>
                    <a:pt x="82" y="164"/>
                  </a:cubicBezTo>
                  <a:cubicBezTo>
                    <a:pt x="82" y="164"/>
                    <a:pt x="81" y="164"/>
                    <a:pt x="81" y="164"/>
                  </a:cubicBezTo>
                  <a:cubicBezTo>
                    <a:pt x="81" y="165"/>
                    <a:pt x="80" y="165"/>
                    <a:pt x="80" y="166"/>
                  </a:cubicBezTo>
                  <a:cubicBezTo>
                    <a:pt x="80" y="167"/>
                    <a:pt x="80" y="167"/>
                    <a:pt x="80" y="167"/>
                  </a:cubicBezTo>
                  <a:cubicBezTo>
                    <a:pt x="80" y="168"/>
                    <a:pt x="80" y="168"/>
                    <a:pt x="81" y="168"/>
                  </a:cubicBezTo>
                  <a:cubicBezTo>
                    <a:pt x="81" y="169"/>
                    <a:pt x="81" y="169"/>
                    <a:pt x="81" y="169"/>
                  </a:cubicBezTo>
                  <a:cubicBezTo>
                    <a:pt x="80" y="170"/>
                    <a:pt x="80" y="171"/>
                    <a:pt x="80" y="172"/>
                  </a:cubicBezTo>
                  <a:cubicBezTo>
                    <a:pt x="80" y="173"/>
                    <a:pt x="80" y="173"/>
                    <a:pt x="80" y="173"/>
                  </a:cubicBezTo>
                  <a:cubicBezTo>
                    <a:pt x="80" y="173"/>
                    <a:pt x="80" y="173"/>
                    <a:pt x="80" y="173"/>
                  </a:cubicBezTo>
                  <a:cubicBezTo>
                    <a:pt x="79" y="180"/>
                    <a:pt x="79" y="188"/>
                    <a:pt x="79" y="188"/>
                  </a:cubicBezTo>
                  <a:cubicBezTo>
                    <a:pt x="79" y="253"/>
                    <a:pt x="79" y="253"/>
                    <a:pt x="79" y="253"/>
                  </a:cubicBezTo>
                  <a:cubicBezTo>
                    <a:pt x="74" y="263"/>
                    <a:pt x="69" y="272"/>
                    <a:pt x="64" y="281"/>
                  </a:cubicBezTo>
                  <a:cubicBezTo>
                    <a:pt x="61" y="286"/>
                    <a:pt x="58" y="291"/>
                    <a:pt x="54" y="296"/>
                  </a:cubicBezTo>
                  <a:cubicBezTo>
                    <a:pt x="53" y="297"/>
                    <a:pt x="52" y="298"/>
                    <a:pt x="51" y="299"/>
                  </a:cubicBezTo>
                  <a:cubicBezTo>
                    <a:pt x="51" y="300"/>
                    <a:pt x="51" y="300"/>
                    <a:pt x="51" y="300"/>
                  </a:cubicBezTo>
                  <a:cubicBezTo>
                    <a:pt x="51" y="300"/>
                    <a:pt x="51" y="300"/>
                    <a:pt x="51" y="300"/>
                  </a:cubicBezTo>
                  <a:cubicBezTo>
                    <a:pt x="47" y="305"/>
                    <a:pt x="44" y="307"/>
                    <a:pt x="44" y="307"/>
                  </a:cubicBezTo>
                  <a:cubicBezTo>
                    <a:pt x="44" y="307"/>
                    <a:pt x="44" y="308"/>
                    <a:pt x="44" y="308"/>
                  </a:cubicBezTo>
                  <a:cubicBezTo>
                    <a:pt x="43" y="312"/>
                    <a:pt x="46" y="313"/>
                    <a:pt x="48" y="313"/>
                  </a:cubicBezTo>
                  <a:cubicBezTo>
                    <a:pt x="48" y="312"/>
                    <a:pt x="48" y="312"/>
                    <a:pt x="48" y="312"/>
                  </a:cubicBezTo>
                  <a:cubicBezTo>
                    <a:pt x="49" y="312"/>
                    <a:pt x="52" y="309"/>
                    <a:pt x="56" y="305"/>
                  </a:cubicBezTo>
                  <a:cubicBezTo>
                    <a:pt x="56" y="304"/>
                    <a:pt x="56" y="304"/>
                    <a:pt x="56" y="304"/>
                  </a:cubicBezTo>
                  <a:cubicBezTo>
                    <a:pt x="56" y="304"/>
                    <a:pt x="56" y="304"/>
                    <a:pt x="56" y="304"/>
                  </a:cubicBezTo>
                  <a:cubicBezTo>
                    <a:pt x="56" y="304"/>
                    <a:pt x="56" y="304"/>
                    <a:pt x="56" y="304"/>
                  </a:cubicBezTo>
                  <a:cubicBezTo>
                    <a:pt x="57" y="303"/>
                    <a:pt x="57" y="302"/>
                    <a:pt x="58" y="302"/>
                  </a:cubicBezTo>
                  <a:cubicBezTo>
                    <a:pt x="62" y="297"/>
                    <a:pt x="65" y="292"/>
                    <a:pt x="68" y="287"/>
                  </a:cubicBezTo>
                  <a:cubicBezTo>
                    <a:pt x="72" y="280"/>
                    <a:pt x="76" y="274"/>
                    <a:pt x="80" y="267"/>
                  </a:cubicBezTo>
                  <a:cubicBezTo>
                    <a:pt x="80" y="347"/>
                    <a:pt x="80" y="347"/>
                    <a:pt x="80" y="347"/>
                  </a:cubicBezTo>
                  <a:cubicBezTo>
                    <a:pt x="80" y="357"/>
                    <a:pt x="80" y="357"/>
                    <a:pt x="80" y="357"/>
                  </a:cubicBezTo>
                  <a:cubicBezTo>
                    <a:pt x="31" y="357"/>
                    <a:pt x="31" y="357"/>
                    <a:pt x="31" y="357"/>
                  </a:cubicBezTo>
                  <a:cubicBezTo>
                    <a:pt x="25" y="357"/>
                    <a:pt x="25" y="357"/>
                    <a:pt x="25" y="357"/>
                  </a:cubicBezTo>
                  <a:cubicBezTo>
                    <a:pt x="25" y="348"/>
                    <a:pt x="25" y="348"/>
                    <a:pt x="25" y="348"/>
                  </a:cubicBezTo>
                  <a:cubicBezTo>
                    <a:pt x="25" y="32"/>
                    <a:pt x="25" y="32"/>
                    <a:pt x="25" y="32"/>
                  </a:cubicBezTo>
                  <a:cubicBezTo>
                    <a:pt x="25" y="32"/>
                    <a:pt x="24" y="14"/>
                    <a:pt x="23" y="14"/>
                  </a:cubicBezTo>
                  <a:cubicBezTo>
                    <a:pt x="23" y="12"/>
                    <a:pt x="23" y="10"/>
                    <a:pt x="23" y="9"/>
                  </a:cubicBezTo>
                  <a:cubicBezTo>
                    <a:pt x="23" y="9"/>
                    <a:pt x="23" y="9"/>
                    <a:pt x="23" y="9"/>
                  </a:cubicBezTo>
                  <a:cubicBezTo>
                    <a:pt x="23" y="9"/>
                    <a:pt x="23" y="9"/>
                    <a:pt x="23" y="9"/>
                  </a:cubicBezTo>
                  <a:cubicBezTo>
                    <a:pt x="23" y="9"/>
                    <a:pt x="23" y="9"/>
                    <a:pt x="23" y="9"/>
                  </a:cubicBezTo>
                  <a:cubicBezTo>
                    <a:pt x="24" y="9"/>
                    <a:pt x="26" y="11"/>
                    <a:pt x="27" y="12"/>
                  </a:cubicBezTo>
                  <a:cubicBezTo>
                    <a:pt x="31" y="15"/>
                    <a:pt x="34" y="18"/>
                    <a:pt x="33" y="18"/>
                  </a:cubicBezTo>
                  <a:cubicBezTo>
                    <a:pt x="39" y="23"/>
                    <a:pt x="43" y="27"/>
                    <a:pt x="37" y="16"/>
                  </a:cubicBezTo>
                  <a:cubicBezTo>
                    <a:pt x="35" y="13"/>
                    <a:pt x="32" y="9"/>
                    <a:pt x="30" y="6"/>
                  </a:cubicBezTo>
                  <a:cubicBezTo>
                    <a:pt x="29" y="6"/>
                    <a:pt x="28" y="5"/>
                    <a:pt x="28" y="4"/>
                  </a:cubicBezTo>
                  <a:cubicBezTo>
                    <a:pt x="27" y="4"/>
                    <a:pt x="27" y="4"/>
                    <a:pt x="27" y="4"/>
                  </a:cubicBezTo>
                  <a:cubicBezTo>
                    <a:pt x="27" y="4"/>
                    <a:pt x="27" y="3"/>
                    <a:pt x="26" y="3"/>
                  </a:cubicBezTo>
                  <a:cubicBezTo>
                    <a:pt x="26" y="3"/>
                    <a:pt x="26" y="3"/>
                    <a:pt x="26" y="3"/>
                  </a:cubicBezTo>
                  <a:cubicBezTo>
                    <a:pt x="24" y="2"/>
                    <a:pt x="23" y="1"/>
                    <a:pt x="23" y="1"/>
                  </a:cubicBezTo>
                  <a:cubicBezTo>
                    <a:pt x="22" y="1"/>
                    <a:pt x="22" y="1"/>
                    <a:pt x="22" y="1"/>
                  </a:cubicBezTo>
                  <a:cubicBezTo>
                    <a:pt x="22" y="0"/>
                    <a:pt x="22" y="0"/>
                    <a:pt x="22" y="0"/>
                  </a:cubicBezTo>
                  <a:cubicBezTo>
                    <a:pt x="22" y="0"/>
                    <a:pt x="22" y="1"/>
                    <a:pt x="22" y="1"/>
                  </a:cubicBezTo>
                  <a:cubicBezTo>
                    <a:pt x="22" y="1"/>
                    <a:pt x="22" y="1"/>
                    <a:pt x="22" y="1"/>
                  </a:cubicBezTo>
                  <a:cubicBezTo>
                    <a:pt x="21" y="2"/>
                    <a:pt x="21" y="2"/>
                    <a:pt x="21" y="2"/>
                  </a:cubicBezTo>
                  <a:cubicBezTo>
                    <a:pt x="20" y="2"/>
                    <a:pt x="19" y="3"/>
                    <a:pt x="18" y="4"/>
                  </a:cubicBezTo>
                  <a:cubicBezTo>
                    <a:pt x="17" y="4"/>
                    <a:pt x="17" y="5"/>
                    <a:pt x="16" y="6"/>
                  </a:cubicBezTo>
                  <a:cubicBezTo>
                    <a:pt x="15" y="7"/>
                    <a:pt x="14" y="8"/>
                    <a:pt x="13" y="9"/>
                  </a:cubicBezTo>
                  <a:cubicBezTo>
                    <a:pt x="10" y="12"/>
                    <a:pt x="8" y="15"/>
                    <a:pt x="5" y="18"/>
                  </a:cubicBezTo>
                  <a:cubicBezTo>
                    <a:pt x="5" y="18"/>
                    <a:pt x="5" y="18"/>
                    <a:pt x="5" y="18"/>
                  </a:cubicBezTo>
                  <a:cubicBezTo>
                    <a:pt x="5" y="23"/>
                    <a:pt x="8" y="23"/>
                    <a:pt x="10" y="22"/>
                  </a:cubicBezTo>
                  <a:cubicBezTo>
                    <a:pt x="10" y="22"/>
                    <a:pt x="10" y="22"/>
                    <a:pt x="10" y="22"/>
                  </a:cubicBezTo>
                  <a:cubicBezTo>
                    <a:pt x="13" y="19"/>
                    <a:pt x="15" y="16"/>
                    <a:pt x="18" y="14"/>
                  </a:cubicBezTo>
                  <a:cubicBezTo>
                    <a:pt x="18" y="13"/>
                    <a:pt x="19" y="12"/>
                    <a:pt x="20" y="11"/>
                  </a:cubicBezTo>
                  <a:cubicBezTo>
                    <a:pt x="20" y="12"/>
                    <a:pt x="20" y="13"/>
                    <a:pt x="20" y="14"/>
                  </a:cubicBezTo>
                  <a:cubicBezTo>
                    <a:pt x="19" y="21"/>
                    <a:pt x="18" y="32"/>
                    <a:pt x="18" y="32"/>
                  </a:cubicBezTo>
                  <a:cubicBezTo>
                    <a:pt x="18" y="84"/>
                    <a:pt x="18" y="84"/>
                    <a:pt x="18" y="84"/>
                  </a:cubicBezTo>
                  <a:cubicBezTo>
                    <a:pt x="18" y="83"/>
                    <a:pt x="17" y="83"/>
                    <a:pt x="17" y="83"/>
                  </a:cubicBezTo>
                  <a:cubicBezTo>
                    <a:pt x="16" y="82"/>
                    <a:pt x="13" y="81"/>
                    <a:pt x="13" y="81"/>
                  </a:cubicBezTo>
                  <a:cubicBezTo>
                    <a:pt x="13" y="81"/>
                    <a:pt x="10" y="81"/>
                    <a:pt x="7" y="81"/>
                  </a:cubicBezTo>
                  <a:cubicBezTo>
                    <a:pt x="5" y="81"/>
                    <a:pt x="3" y="81"/>
                    <a:pt x="2" y="81"/>
                  </a:cubicBezTo>
                  <a:cubicBezTo>
                    <a:pt x="1" y="81"/>
                    <a:pt x="1" y="81"/>
                    <a:pt x="1" y="81"/>
                  </a:cubicBezTo>
                  <a:cubicBezTo>
                    <a:pt x="1" y="81"/>
                    <a:pt x="1" y="81"/>
                    <a:pt x="1" y="81"/>
                  </a:cubicBezTo>
                  <a:cubicBezTo>
                    <a:pt x="1" y="81"/>
                    <a:pt x="1" y="81"/>
                    <a:pt x="0" y="81"/>
                  </a:cubicBezTo>
                  <a:cubicBezTo>
                    <a:pt x="0" y="81"/>
                    <a:pt x="0" y="81"/>
                    <a:pt x="0" y="81"/>
                  </a:cubicBezTo>
                  <a:cubicBezTo>
                    <a:pt x="0" y="81"/>
                    <a:pt x="0" y="81"/>
                    <a:pt x="0" y="81"/>
                  </a:cubicBezTo>
                  <a:cubicBezTo>
                    <a:pt x="0" y="81"/>
                    <a:pt x="0" y="81"/>
                    <a:pt x="0" y="81"/>
                  </a:cubicBezTo>
                  <a:cubicBezTo>
                    <a:pt x="0" y="81"/>
                    <a:pt x="0" y="81"/>
                    <a:pt x="0" y="81"/>
                  </a:cubicBezTo>
                  <a:cubicBezTo>
                    <a:pt x="0" y="81"/>
                    <a:pt x="0" y="81"/>
                    <a:pt x="0" y="81"/>
                  </a:cubicBezTo>
                  <a:cubicBezTo>
                    <a:pt x="0" y="81"/>
                    <a:pt x="0" y="82"/>
                    <a:pt x="0" y="83"/>
                  </a:cubicBezTo>
                  <a:cubicBezTo>
                    <a:pt x="0" y="84"/>
                    <a:pt x="0" y="86"/>
                    <a:pt x="0" y="88"/>
                  </a:cubicBezTo>
                  <a:cubicBezTo>
                    <a:pt x="0" y="88"/>
                    <a:pt x="0" y="88"/>
                    <a:pt x="0" y="88"/>
                  </a:cubicBezTo>
                  <a:cubicBezTo>
                    <a:pt x="0" y="89"/>
                    <a:pt x="0" y="90"/>
                    <a:pt x="0" y="88"/>
                  </a:cubicBezTo>
                  <a:cubicBezTo>
                    <a:pt x="0" y="88"/>
                    <a:pt x="0" y="88"/>
                    <a:pt x="0" y="88"/>
                  </a:cubicBezTo>
                  <a:cubicBezTo>
                    <a:pt x="0" y="88"/>
                    <a:pt x="0" y="88"/>
                    <a:pt x="0" y="88"/>
                  </a:cubicBezTo>
                  <a:cubicBezTo>
                    <a:pt x="0" y="88"/>
                    <a:pt x="0" y="88"/>
                    <a:pt x="0" y="88"/>
                  </a:cubicBezTo>
                  <a:cubicBezTo>
                    <a:pt x="0" y="88"/>
                    <a:pt x="0" y="88"/>
                    <a:pt x="0" y="88"/>
                  </a:cubicBezTo>
                  <a:cubicBezTo>
                    <a:pt x="1" y="88"/>
                    <a:pt x="1" y="88"/>
                    <a:pt x="2" y="88"/>
                  </a:cubicBezTo>
                  <a:cubicBezTo>
                    <a:pt x="3" y="88"/>
                    <a:pt x="5" y="88"/>
                    <a:pt x="7" y="88"/>
                  </a:cubicBezTo>
                  <a:cubicBezTo>
                    <a:pt x="10" y="88"/>
                    <a:pt x="13" y="88"/>
                    <a:pt x="13" y="88"/>
                  </a:cubicBezTo>
                  <a:cubicBezTo>
                    <a:pt x="13" y="88"/>
                    <a:pt x="17" y="87"/>
                    <a:pt x="17" y="87"/>
                  </a:cubicBezTo>
                  <a:cubicBezTo>
                    <a:pt x="17" y="86"/>
                    <a:pt x="18" y="86"/>
                    <a:pt x="18" y="86"/>
                  </a:cubicBezTo>
                  <a:cubicBezTo>
                    <a:pt x="18" y="158"/>
                    <a:pt x="18" y="158"/>
                    <a:pt x="18" y="158"/>
                  </a:cubicBezTo>
                  <a:cubicBezTo>
                    <a:pt x="17" y="157"/>
                    <a:pt x="15" y="157"/>
                    <a:pt x="15" y="157"/>
                  </a:cubicBezTo>
                  <a:cubicBezTo>
                    <a:pt x="15" y="157"/>
                    <a:pt x="12" y="157"/>
                    <a:pt x="9" y="157"/>
                  </a:cubicBezTo>
                  <a:cubicBezTo>
                    <a:pt x="8" y="157"/>
                    <a:pt x="6" y="157"/>
                    <a:pt x="6" y="157"/>
                  </a:cubicBezTo>
                  <a:cubicBezTo>
                    <a:pt x="6" y="157"/>
                    <a:pt x="6" y="157"/>
                    <a:pt x="6" y="157"/>
                  </a:cubicBezTo>
                  <a:cubicBezTo>
                    <a:pt x="6" y="157"/>
                    <a:pt x="6" y="157"/>
                    <a:pt x="6" y="157"/>
                  </a:cubicBezTo>
                  <a:cubicBezTo>
                    <a:pt x="6" y="157"/>
                    <a:pt x="6" y="157"/>
                    <a:pt x="6" y="157"/>
                  </a:cubicBezTo>
                  <a:cubicBezTo>
                    <a:pt x="6" y="157"/>
                    <a:pt x="5" y="158"/>
                    <a:pt x="5" y="158"/>
                  </a:cubicBezTo>
                  <a:cubicBezTo>
                    <a:pt x="5" y="158"/>
                    <a:pt x="5" y="158"/>
                    <a:pt x="5" y="158"/>
                  </a:cubicBezTo>
                  <a:cubicBezTo>
                    <a:pt x="5" y="159"/>
                    <a:pt x="5" y="159"/>
                    <a:pt x="5" y="159"/>
                  </a:cubicBezTo>
                  <a:cubicBezTo>
                    <a:pt x="5" y="158"/>
                    <a:pt x="5" y="158"/>
                    <a:pt x="4" y="158"/>
                  </a:cubicBezTo>
                  <a:cubicBezTo>
                    <a:pt x="4" y="157"/>
                    <a:pt x="3" y="156"/>
                    <a:pt x="3" y="156"/>
                  </a:cubicBezTo>
                  <a:cubicBezTo>
                    <a:pt x="2" y="156"/>
                    <a:pt x="2" y="156"/>
                    <a:pt x="2" y="156"/>
                  </a:cubicBezTo>
                  <a:cubicBezTo>
                    <a:pt x="2" y="156"/>
                    <a:pt x="2" y="156"/>
                    <a:pt x="2" y="156"/>
                  </a:cubicBezTo>
                  <a:cubicBezTo>
                    <a:pt x="2" y="156"/>
                    <a:pt x="2" y="156"/>
                    <a:pt x="2" y="157"/>
                  </a:cubicBezTo>
                  <a:cubicBezTo>
                    <a:pt x="1" y="157"/>
                    <a:pt x="1" y="157"/>
                    <a:pt x="1" y="158"/>
                  </a:cubicBezTo>
                  <a:cubicBezTo>
                    <a:pt x="1" y="159"/>
                    <a:pt x="0" y="159"/>
                    <a:pt x="1" y="161"/>
                  </a:cubicBezTo>
                  <a:cubicBezTo>
                    <a:pt x="1" y="161"/>
                    <a:pt x="1" y="161"/>
                    <a:pt x="1" y="161"/>
                  </a:cubicBezTo>
                  <a:cubicBezTo>
                    <a:pt x="1" y="161"/>
                    <a:pt x="2" y="162"/>
                    <a:pt x="2" y="162"/>
                  </a:cubicBezTo>
                  <a:cubicBezTo>
                    <a:pt x="2" y="162"/>
                    <a:pt x="2" y="162"/>
                    <a:pt x="2" y="162"/>
                  </a:cubicBezTo>
                  <a:cubicBezTo>
                    <a:pt x="3" y="163"/>
                    <a:pt x="3" y="163"/>
                    <a:pt x="3" y="163"/>
                  </a:cubicBezTo>
                  <a:cubicBezTo>
                    <a:pt x="4" y="163"/>
                    <a:pt x="4" y="163"/>
                    <a:pt x="4" y="163"/>
                  </a:cubicBezTo>
                  <a:cubicBezTo>
                    <a:pt x="6" y="163"/>
                    <a:pt x="7" y="164"/>
                    <a:pt x="9" y="164"/>
                  </a:cubicBezTo>
                  <a:cubicBezTo>
                    <a:pt x="12" y="164"/>
                    <a:pt x="15" y="164"/>
                    <a:pt x="15" y="164"/>
                  </a:cubicBezTo>
                  <a:cubicBezTo>
                    <a:pt x="15" y="164"/>
                    <a:pt x="17" y="163"/>
                    <a:pt x="18" y="163"/>
                  </a:cubicBezTo>
                  <a:cubicBezTo>
                    <a:pt x="18" y="242"/>
                    <a:pt x="18" y="242"/>
                    <a:pt x="18" y="242"/>
                  </a:cubicBezTo>
                  <a:cubicBezTo>
                    <a:pt x="18" y="242"/>
                    <a:pt x="18" y="242"/>
                    <a:pt x="17" y="242"/>
                  </a:cubicBezTo>
                  <a:cubicBezTo>
                    <a:pt x="16" y="241"/>
                    <a:pt x="14" y="240"/>
                    <a:pt x="14" y="240"/>
                  </a:cubicBezTo>
                  <a:cubicBezTo>
                    <a:pt x="14" y="240"/>
                    <a:pt x="12" y="240"/>
                    <a:pt x="9" y="240"/>
                  </a:cubicBezTo>
                  <a:cubicBezTo>
                    <a:pt x="8" y="240"/>
                    <a:pt x="7" y="240"/>
                    <a:pt x="6" y="241"/>
                  </a:cubicBezTo>
                  <a:cubicBezTo>
                    <a:pt x="5" y="241"/>
                    <a:pt x="5" y="241"/>
                    <a:pt x="5" y="241"/>
                  </a:cubicBezTo>
                  <a:cubicBezTo>
                    <a:pt x="4" y="241"/>
                    <a:pt x="4" y="241"/>
                    <a:pt x="4" y="241"/>
                  </a:cubicBezTo>
                  <a:cubicBezTo>
                    <a:pt x="4" y="241"/>
                    <a:pt x="4" y="241"/>
                    <a:pt x="4" y="241"/>
                  </a:cubicBezTo>
                  <a:cubicBezTo>
                    <a:pt x="4" y="241"/>
                    <a:pt x="3" y="241"/>
                    <a:pt x="3" y="241"/>
                  </a:cubicBezTo>
                  <a:cubicBezTo>
                    <a:pt x="3" y="241"/>
                    <a:pt x="3" y="241"/>
                    <a:pt x="3" y="241"/>
                  </a:cubicBezTo>
                  <a:cubicBezTo>
                    <a:pt x="3" y="241"/>
                    <a:pt x="3" y="241"/>
                    <a:pt x="3" y="241"/>
                  </a:cubicBezTo>
                  <a:cubicBezTo>
                    <a:pt x="2" y="241"/>
                    <a:pt x="2" y="242"/>
                    <a:pt x="2" y="242"/>
                  </a:cubicBezTo>
                  <a:cubicBezTo>
                    <a:pt x="2" y="243"/>
                    <a:pt x="1" y="243"/>
                    <a:pt x="1" y="244"/>
                  </a:cubicBezTo>
                  <a:cubicBezTo>
                    <a:pt x="1" y="244"/>
                    <a:pt x="1" y="245"/>
                    <a:pt x="2" y="246"/>
                  </a:cubicBezTo>
                  <a:cubicBezTo>
                    <a:pt x="3" y="247"/>
                    <a:pt x="3" y="247"/>
                    <a:pt x="3" y="247"/>
                  </a:cubicBezTo>
                  <a:cubicBezTo>
                    <a:pt x="4" y="247"/>
                    <a:pt x="4" y="247"/>
                    <a:pt x="4" y="247"/>
                  </a:cubicBezTo>
                  <a:cubicBezTo>
                    <a:pt x="4" y="247"/>
                    <a:pt x="4" y="247"/>
                    <a:pt x="4" y="247"/>
                  </a:cubicBezTo>
                  <a:cubicBezTo>
                    <a:pt x="4" y="247"/>
                    <a:pt x="4" y="247"/>
                    <a:pt x="4" y="247"/>
                  </a:cubicBezTo>
                  <a:cubicBezTo>
                    <a:pt x="5" y="247"/>
                    <a:pt x="5" y="246"/>
                    <a:pt x="5" y="246"/>
                  </a:cubicBezTo>
                  <a:cubicBezTo>
                    <a:pt x="5" y="246"/>
                    <a:pt x="5" y="246"/>
                    <a:pt x="5" y="245"/>
                  </a:cubicBezTo>
                  <a:cubicBezTo>
                    <a:pt x="5" y="245"/>
                    <a:pt x="5" y="245"/>
                    <a:pt x="5" y="245"/>
                  </a:cubicBezTo>
                  <a:cubicBezTo>
                    <a:pt x="5" y="246"/>
                    <a:pt x="5" y="247"/>
                    <a:pt x="5" y="247"/>
                  </a:cubicBezTo>
                  <a:cubicBezTo>
                    <a:pt x="5" y="247"/>
                    <a:pt x="5" y="247"/>
                    <a:pt x="5" y="247"/>
                  </a:cubicBezTo>
                  <a:cubicBezTo>
                    <a:pt x="6" y="247"/>
                    <a:pt x="6" y="247"/>
                    <a:pt x="6" y="247"/>
                  </a:cubicBezTo>
                  <a:cubicBezTo>
                    <a:pt x="7" y="247"/>
                    <a:pt x="9" y="247"/>
                    <a:pt x="10" y="247"/>
                  </a:cubicBezTo>
                  <a:cubicBezTo>
                    <a:pt x="12" y="247"/>
                    <a:pt x="15" y="247"/>
                    <a:pt x="15" y="247"/>
                  </a:cubicBezTo>
                  <a:cubicBezTo>
                    <a:pt x="15" y="247"/>
                    <a:pt x="18" y="245"/>
                    <a:pt x="17" y="245"/>
                  </a:cubicBezTo>
                  <a:cubicBezTo>
                    <a:pt x="18" y="245"/>
                    <a:pt x="18" y="245"/>
                    <a:pt x="18" y="245"/>
                  </a:cubicBezTo>
                  <a:cubicBezTo>
                    <a:pt x="18" y="310"/>
                    <a:pt x="18" y="310"/>
                    <a:pt x="18" y="310"/>
                  </a:cubicBezTo>
                  <a:cubicBezTo>
                    <a:pt x="17" y="310"/>
                    <a:pt x="16" y="310"/>
                    <a:pt x="16" y="310"/>
                  </a:cubicBezTo>
                  <a:cubicBezTo>
                    <a:pt x="16" y="310"/>
                    <a:pt x="4" y="309"/>
                    <a:pt x="4" y="309"/>
                  </a:cubicBezTo>
                  <a:cubicBezTo>
                    <a:pt x="4" y="309"/>
                    <a:pt x="3" y="309"/>
                    <a:pt x="3" y="309"/>
                  </a:cubicBezTo>
                  <a:cubicBezTo>
                    <a:pt x="3" y="310"/>
                    <a:pt x="3" y="311"/>
                    <a:pt x="3" y="311"/>
                  </a:cubicBezTo>
                  <a:cubicBezTo>
                    <a:pt x="3" y="312"/>
                    <a:pt x="3" y="313"/>
                    <a:pt x="3" y="313"/>
                  </a:cubicBezTo>
                  <a:cubicBezTo>
                    <a:pt x="2" y="313"/>
                    <a:pt x="2" y="313"/>
                    <a:pt x="2" y="314"/>
                  </a:cubicBezTo>
                  <a:cubicBezTo>
                    <a:pt x="3" y="314"/>
                    <a:pt x="3" y="314"/>
                    <a:pt x="3" y="315"/>
                  </a:cubicBezTo>
                  <a:cubicBezTo>
                    <a:pt x="3" y="315"/>
                    <a:pt x="3" y="315"/>
                    <a:pt x="3" y="316"/>
                  </a:cubicBezTo>
                  <a:cubicBezTo>
                    <a:pt x="3" y="316"/>
                    <a:pt x="3" y="316"/>
                    <a:pt x="3" y="316"/>
                  </a:cubicBezTo>
                  <a:cubicBezTo>
                    <a:pt x="3" y="316"/>
                    <a:pt x="16" y="316"/>
                    <a:pt x="16" y="316"/>
                  </a:cubicBezTo>
                  <a:cubicBezTo>
                    <a:pt x="16" y="316"/>
                    <a:pt x="17" y="316"/>
                    <a:pt x="18" y="316"/>
                  </a:cubicBezTo>
                  <a:cubicBezTo>
                    <a:pt x="18" y="348"/>
                    <a:pt x="18" y="348"/>
                    <a:pt x="18" y="348"/>
                  </a:cubicBezTo>
                  <a:cubicBezTo>
                    <a:pt x="18" y="359"/>
                    <a:pt x="18" y="359"/>
                    <a:pt x="18" y="359"/>
                  </a:cubicBezTo>
                  <a:cubicBezTo>
                    <a:pt x="18" y="359"/>
                    <a:pt x="18" y="359"/>
                    <a:pt x="18" y="359"/>
                  </a:cubicBezTo>
                  <a:cubicBezTo>
                    <a:pt x="17" y="362"/>
                    <a:pt x="18" y="363"/>
                    <a:pt x="20" y="364"/>
                  </a:cubicBezTo>
                  <a:cubicBezTo>
                    <a:pt x="20" y="364"/>
                    <a:pt x="20" y="364"/>
                    <a:pt x="20" y="364"/>
                  </a:cubicBezTo>
                  <a:cubicBezTo>
                    <a:pt x="31" y="364"/>
                    <a:pt x="31" y="364"/>
                    <a:pt x="31" y="364"/>
                  </a:cubicBezTo>
                  <a:cubicBezTo>
                    <a:pt x="436" y="364"/>
                    <a:pt x="436" y="364"/>
                    <a:pt x="436" y="364"/>
                  </a:cubicBezTo>
                  <a:cubicBezTo>
                    <a:pt x="436" y="364"/>
                    <a:pt x="455" y="363"/>
                    <a:pt x="454" y="363"/>
                  </a:cubicBezTo>
                  <a:close/>
                  <a:moveTo>
                    <a:pt x="155" y="170"/>
                  </a:moveTo>
                  <a:cubicBezTo>
                    <a:pt x="155" y="170"/>
                    <a:pt x="155" y="170"/>
                    <a:pt x="156" y="170"/>
                  </a:cubicBezTo>
                  <a:cubicBezTo>
                    <a:pt x="156" y="180"/>
                    <a:pt x="156" y="180"/>
                    <a:pt x="156" y="180"/>
                  </a:cubicBezTo>
                  <a:cubicBezTo>
                    <a:pt x="156" y="186"/>
                    <a:pt x="156" y="186"/>
                    <a:pt x="156" y="186"/>
                  </a:cubicBezTo>
                  <a:cubicBezTo>
                    <a:pt x="155" y="184"/>
                    <a:pt x="153" y="182"/>
                    <a:pt x="153" y="182"/>
                  </a:cubicBezTo>
                  <a:cubicBezTo>
                    <a:pt x="153" y="182"/>
                    <a:pt x="149" y="178"/>
                    <a:pt x="145" y="174"/>
                  </a:cubicBezTo>
                  <a:cubicBezTo>
                    <a:pt x="143" y="173"/>
                    <a:pt x="142" y="172"/>
                    <a:pt x="141" y="171"/>
                  </a:cubicBezTo>
                  <a:cubicBezTo>
                    <a:pt x="146" y="171"/>
                    <a:pt x="155" y="170"/>
                    <a:pt x="155" y="170"/>
                  </a:cubicBezTo>
                  <a:close/>
                  <a:moveTo>
                    <a:pt x="131" y="170"/>
                  </a:moveTo>
                  <a:cubicBezTo>
                    <a:pt x="132" y="171"/>
                    <a:pt x="132" y="171"/>
                    <a:pt x="132" y="171"/>
                  </a:cubicBezTo>
                  <a:cubicBezTo>
                    <a:pt x="132" y="171"/>
                    <a:pt x="132" y="171"/>
                    <a:pt x="132" y="171"/>
                  </a:cubicBezTo>
                  <a:cubicBezTo>
                    <a:pt x="132" y="171"/>
                    <a:pt x="133" y="172"/>
                    <a:pt x="134" y="174"/>
                  </a:cubicBezTo>
                  <a:cubicBezTo>
                    <a:pt x="136" y="175"/>
                    <a:pt x="138" y="177"/>
                    <a:pt x="140" y="179"/>
                  </a:cubicBezTo>
                  <a:cubicBezTo>
                    <a:pt x="144" y="183"/>
                    <a:pt x="149" y="187"/>
                    <a:pt x="149" y="187"/>
                  </a:cubicBezTo>
                  <a:cubicBezTo>
                    <a:pt x="149" y="187"/>
                    <a:pt x="150" y="188"/>
                    <a:pt x="152" y="189"/>
                  </a:cubicBezTo>
                  <a:cubicBezTo>
                    <a:pt x="153" y="189"/>
                    <a:pt x="155" y="190"/>
                    <a:pt x="155" y="190"/>
                  </a:cubicBezTo>
                  <a:cubicBezTo>
                    <a:pt x="155" y="190"/>
                    <a:pt x="155" y="190"/>
                    <a:pt x="156" y="190"/>
                  </a:cubicBezTo>
                  <a:cubicBezTo>
                    <a:pt x="156" y="207"/>
                    <a:pt x="156" y="207"/>
                    <a:pt x="156" y="207"/>
                  </a:cubicBezTo>
                  <a:cubicBezTo>
                    <a:pt x="154" y="206"/>
                    <a:pt x="153" y="205"/>
                    <a:pt x="151" y="203"/>
                  </a:cubicBezTo>
                  <a:cubicBezTo>
                    <a:pt x="150" y="202"/>
                    <a:pt x="149" y="201"/>
                    <a:pt x="148" y="200"/>
                  </a:cubicBezTo>
                  <a:cubicBezTo>
                    <a:pt x="148" y="200"/>
                    <a:pt x="148" y="201"/>
                    <a:pt x="148" y="201"/>
                  </a:cubicBezTo>
                  <a:cubicBezTo>
                    <a:pt x="151" y="203"/>
                    <a:pt x="154" y="205"/>
                    <a:pt x="155" y="205"/>
                  </a:cubicBezTo>
                  <a:cubicBezTo>
                    <a:pt x="156" y="205"/>
                    <a:pt x="155" y="203"/>
                    <a:pt x="151" y="198"/>
                  </a:cubicBezTo>
                  <a:cubicBezTo>
                    <a:pt x="148" y="195"/>
                    <a:pt x="145" y="192"/>
                    <a:pt x="143" y="190"/>
                  </a:cubicBezTo>
                  <a:cubicBezTo>
                    <a:pt x="140" y="187"/>
                    <a:pt x="138" y="185"/>
                    <a:pt x="138" y="185"/>
                  </a:cubicBezTo>
                  <a:cubicBezTo>
                    <a:pt x="134" y="181"/>
                    <a:pt x="134" y="181"/>
                    <a:pt x="134" y="181"/>
                  </a:cubicBezTo>
                  <a:cubicBezTo>
                    <a:pt x="131" y="179"/>
                    <a:pt x="129" y="177"/>
                    <a:pt x="127" y="175"/>
                  </a:cubicBezTo>
                  <a:cubicBezTo>
                    <a:pt x="125" y="174"/>
                    <a:pt x="123" y="172"/>
                    <a:pt x="121" y="170"/>
                  </a:cubicBezTo>
                  <a:cubicBezTo>
                    <a:pt x="124" y="170"/>
                    <a:pt x="128" y="170"/>
                    <a:pt x="131" y="170"/>
                  </a:cubicBezTo>
                  <a:close/>
                  <a:moveTo>
                    <a:pt x="155" y="290"/>
                  </a:moveTo>
                  <a:cubicBezTo>
                    <a:pt x="150" y="284"/>
                    <a:pt x="143" y="277"/>
                    <a:pt x="143" y="277"/>
                  </a:cubicBezTo>
                  <a:cubicBezTo>
                    <a:pt x="138" y="273"/>
                    <a:pt x="138" y="273"/>
                    <a:pt x="138" y="273"/>
                  </a:cubicBezTo>
                  <a:cubicBezTo>
                    <a:pt x="124" y="261"/>
                    <a:pt x="110" y="249"/>
                    <a:pt x="97" y="236"/>
                  </a:cubicBezTo>
                  <a:cubicBezTo>
                    <a:pt x="99" y="234"/>
                    <a:pt x="100" y="231"/>
                    <a:pt x="101" y="229"/>
                  </a:cubicBezTo>
                  <a:cubicBezTo>
                    <a:pt x="105" y="233"/>
                    <a:pt x="109" y="237"/>
                    <a:pt x="113" y="241"/>
                  </a:cubicBezTo>
                  <a:cubicBezTo>
                    <a:pt x="120" y="248"/>
                    <a:pt x="126" y="256"/>
                    <a:pt x="134" y="262"/>
                  </a:cubicBezTo>
                  <a:cubicBezTo>
                    <a:pt x="138" y="266"/>
                    <a:pt x="138" y="266"/>
                    <a:pt x="138" y="266"/>
                  </a:cubicBezTo>
                  <a:cubicBezTo>
                    <a:pt x="138" y="266"/>
                    <a:pt x="142" y="268"/>
                    <a:pt x="146" y="271"/>
                  </a:cubicBezTo>
                  <a:cubicBezTo>
                    <a:pt x="149" y="274"/>
                    <a:pt x="153" y="277"/>
                    <a:pt x="153" y="276"/>
                  </a:cubicBezTo>
                  <a:cubicBezTo>
                    <a:pt x="154" y="277"/>
                    <a:pt x="155" y="278"/>
                    <a:pt x="156" y="279"/>
                  </a:cubicBezTo>
                  <a:cubicBezTo>
                    <a:pt x="156" y="292"/>
                    <a:pt x="156" y="292"/>
                    <a:pt x="156" y="292"/>
                  </a:cubicBezTo>
                  <a:cubicBezTo>
                    <a:pt x="155" y="292"/>
                    <a:pt x="155" y="291"/>
                    <a:pt x="155" y="290"/>
                  </a:cubicBezTo>
                  <a:close/>
                  <a:moveTo>
                    <a:pt x="156" y="296"/>
                  </a:moveTo>
                  <a:cubicBezTo>
                    <a:pt x="156" y="309"/>
                    <a:pt x="156" y="309"/>
                    <a:pt x="156" y="309"/>
                  </a:cubicBezTo>
                  <a:cubicBezTo>
                    <a:pt x="155" y="309"/>
                    <a:pt x="154" y="308"/>
                    <a:pt x="153" y="307"/>
                  </a:cubicBezTo>
                  <a:cubicBezTo>
                    <a:pt x="149" y="301"/>
                    <a:pt x="142" y="294"/>
                    <a:pt x="142" y="294"/>
                  </a:cubicBezTo>
                  <a:cubicBezTo>
                    <a:pt x="138" y="289"/>
                    <a:pt x="138" y="289"/>
                    <a:pt x="138" y="289"/>
                  </a:cubicBezTo>
                  <a:cubicBezTo>
                    <a:pt x="134" y="286"/>
                    <a:pt x="131" y="282"/>
                    <a:pt x="127" y="279"/>
                  </a:cubicBezTo>
                  <a:cubicBezTo>
                    <a:pt x="123" y="276"/>
                    <a:pt x="120" y="273"/>
                    <a:pt x="116" y="270"/>
                  </a:cubicBezTo>
                  <a:cubicBezTo>
                    <a:pt x="109" y="263"/>
                    <a:pt x="101" y="257"/>
                    <a:pt x="95" y="250"/>
                  </a:cubicBezTo>
                  <a:cubicBezTo>
                    <a:pt x="93" y="249"/>
                    <a:pt x="92" y="248"/>
                    <a:pt x="91" y="247"/>
                  </a:cubicBezTo>
                  <a:cubicBezTo>
                    <a:pt x="91" y="246"/>
                    <a:pt x="92" y="245"/>
                    <a:pt x="92" y="245"/>
                  </a:cubicBezTo>
                  <a:cubicBezTo>
                    <a:pt x="93" y="244"/>
                    <a:pt x="93" y="243"/>
                    <a:pt x="94" y="242"/>
                  </a:cubicBezTo>
                  <a:cubicBezTo>
                    <a:pt x="107" y="255"/>
                    <a:pt x="121" y="266"/>
                    <a:pt x="134" y="278"/>
                  </a:cubicBezTo>
                  <a:cubicBezTo>
                    <a:pt x="138" y="281"/>
                    <a:pt x="138" y="281"/>
                    <a:pt x="138" y="281"/>
                  </a:cubicBezTo>
                  <a:cubicBezTo>
                    <a:pt x="138" y="281"/>
                    <a:pt x="141" y="284"/>
                    <a:pt x="145" y="287"/>
                  </a:cubicBezTo>
                  <a:cubicBezTo>
                    <a:pt x="149" y="290"/>
                    <a:pt x="152" y="293"/>
                    <a:pt x="152" y="293"/>
                  </a:cubicBezTo>
                  <a:cubicBezTo>
                    <a:pt x="153" y="294"/>
                    <a:pt x="155" y="295"/>
                    <a:pt x="156" y="296"/>
                  </a:cubicBezTo>
                  <a:close/>
                  <a:moveTo>
                    <a:pt x="155" y="274"/>
                  </a:moveTo>
                  <a:cubicBezTo>
                    <a:pt x="153" y="271"/>
                    <a:pt x="150" y="268"/>
                    <a:pt x="148" y="265"/>
                  </a:cubicBezTo>
                  <a:cubicBezTo>
                    <a:pt x="145" y="263"/>
                    <a:pt x="143" y="261"/>
                    <a:pt x="143" y="261"/>
                  </a:cubicBezTo>
                  <a:cubicBezTo>
                    <a:pt x="138" y="257"/>
                    <a:pt x="138" y="257"/>
                    <a:pt x="138" y="257"/>
                  </a:cubicBezTo>
                  <a:cubicBezTo>
                    <a:pt x="127" y="247"/>
                    <a:pt x="116" y="235"/>
                    <a:pt x="105" y="223"/>
                  </a:cubicBezTo>
                  <a:cubicBezTo>
                    <a:pt x="105" y="222"/>
                    <a:pt x="106" y="220"/>
                    <a:pt x="107" y="219"/>
                  </a:cubicBezTo>
                  <a:cubicBezTo>
                    <a:pt x="107" y="218"/>
                    <a:pt x="108" y="218"/>
                    <a:pt x="108" y="217"/>
                  </a:cubicBezTo>
                  <a:cubicBezTo>
                    <a:pt x="116" y="224"/>
                    <a:pt x="125" y="231"/>
                    <a:pt x="133" y="239"/>
                  </a:cubicBezTo>
                  <a:cubicBezTo>
                    <a:pt x="137" y="242"/>
                    <a:pt x="137" y="242"/>
                    <a:pt x="137" y="242"/>
                  </a:cubicBezTo>
                  <a:cubicBezTo>
                    <a:pt x="137" y="242"/>
                    <a:pt x="140" y="245"/>
                    <a:pt x="144" y="248"/>
                  </a:cubicBezTo>
                  <a:cubicBezTo>
                    <a:pt x="147" y="251"/>
                    <a:pt x="151" y="254"/>
                    <a:pt x="150" y="254"/>
                  </a:cubicBezTo>
                  <a:cubicBezTo>
                    <a:pt x="153" y="256"/>
                    <a:pt x="155" y="257"/>
                    <a:pt x="156" y="258"/>
                  </a:cubicBezTo>
                  <a:cubicBezTo>
                    <a:pt x="156" y="274"/>
                    <a:pt x="156" y="274"/>
                    <a:pt x="156" y="274"/>
                  </a:cubicBezTo>
                  <a:cubicBezTo>
                    <a:pt x="156" y="274"/>
                    <a:pt x="156" y="274"/>
                    <a:pt x="155" y="274"/>
                  </a:cubicBezTo>
                  <a:close/>
                  <a:moveTo>
                    <a:pt x="153" y="251"/>
                  </a:moveTo>
                  <a:cubicBezTo>
                    <a:pt x="149" y="245"/>
                    <a:pt x="142" y="238"/>
                    <a:pt x="142" y="238"/>
                  </a:cubicBezTo>
                  <a:cubicBezTo>
                    <a:pt x="137" y="234"/>
                    <a:pt x="137" y="234"/>
                    <a:pt x="137" y="234"/>
                  </a:cubicBezTo>
                  <a:cubicBezTo>
                    <a:pt x="129" y="226"/>
                    <a:pt x="120" y="219"/>
                    <a:pt x="112" y="212"/>
                  </a:cubicBezTo>
                  <a:cubicBezTo>
                    <a:pt x="112" y="211"/>
                    <a:pt x="113" y="211"/>
                    <a:pt x="113" y="211"/>
                  </a:cubicBezTo>
                  <a:cubicBezTo>
                    <a:pt x="114" y="209"/>
                    <a:pt x="115" y="208"/>
                    <a:pt x="116" y="207"/>
                  </a:cubicBezTo>
                  <a:cubicBezTo>
                    <a:pt x="121" y="212"/>
                    <a:pt x="126" y="217"/>
                    <a:pt x="132" y="221"/>
                  </a:cubicBezTo>
                  <a:cubicBezTo>
                    <a:pt x="136" y="225"/>
                    <a:pt x="136" y="225"/>
                    <a:pt x="136" y="225"/>
                  </a:cubicBezTo>
                  <a:cubicBezTo>
                    <a:pt x="136" y="225"/>
                    <a:pt x="140" y="227"/>
                    <a:pt x="143" y="230"/>
                  </a:cubicBezTo>
                  <a:cubicBezTo>
                    <a:pt x="147" y="233"/>
                    <a:pt x="150" y="236"/>
                    <a:pt x="150" y="235"/>
                  </a:cubicBezTo>
                  <a:cubicBezTo>
                    <a:pt x="153" y="237"/>
                    <a:pt x="155" y="239"/>
                    <a:pt x="156" y="240"/>
                  </a:cubicBezTo>
                  <a:cubicBezTo>
                    <a:pt x="156" y="255"/>
                    <a:pt x="156" y="255"/>
                    <a:pt x="156" y="255"/>
                  </a:cubicBezTo>
                  <a:cubicBezTo>
                    <a:pt x="155" y="254"/>
                    <a:pt x="154" y="253"/>
                    <a:pt x="153" y="251"/>
                  </a:cubicBezTo>
                  <a:close/>
                  <a:moveTo>
                    <a:pt x="153" y="233"/>
                  </a:moveTo>
                  <a:cubicBezTo>
                    <a:pt x="151" y="230"/>
                    <a:pt x="148" y="227"/>
                    <a:pt x="145" y="224"/>
                  </a:cubicBezTo>
                  <a:cubicBezTo>
                    <a:pt x="143" y="222"/>
                    <a:pt x="141" y="220"/>
                    <a:pt x="141" y="220"/>
                  </a:cubicBezTo>
                  <a:cubicBezTo>
                    <a:pt x="136" y="216"/>
                    <a:pt x="136" y="216"/>
                    <a:pt x="136" y="216"/>
                  </a:cubicBezTo>
                  <a:cubicBezTo>
                    <a:pt x="131" y="212"/>
                    <a:pt x="126" y="207"/>
                    <a:pt x="121" y="203"/>
                  </a:cubicBezTo>
                  <a:cubicBezTo>
                    <a:pt x="121" y="203"/>
                    <a:pt x="121" y="203"/>
                    <a:pt x="121" y="202"/>
                  </a:cubicBezTo>
                  <a:cubicBezTo>
                    <a:pt x="122" y="202"/>
                    <a:pt x="123" y="202"/>
                    <a:pt x="123" y="201"/>
                  </a:cubicBezTo>
                  <a:cubicBezTo>
                    <a:pt x="124" y="201"/>
                    <a:pt x="125" y="200"/>
                    <a:pt x="126" y="200"/>
                  </a:cubicBezTo>
                  <a:cubicBezTo>
                    <a:pt x="128" y="202"/>
                    <a:pt x="130" y="203"/>
                    <a:pt x="132" y="205"/>
                  </a:cubicBezTo>
                  <a:cubicBezTo>
                    <a:pt x="136" y="209"/>
                    <a:pt x="136" y="209"/>
                    <a:pt x="136" y="209"/>
                  </a:cubicBezTo>
                  <a:cubicBezTo>
                    <a:pt x="136" y="209"/>
                    <a:pt x="140" y="212"/>
                    <a:pt x="143" y="214"/>
                  </a:cubicBezTo>
                  <a:cubicBezTo>
                    <a:pt x="147" y="217"/>
                    <a:pt x="151" y="219"/>
                    <a:pt x="151" y="219"/>
                  </a:cubicBezTo>
                  <a:cubicBezTo>
                    <a:pt x="153" y="220"/>
                    <a:pt x="155" y="221"/>
                    <a:pt x="156" y="222"/>
                  </a:cubicBezTo>
                  <a:cubicBezTo>
                    <a:pt x="156" y="237"/>
                    <a:pt x="156" y="237"/>
                    <a:pt x="156" y="237"/>
                  </a:cubicBezTo>
                  <a:cubicBezTo>
                    <a:pt x="155" y="236"/>
                    <a:pt x="154" y="235"/>
                    <a:pt x="153" y="233"/>
                  </a:cubicBezTo>
                  <a:close/>
                  <a:moveTo>
                    <a:pt x="153" y="216"/>
                  </a:moveTo>
                  <a:cubicBezTo>
                    <a:pt x="147" y="211"/>
                    <a:pt x="141" y="204"/>
                    <a:pt x="141" y="204"/>
                  </a:cubicBezTo>
                  <a:cubicBezTo>
                    <a:pt x="136" y="200"/>
                    <a:pt x="136" y="200"/>
                    <a:pt x="136" y="200"/>
                  </a:cubicBezTo>
                  <a:cubicBezTo>
                    <a:pt x="141" y="203"/>
                    <a:pt x="146" y="208"/>
                    <a:pt x="152" y="213"/>
                  </a:cubicBezTo>
                  <a:cubicBezTo>
                    <a:pt x="153" y="214"/>
                    <a:pt x="154" y="215"/>
                    <a:pt x="156" y="216"/>
                  </a:cubicBezTo>
                  <a:cubicBezTo>
                    <a:pt x="156" y="219"/>
                    <a:pt x="156" y="219"/>
                    <a:pt x="156" y="219"/>
                  </a:cubicBezTo>
                  <a:cubicBezTo>
                    <a:pt x="155" y="218"/>
                    <a:pt x="154" y="217"/>
                    <a:pt x="153" y="216"/>
                  </a:cubicBezTo>
                  <a:close/>
                  <a:moveTo>
                    <a:pt x="114" y="170"/>
                  </a:moveTo>
                  <a:cubicBezTo>
                    <a:pt x="114" y="171"/>
                    <a:pt x="114" y="171"/>
                    <a:pt x="114" y="172"/>
                  </a:cubicBezTo>
                  <a:cubicBezTo>
                    <a:pt x="114" y="172"/>
                    <a:pt x="114" y="172"/>
                    <a:pt x="114" y="172"/>
                  </a:cubicBezTo>
                  <a:cubicBezTo>
                    <a:pt x="116" y="175"/>
                    <a:pt x="119" y="178"/>
                    <a:pt x="122" y="180"/>
                  </a:cubicBezTo>
                  <a:cubicBezTo>
                    <a:pt x="124" y="183"/>
                    <a:pt x="127" y="185"/>
                    <a:pt x="129" y="187"/>
                  </a:cubicBezTo>
                  <a:cubicBezTo>
                    <a:pt x="134" y="190"/>
                    <a:pt x="134" y="190"/>
                    <a:pt x="134" y="190"/>
                  </a:cubicBezTo>
                  <a:cubicBezTo>
                    <a:pt x="134" y="190"/>
                    <a:pt x="136" y="192"/>
                    <a:pt x="139" y="194"/>
                  </a:cubicBezTo>
                  <a:cubicBezTo>
                    <a:pt x="136" y="193"/>
                    <a:pt x="133" y="192"/>
                    <a:pt x="131" y="192"/>
                  </a:cubicBezTo>
                  <a:cubicBezTo>
                    <a:pt x="130" y="192"/>
                    <a:pt x="129" y="192"/>
                    <a:pt x="128" y="192"/>
                  </a:cubicBezTo>
                  <a:cubicBezTo>
                    <a:pt x="122" y="187"/>
                    <a:pt x="115" y="181"/>
                    <a:pt x="109" y="175"/>
                  </a:cubicBezTo>
                  <a:cubicBezTo>
                    <a:pt x="107" y="173"/>
                    <a:pt x="105" y="171"/>
                    <a:pt x="103" y="170"/>
                  </a:cubicBezTo>
                  <a:cubicBezTo>
                    <a:pt x="107" y="170"/>
                    <a:pt x="110" y="170"/>
                    <a:pt x="114" y="170"/>
                  </a:cubicBezTo>
                  <a:close/>
                  <a:moveTo>
                    <a:pt x="94" y="170"/>
                  </a:moveTo>
                  <a:cubicBezTo>
                    <a:pt x="94" y="170"/>
                    <a:pt x="95" y="170"/>
                    <a:pt x="96" y="170"/>
                  </a:cubicBezTo>
                  <a:cubicBezTo>
                    <a:pt x="96" y="170"/>
                    <a:pt x="96" y="171"/>
                    <a:pt x="96" y="172"/>
                  </a:cubicBezTo>
                  <a:cubicBezTo>
                    <a:pt x="96" y="172"/>
                    <a:pt x="96" y="172"/>
                    <a:pt x="96" y="172"/>
                  </a:cubicBezTo>
                  <a:cubicBezTo>
                    <a:pt x="99" y="175"/>
                    <a:pt x="102" y="177"/>
                    <a:pt x="104" y="180"/>
                  </a:cubicBezTo>
                  <a:cubicBezTo>
                    <a:pt x="110" y="185"/>
                    <a:pt x="115" y="190"/>
                    <a:pt x="121" y="195"/>
                  </a:cubicBezTo>
                  <a:cubicBezTo>
                    <a:pt x="120" y="195"/>
                    <a:pt x="120" y="196"/>
                    <a:pt x="119" y="196"/>
                  </a:cubicBezTo>
                  <a:cubicBezTo>
                    <a:pt x="118" y="197"/>
                    <a:pt x="117" y="197"/>
                    <a:pt x="116" y="198"/>
                  </a:cubicBezTo>
                  <a:cubicBezTo>
                    <a:pt x="108" y="191"/>
                    <a:pt x="100" y="184"/>
                    <a:pt x="93" y="176"/>
                  </a:cubicBezTo>
                  <a:cubicBezTo>
                    <a:pt x="87" y="170"/>
                    <a:pt x="87" y="170"/>
                    <a:pt x="87" y="170"/>
                  </a:cubicBezTo>
                  <a:cubicBezTo>
                    <a:pt x="89" y="170"/>
                    <a:pt x="91" y="170"/>
                    <a:pt x="94" y="170"/>
                  </a:cubicBezTo>
                  <a:close/>
                  <a:moveTo>
                    <a:pt x="86" y="189"/>
                  </a:moveTo>
                  <a:cubicBezTo>
                    <a:pt x="86" y="189"/>
                    <a:pt x="85" y="183"/>
                    <a:pt x="85" y="178"/>
                  </a:cubicBezTo>
                  <a:cubicBezTo>
                    <a:pt x="88" y="181"/>
                    <a:pt x="88" y="181"/>
                    <a:pt x="88" y="181"/>
                  </a:cubicBezTo>
                  <a:cubicBezTo>
                    <a:pt x="96" y="188"/>
                    <a:pt x="103" y="196"/>
                    <a:pt x="111" y="203"/>
                  </a:cubicBezTo>
                  <a:cubicBezTo>
                    <a:pt x="111" y="203"/>
                    <a:pt x="110" y="203"/>
                    <a:pt x="110" y="203"/>
                  </a:cubicBezTo>
                  <a:cubicBezTo>
                    <a:pt x="109" y="205"/>
                    <a:pt x="108" y="206"/>
                    <a:pt x="107" y="207"/>
                  </a:cubicBezTo>
                  <a:cubicBezTo>
                    <a:pt x="103" y="204"/>
                    <a:pt x="99" y="201"/>
                    <a:pt x="95" y="197"/>
                  </a:cubicBezTo>
                  <a:cubicBezTo>
                    <a:pt x="92" y="195"/>
                    <a:pt x="90" y="192"/>
                    <a:pt x="87" y="190"/>
                  </a:cubicBezTo>
                  <a:cubicBezTo>
                    <a:pt x="87" y="190"/>
                    <a:pt x="86" y="190"/>
                    <a:pt x="86" y="190"/>
                  </a:cubicBezTo>
                  <a:cubicBezTo>
                    <a:pt x="86" y="190"/>
                    <a:pt x="86" y="190"/>
                    <a:pt x="86" y="190"/>
                  </a:cubicBezTo>
                  <a:lnTo>
                    <a:pt x="86" y="189"/>
                  </a:lnTo>
                  <a:close/>
                  <a:moveTo>
                    <a:pt x="86" y="198"/>
                  </a:moveTo>
                  <a:cubicBezTo>
                    <a:pt x="87" y="199"/>
                    <a:pt x="89" y="201"/>
                    <a:pt x="91" y="202"/>
                  </a:cubicBezTo>
                  <a:cubicBezTo>
                    <a:pt x="95" y="206"/>
                    <a:pt x="99" y="209"/>
                    <a:pt x="103" y="213"/>
                  </a:cubicBezTo>
                  <a:cubicBezTo>
                    <a:pt x="102" y="215"/>
                    <a:pt x="101" y="216"/>
                    <a:pt x="100" y="218"/>
                  </a:cubicBezTo>
                  <a:cubicBezTo>
                    <a:pt x="99" y="217"/>
                    <a:pt x="98" y="216"/>
                    <a:pt x="97" y="215"/>
                  </a:cubicBezTo>
                  <a:cubicBezTo>
                    <a:pt x="94" y="213"/>
                    <a:pt x="91" y="210"/>
                    <a:pt x="88" y="208"/>
                  </a:cubicBezTo>
                  <a:cubicBezTo>
                    <a:pt x="88" y="208"/>
                    <a:pt x="87" y="208"/>
                    <a:pt x="87" y="208"/>
                  </a:cubicBezTo>
                  <a:cubicBezTo>
                    <a:pt x="87" y="208"/>
                    <a:pt x="86" y="208"/>
                    <a:pt x="86" y="208"/>
                  </a:cubicBezTo>
                  <a:lnTo>
                    <a:pt x="86" y="198"/>
                  </a:lnTo>
                  <a:close/>
                  <a:moveTo>
                    <a:pt x="86" y="215"/>
                  </a:moveTo>
                  <a:cubicBezTo>
                    <a:pt x="88" y="217"/>
                    <a:pt x="90" y="219"/>
                    <a:pt x="92" y="220"/>
                  </a:cubicBezTo>
                  <a:cubicBezTo>
                    <a:pt x="93" y="222"/>
                    <a:pt x="95" y="223"/>
                    <a:pt x="96" y="224"/>
                  </a:cubicBezTo>
                  <a:cubicBezTo>
                    <a:pt x="95" y="226"/>
                    <a:pt x="94" y="228"/>
                    <a:pt x="93" y="230"/>
                  </a:cubicBezTo>
                  <a:cubicBezTo>
                    <a:pt x="93" y="230"/>
                    <a:pt x="93" y="230"/>
                    <a:pt x="92" y="231"/>
                  </a:cubicBezTo>
                  <a:cubicBezTo>
                    <a:pt x="91" y="229"/>
                    <a:pt x="89" y="227"/>
                    <a:pt x="88" y="225"/>
                  </a:cubicBezTo>
                  <a:cubicBezTo>
                    <a:pt x="87" y="225"/>
                    <a:pt x="87" y="225"/>
                    <a:pt x="87" y="225"/>
                  </a:cubicBezTo>
                  <a:cubicBezTo>
                    <a:pt x="87" y="225"/>
                    <a:pt x="86" y="225"/>
                    <a:pt x="86" y="225"/>
                  </a:cubicBezTo>
                  <a:lnTo>
                    <a:pt x="86" y="215"/>
                  </a:lnTo>
                  <a:close/>
                  <a:moveTo>
                    <a:pt x="86" y="234"/>
                  </a:moveTo>
                  <a:cubicBezTo>
                    <a:pt x="87" y="235"/>
                    <a:pt x="88" y="236"/>
                    <a:pt x="89" y="237"/>
                  </a:cubicBezTo>
                  <a:cubicBezTo>
                    <a:pt x="89" y="237"/>
                    <a:pt x="88" y="238"/>
                    <a:pt x="88" y="239"/>
                  </a:cubicBezTo>
                  <a:cubicBezTo>
                    <a:pt x="87" y="240"/>
                    <a:pt x="87" y="241"/>
                    <a:pt x="86" y="242"/>
                  </a:cubicBezTo>
                  <a:lnTo>
                    <a:pt x="86" y="234"/>
                  </a:lnTo>
                  <a:close/>
                  <a:moveTo>
                    <a:pt x="86" y="255"/>
                  </a:moveTo>
                  <a:cubicBezTo>
                    <a:pt x="86" y="254"/>
                    <a:pt x="87" y="254"/>
                    <a:pt x="87" y="253"/>
                  </a:cubicBezTo>
                  <a:cubicBezTo>
                    <a:pt x="87" y="253"/>
                    <a:pt x="87" y="253"/>
                    <a:pt x="87" y="253"/>
                  </a:cubicBezTo>
                  <a:cubicBezTo>
                    <a:pt x="88" y="253"/>
                    <a:pt x="89" y="254"/>
                    <a:pt x="90" y="255"/>
                  </a:cubicBezTo>
                  <a:cubicBezTo>
                    <a:pt x="97" y="262"/>
                    <a:pt x="104" y="269"/>
                    <a:pt x="112" y="275"/>
                  </a:cubicBezTo>
                  <a:cubicBezTo>
                    <a:pt x="115" y="278"/>
                    <a:pt x="119" y="281"/>
                    <a:pt x="123" y="284"/>
                  </a:cubicBezTo>
                  <a:cubicBezTo>
                    <a:pt x="126" y="287"/>
                    <a:pt x="129" y="290"/>
                    <a:pt x="133" y="294"/>
                  </a:cubicBezTo>
                  <a:cubicBezTo>
                    <a:pt x="137" y="298"/>
                    <a:pt x="137" y="298"/>
                    <a:pt x="137" y="298"/>
                  </a:cubicBezTo>
                  <a:cubicBezTo>
                    <a:pt x="137" y="298"/>
                    <a:pt x="140" y="301"/>
                    <a:pt x="144" y="304"/>
                  </a:cubicBezTo>
                  <a:cubicBezTo>
                    <a:pt x="147" y="307"/>
                    <a:pt x="151" y="310"/>
                    <a:pt x="151" y="309"/>
                  </a:cubicBezTo>
                  <a:cubicBezTo>
                    <a:pt x="153" y="311"/>
                    <a:pt x="155" y="312"/>
                    <a:pt x="156" y="312"/>
                  </a:cubicBezTo>
                  <a:cubicBezTo>
                    <a:pt x="156" y="324"/>
                    <a:pt x="156" y="324"/>
                    <a:pt x="156" y="324"/>
                  </a:cubicBezTo>
                  <a:cubicBezTo>
                    <a:pt x="155" y="323"/>
                    <a:pt x="155" y="322"/>
                    <a:pt x="154" y="322"/>
                  </a:cubicBezTo>
                  <a:cubicBezTo>
                    <a:pt x="149" y="316"/>
                    <a:pt x="142" y="309"/>
                    <a:pt x="142" y="309"/>
                  </a:cubicBezTo>
                  <a:cubicBezTo>
                    <a:pt x="137" y="305"/>
                    <a:pt x="137" y="305"/>
                    <a:pt x="137" y="305"/>
                  </a:cubicBezTo>
                  <a:cubicBezTo>
                    <a:pt x="123" y="292"/>
                    <a:pt x="109" y="279"/>
                    <a:pt x="95" y="267"/>
                  </a:cubicBezTo>
                  <a:cubicBezTo>
                    <a:pt x="86" y="260"/>
                    <a:pt x="86" y="260"/>
                    <a:pt x="86" y="260"/>
                  </a:cubicBezTo>
                  <a:cubicBezTo>
                    <a:pt x="86" y="260"/>
                    <a:pt x="86" y="260"/>
                    <a:pt x="86" y="260"/>
                  </a:cubicBezTo>
                  <a:lnTo>
                    <a:pt x="86" y="255"/>
                  </a:lnTo>
                  <a:close/>
                  <a:moveTo>
                    <a:pt x="86" y="269"/>
                  </a:moveTo>
                  <a:cubicBezTo>
                    <a:pt x="91" y="272"/>
                    <a:pt x="91" y="272"/>
                    <a:pt x="91" y="272"/>
                  </a:cubicBezTo>
                  <a:cubicBezTo>
                    <a:pt x="105" y="285"/>
                    <a:pt x="119" y="297"/>
                    <a:pt x="133" y="310"/>
                  </a:cubicBezTo>
                  <a:cubicBezTo>
                    <a:pt x="137" y="313"/>
                    <a:pt x="137" y="313"/>
                    <a:pt x="137" y="313"/>
                  </a:cubicBezTo>
                  <a:cubicBezTo>
                    <a:pt x="137" y="313"/>
                    <a:pt x="141" y="316"/>
                    <a:pt x="144" y="319"/>
                  </a:cubicBezTo>
                  <a:cubicBezTo>
                    <a:pt x="148" y="322"/>
                    <a:pt x="152" y="325"/>
                    <a:pt x="151" y="324"/>
                  </a:cubicBezTo>
                  <a:cubicBezTo>
                    <a:pt x="153" y="325"/>
                    <a:pt x="155" y="326"/>
                    <a:pt x="156" y="327"/>
                  </a:cubicBezTo>
                  <a:cubicBezTo>
                    <a:pt x="156" y="343"/>
                    <a:pt x="156" y="343"/>
                    <a:pt x="156" y="343"/>
                  </a:cubicBezTo>
                  <a:cubicBezTo>
                    <a:pt x="156" y="343"/>
                    <a:pt x="155" y="343"/>
                    <a:pt x="155" y="342"/>
                  </a:cubicBezTo>
                  <a:cubicBezTo>
                    <a:pt x="150" y="337"/>
                    <a:pt x="143" y="330"/>
                    <a:pt x="143" y="330"/>
                  </a:cubicBezTo>
                  <a:cubicBezTo>
                    <a:pt x="141" y="329"/>
                    <a:pt x="140" y="327"/>
                    <a:pt x="139" y="326"/>
                  </a:cubicBezTo>
                  <a:cubicBezTo>
                    <a:pt x="125" y="312"/>
                    <a:pt x="112" y="297"/>
                    <a:pt x="96" y="284"/>
                  </a:cubicBezTo>
                  <a:cubicBezTo>
                    <a:pt x="93" y="282"/>
                    <a:pt x="90" y="279"/>
                    <a:pt x="87" y="277"/>
                  </a:cubicBezTo>
                  <a:cubicBezTo>
                    <a:pt x="87" y="277"/>
                    <a:pt x="87" y="277"/>
                    <a:pt x="87" y="277"/>
                  </a:cubicBezTo>
                  <a:cubicBezTo>
                    <a:pt x="87" y="277"/>
                    <a:pt x="86" y="277"/>
                    <a:pt x="86" y="277"/>
                  </a:cubicBezTo>
                  <a:lnTo>
                    <a:pt x="86" y="269"/>
                  </a:lnTo>
                  <a:close/>
                  <a:moveTo>
                    <a:pt x="87" y="357"/>
                  </a:moveTo>
                  <a:cubicBezTo>
                    <a:pt x="87" y="353"/>
                    <a:pt x="87" y="353"/>
                    <a:pt x="87" y="353"/>
                  </a:cubicBezTo>
                  <a:cubicBezTo>
                    <a:pt x="89" y="355"/>
                    <a:pt x="91" y="356"/>
                    <a:pt x="93" y="357"/>
                  </a:cubicBezTo>
                  <a:lnTo>
                    <a:pt x="87" y="357"/>
                  </a:lnTo>
                  <a:close/>
                  <a:moveTo>
                    <a:pt x="100" y="357"/>
                  </a:moveTo>
                  <a:cubicBezTo>
                    <a:pt x="100" y="357"/>
                    <a:pt x="100" y="357"/>
                    <a:pt x="100" y="357"/>
                  </a:cubicBezTo>
                  <a:cubicBezTo>
                    <a:pt x="100" y="355"/>
                    <a:pt x="98" y="353"/>
                    <a:pt x="98" y="353"/>
                  </a:cubicBezTo>
                  <a:cubicBezTo>
                    <a:pt x="98" y="353"/>
                    <a:pt x="95" y="351"/>
                    <a:pt x="92" y="348"/>
                  </a:cubicBezTo>
                  <a:cubicBezTo>
                    <a:pt x="91" y="347"/>
                    <a:pt x="89" y="346"/>
                    <a:pt x="88" y="345"/>
                  </a:cubicBezTo>
                  <a:cubicBezTo>
                    <a:pt x="88" y="344"/>
                    <a:pt x="87" y="344"/>
                    <a:pt x="87" y="344"/>
                  </a:cubicBezTo>
                  <a:cubicBezTo>
                    <a:pt x="87" y="339"/>
                    <a:pt x="87" y="339"/>
                    <a:pt x="87" y="339"/>
                  </a:cubicBezTo>
                  <a:cubicBezTo>
                    <a:pt x="88" y="340"/>
                    <a:pt x="89" y="342"/>
                    <a:pt x="90" y="343"/>
                  </a:cubicBezTo>
                  <a:cubicBezTo>
                    <a:pt x="92" y="344"/>
                    <a:pt x="92" y="344"/>
                    <a:pt x="92" y="344"/>
                  </a:cubicBezTo>
                  <a:cubicBezTo>
                    <a:pt x="93" y="345"/>
                    <a:pt x="95" y="347"/>
                    <a:pt x="96" y="348"/>
                  </a:cubicBezTo>
                  <a:cubicBezTo>
                    <a:pt x="96" y="348"/>
                    <a:pt x="100" y="350"/>
                    <a:pt x="104" y="353"/>
                  </a:cubicBezTo>
                  <a:cubicBezTo>
                    <a:pt x="108" y="355"/>
                    <a:pt x="112" y="357"/>
                    <a:pt x="112" y="357"/>
                  </a:cubicBezTo>
                  <a:cubicBezTo>
                    <a:pt x="112" y="357"/>
                    <a:pt x="112" y="357"/>
                    <a:pt x="113" y="357"/>
                  </a:cubicBezTo>
                  <a:lnTo>
                    <a:pt x="100" y="357"/>
                  </a:lnTo>
                  <a:close/>
                  <a:moveTo>
                    <a:pt x="118" y="357"/>
                  </a:moveTo>
                  <a:cubicBezTo>
                    <a:pt x="117" y="357"/>
                    <a:pt x="116" y="355"/>
                    <a:pt x="114" y="354"/>
                  </a:cubicBezTo>
                  <a:cubicBezTo>
                    <a:pt x="112" y="352"/>
                    <a:pt x="108" y="349"/>
                    <a:pt x="106" y="347"/>
                  </a:cubicBezTo>
                  <a:cubicBezTo>
                    <a:pt x="103" y="344"/>
                    <a:pt x="101" y="343"/>
                    <a:pt x="101" y="343"/>
                  </a:cubicBezTo>
                  <a:cubicBezTo>
                    <a:pt x="99" y="342"/>
                    <a:pt x="98" y="340"/>
                    <a:pt x="96" y="339"/>
                  </a:cubicBezTo>
                  <a:cubicBezTo>
                    <a:pt x="95" y="338"/>
                    <a:pt x="95" y="338"/>
                    <a:pt x="95" y="338"/>
                  </a:cubicBezTo>
                  <a:cubicBezTo>
                    <a:pt x="92" y="335"/>
                    <a:pt x="90" y="333"/>
                    <a:pt x="88" y="330"/>
                  </a:cubicBezTo>
                  <a:cubicBezTo>
                    <a:pt x="88" y="330"/>
                    <a:pt x="88" y="330"/>
                    <a:pt x="88" y="330"/>
                  </a:cubicBezTo>
                  <a:cubicBezTo>
                    <a:pt x="88" y="330"/>
                    <a:pt x="87" y="330"/>
                    <a:pt x="87" y="330"/>
                  </a:cubicBezTo>
                  <a:cubicBezTo>
                    <a:pt x="87" y="320"/>
                    <a:pt x="87" y="320"/>
                    <a:pt x="87" y="320"/>
                  </a:cubicBezTo>
                  <a:cubicBezTo>
                    <a:pt x="88" y="321"/>
                    <a:pt x="89" y="323"/>
                    <a:pt x="90" y="324"/>
                  </a:cubicBezTo>
                  <a:cubicBezTo>
                    <a:pt x="97" y="329"/>
                    <a:pt x="103" y="335"/>
                    <a:pt x="109" y="341"/>
                  </a:cubicBezTo>
                  <a:cubicBezTo>
                    <a:pt x="113" y="345"/>
                    <a:pt x="113" y="345"/>
                    <a:pt x="113" y="345"/>
                  </a:cubicBezTo>
                  <a:cubicBezTo>
                    <a:pt x="113" y="345"/>
                    <a:pt x="116" y="348"/>
                    <a:pt x="120" y="351"/>
                  </a:cubicBezTo>
                  <a:cubicBezTo>
                    <a:pt x="124" y="354"/>
                    <a:pt x="127" y="357"/>
                    <a:pt x="127" y="356"/>
                  </a:cubicBezTo>
                  <a:cubicBezTo>
                    <a:pt x="128" y="357"/>
                    <a:pt x="128" y="357"/>
                    <a:pt x="129" y="357"/>
                  </a:cubicBezTo>
                  <a:lnTo>
                    <a:pt x="118" y="357"/>
                  </a:lnTo>
                  <a:close/>
                  <a:moveTo>
                    <a:pt x="133" y="357"/>
                  </a:moveTo>
                  <a:cubicBezTo>
                    <a:pt x="132" y="357"/>
                    <a:pt x="131" y="355"/>
                    <a:pt x="130" y="354"/>
                  </a:cubicBezTo>
                  <a:cubicBezTo>
                    <a:pt x="124" y="348"/>
                    <a:pt x="118" y="341"/>
                    <a:pt x="118" y="341"/>
                  </a:cubicBezTo>
                  <a:cubicBezTo>
                    <a:pt x="113" y="337"/>
                    <a:pt x="113" y="337"/>
                    <a:pt x="113" y="337"/>
                  </a:cubicBezTo>
                  <a:cubicBezTo>
                    <a:pt x="107" y="331"/>
                    <a:pt x="101" y="325"/>
                    <a:pt x="95" y="319"/>
                  </a:cubicBezTo>
                  <a:cubicBezTo>
                    <a:pt x="92" y="316"/>
                    <a:pt x="89" y="314"/>
                    <a:pt x="87" y="311"/>
                  </a:cubicBezTo>
                  <a:cubicBezTo>
                    <a:pt x="87" y="304"/>
                    <a:pt x="87" y="304"/>
                    <a:pt x="87" y="304"/>
                  </a:cubicBezTo>
                  <a:cubicBezTo>
                    <a:pt x="87" y="304"/>
                    <a:pt x="87" y="304"/>
                    <a:pt x="87" y="305"/>
                  </a:cubicBezTo>
                  <a:cubicBezTo>
                    <a:pt x="88" y="305"/>
                    <a:pt x="88" y="305"/>
                    <a:pt x="88" y="305"/>
                  </a:cubicBezTo>
                  <a:cubicBezTo>
                    <a:pt x="88" y="306"/>
                    <a:pt x="88" y="306"/>
                    <a:pt x="88" y="306"/>
                  </a:cubicBezTo>
                  <a:cubicBezTo>
                    <a:pt x="90" y="308"/>
                    <a:pt x="90" y="308"/>
                    <a:pt x="90" y="308"/>
                  </a:cubicBezTo>
                  <a:cubicBezTo>
                    <a:pt x="109" y="325"/>
                    <a:pt x="109" y="325"/>
                    <a:pt x="109" y="325"/>
                  </a:cubicBezTo>
                  <a:cubicBezTo>
                    <a:pt x="118" y="334"/>
                    <a:pt x="118" y="334"/>
                    <a:pt x="118" y="334"/>
                  </a:cubicBezTo>
                  <a:cubicBezTo>
                    <a:pt x="128" y="342"/>
                    <a:pt x="128" y="342"/>
                    <a:pt x="128" y="342"/>
                  </a:cubicBezTo>
                  <a:cubicBezTo>
                    <a:pt x="132" y="346"/>
                    <a:pt x="132" y="346"/>
                    <a:pt x="132" y="346"/>
                  </a:cubicBezTo>
                  <a:cubicBezTo>
                    <a:pt x="132" y="346"/>
                    <a:pt x="136" y="349"/>
                    <a:pt x="139" y="351"/>
                  </a:cubicBezTo>
                  <a:cubicBezTo>
                    <a:pt x="143" y="354"/>
                    <a:pt x="146" y="357"/>
                    <a:pt x="146" y="357"/>
                  </a:cubicBezTo>
                  <a:cubicBezTo>
                    <a:pt x="146" y="357"/>
                    <a:pt x="147" y="357"/>
                    <a:pt x="147" y="357"/>
                  </a:cubicBezTo>
                  <a:lnTo>
                    <a:pt x="133" y="357"/>
                  </a:lnTo>
                  <a:close/>
                  <a:moveTo>
                    <a:pt x="151" y="357"/>
                  </a:moveTo>
                  <a:cubicBezTo>
                    <a:pt x="151" y="357"/>
                    <a:pt x="150" y="356"/>
                    <a:pt x="149" y="354"/>
                  </a:cubicBezTo>
                  <a:cubicBezTo>
                    <a:pt x="144" y="349"/>
                    <a:pt x="137" y="341"/>
                    <a:pt x="137" y="341"/>
                  </a:cubicBezTo>
                  <a:cubicBezTo>
                    <a:pt x="132" y="337"/>
                    <a:pt x="132" y="337"/>
                    <a:pt x="132" y="337"/>
                  </a:cubicBezTo>
                  <a:cubicBezTo>
                    <a:pt x="123" y="329"/>
                    <a:pt x="123" y="329"/>
                    <a:pt x="123" y="329"/>
                  </a:cubicBezTo>
                  <a:cubicBezTo>
                    <a:pt x="113" y="320"/>
                    <a:pt x="113" y="320"/>
                    <a:pt x="113" y="320"/>
                  </a:cubicBezTo>
                  <a:cubicBezTo>
                    <a:pt x="95" y="303"/>
                    <a:pt x="95" y="303"/>
                    <a:pt x="95" y="303"/>
                  </a:cubicBezTo>
                  <a:cubicBezTo>
                    <a:pt x="93" y="301"/>
                    <a:pt x="93" y="301"/>
                    <a:pt x="93" y="301"/>
                  </a:cubicBezTo>
                  <a:cubicBezTo>
                    <a:pt x="92" y="300"/>
                    <a:pt x="92" y="300"/>
                    <a:pt x="92" y="300"/>
                  </a:cubicBezTo>
                  <a:cubicBezTo>
                    <a:pt x="92" y="300"/>
                    <a:pt x="92" y="300"/>
                    <a:pt x="92" y="300"/>
                  </a:cubicBezTo>
                  <a:cubicBezTo>
                    <a:pt x="92" y="300"/>
                    <a:pt x="92" y="300"/>
                    <a:pt x="92" y="300"/>
                  </a:cubicBezTo>
                  <a:cubicBezTo>
                    <a:pt x="91" y="299"/>
                    <a:pt x="91" y="299"/>
                    <a:pt x="90" y="299"/>
                  </a:cubicBezTo>
                  <a:cubicBezTo>
                    <a:pt x="89" y="298"/>
                    <a:pt x="88" y="297"/>
                    <a:pt x="87" y="297"/>
                  </a:cubicBezTo>
                  <a:cubicBezTo>
                    <a:pt x="87" y="297"/>
                    <a:pt x="87" y="297"/>
                    <a:pt x="86" y="297"/>
                  </a:cubicBezTo>
                  <a:cubicBezTo>
                    <a:pt x="86" y="285"/>
                    <a:pt x="86" y="285"/>
                    <a:pt x="86" y="285"/>
                  </a:cubicBezTo>
                  <a:cubicBezTo>
                    <a:pt x="88" y="286"/>
                    <a:pt x="90" y="288"/>
                    <a:pt x="92" y="289"/>
                  </a:cubicBezTo>
                  <a:cubicBezTo>
                    <a:pt x="107" y="302"/>
                    <a:pt x="120" y="317"/>
                    <a:pt x="134" y="331"/>
                  </a:cubicBezTo>
                  <a:cubicBezTo>
                    <a:pt x="138" y="334"/>
                    <a:pt x="138" y="334"/>
                    <a:pt x="138" y="334"/>
                  </a:cubicBezTo>
                  <a:cubicBezTo>
                    <a:pt x="138" y="334"/>
                    <a:pt x="139" y="335"/>
                    <a:pt x="140" y="336"/>
                  </a:cubicBezTo>
                  <a:cubicBezTo>
                    <a:pt x="142" y="337"/>
                    <a:pt x="143" y="339"/>
                    <a:pt x="145" y="340"/>
                  </a:cubicBezTo>
                  <a:cubicBezTo>
                    <a:pt x="149" y="343"/>
                    <a:pt x="153" y="345"/>
                    <a:pt x="153" y="345"/>
                  </a:cubicBezTo>
                  <a:cubicBezTo>
                    <a:pt x="154" y="346"/>
                    <a:pt x="155" y="346"/>
                    <a:pt x="156" y="347"/>
                  </a:cubicBezTo>
                  <a:cubicBezTo>
                    <a:pt x="156" y="349"/>
                    <a:pt x="156" y="351"/>
                    <a:pt x="156" y="354"/>
                  </a:cubicBezTo>
                  <a:cubicBezTo>
                    <a:pt x="157" y="355"/>
                    <a:pt x="157" y="356"/>
                    <a:pt x="157" y="357"/>
                  </a:cubicBezTo>
                  <a:lnTo>
                    <a:pt x="151" y="357"/>
                  </a:lnTo>
                  <a:close/>
                  <a:moveTo>
                    <a:pt x="161" y="357"/>
                  </a:moveTo>
                  <a:cubicBezTo>
                    <a:pt x="161" y="357"/>
                    <a:pt x="161" y="357"/>
                    <a:pt x="161" y="357"/>
                  </a:cubicBezTo>
                  <a:cubicBezTo>
                    <a:pt x="161" y="357"/>
                    <a:pt x="161" y="357"/>
                    <a:pt x="161" y="357"/>
                  </a:cubicBezTo>
                  <a:close/>
                  <a:moveTo>
                    <a:pt x="162" y="357"/>
                  </a:moveTo>
                  <a:cubicBezTo>
                    <a:pt x="162" y="357"/>
                    <a:pt x="162" y="357"/>
                    <a:pt x="162" y="357"/>
                  </a:cubicBezTo>
                  <a:cubicBezTo>
                    <a:pt x="162" y="355"/>
                    <a:pt x="162" y="353"/>
                    <a:pt x="162" y="352"/>
                  </a:cubicBezTo>
                  <a:cubicBezTo>
                    <a:pt x="162" y="348"/>
                    <a:pt x="163" y="346"/>
                    <a:pt x="163" y="346"/>
                  </a:cubicBezTo>
                  <a:cubicBezTo>
                    <a:pt x="163" y="221"/>
                    <a:pt x="163" y="221"/>
                    <a:pt x="163" y="221"/>
                  </a:cubicBezTo>
                  <a:cubicBezTo>
                    <a:pt x="165" y="222"/>
                    <a:pt x="167" y="224"/>
                    <a:pt x="170" y="225"/>
                  </a:cubicBezTo>
                  <a:cubicBezTo>
                    <a:pt x="174" y="228"/>
                    <a:pt x="178" y="230"/>
                    <a:pt x="183" y="231"/>
                  </a:cubicBezTo>
                  <a:cubicBezTo>
                    <a:pt x="184" y="347"/>
                    <a:pt x="184" y="347"/>
                    <a:pt x="184" y="347"/>
                  </a:cubicBezTo>
                  <a:cubicBezTo>
                    <a:pt x="184" y="357"/>
                    <a:pt x="184" y="357"/>
                    <a:pt x="184" y="357"/>
                  </a:cubicBezTo>
                  <a:lnTo>
                    <a:pt x="162" y="357"/>
                  </a:lnTo>
                  <a:close/>
                  <a:moveTo>
                    <a:pt x="234" y="108"/>
                  </a:moveTo>
                  <a:cubicBezTo>
                    <a:pt x="235" y="108"/>
                    <a:pt x="236" y="109"/>
                    <a:pt x="237" y="109"/>
                  </a:cubicBezTo>
                  <a:cubicBezTo>
                    <a:pt x="238" y="111"/>
                    <a:pt x="240" y="112"/>
                    <a:pt x="242" y="114"/>
                  </a:cubicBezTo>
                  <a:cubicBezTo>
                    <a:pt x="246" y="118"/>
                    <a:pt x="250" y="121"/>
                    <a:pt x="250" y="121"/>
                  </a:cubicBezTo>
                  <a:cubicBezTo>
                    <a:pt x="250" y="121"/>
                    <a:pt x="255" y="125"/>
                    <a:pt x="255" y="125"/>
                  </a:cubicBezTo>
                  <a:cubicBezTo>
                    <a:pt x="257" y="126"/>
                    <a:pt x="260" y="127"/>
                    <a:pt x="258" y="123"/>
                  </a:cubicBezTo>
                  <a:cubicBezTo>
                    <a:pt x="257" y="120"/>
                    <a:pt x="255" y="117"/>
                    <a:pt x="255" y="117"/>
                  </a:cubicBezTo>
                  <a:cubicBezTo>
                    <a:pt x="255" y="117"/>
                    <a:pt x="251" y="113"/>
                    <a:pt x="247" y="109"/>
                  </a:cubicBezTo>
                  <a:cubicBezTo>
                    <a:pt x="246" y="109"/>
                    <a:pt x="246" y="108"/>
                    <a:pt x="245" y="108"/>
                  </a:cubicBezTo>
                  <a:cubicBezTo>
                    <a:pt x="251" y="108"/>
                    <a:pt x="259" y="108"/>
                    <a:pt x="258" y="108"/>
                  </a:cubicBezTo>
                  <a:cubicBezTo>
                    <a:pt x="258" y="108"/>
                    <a:pt x="259" y="107"/>
                    <a:pt x="259" y="107"/>
                  </a:cubicBezTo>
                  <a:cubicBezTo>
                    <a:pt x="259" y="118"/>
                    <a:pt x="259" y="118"/>
                    <a:pt x="259" y="118"/>
                  </a:cubicBezTo>
                  <a:cubicBezTo>
                    <a:pt x="259" y="146"/>
                    <a:pt x="259" y="146"/>
                    <a:pt x="259" y="146"/>
                  </a:cubicBezTo>
                  <a:cubicBezTo>
                    <a:pt x="259" y="145"/>
                    <a:pt x="258" y="144"/>
                    <a:pt x="256" y="142"/>
                  </a:cubicBezTo>
                  <a:cubicBezTo>
                    <a:pt x="252" y="135"/>
                    <a:pt x="245" y="128"/>
                    <a:pt x="245" y="128"/>
                  </a:cubicBezTo>
                  <a:cubicBezTo>
                    <a:pt x="240" y="124"/>
                    <a:pt x="240" y="124"/>
                    <a:pt x="240" y="124"/>
                  </a:cubicBezTo>
                  <a:cubicBezTo>
                    <a:pt x="229" y="113"/>
                    <a:pt x="229" y="113"/>
                    <a:pt x="229" y="113"/>
                  </a:cubicBezTo>
                  <a:cubicBezTo>
                    <a:pt x="227" y="111"/>
                    <a:pt x="225" y="109"/>
                    <a:pt x="223" y="107"/>
                  </a:cubicBezTo>
                  <a:cubicBezTo>
                    <a:pt x="227" y="108"/>
                    <a:pt x="231" y="108"/>
                    <a:pt x="234" y="108"/>
                  </a:cubicBezTo>
                  <a:close/>
                  <a:moveTo>
                    <a:pt x="255" y="271"/>
                  </a:moveTo>
                  <a:cubicBezTo>
                    <a:pt x="250" y="265"/>
                    <a:pt x="244" y="257"/>
                    <a:pt x="244" y="257"/>
                  </a:cubicBezTo>
                  <a:cubicBezTo>
                    <a:pt x="240" y="253"/>
                    <a:pt x="240" y="253"/>
                    <a:pt x="240" y="253"/>
                  </a:cubicBezTo>
                  <a:cubicBezTo>
                    <a:pt x="233" y="246"/>
                    <a:pt x="226" y="239"/>
                    <a:pt x="219" y="231"/>
                  </a:cubicBezTo>
                  <a:cubicBezTo>
                    <a:pt x="216" y="228"/>
                    <a:pt x="216" y="228"/>
                    <a:pt x="216" y="228"/>
                  </a:cubicBezTo>
                  <a:cubicBezTo>
                    <a:pt x="218" y="226"/>
                    <a:pt x="220" y="225"/>
                    <a:pt x="222" y="223"/>
                  </a:cubicBezTo>
                  <a:cubicBezTo>
                    <a:pt x="236" y="236"/>
                    <a:pt x="236" y="236"/>
                    <a:pt x="236" y="236"/>
                  </a:cubicBezTo>
                  <a:cubicBezTo>
                    <a:pt x="239" y="240"/>
                    <a:pt x="239" y="240"/>
                    <a:pt x="239" y="240"/>
                  </a:cubicBezTo>
                  <a:cubicBezTo>
                    <a:pt x="239" y="240"/>
                    <a:pt x="243" y="243"/>
                    <a:pt x="246" y="246"/>
                  </a:cubicBezTo>
                  <a:cubicBezTo>
                    <a:pt x="250" y="249"/>
                    <a:pt x="253" y="252"/>
                    <a:pt x="253" y="252"/>
                  </a:cubicBezTo>
                  <a:cubicBezTo>
                    <a:pt x="256" y="255"/>
                    <a:pt x="258" y="257"/>
                    <a:pt x="259" y="257"/>
                  </a:cubicBezTo>
                  <a:cubicBezTo>
                    <a:pt x="259" y="275"/>
                    <a:pt x="259" y="275"/>
                    <a:pt x="259" y="275"/>
                  </a:cubicBezTo>
                  <a:cubicBezTo>
                    <a:pt x="259" y="274"/>
                    <a:pt x="257" y="273"/>
                    <a:pt x="255" y="271"/>
                  </a:cubicBezTo>
                  <a:close/>
                  <a:moveTo>
                    <a:pt x="259" y="277"/>
                  </a:moveTo>
                  <a:cubicBezTo>
                    <a:pt x="259" y="295"/>
                    <a:pt x="259" y="295"/>
                    <a:pt x="259" y="295"/>
                  </a:cubicBezTo>
                  <a:cubicBezTo>
                    <a:pt x="259" y="294"/>
                    <a:pt x="258" y="293"/>
                    <a:pt x="257" y="292"/>
                  </a:cubicBezTo>
                  <a:cubicBezTo>
                    <a:pt x="253" y="286"/>
                    <a:pt x="246" y="278"/>
                    <a:pt x="246" y="278"/>
                  </a:cubicBezTo>
                  <a:cubicBezTo>
                    <a:pt x="241" y="274"/>
                    <a:pt x="241" y="274"/>
                    <a:pt x="241" y="274"/>
                  </a:cubicBezTo>
                  <a:cubicBezTo>
                    <a:pt x="230" y="264"/>
                    <a:pt x="230" y="264"/>
                    <a:pt x="230" y="264"/>
                  </a:cubicBezTo>
                  <a:cubicBezTo>
                    <a:pt x="227" y="260"/>
                    <a:pt x="223" y="257"/>
                    <a:pt x="220" y="253"/>
                  </a:cubicBezTo>
                  <a:cubicBezTo>
                    <a:pt x="214" y="246"/>
                    <a:pt x="208" y="240"/>
                    <a:pt x="202" y="233"/>
                  </a:cubicBezTo>
                  <a:cubicBezTo>
                    <a:pt x="205" y="232"/>
                    <a:pt x="207" y="232"/>
                    <a:pt x="210" y="231"/>
                  </a:cubicBezTo>
                  <a:cubicBezTo>
                    <a:pt x="215" y="236"/>
                    <a:pt x="215" y="236"/>
                    <a:pt x="215" y="236"/>
                  </a:cubicBezTo>
                  <a:cubicBezTo>
                    <a:pt x="221" y="243"/>
                    <a:pt x="228" y="250"/>
                    <a:pt x="235" y="258"/>
                  </a:cubicBezTo>
                  <a:cubicBezTo>
                    <a:pt x="239" y="262"/>
                    <a:pt x="239" y="262"/>
                    <a:pt x="239" y="262"/>
                  </a:cubicBezTo>
                  <a:cubicBezTo>
                    <a:pt x="239" y="262"/>
                    <a:pt x="242" y="265"/>
                    <a:pt x="246" y="268"/>
                  </a:cubicBezTo>
                  <a:cubicBezTo>
                    <a:pt x="249" y="271"/>
                    <a:pt x="253" y="273"/>
                    <a:pt x="253" y="273"/>
                  </a:cubicBezTo>
                  <a:cubicBezTo>
                    <a:pt x="256" y="275"/>
                    <a:pt x="258" y="277"/>
                    <a:pt x="259" y="277"/>
                  </a:cubicBezTo>
                  <a:close/>
                  <a:moveTo>
                    <a:pt x="256" y="250"/>
                  </a:moveTo>
                  <a:cubicBezTo>
                    <a:pt x="252" y="244"/>
                    <a:pt x="245" y="236"/>
                    <a:pt x="245" y="236"/>
                  </a:cubicBezTo>
                  <a:cubicBezTo>
                    <a:pt x="241" y="232"/>
                    <a:pt x="241" y="232"/>
                    <a:pt x="241" y="232"/>
                  </a:cubicBezTo>
                  <a:cubicBezTo>
                    <a:pt x="227" y="218"/>
                    <a:pt x="227" y="218"/>
                    <a:pt x="227" y="218"/>
                  </a:cubicBezTo>
                  <a:cubicBezTo>
                    <a:pt x="228" y="217"/>
                    <a:pt x="229" y="216"/>
                    <a:pt x="230" y="215"/>
                  </a:cubicBezTo>
                  <a:cubicBezTo>
                    <a:pt x="232" y="217"/>
                    <a:pt x="233" y="219"/>
                    <a:pt x="235" y="220"/>
                  </a:cubicBezTo>
                  <a:cubicBezTo>
                    <a:pt x="239" y="224"/>
                    <a:pt x="239" y="224"/>
                    <a:pt x="239" y="224"/>
                  </a:cubicBezTo>
                  <a:cubicBezTo>
                    <a:pt x="239" y="224"/>
                    <a:pt x="243" y="227"/>
                    <a:pt x="247" y="230"/>
                  </a:cubicBezTo>
                  <a:cubicBezTo>
                    <a:pt x="250" y="233"/>
                    <a:pt x="254" y="236"/>
                    <a:pt x="253" y="235"/>
                  </a:cubicBezTo>
                  <a:cubicBezTo>
                    <a:pt x="256" y="237"/>
                    <a:pt x="258" y="239"/>
                    <a:pt x="259" y="240"/>
                  </a:cubicBezTo>
                  <a:cubicBezTo>
                    <a:pt x="259" y="255"/>
                    <a:pt x="259" y="255"/>
                    <a:pt x="259" y="255"/>
                  </a:cubicBezTo>
                  <a:cubicBezTo>
                    <a:pt x="259" y="254"/>
                    <a:pt x="258" y="252"/>
                    <a:pt x="256" y="250"/>
                  </a:cubicBezTo>
                  <a:close/>
                  <a:moveTo>
                    <a:pt x="256" y="233"/>
                  </a:moveTo>
                  <a:cubicBezTo>
                    <a:pt x="254" y="230"/>
                    <a:pt x="251" y="226"/>
                    <a:pt x="249" y="224"/>
                  </a:cubicBezTo>
                  <a:cubicBezTo>
                    <a:pt x="246" y="221"/>
                    <a:pt x="245" y="220"/>
                    <a:pt x="245" y="220"/>
                  </a:cubicBezTo>
                  <a:cubicBezTo>
                    <a:pt x="240" y="215"/>
                    <a:pt x="240" y="215"/>
                    <a:pt x="240" y="215"/>
                  </a:cubicBezTo>
                  <a:cubicBezTo>
                    <a:pt x="238" y="213"/>
                    <a:pt x="236" y="211"/>
                    <a:pt x="234" y="209"/>
                  </a:cubicBezTo>
                  <a:cubicBezTo>
                    <a:pt x="234" y="209"/>
                    <a:pt x="235" y="208"/>
                    <a:pt x="235" y="207"/>
                  </a:cubicBezTo>
                  <a:cubicBezTo>
                    <a:pt x="238" y="202"/>
                    <a:pt x="238" y="202"/>
                    <a:pt x="238" y="202"/>
                  </a:cubicBezTo>
                  <a:cubicBezTo>
                    <a:pt x="238" y="202"/>
                    <a:pt x="238" y="202"/>
                    <a:pt x="238" y="202"/>
                  </a:cubicBezTo>
                  <a:cubicBezTo>
                    <a:pt x="241" y="204"/>
                    <a:pt x="241" y="204"/>
                    <a:pt x="241" y="204"/>
                  </a:cubicBezTo>
                  <a:cubicBezTo>
                    <a:pt x="241" y="204"/>
                    <a:pt x="244" y="207"/>
                    <a:pt x="248" y="209"/>
                  </a:cubicBezTo>
                  <a:cubicBezTo>
                    <a:pt x="251" y="212"/>
                    <a:pt x="254" y="215"/>
                    <a:pt x="254" y="215"/>
                  </a:cubicBezTo>
                  <a:cubicBezTo>
                    <a:pt x="256" y="217"/>
                    <a:pt x="258" y="219"/>
                    <a:pt x="259" y="219"/>
                  </a:cubicBezTo>
                  <a:cubicBezTo>
                    <a:pt x="259" y="237"/>
                    <a:pt x="259" y="237"/>
                    <a:pt x="259" y="237"/>
                  </a:cubicBezTo>
                  <a:cubicBezTo>
                    <a:pt x="259" y="236"/>
                    <a:pt x="258" y="235"/>
                    <a:pt x="256" y="233"/>
                  </a:cubicBezTo>
                  <a:close/>
                  <a:moveTo>
                    <a:pt x="257" y="213"/>
                  </a:moveTo>
                  <a:cubicBezTo>
                    <a:pt x="255" y="210"/>
                    <a:pt x="252" y="206"/>
                    <a:pt x="250" y="204"/>
                  </a:cubicBezTo>
                  <a:cubicBezTo>
                    <a:pt x="247" y="201"/>
                    <a:pt x="246" y="199"/>
                    <a:pt x="246" y="199"/>
                  </a:cubicBezTo>
                  <a:cubicBezTo>
                    <a:pt x="241" y="195"/>
                    <a:pt x="241" y="195"/>
                    <a:pt x="241" y="195"/>
                  </a:cubicBezTo>
                  <a:cubicBezTo>
                    <a:pt x="241" y="194"/>
                    <a:pt x="242" y="192"/>
                    <a:pt x="242" y="191"/>
                  </a:cubicBezTo>
                  <a:cubicBezTo>
                    <a:pt x="243" y="189"/>
                    <a:pt x="244" y="188"/>
                    <a:pt x="244" y="186"/>
                  </a:cubicBezTo>
                  <a:cubicBezTo>
                    <a:pt x="248" y="189"/>
                    <a:pt x="258" y="197"/>
                    <a:pt x="257" y="196"/>
                  </a:cubicBezTo>
                  <a:cubicBezTo>
                    <a:pt x="258" y="196"/>
                    <a:pt x="259" y="197"/>
                    <a:pt x="259" y="197"/>
                  </a:cubicBezTo>
                  <a:cubicBezTo>
                    <a:pt x="259" y="216"/>
                    <a:pt x="259" y="216"/>
                    <a:pt x="259" y="216"/>
                  </a:cubicBezTo>
                  <a:cubicBezTo>
                    <a:pt x="259" y="215"/>
                    <a:pt x="258" y="214"/>
                    <a:pt x="257" y="213"/>
                  </a:cubicBezTo>
                  <a:close/>
                  <a:moveTo>
                    <a:pt x="248" y="181"/>
                  </a:moveTo>
                  <a:cubicBezTo>
                    <a:pt x="247" y="180"/>
                    <a:pt x="247" y="180"/>
                    <a:pt x="247" y="180"/>
                  </a:cubicBezTo>
                  <a:cubicBezTo>
                    <a:pt x="247" y="178"/>
                    <a:pt x="248" y="176"/>
                    <a:pt x="249" y="175"/>
                  </a:cubicBezTo>
                  <a:cubicBezTo>
                    <a:pt x="252" y="177"/>
                    <a:pt x="256" y="180"/>
                    <a:pt x="256" y="179"/>
                  </a:cubicBezTo>
                  <a:cubicBezTo>
                    <a:pt x="257" y="180"/>
                    <a:pt x="258" y="181"/>
                    <a:pt x="259" y="181"/>
                  </a:cubicBezTo>
                  <a:cubicBezTo>
                    <a:pt x="259" y="192"/>
                    <a:pt x="259" y="192"/>
                    <a:pt x="259" y="192"/>
                  </a:cubicBezTo>
                  <a:cubicBezTo>
                    <a:pt x="254" y="187"/>
                    <a:pt x="248" y="181"/>
                    <a:pt x="248" y="181"/>
                  </a:cubicBezTo>
                  <a:close/>
                  <a:moveTo>
                    <a:pt x="258" y="177"/>
                  </a:moveTo>
                  <a:cubicBezTo>
                    <a:pt x="256" y="174"/>
                    <a:pt x="253" y="172"/>
                    <a:pt x="251" y="169"/>
                  </a:cubicBezTo>
                  <a:cubicBezTo>
                    <a:pt x="252" y="167"/>
                    <a:pt x="253" y="164"/>
                    <a:pt x="254" y="161"/>
                  </a:cubicBezTo>
                  <a:cubicBezTo>
                    <a:pt x="257" y="163"/>
                    <a:pt x="259" y="164"/>
                    <a:pt x="259" y="164"/>
                  </a:cubicBezTo>
                  <a:cubicBezTo>
                    <a:pt x="259" y="177"/>
                    <a:pt x="259" y="177"/>
                    <a:pt x="259" y="177"/>
                  </a:cubicBezTo>
                  <a:cubicBezTo>
                    <a:pt x="259" y="177"/>
                    <a:pt x="259" y="177"/>
                    <a:pt x="258" y="177"/>
                  </a:cubicBezTo>
                  <a:close/>
                  <a:moveTo>
                    <a:pt x="256" y="159"/>
                  </a:moveTo>
                  <a:cubicBezTo>
                    <a:pt x="257" y="158"/>
                    <a:pt x="257" y="157"/>
                    <a:pt x="258" y="156"/>
                  </a:cubicBezTo>
                  <a:cubicBezTo>
                    <a:pt x="258" y="155"/>
                    <a:pt x="259" y="155"/>
                    <a:pt x="259" y="155"/>
                  </a:cubicBezTo>
                  <a:cubicBezTo>
                    <a:pt x="259" y="163"/>
                    <a:pt x="259" y="163"/>
                    <a:pt x="259" y="163"/>
                  </a:cubicBezTo>
                  <a:cubicBezTo>
                    <a:pt x="259" y="162"/>
                    <a:pt x="258" y="161"/>
                    <a:pt x="256" y="159"/>
                  </a:cubicBezTo>
                  <a:close/>
                  <a:moveTo>
                    <a:pt x="216" y="107"/>
                  </a:moveTo>
                  <a:cubicBezTo>
                    <a:pt x="216" y="108"/>
                    <a:pt x="216" y="109"/>
                    <a:pt x="216" y="109"/>
                  </a:cubicBezTo>
                  <a:cubicBezTo>
                    <a:pt x="216" y="110"/>
                    <a:pt x="216" y="110"/>
                    <a:pt x="216" y="110"/>
                  </a:cubicBezTo>
                  <a:cubicBezTo>
                    <a:pt x="219" y="112"/>
                    <a:pt x="221" y="115"/>
                    <a:pt x="224" y="118"/>
                  </a:cubicBezTo>
                  <a:cubicBezTo>
                    <a:pt x="236" y="129"/>
                    <a:pt x="236" y="129"/>
                    <a:pt x="236" y="129"/>
                  </a:cubicBezTo>
                  <a:cubicBezTo>
                    <a:pt x="240" y="132"/>
                    <a:pt x="240" y="132"/>
                    <a:pt x="240" y="132"/>
                  </a:cubicBezTo>
                  <a:cubicBezTo>
                    <a:pt x="240" y="132"/>
                    <a:pt x="243" y="135"/>
                    <a:pt x="247" y="138"/>
                  </a:cubicBezTo>
                  <a:cubicBezTo>
                    <a:pt x="250" y="141"/>
                    <a:pt x="254" y="144"/>
                    <a:pt x="253" y="144"/>
                  </a:cubicBezTo>
                  <a:cubicBezTo>
                    <a:pt x="255" y="145"/>
                    <a:pt x="257" y="147"/>
                    <a:pt x="258" y="148"/>
                  </a:cubicBezTo>
                  <a:cubicBezTo>
                    <a:pt x="257" y="148"/>
                    <a:pt x="257" y="148"/>
                    <a:pt x="256" y="148"/>
                  </a:cubicBezTo>
                  <a:cubicBezTo>
                    <a:pt x="255" y="149"/>
                    <a:pt x="254" y="150"/>
                    <a:pt x="253" y="151"/>
                  </a:cubicBezTo>
                  <a:cubicBezTo>
                    <a:pt x="253" y="152"/>
                    <a:pt x="252" y="152"/>
                    <a:pt x="252" y="153"/>
                  </a:cubicBezTo>
                  <a:cubicBezTo>
                    <a:pt x="248" y="148"/>
                    <a:pt x="245" y="144"/>
                    <a:pt x="245" y="144"/>
                  </a:cubicBezTo>
                  <a:cubicBezTo>
                    <a:pt x="240" y="139"/>
                    <a:pt x="240" y="139"/>
                    <a:pt x="240" y="139"/>
                  </a:cubicBezTo>
                  <a:cubicBezTo>
                    <a:pt x="232" y="129"/>
                    <a:pt x="223" y="120"/>
                    <a:pt x="212" y="111"/>
                  </a:cubicBezTo>
                  <a:cubicBezTo>
                    <a:pt x="211" y="110"/>
                    <a:pt x="209" y="109"/>
                    <a:pt x="208" y="108"/>
                  </a:cubicBezTo>
                  <a:cubicBezTo>
                    <a:pt x="207" y="108"/>
                    <a:pt x="207" y="107"/>
                    <a:pt x="207" y="107"/>
                  </a:cubicBezTo>
                  <a:cubicBezTo>
                    <a:pt x="210" y="107"/>
                    <a:pt x="213" y="107"/>
                    <a:pt x="216" y="107"/>
                  </a:cubicBezTo>
                  <a:close/>
                  <a:moveTo>
                    <a:pt x="188" y="109"/>
                  </a:moveTo>
                  <a:cubicBezTo>
                    <a:pt x="188" y="108"/>
                    <a:pt x="188" y="108"/>
                    <a:pt x="187" y="108"/>
                  </a:cubicBezTo>
                  <a:cubicBezTo>
                    <a:pt x="190" y="107"/>
                    <a:pt x="194" y="107"/>
                    <a:pt x="197" y="107"/>
                  </a:cubicBezTo>
                  <a:cubicBezTo>
                    <a:pt x="198" y="107"/>
                    <a:pt x="198" y="107"/>
                    <a:pt x="199" y="107"/>
                  </a:cubicBezTo>
                  <a:cubicBezTo>
                    <a:pt x="199" y="108"/>
                    <a:pt x="199" y="108"/>
                    <a:pt x="199" y="109"/>
                  </a:cubicBezTo>
                  <a:cubicBezTo>
                    <a:pt x="199" y="109"/>
                    <a:pt x="199" y="109"/>
                    <a:pt x="199" y="109"/>
                  </a:cubicBezTo>
                  <a:cubicBezTo>
                    <a:pt x="201" y="111"/>
                    <a:pt x="202" y="112"/>
                    <a:pt x="204" y="113"/>
                  </a:cubicBezTo>
                  <a:cubicBezTo>
                    <a:pt x="205" y="114"/>
                    <a:pt x="207" y="115"/>
                    <a:pt x="208" y="117"/>
                  </a:cubicBezTo>
                  <a:cubicBezTo>
                    <a:pt x="218" y="125"/>
                    <a:pt x="227" y="134"/>
                    <a:pt x="235" y="144"/>
                  </a:cubicBezTo>
                  <a:cubicBezTo>
                    <a:pt x="239" y="148"/>
                    <a:pt x="239" y="148"/>
                    <a:pt x="239" y="148"/>
                  </a:cubicBezTo>
                  <a:cubicBezTo>
                    <a:pt x="239" y="148"/>
                    <a:pt x="242" y="151"/>
                    <a:pt x="246" y="154"/>
                  </a:cubicBezTo>
                  <a:cubicBezTo>
                    <a:pt x="247" y="155"/>
                    <a:pt x="248" y="156"/>
                    <a:pt x="249" y="157"/>
                  </a:cubicBezTo>
                  <a:cubicBezTo>
                    <a:pt x="248" y="159"/>
                    <a:pt x="248" y="160"/>
                    <a:pt x="247" y="161"/>
                  </a:cubicBezTo>
                  <a:cubicBezTo>
                    <a:pt x="247" y="162"/>
                    <a:pt x="246" y="163"/>
                    <a:pt x="246" y="164"/>
                  </a:cubicBezTo>
                  <a:cubicBezTo>
                    <a:pt x="242" y="160"/>
                    <a:pt x="242" y="160"/>
                    <a:pt x="242" y="160"/>
                  </a:cubicBezTo>
                  <a:cubicBezTo>
                    <a:pt x="220" y="138"/>
                    <a:pt x="220" y="138"/>
                    <a:pt x="220" y="138"/>
                  </a:cubicBezTo>
                  <a:cubicBezTo>
                    <a:pt x="213" y="131"/>
                    <a:pt x="206" y="124"/>
                    <a:pt x="198" y="117"/>
                  </a:cubicBezTo>
                  <a:cubicBezTo>
                    <a:pt x="195" y="114"/>
                    <a:pt x="192" y="112"/>
                    <a:pt x="190" y="110"/>
                  </a:cubicBezTo>
                  <a:cubicBezTo>
                    <a:pt x="189" y="110"/>
                    <a:pt x="189" y="109"/>
                    <a:pt x="189" y="109"/>
                  </a:cubicBezTo>
                  <a:cubicBezTo>
                    <a:pt x="189" y="109"/>
                    <a:pt x="188" y="109"/>
                    <a:pt x="188" y="109"/>
                  </a:cubicBezTo>
                  <a:cubicBezTo>
                    <a:pt x="188" y="109"/>
                    <a:pt x="188" y="108"/>
                    <a:pt x="188" y="109"/>
                  </a:cubicBezTo>
                  <a:close/>
                  <a:moveTo>
                    <a:pt x="189" y="127"/>
                  </a:moveTo>
                  <a:cubicBezTo>
                    <a:pt x="189" y="127"/>
                    <a:pt x="189" y="122"/>
                    <a:pt x="188" y="118"/>
                  </a:cubicBezTo>
                  <a:cubicBezTo>
                    <a:pt x="190" y="119"/>
                    <a:pt x="192" y="121"/>
                    <a:pt x="193" y="122"/>
                  </a:cubicBezTo>
                  <a:cubicBezTo>
                    <a:pt x="201" y="128"/>
                    <a:pt x="208" y="136"/>
                    <a:pt x="215" y="143"/>
                  </a:cubicBezTo>
                  <a:cubicBezTo>
                    <a:pt x="237" y="165"/>
                    <a:pt x="237" y="165"/>
                    <a:pt x="237" y="165"/>
                  </a:cubicBezTo>
                  <a:cubicBezTo>
                    <a:pt x="241" y="169"/>
                    <a:pt x="241" y="169"/>
                    <a:pt x="241" y="169"/>
                  </a:cubicBezTo>
                  <a:cubicBezTo>
                    <a:pt x="241" y="169"/>
                    <a:pt x="242" y="169"/>
                    <a:pt x="243" y="170"/>
                  </a:cubicBezTo>
                  <a:cubicBezTo>
                    <a:pt x="242" y="172"/>
                    <a:pt x="242" y="174"/>
                    <a:pt x="241" y="175"/>
                  </a:cubicBezTo>
                  <a:cubicBezTo>
                    <a:pt x="227" y="164"/>
                    <a:pt x="215" y="150"/>
                    <a:pt x="201" y="137"/>
                  </a:cubicBezTo>
                  <a:cubicBezTo>
                    <a:pt x="198" y="135"/>
                    <a:pt x="195" y="132"/>
                    <a:pt x="192" y="130"/>
                  </a:cubicBezTo>
                  <a:cubicBezTo>
                    <a:pt x="192" y="130"/>
                    <a:pt x="191" y="130"/>
                    <a:pt x="191" y="130"/>
                  </a:cubicBezTo>
                  <a:cubicBezTo>
                    <a:pt x="190" y="130"/>
                    <a:pt x="190" y="130"/>
                    <a:pt x="189" y="130"/>
                  </a:cubicBezTo>
                  <a:lnTo>
                    <a:pt x="189" y="127"/>
                  </a:lnTo>
                  <a:close/>
                  <a:moveTo>
                    <a:pt x="189" y="136"/>
                  </a:moveTo>
                  <a:cubicBezTo>
                    <a:pt x="191" y="138"/>
                    <a:pt x="194" y="140"/>
                    <a:pt x="196" y="142"/>
                  </a:cubicBezTo>
                  <a:cubicBezTo>
                    <a:pt x="203" y="149"/>
                    <a:pt x="210" y="155"/>
                    <a:pt x="217" y="162"/>
                  </a:cubicBezTo>
                  <a:cubicBezTo>
                    <a:pt x="224" y="169"/>
                    <a:pt x="231" y="176"/>
                    <a:pt x="239" y="182"/>
                  </a:cubicBezTo>
                  <a:cubicBezTo>
                    <a:pt x="238" y="182"/>
                    <a:pt x="238" y="183"/>
                    <a:pt x="238" y="183"/>
                  </a:cubicBezTo>
                  <a:cubicBezTo>
                    <a:pt x="235" y="191"/>
                    <a:pt x="235" y="191"/>
                    <a:pt x="235" y="191"/>
                  </a:cubicBezTo>
                  <a:cubicBezTo>
                    <a:pt x="230" y="186"/>
                    <a:pt x="225" y="181"/>
                    <a:pt x="220" y="176"/>
                  </a:cubicBezTo>
                  <a:cubicBezTo>
                    <a:pt x="216" y="172"/>
                    <a:pt x="213" y="169"/>
                    <a:pt x="210" y="165"/>
                  </a:cubicBezTo>
                  <a:cubicBezTo>
                    <a:pt x="206" y="162"/>
                    <a:pt x="203" y="158"/>
                    <a:pt x="199" y="155"/>
                  </a:cubicBezTo>
                  <a:cubicBezTo>
                    <a:pt x="196" y="152"/>
                    <a:pt x="193" y="150"/>
                    <a:pt x="190" y="148"/>
                  </a:cubicBezTo>
                  <a:cubicBezTo>
                    <a:pt x="190" y="147"/>
                    <a:pt x="190" y="147"/>
                    <a:pt x="190" y="147"/>
                  </a:cubicBezTo>
                  <a:cubicBezTo>
                    <a:pt x="189" y="147"/>
                    <a:pt x="189" y="147"/>
                    <a:pt x="189" y="148"/>
                  </a:cubicBezTo>
                  <a:lnTo>
                    <a:pt x="189" y="136"/>
                  </a:lnTo>
                  <a:close/>
                  <a:moveTo>
                    <a:pt x="189" y="155"/>
                  </a:moveTo>
                  <a:cubicBezTo>
                    <a:pt x="191" y="157"/>
                    <a:pt x="193" y="158"/>
                    <a:pt x="195" y="160"/>
                  </a:cubicBezTo>
                  <a:cubicBezTo>
                    <a:pt x="198" y="163"/>
                    <a:pt x="201" y="166"/>
                    <a:pt x="205" y="170"/>
                  </a:cubicBezTo>
                  <a:cubicBezTo>
                    <a:pt x="208" y="174"/>
                    <a:pt x="212" y="177"/>
                    <a:pt x="215" y="180"/>
                  </a:cubicBezTo>
                  <a:cubicBezTo>
                    <a:pt x="221" y="186"/>
                    <a:pt x="227" y="192"/>
                    <a:pt x="233" y="197"/>
                  </a:cubicBezTo>
                  <a:cubicBezTo>
                    <a:pt x="233" y="197"/>
                    <a:pt x="233" y="197"/>
                    <a:pt x="233" y="197"/>
                  </a:cubicBezTo>
                  <a:cubicBezTo>
                    <a:pt x="232" y="198"/>
                    <a:pt x="232" y="198"/>
                    <a:pt x="232" y="198"/>
                  </a:cubicBezTo>
                  <a:cubicBezTo>
                    <a:pt x="229" y="203"/>
                    <a:pt x="229" y="203"/>
                    <a:pt x="229" y="203"/>
                  </a:cubicBezTo>
                  <a:cubicBezTo>
                    <a:pt x="229" y="204"/>
                    <a:pt x="229" y="204"/>
                    <a:pt x="229" y="204"/>
                  </a:cubicBezTo>
                  <a:cubicBezTo>
                    <a:pt x="219" y="194"/>
                    <a:pt x="210" y="183"/>
                    <a:pt x="199" y="172"/>
                  </a:cubicBezTo>
                  <a:cubicBezTo>
                    <a:pt x="197" y="170"/>
                    <a:pt x="194" y="167"/>
                    <a:pt x="191" y="165"/>
                  </a:cubicBezTo>
                  <a:cubicBezTo>
                    <a:pt x="191" y="165"/>
                    <a:pt x="190" y="164"/>
                    <a:pt x="190" y="164"/>
                  </a:cubicBezTo>
                  <a:cubicBezTo>
                    <a:pt x="190" y="164"/>
                    <a:pt x="190" y="164"/>
                    <a:pt x="189" y="165"/>
                  </a:cubicBezTo>
                  <a:lnTo>
                    <a:pt x="189" y="155"/>
                  </a:lnTo>
                  <a:close/>
                  <a:moveTo>
                    <a:pt x="189" y="172"/>
                  </a:moveTo>
                  <a:cubicBezTo>
                    <a:pt x="191" y="174"/>
                    <a:pt x="193" y="175"/>
                    <a:pt x="195" y="177"/>
                  </a:cubicBezTo>
                  <a:cubicBezTo>
                    <a:pt x="205" y="187"/>
                    <a:pt x="214" y="199"/>
                    <a:pt x="225" y="210"/>
                  </a:cubicBezTo>
                  <a:cubicBezTo>
                    <a:pt x="224" y="211"/>
                    <a:pt x="223" y="212"/>
                    <a:pt x="222" y="213"/>
                  </a:cubicBezTo>
                  <a:cubicBezTo>
                    <a:pt x="198" y="188"/>
                    <a:pt x="198" y="188"/>
                    <a:pt x="198" y="188"/>
                  </a:cubicBezTo>
                  <a:cubicBezTo>
                    <a:pt x="196" y="186"/>
                    <a:pt x="196" y="186"/>
                    <a:pt x="196" y="186"/>
                  </a:cubicBezTo>
                  <a:cubicBezTo>
                    <a:pt x="196" y="186"/>
                    <a:pt x="196" y="186"/>
                    <a:pt x="196" y="186"/>
                  </a:cubicBezTo>
                  <a:cubicBezTo>
                    <a:pt x="195" y="185"/>
                    <a:pt x="194" y="184"/>
                    <a:pt x="193" y="183"/>
                  </a:cubicBezTo>
                  <a:cubicBezTo>
                    <a:pt x="192" y="182"/>
                    <a:pt x="191" y="181"/>
                    <a:pt x="190" y="181"/>
                  </a:cubicBezTo>
                  <a:cubicBezTo>
                    <a:pt x="190" y="180"/>
                    <a:pt x="190" y="180"/>
                    <a:pt x="190" y="180"/>
                  </a:cubicBezTo>
                  <a:cubicBezTo>
                    <a:pt x="190" y="180"/>
                    <a:pt x="190" y="180"/>
                    <a:pt x="189" y="180"/>
                  </a:cubicBezTo>
                  <a:cubicBezTo>
                    <a:pt x="189" y="181"/>
                    <a:pt x="189" y="181"/>
                    <a:pt x="189" y="181"/>
                  </a:cubicBezTo>
                  <a:lnTo>
                    <a:pt x="189" y="172"/>
                  </a:lnTo>
                  <a:close/>
                  <a:moveTo>
                    <a:pt x="189" y="189"/>
                  </a:moveTo>
                  <a:cubicBezTo>
                    <a:pt x="190" y="190"/>
                    <a:pt x="191" y="190"/>
                    <a:pt x="191" y="191"/>
                  </a:cubicBezTo>
                  <a:cubicBezTo>
                    <a:pt x="191" y="191"/>
                    <a:pt x="191" y="191"/>
                    <a:pt x="191" y="191"/>
                  </a:cubicBezTo>
                  <a:cubicBezTo>
                    <a:pt x="193" y="193"/>
                    <a:pt x="193" y="193"/>
                    <a:pt x="193" y="193"/>
                  </a:cubicBezTo>
                  <a:cubicBezTo>
                    <a:pt x="218" y="218"/>
                    <a:pt x="218" y="218"/>
                    <a:pt x="218" y="218"/>
                  </a:cubicBezTo>
                  <a:cubicBezTo>
                    <a:pt x="217" y="218"/>
                    <a:pt x="216" y="219"/>
                    <a:pt x="216" y="220"/>
                  </a:cubicBezTo>
                  <a:cubicBezTo>
                    <a:pt x="214" y="221"/>
                    <a:pt x="213" y="222"/>
                    <a:pt x="211" y="223"/>
                  </a:cubicBezTo>
                  <a:cubicBezTo>
                    <a:pt x="209" y="220"/>
                    <a:pt x="209" y="220"/>
                    <a:pt x="209" y="220"/>
                  </a:cubicBezTo>
                  <a:cubicBezTo>
                    <a:pt x="207" y="218"/>
                    <a:pt x="207" y="218"/>
                    <a:pt x="207" y="218"/>
                  </a:cubicBezTo>
                  <a:cubicBezTo>
                    <a:pt x="206" y="217"/>
                    <a:pt x="205" y="216"/>
                    <a:pt x="204" y="215"/>
                  </a:cubicBezTo>
                  <a:cubicBezTo>
                    <a:pt x="198" y="210"/>
                    <a:pt x="198" y="210"/>
                    <a:pt x="198" y="210"/>
                  </a:cubicBezTo>
                  <a:cubicBezTo>
                    <a:pt x="196" y="207"/>
                    <a:pt x="193" y="205"/>
                    <a:pt x="191" y="202"/>
                  </a:cubicBezTo>
                  <a:cubicBezTo>
                    <a:pt x="191" y="202"/>
                    <a:pt x="191" y="202"/>
                    <a:pt x="191" y="202"/>
                  </a:cubicBezTo>
                  <a:cubicBezTo>
                    <a:pt x="190" y="202"/>
                    <a:pt x="190" y="202"/>
                    <a:pt x="189" y="202"/>
                  </a:cubicBezTo>
                  <a:lnTo>
                    <a:pt x="189" y="189"/>
                  </a:lnTo>
                  <a:close/>
                  <a:moveTo>
                    <a:pt x="189" y="211"/>
                  </a:moveTo>
                  <a:cubicBezTo>
                    <a:pt x="191" y="212"/>
                    <a:pt x="192" y="214"/>
                    <a:pt x="194" y="215"/>
                  </a:cubicBezTo>
                  <a:cubicBezTo>
                    <a:pt x="199" y="220"/>
                    <a:pt x="199" y="220"/>
                    <a:pt x="199" y="220"/>
                  </a:cubicBezTo>
                  <a:cubicBezTo>
                    <a:pt x="200" y="221"/>
                    <a:pt x="201" y="222"/>
                    <a:pt x="202" y="222"/>
                  </a:cubicBezTo>
                  <a:cubicBezTo>
                    <a:pt x="204" y="225"/>
                    <a:pt x="204" y="225"/>
                    <a:pt x="204" y="225"/>
                  </a:cubicBezTo>
                  <a:cubicBezTo>
                    <a:pt x="205" y="225"/>
                    <a:pt x="205" y="225"/>
                    <a:pt x="205" y="225"/>
                  </a:cubicBezTo>
                  <a:cubicBezTo>
                    <a:pt x="202" y="226"/>
                    <a:pt x="200" y="226"/>
                    <a:pt x="197" y="226"/>
                  </a:cubicBezTo>
                  <a:cubicBezTo>
                    <a:pt x="197" y="227"/>
                    <a:pt x="197" y="226"/>
                    <a:pt x="197" y="226"/>
                  </a:cubicBezTo>
                  <a:cubicBezTo>
                    <a:pt x="196" y="226"/>
                    <a:pt x="196" y="226"/>
                    <a:pt x="196" y="226"/>
                  </a:cubicBezTo>
                  <a:cubicBezTo>
                    <a:pt x="196" y="226"/>
                    <a:pt x="196" y="226"/>
                    <a:pt x="195" y="225"/>
                  </a:cubicBezTo>
                  <a:cubicBezTo>
                    <a:pt x="195" y="224"/>
                    <a:pt x="195" y="224"/>
                    <a:pt x="195" y="224"/>
                  </a:cubicBezTo>
                  <a:cubicBezTo>
                    <a:pt x="194" y="223"/>
                    <a:pt x="193" y="223"/>
                    <a:pt x="193" y="222"/>
                  </a:cubicBezTo>
                  <a:cubicBezTo>
                    <a:pt x="192" y="222"/>
                    <a:pt x="192" y="222"/>
                    <a:pt x="192" y="222"/>
                  </a:cubicBezTo>
                  <a:cubicBezTo>
                    <a:pt x="192" y="221"/>
                    <a:pt x="191" y="221"/>
                    <a:pt x="191" y="221"/>
                  </a:cubicBezTo>
                  <a:cubicBezTo>
                    <a:pt x="191" y="221"/>
                    <a:pt x="191" y="221"/>
                    <a:pt x="190" y="221"/>
                  </a:cubicBezTo>
                  <a:cubicBezTo>
                    <a:pt x="190" y="221"/>
                    <a:pt x="190" y="221"/>
                    <a:pt x="190" y="221"/>
                  </a:cubicBezTo>
                  <a:cubicBezTo>
                    <a:pt x="190" y="221"/>
                    <a:pt x="190" y="221"/>
                    <a:pt x="190" y="221"/>
                  </a:cubicBezTo>
                  <a:lnTo>
                    <a:pt x="189" y="211"/>
                  </a:lnTo>
                  <a:close/>
                  <a:moveTo>
                    <a:pt x="190" y="233"/>
                  </a:moveTo>
                  <a:cubicBezTo>
                    <a:pt x="190" y="233"/>
                    <a:pt x="191" y="233"/>
                    <a:pt x="192" y="233"/>
                  </a:cubicBezTo>
                  <a:cubicBezTo>
                    <a:pt x="192" y="233"/>
                    <a:pt x="193" y="233"/>
                    <a:pt x="194" y="233"/>
                  </a:cubicBezTo>
                  <a:cubicBezTo>
                    <a:pt x="195" y="235"/>
                    <a:pt x="195" y="235"/>
                    <a:pt x="195" y="235"/>
                  </a:cubicBezTo>
                  <a:cubicBezTo>
                    <a:pt x="202" y="242"/>
                    <a:pt x="208" y="250"/>
                    <a:pt x="215" y="257"/>
                  </a:cubicBezTo>
                  <a:cubicBezTo>
                    <a:pt x="218" y="261"/>
                    <a:pt x="222" y="265"/>
                    <a:pt x="226" y="269"/>
                  </a:cubicBezTo>
                  <a:cubicBezTo>
                    <a:pt x="237" y="279"/>
                    <a:pt x="237" y="279"/>
                    <a:pt x="237" y="279"/>
                  </a:cubicBezTo>
                  <a:cubicBezTo>
                    <a:pt x="241" y="283"/>
                    <a:pt x="241" y="283"/>
                    <a:pt x="241" y="283"/>
                  </a:cubicBezTo>
                  <a:cubicBezTo>
                    <a:pt x="241" y="283"/>
                    <a:pt x="244" y="286"/>
                    <a:pt x="248" y="289"/>
                  </a:cubicBezTo>
                  <a:cubicBezTo>
                    <a:pt x="251" y="292"/>
                    <a:pt x="254" y="295"/>
                    <a:pt x="254" y="294"/>
                  </a:cubicBezTo>
                  <a:cubicBezTo>
                    <a:pt x="256" y="296"/>
                    <a:pt x="258" y="297"/>
                    <a:pt x="259" y="298"/>
                  </a:cubicBezTo>
                  <a:cubicBezTo>
                    <a:pt x="259" y="316"/>
                    <a:pt x="259" y="316"/>
                    <a:pt x="259" y="316"/>
                  </a:cubicBezTo>
                  <a:cubicBezTo>
                    <a:pt x="259" y="316"/>
                    <a:pt x="259" y="315"/>
                    <a:pt x="259" y="315"/>
                  </a:cubicBezTo>
                  <a:cubicBezTo>
                    <a:pt x="257" y="313"/>
                    <a:pt x="254" y="309"/>
                    <a:pt x="252" y="306"/>
                  </a:cubicBezTo>
                  <a:cubicBezTo>
                    <a:pt x="250" y="303"/>
                    <a:pt x="249" y="301"/>
                    <a:pt x="249" y="301"/>
                  </a:cubicBezTo>
                  <a:cubicBezTo>
                    <a:pt x="245" y="297"/>
                    <a:pt x="245" y="297"/>
                    <a:pt x="245" y="297"/>
                  </a:cubicBezTo>
                  <a:cubicBezTo>
                    <a:pt x="230" y="278"/>
                    <a:pt x="211" y="265"/>
                    <a:pt x="197" y="247"/>
                  </a:cubicBezTo>
                  <a:cubicBezTo>
                    <a:pt x="195" y="244"/>
                    <a:pt x="192" y="242"/>
                    <a:pt x="190" y="239"/>
                  </a:cubicBezTo>
                  <a:lnTo>
                    <a:pt x="190" y="233"/>
                  </a:lnTo>
                  <a:close/>
                  <a:moveTo>
                    <a:pt x="190" y="249"/>
                  </a:moveTo>
                  <a:cubicBezTo>
                    <a:pt x="191" y="249"/>
                    <a:pt x="191" y="250"/>
                    <a:pt x="192" y="251"/>
                  </a:cubicBezTo>
                  <a:cubicBezTo>
                    <a:pt x="196" y="256"/>
                    <a:pt x="200" y="261"/>
                    <a:pt x="205" y="266"/>
                  </a:cubicBezTo>
                  <a:cubicBezTo>
                    <a:pt x="209" y="271"/>
                    <a:pt x="214" y="275"/>
                    <a:pt x="219" y="279"/>
                  </a:cubicBezTo>
                  <a:cubicBezTo>
                    <a:pt x="226" y="286"/>
                    <a:pt x="226" y="286"/>
                    <a:pt x="226" y="286"/>
                  </a:cubicBezTo>
                  <a:cubicBezTo>
                    <a:pt x="229" y="289"/>
                    <a:pt x="229" y="289"/>
                    <a:pt x="229" y="289"/>
                  </a:cubicBezTo>
                  <a:cubicBezTo>
                    <a:pt x="230" y="290"/>
                    <a:pt x="231" y="292"/>
                    <a:pt x="232" y="293"/>
                  </a:cubicBezTo>
                  <a:cubicBezTo>
                    <a:pt x="234" y="295"/>
                    <a:pt x="236" y="297"/>
                    <a:pt x="238" y="300"/>
                  </a:cubicBezTo>
                  <a:cubicBezTo>
                    <a:pt x="243" y="305"/>
                    <a:pt x="243" y="305"/>
                    <a:pt x="243" y="305"/>
                  </a:cubicBezTo>
                  <a:cubicBezTo>
                    <a:pt x="243" y="305"/>
                    <a:pt x="246" y="309"/>
                    <a:pt x="250" y="312"/>
                  </a:cubicBezTo>
                  <a:cubicBezTo>
                    <a:pt x="253" y="315"/>
                    <a:pt x="256" y="318"/>
                    <a:pt x="256" y="318"/>
                  </a:cubicBezTo>
                  <a:cubicBezTo>
                    <a:pt x="257" y="319"/>
                    <a:pt x="258" y="319"/>
                    <a:pt x="259" y="320"/>
                  </a:cubicBezTo>
                  <a:cubicBezTo>
                    <a:pt x="259" y="331"/>
                    <a:pt x="259" y="331"/>
                    <a:pt x="259" y="331"/>
                  </a:cubicBezTo>
                  <a:cubicBezTo>
                    <a:pt x="255" y="325"/>
                    <a:pt x="248" y="318"/>
                    <a:pt x="248" y="318"/>
                  </a:cubicBezTo>
                  <a:cubicBezTo>
                    <a:pt x="244" y="314"/>
                    <a:pt x="244" y="314"/>
                    <a:pt x="244" y="314"/>
                  </a:cubicBezTo>
                  <a:cubicBezTo>
                    <a:pt x="236" y="306"/>
                    <a:pt x="229" y="298"/>
                    <a:pt x="222" y="290"/>
                  </a:cubicBezTo>
                  <a:cubicBezTo>
                    <a:pt x="210" y="279"/>
                    <a:pt x="210" y="279"/>
                    <a:pt x="210" y="279"/>
                  </a:cubicBezTo>
                  <a:cubicBezTo>
                    <a:pt x="208" y="276"/>
                    <a:pt x="208" y="276"/>
                    <a:pt x="208" y="276"/>
                  </a:cubicBezTo>
                  <a:cubicBezTo>
                    <a:pt x="205" y="273"/>
                    <a:pt x="205" y="273"/>
                    <a:pt x="205" y="273"/>
                  </a:cubicBezTo>
                  <a:cubicBezTo>
                    <a:pt x="199" y="267"/>
                    <a:pt x="199" y="267"/>
                    <a:pt x="199" y="267"/>
                  </a:cubicBezTo>
                  <a:cubicBezTo>
                    <a:pt x="196" y="264"/>
                    <a:pt x="194" y="262"/>
                    <a:pt x="192" y="259"/>
                  </a:cubicBezTo>
                  <a:cubicBezTo>
                    <a:pt x="192" y="259"/>
                    <a:pt x="191" y="259"/>
                    <a:pt x="191" y="259"/>
                  </a:cubicBezTo>
                  <a:cubicBezTo>
                    <a:pt x="191" y="259"/>
                    <a:pt x="190" y="259"/>
                    <a:pt x="190" y="259"/>
                  </a:cubicBezTo>
                  <a:lnTo>
                    <a:pt x="190" y="249"/>
                  </a:lnTo>
                  <a:close/>
                  <a:moveTo>
                    <a:pt x="190" y="357"/>
                  </a:moveTo>
                  <a:cubicBezTo>
                    <a:pt x="190" y="354"/>
                    <a:pt x="190" y="354"/>
                    <a:pt x="190" y="354"/>
                  </a:cubicBezTo>
                  <a:cubicBezTo>
                    <a:pt x="191" y="356"/>
                    <a:pt x="193" y="357"/>
                    <a:pt x="193" y="357"/>
                  </a:cubicBezTo>
                  <a:lnTo>
                    <a:pt x="190" y="357"/>
                  </a:lnTo>
                  <a:close/>
                  <a:moveTo>
                    <a:pt x="202" y="357"/>
                  </a:moveTo>
                  <a:cubicBezTo>
                    <a:pt x="201" y="356"/>
                    <a:pt x="200" y="354"/>
                    <a:pt x="200" y="354"/>
                  </a:cubicBezTo>
                  <a:cubicBezTo>
                    <a:pt x="200" y="354"/>
                    <a:pt x="197" y="352"/>
                    <a:pt x="195" y="350"/>
                  </a:cubicBezTo>
                  <a:cubicBezTo>
                    <a:pt x="194" y="348"/>
                    <a:pt x="193" y="347"/>
                    <a:pt x="192" y="346"/>
                  </a:cubicBezTo>
                  <a:cubicBezTo>
                    <a:pt x="191" y="345"/>
                    <a:pt x="191" y="345"/>
                    <a:pt x="191" y="345"/>
                  </a:cubicBezTo>
                  <a:cubicBezTo>
                    <a:pt x="191" y="345"/>
                    <a:pt x="191" y="345"/>
                    <a:pt x="191" y="345"/>
                  </a:cubicBezTo>
                  <a:cubicBezTo>
                    <a:pt x="191" y="345"/>
                    <a:pt x="191" y="345"/>
                    <a:pt x="190" y="345"/>
                  </a:cubicBezTo>
                  <a:cubicBezTo>
                    <a:pt x="190" y="340"/>
                    <a:pt x="190" y="340"/>
                    <a:pt x="190" y="340"/>
                  </a:cubicBezTo>
                  <a:cubicBezTo>
                    <a:pt x="191" y="341"/>
                    <a:pt x="193" y="343"/>
                    <a:pt x="194" y="344"/>
                  </a:cubicBezTo>
                  <a:cubicBezTo>
                    <a:pt x="197" y="347"/>
                    <a:pt x="199" y="349"/>
                    <a:pt x="201" y="351"/>
                  </a:cubicBezTo>
                  <a:cubicBezTo>
                    <a:pt x="203" y="353"/>
                    <a:pt x="204" y="354"/>
                    <a:pt x="204" y="354"/>
                  </a:cubicBezTo>
                  <a:cubicBezTo>
                    <a:pt x="204" y="354"/>
                    <a:pt x="208" y="356"/>
                    <a:pt x="210" y="357"/>
                  </a:cubicBezTo>
                  <a:lnTo>
                    <a:pt x="202" y="357"/>
                  </a:lnTo>
                  <a:close/>
                  <a:moveTo>
                    <a:pt x="215" y="357"/>
                  </a:moveTo>
                  <a:cubicBezTo>
                    <a:pt x="214" y="357"/>
                    <a:pt x="214" y="356"/>
                    <a:pt x="214" y="356"/>
                  </a:cubicBezTo>
                  <a:cubicBezTo>
                    <a:pt x="212" y="353"/>
                    <a:pt x="209" y="349"/>
                    <a:pt x="209" y="349"/>
                  </a:cubicBezTo>
                  <a:cubicBezTo>
                    <a:pt x="209" y="349"/>
                    <a:pt x="208" y="348"/>
                    <a:pt x="206" y="346"/>
                  </a:cubicBezTo>
                  <a:cubicBezTo>
                    <a:pt x="204" y="345"/>
                    <a:pt x="201" y="342"/>
                    <a:pt x="199" y="340"/>
                  </a:cubicBezTo>
                  <a:cubicBezTo>
                    <a:pt x="197" y="337"/>
                    <a:pt x="195" y="335"/>
                    <a:pt x="193" y="333"/>
                  </a:cubicBezTo>
                  <a:cubicBezTo>
                    <a:pt x="192" y="331"/>
                    <a:pt x="191" y="329"/>
                    <a:pt x="191" y="329"/>
                  </a:cubicBezTo>
                  <a:cubicBezTo>
                    <a:pt x="191" y="329"/>
                    <a:pt x="191" y="329"/>
                    <a:pt x="191" y="329"/>
                  </a:cubicBezTo>
                  <a:cubicBezTo>
                    <a:pt x="191" y="329"/>
                    <a:pt x="190" y="329"/>
                    <a:pt x="190" y="329"/>
                  </a:cubicBezTo>
                  <a:cubicBezTo>
                    <a:pt x="190" y="322"/>
                    <a:pt x="190" y="322"/>
                    <a:pt x="190" y="322"/>
                  </a:cubicBezTo>
                  <a:cubicBezTo>
                    <a:pt x="192" y="324"/>
                    <a:pt x="193" y="326"/>
                    <a:pt x="195" y="328"/>
                  </a:cubicBezTo>
                  <a:cubicBezTo>
                    <a:pt x="198" y="331"/>
                    <a:pt x="201" y="334"/>
                    <a:pt x="204" y="337"/>
                  </a:cubicBezTo>
                  <a:cubicBezTo>
                    <a:pt x="207" y="341"/>
                    <a:pt x="207" y="341"/>
                    <a:pt x="207" y="341"/>
                  </a:cubicBezTo>
                  <a:cubicBezTo>
                    <a:pt x="207" y="341"/>
                    <a:pt x="211" y="344"/>
                    <a:pt x="214" y="347"/>
                  </a:cubicBezTo>
                  <a:cubicBezTo>
                    <a:pt x="218" y="350"/>
                    <a:pt x="222" y="353"/>
                    <a:pt x="221" y="352"/>
                  </a:cubicBezTo>
                  <a:cubicBezTo>
                    <a:pt x="227" y="357"/>
                    <a:pt x="232" y="359"/>
                    <a:pt x="224" y="350"/>
                  </a:cubicBezTo>
                  <a:cubicBezTo>
                    <a:pt x="219" y="344"/>
                    <a:pt x="213" y="337"/>
                    <a:pt x="213" y="337"/>
                  </a:cubicBezTo>
                  <a:cubicBezTo>
                    <a:pt x="208" y="332"/>
                    <a:pt x="208" y="332"/>
                    <a:pt x="208" y="332"/>
                  </a:cubicBezTo>
                  <a:cubicBezTo>
                    <a:pt x="206" y="329"/>
                    <a:pt x="203" y="326"/>
                    <a:pt x="200" y="323"/>
                  </a:cubicBezTo>
                  <a:cubicBezTo>
                    <a:pt x="198" y="320"/>
                    <a:pt x="195" y="318"/>
                    <a:pt x="193" y="315"/>
                  </a:cubicBezTo>
                  <a:cubicBezTo>
                    <a:pt x="193" y="315"/>
                    <a:pt x="192" y="315"/>
                    <a:pt x="192" y="315"/>
                  </a:cubicBezTo>
                  <a:cubicBezTo>
                    <a:pt x="191" y="314"/>
                    <a:pt x="191" y="314"/>
                    <a:pt x="190" y="315"/>
                  </a:cubicBezTo>
                  <a:cubicBezTo>
                    <a:pt x="190" y="305"/>
                    <a:pt x="190" y="305"/>
                    <a:pt x="190" y="305"/>
                  </a:cubicBezTo>
                  <a:cubicBezTo>
                    <a:pt x="194" y="309"/>
                    <a:pt x="194" y="309"/>
                    <a:pt x="194" y="309"/>
                  </a:cubicBezTo>
                  <a:cubicBezTo>
                    <a:pt x="199" y="314"/>
                    <a:pt x="204" y="320"/>
                    <a:pt x="209" y="325"/>
                  </a:cubicBezTo>
                  <a:cubicBezTo>
                    <a:pt x="212" y="328"/>
                    <a:pt x="214" y="331"/>
                    <a:pt x="217" y="333"/>
                  </a:cubicBezTo>
                  <a:cubicBezTo>
                    <a:pt x="219" y="336"/>
                    <a:pt x="222" y="339"/>
                    <a:pt x="224" y="341"/>
                  </a:cubicBezTo>
                  <a:cubicBezTo>
                    <a:pt x="228" y="345"/>
                    <a:pt x="228" y="345"/>
                    <a:pt x="228" y="345"/>
                  </a:cubicBezTo>
                  <a:cubicBezTo>
                    <a:pt x="228" y="345"/>
                    <a:pt x="231" y="349"/>
                    <a:pt x="235" y="352"/>
                  </a:cubicBezTo>
                  <a:cubicBezTo>
                    <a:pt x="237" y="354"/>
                    <a:pt x="240" y="357"/>
                    <a:pt x="241" y="357"/>
                  </a:cubicBezTo>
                  <a:lnTo>
                    <a:pt x="215" y="357"/>
                  </a:lnTo>
                  <a:close/>
                  <a:moveTo>
                    <a:pt x="246" y="357"/>
                  </a:moveTo>
                  <a:cubicBezTo>
                    <a:pt x="246" y="357"/>
                    <a:pt x="245" y="356"/>
                    <a:pt x="244" y="355"/>
                  </a:cubicBezTo>
                  <a:cubicBezTo>
                    <a:pt x="239" y="349"/>
                    <a:pt x="233" y="341"/>
                    <a:pt x="233" y="341"/>
                  </a:cubicBezTo>
                  <a:cubicBezTo>
                    <a:pt x="229" y="337"/>
                    <a:pt x="229" y="337"/>
                    <a:pt x="229" y="337"/>
                  </a:cubicBezTo>
                  <a:cubicBezTo>
                    <a:pt x="227" y="334"/>
                    <a:pt x="224" y="331"/>
                    <a:pt x="222" y="329"/>
                  </a:cubicBezTo>
                  <a:cubicBezTo>
                    <a:pt x="219" y="326"/>
                    <a:pt x="216" y="323"/>
                    <a:pt x="214" y="321"/>
                  </a:cubicBezTo>
                  <a:cubicBezTo>
                    <a:pt x="209" y="315"/>
                    <a:pt x="204" y="310"/>
                    <a:pt x="199" y="304"/>
                  </a:cubicBezTo>
                  <a:cubicBezTo>
                    <a:pt x="191" y="296"/>
                    <a:pt x="191" y="296"/>
                    <a:pt x="191" y="296"/>
                  </a:cubicBezTo>
                  <a:cubicBezTo>
                    <a:pt x="191" y="296"/>
                    <a:pt x="191" y="296"/>
                    <a:pt x="191" y="296"/>
                  </a:cubicBezTo>
                  <a:cubicBezTo>
                    <a:pt x="190" y="296"/>
                    <a:pt x="190" y="296"/>
                    <a:pt x="190" y="296"/>
                  </a:cubicBezTo>
                  <a:cubicBezTo>
                    <a:pt x="190" y="286"/>
                    <a:pt x="190" y="286"/>
                    <a:pt x="190" y="286"/>
                  </a:cubicBezTo>
                  <a:cubicBezTo>
                    <a:pt x="195" y="292"/>
                    <a:pt x="195" y="292"/>
                    <a:pt x="195" y="292"/>
                  </a:cubicBezTo>
                  <a:cubicBezTo>
                    <a:pt x="209" y="306"/>
                    <a:pt x="223" y="320"/>
                    <a:pt x="237" y="335"/>
                  </a:cubicBezTo>
                  <a:cubicBezTo>
                    <a:pt x="240" y="339"/>
                    <a:pt x="240" y="339"/>
                    <a:pt x="240" y="339"/>
                  </a:cubicBezTo>
                  <a:cubicBezTo>
                    <a:pt x="240" y="339"/>
                    <a:pt x="244" y="342"/>
                    <a:pt x="247" y="345"/>
                  </a:cubicBezTo>
                  <a:cubicBezTo>
                    <a:pt x="250" y="348"/>
                    <a:pt x="253" y="352"/>
                    <a:pt x="253" y="351"/>
                  </a:cubicBezTo>
                  <a:cubicBezTo>
                    <a:pt x="258" y="357"/>
                    <a:pt x="262" y="360"/>
                    <a:pt x="256" y="349"/>
                  </a:cubicBezTo>
                  <a:cubicBezTo>
                    <a:pt x="252" y="343"/>
                    <a:pt x="246" y="335"/>
                    <a:pt x="246" y="335"/>
                  </a:cubicBezTo>
                  <a:cubicBezTo>
                    <a:pt x="242" y="330"/>
                    <a:pt x="242" y="330"/>
                    <a:pt x="242" y="330"/>
                  </a:cubicBezTo>
                  <a:cubicBezTo>
                    <a:pt x="228" y="315"/>
                    <a:pt x="214" y="301"/>
                    <a:pt x="200" y="287"/>
                  </a:cubicBezTo>
                  <a:cubicBezTo>
                    <a:pt x="192" y="279"/>
                    <a:pt x="192" y="279"/>
                    <a:pt x="192" y="279"/>
                  </a:cubicBezTo>
                  <a:cubicBezTo>
                    <a:pt x="192" y="279"/>
                    <a:pt x="192" y="279"/>
                    <a:pt x="192" y="279"/>
                  </a:cubicBezTo>
                  <a:cubicBezTo>
                    <a:pt x="191" y="279"/>
                    <a:pt x="190" y="279"/>
                    <a:pt x="190" y="279"/>
                  </a:cubicBezTo>
                  <a:cubicBezTo>
                    <a:pt x="190" y="267"/>
                    <a:pt x="190" y="267"/>
                    <a:pt x="190" y="267"/>
                  </a:cubicBezTo>
                  <a:cubicBezTo>
                    <a:pt x="191" y="269"/>
                    <a:pt x="193" y="270"/>
                    <a:pt x="194" y="272"/>
                  </a:cubicBezTo>
                  <a:cubicBezTo>
                    <a:pt x="200" y="278"/>
                    <a:pt x="200" y="278"/>
                    <a:pt x="200" y="278"/>
                  </a:cubicBezTo>
                  <a:cubicBezTo>
                    <a:pt x="203" y="280"/>
                    <a:pt x="203" y="280"/>
                    <a:pt x="203" y="280"/>
                  </a:cubicBezTo>
                  <a:cubicBezTo>
                    <a:pt x="206" y="283"/>
                    <a:pt x="206" y="283"/>
                    <a:pt x="206" y="283"/>
                  </a:cubicBezTo>
                  <a:cubicBezTo>
                    <a:pt x="217" y="295"/>
                    <a:pt x="217" y="295"/>
                    <a:pt x="217" y="295"/>
                  </a:cubicBezTo>
                  <a:cubicBezTo>
                    <a:pt x="224" y="303"/>
                    <a:pt x="231" y="311"/>
                    <a:pt x="239" y="319"/>
                  </a:cubicBezTo>
                  <a:cubicBezTo>
                    <a:pt x="243" y="322"/>
                    <a:pt x="243" y="322"/>
                    <a:pt x="243" y="322"/>
                  </a:cubicBezTo>
                  <a:cubicBezTo>
                    <a:pt x="243" y="322"/>
                    <a:pt x="246" y="325"/>
                    <a:pt x="250" y="328"/>
                  </a:cubicBezTo>
                  <a:cubicBezTo>
                    <a:pt x="254" y="331"/>
                    <a:pt x="257" y="334"/>
                    <a:pt x="257" y="334"/>
                  </a:cubicBezTo>
                  <a:cubicBezTo>
                    <a:pt x="258" y="335"/>
                    <a:pt x="258" y="335"/>
                    <a:pt x="259" y="336"/>
                  </a:cubicBezTo>
                  <a:cubicBezTo>
                    <a:pt x="259" y="345"/>
                    <a:pt x="259" y="345"/>
                    <a:pt x="259" y="345"/>
                  </a:cubicBezTo>
                  <a:cubicBezTo>
                    <a:pt x="259" y="345"/>
                    <a:pt x="260" y="349"/>
                    <a:pt x="260" y="354"/>
                  </a:cubicBezTo>
                  <a:cubicBezTo>
                    <a:pt x="260" y="355"/>
                    <a:pt x="260" y="356"/>
                    <a:pt x="260" y="357"/>
                  </a:cubicBezTo>
                  <a:lnTo>
                    <a:pt x="246" y="357"/>
                  </a:lnTo>
                  <a:close/>
                  <a:moveTo>
                    <a:pt x="264" y="357"/>
                  </a:moveTo>
                  <a:cubicBezTo>
                    <a:pt x="264" y="357"/>
                    <a:pt x="264" y="357"/>
                    <a:pt x="264" y="357"/>
                  </a:cubicBezTo>
                  <a:cubicBezTo>
                    <a:pt x="264" y="357"/>
                    <a:pt x="264" y="357"/>
                    <a:pt x="264" y="357"/>
                  </a:cubicBezTo>
                  <a:close/>
                  <a:moveTo>
                    <a:pt x="265" y="357"/>
                  </a:moveTo>
                  <a:cubicBezTo>
                    <a:pt x="265" y="357"/>
                    <a:pt x="265" y="357"/>
                    <a:pt x="265" y="357"/>
                  </a:cubicBezTo>
                  <a:cubicBezTo>
                    <a:pt x="265" y="355"/>
                    <a:pt x="265" y="353"/>
                    <a:pt x="265" y="352"/>
                  </a:cubicBezTo>
                  <a:cubicBezTo>
                    <a:pt x="266" y="348"/>
                    <a:pt x="266" y="346"/>
                    <a:pt x="266" y="346"/>
                  </a:cubicBezTo>
                  <a:cubicBezTo>
                    <a:pt x="266" y="157"/>
                    <a:pt x="266" y="157"/>
                    <a:pt x="266" y="157"/>
                  </a:cubicBezTo>
                  <a:cubicBezTo>
                    <a:pt x="266" y="158"/>
                    <a:pt x="266" y="158"/>
                    <a:pt x="267" y="158"/>
                  </a:cubicBezTo>
                  <a:cubicBezTo>
                    <a:pt x="269" y="161"/>
                    <a:pt x="270" y="164"/>
                    <a:pt x="272" y="167"/>
                  </a:cubicBezTo>
                  <a:cubicBezTo>
                    <a:pt x="273" y="169"/>
                    <a:pt x="274" y="170"/>
                    <a:pt x="276" y="172"/>
                  </a:cubicBezTo>
                  <a:cubicBezTo>
                    <a:pt x="276" y="173"/>
                    <a:pt x="276" y="173"/>
                    <a:pt x="276" y="173"/>
                  </a:cubicBezTo>
                  <a:cubicBezTo>
                    <a:pt x="277" y="175"/>
                    <a:pt x="277" y="175"/>
                    <a:pt x="277" y="175"/>
                  </a:cubicBezTo>
                  <a:cubicBezTo>
                    <a:pt x="279" y="177"/>
                    <a:pt x="279" y="177"/>
                    <a:pt x="279" y="177"/>
                  </a:cubicBezTo>
                  <a:cubicBezTo>
                    <a:pt x="282" y="180"/>
                    <a:pt x="284" y="183"/>
                    <a:pt x="287" y="185"/>
                  </a:cubicBezTo>
                  <a:cubicBezTo>
                    <a:pt x="287" y="186"/>
                    <a:pt x="288" y="186"/>
                    <a:pt x="288" y="187"/>
                  </a:cubicBezTo>
                  <a:cubicBezTo>
                    <a:pt x="289" y="347"/>
                    <a:pt x="289" y="347"/>
                    <a:pt x="289" y="347"/>
                  </a:cubicBezTo>
                  <a:cubicBezTo>
                    <a:pt x="289" y="357"/>
                    <a:pt x="289" y="357"/>
                    <a:pt x="289" y="357"/>
                  </a:cubicBezTo>
                  <a:lnTo>
                    <a:pt x="265" y="357"/>
                  </a:lnTo>
                  <a:close/>
                  <a:moveTo>
                    <a:pt x="363" y="39"/>
                  </a:moveTo>
                  <a:cubicBezTo>
                    <a:pt x="364" y="39"/>
                    <a:pt x="364" y="39"/>
                    <a:pt x="365" y="39"/>
                  </a:cubicBezTo>
                  <a:cubicBezTo>
                    <a:pt x="365" y="49"/>
                    <a:pt x="365" y="49"/>
                    <a:pt x="365" y="49"/>
                  </a:cubicBezTo>
                  <a:cubicBezTo>
                    <a:pt x="365" y="55"/>
                    <a:pt x="365" y="55"/>
                    <a:pt x="365" y="55"/>
                  </a:cubicBezTo>
                  <a:cubicBezTo>
                    <a:pt x="364" y="54"/>
                    <a:pt x="364" y="54"/>
                    <a:pt x="364" y="53"/>
                  </a:cubicBezTo>
                  <a:cubicBezTo>
                    <a:pt x="363" y="51"/>
                    <a:pt x="360" y="48"/>
                    <a:pt x="360" y="48"/>
                  </a:cubicBezTo>
                  <a:cubicBezTo>
                    <a:pt x="360" y="48"/>
                    <a:pt x="356" y="44"/>
                    <a:pt x="351" y="40"/>
                  </a:cubicBezTo>
                  <a:cubicBezTo>
                    <a:pt x="351" y="40"/>
                    <a:pt x="350" y="40"/>
                    <a:pt x="350" y="40"/>
                  </a:cubicBezTo>
                  <a:cubicBezTo>
                    <a:pt x="356" y="40"/>
                    <a:pt x="364" y="39"/>
                    <a:pt x="363" y="39"/>
                  </a:cubicBezTo>
                  <a:close/>
                  <a:moveTo>
                    <a:pt x="337" y="40"/>
                  </a:moveTo>
                  <a:cubicBezTo>
                    <a:pt x="337" y="40"/>
                    <a:pt x="337" y="40"/>
                    <a:pt x="337" y="40"/>
                  </a:cubicBezTo>
                  <a:cubicBezTo>
                    <a:pt x="337" y="40"/>
                    <a:pt x="337" y="40"/>
                    <a:pt x="337" y="40"/>
                  </a:cubicBezTo>
                  <a:cubicBezTo>
                    <a:pt x="337" y="40"/>
                    <a:pt x="338" y="40"/>
                    <a:pt x="338" y="40"/>
                  </a:cubicBezTo>
                  <a:cubicBezTo>
                    <a:pt x="339" y="41"/>
                    <a:pt x="339" y="41"/>
                    <a:pt x="340" y="41"/>
                  </a:cubicBezTo>
                  <a:cubicBezTo>
                    <a:pt x="342" y="42"/>
                    <a:pt x="344" y="44"/>
                    <a:pt x="347" y="46"/>
                  </a:cubicBezTo>
                  <a:cubicBezTo>
                    <a:pt x="351" y="49"/>
                    <a:pt x="355" y="53"/>
                    <a:pt x="355" y="53"/>
                  </a:cubicBezTo>
                  <a:cubicBezTo>
                    <a:pt x="355" y="53"/>
                    <a:pt x="362" y="57"/>
                    <a:pt x="361" y="56"/>
                  </a:cubicBezTo>
                  <a:cubicBezTo>
                    <a:pt x="363" y="57"/>
                    <a:pt x="364" y="57"/>
                    <a:pt x="365" y="57"/>
                  </a:cubicBezTo>
                  <a:cubicBezTo>
                    <a:pt x="365" y="72"/>
                    <a:pt x="365" y="72"/>
                    <a:pt x="365" y="72"/>
                  </a:cubicBezTo>
                  <a:cubicBezTo>
                    <a:pt x="364" y="71"/>
                    <a:pt x="362" y="70"/>
                    <a:pt x="360" y="68"/>
                  </a:cubicBezTo>
                  <a:cubicBezTo>
                    <a:pt x="355" y="63"/>
                    <a:pt x="347" y="56"/>
                    <a:pt x="347" y="56"/>
                  </a:cubicBezTo>
                  <a:cubicBezTo>
                    <a:pt x="342" y="52"/>
                    <a:pt x="342" y="52"/>
                    <a:pt x="342" y="52"/>
                  </a:cubicBezTo>
                  <a:cubicBezTo>
                    <a:pt x="337" y="48"/>
                    <a:pt x="331" y="44"/>
                    <a:pt x="325" y="40"/>
                  </a:cubicBezTo>
                  <a:cubicBezTo>
                    <a:pt x="324" y="40"/>
                    <a:pt x="323" y="39"/>
                    <a:pt x="323" y="39"/>
                  </a:cubicBezTo>
                  <a:cubicBezTo>
                    <a:pt x="328" y="39"/>
                    <a:pt x="332" y="39"/>
                    <a:pt x="337" y="40"/>
                  </a:cubicBezTo>
                  <a:close/>
                  <a:moveTo>
                    <a:pt x="302" y="39"/>
                  </a:moveTo>
                  <a:cubicBezTo>
                    <a:pt x="305" y="39"/>
                    <a:pt x="308" y="39"/>
                    <a:pt x="311" y="39"/>
                  </a:cubicBezTo>
                  <a:cubicBezTo>
                    <a:pt x="311" y="39"/>
                    <a:pt x="311" y="40"/>
                    <a:pt x="312" y="41"/>
                  </a:cubicBezTo>
                  <a:cubicBezTo>
                    <a:pt x="312" y="41"/>
                    <a:pt x="312" y="41"/>
                    <a:pt x="312" y="41"/>
                  </a:cubicBezTo>
                  <a:cubicBezTo>
                    <a:pt x="315" y="42"/>
                    <a:pt x="318" y="44"/>
                    <a:pt x="321" y="46"/>
                  </a:cubicBezTo>
                  <a:cubicBezTo>
                    <a:pt x="327" y="50"/>
                    <a:pt x="333" y="53"/>
                    <a:pt x="338" y="58"/>
                  </a:cubicBezTo>
                  <a:cubicBezTo>
                    <a:pt x="343" y="61"/>
                    <a:pt x="343" y="61"/>
                    <a:pt x="343" y="61"/>
                  </a:cubicBezTo>
                  <a:cubicBezTo>
                    <a:pt x="343" y="61"/>
                    <a:pt x="347" y="63"/>
                    <a:pt x="350" y="66"/>
                  </a:cubicBezTo>
                  <a:cubicBezTo>
                    <a:pt x="354" y="69"/>
                    <a:pt x="358" y="71"/>
                    <a:pt x="358" y="71"/>
                  </a:cubicBezTo>
                  <a:cubicBezTo>
                    <a:pt x="361" y="72"/>
                    <a:pt x="363" y="74"/>
                    <a:pt x="365" y="74"/>
                  </a:cubicBezTo>
                  <a:cubicBezTo>
                    <a:pt x="365" y="90"/>
                    <a:pt x="365" y="90"/>
                    <a:pt x="365" y="90"/>
                  </a:cubicBezTo>
                  <a:cubicBezTo>
                    <a:pt x="364" y="89"/>
                    <a:pt x="364" y="89"/>
                    <a:pt x="363" y="88"/>
                  </a:cubicBezTo>
                  <a:cubicBezTo>
                    <a:pt x="358" y="83"/>
                    <a:pt x="350" y="76"/>
                    <a:pt x="350" y="76"/>
                  </a:cubicBezTo>
                  <a:cubicBezTo>
                    <a:pt x="345" y="73"/>
                    <a:pt x="345" y="73"/>
                    <a:pt x="345" y="73"/>
                  </a:cubicBezTo>
                  <a:cubicBezTo>
                    <a:pt x="325" y="58"/>
                    <a:pt x="325" y="58"/>
                    <a:pt x="325" y="58"/>
                  </a:cubicBezTo>
                  <a:cubicBezTo>
                    <a:pt x="319" y="53"/>
                    <a:pt x="311" y="49"/>
                    <a:pt x="305" y="44"/>
                  </a:cubicBezTo>
                  <a:cubicBezTo>
                    <a:pt x="303" y="43"/>
                    <a:pt x="302" y="42"/>
                    <a:pt x="300" y="41"/>
                  </a:cubicBezTo>
                  <a:cubicBezTo>
                    <a:pt x="300" y="40"/>
                    <a:pt x="299" y="40"/>
                    <a:pt x="298" y="39"/>
                  </a:cubicBezTo>
                  <a:cubicBezTo>
                    <a:pt x="298" y="39"/>
                    <a:pt x="298" y="39"/>
                    <a:pt x="298" y="39"/>
                  </a:cubicBezTo>
                  <a:cubicBezTo>
                    <a:pt x="300" y="39"/>
                    <a:pt x="301" y="39"/>
                    <a:pt x="302" y="39"/>
                  </a:cubicBezTo>
                  <a:close/>
                  <a:moveTo>
                    <a:pt x="293" y="44"/>
                  </a:moveTo>
                  <a:cubicBezTo>
                    <a:pt x="294" y="44"/>
                    <a:pt x="294" y="44"/>
                    <a:pt x="294" y="44"/>
                  </a:cubicBezTo>
                  <a:cubicBezTo>
                    <a:pt x="295" y="45"/>
                    <a:pt x="295" y="46"/>
                    <a:pt x="296" y="46"/>
                  </a:cubicBezTo>
                  <a:cubicBezTo>
                    <a:pt x="298" y="47"/>
                    <a:pt x="299" y="48"/>
                    <a:pt x="301" y="50"/>
                  </a:cubicBezTo>
                  <a:cubicBezTo>
                    <a:pt x="308" y="54"/>
                    <a:pt x="315" y="58"/>
                    <a:pt x="321" y="63"/>
                  </a:cubicBezTo>
                  <a:cubicBezTo>
                    <a:pt x="341" y="78"/>
                    <a:pt x="341" y="78"/>
                    <a:pt x="341" y="78"/>
                  </a:cubicBezTo>
                  <a:cubicBezTo>
                    <a:pt x="345" y="81"/>
                    <a:pt x="345" y="81"/>
                    <a:pt x="345" y="81"/>
                  </a:cubicBezTo>
                  <a:cubicBezTo>
                    <a:pt x="345" y="81"/>
                    <a:pt x="349" y="84"/>
                    <a:pt x="353" y="86"/>
                  </a:cubicBezTo>
                  <a:cubicBezTo>
                    <a:pt x="357" y="89"/>
                    <a:pt x="361" y="91"/>
                    <a:pt x="361" y="91"/>
                  </a:cubicBezTo>
                  <a:cubicBezTo>
                    <a:pt x="362" y="92"/>
                    <a:pt x="363" y="92"/>
                    <a:pt x="365" y="93"/>
                  </a:cubicBezTo>
                  <a:cubicBezTo>
                    <a:pt x="365" y="107"/>
                    <a:pt x="365" y="107"/>
                    <a:pt x="365" y="107"/>
                  </a:cubicBezTo>
                  <a:cubicBezTo>
                    <a:pt x="359" y="102"/>
                    <a:pt x="352" y="96"/>
                    <a:pt x="352" y="96"/>
                  </a:cubicBezTo>
                  <a:cubicBezTo>
                    <a:pt x="346" y="93"/>
                    <a:pt x="346" y="93"/>
                    <a:pt x="346" y="93"/>
                  </a:cubicBezTo>
                  <a:cubicBezTo>
                    <a:pt x="343" y="91"/>
                    <a:pt x="339" y="88"/>
                    <a:pt x="336" y="86"/>
                  </a:cubicBezTo>
                  <a:cubicBezTo>
                    <a:pt x="332" y="84"/>
                    <a:pt x="329" y="81"/>
                    <a:pt x="326" y="78"/>
                  </a:cubicBezTo>
                  <a:cubicBezTo>
                    <a:pt x="319" y="73"/>
                    <a:pt x="313" y="68"/>
                    <a:pt x="305" y="63"/>
                  </a:cubicBezTo>
                  <a:cubicBezTo>
                    <a:pt x="304" y="62"/>
                    <a:pt x="302" y="61"/>
                    <a:pt x="300" y="60"/>
                  </a:cubicBezTo>
                  <a:cubicBezTo>
                    <a:pt x="299" y="59"/>
                    <a:pt x="297" y="58"/>
                    <a:pt x="295" y="57"/>
                  </a:cubicBezTo>
                  <a:cubicBezTo>
                    <a:pt x="295" y="57"/>
                    <a:pt x="294" y="57"/>
                    <a:pt x="294" y="57"/>
                  </a:cubicBezTo>
                  <a:cubicBezTo>
                    <a:pt x="294" y="55"/>
                    <a:pt x="294" y="48"/>
                    <a:pt x="293" y="44"/>
                  </a:cubicBezTo>
                  <a:close/>
                  <a:moveTo>
                    <a:pt x="294" y="65"/>
                  </a:moveTo>
                  <a:cubicBezTo>
                    <a:pt x="295" y="65"/>
                    <a:pt x="296" y="66"/>
                    <a:pt x="297" y="66"/>
                  </a:cubicBezTo>
                  <a:cubicBezTo>
                    <a:pt x="299" y="67"/>
                    <a:pt x="300" y="68"/>
                    <a:pt x="302" y="69"/>
                  </a:cubicBezTo>
                  <a:cubicBezTo>
                    <a:pt x="308" y="73"/>
                    <a:pt x="315" y="79"/>
                    <a:pt x="322" y="84"/>
                  </a:cubicBezTo>
                  <a:cubicBezTo>
                    <a:pt x="325" y="86"/>
                    <a:pt x="328" y="89"/>
                    <a:pt x="332" y="92"/>
                  </a:cubicBezTo>
                  <a:cubicBezTo>
                    <a:pt x="336" y="94"/>
                    <a:pt x="339" y="96"/>
                    <a:pt x="343" y="99"/>
                  </a:cubicBezTo>
                  <a:cubicBezTo>
                    <a:pt x="347" y="102"/>
                    <a:pt x="347" y="102"/>
                    <a:pt x="347" y="102"/>
                  </a:cubicBezTo>
                  <a:cubicBezTo>
                    <a:pt x="347" y="102"/>
                    <a:pt x="351" y="104"/>
                    <a:pt x="355" y="106"/>
                  </a:cubicBezTo>
                  <a:cubicBezTo>
                    <a:pt x="359" y="108"/>
                    <a:pt x="363" y="111"/>
                    <a:pt x="363" y="111"/>
                  </a:cubicBezTo>
                  <a:cubicBezTo>
                    <a:pt x="363" y="111"/>
                    <a:pt x="364" y="111"/>
                    <a:pt x="365" y="112"/>
                  </a:cubicBezTo>
                  <a:cubicBezTo>
                    <a:pt x="365" y="126"/>
                    <a:pt x="365" y="126"/>
                    <a:pt x="365" y="126"/>
                  </a:cubicBezTo>
                  <a:cubicBezTo>
                    <a:pt x="364" y="126"/>
                    <a:pt x="363" y="125"/>
                    <a:pt x="363" y="124"/>
                  </a:cubicBezTo>
                  <a:cubicBezTo>
                    <a:pt x="357" y="119"/>
                    <a:pt x="349" y="113"/>
                    <a:pt x="349" y="113"/>
                  </a:cubicBezTo>
                  <a:cubicBezTo>
                    <a:pt x="344" y="109"/>
                    <a:pt x="344" y="109"/>
                    <a:pt x="344" y="109"/>
                  </a:cubicBezTo>
                  <a:cubicBezTo>
                    <a:pt x="341" y="107"/>
                    <a:pt x="337" y="105"/>
                    <a:pt x="334" y="102"/>
                  </a:cubicBezTo>
                  <a:cubicBezTo>
                    <a:pt x="331" y="100"/>
                    <a:pt x="328" y="97"/>
                    <a:pt x="324" y="95"/>
                  </a:cubicBezTo>
                  <a:cubicBezTo>
                    <a:pt x="317" y="90"/>
                    <a:pt x="311" y="86"/>
                    <a:pt x="304" y="81"/>
                  </a:cubicBezTo>
                  <a:cubicBezTo>
                    <a:pt x="301" y="79"/>
                    <a:pt x="298" y="76"/>
                    <a:pt x="296" y="74"/>
                  </a:cubicBezTo>
                  <a:cubicBezTo>
                    <a:pt x="295" y="74"/>
                    <a:pt x="295" y="74"/>
                    <a:pt x="295" y="74"/>
                  </a:cubicBezTo>
                  <a:cubicBezTo>
                    <a:pt x="295" y="74"/>
                    <a:pt x="295" y="74"/>
                    <a:pt x="294" y="74"/>
                  </a:cubicBezTo>
                  <a:lnTo>
                    <a:pt x="294" y="65"/>
                  </a:lnTo>
                  <a:close/>
                  <a:moveTo>
                    <a:pt x="364" y="214"/>
                  </a:moveTo>
                  <a:cubicBezTo>
                    <a:pt x="360" y="208"/>
                    <a:pt x="352" y="202"/>
                    <a:pt x="352" y="202"/>
                  </a:cubicBezTo>
                  <a:cubicBezTo>
                    <a:pt x="347" y="198"/>
                    <a:pt x="347" y="198"/>
                    <a:pt x="347" y="198"/>
                  </a:cubicBezTo>
                  <a:cubicBezTo>
                    <a:pt x="343" y="195"/>
                    <a:pt x="340" y="193"/>
                    <a:pt x="337" y="190"/>
                  </a:cubicBezTo>
                  <a:cubicBezTo>
                    <a:pt x="333" y="187"/>
                    <a:pt x="330" y="184"/>
                    <a:pt x="327" y="181"/>
                  </a:cubicBezTo>
                  <a:cubicBezTo>
                    <a:pt x="326" y="180"/>
                    <a:pt x="324" y="179"/>
                    <a:pt x="323" y="177"/>
                  </a:cubicBezTo>
                  <a:cubicBezTo>
                    <a:pt x="323" y="176"/>
                    <a:pt x="323" y="176"/>
                    <a:pt x="323" y="176"/>
                  </a:cubicBezTo>
                  <a:cubicBezTo>
                    <a:pt x="324" y="174"/>
                    <a:pt x="324" y="174"/>
                    <a:pt x="324" y="174"/>
                  </a:cubicBezTo>
                  <a:cubicBezTo>
                    <a:pt x="324" y="174"/>
                    <a:pt x="324" y="174"/>
                    <a:pt x="324" y="174"/>
                  </a:cubicBezTo>
                  <a:cubicBezTo>
                    <a:pt x="324" y="174"/>
                    <a:pt x="324" y="173"/>
                    <a:pt x="325" y="173"/>
                  </a:cubicBezTo>
                  <a:cubicBezTo>
                    <a:pt x="325" y="173"/>
                    <a:pt x="325" y="173"/>
                    <a:pt x="325" y="173"/>
                  </a:cubicBezTo>
                  <a:cubicBezTo>
                    <a:pt x="325" y="172"/>
                    <a:pt x="325" y="172"/>
                    <a:pt x="325" y="171"/>
                  </a:cubicBezTo>
                  <a:cubicBezTo>
                    <a:pt x="330" y="175"/>
                    <a:pt x="335" y="179"/>
                    <a:pt x="340" y="182"/>
                  </a:cubicBezTo>
                  <a:cubicBezTo>
                    <a:pt x="344" y="186"/>
                    <a:pt x="344" y="186"/>
                    <a:pt x="344" y="186"/>
                  </a:cubicBezTo>
                  <a:cubicBezTo>
                    <a:pt x="344" y="186"/>
                    <a:pt x="348" y="188"/>
                    <a:pt x="351" y="191"/>
                  </a:cubicBezTo>
                  <a:cubicBezTo>
                    <a:pt x="355" y="194"/>
                    <a:pt x="359" y="196"/>
                    <a:pt x="359" y="196"/>
                  </a:cubicBezTo>
                  <a:cubicBezTo>
                    <a:pt x="361" y="198"/>
                    <a:pt x="363" y="199"/>
                    <a:pt x="365" y="200"/>
                  </a:cubicBezTo>
                  <a:cubicBezTo>
                    <a:pt x="365" y="214"/>
                    <a:pt x="365" y="214"/>
                    <a:pt x="365" y="214"/>
                  </a:cubicBezTo>
                  <a:cubicBezTo>
                    <a:pt x="365" y="214"/>
                    <a:pt x="364" y="214"/>
                    <a:pt x="364" y="214"/>
                  </a:cubicBezTo>
                  <a:close/>
                  <a:moveTo>
                    <a:pt x="365" y="218"/>
                  </a:moveTo>
                  <a:cubicBezTo>
                    <a:pt x="365" y="232"/>
                    <a:pt x="365" y="232"/>
                    <a:pt x="365" y="232"/>
                  </a:cubicBezTo>
                  <a:cubicBezTo>
                    <a:pt x="364" y="232"/>
                    <a:pt x="364" y="232"/>
                    <a:pt x="363" y="231"/>
                  </a:cubicBezTo>
                  <a:cubicBezTo>
                    <a:pt x="358" y="226"/>
                    <a:pt x="351" y="219"/>
                    <a:pt x="351" y="219"/>
                  </a:cubicBezTo>
                  <a:cubicBezTo>
                    <a:pt x="346" y="215"/>
                    <a:pt x="346" y="215"/>
                    <a:pt x="346" y="215"/>
                  </a:cubicBezTo>
                  <a:cubicBezTo>
                    <a:pt x="340" y="209"/>
                    <a:pt x="333" y="204"/>
                    <a:pt x="326" y="198"/>
                  </a:cubicBezTo>
                  <a:cubicBezTo>
                    <a:pt x="314" y="190"/>
                    <a:pt x="314" y="190"/>
                    <a:pt x="314" y="190"/>
                  </a:cubicBezTo>
                  <a:cubicBezTo>
                    <a:pt x="316" y="188"/>
                    <a:pt x="318" y="185"/>
                    <a:pt x="319" y="183"/>
                  </a:cubicBezTo>
                  <a:cubicBezTo>
                    <a:pt x="319" y="183"/>
                    <a:pt x="319" y="183"/>
                    <a:pt x="319" y="183"/>
                  </a:cubicBezTo>
                  <a:cubicBezTo>
                    <a:pt x="320" y="184"/>
                    <a:pt x="321" y="185"/>
                    <a:pt x="323" y="186"/>
                  </a:cubicBezTo>
                  <a:cubicBezTo>
                    <a:pt x="326" y="189"/>
                    <a:pt x="329" y="192"/>
                    <a:pt x="332" y="195"/>
                  </a:cubicBezTo>
                  <a:cubicBezTo>
                    <a:pt x="336" y="198"/>
                    <a:pt x="339" y="200"/>
                    <a:pt x="343" y="203"/>
                  </a:cubicBezTo>
                  <a:cubicBezTo>
                    <a:pt x="347" y="206"/>
                    <a:pt x="347" y="206"/>
                    <a:pt x="347" y="206"/>
                  </a:cubicBezTo>
                  <a:cubicBezTo>
                    <a:pt x="347" y="206"/>
                    <a:pt x="351" y="209"/>
                    <a:pt x="355" y="212"/>
                  </a:cubicBezTo>
                  <a:cubicBezTo>
                    <a:pt x="358" y="214"/>
                    <a:pt x="362" y="217"/>
                    <a:pt x="362" y="217"/>
                  </a:cubicBezTo>
                  <a:cubicBezTo>
                    <a:pt x="363" y="217"/>
                    <a:pt x="364" y="218"/>
                    <a:pt x="365" y="218"/>
                  </a:cubicBezTo>
                  <a:close/>
                  <a:moveTo>
                    <a:pt x="361" y="193"/>
                  </a:moveTo>
                  <a:cubicBezTo>
                    <a:pt x="356" y="188"/>
                    <a:pt x="349" y="181"/>
                    <a:pt x="349" y="181"/>
                  </a:cubicBezTo>
                  <a:cubicBezTo>
                    <a:pt x="344" y="177"/>
                    <a:pt x="344" y="177"/>
                    <a:pt x="344" y="177"/>
                  </a:cubicBezTo>
                  <a:cubicBezTo>
                    <a:pt x="338" y="173"/>
                    <a:pt x="333" y="169"/>
                    <a:pt x="327" y="165"/>
                  </a:cubicBezTo>
                  <a:cubicBezTo>
                    <a:pt x="328" y="162"/>
                    <a:pt x="329" y="160"/>
                    <a:pt x="330" y="158"/>
                  </a:cubicBezTo>
                  <a:cubicBezTo>
                    <a:pt x="333" y="161"/>
                    <a:pt x="336" y="163"/>
                    <a:pt x="340" y="166"/>
                  </a:cubicBezTo>
                  <a:cubicBezTo>
                    <a:pt x="344" y="169"/>
                    <a:pt x="344" y="169"/>
                    <a:pt x="344" y="169"/>
                  </a:cubicBezTo>
                  <a:cubicBezTo>
                    <a:pt x="344" y="169"/>
                    <a:pt x="348" y="171"/>
                    <a:pt x="352" y="173"/>
                  </a:cubicBezTo>
                  <a:cubicBezTo>
                    <a:pt x="356" y="176"/>
                    <a:pt x="360" y="178"/>
                    <a:pt x="360" y="178"/>
                  </a:cubicBezTo>
                  <a:cubicBezTo>
                    <a:pt x="362" y="179"/>
                    <a:pt x="363" y="180"/>
                    <a:pt x="365" y="181"/>
                  </a:cubicBezTo>
                  <a:cubicBezTo>
                    <a:pt x="365" y="197"/>
                    <a:pt x="365" y="197"/>
                    <a:pt x="365" y="197"/>
                  </a:cubicBezTo>
                  <a:cubicBezTo>
                    <a:pt x="364" y="196"/>
                    <a:pt x="363" y="195"/>
                    <a:pt x="361" y="193"/>
                  </a:cubicBezTo>
                  <a:close/>
                  <a:moveTo>
                    <a:pt x="362" y="175"/>
                  </a:moveTo>
                  <a:cubicBezTo>
                    <a:pt x="359" y="172"/>
                    <a:pt x="356" y="170"/>
                    <a:pt x="353" y="167"/>
                  </a:cubicBezTo>
                  <a:cubicBezTo>
                    <a:pt x="351" y="165"/>
                    <a:pt x="349" y="164"/>
                    <a:pt x="349" y="164"/>
                  </a:cubicBezTo>
                  <a:cubicBezTo>
                    <a:pt x="344" y="160"/>
                    <a:pt x="344" y="160"/>
                    <a:pt x="344" y="160"/>
                  </a:cubicBezTo>
                  <a:cubicBezTo>
                    <a:pt x="340" y="157"/>
                    <a:pt x="336" y="154"/>
                    <a:pt x="332" y="151"/>
                  </a:cubicBezTo>
                  <a:cubicBezTo>
                    <a:pt x="333" y="149"/>
                    <a:pt x="335" y="146"/>
                    <a:pt x="336" y="143"/>
                  </a:cubicBezTo>
                  <a:cubicBezTo>
                    <a:pt x="338" y="145"/>
                    <a:pt x="340" y="147"/>
                    <a:pt x="342" y="148"/>
                  </a:cubicBezTo>
                  <a:cubicBezTo>
                    <a:pt x="346" y="152"/>
                    <a:pt x="346" y="152"/>
                    <a:pt x="346" y="152"/>
                  </a:cubicBezTo>
                  <a:cubicBezTo>
                    <a:pt x="346" y="152"/>
                    <a:pt x="350" y="154"/>
                    <a:pt x="354" y="157"/>
                  </a:cubicBezTo>
                  <a:cubicBezTo>
                    <a:pt x="358" y="159"/>
                    <a:pt x="362" y="162"/>
                    <a:pt x="362" y="161"/>
                  </a:cubicBezTo>
                  <a:cubicBezTo>
                    <a:pt x="363" y="162"/>
                    <a:pt x="364" y="163"/>
                    <a:pt x="365" y="163"/>
                  </a:cubicBezTo>
                  <a:cubicBezTo>
                    <a:pt x="365" y="178"/>
                    <a:pt x="365" y="178"/>
                    <a:pt x="365" y="178"/>
                  </a:cubicBezTo>
                  <a:cubicBezTo>
                    <a:pt x="364" y="177"/>
                    <a:pt x="363" y="176"/>
                    <a:pt x="362" y="175"/>
                  </a:cubicBezTo>
                  <a:close/>
                  <a:moveTo>
                    <a:pt x="364" y="158"/>
                  </a:moveTo>
                  <a:cubicBezTo>
                    <a:pt x="359" y="154"/>
                    <a:pt x="351" y="147"/>
                    <a:pt x="351" y="147"/>
                  </a:cubicBezTo>
                  <a:cubicBezTo>
                    <a:pt x="346" y="143"/>
                    <a:pt x="346" y="143"/>
                    <a:pt x="346" y="143"/>
                  </a:cubicBezTo>
                  <a:cubicBezTo>
                    <a:pt x="344" y="141"/>
                    <a:pt x="341" y="139"/>
                    <a:pt x="339" y="137"/>
                  </a:cubicBezTo>
                  <a:cubicBezTo>
                    <a:pt x="340" y="136"/>
                    <a:pt x="341" y="135"/>
                    <a:pt x="342" y="133"/>
                  </a:cubicBezTo>
                  <a:cubicBezTo>
                    <a:pt x="342" y="133"/>
                    <a:pt x="343" y="132"/>
                    <a:pt x="343" y="131"/>
                  </a:cubicBezTo>
                  <a:cubicBezTo>
                    <a:pt x="345" y="133"/>
                    <a:pt x="345" y="133"/>
                    <a:pt x="345" y="133"/>
                  </a:cubicBezTo>
                  <a:cubicBezTo>
                    <a:pt x="345" y="133"/>
                    <a:pt x="361" y="143"/>
                    <a:pt x="361" y="142"/>
                  </a:cubicBezTo>
                  <a:cubicBezTo>
                    <a:pt x="362" y="143"/>
                    <a:pt x="363" y="143"/>
                    <a:pt x="364" y="144"/>
                  </a:cubicBezTo>
                  <a:cubicBezTo>
                    <a:pt x="364" y="144"/>
                    <a:pt x="364" y="144"/>
                    <a:pt x="364" y="144"/>
                  </a:cubicBezTo>
                  <a:cubicBezTo>
                    <a:pt x="364" y="145"/>
                    <a:pt x="364" y="145"/>
                    <a:pt x="365" y="146"/>
                  </a:cubicBezTo>
                  <a:cubicBezTo>
                    <a:pt x="365" y="159"/>
                    <a:pt x="365" y="159"/>
                    <a:pt x="365" y="159"/>
                  </a:cubicBezTo>
                  <a:cubicBezTo>
                    <a:pt x="364" y="159"/>
                    <a:pt x="364" y="159"/>
                    <a:pt x="364" y="158"/>
                  </a:cubicBezTo>
                  <a:close/>
                  <a:moveTo>
                    <a:pt x="349" y="127"/>
                  </a:moveTo>
                  <a:cubicBezTo>
                    <a:pt x="350" y="127"/>
                    <a:pt x="351" y="126"/>
                    <a:pt x="352" y="126"/>
                  </a:cubicBezTo>
                  <a:cubicBezTo>
                    <a:pt x="353" y="126"/>
                    <a:pt x="354" y="126"/>
                    <a:pt x="354" y="126"/>
                  </a:cubicBezTo>
                  <a:cubicBezTo>
                    <a:pt x="354" y="127"/>
                    <a:pt x="354" y="127"/>
                    <a:pt x="355" y="127"/>
                  </a:cubicBezTo>
                  <a:cubicBezTo>
                    <a:pt x="355" y="127"/>
                    <a:pt x="356" y="129"/>
                    <a:pt x="357" y="130"/>
                  </a:cubicBezTo>
                  <a:cubicBezTo>
                    <a:pt x="358" y="132"/>
                    <a:pt x="358" y="134"/>
                    <a:pt x="359" y="135"/>
                  </a:cubicBezTo>
                  <a:cubicBezTo>
                    <a:pt x="360" y="136"/>
                    <a:pt x="360" y="136"/>
                    <a:pt x="360" y="136"/>
                  </a:cubicBezTo>
                  <a:cubicBezTo>
                    <a:pt x="355" y="132"/>
                    <a:pt x="350" y="128"/>
                    <a:pt x="350" y="128"/>
                  </a:cubicBezTo>
                  <a:lnTo>
                    <a:pt x="349" y="127"/>
                  </a:lnTo>
                  <a:close/>
                  <a:moveTo>
                    <a:pt x="364" y="131"/>
                  </a:moveTo>
                  <a:cubicBezTo>
                    <a:pt x="363" y="129"/>
                    <a:pt x="363" y="129"/>
                    <a:pt x="363" y="129"/>
                  </a:cubicBezTo>
                  <a:cubicBezTo>
                    <a:pt x="364" y="129"/>
                    <a:pt x="364" y="129"/>
                    <a:pt x="365" y="129"/>
                  </a:cubicBezTo>
                  <a:cubicBezTo>
                    <a:pt x="365" y="131"/>
                    <a:pt x="365" y="131"/>
                    <a:pt x="365" y="131"/>
                  </a:cubicBezTo>
                  <a:cubicBezTo>
                    <a:pt x="365" y="131"/>
                    <a:pt x="364" y="131"/>
                    <a:pt x="364" y="131"/>
                  </a:cubicBezTo>
                  <a:close/>
                  <a:moveTo>
                    <a:pt x="294" y="82"/>
                  </a:moveTo>
                  <a:cubicBezTo>
                    <a:pt x="296" y="83"/>
                    <a:pt x="298" y="85"/>
                    <a:pt x="300" y="86"/>
                  </a:cubicBezTo>
                  <a:cubicBezTo>
                    <a:pt x="307" y="91"/>
                    <a:pt x="314" y="96"/>
                    <a:pt x="320" y="100"/>
                  </a:cubicBezTo>
                  <a:cubicBezTo>
                    <a:pt x="324" y="103"/>
                    <a:pt x="327" y="105"/>
                    <a:pt x="330" y="108"/>
                  </a:cubicBezTo>
                  <a:cubicBezTo>
                    <a:pt x="334" y="110"/>
                    <a:pt x="337" y="113"/>
                    <a:pt x="340" y="115"/>
                  </a:cubicBezTo>
                  <a:cubicBezTo>
                    <a:pt x="345" y="118"/>
                    <a:pt x="345" y="118"/>
                    <a:pt x="345" y="118"/>
                  </a:cubicBezTo>
                  <a:cubicBezTo>
                    <a:pt x="345" y="118"/>
                    <a:pt x="346" y="119"/>
                    <a:pt x="349" y="120"/>
                  </a:cubicBezTo>
                  <a:cubicBezTo>
                    <a:pt x="348" y="120"/>
                    <a:pt x="347" y="121"/>
                    <a:pt x="346" y="121"/>
                  </a:cubicBezTo>
                  <a:cubicBezTo>
                    <a:pt x="346" y="121"/>
                    <a:pt x="345" y="121"/>
                    <a:pt x="345" y="122"/>
                  </a:cubicBezTo>
                  <a:cubicBezTo>
                    <a:pt x="344" y="122"/>
                    <a:pt x="344" y="122"/>
                    <a:pt x="343" y="122"/>
                  </a:cubicBezTo>
                  <a:cubicBezTo>
                    <a:pt x="343" y="122"/>
                    <a:pt x="343" y="123"/>
                    <a:pt x="343" y="123"/>
                  </a:cubicBezTo>
                  <a:cubicBezTo>
                    <a:pt x="340" y="121"/>
                    <a:pt x="337" y="119"/>
                    <a:pt x="335" y="117"/>
                  </a:cubicBezTo>
                  <a:cubicBezTo>
                    <a:pt x="331" y="114"/>
                    <a:pt x="328" y="112"/>
                    <a:pt x="325" y="109"/>
                  </a:cubicBezTo>
                  <a:cubicBezTo>
                    <a:pt x="319" y="104"/>
                    <a:pt x="312" y="99"/>
                    <a:pt x="305" y="94"/>
                  </a:cubicBezTo>
                  <a:cubicBezTo>
                    <a:pt x="302" y="92"/>
                    <a:pt x="298" y="90"/>
                    <a:pt x="295" y="88"/>
                  </a:cubicBezTo>
                  <a:cubicBezTo>
                    <a:pt x="295" y="88"/>
                    <a:pt x="295" y="88"/>
                    <a:pt x="294" y="88"/>
                  </a:cubicBezTo>
                  <a:lnTo>
                    <a:pt x="294" y="82"/>
                  </a:lnTo>
                  <a:close/>
                  <a:moveTo>
                    <a:pt x="294" y="96"/>
                  </a:moveTo>
                  <a:cubicBezTo>
                    <a:pt x="297" y="97"/>
                    <a:pt x="299" y="98"/>
                    <a:pt x="301" y="100"/>
                  </a:cubicBezTo>
                  <a:cubicBezTo>
                    <a:pt x="308" y="104"/>
                    <a:pt x="314" y="109"/>
                    <a:pt x="321" y="114"/>
                  </a:cubicBezTo>
                  <a:cubicBezTo>
                    <a:pt x="324" y="117"/>
                    <a:pt x="327" y="120"/>
                    <a:pt x="331" y="122"/>
                  </a:cubicBezTo>
                  <a:cubicBezTo>
                    <a:pt x="333" y="124"/>
                    <a:pt x="335" y="126"/>
                    <a:pt x="338" y="127"/>
                  </a:cubicBezTo>
                  <a:cubicBezTo>
                    <a:pt x="337" y="129"/>
                    <a:pt x="336" y="130"/>
                    <a:pt x="335" y="132"/>
                  </a:cubicBezTo>
                  <a:cubicBezTo>
                    <a:pt x="334" y="132"/>
                    <a:pt x="334" y="133"/>
                    <a:pt x="334" y="133"/>
                  </a:cubicBezTo>
                  <a:cubicBezTo>
                    <a:pt x="331" y="131"/>
                    <a:pt x="328" y="129"/>
                    <a:pt x="325" y="126"/>
                  </a:cubicBezTo>
                  <a:cubicBezTo>
                    <a:pt x="315" y="118"/>
                    <a:pt x="315" y="118"/>
                    <a:pt x="315" y="118"/>
                  </a:cubicBezTo>
                  <a:cubicBezTo>
                    <a:pt x="310" y="114"/>
                    <a:pt x="310" y="114"/>
                    <a:pt x="310" y="114"/>
                  </a:cubicBezTo>
                  <a:cubicBezTo>
                    <a:pt x="307" y="112"/>
                    <a:pt x="307" y="112"/>
                    <a:pt x="307" y="112"/>
                  </a:cubicBezTo>
                  <a:cubicBezTo>
                    <a:pt x="306" y="111"/>
                    <a:pt x="305" y="110"/>
                    <a:pt x="304" y="110"/>
                  </a:cubicBezTo>
                  <a:cubicBezTo>
                    <a:pt x="301" y="108"/>
                    <a:pt x="298" y="106"/>
                    <a:pt x="296" y="104"/>
                  </a:cubicBezTo>
                  <a:cubicBezTo>
                    <a:pt x="295" y="104"/>
                    <a:pt x="295" y="104"/>
                    <a:pt x="295" y="104"/>
                  </a:cubicBezTo>
                  <a:cubicBezTo>
                    <a:pt x="295" y="104"/>
                    <a:pt x="295" y="104"/>
                    <a:pt x="294" y="104"/>
                  </a:cubicBezTo>
                  <a:lnTo>
                    <a:pt x="294" y="96"/>
                  </a:lnTo>
                  <a:close/>
                  <a:moveTo>
                    <a:pt x="295" y="112"/>
                  </a:moveTo>
                  <a:cubicBezTo>
                    <a:pt x="297" y="113"/>
                    <a:pt x="299" y="114"/>
                    <a:pt x="301" y="116"/>
                  </a:cubicBezTo>
                  <a:cubicBezTo>
                    <a:pt x="302" y="116"/>
                    <a:pt x="302" y="117"/>
                    <a:pt x="303" y="117"/>
                  </a:cubicBezTo>
                  <a:cubicBezTo>
                    <a:pt x="306" y="119"/>
                    <a:pt x="306" y="119"/>
                    <a:pt x="306" y="119"/>
                  </a:cubicBezTo>
                  <a:cubicBezTo>
                    <a:pt x="311" y="123"/>
                    <a:pt x="311" y="123"/>
                    <a:pt x="311" y="123"/>
                  </a:cubicBezTo>
                  <a:cubicBezTo>
                    <a:pt x="321" y="132"/>
                    <a:pt x="321" y="132"/>
                    <a:pt x="321" y="132"/>
                  </a:cubicBezTo>
                  <a:cubicBezTo>
                    <a:pt x="324" y="134"/>
                    <a:pt x="327" y="137"/>
                    <a:pt x="330" y="139"/>
                  </a:cubicBezTo>
                  <a:cubicBezTo>
                    <a:pt x="330" y="140"/>
                    <a:pt x="330" y="141"/>
                    <a:pt x="329" y="142"/>
                  </a:cubicBezTo>
                  <a:cubicBezTo>
                    <a:pt x="328" y="144"/>
                    <a:pt x="328" y="145"/>
                    <a:pt x="327" y="147"/>
                  </a:cubicBezTo>
                  <a:cubicBezTo>
                    <a:pt x="326" y="147"/>
                    <a:pt x="325" y="146"/>
                    <a:pt x="325" y="145"/>
                  </a:cubicBezTo>
                  <a:cubicBezTo>
                    <a:pt x="306" y="130"/>
                    <a:pt x="306" y="130"/>
                    <a:pt x="306" y="130"/>
                  </a:cubicBezTo>
                  <a:cubicBezTo>
                    <a:pt x="302" y="128"/>
                    <a:pt x="299" y="126"/>
                    <a:pt x="297" y="124"/>
                  </a:cubicBezTo>
                  <a:cubicBezTo>
                    <a:pt x="297" y="124"/>
                    <a:pt x="296" y="124"/>
                    <a:pt x="296" y="124"/>
                  </a:cubicBezTo>
                  <a:cubicBezTo>
                    <a:pt x="296" y="124"/>
                    <a:pt x="295" y="124"/>
                    <a:pt x="295" y="124"/>
                  </a:cubicBezTo>
                  <a:lnTo>
                    <a:pt x="295" y="112"/>
                  </a:lnTo>
                  <a:close/>
                  <a:moveTo>
                    <a:pt x="295" y="140"/>
                  </a:moveTo>
                  <a:cubicBezTo>
                    <a:pt x="295" y="131"/>
                    <a:pt x="295" y="131"/>
                    <a:pt x="295" y="131"/>
                  </a:cubicBezTo>
                  <a:cubicBezTo>
                    <a:pt x="297" y="133"/>
                    <a:pt x="300" y="134"/>
                    <a:pt x="302" y="136"/>
                  </a:cubicBezTo>
                  <a:cubicBezTo>
                    <a:pt x="321" y="151"/>
                    <a:pt x="321" y="151"/>
                    <a:pt x="321" y="151"/>
                  </a:cubicBezTo>
                  <a:cubicBezTo>
                    <a:pt x="322" y="152"/>
                    <a:pt x="323" y="153"/>
                    <a:pt x="324" y="154"/>
                  </a:cubicBezTo>
                  <a:cubicBezTo>
                    <a:pt x="323" y="156"/>
                    <a:pt x="323" y="158"/>
                    <a:pt x="322" y="160"/>
                  </a:cubicBezTo>
                  <a:cubicBezTo>
                    <a:pt x="316" y="156"/>
                    <a:pt x="310" y="151"/>
                    <a:pt x="304" y="147"/>
                  </a:cubicBezTo>
                  <a:cubicBezTo>
                    <a:pt x="301" y="144"/>
                    <a:pt x="298" y="142"/>
                    <a:pt x="295" y="140"/>
                  </a:cubicBezTo>
                  <a:cubicBezTo>
                    <a:pt x="295" y="140"/>
                    <a:pt x="295" y="140"/>
                    <a:pt x="295" y="140"/>
                  </a:cubicBezTo>
                  <a:cubicBezTo>
                    <a:pt x="295" y="140"/>
                    <a:pt x="295" y="140"/>
                    <a:pt x="295" y="140"/>
                  </a:cubicBezTo>
                  <a:close/>
                  <a:moveTo>
                    <a:pt x="295" y="148"/>
                  </a:moveTo>
                  <a:cubicBezTo>
                    <a:pt x="296" y="149"/>
                    <a:pt x="298" y="151"/>
                    <a:pt x="300" y="152"/>
                  </a:cubicBezTo>
                  <a:cubicBezTo>
                    <a:pt x="306" y="157"/>
                    <a:pt x="313" y="162"/>
                    <a:pt x="320" y="167"/>
                  </a:cubicBezTo>
                  <a:cubicBezTo>
                    <a:pt x="319" y="168"/>
                    <a:pt x="319" y="168"/>
                    <a:pt x="319" y="168"/>
                  </a:cubicBezTo>
                  <a:cubicBezTo>
                    <a:pt x="318" y="171"/>
                    <a:pt x="318" y="171"/>
                    <a:pt x="318" y="171"/>
                  </a:cubicBezTo>
                  <a:cubicBezTo>
                    <a:pt x="317" y="173"/>
                    <a:pt x="317" y="173"/>
                    <a:pt x="317" y="173"/>
                  </a:cubicBezTo>
                  <a:cubicBezTo>
                    <a:pt x="314" y="170"/>
                    <a:pt x="310" y="167"/>
                    <a:pt x="306" y="165"/>
                  </a:cubicBezTo>
                  <a:cubicBezTo>
                    <a:pt x="303" y="162"/>
                    <a:pt x="299" y="161"/>
                    <a:pt x="296" y="159"/>
                  </a:cubicBezTo>
                  <a:cubicBezTo>
                    <a:pt x="296" y="159"/>
                    <a:pt x="295" y="159"/>
                    <a:pt x="295" y="159"/>
                  </a:cubicBezTo>
                  <a:cubicBezTo>
                    <a:pt x="295" y="159"/>
                    <a:pt x="295" y="159"/>
                    <a:pt x="295" y="159"/>
                  </a:cubicBezTo>
                  <a:lnTo>
                    <a:pt x="295" y="148"/>
                  </a:lnTo>
                  <a:close/>
                  <a:moveTo>
                    <a:pt x="295" y="166"/>
                  </a:moveTo>
                  <a:cubicBezTo>
                    <a:pt x="297" y="167"/>
                    <a:pt x="300" y="169"/>
                    <a:pt x="302" y="170"/>
                  </a:cubicBezTo>
                  <a:cubicBezTo>
                    <a:pt x="306" y="173"/>
                    <a:pt x="310" y="176"/>
                    <a:pt x="314" y="179"/>
                  </a:cubicBezTo>
                  <a:cubicBezTo>
                    <a:pt x="313" y="180"/>
                    <a:pt x="313" y="181"/>
                    <a:pt x="312" y="182"/>
                  </a:cubicBezTo>
                  <a:cubicBezTo>
                    <a:pt x="311" y="183"/>
                    <a:pt x="310" y="185"/>
                    <a:pt x="309" y="185"/>
                  </a:cubicBezTo>
                  <a:cubicBezTo>
                    <a:pt x="305" y="182"/>
                    <a:pt x="305" y="182"/>
                    <a:pt x="305" y="182"/>
                  </a:cubicBezTo>
                  <a:cubicBezTo>
                    <a:pt x="302" y="180"/>
                    <a:pt x="299" y="178"/>
                    <a:pt x="296" y="176"/>
                  </a:cubicBezTo>
                  <a:cubicBezTo>
                    <a:pt x="296" y="176"/>
                    <a:pt x="296" y="175"/>
                    <a:pt x="296" y="175"/>
                  </a:cubicBezTo>
                  <a:cubicBezTo>
                    <a:pt x="295" y="175"/>
                    <a:pt x="295" y="176"/>
                    <a:pt x="295" y="176"/>
                  </a:cubicBezTo>
                  <a:lnTo>
                    <a:pt x="295" y="166"/>
                  </a:lnTo>
                  <a:close/>
                  <a:moveTo>
                    <a:pt x="295" y="183"/>
                  </a:moveTo>
                  <a:cubicBezTo>
                    <a:pt x="296" y="184"/>
                    <a:pt x="298" y="185"/>
                    <a:pt x="299" y="186"/>
                  </a:cubicBezTo>
                  <a:cubicBezTo>
                    <a:pt x="298" y="186"/>
                    <a:pt x="298" y="186"/>
                    <a:pt x="297" y="185"/>
                  </a:cubicBezTo>
                  <a:cubicBezTo>
                    <a:pt x="296" y="185"/>
                    <a:pt x="296" y="184"/>
                    <a:pt x="295" y="183"/>
                  </a:cubicBezTo>
                  <a:close/>
                  <a:moveTo>
                    <a:pt x="295" y="192"/>
                  </a:moveTo>
                  <a:cubicBezTo>
                    <a:pt x="295" y="192"/>
                    <a:pt x="296" y="192"/>
                    <a:pt x="297" y="193"/>
                  </a:cubicBezTo>
                  <a:cubicBezTo>
                    <a:pt x="299" y="194"/>
                    <a:pt x="301" y="194"/>
                    <a:pt x="303" y="194"/>
                  </a:cubicBezTo>
                  <a:cubicBezTo>
                    <a:pt x="305" y="195"/>
                    <a:pt x="307" y="194"/>
                    <a:pt x="308" y="194"/>
                  </a:cubicBezTo>
                  <a:cubicBezTo>
                    <a:pt x="322" y="204"/>
                    <a:pt x="322" y="204"/>
                    <a:pt x="322" y="204"/>
                  </a:cubicBezTo>
                  <a:cubicBezTo>
                    <a:pt x="329" y="209"/>
                    <a:pt x="335" y="214"/>
                    <a:pt x="342" y="220"/>
                  </a:cubicBezTo>
                  <a:cubicBezTo>
                    <a:pt x="346" y="224"/>
                    <a:pt x="346" y="224"/>
                    <a:pt x="346" y="224"/>
                  </a:cubicBezTo>
                  <a:cubicBezTo>
                    <a:pt x="346" y="224"/>
                    <a:pt x="350" y="227"/>
                    <a:pt x="353" y="229"/>
                  </a:cubicBezTo>
                  <a:cubicBezTo>
                    <a:pt x="357" y="232"/>
                    <a:pt x="361" y="234"/>
                    <a:pt x="361" y="234"/>
                  </a:cubicBezTo>
                  <a:cubicBezTo>
                    <a:pt x="362" y="235"/>
                    <a:pt x="363" y="236"/>
                    <a:pt x="365" y="236"/>
                  </a:cubicBezTo>
                  <a:cubicBezTo>
                    <a:pt x="365" y="251"/>
                    <a:pt x="365" y="251"/>
                    <a:pt x="365" y="251"/>
                  </a:cubicBezTo>
                  <a:cubicBezTo>
                    <a:pt x="364" y="251"/>
                    <a:pt x="364" y="251"/>
                    <a:pt x="364" y="251"/>
                  </a:cubicBezTo>
                  <a:cubicBezTo>
                    <a:pt x="359" y="245"/>
                    <a:pt x="351" y="238"/>
                    <a:pt x="351" y="238"/>
                  </a:cubicBezTo>
                  <a:cubicBezTo>
                    <a:pt x="346" y="235"/>
                    <a:pt x="346" y="235"/>
                    <a:pt x="346" y="235"/>
                  </a:cubicBezTo>
                  <a:cubicBezTo>
                    <a:pt x="340" y="229"/>
                    <a:pt x="333" y="224"/>
                    <a:pt x="326" y="218"/>
                  </a:cubicBezTo>
                  <a:cubicBezTo>
                    <a:pt x="320" y="212"/>
                    <a:pt x="313" y="207"/>
                    <a:pt x="306" y="201"/>
                  </a:cubicBezTo>
                  <a:cubicBezTo>
                    <a:pt x="303" y="199"/>
                    <a:pt x="300" y="197"/>
                    <a:pt x="297" y="195"/>
                  </a:cubicBezTo>
                  <a:cubicBezTo>
                    <a:pt x="296" y="195"/>
                    <a:pt x="296" y="195"/>
                    <a:pt x="296" y="195"/>
                  </a:cubicBezTo>
                  <a:cubicBezTo>
                    <a:pt x="296" y="195"/>
                    <a:pt x="295" y="195"/>
                    <a:pt x="295" y="195"/>
                  </a:cubicBezTo>
                  <a:lnTo>
                    <a:pt x="295" y="192"/>
                  </a:lnTo>
                  <a:close/>
                  <a:moveTo>
                    <a:pt x="295" y="202"/>
                  </a:moveTo>
                  <a:cubicBezTo>
                    <a:pt x="297" y="204"/>
                    <a:pt x="299" y="205"/>
                    <a:pt x="302" y="207"/>
                  </a:cubicBezTo>
                  <a:cubicBezTo>
                    <a:pt x="309" y="212"/>
                    <a:pt x="315" y="218"/>
                    <a:pt x="322" y="223"/>
                  </a:cubicBezTo>
                  <a:cubicBezTo>
                    <a:pt x="328" y="229"/>
                    <a:pt x="335" y="235"/>
                    <a:pt x="342" y="240"/>
                  </a:cubicBezTo>
                  <a:cubicBezTo>
                    <a:pt x="347" y="243"/>
                    <a:pt x="347" y="243"/>
                    <a:pt x="347" y="243"/>
                  </a:cubicBezTo>
                  <a:cubicBezTo>
                    <a:pt x="347" y="243"/>
                    <a:pt x="351" y="246"/>
                    <a:pt x="354" y="248"/>
                  </a:cubicBezTo>
                  <a:cubicBezTo>
                    <a:pt x="358" y="251"/>
                    <a:pt x="362" y="254"/>
                    <a:pt x="362" y="253"/>
                  </a:cubicBezTo>
                  <a:cubicBezTo>
                    <a:pt x="363" y="254"/>
                    <a:pt x="364" y="255"/>
                    <a:pt x="365" y="255"/>
                  </a:cubicBezTo>
                  <a:cubicBezTo>
                    <a:pt x="365" y="275"/>
                    <a:pt x="365" y="275"/>
                    <a:pt x="365" y="275"/>
                  </a:cubicBezTo>
                  <a:cubicBezTo>
                    <a:pt x="360" y="270"/>
                    <a:pt x="354" y="264"/>
                    <a:pt x="354" y="264"/>
                  </a:cubicBezTo>
                  <a:cubicBezTo>
                    <a:pt x="349" y="260"/>
                    <a:pt x="349" y="260"/>
                    <a:pt x="349" y="260"/>
                  </a:cubicBezTo>
                  <a:cubicBezTo>
                    <a:pt x="327" y="242"/>
                    <a:pt x="327" y="242"/>
                    <a:pt x="327" y="242"/>
                  </a:cubicBezTo>
                  <a:cubicBezTo>
                    <a:pt x="320" y="236"/>
                    <a:pt x="313" y="229"/>
                    <a:pt x="306" y="223"/>
                  </a:cubicBezTo>
                  <a:cubicBezTo>
                    <a:pt x="303" y="220"/>
                    <a:pt x="300" y="218"/>
                    <a:pt x="296" y="216"/>
                  </a:cubicBezTo>
                  <a:cubicBezTo>
                    <a:pt x="296" y="216"/>
                    <a:pt x="296" y="216"/>
                    <a:pt x="296" y="216"/>
                  </a:cubicBezTo>
                  <a:cubicBezTo>
                    <a:pt x="296" y="216"/>
                    <a:pt x="295" y="216"/>
                    <a:pt x="295" y="216"/>
                  </a:cubicBezTo>
                  <a:lnTo>
                    <a:pt x="295" y="202"/>
                  </a:lnTo>
                  <a:close/>
                  <a:moveTo>
                    <a:pt x="295" y="223"/>
                  </a:moveTo>
                  <a:cubicBezTo>
                    <a:pt x="297" y="225"/>
                    <a:pt x="299" y="226"/>
                    <a:pt x="301" y="228"/>
                  </a:cubicBezTo>
                  <a:cubicBezTo>
                    <a:pt x="309" y="234"/>
                    <a:pt x="315" y="241"/>
                    <a:pt x="323" y="247"/>
                  </a:cubicBezTo>
                  <a:cubicBezTo>
                    <a:pt x="345" y="265"/>
                    <a:pt x="345" y="265"/>
                    <a:pt x="345" y="265"/>
                  </a:cubicBezTo>
                  <a:cubicBezTo>
                    <a:pt x="349" y="269"/>
                    <a:pt x="349" y="269"/>
                    <a:pt x="349" y="269"/>
                  </a:cubicBezTo>
                  <a:cubicBezTo>
                    <a:pt x="349" y="269"/>
                    <a:pt x="364" y="280"/>
                    <a:pt x="364" y="279"/>
                  </a:cubicBezTo>
                  <a:cubicBezTo>
                    <a:pt x="364" y="280"/>
                    <a:pt x="364" y="280"/>
                    <a:pt x="365" y="280"/>
                  </a:cubicBezTo>
                  <a:cubicBezTo>
                    <a:pt x="365" y="297"/>
                    <a:pt x="365" y="297"/>
                    <a:pt x="365" y="297"/>
                  </a:cubicBezTo>
                  <a:cubicBezTo>
                    <a:pt x="360" y="292"/>
                    <a:pt x="354" y="286"/>
                    <a:pt x="354" y="286"/>
                  </a:cubicBezTo>
                  <a:cubicBezTo>
                    <a:pt x="349" y="281"/>
                    <a:pt x="349" y="281"/>
                    <a:pt x="349" y="281"/>
                  </a:cubicBezTo>
                  <a:cubicBezTo>
                    <a:pt x="342" y="275"/>
                    <a:pt x="335" y="268"/>
                    <a:pt x="327" y="261"/>
                  </a:cubicBezTo>
                  <a:cubicBezTo>
                    <a:pt x="324" y="257"/>
                    <a:pt x="320" y="254"/>
                    <a:pt x="317" y="250"/>
                  </a:cubicBezTo>
                  <a:cubicBezTo>
                    <a:pt x="313" y="247"/>
                    <a:pt x="309" y="243"/>
                    <a:pt x="305" y="240"/>
                  </a:cubicBezTo>
                  <a:cubicBezTo>
                    <a:pt x="302" y="238"/>
                    <a:pt x="299" y="236"/>
                    <a:pt x="295" y="233"/>
                  </a:cubicBezTo>
                  <a:cubicBezTo>
                    <a:pt x="295" y="233"/>
                    <a:pt x="295" y="233"/>
                    <a:pt x="295" y="233"/>
                  </a:cubicBezTo>
                  <a:lnTo>
                    <a:pt x="295" y="223"/>
                  </a:lnTo>
                  <a:close/>
                  <a:moveTo>
                    <a:pt x="295" y="241"/>
                  </a:moveTo>
                  <a:cubicBezTo>
                    <a:pt x="297" y="243"/>
                    <a:pt x="299" y="244"/>
                    <a:pt x="301" y="245"/>
                  </a:cubicBezTo>
                  <a:cubicBezTo>
                    <a:pt x="305" y="248"/>
                    <a:pt x="308" y="252"/>
                    <a:pt x="312" y="255"/>
                  </a:cubicBezTo>
                  <a:cubicBezTo>
                    <a:pt x="315" y="259"/>
                    <a:pt x="319" y="262"/>
                    <a:pt x="323" y="266"/>
                  </a:cubicBezTo>
                  <a:cubicBezTo>
                    <a:pt x="330" y="273"/>
                    <a:pt x="337" y="280"/>
                    <a:pt x="345" y="286"/>
                  </a:cubicBezTo>
                  <a:cubicBezTo>
                    <a:pt x="349" y="290"/>
                    <a:pt x="349" y="290"/>
                    <a:pt x="349" y="290"/>
                  </a:cubicBezTo>
                  <a:cubicBezTo>
                    <a:pt x="349" y="290"/>
                    <a:pt x="353" y="293"/>
                    <a:pt x="356" y="296"/>
                  </a:cubicBezTo>
                  <a:cubicBezTo>
                    <a:pt x="360" y="299"/>
                    <a:pt x="364" y="301"/>
                    <a:pt x="363" y="301"/>
                  </a:cubicBezTo>
                  <a:cubicBezTo>
                    <a:pt x="364" y="301"/>
                    <a:pt x="364" y="301"/>
                    <a:pt x="365" y="302"/>
                  </a:cubicBezTo>
                  <a:cubicBezTo>
                    <a:pt x="365" y="323"/>
                    <a:pt x="365" y="323"/>
                    <a:pt x="365" y="323"/>
                  </a:cubicBezTo>
                  <a:cubicBezTo>
                    <a:pt x="364" y="322"/>
                    <a:pt x="363" y="320"/>
                    <a:pt x="362" y="319"/>
                  </a:cubicBezTo>
                  <a:cubicBezTo>
                    <a:pt x="358" y="313"/>
                    <a:pt x="351" y="305"/>
                    <a:pt x="351" y="305"/>
                  </a:cubicBezTo>
                  <a:cubicBezTo>
                    <a:pt x="347" y="301"/>
                    <a:pt x="347" y="301"/>
                    <a:pt x="347" y="301"/>
                  </a:cubicBezTo>
                  <a:cubicBezTo>
                    <a:pt x="334" y="286"/>
                    <a:pt x="320" y="273"/>
                    <a:pt x="305" y="259"/>
                  </a:cubicBezTo>
                  <a:cubicBezTo>
                    <a:pt x="303" y="257"/>
                    <a:pt x="300" y="255"/>
                    <a:pt x="297" y="252"/>
                  </a:cubicBezTo>
                  <a:cubicBezTo>
                    <a:pt x="297" y="252"/>
                    <a:pt x="296" y="252"/>
                    <a:pt x="296" y="252"/>
                  </a:cubicBezTo>
                  <a:cubicBezTo>
                    <a:pt x="296" y="252"/>
                    <a:pt x="296" y="252"/>
                    <a:pt x="295" y="252"/>
                  </a:cubicBezTo>
                  <a:lnTo>
                    <a:pt x="295" y="241"/>
                  </a:lnTo>
                  <a:close/>
                  <a:moveTo>
                    <a:pt x="295" y="260"/>
                  </a:moveTo>
                  <a:cubicBezTo>
                    <a:pt x="297" y="261"/>
                    <a:pt x="299" y="263"/>
                    <a:pt x="301" y="265"/>
                  </a:cubicBezTo>
                  <a:cubicBezTo>
                    <a:pt x="315" y="277"/>
                    <a:pt x="329" y="291"/>
                    <a:pt x="342" y="305"/>
                  </a:cubicBezTo>
                  <a:cubicBezTo>
                    <a:pt x="346" y="309"/>
                    <a:pt x="346" y="309"/>
                    <a:pt x="346" y="309"/>
                  </a:cubicBezTo>
                  <a:cubicBezTo>
                    <a:pt x="346" y="309"/>
                    <a:pt x="360" y="322"/>
                    <a:pt x="359" y="321"/>
                  </a:cubicBezTo>
                  <a:cubicBezTo>
                    <a:pt x="361" y="323"/>
                    <a:pt x="363" y="325"/>
                    <a:pt x="365" y="325"/>
                  </a:cubicBezTo>
                  <a:cubicBezTo>
                    <a:pt x="365" y="338"/>
                    <a:pt x="365" y="338"/>
                    <a:pt x="365" y="338"/>
                  </a:cubicBezTo>
                  <a:cubicBezTo>
                    <a:pt x="364" y="338"/>
                    <a:pt x="364" y="337"/>
                    <a:pt x="363" y="337"/>
                  </a:cubicBezTo>
                  <a:cubicBezTo>
                    <a:pt x="359" y="331"/>
                    <a:pt x="352" y="323"/>
                    <a:pt x="352" y="323"/>
                  </a:cubicBezTo>
                  <a:cubicBezTo>
                    <a:pt x="347" y="319"/>
                    <a:pt x="347" y="319"/>
                    <a:pt x="347" y="319"/>
                  </a:cubicBezTo>
                  <a:cubicBezTo>
                    <a:pt x="333" y="305"/>
                    <a:pt x="318" y="291"/>
                    <a:pt x="303" y="277"/>
                  </a:cubicBezTo>
                  <a:cubicBezTo>
                    <a:pt x="301" y="274"/>
                    <a:pt x="298" y="272"/>
                    <a:pt x="295" y="270"/>
                  </a:cubicBezTo>
                  <a:lnTo>
                    <a:pt x="295" y="260"/>
                  </a:lnTo>
                  <a:close/>
                  <a:moveTo>
                    <a:pt x="296" y="357"/>
                  </a:moveTo>
                  <a:cubicBezTo>
                    <a:pt x="296" y="353"/>
                    <a:pt x="296" y="353"/>
                    <a:pt x="296" y="353"/>
                  </a:cubicBezTo>
                  <a:cubicBezTo>
                    <a:pt x="296" y="353"/>
                    <a:pt x="296" y="353"/>
                    <a:pt x="296" y="353"/>
                  </a:cubicBezTo>
                  <a:cubicBezTo>
                    <a:pt x="298" y="355"/>
                    <a:pt x="301" y="357"/>
                    <a:pt x="302" y="357"/>
                  </a:cubicBezTo>
                  <a:lnTo>
                    <a:pt x="296" y="357"/>
                  </a:lnTo>
                  <a:close/>
                  <a:moveTo>
                    <a:pt x="310" y="357"/>
                  </a:moveTo>
                  <a:cubicBezTo>
                    <a:pt x="310" y="357"/>
                    <a:pt x="310" y="357"/>
                    <a:pt x="310" y="357"/>
                  </a:cubicBezTo>
                  <a:cubicBezTo>
                    <a:pt x="309" y="355"/>
                    <a:pt x="307" y="353"/>
                    <a:pt x="307" y="353"/>
                  </a:cubicBezTo>
                  <a:cubicBezTo>
                    <a:pt x="307" y="353"/>
                    <a:pt x="304" y="351"/>
                    <a:pt x="301" y="348"/>
                  </a:cubicBezTo>
                  <a:cubicBezTo>
                    <a:pt x="299" y="347"/>
                    <a:pt x="298" y="345"/>
                    <a:pt x="297" y="344"/>
                  </a:cubicBezTo>
                  <a:cubicBezTo>
                    <a:pt x="296" y="343"/>
                    <a:pt x="296" y="343"/>
                    <a:pt x="296" y="343"/>
                  </a:cubicBezTo>
                  <a:cubicBezTo>
                    <a:pt x="296" y="343"/>
                    <a:pt x="296" y="343"/>
                    <a:pt x="296" y="343"/>
                  </a:cubicBezTo>
                  <a:cubicBezTo>
                    <a:pt x="296" y="343"/>
                    <a:pt x="296" y="343"/>
                    <a:pt x="296" y="343"/>
                  </a:cubicBezTo>
                  <a:cubicBezTo>
                    <a:pt x="296" y="337"/>
                    <a:pt x="296" y="337"/>
                    <a:pt x="296" y="337"/>
                  </a:cubicBezTo>
                  <a:cubicBezTo>
                    <a:pt x="298" y="339"/>
                    <a:pt x="301" y="341"/>
                    <a:pt x="304" y="343"/>
                  </a:cubicBezTo>
                  <a:cubicBezTo>
                    <a:pt x="309" y="348"/>
                    <a:pt x="315" y="353"/>
                    <a:pt x="315" y="353"/>
                  </a:cubicBezTo>
                  <a:cubicBezTo>
                    <a:pt x="315" y="353"/>
                    <a:pt x="320" y="356"/>
                    <a:pt x="322" y="357"/>
                  </a:cubicBezTo>
                  <a:lnTo>
                    <a:pt x="310" y="357"/>
                  </a:lnTo>
                  <a:close/>
                  <a:moveTo>
                    <a:pt x="326" y="357"/>
                  </a:moveTo>
                  <a:cubicBezTo>
                    <a:pt x="326" y="357"/>
                    <a:pt x="325" y="356"/>
                    <a:pt x="325" y="355"/>
                  </a:cubicBezTo>
                  <a:cubicBezTo>
                    <a:pt x="323" y="352"/>
                    <a:pt x="320" y="348"/>
                    <a:pt x="320" y="348"/>
                  </a:cubicBezTo>
                  <a:cubicBezTo>
                    <a:pt x="320" y="348"/>
                    <a:pt x="314" y="343"/>
                    <a:pt x="308" y="338"/>
                  </a:cubicBezTo>
                  <a:cubicBezTo>
                    <a:pt x="305" y="336"/>
                    <a:pt x="302" y="333"/>
                    <a:pt x="299" y="332"/>
                  </a:cubicBezTo>
                  <a:cubicBezTo>
                    <a:pt x="298" y="330"/>
                    <a:pt x="296" y="330"/>
                    <a:pt x="296" y="329"/>
                  </a:cubicBezTo>
                  <a:cubicBezTo>
                    <a:pt x="295" y="319"/>
                    <a:pt x="295" y="319"/>
                    <a:pt x="295" y="319"/>
                  </a:cubicBezTo>
                  <a:cubicBezTo>
                    <a:pt x="297" y="320"/>
                    <a:pt x="298" y="321"/>
                    <a:pt x="300" y="322"/>
                  </a:cubicBezTo>
                  <a:cubicBezTo>
                    <a:pt x="307" y="328"/>
                    <a:pt x="313" y="334"/>
                    <a:pt x="320" y="340"/>
                  </a:cubicBezTo>
                  <a:cubicBezTo>
                    <a:pt x="324" y="344"/>
                    <a:pt x="324" y="344"/>
                    <a:pt x="324" y="344"/>
                  </a:cubicBezTo>
                  <a:cubicBezTo>
                    <a:pt x="324" y="344"/>
                    <a:pt x="327" y="347"/>
                    <a:pt x="331" y="350"/>
                  </a:cubicBezTo>
                  <a:cubicBezTo>
                    <a:pt x="335" y="353"/>
                    <a:pt x="338" y="356"/>
                    <a:pt x="338" y="355"/>
                  </a:cubicBezTo>
                  <a:cubicBezTo>
                    <a:pt x="339" y="356"/>
                    <a:pt x="340" y="357"/>
                    <a:pt x="341" y="357"/>
                  </a:cubicBezTo>
                  <a:lnTo>
                    <a:pt x="326" y="357"/>
                  </a:lnTo>
                  <a:close/>
                  <a:moveTo>
                    <a:pt x="345" y="357"/>
                  </a:moveTo>
                  <a:cubicBezTo>
                    <a:pt x="344" y="356"/>
                    <a:pt x="343" y="355"/>
                    <a:pt x="341" y="353"/>
                  </a:cubicBezTo>
                  <a:cubicBezTo>
                    <a:pt x="336" y="347"/>
                    <a:pt x="329" y="340"/>
                    <a:pt x="329" y="340"/>
                  </a:cubicBezTo>
                  <a:cubicBezTo>
                    <a:pt x="324" y="336"/>
                    <a:pt x="324" y="336"/>
                    <a:pt x="324" y="336"/>
                  </a:cubicBezTo>
                  <a:cubicBezTo>
                    <a:pt x="318" y="329"/>
                    <a:pt x="311" y="323"/>
                    <a:pt x="304" y="317"/>
                  </a:cubicBezTo>
                  <a:cubicBezTo>
                    <a:pt x="301" y="315"/>
                    <a:pt x="298" y="312"/>
                    <a:pt x="295" y="310"/>
                  </a:cubicBezTo>
                  <a:cubicBezTo>
                    <a:pt x="295" y="299"/>
                    <a:pt x="295" y="299"/>
                    <a:pt x="295" y="299"/>
                  </a:cubicBezTo>
                  <a:cubicBezTo>
                    <a:pt x="298" y="301"/>
                    <a:pt x="301" y="304"/>
                    <a:pt x="303" y="306"/>
                  </a:cubicBezTo>
                  <a:cubicBezTo>
                    <a:pt x="317" y="318"/>
                    <a:pt x="331" y="331"/>
                    <a:pt x="345" y="344"/>
                  </a:cubicBezTo>
                  <a:cubicBezTo>
                    <a:pt x="348" y="348"/>
                    <a:pt x="348" y="348"/>
                    <a:pt x="348" y="348"/>
                  </a:cubicBezTo>
                  <a:cubicBezTo>
                    <a:pt x="348" y="348"/>
                    <a:pt x="352" y="351"/>
                    <a:pt x="356" y="354"/>
                  </a:cubicBezTo>
                  <a:cubicBezTo>
                    <a:pt x="358" y="355"/>
                    <a:pt x="360" y="356"/>
                    <a:pt x="361" y="357"/>
                  </a:cubicBezTo>
                  <a:lnTo>
                    <a:pt x="345" y="357"/>
                  </a:lnTo>
                  <a:close/>
                  <a:moveTo>
                    <a:pt x="354" y="343"/>
                  </a:moveTo>
                  <a:cubicBezTo>
                    <a:pt x="349" y="339"/>
                    <a:pt x="349" y="339"/>
                    <a:pt x="349" y="339"/>
                  </a:cubicBezTo>
                  <a:cubicBezTo>
                    <a:pt x="335" y="326"/>
                    <a:pt x="322" y="313"/>
                    <a:pt x="308" y="301"/>
                  </a:cubicBezTo>
                  <a:cubicBezTo>
                    <a:pt x="305" y="298"/>
                    <a:pt x="302" y="296"/>
                    <a:pt x="299" y="293"/>
                  </a:cubicBezTo>
                  <a:cubicBezTo>
                    <a:pt x="298" y="293"/>
                    <a:pt x="298" y="293"/>
                    <a:pt x="298" y="293"/>
                  </a:cubicBezTo>
                  <a:cubicBezTo>
                    <a:pt x="297" y="293"/>
                    <a:pt x="296" y="294"/>
                    <a:pt x="295" y="294"/>
                  </a:cubicBezTo>
                  <a:cubicBezTo>
                    <a:pt x="295" y="279"/>
                    <a:pt x="295" y="279"/>
                    <a:pt x="295" y="279"/>
                  </a:cubicBezTo>
                  <a:cubicBezTo>
                    <a:pt x="296" y="280"/>
                    <a:pt x="298" y="281"/>
                    <a:pt x="299" y="282"/>
                  </a:cubicBezTo>
                  <a:cubicBezTo>
                    <a:pt x="313" y="295"/>
                    <a:pt x="328" y="310"/>
                    <a:pt x="343" y="324"/>
                  </a:cubicBezTo>
                  <a:cubicBezTo>
                    <a:pt x="346" y="328"/>
                    <a:pt x="346" y="328"/>
                    <a:pt x="346" y="328"/>
                  </a:cubicBezTo>
                  <a:cubicBezTo>
                    <a:pt x="346" y="328"/>
                    <a:pt x="361" y="340"/>
                    <a:pt x="360" y="339"/>
                  </a:cubicBezTo>
                  <a:cubicBezTo>
                    <a:pt x="362" y="340"/>
                    <a:pt x="363" y="341"/>
                    <a:pt x="365" y="342"/>
                  </a:cubicBezTo>
                  <a:cubicBezTo>
                    <a:pt x="365" y="345"/>
                    <a:pt x="365" y="345"/>
                    <a:pt x="365" y="345"/>
                  </a:cubicBezTo>
                  <a:cubicBezTo>
                    <a:pt x="365" y="345"/>
                    <a:pt x="365" y="349"/>
                    <a:pt x="365" y="354"/>
                  </a:cubicBezTo>
                  <a:cubicBezTo>
                    <a:pt x="365" y="355"/>
                    <a:pt x="365" y="355"/>
                    <a:pt x="365" y="356"/>
                  </a:cubicBezTo>
                  <a:cubicBezTo>
                    <a:pt x="361" y="350"/>
                    <a:pt x="354" y="343"/>
                    <a:pt x="354" y="343"/>
                  </a:cubicBezTo>
                  <a:close/>
                  <a:moveTo>
                    <a:pt x="369" y="357"/>
                  </a:moveTo>
                  <a:cubicBezTo>
                    <a:pt x="369" y="357"/>
                    <a:pt x="369" y="357"/>
                    <a:pt x="369" y="357"/>
                  </a:cubicBezTo>
                  <a:cubicBezTo>
                    <a:pt x="370" y="357"/>
                    <a:pt x="370" y="357"/>
                    <a:pt x="369" y="3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3" name="Freeform 368"/>
            <p:cNvSpPr/>
            <p:nvPr/>
          </p:nvSpPr>
          <p:spPr bwMode="auto">
            <a:xfrm>
              <a:off x="613973" y="380341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4" name="Freeform 369"/>
            <p:cNvSpPr/>
            <p:nvPr/>
          </p:nvSpPr>
          <p:spPr bwMode="auto">
            <a:xfrm>
              <a:off x="1533898" y="3572547"/>
              <a:ext cx="268163" cy="23087"/>
            </a:xfrm>
            <a:custGeom>
              <a:avLst/>
              <a:gdLst>
                <a:gd name="T0" fmla="*/ 114 w 126"/>
                <a:gd name="T1" fmla="*/ 2 h 11"/>
                <a:gd name="T2" fmla="*/ 97 w 126"/>
                <a:gd name="T3" fmla="*/ 0 h 11"/>
                <a:gd name="T4" fmla="*/ 79 w 126"/>
                <a:gd name="T5" fmla="*/ 1 h 11"/>
                <a:gd name="T6" fmla="*/ 58 w 126"/>
                <a:gd name="T7" fmla="*/ 2 h 11"/>
                <a:gd name="T8" fmla="*/ 15 w 126"/>
                <a:gd name="T9" fmla="*/ 4 h 11"/>
                <a:gd name="T10" fmla="*/ 4 w 126"/>
                <a:gd name="T11" fmla="*/ 4 h 11"/>
                <a:gd name="T12" fmla="*/ 3 w 126"/>
                <a:gd name="T13" fmla="*/ 4 h 11"/>
                <a:gd name="T14" fmla="*/ 3 w 126"/>
                <a:gd name="T15" fmla="*/ 10 h 11"/>
                <a:gd name="T16" fmla="*/ 4 w 126"/>
                <a:gd name="T17" fmla="*/ 11 h 11"/>
                <a:gd name="T18" fmla="*/ 15 w 126"/>
                <a:gd name="T19" fmla="*/ 10 h 11"/>
                <a:gd name="T20" fmla="*/ 57 w 126"/>
                <a:gd name="T21" fmla="*/ 9 h 11"/>
                <a:gd name="T22" fmla="*/ 78 w 126"/>
                <a:gd name="T23" fmla="*/ 8 h 11"/>
                <a:gd name="T24" fmla="*/ 96 w 126"/>
                <a:gd name="T25" fmla="*/ 7 h 11"/>
                <a:gd name="T26" fmla="*/ 105 w 126"/>
                <a:gd name="T27" fmla="*/ 6 h 11"/>
                <a:gd name="T28" fmla="*/ 114 w 126"/>
                <a:gd name="T29" fmla="*/ 5 h 11"/>
                <a:gd name="T30" fmla="*/ 114 w 126"/>
                <a:gd name="T31"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1">
                  <a:moveTo>
                    <a:pt x="114" y="2"/>
                  </a:moveTo>
                  <a:cubicBezTo>
                    <a:pt x="107" y="1"/>
                    <a:pt x="97" y="0"/>
                    <a:pt x="97" y="0"/>
                  </a:cubicBezTo>
                  <a:cubicBezTo>
                    <a:pt x="79" y="1"/>
                    <a:pt x="79" y="1"/>
                    <a:pt x="79" y="1"/>
                  </a:cubicBezTo>
                  <a:cubicBezTo>
                    <a:pt x="58" y="2"/>
                    <a:pt x="58" y="2"/>
                    <a:pt x="58" y="2"/>
                  </a:cubicBezTo>
                  <a:cubicBezTo>
                    <a:pt x="43" y="2"/>
                    <a:pt x="29" y="3"/>
                    <a:pt x="15" y="4"/>
                  </a:cubicBezTo>
                  <a:cubicBezTo>
                    <a:pt x="11" y="4"/>
                    <a:pt x="7" y="4"/>
                    <a:pt x="4" y="4"/>
                  </a:cubicBezTo>
                  <a:cubicBezTo>
                    <a:pt x="3" y="4"/>
                    <a:pt x="3" y="4"/>
                    <a:pt x="3" y="4"/>
                  </a:cubicBezTo>
                  <a:cubicBezTo>
                    <a:pt x="0" y="7"/>
                    <a:pt x="2" y="9"/>
                    <a:pt x="3" y="10"/>
                  </a:cubicBezTo>
                  <a:cubicBezTo>
                    <a:pt x="3" y="11"/>
                    <a:pt x="3" y="11"/>
                    <a:pt x="4" y="11"/>
                  </a:cubicBezTo>
                  <a:cubicBezTo>
                    <a:pt x="7" y="11"/>
                    <a:pt x="11" y="10"/>
                    <a:pt x="15" y="10"/>
                  </a:cubicBezTo>
                  <a:cubicBezTo>
                    <a:pt x="29" y="10"/>
                    <a:pt x="43" y="9"/>
                    <a:pt x="57" y="9"/>
                  </a:cubicBezTo>
                  <a:cubicBezTo>
                    <a:pt x="78" y="8"/>
                    <a:pt x="78" y="8"/>
                    <a:pt x="78" y="8"/>
                  </a:cubicBezTo>
                  <a:cubicBezTo>
                    <a:pt x="96" y="7"/>
                    <a:pt x="96" y="7"/>
                    <a:pt x="96" y="7"/>
                  </a:cubicBezTo>
                  <a:cubicBezTo>
                    <a:pt x="96" y="7"/>
                    <a:pt x="101" y="7"/>
                    <a:pt x="105" y="6"/>
                  </a:cubicBezTo>
                  <a:cubicBezTo>
                    <a:pt x="110" y="6"/>
                    <a:pt x="114" y="5"/>
                    <a:pt x="114" y="5"/>
                  </a:cubicBezTo>
                  <a:cubicBezTo>
                    <a:pt x="121" y="4"/>
                    <a:pt x="126" y="3"/>
                    <a:pt x="1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5" name="Freeform 370"/>
            <p:cNvSpPr/>
            <p:nvPr/>
          </p:nvSpPr>
          <p:spPr bwMode="auto">
            <a:xfrm>
              <a:off x="1526795" y="3611617"/>
              <a:ext cx="248628" cy="17759"/>
            </a:xfrm>
            <a:custGeom>
              <a:avLst/>
              <a:gdLst>
                <a:gd name="T0" fmla="*/ 79 w 117"/>
                <a:gd name="T1" fmla="*/ 7 h 9"/>
                <a:gd name="T2" fmla="*/ 83 w 117"/>
                <a:gd name="T3" fmla="*/ 7 h 9"/>
                <a:gd name="T4" fmla="*/ 86 w 117"/>
                <a:gd name="T5" fmla="*/ 8 h 9"/>
                <a:gd name="T6" fmla="*/ 96 w 117"/>
                <a:gd name="T7" fmla="*/ 7 h 9"/>
                <a:gd name="T8" fmla="*/ 104 w 117"/>
                <a:gd name="T9" fmla="*/ 7 h 9"/>
                <a:gd name="T10" fmla="*/ 105 w 117"/>
                <a:gd name="T11" fmla="*/ 4 h 9"/>
                <a:gd name="T12" fmla="*/ 87 w 117"/>
                <a:gd name="T13" fmla="*/ 1 h 9"/>
                <a:gd name="T14" fmla="*/ 81 w 117"/>
                <a:gd name="T15" fmla="*/ 1 h 9"/>
                <a:gd name="T16" fmla="*/ 16 w 117"/>
                <a:gd name="T17" fmla="*/ 2 h 9"/>
                <a:gd name="T18" fmla="*/ 5 w 117"/>
                <a:gd name="T19" fmla="*/ 2 h 9"/>
                <a:gd name="T20" fmla="*/ 4 w 117"/>
                <a:gd name="T21" fmla="*/ 3 h 9"/>
                <a:gd name="T22" fmla="*/ 4 w 117"/>
                <a:gd name="T23" fmla="*/ 9 h 9"/>
                <a:gd name="T24" fmla="*/ 5 w 117"/>
                <a:gd name="T25" fmla="*/ 9 h 9"/>
                <a:gd name="T26" fmla="*/ 16 w 117"/>
                <a:gd name="T27" fmla="*/ 9 h 9"/>
                <a:gd name="T28" fmla="*/ 52 w 117"/>
                <a:gd name="T29" fmla="*/ 8 h 9"/>
                <a:gd name="T30" fmla="*/ 70 w 117"/>
                <a:gd name="T31" fmla="*/ 7 h 9"/>
                <a:gd name="T32" fmla="*/ 79 w 117"/>
                <a:gd name="T33"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9">
                  <a:moveTo>
                    <a:pt x="79" y="7"/>
                  </a:moveTo>
                  <a:cubicBezTo>
                    <a:pt x="83" y="7"/>
                    <a:pt x="83" y="7"/>
                    <a:pt x="83" y="7"/>
                  </a:cubicBezTo>
                  <a:cubicBezTo>
                    <a:pt x="86" y="8"/>
                    <a:pt x="86" y="8"/>
                    <a:pt x="86" y="8"/>
                  </a:cubicBezTo>
                  <a:cubicBezTo>
                    <a:pt x="86" y="8"/>
                    <a:pt x="91" y="7"/>
                    <a:pt x="96" y="7"/>
                  </a:cubicBezTo>
                  <a:cubicBezTo>
                    <a:pt x="100" y="7"/>
                    <a:pt x="105" y="7"/>
                    <a:pt x="104" y="7"/>
                  </a:cubicBezTo>
                  <a:cubicBezTo>
                    <a:pt x="112" y="7"/>
                    <a:pt x="117" y="6"/>
                    <a:pt x="105" y="4"/>
                  </a:cubicBezTo>
                  <a:cubicBezTo>
                    <a:pt x="98" y="2"/>
                    <a:pt x="87" y="1"/>
                    <a:pt x="87" y="1"/>
                  </a:cubicBezTo>
                  <a:cubicBezTo>
                    <a:pt x="85" y="1"/>
                    <a:pt x="83" y="1"/>
                    <a:pt x="81" y="1"/>
                  </a:cubicBezTo>
                  <a:cubicBezTo>
                    <a:pt x="59" y="0"/>
                    <a:pt x="37" y="2"/>
                    <a:pt x="16" y="2"/>
                  </a:cubicBezTo>
                  <a:cubicBezTo>
                    <a:pt x="5" y="2"/>
                    <a:pt x="5" y="2"/>
                    <a:pt x="5" y="2"/>
                  </a:cubicBezTo>
                  <a:cubicBezTo>
                    <a:pt x="4" y="2"/>
                    <a:pt x="4" y="3"/>
                    <a:pt x="4" y="3"/>
                  </a:cubicBezTo>
                  <a:cubicBezTo>
                    <a:pt x="0" y="6"/>
                    <a:pt x="3" y="8"/>
                    <a:pt x="4" y="9"/>
                  </a:cubicBezTo>
                  <a:cubicBezTo>
                    <a:pt x="4" y="9"/>
                    <a:pt x="4" y="9"/>
                    <a:pt x="5" y="9"/>
                  </a:cubicBezTo>
                  <a:cubicBezTo>
                    <a:pt x="16" y="9"/>
                    <a:pt x="16" y="9"/>
                    <a:pt x="16" y="9"/>
                  </a:cubicBezTo>
                  <a:cubicBezTo>
                    <a:pt x="28" y="9"/>
                    <a:pt x="40" y="8"/>
                    <a:pt x="52" y="8"/>
                  </a:cubicBezTo>
                  <a:cubicBezTo>
                    <a:pt x="58" y="8"/>
                    <a:pt x="64" y="7"/>
                    <a:pt x="70" y="7"/>
                  </a:cubicBezTo>
                  <a:cubicBezTo>
                    <a:pt x="73" y="7"/>
                    <a:pt x="76" y="7"/>
                    <a:pt x="79"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6" name="Freeform 371"/>
            <p:cNvSpPr/>
            <p:nvPr/>
          </p:nvSpPr>
          <p:spPr bwMode="auto">
            <a:xfrm>
              <a:off x="1523243" y="3650687"/>
              <a:ext cx="117210" cy="15983"/>
            </a:xfrm>
            <a:custGeom>
              <a:avLst/>
              <a:gdLst>
                <a:gd name="T0" fmla="*/ 19 w 55"/>
                <a:gd name="T1" fmla="*/ 7 h 7"/>
                <a:gd name="T2" fmla="*/ 24 w 55"/>
                <a:gd name="T3" fmla="*/ 7 h 7"/>
                <a:gd name="T4" fmla="*/ 34 w 55"/>
                <a:gd name="T5" fmla="*/ 6 h 7"/>
                <a:gd name="T6" fmla="*/ 42 w 55"/>
                <a:gd name="T7" fmla="*/ 4 h 7"/>
                <a:gd name="T8" fmla="*/ 42 w 55"/>
                <a:gd name="T9" fmla="*/ 1 h 7"/>
                <a:gd name="T10" fmla="*/ 25 w 55"/>
                <a:gd name="T11" fmla="*/ 0 h 7"/>
                <a:gd name="T12" fmla="*/ 19 w 55"/>
                <a:gd name="T13" fmla="*/ 0 h 7"/>
                <a:gd name="T14" fmla="*/ 16 w 55"/>
                <a:gd name="T15" fmla="*/ 0 h 7"/>
                <a:gd name="T16" fmla="*/ 4 w 55"/>
                <a:gd name="T17" fmla="*/ 0 h 7"/>
                <a:gd name="T18" fmla="*/ 4 w 55"/>
                <a:gd name="T19" fmla="*/ 0 h 7"/>
                <a:gd name="T20" fmla="*/ 4 w 55"/>
                <a:gd name="T21" fmla="*/ 7 h 7"/>
                <a:gd name="T22" fmla="*/ 4 w 55"/>
                <a:gd name="T23" fmla="*/ 7 h 7"/>
                <a:gd name="T24" fmla="*/ 16 w 55"/>
                <a:gd name="T25" fmla="*/ 7 h 7"/>
                <a:gd name="T26" fmla="*/ 19 w 55"/>
                <a:gd name="T2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7">
                  <a:moveTo>
                    <a:pt x="19" y="7"/>
                  </a:moveTo>
                  <a:cubicBezTo>
                    <a:pt x="24" y="7"/>
                    <a:pt x="24" y="7"/>
                    <a:pt x="24" y="7"/>
                  </a:cubicBezTo>
                  <a:cubicBezTo>
                    <a:pt x="24" y="7"/>
                    <a:pt x="29" y="6"/>
                    <a:pt x="34" y="6"/>
                  </a:cubicBezTo>
                  <a:cubicBezTo>
                    <a:pt x="38" y="5"/>
                    <a:pt x="43" y="4"/>
                    <a:pt x="42" y="4"/>
                  </a:cubicBezTo>
                  <a:cubicBezTo>
                    <a:pt x="50" y="3"/>
                    <a:pt x="55" y="1"/>
                    <a:pt x="42" y="1"/>
                  </a:cubicBezTo>
                  <a:cubicBezTo>
                    <a:pt x="34" y="0"/>
                    <a:pt x="25" y="0"/>
                    <a:pt x="25" y="0"/>
                  </a:cubicBezTo>
                  <a:cubicBezTo>
                    <a:pt x="19" y="0"/>
                    <a:pt x="19" y="0"/>
                    <a:pt x="19" y="0"/>
                  </a:cubicBezTo>
                  <a:cubicBezTo>
                    <a:pt x="16" y="0"/>
                    <a:pt x="16" y="0"/>
                    <a:pt x="16" y="0"/>
                  </a:cubicBezTo>
                  <a:cubicBezTo>
                    <a:pt x="4" y="0"/>
                    <a:pt x="4" y="0"/>
                    <a:pt x="4" y="0"/>
                  </a:cubicBezTo>
                  <a:cubicBezTo>
                    <a:pt x="4" y="0"/>
                    <a:pt x="4" y="0"/>
                    <a:pt x="4" y="0"/>
                  </a:cubicBezTo>
                  <a:cubicBezTo>
                    <a:pt x="0" y="3"/>
                    <a:pt x="3" y="6"/>
                    <a:pt x="4" y="7"/>
                  </a:cubicBezTo>
                  <a:cubicBezTo>
                    <a:pt x="4" y="7"/>
                    <a:pt x="4" y="7"/>
                    <a:pt x="4" y="7"/>
                  </a:cubicBezTo>
                  <a:cubicBezTo>
                    <a:pt x="16" y="7"/>
                    <a:pt x="16" y="7"/>
                    <a:pt x="16" y="7"/>
                  </a:cubicBezTo>
                  <a:lnTo>
                    <a:pt x="1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7" name="Freeform 372"/>
            <p:cNvSpPr/>
            <p:nvPr/>
          </p:nvSpPr>
          <p:spPr bwMode="auto">
            <a:xfrm>
              <a:off x="1539226" y="3782105"/>
              <a:ext cx="126090" cy="15983"/>
            </a:xfrm>
            <a:custGeom>
              <a:avLst/>
              <a:gdLst>
                <a:gd name="T0" fmla="*/ 58 w 59"/>
                <a:gd name="T1" fmla="*/ 7 h 8"/>
                <a:gd name="T2" fmla="*/ 51 w 59"/>
                <a:gd name="T3" fmla="*/ 4 h 8"/>
                <a:gd name="T4" fmla="*/ 34 w 59"/>
                <a:gd name="T5" fmla="*/ 2 h 8"/>
                <a:gd name="T6" fmla="*/ 28 w 59"/>
                <a:gd name="T7" fmla="*/ 2 h 8"/>
                <a:gd name="T8" fmla="*/ 14 w 59"/>
                <a:gd name="T9" fmla="*/ 1 h 8"/>
                <a:gd name="T10" fmla="*/ 3 w 59"/>
                <a:gd name="T11" fmla="*/ 0 h 8"/>
                <a:gd name="T12" fmla="*/ 3 w 59"/>
                <a:gd name="T13" fmla="*/ 0 h 8"/>
                <a:gd name="T14" fmla="*/ 1 w 59"/>
                <a:gd name="T15" fmla="*/ 2 h 8"/>
                <a:gd name="T16" fmla="*/ 0 w 59"/>
                <a:gd name="T17" fmla="*/ 3 h 8"/>
                <a:gd name="T18" fmla="*/ 0 w 59"/>
                <a:gd name="T19" fmla="*/ 3 h 8"/>
                <a:gd name="T20" fmla="*/ 0 w 59"/>
                <a:gd name="T21" fmla="*/ 4 h 8"/>
                <a:gd name="T22" fmla="*/ 0 w 59"/>
                <a:gd name="T23" fmla="*/ 5 h 8"/>
                <a:gd name="T24" fmla="*/ 2 w 59"/>
                <a:gd name="T25" fmla="*/ 6 h 8"/>
                <a:gd name="T26" fmla="*/ 2 w 59"/>
                <a:gd name="T27" fmla="*/ 7 h 8"/>
                <a:gd name="T28" fmla="*/ 13 w 59"/>
                <a:gd name="T29" fmla="*/ 8 h 8"/>
                <a:gd name="T30" fmla="*/ 27 w 59"/>
                <a:gd name="T31" fmla="*/ 8 h 8"/>
                <a:gd name="T32" fmla="*/ 33 w 59"/>
                <a:gd name="T33" fmla="*/ 8 h 8"/>
                <a:gd name="T34" fmla="*/ 42 w 59"/>
                <a:gd name="T35" fmla="*/ 8 h 8"/>
                <a:gd name="T36" fmla="*/ 51 w 59"/>
                <a:gd name="T37" fmla="*/ 8 h 8"/>
                <a:gd name="T38" fmla="*/ 58 w 59"/>
                <a:gd name="T39"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8">
                  <a:moveTo>
                    <a:pt x="58" y="7"/>
                  </a:moveTo>
                  <a:cubicBezTo>
                    <a:pt x="59" y="7"/>
                    <a:pt x="57" y="6"/>
                    <a:pt x="51" y="4"/>
                  </a:cubicBezTo>
                  <a:cubicBezTo>
                    <a:pt x="44" y="3"/>
                    <a:pt x="34" y="2"/>
                    <a:pt x="34" y="2"/>
                  </a:cubicBezTo>
                  <a:cubicBezTo>
                    <a:pt x="28" y="2"/>
                    <a:pt x="28" y="2"/>
                    <a:pt x="28" y="2"/>
                  </a:cubicBezTo>
                  <a:cubicBezTo>
                    <a:pt x="14" y="1"/>
                    <a:pt x="14" y="1"/>
                    <a:pt x="14" y="1"/>
                  </a:cubicBezTo>
                  <a:cubicBezTo>
                    <a:pt x="10" y="1"/>
                    <a:pt x="6" y="0"/>
                    <a:pt x="3" y="0"/>
                  </a:cubicBezTo>
                  <a:cubicBezTo>
                    <a:pt x="3" y="0"/>
                    <a:pt x="3" y="0"/>
                    <a:pt x="3" y="0"/>
                  </a:cubicBezTo>
                  <a:cubicBezTo>
                    <a:pt x="2" y="1"/>
                    <a:pt x="1" y="1"/>
                    <a:pt x="1" y="2"/>
                  </a:cubicBezTo>
                  <a:cubicBezTo>
                    <a:pt x="1" y="2"/>
                    <a:pt x="1" y="2"/>
                    <a:pt x="0" y="3"/>
                  </a:cubicBezTo>
                  <a:cubicBezTo>
                    <a:pt x="0" y="3"/>
                    <a:pt x="0" y="3"/>
                    <a:pt x="0" y="3"/>
                  </a:cubicBezTo>
                  <a:cubicBezTo>
                    <a:pt x="0" y="3"/>
                    <a:pt x="0" y="4"/>
                    <a:pt x="0" y="4"/>
                  </a:cubicBezTo>
                  <a:cubicBezTo>
                    <a:pt x="0" y="5"/>
                    <a:pt x="0" y="5"/>
                    <a:pt x="0" y="5"/>
                  </a:cubicBezTo>
                  <a:cubicBezTo>
                    <a:pt x="1" y="6"/>
                    <a:pt x="1" y="6"/>
                    <a:pt x="2" y="6"/>
                  </a:cubicBezTo>
                  <a:cubicBezTo>
                    <a:pt x="2" y="7"/>
                    <a:pt x="2" y="7"/>
                    <a:pt x="2" y="7"/>
                  </a:cubicBezTo>
                  <a:cubicBezTo>
                    <a:pt x="6" y="7"/>
                    <a:pt x="10" y="7"/>
                    <a:pt x="13" y="8"/>
                  </a:cubicBezTo>
                  <a:cubicBezTo>
                    <a:pt x="27" y="8"/>
                    <a:pt x="27" y="8"/>
                    <a:pt x="27" y="8"/>
                  </a:cubicBezTo>
                  <a:cubicBezTo>
                    <a:pt x="33" y="8"/>
                    <a:pt x="33" y="8"/>
                    <a:pt x="33" y="8"/>
                  </a:cubicBezTo>
                  <a:cubicBezTo>
                    <a:pt x="33" y="8"/>
                    <a:pt x="37" y="8"/>
                    <a:pt x="42" y="8"/>
                  </a:cubicBezTo>
                  <a:cubicBezTo>
                    <a:pt x="47" y="8"/>
                    <a:pt x="51" y="8"/>
                    <a:pt x="51" y="8"/>
                  </a:cubicBezTo>
                  <a:cubicBezTo>
                    <a:pt x="54" y="8"/>
                    <a:pt x="57" y="8"/>
                    <a:pt x="5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8" name="Freeform 373"/>
            <p:cNvSpPr/>
            <p:nvPr/>
          </p:nvSpPr>
          <p:spPr bwMode="auto">
            <a:xfrm>
              <a:off x="1553433" y="3810520"/>
              <a:ext cx="92348" cy="15983"/>
            </a:xfrm>
            <a:custGeom>
              <a:avLst/>
              <a:gdLst>
                <a:gd name="T0" fmla="*/ 39 w 44"/>
                <a:gd name="T1" fmla="*/ 5 h 7"/>
                <a:gd name="T2" fmla="*/ 39 w 44"/>
                <a:gd name="T3" fmla="*/ 2 h 7"/>
                <a:gd name="T4" fmla="*/ 31 w 44"/>
                <a:gd name="T5" fmla="*/ 0 h 7"/>
                <a:gd name="T6" fmla="*/ 2 w 44"/>
                <a:gd name="T7" fmla="*/ 0 h 7"/>
                <a:gd name="T8" fmla="*/ 1 w 44"/>
                <a:gd name="T9" fmla="*/ 0 h 7"/>
                <a:gd name="T10" fmla="*/ 1 w 44"/>
                <a:gd name="T11" fmla="*/ 6 h 7"/>
                <a:gd name="T12" fmla="*/ 2 w 44"/>
                <a:gd name="T13" fmla="*/ 7 h 7"/>
                <a:gd name="T14" fmla="*/ 30 w 44"/>
                <a:gd name="T15" fmla="*/ 7 h 7"/>
                <a:gd name="T16" fmla="*/ 39 w 44"/>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
                  <a:moveTo>
                    <a:pt x="39" y="5"/>
                  </a:moveTo>
                  <a:cubicBezTo>
                    <a:pt x="42" y="4"/>
                    <a:pt x="44" y="3"/>
                    <a:pt x="39" y="2"/>
                  </a:cubicBezTo>
                  <a:cubicBezTo>
                    <a:pt x="35" y="1"/>
                    <a:pt x="31" y="0"/>
                    <a:pt x="31" y="0"/>
                  </a:cubicBezTo>
                  <a:cubicBezTo>
                    <a:pt x="31" y="0"/>
                    <a:pt x="2" y="0"/>
                    <a:pt x="2" y="0"/>
                  </a:cubicBezTo>
                  <a:cubicBezTo>
                    <a:pt x="2" y="0"/>
                    <a:pt x="1" y="0"/>
                    <a:pt x="1" y="0"/>
                  </a:cubicBezTo>
                  <a:cubicBezTo>
                    <a:pt x="0" y="3"/>
                    <a:pt x="1" y="5"/>
                    <a:pt x="1" y="6"/>
                  </a:cubicBezTo>
                  <a:cubicBezTo>
                    <a:pt x="2" y="7"/>
                    <a:pt x="2" y="7"/>
                    <a:pt x="2" y="7"/>
                  </a:cubicBezTo>
                  <a:cubicBezTo>
                    <a:pt x="2" y="7"/>
                    <a:pt x="30" y="7"/>
                    <a:pt x="30" y="7"/>
                  </a:cubicBezTo>
                  <a:cubicBezTo>
                    <a:pt x="30" y="7"/>
                    <a:pt x="39" y="5"/>
                    <a:pt x="3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9" name="Freeform 374"/>
            <p:cNvSpPr/>
            <p:nvPr/>
          </p:nvSpPr>
          <p:spPr bwMode="auto">
            <a:xfrm>
              <a:off x="1539226" y="3846038"/>
              <a:ext cx="79916" cy="17759"/>
            </a:xfrm>
            <a:custGeom>
              <a:avLst/>
              <a:gdLst>
                <a:gd name="T0" fmla="*/ 26 w 37"/>
                <a:gd name="T1" fmla="*/ 0 h 9"/>
                <a:gd name="T2" fmla="*/ 13 w 37"/>
                <a:gd name="T3" fmla="*/ 1 h 9"/>
                <a:gd name="T4" fmla="*/ 5 w 37"/>
                <a:gd name="T5" fmla="*/ 2 h 9"/>
                <a:gd name="T6" fmla="*/ 1 w 37"/>
                <a:gd name="T7" fmla="*/ 2 h 9"/>
                <a:gd name="T8" fmla="*/ 0 w 37"/>
                <a:gd name="T9" fmla="*/ 3 h 9"/>
                <a:gd name="T10" fmla="*/ 2 w 37"/>
                <a:gd name="T11" fmla="*/ 9 h 9"/>
                <a:gd name="T12" fmla="*/ 2 w 37"/>
                <a:gd name="T13" fmla="*/ 9 h 9"/>
                <a:gd name="T14" fmla="*/ 6 w 37"/>
                <a:gd name="T15" fmla="*/ 8 h 9"/>
                <a:gd name="T16" fmla="*/ 14 w 37"/>
                <a:gd name="T17" fmla="*/ 8 h 9"/>
                <a:gd name="T18" fmla="*/ 26 w 37"/>
                <a:gd name="T19" fmla="*/ 7 h 9"/>
                <a:gd name="T20" fmla="*/ 33 w 37"/>
                <a:gd name="T21" fmla="*/ 6 h 9"/>
                <a:gd name="T22" fmla="*/ 33 w 37"/>
                <a:gd name="T23" fmla="*/ 2 h 9"/>
                <a:gd name="T24" fmla="*/ 26 w 37"/>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9">
                  <a:moveTo>
                    <a:pt x="26" y="0"/>
                  </a:moveTo>
                  <a:cubicBezTo>
                    <a:pt x="26" y="0"/>
                    <a:pt x="20" y="1"/>
                    <a:pt x="13" y="1"/>
                  </a:cubicBezTo>
                  <a:cubicBezTo>
                    <a:pt x="10" y="1"/>
                    <a:pt x="7" y="1"/>
                    <a:pt x="5" y="2"/>
                  </a:cubicBezTo>
                  <a:cubicBezTo>
                    <a:pt x="2" y="2"/>
                    <a:pt x="1" y="2"/>
                    <a:pt x="1" y="2"/>
                  </a:cubicBezTo>
                  <a:cubicBezTo>
                    <a:pt x="1" y="2"/>
                    <a:pt x="0" y="3"/>
                    <a:pt x="0" y="3"/>
                  </a:cubicBezTo>
                  <a:cubicBezTo>
                    <a:pt x="0" y="6"/>
                    <a:pt x="1" y="8"/>
                    <a:pt x="2" y="9"/>
                  </a:cubicBezTo>
                  <a:cubicBezTo>
                    <a:pt x="2" y="9"/>
                    <a:pt x="2" y="9"/>
                    <a:pt x="2" y="9"/>
                  </a:cubicBezTo>
                  <a:cubicBezTo>
                    <a:pt x="2" y="9"/>
                    <a:pt x="3" y="9"/>
                    <a:pt x="6" y="8"/>
                  </a:cubicBezTo>
                  <a:cubicBezTo>
                    <a:pt x="8" y="8"/>
                    <a:pt x="11" y="8"/>
                    <a:pt x="14" y="8"/>
                  </a:cubicBezTo>
                  <a:cubicBezTo>
                    <a:pt x="20" y="7"/>
                    <a:pt x="26" y="7"/>
                    <a:pt x="26" y="7"/>
                  </a:cubicBezTo>
                  <a:cubicBezTo>
                    <a:pt x="26" y="7"/>
                    <a:pt x="33" y="6"/>
                    <a:pt x="33" y="6"/>
                  </a:cubicBezTo>
                  <a:cubicBezTo>
                    <a:pt x="36" y="5"/>
                    <a:pt x="37" y="4"/>
                    <a:pt x="33" y="2"/>
                  </a:cubicBezTo>
                  <a:cubicBezTo>
                    <a:pt x="30" y="1"/>
                    <a:pt x="26" y="0"/>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nvGrpSpPr>
          <p:cNvPr id="131" name="组合 130"/>
          <p:cNvGrpSpPr/>
          <p:nvPr/>
        </p:nvGrpSpPr>
        <p:grpSpPr>
          <a:xfrm>
            <a:off x="506527" y="390034"/>
            <a:ext cx="4210794" cy="1041521"/>
            <a:chOff x="294658" y="390034"/>
            <a:chExt cx="4210794" cy="1041521"/>
          </a:xfrm>
        </p:grpSpPr>
        <p:sp>
          <p:nvSpPr>
            <p:cNvPr id="132" name="任意多边形 74"/>
            <p:cNvSpPr>
              <a:spLocks noChangeArrowheads="1"/>
            </p:cNvSpPr>
            <p:nvPr/>
          </p:nvSpPr>
          <p:spPr bwMode="auto">
            <a:xfrm rot="429592">
              <a:off x="880683" y="1062437"/>
              <a:ext cx="2820600" cy="369118"/>
            </a:xfrm>
            <a:custGeom>
              <a:avLst/>
              <a:gdLst>
                <a:gd name="T0" fmla="*/ 0 w 1710294"/>
                <a:gd name="T1" fmla="*/ 306260 h 547438"/>
                <a:gd name="T2" fmla="*/ 4065206 w 1710294"/>
                <a:gd name="T3" fmla="*/ 364458 h 547438"/>
                <a:gd name="T4" fmla="*/ 7202996 w 1710294"/>
                <a:gd name="T5" fmla="*/ 39733 h 547438"/>
                <a:gd name="T6" fmla="*/ 12116441 w 1710294"/>
                <a:gd name="T7" fmla="*/ 156623 h 547438"/>
                <a:gd name="T8" fmla="*/ 12052783 w 1710294"/>
                <a:gd name="T9" fmla="*/ 17411 h 547438"/>
                <a:gd name="T10" fmla="*/ 15235666 w 1710294"/>
                <a:gd name="T11" fmla="*/ 91368 h 547438"/>
                <a:gd name="T12" fmla="*/ 16063217 w 1710294"/>
                <a:gd name="T13" fmla="*/ 43513 h 547438"/>
                <a:gd name="T14" fmla="*/ 17145394 w 1710294"/>
                <a:gd name="T15" fmla="*/ 47863 h 547438"/>
                <a:gd name="T16" fmla="*/ 0 60000 65536"/>
                <a:gd name="T17" fmla="*/ 0 60000 65536"/>
                <a:gd name="T18" fmla="*/ 0 60000 65536"/>
                <a:gd name="T19" fmla="*/ 0 60000 65536"/>
                <a:gd name="T20" fmla="*/ 0 60000 65536"/>
                <a:gd name="T21" fmla="*/ 0 60000 65536"/>
                <a:gd name="T22" fmla="*/ 0 60000 65536"/>
                <a:gd name="T23" fmla="*/ 0 60000 65536"/>
                <a:gd name="T24" fmla="*/ 0 w 1710294"/>
                <a:gd name="T25" fmla="*/ 0 h 547438"/>
                <a:gd name="T26" fmla="*/ 1710294 w 1710294"/>
                <a:gd name="T27" fmla="*/ 547438 h 547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3" name="文本框 88"/>
            <p:cNvSpPr>
              <a:spLocks noChangeArrowheads="1"/>
            </p:cNvSpPr>
            <p:nvPr/>
          </p:nvSpPr>
          <p:spPr bwMode="auto">
            <a:xfrm>
              <a:off x="294658" y="454220"/>
              <a:ext cx="3506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rPr>
                <a:t>班级班费收支预算</a:t>
              </a:r>
              <a:endParaRPr lang="en-US" altLang="zh-CN"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endParaRPr>
            </a:p>
          </p:txBody>
        </p:sp>
        <p:grpSp>
          <p:nvGrpSpPr>
            <p:cNvPr id="134" name="组合 133"/>
            <p:cNvGrpSpPr/>
            <p:nvPr/>
          </p:nvGrpSpPr>
          <p:grpSpPr>
            <a:xfrm rot="20952482">
              <a:off x="3637090" y="390034"/>
              <a:ext cx="868362" cy="825501"/>
              <a:chOff x="5065713" y="442913"/>
              <a:chExt cx="868362" cy="825501"/>
            </a:xfrm>
          </p:grpSpPr>
          <p:sp>
            <p:nvSpPr>
              <p:cNvPr id="135" name="任意多边形 79"/>
              <p:cNvSpPr/>
              <p:nvPr/>
            </p:nvSpPr>
            <p:spPr bwMode="auto">
              <a:xfrm>
                <a:off x="5065713" y="1025526"/>
                <a:ext cx="279400" cy="242888"/>
              </a:xfrm>
              <a:custGeom>
                <a:avLst/>
                <a:gdLst>
                  <a:gd name="T0" fmla="*/ 150 w 150"/>
                  <a:gd name="T1" fmla="*/ 77 h 130"/>
                  <a:gd name="T2" fmla="*/ 56 w 150"/>
                  <a:gd name="T3" fmla="*/ 0 h 130"/>
                  <a:gd name="T4" fmla="*/ 0 w 150"/>
                  <a:gd name="T5" fmla="*/ 130 h 130"/>
                  <a:gd name="T6" fmla="*/ 150 w 150"/>
                  <a:gd name="T7" fmla="*/ 77 h 130"/>
                </a:gdLst>
                <a:ahLst/>
                <a:cxnLst>
                  <a:cxn ang="0">
                    <a:pos x="T0" y="T1"/>
                  </a:cxn>
                  <a:cxn ang="0">
                    <a:pos x="T2" y="T3"/>
                  </a:cxn>
                  <a:cxn ang="0">
                    <a:pos x="T4" y="T5"/>
                  </a:cxn>
                  <a:cxn ang="0">
                    <a:pos x="T6" y="T7"/>
                  </a:cxn>
                </a:cxnLst>
                <a:rect l="0" t="0" r="r" b="b"/>
                <a:pathLst>
                  <a:path w="150" h="130">
                    <a:moveTo>
                      <a:pt x="150" y="77"/>
                    </a:moveTo>
                    <a:cubicBezTo>
                      <a:pt x="150" y="77"/>
                      <a:pt x="123" y="13"/>
                      <a:pt x="56" y="0"/>
                    </a:cubicBezTo>
                    <a:cubicBezTo>
                      <a:pt x="0" y="130"/>
                      <a:pt x="0" y="130"/>
                      <a:pt x="0" y="130"/>
                    </a:cubicBezTo>
                    <a:lnTo>
                      <a:pt x="150" y="77"/>
                    </a:ln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6" name="任意多边形 78"/>
              <p:cNvSpPr/>
              <p:nvPr/>
            </p:nvSpPr>
            <p:spPr bwMode="auto">
              <a:xfrm>
                <a:off x="5168900" y="596901"/>
                <a:ext cx="609600" cy="573088"/>
              </a:xfrm>
              <a:custGeom>
                <a:avLst/>
                <a:gdLst>
                  <a:gd name="T0" fmla="*/ 327 w 327"/>
                  <a:gd name="T1" fmla="*/ 85 h 307"/>
                  <a:gd name="T2" fmla="*/ 94 w 327"/>
                  <a:gd name="T3" fmla="*/ 307 h 307"/>
                  <a:gd name="T4" fmla="*/ 0 w 327"/>
                  <a:gd name="T5" fmla="*/ 230 h 307"/>
                  <a:gd name="T6" fmla="*/ 231 w 327"/>
                  <a:gd name="T7" fmla="*/ 0 h 307"/>
                  <a:gd name="T8" fmla="*/ 327 w 327"/>
                  <a:gd name="T9" fmla="*/ 85 h 307"/>
                </a:gdLst>
                <a:ahLst/>
                <a:cxnLst>
                  <a:cxn ang="0">
                    <a:pos x="T0" y="T1"/>
                  </a:cxn>
                  <a:cxn ang="0">
                    <a:pos x="T2" y="T3"/>
                  </a:cxn>
                  <a:cxn ang="0">
                    <a:pos x="T4" y="T5"/>
                  </a:cxn>
                  <a:cxn ang="0">
                    <a:pos x="T6" y="T7"/>
                  </a:cxn>
                  <a:cxn ang="0">
                    <a:pos x="T8" y="T9"/>
                  </a:cxn>
                </a:cxnLst>
                <a:rect l="0" t="0" r="r" b="b"/>
                <a:pathLst>
                  <a:path w="327" h="307">
                    <a:moveTo>
                      <a:pt x="327" y="85"/>
                    </a:moveTo>
                    <a:cubicBezTo>
                      <a:pt x="94" y="307"/>
                      <a:pt x="94" y="307"/>
                      <a:pt x="94" y="307"/>
                    </a:cubicBezTo>
                    <a:cubicBezTo>
                      <a:pt x="94" y="307"/>
                      <a:pt x="67" y="246"/>
                      <a:pt x="0" y="230"/>
                    </a:cubicBezTo>
                    <a:cubicBezTo>
                      <a:pt x="231" y="0"/>
                      <a:pt x="231" y="0"/>
                      <a:pt x="231" y="0"/>
                    </a:cubicBezTo>
                    <a:cubicBezTo>
                      <a:pt x="231" y="0"/>
                      <a:pt x="326" y="34"/>
                      <a:pt x="327" y="8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7" name="任意多边形 77"/>
              <p:cNvSpPr/>
              <p:nvPr/>
            </p:nvSpPr>
            <p:spPr bwMode="auto">
              <a:xfrm>
                <a:off x="5600700" y="442913"/>
                <a:ext cx="333375" cy="312738"/>
              </a:xfrm>
              <a:custGeom>
                <a:avLst/>
                <a:gdLst>
                  <a:gd name="T0" fmla="*/ 118 w 179"/>
                  <a:gd name="T1" fmla="*/ 45 h 168"/>
                  <a:gd name="T2" fmla="*/ 96 w 179"/>
                  <a:gd name="T3" fmla="*/ 168 h 168"/>
                  <a:gd name="T4" fmla="*/ 0 w 179"/>
                  <a:gd name="T5" fmla="*/ 83 h 168"/>
                  <a:gd name="T6" fmla="*/ 118 w 179"/>
                  <a:gd name="T7" fmla="*/ 45 h 168"/>
                </a:gdLst>
                <a:ahLst/>
                <a:cxnLst>
                  <a:cxn ang="0">
                    <a:pos x="T0" y="T1"/>
                  </a:cxn>
                  <a:cxn ang="0">
                    <a:pos x="T2" y="T3"/>
                  </a:cxn>
                  <a:cxn ang="0">
                    <a:pos x="T4" y="T5"/>
                  </a:cxn>
                  <a:cxn ang="0">
                    <a:pos x="T6" y="T7"/>
                  </a:cxn>
                </a:cxnLst>
                <a:rect l="0" t="0" r="r" b="b"/>
                <a:pathLst>
                  <a:path w="179" h="168">
                    <a:moveTo>
                      <a:pt x="118" y="45"/>
                    </a:moveTo>
                    <a:cubicBezTo>
                      <a:pt x="146" y="64"/>
                      <a:pt x="179" y="98"/>
                      <a:pt x="96" y="168"/>
                    </a:cubicBezTo>
                    <a:cubicBezTo>
                      <a:pt x="96" y="168"/>
                      <a:pt x="100" y="120"/>
                      <a:pt x="0" y="83"/>
                    </a:cubicBezTo>
                    <a:cubicBezTo>
                      <a:pt x="0" y="83"/>
                      <a:pt x="55" y="0"/>
                      <a:pt x="118" y="4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8" name="任意多边形 76"/>
              <p:cNvSpPr/>
              <p:nvPr/>
            </p:nvSpPr>
            <p:spPr bwMode="auto">
              <a:xfrm>
                <a:off x="5564188" y="631826"/>
                <a:ext cx="185738" cy="152400"/>
              </a:xfrm>
              <a:custGeom>
                <a:avLst/>
                <a:gdLst>
                  <a:gd name="T0" fmla="*/ 99 w 99"/>
                  <a:gd name="T1" fmla="*/ 81 h 81"/>
                  <a:gd name="T2" fmla="*/ 0 w 99"/>
                  <a:gd name="T3" fmla="*/ 0 h 81"/>
                </a:gdLst>
                <a:ahLst/>
                <a:cxnLst>
                  <a:cxn ang="0">
                    <a:pos x="T0" y="T1"/>
                  </a:cxn>
                  <a:cxn ang="0">
                    <a:pos x="T2" y="T3"/>
                  </a:cxn>
                </a:cxnLst>
                <a:rect l="0" t="0" r="r" b="b"/>
                <a:pathLst>
                  <a:path w="99" h="81">
                    <a:moveTo>
                      <a:pt x="99" y="81"/>
                    </a:moveTo>
                    <a:cubicBezTo>
                      <a:pt x="99" y="81"/>
                      <a:pt x="85" y="23"/>
                      <a:pt x="0" y="0"/>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9" name="任意多边形 75"/>
              <p:cNvSpPr/>
              <p:nvPr/>
            </p:nvSpPr>
            <p:spPr bwMode="auto">
              <a:xfrm>
                <a:off x="5099050" y="1190626"/>
                <a:ext cx="57150" cy="44450"/>
              </a:xfrm>
              <a:custGeom>
                <a:avLst/>
                <a:gdLst>
                  <a:gd name="T0" fmla="*/ 31 w 31"/>
                  <a:gd name="T1" fmla="*/ 24 h 24"/>
                  <a:gd name="T2" fmla="*/ 0 w 31"/>
                  <a:gd name="T3" fmla="*/ 1 h 24"/>
                </a:gdLst>
                <a:ahLst/>
                <a:cxnLst>
                  <a:cxn ang="0">
                    <a:pos x="T0" y="T1"/>
                  </a:cxn>
                  <a:cxn ang="0">
                    <a:pos x="T2" y="T3"/>
                  </a:cxn>
                </a:cxnLst>
                <a:rect l="0" t="0" r="r" b="b"/>
                <a:pathLst>
                  <a:path w="31" h="24">
                    <a:moveTo>
                      <a:pt x="31" y="24"/>
                    </a:moveTo>
                    <a:cubicBezTo>
                      <a:pt x="31" y="24"/>
                      <a:pt x="26" y="0"/>
                      <a:pt x="0" y="1"/>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0" name="直线 2"/>
              <p:cNvSpPr>
                <a:spLocks noChangeShapeType="1"/>
              </p:cNvSpPr>
              <p:nvPr/>
            </p:nvSpPr>
            <p:spPr bwMode="auto">
              <a:xfrm flipH="1">
                <a:off x="5313363" y="730251"/>
                <a:ext cx="407988" cy="384175"/>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1" name="直线 1"/>
              <p:cNvSpPr>
                <a:spLocks noChangeShapeType="1"/>
              </p:cNvSpPr>
              <p:nvPr/>
            </p:nvSpPr>
            <p:spPr bwMode="auto">
              <a:xfrm flipH="1">
                <a:off x="5246688" y="668338"/>
                <a:ext cx="403225" cy="388938"/>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007926" y="5396800"/>
            <a:ext cx="3986213" cy="1257783"/>
            <a:chOff x="611188" y="2162175"/>
            <a:chExt cx="9780588" cy="3086101"/>
          </a:xfrm>
        </p:grpSpPr>
        <p:sp>
          <p:nvSpPr>
            <p:cNvPr id="3" name="Freeform 20115"/>
            <p:cNvSpPr/>
            <p:nvPr/>
          </p:nvSpPr>
          <p:spPr bwMode="auto">
            <a:xfrm>
              <a:off x="1927226" y="5026026"/>
              <a:ext cx="6350" cy="20638"/>
            </a:xfrm>
            <a:custGeom>
              <a:avLst/>
              <a:gdLst>
                <a:gd name="T0" fmla="*/ 0 w 2"/>
                <a:gd name="T1" fmla="*/ 3 h 6"/>
                <a:gd name="T2" fmla="*/ 2 w 2"/>
                <a:gd name="T3" fmla="*/ 5 h 6"/>
                <a:gd name="T4" fmla="*/ 0 w 2"/>
                <a:gd name="T5" fmla="*/ 3 h 6"/>
              </a:gdLst>
              <a:ahLst/>
              <a:cxnLst>
                <a:cxn ang="0">
                  <a:pos x="T0" y="T1"/>
                </a:cxn>
                <a:cxn ang="0">
                  <a:pos x="T2" y="T3"/>
                </a:cxn>
                <a:cxn ang="0">
                  <a:pos x="T4" y="T5"/>
                </a:cxn>
              </a:cxnLst>
              <a:rect l="0" t="0" r="r" b="b"/>
              <a:pathLst>
                <a:path w="2" h="6">
                  <a:moveTo>
                    <a:pt x="0" y="3"/>
                  </a:moveTo>
                  <a:cubicBezTo>
                    <a:pt x="0" y="6"/>
                    <a:pt x="2" y="5"/>
                    <a:pt x="2" y="5"/>
                  </a:cubicBezTo>
                  <a:cubicBezTo>
                    <a:pt x="1" y="0"/>
                    <a:pt x="0"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 name="Freeform 20116"/>
            <p:cNvSpPr/>
            <p:nvPr/>
          </p:nvSpPr>
          <p:spPr bwMode="auto">
            <a:xfrm>
              <a:off x="1871663" y="4829176"/>
              <a:ext cx="11113" cy="26988"/>
            </a:xfrm>
            <a:custGeom>
              <a:avLst/>
              <a:gdLst>
                <a:gd name="T0" fmla="*/ 5 w 7"/>
                <a:gd name="T1" fmla="*/ 15 h 17"/>
                <a:gd name="T2" fmla="*/ 7 w 7"/>
                <a:gd name="T3" fmla="*/ 17 h 17"/>
                <a:gd name="T4" fmla="*/ 0 w 7"/>
                <a:gd name="T5" fmla="*/ 0 h 17"/>
                <a:gd name="T6" fmla="*/ 5 w 7"/>
                <a:gd name="T7" fmla="*/ 15 h 17"/>
              </a:gdLst>
              <a:ahLst/>
              <a:cxnLst>
                <a:cxn ang="0">
                  <a:pos x="T0" y="T1"/>
                </a:cxn>
                <a:cxn ang="0">
                  <a:pos x="T2" y="T3"/>
                </a:cxn>
                <a:cxn ang="0">
                  <a:pos x="T4" y="T5"/>
                </a:cxn>
                <a:cxn ang="0">
                  <a:pos x="T6" y="T7"/>
                </a:cxn>
              </a:cxnLst>
              <a:rect l="0" t="0" r="r" b="b"/>
              <a:pathLst>
                <a:path w="7" h="17">
                  <a:moveTo>
                    <a:pt x="5" y="15"/>
                  </a:moveTo>
                  <a:lnTo>
                    <a:pt x="7" y="17"/>
                  </a:lnTo>
                  <a:lnTo>
                    <a:pt x="0" y="0"/>
                  </a:lnTo>
                  <a:lnTo>
                    <a:pt x="5"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 name="Freeform 20117"/>
            <p:cNvSpPr/>
            <p:nvPr/>
          </p:nvSpPr>
          <p:spPr bwMode="auto">
            <a:xfrm>
              <a:off x="1847851" y="4681538"/>
              <a:ext cx="28575" cy="109538"/>
            </a:xfrm>
            <a:custGeom>
              <a:avLst/>
              <a:gdLst>
                <a:gd name="T0" fmla="*/ 3 w 8"/>
                <a:gd name="T1" fmla="*/ 0 h 32"/>
                <a:gd name="T2" fmla="*/ 5 w 8"/>
                <a:gd name="T3" fmla="*/ 27 h 32"/>
                <a:gd name="T4" fmla="*/ 5 w 8"/>
                <a:gd name="T5" fmla="*/ 29 h 32"/>
                <a:gd name="T6" fmla="*/ 8 w 8"/>
                <a:gd name="T7" fmla="*/ 32 h 32"/>
                <a:gd name="T8" fmla="*/ 3 w 8"/>
                <a:gd name="T9" fmla="*/ 0 h 32"/>
              </a:gdLst>
              <a:ahLst/>
              <a:cxnLst>
                <a:cxn ang="0">
                  <a:pos x="T0" y="T1"/>
                </a:cxn>
                <a:cxn ang="0">
                  <a:pos x="T2" y="T3"/>
                </a:cxn>
                <a:cxn ang="0">
                  <a:pos x="T4" y="T5"/>
                </a:cxn>
                <a:cxn ang="0">
                  <a:pos x="T6" y="T7"/>
                </a:cxn>
                <a:cxn ang="0">
                  <a:pos x="T8" y="T9"/>
                </a:cxn>
              </a:cxnLst>
              <a:rect l="0" t="0" r="r" b="b"/>
              <a:pathLst>
                <a:path w="8" h="32">
                  <a:moveTo>
                    <a:pt x="3" y="0"/>
                  </a:moveTo>
                  <a:cubicBezTo>
                    <a:pt x="0" y="5"/>
                    <a:pt x="5" y="18"/>
                    <a:pt x="5" y="27"/>
                  </a:cubicBezTo>
                  <a:cubicBezTo>
                    <a:pt x="5" y="29"/>
                    <a:pt x="5" y="29"/>
                    <a:pt x="5" y="29"/>
                  </a:cubicBezTo>
                  <a:cubicBezTo>
                    <a:pt x="8" y="32"/>
                    <a:pt x="8" y="32"/>
                    <a:pt x="8" y="32"/>
                  </a:cubicBezTo>
                  <a:cubicBezTo>
                    <a:pt x="6" y="22"/>
                    <a:pt x="2" y="7"/>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 name="Freeform 20118"/>
            <p:cNvSpPr/>
            <p:nvPr/>
          </p:nvSpPr>
          <p:spPr bwMode="auto">
            <a:xfrm>
              <a:off x="1868488" y="4570413"/>
              <a:ext cx="3175" cy="39688"/>
            </a:xfrm>
            <a:custGeom>
              <a:avLst/>
              <a:gdLst>
                <a:gd name="T0" fmla="*/ 1 w 1"/>
                <a:gd name="T1" fmla="*/ 5 h 12"/>
                <a:gd name="T2" fmla="*/ 1 w 1"/>
                <a:gd name="T3" fmla="*/ 12 h 12"/>
                <a:gd name="T4" fmla="*/ 1 w 1"/>
                <a:gd name="T5" fmla="*/ 10 h 12"/>
                <a:gd name="T6" fmla="*/ 1 w 1"/>
                <a:gd name="T7" fmla="*/ 5 h 12"/>
              </a:gdLst>
              <a:ahLst/>
              <a:cxnLst>
                <a:cxn ang="0">
                  <a:pos x="T0" y="T1"/>
                </a:cxn>
                <a:cxn ang="0">
                  <a:pos x="T2" y="T3"/>
                </a:cxn>
                <a:cxn ang="0">
                  <a:pos x="T4" y="T5"/>
                </a:cxn>
                <a:cxn ang="0">
                  <a:pos x="T6" y="T7"/>
                </a:cxn>
              </a:cxnLst>
              <a:rect l="0" t="0" r="r" b="b"/>
              <a:pathLst>
                <a:path w="1" h="12">
                  <a:moveTo>
                    <a:pt x="1" y="5"/>
                  </a:moveTo>
                  <a:cubicBezTo>
                    <a:pt x="0" y="7"/>
                    <a:pt x="0" y="0"/>
                    <a:pt x="1" y="12"/>
                  </a:cubicBezTo>
                  <a:cubicBezTo>
                    <a:pt x="1" y="11"/>
                    <a:pt x="1" y="11"/>
                    <a:pt x="1" y="10"/>
                  </a:cubicBezTo>
                  <a:cubicBezTo>
                    <a:pt x="1" y="9"/>
                    <a:pt x="1" y="8"/>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 name="Freeform 20119"/>
            <p:cNvSpPr/>
            <p:nvPr/>
          </p:nvSpPr>
          <p:spPr bwMode="auto">
            <a:xfrm>
              <a:off x="1871663" y="4594226"/>
              <a:ext cx="4763" cy="30163"/>
            </a:xfrm>
            <a:custGeom>
              <a:avLst/>
              <a:gdLst>
                <a:gd name="T0" fmla="*/ 0 w 1"/>
                <a:gd name="T1" fmla="*/ 3 h 9"/>
                <a:gd name="T2" fmla="*/ 0 w 1"/>
                <a:gd name="T3" fmla="*/ 3 h 9"/>
              </a:gdLst>
              <a:ahLst/>
              <a:cxnLst>
                <a:cxn ang="0">
                  <a:pos x="T0" y="T1"/>
                </a:cxn>
                <a:cxn ang="0">
                  <a:pos x="T2" y="T3"/>
                </a:cxn>
              </a:cxnLst>
              <a:rect l="0" t="0" r="r" b="b"/>
              <a:pathLst>
                <a:path w="1" h="9">
                  <a:moveTo>
                    <a:pt x="0" y="3"/>
                  </a:moveTo>
                  <a:cubicBezTo>
                    <a:pt x="1" y="9"/>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 name="Freeform 20120"/>
            <p:cNvSpPr/>
            <p:nvPr/>
          </p:nvSpPr>
          <p:spPr bwMode="auto">
            <a:xfrm>
              <a:off x="1868488" y="4505326"/>
              <a:ext cx="11113" cy="41275"/>
            </a:xfrm>
            <a:custGeom>
              <a:avLst/>
              <a:gdLst>
                <a:gd name="T0" fmla="*/ 0 w 3"/>
                <a:gd name="T1" fmla="*/ 5 h 12"/>
                <a:gd name="T2" fmla="*/ 1 w 3"/>
                <a:gd name="T3" fmla="*/ 12 h 12"/>
                <a:gd name="T4" fmla="*/ 3 w 3"/>
                <a:gd name="T5" fmla="*/ 7 h 12"/>
                <a:gd name="T6" fmla="*/ 0 w 3"/>
                <a:gd name="T7" fmla="*/ 5 h 12"/>
              </a:gdLst>
              <a:ahLst/>
              <a:cxnLst>
                <a:cxn ang="0">
                  <a:pos x="T0" y="T1"/>
                </a:cxn>
                <a:cxn ang="0">
                  <a:pos x="T2" y="T3"/>
                </a:cxn>
                <a:cxn ang="0">
                  <a:pos x="T4" y="T5"/>
                </a:cxn>
                <a:cxn ang="0">
                  <a:pos x="T6" y="T7"/>
                </a:cxn>
              </a:cxnLst>
              <a:rect l="0" t="0" r="r" b="b"/>
              <a:pathLst>
                <a:path w="3" h="12">
                  <a:moveTo>
                    <a:pt x="0" y="5"/>
                  </a:moveTo>
                  <a:cubicBezTo>
                    <a:pt x="1" y="8"/>
                    <a:pt x="1" y="10"/>
                    <a:pt x="1" y="12"/>
                  </a:cubicBezTo>
                  <a:cubicBezTo>
                    <a:pt x="2" y="11"/>
                    <a:pt x="2" y="5"/>
                    <a:pt x="3" y="7"/>
                  </a:cubicBezTo>
                  <a:cubicBezTo>
                    <a:pt x="2" y="0"/>
                    <a:pt x="2" y="2"/>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 name="Freeform 20121"/>
            <p:cNvSpPr/>
            <p:nvPr/>
          </p:nvSpPr>
          <p:spPr bwMode="auto">
            <a:xfrm>
              <a:off x="1865313" y="4502151"/>
              <a:ext cx="0" cy="9525"/>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3"/>
                    <a:pt x="0" y="3"/>
                    <a:pt x="0" y="3"/>
                  </a:cubicBezTo>
                  <a:cubicBezTo>
                    <a:pt x="0" y="3"/>
                    <a:pt x="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 name="Freeform 20122"/>
            <p:cNvSpPr/>
            <p:nvPr/>
          </p:nvSpPr>
          <p:spPr bwMode="auto">
            <a:xfrm>
              <a:off x="1858963" y="4511676"/>
              <a:ext cx="6350" cy="26988"/>
            </a:xfrm>
            <a:custGeom>
              <a:avLst/>
              <a:gdLst>
                <a:gd name="T0" fmla="*/ 2 w 2"/>
                <a:gd name="T1" fmla="*/ 8 h 8"/>
                <a:gd name="T2" fmla="*/ 2 w 2"/>
                <a:gd name="T3" fmla="*/ 0 h 8"/>
                <a:gd name="T4" fmla="*/ 2 w 2"/>
                <a:gd name="T5" fmla="*/ 4 h 8"/>
                <a:gd name="T6" fmla="*/ 2 w 2"/>
                <a:gd name="T7" fmla="*/ 8 h 8"/>
              </a:gdLst>
              <a:ahLst/>
              <a:cxnLst>
                <a:cxn ang="0">
                  <a:pos x="T0" y="T1"/>
                </a:cxn>
                <a:cxn ang="0">
                  <a:pos x="T2" y="T3"/>
                </a:cxn>
                <a:cxn ang="0">
                  <a:pos x="T4" y="T5"/>
                </a:cxn>
                <a:cxn ang="0">
                  <a:pos x="T6" y="T7"/>
                </a:cxn>
              </a:cxnLst>
              <a:rect l="0" t="0" r="r" b="b"/>
              <a:pathLst>
                <a:path w="2" h="8">
                  <a:moveTo>
                    <a:pt x="2" y="8"/>
                  </a:moveTo>
                  <a:cubicBezTo>
                    <a:pt x="2" y="5"/>
                    <a:pt x="2" y="3"/>
                    <a:pt x="2" y="0"/>
                  </a:cubicBezTo>
                  <a:cubicBezTo>
                    <a:pt x="1" y="1"/>
                    <a:pt x="0" y="1"/>
                    <a:pt x="2" y="4"/>
                  </a:cubicBezTo>
                  <a:cubicBezTo>
                    <a:pt x="1" y="3"/>
                    <a:pt x="2" y="5"/>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 name="Freeform 20123"/>
            <p:cNvSpPr/>
            <p:nvPr/>
          </p:nvSpPr>
          <p:spPr bwMode="auto">
            <a:xfrm>
              <a:off x="1858963" y="4552951"/>
              <a:ext cx="9525" cy="50800"/>
            </a:xfrm>
            <a:custGeom>
              <a:avLst/>
              <a:gdLst>
                <a:gd name="T0" fmla="*/ 2 w 3"/>
                <a:gd name="T1" fmla="*/ 0 h 15"/>
                <a:gd name="T2" fmla="*/ 0 w 3"/>
                <a:gd name="T3" fmla="*/ 2 h 15"/>
                <a:gd name="T4" fmla="*/ 2 w 3"/>
                <a:gd name="T5" fmla="*/ 0 h 15"/>
              </a:gdLst>
              <a:ahLst/>
              <a:cxnLst>
                <a:cxn ang="0">
                  <a:pos x="T0" y="T1"/>
                </a:cxn>
                <a:cxn ang="0">
                  <a:pos x="T2" y="T3"/>
                </a:cxn>
                <a:cxn ang="0">
                  <a:pos x="T4" y="T5"/>
                </a:cxn>
              </a:cxnLst>
              <a:rect l="0" t="0" r="r" b="b"/>
              <a:pathLst>
                <a:path w="3" h="15">
                  <a:moveTo>
                    <a:pt x="2" y="0"/>
                  </a:moveTo>
                  <a:cubicBezTo>
                    <a:pt x="1" y="4"/>
                    <a:pt x="1" y="9"/>
                    <a:pt x="0" y="2"/>
                  </a:cubicBezTo>
                  <a:cubicBezTo>
                    <a:pt x="1" y="15"/>
                    <a:pt x="3" y="1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 name="Freeform 20124"/>
            <p:cNvSpPr/>
            <p:nvPr/>
          </p:nvSpPr>
          <p:spPr bwMode="auto">
            <a:xfrm>
              <a:off x="1844676" y="4672013"/>
              <a:ext cx="7938" cy="33338"/>
            </a:xfrm>
            <a:custGeom>
              <a:avLst/>
              <a:gdLst>
                <a:gd name="T0" fmla="*/ 0 w 2"/>
                <a:gd name="T1" fmla="*/ 0 h 10"/>
                <a:gd name="T2" fmla="*/ 0 w 2"/>
                <a:gd name="T3" fmla="*/ 6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6"/>
                    <a:pt x="0" y="6"/>
                    <a:pt x="0" y="6"/>
                  </a:cubicBezTo>
                  <a:cubicBezTo>
                    <a:pt x="2" y="10"/>
                    <a:pt x="2" y="10"/>
                    <a:pt x="2" y="10"/>
                  </a:cubicBezTo>
                  <a:cubicBezTo>
                    <a:pt x="1"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 name="Freeform 20125"/>
            <p:cNvSpPr/>
            <p:nvPr/>
          </p:nvSpPr>
          <p:spPr bwMode="auto">
            <a:xfrm>
              <a:off x="1892301" y="4398963"/>
              <a:ext cx="17463" cy="20638"/>
            </a:xfrm>
            <a:custGeom>
              <a:avLst/>
              <a:gdLst>
                <a:gd name="T0" fmla="*/ 5 w 5"/>
                <a:gd name="T1" fmla="*/ 0 h 6"/>
                <a:gd name="T2" fmla="*/ 2 w 5"/>
                <a:gd name="T3" fmla="*/ 1 h 6"/>
                <a:gd name="T4" fmla="*/ 0 w 5"/>
                <a:gd name="T5" fmla="*/ 6 h 6"/>
                <a:gd name="T6" fmla="*/ 5 w 5"/>
                <a:gd name="T7" fmla="*/ 0 h 6"/>
              </a:gdLst>
              <a:ahLst/>
              <a:cxnLst>
                <a:cxn ang="0">
                  <a:pos x="T0" y="T1"/>
                </a:cxn>
                <a:cxn ang="0">
                  <a:pos x="T2" y="T3"/>
                </a:cxn>
                <a:cxn ang="0">
                  <a:pos x="T4" y="T5"/>
                </a:cxn>
                <a:cxn ang="0">
                  <a:pos x="T6" y="T7"/>
                </a:cxn>
              </a:cxnLst>
              <a:rect l="0" t="0" r="r" b="b"/>
              <a:pathLst>
                <a:path w="5" h="6">
                  <a:moveTo>
                    <a:pt x="5" y="0"/>
                  </a:moveTo>
                  <a:cubicBezTo>
                    <a:pt x="5" y="0"/>
                    <a:pt x="3" y="1"/>
                    <a:pt x="2" y="1"/>
                  </a:cubicBezTo>
                  <a:cubicBezTo>
                    <a:pt x="1" y="3"/>
                    <a:pt x="1" y="4"/>
                    <a:pt x="0" y="6"/>
                  </a:cubicBezTo>
                  <a:cubicBezTo>
                    <a:pt x="1" y="4"/>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 name="Freeform 20126"/>
            <p:cNvSpPr/>
            <p:nvPr/>
          </p:nvSpPr>
          <p:spPr bwMode="auto">
            <a:xfrm>
              <a:off x="1895476" y="4383088"/>
              <a:ext cx="14288" cy="20638"/>
            </a:xfrm>
            <a:custGeom>
              <a:avLst/>
              <a:gdLst>
                <a:gd name="T0" fmla="*/ 1 w 4"/>
                <a:gd name="T1" fmla="*/ 6 h 6"/>
                <a:gd name="T2" fmla="*/ 4 w 4"/>
                <a:gd name="T3" fmla="*/ 0 h 6"/>
                <a:gd name="T4" fmla="*/ 1 w 4"/>
                <a:gd name="T5" fmla="*/ 5 h 6"/>
                <a:gd name="T6" fmla="*/ 1 w 4"/>
                <a:gd name="T7" fmla="*/ 6 h 6"/>
              </a:gdLst>
              <a:ahLst/>
              <a:cxnLst>
                <a:cxn ang="0">
                  <a:pos x="T0" y="T1"/>
                </a:cxn>
                <a:cxn ang="0">
                  <a:pos x="T2" y="T3"/>
                </a:cxn>
                <a:cxn ang="0">
                  <a:pos x="T4" y="T5"/>
                </a:cxn>
                <a:cxn ang="0">
                  <a:pos x="T6" y="T7"/>
                </a:cxn>
              </a:cxnLst>
              <a:rect l="0" t="0" r="r" b="b"/>
              <a:pathLst>
                <a:path w="4" h="6">
                  <a:moveTo>
                    <a:pt x="1" y="6"/>
                  </a:moveTo>
                  <a:cubicBezTo>
                    <a:pt x="2" y="4"/>
                    <a:pt x="2" y="2"/>
                    <a:pt x="4" y="0"/>
                  </a:cubicBezTo>
                  <a:cubicBezTo>
                    <a:pt x="2" y="2"/>
                    <a:pt x="1" y="4"/>
                    <a:pt x="1" y="5"/>
                  </a:cubicBezTo>
                  <a:cubicBezTo>
                    <a:pt x="0" y="6"/>
                    <a:pt x="0" y="6"/>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 name="Freeform 20127"/>
            <p:cNvSpPr/>
            <p:nvPr/>
          </p:nvSpPr>
          <p:spPr bwMode="auto">
            <a:xfrm>
              <a:off x="1855788" y="4487863"/>
              <a:ext cx="3175" cy="50800"/>
            </a:xfrm>
            <a:custGeom>
              <a:avLst/>
              <a:gdLst>
                <a:gd name="T0" fmla="*/ 0 w 1"/>
                <a:gd name="T1" fmla="*/ 2 h 15"/>
                <a:gd name="T2" fmla="*/ 1 w 1"/>
                <a:gd name="T3" fmla="*/ 15 h 15"/>
                <a:gd name="T4" fmla="*/ 0 w 1"/>
                <a:gd name="T5" fmla="*/ 8 h 15"/>
                <a:gd name="T6" fmla="*/ 0 w 1"/>
                <a:gd name="T7" fmla="*/ 4 h 15"/>
                <a:gd name="T8" fmla="*/ 0 w 1"/>
                <a:gd name="T9" fmla="*/ 0 h 15"/>
                <a:gd name="T10" fmla="*/ 0 w 1"/>
                <a:gd name="T11" fmla="*/ 2 h 15"/>
              </a:gdLst>
              <a:ahLst/>
              <a:cxnLst>
                <a:cxn ang="0">
                  <a:pos x="T0" y="T1"/>
                </a:cxn>
                <a:cxn ang="0">
                  <a:pos x="T2" y="T3"/>
                </a:cxn>
                <a:cxn ang="0">
                  <a:pos x="T4" y="T5"/>
                </a:cxn>
                <a:cxn ang="0">
                  <a:pos x="T6" y="T7"/>
                </a:cxn>
                <a:cxn ang="0">
                  <a:pos x="T8" y="T9"/>
                </a:cxn>
                <a:cxn ang="0">
                  <a:pos x="T10" y="T11"/>
                </a:cxn>
              </a:cxnLst>
              <a:rect l="0" t="0" r="r" b="b"/>
              <a:pathLst>
                <a:path w="1" h="15">
                  <a:moveTo>
                    <a:pt x="0" y="2"/>
                  </a:moveTo>
                  <a:cubicBezTo>
                    <a:pt x="0" y="7"/>
                    <a:pt x="1" y="11"/>
                    <a:pt x="1" y="15"/>
                  </a:cubicBezTo>
                  <a:cubicBezTo>
                    <a:pt x="1" y="12"/>
                    <a:pt x="1" y="10"/>
                    <a:pt x="0" y="8"/>
                  </a:cubicBezTo>
                  <a:cubicBezTo>
                    <a:pt x="0" y="4"/>
                    <a:pt x="0" y="4"/>
                    <a:pt x="0" y="4"/>
                  </a:cubicBezTo>
                  <a:cubicBezTo>
                    <a:pt x="0" y="0"/>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 name="Freeform 20128"/>
            <p:cNvSpPr/>
            <p:nvPr/>
          </p:nvSpPr>
          <p:spPr bwMode="auto">
            <a:xfrm>
              <a:off x="1960563" y="4321176"/>
              <a:ext cx="14288" cy="20638"/>
            </a:xfrm>
            <a:custGeom>
              <a:avLst/>
              <a:gdLst>
                <a:gd name="T0" fmla="*/ 2 w 4"/>
                <a:gd name="T1" fmla="*/ 3 h 6"/>
                <a:gd name="T2" fmla="*/ 0 w 4"/>
                <a:gd name="T3" fmla="*/ 6 h 6"/>
                <a:gd name="T4" fmla="*/ 4 w 4"/>
                <a:gd name="T5" fmla="*/ 0 h 6"/>
                <a:gd name="T6" fmla="*/ 2 w 4"/>
                <a:gd name="T7" fmla="*/ 3 h 6"/>
              </a:gdLst>
              <a:ahLst/>
              <a:cxnLst>
                <a:cxn ang="0">
                  <a:pos x="T0" y="T1"/>
                </a:cxn>
                <a:cxn ang="0">
                  <a:pos x="T2" y="T3"/>
                </a:cxn>
                <a:cxn ang="0">
                  <a:pos x="T4" y="T5"/>
                </a:cxn>
                <a:cxn ang="0">
                  <a:pos x="T6" y="T7"/>
                </a:cxn>
              </a:cxnLst>
              <a:rect l="0" t="0" r="r" b="b"/>
              <a:pathLst>
                <a:path w="4" h="6">
                  <a:moveTo>
                    <a:pt x="2" y="3"/>
                  </a:moveTo>
                  <a:cubicBezTo>
                    <a:pt x="2" y="4"/>
                    <a:pt x="1" y="5"/>
                    <a:pt x="0" y="6"/>
                  </a:cubicBezTo>
                  <a:cubicBezTo>
                    <a:pt x="1" y="4"/>
                    <a:pt x="3" y="2"/>
                    <a:pt x="4"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 name="Freeform 20129"/>
            <p:cNvSpPr/>
            <p:nvPr/>
          </p:nvSpPr>
          <p:spPr bwMode="auto">
            <a:xfrm>
              <a:off x="2008188" y="4256088"/>
              <a:ext cx="47625" cy="41275"/>
            </a:xfrm>
            <a:custGeom>
              <a:avLst/>
              <a:gdLst>
                <a:gd name="T0" fmla="*/ 2 w 14"/>
                <a:gd name="T1" fmla="*/ 9 h 12"/>
                <a:gd name="T2" fmla="*/ 5 w 14"/>
                <a:gd name="T3" fmla="*/ 10 h 12"/>
                <a:gd name="T4" fmla="*/ 14 w 14"/>
                <a:gd name="T5" fmla="*/ 0 h 12"/>
                <a:gd name="T6" fmla="*/ 2 w 14"/>
                <a:gd name="T7" fmla="*/ 9 h 12"/>
              </a:gdLst>
              <a:ahLst/>
              <a:cxnLst>
                <a:cxn ang="0">
                  <a:pos x="T0" y="T1"/>
                </a:cxn>
                <a:cxn ang="0">
                  <a:pos x="T2" y="T3"/>
                </a:cxn>
                <a:cxn ang="0">
                  <a:pos x="T4" y="T5"/>
                </a:cxn>
                <a:cxn ang="0">
                  <a:pos x="T6" y="T7"/>
                </a:cxn>
              </a:cxnLst>
              <a:rect l="0" t="0" r="r" b="b"/>
              <a:pathLst>
                <a:path w="14" h="12">
                  <a:moveTo>
                    <a:pt x="2" y="9"/>
                  </a:moveTo>
                  <a:cubicBezTo>
                    <a:pt x="0" y="12"/>
                    <a:pt x="7" y="7"/>
                    <a:pt x="5" y="10"/>
                  </a:cubicBezTo>
                  <a:cubicBezTo>
                    <a:pt x="8" y="7"/>
                    <a:pt x="11" y="3"/>
                    <a:pt x="14" y="0"/>
                  </a:cubicBezTo>
                  <a:cubicBezTo>
                    <a:pt x="11" y="3"/>
                    <a:pt x="7" y="6"/>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 name="Freeform 20130"/>
            <p:cNvSpPr/>
            <p:nvPr/>
          </p:nvSpPr>
          <p:spPr bwMode="auto">
            <a:xfrm>
              <a:off x="2055813" y="4235451"/>
              <a:ext cx="17463" cy="20638"/>
            </a:xfrm>
            <a:custGeom>
              <a:avLst/>
              <a:gdLst>
                <a:gd name="T0" fmla="*/ 5 w 5"/>
                <a:gd name="T1" fmla="*/ 0 h 6"/>
                <a:gd name="T2" fmla="*/ 0 w 5"/>
                <a:gd name="T3" fmla="*/ 6 h 6"/>
                <a:gd name="T4" fmla="*/ 5 w 5"/>
                <a:gd name="T5" fmla="*/ 0 h 6"/>
              </a:gdLst>
              <a:ahLst/>
              <a:cxnLst>
                <a:cxn ang="0">
                  <a:pos x="T0" y="T1"/>
                </a:cxn>
                <a:cxn ang="0">
                  <a:pos x="T2" y="T3"/>
                </a:cxn>
                <a:cxn ang="0">
                  <a:pos x="T4" y="T5"/>
                </a:cxn>
              </a:cxnLst>
              <a:rect l="0" t="0" r="r" b="b"/>
              <a:pathLst>
                <a:path w="5" h="6">
                  <a:moveTo>
                    <a:pt x="5" y="0"/>
                  </a:moveTo>
                  <a:cubicBezTo>
                    <a:pt x="3" y="2"/>
                    <a:pt x="2" y="4"/>
                    <a:pt x="0" y="6"/>
                  </a:cubicBezTo>
                  <a:cubicBezTo>
                    <a:pt x="2" y="4"/>
                    <a:pt x="3" y="2"/>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 name="Freeform 20131"/>
            <p:cNvSpPr/>
            <p:nvPr/>
          </p:nvSpPr>
          <p:spPr bwMode="auto">
            <a:xfrm>
              <a:off x="1933576" y="4338638"/>
              <a:ext cx="20638" cy="9525"/>
            </a:xfrm>
            <a:custGeom>
              <a:avLst/>
              <a:gdLst>
                <a:gd name="T0" fmla="*/ 0 w 6"/>
                <a:gd name="T1" fmla="*/ 3 h 3"/>
                <a:gd name="T2" fmla="*/ 6 w 6"/>
                <a:gd name="T3" fmla="*/ 0 h 3"/>
                <a:gd name="T4" fmla="*/ 2 w 6"/>
                <a:gd name="T5" fmla="*/ 1 h 3"/>
                <a:gd name="T6" fmla="*/ 0 w 6"/>
                <a:gd name="T7" fmla="*/ 3 h 3"/>
              </a:gdLst>
              <a:ahLst/>
              <a:cxnLst>
                <a:cxn ang="0">
                  <a:pos x="T0" y="T1"/>
                </a:cxn>
                <a:cxn ang="0">
                  <a:pos x="T2" y="T3"/>
                </a:cxn>
                <a:cxn ang="0">
                  <a:pos x="T4" y="T5"/>
                </a:cxn>
                <a:cxn ang="0">
                  <a:pos x="T6" y="T7"/>
                </a:cxn>
              </a:cxnLst>
              <a:rect l="0" t="0" r="r" b="b"/>
              <a:pathLst>
                <a:path w="6" h="3">
                  <a:moveTo>
                    <a:pt x="0" y="3"/>
                  </a:moveTo>
                  <a:cubicBezTo>
                    <a:pt x="1" y="3"/>
                    <a:pt x="2" y="3"/>
                    <a:pt x="6" y="0"/>
                  </a:cubicBezTo>
                  <a:cubicBezTo>
                    <a:pt x="2" y="1"/>
                    <a:pt x="2" y="1"/>
                    <a:pt x="2" y="1"/>
                  </a:cubicBezTo>
                  <a:cubicBezTo>
                    <a:pt x="2" y="2"/>
                    <a:pt x="1"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 name="Freeform 20132"/>
            <p:cNvSpPr/>
            <p:nvPr/>
          </p:nvSpPr>
          <p:spPr bwMode="auto">
            <a:xfrm>
              <a:off x="1939926" y="4327526"/>
              <a:ext cx="17463" cy="14288"/>
            </a:xfrm>
            <a:custGeom>
              <a:avLst/>
              <a:gdLst>
                <a:gd name="T0" fmla="*/ 0 w 5"/>
                <a:gd name="T1" fmla="*/ 4 h 4"/>
                <a:gd name="T2" fmla="*/ 0 w 5"/>
                <a:gd name="T3" fmla="*/ 4 h 4"/>
                <a:gd name="T4" fmla="*/ 5 w 5"/>
                <a:gd name="T5" fmla="*/ 0 h 4"/>
                <a:gd name="T6" fmla="*/ 0 w 5"/>
                <a:gd name="T7" fmla="*/ 4 h 4"/>
              </a:gdLst>
              <a:ahLst/>
              <a:cxnLst>
                <a:cxn ang="0">
                  <a:pos x="T0" y="T1"/>
                </a:cxn>
                <a:cxn ang="0">
                  <a:pos x="T2" y="T3"/>
                </a:cxn>
                <a:cxn ang="0">
                  <a:pos x="T4" y="T5"/>
                </a:cxn>
                <a:cxn ang="0">
                  <a:pos x="T6" y="T7"/>
                </a:cxn>
              </a:cxnLst>
              <a:rect l="0" t="0" r="r" b="b"/>
              <a:pathLst>
                <a:path w="5" h="4">
                  <a:moveTo>
                    <a:pt x="0" y="4"/>
                  </a:moveTo>
                  <a:cubicBezTo>
                    <a:pt x="0" y="4"/>
                    <a:pt x="0" y="4"/>
                    <a:pt x="0" y="4"/>
                  </a:cubicBezTo>
                  <a:cubicBezTo>
                    <a:pt x="2" y="2"/>
                    <a:pt x="4" y="0"/>
                    <a:pt x="5" y="0"/>
                  </a:cubicBezTo>
                  <a:cubicBezTo>
                    <a:pt x="4" y="0"/>
                    <a:pt x="3"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 name="Freeform 20133"/>
            <p:cNvSpPr/>
            <p:nvPr/>
          </p:nvSpPr>
          <p:spPr bwMode="auto">
            <a:xfrm>
              <a:off x="1933576" y="43481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 name="Freeform 20134"/>
            <p:cNvSpPr/>
            <p:nvPr/>
          </p:nvSpPr>
          <p:spPr bwMode="auto">
            <a:xfrm>
              <a:off x="1868488" y="4403726"/>
              <a:ext cx="11113" cy="33338"/>
            </a:xfrm>
            <a:custGeom>
              <a:avLst/>
              <a:gdLst>
                <a:gd name="T0" fmla="*/ 1 w 3"/>
                <a:gd name="T1" fmla="*/ 10 h 10"/>
                <a:gd name="T2" fmla="*/ 2 w 3"/>
                <a:gd name="T3" fmla="*/ 6 h 10"/>
                <a:gd name="T4" fmla="*/ 3 w 3"/>
                <a:gd name="T5" fmla="*/ 2 h 10"/>
                <a:gd name="T6" fmla="*/ 0 w 3"/>
                <a:gd name="T7" fmla="*/ 4 h 10"/>
                <a:gd name="T8" fmla="*/ 1 w 3"/>
                <a:gd name="T9" fmla="*/ 10 h 10"/>
              </a:gdLst>
              <a:ahLst/>
              <a:cxnLst>
                <a:cxn ang="0">
                  <a:pos x="T0" y="T1"/>
                </a:cxn>
                <a:cxn ang="0">
                  <a:pos x="T2" y="T3"/>
                </a:cxn>
                <a:cxn ang="0">
                  <a:pos x="T4" y="T5"/>
                </a:cxn>
                <a:cxn ang="0">
                  <a:pos x="T6" y="T7"/>
                </a:cxn>
                <a:cxn ang="0">
                  <a:pos x="T8" y="T9"/>
                </a:cxn>
              </a:cxnLst>
              <a:rect l="0" t="0" r="r" b="b"/>
              <a:pathLst>
                <a:path w="3" h="10">
                  <a:moveTo>
                    <a:pt x="1" y="10"/>
                  </a:moveTo>
                  <a:cubicBezTo>
                    <a:pt x="2" y="8"/>
                    <a:pt x="2" y="7"/>
                    <a:pt x="2" y="6"/>
                  </a:cubicBezTo>
                  <a:cubicBezTo>
                    <a:pt x="2" y="5"/>
                    <a:pt x="3" y="3"/>
                    <a:pt x="3" y="2"/>
                  </a:cubicBezTo>
                  <a:cubicBezTo>
                    <a:pt x="3" y="1"/>
                    <a:pt x="3" y="0"/>
                    <a:pt x="0" y="4"/>
                  </a:cubicBezTo>
                  <a:cubicBezTo>
                    <a:pt x="0" y="7"/>
                    <a:pt x="2" y="3"/>
                    <a:pt x="1"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 name="Freeform 20135"/>
            <p:cNvSpPr/>
            <p:nvPr/>
          </p:nvSpPr>
          <p:spPr bwMode="auto">
            <a:xfrm>
              <a:off x="1903413" y="4356101"/>
              <a:ext cx="15875" cy="26988"/>
            </a:xfrm>
            <a:custGeom>
              <a:avLst/>
              <a:gdLst>
                <a:gd name="T0" fmla="*/ 5 w 5"/>
                <a:gd name="T1" fmla="*/ 0 h 8"/>
                <a:gd name="T2" fmla="*/ 0 w 5"/>
                <a:gd name="T3" fmla="*/ 6 h 8"/>
                <a:gd name="T4" fmla="*/ 1 w 5"/>
                <a:gd name="T5" fmla="*/ 8 h 8"/>
                <a:gd name="T6" fmla="*/ 5 w 5"/>
                <a:gd name="T7" fmla="*/ 0 h 8"/>
              </a:gdLst>
              <a:ahLst/>
              <a:cxnLst>
                <a:cxn ang="0">
                  <a:pos x="T0" y="T1"/>
                </a:cxn>
                <a:cxn ang="0">
                  <a:pos x="T2" y="T3"/>
                </a:cxn>
                <a:cxn ang="0">
                  <a:pos x="T4" y="T5"/>
                </a:cxn>
                <a:cxn ang="0">
                  <a:pos x="T6" y="T7"/>
                </a:cxn>
              </a:cxnLst>
              <a:rect l="0" t="0" r="r" b="b"/>
              <a:pathLst>
                <a:path w="5" h="8">
                  <a:moveTo>
                    <a:pt x="5" y="0"/>
                  </a:moveTo>
                  <a:cubicBezTo>
                    <a:pt x="3" y="2"/>
                    <a:pt x="1" y="4"/>
                    <a:pt x="0" y="6"/>
                  </a:cubicBezTo>
                  <a:cubicBezTo>
                    <a:pt x="0" y="6"/>
                    <a:pt x="2" y="6"/>
                    <a:pt x="1" y="8"/>
                  </a:cubicBezTo>
                  <a:cubicBezTo>
                    <a:pt x="2" y="5"/>
                    <a:pt x="4" y="3"/>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 name="Freeform 20136"/>
            <p:cNvSpPr/>
            <p:nvPr/>
          </p:nvSpPr>
          <p:spPr bwMode="auto">
            <a:xfrm>
              <a:off x="1919288" y="4344988"/>
              <a:ext cx="7938" cy="11113"/>
            </a:xfrm>
            <a:custGeom>
              <a:avLst/>
              <a:gdLst>
                <a:gd name="T0" fmla="*/ 5 w 5"/>
                <a:gd name="T1" fmla="*/ 0 h 7"/>
                <a:gd name="T2" fmla="*/ 0 w 5"/>
                <a:gd name="T3" fmla="*/ 7 h 7"/>
                <a:gd name="T4" fmla="*/ 5 w 5"/>
                <a:gd name="T5" fmla="*/ 2 h 7"/>
                <a:gd name="T6" fmla="*/ 5 w 5"/>
                <a:gd name="T7" fmla="*/ 0 h 7"/>
              </a:gdLst>
              <a:ahLst/>
              <a:cxnLst>
                <a:cxn ang="0">
                  <a:pos x="T0" y="T1"/>
                </a:cxn>
                <a:cxn ang="0">
                  <a:pos x="T2" y="T3"/>
                </a:cxn>
                <a:cxn ang="0">
                  <a:pos x="T4" y="T5"/>
                </a:cxn>
                <a:cxn ang="0">
                  <a:pos x="T6" y="T7"/>
                </a:cxn>
              </a:cxnLst>
              <a:rect l="0" t="0" r="r" b="b"/>
              <a:pathLst>
                <a:path w="5" h="7">
                  <a:moveTo>
                    <a:pt x="5" y="0"/>
                  </a:moveTo>
                  <a:lnTo>
                    <a:pt x="0" y="7"/>
                  </a:lnTo>
                  <a:lnTo>
                    <a:pt x="5" y="2"/>
                  </a:ln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 name="Freeform 20137"/>
            <p:cNvSpPr/>
            <p:nvPr/>
          </p:nvSpPr>
          <p:spPr bwMode="auto">
            <a:xfrm>
              <a:off x="2019301" y="4235451"/>
              <a:ext cx="39688" cy="38100"/>
            </a:xfrm>
            <a:custGeom>
              <a:avLst/>
              <a:gdLst>
                <a:gd name="T0" fmla="*/ 4 w 12"/>
                <a:gd name="T1" fmla="*/ 8 h 11"/>
                <a:gd name="T2" fmla="*/ 12 w 12"/>
                <a:gd name="T3" fmla="*/ 0 h 11"/>
                <a:gd name="T4" fmla="*/ 1 w 12"/>
                <a:gd name="T5" fmla="*/ 8 h 11"/>
                <a:gd name="T6" fmla="*/ 4 w 12"/>
                <a:gd name="T7" fmla="*/ 8 h 11"/>
              </a:gdLst>
              <a:ahLst/>
              <a:cxnLst>
                <a:cxn ang="0">
                  <a:pos x="T0" y="T1"/>
                </a:cxn>
                <a:cxn ang="0">
                  <a:pos x="T2" y="T3"/>
                </a:cxn>
                <a:cxn ang="0">
                  <a:pos x="T4" y="T5"/>
                </a:cxn>
                <a:cxn ang="0">
                  <a:pos x="T6" y="T7"/>
                </a:cxn>
              </a:cxnLst>
              <a:rect l="0" t="0" r="r" b="b"/>
              <a:pathLst>
                <a:path w="12" h="11">
                  <a:moveTo>
                    <a:pt x="4" y="8"/>
                  </a:moveTo>
                  <a:cubicBezTo>
                    <a:pt x="6" y="5"/>
                    <a:pt x="9" y="3"/>
                    <a:pt x="12" y="0"/>
                  </a:cubicBezTo>
                  <a:cubicBezTo>
                    <a:pt x="8" y="2"/>
                    <a:pt x="4" y="5"/>
                    <a:pt x="1" y="8"/>
                  </a:cubicBezTo>
                  <a:cubicBezTo>
                    <a:pt x="1" y="9"/>
                    <a:pt x="0" y="11"/>
                    <a:pt x="4"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 name="Freeform 20138"/>
            <p:cNvSpPr/>
            <p:nvPr/>
          </p:nvSpPr>
          <p:spPr bwMode="auto">
            <a:xfrm>
              <a:off x="1984376" y="4297363"/>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 name="Freeform 20139"/>
            <p:cNvSpPr/>
            <p:nvPr/>
          </p:nvSpPr>
          <p:spPr bwMode="auto">
            <a:xfrm>
              <a:off x="2174876" y="4133851"/>
              <a:ext cx="3175" cy="3175"/>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0" y="1"/>
                    <a:pt x="0" y="1"/>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 name="Freeform 20140"/>
            <p:cNvSpPr/>
            <p:nvPr/>
          </p:nvSpPr>
          <p:spPr bwMode="auto">
            <a:xfrm>
              <a:off x="2001838" y="4264026"/>
              <a:ext cx="20638" cy="19050"/>
            </a:xfrm>
            <a:custGeom>
              <a:avLst/>
              <a:gdLst>
                <a:gd name="T0" fmla="*/ 5 w 6"/>
                <a:gd name="T1" fmla="*/ 1 h 6"/>
                <a:gd name="T2" fmla="*/ 0 w 6"/>
                <a:gd name="T3" fmla="*/ 6 h 6"/>
                <a:gd name="T4" fmla="*/ 6 w 6"/>
                <a:gd name="T5" fmla="*/ 0 h 6"/>
                <a:gd name="T6" fmla="*/ 5 w 6"/>
                <a:gd name="T7" fmla="*/ 1 h 6"/>
              </a:gdLst>
              <a:ahLst/>
              <a:cxnLst>
                <a:cxn ang="0">
                  <a:pos x="T0" y="T1"/>
                </a:cxn>
                <a:cxn ang="0">
                  <a:pos x="T2" y="T3"/>
                </a:cxn>
                <a:cxn ang="0">
                  <a:pos x="T4" y="T5"/>
                </a:cxn>
                <a:cxn ang="0">
                  <a:pos x="T6" y="T7"/>
                </a:cxn>
              </a:cxnLst>
              <a:rect l="0" t="0" r="r" b="b"/>
              <a:pathLst>
                <a:path w="6" h="6">
                  <a:moveTo>
                    <a:pt x="5" y="1"/>
                  </a:moveTo>
                  <a:cubicBezTo>
                    <a:pt x="2" y="3"/>
                    <a:pt x="1" y="4"/>
                    <a:pt x="0" y="6"/>
                  </a:cubicBezTo>
                  <a:cubicBezTo>
                    <a:pt x="1" y="4"/>
                    <a:pt x="3" y="2"/>
                    <a:pt x="6" y="0"/>
                  </a:cubicBezTo>
                  <a:cubicBezTo>
                    <a:pt x="6" y="0"/>
                    <a:pt x="6"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 name="Freeform 20141"/>
            <p:cNvSpPr/>
            <p:nvPr/>
          </p:nvSpPr>
          <p:spPr bwMode="auto">
            <a:xfrm>
              <a:off x="2082801" y="4208463"/>
              <a:ext cx="20638" cy="11113"/>
            </a:xfrm>
            <a:custGeom>
              <a:avLst/>
              <a:gdLst>
                <a:gd name="T0" fmla="*/ 6 w 6"/>
                <a:gd name="T1" fmla="*/ 0 h 3"/>
                <a:gd name="T2" fmla="*/ 0 w 6"/>
                <a:gd name="T3" fmla="*/ 3 h 3"/>
                <a:gd name="T4" fmla="*/ 6 w 6"/>
                <a:gd name="T5" fmla="*/ 0 h 3"/>
              </a:gdLst>
              <a:ahLst/>
              <a:cxnLst>
                <a:cxn ang="0">
                  <a:pos x="T0" y="T1"/>
                </a:cxn>
                <a:cxn ang="0">
                  <a:pos x="T2" y="T3"/>
                </a:cxn>
                <a:cxn ang="0">
                  <a:pos x="T4" y="T5"/>
                </a:cxn>
              </a:cxnLst>
              <a:rect l="0" t="0" r="r" b="b"/>
              <a:pathLst>
                <a:path w="6" h="3">
                  <a:moveTo>
                    <a:pt x="6" y="0"/>
                  </a:moveTo>
                  <a:cubicBezTo>
                    <a:pt x="4" y="1"/>
                    <a:pt x="2" y="2"/>
                    <a:pt x="0" y="3"/>
                  </a:cubicBezTo>
                  <a:cubicBezTo>
                    <a:pt x="2" y="3"/>
                    <a:pt x="6"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 name="Freeform 20142"/>
            <p:cNvSpPr/>
            <p:nvPr/>
          </p:nvSpPr>
          <p:spPr bwMode="auto">
            <a:xfrm>
              <a:off x="1987551" y="4297363"/>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 name="Freeform 20143"/>
            <p:cNvSpPr/>
            <p:nvPr/>
          </p:nvSpPr>
          <p:spPr bwMode="auto">
            <a:xfrm>
              <a:off x="1987551" y="4283076"/>
              <a:ext cx="14288" cy="14288"/>
            </a:xfrm>
            <a:custGeom>
              <a:avLst/>
              <a:gdLst>
                <a:gd name="T0" fmla="*/ 1 w 4"/>
                <a:gd name="T1" fmla="*/ 4 h 4"/>
                <a:gd name="T2" fmla="*/ 4 w 4"/>
                <a:gd name="T3" fmla="*/ 0 h 4"/>
                <a:gd name="T4" fmla="*/ 0 w 4"/>
                <a:gd name="T5" fmla="*/ 4 h 4"/>
                <a:gd name="T6" fmla="*/ 1 w 4"/>
                <a:gd name="T7" fmla="*/ 4 h 4"/>
              </a:gdLst>
              <a:ahLst/>
              <a:cxnLst>
                <a:cxn ang="0">
                  <a:pos x="T0" y="T1"/>
                </a:cxn>
                <a:cxn ang="0">
                  <a:pos x="T2" y="T3"/>
                </a:cxn>
                <a:cxn ang="0">
                  <a:pos x="T4" y="T5"/>
                </a:cxn>
                <a:cxn ang="0">
                  <a:pos x="T6" y="T7"/>
                </a:cxn>
              </a:cxnLst>
              <a:rect l="0" t="0" r="r" b="b"/>
              <a:pathLst>
                <a:path w="4" h="4">
                  <a:moveTo>
                    <a:pt x="1" y="4"/>
                  </a:moveTo>
                  <a:cubicBezTo>
                    <a:pt x="2" y="2"/>
                    <a:pt x="3" y="1"/>
                    <a:pt x="4" y="0"/>
                  </a:cubicBezTo>
                  <a:cubicBezTo>
                    <a:pt x="2" y="1"/>
                    <a:pt x="1" y="3"/>
                    <a:pt x="0" y="4"/>
                  </a:cubicBezTo>
                  <a:cubicBezTo>
                    <a:pt x="0" y="4"/>
                    <a:pt x="0"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 name="Freeform 20144"/>
            <p:cNvSpPr/>
            <p:nvPr/>
          </p:nvSpPr>
          <p:spPr bwMode="auto">
            <a:xfrm>
              <a:off x="2124076" y="4052888"/>
              <a:ext cx="80963" cy="95250"/>
            </a:xfrm>
            <a:custGeom>
              <a:avLst/>
              <a:gdLst>
                <a:gd name="T0" fmla="*/ 17 w 24"/>
                <a:gd name="T1" fmla="*/ 7 h 28"/>
                <a:gd name="T2" fmla="*/ 5 w 24"/>
                <a:gd name="T3" fmla="*/ 21 h 28"/>
                <a:gd name="T4" fmla="*/ 15 w 24"/>
                <a:gd name="T5" fmla="*/ 25 h 28"/>
                <a:gd name="T6" fmla="*/ 20 w 24"/>
                <a:gd name="T7" fmla="*/ 17 h 28"/>
                <a:gd name="T8" fmla="*/ 12 w 24"/>
                <a:gd name="T9" fmla="*/ 23 h 28"/>
                <a:gd name="T10" fmla="*/ 9 w 24"/>
                <a:gd name="T11" fmla="*/ 23 h 28"/>
                <a:gd name="T12" fmla="*/ 16 w 24"/>
                <a:gd name="T13" fmla="*/ 16 h 28"/>
                <a:gd name="T14" fmla="*/ 20 w 24"/>
                <a:gd name="T15" fmla="*/ 13 h 28"/>
                <a:gd name="T16" fmla="*/ 21 w 24"/>
                <a:gd name="T17" fmla="*/ 7 h 28"/>
                <a:gd name="T18" fmla="*/ 22 w 24"/>
                <a:gd name="T19" fmla="*/ 0 h 28"/>
                <a:gd name="T20" fmla="*/ 20 w 24"/>
                <a:gd name="T21" fmla="*/ 4 h 28"/>
                <a:gd name="T22" fmla="*/ 18 w 24"/>
                <a:gd name="T23" fmla="*/ 8 h 28"/>
                <a:gd name="T24" fmla="*/ 17 w 24"/>
                <a:gd name="T25"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8">
                  <a:moveTo>
                    <a:pt x="17" y="7"/>
                  </a:moveTo>
                  <a:cubicBezTo>
                    <a:pt x="18" y="8"/>
                    <a:pt x="13" y="17"/>
                    <a:pt x="5" y="21"/>
                  </a:cubicBezTo>
                  <a:cubicBezTo>
                    <a:pt x="0" y="27"/>
                    <a:pt x="8" y="28"/>
                    <a:pt x="15" y="25"/>
                  </a:cubicBezTo>
                  <a:cubicBezTo>
                    <a:pt x="15" y="24"/>
                    <a:pt x="14" y="24"/>
                    <a:pt x="20" y="17"/>
                  </a:cubicBezTo>
                  <a:cubicBezTo>
                    <a:pt x="18" y="17"/>
                    <a:pt x="15" y="21"/>
                    <a:pt x="12" y="23"/>
                  </a:cubicBezTo>
                  <a:cubicBezTo>
                    <a:pt x="9" y="25"/>
                    <a:pt x="7" y="26"/>
                    <a:pt x="9" y="23"/>
                  </a:cubicBezTo>
                  <a:cubicBezTo>
                    <a:pt x="13" y="19"/>
                    <a:pt x="14" y="17"/>
                    <a:pt x="16" y="16"/>
                  </a:cubicBezTo>
                  <a:cubicBezTo>
                    <a:pt x="17" y="15"/>
                    <a:pt x="18" y="15"/>
                    <a:pt x="20" y="13"/>
                  </a:cubicBezTo>
                  <a:cubicBezTo>
                    <a:pt x="18" y="14"/>
                    <a:pt x="20" y="11"/>
                    <a:pt x="21" y="7"/>
                  </a:cubicBezTo>
                  <a:cubicBezTo>
                    <a:pt x="23" y="4"/>
                    <a:pt x="24" y="0"/>
                    <a:pt x="22" y="0"/>
                  </a:cubicBezTo>
                  <a:cubicBezTo>
                    <a:pt x="22" y="1"/>
                    <a:pt x="21" y="3"/>
                    <a:pt x="20" y="4"/>
                  </a:cubicBezTo>
                  <a:cubicBezTo>
                    <a:pt x="19" y="6"/>
                    <a:pt x="18" y="7"/>
                    <a:pt x="18" y="8"/>
                  </a:cubicBezTo>
                  <a:cubicBezTo>
                    <a:pt x="17" y="8"/>
                    <a:pt x="19" y="5"/>
                    <a:pt x="1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 name="Freeform 20145"/>
            <p:cNvSpPr/>
            <p:nvPr/>
          </p:nvSpPr>
          <p:spPr bwMode="auto">
            <a:xfrm>
              <a:off x="2124076" y="4137026"/>
              <a:ext cx="50800" cy="44450"/>
            </a:xfrm>
            <a:custGeom>
              <a:avLst/>
              <a:gdLst>
                <a:gd name="T0" fmla="*/ 3 w 15"/>
                <a:gd name="T1" fmla="*/ 11 h 13"/>
                <a:gd name="T2" fmla="*/ 0 w 15"/>
                <a:gd name="T3" fmla="*/ 13 h 13"/>
                <a:gd name="T4" fmla="*/ 11 w 15"/>
                <a:gd name="T5" fmla="*/ 7 h 13"/>
                <a:gd name="T6" fmla="*/ 15 w 15"/>
                <a:gd name="T7" fmla="*/ 0 h 13"/>
                <a:gd name="T8" fmla="*/ 2 w 15"/>
                <a:gd name="T9" fmla="*/ 12 h 13"/>
                <a:gd name="T10" fmla="*/ 3 w 15"/>
                <a:gd name="T11" fmla="*/ 11 h 13"/>
              </a:gdLst>
              <a:ahLst/>
              <a:cxnLst>
                <a:cxn ang="0">
                  <a:pos x="T0" y="T1"/>
                </a:cxn>
                <a:cxn ang="0">
                  <a:pos x="T2" y="T3"/>
                </a:cxn>
                <a:cxn ang="0">
                  <a:pos x="T4" y="T5"/>
                </a:cxn>
                <a:cxn ang="0">
                  <a:pos x="T6" y="T7"/>
                </a:cxn>
                <a:cxn ang="0">
                  <a:pos x="T8" y="T9"/>
                </a:cxn>
                <a:cxn ang="0">
                  <a:pos x="T10" y="T11"/>
                </a:cxn>
              </a:cxnLst>
              <a:rect l="0" t="0" r="r" b="b"/>
              <a:pathLst>
                <a:path w="15" h="13">
                  <a:moveTo>
                    <a:pt x="3" y="11"/>
                  </a:moveTo>
                  <a:cubicBezTo>
                    <a:pt x="0" y="13"/>
                    <a:pt x="0" y="13"/>
                    <a:pt x="0" y="13"/>
                  </a:cubicBezTo>
                  <a:cubicBezTo>
                    <a:pt x="4" y="11"/>
                    <a:pt x="6" y="10"/>
                    <a:pt x="11" y="7"/>
                  </a:cubicBezTo>
                  <a:cubicBezTo>
                    <a:pt x="15" y="2"/>
                    <a:pt x="15" y="1"/>
                    <a:pt x="15" y="0"/>
                  </a:cubicBezTo>
                  <a:cubicBezTo>
                    <a:pt x="11" y="4"/>
                    <a:pt x="7" y="8"/>
                    <a:pt x="2" y="12"/>
                  </a:cubicBezTo>
                  <a:lnTo>
                    <a:pt x="3"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 name="Freeform 20146"/>
            <p:cNvSpPr/>
            <p:nvPr/>
          </p:nvSpPr>
          <p:spPr bwMode="auto">
            <a:xfrm>
              <a:off x="2049463" y="4181476"/>
              <a:ext cx="74613" cy="58738"/>
            </a:xfrm>
            <a:custGeom>
              <a:avLst/>
              <a:gdLst>
                <a:gd name="T0" fmla="*/ 10 w 22"/>
                <a:gd name="T1" fmla="*/ 10 h 17"/>
                <a:gd name="T2" fmla="*/ 12 w 22"/>
                <a:gd name="T3" fmla="*/ 3 h 17"/>
                <a:gd name="T4" fmla="*/ 3 w 22"/>
                <a:gd name="T5" fmla="*/ 13 h 17"/>
                <a:gd name="T6" fmla="*/ 10 w 22"/>
                <a:gd name="T7" fmla="*/ 10 h 17"/>
                <a:gd name="T8" fmla="*/ 3 w 22"/>
                <a:gd name="T9" fmla="*/ 16 h 17"/>
                <a:gd name="T10" fmla="*/ 10 w 22"/>
                <a:gd name="T11" fmla="*/ 11 h 17"/>
                <a:gd name="T12" fmla="*/ 10 w 22"/>
                <a:gd name="T13" fmla="*/ 11 h 17"/>
                <a:gd name="T14" fmla="*/ 10 w 22"/>
                <a:gd name="T15" fmla="*/ 11 h 17"/>
                <a:gd name="T16" fmla="*/ 10 w 22"/>
                <a:gd name="T17" fmla="*/ 11 h 17"/>
                <a:gd name="T18" fmla="*/ 10 w 22"/>
                <a:gd name="T19" fmla="*/ 11 h 17"/>
                <a:gd name="T20" fmla="*/ 10 w 22"/>
                <a:gd name="T21" fmla="*/ 11 h 17"/>
                <a:gd name="T22" fmla="*/ 10 w 22"/>
                <a:gd name="T23" fmla="*/ 10 h 17"/>
                <a:gd name="T24" fmla="*/ 10 w 22"/>
                <a:gd name="T25" fmla="*/ 11 h 17"/>
                <a:gd name="T26" fmla="*/ 10 w 22"/>
                <a:gd name="T27" fmla="*/ 11 h 17"/>
                <a:gd name="T28" fmla="*/ 10 w 22"/>
                <a:gd name="T29" fmla="*/ 11 h 17"/>
                <a:gd name="T30" fmla="*/ 22 w 22"/>
                <a:gd name="T31" fmla="*/ 0 h 17"/>
                <a:gd name="T32" fmla="*/ 10 w 22"/>
                <a:gd name="T33"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7">
                  <a:moveTo>
                    <a:pt x="10" y="10"/>
                  </a:moveTo>
                  <a:cubicBezTo>
                    <a:pt x="11" y="7"/>
                    <a:pt x="17" y="1"/>
                    <a:pt x="12" y="3"/>
                  </a:cubicBezTo>
                  <a:cubicBezTo>
                    <a:pt x="4" y="9"/>
                    <a:pt x="7" y="9"/>
                    <a:pt x="3" y="13"/>
                  </a:cubicBezTo>
                  <a:cubicBezTo>
                    <a:pt x="16" y="3"/>
                    <a:pt x="0" y="17"/>
                    <a:pt x="10" y="10"/>
                  </a:cubicBezTo>
                  <a:cubicBezTo>
                    <a:pt x="8" y="12"/>
                    <a:pt x="5" y="14"/>
                    <a:pt x="3" y="16"/>
                  </a:cubicBezTo>
                  <a:cubicBezTo>
                    <a:pt x="6" y="14"/>
                    <a:pt x="8" y="13"/>
                    <a:pt x="10" y="11"/>
                  </a:cubicBezTo>
                  <a:cubicBezTo>
                    <a:pt x="10" y="11"/>
                    <a:pt x="10" y="11"/>
                    <a:pt x="10" y="11"/>
                  </a:cubicBezTo>
                  <a:cubicBezTo>
                    <a:pt x="10" y="11"/>
                    <a:pt x="10" y="11"/>
                    <a:pt x="10" y="11"/>
                  </a:cubicBezTo>
                  <a:cubicBezTo>
                    <a:pt x="10" y="11"/>
                    <a:pt x="10" y="11"/>
                    <a:pt x="10" y="11"/>
                  </a:cubicBezTo>
                  <a:cubicBezTo>
                    <a:pt x="9" y="12"/>
                    <a:pt x="9" y="12"/>
                    <a:pt x="10" y="11"/>
                  </a:cubicBezTo>
                  <a:cubicBezTo>
                    <a:pt x="10" y="11"/>
                    <a:pt x="10" y="11"/>
                    <a:pt x="10" y="11"/>
                  </a:cubicBezTo>
                  <a:cubicBezTo>
                    <a:pt x="10" y="11"/>
                    <a:pt x="10" y="10"/>
                    <a:pt x="10" y="10"/>
                  </a:cubicBezTo>
                  <a:cubicBezTo>
                    <a:pt x="14" y="7"/>
                    <a:pt x="11" y="10"/>
                    <a:pt x="10" y="11"/>
                  </a:cubicBezTo>
                  <a:cubicBezTo>
                    <a:pt x="10" y="11"/>
                    <a:pt x="10" y="11"/>
                    <a:pt x="10" y="11"/>
                  </a:cubicBezTo>
                  <a:cubicBezTo>
                    <a:pt x="10" y="11"/>
                    <a:pt x="10" y="11"/>
                    <a:pt x="10" y="11"/>
                  </a:cubicBezTo>
                  <a:cubicBezTo>
                    <a:pt x="14" y="8"/>
                    <a:pt x="18" y="4"/>
                    <a:pt x="22" y="0"/>
                  </a:cubicBezTo>
                  <a:cubicBezTo>
                    <a:pt x="19" y="2"/>
                    <a:pt x="16" y="5"/>
                    <a:pt x="1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 name="Freeform 20147"/>
            <p:cNvSpPr/>
            <p:nvPr/>
          </p:nvSpPr>
          <p:spPr bwMode="auto">
            <a:xfrm>
              <a:off x="1868488" y="4379913"/>
              <a:ext cx="3175" cy="6350"/>
            </a:xfrm>
            <a:custGeom>
              <a:avLst/>
              <a:gdLst>
                <a:gd name="T0" fmla="*/ 0 w 1"/>
                <a:gd name="T1" fmla="*/ 2 h 2"/>
                <a:gd name="T2" fmla="*/ 1 w 1"/>
                <a:gd name="T3" fmla="*/ 2 h 2"/>
                <a:gd name="T4" fmla="*/ 0 w 1"/>
                <a:gd name="T5" fmla="*/ 2 h 2"/>
              </a:gdLst>
              <a:ahLst/>
              <a:cxnLst>
                <a:cxn ang="0">
                  <a:pos x="T0" y="T1"/>
                </a:cxn>
                <a:cxn ang="0">
                  <a:pos x="T2" y="T3"/>
                </a:cxn>
                <a:cxn ang="0">
                  <a:pos x="T4" y="T5"/>
                </a:cxn>
              </a:cxnLst>
              <a:rect l="0" t="0" r="r" b="b"/>
              <a:pathLst>
                <a:path w="1" h="2">
                  <a:moveTo>
                    <a:pt x="0" y="2"/>
                  </a:moveTo>
                  <a:cubicBezTo>
                    <a:pt x="1" y="1"/>
                    <a:pt x="1" y="2"/>
                    <a:pt x="1" y="2"/>
                  </a:cubicBezTo>
                  <a:cubicBezTo>
                    <a:pt x="1" y="1"/>
                    <a:pt x="1"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 name="Freeform 20148"/>
            <p:cNvSpPr/>
            <p:nvPr/>
          </p:nvSpPr>
          <p:spPr bwMode="auto">
            <a:xfrm>
              <a:off x="1862138" y="4351338"/>
              <a:ext cx="50800" cy="58738"/>
            </a:xfrm>
            <a:custGeom>
              <a:avLst/>
              <a:gdLst>
                <a:gd name="T0" fmla="*/ 7 w 15"/>
                <a:gd name="T1" fmla="*/ 5 h 17"/>
                <a:gd name="T2" fmla="*/ 4 w 15"/>
                <a:gd name="T3" fmla="*/ 10 h 17"/>
                <a:gd name="T4" fmla="*/ 3 w 15"/>
                <a:gd name="T5" fmla="*/ 10 h 17"/>
                <a:gd name="T6" fmla="*/ 4 w 15"/>
                <a:gd name="T7" fmla="*/ 11 h 17"/>
                <a:gd name="T8" fmla="*/ 5 w 15"/>
                <a:gd name="T9" fmla="*/ 10 h 17"/>
                <a:gd name="T10" fmla="*/ 15 w 15"/>
                <a:gd name="T11" fmla="*/ 1 h 17"/>
                <a:gd name="T12" fmla="*/ 7 w 15"/>
                <a:gd name="T13" fmla="*/ 5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7" y="5"/>
                  </a:moveTo>
                  <a:cubicBezTo>
                    <a:pt x="6" y="6"/>
                    <a:pt x="6" y="7"/>
                    <a:pt x="4" y="10"/>
                  </a:cubicBezTo>
                  <a:cubicBezTo>
                    <a:pt x="2" y="13"/>
                    <a:pt x="4" y="10"/>
                    <a:pt x="3" y="10"/>
                  </a:cubicBezTo>
                  <a:cubicBezTo>
                    <a:pt x="2" y="12"/>
                    <a:pt x="0" y="17"/>
                    <a:pt x="4" y="11"/>
                  </a:cubicBezTo>
                  <a:cubicBezTo>
                    <a:pt x="5" y="10"/>
                    <a:pt x="5" y="10"/>
                    <a:pt x="5" y="10"/>
                  </a:cubicBezTo>
                  <a:cubicBezTo>
                    <a:pt x="8" y="5"/>
                    <a:pt x="15" y="0"/>
                    <a:pt x="15" y="1"/>
                  </a:cubicBezTo>
                  <a:cubicBezTo>
                    <a:pt x="12" y="2"/>
                    <a:pt x="10" y="2"/>
                    <a:pt x="7"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 name="Freeform 20149"/>
            <p:cNvSpPr/>
            <p:nvPr/>
          </p:nvSpPr>
          <p:spPr bwMode="auto">
            <a:xfrm>
              <a:off x="1971676" y="4252913"/>
              <a:ext cx="39688" cy="30163"/>
            </a:xfrm>
            <a:custGeom>
              <a:avLst/>
              <a:gdLst>
                <a:gd name="T0" fmla="*/ 2 w 12"/>
                <a:gd name="T1" fmla="*/ 9 h 9"/>
                <a:gd name="T2" fmla="*/ 12 w 12"/>
                <a:gd name="T3" fmla="*/ 0 h 9"/>
                <a:gd name="T4" fmla="*/ 6 w 12"/>
                <a:gd name="T5" fmla="*/ 3 h 9"/>
                <a:gd name="T6" fmla="*/ 6 w 12"/>
                <a:gd name="T7" fmla="*/ 3 h 9"/>
                <a:gd name="T8" fmla="*/ 2 w 12"/>
                <a:gd name="T9" fmla="*/ 9 h 9"/>
              </a:gdLst>
              <a:ahLst/>
              <a:cxnLst>
                <a:cxn ang="0">
                  <a:pos x="T0" y="T1"/>
                </a:cxn>
                <a:cxn ang="0">
                  <a:pos x="T2" y="T3"/>
                </a:cxn>
                <a:cxn ang="0">
                  <a:pos x="T4" y="T5"/>
                </a:cxn>
                <a:cxn ang="0">
                  <a:pos x="T6" y="T7"/>
                </a:cxn>
                <a:cxn ang="0">
                  <a:pos x="T8" y="T9"/>
                </a:cxn>
              </a:cxnLst>
              <a:rect l="0" t="0" r="r" b="b"/>
              <a:pathLst>
                <a:path w="12" h="9">
                  <a:moveTo>
                    <a:pt x="2" y="9"/>
                  </a:moveTo>
                  <a:cubicBezTo>
                    <a:pt x="5" y="6"/>
                    <a:pt x="8" y="3"/>
                    <a:pt x="12" y="0"/>
                  </a:cubicBezTo>
                  <a:cubicBezTo>
                    <a:pt x="6" y="3"/>
                    <a:pt x="6" y="3"/>
                    <a:pt x="6" y="3"/>
                  </a:cubicBezTo>
                  <a:cubicBezTo>
                    <a:pt x="6" y="3"/>
                    <a:pt x="6" y="3"/>
                    <a:pt x="6" y="3"/>
                  </a:cubicBezTo>
                  <a:cubicBezTo>
                    <a:pt x="0" y="8"/>
                    <a:pt x="2" y="8"/>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 name="Freeform 20150"/>
            <p:cNvSpPr/>
            <p:nvPr/>
          </p:nvSpPr>
          <p:spPr bwMode="auto">
            <a:xfrm>
              <a:off x="2184401" y="4116388"/>
              <a:ext cx="11113" cy="23813"/>
            </a:xfrm>
            <a:custGeom>
              <a:avLst/>
              <a:gdLst>
                <a:gd name="T0" fmla="*/ 0 w 3"/>
                <a:gd name="T1" fmla="*/ 5 h 7"/>
                <a:gd name="T2" fmla="*/ 0 w 3"/>
                <a:gd name="T3" fmla="*/ 7 h 7"/>
                <a:gd name="T4" fmla="*/ 3 w 3"/>
                <a:gd name="T5" fmla="*/ 0 h 7"/>
                <a:gd name="T6" fmla="*/ 0 w 3"/>
                <a:gd name="T7" fmla="*/ 5 h 7"/>
              </a:gdLst>
              <a:ahLst/>
              <a:cxnLst>
                <a:cxn ang="0">
                  <a:pos x="T0" y="T1"/>
                </a:cxn>
                <a:cxn ang="0">
                  <a:pos x="T2" y="T3"/>
                </a:cxn>
                <a:cxn ang="0">
                  <a:pos x="T4" y="T5"/>
                </a:cxn>
                <a:cxn ang="0">
                  <a:pos x="T6" y="T7"/>
                </a:cxn>
              </a:cxnLst>
              <a:rect l="0" t="0" r="r" b="b"/>
              <a:pathLst>
                <a:path w="3" h="7">
                  <a:moveTo>
                    <a:pt x="0" y="5"/>
                  </a:moveTo>
                  <a:cubicBezTo>
                    <a:pt x="0" y="7"/>
                    <a:pt x="0" y="7"/>
                    <a:pt x="0" y="7"/>
                  </a:cubicBezTo>
                  <a:cubicBezTo>
                    <a:pt x="1" y="5"/>
                    <a:pt x="2" y="2"/>
                    <a:pt x="3" y="0"/>
                  </a:cubicBezTo>
                  <a:cubicBezTo>
                    <a:pt x="2" y="1"/>
                    <a:pt x="1" y="3"/>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 name="Freeform 20151"/>
            <p:cNvSpPr/>
            <p:nvPr/>
          </p:nvSpPr>
          <p:spPr bwMode="auto">
            <a:xfrm>
              <a:off x="2225676" y="4065588"/>
              <a:ext cx="9525" cy="20638"/>
            </a:xfrm>
            <a:custGeom>
              <a:avLst/>
              <a:gdLst>
                <a:gd name="T0" fmla="*/ 0 w 3"/>
                <a:gd name="T1" fmla="*/ 5 h 6"/>
                <a:gd name="T2" fmla="*/ 1 w 3"/>
                <a:gd name="T3" fmla="*/ 6 h 6"/>
                <a:gd name="T4" fmla="*/ 1 w 3"/>
                <a:gd name="T5" fmla="*/ 5 h 6"/>
                <a:gd name="T6" fmla="*/ 2 w 3"/>
                <a:gd name="T7" fmla="*/ 4 h 6"/>
                <a:gd name="T8" fmla="*/ 3 w 3"/>
                <a:gd name="T9" fmla="*/ 0 h 6"/>
                <a:gd name="T10" fmla="*/ 1 w 3"/>
                <a:gd name="T11" fmla="*/ 3 h 6"/>
                <a:gd name="T12" fmla="*/ 0 w 3"/>
                <a:gd name="T13" fmla="*/ 4 h 6"/>
                <a:gd name="T14" fmla="*/ 0 w 3"/>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5"/>
                  </a:moveTo>
                  <a:cubicBezTo>
                    <a:pt x="1" y="6"/>
                    <a:pt x="1" y="6"/>
                    <a:pt x="1" y="6"/>
                  </a:cubicBezTo>
                  <a:cubicBezTo>
                    <a:pt x="1" y="5"/>
                    <a:pt x="1" y="5"/>
                    <a:pt x="1" y="5"/>
                  </a:cubicBezTo>
                  <a:cubicBezTo>
                    <a:pt x="2" y="4"/>
                    <a:pt x="2" y="4"/>
                    <a:pt x="2" y="4"/>
                  </a:cubicBezTo>
                  <a:cubicBezTo>
                    <a:pt x="3" y="0"/>
                    <a:pt x="3" y="0"/>
                    <a:pt x="3" y="0"/>
                  </a:cubicBezTo>
                  <a:cubicBezTo>
                    <a:pt x="1" y="3"/>
                    <a:pt x="1" y="3"/>
                    <a:pt x="1" y="3"/>
                  </a:cubicBezTo>
                  <a:cubicBezTo>
                    <a:pt x="1" y="3"/>
                    <a:pt x="1" y="4"/>
                    <a:pt x="0" y="4"/>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 name="Freeform 20152"/>
            <p:cNvSpPr/>
            <p:nvPr/>
          </p:nvSpPr>
          <p:spPr bwMode="auto">
            <a:xfrm>
              <a:off x="1243013" y="3973513"/>
              <a:ext cx="11113" cy="17463"/>
            </a:xfrm>
            <a:custGeom>
              <a:avLst/>
              <a:gdLst>
                <a:gd name="T0" fmla="*/ 3 w 3"/>
                <a:gd name="T1" fmla="*/ 5 h 5"/>
                <a:gd name="T2" fmla="*/ 0 w 3"/>
                <a:gd name="T3" fmla="*/ 0 h 5"/>
                <a:gd name="T4" fmla="*/ 3 w 3"/>
                <a:gd name="T5" fmla="*/ 5 h 5"/>
              </a:gdLst>
              <a:ahLst/>
              <a:cxnLst>
                <a:cxn ang="0">
                  <a:pos x="T0" y="T1"/>
                </a:cxn>
                <a:cxn ang="0">
                  <a:pos x="T2" y="T3"/>
                </a:cxn>
                <a:cxn ang="0">
                  <a:pos x="T4" y="T5"/>
                </a:cxn>
              </a:cxnLst>
              <a:rect l="0" t="0" r="r" b="b"/>
              <a:pathLst>
                <a:path w="3" h="5">
                  <a:moveTo>
                    <a:pt x="3" y="5"/>
                  </a:moveTo>
                  <a:cubicBezTo>
                    <a:pt x="0" y="0"/>
                    <a:pt x="0" y="0"/>
                    <a:pt x="0" y="0"/>
                  </a:cubicBezTo>
                  <a:cubicBezTo>
                    <a:pt x="1" y="3"/>
                    <a:pt x="2" y="4"/>
                    <a:pt x="3"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 name="Freeform 20153"/>
            <p:cNvSpPr/>
            <p:nvPr/>
          </p:nvSpPr>
          <p:spPr bwMode="auto">
            <a:xfrm>
              <a:off x="1346201" y="3913188"/>
              <a:ext cx="3175" cy="9525"/>
            </a:xfrm>
            <a:custGeom>
              <a:avLst/>
              <a:gdLst>
                <a:gd name="T0" fmla="*/ 1 w 1"/>
                <a:gd name="T1" fmla="*/ 2 h 3"/>
                <a:gd name="T2" fmla="*/ 1 w 1"/>
                <a:gd name="T3" fmla="*/ 0 h 3"/>
                <a:gd name="T4" fmla="*/ 1 w 1"/>
                <a:gd name="T5" fmla="*/ 2 h 3"/>
              </a:gdLst>
              <a:ahLst/>
              <a:cxnLst>
                <a:cxn ang="0">
                  <a:pos x="T0" y="T1"/>
                </a:cxn>
                <a:cxn ang="0">
                  <a:pos x="T2" y="T3"/>
                </a:cxn>
                <a:cxn ang="0">
                  <a:pos x="T4" y="T5"/>
                </a:cxn>
              </a:cxnLst>
              <a:rect l="0" t="0" r="r" b="b"/>
              <a:pathLst>
                <a:path w="1" h="3">
                  <a:moveTo>
                    <a:pt x="1" y="2"/>
                  </a:moveTo>
                  <a:cubicBezTo>
                    <a:pt x="1" y="0"/>
                    <a:pt x="1" y="0"/>
                    <a:pt x="1" y="0"/>
                  </a:cubicBezTo>
                  <a:cubicBezTo>
                    <a:pt x="0" y="2"/>
                    <a:pt x="0"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 name="Freeform 20154"/>
            <p:cNvSpPr/>
            <p:nvPr/>
          </p:nvSpPr>
          <p:spPr bwMode="auto">
            <a:xfrm>
              <a:off x="1706563" y="3419476"/>
              <a:ext cx="26988" cy="33338"/>
            </a:xfrm>
            <a:custGeom>
              <a:avLst/>
              <a:gdLst>
                <a:gd name="T0" fmla="*/ 8 w 8"/>
                <a:gd name="T1" fmla="*/ 0 h 10"/>
                <a:gd name="T2" fmla="*/ 1 w 8"/>
                <a:gd name="T3" fmla="*/ 10 h 10"/>
                <a:gd name="T4" fmla="*/ 4 w 8"/>
                <a:gd name="T5" fmla="*/ 9 h 10"/>
                <a:gd name="T6" fmla="*/ 8 w 8"/>
                <a:gd name="T7" fmla="*/ 0 h 10"/>
              </a:gdLst>
              <a:ahLst/>
              <a:cxnLst>
                <a:cxn ang="0">
                  <a:pos x="T0" y="T1"/>
                </a:cxn>
                <a:cxn ang="0">
                  <a:pos x="T2" y="T3"/>
                </a:cxn>
                <a:cxn ang="0">
                  <a:pos x="T4" y="T5"/>
                </a:cxn>
                <a:cxn ang="0">
                  <a:pos x="T6" y="T7"/>
                </a:cxn>
              </a:cxnLst>
              <a:rect l="0" t="0" r="r" b="b"/>
              <a:pathLst>
                <a:path w="8" h="10">
                  <a:moveTo>
                    <a:pt x="8" y="0"/>
                  </a:moveTo>
                  <a:cubicBezTo>
                    <a:pt x="4" y="5"/>
                    <a:pt x="0" y="10"/>
                    <a:pt x="1" y="10"/>
                  </a:cubicBezTo>
                  <a:cubicBezTo>
                    <a:pt x="4" y="9"/>
                    <a:pt x="4" y="9"/>
                    <a:pt x="4" y="9"/>
                  </a:cubicBezTo>
                  <a:cubicBezTo>
                    <a:pt x="5" y="5"/>
                    <a:pt x="6" y="2"/>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 name="Freeform 20155"/>
            <p:cNvSpPr/>
            <p:nvPr/>
          </p:nvSpPr>
          <p:spPr bwMode="auto">
            <a:xfrm>
              <a:off x="1471613" y="3402013"/>
              <a:ext cx="6350" cy="12700"/>
            </a:xfrm>
            <a:custGeom>
              <a:avLst/>
              <a:gdLst>
                <a:gd name="T0" fmla="*/ 0 w 2"/>
                <a:gd name="T1" fmla="*/ 0 h 4"/>
                <a:gd name="T2" fmla="*/ 0 w 2"/>
                <a:gd name="T3" fmla="*/ 2 h 4"/>
                <a:gd name="T4" fmla="*/ 2 w 2"/>
                <a:gd name="T5" fmla="*/ 4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0" y="2"/>
                    <a:pt x="0" y="2"/>
                  </a:cubicBezTo>
                  <a:cubicBezTo>
                    <a:pt x="1" y="3"/>
                    <a:pt x="1" y="3"/>
                    <a:pt x="2" y="4"/>
                  </a:cubicBezTo>
                  <a:cubicBezTo>
                    <a:pt x="1" y="3"/>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4" name="Freeform 20156"/>
            <p:cNvSpPr/>
            <p:nvPr/>
          </p:nvSpPr>
          <p:spPr bwMode="auto">
            <a:xfrm>
              <a:off x="1450976" y="3414713"/>
              <a:ext cx="0" cy="20638"/>
            </a:xfrm>
            <a:custGeom>
              <a:avLst/>
              <a:gdLst>
                <a:gd name="T0" fmla="*/ 6 h 6"/>
                <a:gd name="T1" fmla="*/ 0 h 6"/>
                <a:gd name="T2" fmla="*/ 6 h 6"/>
              </a:gdLst>
              <a:ahLst/>
              <a:cxnLst>
                <a:cxn ang="0">
                  <a:pos x="0" y="T0"/>
                </a:cxn>
                <a:cxn ang="0">
                  <a:pos x="0" y="T1"/>
                </a:cxn>
                <a:cxn ang="0">
                  <a:pos x="0" y="T2"/>
                </a:cxn>
              </a:cxnLst>
              <a:rect l="0" t="0" r="r" b="b"/>
              <a:pathLst>
                <a:path h="6">
                  <a:moveTo>
                    <a:pt x="0" y="6"/>
                  </a:moveTo>
                  <a:cubicBezTo>
                    <a:pt x="0" y="4"/>
                    <a:pt x="0" y="2"/>
                    <a:pt x="0" y="0"/>
                  </a:cubicBezTo>
                  <a:cubicBezTo>
                    <a:pt x="0" y="1"/>
                    <a:pt x="0"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5" name="Freeform 20157"/>
            <p:cNvSpPr/>
            <p:nvPr/>
          </p:nvSpPr>
          <p:spPr bwMode="auto">
            <a:xfrm>
              <a:off x="1042988" y="3455988"/>
              <a:ext cx="14288" cy="11113"/>
            </a:xfrm>
            <a:custGeom>
              <a:avLst/>
              <a:gdLst>
                <a:gd name="T0" fmla="*/ 4 w 4"/>
                <a:gd name="T1" fmla="*/ 2 h 3"/>
                <a:gd name="T2" fmla="*/ 0 w 4"/>
                <a:gd name="T3" fmla="*/ 0 h 3"/>
                <a:gd name="T4" fmla="*/ 3 w 4"/>
                <a:gd name="T5" fmla="*/ 3 h 3"/>
                <a:gd name="T6" fmla="*/ 4 w 4"/>
                <a:gd name="T7" fmla="*/ 2 h 3"/>
              </a:gdLst>
              <a:ahLst/>
              <a:cxnLst>
                <a:cxn ang="0">
                  <a:pos x="T0" y="T1"/>
                </a:cxn>
                <a:cxn ang="0">
                  <a:pos x="T2" y="T3"/>
                </a:cxn>
                <a:cxn ang="0">
                  <a:pos x="T4" y="T5"/>
                </a:cxn>
                <a:cxn ang="0">
                  <a:pos x="T6" y="T7"/>
                </a:cxn>
              </a:cxnLst>
              <a:rect l="0" t="0" r="r" b="b"/>
              <a:pathLst>
                <a:path w="4" h="3">
                  <a:moveTo>
                    <a:pt x="4" y="2"/>
                  </a:moveTo>
                  <a:cubicBezTo>
                    <a:pt x="3" y="1"/>
                    <a:pt x="2" y="1"/>
                    <a:pt x="0" y="0"/>
                  </a:cubicBezTo>
                  <a:cubicBezTo>
                    <a:pt x="2" y="2"/>
                    <a:pt x="3" y="3"/>
                    <a:pt x="3" y="3"/>
                  </a:cubicBezTo>
                  <a:cubicBezTo>
                    <a:pt x="4" y="3"/>
                    <a:pt x="4"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6" name="Freeform 20158"/>
            <p:cNvSpPr/>
            <p:nvPr/>
          </p:nvSpPr>
          <p:spPr bwMode="auto">
            <a:xfrm>
              <a:off x="1814513" y="3940176"/>
              <a:ext cx="3175" cy="36513"/>
            </a:xfrm>
            <a:custGeom>
              <a:avLst/>
              <a:gdLst>
                <a:gd name="T0" fmla="*/ 1 w 1"/>
                <a:gd name="T1" fmla="*/ 11 h 11"/>
                <a:gd name="T2" fmla="*/ 1 w 1"/>
                <a:gd name="T3" fmla="*/ 5 h 11"/>
                <a:gd name="T4" fmla="*/ 1 w 1"/>
                <a:gd name="T5" fmla="*/ 0 h 11"/>
                <a:gd name="T6" fmla="*/ 1 w 1"/>
                <a:gd name="T7" fmla="*/ 11 h 11"/>
              </a:gdLst>
              <a:ahLst/>
              <a:cxnLst>
                <a:cxn ang="0">
                  <a:pos x="T0" y="T1"/>
                </a:cxn>
                <a:cxn ang="0">
                  <a:pos x="T2" y="T3"/>
                </a:cxn>
                <a:cxn ang="0">
                  <a:pos x="T4" y="T5"/>
                </a:cxn>
                <a:cxn ang="0">
                  <a:pos x="T6" y="T7"/>
                </a:cxn>
              </a:cxnLst>
              <a:rect l="0" t="0" r="r" b="b"/>
              <a:pathLst>
                <a:path w="1" h="11">
                  <a:moveTo>
                    <a:pt x="1" y="11"/>
                  </a:moveTo>
                  <a:cubicBezTo>
                    <a:pt x="1" y="9"/>
                    <a:pt x="1" y="7"/>
                    <a:pt x="1" y="5"/>
                  </a:cubicBezTo>
                  <a:cubicBezTo>
                    <a:pt x="1" y="3"/>
                    <a:pt x="1" y="1"/>
                    <a:pt x="1" y="0"/>
                  </a:cubicBezTo>
                  <a:cubicBezTo>
                    <a:pt x="0" y="5"/>
                    <a:pt x="0" y="10"/>
                    <a:pt x="1"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7" name="Freeform 20159"/>
            <p:cNvSpPr/>
            <p:nvPr/>
          </p:nvSpPr>
          <p:spPr bwMode="auto">
            <a:xfrm>
              <a:off x="1281113" y="3895726"/>
              <a:ext cx="3175" cy="9525"/>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8" name="Freeform 20160"/>
            <p:cNvSpPr/>
            <p:nvPr/>
          </p:nvSpPr>
          <p:spPr bwMode="auto">
            <a:xfrm>
              <a:off x="1817688" y="3892551"/>
              <a:ext cx="3175" cy="47625"/>
            </a:xfrm>
            <a:custGeom>
              <a:avLst/>
              <a:gdLst>
                <a:gd name="T0" fmla="*/ 1 w 1"/>
                <a:gd name="T1" fmla="*/ 0 h 14"/>
                <a:gd name="T2" fmla="*/ 0 w 1"/>
                <a:gd name="T3" fmla="*/ 3 h 14"/>
                <a:gd name="T4" fmla="*/ 0 w 1"/>
                <a:gd name="T5" fmla="*/ 8 h 14"/>
                <a:gd name="T6" fmla="*/ 0 w 1"/>
                <a:gd name="T7" fmla="*/ 14 h 14"/>
                <a:gd name="T8" fmla="*/ 1 w 1"/>
                <a:gd name="T9" fmla="*/ 7 h 14"/>
                <a:gd name="T10" fmla="*/ 1 w 1"/>
                <a:gd name="T11" fmla="*/ 0 h 14"/>
              </a:gdLst>
              <a:ahLst/>
              <a:cxnLst>
                <a:cxn ang="0">
                  <a:pos x="T0" y="T1"/>
                </a:cxn>
                <a:cxn ang="0">
                  <a:pos x="T2" y="T3"/>
                </a:cxn>
                <a:cxn ang="0">
                  <a:pos x="T4" y="T5"/>
                </a:cxn>
                <a:cxn ang="0">
                  <a:pos x="T6" y="T7"/>
                </a:cxn>
                <a:cxn ang="0">
                  <a:pos x="T8" y="T9"/>
                </a:cxn>
                <a:cxn ang="0">
                  <a:pos x="T10" y="T11"/>
                </a:cxn>
              </a:cxnLst>
              <a:rect l="0" t="0" r="r" b="b"/>
              <a:pathLst>
                <a:path w="1" h="14">
                  <a:moveTo>
                    <a:pt x="1" y="0"/>
                  </a:moveTo>
                  <a:cubicBezTo>
                    <a:pt x="0" y="1"/>
                    <a:pt x="0" y="2"/>
                    <a:pt x="0" y="3"/>
                  </a:cubicBezTo>
                  <a:cubicBezTo>
                    <a:pt x="0" y="4"/>
                    <a:pt x="0" y="6"/>
                    <a:pt x="0" y="8"/>
                  </a:cubicBezTo>
                  <a:cubicBezTo>
                    <a:pt x="0" y="10"/>
                    <a:pt x="0" y="12"/>
                    <a:pt x="0" y="14"/>
                  </a:cubicBezTo>
                  <a:cubicBezTo>
                    <a:pt x="1" y="12"/>
                    <a:pt x="1" y="9"/>
                    <a:pt x="1" y="7"/>
                  </a:cubicBezTo>
                  <a:cubicBezTo>
                    <a:pt x="1" y="5"/>
                    <a:pt x="1"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9" name="Freeform 20161"/>
            <p:cNvSpPr/>
            <p:nvPr/>
          </p:nvSpPr>
          <p:spPr bwMode="auto">
            <a:xfrm>
              <a:off x="998538" y="4294188"/>
              <a:ext cx="7938" cy="3175"/>
            </a:xfrm>
            <a:custGeom>
              <a:avLst/>
              <a:gdLst>
                <a:gd name="T0" fmla="*/ 0 w 2"/>
                <a:gd name="T1" fmla="*/ 0 h 1"/>
                <a:gd name="T2" fmla="*/ 1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1" y="1"/>
                  </a:cubicBezTo>
                  <a:cubicBezTo>
                    <a:pt x="2" y="1"/>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0" name="Freeform 20162"/>
            <p:cNvSpPr/>
            <p:nvPr/>
          </p:nvSpPr>
          <p:spPr bwMode="auto">
            <a:xfrm>
              <a:off x="1165226" y="4778376"/>
              <a:ext cx="0" cy="23813"/>
            </a:xfrm>
            <a:custGeom>
              <a:avLst/>
              <a:gdLst>
                <a:gd name="T0" fmla="*/ 7 h 7"/>
                <a:gd name="T1" fmla="*/ 0 h 7"/>
                <a:gd name="T2" fmla="*/ 7 h 7"/>
              </a:gdLst>
              <a:ahLst/>
              <a:cxnLst>
                <a:cxn ang="0">
                  <a:pos x="0" y="T0"/>
                </a:cxn>
                <a:cxn ang="0">
                  <a:pos x="0" y="T1"/>
                </a:cxn>
                <a:cxn ang="0">
                  <a:pos x="0" y="T2"/>
                </a:cxn>
              </a:cxnLst>
              <a:rect l="0" t="0" r="r" b="b"/>
              <a:pathLst>
                <a:path h="7">
                  <a:moveTo>
                    <a:pt x="0" y="7"/>
                  </a:moveTo>
                  <a:cubicBezTo>
                    <a:pt x="0" y="5"/>
                    <a:pt x="0" y="3"/>
                    <a:pt x="0" y="0"/>
                  </a:cubicBezTo>
                  <a:cubicBezTo>
                    <a:pt x="0" y="2"/>
                    <a:pt x="0"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1" name="Freeform 20163"/>
            <p:cNvSpPr/>
            <p:nvPr/>
          </p:nvSpPr>
          <p:spPr bwMode="auto">
            <a:xfrm>
              <a:off x="2085976" y="3949701"/>
              <a:ext cx="14288" cy="7938"/>
            </a:xfrm>
            <a:custGeom>
              <a:avLst/>
              <a:gdLst>
                <a:gd name="T0" fmla="*/ 0 w 4"/>
                <a:gd name="T1" fmla="*/ 2 h 2"/>
                <a:gd name="T2" fmla="*/ 0 w 4"/>
                <a:gd name="T3" fmla="*/ 2 h 2"/>
              </a:gdLst>
              <a:ahLst/>
              <a:cxnLst>
                <a:cxn ang="0">
                  <a:pos x="T0" y="T1"/>
                </a:cxn>
                <a:cxn ang="0">
                  <a:pos x="T2" y="T3"/>
                </a:cxn>
              </a:cxnLst>
              <a:rect l="0" t="0" r="r" b="b"/>
              <a:pathLst>
                <a:path w="4" h="2">
                  <a:moveTo>
                    <a:pt x="0" y="2"/>
                  </a:moveTo>
                  <a:cubicBezTo>
                    <a:pt x="4"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2" name="Freeform 20164"/>
            <p:cNvSpPr/>
            <p:nvPr/>
          </p:nvSpPr>
          <p:spPr bwMode="auto">
            <a:xfrm>
              <a:off x="2151063" y="3960813"/>
              <a:ext cx="6350" cy="6350"/>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1" y="1"/>
                    <a:pt x="0" y="1"/>
                    <a:pt x="0" y="2"/>
                  </a:cubicBezTo>
                  <a:cubicBezTo>
                    <a:pt x="0" y="1"/>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3" name="Freeform 20165"/>
            <p:cNvSpPr/>
            <p:nvPr/>
          </p:nvSpPr>
          <p:spPr bwMode="auto">
            <a:xfrm>
              <a:off x="1801813" y="3765551"/>
              <a:ext cx="0" cy="476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4" name="Freeform 20166"/>
            <p:cNvSpPr/>
            <p:nvPr/>
          </p:nvSpPr>
          <p:spPr bwMode="auto">
            <a:xfrm>
              <a:off x="2089151" y="3952876"/>
              <a:ext cx="17463" cy="4763"/>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3" y="0"/>
                    <a:pt x="2" y="0"/>
                    <a:pt x="0" y="1"/>
                  </a:cubicBezTo>
                  <a:cubicBezTo>
                    <a:pt x="1" y="0"/>
                    <a:pt x="2"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5" name="Freeform 20167"/>
            <p:cNvSpPr/>
            <p:nvPr/>
          </p:nvSpPr>
          <p:spPr bwMode="auto">
            <a:xfrm>
              <a:off x="2103438" y="3946526"/>
              <a:ext cx="14288" cy="3175"/>
            </a:xfrm>
            <a:custGeom>
              <a:avLst/>
              <a:gdLst>
                <a:gd name="T0" fmla="*/ 0 w 4"/>
                <a:gd name="T1" fmla="*/ 1 h 1"/>
                <a:gd name="T2" fmla="*/ 3 w 4"/>
                <a:gd name="T3" fmla="*/ 0 h 1"/>
                <a:gd name="T4" fmla="*/ 0 w 4"/>
                <a:gd name="T5" fmla="*/ 1 h 1"/>
              </a:gdLst>
              <a:ahLst/>
              <a:cxnLst>
                <a:cxn ang="0">
                  <a:pos x="T0" y="T1"/>
                </a:cxn>
                <a:cxn ang="0">
                  <a:pos x="T2" y="T3"/>
                </a:cxn>
                <a:cxn ang="0">
                  <a:pos x="T4" y="T5"/>
                </a:cxn>
              </a:cxnLst>
              <a:rect l="0" t="0" r="r" b="b"/>
              <a:pathLst>
                <a:path w="4" h="1">
                  <a:moveTo>
                    <a:pt x="0" y="1"/>
                  </a:moveTo>
                  <a:cubicBezTo>
                    <a:pt x="1" y="1"/>
                    <a:pt x="2" y="1"/>
                    <a:pt x="3" y="0"/>
                  </a:cubicBezTo>
                  <a:cubicBezTo>
                    <a:pt x="4" y="0"/>
                    <a:pt x="3"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6" name="Freeform 20168"/>
            <p:cNvSpPr/>
            <p:nvPr/>
          </p:nvSpPr>
          <p:spPr bwMode="auto">
            <a:xfrm>
              <a:off x="2070101" y="3957638"/>
              <a:ext cx="19050" cy="3175"/>
            </a:xfrm>
            <a:custGeom>
              <a:avLst/>
              <a:gdLst>
                <a:gd name="T0" fmla="*/ 0 w 6"/>
                <a:gd name="T1" fmla="*/ 1 h 1"/>
                <a:gd name="T2" fmla="*/ 6 w 6"/>
                <a:gd name="T3" fmla="*/ 0 h 1"/>
                <a:gd name="T4" fmla="*/ 5 w 6"/>
                <a:gd name="T5" fmla="*/ 0 h 1"/>
                <a:gd name="T6" fmla="*/ 0 w 6"/>
                <a:gd name="T7" fmla="*/ 1 h 1"/>
              </a:gdLst>
              <a:ahLst/>
              <a:cxnLst>
                <a:cxn ang="0">
                  <a:pos x="T0" y="T1"/>
                </a:cxn>
                <a:cxn ang="0">
                  <a:pos x="T2" y="T3"/>
                </a:cxn>
                <a:cxn ang="0">
                  <a:pos x="T4" y="T5"/>
                </a:cxn>
                <a:cxn ang="0">
                  <a:pos x="T6" y="T7"/>
                </a:cxn>
              </a:cxnLst>
              <a:rect l="0" t="0" r="r" b="b"/>
              <a:pathLst>
                <a:path w="6" h="1">
                  <a:moveTo>
                    <a:pt x="0" y="1"/>
                  </a:moveTo>
                  <a:cubicBezTo>
                    <a:pt x="2" y="1"/>
                    <a:pt x="4" y="0"/>
                    <a:pt x="6" y="0"/>
                  </a:cubicBezTo>
                  <a:cubicBezTo>
                    <a:pt x="5" y="0"/>
                    <a:pt x="5" y="0"/>
                    <a:pt x="5" y="0"/>
                  </a:cubicBezTo>
                  <a:cubicBezTo>
                    <a:pt x="4" y="0"/>
                    <a:pt x="2"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7" name="Freeform 20169"/>
            <p:cNvSpPr/>
            <p:nvPr/>
          </p:nvSpPr>
          <p:spPr bwMode="auto">
            <a:xfrm>
              <a:off x="1141413" y="4148138"/>
              <a:ext cx="3175" cy="6350"/>
            </a:xfrm>
            <a:custGeom>
              <a:avLst/>
              <a:gdLst>
                <a:gd name="T0" fmla="*/ 1 w 1"/>
                <a:gd name="T1" fmla="*/ 0 h 2"/>
                <a:gd name="T2" fmla="*/ 1 w 1"/>
                <a:gd name="T3" fmla="*/ 1 h 2"/>
                <a:gd name="T4" fmla="*/ 1 w 1"/>
                <a:gd name="T5" fmla="*/ 1 h 2"/>
                <a:gd name="T6" fmla="*/ 1 w 1"/>
                <a:gd name="T7" fmla="*/ 2 h 2"/>
                <a:gd name="T8" fmla="*/ 0 w 1"/>
                <a:gd name="T9" fmla="*/ 2 h 2"/>
                <a:gd name="T10" fmla="*/ 1 w 1"/>
                <a:gd name="T11" fmla="*/ 2 h 2"/>
                <a:gd name="T12" fmla="*/ 1 w 1"/>
                <a:gd name="T13" fmla="*/ 2 h 2"/>
                <a:gd name="T14" fmla="*/ 1 w 1"/>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0"/>
                  </a:moveTo>
                  <a:cubicBezTo>
                    <a:pt x="1" y="0"/>
                    <a:pt x="1" y="0"/>
                    <a:pt x="1" y="1"/>
                  </a:cubicBezTo>
                  <a:cubicBezTo>
                    <a:pt x="1" y="1"/>
                    <a:pt x="1" y="1"/>
                    <a:pt x="1" y="1"/>
                  </a:cubicBezTo>
                  <a:cubicBezTo>
                    <a:pt x="1" y="2"/>
                    <a:pt x="1" y="2"/>
                    <a:pt x="1" y="2"/>
                  </a:cubicBezTo>
                  <a:cubicBezTo>
                    <a:pt x="0" y="2"/>
                    <a:pt x="0" y="2"/>
                    <a:pt x="0" y="2"/>
                  </a:cubicBezTo>
                  <a:cubicBezTo>
                    <a:pt x="1" y="2"/>
                    <a:pt x="1" y="2"/>
                    <a:pt x="1" y="2"/>
                  </a:cubicBezTo>
                  <a:cubicBezTo>
                    <a:pt x="1" y="2"/>
                    <a:pt x="1" y="2"/>
                    <a:pt x="1" y="2"/>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8" name="Freeform 20170"/>
            <p:cNvSpPr/>
            <p:nvPr/>
          </p:nvSpPr>
          <p:spPr bwMode="auto">
            <a:xfrm>
              <a:off x="1685926" y="3752851"/>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59" name="Freeform 20171"/>
            <p:cNvSpPr/>
            <p:nvPr/>
          </p:nvSpPr>
          <p:spPr bwMode="auto">
            <a:xfrm>
              <a:off x="1665288" y="3756026"/>
              <a:ext cx="20638" cy="44450"/>
            </a:xfrm>
            <a:custGeom>
              <a:avLst/>
              <a:gdLst>
                <a:gd name="T0" fmla="*/ 2 w 6"/>
                <a:gd name="T1" fmla="*/ 13 h 13"/>
                <a:gd name="T2" fmla="*/ 4 w 6"/>
                <a:gd name="T3" fmla="*/ 6 h 13"/>
                <a:gd name="T4" fmla="*/ 6 w 6"/>
                <a:gd name="T5" fmla="*/ 0 h 13"/>
                <a:gd name="T6" fmla="*/ 0 w 6"/>
                <a:gd name="T7" fmla="*/ 2 h 13"/>
                <a:gd name="T8" fmla="*/ 2 w 6"/>
                <a:gd name="T9" fmla="*/ 13 h 13"/>
              </a:gdLst>
              <a:ahLst/>
              <a:cxnLst>
                <a:cxn ang="0">
                  <a:pos x="T0" y="T1"/>
                </a:cxn>
                <a:cxn ang="0">
                  <a:pos x="T2" y="T3"/>
                </a:cxn>
                <a:cxn ang="0">
                  <a:pos x="T4" y="T5"/>
                </a:cxn>
                <a:cxn ang="0">
                  <a:pos x="T6" y="T7"/>
                </a:cxn>
                <a:cxn ang="0">
                  <a:pos x="T8" y="T9"/>
                </a:cxn>
              </a:cxnLst>
              <a:rect l="0" t="0" r="r" b="b"/>
              <a:pathLst>
                <a:path w="6" h="13">
                  <a:moveTo>
                    <a:pt x="2" y="13"/>
                  </a:moveTo>
                  <a:cubicBezTo>
                    <a:pt x="2" y="10"/>
                    <a:pt x="3" y="8"/>
                    <a:pt x="4" y="6"/>
                  </a:cubicBezTo>
                  <a:cubicBezTo>
                    <a:pt x="4" y="4"/>
                    <a:pt x="5" y="2"/>
                    <a:pt x="6" y="0"/>
                  </a:cubicBezTo>
                  <a:cubicBezTo>
                    <a:pt x="4" y="1"/>
                    <a:pt x="2" y="1"/>
                    <a:pt x="0" y="2"/>
                  </a:cubicBezTo>
                  <a:cubicBezTo>
                    <a:pt x="1" y="6"/>
                    <a:pt x="1" y="9"/>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0" name="Freeform 20172"/>
            <p:cNvSpPr>
              <a:spLocks noEditPoints="1"/>
            </p:cNvSpPr>
            <p:nvPr/>
          </p:nvSpPr>
          <p:spPr bwMode="auto">
            <a:xfrm>
              <a:off x="611188" y="3224213"/>
              <a:ext cx="1662113" cy="1712913"/>
            </a:xfrm>
            <a:custGeom>
              <a:avLst/>
              <a:gdLst>
                <a:gd name="T0" fmla="*/ 175 w 489"/>
                <a:gd name="T1" fmla="*/ 200 h 503"/>
                <a:gd name="T2" fmla="*/ 205 w 489"/>
                <a:gd name="T3" fmla="*/ 218 h 503"/>
                <a:gd name="T4" fmla="*/ 222 w 489"/>
                <a:gd name="T5" fmla="*/ 179 h 503"/>
                <a:gd name="T6" fmla="*/ 231 w 489"/>
                <a:gd name="T7" fmla="*/ 119 h 503"/>
                <a:gd name="T8" fmla="*/ 233 w 489"/>
                <a:gd name="T9" fmla="*/ 64 h 503"/>
                <a:gd name="T10" fmla="*/ 244 w 489"/>
                <a:gd name="T11" fmla="*/ 45 h 503"/>
                <a:gd name="T12" fmla="*/ 253 w 489"/>
                <a:gd name="T13" fmla="*/ 54 h 503"/>
                <a:gd name="T14" fmla="*/ 252 w 489"/>
                <a:gd name="T15" fmla="*/ 126 h 503"/>
                <a:gd name="T16" fmla="*/ 265 w 489"/>
                <a:gd name="T17" fmla="*/ 178 h 503"/>
                <a:gd name="T18" fmla="*/ 290 w 489"/>
                <a:gd name="T19" fmla="*/ 194 h 503"/>
                <a:gd name="T20" fmla="*/ 324 w 489"/>
                <a:gd name="T21" fmla="*/ 115 h 503"/>
                <a:gd name="T22" fmla="*/ 351 w 489"/>
                <a:gd name="T23" fmla="*/ 41 h 503"/>
                <a:gd name="T24" fmla="*/ 370 w 489"/>
                <a:gd name="T25" fmla="*/ 20 h 503"/>
                <a:gd name="T26" fmla="*/ 360 w 489"/>
                <a:gd name="T27" fmla="*/ 51 h 503"/>
                <a:gd name="T28" fmla="*/ 368 w 489"/>
                <a:gd name="T29" fmla="*/ 47 h 503"/>
                <a:gd name="T30" fmla="*/ 372 w 489"/>
                <a:gd name="T31" fmla="*/ 86 h 503"/>
                <a:gd name="T32" fmla="*/ 342 w 489"/>
                <a:gd name="T33" fmla="*/ 217 h 503"/>
                <a:gd name="T34" fmla="*/ 347 w 489"/>
                <a:gd name="T35" fmla="*/ 218 h 503"/>
                <a:gd name="T36" fmla="*/ 377 w 489"/>
                <a:gd name="T37" fmla="*/ 243 h 503"/>
                <a:gd name="T38" fmla="*/ 456 w 489"/>
                <a:gd name="T39" fmla="*/ 214 h 503"/>
                <a:gd name="T40" fmla="*/ 482 w 489"/>
                <a:gd name="T41" fmla="*/ 215 h 503"/>
                <a:gd name="T42" fmla="*/ 489 w 489"/>
                <a:gd name="T43" fmla="*/ 210 h 503"/>
                <a:gd name="T44" fmla="*/ 440 w 489"/>
                <a:gd name="T45" fmla="*/ 214 h 503"/>
                <a:gd name="T46" fmla="*/ 364 w 489"/>
                <a:gd name="T47" fmla="*/ 236 h 503"/>
                <a:gd name="T48" fmla="*/ 378 w 489"/>
                <a:gd name="T49" fmla="*/ 77 h 503"/>
                <a:gd name="T50" fmla="*/ 362 w 489"/>
                <a:gd name="T51" fmla="*/ 17 h 503"/>
                <a:gd name="T52" fmla="*/ 331 w 489"/>
                <a:gd name="T53" fmla="*/ 58 h 503"/>
                <a:gd name="T54" fmla="*/ 308 w 489"/>
                <a:gd name="T55" fmla="*/ 144 h 503"/>
                <a:gd name="T56" fmla="*/ 282 w 489"/>
                <a:gd name="T57" fmla="*/ 183 h 503"/>
                <a:gd name="T58" fmla="*/ 265 w 489"/>
                <a:gd name="T59" fmla="*/ 76 h 503"/>
                <a:gd name="T60" fmla="*/ 257 w 489"/>
                <a:gd name="T61" fmla="*/ 32 h 503"/>
                <a:gd name="T62" fmla="*/ 247 w 489"/>
                <a:gd name="T63" fmla="*/ 2 h 503"/>
                <a:gd name="T64" fmla="*/ 221 w 489"/>
                <a:gd name="T65" fmla="*/ 60 h 503"/>
                <a:gd name="T66" fmla="*/ 210 w 489"/>
                <a:gd name="T67" fmla="*/ 161 h 503"/>
                <a:gd name="T68" fmla="*/ 196 w 489"/>
                <a:gd name="T69" fmla="*/ 201 h 503"/>
                <a:gd name="T70" fmla="*/ 164 w 489"/>
                <a:gd name="T71" fmla="*/ 107 h 503"/>
                <a:gd name="T72" fmla="*/ 109 w 489"/>
                <a:gd name="T73" fmla="*/ 33 h 503"/>
                <a:gd name="T74" fmla="*/ 99 w 489"/>
                <a:gd name="T75" fmla="*/ 83 h 503"/>
                <a:gd name="T76" fmla="*/ 137 w 489"/>
                <a:gd name="T77" fmla="*/ 237 h 503"/>
                <a:gd name="T78" fmla="*/ 139 w 489"/>
                <a:gd name="T79" fmla="*/ 250 h 503"/>
                <a:gd name="T80" fmla="*/ 126 w 489"/>
                <a:gd name="T81" fmla="*/ 247 h 503"/>
                <a:gd name="T82" fmla="*/ 32 w 489"/>
                <a:gd name="T83" fmla="*/ 213 h 503"/>
                <a:gd name="T84" fmla="*/ 16 w 489"/>
                <a:gd name="T85" fmla="*/ 269 h 503"/>
                <a:gd name="T86" fmla="*/ 151 w 489"/>
                <a:gd name="T87" fmla="*/ 365 h 503"/>
                <a:gd name="T88" fmla="*/ 176 w 489"/>
                <a:gd name="T89" fmla="*/ 442 h 503"/>
                <a:gd name="T90" fmla="*/ 159 w 489"/>
                <a:gd name="T91" fmla="*/ 350 h 503"/>
                <a:gd name="T92" fmla="*/ 109 w 489"/>
                <a:gd name="T93" fmla="*/ 312 h 503"/>
                <a:gd name="T94" fmla="*/ 16 w 489"/>
                <a:gd name="T95" fmla="*/ 249 h 503"/>
                <a:gd name="T96" fmla="*/ 44 w 489"/>
                <a:gd name="T97" fmla="*/ 222 h 503"/>
                <a:gd name="T98" fmla="*/ 122 w 489"/>
                <a:gd name="T99" fmla="*/ 261 h 503"/>
                <a:gd name="T100" fmla="*/ 154 w 489"/>
                <a:gd name="T101" fmla="*/ 269 h 503"/>
                <a:gd name="T102" fmla="*/ 161 w 489"/>
                <a:gd name="T103" fmla="*/ 278 h 503"/>
                <a:gd name="T104" fmla="*/ 147 w 489"/>
                <a:gd name="T105" fmla="*/ 204 h 503"/>
                <a:gd name="T106" fmla="*/ 124 w 489"/>
                <a:gd name="T107" fmla="*/ 128 h 503"/>
                <a:gd name="T108" fmla="*/ 116 w 489"/>
                <a:gd name="T109" fmla="*/ 68 h 503"/>
                <a:gd name="T110" fmla="*/ 120 w 489"/>
                <a:gd name="T111" fmla="*/ 65 h 503"/>
                <a:gd name="T112" fmla="*/ 148 w 489"/>
                <a:gd name="T113" fmla="*/ 115 h 503"/>
                <a:gd name="T114" fmla="*/ 396 w 489"/>
                <a:gd name="T115" fmla="*/ 23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9" h="503">
                  <a:moveTo>
                    <a:pt x="160" y="149"/>
                  </a:moveTo>
                  <a:cubicBezTo>
                    <a:pt x="161" y="159"/>
                    <a:pt x="161" y="159"/>
                    <a:pt x="161" y="159"/>
                  </a:cubicBezTo>
                  <a:cubicBezTo>
                    <a:pt x="156" y="149"/>
                    <a:pt x="154" y="141"/>
                    <a:pt x="155" y="150"/>
                  </a:cubicBezTo>
                  <a:cubicBezTo>
                    <a:pt x="157" y="150"/>
                    <a:pt x="160" y="158"/>
                    <a:pt x="162" y="167"/>
                  </a:cubicBezTo>
                  <a:cubicBezTo>
                    <a:pt x="165" y="176"/>
                    <a:pt x="168" y="185"/>
                    <a:pt x="171" y="185"/>
                  </a:cubicBezTo>
                  <a:cubicBezTo>
                    <a:pt x="171" y="187"/>
                    <a:pt x="171" y="189"/>
                    <a:pt x="171" y="191"/>
                  </a:cubicBezTo>
                  <a:cubicBezTo>
                    <a:pt x="171" y="190"/>
                    <a:pt x="171" y="189"/>
                    <a:pt x="170" y="188"/>
                  </a:cubicBezTo>
                  <a:cubicBezTo>
                    <a:pt x="170" y="191"/>
                    <a:pt x="171" y="193"/>
                    <a:pt x="172" y="194"/>
                  </a:cubicBezTo>
                  <a:cubicBezTo>
                    <a:pt x="172" y="195"/>
                    <a:pt x="172" y="195"/>
                    <a:pt x="172" y="196"/>
                  </a:cubicBezTo>
                  <a:cubicBezTo>
                    <a:pt x="173" y="196"/>
                    <a:pt x="173" y="197"/>
                    <a:pt x="173" y="197"/>
                  </a:cubicBezTo>
                  <a:cubicBezTo>
                    <a:pt x="174" y="198"/>
                    <a:pt x="175" y="199"/>
                    <a:pt x="175" y="200"/>
                  </a:cubicBezTo>
                  <a:cubicBezTo>
                    <a:pt x="177" y="201"/>
                    <a:pt x="178" y="203"/>
                    <a:pt x="180" y="205"/>
                  </a:cubicBezTo>
                  <a:cubicBezTo>
                    <a:pt x="180" y="207"/>
                    <a:pt x="181" y="208"/>
                    <a:pt x="182" y="210"/>
                  </a:cubicBezTo>
                  <a:cubicBezTo>
                    <a:pt x="183" y="211"/>
                    <a:pt x="184" y="213"/>
                    <a:pt x="186" y="216"/>
                  </a:cubicBezTo>
                  <a:cubicBezTo>
                    <a:pt x="189" y="223"/>
                    <a:pt x="192" y="229"/>
                    <a:pt x="189" y="225"/>
                  </a:cubicBezTo>
                  <a:cubicBezTo>
                    <a:pt x="192" y="229"/>
                    <a:pt x="192" y="229"/>
                    <a:pt x="192" y="229"/>
                  </a:cubicBezTo>
                  <a:cubicBezTo>
                    <a:pt x="192" y="229"/>
                    <a:pt x="193" y="229"/>
                    <a:pt x="193" y="229"/>
                  </a:cubicBezTo>
                  <a:cubicBezTo>
                    <a:pt x="194" y="227"/>
                    <a:pt x="194" y="227"/>
                    <a:pt x="194" y="227"/>
                  </a:cubicBezTo>
                  <a:cubicBezTo>
                    <a:pt x="197" y="225"/>
                    <a:pt x="197" y="225"/>
                    <a:pt x="197" y="225"/>
                  </a:cubicBezTo>
                  <a:cubicBezTo>
                    <a:pt x="198" y="224"/>
                    <a:pt x="200" y="222"/>
                    <a:pt x="201" y="221"/>
                  </a:cubicBezTo>
                  <a:cubicBezTo>
                    <a:pt x="204" y="218"/>
                    <a:pt x="204" y="220"/>
                    <a:pt x="200" y="223"/>
                  </a:cubicBezTo>
                  <a:cubicBezTo>
                    <a:pt x="205" y="218"/>
                    <a:pt x="205" y="218"/>
                    <a:pt x="205" y="218"/>
                  </a:cubicBezTo>
                  <a:cubicBezTo>
                    <a:pt x="206" y="217"/>
                    <a:pt x="208" y="215"/>
                    <a:pt x="209" y="214"/>
                  </a:cubicBezTo>
                  <a:cubicBezTo>
                    <a:pt x="211" y="212"/>
                    <a:pt x="212" y="210"/>
                    <a:pt x="213" y="208"/>
                  </a:cubicBezTo>
                  <a:cubicBezTo>
                    <a:pt x="215" y="205"/>
                    <a:pt x="215" y="205"/>
                    <a:pt x="215" y="205"/>
                  </a:cubicBezTo>
                  <a:cubicBezTo>
                    <a:pt x="216" y="204"/>
                    <a:pt x="216" y="203"/>
                    <a:pt x="217" y="202"/>
                  </a:cubicBezTo>
                  <a:cubicBezTo>
                    <a:pt x="217" y="202"/>
                    <a:pt x="217" y="202"/>
                    <a:pt x="217" y="202"/>
                  </a:cubicBezTo>
                  <a:cubicBezTo>
                    <a:pt x="217" y="201"/>
                    <a:pt x="217" y="200"/>
                    <a:pt x="218" y="199"/>
                  </a:cubicBezTo>
                  <a:cubicBezTo>
                    <a:pt x="218" y="198"/>
                    <a:pt x="218" y="197"/>
                    <a:pt x="219" y="196"/>
                  </a:cubicBezTo>
                  <a:cubicBezTo>
                    <a:pt x="219" y="196"/>
                    <a:pt x="219" y="195"/>
                    <a:pt x="219" y="194"/>
                  </a:cubicBezTo>
                  <a:cubicBezTo>
                    <a:pt x="219" y="192"/>
                    <a:pt x="220" y="190"/>
                    <a:pt x="220" y="188"/>
                  </a:cubicBezTo>
                  <a:cubicBezTo>
                    <a:pt x="222" y="184"/>
                    <a:pt x="220" y="191"/>
                    <a:pt x="221" y="190"/>
                  </a:cubicBezTo>
                  <a:cubicBezTo>
                    <a:pt x="221" y="186"/>
                    <a:pt x="222" y="182"/>
                    <a:pt x="222" y="179"/>
                  </a:cubicBezTo>
                  <a:cubicBezTo>
                    <a:pt x="225" y="175"/>
                    <a:pt x="224" y="184"/>
                    <a:pt x="222" y="191"/>
                  </a:cubicBezTo>
                  <a:cubicBezTo>
                    <a:pt x="226" y="187"/>
                    <a:pt x="226" y="185"/>
                    <a:pt x="226" y="181"/>
                  </a:cubicBezTo>
                  <a:cubicBezTo>
                    <a:pt x="227" y="177"/>
                    <a:pt x="227" y="172"/>
                    <a:pt x="230" y="161"/>
                  </a:cubicBezTo>
                  <a:cubicBezTo>
                    <a:pt x="230" y="165"/>
                    <a:pt x="229" y="168"/>
                    <a:pt x="229" y="172"/>
                  </a:cubicBezTo>
                  <a:cubicBezTo>
                    <a:pt x="233" y="166"/>
                    <a:pt x="233" y="157"/>
                    <a:pt x="236" y="146"/>
                  </a:cubicBezTo>
                  <a:cubicBezTo>
                    <a:pt x="235" y="148"/>
                    <a:pt x="234" y="153"/>
                    <a:pt x="232" y="157"/>
                  </a:cubicBezTo>
                  <a:cubicBezTo>
                    <a:pt x="230" y="161"/>
                    <a:pt x="229" y="163"/>
                    <a:pt x="229" y="157"/>
                  </a:cubicBezTo>
                  <a:cubicBezTo>
                    <a:pt x="229" y="154"/>
                    <a:pt x="230" y="149"/>
                    <a:pt x="229" y="143"/>
                  </a:cubicBezTo>
                  <a:cubicBezTo>
                    <a:pt x="231" y="143"/>
                    <a:pt x="231" y="137"/>
                    <a:pt x="231" y="130"/>
                  </a:cubicBezTo>
                  <a:cubicBezTo>
                    <a:pt x="234" y="131"/>
                    <a:pt x="234" y="131"/>
                    <a:pt x="234" y="131"/>
                  </a:cubicBezTo>
                  <a:cubicBezTo>
                    <a:pt x="233" y="123"/>
                    <a:pt x="232" y="123"/>
                    <a:pt x="231" y="119"/>
                  </a:cubicBezTo>
                  <a:cubicBezTo>
                    <a:pt x="231" y="110"/>
                    <a:pt x="234" y="108"/>
                    <a:pt x="235" y="106"/>
                  </a:cubicBezTo>
                  <a:cubicBezTo>
                    <a:pt x="236" y="92"/>
                    <a:pt x="232" y="116"/>
                    <a:pt x="232" y="99"/>
                  </a:cubicBezTo>
                  <a:cubicBezTo>
                    <a:pt x="233" y="94"/>
                    <a:pt x="233" y="89"/>
                    <a:pt x="233" y="84"/>
                  </a:cubicBezTo>
                  <a:cubicBezTo>
                    <a:pt x="233" y="82"/>
                    <a:pt x="233" y="81"/>
                    <a:pt x="233" y="80"/>
                  </a:cubicBezTo>
                  <a:cubicBezTo>
                    <a:pt x="233" y="78"/>
                    <a:pt x="233" y="77"/>
                    <a:pt x="233" y="76"/>
                  </a:cubicBezTo>
                  <a:cubicBezTo>
                    <a:pt x="233" y="75"/>
                    <a:pt x="233" y="73"/>
                    <a:pt x="232" y="71"/>
                  </a:cubicBezTo>
                  <a:cubicBezTo>
                    <a:pt x="233" y="70"/>
                    <a:pt x="233" y="70"/>
                    <a:pt x="234" y="71"/>
                  </a:cubicBezTo>
                  <a:cubicBezTo>
                    <a:pt x="234" y="72"/>
                    <a:pt x="234" y="73"/>
                    <a:pt x="235" y="73"/>
                  </a:cubicBezTo>
                  <a:cubicBezTo>
                    <a:pt x="234" y="71"/>
                    <a:pt x="234" y="69"/>
                    <a:pt x="233" y="67"/>
                  </a:cubicBezTo>
                  <a:cubicBezTo>
                    <a:pt x="234" y="67"/>
                    <a:pt x="234" y="68"/>
                    <a:pt x="234" y="68"/>
                  </a:cubicBezTo>
                  <a:cubicBezTo>
                    <a:pt x="234" y="66"/>
                    <a:pt x="234" y="65"/>
                    <a:pt x="233" y="64"/>
                  </a:cubicBezTo>
                  <a:cubicBezTo>
                    <a:pt x="233" y="63"/>
                    <a:pt x="233" y="61"/>
                    <a:pt x="233" y="57"/>
                  </a:cubicBezTo>
                  <a:cubicBezTo>
                    <a:pt x="232" y="54"/>
                    <a:pt x="234" y="52"/>
                    <a:pt x="236" y="52"/>
                  </a:cubicBezTo>
                  <a:cubicBezTo>
                    <a:pt x="237" y="51"/>
                    <a:pt x="237" y="51"/>
                    <a:pt x="238" y="50"/>
                  </a:cubicBezTo>
                  <a:cubicBezTo>
                    <a:pt x="239" y="49"/>
                    <a:pt x="240" y="47"/>
                    <a:pt x="241" y="43"/>
                  </a:cubicBezTo>
                  <a:cubicBezTo>
                    <a:pt x="242" y="44"/>
                    <a:pt x="240" y="50"/>
                    <a:pt x="240" y="53"/>
                  </a:cubicBezTo>
                  <a:cubicBezTo>
                    <a:pt x="241" y="51"/>
                    <a:pt x="241" y="50"/>
                    <a:pt x="242" y="48"/>
                  </a:cubicBezTo>
                  <a:cubicBezTo>
                    <a:pt x="242" y="48"/>
                    <a:pt x="243" y="47"/>
                    <a:pt x="243" y="46"/>
                  </a:cubicBezTo>
                  <a:cubicBezTo>
                    <a:pt x="243" y="46"/>
                    <a:pt x="243" y="46"/>
                    <a:pt x="243" y="46"/>
                  </a:cubicBezTo>
                  <a:cubicBezTo>
                    <a:pt x="243" y="45"/>
                    <a:pt x="243" y="45"/>
                    <a:pt x="243" y="45"/>
                  </a:cubicBezTo>
                  <a:cubicBezTo>
                    <a:pt x="243" y="45"/>
                    <a:pt x="243" y="45"/>
                    <a:pt x="243" y="45"/>
                  </a:cubicBezTo>
                  <a:cubicBezTo>
                    <a:pt x="244" y="45"/>
                    <a:pt x="244" y="45"/>
                    <a:pt x="244" y="45"/>
                  </a:cubicBezTo>
                  <a:cubicBezTo>
                    <a:pt x="245" y="45"/>
                    <a:pt x="246" y="44"/>
                    <a:pt x="247" y="44"/>
                  </a:cubicBezTo>
                  <a:cubicBezTo>
                    <a:pt x="248" y="48"/>
                    <a:pt x="247" y="52"/>
                    <a:pt x="247" y="56"/>
                  </a:cubicBezTo>
                  <a:cubicBezTo>
                    <a:pt x="248" y="51"/>
                    <a:pt x="248" y="48"/>
                    <a:pt x="250" y="47"/>
                  </a:cubicBezTo>
                  <a:cubicBezTo>
                    <a:pt x="251" y="47"/>
                    <a:pt x="252" y="49"/>
                    <a:pt x="253" y="52"/>
                  </a:cubicBezTo>
                  <a:cubicBezTo>
                    <a:pt x="254" y="48"/>
                    <a:pt x="254" y="44"/>
                    <a:pt x="254" y="41"/>
                  </a:cubicBezTo>
                  <a:cubicBezTo>
                    <a:pt x="256" y="48"/>
                    <a:pt x="256" y="48"/>
                    <a:pt x="256" y="48"/>
                  </a:cubicBezTo>
                  <a:cubicBezTo>
                    <a:pt x="256" y="50"/>
                    <a:pt x="257" y="53"/>
                    <a:pt x="257" y="55"/>
                  </a:cubicBezTo>
                  <a:cubicBezTo>
                    <a:pt x="257" y="58"/>
                    <a:pt x="256" y="57"/>
                    <a:pt x="255" y="56"/>
                  </a:cubicBezTo>
                  <a:cubicBezTo>
                    <a:pt x="255" y="57"/>
                    <a:pt x="255" y="58"/>
                    <a:pt x="255" y="58"/>
                  </a:cubicBezTo>
                  <a:cubicBezTo>
                    <a:pt x="255" y="65"/>
                    <a:pt x="253" y="63"/>
                    <a:pt x="252" y="61"/>
                  </a:cubicBezTo>
                  <a:cubicBezTo>
                    <a:pt x="252" y="59"/>
                    <a:pt x="253" y="57"/>
                    <a:pt x="253" y="54"/>
                  </a:cubicBezTo>
                  <a:cubicBezTo>
                    <a:pt x="251" y="53"/>
                    <a:pt x="249" y="54"/>
                    <a:pt x="248" y="58"/>
                  </a:cubicBezTo>
                  <a:cubicBezTo>
                    <a:pt x="248" y="58"/>
                    <a:pt x="249" y="59"/>
                    <a:pt x="249" y="60"/>
                  </a:cubicBezTo>
                  <a:cubicBezTo>
                    <a:pt x="249" y="60"/>
                    <a:pt x="248" y="60"/>
                    <a:pt x="248" y="61"/>
                  </a:cubicBezTo>
                  <a:cubicBezTo>
                    <a:pt x="248" y="62"/>
                    <a:pt x="248" y="62"/>
                    <a:pt x="249" y="62"/>
                  </a:cubicBezTo>
                  <a:cubicBezTo>
                    <a:pt x="248" y="65"/>
                    <a:pt x="247" y="66"/>
                    <a:pt x="247" y="68"/>
                  </a:cubicBezTo>
                  <a:cubicBezTo>
                    <a:pt x="248" y="67"/>
                    <a:pt x="248" y="67"/>
                    <a:pt x="248" y="67"/>
                  </a:cubicBezTo>
                  <a:cubicBezTo>
                    <a:pt x="247" y="69"/>
                    <a:pt x="247" y="71"/>
                    <a:pt x="247" y="73"/>
                  </a:cubicBezTo>
                  <a:cubicBezTo>
                    <a:pt x="247" y="76"/>
                    <a:pt x="247" y="76"/>
                    <a:pt x="247" y="76"/>
                  </a:cubicBezTo>
                  <a:cubicBezTo>
                    <a:pt x="247" y="77"/>
                    <a:pt x="246" y="77"/>
                    <a:pt x="246" y="79"/>
                  </a:cubicBezTo>
                  <a:cubicBezTo>
                    <a:pt x="250" y="93"/>
                    <a:pt x="254" y="105"/>
                    <a:pt x="258" y="127"/>
                  </a:cubicBezTo>
                  <a:cubicBezTo>
                    <a:pt x="255" y="122"/>
                    <a:pt x="254" y="126"/>
                    <a:pt x="252" y="126"/>
                  </a:cubicBezTo>
                  <a:cubicBezTo>
                    <a:pt x="253" y="120"/>
                    <a:pt x="249" y="109"/>
                    <a:pt x="249" y="97"/>
                  </a:cubicBezTo>
                  <a:cubicBezTo>
                    <a:pt x="249" y="103"/>
                    <a:pt x="248" y="102"/>
                    <a:pt x="247" y="100"/>
                  </a:cubicBezTo>
                  <a:cubicBezTo>
                    <a:pt x="248" y="107"/>
                    <a:pt x="250" y="114"/>
                    <a:pt x="251" y="121"/>
                  </a:cubicBezTo>
                  <a:cubicBezTo>
                    <a:pt x="249" y="121"/>
                    <a:pt x="250" y="126"/>
                    <a:pt x="250" y="131"/>
                  </a:cubicBezTo>
                  <a:cubicBezTo>
                    <a:pt x="253" y="126"/>
                    <a:pt x="254" y="146"/>
                    <a:pt x="258" y="154"/>
                  </a:cubicBezTo>
                  <a:cubicBezTo>
                    <a:pt x="257" y="155"/>
                    <a:pt x="255" y="154"/>
                    <a:pt x="253" y="143"/>
                  </a:cubicBezTo>
                  <a:cubicBezTo>
                    <a:pt x="253" y="149"/>
                    <a:pt x="255" y="153"/>
                    <a:pt x="257" y="156"/>
                  </a:cubicBezTo>
                  <a:cubicBezTo>
                    <a:pt x="259" y="159"/>
                    <a:pt x="261" y="162"/>
                    <a:pt x="262" y="168"/>
                  </a:cubicBezTo>
                  <a:cubicBezTo>
                    <a:pt x="261" y="166"/>
                    <a:pt x="261" y="164"/>
                    <a:pt x="260" y="164"/>
                  </a:cubicBezTo>
                  <a:cubicBezTo>
                    <a:pt x="261" y="166"/>
                    <a:pt x="263" y="171"/>
                    <a:pt x="264" y="175"/>
                  </a:cubicBezTo>
                  <a:cubicBezTo>
                    <a:pt x="264" y="176"/>
                    <a:pt x="265" y="177"/>
                    <a:pt x="265" y="178"/>
                  </a:cubicBezTo>
                  <a:cubicBezTo>
                    <a:pt x="265" y="179"/>
                    <a:pt x="266" y="180"/>
                    <a:pt x="266" y="180"/>
                  </a:cubicBezTo>
                  <a:cubicBezTo>
                    <a:pt x="266" y="181"/>
                    <a:pt x="266" y="182"/>
                    <a:pt x="266" y="181"/>
                  </a:cubicBezTo>
                  <a:cubicBezTo>
                    <a:pt x="265" y="180"/>
                    <a:pt x="264" y="179"/>
                    <a:pt x="264" y="178"/>
                  </a:cubicBezTo>
                  <a:cubicBezTo>
                    <a:pt x="265" y="181"/>
                    <a:pt x="267" y="183"/>
                    <a:pt x="269" y="187"/>
                  </a:cubicBezTo>
                  <a:cubicBezTo>
                    <a:pt x="269" y="188"/>
                    <a:pt x="270" y="190"/>
                    <a:pt x="271" y="191"/>
                  </a:cubicBezTo>
                  <a:cubicBezTo>
                    <a:pt x="272" y="193"/>
                    <a:pt x="273" y="194"/>
                    <a:pt x="275" y="196"/>
                  </a:cubicBezTo>
                  <a:cubicBezTo>
                    <a:pt x="276" y="197"/>
                    <a:pt x="277" y="199"/>
                    <a:pt x="278" y="200"/>
                  </a:cubicBezTo>
                  <a:cubicBezTo>
                    <a:pt x="280" y="202"/>
                    <a:pt x="280" y="202"/>
                    <a:pt x="280" y="202"/>
                  </a:cubicBezTo>
                  <a:cubicBezTo>
                    <a:pt x="280" y="203"/>
                    <a:pt x="280" y="203"/>
                    <a:pt x="281" y="203"/>
                  </a:cubicBezTo>
                  <a:cubicBezTo>
                    <a:pt x="282" y="202"/>
                    <a:pt x="282" y="202"/>
                    <a:pt x="282" y="202"/>
                  </a:cubicBezTo>
                  <a:cubicBezTo>
                    <a:pt x="285" y="200"/>
                    <a:pt x="288" y="197"/>
                    <a:pt x="290" y="194"/>
                  </a:cubicBezTo>
                  <a:cubicBezTo>
                    <a:pt x="293" y="192"/>
                    <a:pt x="295" y="189"/>
                    <a:pt x="297" y="186"/>
                  </a:cubicBezTo>
                  <a:cubicBezTo>
                    <a:pt x="298" y="185"/>
                    <a:pt x="299" y="184"/>
                    <a:pt x="299" y="182"/>
                  </a:cubicBezTo>
                  <a:cubicBezTo>
                    <a:pt x="300" y="181"/>
                    <a:pt x="301" y="180"/>
                    <a:pt x="301" y="179"/>
                  </a:cubicBezTo>
                  <a:cubicBezTo>
                    <a:pt x="303" y="176"/>
                    <a:pt x="304" y="173"/>
                    <a:pt x="303" y="172"/>
                  </a:cubicBezTo>
                  <a:cubicBezTo>
                    <a:pt x="304" y="172"/>
                    <a:pt x="306" y="176"/>
                    <a:pt x="306" y="177"/>
                  </a:cubicBezTo>
                  <a:cubicBezTo>
                    <a:pt x="308" y="166"/>
                    <a:pt x="308" y="156"/>
                    <a:pt x="308" y="145"/>
                  </a:cubicBezTo>
                  <a:cubicBezTo>
                    <a:pt x="310" y="149"/>
                    <a:pt x="320" y="142"/>
                    <a:pt x="317" y="155"/>
                  </a:cubicBezTo>
                  <a:cubicBezTo>
                    <a:pt x="318" y="152"/>
                    <a:pt x="321" y="147"/>
                    <a:pt x="322" y="139"/>
                  </a:cubicBezTo>
                  <a:cubicBezTo>
                    <a:pt x="321" y="141"/>
                    <a:pt x="316" y="144"/>
                    <a:pt x="317" y="140"/>
                  </a:cubicBezTo>
                  <a:cubicBezTo>
                    <a:pt x="323" y="132"/>
                    <a:pt x="321" y="134"/>
                    <a:pt x="327" y="123"/>
                  </a:cubicBezTo>
                  <a:cubicBezTo>
                    <a:pt x="325" y="127"/>
                    <a:pt x="322" y="121"/>
                    <a:pt x="324" y="115"/>
                  </a:cubicBezTo>
                  <a:cubicBezTo>
                    <a:pt x="325" y="116"/>
                    <a:pt x="329" y="116"/>
                    <a:pt x="329" y="118"/>
                  </a:cubicBezTo>
                  <a:cubicBezTo>
                    <a:pt x="329" y="102"/>
                    <a:pt x="329" y="102"/>
                    <a:pt x="329" y="102"/>
                  </a:cubicBezTo>
                  <a:cubicBezTo>
                    <a:pt x="328" y="106"/>
                    <a:pt x="332" y="103"/>
                    <a:pt x="334" y="100"/>
                  </a:cubicBezTo>
                  <a:cubicBezTo>
                    <a:pt x="333" y="102"/>
                    <a:pt x="338" y="87"/>
                    <a:pt x="339" y="83"/>
                  </a:cubicBezTo>
                  <a:cubicBezTo>
                    <a:pt x="336" y="89"/>
                    <a:pt x="336" y="89"/>
                    <a:pt x="336" y="89"/>
                  </a:cubicBezTo>
                  <a:cubicBezTo>
                    <a:pt x="339" y="81"/>
                    <a:pt x="339" y="76"/>
                    <a:pt x="339" y="72"/>
                  </a:cubicBezTo>
                  <a:cubicBezTo>
                    <a:pt x="339" y="70"/>
                    <a:pt x="339" y="67"/>
                    <a:pt x="339" y="64"/>
                  </a:cubicBezTo>
                  <a:cubicBezTo>
                    <a:pt x="340" y="62"/>
                    <a:pt x="341" y="59"/>
                    <a:pt x="343" y="55"/>
                  </a:cubicBezTo>
                  <a:cubicBezTo>
                    <a:pt x="343" y="56"/>
                    <a:pt x="343" y="58"/>
                    <a:pt x="345" y="59"/>
                  </a:cubicBezTo>
                  <a:cubicBezTo>
                    <a:pt x="346" y="59"/>
                    <a:pt x="347" y="59"/>
                    <a:pt x="349" y="57"/>
                  </a:cubicBezTo>
                  <a:cubicBezTo>
                    <a:pt x="348" y="56"/>
                    <a:pt x="348" y="50"/>
                    <a:pt x="351" y="41"/>
                  </a:cubicBezTo>
                  <a:cubicBezTo>
                    <a:pt x="353" y="32"/>
                    <a:pt x="360" y="23"/>
                    <a:pt x="368" y="17"/>
                  </a:cubicBezTo>
                  <a:cubicBezTo>
                    <a:pt x="369" y="17"/>
                    <a:pt x="369" y="17"/>
                    <a:pt x="370" y="17"/>
                  </a:cubicBezTo>
                  <a:cubicBezTo>
                    <a:pt x="370" y="16"/>
                    <a:pt x="371" y="16"/>
                    <a:pt x="371" y="16"/>
                  </a:cubicBezTo>
                  <a:cubicBezTo>
                    <a:pt x="372" y="16"/>
                    <a:pt x="372" y="16"/>
                    <a:pt x="372" y="16"/>
                  </a:cubicBezTo>
                  <a:cubicBezTo>
                    <a:pt x="372" y="16"/>
                    <a:pt x="372" y="16"/>
                    <a:pt x="373" y="17"/>
                  </a:cubicBezTo>
                  <a:cubicBezTo>
                    <a:pt x="375" y="25"/>
                    <a:pt x="375" y="25"/>
                    <a:pt x="375" y="25"/>
                  </a:cubicBezTo>
                  <a:cubicBezTo>
                    <a:pt x="374" y="24"/>
                    <a:pt x="373" y="23"/>
                    <a:pt x="371" y="20"/>
                  </a:cubicBezTo>
                  <a:cubicBezTo>
                    <a:pt x="371" y="20"/>
                    <a:pt x="371" y="20"/>
                    <a:pt x="370" y="20"/>
                  </a:cubicBezTo>
                  <a:cubicBezTo>
                    <a:pt x="370" y="20"/>
                    <a:pt x="370" y="20"/>
                    <a:pt x="370" y="20"/>
                  </a:cubicBezTo>
                  <a:cubicBezTo>
                    <a:pt x="370" y="20"/>
                    <a:pt x="370" y="20"/>
                    <a:pt x="370" y="20"/>
                  </a:cubicBezTo>
                  <a:cubicBezTo>
                    <a:pt x="370" y="20"/>
                    <a:pt x="370" y="20"/>
                    <a:pt x="370" y="20"/>
                  </a:cubicBezTo>
                  <a:cubicBezTo>
                    <a:pt x="369" y="20"/>
                    <a:pt x="369" y="20"/>
                    <a:pt x="369" y="20"/>
                  </a:cubicBezTo>
                  <a:cubicBezTo>
                    <a:pt x="368" y="22"/>
                    <a:pt x="367" y="23"/>
                    <a:pt x="365" y="25"/>
                  </a:cubicBezTo>
                  <a:cubicBezTo>
                    <a:pt x="364" y="27"/>
                    <a:pt x="363" y="29"/>
                    <a:pt x="361" y="31"/>
                  </a:cubicBezTo>
                  <a:cubicBezTo>
                    <a:pt x="360" y="33"/>
                    <a:pt x="359" y="35"/>
                    <a:pt x="358" y="37"/>
                  </a:cubicBezTo>
                  <a:cubicBezTo>
                    <a:pt x="354" y="45"/>
                    <a:pt x="352" y="51"/>
                    <a:pt x="351" y="54"/>
                  </a:cubicBezTo>
                  <a:cubicBezTo>
                    <a:pt x="352" y="53"/>
                    <a:pt x="353" y="54"/>
                    <a:pt x="353" y="54"/>
                  </a:cubicBezTo>
                  <a:cubicBezTo>
                    <a:pt x="353" y="54"/>
                    <a:pt x="353" y="54"/>
                    <a:pt x="355" y="52"/>
                  </a:cubicBezTo>
                  <a:cubicBezTo>
                    <a:pt x="355" y="53"/>
                    <a:pt x="355" y="54"/>
                    <a:pt x="354" y="56"/>
                  </a:cubicBezTo>
                  <a:cubicBezTo>
                    <a:pt x="354" y="57"/>
                    <a:pt x="353" y="58"/>
                    <a:pt x="353" y="58"/>
                  </a:cubicBezTo>
                  <a:cubicBezTo>
                    <a:pt x="354" y="57"/>
                    <a:pt x="356" y="56"/>
                    <a:pt x="357" y="56"/>
                  </a:cubicBezTo>
                  <a:cubicBezTo>
                    <a:pt x="358" y="53"/>
                    <a:pt x="359" y="50"/>
                    <a:pt x="360" y="51"/>
                  </a:cubicBezTo>
                  <a:cubicBezTo>
                    <a:pt x="361" y="50"/>
                    <a:pt x="362" y="53"/>
                    <a:pt x="363" y="50"/>
                  </a:cubicBezTo>
                  <a:cubicBezTo>
                    <a:pt x="362" y="49"/>
                    <a:pt x="362" y="48"/>
                    <a:pt x="361" y="47"/>
                  </a:cubicBezTo>
                  <a:cubicBezTo>
                    <a:pt x="361" y="47"/>
                    <a:pt x="361" y="46"/>
                    <a:pt x="360" y="47"/>
                  </a:cubicBezTo>
                  <a:cubicBezTo>
                    <a:pt x="359" y="48"/>
                    <a:pt x="359" y="48"/>
                    <a:pt x="359" y="48"/>
                  </a:cubicBezTo>
                  <a:cubicBezTo>
                    <a:pt x="358" y="49"/>
                    <a:pt x="357" y="51"/>
                    <a:pt x="356" y="52"/>
                  </a:cubicBezTo>
                  <a:cubicBezTo>
                    <a:pt x="357" y="50"/>
                    <a:pt x="357" y="47"/>
                    <a:pt x="359" y="44"/>
                  </a:cubicBezTo>
                  <a:cubicBezTo>
                    <a:pt x="360" y="42"/>
                    <a:pt x="361" y="40"/>
                    <a:pt x="362" y="38"/>
                  </a:cubicBezTo>
                  <a:cubicBezTo>
                    <a:pt x="363" y="38"/>
                    <a:pt x="364" y="36"/>
                    <a:pt x="364" y="36"/>
                  </a:cubicBezTo>
                  <a:cubicBezTo>
                    <a:pt x="365" y="36"/>
                    <a:pt x="365" y="36"/>
                    <a:pt x="365" y="36"/>
                  </a:cubicBezTo>
                  <a:cubicBezTo>
                    <a:pt x="366" y="37"/>
                    <a:pt x="367" y="38"/>
                    <a:pt x="367" y="40"/>
                  </a:cubicBezTo>
                  <a:cubicBezTo>
                    <a:pt x="368" y="42"/>
                    <a:pt x="368" y="44"/>
                    <a:pt x="368" y="47"/>
                  </a:cubicBezTo>
                  <a:cubicBezTo>
                    <a:pt x="367" y="50"/>
                    <a:pt x="366" y="50"/>
                    <a:pt x="365" y="51"/>
                  </a:cubicBezTo>
                  <a:cubicBezTo>
                    <a:pt x="363" y="52"/>
                    <a:pt x="362" y="53"/>
                    <a:pt x="362" y="54"/>
                  </a:cubicBezTo>
                  <a:cubicBezTo>
                    <a:pt x="362" y="53"/>
                    <a:pt x="363" y="55"/>
                    <a:pt x="363" y="57"/>
                  </a:cubicBezTo>
                  <a:cubicBezTo>
                    <a:pt x="363" y="58"/>
                    <a:pt x="363" y="61"/>
                    <a:pt x="363" y="61"/>
                  </a:cubicBezTo>
                  <a:cubicBezTo>
                    <a:pt x="362" y="60"/>
                    <a:pt x="362" y="59"/>
                    <a:pt x="361" y="59"/>
                  </a:cubicBezTo>
                  <a:cubicBezTo>
                    <a:pt x="361" y="61"/>
                    <a:pt x="362" y="62"/>
                    <a:pt x="362" y="64"/>
                  </a:cubicBezTo>
                  <a:cubicBezTo>
                    <a:pt x="362" y="65"/>
                    <a:pt x="362" y="65"/>
                    <a:pt x="362" y="66"/>
                  </a:cubicBezTo>
                  <a:cubicBezTo>
                    <a:pt x="362" y="66"/>
                    <a:pt x="362" y="68"/>
                    <a:pt x="362" y="69"/>
                  </a:cubicBezTo>
                  <a:cubicBezTo>
                    <a:pt x="362" y="71"/>
                    <a:pt x="362" y="73"/>
                    <a:pt x="361" y="76"/>
                  </a:cubicBezTo>
                  <a:cubicBezTo>
                    <a:pt x="360" y="79"/>
                    <a:pt x="355" y="86"/>
                    <a:pt x="357" y="87"/>
                  </a:cubicBezTo>
                  <a:cubicBezTo>
                    <a:pt x="361" y="82"/>
                    <a:pt x="370" y="82"/>
                    <a:pt x="372" y="86"/>
                  </a:cubicBezTo>
                  <a:cubicBezTo>
                    <a:pt x="372" y="88"/>
                    <a:pt x="365" y="106"/>
                    <a:pt x="363" y="109"/>
                  </a:cubicBezTo>
                  <a:cubicBezTo>
                    <a:pt x="359" y="115"/>
                    <a:pt x="359" y="99"/>
                    <a:pt x="356" y="104"/>
                  </a:cubicBezTo>
                  <a:cubicBezTo>
                    <a:pt x="357" y="104"/>
                    <a:pt x="357" y="108"/>
                    <a:pt x="357" y="109"/>
                  </a:cubicBezTo>
                  <a:cubicBezTo>
                    <a:pt x="355" y="113"/>
                    <a:pt x="355" y="107"/>
                    <a:pt x="353" y="116"/>
                  </a:cubicBezTo>
                  <a:cubicBezTo>
                    <a:pt x="356" y="118"/>
                    <a:pt x="349" y="133"/>
                    <a:pt x="355" y="120"/>
                  </a:cubicBezTo>
                  <a:cubicBezTo>
                    <a:pt x="353" y="129"/>
                    <a:pt x="352" y="129"/>
                    <a:pt x="350" y="139"/>
                  </a:cubicBezTo>
                  <a:cubicBezTo>
                    <a:pt x="352" y="136"/>
                    <a:pt x="353" y="149"/>
                    <a:pt x="352" y="157"/>
                  </a:cubicBezTo>
                  <a:cubicBezTo>
                    <a:pt x="352" y="156"/>
                    <a:pt x="351" y="158"/>
                    <a:pt x="350" y="159"/>
                  </a:cubicBezTo>
                  <a:cubicBezTo>
                    <a:pt x="346" y="176"/>
                    <a:pt x="344" y="185"/>
                    <a:pt x="343" y="202"/>
                  </a:cubicBezTo>
                  <a:cubicBezTo>
                    <a:pt x="342" y="203"/>
                    <a:pt x="342" y="211"/>
                    <a:pt x="340" y="208"/>
                  </a:cubicBezTo>
                  <a:cubicBezTo>
                    <a:pt x="341" y="210"/>
                    <a:pt x="342" y="212"/>
                    <a:pt x="342" y="217"/>
                  </a:cubicBezTo>
                  <a:cubicBezTo>
                    <a:pt x="342" y="223"/>
                    <a:pt x="341" y="220"/>
                    <a:pt x="341" y="216"/>
                  </a:cubicBezTo>
                  <a:cubicBezTo>
                    <a:pt x="340" y="213"/>
                    <a:pt x="340" y="210"/>
                    <a:pt x="339" y="214"/>
                  </a:cubicBezTo>
                  <a:cubicBezTo>
                    <a:pt x="339" y="214"/>
                    <a:pt x="340" y="215"/>
                    <a:pt x="340" y="216"/>
                  </a:cubicBezTo>
                  <a:cubicBezTo>
                    <a:pt x="340" y="218"/>
                    <a:pt x="341" y="219"/>
                    <a:pt x="341" y="222"/>
                  </a:cubicBezTo>
                  <a:cubicBezTo>
                    <a:pt x="342" y="224"/>
                    <a:pt x="343" y="226"/>
                    <a:pt x="343" y="228"/>
                  </a:cubicBezTo>
                  <a:cubicBezTo>
                    <a:pt x="343" y="229"/>
                    <a:pt x="344" y="230"/>
                    <a:pt x="344" y="231"/>
                  </a:cubicBezTo>
                  <a:cubicBezTo>
                    <a:pt x="345" y="232"/>
                    <a:pt x="345" y="233"/>
                    <a:pt x="346" y="234"/>
                  </a:cubicBezTo>
                  <a:cubicBezTo>
                    <a:pt x="346" y="233"/>
                    <a:pt x="345" y="229"/>
                    <a:pt x="344" y="224"/>
                  </a:cubicBezTo>
                  <a:cubicBezTo>
                    <a:pt x="344" y="221"/>
                    <a:pt x="343" y="219"/>
                    <a:pt x="342" y="216"/>
                  </a:cubicBezTo>
                  <a:cubicBezTo>
                    <a:pt x="342" y="214"/>
                    <a:pt x="342" y="212"/>
                    <a:pt x="341" y="210"/>
                  </a:cubicBezTo>
                  <a:cubicBezTo>
                    <a:pt x="343" y="210"/>
                    <a:pt x="345" y="213"/>
                    <a:pt x="347" y="218"/>
                  </a:cubicBezTo>
                  <a:cubicBezTo>
                    <a:pt x="348" y="220"/>
                    <a:pt x="349" y="223"/>
                    <a:pt x="350" y="227"/>
                  </a:cubicBezTo>
                  <a:cubicBezTo>
                    <a:pt x="351" y="230"/>
                    <a:pt x="353" y="233"/>
                    <a:pt x="355" y="235"/>
                  </a:cubicBezTo>
                  <a:cubicBezTo>
                    <a:pt x="356" y="236"/>
                    <a:pt x="357" y="237"/>
                    <a:pt x="357" y="237"/>
                  </a:cubicBezTo>
                  <a:cubicBezTo>
                    <a:pt x="358" y="238"/>
                    <a:pt x="358" y="238"/>
                    <a:pt x="359" y="239"/>
                  </a:cubicBezTo>
                  <a:cubicBezTo>
                    <a:pt x="359" y="239"/>
                    <a:pt x="359" y="240"/>
                    <a:pt x="359" y="240"/>
                  </a:cubicBezTo>
                  <a:cubicBezTo>
                    <a:pt x="359" y="240"/>
                    <a:pt x="358" y="240"/>
                    <a:pt x="359" y="241"/>
                  </a:cubicBezTo>
                  <a:cubicBezTo>
                    <a:pt x="363" y="243"/>
                    <a:pt x="368" y="243"/>
                    <a:pt x="371" y="242"/>
                  </a:cubicBezTo>
                  <a:cubicBezTo>
                    <a:pt x="374" y="241"/>
                    <a:pt x="376" y="240"/>
                    <a:pt x="378" y="239"/>
                  </a:cubicBezTo>
                  <a:cubicBezTo>
                    <a:pt x="382" y="237"/>
                    <a:pt x="386" y="235"/>
                    <a:pt x="396" y="233"/>
                  </a:cubicBezTo>
                  <a:cubicBezTo>
                    <a:pt x="405" y="232"/>
                    <a:pt x="398" y="236"/>
                    <a:pt x="400" y="237"/>
                  </a:cubicBezTo>
                  <a:cubicBezTo>
                    <a:pt x="390" y="242"/>
                    <a:pt x="384" y="242"/>
                    <a:pt x="377" y="243"/>
                  </a:cubicBezTo>
                  <a:cubicBezTo>
                    <a:pt x="380" y="243"/>
                    <a:pt x="383" y="242"/>
                    <a:pt x="386" y="242"/>
                  </a:cubicBezTo>
                  <a:cubicBezTo>
                    <a:pt x="383" y="244"/>
                    <a:pt x="376" y="246"/>
                    <a:pt x="372" y="245"/>
                  </a:cubicBezTo>
                  <a:cubicBezTo>
                    <a:pt x="373" y="246"/>
                    <a:pt x="377" y="246"/>
                    <a:pt x="381" y="245"/>
                  </a:cubicBezTo>
                  <a:cubicBezTo>
                    <a:pt x="386" y="244"/>
                    <a:pt x="392" y="242"/>
                    <a:pt x="397" y="240"/>
                  </a:cubicBezTo>
                  <a:cubicBezTo>
                    <a:pt x="409" y="236"/>
                    <a:pt x="422" y="231"/>
                    <a:pt x="431" y="228"/>
                  </a:cubicBezTo>
                  <a:cubicBezTo>
                    <a:pt x="434" y="227"/>
                    <a:pt x="440" y="224"/>
                    <a:pt x="437" y="224"/>
                  </a:cubicBezTo>
                  <a:cubicBezTo>
                    <a:pt x="435" y="225"/>
                    <a:pt x="433" y="226"/>
                    <a:pt x="431" y="226"/>
                  </a:cubicBezTo>
                  <a:cubicBezTo>
                    <a:pt x="425" y="226"/>
                    <a:pt x="442" y="221"/>
                    <a:pt x="434" y="222"/>
                  </a:cubicBezTo>
                  <a:cubicBezTo>
                    <a:pt x="438" y="220"/>
                    <a:pt x="442" y="218"/>
                    <a:pt x="447" y="217"/>
                  </a:cubicBezTo>
                  <a:cubicBezTo>
                    <a:pt x="448" y="216"/>
                    <a:pt x="449" y="216"/>
                    <a:pt x="450" y="215"/>
                  </a:cubicBezTo>
                  <a:cubicBezTo>
                    <a:pt x="452" y="215"/>
                    <a:pt x="454" y="215"/>
                    <a:pt x="456" y="214"/>
                  </a:cubicBezTo>
                  <a:cubicBezTo>
                    <a:pt x="457" y="214"/>
                    <a:pt x="459" y="214"/>
                    <a:pt x="461" y="214"/>
                  </a:cubicBezTo>
                  <a:cubicBezTo>
                    <a:pt x="463" y="213"/>
                    <a:pt x="465" y="213"/>
                    <a:pt x="467" y="213"/>
                  </a:cubicBezTo>
                  <a:cubicBezTo>
                    <a:pt x="467" y="214"/>
                    <a:pt x="468" y="215"/>
                    <a:pt x="468" y="216"/>
                  </a:cubicBezTo>
                  <a:cubicBezTo>
                    <a:pt x="468" y="215"/>
                    <a:pt x="466" y="215"/>
                    <a:pt x="463" y="215"/>
                  </a:cubicBezTo>
                  <a:cubicBezTo>
                    <a:pt x="460" y="215"/>
                    <a:pt x="457" y="216"/>
                    <a:pt x="455" y="216"/>
                  </a:cubicBezTo>
                  <a:cubicBezTo>
                    <a:pt x="458" y="215"/>
                    <a:pt x="463" y="215"/>
                    <a:pt x="467" y="216"/>
                  </a:cubicBezTo>
                  <a:cubicBezTo>
                    <a:pt x="472" y="216"/>
                    <a:pt x="476" y="216"/>
                    <a:pt x="481" y="216"/>
                  </a:cubicBezTo>
                  <a:cubicBezTo>
                    <a:pt x="481" y="216"/>
                    <a:pt x="482" y="216"/>
                    <a:pt x="482" y="216"/>
                  </a:cubicBezTo>
                  <a:cubicBezTo>
                    <a:pt x="482" y="216"/>
                    <a:pt x="482" y="216"/>
                    <a:pt x="482" y="216"/>
                  </a:cubicBezTo>
                  <a:cubicBezTo>
                    <a:pt x="482" y="215"/>
                    <a:pt x="482" y="215"/>
                    <a:pt x="482" y="215"/>
                  </a:cubicBezTo>
                  <a:cubicBezTo>
                    <a:pt x="482" y="215"/>
                    <a:pt x="482" y="215"/>
                    <a:pt x="482" y="215"/>
                  </a:cubicBezTo>
                  <a:cubicBezTo>
                    <a:pt x="480" y="214"/>
                    <a:pt x="477" y="214"/>
                    <a:pt x="475" y="213"/>
                  </a:cubicBezTo>
                  <a:cubicBezTo>
                    <a:pt x="478" y="213"/>
                    <a:pt x="481" y="213"/>
                    <a:pt x="485" y="212"/>
                  </a:cubicBezTo>
                  <a:cubicBezTo>
                    <a:pt x="485" y="212"/>
                    <a:pt x="486" y="212"/>
                    <a:pt x="486" y="213"/>
                  </a:cubicBezTo>
                  <a:cubicBezTo>
                    <a:pt x="486" y="213"/>
                    <a:pt x="486" y="213"/>
                    <a:pt x="486" y="213"/>
                  </a:cubicBezTo>
                  <a:cubicBezTo>
                    <a:pt x="486" y="215"/>
                    <a:pt x="486" y="215"/>
                    <a:pt x="486" y="215"/>
                  </a:cubicBezTo>
                  <a:cubicBezTo>
                    <a:pt x="486" y="216"/>
                    <a:pt x="485" y="217"/>
                    <a:pt x="485" y="218"/>
                  </a:cubicBezTo>
                  <a:cubicBezTo>
                    <a:pt x="485" y="221"/>
                    <a:pt x="485" y="223"/>
                    <a:pt x="485" y="225"/>
                  </a:cubicBezTo>
                  <a:cubicBezTo>
                    <a:pt x="484" y="230"/>
                    <a:pt x="482" y="235"/>
                    <a:pt x="479" y="241"/>
                  </a:cubicBezTo>
                  <a:cubicBezTo>
                    <a:pt x="482" y="237"/>
                    <a:pt x="482" y="236"/>
                    <a:pt x="483" y="235"/>
                  </a:cubicBezTo>
                  <a:cubicBezTo>
                    <a:pt x="484" y="234"/>
                    <a:pt x="484" y="232"/>
                    <a:pt x="487" y="226"/>
                  </a:cubicBezTo>
                  <a:cubicBezTo>
                    <a:pt x="483" y="232"/>
                    <a:pt x="488" y="219"/>
                    <a:pt x="489" y="210"/>
                  </a:cubicBezTo>
                  <a:cubicBezTo>
                    <a:pt x="481" y="209"/>
                    <a:pt x="476" y="210"/>
                    <a:pt x="481" y="211"/>
                  </a:cubicBezTo>
                  <a:cubicBezTo>
                    <a:pt x="477" y="210"/>
                    <a:pt x="472" y="209"/>
                    <a:pt x="467" y="209"/>
                  </a:cubicBezTo>
                  <a:cubicBezTo>
                    <a:pt x="464" y="209"/>
                    <a:pt x="461" y="209"/>
                    <a:pt x="458" y="209"/>
                  </a:cubicBezTo>
                  <a:cubicBezTo>
                    <a:pt x="457" y="209"/>
                    <a:pt x="455" y="210"/>
                    <a:pt x="453" y="210"/>
                  </a:cubicBezTo>
                  <a:cubicBezTo>
                    <a:pt x="452" y="210"/>
                    <a:pt x="451" y="210"/>
                    <a:pt x="450" y="210"/>
                  </a:cubicBezTo>
                  <a:cubicBezTo>
                    <a:pt x="450" y="210"/>
                    <a:pt x="449" y="210"/>
                    <a:pt x="449" y="210"/>
                  </a:cubicBezTo>
                  <a:cubicBezTo>
                    <a:pt x="448" y="210"/>
                    <a:pt x="448" y="210"/>
                    <a:pt x="448" y="210"/>
                  </a:cubicBezTo>
                  <a:cubicBezTo>
                    <a:pt x="448" y="211"/>
                    <a:pt x="451" y="211"/>
                    <a:pt x="442" y="212"/>
                  </a:cubicBezTo>
                  <a:cubicBezTo>
                    <a:pt x="442" y="213"/>
                    <a:pt x="441" y="213"/>
                    <a:pt x="441" y="214"/>
                  </a:cubicBezTo>
                  <a:cubicBezTo>
                    <a:pt x="440" y="214"/>
                    <a:pt x="440" y="214"/>
                    <a:pt x="440" y="214"/>
                  </a:cubicBezTo>
                  <a:cubicBezTo>
                    <a:pt x="440" y="214"/>
                    <a:pt x="440" y="214"/>
                    <a:pt x="440" y="214"/>
                  </a:cubicBezTo>
                  <a:cubicBezTo>
                    <a:pt x="440" y="214"/>
                    <a:pt x="440" y="214"/>
                    <a:pt x="441" y="214"/>
                  </a:cubicBezTo>
                  <a:cubicBezTo>
                    <a:pt x="443" y="213"/>
                    <a:pt x="445" y="213"/>
                    <a:pt x="446" y="214"/>
                  </a:cubicBezTo>
                  <a:cubicBezTo>
                    <a:pt x="441" y="216"/>
                    <a:pt x="428" y="220"/>
                    <a:pt x="424" y="223"/>
                  </a:cubicBezTo>
                  <a:cubicBezTo>
                    <a:pt x="419" y="224"/>
                    <a:pt x="425" y="221"/>
                    <a:pt x="422" y="222"/>
                  </a:cubicBezTo>
                  <a:cubicBezTo>
                    <a:pt x="416" y="225"/>
                    <a:pt x="416" y="225"/>
                    <a:pt x="416" y="225"/>
                  </a:cubicBezTo>
                  <a:cubicBezTo>
                    <a:pt x="415" y="224"/>
                    <a:pt x="402" y="227"/>
                    <a:pt x="413" y="222"/>
                  </a:cubicBezTo>
                  <a:cubicBezTo>
                    <a:pt x="403" y="226"/>
                    <a:pt x="403" y="226"/>
                    <a:pt x="403" y="226"/>
                  </a:cubicBezTo>
                  <a:cubicBezTo>
                    <a:pt x="397" y="227"/>
                    <a:pt x="389" y="230"/>
                    <a:pt x="384" y="232"/>
                  </a:cubicBezTo>
                  <a:cubicBezTo>
                    <a:pt x="379" y="233"/>
                    <a:pt x="373" y="237"/>
                    <a:pt x="377" y="235"/>
                  </a:cubicBezTo>
                  <a:cubicBezTo>
                    <a:pt x="372" y="236"/>
                    <a:pt x="367" y="237"/>
                    <a:pt x="364" y="236"/>
                  </a:cubicBezTo>
                  <a:cubicBezTo>
                    <a:pt x="364" y="236"/>
                    <a:pt x="364" y="236"/>
                    <a:pt x="364" y="236"/>
                  </a:cubicBezTo>
                  <a:cubicBezTo>
                    <a:pt x="362" y="235"/>
                    <a:pt x="361" y="235"/>
                    <a:pt x="359" y="233"/>
                  </a:cubicBezTo>
                  <a:cubicBezTo>
                    <a:pt x="359" y="232"/>
                    <a:pt x="358" y="232"/>
                    <a:pt x="358" y="231"/>
                  </a:cubicBezTo>
                  <a:cubicBezTo>
                    <a:pt x="357" y="229"/>
                    <a:pt x="357" y="229"/>
                    <a:pt x="357" y="229"/>
                  </a:cubicBezTo>
                  <a:cubicBezTo>
                    <a:pt x="356" y="228"/>
                    <a:pt x="355" y="227"/>
                    <a:pt x="355" y="224"/>
                  </a:cubicBezTo>
                  <a:cubicBezTo>
                    <a:pt x="354" y="217"/>
                    <a:pt x="353" y="208"/>
                    <a:pt x="355" y="199"/>
                  </a:cubicBezTo>
                  <a:cubicBezTo>
                    <a:pt x="355" y="193"/>
                    <a:pt x="355" y="188"/>
                    <a:pt x="357" y="179"/>
                  </a:cubicBezTo>
                  <a:cubicBezTo>
                    <a:pt x="358" y="177"/>
                    <a:pt x="358" y="177"/>
                    <a:pt x="358" y="177"/>
                  </a:cubicBezTo>
                  <a:cubicBezTo>
                    <a:pt x="359" y="170"/>
                    <a:pt x="364" y="157"/>
                    <a:pt x="363" y="153"/>
                  </a:cubicBezTo>
                  <a:cubicBezTo>
                    <a:pt x="369" y="147"/>
                    <a:pt x="372" y="119"/>
                    <a:pt x="376" y="106"/>
                  </a:cubicBezTo>
                  <a:cubicBezTo>
                    <a:pt x="374" y="105"/>
                    <a:pt x="374" y="105"/>
                    <a:pt x="374" y="105"/>
                  </a:cubicBezTo>
                  <a:cubicBezTo>
                    <a:pt x="376" y="97"/>
                    <a:pt x="377" y="88"/>
                    <a:pt x="378" y="77"/>
                  </a:cubicBezTo>
                  <a:cubicBezTo>
                    <a:pt x="376" y="77"/>
                    <a:pt x="376" y="77"/>
                    <a:pt x="376" y="77"/>
                  </a:cubicBezTo>
                  <a:cubicBezTo>
                    <a:pt x="376" y="75"/>
                    <a:pt x="376" y="72"/>
                    <a:pt x="377" y="69"/>
                  </a:cubicBezTo>
                  <a:cubicBezTo>
                    <a:pt x="377" y="67"/>
                    <a:pt x="377" y="65"/>
                    <a:pt x="377" y="63"/>
                  </a:cubicBezTo>
                  <a:cubicBezTo>
                    <a:pt x="378" y="60"/>
                    <a:pt x="378" y="58"/>
                    <a:pt x="378" y="55"/>
                  </a:cubicBezTo>
                  <a:cubicBezTo>
                    <a:pt x="378" y="50"/>
                    <a:pt x="379" y="45"/>
                    <a:pt x="379" y="39"/>
                  </a:cubicBezTo>
                  <a:cubicBezTo>
                    <a:pt x="378" y="34"/>
                    <a:pt x="378" y="29"/>
                    <a:pt x="377" y="24"/>
                  </a:cubicBezTo>
                  <a:cubicBezTo>
                    <a:pt x="378" y="25"/>
                    <a:pt x="379" y="30"/>
                    <a:pt x="379" y="34"/>
                  </a:cubicBezTo>
                  <a:cubicBezTo>
                    <a:pt x="379" y="29"/>
                    <a:pt x="379" y="25"/>
                    <a:pt x="378" y="20"/>
                  </a:cubicBezTo>
                  <a:cubicBezTo>
                    <a:pt x="378" y="15"/>
                    <a:pt x="377" y="11"/>
                    <a:pt x="376" y="6"/>
                  </a:cubicBezTo>
                  <a:cubicBezTo>
                    <a:pt x="374" y="6"/>
                    <a:pt x="370" y="10"/>
                    <a:pt x="367" y="13"/>
                  </a:cubicBezTo>
                  <a:cubicBezTo>
                    <a:pt x="365" y="14"/>
                    <a:pt x="364" y="16"/>
                    <a:pt x="362" y="17"/>
                  </a:cubicBezTo>
                  <a:cubicBezTo>
                    <a:pt x="361" y="18"/>
                    <a:pt x="359" y="20"/>
                    <a:pt x="358" y="21"/>
                  </a:cubicBezTo>
                  <a:cubicBezTo>
                    <a:pt x="352" y="26"/>
                    <a:pt x="347" y="31"/>
                    <a:pt x="342" y="37"/>
                  </a:cubicBezTo>
                  <a:cubicBezTo>
                    <a:pt x="339" y="43"/>
                    <a:pt x="337" y="46"/>
                    <a:pt x="335" y="50"/>
                  </a:cubicBezTo>
                  <a:cubicBezTo>
                    <a:pt x="335" y="49"/>
                    <a:pt x="335" y="49"/>
                    <a:pt x="335" y="48"/>
                  </a:cubicBezTo>
                  <a:cubicBezTo>
                    <a:pt x="335" y="49"/>
                    <a:pt x="334" y="50"/>
                    <a:pt x="334" y="50"/>
                  </a:cubicBezTo>
                  <a:cubicBezTo>
                    <a:pt x="333" y="52"/>
                    <a:pt x="332" y="53"/>
                    <a:pt x="332" y="54"/>
                  </a:cubicBezTo>
                  <a:cubicBezTo>
                    <a:pt x="331" y="55"/>
                    <a:pt x="331" y="56"/>
                    <a:pt x="330" y="57"/>
                  </a:cubicBezTo>
                  <a:cubicBezTo>
                    <a:pt x="330" y="56"/>
                    <a:pt x="331" y="55"/>
                    <a:pt x="332" y="55"/>
                  </a:cubicBezTo>
                  <a:cubicBezTo>
                    <a:pt x="332" y="54"/>
                    <a:pt x="333" y="53"/>
                    <a:pt x="333" y="52"/>
                  </a:cubicBezTo>
                  <a:cubicBezTo>
                    <a:pt x="333" y="53"/>
                    <a:pt x="332" y="54"/>
                    <a:pt x="332" y="55"/>
                  </a:cubicBezTo>
                  <a:cubicBezTo>
                    <a:pt x="331" y="56"/>
                    <a:pt x="331" y="57"/>
                    <a:pt x="331" y="58"/>
                  </a:cubicBezTo>
                  <a:cubicBezTo>
                    <a:pt x="330" y="60"/>
                    <a:pt x="329" y="63"/>
                    <a:pt x="328" y="65"/>
                  </a:cubicBezTo>
                  <a:cubicBezTo>
                    <a:pt x="326" y="66"/>
                    <a:pt x="326" y="66"/>
                    <a:pt x="326" y="66"/>
                  </a:cubicBezTo>
                  <a:cubicBezTo>
                    <a:pt x="326" y="67"/>
                    <a:pt x="326" y="67"/>
                    <a:pt x="325" y="67"/>
                  </a:cubicBezTo>
                  <a:cubicBezTo>
                    <a:pt x="323" y="72"/>
                    <a:pt x="325" y="71"/>
                    <a:pt x="327" y="69"/>
                  </a:cubicBezTo>
                  <a:cubicBezTo>
                    <a:pt x="327" y="72"/>
                    <a:pt x="326" y="74"/>
                    <a:pt x="326" y="76"/>
                  </a:cubicBezTo>
                  <a:cubicBezTo>
                    <a:pt x="322" y="78"/>
                    <a:pt x="323" y="88"/>
                    <a:pt x="319" y="92"/>
                  </a:cubicBezTo>
                  <a:cubicBezTo>
                    <a:pt x="319" y="95"/>
                    <a:pt x="313" y="115"/>
                    <a:pt x="316" y="118"/>
                  </a:cubicBezTo>
                  <a:cubicBezTo>
                    <a:pt x="316" y="118"/>
                    <a:pt x="315" y="119"/>
                    <a:pt x="316" y="117"/>
                  </a:cubicBezTo>
                  <a:cubicBezTo>
                    <a:pt x="314" y="122"/>
                    <a:pt x="312" y="126"/>
                    <a:pt x="312" y="131"/>
                  </a:cubicBezTo>
                  <a:cubicBezTo>
                    <a:pt x="309" y="132"/>
                    <a:pt x="309" y="132"/>
                    <a:pt x="309" y="132"/>
                  </a:cubicBezTo>
                  <a:cubicBezTo>
                    <a:pt x="308" y="136"/>
                    <a:pt x="308" y="140"/>
                    <a:pt x="308" y="144"/>
                  </a:cubicBezTo>
                  <a:cubicBezTo>
                    <a:pt x="304" y="150"/>
                    <a:pt x="303" y="152"/>
                    <a:pt x="303" y="145"/>
                  </a:cubicBezTo>
                  <a:cubicBezTo>
                    <a:pt x="302" y="153"/>
                    <a:pt x="301" y="156"/>
                    <a:pt x="300" y="159"/>
                  </a:cubicBezTo>
                  <a:cubicBezTo>
                    <a:pt x="299" y="162"/>
                    <a:pt x="298" y="164"/>
                    <a:pt x="296" y="171"/>
                  </a:cubicBezTo>
                  <a:cubicBezTo>
                    <a:pt x="295" y="169"/>
                    <a:pt x="295" y="169"/>
                    <a:pt x="295" y="169"/>
                  </a:cubicBezTo>
                  <a:cubicBezTo>
                    <a:pt x="293" y="171"/>
                    <a:pt x="292" y="175"/>
                    <a:pt x="291" y="176"/>
                  </a:cubicBezTo>
                  <a:cubicBezTo>
                    <a:pt x="290" y="178"/>
                    <a:pt x="289" y="180"/>
                    <a:pt x="288" y="180"/>
                  </a:cubicBezTo>
                  <a:cubicBezTo>
                    <a:pt x="288" y="180"/>
                    <a:pt x="286" y="181"/>
                    <a:pt x="285" y="182"/>
                  </a:cubicBezTo>
                  <a:cubicBezTo>
                    <a:pt x="285" y="182"/>
                    <a:pt x="284" y="182"/>
                    <a:pt x="284" y="183"/>
                  </a:cubicBezTo>
                  <a:cubicBezTo>
                    <a:pt x="283" y="183"/>
                    <a:pt x="283" y="183"/>
                    <a:pt x="283" y="183"/>
                  </a:cubicBezTo>
                  <a:cubicBezTo>
                    <a:pt x="283" y="183"/>
                    <a:pt x="282" y="184"/>
                    <a:pt x="282" y="184"/>
                  </a:cubicBezTo>
                  <a:cubicBezTo>
                    <a:pt x="282" y="183"/>
                    <a:pt x="282" y="183"/>
                    <a:pt x="282" y="183"/>
                  </a:cubicBezTo>
                  <a:cubicBezTo>
                    <a:pt x="281" y="181"/>
                    <a:pt x="280" y="180"/>
                    <a:pt x="279" y="178"/>
                  </a:cubicBezTo>
                  <a:cubicBezTo>
                    <a:pt x="278" y="177"/>
                    <a:pt x="278" y="176"/>
                    <a:pt x="277" y="175"/>
                  </a:cubicBezTo>
                  <a:cubicBezTo>
                    <a:pt x="276" y="174"/>
                    <a:pt x="276" y="174"/>
                    <a:pt x="276" y="174"/>
                  </a:cubicBezTo>
                  <a:cubicBezTo>
                    <a:pt x="276" y="173"/>
                    <a:pt x="276" y="173"/>
                    <a:pt x="275" y="172"/>
                  </a:cubicBezTo>
                  <a:cubicBezTo>
                    <a:pt x="269" y="158"/>
                    <a:pt x="266" y="141"/>
                    <a:pt x="266" y="127"/>
                  </a:cubicBezTo>
                  <a:cubicBezTo>
                    <a:pt x="262" y="132"/>
                    <a:pt x="267" y="113"/>
                    <a:pt x="263" y="112"/>
                  </a:cubicBezTo>
                  <a:cubicBezTo>
                    <a:pt x="264" y="111"/>
                    <a:pt x="265" y="107"/>
                    <a:pt x="266" y="111"/>
                  </a:cubicBezTo>
                  <a:cubicBezTo>
                    <a:pt x="264" y="97"/>
                    <a:pt x="267" y="89"/>
                    <a:pt x="263" y="80"/>
                  </a:cubicBezTo>
                  <a:cubicBezTo>
                    <a:pt x="264" y="78"/>
                    <a:pt x="265" y="83"/>
                    <a:pt x="265" y="81"/>
                  </a:cubicBezTo>
                  <a:cubicBezTo>
                    <a:pt x="265" y="80"/>
                    <a:pt x="265" y="79"/>
                    <a:pt x="265" y="78"/>
                  </a:cubicBezTo>
                  <a:cubicBezTo>
                    <a:pt x="265" y="77"/>
                    <a:pt x="265" y="77"/>
                    <a:pt x="265" y="76"/>
                  </a:cubicBezTo>
                  <a:cubicBezTo>
                    <a:pt x="265" y="75"/>
                    <a:pt x="265" y="74"/>
                    <a:pt x="265" y="74"/>
                  </a:cubicBezTo>
                  <a:cubicBezTo>
                    <a:pt x="265" y="73"/>
                    <a:pt x="265" y="73"/>
                    <a:pt x="266" y="75"/>
                  </a:cubicBezTo>
                  <a:cubicBezTo>
                    <a:pt x="266" y="76"/>
                    <a:pt x="266" y="76"/>
                    <a:pt x="266" y="76"/>
                  </a:cubicBezTo>
                  <a:cubicBezTo>
                    <a:pt x="266" y="77"/>
                    <a:pt x="266" y="77"/>
                    <a:pt x="266" y="77"/>
                  </a:cubicBezTo>
                  <a:cubicBezTo>
                    <a:pt x="266" y="78"/>
                    <a:pt x="266" y="79"/>
                    <a:pt x="266" y="79"/>
                  </a:cubicBezTo>
                  <a:cubicBezTo>
                    <a:pt x="266" y="77"/>
                    <a:pt x="266" y="75"/>
                    <a:pt x="266" y="73"/>
                  </a:cubicBezTo>
                  <a:cubicBezTo>
                    <a:pt x="266" y="70"/>
                    <a:pt x="265" y="68"/>
                    <a:pt x="265" y="66"/>
                  </a:cubicBezTo>
                  <a:cubicBezTo>
                    <a:pt x="265" y="63"/>
                    <a:pt x="264" y="60"/>
                    <a:pt x="263" y="59"/>
                  </a:cubicBezTo>
                  <a:cubicBezTo>
                    <a:pt x="262" y="56"/>
                    <a:pt x="260" y="57"/>
                    <a:pt x="259" y="58"/>
                  </a:cubicBezTo>
                  <a:cubicBezTo>
                    <a:pt x="259" y="46"/>
                    <a:pt x="258" y="41"/>
                    <a:pt x="256" y="39"/>
                  </a:cubicBezTo>
                  <a:cubicBezTo>
                    <a:pt x="256" y="36"/>
                    <a:pt x="256" y="33"/>
                    <a:pt x="257" y="32"/>
                  </a:cubicBezTo>
                  <a:cubicBezTo>
                    <a:pt x="257" y="31"/>
                    <a:pt x="257" y="31"/>
                    <a:pt x="258" y="37"/>
                  </a:cubicBezTo>
                  <a:cubicBezTo>
                    <a:pt x="258" y="36"/>
                    <a:pt x="258" y="35"/>
                    <a:pt x="258" y="34"/>
                  </a:cubicBezTo>
                  <a:cubicBezTo>
                    <a:pt x="258" y="32"/>
                    <a:pt x="258" y="31"/>
                    <a:pt x="257" y="29"/>
                  </a:cubicBezTo>
                  <a:cubicBezTo>
                    <a:pt x="257" y="26"/>
                    <a:pt x="256" y="22"/>
                    <a:pt x="256" y="18"/>
                  </a:cubicBezTo>
                  <a:cubicBezTo>
                    <a:pt x="255" y="14"/>
                    <a:pt x="254" y="10"/>
                    <a:pt x="253" y="7"/>
                  </a:cubicBezTo>
                  <a:cubicBezTo>
                    <a:pt x="252" y="4"/>
                    <a:pt x="252" y="1"/>
                    <a:pt x="251" y="1"/>
                  </a:cubicBezTo>
                  <a:cubicBezTo>
                    <a:pt x="251" y="1"/>
                    <a:pt x="251" y="2"/>
                    <a:pt x="250" y="2"/>
                  </a:cubicBezTo>
                  <a:cubicBezTo>
                    <a:pt x="250" y="1"/>
                    <a:pt x="249" y="1"/>
                    <a:pt x="249" y="0"/>
                  </a:cubicBezTo>
                  <a:cubicBezTo>
                    <a:pt x="248" y="0"/>
                    <a:pt x="248" y="0"/>
                    <a:pt x="248" y="0"/>
                  </a:cubicBezTo>
                  <a:cubicBezTo>
                    <a:pt x="248" y="0"/>
                    <a:pt x="248" y="1"/>
                    <a:pt x="248" y="1"/>
                  </a:cubicBezTo>
                  <a:cubicBezTo>
                    <a:pt x="248" y="1"/>
                    <a:pt x="247" y="2"/>
                    <a:pt x="247" y="2"/>
                  </a:cubicBezTo>
                  <a:cubicBezTo>
                    <a:pt x="247" y="3"/>
                    <a:pt x="246" y="4"/>
                    <a:pt x="246" y="4"/>
                  </a:cubicBezTo>
                  <a:cubicBezTo>
                    <a:pt x="244" y="7"/>
                    <a:pt x="242" y="8"/>
                    <a:pt x="241" y="10"/>
                  </a:cubicBezTo>
                  <a:cubicBezTo>
                    <a:pt x="240" y="12"/>
                    <a:pt x="239" y="13"/>
                    <a:pt x="238" y="14"/>
                  </a:cubicBezTo>
                  <a:cubicBezTo>
                    <a:pt x="236" y="17"/>
                    <a:pt x="234" y="20"/>
                    <a:pt x="232" y="25"/>
                  </a:cubicBezTo>
                  <a:cubicBezTo>
                    <a:pt x="232" y="25"/>
                    <a:pt x="233" y="24"/>
                    <a:pt x="233" y="23"/>
                  </a:cubicBezTo>
                  <a:cubicBezTo>
                    <a:pt x="232" y="33"/>
                    <a:pt x="229" y="33"/>
                    <a:pt x="226" y="44"/>
                  </a:cubicBezTo>
                  <a:cubicBezTo>
                    <a:pt x="226" y="43"/>
                    <a:pt x="226" y="43"/>
                    <a:pt x="226" y="43"/>
                  </a:cubicBezTo>
                  <a:cubicBezTo>
                    <a:pt x="226" y="44"/>
                    <a:pt x="225" y="45"/>
                    <a:pt x="225" y="46"/>
                  </a:cubicBezTo>
                  <a:cubicBezTo>
                    <a:pt x="224" y="48"/>
                    <a:pt x="224" y="49"/>
                    <a:pt x="224" y="50"/>
                  </a:cubicBezTo>
                  <a:cubicBezTo>
                    <a:pt x="223" y="51"/>
                    <a:pt x="223" y="53"/>
                    <a:pt x="222" y="54"/>
                  </a:cubicBezTo>
                  <a:cubicBezTo>
                    <a:pt x="222" y="57"/>
                    <a:pt x="222" y="59"/>
                    <a:pt x="221" y="60"/>
                  </a:cubicBezTo>
                  <a:cubicBezTo>
                    <a:pt x="221" y="62"/>
                    <a:pt x="221" y="63"/>
                    <a:pt x="221" y="66"/>
                  </a:cubicBezTo>
                  <a:cubicBezTo>
                    <a:pt x="220" y="67"/>
                    <a:pt x="220" y="69"/>
                    <a:pt x="220" y="71"/>
                  </a:cubicBezTo>
                  <a:cubicBezTo>
                    <a:pt x="219" y="73"/>
                    <a:pt x="219" y="75"/>
                    <a:pt x="218" y="78"/>
                  </a:cubicBezTo>
                  <a:cubicBezTo>
                    <a:pt x="220" y="77"/>
                    <a:pt x="220" y="77"/>
                    <a:pt x="220" y="77"/>
                  </a:cubicBezTo>
                  <a:cubicBezTo>
                    <a:pt x="224" y="80"/>
                    <a:pt x="216" y="96"/>
                    <a:pt x="218" y="108"/>
                  </a:cubicBezTo>
                  <a:cubicBezTo>
                    <a:pt x="219" y="104"/>
                    <a:pt x="219" y="104"/>
                    <a:pt x="219" y="104"/>
                  </a:cubicBezTo>
                  <a:cubicBezTo>
                    <a:pt x="220" y="111"/>
                    <a:pt x="213" y="123"/>
                    <a:pt x="212" y="129"/>
                  </a:cubicBezTo>
                  <a:cubicBezTo>
                    <a:pt x="212" y="131"/>
                    <a:pt x="212" y="127"/>
                    <a:pt x="211" y="125"/>
                  </a:cubicBezTo>
                  <a:cubicBezTo>
                    <a:pt x="208" y="142"/>
                    <a:pt x="214" y="127"/>
                    <a:pt x="214" y="140"/>
                  </a:cubicBezTo>
                  <a:cubicBezTo>
                    <a:pt x="212" y="142"/>
                    <a:pt x="211" y="137"/>
                    <a:pt x="210" y="145"/>
                  </a:cubicBezTo>
                  <a:cubicBezTo>
                    <a:pt x="209" y="148"/>
                    <a:pt x="210" y="154"/>
                    <a:pt x="210" y="161"/>
                  </a:cubicBezTo>
                  <a:cubicBezTo>
                    <a:pt x="210" y="168"/>
                    <a:pt x="209" y="176"/>
                    <a:pt x="206" y="181"/>
                  </a:cubicBezTo>
                  <a:cubicBezTo>
                    <a:pt x="207" y="180"/>
                    <a:pt x="208" y="179"/>
                    <a:pt x="208" y="178"/>
                  </a:cubicBezTo>
                  <a:cubicBezTo>
                    <a:pt x="209" y="178"/>
                    <a:pt x="209" y="179"/>
                    <a:pt x="209" y="182"/>
                  </a:cubicBezTo>
                  <a:cubicBezTo>
                    <a:pt x="208" y="183"/>
                    <a:pt x="208" y="184"/>
                    <a:pt x="208" y="185"/>
                  </a:cubicBezTo>
                  <a:cubicBezTo>
                    <a:pt x="207" y="187"/>
                    <a:pt x="206" y="188"/>
                    <a:pt x="206" y="189"/>
                  </a:cubicBezTo>
                  <a:cubicBezTo>
                    <a:pt x="205" y="190"/>
                    <a:pt x="205" y="191"/>
                    <a:pt x="204" y="191"/>
                  </a:cubicBezTo>
                  <a:cubicBezTo>
                    <a:pt x="204" y="192"/>
                    <a:pt x="203" y="193"/>
                    <a:pt x="203" y="193"/>
                  </a:cubicBezTo>
                  <a:cubicBezTo>
                    <a:pt x="201" y="195"/>
                    <a:pt x="199" y="197"/>
                    <a:pt x="198" y="201"/>
                  </a:cubicBezTo>
                  <a:cubicBezTo>
                    <a:pt x="197" y="201"/>
                    <a:pt x="197" y="200"/>
                    <a:pt x="197" y="200"/>
                  </a:cubicBezTo>
                  <a:cubicBezTo>
                    <a:pt x="197" y="200"/>
                    <a:pt x="197" y="201"/>
                    <a:pt x="196" y="201"/>
                  </a:cubicBezTo>
                  <a:cubicBezTo>
                    <a:pt x="196" y="201"/>
                    <a:pt x="196" y="201"/>
                    <a:pt x="196" y="201"/>
                  </a:cubicBezTo>
                  <a:cubicBezTo>
                    <a:pt x="196" y="202"/>
                    <a:pt x="196" y="201"/>
                    <a:pt x="196" y="201"/>
                  </a:cubicBezTo>
                  <a:cubicBezTo>
                    <a:pt x="193" y="199"/>
                    <a:pt x="190" y="194"/>
                    <a:pt x="188" y="192"/>
                  </a:cubicBezTo>
                  <a:cubicBezTo>
                    <a:pt x="188" y="191"/>
                    <a:pt x="188" y="191"/>
                    <a:pt x="188" y="190"/>
                  </a:cubicBezTo>
                  <a:cubicBezTo>
                    <a:pt x="188" y="190"/>
                    <a:pt x="189" y="190"/>
                    <a:pt x="189" y="190"/>
                  </a:cubicBezTo>
                  <a:cubicBezTo>
                    <a:pt x="189" y="189"/>
                    <a:pt x="189" y="189"/>
                    <a:pt x="189" y="188"/>
                  </a:cubicBezTo>
                  <a:cubicBezTo>
                    <a:pt x="188" y="187"/>
                    <a:pt x="188" y="185"/>
                    <a:pt x="187" y="183"/>
                  </a:cubicBezTo>
                  <a:cubicBezTo>
                    <a:pt x="186" y="179"/>
                    <a:pt x="184" y="174"/>
                    <a:pt x="182" y="169"/>
                  </a:cubicBezTo>
                  <a:cubicBezTo>
                    <a:pt x="179" y="160"/>
                    <a:pt x="175" y="151"/>
                    <a:pt x="178" y="150"/>
                  </a:cubicBezTo>
                  <a:cubicBezTo>
                    <a:pt x="173" y="129"/>
                    <a:pt x="173" y="129"/>
                    <a:pt x="173" y="129"/>
                  </a:cubicBezTo>
                  <a:cubicBezTo>
                    <a:pt x="173" y="129"/>
                    <a:pt x="173" y="129"/>
                    <a:pt x="173" y="129"/>
                  </a:cubicBezTo>
                  <a:cubicBezTo>
                    <a:pt x="170" y="116"/>
                    <a:pt x="167" y="111"/>
                    <a:pt x="164" y="107"/>
                  </a:cubicBezTo>
                  <a:cubicBezTo>
                    <a:pt x="164" y="104"/>
                    <a:pt x="165" y="106"/>
                    <a:pt x="165" y="106"/>
                  </a:cubicBezTo>
                  <a:cubicBezTo>
                    <a:pt x="163" y="96"/>
                    <a:pt x="161" y="90"/>
                    <a:pt x="159" y="85"/>
                  </a:cubicBezTo>
                  <a:cubicBezTo>
                    <a:pt x="157" y="80"/>
                    <a:pt x="154" y="76"/>
                    <a:pt x="149" y="69"/>
                  </a:cubicBezTo>
                  <a:cubicBezTo>
                    <a:pt x="149" y="66"/>
                    <a:pt x="149" y="66"/>
                    <a:pt x="149" y="66"/>
                  </a:cubicBezTo>
                  <a:cubicBezTo>
                    <a:pt x="149" y="65"/>
                    <a:pt x="147" y="63"/>
                    <a:pt x="146" y="60"/>
                  </a:cubicBezTo>
                  <a:cubicBezTo>
                    <a:pt x="145" y="58"/>
                    <a:pt x="144" y="57"/>
                    <a:pt x="143" y="55"/>
                  </a:cubicBezTo>
                  <a:cubicBezTo>
                    <a:pt x="141" y="53"/>
                    <a:pt x="139" y="50"/>
                    <a:pt x="137" y="47"/>
                  </a:cubicBezTo>
                  <a:cubicBezTo>
                    <a:pt x="132" y="42"/>
                    <a:pt x="126" y="38"/>
                    <a:pt x="120" y="36"/>
                  </a:cubicBezTo>
                  <a:cubicBezTo>
                    <a:pt x="117" y="34"/>
                    <a:pt x="113" y="33"/>
                    <a:pt x="110" y="32"/>
                  </a:cubicBezTo>
                  <a:cubicBezTo>
                    <a:pt x="110" y="32"/>
                    <a:pt x="109" y="32"/>
                    <a:pt x="109" y="32"/>
                  </a:cubicBezTo>
                  <a:cubicBezTo>
                    <a:pt x="109" y="33"/>
                    <a:pt x="109" y="33"/>
                    <a:pt x="109" y="33"/>
                  </a:cubicBezTo>
                  <a:cubicBezTo>
                    <a:pt x="109" y="34"/>
                    <a:pt x="109" y="34"/>
                    <a:pt x="109" y="34"/>
                  </a:cubicBezTo>
                  <a:cubicBezTo>
                    <a:pt x="108" y="37"/>
                    <a:pt x="108" y="37"/>
                    <a:pt x="108" y="37"/>
                  </a:cubicBezTo>
                  <a:cubicBezTo>
                    <a:pt x="108" y="38"/>
                    <a:pt x="107" y="40"/>
                    <a:pt x="107" y="42"/>
                  </a:cubicBezTo>
                  <a:cubicBezTo>
                    <a:pt x="107" y="41"/>
                    <a:pt x="107" y="40"/>
                    <a:pt x="107" y="38"/>
                  </a:cubicBezTo>
                  <a:cubicBezTo>
                    <a:pt x="106" y="42"/>
                    <a:pt x="105" y="46"/>
                    <a:pt x="104" y="49"/>
                  </a:cubicBezTo>
                  <a:cubicBezTo>
                    <a:pt x="103" y="51"/>
                    <a:pt x="103" y="54"/>
                    <a:pt x="102" y="56"/>
                  </a:cubicBezTo>
                  <a:cubicBezTo>
                    <a:pt x="102" y="58"/>
                    <a:pt x="102" y="60"/>
                    <a:pt x="101" y="63"/>
                  </a:cubicBezTo>
                  <a:cubicBezTo>
                    <a:pt x="101" y="66"/>
                    <a:pt x="101" y="66"/>
                    <a:pt x="101" y="66"/>
                  </a:cubicBezTo>
                  <a:cubicBezTo>
                    <a:pt x="100" y="68"/>
                    <a:pt x="100" y="68"/>
                    <a:pt x="100" y="68"/>
                  </a:cubicBezTo>
                  <a:cubicBezTo>
                    <a:pt x="100" y="70"/>
                    <a:pt x="100" y="72"/>
                    <a:pt x="100" y="73"/>
                  </a:cubicBezTo>
                  <a:cubicBezTo>
                    <a:pt x="99" y="76"/>
                    <a:pt x="99" y="80"/>
                    <a:pt x="99" y="83"/>
                  </a:cubicBezTo>
                  <a:cubicBezTo>
                    <a:pt x="99" y="89"/>
                    <a:pt x="99" y="95"/>
                    <a:pt x="99" y="99"/>
                  </a:cubicBezTo>
                  <a:cubicBezTo>
                    <a:pt x="100" y="104"/>
                    <a:pt x="102" y="107"/>
                    <a:pt x="104" y="109"/>
                  </a:cubicBezTo>
                  <a:cubicBezTo>
                    <a:pt x="105" y="114"/>
                    <a:pt x="107" y="119"/>
                    <a:pt x="108" y="124"/>
                  </a:cubicBezTo>
                  <a:cubicBezTo>
                    <a:pt x="105" y="105"/>
                    <a:pt x="112" y="126"/>
                    <a:pt x="111" y="118"/>
                  </a:cubicBezTo>
                  <a:cubicBezTo>
                    <a:pt x="113" y="126"/>
                    <a:pt x="113" y="138"/>
                    <a:pt x="111" y="129"/>
                  </a:cubicBezTo>
                  <a:cubicBezTo>
                    <a:pt x="111" y="127"/>
                    <a:pt x="111" y="127"/>
                    <a:pt x="111" y="127"/>
                  </a:cubicBezTo>
                  <a:cubicBezTo>
                    <a:pt x="109" y="126"/>
                    <a:pt x="110" y="132"/>
                    <a:pt x="111" y="138"/>
                  </a:cubicBezTo>
                  <a:cubicBezTo>
                    <a:pt x="112" y="145"/>
                    <a:pt x="114" y="151"/>
                    <a:pt x="113" y="151"/>
                  </a:cubicBezTo>
                  <a:cubicBezTo>
                    <a:pt x="118" y="169"/>
                    <a:pt x="123" y="187"/>
                    <a:pt x="128" y="205"/>
                  </a:cubicBezTo>
                  <a:cubicBezTo>
                    <a:pt x="131" y="214"/>
                    <a:pt x="133" y="223"/>
                    <a:pt x="135" y="231"/>
                  </a:cubicBezTo>
                  <a:cubicBezTo>
                    <a:pt x="137" y="237"/>
                    <a:pt x="137" y="237"/>
                    <a:pt x="137" y="237"/>
                  </a:cubicBezTo>
                  <a:cubicBezTo>
                    <a:pt x="137" y="238"/>
                    <a:pt x="137" y="239"/>
                    <a:pt x="137" y="240"/>
                  </a:cubicBezTo>
                  <a:cubicBezTo>
                    <a:pt x="138" y="242"/>
                    <a:pt x="138" y="244"/>
                    <a:pt x="138" y="246"/>
                  </a:cubicBezTo>
                  <a:cubicBezTo>
                    <a:pt x="140" y="247"/>
                    <a:pt x="141" y="247"/>
                    <a:pt x="142" y="247"/>
                  </a:cubicBezTo>
                  <a:cubicBezTo>
                    <a:pt x="143" y="254"/>
                    <a:pt x="143" y="254"/>
                    <a:pt x="143" y="254"/>
                  </a:cubicBezTo>
                  <a:cubicBezTo>
                    <a:pt x="143" y="254"/>
                    <a:pt x="143" y="254"/>
                    <a:pt x="143" y="254"/>
                  </a:cubicBezTo>
                  <a:cubicBezTo>
                    <a:pt x="142" y="255"/>
                    <a:pt x="142" y="255"/>
                    <a:pt x="142" y="254"/>
                  </a:cubicBezTo>
                  <a:cubicBezTo>
                    <a:pt x="142" y="254"/>
                    <a:pt x="141" y="254"/>
                    <a:pt x="141" y="254"/>
                  </a:cubicBezTo>
                  <a:cubicBezTo>
                    <a:pt x="141" y="253"/>
                    <a:pt x="141" y="253"/>
                    <a:pt x="141" y="253"/>
                  </a:cubicBezTo>
                  <a:cubicBezTo>
                    <a:pt x="141" y="253"/>
                    <a:pt x="140" y="252"/>
                    <a:pt x="140" y="252"/>
                  </a:cubicBezTo>
                  <a:cubicBezTo>
                    <a:pt x="140" y="251"/>
                    <a:pt x="140" y="250"/>
                    <a:pt x="140" y="249"/>
                  </a:cubicBezTo>
                  <a:cubicBezTo>
                    <a:pt x="139" y="249"/>
                    <a:pt x="139" y="249"/>
                    <a:pt x="139" y="250"/>
                  </a:cubicBezTo>
                  <a:cubicBezTo>
                    <a:pt x="139" y="251"/>
                    <a:pt x="139" y="251"/>
                    <a:pt x="139" y="251"/>
                  </a:cubicBezTo>
                  <a:cubicBezTo>
                    <a:pt x="140" y="251"/>
                    <a:pt x="140" y="251"/>
                    <a:pt x="140" y="251"/>
                  </a:cubicBezTo>
                  <a:cubicBezTo>
                    <a:pt x="139" y="251"/>
                    <a:pt x="139" y="251"/>
                    <a:pt x="139" y="251"/>
                  </a:cubicBezTo>
                  <a:cubicBezTo>
                    <a:pt x="139" y="251"/>
                    <a:pt x="139" y="251"/>
                    <a:pt x="139" y="252"/>
                  </a:cubicBezTo>
                  <a:cubicBezTo>
                    <a:pt x="139" y="252"/>
                    <a:pt x="139" y="252"/>
                    <a:pt x="138" y="252"/>
                  </a:cubicBezTo>
                  <a:cubicBezTo>
                    <a:pt x="138" y="253"/>
                    <a:pt x="138" y="253"/>
                    <a:pt x="138" y="253"/>
                  </a:cubicBezTo>
                  <a:cubicBezTo>
                    <a:pt x="132" y="250"/>
                    <a:pt x="133" y="250"/>
                    <a:pt x="134" y="249"/>
                  </a:cubicBezTo>
                  <a:cubicBezTo>
                    <a:pt x="135" y="249"/>
                    <a:pt x="136" y="249"/>
                    <a:pt x="135" y="248"/>
                  </a:cubicBezTo>
                  <a:cubicBezTo>
                    <a:pt x="135" y="248"/>
                    <a:pt x="134" y="248"/>
                    <a:pt x="133" y="247"/>
                  </a:cubicBezTo>
                  <a:cubicBezTo>
                    <a:pt x="134" y="248"/>
                    <a:pt x="134" y="248"/>
                    <a:pt x="134" y="248"/>
                  </a:cubicBezTo>
                  <a:cubicBezTo>
                    <a:pt x="132" y="249"/>
                    <a:pt x="132" y="250"/>
                    <a:pt x="126" y="247"/>
                  </a:cubicBezTo>
                  <a:cubicBezTo>
                    <a:pt x="126" y="247"/>
                    <a:pt x="125" y="246"/>
                    <a:pt x="124" y="245"/>
                  </a:cubicBezTo>
                  <a:cubicBezTo>
                    <a:pt x="124" y="245"/>
                    <a:pt x="124" y="244"/>
                    <a:pt x="124" y="244"/>
                  </a:cubicBezTo>
                  <a:cubicBezTo>
                    <a:pt x="123" y="244"/>
                    <a:pt x="124" y="243"/>
                    <a:pt x="123" y="243"/>
                  </a:cubicBezTo>
                  <a:cubicBezTo>
                    <a:pt x="123" y="243"/>
                    <a:pt x="122" y="242"/>
                    <a:pt x="119" y="241"/>
                  </a:cubicBezTo>
                  <a:cubicBezTo>
                    <a:pt x="106" y="233"/>
                    <a:pt x="106" y="233"/>
                    <a:pt x="106" y="233"/>
                  </a:cubicBezTo>
                  <a:cubicBezTo>
                    <a:pt x="110" y="238"/>
                    <a:pt x="110" y="238"/>
                    <a:pt x="110" y="238"/>
                  </a:cubicBezTo>
                  <a:cubicBezTo>
                    <a:pt x="103" y="236"/>
                    <a:pt x="97" y="231"/>
                    <a:pt x="102" y="237"/>
                  </a:cubicBezTo>
                  <a:cubicBezTo>
                    <a:pt x="98" y="232"/>
                    <a:pt x="86" y="225"/>
                    <a:pt x="72" y="219"/>
                  </a:cubicBezTo>
                  <a:cubicBezTo>
                    <a:pt x="66" y="216"/>
                    <a:pt x="59" y="214"/>
                    <a:pt x="53" y="213"/>
                  </a:cubicBezTo>
                  <a:cubicBezTo>
                    <a:pt x="47" y="212"/>
                    <a:pt x="42" y="211"/>
                    <a:pt x="40" y="211"/>
                  </a:cubicBezTo>
                  <a:cubicBezTo>
                    <a:pt x="38" y="211"/>
                    <a:pt x="35" y="212"/>
                    <a:pt x="32" y="213"/>
                  </a:cubicBezTo>
                  <a:cubicBezTo>
                    <a:pt x="31" y="213"/>
                    <a:pt x="29" y="213"/>
                    <a:pt x="28" y="214"/>
                  </a:cubicBezTo>
                  <a:cubicBezTo>
                    <a:pt x="27" y="214"/>
                    <a:pt x="25" y="215"/>
                    <a:pt x="24" y="215"/>
                  </a:cubicBezTo>
                  <a:cubicBezTo>
                    <a:pt x="19" y="217"/>
                    <a:pt x="14" y="219"/>
                    <a:pt x="8" y="224"/>
                  </a:cubicBezTo>
                  <a:cubicBezTo>
                    <a:pt x="9" y="223"/>
                    <a:pt x="11" y="223"/>
                    <a:pt x="11" y="224"/>
                  </a:cubicBezTo>
                  <a:cubicBezTo>
                    <a:pt x="11" y="224"/>
                    <a:pt x="11" y="225"/>
                    <a:pt x="10" y="226"/>
                  </a:cubicBezTo>
                  <a:cubicBezTo>
                    <a:pt x="9" y="226"/>
                    <a:pt x="9" y="227"/>
                    <a:pt x="8" y="228"/>
                  </a:cubicBezTo>
                  <a:cubicBezTo>
                    <a:pt x="7" y="229"/>
                    <a:pt x="7" y="230"/>
                    <a:pt x="6" y="231"/>
                  </a:cubicBezTo>
                  <a:cubicBezTo>
                    <a:pt x="5" y="229"/>
                    <a:pt x="4" y="229"/>
                    <a:pt x="3" y="231"/>
                  </a:cubicBezTo>
                  <a:cubicBezTo>
                    <a:pt x="1" y="233"/>
                    <a:pt x="0" y="237"/>
                    <a:pt x="0" y="241"/>
                  </a:cubicBezTo>
                  <a:cubicBezTo>
                    <a:pt x="1" y="250"/>
                    <a:pt x="6" y="257"/>
                    <a:pt x="7" y="262"/>
                  </a:cubicBezTo>
                  <a:cubicBezTo>
                    <a:pt x="6" y="258"/>
                    <a:pt x="11" y="265"/>
                    <a:pt x="16" y="269"/>
                  </a:cubicBezTo>
                  <a:cubicBezTo>
                    <a:pt x="21" y="274"/>
                    <a:pt x="26" y="278"/>
                    <a:pt x="23" y="272"/>
                  </a:cubicBezTo>
                  <a:cubicBezTo>
                    <a:pt x="30" y="278"/>
                    <a:pt x="22" y="274"/>
                    <a:pt x="27" y="280"/>
                  </a:cubicBezTo>
                  <a:cubicBezTo>
                    <a:pt x="35" y="285"/>
                    <a:pt x="44" y="292"/>
                    <a:pt x="54" y="299"/>
                  </a:cubicBezTo>
                  <a:cubicBezTo>
                    <a:pt x="59" y="303"/>
                    <a:pt x="64" y="306"/>
                    <a:pt x="69" y="310"/>
                  </a:cubicBezTo>
                  <a:cubicBezTo>
                    <a:pt x="74" y="314"/>
                    <a:pt x="80" y="317"/>
                    <a:pt x="85" y="320"/>
                  </a:cubicBezTo>
                  <a:cubicBezTo>
                    <a:pt x="86" y="319"/>
                    <a:pt x="83" y="316"/>
                    <a:pt x="88" y="318"/>
                  </a:cubicBezTo>
                  <a:cubicBezTo>
                    <a:pt x="98" y="327"/>
                    <a:pt x="98" y="327"/>
                    <a:pt x="98" y="327"/>
                  </a:cubicBezTo>
                  <a:cubicBezTo>
                    <a:pt x="103" y="329"/>
                    <a:pt x="104" y="326"/>
                    <a:pt x="111" y="332"/>
                  </a:cubicBezTo>
                  <a:cubicBezTo>
                    <a:pt x="110" y="331"/>
                    <a:pt x="109" y="329"/>
                    <a:pt x="112" y="331"/>
                  </a:cubicBezTo>
                  <a:cubicBezTo>
                    <a:pt x="122" y="337"/>
                    <a:pt x="132" y="344"/>
                    <a:pt x="140" y="352"/>
                  </a:cubicBezTo>
                  <a:cubicBezTo>
                    <a:pt x="144" y="356"/>
                    <a:pt x="148" y="360"/>
                    <a:pt x="151" y="365"/>
                  </a:cubicBezTo>
                  <a:cubicBezTo>
                    <a:pt x="152" y="367"/>
                    <a:pt x="154" y="370"/>
                    <a:pt x="155" y="372"/>
                  </a:cubicBezTo>
                  <a:cubicBezTo>
                    <a:pt x="156" y="375"/>
                    <a:pt x="157" y="378"/>
                    <a:pt x="158" y="381"/>
                  </a:cubicBezTo>
                  <a:cubicBezTo>
                    <a:pt x="161" y="392"/>
                    <a:pt x="163" y="404"/>
                    <a:pt x="163" y="417"/>
                  </a:cubicBezTo>
                  <a:cubicBezTo>
                    <a:pt x="164" y="429"/>
                    <a:pt x="164" y="441"/>
                    <a:pt x="162" y="453"/>
                  </a:cubicBezTo>
                  <a:cubicBezTo>
                    <a:pt x="163" y="447"/>
                    <a:pt x="163" y="451"/>
                    <a:pt x="163" y="456"/>
                  </a:cubicBezTo>
                  <a:cubicBezTo>
                    <a:pt x="164" y="453"/>
                    <a:pt x="165" y="456"/>
                    <a:pt x="166" y="456"/>
                  </a:cubicBezTo>
                  <a:cubicBezTo>
                    <a:pt x="165" y="463"/>
                    <a:pt x="164" y="470"/>
                    <a:pt x="162" y="476"/>
                  </a:cubicBezTo>
                  <a:cubicBezTo>
                    <a:pt x="165" y="480"/>
                    <a:pt x="161" y="498"/>
                    <a:pt x="163" y="501"/>
                  </a:cubicBezTo>
                  <a:cubicBezTo>
                    <a:pt x="163" y="494"/>
                    <a:pt x="163" y="494"/>
                    <a:pt x="163" y="494"/>
                  </a:cubicBezTo>
                  <a:cubicBezTo>
                    <a:pt x="165" y="503"/>
                    <a:pt x="171" y="483"/>
                    <a:pt x="175" y="484"/>
                  </a:cubicBezTo>
                  <a:cubicBezTo>
                    <a:pt x="172" y="474"/>
                    <a:pt x="181" y="458"/>
                    <a:pt x="176" y="442"/>
                  </a:cubicBezTo>
                  <a:cubicBezTo>
                    <a:pt x="177" y="438"/>
                    <a:pt x="178" y="445"/>
                    <a:pt x="178" y="443"/>
                  </a:cubicBezTo>
                  <a:cubicBezTo>
                    <a:pt x="177" y="439"/>
                    <a:pt x="176" y="434"/>
                    <a:pt x="177" y="424"/>
                  </a:cubicBezTo>
                  <a:cubicBezTo>
                    <a:pt x="177" y="425"/>
                    <a:pt x="177" y="425"/>
                    <a:pt x="177" y="425"/>
                  </a:cubicBezTo>
                  <a:cubicBezTo>
                    <a:pt x="176" y="412"/>
                    <a:pt x="175" y="403"/>
                    <a:pt x="174" y="393"/>
                  </a:cubicBezTo>
                  <a:cubicBezTo>
                    <a:pt x="173" y="388"/>
                    <a:pt x="173" y="383"/>
                    <a:pt x="171" y="377"/>
                  </a:cubicBezTo>
                  <a:cubicBezTo>
                    <a:pt x="170" y="372"/>
                    <a:pt x="168" y="365"/>
                    <a:pt x="165" y="357"/>
                  </a:cubicBezTo>
                  <a:cubicBezTo>
                    <a:pt x="164" y="359"/>
                    <a:pt x="164" y="360"/>
                    <a:pt x="164" y="361"/>
                  </a:cubicBezTo>
                  <a:cubicBezTo>
                    <a:pt x="164" y="360"/>
                    <a:pt x="163" y="359"/>
                    <a:pt x="163" y="358"/>
                  </a:cubicBezTo>
                  <a:cubicBezTo>
                    <a:pt x="163" y="358"/>
                    <a:pt x="162" y="357"/>
                    <a:pt x="162" y="357"/>
                  </a:cubicBezTo>
                  <a:cubicBezTo>
                    <a:pt x="162" y="356"/>
                    <a:pt x="161" y="355"/>
                    <a:pt x="161" y="354"/>
                  </a:cubicBezTo>
                  <a:cubicBezTo>
                    <a:pt x="160" y="353"/>
                    <a:pt x="160" y="351"/>
                    <a:pt x="159" y="350"/>
                  </a:cubicBezTo>
                  <a:cubicBezTo>
                    <a:pt x="155" y="348"/>
                    <a:pt x="158" y="351"/>
                    <a:pt x="161" y="356"/>
                  </a:cubicBezTo>
                  <a:cubicBezTo>
                    <a:pt x="162" y="357"/>
                    <a:pt x="162" y="358"/>
                    <a:pt x="163" y="359"/>
                  </a:cubicBezTo>
                  <a:cubicBezTo>
                    <a:pt x="163" y="360"/>
                    <a:pt x="164" y="361"/>
                    <a:pt x="164" y="361"/>
                  </a:cubicBezTo>
                  <a:cubicBezTo>
                    <a:pt x="164" y="363"/>
                    <a:pt x="164" y="363"/>
                    <a:pt x="162" y="362"/>
                  </a:cubicBezTo>
                  <a:cubicBezTo>
                    <a:pt x="163" y="360"/>
                    <a:pt x="161" y="356"/>
                    <a:pt x="158" y="352"/>
                  </a:cubicBezTo>
                  <a:cubicBezTo>
                    <a:pt x="155" y="347"/>
                    <a:pt x="151" y="343"/>
                    <a:pt x="147" y="339"/>
                  </a:cubicBezTo>
                  <a:cubicBezTo>
                    <a:pt x="138" y="331"/>
                    <a:pt x="129" y="326"/>
                    <a:pt x="128" y="322"/>
                  </a:cubicBezTo>
                  <a:cubicBezTo>
                    <a:pt x="119" y="317"/>
                    <a:pt x="129" y="326"/>
                    <a:pt x="121" y="321"/>
                  </a:cubicBezTo>
                  <a:cubicBezTo>
                    <a:pt x="119" y="318"/>
                    <a:pt x="119" y="318"/>
                    <a:pt x="119" y="318"/>
                  </a:cubicBezTo>
                  <a:cubicBezTo>
                    <a:pt x="116" y="319"/>
                    <a:pt x="116" y="319"/>
                    <a:pt x="116" y="319"/>
                  </a:cubicBezTo>
                  <a:cubicBezTo>
                    <a:pt x="111" y="315"/>
                    <a:pt x="108" y="313"/>
                    <a:pt x="109" y="312"/>
                  </a:cubicBezTo>
                  <a:cubicBezTo>
                    <a:pt x="110" y="312"/>
                    <a:pt x="113" y="313"/>
                    <a:pt x="114" y="314"/>
                  </a:cubicBezTo>
                  <a:cubicBezTo>
                    <a:pt x="107" y="309"/>
                    <a:pt x="94" y="304"/>
                    <a:pt x="92" y="302"/>
                  </a:cubicBezTo>
                  <a:cubicBezTo>
                    <a:pt x="94" y="304"/>
                    <a:pt x="97" y="306"/>
                    <a:pt x="99" y="307"/>
                  </a:cubicBezTo>
                  <a:cubicBezTo>
                    <a:pt x="93" y="305"/>
                    <a:pt x="87" y="301"/>
                    <a:pt x="82" y="298"/>
                  </a:cubicBezTo>
                  <a:cubicBezTo>
                    <a:pt x="80" y="297"/>
                    <a:pt x="79" y="296"/>
                    <a:pt x="77" y="295"/>
                  </a:cubicBezTo>
                  <a:cubicBezTo>
                    <a:pt x="73" y="292"/>
                    <a:pt x="73" y="292"/>
                    <a:pt x="73" y="292"/>
                  </a:cubicBezTo>
                  <a:cubicBezTo>
                    <a:pt x="70" y="290"/>
                    <a:pt x="67" y="288"/>
                    <a:pt x="64" y="286"/>
                  </a:cubicBezTo>
                  <a:cubicBezTo>
                    <a:pt x="52" y="279"/>
                    <a:pt x="41" y="271"/>
                    <a:pt x="31" y="264"/>
                  </a:cubicBezTo>
                  <a:cubicBezTo>
                    <a:pt x="32" y="266"/>
                    <a:pt x="32" y="266"/>
                    <a:pt x="32" y="266"/>
                  </a:cubicBezTo>
                  <a:cubicBezTo>
                    <a:pt x="24" y="260"/>
                    <a:pt x="22" y="257"/>
                    <a:pt x="20" y="254"/>
                  </a:cubicBezTo>
                  <a:cubicBezTo>
                    <a:pt x="19" y="253"/>
                    <a:pt x="18" y="251"/>
                    <a:pt x="16" y="249"/>
                  </a:cubicBezTo>
                  <a:cubicBezTo>
                    <a:pt x="15" y="247"/>
                    <a:pt x="13" y="244"/>
                    <a:pt x="13" y="241"/>
                  </a:cubicBezTo>
                  <a:cubicBezTo>
                    <a:pt x="13" y="241"/>
                    <a:pt x="13" y="241"/>
                    <a:pt x="13" y="241"/>
                  </a:cubicBezTo>
                  <a:cubicBezTo>
                    <a:pt x="12" y="239"/>
                    <a:pt x="12" y="235"/>
                    <a:pt x="15" y="232"/>
                  </a:cubicBezTo>
                  <a:cubicBezTo>
                    <a:pt x="14" y="234"/>
                    <a:pt x="16" y="233"/>
                    <a:pt x="17" y="232"/>
                  </a:cubicBezTo>
                  <a:cubicBezTo>
                    <a:pt x="19" y="232"/>
                    <a:pt x="20" y="231"/>
                    <a:pt x="19" y="233"/>
                  </a:cubicBezTo>
                  <a:cubicBezTo>
                    <a:pt x="21" y="231"/>
                    <a:pt x="24" y="229"/>
                    <a:pt x="26" y="228"/>
                  </a:cubicBezTo>
                  <a:cubicBezTo>
                    <a:pt x="27" y="227"/>
                    <a:pt x="28" y="227"/>
                    <a:pt x="29" y="226"/>
                  </a:cubicBezTo>
                  <a:cubicBezTo>
                    <a:pt x="30" y="226"/>
                    <a:pt x="30" y="225"/>
                    <a:pt x="31" y="225"/>
                  </a:cubicBezTo>
                  <a:cubicBezTo>
                    <a:pt x="32" y="224"/>
                    <a:pt x="33" y="223"/>
                    <a:pt x="36" y="222"/>
                  </a:cubicBezTo>
                  <a:cubicBezTo>
                    <a:pt x="37" y="222"/>
                    <a:pt x="38" y="223"/>
                    <a:pt x="39" y="223"/>
                  </a:cubicBezTo>
                  <a:cubicBezTo>
                    <a:pt x="41" y="222"/>
                    <a:pt x="42" y="222"/>
                    <a:pt x="44" y="222"/>
                  </a:cubicBezTo>
                  <a:cubicBezTo>
                    <a:pt x="46" y="222"/>
                    <a:pt x="49" y="222"/>
                    <a:pt x="54" y="223"/>
                  </a:cubicBezTo>
                  <a:cubicBezTo>
                    <a:pt x="46" y="222"/>
                    <a:pt x="59" y="226"/>
                    <a:pt x="50" y="226"/>
                  </a:cubicBezTo>
                  <a:cubicBezTo>
                    <a:pt x="60" y="230"/>
                    <a:pt x="67" y="232"/>
                    <a:pt x="73" y="234"/>
                  </a:cubicBezTo>
                  <a:cubicBezTo>
                    <a:pt x="79" y="236"/>
                    <a:pt x="84" y="238"/>
                    <a:pt x="88" y="243"/>
                  </a:cubicBezTo>
                  <a:cubicBezTo>
                    <a:pt x="93" y="243"/>
                    <a:pt x="89" y="240"/>
                    <a:pt x="84" y="238"/>
                  </a:cubicBezTo>
                  <a:cubicBezTo>
                    <a:pt x="80" y="235"/>
                    <a:pt x="74" y="233"/>
                    <a:pt x="77" y="234"/>
                  </a:cubicBezTo>
                  <a:cubicBezTo>
                    <a:pt x="73" y="231"/>
                    <a:pt x="86" y="235"/>
                    <a:pt x="92" y="238"/>
                  </a:cubicBezTo>
                  <a:cubicBezTo>
                    <a:pt x="98" y="242"/>
                    <a:pt x="100" y="249"/>
                    <a:pt x="115" y="257"/>
                  </a:cubicBezTo>
                  <a:cubicBezTo>
                    <a:pt x="114" y="257"/>
                    <a:pt x="114" y="257"/>
                    <a:pt x="112" y="256"/>
                  </a:cubicBezTo>
                  <a:cubicBezTo>
                    <a:pt x="113" y="257"/>
                    <a:pt x="115" y="258"/>
                    <a:pt x="116" y="258"/>
                  </a:cubicBezTo>
                  <a:cubicBezTo>
                    <a:pt x="118" y="259"/>
                    <a:pt x="120" y="260"/>
                    <a:pt x="122" y="261"/>
                  </a:cubicBezTo>
                  <a:cubicBezTo>
                    <a:pt x="127" y="264"/>
                    <a:pt x="132" y="266"/>
                    <a:pt x="137" y="269"/>
                  </a:cubicBezTo>
                  <a:cubicBezTo>
                    <a:pt x="140" y="269"/>
                    <a:pt x="143" y="270"/>
                    <a:pt x="146" y="271"/>
                  </a:cubicBezTo>
                  <a:cubicBezTo>
                    <a:pt x="148" y="272"/>
                    <a:pt x="151" y="273"/>
                    <a:pt x="150" y="271"/>
                  </a:cubicBezTo>
                  <a:cubicBezTo>
                    <a:pt x="144" y="269"/>
                    <a:pt x="138" y="267"/>
                    <a:pt x="131" y="264"/>
                  </a:cubicBezTo>
                  <a:cubicBezTo>
                    <a:pt x="135" y="265"/>
                    <a:pt x="139" y="266"/>
                    <a:pt x="143" y="267"/>
                  </a:cubicBezTo>
                  <a:cubicBezTo>
                    <a:pt x="145" y="267"/>
                    <a:pt x="147" y="268"/>
                    <a:pt x="149" y="268"/>
                  </a:cubicBezTo>
                  <a:cubicBezTo>
                    <a:pt x="150" y="269"/>
                    <a:pt x="151" y="269"/>
                    <a:pt x="152" y="269"/>
                  </a:cubicBezTo>
                  <a:cubicBezTo>
                    <a:pt x="152" y="269"/>
                    <a:pt x="153" y="269"/>
                    <a:pt x="154" y="270"/>
                  </a:cubicBezTo>
                  <a:cubicBezTo>
                    <a:pt x="154" y="270"/>
                    <a:pt x="154" y="270"/>
                    <a:pt x="154" y="270"/>
                  </a:cubicBezTo>
                  <a:cubicBezTo>
                    <a:pt x="154" y="270"/>
                    <a:pt x="154" y="269"/>
                    <a:pt x="154" y="269"/>
                  </a:cubicBezTo>
                  <a:cubicBezTo>
                    <a:pt x="154" y="269"/>
                    <a:pt x="154" y="269"/>
                    <a:pt x="154" y="269"/>
                  </a:cubicBezTo>
                  <a:cubicBezTo>
                    <a:pt x="154" y="265"/>
                    <a:pt x="153" y="261"/>
                    <a:pt x="153" y="258"/>
                  </a:cubicBezTo>
                  <a:cubicBezTo>
                    <a:pt x="154" y="259"/>
                    <a:pt x="156" y="266"/>
                    <a:pt x="157" y="271"/>
                  </a:cubicBezTo>
                  <a:cubicBezTo>
                    <a:pt x="157" y="269"/>
                    <a:pt x="156" y="266"/>
                    <a:pt x="156" y="263"/>
                  </a:cubicBezTo>
                  <a:cubicBezTo>
                    <a:pt x="155" y="259"/>
                    <a:pt x="155" y="257"/>
                    <a:pt x="155" y="254"/>
                  </a:cubicBezTo>
                  <a:cubicBezTo>
                    <a:pt x="157" y="256"/>
                    <a:pt x="158" y="265"/>
                    <a:pt x="160" y="276"/>
                  </a:cubicBezTo>
                  <a:cubicBezTo>
                    <a:pt x="160" y="277"/>
                    <a:pt x="157" y="275"/>
                    <a:pt x="156" y="275"/>
                  </a:cubicBezTo>
                  <a:cubicBezTo>
                    <a:pt x="154" y="274"/>
                    <a:pt x="152" y="274"/>
                    <a:pt x="151" y="273"/>
                  </a:cubicBezTo>
                  <a:cubicBezTo>
                    <a:pt x="147" y="272"/>
                    <a:pt x="144" y="272"/>
                    <a:pt x="142" y="271"/>
                  </a:cubicBezTo>
                  <a:cubicBezTo>
                    <a:pt x="145" y="273"/>
                    <a:pt x="151" y="275"/>
                    <a:pt x="155" y="276"/>
                  </a:cubicBezTo>
                  <a:cubicBezTo>
                    <a:pt x="158" y="276"/>
                    <a:pt x="160" y="277"/>
                    <a:pt x="160" y="277"/>
                  </a:cubicBezTo>
                  <a:cubicBezTo>
                    <a:pt x="161" y="277"/>
                    <a:pt x="161" y="278"/>
                    <a:pt x="161" y="278"/>
                  </a:cubicBezTo>
                  <a:cubicBezTo>
                    <a:pt x="161" y="278"/>
                    <a:pt x="162" y="279"/>
                    <a:pt x="161" y="279"/>
                  </a:cubicBezTo>
                  <a:cubicBezTo>
                    <a:pt x="162" y="279"/>
                    <a:pt x="162" y="279"/>
                    <a:pt x="162" y="278"/>
                  </a:cubicBezTo>
                  <a:cubicBezTo>
                    <a:pt x="159" y="271"/>
                    <a:pt x="159" y="265"/>
                    <a:pt x="158" y="258"/>
                  </a:cubicBezTo>
                  <a:cubicBezTo>
                    <a:pt x="157" y="252"/>
                    <a:pt x="156" y="244"/>
                    <a:pt x="152" y="236"/>
                  </a:cubicBezTo>
                  <a:cubicBezTo>
                    <a:pt x="153" y="236"/>
                    <a:pt x="154" y="237"/>
                    <a:pt x="154" y="237"/>
                  </a:cubicBezTo>
                  <a:cubicBezTo>
                    <a:pt x="154" y="236"/>
                    <a:pt x="154" y="235"/>
                    <a:pt x="153" y="234"/>
                  </a:cubicBezTo>
                  <a:cubicBezTo>
                    <a:pt x="153" y="234"/>
                    <a:pt x="153" y="233"/>
                    <a:pt x="153" y="233"/>
                  </a:cubicBezTo>
                  <a:cubicBezTo>
                    <a:pt x="153" y="232"/>
                    <a:pt x="153" y="232"/>
                    <a:pt x="152" y="232"/>
                  </a:cubicBezTo>
                  <a:cubicBezTo>
                    <a:pt x="152" y="230"/>
                    <a:pt x="151" y="228"/>
                    <a:pt x="151" y="226"/>
                  </a:cubicBezTo>
                  <a:cubicBezTo>
                    <a:pt x="155" y="232"/>
                    <a:pt x="155" y="232"/>
                    <a:pt x="155" y="232"/>
                  </a:cubicBezTo>
                  <a:cubicBezTo>
                    <a:pt x="150" y="223"/>
                    <a:pt x="151" y="213"/>
                    <a:pt x="147" y="204"/>
                  </a:cubicBezTo>
                  <a:cubicBezTo>
                    <a:pt x="153" y="223"/>
                    <a:pt x="147" y="209"/>
                    <a:pt x="148" y="218"/>
                  </a:cubicBezTo>
                  <a:cubicBezTo>
                    <a:pt x="138" y="195"/>
                    <a:pt x="148" y="203"/>
                    <a:pt x="139" y="177"/>
                  </a:cubicBezTo>
                  <a:cubicBezTo>
                    <a:pt x="141" y="181"/>
                    <a:pt x="142" y="191"/>
                    <a:pt x="140" y="185"/>
                  </a:cubicBezTo>
                  <a:cubicBezTo>
                    <a:pt x="139" y="180"/>
                    <a:pt x="137" y="174"/>
                    <a:pt x="137" y="170"/>
                  </a:cubicBezTo>
                  <a:cubicBezTo>
                    <a:pt x="132" y="154"/>
                    <a:pt x="136" y="174"/>
                    <a:pt x="133" y="167"/>
                  </a:cubicBezTo>
                  <a:cubicBezTo>
                    <a:pt x="133" y="160"/>
                    <a:pt x="129" y="159"/>
                    <a:pt x="126" y="151"/>
                  </a:cubicBezTo>
                  <a:cubicBezTo>
                    <a:pt x="128" y="151"/>
                    <a:pt x="128" y="151"/>
                    <a:pt x="128" y="151"/>
                  </a:cubicBezTo>
                  <a:cubicBezTo>
                    <a:pt x="124" y="131"/>
                    <a:pt x="123" y="147"/>
                    <a:pt x="120" y="129"/>
                  </a:cubicBezTo>
                  <a:cubicBezTo>
                    <a:pt x="124" y="136"/>
                    <a:pt x="124" y="136"/>
                    <a:pt x="124" y="136"/>
                  </a:cubicBezTo>
                  <a:cubicBezTo>
                    <a:pt x="122" y="127"/>
                    <a:pt x="122" y="127"/>
                    <a:pt x="122" y="127"/>
                  </a:cubicBezTo>
                  <a:cubicBezTo>
                    <a:pt x="124" y="128"/>
                    <a:pt x="124" y="128"/>
                    <a:pt x="124" y="128"/>
                  </a:cubicBezTo>
                  <a:cubicBezTo>
                    <a:pt x="122" y="123"/>
                    <a:pt x="121" y="120"/>
                    <a:pt x="121" y="117"/>
                  </a:cubicBezTo>
                  <a:cubicBezTo>
                    <a:pt x="120" y="114"/>
                    <a:pt x="120" y="110"/>
                    <a:pt x="119" y="105"/>
                  </a:cubicBezTo>
                  <a:cubicBezTo>
                    <a:pt x="118" y="108"/>
                    <a:pt x="116" y="105"/>
                    <a:pt x="115" y="96"/>
                  </a:cubicBezTo>
                  <a:cubicBezTo>
                    <a:pt x="116" y="90"/>
                    <a:pt x="117" y="99"/>
                    <a:pt x="116" y="87"/>
                  </a:cubicBezTo>
                  <a:cubicBezTo>
                    <a:pt x="117" y="90"/>
                    <a:pt x="119" y="92"/>
                    <a:pt x="117" y="98"/>
                  </a:cubicBezTo>
                  <a:cubicBezTo>
                    <a:pt x="118" y="98"/>
                    <a:pt x="119" y="100"/>
                    <a:pt x="120" y="101"/>
                  </a:cubicBezTo>
                  <a:cubicBezTo>
                    <a:pt x="120" y="98"/>
                    <a:pt x="120" y="94"/>
                    <a:pt x="119" y="90"/>
                  </a:cubicBezTo>
                  <a:cubicBezTo>
                    <a:pt x="119" y="87"/>
                    <a:pt x="119" y="83"/>
                    <a:pt x="119" y="81"/>
                  </a:cubicBezTo>
                  <a:cubicBezTo>
                    <a:pt x="119" y="83"/>
                    <a:pt x="119" y="85"/>
                    <a:pt x="118" y="86"/>
                  </a:cubicBezTo>
                  <a:cubicBezTo>
                    <a:pt x="118" y="83"/>
                    <a:pt x="118" y="80"/>
                    <a:pt x="117" y="77"/>
                  </a:cubicBezTo>
                  <a:cubicBezTo>
                    <a:pt x="117" y="74"/>
                    <a:pt x="116" y="71"/>
                    <a:pt x="116" y="68"/>
                  </a:cubicBezTo>
                  <a:cubicBezTo>
                    <a:pt x="117" y="65"/>
                    <a:pt x="118" y="68"/>
                    <a:pt x="118" y="70"/>
                  </a:cubicBezTo>
                  <a:cubicBezTo>
                    <a:pt x="118" y="69"/>
                    <a:pt x="118" y="68"/>
                    <a:pt x="118" y="67"/>
                  </a:cubicBezTo>
                  <a:cubicBezTo>
                    <a:pt x="118" y="67"/>
                    <a:pt x="118" y="67"/>
                    <a:pt x="118" y="67"/>
                  </a:cubicBezTo>
                  <a:cubicBezTo>
                    <a:pt x="118" y="66"/>
                    <a:pt x="118" y="66"/>
                    <a:pt x="118" y="66"/>
                  </a:cubicBezTo>
                  <a:cubicBezTo>
                    <a:pt x="118" y="66"/>
                    <a:pt x="118" y="66"/>
                    <a:pt x="118" y="66"/>
                  </a:cubicBezTo>
                  <a:cubicBezTo>
                    <a:pt x="118" y="65"/>
                    <a:pt x="117" y="64"/>
                    <a:pt x="118" y="63"/>
                  </a:cubicBezTo>
                  <a:cubicBezTo>
                    <a:pt x="119" y="64"/>
                    <a:pt x="120" y="65"/>
                    <a:pt x="121" y="67"/>
                  </a:cubicBezTo>
                  <a:cubicBezTo>
                    <a:pt x="121" y="67"/>
                    <a:pt x="121" y="67"/>
                    <a:pt x="121" y="67"/>
                  </a:cubicBezTo>
                  <a:cubicBezTo>
                    <a:pt x="121" y="67"/>
                    <a:pt x="121" y="67"/>
                    <a:pt x="121" y="67"/>
                  </a:cubicBezTo>
                  <a:cubicBezTo>
                    <a:pt x="121" y="66"/>
                    <a:pt x="121" y="66"/>
                    <a:pt x="121" y="66"/>
                  </a:cubicBezTo>
                  <a:cubicBezTo>
                    <a:pt x="121" y="66"/>
                    <a:pt x="120" y="65"/>
                    <a:pt x="120" y="65"/>
                  </a:cubicBezTo>
                  <a:cubicBezTo>
                    <a:pt x="120" y="64"/>
                    <a:pt x="120" y="63"/>
                    <a:pt x="120" y="61"/>
                  </a:cubicBezTo>
                  <a:cubicBezTo>
                    <a:pt x="121" y="62"/>
                    <a:pt x="121" y="61"/>
                    <a:pt x="121" y="62"/>
                  </a:cubicBezTo>
                  <a:cubicBezTo>
                    <a:pt x="122" y="62"/>
                    <a:pt x="122" y="63"/>
                    <a:pt x="122" y="63"/>
                  </a:cubicBezTo>
                  <a:cubicBezTo>
                    <a:pt x="123" y="64"/>
                    <a:pt x="124" y="63"/>
                    <a:pt x="125" y="63"/>
                  </a:cubicBezTo>
                  <a:cubicBezTo>
                    <a:pt x="126" y="63"/>
                    <a:pt x="127" y="64"/>
                    <a:pt x="128" y="64"/>
                  </a:cubicBezTo>
                  <a:cubicBezTo>
                    <a:pt x="128" y="65"/>
                    <a:pt x="128" y="65"/>
                    <a:pt x="128" y="65"/>
                  </a:cubicBezTo>
                  <a:cubicBezTo>
                    <a:pt x="129" y="65"/>
                    <a:pt x="129" y="66"/>
                    <a:pt x="129" y="67"/>
                  </a:cubicBezTo>
                  <a:cubicBezTo>
                    <a:pt x="130" y="68"/>
                    <a:pt x="131" y="69"/>
                    <a:pt x="132" y="70"/>
                  </a:cubicBezTo>
                  <a:cubicBezTo>
                    <a:pt x="132" y="71"/>
                    <a:pt x="133" y="72"/>
                    <a:pt x="135" y="74"/>
                  </a:cubicBezTo>
                  <a:cubicBezTo>
                    <a:pt x="140" y="84"/>
                    <a:pt x="141" y="94"/>
                    <a:pt x="148" y="107"/>
                  </a:cubicBezTo>
                  <a:cubicBezTo>
                    <a:pt x="148" y="115"/>
                    <a:pt x="148" y="115"/>
                    <a:pt x="148" y="115"/>
                  </a:cubicBezTo>
                  <a:cubicBezTo>
                    <a:pt x="151" y="126"/>
                    <a:pt x="148" y="104"/>
                    <a:pt x="154" y="121"/>
                  </a:cubicBezTo>
                  <a:cubicBezTo>
                    <a:pt x="158" y="134"/>
                    <a:pt x="153" y="126"/>
                    <a:pt x="154" y="131"/>
                  </a:cubicBezTo>
                  <a:cubicBezTo>
                    <a:pt x="157" y="137"/>
                    <a:pt x="162" y="148"/>
                    <a:pt x="163" y="160"/>
                  </a:cubicBezTo>
                  <a:cubicBezTo>
                    <a:pt x="162" y="156"/>
                    <a:pt x="161" y="153"/>
                    <a:pt x="160" y="149"/>
                  </a:cubicBezTo>
                  <a:close/>
                  <a:moveTo>
                    <a:pt x="229" y="157"/>
                  </a:moveTo>
                  <a:cubicBezTo>
                    <a:pt x="229" y="160"/>
                    <a:pt x="229" y="166"/>
                    <a:pt x="228" y="168"/>
                  </a:cubicBezTo>
                  <a:cubicBezTo>
                    <a:pt x="226" y="164"/>
                    <a:pt x="228" y="162"/>
                    <a:pt x="229" y="157"/>
                  </a:cubicBezTo>
                  <a:close/>
                  <a:moveTo>
                    <a:pt x="251" y="73"/>
                  </a:moveTo>
                  <a:cubicBezTo>
                    <a:pt x="250" y="72"/>
                    <a:pt x="250" y="70"/>
                    <a:pt x="251" y="67"/>
                  </a:cubicBezTo>
                  <a:cubicBezTo>
                    <a:pt x="251" y="68"/>
                    <a:pt x="251" y="71"/>
                    <a:pt x="251" y="73"/>
                  </a:cubicBezTo>
                  <a:close/>
                  <a:moveTo>
                    <a:pt x="396" y="230"/>
                  </a:moveTo>
                  <a:cubicBezTo>
                    <a:pt x="396" y="230"/>
                    <a:pt x="396" y="230"/>
                    <a:pt x="395" y="230"/>
                  </a:cubicBezTo>
                  <a:cubicBezTo>
                    <a:pt x="390" y="231"/>
                    <a:pt x="392" y="231"/>
                    <a:pt x="396" y="230"/>
                  </a:cubicBezTo>
                  <a:close/>
                  <a:moveTo>
                    <a:pt x="408" y="226"/>
                  </a:moveTo>
                  <a:cubicBezTo>
                    <a:pt x="409" y="226"/>
                    <a:pt x="409" y="225"/>
                    <a:pt x="408" y="225"/>
                  </a:cubicBezTo>
                  <a:cubicBezTo>
                    <a:pt x="407" y="226"/>
                    <a:pt x="405" y="227"/>
                    <a:pt x="402" y="228"/>
                  </a:cubicBezTo>
                  <a:cubicBezTo>
                    <a:pt x="403" y="228"/>
                    <a:pt x="404" y="228"/>
                    <a:pt x="408" y="226"/>
                  </a:cubicBezTo>
                  <a:close/>
                  <a:moveTo>
                    <a:pt x="121" y="243"/>
                  </a:moveTo>
                  <a:cubicBezTo>
                    <a:pt x="123" y="244"/>
                    <a:pt x="123" y="244"/>
                    <a:pt x="123" y="244"/>
                  </a:cubicBezTo>
                  <a:cubicBezTo>
                    <a:pt x="118" y="242"/>
                    <a:pt x="119" y="243"/>
                    <a:pt x="121" y="2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1" name="Freeform 20173"/>
            <p:cNvSpPr/>
            <p:nvPr/>
          </p:nvSpPr>
          <p:spPr bwMode="auto">
            <a:xfrm>
              <a:off x="1450976" y="3422651"/>
              <a:ext cx="3175" cy="9525"/>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2"/>
                    <a:pt x="1" y="1"/>
                    <a:pt x="1" y="0"/>
                  </a:cubicBezTo>
                  <a:cubicBezTo>
                    <a:pt x="1" y="0"/>
                    <a:pt x="0"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2" name="Freeform 20174"/>
            <p:cNvSpPr/>
            <p:nvPr/>
          </p:nvSpPr>
          <p:spPr bwMode="auto">
            <a:xfrm>
              <a:off x="1057276" y="3462338"/>
              <a:ext cx="3175" cy="4763"/>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0"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3" name="Freeform 20175"/>
            <p:cNvSpPr/>
            <p:nvPr/>
          </p:nvSpPr>
          <p:spPr bwMode="auto">
            <a:xfrm>
              <a:off x="1814513" y="3578226"/>
              <a:ext cx="6350" cy="14288"/>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1" y="2"/>
                    <a:pt x="1" y="1"/>
                    <a:pt x="2" y="0"/>
                  </a:cubicBezTo>
                  <a:cubicBezTo>
                    <a:pt x="2" y="0"/>
                    <a:pt x="1" y="1"/>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4" name="Freeform 20176"/>
            <p:cNvSpPr/>
            <p:nvPr/>
          </p:nvSpPr>
          <p:spPr bwMode="auto">
            <a:xfrm>
              <a:off x="2225676" y="3929063"/>
              <a:ext cx="47625" cy="3175"/>
            </a:xfrm>
            <a:custGeom>
              <a:avLst/>
              <a:gdLst>
                <a:gd name="T0" fmla="*/ 14 w 14"/>
                <a:gd name="T1" fmla="*/ 0 h 1"/>
                <a:gd name="T2" fmla="*/ 0 w 14"/>
                <a:gd name="T3" fmla="*/ 1 h 1"/>
                <a:gd name="T4" fmla="*/ 11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cubicBezTo>
                    <a:pt x="0" y="1"/>
                    <a:pt x="0" y="1"/>
                    <a:pt x="0" y="1"/>
                  </a:cubicBezTo>
                  <a:cubicBezTo>
                    <a:pt x="6" y="1"/>
                    <a:pt x="8" y="1"/>
                    <a:pt x="11" y="1"/>
                  </a:cubicBezTo>
                  <a:cubicBezTo>
                    <a:pt x="11" y="1"/>
                    <a:pt x="9"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5" name="Freeform 20177"/>
            <p:cNvSpPr/>
            <p:nvPr/>
          </p:nvSpPr>
          <p:spPr bwMode="auto">
            <a:xfrm>
              <a:off x="2097088" y="4143376"/>
              <a:ext cx="23813" cy="20638"/>
            </a:xfrm>
            <a:custGeom>
              <a:avLst/>
              <a:gdLst>
                <a:gd name="T0" fmla="*/ 3 w 7"/>
                <a:gd name="T1" fmla="*/ 3 h 6"/>
                <a:gd name="T2" fmla="*/ 0 w 7"/>
                <a:gd name="T3" fmla="*/ 6 h 6"/>
                <a:gd name="T4" fmla="*/ 1 w 7"/>
                <a:gd name="T5" fmla="*/ 6 h 6"/>
                <a:gd name="T6" fmla="*/ 3 w 7"/>
                <a:gd name="T7" fmla="*/ 3 h 6"/>
              </a:gdLst>
              <a:ahLst/>
              <a:cxnLst>
                <a:cxn ang="0">
                  <a:pos x="T0" y="T1"/>
                </a:cxn>
                <a:cxn ang="0">
                  <a:pos x="T2" y="T3"/>
                </a:cxn>
                <a:cxn ang="0">
                  <a:pos x="T4" y="T5"/>
                </a:cxn>
                <a:cxn ang="0">
                  <a:pos x="T6" y="T7"/>
                </a:cxn>
              </a:cxnLst>
              <a:rect l="0" t="0" r="r" b="b"/>
              <a:pathLst>
                <a:path w="7" h="6">
                  <a:moveTo>
                    <a:pt x="3" y="3"/>
                  </a:moveTo>
                  <a:cubicBezTo>
                    <a:pt x="2" y="4"/>
                    <a:pt x="1" y="5"/>
                    <a:pt x="0" y="6"/>
                  </a:cubicBezTo>
                  <a:cubicBezTo>
                    <a:pt x="1" y="6"/>
                    <a:pt x="1" y="6"/>
                    <a:pt x="1" y="6"/>
                  </a:cubicBezTo>
                  <a:cubicBezTo>
                    <a:pt x="5" y="3"/>
                    <a:pt x="7"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6" name="Freeform 20178"/>
            <p:cNvSpPr/>
            <p:nvPr/>
          </p:nvSpPr>
          <p:spPr bwMode="auto">
            <a:xfrm>
              <a:off x="2235201" y="3973513"/>
              <a:ext cx="17463" cy="50800"/>
            </a:xfrm>
            <a:custGeom>
              <a:avLst/>
              <a:gdLst>
                <a:gd name="T0" fmla="*/ 5 w 5"/>
                <a:gd name="T1" fmla="*/ 0 h 15"/>
                <a:gd name="T2" fmla="*/ 0 w 5"/>
                <a:gd name="T3" fmla="*/ 14 h 15"/>
                <a:gd name="T4" fmla="*/ 0 w 5"/>
                <a:gd name="T5" fmla="*/ 13 h 15"/>
                <a:gd name="T6" fmla="*/ 5 w 5"/>
                <a:gd name="T7" fmla="*/ 0 h 15"/>
              </a:gdLst>
              <a:ahLst/>
              <a:cxnLst>
                <a:cxn ang="0">
                  <a:pos x="T0" y="T1"/>
                </a:cxn>
                <a:cxn ang="0">
                  <a:pos x="T2" y="T3"/>
                </a:cxn>
                <a:cxn ang="0">
                  <a:pos x="T4" y="T5"/>
                </a:cxn>
                <a:cxn ang="0">
                  <a:pos x="T6" y="T7"/>
                </a:cxn>
              </a:cxnLst>
              <a:rect l="0" t="0" r="r" b="b"/>
              <a:pathLst>
                <a:path w="5" h="15">
                  <a:moveTo>
                    <a:pt x="5" y="0"/>
                  </a:moveTo>
                  <a:cubicBezTo>
                    <a:pt x="2" y="2"/>
                    <a:pt x="2" y="8"/>
                    <a:pt x="0" y="14"/>
                  </a:cubicBezTo>
                  <a:cubicBezTo>
                    <a:pt x="0" y="14"/>
                    <a:pt x="0" y="13"/>
                    <a:pt x="0" y="13"/>
                  </a:cubicBezTo>
                  <a:cubicBezTo>
                    <a:pt x="2" y="15"/>
                    <a:pt x="4" y="7"/>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7" name="Freeform 20179"/>
            <p:cNvSpPr/>
            <p:nvPr/>
          </p:nvSpPr>
          <p:spPr bwMode="auto">
            <a:xfrm>
              <a:off x="2222501" y="4029076"/>
              <a:ext cx="9525" cy="23813"/>
            </a:xfrm>
            <a:custGeom>
              <a:avLst/>
              <a:gdLst>
                <a:gd name="T0" fmla="*/ 3 w 3"/>
                <a:gd name="T1" fmla="*/ 0 h 7"/>
                <a:gd name="T2" fmla="*/ 0 w 3"/>
                <a:gd name="T3" fmla="*/ 6 h 7"/>
                <a:gd name="T4" fmla="*/ 3 w 3"/>
                <a:gd name="T5" fmla="*/ 0 h 7"/>
              </a:gdLst>
              <a:ahLst/>
              <a:cxnLst>
                <a:cxn ang="0">
                  <a:pos x="T0" y="T1"/>
                </a:cxn>
                <a:cxn ang="0">
                  <a:pos x="T2" y="T3"/>
                </a:cxn>
                <a:cxn ang="0">
                  <a:pos x="T4" y="T5"/>
                </a:cxn>
              </a:cxnLst>
              <a:rect l="0" t="0" r="r" b="b"/>
              <a:pathLst>
                <a:path w="3" h="7">
                  <a:moveTo>
                    <a:pt x="3" y="0"/>
                  </a:moveTo>
                  <a:cubicBezTo>
                    <a:pt x="2" y="2"/>
                    <a:pt x="2" y="4"/>
                    <a:pt x="0" y="6"/>
                  </a:cubicBezTo>
                  <a:cubicBezTo>
                    <a:pt x="1" y="7"/>
                    <a:pt x="2" y="3"/>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8" name="Freeform 20180"/>
            <p:cNvSpPr/>
            <p:nvPr/>
          </p:nvSpPr>
          <p:spPr bwMode="auto">
            <a:xfrm>
              <a:off x="2001838" y="3952876"/>
              <a:ext cx="60325" cy="41275"/>
            </a:xfrm>
            <a:custGeom>
              <a:avLst/>
              <a:gdLst>
                <a:gd name="T0" fmla="*/ 13 w 18"/>
                <a:gd name="T1" fmla="*/ 6 h 12"/>
                <a:gd name="T2" fmla="*/ 16 w 18"/>
                <a:gd name="T3" fmla="*/ 3 h 12"/>
                <a:gd name="T4" fmla="*/ 13 w 18"/>
                <a:gd name="T5" fmla="*/ 6 h 12"/>
              </a:gdLst>
              <a:ahLst/>
              <a:cxnLst>
                <a:cxn ang="0">
                  <a:pos x="T0" y="T1"/>
                </a:cxn>
                <a:cxn ang="0">
                  <a:pos x="T2" y="T3"/>
                </a:cxn>
                <a:cxn ang="0">
                  <a:pos x="T4" y="T5"/>
                </a:cxn>
              </a:cxnLst>
              <a:rect l="0" t="0" r="r" b="b"/>
              <a:pathLst>
                <a:path w="18" h="12">
                  <a:moveTo>
                    <a:pt x="13" y="6"/>
                  </a:moveTo>
                  <a:cubicBezTo>
                    <a:pt x="16" y="5"/>
                    <a:pt x="14" y="3"/>
                    <a:pt x="16" y="3"/>
                  </a:cubicBezTo>
                  <a:cubicBezTo>
                    <a:pt x="18" y="0"/>
                    <a:pt x="0" y="12"/>
                    <a:pt x="13"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69" name="Freeform 20181"/>
            <p:cNvSpPr/>
            <p:nvPr/>
          </p:nvSpPr>
          <p:spPr bwMode="auto">
            <a:xfrm>
              <a:off x="2225676" y="3984626"/>
              <a:ext cx="9525" cy="15875"/>
            </a:xfrm>
            <a:custGeom>
              <a:avLst/>
              <a:gdLst>
                <a:gd name="T0" fmla="*/ 0 w 3"/>
                <a:gd name="T1" fmla="*/ 5 h 5"/>
                <a:gd name="T2" fmla="*/ 3 w 3"/>
                <a:gd name="T3" fmla="*/ 2 h 5"/>
                <a:gd name="T4" fmla="*/ 2 w 3"/>
                <a:gd name="T5" fmla="*/ 0 h 5"/>
                <a:gd name="T6" fmla="*/ 0 w 3"/>
                <a:gd name="T7" fmla="*/ 5 h 5"/>
              </a:gdLst>
              <a:ahLst/>
              <a:cxnLst>
                <a:cxn ang="0">
                  <a:pos x="T0" y="T1"/>
                </a:cxn>
                <a:cxn ang="0">
                  <a:pos x="T2" y="T3"/>
                </a:cxn>
                <a:cxn ang="0">
                  <a:pos x="T4" y="T5"/>
                </a:cxn>
                <a:cxn ang="0">
                  <a:pos x="T6" y="T7"/>
                </a:cxn>
              </a:cxnLst>
              <a:rect l="0" t="0" r="r" b="b"/>
              <a:pathLst>
                <a:path w="3" h="5">
                  <a:moveTo>
                    <a:pt x="0" y="5"/>
                  </a:moveTo>
                  <a:cubicBezTo>
                    <a:pt x="1" y="4"/>
                    <a:pt x="2" y="3"/>
                    <a:pt x="3" y="2"/>
                  </a:cubicBezTo>
                  <a:cubicBezTo>
                    <a:pt x="3" y="1"/>
                    <a:pt x="2" y="1"/>
                    <a:pt x="2" y="0"/>
                  </a:cubicBezTo>
                  <a:cubicBezTo>
                    <a:pt x="2" y="2"/>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0" name="Freeform 20182"/>
            <p:cNvSpPr/>
            <p:nvPr/>
          </p:nvSpPr>
          <p:spPr bwMode="auto">
            <a:xfrm>
              <a:off x="2112963" y="3970338"/>
              <a:ext cx="41275" cy="11113"/>
            </a:xfrm>
            <a:custGeom>
              <a:avLst/>
              <a:gdLst>
                <a:gd name="T0" fmla="*/ 1 w 12"/>
                <a:gd name="T1" fmla="*/ 3 h 3"/>
                <a:gd name="T2" fmla="*/ 10 w 12"/>
                <a:gd name="T3" fmla="*/ 1 h 3"/>
                <a:gd name="T4" fmla="*/ 12 w 12"/>
                <a:gd name="T5" fmla="*/ 0 h 3"/>
                <a:gd name="T6" fmla="*/ 4 w 12"/>
                <a:gd name="T7" fmla="*/ 2 h 3"/>
                <a:gd name="T8" fmla="*/ 1 w 12"/>
                <a:gd name="T9" fmla="*/ 3 h 3"/>
              </a:gdLst>
              <a:ahLst/>
              <a:cxnLst>
                <a:cxn ang="0">
                  <a:pos x="T0" y="T1"/>
                </a:cxn>
                <a:cxn ang="0">
                  <a:pos x="T2" y="T3"/>
                </a:cxn>
                <a:cxn ang="0">
                  <a:pos x="T4" y="T5"/>
                </a:cxn>
                <a:cxn ang="0">
                  <a:pos x="T6" y="T7"/>
                </a:cxn>
                <a:cxn ang="0">
                  <a:pos x="T8" y="T9"/>
                </a:cxn>
              </a:cxnLst>
              <a:rect l="0" t="0" r="r" b="b"/>
              <a:pathLst>
                <a:path w="12" h="3">
                  <a:moveTo>
                    <a:pt x="1" y="3"/>
                  </a:moveTo>
                  <a:cubicBezTo>
                    <a:pt x="4" y="2"/>
                    <a:pt x="7" y="2"/>
                    <a:pt x="10" y="1"/>
                  </a:cubicBezTo>
                  <a:cubicBezTo>
                    <a:pt x="9" y="1"/>
                    <a:pt x="11" y="1"/>
                    <a:pt x="12" y="0"/>
                  </a:cubicBezTo>
                  <a:cubicBezTo>
                    <a:pt x="9" y="1"/>
                    <a:pt x="6" y="1"/>
                    <a:pt x="4" y="2"/>
                  </a:cubicBezTo>
                  <a:cubicBezTo>
                    <a:pt x="2" y="2"/>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1" name="Freeform 20183"/>
            <p:cNvSpPr/>
            <p:nvPr/>
          </p:nvSpPr>
          <p:spPr bwMode="auto">
            <a:xfrm>
              <a:off x="2154238" y="3967163"/>
              <a:ext cx="26988" cy="3175"/>
            </a:xfrm>
            <a:custGeom>
              <a:avLst/>
              <a:gdLst>
                <a:gd name="T0" fmla="*/ 0 w 8"/>
                <a:gd name="T1" fmla="*/ 1 h 1"/>
                <a:gd name="T2" fmla="*/ 8 w 8"/>
                <a:gd name="T3" fmla="*/ 0 h 1"/>
                <a:gd name="T4" fmla="*/ 0 w 8"/>
                <a:gd name="T5" fmla="*/ 1 h 1"/>
              </a:gdLst>
              <a:ahLst/>
              <a:cxnLst>
                <a:cxn ang="0">
                  <a:pos x="T0" y="T1"/>
                </a:cxn>
                <a:cxn ang="0">
                  <a:pos x="T2" y="T3"/>
                </a:cxn>
                <a:cxn ang="0">
                  <a:pos x="T4" y="T5"/>
                </a:cxn>
              </a:cxnLst>
              <a:rect l="0" t="0" r="r" b="b"/>
              <a:pathLst>
                <a:path w="8" h="1">
                  <a:moveTo>
                    <a:pt x="0" y="1"/>
                  </a:moveTo>
                  <a:cubicBezTo>
                    <a:pt x="3" y="0"/>
                    <a:pt x="6" y="0"/>
                    <a:pt x="8" y="0"/>
                  </a:cubicBezTo>
                  <a:cubicBezTo>
                    <a:pt x="6" y="0"/>
                    <a:pt x="3"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2" name="Freeform 20184"/>
            <p:cNvSpPr/>
            <p:nvPr/>
          </p:nvSpPr>
          <p:spPr bwMode="auto">
            <a:xfrm>
              <a:off x="2195513" y="3970338"/>
              <a:ext cx="26988" cy="0"/>
            </a:xfrm>
            <a:custGeom>
              <a:avLst/>
              <a:gdLst>
                <a:gd name="T0" fmla="*/ 8 w 8"/>
                <a:gd name="T1" fmla="*/ 6 w 8"/>
                <a:gd name="T2" fmla="*/ 0 w 8"/>
                <a:gd name="T3" fmla="*/ 8 w 8"/>
              </a:gdLst>
              <a:ahLst/>
              <a:cxnLst>
                <a:cxn ang="0">
                  <a:pos x="T0" y="0"/>
                </a:cxn>
                <a:cxn ang="0">
                  <a:pos x="T1" y="0"/>
                </a:cxn>
                <a:cxn ang="0">
                  <a:pos x="T2" y="0"/>
                </a:cxn>
                <a:cxn ang="0">
                  <a:pos x="T3" y="0"/>
                </a:cxn>
              </a:cxnLst>
              <a:rect l="0" t="0" r="r" b="b"/>
              <a:pathLst>
                <a:path w="8">
                  <a:moveTo>
                    <a:pt x="8" y="0"/>
                  </a:moveTo>
                  <a:cubicBezTo>
                    <a:pt x="6" y="0"/>
                    <a:pt x="6" y="0"/>
                    <a:pt x="6" y="0"/>
                  </a:cubicBezTo>
                  <a:cubicBezTo>
                    <a:pt x="4" y="0"/>
                    <a:pt x="2" y="0"/>
                    <a:pt x="0" y="0"/>
                  </a:cubicBezTo>
                  <a:cubicBezTo>
                    <a:pt x="3" y="0"/>
                    <a:pt x="5"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3" name="Freeform 20185"/>
            <p:cNvSpPr/>
            <p:nvPr/>
          </p:nvSpPr>
          <p:spPr bwMode="auto">
            <a:xfrm>
              <a:off x="1793876" y="4005263"/>
              <a:ext cx="20638" cy="33338"/>
            </a:xfrm>
            <a:custGeom>
              <a:avLst/>
              <a:gdLst>
                <a:gd name="T0" fmla="*/ 5 w 6"/>
                <a:gd name="T1" fmla="*/ 9 h 10"/>
                <a:gd name="T2" fmla="*/ 1 w 6"/>
                <a:gd name="T3" fmla="*/ 1 h 10"/>
                <a:gd name="T4" fmla="*/ 2 w 6"/>
                <a:gd name="T5" fmla="*/ 6 h 10"/>
                <a:gd name="T6" fmla="*/ 4 w 6"/>
                <a:gd name="T7" fmla="*/ 9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3" y="7"/>
                    <a:pt x="2" y="4"/>
                    <a:pt x="1" y="1"/>
                  </a:cubicBezTo>
                  <a:cubicBezTo>
                    <a:pt x="0" y="0"/>
                    <a:pt x="0" y="3"/>
                    <a:pt x="2" y="6"/>
                  </a:cubicBezTo>
                  <a:cubicBezTo>
                    <a:pt x="3" y="7"/>
                    <a:pt x="4" y="8"/>
                    <a:pt x="4" y="9"/>
                  </a:cubicBezTo>
                  <a:cubicBezTo>
                    <a:pt x="5" y="9"/>
                    <a:pt x="6" y="10"/>
                    <a:pt x="5"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4" name="Freeform 20186"/>
            <p:cNvSpPr/>
            <p:nvPr/>
          </p:nvSpPr>
          <p:spPr bwMode="auto">
            <a:xfrm>
              <a:off x="1885951" y="4068763"/>
              <a:ext cx="17463" cy="7938"/>
            </a:xfrm>
            <a:custGeom>
              <a:avLst/>
              <a:gdLst>
                <a:gd name="T0" fmla="*/ 5 w 5"/>
                <a:gd name="T1" fmla="*/ 0 h 2"/>
                <a:gd name="T2" fmla="*/ 0 w 5"/>
                <a:gd name="T3" fmla="*/ 0 h 2"/>
                <a:gd name="T4" fmla="*/ 1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2" y="0"/>
                    <a:pt x="2" y="0"/>
                    <a:pt x="0" y="0"/>
                  </a:cubicBezTo>
                  <a:cubicBezTo>
                    <a:pt x="1" y="2"/>
                    <a:pt x="1" y="2"/>
                    <a:pt x="1" y="2"/>
                  </a:cubicBezTo>
                  <a:cubicBezTo>
                    <a:pt x="2" y="2"/>
                    <a:pt x="4" y="1"/>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5" name="Freeform 20187"/>
            <p:cNvSpPr/>
            <p:nvPr/>
          </p:nvSpPr>
          <p:spPr bwMode="auto">
            <a:xfrm>
              <a:off x="1763713" y="4005263"/>
              <a:ext cx="47625" cy="57150"/>
            </a:xfrm>
            <a:custGeom>
              <a:avLst/>
              <a:gdLst>
                <a:gd name="T0" fmla="*/ 10 w 14"/>
                <a:gd name="T1" fmla="*/ 14 h 17"/>
                <a:gd name="T2" fmla="*/ 8 w 14"/>
                <a:gd name="T3" fmla="*/ 13 h 17"/>
                <a:gd name="T4" fmla="*/ 12 w 14"/>
                <a:gd name="T5" fmla="*/ 17 h 17"/>
                <a:gd name="T6" fmla="*/ 14 w 14"/>
                <a:gd name="T7" fmla="*/ 17 h 17"/>
                <a:gd name="T8" fmla="*/ 10 w 14"/>
                <a:gd name="T9" fmla="*/ 14 h 17"/>
              </a:gdLst>
              <a:ahLst/>
              <a:cxnLst>
                <a:cxn ang="0">
                  <a:pos x="T0" y="T1"/>
                </a:cxn>
                <a:cxn ang="0">
                  <a:pos x="T2" y="T3"/>
                </a:cxn>
                <a:cxn ang="0">
                  <a:pos x="T4" y="T5"/>
                </a:cxn>
                <a:cxn ang="0">
                  <a:pos x="T6" y="T7"/>
                </a:cxn>
                <a:cxn ang="0">
                  <a:pos x="T8" y="T9"/>
                </a:cxn>
              </a:cxnLst>
              <a:rect l="0" t="0" r="r" b="b"/>
              <a:pathLst>
                <a:path w="14" h="17">
                  <a:moveTo>
                    <a:pt x="10" y="14"/>
                  </a:moveTo>
                  <a:cubicBezTo>
                    <a:pt x="9" y="14"/>
                    <a:pt x="0" y="0"/>
                    <a:pt x="8" y="13"/>
                  </a:cubicBezTo>
                  <a:cubicBezTo>
                    <a:pt x="8" y="13"/>
                    <a:pt x="11" y="16"/>
                    <a:pt x="12" y="17"/>
                  </a:cubicBezTo>
                  <a:cubicBezTo>
                    <a:pt x="13" y="17"/>
                    <a:pt x="14" y="17"/>
                    <a:pt x="14" y="17"/>
                  </a:cubicBezTo>
                  <a:cubicBezTo>
                    <a:pt x="13" y="17"/>
                    <a:pt x="12" y="16"/>
                    <a:pt x="10"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6" name="Freeform 20188"/>
            <p:cNvSpPr/>
            <p:nvPr/>
          </p:nvSpPr>
          <p:spPr bwMode="auto">
            <a:xfrm>
              <a:off x="1844676" y="3548063"/>
              <a:ext cx="14288" cy="9525"/>
            </a:xfrm>
            <a:custGeom>
              <a:avLst/>
              <a:gdLst>
                <a:gd name="T0" fmla="*/ 2 w 9"/>
                <a:gd name="T1" fmla="*/ 0 h 6"/>
                <a:gd name="T2" fmla="*/ 0 w 9"/>
                <a:gd name="T3" fmla="*/ 6 h 6"/>
                <a:gd name="T4" fmla="*/ 9 w 9"/>
                <a:gd name="T5" fmla="*/ 6 h 6"/>
                <a:gd name="T6" fmla="*/ 2 w 9"/>
                <a:gd name="T7" fmla="*/ 0 h 6"/>
              </a:gdLst>
              <a:ahLst/>
              <a:cxnLst>
                <a:cxn ang="0">
                  <a:pos x="T0" y="T1"/>
                </a:cxn>
                <a:cxn ang="0">
                  <a:pos x="T2" y="T3"/>
                </a:cxn>
                <a:cxn ang="0">
                  <a:pos x="T4" y="T5"/>
                </a:cxn>
                <a:cxn ang="0">
                  <a:pos x="T6" y="T7"/>
                </a:cxn>
              </a:cxnLst>
              <a:rect l="0" t="0" r="r" b="b"/>
              <a:pathLst>
                <a:path w="9" h="6">
                  <a:moveTo>
                    <a:pt x="2" y="0"/>
                  </a:moveTo>
                  <a:lnTo>
                    <a:pt x="0" y="6"/>
                  </a:lnTo>
                  <a:lnTo>
                    <a:pt x="9" y="6"/>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7" name="Freeform 20189"/>
            <p:cNvSpPr/>
            <p:nvPr/>
          </p:nvSpPr>
          <p:spPr bwMode="auto">
            <a:xfrm>
              <a:off x="1773238" y="3432176"/>
              <a:ext cx="23813" cy="47625"/>
            </a:xfrm>
            <a:custGeom>
              <a:avLst/>
              <a:gdLst>
                <a:gd name="T0" fmla="*/ 4 w 7"/>
                <a:gd name="T1" fmla="*/ 12 h 14"/>
                <a:gd name="T2" fmla="*/ 6 w 7"/>
                <a:gd name="T3" fmla="*/ 6 h 14"/>
                <a:gd name="T4" fmla="*/ 5 w 7"/>
                <a:gd name="T5" fmla="*/ 4 h 14"/>
                <a:gd name="T6" fmla="*/ 6 w 7"/>
                <a:gd name="T7" fmla="*/ 3 h 14"/>
                <a:gd name="T8" fmla="*/ 7 w 7"/>
                <a:gd name="T9" fmla="*/ 1 h 14"/>
                <a:gd name="T10" fmla="*/ 7 w 7"/>
                <a:gd name="T11" fmla="*/ 1 h 14"/>
                <a:gd name="T12" fmla="*/ 6 w 7"/>
                <a:gd name="T13" fmla="*/ 1 h 14"/>
                <a:gd name="T14" fmla="*/ 5 w 7"/>
                <a:gd name="T15" fmla="*/ 2 h 14"/>
                <a:gd name="T16" fmla="*/ 3 w 7"/>
                <a:gd name="T17" fmla="*/ 4 h 14"/>
                <a:gd name="T18" fmla="*/ 4 w 7"/>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4">
                  <a:moveTo>
                    <a:pt x="4" y="12"/>
                  </a:moveTo>
                  <a:cubicBezTo>
                    <a:pt x="6" y="7"/>
                    <a:pt x="6" y="6"/>
                    <a:pt x="6" y="6"/>
                  </a:cubicBezTo>
                  <a:cubicBezTo>
                    <a:pt x="5" y="5"/>
                    <a:pt x="5" y="5"/>
                    <a:pt x="5" y="4"/>
                  </a:cubicBezTo>
                  <a:cubicBezTo>
                    <a:pt x="5" y="4"/>
                    <a:pt x="6" y="3"/>
                    <a:pt x="6" y="3"/>
                  </a:cubicBezTo>
                  <a:cubicBezTo>
                    <a:pt x="6" y="2"/>
                    <a:pt x="6" y="2"/>
                    <a:pt x="7" y="1"/>
                  </a:cubicBezTo>
                  <a:cubicBezTo>
                    <a:pt x="7" y="1"/>
                    <a:pt x="7" y="1"/>
                    <a:pt x="7" y="1"/>
                  </a:cubicBezTo>
                  <a:cubicBezTo>
                    <a:pt x="7" y="0"/>
                    <a:pt x="7" y="0"/>
                    <a:pt x="6" y="1"/>
                  </a:cubicBezTo>
                  <a:cubicBezTo>
                    <a:pt x="6" y="1"/>
                    <a:pt x="6" y="1"/>
                    <a:pt x="5" y="2"/>
                  </a:cubicBezTo>
                  <a:cubicBezTo>
                    <a:pt x="4" y="4"/>
                    <a:pt x="3" y="6"/>
                    <a:pt x="3" y="4"/>
                  </a:cubicBezTo>
                  <a:cubicBezTo>
                    <a:pt x="2" y="11"/>
                    <a:pt x="0" y="14"/>
                    <a:pt x="4"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8" name="Freeform 20190"/>
            <p:cNvSpPr/>
            <p:nvPr/>
          </p:nvSpPr>
          <p:spPr bwMode="auto">
            <a:xfrm>
              <a:off x="1784351" y="3435351"/>
              <a:ext cx="3175" cy="1111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2"/>
                    <a:pt x="1" y="1"/>
                    <a:pt x="1" y="0"/>
                  </a:cubicBezTo>
                  <a:cubicBezTo>
                    <a:pt x="1" y="2"/>
                    <a:pt x="1"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79" name="Freeform 20191"/>
            <p:cNvSpPr/>
            <p:nvPr/>
          </p:nvSpPr>
          <p:spPr bwMode="auto">
            <a:xfrm>
              <a:off x="1149351" y="4892676"/>
              <a:ext cx="6350" cy="23813"/>
            </a:xfrm>
            <a:custGeom>
              <a:avLst/>
              <a:gdLst>
                <a:gd name="T0" fmla="*/ 1 w 2"/>
                <a:gd name="T1" fmla="*/ 0 h 7"/>
                <a:gd name="T2" fmla="*/ 0 w 2"/>
                <a:gd name="T3" fmla="*/ 7 h 7"/>
                <a:gd name="T4" fmla="*/ 2 w 2"/>
                <a:gd name="T5" fmla="*/ 2 h 7"/>
                <a:gd name="T6" fmla="*/ 1 w 2"/>
                <a:gd name="T7" fmla="*/ 0 h 7"/>
              </a:gdLst>
              <a:ahLst/>
              <a:cxnLst>
                <a:cxn ang="0">
                  <a:pos x="T0" y="T1"/>
                </a:cxn>
                <a:cxn ang="0">
                  <a:pos x="T2" y="T3"/>
                </a:cxn>
                <a:cxn ang="0">
                  <a:pos x="T4" y="T5"/>
                </a:cxn>
                <a:cxn ang="0">
                  <a:pos x="T6" y="T7"/>
                </a:cxn>
              </a:cxnLst>
              <a:rect l="0" t="0" r="r" b="b"/>
              <a:pathLst>
                <a:path w="2" h="7">
                  <a:moveTo>
                    <a:pt x="1" y="0"/>
                  </a:moveTo>
                  <a:cubicBezTo>
                    <a:pt x="1" y="2"/>
                    <a:pt x="0" y="5"/>
                    <a:pt x="0" y="7"/>
                  </a:cubicBezTo>
                  <a:cubicBezTo>
                    <a:pt x="0" y="5"/>
                    <a:pt x="1" y="4"/>
                    <a:pt x="2" y="2"/>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0" name="Freeform 20192"/>
            <p:cNvSpPr/>
            <p:nvPr/>
          </p:nvSpPr>
          <p:spPr bwMode="auto">
            <a:xfrm>
              <a:off x="1149351" y="4941888"/>
              <a:ext cx="9525" cy="19050"/>
            </a:xfrm>
            <a:custGeom>
              <a:avLst/>
              <a:gdLst>
                <a:gd name="T0" fmla="*/ 3 w 3"/>
                <a:gd name="T1" fmla="*/ 0 h 6"/>
                <a:gd name="T2" fmla="*/ 0 w 3"/>
                <a:gd name="T3" fmla="*/ 1 h 6"/>
                <a:gd name="T4" fmla="*/ 1 w 3"/>
                <a:gd name="T5" fmla="*/ 6 h 6"/>
                <a:gd name="T6" fmla="*/ 3 w 3"/>
                <a:gd name="T7" fmla="*/ 0 h 6"/>
              </a:gdLst>
              <a:ahLst/>
              <a:cxnLst>
                <a:cxn ang="0">
                  <a:pos x="T0" y="T1"/>
                </a:cxn>
                <a:cxn ang="0">
                  <a:pos x="T2" y="T3"/>
                </a:cxn>
                <a:cxn ang="0">
                  <a:pos x="T4" y="T5"/>
                </a:cxn>
                <a:cxn ang="0">
                  <a:pos x="T6" y="T7"/>
                </a:cxn>
              </a:cxnLst>
              <a:rect l="0" t="0" r="r" b="b"/>
              <a:pathLst>
                <a:path w="3" h="6">
                  <a:moveTo>
                    <a:pt x="3" y="0"/>
                  </a:moveTo>
                  <a:cubicBezTo>
                    <a:pt x="0" y="1"/>
                    <a:pt x="0" y="1"/>
                    <a:pt x="0" y="1"/>
                  </a:cubicBezTo>
                  <a:cubicBezTo>
                    <a:pt x="1" y="6"/>
                    <a:pt x="1" y="6"/>
                    <a:pt x="1" y="6"/>
                  </a:cubicBezTo>
                  <a:cubicBezTo>
                    <a:pt x="2" y="4"/>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1" name="Freeform 20193"/>
            <p:cNvSpPr/>
            <p:nvPr/>
          </p:nvSpPr>
          <p:spPr bwMode="auto">
            <a:xfrm>
              <a:off x="1406526" y="3684588"/>
              <a:ext cx="3175" cy="23813"/>
            </a:xfrm>
            <a:custGeom>
              <a:avLst/>
              <a:gdLst>
                <a:gd name="T0" fmla="*/ 1 w 1"/>
                <a:gd name="T1" fmla="*/ 1 h 7"/>
                <a:gd name="T2" fmla="*/ 1 w 1"/>
                <a:gd name="T3" fmla="*/ 0 h 7"/>
                <a:gd name="T4" fmla="*/ 0 w 1"/>
                <a:gd name="T5" fmla="*/ 7 h 7"/>
                <a:gd name="T6" fmla="*/ 1 w 1"/>
                <a:gd name="T7" fmla="*/ 1 h 7"/>
              </a:gdLst>
              <a:ahLst/>
              <a:cxnLst>
                <a:cxn ang="0">
                  <a:pos x="T0" y="T1"/>
                </a:cxn>
                <a:cxn ang="0">
                  <a:pos x="T2" y="T3"/>
                </a:cxn>
                <a:cxn ang="0">
                  <a:pos x="T4" y="T5"/>
                </a:cxn>
                <a:cxn ang="0">
                  <a:pos x="T6" y="T7"/>
                </a:cxn>
              </a:cxnLst>
              <a:rect l="0" t="0" r="r" b="b"/>
              <a:pathLst>
                <a:path w="1" h="7">
                  <a:moveTo>
                    <a:pt x="1" y="1"/>
                  </a:moveTo>
                  <a:cubicBezTo>
                    <a:pt x="1" y="0"/>
                    <a:pt x="1" y="0"/>
                    <a:pt x="1" y="0"/>
                  </a:cubicBezTo>
                  <a:cubicBezTo>
                    <a:pt x="0" y="2"/>
                    <a:pt x="0" y="3"/>
                    <a:pt x="0" y="7"/>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2" name="Freeform 20194"/>
            <p:cNvSpPr/>
            <p:nvPr/>
          </p:nvSpPr>
          <p:spPr bwMode="auto">
            <a:xfrm>
              <a:off x="1223963" y="3943351"/>
              <a:ext cx="6350" cy="23813"/>
            </a:xfrm>
            <a:custGeom>
              <a:avLst/>
              <a:gdLst>
                <a:gd name="T0" fmla="*/ 0 w 2"/>
                <a:gd name="T1" fmla="*/ 4 h 7"/>
                <a:gd name="T2" fmla="*/ 2 w 2"/>
                <a:gd name="T3" fmla="*/ 7 h 7"/>
                <a:gd name="T4" fmla="*/ 1 w 2"/>
                <a:gd name="T5" fmla="*/ 0 h 7"/>
                <a:gd name="T6" fmla="*/ 0 w 2"/>
                <a:gd name="T7" fmla="*/ 4 h 7"/>
              </a:gdLst>
              <a:ahLst/>
              <a:cxnLst>
                <a:cxn ang="0">
                  <a:pos x="T0" y="T1"/>
                </a:cxn>
                <a:cxn ang="0">
                  <a:pos x="T2" y="T3"/>
                </a:cxn>
                <a:cxn ang="0">
                  <a:pos x="T4" y="T5"/>
                </a:cxn>
                <a:cxn ang="0">
                  <a:pos x="T6" y="T7"/>
                </a:cxn>
              </a:cxnLst>
              <a:rect l="0" t="0" r="r" b="b"/>
              <a:pathLst>
                <a:path w="2" h="7">
                  <a:moveTo>
                    <a:pt x="0" y="4"/>
                  </a:moveTo>
                  <a:cubicBezTo>
                    <a:pt x="2" y="7"/>
                    <a:pt x="2" y="7"/>
                    <a:pt x="2" y="7"/>
                  </a:cubicBezTo>
                  <a:cubicBezTo>
                    <a:pt x="1" y="5"/>
                    <a:pt x="1" y="2"/>
                    <a:pt x="1" y="0"/>
                  </a:cubicBezTo>
                  <a:cubicBezTo>
                    <a:pt x="0" y="2"/>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3" name="Freeform 20195"/>
            <p:cNvSpPr/>
            <p:nvPr/>
          </p:nvSpPr>
          <p:spPr bwMode="auto">
            <a:xfrm>
              <a:off x="1117601" y="3646488"/>
              <a:ext cx="11113" cy="41275"/>
            </a:xfrm>
            <a:custGeom>
              <a:avLst/>
              <a:gdLst>
                <a:gd name="T0" fmla="*/ 0 w 3"/>
                <a:gd name="T1" fmla="*/ 2 h 12"/>
                <a:gd name="T2" fmla="*/ 3 w 3"/>
                <a:gd name="T3" fmla="*/ 12 h 12"/>
                <a:gd name="T4" fmla="*/ 0 w 3"/>
                <a:gd name="T5" fmla="*/ 2 h 12"/>
              </a:gdLst>
              <a:ahLst/>
              <a:cxnLst>
                <a:cxn ang="0">
                  <a:pos x="T0" y="T1"/>
                </a:cxn>
                <a:cxn ang="0">
                  <a:pos x="T2" y="T3"/>
                </a:cxn>
                <a:cxn ang="0">
                  <a:pos x="T4" y="T5"/>
                </a:cxn>
              </a:cxnLst>
              <a:rect l="0" t="0" r="r" b="b"/>
              <a:pathLst>
                <a:path w="3" h="12">
                  <a:moveTo>
                    <a:pt x="0" y="2"/>
                  </a:moveTo>
                  <a:cubicBezTo>
                    <a:pt x="0" y="5"/>
                    <a:pt x="2" y="9"/>
                    <a:pt x="3" y="12"/>
                  </a:cubicBezTo>
                  <a:cubicBezTo>
                    <a:pt x="0" y="5"/>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4" name="Freeform 20196"/>
            <p:cNvSpPr/>
            <p:nvPr/>
          </p:nvSpPr>
          <p:spPr bwMode="auto">
            <a:xfrm>
              <a:off x="3951288" y="5080001"/>
              <a:ext cx="11113" cy="23813"/>
            </a:xfrm>
            <a:custGeom>
              <a:avLst/>
              <a:gdLst>
                <a:gd name="T0" fmla="*/ 0 w 3"/>
                <a:gd name="T1" fmla="*/ 4 h 7"/>
                <a:gd name="T2" fmla="*/ 3 w 3"/>
                <a:gd name="T3" fmla="*/ 6 h 7"/>
                <a:gd name="T4" fmla="*/ 0 w 3"/>
                <a:gd name="T5" fmla="*/ 4 h 7"/>
              </a:gdLst>
              <a:ahLst/>
              <a:cxnLst>
                <a:cxn ang="0">
                  <a:pos x="T0" y="T1"/>
                </a:cxn>
                <a:cxn ang="0">
                  <a:pos x="T2" y="T3"/>
                </a:cxn>
                <a:cxn ang="0">
                  <a:pos x="T4" y="T5"/>
                </a:cxn>
              </a:cxnLst>
              <a:rect l="0" t="0" r="r" b="b"/>
              <a:pathLst>
                <a:path w="3" h="7">
                  <a:moveTo>
                    <a:pt x="0" y="4"/>
                  </a:moveTo>
                  <a:cubicBezTo>
                    <a:pt x="1" y="7"/>
                    <a:pt x="3" y="6"/>
                    <a:pt x="3" y="6"/>
                  </a:cubicBezTo>
                  <a:cubicBezTo>
                    <a:pt x="1" y="0"/>
                    <a:pt x="0" y="4"/>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5" name="Freeform 20197"/>
            <p:cNvSpPr/>
            <p:nvPr/>
          </p:nvSpPr>
          <p:spPr bwMode="auto">
            <a:xfrm>
              <a:off x="3884613" y="4876801"/>
              <a:ext cx="9525" cy="26988"/>
            </a:xfrm>
            <a:custGeom>
              <a:avLst/>
              <a:gdLst>
                <a:gd name="T0" fmla="*/ 2 w 3"/>
                <a:gd name="T1" fmla="*/ 7 h 8"/>
                <a:gd name="T2" fmla="*/ 3 w 3"/>
                <a:gd name="T3" fmla="*/ 8 h 8"/>
                <a:gd name="T4" fmla="*/ 0 w 3"/>
                <a:gd name="T5" fmla="*/ 0 h 8"/>
                <a:gd name="T6" fmla="*/ 2 w 3"/>
                <a:gd name="T7" fmla="*/ 7 h 8"/>
              </a:gdLst>
              <a:ahLst/>
              <a:cxnLst>
                <a:cxn ang="0">
                  <a:pos x="T0" y="T1"/>
                </a:cxn>
                <a:cxn ang="0">
                  <a:pos x="T2" y="T3"/>
                </a:cxn>
                <a:cxn ang="0">
                  <a:pos x="T4" y="T5"/>
                </a:cxn>
                <a:cxn ang="0">
                  <a:pos x="T6" y="T7"/>
                </a:cxn>
              </a:cxnLst>
              <a:rect l="0" t="0" r="r" b="b"/>
              <a:pathLst>
                <a:path w="3" h="8">
                  <a:moveTo>
                    <a:pt x="2" y="7"/>
                  </a:moveTo>
                  <a:cubicBezTo>
                    <a:pt x="3" y="8"/>
                    <a:pt x="3" y="8"/>
                    <a:pt x="3" y="8"/>
                  </a:cubicBezTo>
                  <a:cubicBezTo>
                    <a:pt x="2" y="5"/>
                    <a:pt x="1" y="3"/>
                    <a:pt x="0" y="0"/>
                  </a:cubicBezTo>
                  <a:cubicBezTo>
                    <a:pt x="1" y="2"/>
                    <a:pt x="1" y="5"/>
                    <a:pt x="2"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6" name="Freeform 20198"/>
            <p:cNvSpPr/>
            <p:nvPr/>
          </p:nvSpPr>
          <p:spPr bwMode="auto">
            <a:xfrm>
              <a:off x="3857626" y="4713288"/>
              <a:ext cx="26988" cy="122238"/>
            </a:xfrm>
            <a:custGeom>
              <a:avLst/>
              <a:gdLst>
                <a:gd name="T0" fmla="*/ 3 w 8"/>
                <a:gd name="T1" fmla="*/ 0 h 36"/>
                <a:gd name="T2" fmla="*/ 6 w 8"/>
                <a:gd name="T3" fmla="*/ 30 h 36"/>
                <a:gd name="T4" fmla="*/ 5 w 8"/>
                <a:gd name="T5" fmla="*/ 32 h 36"/>
                <a:gd name="T6" fmla="*/ 8 w 8"/>
                <a:gd name="T7" fmla="*/ 36 h 36"/>
                <a:gd name="T8" fmla="*/ 5 w 8"/>
                <a:gd name="T9" fmla="*/ 16 h 36"/>
                <a:gd name="T10" fmla="*/ 3 w 8"/>
                <a:gd name="T11" fmla="*/ 0 h 36"/>
              </a:gdLst>
              <a:ahLst/>
              <a:cxnLst>
                <a:cxn ang="0">
                  <a:pos x="T0" y="T1"/>
                </a:cxn>
                <a:cxn ang="0">
                  <a:pos x="T2" y="T3"/>
                </a:cxn>
                <a:cxn ang="0">
                  <a:pos x="T4" y="T5"/>
                </a:cxn>
                <a:cxn ang="0">
                  <a:pos x="T6" y="T7"/>
                </a:cxn>
                <a:cxn ang="0">
                  <a:pos x="T8" y="T9"/>
                </a:cxn>
                <a:cxn ang="0">
                  <a:pos x="T10" y="T11"/>
                </a:cxn>
              </a:cxnLst>
              <a:rect l="0" t="0" r="r" b="b"/>
              <a:pathLst>
                <a:path w="8" h="36">
                  <a:moveTo>
                    <a:pt x="3" y="0"/>
                  </a:moveTo>
                  <a:cubicBezTo>
                    <a:pt x="0" y="5"/>
                    <a:pt x="5" y="20"/>
                    <a:pt x="6" y="30"/>
                  </a:cubicBezTo>
                  <a:cubicBezTo>
                    <a:pt x="5" y="32"/>
                    <a:pt x="5" y="32"/>
                    <a:pt x="5" y="32"/>
                  </a:cubicBezTo>
                  <a:cubicBezTo>
                    <a:pt x="8" y="36"/>
                    <a:pt x="8" y="36"/>
                    <a:pt x="8" y="36"/>
                  </a:cubicBezTo>
                  <a:cubicBezTo>
                    <a:pt x="7" y="30"/>
                    <a:pt x="6" y="23"/>
                    <a:pt x="5" y="16"/>
                  </a:cubicBezTo>
                  <a:cubicBezTo>
                    <a:pt x="3" y="10"/>
                    <a:pt x="2" y="4"/>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7" name="Freeform 20199"/>
            <p:cNvSpPr/>
            <p:nvPr/>
          </p:nvSpPr>
          <p:spPr bwMode="auto">
            <a:xfrm>
              <a:off x="3873501" y="4586288"/>
              <a:ext cx="6350" cy="44450"/>
            </a:xfrm>
            <a:custGeom>
              <a:avLst/>
              <a:gdLst>
                <a:gd name="T0" fmla="*/ 1 w 2"/>
                <a:gd name="T1" fmla="*/ 6 h 13"/>
                <a:gd name="T2" fmla="*/ 1 w 2"/>
                <a:gd name="T3" fmla="*/ 13 h 13"/>
                <a:gd name="T4" fmla="*/ 2 w 2"/>
                <a:gd name="T5" fmla="*/ 12 h 13"/>
                <a:gd name="T6" fmla="*/ 1 w 2"/>
                <a:gd name="T7" fmla="*/ 6 h 13"/>
              </a:gdLst>
              <a:ahLst/>
              <a:cxnLst>
                <a:cxn ang="0">
                  <a:pos x="T0" y="T1"/>
                </a:cxn>
                <a:cxn ang="0">
                  <a:pos x="T2" y="T3"/>
                </a:cxn>
                <a:cxn ang="0">
                  <a:pos x="T4" y="T5"/>
                </a:cxn>
                <a:cxn ang="0">
                  <a:pos x="T6" y="T7"/>
                </a:cxn>
              </a:cxnLst>
              <a:rect l="0" t="0" r="r" b="b"/>
              <a:pathLst>
                <a:path w="2" h="13">
                  <a:moveTo>
                    <a:pt x="1" y="6"/>
                  </a:moveTo>
                  <a:cubicBezTo>
                    <a:pt x="0" y="8"/>
                    <a:pt x="0" y="0"/>
                    <a:pt x="1" y="13"/>
                  </a:cubicBezTo>
                  <a:cubicBezTo>
                    <a:pt x="2" y="13"/>
                    <a:pt x="2" y="12"/>
                    <a:pt x="2" y="12"/>
                  </a:cubicBezTo>
                  <a:cubicBezTo>
                    <a:pt x="2" y="11"/>
                    <a:pt x="1" y="9"/>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8" name="Freeform 20200"/>
            <p:cNvSpPr/>
            <p:nvPr/>
          </p:nvSpPr>
          <p:spPr bwMode="auto">
            <a:xfrm>
              <a:off x="3879851" y="4614863"/>
              <a:ext cx="0" cy="33338"/>
            </a:xfrm>
            <a:custGeom>
              <a:avLst/>
              <a:gdLst>
                <a:gd name="T0" fmla="*/ 4 h 10"/>
                <a:gd name="T1" fmla="*/ 4 h 10"/>
              </a:gdLst>
              <a:ahLst/>
              <a:cxnLst>
                <a:cxn ang="0">
                  <a:pos x="0" y="T0"/>
                </a:cxn>
                <a:cxn ang="0">
                  <a:pos x="0" y="T1"/>
                </a:cxn>
              </a:cxnLst>
              <a:rect l="0" t="0" r="r" b="b"/>
              <a:pathLst>
                <a:path h="10">
                  <a:moveTo>
                    <a:pt x="0" y="4"/>
                  </a:moveTo>
                  <a:cubicBezTo>
                    <a:pt x="0" y="10"/>
                    <a:pt x="0" y="0"/>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9" name="Freeform 20201"/>
            <p:cNvSpPr/>
            <p:nvPr/>
          </p:nvSpPr>
          <p:spPr bwMode="auto">
            <a:xfrm>
              <a:off x="3873501" y="4511676"/>
              <a:ext cx="6350" cy="47625"/>
            </a:xfrm>
            <a:custGeom>
              <a:avLst/>
              <a:gdLst>
                <a:gd name="T0" fmla="*/ 0 w 2"/>
                <a:gd name="T1" fmla="*/ 7 h 14"/>
                <a:gd name="T2" fmla="*/ 1 w 2"/>
                <a:gd name="T3" fmla="*/ 14 h 14"/>
                <a:gd name="T4" fmla="*/ 2 w 2"/>
                <a:gd name="T5" fmla="*/ 8 h 14"/>
                <a:gd name="T6" fmla="*/ 0 w 2"/>
                <a:gd name="T7" fmla="*/ 7 h 14"/>
              </a:gdLst>
              <a:ahLst/>
              <a:cxnLst>
                <a:cxn ang="0">
                  <a:pos x="T0" y="T1"/>
                </a:cxn>
                <a:cxn ang="0">
                  <a:pos x="T2" y="T3"/>
                </a:cxn>
                <a:cxn ang="0">
                  <a:pos x="T4" y="T5"/>
                </a:cxn>
                <a:cxn ang="0">
                  <a:pos x="T6" y="T7"/>
                </a:cxn>
              </a:cxnLst>
              <a:rect l="0" t="0" r="r" b="b"/>
              <a:pathLst>
                <a:path w="2" h="14">
                  <a:moveTo>
                    <a:pt x="0" y="7"/>
                  </a:moveTo>
                  <a:cubicBezTo>
                    <a:pt x="1" y="14"/>
                    <a:pt x="1" y="14"/>
                    <a:pt x="1" y="14"/>
                  </a:cubicBezTo>
                  <a:cubicBezTo>
                    <a:pt x="1" y="13"/>
                    <a:pt x="1" y="6"/>
                    <a:pt x="2" y="8"/>
                  </a:cubicBezTo>
                  <a:cubicBezTo>
                    <a:pt x="1" y="0"/>
                    <a:pt x="0"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0" name="Freeform 20202"/>
            <p:cNvSpPr/>
            <p:nvPr/>
          </p:nvSpPr>
          <p:spPr bwMode="auto">
            <a:xfrm>
              <a:off x="3863976" y="4508501"/>
              <a:ext cx="3175" cy="14288"/>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4"/>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1" name="Freeform 20203"/>
            <p:cNvSpPr/>
            <p:nvPr/>
          </p:nvSpPr>
          <p:spPr bwMode="auto">
            <a:xfrm>
              <a:off x="3860801" y="4522788"/>
              <a:ext cx="9525" cy="30163"/>
            </a:xfrm>
            <a:custGeom>
              <a:avLst/>
              <a:gdLst>
                <a:gd name="T0" fmla="*/ 3 w 3"/>
                <a:gd name="T1" fmla="*/ 9 h 9"/>
                <a:gd name="T2" fmla="*/ 2 w 3"/>
                <a:gd name="T3" fmla="*/ 0 h 9"/>
                <a:gd name="T4" fmla="*/ 2 w 3"/>
                <a:gd name="T5" fmla="*/ 4 h 9"/>
                <a:gd name="T6" fmla="*/ 3 w 3"/>
                <a:gd name="T7" fmla="*/ 9 h 9"/>
              </a:gdLst>
              <a:ahLst/>
              <a:cxnLst>
                <a:cxn ang="0">
                  <a:pos x="T0" y="T1"/>
                </a:cxn>
                <a:cxn ang="0">
                  <a:pos x="T2" y="T3"/>
                </a:cxn>
                <a:cxn ang="0">
                  <a:pos x="T4" y="T5"/>
                </a:cxn>
                <a:cxn ang="0">
                  <a:pos x="T6" y="T7"/>
                </a:cxn>
              </a:cxnLst>
              <a:rect l="0" t="0" r="r" b="b"/>
              <a:pathLst>
                <a:path w="3" h="9">
                  <a:moveTo>
                    <a:pt x="3" y="9"/>
                  </a:moveTo>
                  <a:cubicBezTo>
                    <a:pt x="2" y="0"/>
                    <a:pt x="2" y="0"/>
                    <a:pt x="2" y="0"/>
                  </a:cubicBezTo>
                  <a:cubicBezTo>
                    <a:pt x="1" y="2"/>
                    <a:pt x="0" y="2"/>
                    <a:pt x="2" y="4"/>
                  </a:cubicBezTo>
                  <a:cubicBezTo>
                    <a:pt x="1" y="4"/>
                    <a:pt x="2" y="5"/>
                    <a:pt x="3"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2" name="Freeform 20204"/>
            <p:cNvSpPr/>
            <p:nvPr/>
          </p:nvSpPr>
          <p:spPr bwMode="auto">
            <a:xfrm>
              <a:off x="3863976" y="4570413"/>
              <a:ext cx="9525" cy="57150"/>
            </a:xfrm>
            <a:custGeom>
              <a:avLst/>
              <a:gdLst>
                <a:gd name="T0" fmla="*/ 2 w 3"/>
                <a:gd name="T1" fmla="*/ 0 h 17"/>
                <a:gd name="T2" fmla="*/ 0 w 3"/>
                <a:gd name="T3" fmla="*/ 2 h 17"/>
                <a:gd name="T4" fmla="*/ 2 w 3"/>
                <a:gd name="T5" fmla="*/ 0 h 17"/>
              </a:gdLst>
              <a:ahLst/>
              <a:cxnLst>
                <a:cxn ang="0">
                  <a:pos x="T0" y="T1"/>
                </a:cxn>
                <a:cxn ang="0">
                  <a:pos x="T2" y="T3"/>
                </a:cxn>
                <a:cxn ang="0">
                  <a:pos x="T4" y="T5"/>
                </a:cxn>
              </a:cxnLst>
              <a:rect l="0" t="0" r="r" b="b"/>
              <a:pathLst>
                <a:path w="3" h="17">
                  <a:moveTo>
                    <a:pt x="2" y="0"/>
                  </a:moveTo>
                  <a:cubicBezTo>
                    <a:pt x="1" y="4"/>
                    <a:pt x="1" y="10"/>
                    <a:pt x="0" y="2"/>
                  </a:cubicBezTo>
                  <a:cubicBezTo>
                    <a:pt x="1" y="17"/>
                    <a:pt x="3" y="15"/>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3" name="Freeform 20205"/>
            <p:cNvSpPr/>
            <p:nvPr/>
          </p:nvSpPr>
          <p:spPr bwMode="auto">
            <a:xfrm>
              <a:off x="3852863" y="4702176"/>
              <a:ext cx="7938" cy="38100"/>
            </a:xfrm>
            <a:custGeom>
              <a:avLst/>
              <a:gdLst>
                <a:gd name="T0" fmla="*/ 0 w 2"/>
                <a:gd name="T1" fmla="*/ 0 h 11"/>
                <a:gd name="T2" fmla="*/ 0 w 2"/>
                <a:gd name="T3" fmla="*/ 6 h 11"/>
                <a:gd name="T4" fmla="*/ 2 w 2"/>
                <a:gd name="T5" fmla="*/ 11 h 11"/>
                <a:gd name="T6" fmla="*/ 0 w 2"/>
                <a:gd name="T7" fmla="*/ 0 h 11"/>
              </a:gdLst>
              <a:ahLst/>
              <a:cxnLst>
                <a:cxn ang="0">
                  <a:pos x="T0" y="T1"/>
                </a:cxn>
                <a:cxn ang="0">
                  <a:pos x="T2" y="T3"/>
                </a:cxn>
                <a:cxn ang="0">
                  <a:pos x="T4" y="T5"/>
                </a:cxn>
                <a:cxn ang="0">
                  <a:pos x="T6" y="T7"/>
                </a:cxn>
              </a:cxnLst>
              <a:rect l="0" t="0" r="r" b="b"/>
              <a:pathLst>
                <a:path w="2" h="11">
                  <a:moveTo>
                    <a:pt x="0" y="0"/>
                  </a:moveTo>
                  <a:cubicBezTo>
                    <a:pt x="0" y="6"/>
                    <a:pt x="0" y="6"/>
                    <a:pt x="0" y="6"/>
                  </a:cubicBezTo>
                  <a:cubicBezTo>
                    <a:pt x="1" y="8"/>
                    <a:pt x="1" y="9"/>
                    <a:pt x="2" y="11"/>
                  </a:cubicBezTo>
                  <a:cubicBezTo>
                    <a:pt x="1"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4" name="Freeform 20206"/>
            <p:cNvSpPr/>
            <p:nvPr/>
          </p:nvSpPr>
          <p:spPr bwMode="auto">
            <a:xfrm>
              <a:off x="3863976" y="4368801"/>
              <a:ext cx="9525" cy="30163"/>
            </a:xfrm>
            <a:custGeom>
              <a:avLst/>
              <a:gdLst>
                <a:gd name="T0" fmla="*/ 3 w 3"/>
                <a:gd name="T1" fmla="*/ 0 h 9"/>
                <a:gd name="T2" fmla="*/ 0 w 3"/>
                <a:gd name="T3" fmla="*/ 3 h 9"/>
                <a:gd name="T4" fmla="*/ 1 w 3"/>
                <a:gd name="T5" fmla="*/ 9 h 9"/>
                <a:gd name="T6" fmla="*/ 3 w 3"/>
                <a:gd name="T7" fmla="*/ 0 h 9"/>
              </a:gdLst>
              <a:ahLst/>
              <a:cxnLst>
                <a:cxn ang="0">
                  <a:pos x="T0" y="T1"/>
                </a:cxn>
                <a:cxn ang="0">
                  <a:pos x="T2" y="T3"/>
                </a:cxn>
                <a:cxn ang="0">
                  <a:pos x="T4" y="T5"/>
                </a:cxn>
                <a:cxn ang="0">
                  <a:pos x="T6" y="T7"/>
                </a:cxn>
              </a:cxnLst>
              <a:rect l="0" t="0" r="r" b="b"/>
              <a:pathLst>
                <a:path w="3" h="9">
                  <a:moveTo>
                    <a:pt x="3" y="0"/>
                  </a:moveTo>
                  <a:cubicBezTo>
                    <a:pt x="2" y="0"/>
                    <a:pt x="1" y="3"/>
                    <a:pt x="0" y="3"/>
                  </a:cubicBezTo>
                  <a:cubicBezTo>
                    <a:pt x="1" y="9"/>
                    <a:pt x="1" y="9"/>
                    <a:pt x="1" y="9"/>
                  </a:cubicBezTo>
                  <a:cubicBezTo>
                    <a:pt x="2" y="6"/>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5" name="Freeform 20207"/>
            <p:cNvSpPr/>
            <p:nvPr/>
          </p:nvSpPr>
          <p:spPr bwMode="auto">
            <a:xfrm>
              <a:off x="3860801" y="4351338"/>
              <a:ext cx="3175" cy="31750"/>
            </a:xfrm>
            <a:custGeom>
              <a:avLst/>
              <a:gdLst>
                <a:gd name="T0" fmla="*/ 1 w 1"/>
                <a:gd name="T1" fmla="*/ 8 h 9"/>
                <a:gd name="T2" fmla="*/ 0 w 1"/>
                <a:gd name="T3" fmla="*/ 0 h 9"/>
                <a:gd name="T4" fmla="*/ 1 w 1"/>
                <a:gd name="T5" fmla="*/ 8 h 9"/>
              </a:gdLst>
              <a:ahLst/>
              <a:cxnLst>
                <a:cxn ang="0">
                  <a:pos x="T0" y="T1"/>
                </a:cxn>
                <a:cxn ang="0">
                  <a:pos x="T2" y="T3"/>
                </a:cxn>
                <a:cxn ang="0">
                  <a:pos x="T4" y="T5"/>
                </a:cxn>
              </a:cxnLst>
              <a:rect l="0" t="0" r="r" b="b"/>
              <a:pathLst>
                <a:path w="1" h="9">
                  <a:moveTo>
                    <a:pt x="1" y="8"/>
                  </a:moveTo>
                  <a:cubicBezTo>
                    <a:pt x="0" y="0"/>
                    <a:pt x="0" y="0"/>
                    <a:pt x="0" y="0"/>
                  </a:cubicBezTo>
                  <a:cubicBezTo>
                    <a:pt x="0" y="7"/>
                    <a:pt x="1" y="9"/>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6" name="Freeform 20208"/>
            <p:cNvSpPr/>
            <p:nvPr/>
          </p:nvSpPr>
          <p:spPr bwMode="auto">
            <a:xfrm>
              <a:off x="3852863" y="4494213"/>
              <a:ext cx="11113" cy="58738"/>
            </a:xfrm>
            <a:custGeom>
              <a:avLst/>
              <a:gdLst>
                <a:gd name="T0" fmla="*/ 0 w 7"/>
                <a:gd name="T1" fmla="*/ 7 h 37"/>
                <a:gd name="T2" fmla="*/ 7 w 7"/>
                <a:gd name="T3" fmla="*/ 37 h 37"/>
                <a:gd name="T4" fmla="*/ 0 w 7"/>
                <a:gd name="T5" fmla="*/ 0 h 37"/>
                <a:gd name="T6" fmla="*/ 0 w 7"/>
                <a:gd name="T7" fmla="*/ 7 h 37"/>
              </a:gdLst>
              <a:ahLst/>
              <a:cxnLst>
                <a:cxn ang="0">
                  <a:pos x="T0" y="T1"/>
                </a:cxn>
                <a:cxn ang="0">
                  <a:pos x="T2" y="T3"/>
                </a:cxn>
                <a:cxn ang="0">
                  <a:pos x="T4" y="T5"/>
                </a:cxn>
                <a:cxn ang="0">
                  <a:pos x="T6" y="T7"/>
                </a:cxn>
              </a:cxnLst>
              <a:rect l="0" t="0" r="r" b="b"/>
              <a:pathLst>
                <a:path w="7" h="37">
                  <a:moveTo>
                    <a:pt x="0" y="7"/>
                  </a:moveTo>
                  <a:lnTo>
                    <a:pt x="7" y="37"/>
                  </a:lnTo>
                  <a:lnTo>
                    <a:pt x="0"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7" name="Freeform 20209"/>
            <p:cNvSpPr/>
            <p:nvPr/>
          </p:nvSpPr>
          <p:spPr bwMode="auto">
            <a:xfrm>
              <a:off x="3870326" y="4243388"/>
              <a:ext cx="6350" cy="30163"/>
            </a:xfrm>
            <a:custGeom>
              <a:avLst/>
              <a:gdLst>
                <a:gd name="T0" fmla="*/ 2 w 4"/>
                <a:gd name="T1" fmla="*/ 8 h 19"/>
                <a:gd name="T2" fmla="*/ 4 w 4"/>
                <a:gd name="T3" fmla="*/ 19 h 19"/>
                <a:gd name="T4" fmla="*/ 0 w 4"/>
                <a:gd name="T5" fmla="*/ 0 h 19"/>
                <a:gd name="T6" fmla="*/ 2 w 4"/>
                <a:gd name="T7" fmla="*/ 8 h 19"/>
              </a:gdLst>
              <a:ahLst/>
              <a:cxnLst>
                <a:cxn ang="0">
                  <a:pos x="T0" y="T1"/>
                </a:cxn>
                <a:cxn ang="0">
                  <a:pos x="T2" y="T3"/>
                </a:cxn>
                <a:cxn ang="0">
                  <a:pos x="T4" y="T5"/>
                </a:cxn>
                <a:cxn ang="0">
                  <a:pos x="T6" y="T7"/>
                </a:cxn>
              </a:cxnLst>
              <a:rect l="0" t="0" r="r" b="b"/>
              <a:pathLst>
                <a:path w="4" h="19">
                  <a:moveTo>
                    <a:pt x="2" y="8"/>
                  </a:moveTo>
                  <a:lnTo>
                    <a:pt x="4" y="19"/>
                  </a:lnTo>
                  <a:lnTo>
                    <a:pt x="0" y="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8" name="Freeform 20210"/>
            <p:cNvSpPr/>
            <p:nvPr/>
          </p:nvSpPr>
          <p:spPr bwMode="auto">
            <a:xfrm>
              <a:off x="3873501" y="4127501"/>
              <a:ext cx="11113" cy="68263"/>
            </a:xfrm>
            <a:custGeom>
              <a:avLst/>
              <a:gdLst>
                <a:gd name="T0" fmla="*/ 0 w 3"/>
                <a:gd name="T1" fmla="*/ 16 h 20"/>
                <a:gd name="T2" fmla="*/ 3 w 3"/>
                <a:gd name="T3" fmla="*/ 15 h 20"/>
                <a:gd name="T4" fmla="*/ 1 w 3"/>
                <a:gd name="T5" fmla="*/ 0 h 20"/>
                <a:gd name="T6" fmla="*/ 0 w 3"/>
                <a:gd name="T7" fmla="*/ 16 h 20"/>
              </a:gdLst>
              <a:ahLst/>
              <a:cxnLst>
                <a:cxn ang="0">
                  <a:pos x="T0" y="T1"/>
                </a:cxn>
                <a:cxn ang="0">
                  <a:pos x="T2" y="T3"/>
                </a:cxn>
                <a:cxn ang="0">
                  <a:pos x="T4" y="T5"/>
                </a:cxn>
                <a:cxn ang="0">
                  <a:pos x="T6" y="T7"/>
                </a:cxn>
              </a:cxnLst>
              <a:rect l="0" t="0" r="r" b="b"/>
              <a:pathLst>
                <a:path w="3" h="20">
                  <a:moveTo>
                    <a:pt x="0" y="16"/>
                  </a:moveTo>
                  <a:cubicBezTo>
                    <a:pt x="1" y="20"/>
                    <a:pt x="2" y="11"/>
                    <a:pt x="3" y="15"/>
                  </a:cubicBezTo>
                  <a:cubicBezTo>
                    <a:pt x="3" y="9"/>
                    <a:pt x="2" y="4"/>
                    <a:pt x="1" y="0"/>
                  </a:cubicBezTo>
                  <a:cubicBezTo>
                    <a:pt x="1" y="4"/>
                    <a:pt x="1" y="10"/>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99" name="Freeform 20211"/>
            <p:cNvSpPr/>
            <p:nvPr/>
          </p:nvSpPr>
          <p:spPr bwMode="auto">
            <a:xfrm>
              <a:off x="3873501" y="4100513"/>
              <a:ext cx="3175" cy="26988"/>
            </a:xfrm>
            <a:custGeom>
              <a:avLst/>
              <a:gdLst>
                <a:gd name="T0" fmla="*/ 0 w 1"/>
                <a:gd name="T1" fmla="*/ 0 h 8"/>
                <a:gd name="T2" fmla="*/ 1 w 1"/>
                <a:gd name="T3" fmla="*/ 8 h 8"/>
                <a:gd name="T4" fmla="*/ 0 w 1"/>
                <a:gd name="T5" fmla="*/ 0 h 8"/>
              </a:gdLst>
              <a:ahLst/>
              <a:cxnLst>
                <a:cxn ang="0">
                  <a:pos x="T0" y="T1"/>
                </a:cxn>
                <a:cxn ang="0">
                  <a:pos x="T2" y="T3"/>
                </a:cxn>
                <a:cxn ang="0">
                  <a:pos x="T4" y="T5"/>
                </a:cxn>
              </a:cxnLst>
              <a:rect l="0" t="0" r="r" b="b"/>
              <a:pathLst>
                <a:path w="1" h="8">
                  <a:moveTo>
                    <a:pt x="0" y="0"/>
                  </a:moveTo>
                  <a:cubicBezTo>
                    <a:pt x="0" y="2"/>
                    <a:pt x="1" y="5"/>
                    <a:pt x="1" y="8"/>
                  </a:cubicBezTo>
                  <a:cubicBezTo>
                    <a:pt x="1" y="5"/>
                    <a:pt x="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0" name="Freeform 20212"/>
            <p:cNvSpPr/>
            <p:nvPr/>
          </p:nvSpPr>
          <p:spPr bwMode="auto">
            <a:xfrm>
              <a:off x="3863976" y="4276726"/>
              <a:ext cx="3175" cy="23813"/>
            </a:xfrm>
            <a:custGeom>
              <a:avLst/>
              <a:gdLst>
                <a:gd name="T0" fmla="*/ 0 w 1"/>
                <a:gd name="T1" fmla="*/ 7 h 7"/>
                <a:gd name="T2" fmla="*/ 1 w 1"/>
                <a:gd name="T3" fmla="*/ 0 h 7"/>
                <a:gd name="T4" fmla="*/ 0 w 1"/>
                <a:gd name="T5" fmla="*/ 4 h 7"/>
                <a:gd name="T6" fmla="*/ 0 w 1"/>
                <a:gd name="T7" fmla="*/ 7 h 7"/>
              </a:gdLst>
              <a:ahLst/>
              <a:cxnLst>
                <a:cxn ang="0">
                  <a:pos x="T0" y="T1"/>
                </a:cxn>
                <a:cxn ang="0">
                  <a:pos x="T2" y="T3"/>
                </a:cxn>
                <a:cxn ang="0">
                  <a:pos x="T4" y="T5"/>
                </a:cxn>
                <a:cxn ang="0">
                  <a:pos x="T6" y="T7"/>
                </a:cxn>
              </a:cxnLst>
              <a:rect l="0" t="0" r="r" b="b"/>
              <a:pathLst>
                <a:path w="1" h="7">
                  <a:moveTo>
                    <a:pt x="0" y="7"/>
                  </a:moveTo>
                  <a:cubicBezTo>
                    <a:pt x="0" y="6"/>
                    <a:pt x="1" y="5"/>
                    <a:pt x="1" y="0"/>
                  </a:cubicBezTo>
                  <a:cubicBezTo>
                    <a:pt x="0" y="4"/>
                    <a:pt x="0" y="4"/>
                    <a:pt x="0" y="4"/>
                  </a:cubicBezTo>
                  <a:cubicBezTo>
                    <a:pt x="0" y="5"/>
                    <a:pt x="0" y="6"/>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1" name="Freeform 20213"/>
            <p:cNvSpPr/>
            <p:nvPr/>
          </p:nvSpPr>
          <p:spPr bwMode="auto">
            <a:xfrm>
              <a:off x="3863976" y="4264026"/>
              <a:ext cx="0" cy="26988"/>
            </a:xfrm>
            <a:custGeom>
              <a:avLst/>
              <a:gdLst>
                <a:gd name="T0" fmla="*/ 8 h 8"/>
                <a:gd name="T1" fmla="*/ 8 h 8"/>
                <a:gd name="T2" fmla="*/ 0 h 8"/>
                <a:gd name="T3" fmla="*/ 8 h 8"/>
              </a:gdLst>
              <a:ahLst/>
              <a:cxnLst>
                <a:cxn ang="0">
                  <a:pos x="0" y="T0"/>
                </a:cxn>
                <a:cxn ang="0">
                  <a:pos x="0" y="T1"/>
                </a:cxn>
                <a:cxn ang="0">
                  <a:pos x="0" y="T2"/>
                </a:cxn>
                <a:cxn ang="0">
                  <a:pos x="0" y="T3"/>
                </a:cxn>
              </a:cxnLst>
              <a:rect l="0" t="0" r="r" b="b"/>
              <a:pathLst>
                <a:path h="8">
                  <a:moveTo>
                    <a:pt x="0" y="8"/>
                  </a:moveTo>
                  <a:cubicBezTo>
                    <a:pt x="0" y="8"/>
                    <a:pt x="0" y="8"/>
                    <a:pt x="0" y="8"/>
                  </a:cubicBezTo>
                  <a:cubicBezTo>
                    <a:pt x="0" y="4"/>
                    <a:pt x="0" y="1"/>
                    <a:pt x="0" y="0"/>
                  </a:cubicBezTo>
                  <a:cubicBezTo>
                    <a:pt x="0" y="1"/>
                    <a:pt x="0" y="3"/>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2" name="Freeform 20214"/>
            <p:cNvSpPr/>
            <p:nvPr/>
          </p:nvSpPr>
          <p:spPr bwMode="auto">
            <a:xfrm>
              <a:off x="3860801" y="4300538"/>
              <a:ext cx="3175" cy="3175"/>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3" name="Freeform 20215"/>
            <p:cNvSpPr/>
            <p:nvPr/>
          </p:nvSpPr>
          <p:spPr bwMode="auto">
            <a:xfrm>
              <a:off x="3843338" y="4375151"/>
              <a:ext cx="14288" cy="52388"/>
            </a:xfrm>
            <a:custGeom>
              <a:avLst/>
              <a:gdLst>
                <a:gd name="T0" fmla="*/ 4 w 4"/>
                <a:gd name="T1" fmla="*/ 15 h 15"/>
                <a:gd name="T2" fmla="*/ 0 w 4"/>
                <a:gd name="T3" fmla="*/ 10 h 15"/>
                <a:gd name="T4" fmla="*/ 4 w 4"/>
                <a:gd name="T5" fmla="*/ 15 h 15"/>
              </a:gdLst>
              <a:ahLst/>
              <a:cxnLst>
                <a:cxn ang="0">
                  <a:pos x="T0" y="T1"/>
                </a:cxn>
                <a:cxn ang="0">
                  <a:pos x="T2" y="T3"/>
                </a:cxn>
                <a:cxn ang="0">
                  <a:pos x="T4" y="T5"/>
                </a:cxn>
              </a:cxnLst>
              <a:rect l="0" t="0" r="r" b="b"/>
              <a:pathLst>
                <a:path w="4" h="15">
                  <a:moveTo>
                    <a:pt x="4" y="15"/>
                  </a:moveTo>
                  <a:cubicBezTo>
                    <a:pt x="3" y="10"/>
                    <a:pt x="2" y="0"/>
                    <a:pt x="0" y="10"/>
                  </a:cubicBezTo>
                  <a:cubicBezTo>
                    <a:pt x="2" y="14"/>
                    <a:pt x="2" y="8"/>
                    <a:pt x="4"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4" name="Freeform 20216"/>
            <p:cNvSpPr/>
            <p:nvPr/>
          </p:nvSpPr>
          <p:spPr bwMode="auto">
            <a:xfrm>
              <a:off x="3852863" y="4318001"/>
              <a:ext cx="7938" cy="33338"/>
            </a:xfrm>
            <a:custGeom>
              <a:avLst/>
              <a:gdLst>
                <a:gd name="T0" fmla="*/ 0 w 2"/>
                <a:gd name="T1" fmla="*/ 0 h 10"/>
                <a:gd name="T2" fmla="*/ 0 w 2"/>
                <a:gd name="T3" fmla="*/ 9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9"/>
                    <a:pt x="0" y="9"/>
                    <a:pt x="0" y="9"/>
                  </a:cubicBezTo>
                  <a:cubicBezTo>
                    <a:pt x="1" y="9"/>
                    <a:pt x="1" y="7"/>
                    <a:pt x="2" y="1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5" name="Freeform 20217"/>
            <p:cNvSpPr/>
            <p:nvPr/>
          </p:nvSpPr>
          <p:spPr bwMode="auto">
            <a:xfrm>
              <a:off x="3852863" y="4303713"/>
              <a:ext cx="4763" cy="14288"/>
            </a:xfrm>
            <a:custGeom>
              <a:avLst/>
              <a:gdLst>
                <a:gd name="T0" fmla="*/ 0 w 3"/>
                <a:gd name="T1" fmla="*/ 0 h 9"/>
                <a:gd name="T2" fmla="*/ 0 w 3"/>
                <a:gd name="T3" fmla="*/ 9 h 9"/>
                <a:gd name="T4" fmla="*/ 3 w 3"/>
                <a:gd name="T5" fmla="*/ 2 h 9"/>
                <a:gd name="T6" fmla="*/ 0 w 3"/>
                <a:gd name="T7" fmla="*/ 0 h 9"/>
              </a:gdLst>
              <a:ahLst/>
              <a:cxnLst>
                <a:cxn ang="0">
                  <a:pos x="T0" y="T1"/>
                </a:cxn>
                <a:cxn ang="0">
                  <a:pos x="T2" y="T3"/>
                </a:cxn>
                <a:cxn ang="0">
                  <a:pos x="T4" y="T5"/>
                </a:cxn>
                <a:cxn ang="0">
                  <a:pos x="T6" y="T7"/>
                </a:cxn>
              </a:cxnLst>
              <a:rect l="0" t="0" r="r" b="b"/>
              <a:pathLst>
                <a:path w="3" h="9">
                  <a:moveTo>
                    <a:pt x="0" y="0"/>
                  </a:moveTo>
                  <a:lnTo>
                    <a:pt x="0" y="9"/>
                  </a:lnTo>
                  <a:lnTo>
                    <a:pt x="3"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6" name="Freeform 20218"/>
            <p:cNvSpPr/>
            <p:nvPr/>
          </p:nvSpPr>
          <p:spPr bwMode="auto">
            <a:xfrm>
              <a:off x="3860801" y="4106863"/>
              <a:ext cx="6350" cy="65088"/>
            </a:xfrm>
            <a:custGeom>
              <a:avLst/>
              <a:gdLst>
                <a:gd name="T0" fmla="*/ 2 w 2"/>
                <a:gd name="T1" fmla="*/ 14 h 19"/>
                <a:gd name="T2" fmla="*/ 1 w 2"/>
                <a:gd name="T3" fmla="*/ 0 h 19"/>
                <a:gd name="T4" fmla="*/ 0 w 2"/>
                <a:gd name="T5" fmla="*/ 16 h 19"/>
                <a:gd name="T6" fmla="*/ 2 w 2"/>
                <a:gd name="T7" fmla="*/ 14 h 19"/>
              </a:gdLst>
              <a:ahLst/>
              <a:cxnLst>
                <a:cxn ang="0">
                  <a:pos x="T0" y="T1"/>
                </a:cxn>
                <a:cxn ang="0">
                  <a:pos x="T2" y="T3"/>
                </a:cxn>
                <a:cxn ang="0">
                  <a:pos x="T4" y="T5"/>
                </a:cxn>
                <a:cxn ang="0">
                  <a:pos x="T6" y="T7"/>
                </a:cxn>
              </a:cxnLst>
              <a:rect l="0" t="0" r="r" b="b"/>
              <a:pathLst>
                <a:path w="2" h="19">
                  <a:moveTo>
                    <a:pt x="2" y="14"/>
                  </a:moveTo>
                  <a:cubicBezTo>
                    <a:pt x="1" y="10"/>
                    <a:pt x="1" y="5"/>
                    <a:pt x="1" y="0"/>
                  </a:cubicBezTo>
                  <a:cubicBezTo>
                    <a:pt x="1" y="6"/>
                    <a:pt x="0" y="11"/>
                    <a:pt x="0" y="16"/>
                  </a:cubicBezTo>
                  <a:cubicBezTo>
                    <a:pt x="1" y="17"/>
                    <a:pt x="2" y="19"/>
                    <a:pt x="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7" name="Freeform 20219"/>
            <p:cNvSpPr/>
            <p:nvPr/>
          </p:nvSpPr>
          <p:spPr bwMode="auto">
            <a:xfrm>
              <a:off x="3863976" y="4216401"/>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8" name="Freeform 20220"/>
            <p:cNvSpPr/>
            <p:nvPr/>
          </p:nvSpPr>
          <p:spPr bwMode="auto">
            <a:xfrm>
              <a:off x="3867151" y="3943351"/>
              <a:ext cx="3175" cy="3175"/>
            </a:xfrm>
            <a:custGeom>
              <a:avLst/>
              <a:gdLst>
                <a:gd name="T0" fmla="*/ 1 w 1"/>
                <a:gd name="T1" fmla="*/ 0 h 1"/>
                <a:gd name="T2" fmla="*/ 0 w 1"/>
                <a:gd name="T3" fmla="*/ 1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0"/>
                    <a:pt x="0" y="1"/>
                  </a:cubicBezTo>
                  <a:cubicBezTo>
                    <a:pt x="0" y="1"/>
                    <a:pt x="1" y="1"/>
                    <a:pt x="1"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09" name="Freeform 20221"/>
            <p:cNvSpPr/>
            <p:nvPr/>
          </p:nvSpPr>
          <p:spPr bwMode="auto">
            <a:xfrm>
              <a:off x="3860801" y="4160838"/>
              <a:ext cx="0" cy="34925"/>
            </a:xfrm>
            <a:custGeom>
              <a:avLst/>
              <a:gdLst>
                <a:gd name="T0" fmla="*/ 1 h 10"/>
                <a:gd name="T1" fmla="*/ 10 h 10"/>
                <a:gd name="T2" fmla="*/ 0 h 10"/>
                <a:gd name="T3" fmla="*/ 1 h 10"/>
              </a:gdLst>
              <a:ahLst/>
              <a:cxnLst>
                <a:cxn ang="0">
                  <a:pos x="0" y="T0"/>
                </a:cxn>
                <a:cxn ang="0">
                  <a:pos x="0" y="T1"/>
                </a:cxn>
                <a:cxn ang="0">
                  <a:pos x="0" y="T2"/>
                </a:cxn>
                <a:cxn ang="0">
                  <a:pos x="0" y="T3"/>
                </a:cxn>
              </a:cxnLst>
              <a:rect l="0" t="0" r="r" b="b"/>
              <a:pathLst>
                <a:path h="10">
                  <a:moveTo>
                    <a:pt x="0" y="1"/>
                  </a:moveTo>
                  <a:cubicBezTo>
                    <a:pt x="0" y="5"/>
                    <a:pt x="0" y="7"/>
                    <a:pt x="0" y="10"/>
                  </a:cubicBezTo>
                  <a:cubicBezTo>
                    <a:pt x="0" y="7"/>
                    <a:pt x="0" y="4"/>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0" name="Freeform 20222"/>
            <p:cNvSpPr/>
            <p:nvPr/>
          </p:nvSpPr>
          <p:spPr bwMode="auto">
            <a:xfrm>
              <a:off x="3867151" y="4052888"/>
              <a:ext cx="6350" cy="23813"/>
            </a:xfrm>
            <a:custGeom>
              <a:avLst/>
              <a:gdLst>
                <a:gd name="T0" fmla="*/ 1 w 2"/>
                <a:gd name="T1" fmla="*/ 0 h 7"/>
                <a:gd name="T2" fmla="*/ 0 w 2"/>
                <a:gd name="T3" fmla="*/ 7 h 7"/>
                <a:gd name="T4" fmla="*/ 1 w 2"/>
                <a:gd name="T5" fmla="*/ 0 h 7"/>
              </a:gdLst>
              <a:ahLst/>
              <a:cxnLst>
                <a:cxn ang="0">
                  <a:pos x="T0" y="T1"/>
                </a:cxn>
                <a:cxn ang="0">
                  <a:pos x="T2" y="T3"/>
                </a:cxn>
                <a:cxn ang="0">
                  <a:pos x="T4" y="T5"/>
                </a:cxn>
              </a:cxnLst>
              <a:rect l="0" t="0" r="r" b="b"/>
              <a:pathLst>
                <a:path w="2" h="7">
                  <a:moveTo>
                    <a:pt x="1" y="0"/>
                  </a:moveTo>
                  <a:cubicBezTo>
                    <a:pt x="1" y="2"/>
                    <a:pt x="1" y="5"/>
                    <a:pt x="0" y="7"/>
                  </a:cubicBezTo>
                  <a:cubicBezTo>
                    <a:pt x="1" y="5"/>
                    <a:pt x="2"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1" name="Freeform 20223"/>
            <p:cNvSpPr/>
            <p:nvPr/>
          </p:nvSpPr>
          <p:spPr bwMode="auto">
            <a:xfrm>
              <a:off x="3863976" y="4208463"/>
              <a:ext cx="3175" cy="3175"/>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2" name="Freeform 20224"/>
            <p:cNvSpPr/>
            <p:nvPr/>
          </p:nvSpPr>
          <p:spPr bwMode="auto">
            <a:xfrm>
              <a:off x="3860801" y="4195763"/>
              <a:ext cx="3175" cy="20638"/>
            </a:xfrm>
            <a:custGeom>
              <a:avLst/>
              <a:gdLst>
                <a:gd name="T0" fmla="*/ 1 w 1"/>
                <a:gd name="T1" fmla="*/ 5 h 6"/>
                <a:gd name="T2" fmla="*/ 0 w 1"/>
                <a:gd name="T3" fmla="*/ 0 h 6"/>
                <a:gd name="T4" fmla="*/ 1 w 1"/>
                <a:gd name="T5" fmla="*/ 6 h 6"/>
                <a:gd name="T6" fmla="*/ 1 w 1"/>
                <a:gd name="T7" fmla="*/ 5 h 6"/>
              </a:gdLst>
              <a:ahLst/>
              <a:cxnLst>
                <a:cxn ang="0">
                  <a:pos x="T0" y="T1"/>
                </a:cxn>
                <a:cxn ang="0">
                  <a:pos x="T2" y="T3"/>
                </a:cxn>
                <a:cxn ang="0">
                  <a:pos x="T4" y="T5"/>
                </a:cxn>
                <a:cxn ang="0">
                  <a:pos x="T6" y="T7"/>
                </a:cxn>
              </a:cxnLst>
              <a:rect l="0" t="0" r="r" b="b"/>
              <a:pathLst>
                <a:path w="1" h="6">
                  <a:moveTo>
                    <a:pt x="1" y="5"/>
                  </a:moveTo>
                  <a:cubicBezTo>
                    <a:pt x="1" y="3"/>
                    <a:pt x="1" y="1"/>
                    <a:pt x="0" y="0"/>
                  </a:cubicBezTo>
                  <a:cubicBezTo>
                    <a:pt x="1" y="2"/>
                    <a:pt x="1" y="4"/>
                    <a:pt x="1" y="6"/>
                  </a:cubicBezTo>
                  <a:cubicBezTo>
                    <a:pt x="1" y="6"/>
                    <a:pt x="1" y="5"/>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3" name="Freeform 20225"/>
            <p:cNvSpPr/>
            <p:nvPr/>
          </p:nvSpPr>
          <p:spPr bwMode="auto">
            <a:xfrm>
              <a:off x="3833813" y="3848101"/>
              <a:ext cx="33338" cy="142875"/>
            </a:xfrm>
            <a:custGeom>
              <a:avLst/>
              <a:gdLst>
                <a:gd name="T0" fmla="*/ 0 w 10"/>
                <a:gd name="T1" fmla="*/ 13 h 42"/>
                <a:gd name="T2" fmla="*/ 1 w 10"/>
                <a:gd name="T3" fmla="*/ 33 h 42"/>
                <a:gd name="T4" fmla="*/ 10 w 10"/>
                <a:gd name="T5" fmla="*/ 29 h 42"/>
                <a:gd name="T6" fmla="*/ 8 w 10"/>
                <a:gd name="T7" fmla="*/ 19 h 42"/>
                <a:gd name="T8" fmla="*/ 5 w 10"/>
                <a:gd name="T9" fmla="*/ 32 h 42"/>
                <a:gd name="T10" fmla="*/ 6 w 10"/>
                <a:gd name="T11" fmla="*/ 16 h 42"/>
                <a:gd name="T12" fmla="*/ 1 w 10"/>
                <a:gd name="T13" fmla="*/ 3 h 42"/>
                <a:gd name="T14" fmla="*/ 2 w 10"/>
                <a:gd name="T15" fmla="*/ 14 h 42"/>
                <a:gd name="T16" fmla="*/ 0 w 10"/>
                <a:gd name="T17" fmla="*/ 1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42">
                  <a:moveTo>
                    <a:pt x="0" y="13"/>
                  </a:moveTo>
                  <a:cubicBezTo>
                    <a:pt x="2" y="14"/>
                    <a:pt x="3" y="24"/>
                    <a:pt x="1" y="33"/>
                  </a:cubicBezTo>
                  <a:cubicBezTo>
                    <a:pt x="2" y="42"/>
                    <a:pt x="7" y="36"/>
                    <a:pt x="10" y="29"/>
                  </a:cubicBezTo>
                  <a:cubicBezTo>
                    <a:pt x="10" y="28"/>
                    <a:pt x="9" y="28"/>
                    <a:pt x="8" y="19"/>
                  </a:cubicBezTo>
                  <a:cubicBezTo>
                    <a:pt x="7" y="22"/>
                    <a:pt x="6" y="39"/>
                    <a:pt x="5" y="32"/>
                  </a:cubicBezTo>
                  <a:cubicBezTo>
                    <a:pt x="4" y="19"/>
                    <a:pt x="5" y="22"/>
                    <a:pt x="6" y="16"/>
                  </a:cubicBezTo>
                  <a:cubicBezTo>
                    <a:pt x="4" y="21"/>
                    <a:pt x="4" y="0"/>
                    <a:pt x="1" y="3"/>
                  </a:cubicBezTo>
                  <a:cubicBezTo>
                    <a:pt x="2" y="14"/>
                    <a:pt x="2" y="14"/>
                    <a:pt x="2" y="14"/>
                  </a:cubicBezTo>
                  <a:cubicBezTo>
                    <a:pt x="1" y="14"/>
                    <a:pt x="1" y="10"/>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4" name="Freeform 20226"/>
            <p:cNvSpPr/>
            <p:nvPr/>
          </p:nvSpPr>
          <p:spPr bwMode="auto">
            <a:xfrm>
              <a:off x="3867151" y="3946526"/>
              <a:ext cx="6350" cy="71438"/>
            </a:xfrm>
            <a:custGeom>
              <a:avLst/>
              <a:gdLst>
                <a:gd name="T0" fmla="*/ 0 w 2"/>
                <a:gd name="T1" fmla="*/ 17 h 21"/>
                <a:gd name="T2" fmla="*/ 0 w 2"/>
                <a:gd name="T3" fmla="*/ 21 h 21"/>
                <a:gd name="T4" fmla="*/ 2 w 2"/>
                <a:gd name="T5" fmla="*/ 8 h 21"/>
                <a:gd name="T6" fmla="*/ 1 w 2"/>
                <a:gd name="T7" fmla="*/ 0 h 21"/>
                <a:gd name="T8" fmla="*/ 0 w 2"/>
                <a:gd name="T9" fmla="*/ 18 h 21"/>
                <a:gd name="T10" fmla="*/ 0 w 2"/>
                <a:gd name="T11" fmla="*/ 17 h 21"/>
              </a:gdLst>
              <a:ahLst/>
              <a:cxnLst>
                <a:cxn ang="0">
                  <a:pos x="T0" y="T1"/>
                </a:cxn>
                <a:cxn ang="0">
                  <a:pos x="T2" y="T3"/>
                </a:cxn>
                <a:cxn ang="0">
                  <a:pos x="T4" y="T5"/>
                </a:cxn>
                <a:cxn ang="0">
                  <a:pos x="T6" y="T7"/>
                </a:cxn>
                <a:cxn ang="0">
                  <a:pos x="T8" y="T9"/>
                </a:cxn>
                <a:cxn ang="0">
                  <a:pos x="T10" y="T11"/>
                </a:cxn>
              </a:cxnLst>
              <a:rect l="0" t="0" r="r" b="b"/>
              <a:pathLst>
                <a:path w="2" h="21">
                  <a:moveTo>
                    <a:pt x="0" y="17"/>
                  </a:moveTo>
                  <a:cubicBezTo>
                    <a:pt x="0" y="21"/>
                    <a:pt x="0" y="21"/>
                    <a:pt x="0" y="21"/>
                  </a:cubicBezTo>
                  <a:cubicBezTo>
                    <a:pt x="0" y="16"/>
                    <a:pt x="1" y="13"/>
                    <a:pt x="2" y="8"/>
                  </a:cubicBezTo>
                  <a:cubicBezTo>
                    <a:pt x="2" y="2"/>
                    <a:pt x="1" y="0"/>
                    <a:pt x="1" y="0"/>
                  </a:cubicBezTo>
                  <a:cubicBezTo>
                    <a:pt x="0" y="18"/>
                    <a:pt x="0" y="18"/>
                    <a:pt x="0" y="18"/>
                  </a:cubicBezTo>
                  <a:lnTo>
                    <a:pt x="0"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5" name="Freeform 20227"/>
            <p:cNvSpPr/>
            <p:nvPr/>
          </p:nvSpPr>
          <p:spPr bwMode="auto">
            <a:xfrm>
              <a:off x="3849688" y="4017963"/>
              <a:ext cx="17463" cy="98425"/>
            </a:xfrm>
            <a:custGeom>
              <a:avLst/>
              <a:gdLst>
                <a:gd name="T0" fmla="*/ 4 w 5"/>
                <a:gd name="T1" fmla="*/ 17 h 29"/>
                <a:gd name="T2" fmla="*/ 0 w 5"/>
                <a:gd name="T3" fmla="*/ 10 h 29"/>
                <a:gd name="T4" fmla="*/ 2 w 5"/>
                <a:gd name="T5" fmla="*/ 24 h 29"/>
                <a:gd name="T6" fmla="*/ 4 w 5"/>
                <a:gd name="T7" fmla="*/ 17 h 29"/>
                <a:gd name="T8" fmla="*/ 4 w 5"/>
                <a:gd name="T9" fmla="*/ 26 h 29"/>
                <a:gd name="T10" fmla="*/ 5 w 5"/>
                <a:gd name="T11" fmla="*/ 17 h 29"/>
                <a:gd name="T12" fmla="*/ 5 w 5"/>
                <a:gd name="T13" fmla="*/ 18 h 29"/>
                <a:gd name="T14" fmla="*/ 5 w 5"/>
                <a:gd name="T15" fmla="*/ 18 h 29"/>
                <a:gd name="T16" fmla="*/ 5 w 5"/>
                <a:gd name="T17" fmla="*/ 18 h 29"/>
                <a:gd name="T18" fmla="*/ 5 w 5"/>
                <a:gd name="T19" fmla="*/ 18 h 29"/>
                <a:gd name="T20" fmla="*/ 5 w 5"/>
                <a:gd name="T21" fmla="*/ 17 h 29"/>
                <a:gd name="T22" fmla="*/ 4 w 5"/>
                <a:gd name="T23" fmla="*/ 17 h 29"/>
                <a:gd name="T24" fmla="*/ 5 w 5"/>
                <a:gd name="T25" fmla="*/ 17 h 29"/>
                <a:gd name="T26" fmla="*/ 5 w 5"/>
                <a:gd name="T27" fmla="*/ 18 h 29"/>
                <a:gd name="T28" fmla="*/ 5 w 5"/>
                <a:gd name="T29" fmla="*/ 18 h 29"/>
                <a:gd name="T30" fmla="*/ 5 w 5"/>
                <a:gd name="T31" fmla="*/ 0 h 29"/>
                <a:gd name="T32" fmla="*/ 4 w 5"/>
                <a:gd name="T33"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29">
                  <a:moveTo>
                    <a:pt x="4" y="17"/>
                  </a:moveTo>
                  <a:cubicBezTo>
                    <a:pt x="3" y="14"/>
                    <a:pt x="2" y="5"/>
                    <a:pt x="0" y="10"/>
                  </a:cubicBezTo>
                  <a:cubicBezTo>
                    <a:pt x="0" y="21"/>
                    <a:pt x="1" y="18"/>
                    <a:pt x="2" y="24"/>
                  </a:cubicBezTo>
                  <a:cubicBezTo>
                    <a:pt x="2" y="7"/>
                    <a:pt x="3" y="29"/>
                    <a:pt x="4" y="17"/>
                  </a:cubicBezTo>
                  <a:cubicBezTo>
                    <a:pt x="4" y="20"/>
                    <a:pt x="4" y="23"/>
                    <a:pt x="4" y="26"/>
                  </a:cubicBezTo>
                  <a:cubicBezTo>
                    <a:pt x="5" y="23"/>
                    <a:pt x="5" y="20"/>
                    <a:pt x="5" y="17"/>
                  </a:cubicBezTo>
                  <a:cubicBezTo>
                    <a:pt x="5" y="17"/>
                    <a:pt x="5" y="17"/>
                    <a:pt x="5" y="18"/>
                  </a:cubicBezTo>
                  <a:cubicBezTo>
                    <a:pt x="5" y="18"/>
                    <a:pt x="5" y="18"/>
                    <a:pt x="5" y="18"/>
                  </a:cubicBezTo>
                  <a:cubicBezTo>
                    <a:pt x="5" y="18"/>
                    <a:pt x="5" y="18"/>
                    <a:pt x="5" y="18"/>
                  </a:cubicBezTo>
                  <a:cubicBezTo>
                    <a:pt x="5" y="18"/>
                    <a:pt x="5" y="19"/>
                    <a:pt x="5" y="18"/>
                  </a:cubicBezTo>
                  <a:cubicBezTo>
                    <a:pt x="5" y="18"/>
                    <a:pt x="5" y="17"/>
                    <a:pt x="5" y="17"/>
                  </a:cubicBezTo>
                  <a:cubicBezTo>
                    <a:pt x="5" y="17"/>
                    <a:pt x="4" y="17"/>
                    <a:pt x="4" y="17"/>
                  </a:cubicBezTo>
                  <a:cubicBezTo>
                    <a:pt x="5" y="11"/>
                    <a:pt x="5" y="16"/>
                    <a:pt x="5" y="17"/>
                  </a:cubicBezTo>
                  <a:cubicBezTo>
                    <a:pt x="5" y="17"/>
                    <a:pt x="5" y="18"/>
                    <a:pt x="5" y="18"/>
                  </a:cubicBezTo>
                  <a:cubicBezTo>
                    <a:pt x="5" y="18"/>
                    <a:pt x="5" y="18"/>
                    <a:pt x="5" y="18"/>
                  </a:cubicBezTo>
                  <a:cubicBezTo>
                    <a:pt x="5" y="0"/>
                    <a:pt x="5" y="0"/>
                    <a:pt x="5" y="0"/>
                  </a:cubicBezTo>
                  <a:cubicBezTo>
                    <a:pt x="4" y="3"/>
                    <a:pt x="4" y="8"/>
                    <a:pt x="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6" name="Freeform 20228"/>
            <p:cNvSpPr/>
            <p:nvPr/>
          </p:nvSpPr>
          <p:spPr bwMode="auto">
            <a:xfrm>
              <a:off x="3829051" y="4368801"/>
              <a:ext cx="4763" cy="11113"/>
            </a:xfrm>
            <a:custGeom>
              <a:avLst/>
              <a:gdLst>
                <a:gd name="T0" fmla="*/ 0 w 1"/>
                <a:gd name="T1" fmla="*/ 3 h 3"/>
                <a:gd name="T2" fmla="*/ 1 w 1"/>
                <a:gd name="T3" fmla="*/ 2 h 3"/>
                <a:gd name="T4" fmla="*/ 0 w 1"/>
                <a:gd name="T5" fmla="*/ 3 h 3"/>
              </a:gdLst>
              <a:ahLst/>
              <a:cxnLst>
                <a:cxn ang="0">
                  <a:pos x="T0" y="T1"/>
                </a:cxn>
                <a:cxn ang="0">
                  <a:pos x="T2" y="T3"/>
                </a:cxn>
                <a:cxn ang="0">
                  <a:pos x="T4" y="T5"/>
                </a:cxn>
              </a:cxnLst>
              <a:rect l="0" t="0" r="r" b="b"/>
              <a:pathLst>
                <a:path w="1" h="3">
                  <a:moveTo>
                    <a:pt x="0" y="3"/>
                  </a:moveTo>
                  <a:cubicBezTo>
                    <a:pt x="1" y="2"/>
                    <a:pt x="1" y="2"/>
                    <a:pt x="1" y="2"/>
                  </a:cubicBezTo>
                  <a:cubicBezTo>
                    <a:pt x="1" y="1"/>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7" name="Freeform 20229"/>
            <p:cNvSpPr/>
            <p:nvPr/>
          </p:nvSpPr>
          <p:spPr bwMode="auto">
            <a:xfrm>
              <a:off x="3833813" y="4318001"/>
              <a:ext cx="15875" cy="88900"/>
            </a:xfrm>
            <a:custGeom>
              <a:avLst/>
              <a:gdLst>
                <a:gd name="T0" fmla="*/ 0 w 5"/>
                <a:gd name="T1" fmla="*/ 10 h 26"/>
                <a:gd name="T2" fmla="*/ 1 w 5"/>
                <a:gd name="T3" fmla="*/ 17 h 26"/>
                <a:gd name="T4" fmla="*/ 0 w 5"/>
                <a:gd name="T5" fmla="*/ 17 h 26"/>
                <a:gd name="T6" fmla="*/ 2 w 5"/>
                <a:gd name="T7" fmla="*/ 18 h 26"/>
                <a:gd name="T8" fmla="*/ 2 w 5"/>
                <a:gd name="T9" fmla="*/ 17 h 26"/>
                <a:gd name="T10" fmla="*/ 5 w 5"/>
                <a:gd name="T11" fmla="*/ 2 h 26"/>
                <a:gd name="T12" fmla="*/ 0 w 5"/>
                <a:gd name="T13" fmla="*/ 10 h 26"/>
              </a:gdLst>
              <a:ahLst/>
              <a:cxnLst>
                <a:cxn ang="0">
                  <a:pos x="T0" y="T1"/>
                </a:cxn>
                <a:cxn ang="0">
                  <a:pos x="T2" y="T3"/>
                </a:cxn>
                <a:cxn ang="0">
                  <a:pos x="T4" y="T5"/>
                </a:cxn>
                <a:cxn ang="0">
                  <a:pos x="T6" y="T7"/>
                </a:cxn>
                <a:cxn ang="0">
                  <a:pos x="T8" y="T9"/>
                </a:cxn>
                <a:cxn ang="0">
                  <a:pos x="T10" y="T11"/>
                </a:cxn>
                <a:cxn ang="0">
                  <a:pos x="T12" y="T13"/>
                </a:cxn>
              </a:cxnLst>
              <a:rect l="0" t="0" r="r" b="b"/>
              <a:pathLst>
                <a:path w="5" h="26">
                  <a:moveTo>
                    <a:pt x="0" y="10"/>
                  </a:moveTo>
                  <a:cubicBezTo>
                    <a:pt x="1" y="12"/>
                    <a:pt x="1" y="13"/>
                    <a:pt x="1" y="17"/>
                  </a:cubicBezTo>
                  <a:cubicBezTo>
                    <a:pt x="1" y="21"/>
                    <a:pt x="0" y="17"/>
                    <a:pt x="0" y="17"/>
                  </a:cubicBezTo>
                  <a:cubicBezTo>
                    <a:pt x="0" y="20"/>
                    <a:pt x="1" y="26"/>
                    <a:pt x="2" y="18"/>
                  </a:cubicBezTo>
                  <a:cubicBezTo>
                    <a:pt x="2" y="17"/>
                    <a:pt x="2" y="17"/>
                    <a:pt x="2" y="17"/>
                  </a:cubicBezTo>
                  <a:cubicBezTo>
                    <a:pt x="2" y="10"/>
                    <a:pt x="4" y="0"/>
                    <a:pt x="5" y="2"/>
                  </a:cubicBezTo>
                  <a:cubicBezTo>
                    <a:pt x="3" y="4"/>
                    <a:pt x="2" y="6"/>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8" name="Freeform 20230"/>
            <p:cNvSpPr/>
            <p:nvPr/>
          </p:nvSpPr>
          <p:spPr bwMode="auto">
            <a:xfrm>
              <a:off x="3840163" y="4160838"/>
              <a:ext cx="6350" cy="55563"/>
            </a:xfrm>
            <a:custGeom>
              <a:avLst/>
              <a:gdLst>
                <a:gd name="T0" fmla="*/ 2 w 2"/>
                <a:gd name="T1" fmla="*/ 15 h 16"/>
                <a:gd name="T2" fmla="*/ 2 w 2"/>
                <a:gd name="T3" fmla="*/ 0 h 16"/>
                <a:gd name="T4" fmla="*/ 0 w 2"/>
                <a:gd name="T5" fmla="*/ 8 h 16"/>
                <a:gd name="T6" fmla="*/ 1 w 2"/>
                <a:gd name="T7" fmla="*/ 7 h 16"/>
                <a:gd name="T8" fmla="*/ 2 w 2"/>
                <a:gd name="T9" fmla="*/ 15 h 16"/>
              </a:gdLst>
              <a:ahLst/>
              <a:cxnLst>
                <a:cxn ang="0">
                  <a:pos x="T0" y="T1"/>
                </a:cxn>
                <a:cxn ang="0">
                  <a:pos x="T2" y="T3"/>
                </a:cxn>
                <a:cxn ang="0">
                  <a:pos x="T4" y="T5"/>
                </a:cxn>
                <a:cxn ang="0">
                  <a:pos x="T6" y="T7"/>
                </a:cxn>
                <a:cxn ang="0">
                  <a:pos x="T8" y="T9"/>
                </a:cxn>
              </a:cxnLst>
              <a:rect l="0" t="0" r="r" b="b"/>
              <a:pathLst>
                <a:path w="2" h="16">
                  <a:moveTo>
                    <a:pt x="2" y="15"/>
                  </a:moveTo>
                  <a:cubicBezTo>
                    <a:pt x="2" y="0"/>
                    <a:pt x="2" y="0"/>
                    <a:pt x="2" y="0"/>
                  </a:cubicBezTo>
                  <a:cubicBezTo>
                    <a:pt x="0" y="8"/>
                    <a:pt x="0" y="8"/>
                    <a:pt x="0" y="8"/>
                  </a:cubicBezTo>
                  <a:cubicBezTo>
                    <a:pt x="1" y="7"/>
                    <a:pt x="1" y="7"/>
                    <a:pt x="1" y="7"/>
                  </a:cubicBezTo>
                  <a:cubicBezTo>
                    <a:pt x="0" y="16"/>
                    <a:pt x="1" y="14"/>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19" name="Freeform 20231"/>
            <p:cNvSpPr/>
            <p:nvPr/>
          </p:nvSpPr>
          <p:spPr bwMode="auto">
            <a:xfrm>
              <a:off x="3870326" y="3916363"/>
              <a:ext cx="6350" cy="26988"/>
            </a:xfrm>
            <a:custGeom>
              <a:avLst/>
              <a:gdLst>
                <a:gd name="T0" fmla="*/ 2 w 4"/>
                <a:gd name="T1" fmla="*/ 13 h 17"/>
                <a:gd name="T2" fmla="*/ 4 w 4"/>
                <a:gd name="T3" fmla="*/ 17 h 17"/>
                <a:gd name="T4" fmla="*/ 0 w 4"/>
                <a:gd name="T5" fmla="*/ 0 h 17"/>
                <a:gd name="T6" fmla="*/ 2 w 4"/>
                <a:gd name="T7" fmla="*/ 13 h 17"/>
              </a:gdLst>
              <a:ahLst/>
              <a:cxnLst>
                <a:cxn ang="0">
                  <a:pos x="T0" y="T1"/>
                </a:cxn>
                <a:cxn ang="0">
                  <a:pos x="T2" y="T3"/>
                </a:cxn>
                <a:cxn ang="0">
                  <a:pos x="T4" y="T5"/>
                </a:cxn>
                <a:cxn ang="0">
                  <a:pos x="T6" y="T7"/>
                </a:cxn>
              </a:cxnLst>
              <a:rect l="0" t="0" r="r" b="b"/>
              <a:pathLst>
                <a:path w="4" h="17">
                  <a:moveTo>
                    <a:pt x="2" y="13"/>
                  </a:moveTo>
                  <a:lnTo>
                    <a:pt x="4" y="17"/>
                  </a:lnTo>
                  <a:lnTo>
                    <a:pt x="0" y="0"/>
                  </a:lnTo>
                  <a:lnTo>
                    <a:pt x="2"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0" name="Freeform 20232"/>
            <p:cNvSpPr/>
            <p:nvPr/>
          </p:nvSpPr>
          <p:spPr bwMode="auto">
            <a:xfrm>
              <a:off x="3873501" y="3857626"/>
              <a:ext cx="6350" cy="17463"/>
            </a:xfrm>
            <a:custGeom>
              <a:avLst/>
              <a:gdLst>
                <a:gd name="T0" fmla="*/ 0 w 4"/>
                <a:gd name="T1" fmla="*/ 9 h 11"/>
                <a:gd name="T2" fmla="*/ 4 w 4"/>
                <a:gd name="T3" fmla="*/ 11 h 11"/>
                <a:gd name="T4" fmla="*/ 2 w 4"/>
                <a:gd name="T5" fmla="*/ 0 h 11"/>
                <a:gd name="T6" fmla="*/ 0 w 4"/>
                <a:gd name="T7" fmla="*/ 9 h 11"/>
              </a:gdLst>
              <a:ahLst/>
              <a:cxnLst>
                <a:cxn ang="0">
                  <a:pos x="T0" y="T1"/>
                </a:cxn>
                <a:cxn ang="0">
                  <a:pos x="T2" y="T3"/>
                </a:cxn>
                <a:cxn ang="0">
                  <a:pos x="T4" y="T5"/>
                </a:cxn>
                <a:cxn ang="0">
                  <a:pos x="T6" y="T7"/>
                </a:cxn>
              </a:cxnLst>
              <a:rect l="0" t="0" r="r" b="b"/>
              <a:pathLst>
                <a:path w="4" h="11">
                  <a:moveTo>
                    <a:pt x="0" y="9"/>
                  </a:moveTo>
                  <a:lnTo>
                    <a:pt x="4" y="11"/>
                  </a:lnTo>
                  <a:lnTo>
                    <a:pt x="2" y="0"/>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1" name="Freeform 20233"/>
            <p:cNvSpPr/>
            <p:nvPr/>
          </p:nvSpPr>
          <p:spPr bwMode="auto">
            <a:xfrm>
              <a:off x="3346451" y="3211513"/>
              <a:ext cx="11113" cy="9525"/>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0" y="0"/>
                    <a:pt x="0" y="0"/>
                    <a:pt x="0" y="0"/>
                  </a:cubicBezTo>
                  <a:cubicBezTo>
                    <a:pt x="1" y="2"/>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2" name="Freeform 20234"/>
            <p:cNvSpPr/>
            <p:nvPr/>
          </p:nvSpPr>
          <p:spPr bwMode="auto">
            <a:xfrm>
              <a:off x="3408363" y="3176588"/>
              <a:ext cx="0" cy="14288"/>
            </a:xfrm>
            <a:custGeom>
              <a:avLst/>
              <a:gdLst>
                <a:gd name="T0" fmla="*/ 2 h 4"/>
                <a:gd name="T1" fmla="*/ 0 h 4"/>
                <a:gd name="T2" fmla="*/ 2 h 4"/>
              </a:gdLst>
              <a:ahLst/>
              <a:cxnLst>
                <a:cxn ang="0">
                  <a:pos x="0" y="T0"/>
                </a:cxn>
                <a:cxn ang="0">
                  <a:pos x="0" y="T1"/>
                </a:cxn>
                <a:cxn ang="0">
                  <a:pos x="0" y="T2"/>
                </a:cxn>
              </a:cxnLst>
              <a:rect l="0" t="0" r="r" b="b"/>
              <a:pathLst>
                <a:path h="4">
                  <a:moveTo>
                    <a:pt x="0" y="2"/>
                  </a:moveTo>
                  <a:cubicBezTo>
                    <a:pt x="0" y="0"/>
                    <a:pt x="0" y="0"/>
                    <a:pt x="0" y="0"/>
                  </a:cubicBezTo>
                  <a:cubicBezTo>
                    <a:pt x="0" y="3"/>
                    <a:pt x="0"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3" name="Freeform 20235"/>
            <p:cNvSpPr/>
            <p:nvPr/>
          </p:nvSpPr>
          <p:spPr bwMode="auto">
            <a:xfrm>
              <a:off x="3968751" y="3036888"/>
              <a:ext cx="30163" cy="41275"/>
            </a:xfrm>
            <a:custGeom>
              <a:avLst/>
              <a:gdLst>
                <a:gd name="T0" fmla="*/ 0 w 9"/>
                <a:gd name="T1" fmla="*/ 12 h 12"/>
                <a:gd name="T2" fmla="*/ 7 w 9"/>
                <a:gd name="T3" fmla="*/ 1 h 12"/>
                <a:gd name="T4" fmla="*/ 5 w 9"/>
                <a:gd name="T5" fmla="*/ 2 h 12"/>
                <a:gd name="T6" fmla="*/ 0 w 9"/>
                <a:gd name="T7" fmla="*/ 12 h 12"/>
              </a:gdLst>
              <a:ahLst/>
              <a:cxnLst>
                <a:cxn ang="0">
                  <a:pos x="T0" y="T1"/>
                </a:cxn>
                <a:cxn ang="0">
                  <a:pos x="T2" y="T3"/>
                </a:cxn>
                <a:cxn ang="0">
                  <a:pos x="T4" y="T5"/>
                </a:cxn>
                <a:cxn ang="0">
                  <a:pos x="T6" y="T7"/>
                </a:cxn>
              </a:cxnLst>
              <a:rect l="0" t="0" r="r" b="b"/>
              <a:pathLst>
                <a:path w="9" h="12">
                  <a:moveTo>
                    <a:pt x="0" y="12"/>
                  </a:moveTo>
                  <a:cubicBezTo>
                    <a:pt x="4" y="6"/>
                    <a:pt x="9" y="0"/>
                    <a:pt x="7" y="1"/>
                  </a:cubicBezTo>
                  <a:cubicBezTo>
                    <a:pt x="5" y="2"/>
                    <a:pt x="5" y="2"/>
                    <a:pt x="5" y="2"/>
                  </a:cubicBezTo>
                  <a:cubicBezTo>
                    <a:pt x="4" y="6"/>
                    <a:pt x="2" y="9"/>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4" name="Freeform 20236"/>
            <p:cNvSpPr/>
            <p:nvPr/>
          </p:nvSpPr>
          <p:spPr bwMode="auto">
            <a:xfrm>
              <a:off x="3592513" y="2849563"/>
              <a:ext cx="6350" cy="20638"/>
            </a:xfrm>
            <a:custGeom>
              <a:avLst/>
              <a:gdLst>
                <a:gd name="T0" fmla="*/ 1 w 2"/>
                <a:gd name="T1" fmla="*/ 0 h 6"/>
                <a:gd name="T2" fmla="*/ 0 w 2"/>
                <a:gd name="T3" fmla="*/ 2 h 6"/>
                <a:gd name="T4" fmla="*/ 2 w 2"/>
                <a:gd name="T5" fmla="*/ 6 h 6"/>
                <a:gd name="T6" fmla="*/ 1 w 2"/>
                <a:gd name="T7" fmla="*/ 0 h 6"/>
              </a:gdLst>
              <a:ahLst/>
              <a:cxnLst>
                <a:cxn ang="0">
                  <a:pos x="T0" y="T1"/>
                </a:cxn>
                <a:cxn ang="0">
                  <a:pos x="T2" y="T3"/>
                </a:cxn>
                <a:cxn ang="0">
                  <a:pos x="T4" y="T5"/>
                </a:cxn>
                <a:cxn ang="0">
                  <a:pos x="T6" y="T7"/>
                </a:cxn>
              </a:cxnLst>
              <a:rect l="0" t="0" r="r" b="b"/>
              <a:pathLst>
                <a:path w="2" h="6">
                  <a:moveTo>
                    <a:pt x="1" y="0"/>
                  </a:moveTo>
                  <a:cubicBezTo>
                    <a:pt x="1" y="0"/>
                    <a:pt x="1" y="1"/>
                    <a:pt x="0" y="2"/>
                  </a:cubicBezTo>
                  <a:cubicBezTo>
                    <a:pt x="1" y="3"/>
                    <a:pt x="2" y="5"/>
                    <a:pt x="2" y="6"/>
                  </a:cubicBezTo>
                  <a:cubicBezTo>
                    <a:pt x="2" y="4"/>
                    <a:pt x="1" y="2"/>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5" name="Freeform 20237"/>
            <p:cNvSpPr/>
            <p:nvPr/>
          </p:nvSpPr>
          <p:spPr bwMode="auto">
            <a:xfrm>
              <a:off x="3571876" y="2805113"/>
              <a:ext cx="3175" cy="31750"/>
            </a:xfrm>
            <a:custGeom>
              <a:avLst/>
              <a:gdLst>
                <a:gd name="T0" fmla="*/ 0 w 1"/>
                <a:gd name="T1" fmla="*/ 9 h 9"/>
                <a:gd name="T2" fmla="*/ 1 w 1"/>
                <a:gd name="T3" fmla="*/ 0 h 9"/>
                <a:gd name="T4" fmla="*/ 0 w 1"/>
                <a:gd name="T5" fmla="*/ 9 h 9"/>
              </a:gdLst>
              <a:ahLst/>
              <a:cxnLst>
                <a:cxn ang="0">
                  <a:pos x="T0" y="T1"/>
                </a:cxn>
                <a:cxn ang="0">
                  <a:pos x="T2" y="T3"/>
                </a:cxn>
                <a:cxn ang="0">
                  <a:pos x="T4" y="T5"/>
                </a:cxn>
              </a:cxnLst>
              <a:rect l="0" t="0" r="r" b="b"/>
              <a:pathLst>
                <a:path w="1" h="9">
                  <a:moveTo>
                    <a:pt x="0" y="9"/>
                  </a:moveTo>
                  <a:cubicBezTo>
                    <a:pt x="1" y="0"/>
                    <a:pt x="1" y="0"/>
                    <a:pt x="1" y="0"/>
                  </a:cubicBezTo>
                  <a:cubicBezTo>
                    <a:pt x="0" y="2"/>
                    <a:pt x="0" y="5"/>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6" name="Freeform 20238"/>
            <p:cNvSpPr/>
            <p:nvPr/>
          </p:nvSpPr>
          <p:spPr bwMode="auto">
            <a:xfrm>
              <a:off x="3143251" y="2836863"/>
              <a:ext cx="3175" cy="23813"/>
            </a:xfrm>
            <a:custGeom>
              <a:avLst/>
              <a:gdLst>
                <a:gd name="T0" fmla="*/ 0 w 1"/>
                <a:gd name="T1" fmla="*/ 2 h 7"/>
                <a:gd name="T2" fmla="*/ 1 w 1"/>
                <a:gd name="T3" fmla="*/ 7 h 7"/>
                <a:gd name="T4" fmla="*/ 0 w 1"/>
                <a:gd name="T5" fmla="*/ 2 h 7"/>
              </a:gdLst>
              <a:ahLst/>
              <a:cxnLst>
                <a:cxn ang="0">
                  <a:pos x="T0" y="T1"/>
                </a:cxn>
                <a:cxn ang="0">
                  <a:pos x="T2" y="T3"/>
                </a:cxn>
                <a:cxn ang="0">
                  <a:pos x="T4" y="T5"/>
                </a:cxn>
              </a:cxnLst>
              <a:rect l="0" t="0" r="r" b="b"/>
              <a:pathLst>
                <a:path w="1" h="7">
                  <a:moveTo>
                    <a:pt x="0" y="2"/>
                  </a:moveTo>
                  <a:cubicBezTo>
                    <a:pt x="1" y="7"/>
                    <a:pt x="1" y="7"/>
                    <a:pt x="1" y="7"/>
                  </a:cubicBezTo>
                  <a:cubicBezTo>
                    <a:pt x="1" y="0"/>
                    <a:pt x="1"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7" name="Freeform 20239"/>
            <p:cNvSpPr/>
            <p:nvPr/>
          </p:nvSpPr>
          <p:spPr bwMode="auto">
            <a:xfrm>
              <a:off x="4186238" y="3298826"/>
              <a:ext cx="34925" cy="38100"/>
            </a:xfrm>
            <a:custGeom>
              <a:avLst/>
              <a:gdLst>
                <a:gd name="T0" fmla="*/ 0 w 10"/>
                <a:gd name="T1" fmla="*/ 11 h 11"/>
                <a:gd name="T2" fmla="*/ 10 w 10"/>
                <a:gd name="T3" fmla="*/ 0 h 11"/>
                <a:gd name="T4" fmla="*/ 0 w 10"/>
                <a:gd name="T5" fmla="*/ 11 h 11"/>
              </a:gdLst>
              <a:ahLst/>
              <a:cxnLst>
                <a:cxn ang="0">
                  <a:pos x="T0" y="T1"/>
                </a:cxn>
                <a:cxn ang="0">
                  <a:pos x="T2" y="T3"/>
                </a:cxn>
                <a:cxn ang="0">
                  <a:pos x="T4" y="T5"/>
                </a:cxn>
              </a:cxnLst>
              <a:rect l="0" t="0" r="r" b="b"/>
              <a:pathLst>
                <a:path w="10" h="11">
                  <a:moveTo>
                    <a:pt x="0" y="11"/>
                  </a:moveTo>
                  <a:cubicBezTo>
                    <a:pt x="4" y="7"/>
                    <a:pt x="7" y="3"/>
                    <a:pt x="10" y="0"/>
                  </a:cubicBezTo>
                  <a:cubicBezTo>
                    <a:pt x="5" y="5"/>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8" name="Freeform 20240"/>
            <p:cNvSpPr/>
            <p:nvPr/>
          </p:nvSpPr>
          <p:spPr bwMode="auto">
            <a:xfrm>
              <a:off x="3351213" y="3084513"/>
              <a:ext cx="3175" cy="14288"/>
            </a:xfrm>
            <a:custGeom>
              <a:avLst/>
              <a:gdLst>
                <a:gd name="T0" fmla="*/ 1 w 1"/>
                <a:gd name="T1" fmla="*/ 0 h 4"/>
                <a:gd name="T2" fmla="*/ 1 w 1"/>
                <a:gd name="T3" fmla="*/ 4 h 4"/>
                <a:gd name="T4" fmla="*/ 1 w 1"/>
                <a:gd name="T5" fmla="*/ 4 h 4"/>
                <a:gd name="T6" fmla="*/ 1 w 1"/>
                <a:gd name="T7" fmla="*/ 4 h 4"/>
                <a:gd name="T8" fmla="*/ 1 w 1"/>
                <a:gd name="T9" fmla="*/ 2 h 4"/>
                <a:gd name="T10" fmla="*/ 1 w 1"/>
                <a:gd name="T11" fmla="*/ 0 h 4"/>
              </a:gdLst>
              <a:ahLst/>
              <a:cxnLst>
                <a:cxn ang="0">
                  <a:pos x="T0" y="T1"/>
                </a:cxn>
                <a:cxn ang="0">
                  <a:pos x="T2" y="T3"/>
                </a:cxn>
                <a:cxn ang="0">
                  <a:pos x="T4" y="T5"/>
                </a:cxn>
                <a:cxn ang="0">
                  <a:pos x="T6" y="T7"/>
                </a:cxn>
                <a:cxn ang="0">
                  <a:pos x="T8" y="T9"/>
                </a:cxn>
                <a:cxn ang="0">
                  <a:pos x="T10" y="T11"/>
                </a:cxn>
              </a:cxnLst>
              <a:rect l="0" t="0" r="r" b="b"/>
              <a:pathLst>
                <a:path w="1" h="4">
                  <a:moveTo>
                    <a:pt x="1" y="0"/>
                  </a:moveTo>
                  <a:cubicBezTo>
                    <a:pt x="1" y="3"/>
                    <a:pt x="0" y="3"/>
                    <a:pt x="1" y="4"/>
                  </a:cubicBezTo>
                  <a:cubicBezTo>
                    <a:pt x="1" y="4"/>
                    <a:pt x="1" y="4"/>
                    <a:pt x="1" y="4"/>
                  </a:cubicBezTo>
                  <a:cubicBezTo>
                    <a:pt x="1" y="4"/>
                    <a:pt x="1" y="4"/>
                    <a:pt x="1" y="4"/>
                  </a:cubicBezTo>
                  <a:cubicBezTo>
                    <a:pt x="1" y="3"/>
                    <a:pt x="1" y="2"/>
                    <a:pt x="1" y="2"/>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29" name="Freeform 20241"/>
            <p:cNvSpPr/>
            <p:nvPr/>
          </p:nvSpPr>
          <p:spPr bwMode="auto">
            <a:xfrm>
              <a:off x="4221163" y="3251201"/>
              <a:ext cx="33338" cy="47625"/>
            </a:xfrm>
            <a:custGeom>
              <a:avLst/>
              <a:gdLst>
                <a:gd name="T0" fmla="*/ 10 w 10"/>
                <a:gd name="T1" fmla="*/ 0 h 14"/>
                <a:gd name="T2" fmla="*/ 8 w 10"/>
                <a:gd name="T3" fmla="*/ 2 h 14"/>
                <a:gd name="T4" fmla="*/ 0 w 10"/>
                <a:gd name="T5" fmla="*/ 14 h 14"/>
                <a:gd name="T6" fmla="*/ 5 w 10"/>
                <a:gd name="T7" fmla="*/ 8 h 14"/>
                <a:gd name="T8" fmla="*/ 10 w 10"/>
                <a:gd name="T9" fmla="*/ 0 h 14"/>
              </a:gdLst>
              <a:ahLst/>
              <a:cxnLst>
                <a:cxn ang="0">
                  <a:pos x="T0" y="T1"/>
                </a:cxn>
                <a:cxn ang="0">
                  <a:pos x="T2" y="T3"/>
                </a:cxn>
                <a:cxn ang="0">
                  <a:pos x="T4" y="T5"/>
                </a:cxn>
                <a:cxn ang="0">
                  <a:pos x="T6" y="T7"/>
                </a:cxn>
                <a:cxn ang="0">
                  <a:pos x="T8" y="T9"/>
                </a:cxn>
              </a:cxnLst>
              <a:rect l="0" t="0" r="r" b="b"/>
              <a:pathLst>
                <a:path w="10" h="14">
                  <a:moveTo>
                    <a:pt x="10" y="0"/>
                  </a:moveTo>
                  <a:cubicBezTo>
                    <a:pt x="9" y="1"/>
                    <a:pt x="8" y="2"/>
                    <a:pt x="8" y="2"/>
                  </a:cubicBezTo>
                  <a:cubicBezTo>
                    <a:pt x="6" y="6"/>
                    <a:pt x="3" y="10"/>
                    <a:pt x="0" y="14"/>
                  </a:cubicBezTo>
                  <a:cubicBezTo>
                    <a:pt x="2" y="12"/>
                    <a:pt x="4" y="10"/>
                    <a:pt x="5" y="8"/>
                  </a:cubicBezTo>
                  <a:cubicBezTo>
                    <a:pt x="7" y="6"/>
                    <a:pt x="9" y="3"/>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0" name="Freeform 20242"/>
            <p:cNvSpPr/>
            <p:nvPr/>
          </p:nvSpPr>
          <p:spPr bwMode="auto">
            <a:xfrm>
              <a:off x="3292476" y="4219576"/>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1" name="Freeform 20243"/>
            <p:cNvSpPr/>
            <p:nvPr/>
          </p:nvSpPr>
          <p:spPr bwMode="auto">
            <a:xfrm>
              <a:off x="3268663" y="4814888"/>
              <a:ext cx="3175" cy="23813"/>
            </a:xfrm>
            <a:custGeom>
              <a:avLst/>
              <a:gdLst>
                <a:gd name="T0" fmla="*/ 1 w 1"/>
                <a:gd name="T1" fmla="*/ 7 h 7"/>
                <a:gd name="T2" fmla="*/ 0 w 1"/>
                <a:gd name="T3" fmla="*/ 0 h 7"/>
                <a:gd name="T4" fmla="*/ 1 w 1"/>
                <a:gd name="T5" fmla="*/ 7 h 7"/>
              </a:gdLst>
              <a:ahLst/>
              <a:cxnLst>
                <a:cxn ang="0">
                  <a:pos x="T0" y="T1"/>
                </a:cxn>
                <a:cxn ang="0">
                  <a:pos x="T2" y="T3"/>
                </a:cxn>
                <a:cxn ang="0">
                  <a:pos x="T4" y="T5"/>
                </a:cxn>
              </a:cxnLst>
              <a:rect l="0" t="0" r="r" b="b"/>
              <a:pathLst>
                <a:path w="1" h="7">
                  <a:moveTo>
                    <a:pt x="1" y="7"/>
                  </a:moveTo>
                  <a:cubicBezTo>
                    <a:pt x="0" y="5"/>
                    <a:pt x="0" y="3"/>
                    <a:pt x="0" y="0"/>
                  </a:cubicBezTo>
                  <a:cubicBezTo>
                    <a:pt x="0" y="1"/>
                    <a:pt x="0" y="3"/>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2" name="Freeform 20244"/>
            <p:cNvSpPr/>
            <p:nvPr/>
          </p:nvSpPr>
          <p:spPr bwMode="auto">
            <a:xfrm>
              <a:off x="3914776" y="3630613"/>
              <a:ext cx="6350" cy="9525"/>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3" name="Freeform 20245"/>
            <p:cNvSpPr/>
            <p:nvPr/>
          </p:nvSpPr>
          <p:spPr bwMode="auto">
            <a:xfrm>
              <a:off x="3873501" y="3673476"/>
              <a:ext cx="3175" cy="7938"/>
            </a:xfrm>
            <a:custGeom>
              <a:avLst/>
              <a:gdLst>
                <a:gd name="T0" fmla="*/ 0 w 1"/>
                <a:gd name="T1" fmla="*/ 2 h 2"/>
                <a:gd name="T2" fmla="*/ 0 w 1"/>
                <a:gd name="T3" fmla="*/ 0 h 2"/>
                <a:gd name="T4" fmla="*/ 0 w 1"/>
                <a:gd name="T5" fmla="*/ 2 h 2"/>
              </a:gdLst>
              <a:ahLst/>
              <a:cxnLst>
                <a:cxn ang="0">
                  <a:pos x="T0" y="T1"/>
                </a:cxn>
                <a:cxn ang="0">
                  <a:pos x="T2" y="T3"/>
                </a:cxn>
                <a:cxn ang="0">
                  <a:pos x="T4" y="T5"/>
                </a:cxn>
              </a:cxnLst>
              <a:rect l="0" t="0" r="r" b="b"/>
              <a:pathLst>
                <a:path w="1" h="2">
                  <a:moveTo>
                    <a:pt x="0" y="2"/>
                  </a:moveTo>
                  <a:cubicBezTo>
                    <a:pt x="1" y="1"/>
                    <a:pt x="0" y="0"/>
                    <a:pt x="0" y="0"/>
                  </a:cubicBezTo>
                  <a:cubicBezTo>
                    <a:pt x="0" y="0"/>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4" name="Freeform 20246"/>
            <p:cNvSpPr/>
            <p:nvPr/>
          </p:nvSpPr>
          <p:spPr bwMode="auto">
            <a:xfrm>
              <a:off x="4216401" y="3135313"/>
              <a:ext cx="4763" cy="4763"/>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1" y="1"/>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5" name="Freeform 20247"/>
            <p:cNvSpPr/>
            <p:nvPr/>
          </p:nvSpPr>
          <p:spPr bwMode="auto">
            <a:xfrm>
              <a:off x="3911601" y="3633788"/>
              <a:ext cx="6350" cy="12700"/>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0" y="3"/>
                    <a:pt x="1" y="1"/>
                    <a:pt x="2" y="0"/>
                  </a:cubicBezTo>
                  <a:cubicBezTo>
                    <a:pt x="2" y="0"/>
                    <a:pt x="1"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6" name="Freeform 20248"/>
            <p:cNvSpPr/>
            <p:nvPr/>
          </p:nvSpPr>
          <p:spPr bwMode="auto">
            <a:xfrm>
              <a:off x="3908426" y="3643313"/>
              <a:ext cx="6350" cy="14288"/>
            </a:xfrm>
            <a:custGeom>
              <a:avLst/>
              <a:gdLst>
                <a:gd name="T0" fmla="*/ 2 w 2"/>
                <a:gd name="T1" fmla="*/ 0 h 4"/>
                <a:gd name="T2" fmla="*/ 0 w 2"/>
                <a:gd name="T3" fmla="*/ 3 h 4"/>
                <a:gd name="T4" fmla="*/ 2 w 2"/>
                <a:gd name="T5" fmla="*/ 0 h 4"/>
              </a:gdLst>
              <a:ahLst/>
              <a:cxnLst>
                <a:cxn ang="0">
                  <a:pos x="T0" y="T1"/>
                </a:cxn>
                <a:cxn ang="0">
                  <a:pos x="T2" y="T3"/>
                </a:cxn>
                <a:cxn ang="0">
                  <a:pos x="T4" y="T5"/>
                </a:cxn>
              </a:cxnLst>
              <a:rect l="0" t="0" r="r" b="b"/>
              <a:pathLst>
                <a:path w="2" h="4">
                  <a:moveTo>
                    <a:pt x="2" y="0"/>
                  </a:moveTo>
                  <a:cubicBezTo>
                    <a:pt x="1" y="2"/>
                    <a:pt x="1" y="2"/>
                    <a:pt x="0" y="3"/>
                  </a:cubicBezTo>
                  <a:cubicBezTo>
                    <a:pt x="0" y="4"/>
                    <a:pt x="1"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7" name="Freeform 20249"/>
            <p:cNvSpPr/>
            <p:nvPr/>
          </p:nvSpPr>
          <p:spPr bwMode="auto">
            <a:xfrm>
              <a:off x="3917951" y="3616326"/>
              <a:ext cx="9525" cy="17463"/>
            </a:xfrm>
            <a:custGeom>
              <a:avLst/>
              <a:gdLst>
                <a:gd name="T0" fmla="*/ 3 w 3"/>
                <a:gd name="T1" fmla="*/ 0 h 5"/>
                <a:gd name="T2" fmla="*/ 0 w 3"/>
                <a:gd name="T3" fmla="*/ 5 h 5"/>
                <a:gd name="T4" fmla="*/ 1 w 3"/>
                <a:gd name="T5" fmla="*/ 4 h 5"/>
                <a:gd name="T6" fmla="*/ 3 w 3"/>
                <a:gd name="T7" fmla="*/ 0 h 5"/>
              </a:gdLst>
              <a:ahLst/>
              <a:cxnLst>
                <a:cxn ang="0">
                  <a:pos x="T0" y="T1"/>
                </a:cxn>
                <a:cxn ang="0">
                  <a:pos x="T2" y="T3"/>
                </a:cxn>
                <a:cxn ang="0">
                  <a:pos x="T4" y="T5"/>
                </a:cxn>
                <a:cxn ang="0">
                  <a:pos x="T6" y="T7"/>
                </a:cxn>
              </a:cxnLst>
              <a:rect l="0" t="0" r="r" b="b"/>
              <a:pathLst>
                <a:path w="3" h="5">
                  <a:moveTo>
                    <a:pt x="3" y="0"/>
                  </a:moveTo>
                  <a:cubicBezTo>
                    <a:pt x="2" y="2"/>
                    <a:pt x="1" y="3"/>
                    <a:pt x="0" y="5"/>
                  </a:cubicBezTo>
                  <a:cubicBezTo>
                    <a:pt x="0" y="4"/>
                    <a:pt x="1" y="4"/>
                    <a:pt x="1" y="4"/>
                  </a:cubicBezTo>
                  <a:cubicBezTo>
                    <a:pt x="1" y="3"/>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8" name="Freeform 20250"/>
            <p:cNvSpPr/>
            <p:nvPr/>
          </p:nvSpPr>
          <p:spPr bwMode="auto">
            <a:xfrm>
              <a:off x="2847976" y="3232151"/>
              <a:ext cx="9525" cy="12700"/>
            </a:xfrm>
            <a:custGeom>
              <a:avLst/>
              <a:gdLst>
                <a:gd name="T0" fmla="*/ 0 w 3"/>
                <a:gd name="T1" fmla="*/ 0 h 4"/>
                <a:gd name="T2" fmla="*/ 1 w 3"/>
                <a:gd name="T3" fmla="*/ 1 h 4"/>
                <a:gd name="T4" fmla="*/ 0 w 3"/>
                <a:gd name="T5" fmla="*/ 0 h 4"/>
              </a:gdLst>
              <a:ahLst/>
              <a:cxnLst>
                <a:cxn ang="0">
                  <a:pos x="T0" y="T1"/>
                </a:cxn>
                <a:cxn ang="0">
                  <a:pos x="T2" y="T3"/>
                </a:cxn>
                <a:cxn ang="0">
                  <a:pos x="T4" y="T5"/>
                </a:cxn>
              </a:cxnLst>
              <a:rect l="0" t="0" r="r" b="b"/>
              <a:pathLst>
                <a:path w="3" h="4">
                  <a:moveTo>
                    <a:pt x="0" y="0"/>
                  </a:moveTo>
                  <a:cubicBezTo>
                    <a:pt x="0" y="1"/>
                    <a:pt x="1" y="1"/>
                    <a:pt x="1" y="1"/>
                  </a:cubicBezTo>
                  <a:cubicBezTo>
                    <a:pt x="3" y="4"/>
                    <a:pt x="2"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39" name="Freeform 20251"/>
            <p:cNvSpPr/>
            <p:nvPr/>
          </p:nvSpPr>
          <p:spPr bwMode="auto">
            <a:xfrm>
              <a:off x="3924301" y="28813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0" name="Freeform 20252"/>
            <p:cNvSpPr/>
            <p:nvPr/>
          </p:nvSpPr>
          <p:spPr bwMode="auto">
            <a:xfrm>
              <a:off x="3897313" y="2876551"/>
              <a:ext cx="26988" cy="38100"/>
            </a:xfrm>
            <a:custGeom>
              <a:avLst/>
              <a:gdLst>
                <a:gd name="T0" fmla="*/ 0 w 8"/>
                <a:gd name="T1" fmla="*/ 11 h 11"/>
                <a:gd name="T2" fmla="*/ 4 w 8"/>
                <a:gd name="T3" fmla="*/ 4 h 11"/>
                <a:gd name="T4" fmla="*/ 7 w 8"/>
                <a:gd name="T5" fmla="*/ 2 h 11"/>
                <a:gd name="T6" fmla="*/ 8 w 8"/>
                <a:gd name="T7" fmla="*/ 1 h 11"/>
                <a:gd name="T8" fmla="*/ 2 w 8"/>
                <a:gd name="T9" fmla="*/ 0 h 11"/>
                <a:gd name="T10" fmla="*/ 0 w 8"/>
                <a:gd name="T11" fmla="*/ 11 h 11"/>
              </a:gdLst>
              <a:ahLst/>
              <a:cxnLst>
                <a:cxn ang="0">
                  <a:pos x="T0" y="T1"/>
                </a:cxn>
                <a:cxn ang="0">
                  <a:pos x="T2" y="T3"/>
                </a:cxn>
                <a:cxn ang="0">
                  <a:pos x="T4" y="T5"/>
                </a:cxn>
                <a:cxn ang="0">
                  <a:pos x="T6" y="T7"/>
                </a:cxn>
                <a:cxn ang="0">
                  <a:pos x="T8" y="T9"/>
                </a:cxn>
                <a:cxn ang="0">
                  <a:pos x="T10" y="T11"/>
                </a:cxn>
              </a:cxnLst>
              <a:rect l="0" t="0" r="r" b="b"/>
              <a:pathLst>
                <a:path w="8" h="11">
                  <a:moveTo>
                    <a:pt x="0" y="11"/>
                  </a:moveTo>
                  <a:cubicBezTo>
                    <a:pt x="2" y="8"/>
                    <a:pt x="3" y="6"/>
                    <a:pt x="4" y="4"/>
                  </a:cubicBezTo>
                  <a:cubicBezTo>
                    <a:pt x="5" y="4"/>
                    <a:pt x="6" y="3"/>
                    <a:pt x="7" y="2"/>
                  </a:cubicBezTo>
                  <a:cubicBezTo>
                    <a:pt x="7" y="2"/>
                    <a:pt x="8" y="2"/>
                    <a:pt x="8" y="1"/>
                  </a:cubicBezTo>
                  <a:cubicBezTo>
                    <a:pt x="7" y="0"/>
                    <a:pt x="5" y="0"/>
                    <a:pt x="2" y="0"/>
                  </a:cubicBezTo>
                  <a:cubicBezTo>
                    <a:pt x="1" y="3"/>
                    <a:pt x="1" y="7"/>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1" name="Freeform 20253"/>
            <p:cNvSpPr>
              <a:spLocks noEditPoints="1"/>
            </p:cNvSpPr>
            <p:nvPr/>
          </p:nvSpPr>
          <p:spPr bwMode="auto">
            <a:xfrm>
              <a:off x="2770188" y="2566988"/>
              <a:ext cx="1525588" cy="2422525"/>
            </a:xfrm>
            <a:custGeom>
              <a:avLst/>
              <a:gdLst>
                <a:gd name="T0" fmla="*/ 153 w 449"/>
                <a:gd name="T1" fmla="*/ 168 h 711"/>
                <a:gd name="T2" fmla="*/ 182 w 449"/>
                <a:gd name="T3" fmla="*/ 196 h 711"/>
                <a:gd name="T4" fmla="*/ 190 w 449"/>
                <a:gd name="T5" fmla="*/ 157 h 711"/>
                <a:gd name="T6" fmla="*/ 195 w 449"/>
                <a:gd name="T7" fmla="*/ 127 h 711"/>
                <a:gd name="T8" fmla="*/ 214 w 449"/>
                <a:gd name="T9" fmla="*/ 26 h 711"/>
                <a:gd name="T10" fmla="*/ 230 w 449"/>
                <a:gd name="T11" fmla="*/ 22 h 711"/>
                <a:gd name="T12" fmla="*/ 245 w 449"/>
                <a:gd name="T13" fmla="*/ 92 h 711"/>
                <a:gd name="T14" fmla="*/ 248 w 449"/>
                <a:gd name="T15" fmla="*/ 150 h 711"/>
                <a:gd name="T16" fmla="*/ 246 w 449"/>
                <a:gd name="T17" fmla="*/ 158 h 711"/>
                <a:gd name="T18" fmla="*/ 275 w 449"/>
                <a:gd name="T19" fmla="*/ 174 h 711"/>
                <a:gd name="T20" fmla="*/ 283 w 449"/>
                <a:gd name="T21" fmla="*/ 164 h 711"/>
                <a:gd name="T22" fmla="*/ 335 w 449"/>
                <a:gd name="T23" fmla="*/ 85 h 711"/>
                <a:gd name="T24" fmla="*/ 353 w 449"/>
                <a:gd name="T25" fmla="*/ 82 h 711"/>
                <a:gd name="T26" fmla="*/ 345 w 449"/>
                <a:gd name="T27" fmla="*/ 121 h 711"/>
                <a:gd name="T28" fmla="*/ 329 w 449"/>
                <a:gd name="T29" fmla="*/ 206 h 711"/>
                <a:gd name="T30" fmla="*/ 315 w 449"/>
                <a:gd name="T31" fmla="*/ 197 h 711"/>
                <a:gd name="T32" fmla="*/ 320 w 449"/>
                <a:gd name="T33" fmla="*/ 198 h 711"/>
                <a:gd name="T34" fmla="*/ 315 w 449"/>
                <a:gd name="T35" fmla="*/ 235 h 711"/>
                <a:gd name="T36" fmla="*/ 364 w 449"/>
                <a:gd name="T37" fmla="*/ 199 h 711"/>
                <a:gd name="T38" fmla="*/ 427 w 449"/>
                <a:gd name="T39" fmla="*/ 167 h 711"/>
                <a:gd name="T40" fmla="*/ 423 w 449"/>
                <a:gd name="T41" fmla="*/ 200 h 711"/>
                <a:gd name="T42" fmla="*/ 355 w 449"/>
                <a:gd name="T43" fmla="*/ 273 h 711"/>
                <a:gd name="T44" fmla="*/ 322 w 449"/>
                <a:gd name="T45" fmla="*/ 338 h 711"/>
                <a:gd name="T46" fmla="*/ 335 w 449"/>
                <a:gd name="T47" fmla="*/ 319 h 711"/>
                <a:gd name="T48" fmla="*/ 350 w 449"/>
                <a:gd name="T49" fmla="*/ 294 h 711"/>
                <a:gd name="T50" fmla="*/ 445 w 449"/>
                <a:gd name="T51" fmla="*/ 177 h 711"/>
                <a:gd name="T52" fmla="*/ 389 w 449"/>
                <a:gd name="T53" fmla="*/ 169 h 711"/>
                <a:gd name="T54" fmla="*/ 331 w 449"/>
                <a:gd name="T55" fmla="*/ 213 h 711"/>
                <a:gd name="T56" fmla="*/ 353 w 449"/>
                <a:gd name="T57" fmla="*/ 150 h 711"/>
                <a:gd name="T58" fmla="*/ 367 w 449"/>
                <a:gd name="T59" fmla="*/ 100 h 711"/>
                <a:gd name="T60" fmla="*/ 357 w 449"/>
                <a:gd name="T61" fmla="*/ 63 h 711"/>
                <a:gd name="T62" fmla="*/ 272 w 449"/>
                <a:gd name="T63" fmla="*/ 158 h 711"/>
                <a:gd name="T64" fmla="*/ 259 w 449"/>
                <a:gd name="T65" fmla="*/ 151 h 711"/>
                <a:gd name="T66" fmla="*/ 249 w 449"/>
                <a:gd name="T67" fmla="*/ 59 h 711"/>
                <a:gd name="T68" fmla="*/ 222 w 449"/>
                <a:gd name="T69" fmla="*/ 3 h 711"/>
                <a:gd name="T70" fmla="*/ 190 w 449"/>
                <a:gd name="T71" fmla="*/ 43 h 711"/>
                <a:gd name="T72" fmla="*/ 173 w 449"/>
                <a:gd name="T73" fmla="*/ 132 h 711"/>
                <a:gd name="T74" fmla="*/ 162 w 449"/>
                <a:gd name="T75" fmla="*/ 140 h 711"/>
                <a:gd name="T76" fmla="*/ 132 w 449"/>
                <a:gd name="T77" fmla="*/ 66 h 711"/>
                <a:gd name="T78" fmla="*/ 96 w 449"/>
                <a:gd name="T79" fmla="*/ 130 h 711"/>
                <a:gd name="T80" fmla="*/ 123 w 449"/>
                <a:gd name="T81" fmla="*/ 213 h 711"/>
                <a:gd name="T82" fmla="*/ 118 w 449"/>
                <a:gd name="T83" fmla="*/ 207 h 711"/>
                <a:gd name="T84" fmla="*/ 15 w 449"/>
                <a:gd name="T85" fmla="*/ 165 h 711"/>
                <a:gd name="T86" fmla="*/ 12 w 449"/>
                <a:gd name="T87" fmla="*/ 202 h 711"/>
                <a:gd name="T88" fmla="*/ 38 w 449"/>
                <a:gd name="T89" fmla="*/ 237 h 711"/>
                <a:gd name="T90" fmla="*/ 124 w 449"/>
                <a:gd name="T91" fmla="*/ 317 h 711"/>
                <a:gd name="T92" fmla="*/ 134 w 449"/>
                <a:gd name="T93" fmla="*/ 358 h 711"/>
                <a:gd name="T94" fmla="*/ 150 w 449"/>
                <a:gd name="T95" fmla="*/ 659 h 711"/>
                <a:gd name="T96" fmla="*/ 155 w 449"/>
                <a:gd name="T97" fmla="*/ 544 h 711"/>
                <a:gd name="T98" fmla="*/ 151 w 449"/>
                <a:gd name="T99" fmla="*/ 377 h 711"/>
                <a:gd name="T100" fmla="*/ 109 w 449"/>
                <a:gd name="T101" fmla="*/ 281 h 711"/>
                <a:gd name="T102" fmla="*/ 33 w 449"/>
                <a:gd name="T103" fmla="*/ 210 h 711"/>
                <a:gd name="T104" fmla="*/ 21 w 449"/>
                <a:gd name="T105" fmla="*/ 189 h 711"/>
                <a:gd name="T106" fmla="*/ 25 w 449"/>
                <a:gd name="T107" fmla="*/ 191 h 711"/>
                <a:gd name="T108" fmla="*/ 28 w 449"/>
                <a:gd name="T109" fmla="*/ 180 h 711"/>
                <a:gd name="T110" fmla="*/ 75 w 449"/>
                <a:gd name="T111" fmla="*/ 202 h 711"/>
                <a:gd name="T112" fmla="*/ 129 w 449"/>
                <a:gd name="T113" fmla="*/ 224 h 711"/>
                <a:gd name="T114" fmla="*/ 123 w 449"/>
                <a:gd name="T115" fmla="*/ 185 h 711"/>
                <a:gd name="T116" fmla="*/ 121 w 449"/>
                <a:gd name="T117" fmla="*/ 161 h 711"/>
                <a:gd name="T118" fmla="*/ 109 w 449"/>
                <a:gd name="T119" fmla="*/ 78 h 711"/>
                <a:gd name="T120" fmla="*/ 191 w 449"/>
                <a:gd name="T121" fmla="*/ 117 h 711"/>
                <a:gd name="T122" fmla="*/ 358 w 449"/>
                <a:gd name="T123" fmla="*/ 283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9" h="711">
                  <a:moveTo>
                    <a:pt x="133" y="111"/>
                  </a:moveTo>
                  <a:cubicBezTo>
                    <a:pt x="135" y="121"/>
                    <a:pt x="135" y="121"/>
                    <a:pt x="135" y="121"/>
                  </a:cubicBezTo>
                  <a:cubicBezTo>
                    <a:pt x="129" y="110"/>
                    <a:pt x="127" y="102"/>
                    <a:pt x="128" y="111"/>
                  </a:cubicBezTo>
                  <a:cubicBezTo>
                    <a:pt x="131" y="111"/>
                    <a:pt x="134" y="121"/>
                    <a:pt x="137" y="130"/>
                  </a:cubicBezTo>
                  <a:cubicBezTo>
                    <a:pt x="138" y="132"/>
                    <a:pt x="139" y="135"/>
                    <a:pt x="140" y="137"/>
                  </a:cubicBezTo>
                  <a:cubicBezTo>
                    <a:pt x="141" y="139"/>
                    <a:pt x="141" y="140"/>
                    <a:pt x="142" y="142"/>
                  </a:cubicBezTo>
                  <a:cubicBezTo>
                    <a:pt x="142" y="143"/>
                    <a:pt x="143" y="145"/>
                    <a:pt x="144" y="147"/>
                  </a:cubicBezTo>
                  <a:cubicBezTo>
                    <a:pt x="146" y="153"/>
                    <a:pt x="149" y="156"/>
                    <a:pt x="150" y="155"/>
                  </a:cubicBezTo>
                  <a:cubicBezTo>
                    <a:pt x="151" y="159"/>
                    <a:pt x="152" y="163"/>
                    <a:pt x="153" y="166"/>
                  </a:cubicBezTo>
                  <a:cubicBezTo>
                    <a:pt x="152" y="164"/>
                    <a:pt x="152" y="163"/>
                    <a:pt x="151" y="161"/>
                  </a:cubicBezTo>
                  <a:cubicBezTo>
                    <a:pt x="151" y="163"/>
                    <a:pt x="152" y="166"/>
                    <a:pt x="153" y="168"/>
                  </a:cubicBezTo>
                  <a:cubicBezTo>
                    <a:pt x="154" y="169"/>
                    <a:pt x="154" y="171"/>
                    <a:pt x="155" y="172"/>
                  </a:cubicBezTo>
                  <a:cubicBezTo>
                    <a:pt x="156" y="173"/>
                    <a:pt x="156" y="173"/>
                    <a:pt x="157" y="174"/>
                  </a:cubicBezTo>
                  <a:cubicBezTo>
                    <a:pt x="158" y="174"/>
                    <a:pt x="158" y="175"/>
                    <a:pt x="159" y="175"/>
                  </a:cubicBezTo>
                  <a:cubicBezTo>
                    <a:pt x="160" y="176"/>
                    <a:pt x="161" y="177"/>
                    <a:pt x="163" y="178"/>
                  </a:cubicBezTo>
                  <a:cubicBezTo>
                    <a:pt x="164" y="179"/>
                    <a:pt x="166" y="181"/>
                    <a:pt x="168" y="185"/>
                  </a:cubicBezTo>
                  <a:cubicBezTo>
                    <a:pt x="172" y="190"/>
                    <a:pt x="175" y="193"/>
                    <a:pt x="173" y="192"/>
                  </a:cubicBezTo>
                  <a:cubicBezTo>
                    <a:pt x="174" y="193"/>
                    <a:pt x="176" y="194"/>
                    <a:pt x="178" y="195"/>
                  </a:cubicBezTo>
                  <a:cubicBezTo>
                    <a:pt x="178" y="196"/>
                    <a:pt x="180" y="197"/>
                    <a:pt x="181" y="197"/>
                  </a:cubicBezTo>
                  <a:cubicBezTo>
                    <a:pt x="181" y="197"/>
                    <a:pt x="181" y="197"/>
                    <a:pt x="181" y="197"/>
                  </a:cubicBezTo>
                  <a:cubicBezTo>
                    <a:pt x="182" y="197"/>
                    <a:pt x="182" y="197"/>
                    <a:pt x="182" y="197"/>
                  </a:cubicBezTo>
                  <a:cubicBezTo>
                    <a:pt x="182" y="196"/>
                    <a:pt x="182" y="196"/>
                    <a:pt x="182" y="196"/>
                  </a:cubicBezTo>
                  <a:cubicBezTo>
                    <a:pt x="184" y="196"/>
                    <a:pt x="184" y="198"/>
                    <a:pt x="182" y="198"/>
                  </a:cubicBezTo>
                  <a:cubicBezTo>
                    <a:pt x="183" y="198"/>
                    <a:pt x="184" y="198"/>
                    <a:pt x="185" y="198"/>
                  </a:cubicBezTo>
                  <a:cubicBezTo>
                    <a:pt x="186" y="191"/>
                    <a:pt x="187" y="185"/>
                    <a:pt x="188" y="179"/>
                  </a:cubicBezTo>
                  <a:cubicBezTo>
                    <a:pt x="188" y="179"/>
                    <a:pt x="188" y="179"/>
                    <a:pt x="188" y="179"/>
                  </a:cubicBezTo>
                  <a:cubicBezTo>
                    <a:pt x="188" y="177"/>
                    <a:pt x="188" y="173"/>
                    <a:pt x="187" y="169"/>
                  </a:cubicBezTo>
                  <a:cubicBezTo>
                    <a:pt x="187" y="167"/>
                    <a:pt x="187" y="165"/>
                    <a:pt x="187" y="163"/>
                  </a:cubicBezTo>
                  <a:cubicBezTo>
                    <a:pt x="187" y="161"/>
                    <a:pt x="187" y="160"/>
                    <a:pt x="187" y="158"/>
                  </a:cubicBezTo>
                  <a:cubicBezTo>
                    <a:pt x="188" y="152"/>
                    <a:pt x="187" y="163"/>
                    <a:pt x="188" y="162"/>
                  </a:cubicBezTo>
                  <a:cubicBezTo>
                    <a:pt x="188" y="156"/>
                    <a:pt x="188" y="150"/>
                    <a:pt x="188" y="145"/>
                  </a:cubicBezTo>
                  <a:cubicBezTo>
                    <a:pt x="188" y="142"/>
                    <a:pt x="189" y="144"/>
                    <a:pt x="189" y="148"/>
                  </a:cubicBezTo>
                  <a:cubicBezTo>
                    <a:pt x="190" y="151"/>
                    <a:pt x="190" y="154"/>
                    <a:pt x="190" y="157"/>
                  </a:cubicBezTo>
                  <a:cubicBezTo>
                    <a:pt x="190" y="159"/>
                    <a:pt x="189" y="163"/>
                    <a:pt x="189" y="165"/>
                  </a:cubicBezTo>
                  <a:cubicBezTo>
                    <a:pt x="191" y="163"/>
                    <a:pt x="191" y="161"/>
                    <a:pt x="192" y="158"/>
                  </a:cubicBezTo>
                  <a:cubicBezTo>
                    <a:pt x="192" y="156"/>
                    <a:pt x="192" y="153"/>
                    <a:pt x="192" y="150"/>
                  </a:cubicBezTo>
                  <a:cubicBezTo>
                    <a:pt x="192" y="146"/>
                    <a:pt x="191" y="142"/>
                    <a:pt x="191" y="137"/>
                  </a:cubicBezTo>
                  <a:cubicBezTo>
                    <a:pt x="191" y="136"/>
                    <a:pt x="191" y="134"/>
                    <a:pt x="192" y="133"/>
                  </a:cubicBezTo>
                  <a:cubicBezTo>
                    <a:pt x="192" y="132"/>
                    <a:pt x="192" y="131"/>
                    <a:pt x="192" y="130"/>
                  </a:cubicBezTo>
                  <a:cubicBezTo>
                    <a:pt x="192" y="130"/>
                    <a:pt x="192" y="129"/>
                    <a:pt x="192" y="129"/>
                  </a:cubicBezTo>
                  <a:cubicBezTo>
                    <a:pt x="192" y="127"/>
                    <a:pt x="192" y="124"/>
                    <a:pt x="193" y="121"/>
                  </a:cubicBezTo>
                  <a:cubicBezTo>
                    <a:pt x="193" y="127"/>
                    <a:pt x="193" y="127"/>
                    <a:pt x="193" y="127"/>
                  </a:cubicBezTo>
                  <a:cubicBezTo>
                    <a:pt x="193" y="129"/>
                    <a:pt x="193" y="130"/>
                    <a:pt x="193" y="133"/>
                  </a:cubicBezTo>
                  <a:cubicBezTo>
                    <a:pt x="194" y="130"/>
                    <a:pt x="194" y="129"/>
                    <a:pt x="195" y="127"/>
                  </a:cubicBezTo>
                  <a:cubicBezTo>
                    <a:pt x="195" y="125"/>
                    <a:pt x="196" y="123"/>
                    <a:pt x="196" y="121"/>
                  </a:cubicBezTo>
                  <a:cubicBezTo>
                    <a:pt x="196" y="116"/>
                    <a:pt x="197" y="111"/>
                    <a:pt x="198" y="106"/>
                  </a:cubicBezTo>
                  <a:cubicBezTo>
                    <a:pt x="197" y="108"/>
                    <a:pt x="192" y="129"/>
                    <a:pt x="191" y="117"/>
                  </a:cubicBezTo>
                  <a:cubicBezTo>
                    <a:pt x="192" y="113"/>
                    <a:pt x="192" y="109"/>
                    <a:pt x="192" y="102"/>
                  </a:cubicBezTo>
                  <a:cubicBezTo>
                    <a:pt x="194" y="103"/>
                    <a:pt x="193" y="96"/>
                    <a:pt x="194" y="89"/>
                  </a:cubicBezTo>
                  <a:cubicBezTo>
                    <a:pt x="197" y="89"/>
                    <a:pt x="197" y="89"/>
                    <a:pt x="197" y="89"/>
                  </a:cubicBezTo>
                  <a:cubicBezTo>
                    <a:pt x="197" y="81"/>
                    <a:pt x="195" y="81"/>
                    <a:pt x="195" y="76"/>
                  </a:cubicBezTo>
                  <a:cubicBezTo>
                    <a:pt x="196" y="67"/>
                    <a:pt x="199" y="66"/>
                    <a:pt x="201" y="64"/>
                  </a:cubicBezTo>
                  <a:cubicBezTo>
                    <a:pt x="204" y="50"/>
                    <a:pt x="196" y="73"/>
                    <a:pt x="199" y="56"/>
                  </a:cubicBezTo>
                  <a:cubicBezTo>
                    <a:pt x="203" y="45"/>
                    <a:pt x="204" y="37"/>
                    <a:pt x="211" y="25"/>
                  </a:cubicBezTo>
                  <a:cubicBezTo>
                    <a:pt x="217" y="20"/>
                    <a:pt x="212" y="27"/>
                    <a:pt x="214" y="26"/>
                  </a:cubicBezTo>
                  <a:cubicBezTo>
                    <a:pt x="214" y="25"/>
                    <a:pt x="215" y="24"/>
                    <a:pt x="215" y="23"/>
                  </a:cubicBezTo>
                  <a:cubicBezTo>
                    <a:pt x="216" y="22"/>
                    <a:pt x="216" y="21"/>
                    <a:pt x="217" y="20"/>
                  </a:cubicBezTo>
                  <a:cubicBezTo>
                    <a:pt x="218" y="19"/>
                    <a:pt x="218" y="20"/>
                    <a:pt x="218" y="20"/>
                  </a:cubicBezTo>
                  <a:cubicBezTo>
                    <a:pt x="219" y="19"/>
                    <a:pt x="219" y="18"/>
                    <a:pt x="219" y="17"/>
                  </a:cubicBezTo>
                  <a:cubicBezTo>
                    <a:pt x="219" y="17"/>
                    <a:pt x="219" y="16"/>
                    <a:pt x="222" y="14"/>
                  </a:cubicBezTo>
                  <a:cubicBezTo>
                    <a:pt x="223" y="13"/>
                    <a:pt x="223" y="12"/>
                    <a:pt x="224" y="12"/>
                  </a:cubicBezTo>
                  <a:cubicBezTo>
                    <a:pt x="225" y="12"/>
                    <a:pt x="226" y="12"/>
                    <a:pt x="226" y="12"/>
                  </a:cubicBezTo>
                  <a:cubicBezTo>
                    <a:pt x="227" y="12"/>
                    <a:pt x="227" y="12"/>
                    <a:pt x="227" y="12"/>
                  </a:cubicBezTo>
                  <a:cubicBezTo>
                    <a:pt x="228" y="12"/>
                    <a:pt x="228" y="12"/>
                    <a:pt x="228" y="12"/>
                  </a:cubicBezTo>
                  <a:cubicBezTo>
                    <a:pt x="229" y="15"/>
                    <a:pt x="229" y="18"/>
                    <a:pt x="230" y="20"/>
                  </a:cubicBezTo>
                  <a:cubicBezTo>
                    <a:pt x="230" y="21"/>
                    <a:pt x="230" y="21"/>
                    <a:pt x="230" y="22"/>
                  </a:cubicBezTo>
                  <a:cubicBezTo>
                    <a:pt x="230" y="22"/>
                    <a:pt x="230" y="23"/>
                    <a:pt x="231" y="24"/>
                  </a:cubicBezTo>
                  <a:cubicBezTo>
                    <a:pt x="231" y="26"/>
                    <a:pt x="232" y="28"/>
                    <a:pt x="233" y="30"/>
                  </a:cubicBezTo>
                  <a:cubicBezTo>
                    <a:pt x="233" y="33"/>
                    <a:pt x="231" y="28"/>
                    <a:pt x="230" y="30"/>
                  </a:cubicBezTo>
                  <a:cubicBezTo>
                    <a:pt x="233" y="38"/>
                    <a:pt x="233" y="41"/>
                    <a:pt x="234" y="44"/>
                  </a:cubicBezTo>
                  <a:cubicBezTo>
                    <a:pt x="235" y="48"/>
                    <a:pt x="236" y="51"/>
                    <a:pt x="238" y="58"/>
                  </a:cubicBezTo>
                  <a:cubicBezTo>
                    <a:pt x="237" y="62"/>
                    <a:pt x="237" y="66"/>
                    <a:pt x="237" y="70"/>
                  </a:cubicBezTo>
                  <a:cubicBezTo>
                    <a:pt x="238" y="61"/>
                    <a:pt x="241" y="73"/>
                    <a:pt x="243" y="83"/>
                  </a:cubicBezTo>
                  <a:cubicBezTo>
                    <a:pt x="244" y="80"/>
                    <a:pt x="245" y="77"/>
                    <a:pt x="245" y="75"/>
                  </a:cubicBezTo>
                  <a:cubicBezTo>
                    <a:pt x="247" y="91"/>
                    <a:pt x="247" y="91"/>
                    <a:pt x="247" y="91"/>
                  </a:cubicBezTo>
                  <a:cubicBezTo>
                    <a:pt x="246" y="93"/>
                    <a:pt x="245" y="92"/>
                    <a:pt x="244" y="89"/>
                  </a:cubicBezTo>
                  <a:cubicBezTo>
                    <a:pt x="244" y="90"/>
                    <a:pt x="245" y="91"/>
                    <a:pt x="245" y="92"/>
                  </a:cubicBezTo>
                  <a:cubicBezTo>
                    <a:pt x="244" y="98"/>
                    <a:pt x="243" y="95"/>
                    <a:pt x="241" y="91"/>
                  </a:cubicBezTo>
                  <a:cubicBezTo>
                    <a:pt x="242" y="89"/>
                    <a:pt x="242" y="87"/>
                    <a:pt x="242" y="85"/>
                  </a:cubicBezTo>
                  <a:cubicBezTo>
                    <a:pt x="241" y="81"/>
                    <a:pt x="239" y="77"/>
                    <a:pt x="238" y="78"/>
                  </a:cubicBezTo>
                  <a:cubicBezTo>
                    <a:pt x="238" y="79"/>
                    <a:pt x="238" y="81"/>
                    <a:pt x="238" y="83"/>
                  </a:cubicBezTo>
                  <a:cubicBezTo>
                    <a:pt x="238" y="82"/>
                    <a:pt x="238" y="81"/>
                    <a:pt x="237" y="82"/>
                  </a:cubicBezTo>
                  <a:cubicBezTo>
                    <a:pt x="237" y="82"/>
                    <a:pt x="238" y="84"/>
                    <a:pt x="238" y="87"/>
                  </a:cubicBezTo>
                  <a:cubicBezTo>
                    <a:pt x="236" y="91"/>
                    <a:pt x="236" y="91"/>
                    <a:pt x="236" y="91"/>
                  </a:cubicBezTo>
                  <a:cubicBezTo>
                    <a:pt x="237" y="92"/>
                    <a:pt x="237" y="92"/>
                    <a:pt x="237" y="92"/>
                  </a:cubicBezTo>
                  <a:cubicBezTo>
                    <a:pt x="236" y="99"/>
                    <a:pt x="236" y="106"/>
                    <a:pt x="236" y="113"/>
                  </a:cubicBezTo>
                  <a:cubicBezTo>
                    <a:pt x="238" y="121"/>
                    <a:pt x="240" y="128"/>
                    <a:pt x="243" y="137"/>
                  </a:cubicBezTo>
                  <a:cubicBezTo>
                    <a:pt x="245" y="141"/>
                    <a:pt x="246" y="145"/>
                    <a:pt x="248" y="150"/>
                  </a:cubicBezTo>
                  <a:cubicBezTo>
                    <a:pt x="249" y="152"/>
                    <a:pt x="250" y="154"/>
                    <a:pt x="251" y="157"/>
                  </a:cubicBezTo>
                  <a:cubicBezTo>
                    <a:pt x="253" y="159"/>
                    <a:pt x="254" y="162"/>
                    <a:pt x="255" y="165"/>
                  </a:cubicBezTo>
                  <a:cubicBezTo>
                    <a:pt x="253" y="163"/>
                    <a:pt x="252" y="163"/>
                    <a:pt x="252" y="164"/>
                  </a:cubicBezTo>
                  <a:cubicBezTo>
                    <a:pt x="251" y="165"/>
                    <a:pt x="251" y="167"/>
                    <a:pt x="250" y="168"/>
                  </a:cubicBezTo>
                  <a:cubicBezTo>
                    <a:pt x="250" y="165"/>
                    <a:pt x="249" y="162"/>
                    <a:pt x="248" y="160"/>
                  </a:cubicBezTo>
                  <a:cubicBezTo>
                    <a:pt x="247" y="157"/>
                    <a:pt x="246" y="155"/>
                    <a:pt x="245" y="152"/>
                  </a:cubicBezTo>
                  <a:cubicBezTo>
                    <a:pt x="242" y="147"/>
                    <a:pt x="240" y="140"/>
                    <a:pt x="240" y="134"/>
                  </a:cubicBezTo>
                  <a:cubicBezTo>
                    <a:pt x="240" y="141"/>
                    <a:pt x="239" y="139"/>
                    <a:pt x="238" y="138"/>
                  </a:cubicBezTo>
                  <a:cubicBezTo>
                    <a:pt x="239" y="141"/>
                    <a:pt x="241" y="145"/>
                    <a:pt x="242" y="149"/>
                  </a:cubicBezTo>
                  <a:cubicBezTo>
                    <a:pt x="243" y="151"/>
                    <a:pt x="243" y="153"/>
                    <a:pt x="244" y="155"/>
                  </a:cubicBezTo>
                  <a:cubicBezTo>
                    <a:pt x="246" y="158"/>
                    <a:pt x="246" y="158"/>
                    <a:pt x="246" y="158"/>
                  </a:cubicBezTo>
                  <a:cubicBezTo>
                    <a:pt x="246" y="159"/>
                    <a:pt x="246" y="159"/>
                    <a:pt x="246" y="159"/>
                  </a:cubicBezTo>
                  <a:cubicBezTo>
                    <a:pt x="247" y="161"/>
                    <a:pt x="247" y="161"/>
                    <a:pt x="247" y="161"/>
                  </a:cubicBezTo>
                  <a:cubicBezTo>
                    <a:pt x="245" y="161"/>
                    <a:pt x="248" y="168"/>
                    <a:pt x="253" y="176"/>
                  </a:cubicBezTo>
                  <a:cubicBezTo>
                    <a:pt x="252" y="173"/>
                    <a:pt x="254" y="174"/>
                    <a:pt x="256" y="177"/>
                  </a:cubicBezTo>
                  <a:cubicBezTo>
                    <a:pt x="257" y="178"/>
                    <a:pt x="259" y="180"/>
                    <a:pt x="261" y="182"/>
                  </a:cubicBezTo>
                  <a:cubicBezTo>
                    <a:pt x="262" y="183"/>
                    <a:pt x="262" y="184"/>
                    <a:pt x="263" y="185"/>
                  </a:cubicBezTo>
                  <a:cubicBezTo>
                    <a:pt x="265" y="186"/>
                    <a:pt x="265" y="186"/>
                    <a:pt x="265" y="186"/>
                  </a:cubicBezTo>
                  <a:cubicBezTo>
                    <a:pt x="265" y="186"/>
                    <a:pt x="265" y="187"/>
                    <a:pt x="265" y="187"/>
                  </a:cubicBezTo>
                  <a:cubicBezTo>
                    <a:pt x="265" y="187"/>
                    <a:pt x="265" y="187"/>
                    <a:pt x="265" y="187"/>
                  </a:cubicBezTo>
                  <a:cubicBezTo>
                    <a:pt x="266" y="186"/>
                    <a:pt x="266" y="186"/>
                    <a:pt x="266" y="186"/>
                  </a:cubicBezTo>
                  <a:cubicBezTo>
                    <a:pt x="269" y="182"/>
                    <a:pt x="273" y="178"/>
                    <a:pt x="275" y="174"/>
                  </a:cubicBezTo>
                  <a:cubicBezTo>
                    <a:pt x="276" y="175"/>
                    <a:pt x="275" y="179"/>
                    <a:pt x="266" y="189"/>
                  </a:cubicBezTo>
                  <a:cubicBezTo>
                    <a:pt x="266" y="189"/>
                    <a:pt x="266" y="189"/>
                    <a:pt x="265" y="189"/>
                  </a:cubicBezTo>
                  <a:cubicBezTo>
                    <a:pt x="265" y="189"/>
                    <a:pt x="265" y="189"/>
                    <a:pt x="265" y="189"/>
                  </a:cubicBezTo>
                  <a:cubicBezTo>
                    <a:pt x="264" y="189"/>
                    <a:pt x="264" y="189"/>
                    <a:pt x="264" y="189"/>
                  </a:cubicBezTo>
                  <a:cubicBezTo>
                    <a:pt x="265" y="190"/>
                    <a:pt x="266" y="190"/>
                    <a:pt x="266" y="190"/>
                  </a:cubicBezTo>
                  <a:cubicBezTo>
                    <a:pt x="268" y="188"/>
                    <a:pt x="271" y="185"/>
                    <a:pt x="272" y="182"/>
                  </a:cubicBezTo>
                  <a:cubicBezTo>
                    <a:pt x="274" y="179"/>
                    <a:pt x="276" y="176"/>
                    <a:pt x="277" y="174"/>
                  </a:cubicBezTo>
                  <a:cubicBezTo>
                    <a:pt x="278" y="171"/>
                    <a:pt x="279" y="168"/>
                    <a:pt x="281" y="166"/>
                  </a:cubicBezTo>
                  <a:cubicBezTo>
                    <a:pt x="281" y="165"/>
                    <a:pt x="282" y="163"/>
                    <a:pt x="283" y="162"/>
                  </a:cubicBezTo>
                  <a:cubicBezTo>
                    <a:pt x="284" y="161"/>
                    <a:pt x="285" y="160"/>
                    <a:pt x="286" y="159"/>
                  </a:cubicBezTo>
                  <a:cubicBezTo>
                    <a:pt x="284" y="162"/>
                    <a:pt x="283" y="162"/>
                    <a:pt x="283" y="164"/>
                  </a:cubicBezTo>
                  <a:cubicBezTo>
                    <a:pt x="283" y="163"/>
                    <a:pt x="284" y="162"/>
                    <a:pt x="284" y="161"/>
                  </a:cubicBezTo>
                  <a:cubicBezTo>
                    <a:pt x="285" y="160"/>
                    <a:pt x="286" y="159"/>
                    <a:pt x="286" y="158"/>
                  </a:cubicBezTo>
                  <a:cubicBezTo>
                    <a:pt x="287" y="157"/>
                    <a:pt x="289" y="155"/>
                    <a:pt x="290" y="153"/>
                  </a:cubicBezTo>
                  <a:cubicBezTo>
                    <a:pt x="293" y="149"/>
                    <a:pt x="295" y="147"/>
                    <a:pt x="294" y="149"/>
                  </a:cubicBezTo>
                  <a:cubicBezTo>
                    <a:pt x="293" y="151"/>
                    <a:pt x="293" y="151"/>
                    <a:pt x="293" y="151"/>
                  </a:cubicBezTo>
                  <a:cubicBezTo>
                    <a:pt x="298" y="144"/>
                    <a:pt x="305" y="132"/>
                    <a:pt x="312" y="123"/>
                  </a:cubicBezTo>
                  <a:cubicBezTo>
                    <a:pt x="318" y="113"/>
                    <a:pt x="324" y="105"/>
                    <a:pt x="323" y="103"/>
                  </a:cubicBezTo>
                  <a:cubicBezTo>
                    <a:pt x="324" y="103"/>
                    <a:pt x="325" y="107"/>
                    <a:pt x="325" y="108"/>
                  </a:cubicBezTo>
                  <a:cubicBezTo>
                    <a:pt x="326" y="106"/>
                    <a:pt x="327" y="103"/>
                    <a:pt x="328" y="101"/>
                  </a:cubicBezTo>
                  <a:cubicBezTo>
                    <a:pt x="331" y="93"/>
                    <a:pt x="331" y="93"/>
                    <a:pt x="331" y="93"/>
                  </a:cubicBezTo>
                  <a:cubicBezTo>
                    <a:pt x="332" y="90"/>
                    <a:pt x="334" y="88"/>
                    <a:pt x="335" y="85"/>
                  </a:cubicBezTo>
                  <a:cubicBezTo>
                    <a:pt x="337" y="82"/>
                    <a:pt x="339" y="80"/>
                    <a:pt x="341" y="77"/>
                  </a:cubicBezTo>
                  <a:cubicBezTo>
                    <a:pt x="340" y="79"/>
                    <a:pt x="342" y="80"/>
                    <a:pt x="343" y="83"/>
                  </a:cubicBezTo>
                  <a:cubicBezTo>
                    <a:pt x="343" y="86"/>
                    <a:pt x="343" y="89"/>
                    <a:pt x="340" y="92"/>
                  </a:cubicBezTo>
                  <a:cubicBezTo>
                    <a:pt x="341" y="92"/>
                    <a:pt x="342" y="91"/>
                    <a:pt x="343" y="90"/>
                  </a:cubicBezTo>
                  <a:cubicBezTo>
                    <a:pt x="344" y="90"/>
                    <a:pt x="346" y="89"/>
                    <a:pt x="348" y="87"/>
                  </a:cubicBezTo>
                  <a:cubicBezTo>
                    <a:pt x="347" y="87"/>
                    <a:pt x="347" y="86"/>
                    <a:pt x="346" y="84"/>
                  </a:cubicBezTo>
                  <a:cubicBezTo>
                    <a:pt x="346" y="83"/>
                    <a:pt x="346" y="82"/>
                    <a:pt x="348" y="81"/>
                  </a:cubicBezTo>
                  <a:cubicBezTo>
                    <a:pt x="349" y="81"/>
                    <a:pt x="350" y="81"/>
                    <a:pt x="351" y="81"/>
                  </a:cubicBezTo>
                  <a:cubicBezTo>
                    <a:pt x="352" y="81"/>
                    <a:pt x="352" y="81"/>
                    <a:pt x="353" y="81"/>
                  </a:cubicBezTo>
                  <a:cubicBezTo>
                    <a:pt x="353" y="81"/>
                    <a:pt x="353" y="81"/>
                    <a:pt x="353" y="81"/>
                  </a:cubicBezTo>
                  <a:cubicBezTo>
                    <a:pt x="353" y="82"/>
                    <a:pt x="353" y="82"/>
                    <a:pt x="353" y="82"/>
                  </a:cubicBezTo>
                  <a:cubicBezTo>
                    <a:pt x="353" y="82"/>
                    <a:pt x="353" y="83"/>
                    <a:pt x="353" y="84"/>
                  </a:cubicBezTo>
                  <a:cubicBezTo>
                    <a:pt x="353" y="85"/>
                    <a:pt x="352" y="87"/>
                    <a:pt x="352" y="89"/>
                  </a:cubicBezTo>
                  <a:cubicBezTo>
                    <a:pt x="352" y="88"/>
                    <a:pt x="353" y="86"/>
                    <a:pt x="355" y="85"/>
                  </a:cubicBezTo>
                  <a:cubicBezTo>
                    <a:pt x="356" y="85"/>
                    <a:pt x="357" y="86"/>
                    <a:pt x="357" y="89"/>
                  </a:cubicBezTo>
                  <a:cubicBezTo>
                    <a:pt x="357" y="89"/>
                    <a:pt x="353" y="93"/>
                    <a:pt x="352" y="92"/>
                  </a:cubicBezTo>
                  <a:cubicBezTo>
                    <a:pt x="353" y="93"/>
                    <a:pt x="354" y="94"/>
                    <a:pt x="354" y="95"/>
                  </a:cubicBezTo>
                  <a:cubicBezTo>
                    <a:pt x="355" y="97"/>
                    <a:pt x="356" y="99"/>
                    <a:pt x="356" y="101"/>
                  </a:cubicBezTo>
                  <a:cubicBezTo>
                    <a:pt x="356" y="100"/>
                    <a:pt x="355" y="99"/>
                    <a:pt x="354" y="100"/>
                  </a:cubicBezTo>
                  <a:cubicBezTo>
                    <a:pt x="353" y="100"/>
                    <a:pt x="353" y="100"/>
                    <a:pt x="352" y="101"/>
                  </a:cubicBezTo>
                  <a:cubicBezTo>
                    <a:pt x="351" y="102"/>
                    <a:pt x="351" y="103"/>
                    <a:pt x="350" y="103"/>
                  </a:cubicBezTo>
                  <a:cubicBezTo>
                    <a:pt x="352" y="102"/>
                    <a:pt x="347" y="117"/>
                    <a:pt x="345" y="121"/>
                  </a:cubicBezTo>
                  <a:cubicBezTo>
                    <a:pt x="347" y="119"/>
                    <a:pt x="348" y="117"/>
                    <a:pt x="349" y="115"/>
                  </a:cubicBezTo>
                  <a:cubicBezTo>
                    <a:pt x="347" y="119"/>
                    <a:pt x="346" y="123"/>
                    <a:pt x="346" y="126"/>
                  </a:cubicBezTo>
                  <a:cubicBezTo>
                    <a:pt x="345" y="129"/>
                    <a:pt x="345" y="131"/>
                    <a:pt x="345" y="134"/>
                  </a:cubicBezTo>
                  <a:cubicBezTo>
                    <a:pt x="345" y="139"/>
                    <a:pt x="344" y="144"/>
                    <a:pt x="340" y="153"/>
                  </a:cubicBezTo>
                  <a:cubicBezTo>
                    <a:pt x="340" y="150"/>
                    <a:pt x="337" y="145"/>
                    <a:pt x="333" y="154"/>
                  </a:cubicBezTo>
                  <a:cubicBezTo>
                    <a:pt x="333" y="159"/>
                    <a:pt x="334" y="177"/>
                    <a:pt x="331" y="193"/>
                  </a:cubicBezTo>
                  <a:cubicBezTo>
                    <a:pt x="329" y="196"/>
                    <a:pt x="329" y="196"/>
                    <a:pt x="329" y="196"/>
                  </a:cubicBezTo>
                  <a:cubicBezTo>
                    <a:pt x="329" y="197"/>
                    <a:pt x="329" y="198"/>
                    <a:pt x="329" y="199"/>
                  </a:cubicBezTo>
                  <a:cubicBezTo>
                    <a:pt x="329" y="201"/>
                    <a:pt x="329" y="201"/>
                    <a:pt x="329" y="201"/>
                  </a:cubicBezTo>
                  <a:cubicBezTo>
                    <a:pt x="329" y="202"/>
                    <a:pt x="329" y="202"/>
                    <a:pt x="329" y="202"/>
                  </a:cubicBezTo>
                  <a:cubicBezTo>
                    <a:pt x="329" y="203"/>
                    <a:pt x="329" y="204"/>
                    <a:pt x="329" y="206"/>
                  </a:cubicBezTo>
                  <a:cubicBezTo>
                    <a:pt x="328" y="205"/>
                    <a:pt x="327" y="203"/>
                    <a:pt x="327" y="200"/>
                  </a:cubicBezTo>
                  <a:cubicBezTo>
                    <a:pt x="326" y="196"/>
                    <a:pt x="326" y="192"/>
                    <a:pt x="326" y="188"/>
                  </a:cubicBezTo>
                  <a:cubicBezTo>
                    <a:pt x="326" y="183"/>
                    <a:pt x="326" y="179"/>
                    <a:pt x="327" y="174"/>
                  </a:cubicBezTo>
                  <a:cubicBezTo>
                    <a:pt x="327" y="170"/>
                    <a:pt x="328" y="166"/>
                    <a:pt x="328" y="163"/>
                  </a:cubicBezTo>
                  <a:cubicBezTo>
                    <a:pt x="325" y="169"/>
                    <a:pt x="326" y="164"/>
                    <a:pt x="322" y="175"/>
                  </a:cubicBezTo>
                  <a:cubicBezTo>
                    <a:pt x="321" y="176"/>
                    <a:pt x="321" y="175"/>
                    <a:pt x="321" y="172"/>
                  </a:cubicBezTo>
                  <a:cubicBezTo>
                    <a:pt x="322" y="170"/>
                    <a:pt x="323" y="167"/>
                    <a:pt x="324" y="165"/>
                  </a:cubicBezTo>
                  <a:cubicBezTo>
                    <a:pt x="322" y="169"/>
                    <a:pt x="320" y="173"/>
                    <a:pt x="319" y="177"/>
                  </a:cubicBezTo>
                  <a:cubicBezTo>
                    <a:pt x="317" y="182"/>
                    <a:pt x="315" y="186"/>
                    <a:pt x="314" y="190"/>
                  </a:cubicBezTo>
                  <a:cubicBezTo>
                    <a:pt x="315" y="190"/>
                    <a:pt x="315" y="191"/>
                    <a:pt x="315" y="193"/>
                  </a:cubicBezTo>
                  <a:cubicBezTo>
                    <a:pt x="315" y="194"/>
                    <a:pt x="315" y="196"/>
                    <a:pt x="315" y="197"/>
                  </a:cubicBezTo>
                  <a:cubicBezTo>
                    <a:pt x="314" y="198"/>
                    <a:pt x="314" y="201"/>
                    <a:pt x="314" y="202"/>
                  </a:cubicBezTo>
                  <a:cubicBezTo>
                    <a:pt x="314" y="204"/>
                    <a:pt x="313" y="206"/>
                    <a:pt x="313" y="208"/>
                  </a:cubicBezTo>
                  <a:cubicBezTo>
                    <a:pt x="314" y="210"/>
                    <a:pt x="314" y="211"/>
                    <a:pt x="314" y="212"/>
                  </a:cubicBezTo>
                  <a:cubicBezTo>
                    <a:pt x="314" y="215"/>
                    <a:pt x="314" y="216"/>
                    <a:pt x="315" y="215"/>
                  </a:cubicBezTo>
                  <a:cubicBezTo>
                    <a:pt x="315" y="212"/>
                    <a:pt x="315" y="209"/>
                    <a:pt x="315" y="206"/>
                  </a:cubicBezTo>
                  <a:cubicBezTo>
                    <a:pt x="315" y="204"/>
                    <a:pt x="315" y="203"/>
                    <a:pt x="315" y="201"/>
                  </a:cubicBezTo>
                  <a:cubicBezTo>
                    <a:pt x="316" y="196"/>
                    <a:pt x="316" y="196"/>
                    <a:pt x="316" y="196"/>
                  </a:cubicBezTo>
                  <a:cubicBezTo>
                    <a:pt x="316" y="194"/>
                    <a:pt x="317" y="191"/>
                    <a:pt x="317" y="189"/>
                  </a:cubicBezTo>
                  <a:cubicBezTo>
                    <a:pt x="318" y="186"/>
                    <a:pt x="318" y="184"/>
                    <a:pt x="319" y="182"/>
                  </a:cubicBezTo>
                  <a:cubicBezTo>
                    <a:pt x="320" y="181"/>
                    <a:pt x="321" y="186"/>
                    <a:pt x="320" y="193"/>
                  </a:cubicBezTo>
                  <a:cubicBezTo>
                    <a:pt x="320" y="194"/>
                    <a:pt x="320" y="196"/>
                    <a:pt x="320" y="198"/>
                  </a:cubicBezTo>
                  <a:cubicBezTo>
                    <a:pt x="320" y="201"/>
                    <a:pt x="320" y="203"/>
                    <a:pt x="319" y="206"/>
                  </a:cubicBezTo>
                  <a:cubicBezTo>
                    <a:pt x="319" y="208"/>
                    <a:pt x="319" y="210"/>
                    <a:pt x="319" y="213"/>
                  </a:cubicBezTo>
                  <a:cubicBezTo>
                    <a:pt x="319" y="215"/>
                    <a:pt x="319" y="218"/>
                    <a:pt x="319" y="220"/>
                  </a:cubicBezTo>
                  <a:cubicBezTo>
                    <a:pt x="318" y="224"/>
                    <a:pt x="317" y="224"/>
                    <a:pt x="316" y="223"/>
                  </a:cubicBezTo>
                  <a:cubicBezTo>
                    <a:pt x="315" y="222"/>
                    <a:pt x="314" y="220"/>
                    <a:pt x="313" y="221"/>
                  </a:cubicBezTo>
                  <a:cubicBezTo>
                    <a:pt x="314" y="222"/>
                    <a:pt x="314" y="228"/>
                    <a:pt x="314" y="234"/>
                  </a:cubicBezTo>
                  <a:cubicBezTo>
                    <a:pt x="315" y="234"/>
                    <a:pt x="316" y="234"/>
                    <a:pt x="316" y="234"/>
                  </a:cubicBezTo>
                  <a:cubicBezTo>
                    <a:pt x="317" y="233"/>
                    <a:pt x="318" y="233"/>
                    <a:pt x="318" y="233"/>
                  </a:cubicBezTo>
                  <a:cubicBezTo>
                    <a:pt x="320" y="233"/>
                    <a:pt x="321" y="232"/>
                    <a:pt x="322" y="232"/>
                  </a:cubicBezTo>
                  <a:cubicBezTo>
                    <a:pt x="324" y="232"/>
                    <a:pt x="326" y="231"/>
                    <a:pt x="326" y="232"/>
                  </a:cubicBezTo>
                  <a:cubicBezTo>
                    <a:pt x="323" y="233"/>
                    <a:pt x="319" y="234"/>
                    <a:pt x="315" y="235"/>
                  </a:cubicBezTo>
                  <a:cubicBezTo>
                    <a:pt x="318" y="235"/>
                    <a:pt x="321" y="234"/>
                    <a:pt x="325" y="233"/>
                  </a:cubicBezTo>
                  <a:cubicBezTo>
                    <a:pt x="328" y="232"/>
                    <a:pt x="331" y="231"/>
                    <a:pt x="334" y="230"/>
                  </a:cubicBezTo>
                  <a:cubicBezTo>
                    <a:pt x="336" y="229"/>
                    <a:pt x="336" y="229"/>
                    <a:pt x="336" y="229"/>
                  </a:cubicBezTo>
                  <a:cubicBezTo>
                    <a:pt x="337" y="229"/>
                    <a:pt x="337" y="228"/>
                    <a:pt x="338" y="228"/>
                  </a:cubicBezTo>
                  <a:cubicBezTo>
                    <a:pt x="340" y="227"/>
                    <a:pt x="341" y="226"/>
                    <a:pt x="343" y="226"/>
                  </a:cubicBezTo>
                  <a:cubicBezTo>
                    <a:pt x="344" y="225"/>
                    <a:pt x="346" y="224"/>
                    <a:pt x="348" y="223"/>
                  </a:cubicBezTo>
                  <a:cubicBezTo>
                    <a:pt x="349" y="223"/>
                    <a:pt x="350" y="223"/>
                    <a:pt x="351" y="222"/>
                  </a:cubicBezTo>
                  <a:cubicBezTo>
                    <a:pt x="351" y="222"/>
                    <a:pt x="352" y="222"/>
                    <a:pt x="353" y="221"/>
                  </a:cubicBezTo>
                  <a:cubicBezTo>
                    <a:pt x="357" y="219"/>
                    <a:pt x="366" y="217"/>
                    <a:pt x="365" y="215"/>
                  </a:cubicBezTo>
                  <a:cubicBezTo>
                    <a:pt x="358" y="217"/>
                    <a:pt x="351" y="209"/>
                    <a:pt x="354" y="205"/>
                  </a:cubicBezTo>
                  <a:cubicBezTo>
                    <a:pt x="354" y="205"/>
                    <a:pt x="359" y="202"/>
                    <a:pt x="364" y="199"/>
                  </a:cubicBezTo>
                  <a:cubicBezTo>
                    <a:pt x="370" y="196"/>
                    <a:pt x="375" y="193"/>
                    <a:pt x="377" y="192"/>
                  </a:cubicBezTo>
                  <a:cubicBezTo>
                    <a:pt x="384" y="190"/>
                    <a:pt x="373" y="203"/>
                    <a:pt x="379" y="201"/>
                  </a:cubicBezTo>
                  <a:cubicBezTo>
                    <a:pt x="379" y="201"/>
                    <a:pt x="381" y="197"/>
                    <a:pt x="382" y="196"/>
                  </a:cubicBezTo>
                  <a:cubicBezTo>
                    <a:pt x="386" y="194"/>
                    <a:pt x="382" y="199"/>
                    <a:pt x="389" y="193"/>
                  </a:cubicBezTo>
                  <a:cubicBezTo>
                    <a:pt x="389" y="192"/>
                    <a:pt x="393" y="189"/>
                    <a:pt x="395" y="187"/>
                  </a:cubicBezTo>
                  <a:cubicBezTo>
                    <a:pt x="397" y="186"/>
                    <a:pt x="398" y="185"/>
                    <a:pt x="391" y="189"/>
                  </a:cubicBezTo>
                  <a:cubicBezTo>
                    <a:pt x="398" y="183"/>
                    <a:pt x="400" y="183"/>
                    <a:pt x="409" y="178"/>
                  </a:cubicBezTo>
                  <a:cubicBezTo>
                    <a:pt x="407" y="178"/>
                    <a:pt x="408" y="176"/>
                    <a:pt x="411" y="173"/>
                  </a:cubicBezTo>
                  <a:cubicBezTo>
                    <a:pt x="413" y="171"/>
                    <a:pt x="415" y="170"/>
                    <a:pt x="417" y="169"/>
                  </a:cubicBezTo>
                  <a:cubicBezTo>
                    <a:pt x="420" y="167"/>
                    <a:pt x="423" y="166"/>
                    <a:pt x="425" y="166"/>
                  </a:cubicBezTo>
                  <a:cubicBezTo>
                    <a:pt x="424" y="167"/>
                    <a:pt x="426" y="167"/>
                    <a:pt x="427" y="167"/>
                  </a:cubicBezTo>
                  <a:cubicBezTo>
                    <a:pt x="430" y="167"/>
                    <a:pt x="433" y="167"/>
                    <a:pt x="435" y="167"/>
                  </a:cubicBezTo>
                  <a:cubicBezTo>
                    <a:pt x="436" y="167"/>
                    <a:pt x="436" y="167"/>
                    <a:pt x="436" y="167"/>
                  </a:cubicBezTo>
                  <a:cubicBezTo>
                    <a:pt x="436" y="167"/>
                    <a:pt x="436" y="167"/>
                    <a:pt x="436" y="167"/>
                  </a:cubicBezTo>
                  <a:cubicBezTo>
                    <a:pt x="436" y="168"/>
                    <a:pt x="436" y="168"/>
                    <a:pt x="436" y="168"/>
                  </a:cubicBezTo>
                  <a:cubicBezTo>
                    <a:pt x="436" y="169"/>
                    <a:pt x="436" y="169"/>
                    <a:pt x="436" y="169"/>
                  </a:cubicBezTo>
                  <a:cubicBezTo>
                    <a:pt x="435" y="170"/>
                    <a:pt x="435" y="171"/>
                    <a:pt x="435" y="171"/>
                  </a:cubicBezTo>
                  <a:cubicBezTo>
                    <a:pt x="435" y="173"/>
                    <a:pt x="435" y="175"/>
                    <a:pt x="434" y="176"/>
                  </a:cubicBezTo>
                  <a:cubicBezTo>
                    <a:pt x="433" y="179"/>
                    <a:pt x="433" y="182"/>
                    <a:pt x="431" y="184"/>
                  </a:cubicBezTo>
                  <a:cubicBezTo>
                    <a:pt x="431" y="186"/>
                    <a:pt x="430" y="187"/>
                    <a:pt x="430" y="188"/>
                  </a:cubicBezTo>
                  <a:cubicBezTo>
                    <a:pt x="429" y="189"/>
                    <a:pt x="428" y="191"/>
                    <a:pt x="428" y="192"/>
                  </a:cubicBezTo>
                  <a:cubicBezTo>
                    <a:pt x="426" y="194"/>
                    <a:pt x="424" y="197"/>
                    <a:pt x="423" y="200"/>
                  </a:cubicBezTo>
                  <a:cubicBezTo>
                    <a:pt x="421" y="201"/>
                    <a:pt x="415" y="208"/>
                    <a:pt x="417" y="204"/>
                  </a:cubicBezTo>
                  <a:cubicBezTo>
                    <a:pt x="416" y="206"/>
                    <a:pt x="415" y="209"/>
                    <a:pt x="411" y="213"/>
                  </a:cubicBezTo>
                  <a:cubicBezTo>
                    <a:pt x="403" y="219"/>
                    <a:pt x="419" y="203"/>
                    <a:pt x="412" y="208"/>
                  </a:cubicBezTo>
                  <a:cubicBezTo>
                    <a:pt x="412" y="209"/>
                    <a:pt x="404" y="220"/>
                    <a:pt x="399" y="226"/>
                  </a:cubicBezTo>
                  <a:cubicBezTo>
                    <a:pt x="403" y="226"/>
                    <a:pt x="412" y="213"/>
                    <a:pt x="416" y="206"/>
                  </a:cubicBezTo>
                  <a:cubicBezTo>
                    <a:pt x="417" y="207"/>
                    <a:pt x="417" y="211"/>
                    <a:pt x="414" y="217"/>
                  </a:cubicBezTo>
                  <a:cubicBezTo>
                    <a:pt x="411" y="222"/>
                    <a:pt x="407" y="229"/>
                    <a:pt x="400" y="236"/>
                  </a:cubicBezTo>
                  <a:cubicBezTo>
                    <a:pt x="390" y="247"/>
                    <a:pt x="394" y="239"/>
                    <a:pt x="392" y="241"/>
                  </a:cubicBezTo>
                  <a:cubicBezTo>
                    <a:pt x="382" y="250"/>
                    <a:pt x="379" y="255"/>
                    <a:pt x="376" y="260"/>
                  </a:cubicBezTo>
                  <a:cubicBezTo>
                    <a:pt x="373" y="264"/>
                    <a:pt x="370" y="268"/>
                    <a:pt x="361" y="276"/>
                  </a:cubicBezTo>
                  <a:cubicBezTo>
                    <a:pt x="354" y="281"/>
                    <a:pt x="358" y="273"/>
                    <a:pt x="355" y="273"/>
                  </a:cubicBezTo>
                  <a:cubicBezTo>
                    <a:pt x="363" y="264"/>
                    <a:pt x="369" y="261"/>
                    <a:pt x="375" y="255"/>
                  </a:cubicBezTo>
                  <a:cubicBezTo>
                    <a:pt x="367" y="262"/>
                    <a:pt x="367" y="262"/>
                    <a:pt x="367" y="262"/>
                  </a:cubicBezTo>
                  <a:cubicBezTo>
                    <a:pt x="369" y="258"/>
                    <a:pt x="375" y="253"/>
                    <a:pt x="379" y="250"/>
                  </a:cubicBezTo>
                  <a:cubicBezTo>
                    <a:pt x="375" y="252"/>
                    <a:pt x="366" y="260"/>
                    <a:pt x="357" y="270"/>
                  </a:cubicBezTo>
                  <a:cubicBezTo>
                    <a:pt x="348" y="279"/>
                    <a:pt x="338" y="291"/>
                    <a:pt x="331" y="300"/>
                  </a:cubicBezTo>
                  <a:cubicBezTo>
                    <a:pt x="330" y="304"/>
                    <a:pt x="327" y="310"/>
                    <a:pt x="330" y="307"/>
                  </a:cubicBezTo>
                  <a:cubicBezTo>
                    <a:pt x="331" y="305"/>
                    <a:pt x="332" y="303"/>
                    <a:pt x="333" y="301"/>
                  </a:cubicBezTo>
                  <a:cubicBezTo>
                    <a:pt x="335" y="299"/>
                    <a:pt x="334" y="302"/>
                    <a:pt x="333" y="305"/>
                  </a:cubicBezTo>
                  <a:cubicBezTo>
                    <a:pt x="332" y="308"/>
                    <a:pt x="331" y="310"/>
                    <a:pt x="333" y="307"/>
                  </a:cubicBezTo>
                  <a:cubicBezTo>
                    <a:pt x="330" y="315"/>
                    <a:pt x="328" y="324"/>
                    <a:pt x="325" y="336"/>
                  </a:cubicBezTo>
                  <a:cubicBezTo>
                    <a:pt x="322" y="338"/>
                    <a:pt x="322" y="338"/>
                    <a:pt x="322" y="338"/>
                  </a:cubicBezTo>
                  <a:cubicBezTo>
                    <a:pt x="323" y="338"/>
                    <a:pt x="325" y="330"/>
                    <a:pt x="325" y="327"/>
                  </a:cubicBezTo>
                  <a:cubicBezTo>
                    <a:pt x="325" y="329"/>
                    <a:pt x="323" y="334"/>
                    <a:pt x="322" y="338"/>
                  </a:cubicBezTo>
                  <a:cubicBezTo>
                    <a:pt x="320" y="343"/>
                    <a:pt x="320" y="348"/>
                    <a:pt x="321" y="351"/>
                  </a:cubicBezTo>
                  <a:cubicBezTo>
                    <a:pt x="322" y="348"/>
                    <a:pt x="323" y="345"/>
                    <a:pt x="324" y="343"/>
                  </a:cubicBezTo>
                  <a:cubicBezTo>
                    <a:pt x="324" y="352"/>
                    <a:pt x="325" y="363"/>
                    <a:pt x="324" y="374"/>
                  </a:cubicBezTo>
                  <a:cubicBezTo>
                    <a:pt x="326" y="369"/>
                    <a:pt x="324" y="371"/>
                    <a:pt x="327" y="364"/>
                  </a:cubicBezTo>
                  <a:cubicBezTo>
                    <a:pt x="325" y="367"/>
                    <a:pt x="326" y="360"/>
                    <a:pt x="326" y="353"/>
                  </a:cubicBezTo>
                  <a:cubicBezTo>
                    <a:pt x="327" y="347"/>
                    <a:pt x="328" y="341"/>
                    <a:pt x="325" y="346"/>
                  </a:cubicBezTo>
                  <a:cubicBezTo>
                    <a:pt x="327" y="342"/>
                    <a:pt x="328" y="339"/>
                    <a:pt x="329" y="336"/>
                  </a:cubicBezTo>
                  <a:cubicBezTo>
                    <a:pt x="330" y="332"/>
                    <a:pt x="332" y="328"/>
                    <a:pt x="334" y="324"/>
                  </a:cubicBezTo>
                  <a:cubicBezTo>
                    <a:pt x="334" y="324"/>
                    <a:pt x="332" y="327"/>
                    <a:pt x="335" y="319"/>
                  </a:cubicBezTo>
                  <a:cubicBezTo>
                    <a:pt x="335" y="319"/>
                    <a:pt x="335" y="318"/>
                    <a:pt x="335" y="317"/>
                  </a:cubicBezTo>
                  <a:cubicBezTo>
                    <a:pt x="335" y="317"/>
                    <a:pt x="335" y="317"/>
                    <a:pt x="336" y="317"/>
                  </a:cubicBezTo>
                  <a:cubicBezTo>
                    <a:pt x="335" y="317"/>
                    <a:pt x="335" y="317"/>
                    <a:pt x="335" y="317"/>
                  </a:cubicBezTo>
                  <a:cubicBezTo>
                    <a:pt x="335" y="317"/>
                    <a:pt x="335" y="317"/>
                    <a:pt x="335" y="317"/>
                  </a:cubicBezTo>
                  <a:cubicBezTo>
                    <a:pt x="334" y="319"/>
                    <a:pt x="333" y="320"/>
                    <a:pt x="332" y="321"/>
                  </a:cubicBezTo>
                  <a:cubicBezTo>
                    <a:pt x="332" y="319"/>
                    <a:pt x="334" y="314"/>
                    <a:pt x="336" y="310"/>
                  </a:cubicBezTo>
                  <a:cubicBezTo>
                    <a:pt x="336" y="308"/>
                    <a:pt x="338" y="306"/>
                    <a:pt x="339" y="304"/>
                  </a:cubicBezTo>
                  <a:cubicBezTo>
                    <a:pt x="340" y="302"/>
                    <a:pt x="340" y="300"/>
                    <a:pt x="341" y="299"/>
                  </a:cubicBezTo>
                  <a:cubicBezTo>
                    <a:pt x="344" y="295"/>
                    <a:pt x="340" y="302"/>
                    <a:pt x="343" y="300"/>
                  </a:cubicBezTo>
                  <a:cubicBezTo>
                    <a:pt x="344" y="297"/>
                    <a:pt x="345" y="295"/>
                    <a:pt x="346" y="293"/>
                  </a:cubicBezTo>
                  <a:cubicBezTo>
                    <a:pt x="348" y="293"/>
                    <a:pt x="357" y="284"/>
                    <a:pt x="350" y="294"/>
                  </a:cubicBezTo>
                  <a:cubicBezTo>
                    <a:pt x="353" y="291"/>
                    <a:pt x="355" y="288"/>
                    <a:pt x="358" y="285"/>
                  </a:cubicBezTo>
                  <a:cubicBezTo>
                    <a:pt x="363" y="281"/>
                    <a:pt x="370" y="274"/>
                    <a:pt x="373" y="270"/>
                  </a:cubicBezTo>
                  <a:cubicBezTo>
                    <a:pt x="377" y="266"/>
                    <a:pt x="382" y="259"/>
                    <a:pt x="379" y="263"/>
                  </a:cubicBezTo>
                  <a:cubicBezTo>
                    <a:pt x="392" y="249"/>
                    <a:pt x="392" y="249"/>
                    <a:pt x="392" y="249"/>
                  </a:cubicBezTo>
                  <a:cubicBezTo>
                    <a:pt x="393" y="250"/>
                    <a:pt x="393" y="250"/>
                    <a:pt x="393" y="250"/>
                  </a:cubicBezTo>
                  <a:cubicBezTo>
                    <a:pt x="400" y="243"/>
                    <a:pt x="406" y="236"/>
                    <a:pt x="413" y="228"/>
                  </a:cubicBezTo>
                  <a:cubicBezTo>
                    <a:pt x="420" y="221"/>
                    <a:pt x="427" y="213"/>
                    <a:pt x="435" y="203"/>
                  </a:cubicBezTo>
                  <a:cubicBezTo>
                    <a:pt x="436" y="201"/>
                    <a:pt x="438" y="196"/>
                    <a:pt x="440" y="191"/>
                  </a:cubicBezTo>
                  <a:cubicBezTo>
                    <a:pt x="441" y="189"/>
                    <a:pt x="442" y="188"/>
                    <a:pt x="442" y="187"/>
                  </a:cubicBezTo>
                  <a:cubicBezTo>
                    <a:pt x="442" y="185"/>
                    <a:pt x="443" y="184"/>
                    <a:pt x="443" y="182"/>
                  </a:cubicBezTo>
                  <a:cubicBezTo>
                    <a:pt x="444" y="181"/>
                    <a:pt x="444" y="179"/>
                    <a:pt x="445" y="177"/>
                  </a:cubicBezTo>
                  <a:cubicBezTo>
                    <a:pt x="445" y="176"/>
                    <a:pt x="445" y="174"/>
                    <a:pt x="445" y="172"/>
                  </a:cubicBezTo>
                  <a:cubicBezTo>
                    <a:pt x="447" y="168"/>
                    <a:pt x="447" y="168"/>
                    <a:pt x="447" y="168"/>
                  </a:cubicBezTo>
                  <a:cubicBezTo>
                    <a:pt x="448" y="165"/>
                    <a:pt x="448" y="159"/>
                    <a:pt x="449" y="154"/>
                  </a:cubicBezTo>
                  <a:cubicBezTo>
                    <a:pt x="443" y="154"/>
                    <a:pt x="436" y="154"/>
                    <a:pt x="431" y="155"/>
                  </a:cubicBezTo>
                  <a:cubicBezTo>
                    <a:pt x="429" y="155"/>
                    <a:pt x="426" y="155"/>
                    <a:pt x="425" y="156"/>
                  </a:cubicBezTo>
                  <a:cubicBezTo>
                    <a:pt x="423" y="156"/>
                    <a:pt x="421" y="157"/>
                    <a:pt x="420" y="157"/>
                  </a:cubicBezTo>
                  <a:cubicBezTo>
                    <a:pt x="418" y="157"/>
                    <a:pt x="416" y="157"/>
                    <a:pt x="413" y="158"/>
                  </a:cubicBezTo>
                  <a:cubicBezTo>
                    <a:pt x="410" y="158"/>
                    <a:pt x="407" y="159"/>
                    <a:pt x="403" y="161"/>
                  </a:cubicBezTo>
                  <a:cubicBezTo>
                    <a:pt x="402" y="161"/>
                    <a:pt x="401" y="162"/>
                    <a:pt x="400" y="162"/>
                  </a:cubicBezTo>
                  <a:cubicBezTo>
                    <a:pt x="398" y="163"/>
                    <a:pt x="397" y="164"/>
                    <a:pt x="396" y="164"/>
                  </a:cubicBezTo>
                  <a:cubicBezTo>
                    <a:pt x="394" y="166"/>
                    <a:pt x="391" y="167"/>
                    <a:pt x="389" y="169"/>
                  </a:cubicBezTo>
                  <a:cubicBezTo>
                    <a:pt x="379" y="175"/>
                    <a:pt x="371" y="183"/>
                    <a:pt x="365" y="187"/>
                  </a:cubicBezTo>
                  <a:cubicBezTo>
                    <a:pt x="366" y="189"/>
                    <a:pt x="366" y="189"/>
                    <a:pt x="366" y="189"/>
                  </a:cubicBezTo>
                  <a:cubicBezTo>
                    <a:pt x="358" y="195"/>
                    <a:pt x="352" y="201"/>
                    <a:pt x="343" y="207"/>
                  </a:cubicBezTo>
                  <a:cubicBezTo>
                    <a:pt x="344" y="209"/>
                    <a:pt x="344" y="209"/>
                    <a:pt x="344" y="209"/>
                  </a:cubicBezTo>
                  <a:cubicBezTo>
                    <a:pt x="344" y="209"/>
                    <a:pt x="343" y="210"/>
                    <a:pt x="342" y="210"/>
                  </a:cubicBezTo>
                  <a:cubicBezTo>
                    <a:pt x="342" y="210"/>
                    <a:pt x="341" y="211"/>
                    <a:pt x="341" y="211"/>
                  </a:cubicBezTo>
                  <a:cubicBezTo>
                    <a:pt x="340" y="211"/>
                    <a:pt x="339" y="212"/>
                    <a:pt x="338" y="212"/>
                  </a:cubicBezTo>
                  <a:cubicBezTo>
                    <a:pt x="336" y="213"/>
                    <a:pt x="335" y="213"/>
                    <a:pt x="334" y="213"/>
                  </a:cubicBezTo>
                  <a:cubicBezTo>
                    <a:pt x="334" y="213"/>
                    <a:pt x="333" y="213"/>
                    <a:pt x="332" y="213"/>
                  </a:cubicBezTo>
                  <a:cubicBezTo>
                    <a:pt x="332" y="213"/>
                    <a:pt x="332" y="213"/>
                    <a:pt x="332" y="213"/>
                  </a:cubicBezTo>
                  <a:cubicBezTo>
                    <a:pt x="331" y="213"/>
                    <a:pt x="331" y="213"/>
                    <a:pt x="331" y="213"/>
                  </a:cubicBezTo>
                  <a:cubicBezTo>
                    <a:pt x="331" y="213"/>
                    <a:pt x="331" y="213"/>
                    <a:pt x="331" y="213"/>
                  </a:cubicBezTo>
                  <a:cubicBezTo>
                    <a:pt x="331" y="211"/>
                    <a:pt x="331" y="208"/>
                    <a:pt x="332" y="206"/>
                  </a:cubicBezTo>
                  <a:cubicBezTo>
                    <a:pt x="332" y="206"/>
                    <a:pt x="332" y="208"/>
                    <a:pt x="332" y="210"/>
                  </a:cubicBezTo>
                  <a:cubicBezTo>
                    <a:pt x="333" y="206"/>
                    <a:pt x="333" y="205"/>
                    <a:pt x="334" y="203"/>
                  </a:cubicBezTo>
                  <a:cubicBezTo>
                    <a:pt x="334" y="199"/>
                    <a:pt x="334" y="199"/>
                    <a:pt x="334" y="199"/>
                  </a:cubicBezTo>
                  <a:cubicBezTo>
                    <a:pt x="335" y="196"/>
                    <a:pt x="335" y="194"/>
                    <a:pt x="336" y="192"/>
                  </a:cubicBezTo>
                  <a:cubicBezTo>
                    <a:pt x="338" y="182"/>
                    <a:pt x="340" y="173"/>
                    <a:pt x="345" y="165"/>
                  </a:cubicBezTo>
                  <a:cubicBezTo>
                    <a:pt x="346" y="161"/>
                    <a:pt x="348" y="158"/>
                    <a:pt x="350" y="156"/>
                  </a:cubicBezTo>
                  <a:cubicBezTo>
                    <a:pt x="349" y="156"/>
                    <a:pt x="349" y="156"/>
                    <a:pt x="349" y="157"/>
                  </a:cubicBezTo>
                  <a:cubicBezTo>
                    <a:pt x="349" y="156"/>
                    <a:pt x="350" y="156"/>
                    <a:pt x="350" y="155"/>
                  </a:cubicBezTo>
                  <a:cubicBezTo>
                    <a:pt x="351" y="153"/>
                    <a:pt x="352" y="152"/>
                    <a:pt x="353" y="150"/>
                  </a:cubicBezTo>
                  <a:cubicBezTo>
                    <a:pt x="352" y="151"/>
                    <a:pt x="351" y="153"/>
                    <a:pt x="350" y="154"/>
                  </a:cubicBezTo>
                  <a:cubicBezTo>
                    <a:pt x="352" y="151"/>
                    <a:pt x="354" y="146"/>
                    <a:pt x="355" y="141"/>
                  </a:cubicBezTo>
                  <a:cubicBezTo>
                    <a:pt x="358" y="140"/>
                    <a:pt x="358" y="140"/>
                    <a:pt x="358" y="140"/>
                  </a:cubicBezTo>
                  <a:cubicBezTo>
                    <a:pt x="358" y="139"/>
                    <a:pt x="358" y="139"/>
                    <a:pt x="358" y="139"/>
                  </a:cubicBezTo>
                  <a:cubicBezTo>
                    <a:pt x="361" y="134"/>
                    <a:pt x="359" y="134"/>
                    <a:pt x="357" y="136"/>
                  </a:cubicBezTo>
                  <a:cubicBezTo>
                    <a:pt x="357" y="134"/>
                    <a:pt x="358" y="131"/>
                    <a:pt x="358" y="130"/>
                  </a:cubicBezTo>
                  <a:cubicBezTo>
                    <a:pt x="360" y="128"/>
                    <a:pt x="361" y="125"/>
                    <a:pt x="362" y="121"/>
                  </a:cubicBezTo>
                  <a:cubicBezTo>
                    <a:pt x="363" y="118"/>
                    <a:pt x="364" y="114"/>
                    <a:pt x="366" y="111"/>
                  </a:cubicBezTo>
                  <a:cubicBezTo>
                    <a:pt x="366" y="110"/>
                    <a:pt x="366" y="108"/>
                    <a:pt x="367" y="105"/>
                  </a:cubicBezTo>
                  <a:cubicBezTo>
                    <a:pt x="367" y="105"/>
                    <a:pt x="367" y="104"/>
                    <a:pt x="367" y="103"/>
                  </a:cubicBezTo>
                  <a:cubicBezTo>
                    <a:pt x="367" y="102"/>
                    <a:pt x="367" y="101"/>
                    <a:pt x="367" y="100"/>
                  </a:cubicBezTo>
                  <a:cubicBezTo>
                    <a:pt x="367" y="98"/>
                    <a:pt x="367" y="95"/>
                    <a:pt x="367" y="93"/>
                  </a:cubicBezTo>
                  <a:cubicBezTo>
                    <a:pt x="367" y="91"/>
                    <a:pt x="367" y="89"/>
                    <a:pt x="367" y="87"/>
                  </a:cubicBezTo>
                  <a:cubicBezTo>
                    <a:pt x="367" y="85"/>
                    <a:pt x="367" y="83"/>
                    <a:pt x="366" y="82"/>
                  </a:cubicBezTo>
                  <a:cubicBezTo>
                    <a:pt x="366" y="79"/>
                    <a:pt x="365" y="77"/>
                    <a:pt x="364" y="77"/>
                  </a:cubicBezTo>
                  <a:cubicBezTo>
                    <a:pt x="364" y="76"/>
                    <a:pt x="364" y="74"/>
                    <a:pt x="365" y="78"/>
                  </a:cubicBezTo>
                  <a:cubicBezTo>
                    <a:pt x="365" y="75"/>
                    <a:pt x="364" y="72"/>
                    <a:pt x="364" y="69"/>
                  </a:cubicBezTo>
                  <a:cubicBezTo>
                    <a:pt x="364" y="68"/>
                    <a:pt x="364" y="66"/>
                    <a:pt x="363" y="65"/>
                  </a:cubicBezTo>
                  <a:cubicBezTo>
                    <a:pt x="363" y="63"/>
                    <a:pt x="363" y="63"/>
                    <a:pt x="363" y="63"/>
                  </a:cubicBezTo>
                  <a:cubicBezTo>
                    <a:pt x="363" y="62"/>
                    <a:pt x="363" y="62"/>
                    <a:pt x="362" y="62"/>
                  </a:cubicBezTo>
                  <a:cubicBezTo>
                    <a:pt x="361" y="63"/>
                    <a:pt x="360" y="64"/>
                    <a:pt x="358" y="65"/>
                  </a:cubicBezTo>
                  <a:cubicBezTo>
                    <a:pt x="358" y="64"/>
                    <a:pt x="357" y="63"/>
                    <a:pt x="357" y="63"/>
                  </a:cubicBezTo>
                  <a:cubicBezTo>
                    <a:pt x="351" y="67"/>
                    <a:pt x="347" y="71"/>
                    <a:pt x="342" y="75"/>
                  </a:cubicBezTo>
                  <a:cubicBezTo>
                    <a:pt x="335" y="79"/>
                    <a:pt x="330" y="82"/>
                    <a:pt x="338" y="73"/>
                  </a:cubicBezTo>
                  <a:cubicBezTo>
                    <a:pt x="336" y="76"/>
                    <a:pt x="334" y="77"/>
                    <a:pt x="332" y="79"/>
                  </a:cubicBezTo>
                  <a:cubicBezTo>
                    <a:pt x="330" y="81"/>
                    <a:pt x="329" y="83"/>
                    <a:pt x="328" y="84"/>
                  </a:cubicBezTo>
                  <a:cubicBezTo>
                    <a:pt x="326" y="85"/>
                    <a:pt x="325" y="87"/>
                    <a:pt x="324" y="88"/>
                  </a:cubicBezTo>
                  <a:cubicBezTo>
                    <a:pt x="322" y="91"/>
                    <a:pt x="320" y="93"/>
                    <a:pt x="316" y="100"/>
                  </a:cubicBezTo>
                  <a:cubicBezTo>
                    <a:pt x="315" y="99"/>
                    <a:pt x="315" y="99"/>
                    <a:pt x="315" y="99"/>
                  </a:cubicBezTo>
                  <a:cubicBezTo>
                    <a:pt x="311" y="103"/>
                    <a:pt x="308" y="111"/>
                    <a:pt x="305" y="113"/>
                  </a:cubicBezTo>
                  <a:cubicBezTo>
                    <a:pt x="300" y="117"/>
                    <a:pt x="294" y="126"/>
                    <a:pt x="286" y="137"/>
                  </a:cubicBezTo>
                  <a:cubicBezTo>
                    <a:pt x="282" y="143"/>
                    <a:pt x="278" y="149"/>
                    <a:pt x="274" y="155"/>
                  </a:cubicBezTo>
                  <a:cubicBezTo>
                    <a:pt x="272" y="158"/>
                    <a:pt x="272" y="158"/>
                    <a:pt x="272" y="158"/>
                  </a:cubicBezTo>
                  <a:cubicBezTo>
                    <a:pt x="271" y="159"/>
                    <a:pt x="271" y="160"/>
                    <a:pt x="270" y="161"/>
                  </a:cubicBezTo>
                  <a:cubicBezTo>
                    <a:pt x="269" y="162"/>
                    <a:pt x="268" y="164"/>
                    <a:pt x="266" y="165"/>
                  </a:cubicBezTo>
                  <a:cubicBezTo>
                    <a:pt x="266" y="166"/>
                    <a:pt x="266" y="166"/>
                    <a:pt x="266" y="166"/>
                  </a:cubicBezTo>
                  <a:cubicBezTo>
                    <a:pt x="266" y="166"/>
                    <a:pt x="266" y="165"/>
                    <a:pt x="266" y="165"/>
                  </a:cubicBezTo>
                  <a:cubicBezTo>
                    <a:pt x="265" y="164"/>
                    <a:pt x="265" y="164"/>
                    <a:pt x="265" y="164"/>
                  </a:cubicBezTo>
                  <a:cubicBezTo>
                    <a:pt x="264" y="163"/>
                    <a:pt x="264" y="163"/>
                    <a:pt x="263" y="162"/>
                  </a:cubicBezTo>
                  <a:cubicBezTo>
                    <a:pt x="263" y="160"/>
                    <a:pt x="262" y="159"/>
                    <a:pt x="262" y="158"/>
                  </a:cubicBezTo>
                  <a:cubicBezTo>
                    <a:pt x="261" y="159"/>
                    <a:pt x="261" y="160"/>
                    <a:pt x="260" y="159"/>
                  </a:cubicBezTo>
                  <a:cubicBezTo>
                    <a:pt x="260" y="159"/>
                    <a:pt x="260" y="157"/>
                    <a:pt x="260" y="156"/>
                  </a:cubicBezTo>
                  <a:cubicBezTo>
                    <a:pt x="259" y="155"/>
                    <a:pt x="259" y="155"/>
                    <a:pt x="259" y="154"/>
                  </a:cubicBezTo>
                  <a:cubicBezTo>
                    <a:pt x="259" y="153"/>
                    <a:pt x="259" y="152"/>
                    <a:pt x="259" y="151"/>
                  </a:cubicBezTo>
                  <a:cubicBezTo>
                    <a:pt x="258" y="150"/>
                    <a:pt x="257" y="148"/>
                    <a:pt x="256" y="148"/>
                  </a:cubicBezTo>
                  <a:cubicBezTo>
                    <a:pt x="257" y="146"/>
                    <a:pt x="256" y="142"/>
                    <a:pt x="259" y="147"/>
                  </a:cubicBezTo>
                  <a:cubicBezTo>
                    <a:pt x="256" y="140"/>
                    <a:pt x="256" y="134"/>
                    <a:pt x="255" y="129"/>
                  </a:cubicBezTo>
                  <a:cubicBezTo>
                    <a:pt x="255" y="124"/>
                    <a:pt x="254" y="119"/>
                    <a:pt x="252" y="114"/>
                  </a:cubicBezTo>
                  <a:cubicBezTo>
                    <a:pt x="253" y="112"/>
                    <a:pt x="254" y="117"/>
                    <a:pt x="255" y="115"/>
                  </a:cubicBezTo>
                  <a:cubicBezTo>
                    <a:pt x="254" y="114"/>
                    <a:pt x="254" y="110"/>
                    <a:pt x="254" y="109"/>
                  </a:cubicBezTo>
                  <a:cubicBezTo>
                    <a:pt x="255" y="107"/>
                    <a:pt x="255" y="111"/>
                    <a:pt x="256" y="113"/>
                  </a:cubicBezTo>
                  <a:cubicBezTo>
                    <a:pt x="255" y="97"/>
                    <a:pt x="252" y="96"/>
                    <a:pt x="248" y="95"/>
                  </a:cubicBezTo>
                  <a:cubicBezTo>
                    <a:pt x="250" y="86"/>
                    <a:pt x="249" y="82"/>
                    <a:pt x="247" y="76"/>
                  </a:cubicBezTo>
                  <a:cubicBezTo>
                    <a:pt x="248" y="73"/>
                    <a:pt x="249" y="68"/>
                    <a:pt x="250" y="79"/>
                  </a:cubicBezTo>
                  <a:cubicBezTo>
                    <a:pt x="250" y="76"/>
                    <a:pt x="250" y="67"/>
                    <a:pt x="249" y="59"/>
                  </a:cubicBezTo>
                  <a:cubicBezTo>
                    <a:pt x="249" y="50"/>
                    <a:pt x="248" y="43"/>
                    <a:pt x="247" y="42"/>
                  </a:cubicBezTo>
                  <a:cubicBezTo>
                    <a:pt x="247" y="41"/>
                    <a:pt x="246" y="34"/>
                    <a:pt x="245" y="33"/>
                  </a:cubicBezTo>
                  <a:cubicBezTo>
                    <a:pt x="244" y="26"/>
                    <a:pt x="243" y="23"/>
                    <a:pt x="242" y="19"/>
                  </a:cubicBezTo>
                  <a:cubicBezTo>
                    <a:pt x="241" y="14"/>
                    <a:pt x="240" y="10"/>
                    <a:pt x="236" y="2"/>
                  </a:cubicBezTo>
                  <a:cubicBezTo>
                    <a:pt x="237" y="4"/>
                    <a:pt x="237" y="5"/>
                    <a:pt x="238" y="7"/>
                  </a:cubicBezTo>
                  <a:cubicBezTo>
                    <a:pt x="236" y="6"/>
                    <a:pt x="234" y="4"/>
                    <a:pt x="233" y="1"/>
                  </a:cubicBezTo>
                  <a:cubicBezTo>
                    <a:pt x="233" y="1"/>
                    <a:pt x="233" y="0"/>
                    <a:pt x="233" y="1"/>
                  </a:cubicBezTo>
                  <a:cubicBezTo>
                    <a:pt x="232" y="1"/>
                    <a:pt x="232" y="1"/>
                    <a:pt x="232" y="1"/>
                  </a:cubicBezTo>
                  <a:cubicBezTo>
                    <a:pt x="231" y="1"/>
                    <a:pt x="231" y="1"/>
                    <a:pt x="230" y="1"/>
                  </a:cubicBezTo>
                  <a:cubicBezTo>
                    <a:pt x="229" y="1"/>
                    <a:pt x="228" y="2"/>
                    <a:pt x="227" y="2"/>
                  </a:cubicBezTo>
                  <a:cubicBezTo>
                    <a:pt x="225" y="2"/>
                    <a:pt x="224" y="3"/>
                    <a:pt x="222" y="3"/>
                  </a:cubicBezTo>
                  <a:cubicBezTo>
                    <a:pt x="222" y="3"/>
                    <a:pt x="221" y="4"/>
                    <a:pt x="220" y="4"/>
                  </a:cubicBezTo>
                  <a:cubicBezTo>
                    <a:pt x="219" y="4"/>
                    <a:pt x="218" y="5"/>
                    <a:pt x="218" y="5"/>
                  </a:cubicBezTo>
                  <a:cubicBezTo>
                    <a:pt x="218" y="5"/>
                    <a:pt x="218" y="5"/>
                    <a:pt x="218" y="5"/>
                  </a:cubicBezTo>
                  <a:cubicBezTo>
                    <a:pt x="216" y="6"/>
                    <a:pt x="215" y="6"/>
                    <a:pt x="213" y="7"/>
                  </a:cubicBezTo>
                  <a:cubicBezTo>
                    <a:pt x="212" y="8"/>
                    <a:pt x="211" y="9"/>
                    <a:pt x="210" y="9"/>
                  </a:cubicBezTo>
                  <a:cubicBezTo>
                    <a:pt x="208" y="10"/>
                    <a:pt x="207" y="11"/>
                    <a:pt x="206" y="12"/>
                  </a:cubicBezTo>
                  <a:cubicBezTo>
                    <a:pt x="204" y="14"/>
                    <a:pt x="203" y="15"/>
                    <a:pt x="202" y="16"/>
                  </a:cubicBezTo>
                  <a:cubicBezTo>
                    <a:pt x="202" y="18"/>
                    <a:pt x="201" y="19"/>
                    <a:pt x="199" y="21"/>
                  </a:cubicBezTo>
                  <a:cubicBezTo>
                    <a:pt x="198" y="23"/>
                    <a:pt x="195" y="26"/>
                    <a:pt x="192" y="31"/>
                  </a:cubicBezTo>
                  <a:cubicBezTo>
                    <a:pt x="194" y="31"/>
                    <a:pt x="194" y="31"/>
                    <a:pt x="194" y="31"/>
                  </a:cubicBezTo>
                  <a:cubicBezTo>
                    <a:pt x="196" y="33"/>
                    <a:pt x="193" y="37"/>
                    <a:pt x="190" y="43"/>
                  </a:cubicBezTo>
                  <a:cubicBezTo>
                    <a:pt x="187" y="49"/>
                    <a:pt x="184" y="57"/>
                    <a:pt x="183" y="64"/>
                  </a:cubicBezTo>
                  <a:cubicBezTo>
                    <a:pt x="184" y="62"/>
                    <a:pt x="184" y="61"/>
                    <a:pt x="185" y="59"/>
                  </a:cubicBezTo>
                  <a:cubicBezTo>
                    <a:pt x="185" y="67"/>
                    <a:pt x="176" y="79"/>
                    <a:pt x="175" y="86"/>
                  </a:cubicBezTo>
                  <a:cubicBezTo>
                    <a:pt x="174" y="88"/>
                    <a:pt x="175" y="84"/>
                    <a:pt x="175" y="81"/>
                  </a:cubicBezTo>
                  <a:cubicBezTo>
                    <a:pt x="170" y="101"/>
                    <a:pt x="177" y="84"/>
                    <a:pt x="176" y="99"/>
                  </a:cubicBezTo>
                  <a:cubicBezTo>
                    <a:pt x="175" y="102"/>
                    <a:pt x="173" y="95"/>
                    <a:pt x="172" y="105"/>
                  </a:cubicBezTo>
                  <a:cubicBezTo>
                    <a:pt x="171" y="107"/>
                    <a:pt x="172" y="115"/>
                    <a:pt x="173" y="123"/>
                  </a:cubicBezTo>
                  <a:cubicBezTo>
                    <a:pt x="173" y="125"/>
                    <a:pt x="173" y="127"/>
                    <a:pt x="173" y="129"/>
                  </a:cubicBezTo>
                  <a:cubicBezTo>
                    <a:pt x="173" y="130"/>
                    <a:pt x="173" y="130"/>
                    <a:pt x="173" y="130"/>
                  </a:cubicBezTo>
                  <a:cubicBezTo>
                    <a:pt x="173" y="131"/>
                    <a:pt x="173" y="131"/>
                    <a:pt x="173" y="131"/>
                  </a:cubicBezTo>
                  <a:cubicBezTo>
                    <a:pt x="173" y="132"/>
                    <a:pt x="173" y="132"/>
                    <a:pt x="173" y="132"/>
                  </a:cubicBezTo>
                  <a:cubicBezTo>
                    <a:pt x="173" y="134"/>
                    <a:pt x="173" y="136"/>
                    <a:pt x="173" y="136"/>
                  </a:cubicBezTo>
                  <a:cubicBezTo>
                    <a:pt x="174" y="136"/>
                    <a:pt x="175" y="135"/>
                    <a:pt x="175" y="140"/>
                  </a:cubicBezTo>
                  <a:cubicBezTo>
                    <a:pt x="175" y="143"/>
                    <a:pt x="175" y="145"/>
                    <a:pt x="174" y="146"/>
                  </a:cubicBezTo>
                  <a:cubicBezTo>
                    <a:pt x="173" y="148"/>
                    <a:pt x="173" y="149"/>
                    <a:pt x="173" y="152"/>
                  </a:cubicBezTo>
                  <a:cubicBezTo>
                    <a:pt x="173" y="153"/>
                    <a:pt x="173" y="156"/>
                    <a:pt x="173" y="159"/>
                  </a:cubicBezTo>
                  <a:cubicBezTo>
                    <a:pt x="173" y="159"/>
                    <a:pt x="173" y="159"/>
                    <a:pt x="173" y="159"/>
                  </a:cubicBezTo>
                  <a:cubicBezTo>
                    <a:pt x="172" y="158"/>
                    <a:pt x="172" y="158"/>
                    <a:pt x="172" y="158"/>
                  </a:cubicBezTo>
                  <a:cubicBezTo>
                    <a:pt x="172" y="157"/>
                    <a:pt x="172" y="157"/>
                    <a:pt x="172" y="156"/>
                  </a:cubicBezTo>
                  <a:cubicBezTo>
                    <a:pt x="170" y="156"/>
                    <a:pt x="169" y="155"/>
                    <a:pt x="167" y="153"/>
                  </a:cubicBezTo>
                  <a:cubicBezTo>
                    <a:pt x="165" y="152"/>
                    <a:pt x="164" y="150"/>
                    <a:pt x="163" y="150"/>
                  </a:cubicBezTo>
                  <a:cubicBezTo>
                    <a:pt x="163" y="145"/>
                    <a:pt x="162" y="142"/>
                    <a:pt x="162" y="140"/>
                  </a:cubicBezTo>
                  <a:cubicBezTo>
                    <a:pt x="161" y="139"/>
                    <a:pt x="161" y="137"/>
                    <a:pt x="160" y="136"/>
                  </a:cubicBezTo>
                  <a:cubicBezTo>
                    <a:pt x="160" y="135"/>
                    <a:pt x="159" y="135"/>
                    <a:pt x="159" y="134"/>
                  </a:cubicBezTo>
                  <a:cubicBezTo>
                    <a:pt x="158" y="133"/>
                    <a:pt x="158" y="133"/>
                    <a:pt x="158" y="133"/>
                  </a:cubicBezTo>
                  <a:cubicBezTo>
                    <a:pt x="158" y="132"/>
                    <a:pt x="158" y="132"/>
                    <a:pt x="158" y="132"/>
                  </a:cubicBezTo>
                  <a:cubicBezTo>
                    <a:pt x="158" y="131"/>
                    <a:pt x="158" y="131"/>
                    <a:pt x="158" y="131"/>
                  </a:cubicBezTo>
                  <a:cubicBezTo>
                    <a:pt x="153" y="121"/>
                    <a:pt x="149" y="112"/>
                    <a:pt x="152" y="111"/>
                  </a:cubicBezTo>
                  <a:cubicBezTo>
                    <a:pt x="149" y="103"/>
                    <a:pt x="146" y="95"/>
                    <a:pt x="143" y="88"/>
                  </a:cubicBezTo>
                  <a:cubicBezTo>
                    <a:pt x="144" y="88"/>
                    <a:pt x="144" y="88"/>
                    <a:pt x="144" y="88"/>
                  </a:cubicBezTo>
                  <a:cubicBezTo>
                    <a:pt x="141" y="81"/>
                    <a:pt x="139" y="76"/>
                    <a:pt x="137" y="72"/>
                  </a:cubicBezTo>
                  <a:cubicBezTo>
                    <a:pt x="136" y="71"/>
                    <a:pt x="135" y="69"/>
                    <a:pt x="134" y="68"/>
                  </a:cubicBezTo>
                  <a:cubicBezTo>
                    <a:pt x="133" y="67"/>
                    <a:pt x="133" y="67"/>
                    <a:pt x="132" y="66"/>
                  </a:cubicBezTo>
                  <a:cubicBezTo>
                    <a:pt x="131" y="65"/>
                    <a:pt x="131" y="64"/>
                    <a:pt x="130" y="64"/>
                  </a:cubicBezTo>
                  <a:cubicBezTo>
                    <a:pt x="128" y="59"/>
                    <a:pt x="130" y="62"/>
                    <a:pt x="131" y="62"/>
                  </a:cubicBezTo>
                  <a:cubicBezTo>
                    <a:pt x="127" y="55"/>
                    <a:pt x="122" y="51"/>
                    <a:pt x="118" y="49"/>
                  </a:cubicBezTo>
                  <a:cubicBezTo>
                    <a:pt x="114" y="46"/>
                    <a:pt x="110" y="46"/>
                    <a:pt x="107" y="48"/>
                  </a:cubicBezTo>
                  <a:cubicBezTo>
                    <a:pt x="105" y="49"/>
                    <a:pt x="103" y="50"/>
                    <a:pt x="102" y="51"/>
                  </a:cubicBezTo>
                  <a:cubicBezTo>
                    <a:pt x="101" y="52"/>
                    <a:pt x="99" y="54"/>
                    <a:pt x="98" y="56"/>
                  </a:cubicBezTo>
                  <a:cubicBezTo>
                    <a:pt x="96" y="59"/>
                    <a:pt x="95" y="65"/>
                    <a:pt x="95" y="71"/>
                  </a:cubicBezTo>
                  <a:cubicBezTo>
                    <a:pt x="94" y="71"/>
                    <a:pt x="93" y="72"/>
                    <a:pt x="92" y="73"/>
                  </a:cubicBezTo>
                  <a:cubicBezTo>
                    <a:pt x="92" y="75"/>
                    <a:pt x="92" y="78"/>
                    <a:pt x="92" y="81"/>
                  </a:cubicBezTo>
                  <a:cubicBezTo>
                    <a:pt x="92" y="85"/>
                    <a:pt x="91" y="90"/>
                    <a:pt x="91" y="95"/>
                  </a:cubicBezTo>
                  <a:cubicBezTo>
                    <a:pt x="91" y="106"/>
                    <a:pt x="93" y="119"/>
                    <a:pt x="96" y="130"/>
                  </a:cubicBezTo>
                  <a:cubicBezTo>
                    <a:pt x="96" y="129"/>
                    <a:pt x="95" y="129"/>
                    <a:pt x="95" y="127"/>
                  </a:cubicBezTo>
                  <a:cubicBezTo>
                    <a:pt x="98" y="140"/>
                    <a:pt x="100" y="154"/>
                    <a:pt x="102" y="167"/>
                  </a:cubicBezTo>
                  <a:cubicBezTo>
                    <a:pt x="103" y="174"/>
                    <a:pt x="105" y="180"/>
                    <a:pt x="106" y="184"/>
                  </a:cubicBezTo>
                  <a:cubicBezTo>
                    <a:pt x="107" y="186"/>
                    <a:pt x="107" y="186"/>
                    <a:pt x="107" y="186"/>
                  </a:cubicBezTo>
                  <a:cubicBezTo>
                    <a:pt x="107" y="187"/>
                    <a:pt x="108" y="187"/>
                    <a:pt x="108" y="187"/>
                  </a:cubicBezTo>
                  <a:cubicBezTo>
                    <a:pt x="109" y="188"/>
                    <a:pt x="110" y="189"/>
                    <a:pt x="111" y="190"/>
                  </a:cubicBezTo>
                  <a:cubicBezTo>
                    <a:pt x="112" y="193"/>
                    <a:pt x="114" y="197"/>
                    <a:pt x="116" y="202"/>
                  </a:cubicBezTo>
                  <a:cubicBezTo>
                    <a:pt x="114" y="195"/>
                    <a:pt x="116" y="196"/>
                    <a:pt x="117" y="198"/>
                  </a:cubicBezTo>
                  <a:cubicBezTo>
                    <a:pt x="119" y="201"/>
                    <a:pt x="121" y="206"/>
                    <a:pt x="121" y="202"/>
                  </a:cubicBezTo>
                  <a:cubicBezTo>
                    <a:pt x="122" y="205"/>
                    <a:pt x="123" y="208"/>
                    <a:pt x="123" y="210"/>
                  </a:cubicBezTo>
                  <a:cubicBezTo>
                    <a:pt x="123" y="211"/>
                    <a:pt x="123" y="212"/>
                    <a:pt x="123" y="213"/>
                  </a:cubicBezTo>
                  <a:cubicBezTo>
                    <a:pt x="123" y="213"/>
                    <a:pt x="122" y="212"/>
                    <a:pt x="121" y="212"/>
                  </a:cubicBezTo>
                  <a:cubicBezTo>
                    <a:pt x="121" y="211"/>
                    <a:pt x="120" y="211"/>
                    <a:pt x="121" y="211"/>
                  </a:cubicBezTo>
                  <a:cubicBezTo>
                    <a:pt x="121" y="211"/>
                    <a:pt x="121" y="211"/>
                    <a:pt x="121" y="211"/>
                  </a:cubicBezTo>
                  <a:cubicBezTo>
                    <a:pt x="121" y="211"/>
                    <a:pt x="121" y="211"/>
                    <a:pt x="121" y="211"/>
                  </a:cubicBezTo>
                  <a:cubicBezTo>
                    <a:pt x="121" y="211"/>
                    <a:pt x="121" y="211"/>
                    <a:pt x="121" y="210"/>
                  </a:cubicBezTo>
                  <a:cubicBezTo>
                    <a:pt x="121" y="210"/>
                    <a:pt x="120" y="209"/>
                    <a:pt x="120" y="209"/>
                  </a:cubicBezTo>
                  <a:cubicBezTo>
                    <a:pt x="120" y="208"/>
                    <a:pt x="120" y="208"/>
                    <a:pt x="120" y="208"/>
                  </a:cubicBezTo>
                  <a:cubicBezTo>
                    <a:pt x="119" y="206"/>
                    <a:pt x="118" y="206"/>
                    <a:pt x="118" y="207"/>
                  </a:cubicBezTo>
                  <a:cubicBezTo>
                    <a:pt x="118" y="207"/>
                    <a:pt x="118" y="207"/>
                    <a:pt x="118" y="207"/>
                  </a:cubicBezTo>
                  <a:cubicBezTo>
                    <a:pt x="118" y="207"/>
                    <a:pt x="118" y="207"/>
                    <a:pt x="118" y="207"/>
                  </a:cubicBezTo>
                  <a:cubicBezTo>
                    <a:pt x="118" y="207"/>
                    <a:pt x="118" y="207"/>
                    <a:pt x="118" y="207"/>
                  </a:cubicBezTo>
                  <a:cubicBezTo>
                    <a:pt x="117" y="207"/>
                    <a:pt x="117" y="207"/>
                    <a:pt x="116" y="206"/>
                  </a:cubicBezTo>
                  <a:cubicBezTo>
                    <a:pt x="115" y="206"/>
                    <a:pt x="114" y="206"/>
                    <a:pt x="113" y="205"/>
                  </a:cubicBezTo>
                  <a:cubicBezTo>
                    <a:pt x="108" y="203"/>
                    <a:pt x="104" y="201"/>
                    <a:pt x="103" y="199"/>
                  </a:cubicBezTo>
                  <a:cubicBezTo>
                    <a:pt x="101" y="198"/>
                    <a:pt x="98" y="196"/>
                    <a:pt x="96" y="194"/>
                  </a:cubicBezTo>
                  <a:cubicBezTo>
                    <a:pt x="91" y="191"/>
                    <a:pt x="87" y="188"/>
                    <a:pt x="83" y="185"/>
                  </a:cubicBezTo>
                  <a:cubicBezTo>
                    <a:pt x="75" y="179"/>
                    <a:pt x="66" y="173"/>
                    <a:pt x="56" y="169"/>
                  </a:cubicBezTo>
                  <a:cubicBezTo>
                    <a:pt x="51" y="166"/>
                    <a:pt x="46" y="164"/>
                    <a:pt x="40" y="163"/>
                  </a:cubicBezTo>
                  <a:cubicBezTo>
                    <a:pt x="37" y="163"/>
                    <a:pt x="34" y="162"/>
                    <a:pt x="31" y="162"/>
                  </a:cubicBezTo>
                  <a:cubicBezTo>
                    <a:pt x="30" y="162"/>
                    <a:pt x="28" y="162"/>
                    <a:pt x="26" y="163"/>
                  </a:cubicBezTo>
                  <a:cubicBezTo>
                    <a:pt x="24" y="163"/>
                    <a:pt x="22" y="163"/>
                    <a:pt x="20" y="163"/>
                  </a:cubicBezTo>
                  <a:cubicBezTo>
                    <a:pt x="19" y="164"/>
                    <a:pt x="17" y="164"/>
                    <a:pt x="15" y="165"/>
                  </a:cubicBezTo>
                  <a:cubicBezTo>
                    <a:pt x="13" y="165"/>
                    <a:pt x="12" y="166"/>
                    <a:pt x="10" y="167"/>
                  </a:cubicBezTo>
                  <a:cubicBezTo>
                    <a:pt x="8" y="167"/>
                    <a:pt x="7" y="168"/>
                    <a:pt x="5" y="169"/>
                  </a:cubicBezTo>
                  <a:cubicBezTo>
                    <a:pt x="2" y="170"/>
                    <a:pt x="2" y="170"/>
                    <a:pt x="2" y="170"/>
                  </a:cubicBezTo>
                  <a:cubicBezTo>
                    <a:pt x="2" y="170"/>
                    <a:pt x="0" y="170"/>
                    <a:pt x="1" y="172"/>
                  </a:cubicBezTo>
                  <a:cubicBezTo>
                    <a:pt x="2" y="175"/>
                    <a:pt x="3" y="178"/>
                    <a:pt x="4" y="182"/>
                  </a:cubicBezTo>
                  <a:cubicBezTo>
                    <a:pt x="5" y="185"/>
                    <a:pt x="5" y="189"/>
                    <a:pt x="7" y="192"/>
                  </a:cubicBezTo>
                  <a:cubicBezTo>
                    <a:pt x="7" y="190"/>
                    <a:pt x="7" y="188"/>
                    <a:pt x="8" y="186"/>
                  </a:cubicBezTo>
                  <a:cubicBezTo>
                    <a:pt x="8" y="189"/>
                    <a:pt x="10" y="192"/>
                    <a:pt x="11" y="194"/>
                  </a:cubicBezTo>
                  <a:cubicBezTo>
                    <a:pt x="14" y="201"/>
                    <a:pt x="14" y="201"/>
                    <a:pt x="14" y="201"/>
                  </a:cubicBezTo>
                  <a:cubicBezTo>
                    <a:pt x="15" y="203"/>
                    <a:pt x="15" y="204"/>
                    <a:pt x="14" y="204"/>
                  </a:cubicBezTo>
                  <a:cubicBezTo>
                    <a:pt x="14" y="204"/>
                    <a:pt x="13" y="203"/>
                    <a:pt x="12" y="202"/>
                  </a:cubicBezTo>
                  <a:cubicBezTo>
                    <a:pt x="12" y="201"/>
                    <a:pt x="11" y="200"/>
                    <a:pt x="10" y="197"/>
                  </a:cubicBezTo>
                  <a:cubicBezTo>
                    <a:pt x="10" y="199"/>
                    <a:pt x="11" y="200"/>
                    <a:pt x="11" y="202"/>
                  </a:cubicBezTo>
                  <a:cubicBezTo>
                    <a:pt x="12" y="204"/>
                    <a:pt x="14" y="205"/>
                    <a:pt x="15" y="207"/>
                  </a:cubicBezTo>
                  <a:cubicBezTo>
                    <a:pt x="17" y="210"/>
                    <a:pt x="20" y="212"/>
                    <a:pt x="20" y="212"/>
                  </a:cubicBezTo>
                  <a:cubicBezTo>
                    <a:pt x="25" y="220"/>
                    <a:pt x="24" y="219"/>
                    <a:pt x="21" y="216"/>
                  </a:cubicBezTo>
                  <a:cubicBezTo>
                    <a:pt x="18" y="214"/>
                    <a:pt x="15" y="209"/>
                    <a:pt x="16" y="212"/>
                  </a:cubicBezTo>
                  <a:cubicBezTo>
                    <a:pt x="18" y="215"/>
                    <a:pt x="20" y="217"/>
                    <a:pt x="21" y="219"/>
                  </a:cubicBezTo>
                  <a:cubicBezTo>
                    <a:pt x="20" y="217"/>
                    <a:pt x="20" y="217"/>
                    <a:pt x="20" y="217"/>
                  </a:cubicBezTo>
                  <a:cubicBezTo>
                    <a:pt x="23" y="220"/>
                    <a:pt x="25" y="221"/>
                    <a:pt x="26" y="222"/>
                  </a:cubicBezTo>
                  <a:cubicBezTo>
                    <a:pt x="28" y="224"/>
                    <a:pt x="31" y="226"/>
                    <a:pt x="35" y="231"/>
                  </a:cubicBezTo>
                  <a:cubicBezTo>
                    <a:pt x="39" y="237"/>
                    <a:pt x="36" y="235"/>
                    <a:pt x="38" y="237"/>
                  </a:cubicBezTo>
                  <a:cubicBezTo>
                    <a:pt x="38" y="237"/>
                    <a:pt x="38" y="238"/>
                    <a:pt x="41" y="241"/>
                  </a:cubicBezTo>
                  <a:cubicBezTo>
                    <a:pt x="45" y="245"/>
                    <a:pt x="49" y="249"/>
                    <a:pt x="54" y="253"/>
                  </a:cubicBezTo>
                  <a:cubicBezTo>
                    <a:pt x="52" y="251"/>
                    <a:pt x="51" y="249"/>
                    <a:pt x="50" y="246"/>
                  </a:cubicBezTo>
                  <a:cubicBezTo>
                    <a:pt x="57" y="251"/>
                    <a:pt x="62" y="257"/>
                    <a:pt x="58" y="250"/>
                  </a:cubicBezTo>
                  <a:cubicBezTo>
                    <a:pt x="61" y="256"/>
                    <a:pt x="73" y="266"/>
                    <a:pt x="85" y="276"/>
                  </a:cubicBezTo>
                  <a:cubicBezTo>
                    <a:pt x="87" y="279"/>
                    <a:pt x="90" y="281"/>
                    <a:pt x="93" y="284"/>
                  </a:cubicBezTo>
                  <a:cubicBezTo>
                    <a:pt x="96" y="286"/>
                    <a:pt x="98" y="288"/>
                    <a:pt x="100" y="290"/>
                  </a:cubicBezTo>
                  <a:cubicBezTo>
                    <a:pt x="104" y="295"/>
                    <a:pt x="107" y="298"/>
                    <a:pt x="108" y="299"/>
                  </a:cubicBezTo>
                  <a:cubicBezTo>
                    <a:pt x="110" y="301"/>
                    <a:pt x="112" y="303"/>
                    <a:pt x="114" y="305"/>
                  </a:cubicBezTo>
                  <a:cubicBezTo>
                    <a:pt x="116" y="306"/>
                    <a:pt x="118" y="308"/>
                    <a:pt x="119" y="310"/>
                  </a:cubicBezTo>
                  <a:cubicBezTo>
                    <a:pt x="121" y="313"/>
                    <a:pt x="123" y="315"/>
                    <a:pt x="124" y="317"/>
                  </a:cubicBezTo>
                  <a:cubicBezTo>
                    <a:pt x="126" y="320"/>
                    <a:pt x="127" y="322"/>
                    <a:pt x="129" y="325"/>
                  </a:cubicBezTo>
                  <a:cubicBezTo>
                    <a:pt x="128" y="323"/>
                    <a:pt x="128" y="322"/>
                    <a:pt x="129" y="322"/>
                  </a:cubicBezTo>
                  <a:cubicBezTo>
                    <a:pt x="129" y="322"/>
                    <a:pt x="130" y="322"/>
                    <a:pt x="131" y="324"/>
                  </a:cubicBezTo>
                  <a:cubicBezTo>
                    <a:pt x="131" y="324"/>
                    <a:pt x="132" y="325"/>
                    <a:pt x="132" y="326"/>
                  </a:cubicBezTo>
                  <a:cubicBezTo>
                    <a:pt x="133" y="326"/>
                    <a:pt x="133" y="328"/>
                    <a:pt x="134" y="329"/>
                  </a:cubicBezTo>
                  <a:cubicBezTo>
                    <a:pt x="132" y="328"/>
                    <a:pt x="132" y="329"/>
                    <a:pt x="132" y="331"/>
                  </a:cubicBezTo>
                  <a:cubicBezTo>
                    <a:pt x="132" y="333"/>
                    <a:pt x="133" y="336"/>
                    <a:pt x="133" y="339"/>
                  </a:cubicBezTo>
                  <a:cubicBezTo>
                    <a:pt x="133" y="340"/>
                    <a:pt x="134" y="342"/>
                    <a:pt x="134" y="344"/>
                  </a:cubicBezTo>
                  <a:cubicBezTo>
                    <a:pt x="134" y="346"/>
                    <a:pt x="135" y="347"/>
                    <a:pt x="135" y="349"/>
                  </a:cubicBezTo>
                  <a:cubicBezTo>
                    <a:pt x="135" y="351"/>
                    <a:pt x="135" y="352"/>
                    <a:pt x="135" y="354"/>
                  </a:cubicBezTo>
                  <a:cubicBezTo>
                    <a:pt x="135" y="355"/>
                    <a:pt x="135" y="357"/>
                    <a:pt x="134" y="358"/>
                  </a:cubicBezTo>
                  <a:cubicBezTo>
                    <a:pt x="135" y="354"/>
                    <a:pt x="136" y="361"/>
                    <a:pt x="137" y="368"/>
                  </a:cubicBezTo>
                  <a:cubicBezTo>
                    <a:pt x="138" y="376"/>
                    <a:pt x="139" y="382"/>
                    <a:pt x="140" y="376"/>
                  </a:cubicBezTo>
                  <a:cubicBezTo>
                    <a:pt x="140" y="385"/>
                    <a:pt x="138" y="377"/>
                    <a:pt x="137" y="384"/>
                  </a:cubicBezTo>
                  <a:cubicBezTo>
                    <a:pt x="140" y="406"/>
                    <a:pt x="136" y="432"/>
                    <a:pt x="135" y="460"/>
                  </a:cubicBezTo>
                  <a:cubicBezTo>
                    <a:pt x="136" y="460"/>
                    <a:pt x="137" y="456"/>
                    <a:pt x="138" y="462"/>
                  </a:cubicBezTo>
                  <a:cubicBezTo>
                    <a:pt x="137" y="467"/>
                    <a:pt x="136" y="471"/>
                    <a:pt x="135" y="476"/>
                  </a:cubicBezTo>
                  <a:cubicBezTo>
                    <a:pt x="135" y="482"/>
                    <a:pt x="139" y="481"/>
                    <a:pt x="137" y="492"/>
                  </a:cubicBezTo>
                  <a:cubicBezTo>
                    <a:pt x="137" y="490"/>
                    <a:pt x="138" y="488"/>
                    <a:pt x="138" y="492"/>
                  </a:cubicBezTo>
                  <a:cubicBezTo>
                    <a:pt x="137" y="546"/>
                    <a:pt x="149" y="602"/>
                    <a:pt x="145" y="657"/>
                  </a:cubicBezTo>
                  <a:cubicBezTo>
                    <a:pt x="146" y="649"/>
                    <a:pt x="147" y="654"/>
                    <a:pt x="147" y="660"/>
                  </a:cubicBezTo>
                  <a:cubicBezTo>
                    <a:pt x="147" y="656"/>
                    <a:pt x="149" y="660"/>
                    <a:pt x="150" y="659"/>
                  </a:cubicBezTo>
                  <a:cubicBezTo>
                    <a:pt x="149" y="667"/>
                    <a:pt x="149" y="674"/>
                    <a:pt x="148" y="682"/>
                  </a:cubicBezTo>
                  <a:cubicBezTo>
                    <a:pt x="151" y="686"/>
                    <a:pt x="149" y="706"/>
                    <a:pt x="151" y="709"/>
                  </a:cubicBezTo>
                  <a:cubicBezTo>
                    <a:pt x="151" y="702"/>
                    <a:pt x="151" y="702"/>
                    <a:pt x="151" y="702"/>
                  </a:cubicBezTo>
                  <a:cubicBezTo>
                    <a:pt x="154" y="711"/>
                    <a:pt x="157" y="688"/>
                    <a:pt x="161" y="689"/>
                  </a:cubicBezTo>
                  <a:cubicBezTo>
                    <a:pt x="157" y="678"/>
                    <a:pt x="165" y="660"/>
                    <a:pt x="159" y="643"/>
                  </a:cubicBezTo>
                  <a:cubicBezTo>
                    <a:pt x="160" y="639"/>
                    <a:pt x="161" y="646"/>
                    <a:pt x="161" y="644"/>
                  </a:cubicBezTo>
                  <a:cubicBezTo>
                    <a:pt x="159" y="639"/>
                    <a:pt x="159" y="634"/>
                    <a:pt x="159" y="624"/>
                  </a:cubicBezTo>
                  <a:cubicBezTo>
                    <a:pt x="159" y="625"/>
                    <a:pt x="159" y="625"/>
                    <a:pt x="159" y="625"/>
                  </a:cubicBezTo>
                  <a:cubicBezTo>
                    <a:pt x="157" y="597"/>
                    <a:pt x="158" y="585"/>
                    <a:pt x="156" y="553"/>
                  </a:cubicBezTo>
                  <a:cubicBezTo>
                    <a:pt x="155" y="555"/>
                    <a:pt x="155" y="555"/>
                    <a:pt x="155" y="555"/>
                  </a:cubicBezTo>
                  <a:cubicBezTo>
                    <a:pt x="154" y="548"/>
                    <a:pt x="155" y="547"/>
                    <a:pt x="155" y="544"/>
                  </a:cubicBezTo>
                  <a:cubicBezTo>
                    <a:pt x="152" y="536"/>
                    <a:pt x="156" y="563"/>
                    <a:pt x="153" y="556"/>
                  </a:cubicBezTo>
                  <a:cubicBezTo>
                    <a:pt x="156" y="547"/>
                    <a:pt x="150" y="508"/>
                    <a:pt x="154" y="502"/>
                  </a:cubicBezTo>
                  <a:cubicBezTo>
                    <a:pt x="153" y="491"/>
                    <a:pt x="152" y="505"/>
                    <a:pt x="151" y="494"/>
                  </a:cubicBezTo>
                  <a:cubicBezTo>
                    <a:pt x="152" y="492"/>
                    <a:pt x="152" y="492"/>
                    <a:pt x="152" y="492"/>
                  </a:cubicBezTo>
                  <a:cubicBezTo>
                    <a:pt x="151" y="489"/>
                    <a:pt x="151" y="489"/>
                    <a:pt x="151" y="489"/>
                  </a:cubicBezTo>
                  <a:cubicBezTo>
                    <a:pt x="151" y="482"/>
                    <a:pt x="152" y="479"/>
                    <a:pt x="153" y="479"/>
                  </a:cubicBezTo>
                  <a:cubicBezTo>
                    <a:pt x="153" y="480"/>
                    <a:pt x="153" y="483"/>
                    <a:pt x="154" y="485"/>
                  </a:cubicBezTo>
                  <a:cubicBezTo>
                    <a:pt x="155" y="476"/>
                    <a:pt x="153" y="460"/>
                    <a:pt x="154" y="457"/>
                  </a:cubicBezTo>
                  <a:cubicBezTo>
                    <a:pt x="153" y="467"/>
                    <a:pt x="153" y="467"/>
                    <a:pt x="153" y="467"/>
                  </a:cubicBezTo>
                  <a:cubicBezTo>
                    <a:pt x="152" y="439"/>
                    <a:pt x="156" y="404"/>
                    <a:pt x="152" y="375"/>
                  </a:cubicBezTo>
                  <a:cubicBezTo>
                    <a:pt x="151" y="377"/>
                    <a:pt x="151" y="377"/>
                    <a:pt x="151" y="377"/>
                  </a:cubicBezTo>
                  <a:cubicBezTo>
                    <a:pt x="150" y="367"/>
                    <a:pt x="149" y="362"/>
                    <a:pt x="149" y="358"/>
                  </a:cubicBezTo>
                  <a:cubicBezTo>
                    <a:pt x="149" y="353"/>
                    <a:pt x="149" y="348"/>
                    <a:pt x="145" y="336"/>
                  </a:cubicBezTo>
                  <a:cubicBezTo>
                    <a:pt x="146" y="337"/>
                    <a:pt x="146" y="337"/>
                    <a:pt x="146" y="337"/>
                  </a:cubicBezTo>
                  <a:cubicBezTo>
                    <a:pt x="144" y="333"/>
                    <a:pt x="142" y="326"/>
                    <a:pt x="138" y="320"/>
                  </a:cubicBezTo>
                  <a:cubicBezTo>
                    <a:pt x="143" y="325"/>
                    <a:pt x="134" y="309"/>
                    <a:pt x="140" y="316"/>
                  </a:cubicBezTo>
                  <a:cubicBezTo>
                    <a:pt x="136" y="310"/>
                    <a:pt x="134" y="307"/>
                    <a:pt x="132" y="306"/>
                  </a:cubicBezTo>
                  <a:cubicBezTo>
                    <a:pt x="130" y="304"/>
                    <a:pt x="129" y="303"/>
                    <a:pt x="128" y="302"/>
                  </a:cubicBezTo>
                  <a:cubicBezTo>
                    <a:pt x="127" y="301"/>
                    <a:pt x="126" y="301"/>
                    <a:pt x="119" y="296"/>
                  </a:cubicBezTo>
                  <a:cubicBezTo>
                    <a:pt x="118" y="292"/>
                    <a:pt x="118" y="292"/>
                    <a:pt x="118" y="292"/>
                  </a:cubicBezTo>
                  <a:cubicBezTo>
                    <a:pt x="113" y="289"/>
                    <a:pt x="113" y="289"/>
                    <a:pt x="104" y="281"/>
                  </a:cubicBezTo>
                  <a:cubicBezTo>
                    <a:pt x="112" y="287"/>
                    <a:pt x="100" y="275"/>
                    <a:pt x="109" y="281"/>
                  </a:cubicBezTo>
                  <a:cubicBezTo>
                    <a:pt x="101" y="271"/>
                    <a:pt x="94" y="266"/>
                    <a:pt x="88" y="261"/>
                  </a:cubicBezTo>
                  <a:cubicBezTo>
                    <a:pt x="82" y="257"/>
                    <a:pt x="77" y="254"/>
                    <a:pt x="74" y="248"/>
                  </a:cubicBezTo>
                  <a:cubicBezTo>
                    <a:pt x="63" y="244"/>
                    <a:pt x="89" y="263"/>
                    <a:pt x="84" y="260"/>
                  </a:cubicBezTo>
                  <a:cubicBezTo>
                    <a:pt x="87" y="265"/>
                    <a:pt x="75" y="256"/>
                    <a:pt x="69" y="251"/>
                  </a:cubicBezTo>
                  <a:cubicBezTo>
                    <a:pt x="63" y="246"/>
                    <a:pt x="62" y="239"/>
                    <a:pt x="49" y="225"/>
                  </a:cubicBezTo>
                  <a:cubicBezTo>
                    <a:pt x="50" y="227"/>
                    <a:pt x="51" y="227"/>
                    <a:pt x="52" y="228"/>
                  </a:cubicBezTo>
                  <a:cubicBezTo>
                    <a:pt x="48" y="222"/>
                    <a:pt x="41" y="219"/>
                    <a:pt x="37" y="211"/>
                  </a:cubicBezTo>
                  <a:cubicBezTo>
                    <a:pt x="35" y="210"/>
                    <a:pt x="33" y="208"/>
                    <a:pt x="32" y="206"/>
                  </a:cubicBezTo>
                  <a:cubicBezTo>
                    <a:pt x="30" y="204"/>
                    <a:pt x="29" y="202"/>
                    <a:pt x="28" y="203"/>
                  </a:cubicBezTo>
                  <a:cubicBezTo>
                    <a:pt x="29" y="204"/>
                    <a:pt x="29" y="205"/>
                    <a:pt x="30" y="206"/>
                  </a:cubicBezTo>
                  <a:cubicBezTo>
                    <a:pt x="33" y="210"/>
                    <a:pt x="33" y="210"/>
                    <a:pt x="33" y="210"/>
                  </a:cubicBezTo>
                  <a:cubicBezTo>
                    <a:pt x="35" y="212"/>
                    <a:pt x="36" y="214"/>
                    <a:pt x="38" y="216"/>
                  </a:cubicBezTo>
                  <a:cubicBezTo>
                    <a:pt x="36" y="214"/>
                    <a:pt x="35" y="213"/>
                    <a:pt x="33" y="211"/>
                  </a:cubicBezTo>
                  <a:cubicBezTo>
                    <a:pt x="31" y="209"/>
                    <a:pt x="29" y="207"/>
                    <a:pt x="27" y="205"/>
                  </a:cubicBezTo>
                  <a:cubicBezTo>
                    <a:pt x="26" y="203"/>
                    <a:pt x="24" y="201"/>
                    <a:pt x="22" y="198"/>
                  </a:cubicBezTo>
                  <a:cubicBezTo>
                    <a:pt x="21" y="196"/>
                    <a:pt x="21" y="195"/>
                    <a:pt x="20" y="193"/>
                  </a:cubicBezTo>
                  <a:cubicBezTo>
                    <a:pt x="19" y="192"/>
                    <a:pt x="19" y="191"/>
                    <a:pt x="19" y="191"/>
                  </a:cubicBezTo>
                  <a:cubicBezTo>
                    <a:pt x="19" y="190"/>
                    <a:pt x="18" y="189"/>
                    <a:pt x="18" y="188"/>
                  </a:cubicBezTo>
                  <a:cubicBezTo>
                    <a:pt x="19" y="189"/>
                    <a:pt x="19" y="190"/>
                    <a:pt x="20" y="191"/>
                  </a:cubicBezTo>
                  <a:cubicBezTo>
                    <a:pt x="21" y="192"/>
                    <a:pt x="23" y="194"/>
                    <a:pt x="23" y="195"/>
                  </a:cubicBezTo>
                  <a:cubicBezTo>
                    <a:pt x="23" y="194"/>
                    <a:pt x="23" y="193"/>
                    <a:pt x="22" y="192"/>
                  </a:cubicBezTo>
                  <a:cubicBezTo>
                    <a:pt x="22" y="191"/>
                    <a:pt x="21" y="190"/>
                    <a:pt x="21" y="189"/>
                  </a:cubicBezTo>
                  <a:cubicBezTo>
                    <a:pt x="20" y="188"/>
                    <a:pt x="19" y="186"/>
                    <a:pt x="19" y="185"/>
                  </a:cubicBezTo>
                  <a:cubicBezTo>
                    <a:pt x="20" y="185"/>
                    <a:pt x="21" y="186"/>
                    <a:pt x="22" y="187"/>
                  </a:cubicBezTo>
                  <a:cubicBezTo>
                    <a:pt x="22" y="188"/>
                    <a:pt x="22" y="188"/>
                    <a:pt x="23" y="189"/>
                  </a:cubicBezTo>
                  <a:cubicBezTo>
                    <a:pt x="23" y="190"/>
                    <a:pt x="24" y="192"/>
                    <a:pt x="25" y="193"/>
                  </a:cubicBezTo>
                  <a:cubicBezTo>
                    <a:pt x="25" y="194"/>
                    <a:pt x="26" y="196"/>
                    <a:pt x="27" y="197"/>
                  </a:cubicBezTo>
                  <a:cubicBezTo>
                    <a:pt x="28" y="199"/>
                    <a:pt x="29" y="200"/>
                    <a:pt x="30" y="201"/>
                  </a:cubicBezTo>
                  <a:cubicBezTo>
                    <a:pt x="31" y="204"/>
                    <a:pt x="33" y="206"/>
                    <a:pt x="36" y="208"/>
                  </a:cubicBezTo>
                  <a:cubicBezTo>
                    <a:pt x="35" y="207"/>
                    <a:pt x="34" y="205"/>
                    <a:pt x="33" y="204"/>
                  </a:cubicBezTo>
                  <a:cubicBezTo>
                    <a:pt x="32" y="202"/>
                    <a:pt x="30" y="201"/>
                    <a:pt x="29" y="199"/>
                  </a:cubicBezTo>
                  <a:cubicBezTo>
                    <a:pt x="27" y="196"/>
                    <a:pt x="26" y="194"/>
                    <a:pt x="29" y="196"/>
                  </a:cubicBezTo>
                  <a:cubicBezTo>
                    <a:pt x="27" y="195"/>
                    <a:pt x="26" y="193"/>
                    <a:pt x="25" y="191"/>
                  </a:cubicBezTo>
                  <a:cubicBezTo>
                    <a:pt x="24" y="191"/>
                    <a:pt x="24" y="190"/>
                    <a:pt x="24" y="190"/>
                  </a:cubicBezTo>
                  <a:cubicBezTo>
                    <a:pt x="24" y="189"/>
                    <a:pt x="23" y="189"/>
                    <a:pt x="23" y="188"/>
                  </a:cubicBezTo>
                  <a:cubicBezTo>
                    <a:pt x="23" y="188"/>
                    <a:pt x="23" y="187"/>
                    <a:pt x="23" y="187"/>
                  </a:cubicBezTo>
                  <a:cubicBezTo>
                    <a:pt x="22" y="185"/>
                    <a:pt x="22" y="184"/>
                    <a:pt x="22" y="183"/>
                  </a:cubicBezTo>
                  <a:cubicBezTo>
                    <a:pt x="21" y="182"/>
                    <a:pt x="21" y="182"/>
                    <a:pt x="21" y="182"/>
                  </a:cubicBezTo>
                  <a:cubicBezTo>
                    <a:pt x="21" y="181"/>
                    <a:pt x="20" y="181"/>
                    <a:pt x="21" y="181"/>
                  </a:cubicBezTo>
                  <a:cubicBezTo>
                    <a:pt x="21" y="180"/>
                    <a:pt x="22" y="180"/>
                    <a:pt x="22" y="179"/>
                  </a:cubicBezTo>
                  <a:cubicBezTo>
                    <a:pt x="23" y="180"/>
                    <a:pt x="23" y="180"/>
                    <a:pt x="24" y="181"/>
                  </a:cubicBezTo>
                  <a:cubicBezTo>
                    <a:pt x="24" y="180"/>
                    <a:pt x="25" y="179"/>
                    <a:pt x="27" y="178"/>
                  </a:cubicBezTo>
                  <a:cubicBezTo>
                    <a:pt x="27" y="179"/>
                    <a:pt x="26" y="180"/>
                    <a:pt x="26" y="181"/>
                  </a:cubicBezTo>
                  <a:cubicBezTo>
                    <a:pt x="26" y="181"/>
                    <a:pt x="27" y="180"/>
                    <a:pt x="28" y="180"/>
                  </a:cubicBezTo>
                  <a:cubicBezTo>
                    <a:pt x="29" y="180"/>
                    <a:pt x="30" y="180"/>
                    <a:pt x="30" y="180"/>
                  </a:cubicBezTo>
                  <a:cubicBezTo>
                    <a:pt x="33" y="181"/>
                    <a:pt x="33" y="181"/>
                    <a:pt x="33" y="181"/>
                  </a:cubicBezTo>
                  <a:cubicBezTo>
                    <a:pt x="37" y="181"/>
                    <a:pt x="40" y="183"/>
                    <a:pt x="45" y="184"/>
                  </a:cubicBezTo>
                  <a:cubicBezTo>
                    <a:pt x="40" y="182"/>
                    <a:pt x="38" y="182"/>
                    <a:pt x="37" y="181"/>
                  </a:cubicBezTo>
                  <a:cubicBezTo>
                    <a:pt x="36" y="181"/>
                    <a:pt x="36" y="181"/>
                    <a:pt x="36" y="180"/>
                  </a:cubicBezTo>
                  <a:cubicBezTo>
                    <a:pt x="36" y="180"/>
                    <a:pt x="38" y="179"/>
                    <a:pt x="34" y="178"/>
                  </a:cubicBezTo>
                  <a:cubicBezTo>
                    <a:pt x="40" y="178"/>
                    <a:pt x="43" y="179"/>
                    <a:pt x="46" y="180"/>
                  </a:cubicBezTo>
                  <a:cubicBezTo>
                    <a:pt x="48" y="181"/>
                    <a:pt x="50" y="183"/>
                    <a:pt x="51" y="184"/>
                  </a:cubicBezTo>
                  <a:cubicBezTo>
                    <a:pt x="54" y="187"/>
                    <a:pt x="57" y="190"/>
                    <a:pt x="69" y="198"/>
                  </a:cubicBezTo>
                  <a:cubicBezTo>
                    <a:pt x="66" y="196"/>
                    <a:pt x="58" y="189"/>
                    <a:pt x="63" y="191"/>
                  </a:cubicBezTo>
                  <a:cubicBezTo>
                    <a:pt x="67" y="194"/>
                    <a:pt x="73" y="199"/>
                    <a:pt x="75" y="202"/>
                  </a:cubicBezTo>
                  <a:cubicBezTo>
                    <a:pt x="92" y="213"/>
                    <a:pt x="74" y="199"/>
                    <a:pt x="81" y="203"/>
                  </a:cubicBezTo>
                  <a:cubicBezTo>
                    <a:pt x="83" y="204"/>
                    <a:pt x="84" y="205"/>
                    <a:pt x="85" y="206"/>
                  </a:cubicBezTo>
                  <a:cubicBezTo>
                    <a:pt x="86" y="207"/>
                    <a:pt x="87" y="207"/>
                    <a:pt x="89" y="208"/>
                  </a:cubicBezTo>
                  <a:cubicBezTo>
                    <a:pt x="93" y="210"/>
                    <a:pt x="97" y="211"/>
                    <a:pt x="102" y="213"/>
                  </a:cubicBezTo>
                  <a:cubicBezTo>
                    <a:pt x="102" y="216"/>
                    <a:pt x="102" y="216"/>
                    <a:pt x="102" y="216"/>
                  </a:cubicBezTo>
                  <a:cubicBezTo>
                    <a:pt x="106" y="218"/>
                    <a:pt x="109" y="219"/>
                    <a:pt x="111" y="220"/>
                  </a:cubicBezTo>
                  <a:cubicBezTo>
                    <a:pt x="113" y="221"/>
                    <a:pt x="115" y="221"/>
                    <a:pt x="116" y="222"/>
                  </a:cubicBezTo>
                  <a:cubicBezTo>
                    <a:pt x="118" y="222"/>
                    <a:pt x="118" y="222"/>
                    <a:pt x="119" y="221"/>
                  </a:cubicBezTo>
                  <a:cubicBezTo>
                    <a:pt x="119" y="221"/>
                    <a:pt x="119" y="220"/>
                    <a:pt x="121" y="221"/>
                  </a:cubicBezTo>
                  <a:cubicBezTo>
                    <a:pt x="123" y="221"/>
                    <a:pt x="126" y="222"/>
                    <a:pt x="132" y="224"/>
                  </a:cubicBezTo>
                  <a:cubicBezTo>
                    <a:pt x="131" y="224"/>
                    <a:pt x="130" y="224"/>
                    <a:pt x="129" y="224"/>
                  </a:cubicBezTo>
                  <a:cubicBezTo>
                    <a:pt x="124" y="225"/>
                    <a:pt x="124" y="225"/>
                    <a:pt x="124" y="225"/>
                  </a:cubicBezTo>
                  <a:cubicBezTo>
                    <a:pt x="131" y="226"/>
                    <a:pt x="131" y="226"/>
                    <a:pt x="131" y="226"/>
                  </a:cubicBezTo>
                  <a:cubicBezTo>
                    <a:pt x="134" y="227"/>
                    <a:pt x="134" y="227"/>
                    <a:pt x="134" y="227"/>
                  </a:cubicBezTo>
                  <a:cubicBezTo>
                    <a:pt x="135" y="227"/>
                    <a:pt x="135" y="227"/>
                    <a:pt x="135" y="227"/>
                  </a:cubicBezTo>
                  <a:cubicBezTo>
                    <a:pt x="136" y="226"/>
                    <a:pt x="136" y="226"/>
                    <a:pt x="136" y="226"/>
                  </a:cubicBezTo>
                  <a:cubicBezTo>
                    <a:pt x="136" y="227"/>
                    <a:pt x="137" y="229"/>
                    <a:pt x="137" y="230"/>
                  </a:cubicBezTo>
                  <a:cubicBezTo>
                    <a:pt x="138" y="229"/>
                    <a:pt x="138" y="229"/>
                    <a:pt x="138" y="229"/>
                  </a:cubicBezTo>
                  <a:cubicBezTo>
                    <a:pt x="139" y="229"/>
                    <a:pt x="139" y="228"/>
                    <a:pt x="140" y="228"/>
                  </a:cubicBezTo>
                  <a:cubicBezTo>
                    <a:pt x="134" y="213"/>
                    <a:pt x="132" y="208"/>
                    <a:pt x="129" y="193"/>
                  </a:cubicBezTo>
                  <a:cubicBezTo>
                    <a:pt x="128" y="195"/>
                    <a:pt x="127" y="194"/>
                    <a:pt x="126" y="191"/>
                  </a:cubicBezTo>
                  <a:cubicBezTo>
                    <a:pt x="125" y="190"/>
                    <a:pt x="124" y="188"/>
                    <a:pt x="123" y="185"/>
                  </a:cubicBezTo>
                  <a:cubicBezTo>
                    <a:pt x="123" y="184"/>
                    <a:pt x="122" y="183"/>
                    <a:pt x="122" y="182"/>
                  </a:cubicBezTo>
                  <a:cubicBezTo>
                    <a:pt x="121" y="180"/>
                    <a:pt x="121" y="179"/>
                    <a:pt x="121" y="178"/>
                  </a:cubicBezTo>
                  <a:cubicBezTo>
                    <a:pt x="120" y="171"/>
                    <a:pt x="123" y="181"/>
                    <a:pt x="120" y="168"/>
                  </a:cubicBezTo>
                  <a:cubicBezTo>
                    <a:pt x="122" y="171"/>
                    <a:pt x="124" y="174"/>
                    <a:pt x="124" y="180"/>
                  </a:cubicBezTo>
                  <a:cubicBezTo>
                    <a:pt x="124" y="180"/>
                    <a:pt x="124" y="180"/>
                    <a:pt x="124" y="181"/>
                  </a:cubicBezTo>
                  <a:cubicBezTo>
                    <a:pt x="125" y="181"/>
                    <a:pt x="125" y="182"/>
                    <a:pt x="125" y="182"/>
                  </a:cubicBezTo>
                  <a:cubicBezTo>
                    <a:pt x="126" y="183"/>
                    <a:pt x="127" y="185"/>
                    <a:pt x="127" y="185"/>
                  </a:cubicBezTo>
                  <a:cubicBezTo>
                    <a:pt x="127" y="184"/>
                    <a:pt x="127" y="182"/>
                    <a:pt x="126" y="180"/>
                  </a:cubicBezTo>
                  <a:cubicBezTo>
                    <a:pt x="126" y="179"/>
                    <a:pt x="126" y="178"/>
                    <a:pt x="126" y="177"/>
                  </a:cubicBezTo>
                  <a:cubicBezTo>
                    <a:pt x="125" y="175"/>
                    <a:pt x="125" y="173"/>
                    <a:pt x="124" y="171"/>
                  </a:cubicBezTo>
                  <a:cubicBezTo>
                    <a:pt x="123" y="167"/>
                    <a:pt x="122" y="163"/>
                    <a:pt x="121" y="161"/>
                  </a:cubicBezTo>
                  <a:cubicBezTo>
                    <a:pt x="121" y="162"/>
                    <a:pt x="122" y="165"/>
                    <a:pt x="122" y="166"/>
                  </a:cubicBezTo>
                  <a:cubicBezTo>
                    <a:pt x="119" y="160"/>
                    <a:pt x="117" y="153"/>
                    <a:pt x="115" y="147"/>
                  </a:cubicBezTo>
                  <a:cubicBezTo>
                    <a:pt x="115" y="144"/>
                    <a:pt x="116" y="146"/>
                    <a:pt x="117" y="148"/>
                  </a:cubicBezTo>
                  <a:cubicBezTo>
                    <a:pt x="116" y="144"/>
                    <a:pt x="114" y="142"/>
                    <a:pt x="113" y="136"/>
                  </a:cubicBezTo>
                  <a:cubicBezTo>
                    <a:pt x="115" y="137"/>
                    <a:pt x="116" y="137"/>
                    <a:pt x="119" y="145"/>
                  </a:cubicBezTo>
                  <a:cubicBezTo>
                    <a:pt x="117" y="139"/>
                    <a:pt x="115" y="132"/>
                    <a:pt x="113" y="126"/>
                  </a:cubicBezTo>
                  <a:cubicBezTo>
                    <a:pt x="114" y="125"/>
                    <a:pt x="113" y="116"/>
                    <a:pt x="114" y="119"/>
                  </a:cubicBezTo>
                  <a:cubicBezTo>
                    <a:pt x="114" y="113"/>
                    <a:pt x="112" y="107"/>
                    <a:pt x="111" y="101"/>
                  </a:cubicBezTo>
                  <a:cubicBezTo>
                    <a:pt x="110" y="94"/>
                    <a:pt x="108" y="87"/>
                    <a:pt x="109" y="81"/>
                  </a:cubicBezTo>
                  <a:cubicBezTo>
                    <a:pt x="109" y="80"/>
                    <a:pt x="109" y="80"/>
                    <a:pt x="109" y="79"/>
                  </a:cubicBezTo>
                  <a:cubicBezTo>
                    <a:pt x="109" y="79"/>
                    <a:pt x="109" y="78"/>
                    <a:pt x="109" y="78"/>
                  </a:cubicBezTo>
                  <a:cubicBezTo>
                    <a:pt x="109" y="77"/>
                    <a:pt x="109" y="77"/>
                    <a:pt x="109" y="76"/>
                  </a:cubicBezTo>
                  <a:cubicBezTo>
                    <a:pt x="109" y="74"/>
                    <a:pt x="110" y="72"/>
                    <a:pt x="112" y="72"/>
                  </a:cubicBezTo>
                  <a:cubicBezTo>
                    <a:pt x="112" y="71"/>
                    <a:pt x="113" y="71"/>
                    <a:pt x="114" y="71"/>
                  </a:cubicBezTo>
                  <a:cubicBezTo>
                    <a:pt x="115" y="71"/>
                    <a:pt x="116" y="72"/>
                    <a:pt x="117" y="72"/>
                  </a:cubicBezTo>
                  <a:cubicBezTo>
                    <a:pt x="117" y="74"/>
                    <a:pt x="117" y="75"/>
                    <a:pt x="116" y="76"/>
                  </a:cubicBezTo>
                  <a:cubicBezTo>
                    <a:pt x="119" y="81"/>
                    <a:pt x="118" y="78"/>
                    <a:pt x="118" y="76"/>
                  </a:cubicBezTo>
                  <a:cubicBezTo>
                    <a:pt x="118" y="74"/>
                    <a:pt x="119" y="73"/>
                    <a:pt x="124" y="81"/>
                  </a:cubicBezTo>
                  <a:cubicBezTo>
                    <a:pt x="130" y="94"/>
                    <a:pt x="123" y="87"/>
                    <a:pt x="125" y="92"/>
                  </a:cubicBezTo>
                  <a:cubicBezTo>
                    <a:pt x="129" y="98"/>
                    <a:pt x="135" y="109"/>
                    <a:pt x="138" y="122"/>
                  </a:cubicBezTo>
                  <a:cubicBezTo>
                    <a:pt x="136" y="118"/>
                    <a:pt x="135" y="115"/>
                    <a:pt x="133" y="111"/>
                  </a:cubicBezTo>
                  <a:close/>
                  <a:moveTo>
                    <a:pt x="191" y="117"/>
                  </a:moveTo>
                  <a:cubicBezTo>
                    <a:pt x="192" y="120"/>
                    <a:pt x="193" y="126"/>
                    <a:pt x="191" y="128"/>
                  </a:cubicBezTo>
                  <a:cubicBezTo>
                    <a:pt x="189" y="125"/>
                    <a:pt x="190" y="122"/>
                    <a:pt x="191" y="117"/>
                  </a:cubicBezTo>
                  <a:close/>
                  <a:moveTo>
                    <a:pt x="240" y="106"/>
                  </a:moveTo>
                  <a:cubicBezTo>
                    <a:pt x="239" y="103"/>
                    <a:pt x="239" y="100"/>
                    <a:pt x="240" y="96"/>
                  </a:cubicBezTo>
                  <a:cubicBezTo>
                    <a:pt x="240" y="99"/>
                    <a:pt x="240" y="102"/>
                    <a:pt x="240" y="106"/>
                  </a:cubicBezTo>
                  <a:close/>
                  <a:moveTo>
                    <a:pt x="363" y="278"/>
                  </a:moveTo>
                  <a:cubicBezTo>
                    <a:pt x="363" y="278"/>
                    <a:pt x="363" y="278"/>
                    <a:pt x="363" y="277"/>
                  </a:cubicBezTo>
                  <a:cubicBezTo>
                    <a:pt x="368" y="273"/>
                    <a:pt x="366" y="275"/>
                    <a:pt x="363" y="278"/>
                  </a:cubicBezTo>
                  <a:close/>
                  <a:moveTo>
                    <a:pt x="353" y="287"/>
                  </a:moveTo>
                  <a:cubicBezTo>
                    <a:pt x="353" y="289"/>
                    <a:pt x="353" y="289"/>
                    <a:pt x="354" y="288"/>
                  </a:cubicBezTo>
                  <a:cubicBezTo>
                    <a:pt x="354" y="287"/>
                    <a:pt x="356" y="285"/>
                    <a:pt x="358" y="283"/>
                  </a:cubicBezTo>
                  <a:cubicBezTo>
                    <a:pt x="357" y="283"/>
                    <a:pt x="356" y="284"/>
                    <a:pt x="353" y="287"/>
                  </a:cubicBezTo>
                  <a:close/>
                  <a:moveTo>
                    <a:pt x="40" y="238"/>
                  </a:moveTo>
                  <a:cubicBezTo>
                    <a:pt x="38" y="236"/>
                    <a:pt x="38" y="236"/>
                    <a:pt x="38" y="236"/>
                  </a:cubicBezTo>
                  <a:cubicBezTo>
                    <a:pt x="43" y="240"/>
                    <a:pt x="41" y="239"/>
                    <a:pt x="40" y="2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2" name="Freeform 20254"/>
            <p:cNvSpPr/>
            <p:nvPr/>
          </p:nvSpPr>
          <p:spPr bwMode="auto">
            <a:xfrm>
              <a:off x="3575051" y="2828926"/>
              <a:ext cx="3175" cy="7938"/>
            </a:xfrm>
            <a:custGeom>
              <a:avLst/>
              <a:gdLst>
                <a:gd name="T0" fmla="*/ 0 w 1"/>
                <a:gd name="T1" fmla="*/ 2 h 2"/>
                <a:gd name="T2" fmla="*/ 1 w 1"/>
                <a:gd name="T3" fmla="*/ 1 h 2"/>
                <a:gd name="T4" fmla="*/ 0 w 1"/>
                <a:gd name="T5" fmla="*/ 2 h 2"/>
              </a:gdLst>
              <a:ahLst/>
              <a:cxnLst>
                <a:cxn ang="0">
                  <a:pos x="T0" y="T1"/>
                </a:cxn>
                <a:cxn ang="0">
                  <a:pos x="T2" y="T3"/>
                </a:cxn>
                <a:cxn ang="0">
                  <a:pos x="T4" y="T5"/>
                </a:cxn>
              </a:cxnLst>
              <a:rect l="0" t="0" r="r" b="b"/>
              <a:pathLst>
                <a:path w="1" h="2">
                  <a:moveTo>
                    <a:pt x="0" y="2"/>
                  </a:moveTo>
                  <a:cubicBezTo>
                    <a:pt x="0" y="1"/>
                    <a:pt x="0" y="1"/>
                    <a:pt x="1" y="1"/>
                  </a:cubicBezTo>
                  <a:cubicBezTo>
                    <a:pt x="0" y="0"/>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3" name="Freeform 20255"/>
            <p:cNvSpPr/>
            <p:nvPr/>
          </p:nvSpPr>
          <p:spPr bwMode="auto">
            <a:xfrm>
              <a:off x="3140076" y="2840038"/>
              <a:ext cx="3175" cy="317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4" name="Freeform 20256"/>
            <p:cNvSpPr/>
            <p:nvPr/>
          </p:nvSpPr>
          <p:spPr bwMode="auto">
            <a:xfrm>
              <a:off x="4057651" y="3244851"/>
              <a:ext cx="15875" cy="11113"/>
            </a:xfrm>
            <a:custGeom>
              <a:avLst/>
              <a:gdLst>
                <a:gd name="T0" fmla="*/ 5 w 5"/>
                <a:gd name="T1" fmla="*/ 0 h 3"/>
                <a:gd name="T2" fmla="*/ 0 w 5"/>
                <a:gd name="T3" fmla="*/ 2 h 3"/>
                <a:gd name="T4" fmla="*/ 5 w 5"/>
                <a:gd name="T5" fmla="*/ 0 h 3"/>
              </a:gdLst>
              <a:ahLst/>
              <a:cxnLst>
                <a:cxn ang="0">
                  <a:pos x="T0" y="T1"/>
                </a:cxn>
                <a:cxn ang="0">
                  <a:pos x="T2" y="T3"/>
                </a:cxn>
                <a:cxn ang="0">
                  <a:pos x="T4" y="T5"/>
                </a:cxn>
              </a:cxnLst>
              <a:rect l="0" t="0" r="r" b="b"/>
              <a:pathLst>
                <a:path w="5" h="3">
                  <a:moveTo>
                    <a:pt x="5" y="0"/>
                  </a:moveTo>
                  <a:cubicBezTo>
                    <a:pt x="2" y="1"/>
                    <a:pt x="1" y="2"/>
                    <a:pt x="0" y="2"/>
                  </a:cubicBezTo>
                  <a:cubicBezTo>
                    <a:pt x="0" y="3"/>
                    <a:pt x="1" y="2"/>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5" name="Freeform 20257"/>
            <p:cNvSpPr/>
            <p:nvPr/>
          </p:nvSpPr>
          <p:spPr bwMode="auto">
            <a:xfrm>
              <a:off x="3884613" y="3729038"/>
              <a:ext cx="6350" cy="26988"/>
            </a:xfrm>
            <a:custGeom>
              <a:avLst/>
              <a:gdLst>
                <a:gd name="T0" fmla="*/ 1 w 2"/>
                <a:gd name="T1" fmla="*/ 8 h 8"/>
                <a:gd name="T2" fmla="*/ 2 w 2"/>
                <a:gd name="T3" fmla="*/ 0 h 8"/>
                <a:gd name="T4" fmla="*/ 0 w 2"/>
                <a:gd name="T5" fmla="*/ 7 h 8"/>
                <a:gd name="T6" fmla="*/ 1 w 2"/>
                <a:gd name="T7" fmla="*/ 8 h 8"/>
              </a:gdLst>
              <a:ahLst/>
              <a:cxnLst>
                <a:cxn ang="0">
                  <a:pos x="T0" y="T1"/>
                </a:cxn>
                <a:cxn ang="0">
                  <a:pos x="T2" y="T3"/>
                </a:cxn>
                <a:cxn ang="0">
                  <a:pos x="T4" y="T5"/>
                </a:cxn>
                <a:cxn ang="0">
                  <a:pos x="T6" y="T7"/>
                </a:cxn>
              </a:cxnLst>
              <a:rect l="0" t="0" r="r" b="b"/>
              <a:pathLst>
                <a:path w="2" h="8">
                  <a:moveTo>
                    <a:pt x="1" y="8"/>
                  </a:moveTo>
                  <a:cubicBezTo>
                    <a:pt x="1" y="5"/>
                    <a:pt x="1" y="2"/>
                    <a:pt x="2" y="0"/>
                  </a:cubicBezTo>
                  <a:cubicBezTo>
                    <a:pt x="1" y="4"/>
                    <a:pt x="1" y="5"/>
                    <a:pt x="0" y="7"/>
                  </a:cubicBezTo>
                  <a:cubicBezTo>
                    <a:pt x="0" y="7"/>
                    <a:pt x="1"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6" name="Freeform 20258"/>
            <p:cNvSpPr/>
            <p:nvPr/>
          </p:nvSpPr>
          <p:spPr bwMode="auto">
            <a:xfrm>
              <a:off x="3833813" y="3994151"/>
              <a:ext cx="6350" cy="30163"/>
            </a:xfrm>
            <a:custGeom>
              <a:avLst/>
              <a:gdLst>
                <a:gd name="T0" fmla="*/ 0 w 2"/>
                <a:gd name="T1" fmla="*/ 5 h 9"/>
                <a:gd name="T2" fmla="*/ 1 w 2"/>
                <a:gd name="T3" fmla="*/ 9 h 9"/>
                <a:gd name="T4" fmla="*/ 1 w 2"/>
                <a:gd name="T5" fmla="*/ 9 h 9"/>
                <a:gd name="T6" fmla="*/ 0 w 2"/>
                <a:gd name="T7" fmla="*/ 5 h 9"/>
              </a:gdLst>
              <a:ahLst/>
              <a:cxnLst>
                <a:cxn ang="0">
                  <a:pos x="T0" y="T1"/>
                </a:cxn>
                <a:cxn ang="0">
                  <a:pos x="T2" y="T3"/>
                </a:cxn>
                <a:cxn ang="0">
                  <a:pos x="T4" y="T5"/>
                </a:cxn>
                <a:cxn ang="0">
                  <a:pos x="T6" y="T7"/>
                </a:cxn>
              </a:cxnLst>
              <a:rect l="0" t="0" r="r" b="b"/>
              <a:pathLst>
                <a:path w="2" h="9">
                  <a:moveTo>
                    <a:pt x="0" y="5"/>
                  </a:moveTo>
                  <a:cubicBezTo>
                    <a:pt x="1" y="7"/>
                    <a:pt x="0" y="8"/>
                    <a:pt x="1" y="9"/>
                  </a:cubicBezTo>
                  <a:cubicBezTo>
                    <a:pt x="1" y="9"/>
                    <a:pt x="1" y="9"/>
                    <a:pt x="1" y="9"/>
                  </a:cubicBezTo>
                  <a:cubicBezTo>
                    <a:pt x="2" y="3"/>
                    <a:pt x="1" y="0"/>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7" name="Freeform 20259"/>
            <p:cNvSpPr/>
            <p:nvPr/>
          </p:nvSpPr>
          <p:spPr bwMode="auto">
            <a:xfrm>
              <a:off x="3857626" y="3779838"/>
              <a:ext cx="6350" cy="44450"/>
            </a:xfrm>
            <a:custGeom>
              <a:avLst/>
              <a:gdLst>
                <a:gd name="T0" fmla="*/ 2 w 2"/>
                <a:gd name="T1" fmla="*/ 0 h 13"/>
                <a:gd name="T2" fmla="*/ 0 w 2"/>
                <a:gd name="T3" fmla="*/ 12 h 13"/>
                <a:gd name="T4" fmla="*/ 0 w 2"/>
                <a:gd name="T5" fmla="*/ 11 h 13"/>
                <a:gd name="T6" fmla="*/ 2 w 2"/>
                <a:gd name="T7" fmla="*/ 0 h 13"/>
              </a:gdLst>
              <a:ahLst/>
              <a:cxnLst>
                <a:cxn ang="0">
                  <a:pos x="T0" y="T1"/>
                </a:cxn>
                <a:cxn ang="0">
                  <a:pos x="T2" y="T3"/>
                </a:cxn>
                <a:cxn ang="0">
                  <a:pos x="T4" y="T5"/>
                </a:cxn>
                <a:cxn ang="0">
                  <a:pos x="T6" y="T7"/>
                </a:cxn>
              </a:cxnLst>
              <a:rect l="0" t="0" r="r" b="b"/>
              <a:pathLst>
                <a:path w="2" h="13">
                  <a:moveTo>
                    <a:pt x="2" y="0"/>
                  </a:moveTo>
                  <a:cubicBezTo>
                    <a:pt x="0" y="1"/>
                    <a:pt x="0" y="6"/>
                    <a:pt x="0" y="12"/>
                  </a:cubicBezTo>
                  <a:cubicBezTo>
                    <a:pt x="0" y="12"/>
                    <a:pt x="0" y="12"/>
                    <a:pt x="0" y="11"/>
                  </a:cubicBezTo>
                  <a:cubicBezTo>
                    <a:pt x="2" y="13"/>
                    <a:pt x="2" y="7"/>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8" name="Freeform 20260"/>
            <p:cNvSpPr/>
            <p:nvPr/>
          </p:nvSpPr>
          <p:spPr bwMode="auto">
            <a:xfrm>
              <a:off x="3857626" y="3827463"/>
              <a:ext cx="3175" cy="20638"/>
            </a:xfrm>
            <a:custGeom>
              <a:avLst/>
              <a:gdLst>
                <a:gd name="T0" fmla="*/ 0 w 1"/>
                <a:gd name="T1" fmla="*/ 0 h 6"/>
                <a:gd name="T2" fmla="*/ 0 w 1"/>
                <a:gd name="T3" fmla="*/ 5 h 6"/>
                <a:gd name="T4" fmla="*/ 0 w 1"/>
                <a:gd name="T5" fmla="*/ 0 h 6"/>
              </a:gdLst>
              <a:ahLst/>
              <a:cxnLst>
                <a:cxn ang="0">
                  <a:pos x="T0" y="T1"/>
                </a:cxn>
                <a:cxn ang="0">
                  <a:pos x="T2" y="T3"/>
                </a:cxn>
                <a:cxn ang="0">
                  <a:pos x="T4" y="T5"/>
                </a:cxn>
              </a:cxnLst>
              <a:rect l="0" t="0" r="r" b="b"/>
              <a:pathLst>
                <a:path w="1" h="6">
                  <a:moveTo>
                    <a:pt x="0" y="0"/>
                  </a:moveTo>
                  <a:cubicBezTo>
                    <a:pt x="0" y="2"/>
                    <a:pt x="0" y="4"/>
                    <a:pt x="0" y="5"/>
                  </a:cubicBezTo>
                  <a:cubicBezTo>
                    <a:pt x="1" y="6"/>
                    <a:pt x="0"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49" name="Freeform 20261"/>
            <p:cNvSpPr/>
            <p:nvPr/>
          </p:nvSpPr>
          <p:spPr bwMode="auto">
            <a:xfrm>
              <a:off x="3932238" y="3571876"/>
              <a:ext cx="19050" cy="38100"/>
            </a:xfrm>
            <a:custGeom>
              <a:avLst/>
              <a:gdLst>
                <a:gd name="T0" fmla="*/ 2 w 6"/>
                <a:gd name="T1" fmla="*/ 6 h 11"/>
                <a:gd name="T2" fmla="*/ 1 w 6"/>
                <a:gd name="T3" fmla="*/ 10 h 11"/>
                <a:gd name="T4" fmla="*/ 4 w 6"/>
                <a:gd name="T5" fmla="*/ 4 h 11"/>
                <a:gd name="T6" fmla="*/ 2 w 6"/>
                <a:gd name="T7" fmla="*/ 6 h 11"/>
              </a:gdLst>
              <a:ahLst/>
              <a:cxnLst>
                <a:cxn ang="0">
                  <a:pos x="T0" y="T1"/>
                </a:cxn>
                <a:cxn ang="0">
                  <a:pos x="T2" y="T3"/>
                </a:cxn>
                <a:cxn ang="0">
                  <a:pos x="T4" y="T5"/>
                </a:cxn>
                <a:cxn ang="0">
                  <a:pos x="T6" y="T7"/>
                </a:cxn>
              </a:cxnLst>
              <a:rect l="0" t="0" r="r" b="b"/>
              <a:pathLst>
                <a:path w="6" h="11">
                  <a:moveTo>
                    <a:pt x="2" y="6"/>
                  </a:moveTo>
                  <a:cubicBezTo>
                    <a:pt x="0" y="8"/>
                    <a:pt x="3" y="9"/>
                    <a:pt x="1" y="10"/>
                  </a:cubicBezTo>
                  <a:cubicBezTo>
                    <a:pt x="1" y="11"/>
                    <a:pt x="3" y="7"/>
                    <a:pt x="4" y="4"/>
                  </a:cubicBezTo>
                  <a:cubicBezTo>
                    <a:pt x="6" y="2"/>
                    <a:pt x="6" y="0"/>
                    <a:pt x="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0" name="Freeform 20262"/>
            <p:cNvSpPr/>
            <p:nvPr/>
          </p:nvSpPr>
          <p:spPr bwMode="auto">
            <a:xfrm>
              <a:off x="3843338" y="3776663"/>
              <a:ext cx="6350" cy="20638"/>
            </a:xfrm>
            <a:custGeom>
              <a:avLst/>
              <a:gdLst>
                <a:gd name="T0" fmla="*/ 0 w 4"/>
                <a:gd name="T1" fmla="*/ 13 h 13"/>
                <a:gd name="T2" fmla="*/ 4 w 4"/>
                <a:gd name="T3" fmla="*/ 8 h 13"/>
                <a:gd name="T4" fmla="*/ 2 w 4"/>
                <a:gd name="T5" fmla="*/ 0 h 13"/>
                <a:gd name="T6" fmla="*/ 0 w 4"/>
                <a:gd name="T7" fmla="*/ 13 h 13"/>
              </a:gdLst>
              <a:ahLst/>
              <a:cxnLst>
                <a:cxn ang="0">
                  <a:pos x="T0" y="T1"/>
                </a:cxn>
                <a:cxn ang="0">
                  <a:pos x="T2" y="T3"/>
                </a:cxn>
                <a:cxn ang="0">
                  <a:pos x="T4" y="T5"/>
                </a:cxn>
                <a:cxn ang="0">
                  <a:pos x="T6" y="T7"/>
                </a:cxn>
              </a:cxnLst>
              <a:rect l="0" t="0" r="r" b="b"/>
              <a:pathLst>
                <a:path w="4" h="13">
                  <a:moveTo>
                    <a:pt x="0" y="13"/>
                  </a:moveTo>
                  <a:lnTo>
                    <a:pt x="4" y="8"/>
                  </a:lnTo>
                  <a:lnTo>
                    <a:pt x="2"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1" name="Freeform 20263"/>
            <p:cNvSpPr/>
            <p:nvPr/>
          </p:nvSpPr>
          <p:spPr bwMode="auto">
            <a:xfrm>
              <a:off x="3867151" y="3636963"/>
              <a:ext cx="17463" cy="36513"/>
            </a:xfrm>
            <a:custGeom>
              <a:avLst/>
              <a:gdLst>
                <a:gd name="T0" fmla="*/ 5 w 5"/>
                <a:gd name="T1" fmla="*/ 0 h 11"/>
                <a:gd name="T2" fmla="*/ 0 w 5"/>
                <a:gd name="T3" fmla="*/ 8 h 11"/>
                <a:gd name="T4" fmla="*/ 0 w 5"/>
                <a:gd name="T5" fmla="*/ 11 h 11"/>
                <a:gd name="T6" fmla="*/ 5 w 5"/>
                <a:gd name="T7" fmla="*/ 0 h 11"/>
              </a:gdLst>
              <a:ahLst/>
              <a:cxnLst>
                <a:cxn ang="0">
                  <a:pos x="T0" y="T1"/>
                </a:cxn>
                <a:cxn ang="0">
                  <a:pos x="T2" y="T3"/>
                </a:cxn>
                <a:cxn ang="0">
                  <a:pos x="T4" y="T5"/>
                </a:cxn>
                <a:cxn ang="0">
                  <a:pos x="T6" y="T7"/>
                </a:cxn>
              </a:cxnLst>
              <a:rect l="0" t="0" r="r" b="b"/>
              <a:pathLst>
                <a:path w="5" h="11">
                  <a:moveTo>
                    <a:pt x="5" y="0"/>
                  </a:moveTo>
                  <a:cubicBezTo>
                    <a:pt x="3" y="2"/>
                    <a:pt x="2" y="5"/>
                    <a:pt x="0" y="8"/>
                  </a:cubicBezTo>
                  <a:cubicBezTo>
                    <a:pt x="1" y="8"/>
                    <a:pt x="1" y="10"/>
                    <a:pt x="0" y="11"/>
                  </a:cubicBezTo>
                  <a:cubicBezTo>
                    <a:pt x="2" y="5"/>
                    <a:pt x="5"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2" name="Freeform 20264"/>
            <p:cNvSpPr/>
            <p:nvPr/>
          </p:nvSpPr>
          <p:spPr bwMode="auto">
            <a:xfrm>
              <a:off x="3863976" y="3673476"/>
              <a:ext cx="3175" cy="28575"/>
            </a:xfrm>
            <a:custGeom>
              <a:avLst/>
              <a:gdLst>
                <a:gd name="T0" fmla="*/ 1 w 1"/>
                <a:gd name="T1" fmla="*/ 0 h 8"/>
                <a:gd name="T2" fmla="*/ 0 w 1"/>
                <a:gd name="T3" fmla="*/ 8 h 8"/>
                <a:gd name="T4" fmla="*/ 1 w 1"/>
                <a:gd name="T5" fmla="*/ 0 h 8"/>
              </a:gdLst>
              <a:ahLst/>
              <a:cxnLst>
                <a:cxn ang="0">
                  <a:pos x="T0" y="T1"/>
                </a:cxn>
                <a:cxn ang="0">
                  <a:pos x="T2" y="T3"/>
                </a:cxn>
                <a:cxn ang="0">
                  <a:pos x="T4" y="T5"/>
                </a:cxn>
              </a:cxnLst>
              <a:rect l="0" t="0" r="r" b="b"/>
              <a:pathLst>
                <a:path w="1" h="8">
                  <a:moveTo>
                    <a:pt x="1" y="0"/>
                  </a:moveTo>
                  <a:cubicBezTo>
                    <a:pt x="0" y="3"/>
                    <a:pt x="0" y="6"/>
                    <a:pt x="0" y="8"/>
                  </a:cubicBezTo>
                  <a:cubicBezTo>
                    <a:pt x="0" y="6"/>
                    <a:pt x="1"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3" name="Freeform 20265"/>
            <p:cNvSpPr/>
            <p:nvPr/>
          </p:nvSpPr>
          <p:spPr bwMode="auto">
            <a:xfrm>
              <a:off x="3846513" y="3714751"/>
              <a:ext cx="6350" cy="34925"/>
            </a:xfrm>
            <a:custGeom>
              <a:avLst/>
              <a:gdLst>
                <a:gd name="T0" fmla="*/ 0 w 2"/>
                <a:gd name="T1" fmla="*/ 10 h 10"/>
                <a:gd name="T2" fmla="*/ 1 w 2"/>
                <a:gd name="T3" fmla="*/ 7 h 10"/>
                <a:gd name="T4" fmla="*/ 2 w 2"/>
                <a:gd name="T5" fmla="*/ 0 h 10"/>
                <a:gd name="T6" fmla="*/ 0 w 2"/>
                <a:gd name="T7" fmla="*/ 10 h 10"/>
              </a:gdLst>
              <a:ahLst/>
              <a:cxnLst>
                <a:cxn ang="0">
                  <a:pos x="T0" y="T1"/>
                </a:cxn>
                <a:cxn ang="0">
                  <a:pos x="T2" y="T3"/>
                </a:cxn>
                <a:cxn ang="0">
                  <a:pos x="T4" y="T5"/>
                </a:cxn>
                <a:cxn ang="0">
                  <a:pos x="T6" y="T7"/>
                </a:cxn>
              </a:cxnLst>
              <a:rect l="0" t="0" r="r" b="b"/>
              <a:pathLst>
                <a:path w="2" h="10">
                  <a:moveTo>
                    <a:pt x="0" y="10"/>
                  </a:moveTo>
                  <a:cubicBezTo>
                    <a:pt x="1" y="7"/>
                    <a:pt x="1" y="7"/>
                    <a:pt x="1" y="7"/>
                  </a:cubicBezTo>
                  <a:cubicBezTo>
                    <a:pt x="1" y="5"/>
                    <a:pt x="1" y="3"/>
                    <a:pt x="2" y="0"/>
                  </a:cubicBezTo>
                  <a:cubicBezTo>
                    <a:pt x="1" y="4"/>
                    <a:pt x="0" y="7"/>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4" name="Freeform 20266"/>
            <p:cNvSpPr/>
            <p:nvPr/>
          </p:nvSpPr>
          <p:spPr bwMode="auto">
            <a:xfrm>
              <a:off x="4111626" y="3333751"/>
              <a:ext cx="33338" cy="33338"/>
            </a:xfrm>
            <a:custGeom>
              <a:avLst/>
              <a:gdLst>
                <a:gd name="T0" fmla="*/ 2 w 10"/>
                <a:gd name="T1" fmla="*/ 10 h 10"/>
                <a:gd name="T2" fmla="*/ 9 w 10"/>
                <a:gd name="T3" fmla="*/ 2 h 10"/>
                <a:gd name="T4" fmla="*/ 5 w 10"/>
                <a:gd name="T5" fmla="*/ 5 h 10"/>
                <a:gd name="T6" fmla="*/ 2 w 10"/>
                <a:gd name="T7" fmla="*/ 10 h 10"/>
              </a:gdLst>
              <a:ahLst/>
              <a:cxnLst>
                <a:cxn ang="0">
                  <a:pos x="T0" y="T1"/>
                </a:cxn>
                <a:cxn ang="0">
                  <a:pos x="T2" y="T3"/>
                </a:cxn>
                <a:cxn ang="0">
                  <a:pos x="T4" y="T5"/>
                </a:cxn>
                <a:cxn ang="0">
                  <a:pos x="T6" y="T7"/>
                </a:cxn>
              </a:cxnLst>
              <a:rect l="0" t="0" r="r" b="b"/>
              <a:pathLst>
                <a:path w="10" h="10">
                  <a:moveTo>
                    <a:pt x="2" y="10"/>
                  </a:moveTo>
                  <a:cubicBezTo>
                    <a:pt x="5" y="7"/>
                    <a:pt x="7" y="4"/>
                    <a:pt x="9" y="2"/>
                  </a:cubicBezTo>
                  <a:cubicBezTo>
                    <a:pt x="10" y="0"/>
                    <a:pt x="7" y="2"/>
                    <a:pt x="5" y="5"/>
                  </a:cubicBezTo>
                  <a:cubicBezTo>
                    <a:pt x="3" y="7"/>
                    <a:pt x="0" y="10"/>
                    <a:pt x="2"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5" name="Freeform 20267"/>
            <p:cNvSpPr/>
            <p:nvPr/>
          </p:nvSpPr>
          <p:spPr bwMode="auto">
            <a:xfrm>
              <a:off x="4022726" y="3414713"/>
              <a:ext cx="17463" cy="14288"/>
            </a:xfrm>
            <a:custGeom>
              <a:avLst/>
              <a:gdLst>
                <a:gd name="T0" fmla="*/ 0 w 5"/>
                <a:gd name="T1" fmla="*/ 4 h 4"/>
                <a:gd name="T2" fmla="*/ 5 w 5"/>
                <a:gd name="T3" fmla="*/ 2 h 4"/>
                <a:gd name="T4" fmla="*/ 3 w 5"/>
                <a:gd name="T5" fmla="*/ 0 h 4"/>
                <a:gd name="T6" fmla="*/ 0 w 5"/>
                <a:gd name="T7" fmla="*/ 4 h 4"/>
              </a:gdLst>
              <a:ahLst/>
              <a:cxnLst>
                <a:cxn ang="0">
                  <a:pos x="T0" y="T1"/>
                </a:cxn>
                <a:cxn ang="0">
                  <a:pos x="T2" y="T3"/>
                </a:cxn>
                <a:cxn ang="0">
                  <a:pos x="T4" y="T5"/>
                </a:cxn>
                <a:cxn ang="0">
                  <a:pos x="T6" y="T7"/>
                </a:cxn>
              </a:cxnLst>
              <a:rect l="0" t="0" r="r" b="b"/>
              <a:pathLst>
                <a:path w="5" h="4">
                  <a:moveTo>
                    <a:pt x="0" y="4"/>
                  </a:moveTo>
                  <a:cubicBezTo>
                    <a:pt x="3" y="2"/>
                    <a:pt x="3" y="2"/>
                    <a:pt x="5" y="2"/>
                  </a:cubicBezTo>
                  <a:cubicBezTo>
                    <a:pt x="3" y="0"/>
                    <a:pt x="3" y="0"/>
                    <a:pt x="3" y="0"/>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6" name="Freeform 20268"/>
            <p:cNvSpPr/>
            <p:nvPr/>
          </p:nvSpPr>
          <p:spPr bwMode="auto">
            <a:xfrm>
              <a:off x="4078288" y="3313113"/>
              <a:ext cx="57150" cy="61913"/>
            </a:xfrm>
            <a:custGeom>
              <a:avLst/>
              <a:gdLst>
                <a:gd name="T0" fmla="*/ 7 w 17"/>
                <a:gd name="T1" fmla="*/ 12 h 18"/>
                <a:gd name="T2" fmla="*/ 7 w 17"/>
                <a:gd name="T3" fmla="*/ 9 h 18"/>
                <a:gd name="T4" fmla="*/ 7 w 17"/>
                <a:gd name="T5" fmla="*/ 12 h 18"/>
              </a:gdLst>
              <a:ahLst/>
              <a:cxnLst>
                <a:cxn ang="0">
                  <a:pos x="T0" y="T1"/>
                </a:cxn>
                <a:cxn ang="0">
                  <a:pos x="T2" y="T3"/>
                </a:cxn>
                <a:cxn ang="0">
                  <a:pos x="T4" y="T5"/>
                </a:cxn>
              </a:cxnLst>
              <a:rect l="0" t="0" r="r" b="b"/>
              <a:pathLst>
                <a:path w="17" h="18">
                  <a:moveTo>
                    <a:pt x="7" y="12"/>
                  </a:moveTo>
                  <a:cubicBezTo>
                    <a:pt x="7" y="11"/>
                    <a:pt x="17" y="0"/>
                    <a:pt x="7" y="9"/>
                  </a:cubicBezTo>
                  <a:cubicBezTo>
                    <a:pt x="7" y="11"/>
                    <a:pt x="0" y="18"/>
                    <a:pt x="7"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7" name="Freeform 20269"/>
            <p:cNvSpPr/>
            <p:nvPr/>
          </p:nvSpPr>
          <p:spPr bwMode="auto">
            <a:xfrm>
              <a:off x="4013201" y="3244851"/>
              <a:ext cx="9525" cy="17463"/>
            </a:xfrm>
            <a:custGeom>
              <a:avLst/>
              <a:gdLst>
                <a:gd name="T0" fmla="*/ 0 w 6"/>
                <a:gd name="T1" fmla="*/ 11 h 11"/>
                <a:gd name="T2" fmla="*/ 6 w 6"/>
                <a:gd name="T3" fmla="*/ 7 h 11"/>
                <a:gd name="T4" fmla="*/ 0 w 6"/>
                <a:gd name="T5" fmla="*/ 0 h 11"/>
                <a:gd name="T6" fmla="*/ 0 w 6"/>
                <a:gd name="T7" fmla="*/ 11 h 11"/>
              </a:gdLst>
              <a:ahLst/>
              <a:cxnLst>
                <a:cxn ang="0">
                  <a:pos x="T0" y="T1"/>
                </a:cxn>
                <a:cxn ang="0">
                  <a:pos x="T2" y="T3"/>
                </a:cxn>
                <a:cxn ang="0">
                  <a:pos x="T4" y="T5"/>
                </a:cxn>
                <a:cxn ang="0">
                  <a:pos x="T6" y="T7"/>
                </a:cxn>
              </a:cxnLst>
              <a:rect l="0" t="0" r="r" b="b"/>
              <a:pathLst>
                <a:path w="6" h="11">
                  <a:moveTo>
                    <a:pt x="0" y="11"/>
                  </a:moveTo>
                  <a:lnTo>
                    <a:pt x="6" y="7"/>
                  </a:lnTo>
                  <a:lnTo>
                    <a:pt x="0" y="0"/>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8" name="Freeform 20270"/>
            <p:cNvSpPr/>
            <p:nvPr/>
          </p:nvSpPr>
          <p:spPr bwMode="auto">
            <a:xfrm>
              <a:off x="3897313" y="3009901"/>
              <a:ext cx="34925" cy="65088"/>
            </a:xfrm>
            <a:custGeom>
              <a:avLst/>
              <a:gdLst>
                <a:gd name="T0" fmla="*/ 6 w 10"/>
                <a:gd name="T1" fmla="*/ 3 h 19"/>
                <a:gd name="T2" fmla="*/ 2 w 10"/>
                <a:gd name="T3" fmla="*/ 16 h 19"/>
                <a:gd name="T4" fmla="*/ 6 w 10"/>
                <a:gd name="T5" fmla="*/ 11 h 19"/>
                <a:gd name="T6" fmla="*/ 6 w 10"/>
                <a:gd name="T7" fmla="*/ 3 h 19"/>
              </a:gdLst>
              <a:ahLst/>
              <a:cxnLst>
                <a:cxn ang="0">
                  <a:pos x="T0" y="T1"/>
                </a:cxn>
                <a:cxn ang="0">
                  <a:pos x="T2" y="T3"/>
                </a:cxn>
                <a:cxn ang="0">
                  <a:pos x="T4" y="T5"/>
                </a:cxn>
                <a:cxn ang="0">
                  <a:pos x="T6" y="T7"/>
                </a:cxn>
              </a:cxnLst>
              <a:rect l="0" t="0" r="r" b="b"/>
              <a:pathLst>
                <a:path w="10" h="19">
                  <a:moveTo>
                    <a:pt x="6" y="3"/>
                  </a:moveTo>
                  <a:cubicBezTo>
                    <a:pt x="0" y="14"/>
                    <a:pt x="7" y="6"/>
                    <a:pt x="2" y="16"/>
                  </a:cubicBezTo>
                  <a:cubicBezTo>
                    <a:pt x="1" y="19"/>
                    <a:pt x="6" y="8"/>
                    <a:pt x="6" y="11"/>
                  </a:cubicBezTo>
                  <a:cubicBezTo>
                    <a:pt x="8" y="4"/>
                    <a:pt x="10" y="0"/>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9" name="Freeform 20271"/>
            <p:cNvSpPr/>
            <p:nvPr/>
          </p:nvSpPr>
          <p:spPr bwMode="auto">
            <a:xfrm>
              <a:off x="3914776" y="3048001"/>
              <a:ext cx="3175" cy="12700"/>
            </a:xfrm>
            <a:custGeom>
              <a:avLst/>
              <a:gdLst>
                <a:gd name="T0" fmla="*/ 1 w 1"/>
                <a:gd name="T1" fmla="*/ 0 h 4"/>
                <a:gd name="T2" fmla="*/ 0 w 1"/>
                <a:gd name="T3" fmla="*/ 4 h 4"/>
                <a:gd name="T4" fmla="*/ 1 w 1"/>
                <a:gd name="T5" fmla="*/ 0 h 4"/>
              </a:gdLst>
              <a:ahLst/>
              <a:cxnLst>
                <a:cxn ang="0">
                  <a:pos x="T0" y="T1"/>
                </a:cxn>
                <a:cxn ang="0">
                  <a:pos x="T2" y="T3"/>
                </a:cxn>
                <a:cxn ang="0">
                  <a:pos x="T4" y="T5"/>
                </a:cxn>
              </a:cxnLst>
              <a:rect l="0" t="0" r="r" b="b"/>
              <a:pathLst>
                <a:path w="1" h="4">
                  <a:moveTo>
                    <a:pt x="1" y="0"/>
                  </a:moveTo>
                  <a:cubicBezTo>
                    <a:pt x="1" y="1"/>
                    <a:pt x="0" y="3"/>
                    <a:pt x="0" y="4"/>
                  </a:cubicBezTo>
                  <a:cubicBezTo>
                    <a:pt x="1"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0" name="Freeform 20272"/>
            <p:cNvSpPr/>
            <p:nvPr/>
          </p:nvSpPr>
          <p:spPr bwMode="auto">
            <a:xfrm>
              <a:off x="3265488" y="4941888"/>
              <a:ext cx="3175" cy="26988"/>
            </a:xfrm>
            <a:custGeom>
              <a:avLst/>
              <a:gdLst>
                <a:gd name="T0" fmla="*/ 0 w 2"/>
                <a:gd name="T1" fmla="*/ 0 h 17"/>
                <a:gd name="T2" fmla="*/ 0 w 2"/>
                <a:gd name="T3" fmla="*/ 17 h 17"/>
                <a:gd name="T4" fmla="*/ 2 w 2"/>
                <a:gd name="T5" fmla="*/ 6 h 17"/>
                <a:gd name="T6" fmla="*/ 0 w 2"/>
                <a:gd name="T7" fmla="*/ 0 h 17"/>
              </a:gdLst>
              <a:ahLst/>
              <a:cxnLst>
                <a:cxn ang="0">
                  <a:pos x="T0" y="T1"/>
                </a:cxn>
                <a:cxn ang="0">
                  <a:pos x="T2" y="T3"/>
                </a:cxn>
                <a:cxn ang="0">
                  <a:pos x="T4" y="T5"/>
                </a:cxn>
                <a:cxn ang="0">
                  <a:pos x="T6" y="T7"/>
                </a:cxn>
              </a:cxnLst>
              <a:rect l="0" t="0" r="r" b="b"/>
              <a:pathLst>
                <a:path w="2" h="17">
                  <a:moveTo>
                    <a:pt x="0" y="0"/>
                  </a:moveTo>
                  <a:lnTo>
                    <a:pt x="0" y="17"/>
                  </a:lnTo>
                  <a:lnTo>
                    <a:pt x="2" y="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1" name="Freeform 20273"/>
            <p:cNvSpPr/>
            <p:nvPr/>
          </p:nvSpPr>
          <p:spPr bwMode="auto">
            <a:xfrm>
              <a:off x="3268663" y="4995863"/>
              <a:ext cx="11113" cy="23813"/>
            </a:xfrm>
            <a:custGeom>
              <a:avLst/>
              <a:gdLst>
                <a:gd name="T0" fmla="*/ 3 w 3"/>
                <a:gd name="T1" fmla="*/ 0 h 7"/>
                <a:gd name="T2" fmla="*/ 0 w 3"/>
                <a:gd name="T3" fmla="*/ 2 h 7"/>
                <a:gd name="T4" fmla="*/ 3 w 3"/>
                <a:gd name="T5" fmla="*/ 7 h 7"/>
                <a:gd name="T6" fmla="*/ 3 w 3"/>
                <a:gd name="T7" fmla="*/ 0 h 7"/>
              </a:gdLst>
              <a:ahLst/>
              <a:cxnLst>
                <a:cxn ang="0">
                  <a:pos x="T0" y="T1"/>
                </a:cxn>
                <a:cxn ang="0">
                  <a:pos x="T2" y="T3"/>
                </a:cxn>
                <a:cxn ang="0">
                  <a:pos x="T4" y="T5"/>
                </a:cxn>
                <a:cxn ang="0">
                  <a:pos x="T6" y="T7"/>
                </a:cxn>
              </a:cxnLst>
              <a:rect l="0" t="0" r="r" b="b"/>
              <a:pathLst>
                <a:path w="3" h="7">
                  <a:moveTo>
                    <a:pt x="3" y="0"/>
                  </a:moveTo>
                  <a:cubicBezTo>
                    <a:pt x="0" y="2"/>
                    <a:pt x="0" y="2"/>
                    <a:pt x="0" y="2"/>
                  </a:cubicBezTo>
                  <a:cubicBezTo>
                    <a:pt x="3" y="7"/>
                    <a:pt x="3" y="7"/>
                    <a:pt x="3" y="7"/>
                  </a:cubicBezTo>
                  <a:cubicBezTo>
                    <a:pt x="2" y="5"/>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2" name="Freeform 20274"/>
            <p:cNvSpPr/>
            <p:nvPr/>
          </p:nvSpPr>
          <p:spPr bwMode="auto">
            <a:xfrm>
              <a:off x="3435351" y="2887663"/>
              <a:ext cx="6350" cy="23813"/>
            </a:xfrm>
            <a:custGeom>
              <a:avLst/>
              <a:gdLst>
                <a:gd name="T0" fmla="*/ 2 w 2"/>
                <a:gd name="T1" fmla="*/ 1 h 7"/>
                <a:gd name="T2" fmla="*/ 1 w 2"/>
                <a:gd name="T3" fmla="*/ 0 h 7"/>
                <a:gd name="T4" fmla="*/ 0 w 2"/>
                <a:gd name="T5" fmla="*/ 7 h 7"/>
                <a:gd name="T6" fmla="*/ 2 w 2"/>
                <a:gd name="T7" fmla="*/ 1 h 7"/>
              </a:gdLst>
              <a:ahLst/>
              <a:cxnLst>
                <a:cxn ang="0">
                  <a:pos x="T0" y="T1"/>
                </a:cxn>
                <a:cxn ang="0">
                  <a:pos x="T2" y="T3"/>
                </a:cxn>
                <a:cxn ang="0">
                  <a:pos x="T4" y="T5"/>
                </a:cxn>
                <a:cxn ang="0">
                  <a:pos x="T6" y="T7"/>
                </a:cxn>
              </a:cxnLst>
              <a:rect l="0" t="0" r="r" b="b"/>
              <a:pathLst>
                <a:path w="2" h="7">
                  <a:moveTo>
                    <a:pt x="2" y="1"/>
                  </a:moveTo>
                  <a:cubicBezTo>
                    <a:pt x="1" y="0"/>
                    <a:pt x="1" y="0"/>
                    <a:pt x="1" y="0"/>
                  </a:cubicBezTo>
                  <a:cubicBezTo>
                    <a:pt x="0" y="2"/>
                    <a:pt x="0" y="3"/>
                    <a:pt x="0" y="7"/>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3" name="Freeform 20275"/>
            <p:cNvSpPr/>
            <p:nvPr/>
          </p:nvSpPr>
          <p:spPr bwMode="auto">
            <a:xfrm>
              <a:off x="3330576" y="3190876"/>
              <a:ext cx="6350" cy="23813"/>
            </a:xfrm>
            <a:custGeom>
              <a:avLst/>
              <a:gdLst>
                <a:gd name="T0" fmla="*/ 1 w 2"/>
                <a:gd name="T1" fmla="*/ 6 h 7"/>
                <a:gd name="T2" fmla="*/ 2 w 2"/>
                <a:gd name="T3" fmla="*/ 7 h 7"/>
                <a:gd name="T4" fmla="*/ 0 w 2"/>
                <a:gd name="T5" fmla="*/ 0 h 7"/>
                <a:gd name="T6" fmla="*/ 1 w 2"/>
                <a:gd name="T7" fmla="*/ 6 h 7"/>
              </a:gdLst>
              <a:ahLst/>
              <a:cxnLst>
                <a:cxn ang="0">
                  <a:pos x="T0" y="T1"/>
                </a:cxn>
                <a:cxn ang="0">
                  <a:pos x="T2" y="T3"/>
                </a:cxn>
                <a:cxn ang="0">
                  <a:pos x="T4" y="T5"/>
                </a:cxn>
                <a:cxn ang="0">
                  <a:pos x="T6" y="T7"/>
                </a:cxn>
              </a:cxnLst>
              <a:rect l="0" t="0" r="r" b="b"/>
              <a:pathLst>
                <a:path w="2" h="7">
                  <a:moveTo>
                    <a:pt x="1" y="6"/>
                  </a:moveTo>
                  <a:cubicBezTo>
                    <a:pt x="2" y="7"/>
                    <a:pt x="2" y="7"/>
                    <a:pt x="2" y="7"/>
                  </a:cubicBezTo>
                  <a:cubicBezTo>
                    <a:pt x="1" y="5"/>
                    <a:pt x="0" y="3"/>
                    <a:pt x="0"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4" name="Freeform 20276"/>
            <p:cNvSpPr/>
            <p:nvPr/>
          </p:nvSpPr>
          <p:spPr bwMode="auto">
            <a:xfrm>
              <a:off x="3173413" y="2857501"/>
              <a:ext cx="14288" cy="39688"/>
            </a:xfrm>
            <a:custGeom>
              <a:avLst/>
              <a:gdLst>
                <a:gd name="T0" fmla="*/ 0 w 4"/>
                <a:gd name="T1" fmla="*/ 2 h 12"/>
                <a:gd name="T2" fmla="*/ 4 w 4"/>
                <a:gd name="T3" fmla="*/ 12 h 12"/>
                <a:gd name="T4" fmla="*/ 0 w 4"/>
                <a:gd name="T5" fmla="*/ 2 h 12"/>
              </a:gdLst>
              <a:ahLst/>
              <a:cxnLst>
                <a:cxn ang="0">
                  <a:pos x="T0" y="T1"/>
                </a:cxn>
                <a:cxn ang="0">
                  <a:pos x="T2" y="T3"/>
                </a:cxn>
                <a:cxn ang="0">
                  <a:pos x="T4" y="T5"/>
                </a:cxn>
              </a:cxnLst>
              <a:rect l="0" t="0" r="r" b="b"/>
              <a:pathLst>
                <a:path w="4" h="12">
                  <a:moveTo>
                    <a:pt x="0" y="2"/>
                  </a:moveTo>
                  <a:cubicBezTo>
                    <a:pt x="1" y="5"/>
                    <a:pt x="3" y="9"/>
                    <a:pt x="4" y="12"/>
                  </a:cubicBezTo>
                  <a:cubicBezTo>
                    <a:pt x="1" y="5"/>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5" name="Freeform 20277"/>
            <p:cNvSpPr/>
            <p:nvPr/>
          </p:nvSpPr>
          <p:spPr bwMode="auto">
            <a:xfrm>
              <a:off x="5437188" y="5207001"/>
              <a:ext cx="6350" cy="20638"/>
            </a:xfrm>
            <a:custGeom>
              <a:avLst/>
              <a:gdLst>
                <a:gd name="T0" fmla="*/ 1 w 2"/>
                <a:gd name="T1" fmla="*/ 2 h 6"/>
                <a:gd name="T2" fmla="*/ 2 w 2"/>
                <a:gd name="T3" fmla="*/ 5 h 6"/>
                <a:gd name="T4" fmla="*/ 1 w 2"/>
                <a:gd name="T5" fmla="*/ 2 h 6"/>
              </a:gdLst>
              <a:ahLst/>
              <a:cxnLst>
                <a:cxn ang="0">
                  <a:pos x="T0" y="T1"/>
                </a:cxn>
                <a:cxn ang="0">
                  <a:pos x="T2" y="T3"/>
                </a:cxn>
                <a:cxn ang="0">
                  <a:pos x="T4" y="T5"/>
                </a:cxn>
              </a:cxnLst>
              <a:rect l="0" t="0" r="r" b="b"/>
              <a:pathLst>
                <a:path w="2" h="6">
                  <a:moveTo>
                    <a:pt x="1" y="2"/>
                  </a:moveTo>
                  <a:cubicBezTo>
                    <a:pt x="0" y="6"/>
                    <a:pt x="2" y="5"/>
                    <a:pt x="2" y="5"/>
                  </a:cubicBezTo>
                  <a:cubicBezTo>
                    <a:pt x="2" y="0"/>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6" name="Freeform 20278"/>
            <p:cNvSpPr/>
            <p:nvPr/>
          </p:nvSpPr>
          <p:spPr bwMode="auto">
            <a:xfrm>
              <a:off x="5467351" y="4995863"/>
              <a:ext cx="3175" cy="26988"/>
            </a:xfrm>
            <a:custGeom>
              <a:avLst/>
              <a:gdLst>
                <a:gd name="T0" fmla="*/ 0 w 1"/>
                <a:gd name="T1" fmla="*/ 7 h 8"/>
                <a:gd name="T2" fmla="*/ 1 w 1"/>
                <a:gd name="T3" fmla="*/ 8 h 8"/>
                <a:gd name="T4" fmla="*/ 1 w 1"/>
                <a:gd name="T5" fmla="*/ 0 h 8"/>
                <a:gd name="T6" fmla="*/ 0 w 1"/>
                <a:gd name="T7" fmla="*/ 7 h 8"/>
              </a:gdLst>
              <a:ahLst/>
              <a:cxnLst>
                <a:cxn ang="0">
                  <a:pos x="T0" y="T1"/>
                </a:cxn>
                <a:cxn ang="0">
                  <a:pos x="T2" y="T3"/>
                </a:cxn>
                <a:cxn ang="0">
                  <a:pos x="T4" y="T5"/>
                </a:cxn>
                <a:cxn ang="0">
                  <a:pos x="T6" y="T7"/>
                </a:cxn>
              </a:cxnLst>
              <a:rect l="0" t="0" r="r" b="b"/>
              <a:pathLst>
                <a:path w="1" h="8">
                  <a:moveTo>
                    <a:pt x="0" y="7"/>
                  </a:moveTo>
                  <a:cubicBezTo>
                    <a:pt x="1" y="8"/>
                    <a:pt x="1" y="8"/>
                    <a:pt x="1" y="8"/>
                  </a:cubicBezTo>
                  <a:cubicBezTo>
                    <a:pt x="1" y="5"/>
                    <a:pt x="1" y="2"/>
                    <a:pt x="1" y="0"/>
                  </a:cubicBezTo>
                  <a:cubicBezTo>
                    <a:pt x="1" y="2"/>
                    <a:pt x="1" y="5"/>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7" name="Freeform 20279"/>
            <p:cNvSpPr/>
            <p:nvPr/>
          </p:nvSpPr>
          <p:spPr bwMode="auto">
            <a:xfrm>
              <a:off x="5487988" y="4845051"/>
              <a:ext cx="44450" cy="112713"/>
            </a:xfrm>
            <a:custGeom>
              <a:avLst/>
              <a:gdLst>
                <a:gd name="T0" fmla="*/ 13 w 13"/>
                <a:gd name="T1" fmla="*/ 0 h 33"/>
                <a:gd name="T2" fmla="*/ 7 w 13"/>
                <a:gd name="T3" fmla="*/ 12 h 33"/>
                <a:gd name="T4" fmla="*/ 2 w 13"/>
                <a:gd name="T5" fmla="*/ 27 h 33"/>
                <a:gd name="T6" fmla="*/ 0 w 13"/>
                <a:gd name="T7" fmla="*/ 28 h 33"/>
                <a:gd name="T8" fmla="*/ 1 w 13"/>
                <a:gd name="T9" fmla="*/ 33 h 33"/>
                <a:gd name="T10" fmla="*/ 4 w 13"/>
                <a:gd name="T11" fmla="*/ 24 h 33"/>
                <a:gd name="T12" fmla="*/ 7 w 13"/>
                <a:gd name="T13" fmla="*/ 15 h 33"/>
                <a:gd name="T14" fmla="*/ 13 w 13"/>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33">
                  <a:moveTo>
                    <a:pt x="13" y="0"/>
                  </a:moveTo>
                  <a:cubicBezTo>
                    <a:pt x="10" y="2"/>
                    <a:pt x="9" y="6"/>
                    <a:pt x="7" y="12"/>
                  </a:cubicBezTo>
                  <a:cubicBezTo>
                    <a:pt x="5" y="17"/>
                    <a:pt x="3" y="23"/>
                    <a:pt x="2" y="27"/>
                  </a:cubicBezTo>
                  <a:cubicBezTo>
                    <a:pt x="0" y="28"/>
                    <a:pt x="0" y="28"/>
                    <a:pt x="0" y="28"/>
                  </a:cubicBezTo>
                  <a:cubicBezTo>
                    <a:pt x="1" y="33"/>
                    <a:pt x="1" y="33"/>
                    <a:pt x="1" y="33"/>
                  </a:cubicBezTo>
                  <a:cubicBezTo>
                    <a:pt x="2" y="30"/>
                    <a:pt x="3" y="27"/>
                    <a:pt x="4" y="24"/>
                  </a:cubicBezTo>
                  <a:cubicBezTo>
                    <a:pt x="5" y="21"/>
                    <a:pt x="6" y="18"/>
                    <a:pt x="7" y="15"/>
                  </a:cubicBezTo>
                  <a:cubicBezTo>
                    <a:pt x="9" y="9"/>
                    <a:pt x="11" y="3"/>
                    <a:pt x="1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8" name="Freeform 20280"/>
            <p:cNvSpPr/>
            <p:nvPr/>
          </p:nvSpPr>
          <p:spPr bwMode="auto">
            <a:xfrm>
              <a:off x="5580063" y="4743451"/>
              <a:ext cx="15875" cy="41275"/>
            </a:xfrm>
            <a:custGeom>
              <a:avLst/>
              <a:gdLst>
                <a:gd name="T0" fmla="*/ 4 w 5"/>
                <a:gd name="T1" fmla="*/ 6 h 12"/>
                <a:gd name="T2" fmla="*/ 0 w 5"/>
                <a:gd name="T3" fmla="*/ 12 h 12"/>
                <a:gd name="T4" fmla="*/ 1 w 5"/>
                <a:gd name="T5" fmla="*/ 11 h 12"/>
                <a:gd name="T6" fmla="*/ 4 w 5"/>
                <a:gd name="T7" fmla="*/ 6 h 12"/>
              </a:gdLst>
              <a:ahLst/>
              <a:cxnLst>
                <a:cxn ang="0">
                  <a:pos x="T0" y="T1"/>
                </a:cxn>
                <a:cxn ang="0">
                  <a:pos x="T2" y="T3"/>
                </a:cxn>
                <a:cxn ang="0">
                  <a:pos x="T4" y="T5"/>
                </a:cxn>
                <a:cxn ang="0">
                  <a:pos x="T6" y="T7"/>
                </a:cxn>
              </a:cxnLst>
              <a:rect l="0" t="0" r="r" b="b"/>
              <a:pathLst>
                <a:path w="5" h="12">
                  <a:moveTo>
                    <a:pt x="4" y="6"/>
                  </a:moveTo>
                  <a:cubicBezTo>
                    <a:pt x="2" y="7"/>
                    <a:pt x="5" y="0"/>
                    <a:pt x="0" y="12"/>
                  </a:cubicBezTo>
                  <a:cubicBezTo>
                    <a:pt x="1" y="11"/>
                    <a:pt x="1" y="11"/>
                    <a:pt x="1" y="11"/>
                  </a:cubicBezTo>
                  <a:cubicBezTo>
                    <a:pt x="2" y="10"/>
                    <a:pt x="2" y="8"/>
                    <a:pt x="4"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69" name="Freeform 20281"/>
            <p:cNvSpPr/>
            <p:nvPr/>
          </p:nvSpPr>
          <p:spPr bwMode="auto">
            <a:xfrm>
              <a:off x="5576888" y="4770438"/>
              <a:ext cx="15875" cy="26988"/>
            </a:xfrm>
            <a:custGeom>
              <a:avLst/>
              <a:gdLst>
                <a:gd name="T0" fmla="*/ 2 w 5"/>
                <a:gd name="T1" fmla="*/ 3 h 8"/>
                <a:gd name="T2" fmla="*/ 2 w 5"/>
                <a:gd name="T3" fmla="*/ 3 h 8"/>
              </a:gdLst>
              <a:ahLst/>
              <a:cxnLst>
                <a:cxn ang="0">
                  <a:pos x="T0" y="T1"/>
                </a:cxn>
                <a:cxn ang="0">
                  <a:pos x="T2" y="T3"/>
                </a:cxn>
              </a:cxnLst>
              <a:rect l="0" t="0" r="r" b="b"/>
              <a:pathLst>
                <a:path w="5" h="8">
                  <a:moveTo>
                    <a:pt x="2" y="3"/>
                  </a:moveTo>
                  <a:cubicBezTo>
                    <a:pt x="0" y="8"/>
                    <a:pt x="5" y="0"/>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0" name="Freeform 20282"/>
            <p:cNvSpPr/>
            <p:nvPr/>
          </p:nvSpPr>
          <p:spPr bwMode="auto">
            <a:xfrm>
              <a:off x="5613401" y="4681538"/>
              <a:ext cx="23813" cy="41275"/>
            </a:xfrm>
            <a:custGeom>
              <a:avLst/>
              <a:gdLst>
                <a:gd name="T0" fmla="*/ 2 w 7"/>
                <a:gd name="T1" fmla="*/ 5 h 12"/>
                <a:gd name="T2" fmla="*/ 0 w 7"/>
                <a:gd name="T3" fmla="*/ 12 h 12"/>
                <a:gd name="T4" fmla="*/ 3 w 7"/>
                <a:gd name="T5" fmla="*/ 8 h 12"/>
                <a:gd name="T6" fmla="*/ 2 w 7"/>
                <a:gd name="T7" fmla="*/ 5 h 12"/>
              </a:gdLst>
              <a:ahLst/>
              <a:cxnLst>
                <a:cxn ang="0">
                  <a:pos x="T0" y="T1"/>
                </a:cxn>
                <a:cxn ang="0">
                  <a:pos x="T2" y="T3"/>
                </a:cxn>
                <a:cxn ang="0">
                  <a:pos x="T4" y="T5"/>
                </a:cxn>
                <a:cxn ang="0">
                  <a:pos x="T6" y="T7"/>
                </a:cxn>
              </a:cxnLst>
              <a:rect l="0" t="0" r="r" b="b"/>
              <a:pathLst>
                <a:path w="7" h="12">
                  <a:moveTo>
                    <a:pt x="2" y="5"/>
                  </a:moveTo>
                  <a:cubicBezTo>
                    <a:pt x="0" y="12"/>
                    <a:pt x="0" y="12"/>
                    <a:pt x="0" y="12"/>
                  </a:cubicBezTo>
                  <a:cubicBezTo>
                    <a:pt x="1" y="11"/>
                    <a:pt x="4" y="5"/>
                    <a:pt x="3" y="8"/>
                  </a:cubicBezTo>
                  <a:cubicBezTo>
                    <a:pt x="7" y="0"/>
                    <a:pt x="5" y="2"/>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1" name="Freeform 20283"/>
            <p:cNvSpPr/>
            <p:nvPr/>
          </p:nvSpPr>
          <p:spPr bwMode="auto">
            <a:xfrm>
              <a:off x="5619751" y="4675188"/>
              <a:ext cx="7938" cy="11113"/>
            </a:xfrm>
            <a:custGeom>
              <a:avLst/>
              <a:gdLst>
                <a:gd name="T0" fmla="*/ 2 w 2"/>
                <a:gd name="T1" fmla="*/ 0 h 3"/>
                <a:gd name="T2" fmla="*/ 0 w 2"/>
                <a:gd name="T3" fmla="*/ 3 h 3"/>
                <a:gd name="T4" fmla="*/ 2 w 2"/>
                <a:gd name="T5" fmla="*/ 0 h 3"/>
              </a:gdLst>
              <a:ahLst/>
              <a:cxnLst>
                <a:cxn ang="0">
                  <a:pos x="T0" y="T1"/>
                </a:cxn>
                <a:cxn ang="0">
                  <a:pos x="T2" y="T3"/>
                </a:cxn>
                <a:cxn ang="0">
                  <a:pos x="T4" y="T5"/>
                </a:cxn>
              </a:cxnLst>
              <a:rect l="0" t="0" r="r" b="b"/>
              <a:pathLst>
                <a:path w="2" h="3">
                  <a:moveTo>
                    <a:pt x="2" y="0"/>
                  </a:moveTo>
                  <a:cubicBezTo>
                    <a:pt x="0" y="3"/>
                    <a:pt x="0" y="3"/>
                    <a:pt x="0" y="3"/>
                  </a:cubicBezTo>
                  <a:cubicBezTo>
                    <a:pt x="1" y="3"/>
                    <a:pt x="1" y="2"/>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2" name="Freeform 20284"/>
            <p:cNvSpPr/>
            <p:nvPr/>
          </p:nvSpPr>
          <p:spPr bwMode="auto">
            <a:xfrm>
              <a:off x="5610226" y="4686301"/>
              <a:ext cx="9525" cy="26988"/>
            </a:xfrm>
            <a:custGeom>
              <a:avLst/>
              <a:gdLst>
                <a:gd name="T0" fmla="*/ 0 w 3"/>
                <a:gd name="T1" fmla="*/ 8 h 8"/>
                <a:gd name="T2" fmla="*/ 3 w 3"/>
                <a:gd name="T3" fmla="*/ 0 h 8"/>
                <a:gd name="T4" fmla="*/ 2 w 3"/>
                <a:gd name="T5" fmla="*/ 4 h 8"/>
                <a:gd name="T6" fmla="*/ 0 w 3"/>
                <a:gd name="T7" fmla="*/ 8 h 8"/>
              </a:gdLst>
              <a:ahLst/>
              <a:cxnLst>
                <a:cxn ang="0">
                  <a:pos x="T0" y="T1"/>
                </a:cxn>
                <a:cxn ang="0">
                  <a:pos x="T2" y="T3"/>
                </a:cxn>
                <a:cxn ang="0">
                  <a:pos x="T4" y="T5"/>
                </a:cxn>
                <a:cxn ang="0">
                  <a:pos x="T6" y="T7"/>
                </a:cxn>
              </a:cxnLst>
              <a:rect l="0" t="0" r="r" b="b"/>
              <a:pathLst>
                <a:path w="3" h="8">
                  <a:moveTo>
                    <a:pt x="0" y="8"/>
                  </a:moveTo>
                  <a:cubicBezTo>
                    <a:pt x="3" y="0"/>
                    <a:pt x="3" y="0"/>
                    <a:pt x="3" y="0"/>
                  </a:cubicBezTo>
                  <a:cubicBezTo>
                    <a:pt x="2" y="1"/>
                    <a:pt x="2" y="1"/>
                    <a:pt x="2" y="4"/>
                  </a:cubicBezTo>
                  <a:cubicBezTo>
                    <a:pt x="1" y="3"/>
                    <a:pt x="1" y="5"/>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3" name="Freeform 20285"/>
            <p:cNvSpPr/>
            <p:nvPr/>
          </p:nvSpPr>
          <p:spPr bwMode="auto">
            <a:xfrm>
              <a:off x="5572126" y="4725988"/>
              <a:ext cx="31750" cy="47625"/>
            </a:xfrm>
            <a:custGeom>
              <a:avLst/>
              <a:gdLst>
                <a:gd name="T0" fmla="*/ 9 w 9"/>
                <a:gd name="T1" fmla="*/ 0 h 14"/>
                <a:gd name="T2" fmla="*/ 6 w 9"/>
                <a:gd name="T3" fmla="*/ 1 h 14"/>
                <a:gd name="T4" fmla="*/ 9 w 9"/>
                <a:gd name="T5" fmla="*/ 0 h 14"/>
              </a:gdLst>
              <a:ahLst/>
              <a:cxnLst>
                <a:cxn ang="0">
                  <a:pos x="T0" y="T1"/>
                </a:cxn>
                <a:cxn ang="0">
                  <a:pos x="T2" y="T3"/>
                </a:cxn>
                <a:cxn ang="0">
                  <a:pos x="T4" y="T5"/>
                </a:cxn>
              </a:cxnLst>
              <a:rect l="0" t="0" r="r" b="b"/>
              <a:pathLst>
                <a:path w="9" h="14">
                  <a:moveTo>
                    <a:pt x="9" y="0"/>
                  </a:moveTo>
                  <a:cubicBezTo>
                    <a:pt x="6" y="4"/>
                    <a:pt x="4" y="8"/>
                    <a:pt x="6" y="1"/>
                  </a:cubicBezTo>
                  <a:cubicBezTo>
                    <a:pt x="0" y="14"/>
                    <a:pt x="3" y="13"/>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4" name="Freeform 20286"/>
            <p:cNvSpPr/>
            <p:nvPr/>
          </p:nvSpPr>
          <p:spPr bwMode="auto">
            <a:xfrm>
              <a:off x="5511801" y="4832351"/>
              <a:ext cx="17463" cy="33338"/>
            </a:xfrm>
            <a:custGeom>
              <a:avLst/>
              <a:gdLst>
                <a:gd name="T0" fmla="*/ 4 w 5"/>
                <a:gd name="T1" fmla="*/ 0 h 10"/>
                <a:gd name="T2" fmla="*/ 1 w 5"/>
                <a:gd name="T3" fmla="*/ 5 h 10"/>
                <a:gd name="T4" fmla="*/ 0 w 5"/>
                <a:gd name="T5" fmla="*/ 10 h 10"/>
                <a:gd name="T6" fmla="*/ 4 w 5"/>
                <a:gd name="T7" fmla="*/ 0 h 10"/>
              </a:gdLst>
              <a:ahLst/>
              <a:cxnLst>
                <a:cxn ang="0">
                  <a:pos x="T0" y="T1"/>
                </a:cxn>
                <a:cxn ang="0">
                  <a:pos x="T2" y="T3"/>
                </a:cxn>
                <a:cxn ang="0">
                  <a:pos x="T4" y="T5"/>
                </a:cxn>
                <a:cxn ang="0">
                  <a:pos x="T6" y="T7"/>
                </a:cxn>
              </a:cxnLst>
              <a:rect l="0" t="0" r="r" b="b"/>
              <a:pathLst>
                <a:path w="5" h="10">
                  <a:moveTo>
                    <a:pt x="4" y="0"/>
                  </a:moveTo>
                  <a:cubicBezTo>
                    <a:pt x="1" y="5"/>
                    <a:pt x="1" y="5"/>
                    <a:pt x="1" y="5"/>
                  </a:cubicBezTo>
                  <a:cubicBezTo>
                    <a:pt x="0" y="10"/>
                    <a:pt x="0" y="10"/>
                    <a:pt x="0" y="10"/>
                  </a:cubicBezTo>
                  <a:cubicBezTo>
                    <a:pt x="1" y="7"/>
                    <a:pt x="5"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5" name="Freeform 20287"/>
            <p:cNvSpPr/>
            <p:nvPr/>
          </p:nvSpPr>
          <p:spPr bwMode="auto">
            <a:xfrm>
              <a:off x="5684838" y="4559301"/>
              <a:ext cx="20638" cy="23813"/>
            </a:xfrm>
            <a:custGeom>
              <a:avLst/>
              <a:gdLst>
                <a:gd name="T0" fmla="*/ 6 w 6"/>
                <a:gd name="T1" fmla="*/ 1 h 7"/>
                <a:gd name="T2" fmla="*/ 2 w 6"/>
                <a:gd name="T3" fmla="*/ 2 h 7"/>
                <a:gd name="T4" fmla="*/ 0 w 6"/>
                <a:gd name="T5" fmla="*/ 7 h 7"/>
                <a:gd name="T6" fmla="*/ 6 w 6"/>
                <a:gd name="T7" fmla="*/ 1 h 7"/>
              </a:gdLst>
              <a:ahLst/>
              <a:cxnLst>
                <a:cxn ang="0">
                  <a:pos x="T0" y="T1"/>
                </a:cxn>
                <a:cxn ang="0">
                  <a:pos x="T2" y="T3"/>
                </a:cxn>
                <a:cxn ang="0">
                  <a:pos x="T4" y="T5"/>
                </a:cxn>
                <a:cxn ang="0">
                  <a:pos x="T6" y="T7"/>
                </a:cxn>
              </a:cxnLst>
              <a:rect l="0" t="0" r="r" b="b"/>
              <a:pathLst>
                <a:path w="6" h="7">
                  <a:moveTo>
                    <a:pt x="6" y="1"/>
                  </a:moveTo>
                  <a:cubicBezTo>
                    <a:pt x="5" y="0"/>
                    <a:pt x="3" y="2"/>
                    <a:pt x="2" y="2"/>
                  </a:cubicBezTo>
                  <a:cubicBezTo>
                    <a:pt x="0" y="7"/>
                    <a:pt x="0" y="7"/>
                    <a:pt x="0" y="7"/>
                  </a:cubicBezTo>
                  <a:cubicBezTo>
                    <a:pt x="1" y="5"/>
                    <a:pt x="5" y="0"/>
                    <a:pt x="6"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6" name="Freeform 20288"/>
            <p:cNvSpPr/>
            <p:nvPr/>
          </p:nvSpPr>
          <p:spPr bwMode="auto">
            <a:xfrm>
              <a:off x="5688013" y="4538663"/>
              <a:ext cx="14288" cy="28575"/>
            </a:xfrm>
            <a:custGeom>
              <a:avLst/>
              <a:gdLst>
                <a:gd name="T0" fmla="*/ 1 w 4"/>
                <a:gd name="T1" fmla="*/ 8 h 8"/>
                <a:gd name="T2" fmla="*/ 4 w 4"/>
                <a:gd name="T3" fmla="*/ 0 h 8"/>
                <a:gd name="T4" fmla="*/ 1 w 4"/>
                <a:gd name="T5" fmla="*/ 8 h 8"/>
              </a:gdLst>
              <a:ahLst/>
              <a:cxnLst>
                <a:cxn ang="0">
                  <a:pos x="T0" y="T1"/>
                </a:cxn>
                <a:cxn ang="0">
                  <a:pos x="T2" y="T3"/>
                </a:cxn>
                <a:cxn ang="0">
                  <a:pos x="T4" y="T5"/>
                </a:cxn>
              </a:cxnLst>
              <a:rect l="0" t="0" r="r" b="b"/>
              <a:pathLst>
                <a:path w="4" h="8">
                  <a:moveTo>
                    <a:pt x="1" y="8"/>
                  </a:moveTo>
                  <a:cubicBezTo>
                    <a:pt x="4" y="0"/>
                    <a:pt x="4" y="0"/>
                    <a:pt x="4" y="0"/>
                  </a:cubicBezTo>
                  <a:cubicBezTo>
                    <a:pt x="0" y="7"/>
                    <a:pt x="0" y="8"/>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7" name="Freeform 20289"/>
            <p:cNvSpPr/>
            <p:nvPr/>
          </p:nvSpPr>
          <p:spPr bwMode="auto">
            <a:xfrm>
              <a:off x="5603876" y="4657726"/>
              <a:ext cx="20638" cy="52388"/>
            </a:xfrm>
            <a:custGeom>
              <a:avLst/>
              <a:gdLst>
                <a:gd name="T0" fmla="*/ 10 w 13"/>
                <a:gd name="T1" fmla="*/ 5 h 33"/>
                <a:gd name="T2" fmla="*/ 0 w 13"/>
                <a:gd name="T3" fmla="*/ 33 h 33"/>
                <a:gd name="T4" fmla="*/ 13 w 13"/>
                <a:gd name="T5" fmla="*/ 0 h 33"/>
                <a:gd name="T6" fmla="*/ 10 w 13"/>
                <a:gd name="T7" fmla="*/ 5 h 33"/>
              </a:gdLst>
              <a:ahLst/>
              <a:cxnLst>
                <a:cxn ang="0">
                  <a:pos x="T0" y="T1"/>
                </a:cxn>
                <a:cxn ang="0">
                  <a:pos x="T2" y="T3"/>
                </a:cxn>
                <a:cxn ang="0">
                  <a:pos x="T4" y="T5"/>
                </a:cxn>
                <a:cxn ang="0">
                  <a:pos x="T6" y="T7"/>
                </a:cxn>
              </a:cxnLst>
              <a:rect l="0" t="0" r="r" b="b"/>
              <a:pathLst>
                <a:path w="13" h="33">
                  <a:moveTo>
                    <a:pt x="10" y="5"/>
                  </a:moveTo>
                  <a:lnTo>
                    <a:pt x="0" y="33"/>
                  </a:lnTo>
                  <a:lnTo>
                    <a:pt x="13" y="0"/>
                  </a:lnTo>
                  <a:lnTo>
                    <a:pt x="1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8" name="Freeform 20290"/>
            <p:cNvSpPr/>
            <p:nvPr/>
          </p:nvSpPr>
          <p:spPr bwMode="auto">
            <a:xfrm>
              <a:off x="5756276" y="4457701"/>
              <a:ext cx="9525" cy="26988"/>
            </a:xfrm>
            <a:custGeom>
              <a:avLst/>
              <a:gdLst>
                <a:gd name="T0" fmla="*/ 2 w 6"/>
                <a:gd name="T1" fmla="*/ 6 h 17"/>
                <a:gd name="T2" fmla="*/ 0 w 6"/>
                <a:gd name="T3" fmla="*/ 17 h 17"/>
                <a:gd name="T4" fmla="*/ 6 w 6"/>
                <a:gd name="T5" fmla="*/ 0 h 17"/>
                <a:gd name="T6" fmla="*/ 2 w 6"/>
                <a:gd name="T7" fmla="*/ 6 h 17"/>
              </a:gdLst>
              <a:ahLst/>
              <a:cxnLst>
                <a:cxn ang="0">
                  <a:pos x="T0" y="T1"/>
                </a:cxn>
                <a:cxn ang="0">
                  <a:pos x="T2" y="T3"/>
                </a:cxn>
                <a:cxn ang="0">
                  <a:pos x="T4" y="T5"/>
                </a:cxn>
                <a:cxn ang="0">
                  <a:pos x="T6" y="T7"/>
                </a:cxn>
              </a:cxnLst>
              <a:rect l="0" t="0" r="r" b="b"/>
              <a:pathLst>
                <a:path w="6" h="17">
                  <a:moveTo>
                    <a:pt x="2" y="6"/>
                  </a:moveTo>
                  <a:lnTo>
                    <a:pt x="0" y="17"/>
                  </a:lnTo>
                  <a:lnTo>
                    <a:pt x="6" y="0"/>
                  </a:ln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79" name="Freeform 20291"/>
            <p:cNvSpPr/>
            <p:nvPr/>
          </p:nvSpPr>
          <p:spPr bwMode="auto">
            <a:xfrm>
              <a:off x="5797551" y="4362451"/>
              <a:ext cx="33338" cy="57150"/>
            </a:xfrm>
            <a:custGeom>
              <a:avLst/>
              <a:gdLst>
                <a:gd name="T0" fmla="*/ 1 w 10"/>
                <a:gd name="T1" fmla="*/ 13 h 17"/>
                <a:gd name="T2" fmla="*/ 3 w 10"/>
                <a:gd name="T3" fmla="*/ 14 h 17"/>
                <a:gd name="T4" fmla="*/ 10 w 10"/>
                <a:gd name="T5" fmla="*/ 0 h 17"/>
                <a:gd name="T6" fmla="*/ 1 w 10"/>
                <a:gd name="T7" fmla="*/ 13 h 17"/>
              </a:gdLst>
              <a:ahLst/>
              <a:cxnLst>
                <a:cxn ang="0">
                  <a:pos x="T0" y="T1"/>
                </a:cxn>
                <a:cxn ang="0">
                  <a:pos x="T2" y="T3"/>
                </a:cxn>
                <a:cxn ang="0">
                  <a:pos x="T4" y="T5"/>
                </a:cxn>
                <a:cxn ang="0">
                  <a:pos x="T6" y="T7"/>
                </a:cxn>
              </a:cxnLst>
              <a:rect l="0" t="0" r="r" b="b"/>
              <a:pathLst>
                <a:path w="10" h="17">
                  <a:moveTo>
                    <a:pt x="1" y="13"/>
                  </a:moveTo>
                  <a:cubicBezTo>
                    <a:pt x="0" y="17"/>
                    <a:pt x="5" y="10"/>
                    <a:pt x="3" y="14"/>
                  </a:cubicBezTo>
                  <a:cubicBezTo>
                    <a:pt x="6" y="9"/>
                    <a:pt x="8" y="4"/>
                    <a:pt x="10" y="0"/>
                  </a:cubicBezTo>
                  <a:cubicBezTo>
                    <a:pt x="8" y="4"/>
                    <a:pt x="5" y="8"/>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0" name="Freeform 20292"/>
            <p:cNvSpPr/>
            <p:nvPr/>
          </p:nvSpPr>
          <p:spPr bwMode="auto">
            <a:xfrm>
              <a:off x="5830888" y="4338638"/>
              <a:ext cx="11113" cy="23813"/>
            </a:xfrm>
            <a:custGeom>
              <a:avLst/>
              <a:gdLst>
                <a:gd name="T0" fmla="*/ 3 w 3"/>
                <a:gd name="T1" fmla="*/ 0 h 7"/>
                <a:gd name="T2" fmla="*/ 0 w 3"/>
                <a:gd name="T3" fmla="*/ 7 h 7"/>
                <a:gd name="T4" fmla="*/ 3 w 3"/>
                <a:gd name="T5" fmla="*/ 0 h 7"/>
              </a:gdLst>
              <a:ahLst/>
              <a:cxnLst>
                <a:cxn ang="0">
                  <a:pos x="T0" y="T1"/>
                </a:cxn>
                <a:cxn ang="0">
                  <a:pos x="T2" y="T3"/>
                </a:cxn>
                <a:cxn ang="0">
                  <a:pos x="T4" y="T5"/>
                </a:cxn>
              </a:cxnLst>
              <a:rect l="0" t="0" r="r" b="b"/>
              <a:pathLst>
                <a:path w="3" h="7">
                  <a:moveTo>
                    <a:pt x="3" y="0"/>
                  </a:moveTo>
                  <a:cubicBezTo>
                    <a:pt x="2" y="2"/>
                    <a:pt x="1" y="4"/>
                    <a:pt x="0" y="7"/>
                  </a:cubicBezTo>
                  <a:cubicBezTo>
                    <a:pt x="1" y="4"/>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1" name="Freeform 20293"/>
            <p:cNvSpPr/>
            <p:nvPr/>
          </p:nvSpPr>
          <p:spPr bwMode="auto">
            <a:xfrm>
              <a:off x="5729288" y="4481513"/>
              <a:ext cx="17463" cy="17463"/>
            </a:xfrm>
            <a:custGeom>
              <a:avLst/>
              <a:gdLst>
                <a:gd name="T0" fmla="*/ 0 w 5"/>
                <a:gd name="T1" fmla="*/ 5 h 5"/>
                <a:gd name="T2" fmla="*/ 5 w 5"/>
                <a:gd name="T3" fmla="*/ 0 h 5"/>
                <a:gd name="T4" fmla="*/ 2 w 5"/>
                <a:gd name="T5" fmla="*/ 2 h 5"/>
                <a:gd name="T6" fmla="*/ 0 w 5"/>
                <a:gd name="T7" fmla="*/ 5 h 5"/>
              </a:gdLst>
              <a:ahLst/>
              <a:cxnLst>
                <a:cxn ang="0">
                  <a:pos x="T0" y="T1"/>
                </a:cxn>
                <a:cxn ang="0">
                  <a:pos x="T2" y="T3"/>
                </a:cxn>
                <a:cxn ang="0">
                  <a:pos x="T4" y="T5"/>
                </a:cxn>
                <a:cxn ang="0">
                  <a:pos x="T6" y="T7"/>
                </a:cxn>
              </a:cxnLst>
              <a:rect l="0" t="0" r="r" b="b"/>
              <a:pathLst>
                <a:path w="5" h="5">
                  <a:moveTo>
                    <a:pt x="0" y="5"/>
                  </a:moveTo>
                  <a:cubicBezTo>
                    <a:pt x="1" y="5"/>
                    <a:pt x="2" y="4"/>
                    <a:pt x="5" y="0"/>
                  </a:cubicBezTo>
                  <a:cubicBezTo>
                    <a:pt x="2" y="2"/>
                    <a:pt x="2" y="2"/>
                    <a:pt x="2" y="2"/>
                  </a:cubicBezTo>
                  <a:cubicBezTo>
                    <a:pt x="1" y="3"/>
                    <a:pt x="1"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2" name="Freeform 20294"/>
            <p:cNvSpPr/>
            <p:nvPr/>
          </p:nvSpPr>
          <p:spPr bwMode="auto">
            <a:xfrm>
              <a:off x="5735638" y="4467226"/>
              <a:ext cx="14288" cy="20638"/>
            </a:xfrm>
            <a:custGeom>
              <a:avLst/>
              <a:gdLst>
                <a:gd name="T0" fmla="*/ 0 w 4"/>
                <a:gd name="T1" fmla="*/ 6 h 6"/>
                <a:gd name="T2" fmla="*/ 0 w 4"/>
                <a:gd name="T3" fmla="*/ 6 h 6"/>
                <a:gd name="T4" fmla="*/ 4 w 4"/>
                <a:gd name="T5" fmla="*/ 0 h 6"/>
                <a:gd name="T6" fmla="*/ 0 w 4"/>
                <a:gd name="T7" fmla="*/ 6 h 6"/>
              </a:gdLst>
              <a:ahLst/>
              <a:cxnLst>
                <a:cxn ang="0">
                  <a:pos x="T0" y="T1"/>
                </a:cxn>
                <a:cxn ang="0">
                  <a:pos x="T2" y="T3"/>
                </a:cxn>
                <a:cxn ang="0">
                  <a:pos x="T4" y="T5"/>
                </a:cxn>
                <a:cxn ang="0">
                  <a:pos x="T6" y="T7"/>
                </a:cxn>
              </a:cxnLst>
              <a:rect l="0" t="0" r="r" b="b"/>
              <a:pathLst>
                <a:path w="4" h="6">
                  <a:moveTo>
                    <a:pt x="0" y="6"/>
                  </a:moveTo>
                  <a:cubicBezTo>
                    <a:pt x="0" y="6"/>
                    <a:pt x="0" y="6"/>
                    <a:pt x="0" y="6"/>
                  </a:cubicBezTo>
                  <a:cubicBezTo>
                    <a:pt x="2" y="3"/>
                    <a:pt x="3" y="1"/>
                    <a:pt x="4" y="0"/>
                  </a:cubicBezTo>
                  <a:cubicBezTo>
                    <a:pt x="3" y="1"/>
                    <a:pt x="2"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3" name="Freeform 20295"/>
            <p:cNvSpPr/>
            <p:nvPr/>
          </p:nvSpPr>
          <p:spPr bwMode="auto">
            <a:xfrm>
              <a:off x="5729288" y="4498976"/>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4" name="Freeform 20296"/>
            <p:cNvSpPr/>
            <p:nvPr/>
          </p:nvSpPr>
          <p:spPr bwMode="auto">
            <a:xfrm>
              <a:off x="5657851" y="4552951"/>
              <a:ext cx="23813" cy="47625"/>
            </a:xfrm>
            <a:custGeom>
              <a:avLst/>
              <a:gdLst>
                <a:gd name="T0" fmla="*/ 1 w 7"/>
                <a:gd name="T1" fmla="*/ 14 h 14"/>
                <a:gd name="T2" fmla="*/ 0 w 7"/>
                <a:gd name="T3" fmla="*/ 8 h 14"/>
                <a:gd name="T4" fmla="*/ 1 w 7"/>
                <a:gd name="T5" fmla="*/ 14 h 14"/>
              </a:gdLst>
              <a:ahLst/>
              <a:cxnLst>
                <a:cxn ang="0">
                  <a:pos x="T0" y="T1"/>
                </a:cxn>
                <a:cxn ang="0">
                  <a:pos x="T2" y="T3"/>
                </a:cxn>
                <a:cxn ang="0">
                  <a:pos x="T4" y="T5"/>
                </a:cxn>
              </a:cxnLst>
              <a:rect l="0" t="0" r="r" b="b"/>
              <a:pathLst>
                <a:path w="7" h="14">
                  <a:moveTo>
                    <a:pt x="1" y="14"/>
                  </a:moveTo>
                  <a:cubicBezTo>
                    <a:pt x="2" y="10"/>
                    <a:pt x="7" y="0"/>
                    <a:pt x="0" y="8"/>
                  </a:cubicBezTo>
                  <a:cubicBezTo>
                    <a:pt x="0" y="12"/>
                    <a:pt x="3" y="7"/>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5" name="Freeform 20297"/>
            <p:cNvSpPr/>
            <p:nvPr/>
          </p:nvSpPr>
          <p:spPr bwMode="auto">
            <a:xfrm>
              <a:off x="5699126" y="4508501"/>
              <a:ext cx="15875" cy="30163"/>
            </a:xfrm>
            <a:custGeom>
              <a:avLst/>
              <a:gdLst>
                <a:gd name="T0" fmla="*/ 5 w 5"/>
                <a:gd name="T1" fmla="*/ 0 h 9"/>
                <a:gd name="T2" fmla="*/ 0 w 5"/>
                <a:gd name="T3" fmla="*/ 8 h 9"/>
                <a:gd name="T4" fmla="*/ 1 w 5"/>
                <a:gd name="T5" fmla="*/ 9 h 9"/>
                <a:gd name="T6" fmla="*/ 5 w 5"/>
                <a:gd name="T7" fmla="*/ 0 h 9"/>
              </a:gdLst>
              <a:ahLst/>
              <a:cxnLst>
                <a:cxn ang="0">
                  <a:pos x="T0" y="T1"/>
                </a:cxn>
                <a:cxn ang="0">
                  <a:pos x="T2" y="T3"/>
                </a:cxn>
                <a:cxn ang="0">
                  <a:pos x="T4" y="T5"/>
                </a:cxn>
                <a:cxn ang="0">
                  <a:pos x="T6" y="T7"/>
                </a:cxn>
              </a:cxnLst>
              <a:rect l="0" t="0" r="r" b="b"/>
              <a:pathLst>
                <a:path w="5" h="9">
                  <a:moveTo>
                    <a:pt x="5" y="0"/>
                  </a:moveTo>
                  <a:cubicBezTo>
                    <a:pt x="0" y="8"/>
                    <a:pt x="0" y="8"/>
                    <a:pt x="0" y="8"/>
                  </a:cubicBezTo>
                  <a:cubicBezTo>
                    <a:pt x="0" y="8"/>
                    <a:pt x="1" y="7"/>
                    <a:pt x="1" y="9"/>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6" name="Freeform 20298"/>
            <p:cNvSpPr/>
            <p:nvPr/>
          </p:nvSpPr>
          <p:spPr bwMode="auto">
            <a:xfrm>
              <a:off x="5715001" y="4494213"/>
              <a:ext cx="3175" cy="14288"/>
            </a:xfrm>
            <a:custGeom>
              <a:avLst/>
              <a:gdLst>
                <a:gd name="T0" fmla="*/ 2 w 2"/>
                <a:gd name="T1" fmla="*/ 0 h 9"/>
                <a:gd name="T2" fmla="*/ 0 w 2"/>
                <a:gd name="T3" fmla="*/ 9 h 9"/>
                <a:gd name="T4" fmla="*/ 2 w 2"/>
                <a:gd name="T5" fmla="*/ 3 h 9"/>
                <a:gd name="T6" fmla="*/ 2 w 2"/>
                <a:gd name="T7" fmla="*/ 0 h 9"/>
              </a:gdLst>
              <a:ahLst/>
              <a:cxnLst>
                <a:cxn ang="0">
                  <a:pos x="T0" y="T1"/>
                </a:cxn>
                <a:cxn ang="0">
                  <a:pos x="T2" y="T3"/>
                </a:cxn>
                <a:cxn ang="0">
                  <a:pos x="T4" y="T5"/>
                </a:cxn>
                <a:cxn ang="0">
                  <a:pos x="T6" y="T7"/>
                </a:cxn>
              </a:cxnLst>
              <a:rect l="0" t="0" r="r" b="b"/>
              <a:pathLst>
                <a:path w="2" h="9">
                  <a:moveTo>
                    <a:pt x="2" y="0"/>
                  </a:moveTo>
                  <a:lnTo>
                    <a:pt x="0" y="9"/>
                  </a:lnTo>
                  <a:lnTo>
                    <a:pt x="2" y="3"/>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7" name="Freeform 20299"/>
            <p:cNvSpPr/>
            <p:nvPr/>
          </p:nvSpPr>
          <p:spPr bwMode="auto">
            <a:xfrm>
              <a:off x="5797551" y="4338638"/>
              <a:ext cx="30163" cy="53975"/>
            </a:xfrm>
            <a:custGeom>
              <a:avLst/>
              <a:gdLst>
                <a:gd name="T0" fmla="*/ 3 w 9"/>
                <a:gd name="T1" fmla="*/ 12 h 16"/>
                <a:gd name="T2" fmla="*/ 9 w 9"/>
                <a:gd name="T3" fmla="*/ 0 h 16"/>
                <a:gd name="T4" fmla="*/ 1 w 9"/>
                <a:gd name="T5" fmla="*/ 13 h 16"/>
                <a:gd name="T6" fmla="*/ 3 w 9"/>
                <a:gd name="T7" fmla="*/ 12 h 16"/>
              </a:gdLst>
              <a:ahLst/>
              <a:cxnLst>
                <a:cxn ang="0">
                  <a:pos x="T0" y="T1"/>
                </a:cxn>
                <a:cxn ang="0">
                  <a:pos x="T2" y="T3"/>
                </a:cxn>
                <a:cxn ang="0">
                  <a:pos x="T4" y="T5"/>
                </a:cxn>
                <a:cxn ang="0">
                  <a:pos x="T6" y="T7"/>
                </a:cxn>
              </a:cxnLst>
              <a:rect l="0" t="0" r="r" b="b"/>
              <a:pathLst>
                <a:path w="9" h="16">
                  <a:moveTo>
                    <a:pt x="3" y="12"/>
                  </a:moveTo>
                  <a:cubicBezTo>
                    <a:pt x="5" y="8"/>
                    <a:pt x="7" y="4"/>
                    <a:pt x="9" y="0"/>
                  </a:cubicBezTo>
                  <a:cubicBezTo>
                    <a:pt x="6" y="4"/>
                    <a:pt x="3" y="9"/>
                    <a:pt x="1" y="13"/>
                  </a:cubicBezTo>
                  <a:cubicBezTo>
                    <a:pt x="1" y="14"/>
                    <a:pt x="0" y="16"/>
                    <a:pt x="3"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8" name="Freeform 20300"/>
            <p:cNvSpPr/>
            <p:nvPr/>
          </p:nvSpPr>
          <p:spPr bwMode="auto">
            <a:xfrm>
              <a:off x="5770563" y="4430713"/>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9" name="Freeform 20301"/>
            <p:cNvSpPr/>
            <p:nvPr/>
          </p:nvSpPr>
          <p:spPr bwMode="auto">
            <a:xfrm>
              <a:off x="5916613" y="4205288"/>
              <a:ext cx="3175" cy="317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0" name="Freeform 20302"/>
            <p:cNvSpPr/>
            <p:nvPr/>
          </p:nvSpPr>
          <p:spPr bwMode="auto">
            <a:xfrm>
              <a:off x="5783263" y="4383088"/>
              <a:ext cx="17463" cy="26988"/>
            </a:xfrm>
            <a:custGeom>
              <a:avLst/>
              <a:gdLst>
                <a:gd name="T0" fmla="*/ 4 w 5"/>
                <a:gd name="T1" fmla="*/ 1 h 8"/>
                <a:gd name="T2" fmla="*/ 0 w 5"/>
                <a:gd name="T3" fmla="*/ 8 h 8"/>
                <a:gd name="T4" fmla="*/ 5 w 5"/>
                <a:gd name="T5" fmla="*/ 0 h 8"/>
                <a:gd name="T6" fmla="*/ 4 w 5"/>
                <a:gd name="T7" fmla="*/ 1 h 8"/>
              </a:gdLst>
              <a:ahLst/>
              <a:cxnLst>
                <a:cxn ang="0">
                  <a:pos x="T0" y="T1"/>
                </a:cxn>
                <a:cxn ang="0">
                  <a:pos x="T2" y="T3"/>
                </a:cxn>
                <a:cxn ang="0">
                  <a:pos x="T4" y="T5"/>
                </a:cxn>
                <a:cxn ang="0">
                  <a:pos x="T6" y="T7"/>
                </a:cxn>
              </a:cxnLst>
              <a:rect l="0" t="0" r="r" b="b"/>
              <a:pathLst>
                <a:path w="5" h="8">
                  <a:moveTo>
                    <a:pt x="4" y="1"/>
                  </a:moveTo>
                  <a:cubicBezTo>
                    <a:pt x="1" y="4"/>
                    <a:pt x="1" y="6"/>
                    <a:pt x="0" y="8"/>
                  </a:cubicBezTo>
                  <a:cubicBezTo>
                    <a:pt x="1" y="5"/>
                    <a:pt x="3" y="3"/>
                    <a:pt x="5" y="0"/>
                  </a:cubicBezTo>
                  <a:cubicBezTo>
                    <a:pt x="5" y="0"/>
                    <a:pt x="4"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1" name="Freeform 20303"/>
            <p:cNvSpPr/>
            <p:nvPr/>
          </p:nvSpPr>
          <p:spPr bwMode="auto">
            <a:xfrm>
              <a:off x="5848351" y="4297363"/>
              <a:ext cx="12700" cy="17463"/>
            </a:xfrm>
            <a:custGeom>
              <a:avLst/>
              <a:gdLst>
                <a:gd name="T0" fmla="*/ 4 w 4"/>
                <a:gd name="T1" fmla="*/ 0 h 5"/>
                <a:gd name="T2" fmla="*/ 0 w 4"/>
                <a:gd name="T3" fmla="*/ 5 h 5"/>
                <a:gd name="T4" fmla="*/ 4 w 4"/>
                <a:gd name="T5" fmla="*/ 0 h 5"/>
              </a:gdLst>
              <a:ahLst/>
              <a:cxnLst>
                <a:cxn ang="0">
                  <a:pos x="T0" y="T1"/>
                </a:cxn>
                <a:cxn ang="0">
                  <a:pos x="T2" y="T3"/>
                </a:cxn>
                <a:cxn ang="0">
                  <a:pos x="T4" y="T5"/>
                </a:cxn>
              </a:cxnLst>
              <a:rect l="0" t="0" r="r" b="b"/>
              <a:pathLst>
                <a:path w="4" h="5">
                  <a:moveTo>
                    <a:pt x="4" y="0"/>
                  </a:moveTo>
                  <a:cubicBezTo>
                    <a:pt x="3" y="2"/>
                    <a:pt x="2" y="3"/>
                    <a:pt x="0" y="5"/>
                  </a:cubicBezTo>
                  <a:cubicBezTo>
                    <a:pt x="2" y="4"/>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2" name="Freeform 20304"/>
            <p:cNvSpPr/>
            <p:nvPr/>
          </p:nvSpPr>
          <p:spPr bwMode="auto">
            <a:xfrm>
              <a:off x="5776913" y="4422776"/>
              <a:ext cx="3175" cy="4763"/>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3" name="Freeform 20305"/>
            <p:cNvSpPr/>
            <p:nvPr/>
          </p:nvSpPr>
          <p:spPr bwMode="auto">
            <a:xfrm>
              <a:off x="5773738" y="4410076"/>
              <a:ext cx="9525" cy="20638"/>
            </a:xfrm>
            <a:custGeom>
              <a:avLst/>
              <a:gdLst>
                <a:gd name="T0" fmla="*/ 1 w 3"/>
                <a:gd name="T1" fmla="*/ 5 h 6"/>
                <a:gd name="T2" fmla="*/ 3 w 3"/>
                <a:gd name="T3" fmla="*/ 0 h 6"/>
                <a:gd name="T4" fmla="*/ 0 w 3"/>
                <a:gd name="T5" fmla="*/ 6 h 6"/>
                <a:gd name="T6" fmla="*/ 1 w 3"/>
                <a:gd name="T7" fmla="*/ 5 h 6"/>
              </a:gdLst>
              <a:ahLst/>
              <a:cxnLst>
                <a:cxn ang="0">
                  <a:pos x="T0" y="T1"/>
                </a:cxn>
                <a:cxn ang="0">
                  <a:pos x="T2" y="T3"/>
                </a:cxn>
                <a:cxn ang="0">
                  <a:pos x="T4" y="T5"/>
                </a:cxn>
                <a:cxn ang="0">
                  <a:pos x="T6" y="T7"/>
                </a:cxn>
              </a:cxnLst>
              <a:rect l="0" t="0" r="r" b="b"/>
              <a:pathLst>
                <a:path w="3" h="6">
                  <a:moveTo>
                    <a:pt x="1" y="5"/>
                  </a:moveTo>
                  <a:cubicBezTo>
                    <a:pt x="2" y="3"/>
                    <a:pt x="2" y="1"/>
                    <a:pt x="3" y="0"/>
                  </a:cubicBezTo>
                  <a:cubicBezTo>
                    <a:pt x="2" y="2"/>
                    <a:pt x="1" y="4"/>
                    <a:pt x="0" y="6"/>
                  </a:cubicBezTo>
                  <a:cubicBezTo>
                    <a:pt x="0" y="5"/>
                    <a:pt x="1" y="5"/>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4" name="Freeform 20306"/>
            <p:cNvSpPr/>
            <p:nvPr/>
          </p:nvSpPr>
          <p:spPr bwMode="auto">
            <a:xfrm>
              <a:off x="5868988" y="4116388"/>
              <a:ext cx="77788" cy="112713"/>
            </a:xfrm>
            <a:custGeom>
              <a:avLst/>
              <a:gdLst>
                <a:gd name="T0" fmla="*/ 13 w 23"/>
                <a:gd name="T1" fmla="*/ 8 h 33"/>
                <a:gd name="T2" fmla="*/ 4 w 23"/>
                <a:gd name="T3" fmla="*/ 25 h 33"/>
                <a:gd name="T4" fmla="*/ 14 w 23"/>
                <a:gd name="T5" fmla="*/ 26 h 33"/>
                <a:gd name="T6" fmla="*/ 17 w 23"/>
                <a:gd name="T7" fmla="*/ 18 h 33"/>
                <a:gd name="T8" fmla="*/ 7 w 23"/>
                <a:gd name="T9" fmla="*/ 26 h 33"/>
                <a:gd name="T10" fmla="*/ 17 w 23"/>
                <a:gd name="T11" fmla="*/ 14 h 33"/>
                <a:gd name="T12" fmla="*/ 19 w 23"/>
                <a:gd name="T13" fmla="*/ 0 h 33"/>
                <a:gd name="T14" fmla="*/ 14 w 23"/>
                <a:gd name="T15" fmla="*/ 9 h 33"/>
                <a:gd name="T16" fmla="*/ 13 w 23"/>
                <a:gd name="T17" fmla="*/ 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3">
                  <a:moveTo>
                    <a:pt x="13" y="8"/>
                  </a:moveTo>
                  <a:cubicBezTo>
                    <a:pt x="14" y="9"/>
                    <a:pt x="10" y="19"/>
                    <a:pt x="4" y="25"/>
                  </a:cubicBezTo>
                  <a:cubicBezTo>
                    <a:pt x="0" y="33"/>
                    <a:pt x="7" y="31"/>
                    <a:pt x="14" y="26"/>
                  </a:cubicBezTo>
                  <a:cubicBezTo>
                    <a:pt x="13" y="26"/>
                    <a:pt x="13" y="25"/>
                    <a:pt x="17" y="18"/>
                  </a:cubicBezTo>
                  <a:cubicBezTo>
                    <a:pt x="15" y="20"/>
                    <a:pt x="4" y="33"/>
                    <a:pt x="7" y="26"/>
                  </a:cubicBezTo>
                  <a:cubicBezTo>
                    <a:pt x="13" y="16"/>
                    <a:pt x="13" y="18"/>
                    <a:pt x="17" y="14"/>
                  </a:cubicBezTo>
                  <a:cubicBezTo>
                    <a:pt x="13" y="17"/>
                    <a:pt x="23" y="0"/>
                    <a:pt x="19" y="0"/>
                  </a:cubicBezTo>
                  <a:cubicBezTo>
                    <a:pt x="14" y="9"/>
                    <a:pt x="14" y="9"/>
                    <a:pt x="14" y="9"/>
                  </a:cubicBezTo>
                  <a:cubicBezTo>
                    <a:pt x="14" y="9"/>
                    <a:pt x="15" y="6"/>
                    <a:pt x="13"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5" name="Freeform 20307"/>
            <p:cNvSpPr/>
            <p:nvPr/>
          </p:nvSpPr>
          <p:spPr bwMode="auto">
            <a:xfrm>
              <a:off x="5875338" y="4208463"/>
              <a:ext cx="41275" cy="58738"/>
            </a:xfrm>
            <a:custGeom>
              <a:avLst/>
              <a:gdLst>
                <a:gd name="T0" fmla="*/ 2 w 12"/>
                <a:gd name="T1" fmla="*/ 13 h 17"/>
                <a:gd name="T2" fmla="*/ 0 w 12"/>
                <a:gd name="T3" fmla="*/ 17 h 17"/>
                <a:gd name="T4" fmla="*/ 9 w 12"/>
                <a:gd name="T5" fmla="*/ 7 h 17"/>
                <a:gd name="T6" fmla="*/ 12 w 12"/>
                <a:gd name="T7" fmla="*/ 0 h 17"/>
                <a:gd name="T8" fmla="*/ 2 w 12"/>
                <a:gd name="T9" fmla="*/ 15 h 17"/>
                <a:gd name="T10" fmla="*/ 2 w 12"/>
                <a:gd name="T11" fmla="*/ 13 h 17"/>
              </a:gdLst>
              <a:ahLst/>
              <a:cxnLst>
                <a:cxn ang="0">
                  <a:pos x="T0" y="T1"/>
                </a:cxn>
                <a:cxn ang="0">
                  <a:pos x="T2" y="T3"/>
                </a:cxn>
                <a:cxn ang="0">
                  <a:pos x="T4" y="T5"/>
                </a:cxn>
                <a:cxn ang="0">
                  <a:pos x="T6" y="T7"/>
                </a:cxn>
                <a:cxn ang="0">
                  <a:pos x="T8" y="T9"/>
                </a:cxn>
                <a:cxn ang="0">
                  <a:pos x="T10" y="T11"/>
                </a:cxn>
              </a:cxnLst>
              <a:rect l="0" t="0" r="r" b="b"/>
              <a:pathLst>
                <a:path w="12" h="17">
                  <a:moveTo>
                    <a:pt x="2" y="13"/>
                  </a:moveTo>
                  <a:cubicBezTo>
                    <a:pt x="0" y="17"/>
                    <a:pt x="0" y="17"/>
                    <a:pt x="0" y="17"/>
                  </a:cubicBezTo>
                  <a:cubicBezTo>
                    <a:pt x="3" y="13"/>
                    <a:pt x="5" y="11"/>
                    <a:pt x="9" y="7"/>
                  </a:cubicBezTo>
                  <a:cubicBezTo>
                    <a:pt x="12" y="2"/>
                    <a:pt x="12" y="0"/>
                    <a:pt x="12" y="0"/>
                  </a:cubicBezTo>
                  <a:cubicBezTo>
                    <a:pt x="2" y="15"/>
                    <a:pt x="2" y="15"/>
                    <a:pt x="2" y="15"/>
                  </a:cubicBezTo>
                  <a:lnTo>
                    <a:pt x="2"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6" name="Freeform 20308"/>
            <p:cNvSpPr/>
            <p:nvPr/>
          </p:nvSpPr>
          <p:spPr bwMode="auto">
            <a:xfrm>
              <a:off x="5818188" y="4267201"/>
              <a:ext cx="57150" cy="77788"/>
            </a:xfrm>
            <a:custGeom>
              <a:avLst/>
              <a:gdLst>
                <a:gd name="T0" fmla="*/ 8 w 17"/>
                <a:gd name="T1" fmla="*/ 13 h 23"/>
                <a:gd name="T2" fmla="*/ 8 w 17"/>
                <a:gd name="T3" fmla="*/ 6 h 23"/>
                <a:gd name="T4" fmla="*/ 2 w 17"/>
                <a:gd name="T5" fmla="*/ 19 h 23"/>
                <a:gd name="T6" fmla="*/ 8 w 17"/>
                <a:gd name="T7" fmla="*/ 13 h 23"/>
                <a:gd name="T8" fmla="*/ 3 w 17"/>
                <a:gd name="T9" fmla="*/ 21 h 23"/>
                <a:gd name="T10" fmla="*/ 9 w 17"/>
                <a:gd name="T11" fmla="*/ 14 h 23"/>
                <a:gd name="T12" fmla="*/ 9 w 17"/>
                <a:gd name="T13" fmla="*/ 15 h 23"/>
                <a:gd name="T14" fmla="*/ 9 w 17"/>
                <a:gd name="T15" fmla="*/ 15 h 23"/>
                <a:gd name="T16" fmla="*/ 9 w 17"/>
                <a:gd name="T17" fmla="*/ 15 h 23"/>
                <a:gd name="T18" fmla="*/ 8 w 17"/>
                <a:gd name="T19" fmla="*/ 15 h 23"/>
                <a:gd name="T20" fmla="*/ 9 w 17"/>
                <a:gd name="T21" fmla="*/ 14 h 23"/>
                <a:gd name="T22" fmla="*/ 8 w 17"/>
                <a:gd name="T23" fmla="*/ 13 h 23"/>
                <a:gd name="T24" fmla="*/ 9 w 17"/>
                <a:gd name="T25" fmla="*/ 14 h 23"/>
                <a:gd name="T26" fmla="*/ 9 w 17"/>
                <a:gd name="T27" fmla="*/ 15 h 23"/>
                <a:gd name="T28" fmla="*/ 9 w 17"/>
                <a:gd name="T29" fmla="*/ 15 h 23"/>
                <a:gd name="T30" fmla="*/ 17 w 17"/>
                <a:gd name="T31" fmla="*/ 0 h 23"/>
                <a:gd name="T32" fmla="*/ 8 w 17"/>
                <a:gd name="T33"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23">
                  <a:moveTo>
                    <a:pt x="8" y="13"/>
                  </a:moveTo>
                  <a:cubicBezTo>
                    <a:pt x="9" y="10"/>
                    <a:pt x="13" y="2"/>
                    <a:pt x="8" y="6"/>
                  </a:cubicBezTo>
                  <a:cubicBezTo>
                    <a:pt x="2" y="15"/>
                    <a:pt x="5" y="13"/>
                    <a:pt x="2" y="19"/>
                  </a:cubicBezTo>
                  <a:cubicBezTo>
                    <a:pt x="12" y="4"/>
                    <a:pt x="0" y="23"/>
                    <a:pt x="8" y="13"/>
                  </a:cubicBezTo>
                  <a:cubicBezTo>
                    <a:pt x="7" y="16"/>
                    <a:pt x="5" y="19"/>
                    <a:pt x="3" y="21"/>
                  </a:cubicBezTo>
                  <a:cubicBezTo>
                    <a:pt x="5" y="19"/>
                    <a:pt x="7" y="17"/>
                    <a:pt x="9" y="14"/>
                  </a:cubicBezTo>
                  <a:cubicBezTo>
                    <a:pt x="9" y="14"/>
                    <a:pt x="9" y="15"/>
                    <a:pt x="9" y="15"/>
                  </a:cubicBezTo>
                  <a:cubicBezTo>
                    <a:pt x="9" y="15"/>
                    <a:pt x="9" y="15"/>
                    <a:pt x="9" y="15"/>
                  </a:cubicBezTo>
                  <a:cubicBezTo>
                    <a:pt x="9" y="15"/>
                    <a:pt x="9" y="15"/>
                    <a:pt x="9" y="15"/>
                  </a:cubicBezTo>
                  <a:cubicBezTo>
                    <a:pt x="8" y="15"/>
                    <a:pt x="8" y="15"/>
                    <a:pt x="8" y="15"/>
                  </a:cubicBezTo>
                  <a:cubicBezTo>
                    <a:pt x="8" y="15"/>
                    <a:pt x="8" y="14"/>
                    <a:pt x="9" y="14"/>
                  </a:cubicBezTo>
                  <a:cubicBezTo>
                    <a:pt x="8" y="14"/>
                    <a:pt x="8" y="14"/>
                    <a:pt x="8" y="13"/>
                  </a:cubicBezTo>
                  <a:cubicBezTo>
                    <a:pt x="11" y="9"/>
                    <a:pt x="9" y="13"/>
                    <a:pt x="9" y="14"/>
                  </a:cubicBezTo>
                  <a:cubicBezTo>
                    <a:pt x="9" y="14"/>
                    <a:pt x="9" y="15"/>
                    <a:pt x="9" y="15"/>
                  </a:cubicBezTo>
                  <a:cubicBezTo>
                    <a:pt x="9" y="15"/>
                    <a:pt x="9" y="15"/>
                    <a:pt x="9" y="15"/>
                  </a:cubicBezTo>
                  <a:cubicBezTo>
                    <a:pt x="17" y="0"/>
                    <a:pt x="17" y="0"/>
                    <a:pt x="17" y="0"/>
                  </a:cubicBezTo>
                  <a:cubicBezTo>
                    <a:pt x="15" y="3"/>
                    <a:pt x="13" y="6"/>
                    <a:pt x="8"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7" name="Freeform 20309"/>
            <p:cNvSpPr/>
            <p:nvPr/>
          </p:nvSpPr>
          <p:spPr bwMode="auto">
            <a:xfrm>
              <a:off x="5664201" y="4538663"/>
              <a:ext cx="3175" cy="7938"/>
            </a:xfrm>
            <a:custGeom>
              <a:avLst/>
              <a:gdLst>
                <a:gd name="T0" fmla="*/ 0 w 1"/>
                <a:gd name="T1" fmla="*/ 2 h 2"/>
                <a:gd name="T2" fmla="*/ 0 w 1"/>
                <a:gd name="T3" fmla="*/ 2 h 2"/>
                <a:gd name="T4" fmla="*/ 0 w 1"/>
                <a:gd name="T5" fmla="*/ 2 h 2"/>
              </a:gdLst>
              <a:ahLst/>
              <a:cxnLst>
                <a:cxn ang="0">
                  <a:pos x="T0" y="T1"/>
                </a:cxn>
                <a:cxn ang="0">
                  <a:pos x="T2" y="T3"/>
                </a:cxn>
                <a:cxn ang="0">
                  <a:pos x="T4" y="T5"/>
                </a:cxn>
              </a:cxnLst>
              <a:rect l="0" t="0" r="r" b="b"/>
              <a:pathLst>
                <a:path w="1" h="2">
                  <a:moveTo>
                    <a:pt x="0" y="2"/>
                  </a:moveTo>
                  <a:cubicBezTo>
                    <a:pt x="0" y="2"/>
                    <a:pt x="0" y="2"/>
                    <a:pt x="0" y="2"/>
                  </a:cubicBezTo>
                  <a:cubicBezTo>
                    <a:pt x="1" y="1"/>
                    <a:pt x="1"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8" name="Freeform 20310"/>
            <p:cNvSpPr/>
            <p:nvPr/>
          </p:nvSpPr>
          <p:spPr bwMode="auto">
            <a:xfrm>
              <a:off x="5654676" y="4505326"/>
              <a:ext cx="53975" cy="68263"/>
            </a:xfrm>
            <a:custGeom>
              <a:avLst/>
              <a:gdLst>
                <a:gd name="T0" fmla="*/ 7 w 16"/>
                <a:gd name="T1" fmla="*/ 7 h 20"/>
                <a:gd name="T2" fmla="*/ 5 w 16"/>
                <a:gd name="T3" fmla="*/ 13 h 20"/>
                <a:gd name="T4" fmla="*/ 3 w 16"/>
                <a:gd name="T5" fmla="*/ 12 h 20"/>
                <a:gd name="T6" fmla="*/ 5 w 16"/>
                <a:gd name="T7" fmla="*/ 14 h 20"/>
                <a:gd name="T8" fmla="*/ 5 w 16"/>
                <a:gd name="T9" fmla="*/ 13 h 20"/>
                <a:gd name="T10" fmla="*/ 15 w 16"/>
                <a:gd name="T11" fmla="*/ 2 h 20"/>
                <a:gd name="T12" fmla="*/ 7 w 16"/>
                <a:gd name="T13" fmla="*/ 7 h 20"/>
              </a:gdLst>
              <a:ahLst/>
              <a:cxnLst>
                <a:cxn ang="0">
                  <a:pos x="T0" y="T1"/>
                </a:cxn>
                <a:cxn ang="0">
                  <a:pos x="T2" y="T3"/>
                </a:cxn>
                <a:cxn ang="0">
                  <a:pos x="T4" y="T5"/>
                </a:cxn>
                <a:cxn ang="0">
                  <a:pos x="T6" y="T7"/>
                </a:cxn>
                <a:cxn ang="0">
                  <a:pos x="T8" y="T9"/>
                </a:cxn>
                <a:cxn ang="0">
                  <a:pos x="T10" y="T11"/>
                </a:cxn>
                <a:cxn ang="0">
                  <a:pos x="T12" y="T13"/>
                </a:cxn>
              </a:cxnLst>
              <a:rect l="0" t="0" r="r" b="b"/>
              <a:pathLst>
                <a:path w="16" h="20">
                  <a:moveTo>
                    <a:pt x="7" y="7"/>
                  </a:moveTo>
                  <a:cubicBezTo>
                    <a:pt x="7" y="8"/>
                    <a:pt x="7" y="9"/>
                    <a:pt x="5" y="13"/>
                  </a:cubicBezTo>
                  <a:cubicBezTo>
                    <a:pt x="2" y="15"/>
                    <a:pt x="4" y="12"/>
                    <a:pt x="3" y="12"/>
                  </a:cubicBezTo>
                  <a:cubicBezTo>
                    <a:pt x="3" y="14"/>
                    <a:pt x="0" y="20"/>
                    <a:pt x="5" y="14"/>
                  </a:cubicBezTo>
                  <a:cubicBezTo>
                    <a:pt x="5" y="13"/>
                    <a:pt x="5" y="13"/>
                    <a:pt x="5" y="13"/>
                  </a:cubicBezTo>
                  <a:cubicBezTo>
                    <a:pt x="9" y="7"/>
                    <a:pt x="16" y="0"/>
                    <a:pt x="15" y="2"/>
                  </a:cubicBezTo>
                  <a:cubicBezTo>
                    <a:pt x="13" y="2"/>
                    <a:pt x="11" y="3"/>
                    <a:pt x="7"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99" name="Freeform 20311"/>
            <p:cNvSpPr/>
            <p:nvPr/>
          </p:nvSpPr>
          <p:spPr bwMode="auto">
            <a:xfrm>
              <a:off x="5753101" y="4371976"/>
              <a:ext cx="30163" cy="44450"/>
            </a:xfrm>
            <a:custGeom>
              <a:avLst/>
              <a:gdLst>
                <a:gd name="T0" fmla="*/ 2 w 9"/>
                <a:gd name="T1" fmla="*/ 13 h 13"/>
                <a:gd name="T2" fmla="*/ 9 w 9"/>
                <a:gd name="T3" fmla="*/ 0 h 13"/>
                <a:gd name="T4" fmla="*/ 4 w 9"/>
                <a:gd name="T5" fmla="*/ 6 h 13"/>
                <a:gd name="T6" fmla="*/ 5 w 9"/>
                <a:gd name="T7" fmla="*/ 6 h 13"/>
                <a:gd name="T8" fmla="*/ 2 w 9"/>
                <a:gd name="T9" fmla="*/ 13 h 13"/>
              </a:gdLst>
              <a:ahLst/>
              <a:cxnLst>
                <a:cxn ang="0">
                  <a:pos x="T0" y="T1"/>
                </a:cxn>
                <a:cxn ang="0">
                  <a:pos x="T2" y="T3"/>
                </a:cxn>
                <a:cxn ang="0">
                  <a:pos x="T4" y="T5"/>
                </a:cxn>
                <a:cxn ang="0">
                  <a:pos x="T6" y="T7"/>
                </a:cxn>
                <a:cxn ang="0">
                  <a:pos x="T8" y="T9"/>
                </a:cxn>
              </a:cxnLst>
              <a:rect l="0" t="0" r="r" b="b"/>
              <a:pathLst>
                <a:path w="9" h="13">
                  <a:moveTo>
                    <a:pt x="2" y="13"/>
                  </a:moveTo>
                  <a:cubicBezTo>
                    <a:pt x="9" y="0"/>
                    <a:pt x="9" y="0"/>
                    <a:pt x="9" y="0"/>
                  </a:cubicBezTo>
                  <a:cubicBezTo>
                    <a:pt x="4" y="6"/>
                    <a:pt x="4" y="6"/>
                    <a:pt x="4" y="6"/>
                  </a:cubicBezTo>
                  <a:cubicBezTo>
                    <a:pt x="5" y="6"/>
                    <a:pt x="5" y="6"/>
                    <a:pt x="5" y="6"/>
                  </a:cubicBezTo>
                  <a:cubicBezTo>
                    <a:pt x="0" y="13"/>
                    <a:pt x="2" y="12"/>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0" name="Freeform 20312"/>
            <p:cNvSpPr/>
            <p:nvPr/>
          </p:nvSpPr>
          <p:spPr bwMode="auto">
            <a:xfrm>
              <a:off x="5922963" y="4181476"/>
              <a:ext cx="9525" cy="30163"/>
            </a:xfrm>
            <a:custGeom>
              <a:avLst/>
              <a:gdLst>
                <a:gd name="T0" fmla="*/ 0 w 6"/>
                <a:gd name="T1" fmla="*/ 13 h 19"/>
                <a:gd name="T2" fmla="*/ 2 w 6"/>
                <a:gd name="T3" fmla="*/ 19 h 19"/>
                <a:gd name="T4" fmla="*/ 6 w 6"/>
                <a:gd name="T5" fmla="*/ 0 h 19"/>
                <a:gd name="T6" fmla="*/ 0 w 6"/>
                <a:gd name="T7" fmla="*/ 13 h 19"/>
              </a:gdLst>
              <a:ahLst/>
              <a:cxnLst>
                <a:cxn ang="0">
                  <a:pos x="T0" y="T1"/>
                </a:cxn>
                <a:cxn ang="0">
                  <a:pos x="T2" y="T3"/>
                </a:cxn>
                <a:cxn ang="0">
                  <a:pos x="T4" y="T5"/>
                </a:cxn>
                <a:cxn ang="0">
                  <a:pos x="T6" y="T7"/>
                </a:cxn>
              </a:cxnLst>
              <a:rect l="0" t="0" r="r" b="b"/>
              <a:pathLst>
                <a:path w="6" h="19">
                  <a:moveTo>
                    <a:pt x="0" y="13"/>
                  </a:moveTo>
                  <a:lnTo>
                    <a:pt x="2" y="19"/>
                  </a:lnTo>
                  <a:lnTo>
                    <a:pt x="6"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1" name="Freeform 20313"/>
            <p:cNvSpPr/>
            <p:nvPr/>
          </p:nvSpPr>
          <p:spPr bwMode="auto">
            <a:xfrm>
              <a:off x="5956301" y="4137026"/>
              <a:ext cx="11113" cy="17463"/>
            </a:xfrm>
            <a:custGeom>
              <a:avLst/>
              <a:gdLst>
                <a:gd name="T0" fmla="*/ 0 w 7"/>
                <a:gd name="T1" fmla="*/ 7 h 11"/>
                <a:gd name="T2" fmla="*/ 2 w 7"/>
                <a:gd name="T3" fmla="*/ 11 h 11"/>
                <a:gd name="T4" fmla="*/ 7 w 7"/>
                <a:gd name="T5" fmla="*/ 0 h 11"/>
                <a:gd name="T6" fmla="*/ 0 w 7"/>
                <a:gd name="T7" fmla="*/ 7 h 11"/>
              </a:gdLst>
              <a:ahLst/>
              <a:cxnLst>
                <a:cxn ang="0">
                  <a:pos x="T0" y="T1"/>
                </a:cxn>
                <a:cxn ang="0">
                  <a:pos x="T2" y="T3"/>
                </a:cxn>
                <a:cxn ang="0">
                  <a:pos x="T4" y="T5"/>
                </a:cxn>
                <a:cxn ang="0">
                  <a:pos x="T6" y="T7"/>
                </a:cxn>
              </a:cxnLst>
              <a:rect l="0" t="0" r="r" b="b"/>
              <a:pathLst>
                <a:path w="7" h="11">
                  <a:moveTo>
                    <a:pt x="0" y="7"/>
                  </a:moveTo>
                  <a:lnTo>
                    <a:pt x="2" y="11"/>
                  </a:lnTo>
                  <a:lnTo>
                    <a:pt x="7"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2" name="Freeform 20314"/>
            <p:cNvSpPr/>
            <p:nvPr/>
          </p:nvSpPr>
          <p:spPr bwMode="auto">
            <a:xfrm>
              <a:off x="5821363" y="2717801"/>
              <a:ext cx="6350" cy="12700"/>
            </a:xfrm>
            <a:custGeom>
              <a:avLst/>
              <a:gdLst>
                <a:gd name="T0" fmla="*/ 2 w 2"/>
                <a:gd name="T1" fmla="*/ 0 h 4"/>
                <a:gd name="T2" fmla="*/ 0 w 2"/>
                <a:gd name="T3" fmla="*/ 4 h 4"/>
                <a:gd name="T4" fmla="*/ 2 w 2"/>
                <a:gd name="T5" fmla="*/ 0 h 4"/>
              </a:gdLst>
              <a:ahLst/>
              <a:cxnLst>
                <a:cxn ang="0">
                  <a:pos x="T0" y="T1"/>
                </a:cxn>
                <a:cxn ang="0">
                  <a:pos x="T2" y="T3"/>
                </a:cxn>
                <a:cxn ang="0">
                  <a:pos x="T4" y="T5"/>
                </a:cxn>
              </a:cxnLst>
              <a:rect l="0" t="0" r="r" b="b"/>
              <a:pathLst>
                <a:path w="2" h="4">
                  <a:moveTo>
                    <a:pt x="2" y="0"/>
                  </a:moveTo>
                  <a:cubicBezTo>
                    <a:pt x="1" y="1"/>
                    <a:pt x="0" y="2"/>
                    <a:pt x="0" y="4"/>
                  </a:cubicBezTo>
                  <a:cubicBezTo>
                    <a:pt x="1" y="2"/>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3" name="Freeform 20316"/>
            <p:cNvSpPr/>
            <p:nvPr/>
          </p:nvSpPr>
          <p:spPr bwMode="auto">
            <a:xfrm>
              <a:off x="5881688" y="2670175"/>
              <a:ext cx="3175" cy="6350"/>
            </a:xfrm>
            <a:custGeom>
              <a:avLst/>
              <a:gdLst>
                <a:gd name="T0" fmla="*/ 0 w 1"/>
                <a:gd name="T1" fmla="*/ 1 h 2"/>
                <a:gd name="T2" fmla="*/ 1 w 1"/>
                <a:gd name="T3" fmla="*/ 0 h 2"/>
                <a:gd name="T4" fmla="*/ 0 w 1"/>
                <a:gd name="T5" fmla="*/ 1 h 2"/>
              </a:gdLst>
              <a:ahLst/>
              <a:cxnLst>
                <a:cxn ang="0">
                  <a:pos x="T0" y="T1"/>
                </a:cxn>
                <a:cxn ang="0">
                  <a:pos x="T2" y="T3"/>
                </a:cxn>
                <a:cxn ang="0">
                  <a:pos x="T4" y="T5"/>
                </a:cxn>
              </a:cxnLst>
              <a:rect l="0" t="0" r="r" b="b"/>
              <a:pathLst>
                <a:path w="1" h="2">
                  <a:moveTo>
                    <a:pt x="0" y="1"/>
                  </a:moveTo>
                  <a:cubicBezTo>
                    <a:pt x="1" y="0"/>
                    <a:pt x="1" y="0"/>
                    <a:pt x="1" y="0"/>
                  </a:cubicBezTo>
                  <a:cubicBezTo>
                    <a:pt x="0" y="1"/>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4" name="Freeform 20317"/>
            <p:cNvSpPr/>
            <p:nvPr/>
          </p:nvSpPr>
          <p:spPr bwMode="auto">
            <a:xfrm>
              <a:off x="6521451" y="3268663"/>
              <a:ext cx="39688" cy="14288"/>
            </a:xfrm>
            <a:custGeom>
              <a:avLst/>
              <a:gdLst>
                <a:gd name="T0" fmla="*/ 12 w 12"/>
                <a:gd name="T1" fmla="*/ 4 h 4"/>
                <a:gd name="T2" fmla="*/ 1 w 12"/>
                <a:gd name="T3" fmla="*/ 1 h 4"/>
                <a:gd name="T4" fmla="*/ 0 w 12"/>
                <a:gd name="T5" fmla="*/ 3 h 4"/>
                <a:gd name="T6" fmla="*/ 12 w 12"/>
                <a:gd name="T7" fmla="*/ 4 h 4"/>
              </a:gdLst>
              <a:ahLst/>
              <a:cxnLst>
                <a:cxn ang="0">
                  <a:pos x="T0" y="T1"/>
                </a:cxn>
                <a:cxn ang="0">
                  <a:pos x="T2" y="T3"/>
                </a:cxn>
                <a:cxn ang="0">
                  <a:pos x="T4" y="T5"/>
                </a:cxn>
                <a:cxn ang="0">
                  <a:pos x="T6" y="T7"/>
                </a:cxn>
              </a:cxnLst>
              <a:rect l="0" t="0" r="r" b="b"/>
              <a:pathLst>
                <a:path w="12" h="4">
                  <a:moveTo>
                    <a:pt x="12" y="4"/>
                  </a:moveTo>
                  <a:cubicBezTo>
                    <a:pt x="7" y="2"/>
                    <a:pt x="3" y="0"/>
                    <a:pt x="1" y="1"/>
                  </a:cubicBezTo>
                  <a:cubicBezTo>
                    <a:pt x="0" y="3"/>
                    <a:pt x="0" y="3"/>
                    <a:pt x="0" y="3"/>
                  </a:cubicBezTo>
                  <a:cubicBezTo>
                    <a:pt x="6" y="3"/>
                    <a:pt x="9" y="3"/>
                    <a:pt x="1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5" name="Freeform 20318"/>
            <p:cNvSpPr/>
            <p:nvPr/>
          </p:nvSpPr>
          <p:spPr bwMode="auto">
            <a:xfrm>
              <a:off x="6102351" y="3024188"/>
              <a:ext cx="11113" cy="20638"/>
            </a:xfrm>
            <a:custGeom>
              <a:avLst/>
              <a:gdLst>
                <a:gd name="T0" fmla="*/ 0 w 3"/>
                <a:gd name="T1" fmla="*/ 6 h 6"/>
                <a:gd name="T2" fmla="*/ 1 w 3"/>
                <a:gd name="T3" fmla="*/ 5 h 6"/>
                <a:gd name="T4" fmla="*/ 3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0" y="5"/>
                    <a:pt x="1" y="5"/>
                    <a:pt x="1" y="5"/>
                  </a:cubicBezTo>
                  <a:cubicBezTo>
                    <a:pt x="2" y="3"/>
                    <a:pt x="2" y="2"/>
                    <a:pt x="3" y="0"/>
                  </a:cubicBezTo>
                  <a:cubicBezTo>
                    <a:pt x="2" y="2"/>
                    <a:pt x="1"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6" name="Freeform 20319"/>
            <p:cNvSpPr/>
            <p:nvPr/>
          </p:nvSpPr>
          <p:spPr bwMode="auto">
            <a:xfrm>
              <a:off x="6086476" y="3071813"/>
              <a:ext cx="23813" cy="15875"/>
            </a:xfrm>
            <a:custGeom>
              <a:avLst/>
              <a:gdLst>
                <a:gd name="T0" fmla="*/ 7 w 7"/>
                <a:gd name="T1" fmla="*/ 0 h 5"/>
                <a:gd name="T2" fmla="*/ 0 w 7"/>
                <a:gd name="T3" fmla="*/ 5 h 5"/>
                <a:gd name="T4" fmla="*/ 7 w 7"/>
                <a:gd name="T5" fmla="*/ 0 h 5"/>
              </a:gdLst>
              <a:ahLst/>
              <a:cxnLst>
                <a:cxn ang="0">
                  <a:pos x="T0" y="T1"/>
                </a:cxn>
                <a:cxn ang="0">
                  <a:pos x="T2" y="T3"/>
                </a:cxn>
                <a:cxn ang="0">
                  <a:pos x="T4" y="T5"/>
                </a:cxn>
              </a:cxnLst>
              <a:rect l="0" t="0" r="r" b="b"/>
              <a:pathLst>
                <a:path w="7" h="5">
                  <a:moveTo>
                    <a:pt x="7" y="0"/>
                  </a:moveTo>
                  <a:cubicBezTo>
                    <a:pt x="0" y="5"/>
                    <a:pt x="0" y="5"/>
                    <a:pt x="0" y="5"/>
                  </a:cubicBezTo>
                  <a:cubicBezTo>
                    <a:pt x="2" y="4"/>
                    <a:pt x="4" y="2"/>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7" name="Freeform 20320"/>
            <p:cNvSpPr/>
            <p:nvPr/>
          </p:nvSpPr>
          <p:spPr bwMode="auto">
            <a:xfrm>
              <a:off x="5603876" y="3306763"/>
              <a:ext cx="15875" cy="9525"/>
            </a:xfrm>
            <a:custGeom>
              <a:avLst/>
              <a:gdLst>
                <a:gd name="T0" fmla="*/ 4 w 5"/>
                <a:gd name="T1" fmla="*/ 0 h 3"/>
                <a:gd name="T2" fmla="*/ 3 w 5"/>
                <a:gd name="T3" fmla="*/ 1 h 3"/>
                <a:gd name="T4" fmla="*/ 0 w 5"/>
                <a:gd name="T5" fmla="*/ 0 h 3"/>
                <a:gd name="T6" fmla="*/ 3 w 5"/>
                <a:gd name="T7" fmla="*/ 2 h 3"/>
                <a:gd name="T8" fmla="*/ 4 w 5"/>
                <a:gd name="T9" fmla="*/ 3 h 3"/>
                <a:gd name="T10" fmla="*/ 5 w 5"/>
                <a:gd name="T11" fmla="*/ 3 h 3"/>
                <a:gd name="T12" fmla="*/ 4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4" y="0"/>
                  </a:moveTo>
                  <a:cubicBezTo>
                    <a:pt x="4" y="1"/>
                    <a:pt x="3" y="1"/>
                    <a:pt x="3" y="1"/>
                  </a:cubicBezTo>
                  <a:cubicBezTo>
                    <a:pt x="2" y="1"/>
                    <a:pt x="1" y="0"/>
                    <a:pt x="0" y="0"/>
                  </a:cubicBezTo>
                  <a:cubicBezTo>
                    <a:pt x="1" y="1"/>
                    <a:pt x="2" y="2"/>
                    <a:pt x="3" y="2"/>
                  </a:cubicBezTo>
                  <a:cubicBezTo>
                    <a:pt x="3" y="2"/>
                    <a:pt x="3" y="3"/>
                    <a:pt x="4" y="3"/>
                  </a:cubicBezTo>
                  <a:cubicBezTo>
                    <a:pt x="4" y="3"/>
                    <a:pt x="5" y="3"/>
                    <a:pt x="5" y="3"/>
                  </a:cubicBezTo>
                  <a:cubicBezTo>
                    <a:pt x="5" y="2"/>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8" name="Freeform 20321"/>
            <p:cNvSpPr/>
            <p:nvPr/>
          </p:nvSpPr>
          <p:spPr bwMode="auto">
            <a:xfrm>
              <a:off x="6399213" y="3735388"/>
              <a:ext cx="47625" cy="6350"/>
            </a:xfrm>
            <a:custGeom>
              <a:avLst/>
              <a:gdLst>
                <a:gd name="T0" fmla="*/ 0 w 14"/>
                <a:gd name="T1" fmla="*/ 2 h 2"/>
                <a:gd name="T2" fmla="*/ 7 w 14"/>
                <a:gd name="T3" fmla="*/ 1 h 2"/>
                <a:gd name="T4" fmla="*/ 11 w 14"/>
                <a:gd name="T5" fmla="*/ 1 h 2"/>
                <a:gd name="T6" fmla="*/ 12 w 14"/>
                <a:gd name="T7" fmla="*/ 0 h 2"/>
                <a:gd name="T8" fmla="*/ 14 w 14"/>
                <a:gd name="T9" fmla="*/ 0 h 2"/>
                <a:gd name="T10" fmla="*/ 9 w 14"/>
                <a:gd name="T11" fmla="*/ 0 h 2"/>
                <a:gd name="T12" fmla="*/ 5 w 14"/>
                <a:gd name="T13" fmla="*/ 1 h 2"/>
                <a:gd name="T14" fmla="*/ 0 w 14"/>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
                  <a:moveTo>
                    <a:pt x="0" y="2"/>
                  </a:moveTo>
                  <a:cubicBezTo>
                    <a:pt x="3" y="2"/>
                    <a:pt x="5" y="1"/>
                    <a:pt x="7" y="1"/>
                  </a:cubicBezTo>
                  <a:cubicBezTo>
                    <a:pt x="8" y="1"/>
                    <a:pt x="9" y="1"/>
                    <a:pt x="11" y="1"/>
                  </a:cubicBezTo>
                  <a:cubicBezTo>
                    <a:pt x="11" y="0"/>
                    <a:pt x="12" y="0"/>
                    <a:pt x="12" y="0"/>
                  </a:cubicBezTo>
                  <a:cubicBezTo>
                    <a:pt x="13" y="0"/>
                    <a:pt x="14" y="0"/>
                    <a:pt x="14" y="0"/>
                  </a:cubicBezTo>
                  <a:cubicBezTo>
                    <a:pt x="11" y="0"/>
                    <a:pt x="10" y="0"/>
                    <a:pt x="9" y="0"/>
                  </a:cubicBezTo>
                  <a:cubicBezTo>
                    <a:pt x="7" y="0"/>
                    <a:pt x="6" y="0"/>
                    <a:pt x="5" y="1"/>
                  </a:cubicBezTo>
                  <a:cubicBezTo>
                    <a:pt x="2" y="1"/>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09" name="Freeform 20322"/>
            <p:cNvSpPr/>
            <p:nvPr/>
          </p:nvSpPr>
          <p:spPr bwMode="auto">
            <a:xfrm>
              <a:off x="5803901" y="2646363"/>
              <a:ext cx="9525" cy="9525"/>
            </a:xfrm>
            <a:custGeom>
              <a:avLst/>
              <a:gdLst>
                <a:gd name="T0" fmla="*/ 3 w 3"/>
                <a:gd name="T1" fmla="*/ 0 h 3"/>
                <a:gd name="T2" fmla="*/ 0 w 3"/>
                <a:gd name="T3" fmla="*/ 3 h 3"/>
                <a:gd name="T4" fmla="*/ 3 w 3"/>
                <a:gd name="T5" fmla="*/ 0 h 3"/>
              </a:gdLst>
              <a:ahLst/>
              <a:cxnLst>
                <a:cxn ang="0">
                  <a:pos x="T0" y="T1"/>
                </a:cxn>
                <a:cxn ang="0">
                  <a:pos x="T2" y="T3"/>
                </a:cxn>
                <a:cxn ang="0">
                  <a:pos x="T4" y="T5"/>
                </a:cxn>
              </a:cxnLst>
              <a:rect l="0" t="0" r="r" b="b"/>
              <a:pathLst>
                <a:path w="3" h="3">
                  <a:moveTo>
                    <a:pt x="3" y="0"/>
                  </a:moveTo>
                  <a:cubicBezTo>
                    <a:pt x="1" y="2"/>
                    <a:pt x="0" y="3"/>
                    <a:pt x="0" y="3"/>
                  </a:cubicBezTo>
                  <a:cubicBezTo>
                    <a:pt x="2" y="1"/>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0" name="Freeform 20323"/>
            <p:cNvSpPr/>
            <p:nvPr/>
          </p:nvSpPr>
          <p:spPr bwMode="auto">
            <a:xfrm>
              <a:off x="6446838" y="3708400"/>
              <a:ext cx="80963" cy="26988"/>
            </a:xfrm>
            <a:custGeom>
              <a:avLst/>
              <a:gdLst>
                <a:gd name="T0" fmla="*/ 24 w 24"/>
                <a:gd name="T1" fmla="*/ 0 h 8"/>
                <a:gd name="T2" fmla="*/ 20 w 24"/>
                <a:gd name="T3" fmla="*/ 1 h 8"/>
                <a:gd name="T4" fmla="*/ 11 w 24"/>
                <a:gd name="T5" fmla="*/ 5 h 8"/>
                <a:gd name="T6" fmla="*/ 0 w 24"/>
                <a:gd name="T7" fmla="*/ 8 h 8"/>
                <a:gd name="T8" fmla="*/ 13 w 24"/>
                <a:gd name="T9" fmla="*/ 5 h 8"/>
                <a:gd name="T10" fmla="*/ 19 w 24"/>
                <a:gd name="T11" fmla="*/ 3 h 8"/>
                <a:gd name="T12" fmla="*/ 22 w 24"/>
                <a:gd name="T13" fmla="*/ 1 h 8"/>
                <a:gd name="T14" fmla="*/ 24 w 24"/>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4" y="0"/>
                  </a:moveTo>
                  <a:cubicBezTo>
                    <a:pt x="22" y="0"/>
                    <a:pt x="21" y="1"/>
                    <a:pt x="20" y="1"/>
                  </a:cubicBezTo>
                  <a:cubicBezTo>
                    <a:pt x="17" y="2"/>
                    <a:pt x="14" y="4"/>
                    <a:pt x="11" y="5"/>
                  </a:cubicBezTo>
                  <a:cubicBezTo>
                    <a:pt x="8" y="6"/>
                    <a:pt x="4" y="7"/>
                    <a:pt x="0" y="8"/>
                  </a:cubicBezTo>
                  <a:cubicBezTo>
                    <a:pt x="4" y="7"/>
                    <a:pt x="9" y="6"/>
                    <a:pt x="13" y="5"/>
                  </a:cubicBezTo>
                  <a:cubicBezTo>
                    <a:pt x="15" y="4"/>
                    <a:pt x="17" y="3"/>
                    <a:pt x="19" y="3"/>
                  </a:cubicBezTo>
                  <a:cubicBezTo>
                    <a:pt x="22" y="1"/>
                    <a:pt x="22" y="1"/>
                    <a:pt x="22" y="1"/>
                  </a:cubicBezTo>
                  <a:cubicBezTo>
                    <a:pt x="22" y="1"/>
                    <a:pt x="2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1" name="Freeform 20324"/>
            <p:cNvSpPr/>
            <p:nvPr/>
          </p:nvSpPr>
          <p:spPr bwMode="auto">
            <a:xfrm>
              <a:off x="5160963" y="4335463"/>
              <a:ext cx="4763" cy="6350"/>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2"/>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2" name="Freeform 20325"/>
            <p:cNvSpPr/>
            <p:nvPr/>
          </p:nvSpPr>
          <p:spPr bwMode="auto">
            <a:xfrm>
              <a:off x="4895851" y="4852988"/>
              <a:ext cx="11113" cy="23813"/>
            </a:xfrm>
            <a:custGeom>
              <a:avLst/>
              <a:gdLst>
                <a:gd name="T0" fmla="*/ 0 w 3"/>
                <a:gd name="T1" fmla="*/ 7 h 7"/>
                <a:gd name="T2" fmla="*/ 3 w 3"/>
                <a:gd name="T3" fmla="*/ 0 h 7"/>
                <a:gd name="T4" fmla="*/ 0 w 3"/>
                <a:gd name="T5" fmla="*/ 7 h 7"/>
              </a:gdLst>
              <a:ahLst/>
              <a:cxnLst>
                <a:cxn ang="0">
                  <a:pos x="T0" y="T1"/>
                </a:cxn>
                <a:cxn ang="0">
                  <a:pos x="T2" y="T3"/>
                </a:cxn>
                <a:cxn ang="0">
                  <a:pos x="T4" y="T5"/>
                </a:cxn>
              </a:cxnLst>
              <a:rect l="0" t="0" r="r" b="b"/>
              <a:pathLst>
                <a:path w="3" h="7">
                  <a:moveTo>
                    <a:pt x="0" y="7"/>
                  </a:moveTo>
                  <a:cubicBezTo>
                    <a:pt x="0" y="5"/>
                    <a:pt x="2" y="3"/>
                    <a:pt x="3" y="0"/>
                  </a:cubicBezTo>
                  <a:cubicBezTo>
                    <a:pt x="2" y="1"/>
                    <a:pt x="1" y="3"/>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3" name="Freeform 20326"/>
            <p:cNvSpPr/>
            <p:nvPr/>
          </p:nvSpPr>
          <p:spPr bwMode="auto">
            <a:xfrm>
              <a:off x="6083301" y="3929063"/>
              <a:ext cx="6350" cy="11113"/>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4" name="Freeform 20327"/>
            <p:cNvSpPr/>
            <p:nvPr/>
          </p:nvSpPr>
          <p:spPr bwMode="auto">
            <a:xfrm>
              <a:off x="6035676" y="3963988"/>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0"/>
                    <a:pt x="1" y="0"/>
                  </a:cubicBezTo>
                  <a:cubicBezTo>
                    <a:pt x="1" y="1"/>
                    <a:pt x="1"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5" name="Freeform 20328"/>
            <p:cNvSpPr/>
            <p:nvPr/>
          </p:nvSpPr>
          <p:spPr bwMode="auto">
            <a:xfrm>
              <a:off x="6507163" y="3619500"/>
              <a:ext cx="3175" cy="3175"/>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0" y="0"/>
                    <a:pt x="0" y="0"/>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6" name="Freeform 20329"/>
            <p:cNvSpPr/>
            <p:nvPr/>
          </p:nvSpPr>
          <p:spPr bwMode="auto">
            <a:xfrm>
              <a:off x="6075363" y="3929063"/>
              <a:ext cx="14288" cy="14288"/>
            </a:xfrm>
            <a:custGeom>
              <a:avLst/>
              <a:gdLst>
                <a:gd name="T0" fmla="*/ 0 w 4"/>
                <a:gd name="T1" fmla="*/ 4 h 4"/>
                <a:gd name="T2" fmla="*/ 4 w 4"/>
                <a:gd name="T3" fmla="*/ 0 h 4"/>
                <a:gd name="T4" fmla="*/ 0 w 4"/>
                <a:gd name="T5" fmla="*/ 4 h 4"/>
              </a:gdLst>
              <a:ahLst/>
              <a:cxnLst>
                <a:cxn ang="0">
                  <a:pos x="T0" y="T1"/>
                </a:cxn>
                <a:cxn ang="0">
                  <a:pos x="T2" y="T3"/>
                </a:cxn>
                <a:cxn ang="0">
                  <a:pos x="T4" y="T5"/>
                </a:cxn>
              </a:cxnLst>
              <a:rect l="0" t="0" r="r" b="b"/>
              <a:pathLst>
                <a:path w="4" h="4">
                  <a:moveTo>
                    <a:pt x="0" y="4"/>
                  </a:moveTo>
                  <a:cubicBezTo>
                    <a:pt x="1" y="3"/>
                    <a:pt x="2" y="2"/>
                    <a:pt x="4" y="0"/>
                  </a:cubicBezTo>
                  <a:cubicBezTo>
                    <a:pt x="3" y="1"/>
                    <a:pt x="2"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7" name="Freeform 20330"/>
            <p:cNvSpPr/>
            <p:nvPr/>
          </p:nvSpPr>
          <p:spPr bwMode="auto">
            <a:xfrm>
              <a:off x="6075363" y="3943350"/>
              <a:ext cx="7938" cy="9525"/>
            </a:xfrm>
            <a:custGeom>
              <a:avLst/>
              <a:gdLst>
                <a:gd name="T0" fmla="*/ 2 w 2"/>
                <a:gd name="T1" fmla="*/ 0 h 3"/>
                <a:gd name="T2" fmla="*/ 0 w 2"/>
                <a:gd name="T3" fmla="*/ 2 h 3"/>
                <a:gd name="T4" fmla="*/ 2 w 2"/>
                <a:gd name="T5" fmla="*/ 0 h 3"/>
              </a:gdLst>
              <a:ahLst/>
              <a:cxnLst>
                <a:cxn ang="0">
                  <a:pos x="T0" y="T1"/>
                </a:cxn>
                <a:cxn ang="0">
                  <a:pos x="T2" y="T3"/>
                </a:cxn>
                <a:cxn ang="0">
                  <a:pos x="T4" y="T5"/>
                </a:cxn>
              </a:cxnLst>
              <a:rect l="0" t="0" r="r" b="b"/>
              <a:pathLst>
                <a:path w="2" h="3">
                  <a:moveTo>
                    <a:pt x="2" y="0"/>
                  </a:moveTo>
                  <a:cubicBezTo>
                    <a:pt x="1" y="1"/>
                    <a:pt x="0" y="2"/>
                    <a:pt x="0" y="2"/>
                  </a:cubicBezTo>
                  <a:cubicBezTo>
                    <a:pt x="0" y="3"/>
                    <a:pt x="0"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8" name="Freeform 20331"/>
            <p:cNvSpPr/>
            <p:nvPr/>
          </p:nvSpPr>
          <p:spPr bwMode="auto">
            <a:xfrm>
              <a:off x="6089651" y="3913188"/>
              <a:ext cx="9525" cy="15875"/>
            </a:xfrm>
            <a:custGeom>
              <a:avLst/>
              <a:gdLst>
                <a:gd name="T0" fmla="*/ 3 w 3"/>
                <a:gd name="T1" fmla="*/ 0 h 5"/>
                <a:gd name="T2" fmla="*/ 0 w 3"/>
                <a:gd name="T3" fmla="*/ 5 h 5"/>
                <a:gd name="T4" fmla="*/ 0 w 3"/>
                <a:gd name="T5" fmla="*/ 5 h 5"/>
                <a:gd name="T6" fmla="*/ 3 w 3"/>
                <a:gd name="T7" fmla="*/ 0 h 5"/>
              </a:gdLst>
              <a:ahLst/>
              <a:cxnLst>
                <a:cxn ang="0">
                  <a:pos x="T0" y="T1"/>
                </a:cxn>
                <a:cxn ang="0">
                  <a:pos x="T2" y="T3"/>
                </a:cxn>
                <a:cxn ang="0">
                  <a:pos x="T4" y="T5"/>
                </a:cxn>
                <a:cxn ang="0">
                  <a:pos x="T6" y="T7"/>
                </a:cxn>
              </a:cxnLst>
              <a:rect l="0" t="0" r="r" b="b"/>
              <a:pathLst>
                <a:path w="3" h="5">
                  <a:moveTo>
                    <a:pt x="3" y="0"/>
                  </a:moveTo>
                  <a:cubicBezTo>
                    <a:pt x="2" y="2"/>
                    <a:pt x="1" y="4"/>
                    <a:pt x="0" y="5"/>
                  </a:cubicBezTo>
                  <a:cubicBezTo>
                    <a:pt x="0" y="5"/>
                    <a:pt x="0" y="4"/>
                    <a:pt x="0" y="5"/>
                  </a:cubicBezTo>
                  <a:cubicBezTo>
                    <a:pt x="1" y="4"/>
                    <a:pt x="2" y="2"/>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19" name="Freeform 20332"/>
            <p:cNvSpPr/>
            <p:nvPr/>
          </p:nvSpPr>
          <p:spPr bwMode="auto">
            <a:xfrm>
              <a:off x="5437188" y="3282950"/>
              <a:ext cx="6350" cy="15875"/>
            </a:xfrm>
            <a:custGeom>
              <a:avLst/>
              <a:gdLst>
                <a:gd name="T0" fmla="*/ 0 w 2"/>
                <a:gd name="T1" fmla="*/ 0 h 5"/>
                <a:gd name="T2" fmla="*/ 0 w 2"/>
                <a:gd name="T3" fmla="*/ 1 h 5"/>
                <a:gd name="T4" fmla="*/ 0 w 2"/>
                <a:gd name="T5" fmla="*/ 0 h 5"/>
              </a:gdLst>
              <a:ahLst/>
              <a:cxnLst>
                <a:cxn ang="0">
                  <a:pos x="T0" y="T1"/>
                </a:cxn>
                <a:cxn ang="0">
                  <a:pos x="T2" y="T3"/>
                </a:cxn>
                <a:cxn ang="0">
                  <a:pos x="T4" y="T5"/>
                </a:cxn>
              </a:cxnLst>
              <a:rect l="0" t="0" r="r" b="b"/>
              <a:pathLst>
                <a:path w="2" h="5">
                  <a:moveTo>
                    <a:pt x="0" y="0"/>
                  </a:moveTo>
                  <a:cubicBezTo>
                    <a:pt x="0" y="0"/>
                    <a:pt x="0" y="1"/>
                    <a:pt x="0" y="1"/>
                  </a:cubicBezTo>
                  <a:cubicBezTo>
                    <a:pt x="2" y="5"/>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0" name="Freeform 20333"/>
            <p:cNvSpPr/>
            <p:nvPr/>
          </p:nvSpPr>
          <p:spPr bwMode="auto">
            <a:xfrm>
              <a:off x="6143626" y="3340100"/>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1" name="Freeform 20334"/>
            <p:cNvSpPr/>
            <p:nvPr/>
          </p:nvSpPr>
          <p:spPr bwMode="auto">
            <a:xfrm>
              <a:off x="6119813" y="3282950"/>
              <a:ext cx="30163" cy="57150"/>
            </a:xfrm>
            <a:custGeom>
              <a:avLst/>
              <a:gdLst>
                <a:gd name="T0" fmla="*/ 0 w 9"/>
                <a:gd name="T1" fmla="*/ 0 h 17"/>
                <a:gd name="T2" fmla="*/ 7 w 9"/>
                <a:gd name="T3" fmla="*/ 17 h 17"/>
                <a:gd name="T4" fmla="*/ 9 w 9"/>
                <a:gd name="T5" fmla="*/ 10 h 17"/>
                <a:gd name="T6" fmla="*/ 0 w 9"/>
                <a:gd name="T7" fmla="*/ 0 h 17"/>
              </a:gdLst>
              <a:ahLst/>
              <a:cxnLst>
                <a:cxn ang="0">
                  <a:pos x="T0" y="T1"/>
                </a:cxn>
                <a:cxn ang="0">
                  <a:pos x="T2" y="T3"/>
                </a:cxn>
                <a:cxn ang="0">
                  <a:pos x="T4" y="T5"/>
                </a:cxn>
                <a:cxn ang="0">
                  <a:pos x="T6" y="T7"/>
                </a:cxn>
              </a:cxnLst>
              <a:rect l="0" t="0" r="r" b="b"/>
              <a:pathLst>
                <a:path w="9" h="17">
                  <a:moveTo>
                    <a:pt x="0" y="0"/>
                  </a:moveTo>
                  <a:cubicBezTo>
                    <a:pt x="3" y="8"/>
                    <a:pt x="4" y="12"/>
                    <a:pt x="7" y="17"/>
                  </a:cubicBezTo>
                  <a:cubicBezTo>
                    <a:pt x="7" y="15"/>
                    <a:pt x="8" y="12"/>
                    <a:pt x="9" y="10"/>
                  </a:cubicBezTo>
                  <a:cubicBezTo>
                    <a:pt x="5" y="8"/>
                    <a:pt x="2"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2" name="Freeform 20335"/>
            <p:cNvSpPr>
              <a:spLocks noEditPoints="1"/>
            </p:cNvSpPr>
            <p:nvPr/>
          </p:nvSpPr>
          <p:spPr bwMode="auto">
            <a:xfrm>
              <a:off x="4838701" y="2598738"/>
              <a:ext cx="1773238" cy="2414588"/>
            </a:xfrm>
            <a:custGeom>
              <a:avLst/>
              <a:gdLst>
                <a:gd name="T0" fmla="*/ 294 w 522"/>
                <a:gd name="T1" fmla="*/ 31 h 709"/>
                <a:gd name="T2" fmla="*/ 314 w 522"/>
                <a:gd name="T3" fmla="*/ 17 h 709"/>
                <a:gd name="T4" fmla="*/ 312 w 522"/>
                <a:gd name="T5" fmla="*/ 29 h 709"/>
                <a:gd name="T6" fmla="*/ 309 w 522"/>
                <a:gd name="T7" fmla="*/ 69 h 709"/>
                <a:gd name="T8" fmla="*/ 310 w 522"/>
                <a:gd name="T9" fmla="*/ 185 h 709"/>
                <a:gd name="T10" fmla="*/ 345 w 522"/>
                <a:gd name="T11" fmla="*/ 167 h 709"/>
                <a:gd name="T12" fmla="*/ 372 w 522"/>
                <a:gd name="T13" fmla="*/ 138 h 709"/>
                <a:gd name="T14" fmla="*/ 403 w 522"/>
                <a:gd name="T15" fmla="*/ 105 h 709"/>
                <a:gd name="T16" fmla="*/ 416 w 522"/>
                <a:gd name="T17" fmla="*/ 97 h 709"/>
                <a:gd name="T18" fmla="*/ 415 w 522"/>
                <a:gd name="T19" fmla="*/ 100 h 709"/>
                <a:gd name="T20" fmla="*/ 408 w 522"/>
                <a:gd name="T21" fmla="*/ 131 h 709"/>
                <a:gd name="T22" fmla="*/ 379 w 522"/>
                <a:gd name="T23" fmla="*/ 190 h 709"/>
                <a:gd name="T24" fmla="*/ 412 w 522"/>
                <a:gd name="T25" fmla="*/ 231 h 709"/>
                <a:gd name="T26" fmla="*/ 451 w 522"/>
                <a:gd name="T27" fmla="*/ 225 h 709"/>
                <a:gd name="T28" fmla="*/ 492 w 522"/>
                <a:gd name="T29" fmla="*/ 212 h 709"/>
                <a:gd name="T30" fmla="*/ 457 w 522"/>
                <a:gd name="T31" fmla="*/ 248 h 709"/>
                <a:gd name="T32" fmla="*/ 454 w 522"/>
                <a:gd name="T33" fmla="*/ 237 h 709"/>
                <a:gd name="T34" fmla="*/ 399 w 522"/>
                <a:gd name="T35" fmla="*/ 284 h 709"/>
                <a:gd name="T36" fmla="*/ 428 w 522"/>
                <a:gd name="T37" fmla="*/ 285 h 709"/>
                <a:gd name="T38" fmla="*/ 469 w 522"/>
                <a:gd name="T39" fmla="*/ 299 h 709"/>
                <a:gd name="T40" fmla="*/ 477 w 522"/>
                <a:gd name="T41" fmla="*/ 320 h 709"/>
                <a:gd name="T42" fmla="*/ 462 w 522"/>
                <a:gd name="T43" fmla="*/ 327 h 709"/>
                <a:gd name="T44" fmla="*/ 404 w 522"/>
                <a:gd name="T45" fmla="*/ 353 h 709"/>
                <a:gd name="T46" fmla="*/ 362 w 522"/>
                <a:gd name="T47" fmla="*/ 378 h 709"/>
                <a:gd name="T48" fmla="*/ 341 w 522"/>
                <a:gd name="T49" fmla="*/ 439 h 709"/>
                <a:gd name="T50" fmla="*/ 373 w 522"/>
                <a:gd name="T51" fmla="*/ 379 h 709"/>
                <a:gd name="T52" fmla="*/ 455 w 522"/>
                <a:gd name="T53" fmla="*/ 336 h 709"/>
                <a:gd name="T54" fmla="*/ 521 w 522"/>
                <a:gd name="T55" fmla="*/ 309 h 709"/>
                <a:gd name="T56" fmla="*/ 465 w 522"/>
                <a:gd name="T57" fmla="*/ 280 h 709"/>
                <a:gd name="T58" fmla="*/ 430 w 522"/>
                <a:gd name="T59" fmla="*/ 277 h 709"/>
                <a:gd name="T60" fmla="*/ 456 w 522"/>
                <a:gd name="T61" fmla="*/ 253 h 709"/>
                <a:gd name="T62" fmla="*/ 514 w 522"/>
                <a:gd name="T63" fmla="*/ 202 h 709"/>
                <a:gd name="T64" fmla="*/ 471 w 522"/>
                <a:gd name="T65" fmla="*/ 205 h 709"/>
                <a:gd name="T66" fmla="*/ 397 w 522"/>
                <a:gd name="T67" fmla="*/ 214 h 709"/>
                <a:gd name="T68" fmla="*/ 427 w 522"/>
                <a:gd name="T69" fmla="*/ 115 h 709"/>
                <a:gd name="T70" fmla="*/ 406 w 522"/>
                <a:gd name="T71" fmla="*/ 84 h 709"/>
                <a:gd name="T72" fmla="*/ 376 w 522"/>
                <a:gd name="T73" fmla="*/ 119 h 709"/>
                <a:gd name="T74" fmla="*/ 322 w 522"/>
                <a:gd name="T75" fmla="*/ 166 h 709"/>
                <a:gd name="T76" fmla="*/ 319 w 522"/>
                <a:gd name="T77" fmla="*/ 146 h 709"/>
                <a:gd name="T78" fmla="*/ 330 w 522"/>
                <a:gd name="T79" fmla="*/ 21 h 709"/>
                <a:gd name="T80" fmla="*/ 293 w 522"/>
                <a:gd name="T81" fmla="*/ 10 h 709"/>
                <a:gd name="T82" fmla="*/ 230 w 522"/>
                <a:gd name="T83" fmla="*/ 147 h 709"/>
                <a:gd name="T84" fmla="*/ 215 w 522"/>
                <a:gd name="T85" fmla="*/ 149 h 709"/>
                <a:gd name="T86" fmla="*/ 198 w 522"/>
                <a:gd name="T87" fmla="*/ 94 h 709"/>
                <a:gd name="T88" fmla="*/ 170 w 522"/>
                <a:gd name="T89" fmla="*/ 70 h 709"/>
                <a:gd name="T90" fmla="*/ 150 w 522"/>
                <a:gd name="T91" fmla="*/ 68 h 709"/>
                <a:gd name="T92" fmla="*/ 165 w 522"/>
                <a:gd name="T93" fmla="*/ 204 h 709"/>
                <a:gd name="T94" fmla="*/ 177 w 522"/>
                <a:gd name="T95" fmla="*/ 265 h 709"/>
                <a:gd name="T96" fmla="*/ 134 w 522"/>
                <a:gd name="T97" fmla="*/ 410 h 709"/>
                <a:gd name="T98" fmla="*/ 9 w 522"/>
                <a:gd name="T99" fmla="*/ 687 h 709"/>
                <a:gd name="T100" fmla="*/ 45 w 522"/>
                <a:gd name="T101" fmla="*/ 637 h 709"/>
                <a:gd name="T102" fmla="*/ 96 w 522"/>
                <a:gd name="T103" fmla="*/ 510 h 709"/>
                <a:gd name="T104" fmla="*/ 176 w 522"/>
                <a:gd name="T105" fmla="*/ 339 h 709"/>
                <a:gd name="T106" fmla="*/ 186 w 522"/>
                <a:gd name="T107" fmla="*/ 261 h 709"/>
                <a:gd name="T108" fmla="*/ 181 w 522"/>
                <a:gd name="T109" fmla="*/ 203 h 709"/>
                <a:gd name="T110" fmla="*/ 165 w 522"/>
                <a:gd name="T111" fmla="*/ 111 h 709"/>
                <a:gd name="T112" fmla="*/ 165 w 522"/>
                <a:gd name="T113" fmla="*/ 83 h 709"/>
                <a:gd name="T114" fmla="*/ 185 w 522"/>
                <a:gd name="T115" fmla="*/ 114 h 709"/>
                <a:gd name="T116" fmla="*/ 226 w 522"/>
                <a:gd name="T117" fmla="*/ 205 h 709"/>
                <a:gd name="T118" fmla="*/ 247 w 522"/>
                <a:gd name="T119" fmla="*/ 153 h 709"/>
                <a:gd name="T120" fmla="*/ 313 w 522"/>
                <a:gd name="T121" fmla="*/ 32 h 709"/>
                <a:gd name="T122" fmla="*/ 385 w 522"/>
                <a:gd name="T123" fmla="*/ 36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2" h="709">
                  <a:moveTo>
                    <a:pt x="261" y="98"/>
                  </a:moveTo>
                  <a:cubicBezTo>
                    <a:pt x="262" y="95"/>
                    <a:pt x="264" y="92"/>
                    <a:pt x="265" y="89"/>
                  </a:cubicBezTo>
                  <a:cubicBezTo>
                    <a:pt x="264" y="101"/>
                    <a:pt x="261" y="109"/>
                    <a:pt x="266" y="101"/>
                  </a:cubicBezTo>
                  <a:cubicBezTo>
                    <a:pt x="263" y="99"/>
                    <a:pt x="266" y="90"/>
                    <a:pt x="269" y="81"/>
                  </a:cubicBezTo>
                  <a:cubicBezTo>
                    <a:pt x="272" y="72"/>
                    <a:pt x="276" y="64"/>
                    <a:pt x="274" y="62"/>
                  </a:cubicBezTo>
                  <a:cubicBezTo>
                    <a:pt x="275" y="60"/>
                    <a:pt x="276" y="59"/>
                    <a:pt x="278" y="57"/>
                  </a:cubicBezTo>
                  <a:cubicBezTo>
                    <a:pt x="277" y="59"/>
                    <a:pt x="277" y="59"/>
                    <a:pt x="276" y="61"/>
                  </a:cubicBezTo>
                  <a:cubicBezTo>
                    <a:pt x="280" y="56"/>
                    <a:pt x="280" y="54"/>
                    <a:pt x="280" y="51"/>
                  </a:cubicBezTo>
                  <a:cubicBezTo>
                    <a:pt x="281" y="48"/>
                    <a:pt x="281" y="44"/>
                    <a:pt x="286" y="38"/>
                  </a:cubicBezTo>
                  <a:cubicBezTo>
                    <a:pt x="290" y="34"/>
                    <a:pt x="293" y="32"/>
                    <a:pt x="291" y="35"/>
                  </a:cubicBezTo>
                  <a:cubicBezTo>
                    <a:pt x="292" y="34"/>
                    <a:pt x="293" y="32"/>
                    <a:pt x="294" y="31"/>
                  </a:cubicBezTo>
                  <a:cubicBezTo>
                    <a:pt x="296" y="29"/>
                    <a:pt x="297" y="28"/>
                    <a:pt x="298" y="26"/>
                  </a:cubicBezTo>
                  <a:cubicBezTo>
                    <a:pt x="301" y="25"/>
                    <a:pt x="301" y="26"/>
                    <a:pt x="298" y="28"/>
                  </a:cubicBezTo>
                  <a:cubicBezTo>
                    <a:pt x="301" y="25"/>
                    <a:pt x="301" y="25"/>
                    <a:pt x="301" y="25"/>
                  </a:cubicBezTo>
                  <a:cubicBezTo>
                    <a:pt x="302" y="25"/>
                    <a:pt x="303" y="24"/>
                    <a:pt x="303" y="24"/>
                  </a:cubicBezTo>
                  <a:cubicBezTo>
                    <a:pt x="304" y="23"/>
                    <a:pt x="304" y="23"/>
                    <a:pt x="304" y="23"/>
                  </a:cubicBezTo>
                  <a:cubicBezTo>
                    <a:pt x="305" y="22"/>
                    <a:pt x="306" y="22"/>
                    <a:pt x="308" y="21"/>
                  </a:cubicBezTo>
                  <a:cubicBezTo>
                    <a:pt x="308" y="21"/>
                    <a:pt x="308" y="21"/>
                    <a:pt x="308" y="21"/>
                  </a:cubicBezTo>
                  <a:cubicBezTo>
                    <a:pt x="308" y="21"/>
                    <a:pt x="309" y="20"/>
                    <a:pt x="311" y="19"/>
                  </a:cubicBezTo>
                  <a:cubicBezTo>
                    <a:pt x="312" y="18"/>
                    <a:pt x="312" y="18"/>
                    <a:pt x="313" y="17"/>
                  </a:cubicBezTo>
                  <a:cubicBezTo>
                    <a:pt x="314" y="17"/>
                    <a:pt x="314" y="17"/>
                    <a:pt x="314" y="17"/>
                  </a:cubicBezTo>
                  <a:cubicBezTo>
                    <a:pt x="314" y="17"/>
                    <a:pt x="314" y="17"/>
                    <a:pt x="314" y="17"/>
                  </a:cubicBezTo>
                  <a:cubicBezTo>
                    <a:pt x="314" y="17"/>
                    <a:pt x="314" y="17"/>
                    <a:pt x="314" y="17"/>
                  </a:cubicBezTo>
                  <a:cubicBezTo>
                    <a:pt x="314" y="21"/>
                    <a:pt x="313" y="17"/>
                    <a:pt x="313" y="18"/>
                  </a:cubicBezTo>
                  <a:cubicBezTo>
                    <a:pt x="314" y="20"/>
                    <a:pt x="315" y="21"/>
                    <a:pt x="315" y="23"/>
                  </a:cubicBezTo>
                  <a:cubicBezTo>
                    <a:pt x="315" y="25"/>
                    <a:pt x="314" y="25"/>
                    <a:pt x="313" y="24"/>
                  </a:cubicBezTo>
                  <a:cubicBezTo>
                    <a:pt x="313" y="23"/>
                    <a:pt x="313" y="23"/>
                    <a:pt x="313" y="22"/>
                  </a:cubicBezTo>
                  <a:cubicBezTo>
                    <a:pt x="312" y="22"/>
                    <a:pt x="312" y="21"/>
                    <a:pt x="312" y="21"/>
                  </a:cubicBezTo>
                  <a:cubicBezTo>
                    <a:pt x="312" y="20"/>
                    <a:pt x="312" y="20"/>
                    <a:pt x="312" y="20"/>
                  </a:cubicBezTo>
                  <a:cubicBezTo>
                    <a:pt x="312" y="20"/>
                    <a:pt x="312" y="20"/>
                    <a:pt x="312" y="20"/>
                  </a:cubicBezTo>
                  <a:cubicBezTo>
                    <a:pt x="310" y="25"/>
                    <a:pt x="310" y="25"/>
                    <a:pt x="311" y="26"/>
                  </a:cubicBezTo>
                  <a:cubicBezTo>
                    <a:pt x="312" y="26"/>
                    <a:pt x="312" y="27"/>
                    <a:pt x="312" y="28"/>
                  </a:cubicBezTo>
                  <a:cubicBezTo>
                    <a:pt x="312" y="28"/>
                    <a:pt x="312" y="28"/>
                    <a:pt x="312" y="29"/>
                  </a:cubicBezTo>
                  <a:cubicBezTo>
                    <a:pt x="312" y="30"/>
                    <a:pt x="312" y="31"/>
                    <a:pt x="312" y="31"/>
                  </a:cubicBezTo>
                  <a:cubicBezTo>
                    <a:pt x="312" y="33"/>
                    <a:pt x="312" y="36"/>
                    <a:pt x="312" y="38"/>
                  </a:cubicBezTo>
                  <a:cubicBezTo>
                    <a:pt x="311" y="29"/>
                    <a:pt x="311" y="29"/>
                    <a:pt x="311" y="29"/>
                  </a:cubicBezTo>
                  <a:cubicBezTo>
                    <a:pt x="309" y="32"/>
                    <a:pt x="309" y="35"/>
                    <a:pt x="309" y="39"/>
                  </a:cubicBezTo>
                  <a:cubicBezTo>
                    <a:pt x="309" y="43"/>
                    <a:pt x="308" y="48"/>
                    <a:pt x="307" y="53"/>
                  </a:cubicBezTo>
                  <a:cubicBezTo>
                    <a:pt x="308" y="52"/>
                    <a:pt x="309" y="47"/>
                    <a:pt x="310" y="43"/>
                  </a:cubicBezTo>
                  <a:cubicBezTo>
                    <a:pt x="312" y="39"/>
                    <a:pt x="313" y="37"/>
                    <a:pt x="314" y="43"/>
                  </a:cubicBezTo>
                  <a:cubicBezTo>
                    <a:pt x="313" y="44"/>
                    <a:pt x="313" y="46"/>
                    <a:pt x="313" y="48"/>
                  </a:cubicBezTo>
                  <a:cubicBezTo>
                    <a:pt x="313" y="50"/>
                    <a:pt x="313" y="53"/>
                    <a:pt x="314" y="56"/>
                  </a:cubicBezTo>
                  <a:cubicBezTo>
                    <a:pt x="312" y="56"/>
                    <a:pt x="312" y="62"/>
                    <a:pt x="311" y="70"/>
                  </a:cubicBezTo>
                  <a:cubicBezTo>
                    <a:pt x="309" y="69"/>
                    <a:pt x="309" y="69"/>
                    <a:pt x="309" y="69"/>
                  </a:cubicBezTo>
                  <a:cubicBezTo>
                    <a:pt x="308" y="77"/>
                    <a:pt x="310" y="77"/>
                    <a:pt x="310" y="82"/>
                  </a:cubicBezTo>
                  <a:cubicBezTo>
                    <a:pt x="309" y="91"/>
                    <a:pt x="307" y="93"/>
                    <a:pt x="305" y="95"/>
                  </a:cubicBezTo>
                  <a:cubicBezTo>
                    <a:pt x="303" y="110"/>
                    <a:pt x="309" y="85"/>
                    <a:pt x="308" y="103"/>
                  </a:cubicBezTo>
                  <a:cubicBezTo>
                    <a:pt x="305" y="115"/>
                    <a:pt x="305" y="124"/>
                    <a:pt x="306" y="140"/>
                  </a:cubicBezTo>
                  <a:cubicBezTo>
                    <a:pt x="305" y="149"/>
                    <a:pt x="305" y="138"/>
                    <a:pt x="304" y="141"/>
                  </a:cubicBezTo>
                  <a:cubicBezTo>
                    <a:pt x="304" y="144"/>
                    <a:pt x="305" y="147"/>
                    <a:pt x="306" y="149"/>
                  </a:cubicBezTo>
                  <a:cubicBezTo>
                    <a:pt x="306" y="152"/>
                    <a:pt x="305" y="151"/>
                    <a:pt x="305" y="151"/>
                  </a:cubicBezTo>
                  <a:cubicBezTo>
                    <a:pt x="305" y="156"/>
                    <a:pt x="306" y="156"/>
                    <a:pt x="307" y="156"/>
                  </a:cubicBezTo>
                  <a:cubicBezTo>
                    <a:pt x="307" y="157"/>
                    <a:pt x="308" y="158"/>
                    <a:pt x="309" y="165"/>
                  </a:cubicBezTo>
                  <a:cubicBezTo>
                    <a:pt x="310" y="165"/>
                    <a:pt x="310" y="168"/>
                    <a:pt x="310" y="171"/>
                  </a:cubicBezTo>
                  <a:cubicBezTo>
                    <a:pt x="310" y="175"/>
                    <a:pt x="310" y="179"/>
                    <a:pt x="310" y="185"/>
                  </a:cubicBezTo>
                  <a:cubicBezTo>
                    <a:pt x="311" y="185"/>
                    <a:pt x="311" y="185"/>
                    <a:pt x="311" y="185"/>
                  </a:cubicBezTo>
                  <a:cubicBezTo>
                    <a:pt x="311" y="185"/>
                    <a:pt x="311" y="185"/>
                    <a:pt x="311" y="185"/>
                  </a:cubicBezTo>
                  <a:cubicBezTo>
                    <a:pt x="313" y="185"/>
                    <a:pt x="313" y="185"/>
                    <a:pt x="313" y="185"/>
                  </a:cubicBezTo>
                  <a:cubicBezTo>
                    <a:pt x="314" y="184"/>
                    <a:pt x="315" y="184"/>
                    <a:pt x="316" y="184"/>
                  </a:cubicBezTo>
                  <a:cubicBezTo>
                    <a:pt x="318" y="183"/>
                    <a:pt x="320" y="182"/>
                    <a:pt x="322" y="181"/>
                  </a:cubicBezTo>
                  <a:cubicBezTo>
                    <a:pt x="326" y="179"/>
                    <a:pt x="330" y="177"/>
                    <a:pt x="333" y="173"/>
                  </a:cubicBezTo>
                  <a:cubicBezTo>
                    <a:pt x="337" y="172"/>
                    <a:pt x="332" y="176"/>
                    <a:pt x="333" y="177"/>
                  </a:cubicBezTo>
                  <a:cubicBezTo>
                    <a:pt x="336" y="175"/>
                    <a:pt x="338" y="173"/>
                    <a:pt x="340" y="171"/>
                  </a:cubicBezTo>
                  <a:cubicBezTo>
                    <a:pt x="341" y="170"/>
                    <a:pt x="342" y="170"/>
                    <a:pt x="343" y="169"/>
                  </a:cubicBezTo>
                  <a:cubicBezTo>
                    <a:pt x="343" y="168"/>
                    <a:pt x="343" y="168"/>
                    <a:pt x="344" y="168"/>
                  </a:cubicBezTo>
                  <a:cubicBezTo>
                    <a:pt x="344" y="168"/>
                    <a:pt x="344" y="167"/>
                    <a:pt x="345" y="167"/>
                  </a:cubicBezTo>
                  <a:cubicBezTo>
                    <a:pt x="346" y="165"/>
                    <a:pt x="348" y="164"/>
                    <a:pt x="349" y="163"/>
                  </a:cubicBezTo>
                  <a:cubicBezTo>
                    <a:pt x="351" y="160"/>
                    <a:pt x="353" y="157"/>
                    <a:pt x="357" y="151"/>
                  </a:cubicBezTo>
                  <a:cubicBezTo>
                    <a:pt x="361" y="149"/>
                    <a:pt x="364" y="146"/>
                    <a:pt x="367" y="144"/>
                  </a:cubicBezTo>
                  <a:cubicBezTo>
                    <a:pt x="359" y="149"/>
                    <a:pt x="366" y="139"/>
                    <a:pt x="372" y="131"/>
                  </a:cubicBezTo>
                  <a:cubicBezTo>
                    <a:pt x="369" y="132"/>
                    <a:pt x="366" y="134"/>
                    <a:pt x="365" y="135"/>
                  </a:cubicBezTo>
                  <a:cubicBezTo>
                    <a:pt x="375" y="122"/>
                    <a:pt x="375" y="122"/>
                    <a:pt x="375" y="122"/>
                  </a:cubicBezTo>
                  <a:cubicBezTo>
                    <a:pt x="376" y="121"/>
                    <a:pt x="376" y="123"/>
                    <a:pt x="375" y="125"/>
                  </a:cubicBezTo>
                  <a:cubicBezTo>
                    <a:pt x="375" y="125"/>
                    <a:pt x="376" y="124"/>
                    <a:pt x="376" y="123"/>
                  </a:cubicBezTo>
                  <a:cubicBezTo>
                    <a:pt x="381" y="119"/>
                    <a:pt x="380" y="123"/>
                    <a:pt x="378" y="127"/>
                  </a:cubicBezTo>
                  <a:cubicBezTo>
                    <a:pt x="377" y="128"/>
                    <a:pt x="375" y="129"/>
                    <a:pt x="373" y="130"/>
                  </a:cubicBezTo>
                  <a:cubicBezTo>
                    <a:pt x="372" y="134"/>
                    <a:pt x="370" y="137"/>
                    <a:pt x="372" y="138"/>
                  </a:cubicBezTo>
                  <a:cubicBezTo>
                    <a:pt x="372" y="137"/>
                    <a:pt x="374" y="135"/>
                    <a:pt x="375" y="134"/>
                  </a:cubicBezTo>
                  <a:cubicBezTo>
                    <a:pt x="375" y="135"/>
                    <a:pt x="374" y="135"/>
                    <a:pt x="375" y="135"/>
                  </a:cubicBezTo>
                  <a:cubicBezTo>
                    <a:pt x="376" y="135"/>
                    <a:pt x="376" y="133"/>
                    <a:pt x="378" y="131"/>
                  </a:cubicBezTo>
                  <a:cubicBezTo>
                    <a:pt x="382" y="130"/>
                    <a:pt x="382" y="130"/>
                    <a:pt x="382" y="130"/>
                  </a:cubicBezTo>
                  <a:cubicBezTo>
                    <a:pt x="382" y="129"/>
                    <a:pt x="382" y="129"/>
                    <a:pt x="382" y="129"/>
                  </a:cubicBezTo>
                  <a:cubicBezTo>
                    <a:pt x="390" y="122"/>
                    <a:pt x="390" y="122"/>
                    <a:pt x="390" y="122"/>
                  </a:cubicBezTo>
                  <a:cubicBezTo>
                    <a:pt x="394" y="119"/>
                    <a:pt x="394" y="119"/>
                    <a:pt x="394" y="119"/>
                  </a:cubicBezTo>
                  <a:cubicBezTo>
                    <a:pt x="395" y="118"/>
                    <a:pt x="395" y="118"/>
                    <a:pt x="395" y="118"/>
                  </a:cubicBezTo>
                  <a:cubicBezTo>
                    <a:pt x="395" y="118"/>
                    <a:pt x="395" y="118"/>
                    <a:pt x="395" y="118"/>
                  </a:cubicBezTo>
                  <a:cubicBezTo>
                    <a:pt x="396" y="117"/>
                    <a:pt x="396" y="117"/>
                    <a:pt x="396" y="117"/>
                  </a:cubicBezTo>
                  <a:cubicBezTo>
                    <a:pt x="398" y="114"/>
                    <a:pt x="400" y="110"/>
                    <a:pt x="403" y="105"/>
                  </a:cubicBezTo>
                  <a:cubicBezTo>
                    <a:pt x="407" y="101"/>
                    <a:pt x="412" y="95"/>
                    <a:pt x="419" y="88"/>
                  </a:cubicBezTo>
                  <a:cubicBezTo>
                    <a:pt x="420" y="88"/>
                    <a:pt x="421" y="87"/>
                    <a:pt x="422" y="86"/>
                  </a:cubicBezTo>
                  <a:cubicBezTo>
                    <a:pt x="423" y="85"/>
                    <a:pt x="423" y="85"/>
                    <a:pt x="423" y="85"/>
                  </a:cubicBezTo>
                  <a:cubicBezTo>
                    <a:pt x="423" y="85"/>
                    <a:pt x="423" y="85"/>
                    <a:pt x="423" y="85"/>
                  </a:cubicBezTo>
                  <a:cubicBezTo>
                    <a:pt x="423" y="85"/>
                    <a:pt x="423" y="85"/>
                    <a:pt x="423" y="85"/>
                  </a:cubicBezTo>
                  <a:cubicBezTo>
                    <a:pt x="424" y="87"/>
                    <a:pt x="424" y="87"/>
                    <a:pt x="424" y="87"/>
                  </a:cubicBezTo>
                  <a:cubicBezTo>
                    <a:pt x="424" y="88"/>
                    <a:pt x="424" y="90"/>
                    <a:pt x="425" y="93"/>
                  </a:cubicBezTo>
                  <a:cubicBezTo>
                    <a:pt x="423" y="92"/>
                    <a:pt x="421" y="94"/>
                    <a:pt x="420" y="96"/>
                  </a:cubicBezTo>
                  <a:cubicBezTo>
                    <a:pt x="418" y="98"/>
                    <a:pt x="417" y="101"/>
                    <a:pt x="415" y="103"/>
                  </a:cubicBezTo>
                  <a:cubicBezTo>
                    <a:pt x="416" y="101"/>
                    <a:pt x="416" y="99"/>
                    <a:pt x="416" y="98"/>
                  </a:cubicBezTo>
                  <a:cubicBezTo>
                    <a:pt x="416" y="98"/>
                    <a:pt x="416" y="97"/>
                    <a:pt x="416" y="97"/>
                  </a:cubicBezTo>
                  <a:cubicBezTo>
                    <a:pt x="416" y="96"/>
                    <a:pt x="416" y="96"/>
                    <a:pt x="416" y="96"/>
                  </a:cubicBezTo>
                  <a:cubicBezTo>
                    <a:pt x="416" y="97"/>
                    <a:pt x="416" y="97"/>
                    <a:pt x="416" y="97"/>
                  </a:cubicBezTo>
                  <a:cubicBezTo>
                    <a:pt x="415" y="97"/>
                    <a:pt x="414" y="98"/>
                    <a:pt x="413" y="99"/>
                  </a:cubicBezTo>
                  <a:cubicBezTo>
                    <a:pt x="411" y="100"/>
                    <a:pt x="410" y="102"/>
                    <a:pt x="408" y="104"/>
                  </a:cubicBezTo>
                  <a:cubicBezTo>
                    <a:pt x="406" y="106"/>
                    <a:pt x="405" y="107"/>
                    <a:pt x="403" y="108"/>
                  </a:cubicBezTo>
                  <a:cubicBezTo>
                    <a:pt x="406" y="106"/>
                    <a:pt x="404" y="109"/>
                    <a:pt x="404" y="110"/>
                  </a:cubicBezTo>
                  <a:cubicBezTo>
                    <a:pt x="406" y="108"/>
                    <a:pt x="408" y="105"/>
                    <a:pt x="411" y="102"/>
                  </a:cubicBezTo>
                  <a:cubicBezTo>
                    <a:pt x="414" y="100"/>
                    <a:pt x="414" y="100"/>
                    <a:pt x="414" y="100"/>
                  </a:cubicBezTo>
                  <a:cubicBezTo>
                    <a:pt x="414" y="100"/>
                    <a:pt x="414" y="100"/>
                    <a:pt x="414" y="100"/>
                  </a:cubicBezTo>
                  <a:cubicBezTo>
                    <a:pt x="414" y="100"/>
                    <a:pt x="414" y="100"/>
                    <a:pt x="414" y="100"/>
                  </a:cubicBezTo>
                  <a:cubicBezTo>
                    <a:pt x="415" y="100"/>
                    <a:pt x="415" y="100"/>
                    <a:pt x="415" y="100"/>
                  </a:cubicBezTo>
                  <a:cubicBezTo>
                    <a:pt x="411" y="105"/>
                    <a:pt x="412" y="107"/>
                    <a:pt x="411" y="111"/>
                  </a:cubicBezTo>
                  <a:cubicBezTo>
                    <a:pt x="413" y="108"/>
                    <a:pt x="414" y="107"/>
                    <a:pt x="414" y="107"/>
                  </a:cubicBezTo>
                  <a:cubicBezTo>
                    <a:pt x="415" y="108"/>
                    <a:pt x="415" y="109"/>
                    <a:pt x="415" y="110"/>
                  </a:cubicBezTo>
                  <a:cubicBezTo>
                    <a:pt x="415" y="113"/>
                    <a:pt x="413" y="118"/>
                    <a:pt x="413" y="121"/>
                  </a:cubicBezTo>
                  <a:cubicBezTo>
                    <a:pt x="412" y="121"/>
                    <a:pt x="411" y="121"/>
                    <a:pt x="411" y="120"/>
                  </a:cubicBezTo>
                  <a:cubicBezTo>
                    <a:pt x="411" y="119"/>
                    <a:pt x="411" y="118"/>
                    <a:pt x="412" y="115"/>
                  </a:cubicBezTo>
                  <a:cubicBezTo>
                    <a:pt x="410" y="117"/>
                    <a:pt x="410" y="118"/>
                    <a:pt x="410" y="119"/>
                  </a:cubicBezTo>
                  <a:cubicBezTo>
                    <a:pt x="410" y="120"/>
                    <a:pt x="410" y="121"/>
                    <a:pt x="411" y="122"/>
                  </a:cubicBezTo>
                  <a:cubicBezTo>
                    <a:pt x="411" y="123"/>
                    <a:pt x="411" y="124"/>
                    <a:pt x="411" y="125"/>
                  </a:cubicBezTo>
                  <a:cubicBezTo>
                    <a:pt x="411" y="126"/>
                    <a:pt x="410" y="127"/>
                    <a:pt x="410" y="128"/>
                  </a:cubicBezTo>
                  <a:cubicBezTo>
                    <a:pt x="409" y="129"/>
                    <a:pt x="409" y="130"/>
                    <a:pt x="408" y="131"/>
                  </a:cubicBezTo>
                  <a:cubicBezTo>
                    <a:pt x="409" y="129"/>
                    <a:pt x="410" y="127"/>
                    <a:pt x="409" y="127"/>
                  </a:cubicBezTo>
                  <a:cubicBezTo>
                    <a:pt x="409" y="127"/>
                    <a:pt x="409" y="127"/>
                    <a:pt x="409" y="127"/>
                  </a:cubicBezTo>
                  <a:cubicBezTo>
                    <a:pt x="409" y="128"/>
                    <a:pt x="409" y="128"/>
                    <a:pt x="409" y="129"/>
                  </a:cubicBezTo>
                  <a:cubicBezTo>
                    <a:pt x="408" y="130"/>
                    <a:pt x="408" y="131"/>
                    <a:pt x="407" y="132"/>
                  </a:cubicBezTo>
                  <a:cubicBezTo>
                    <a:pt x="406" y="134"/>
                    <a:pt x="405" y="136"/>
                    <a:pt x="404" y="137"/>
                  </a:cubicBezTo>
                  <a:cubicBezTo>
                    <a:pt x="402" y="141"/>
                    <a:pt x="400" y="143"/>
                    <a:pt x="401" y="141"/>
                  </a:cubicBezTo>
                  <a:cubicBezTo>
                    <a:pt x="402" y="139"/>
                    <a:pt x="402" y="139"/>
                    <a:pt x="402" y="139"/>
                  </a:cubicBezTo>
                  <a:cubicBezTo>
                    <a:pt x="397" y="147"/>
                    <a:pt x="391" y="159"/>
                    <a:pt x="386" y="170"/>
                  </a:cubicBezTo>
                  <a:cubicBezTo>
                    <a:pt x="384" y="176"/>
                    <a:pt x="383" y="181"/>
                    <a:pt x="382" y="186"/>
                  </a:cubicBezTo>
                  <a:cubicBezTo>
                    <a:pt x="382" y="190"/>
                    <a:pt x="382" y="193"/>
                    <a:pt x="383" y="194"/>
                  </a:cubicBezTo>
                  <a:cubicBezTo>
                    <a:pt x="383" y="194"/>
                    <a:pt x="379" y="191"/>
                    <a:pt x="379" y="190"/>
                  </a:cubicBezTo>
                  <a:cubicBezTo>
                    <a:pt x="380" y="196"/>
                    <a:pt x="382" y="202"/>
                    <a:pt x="385" y="207"/>
                  </a:cubicBezTo>
                  <a:cubicBezTo>
                    <a:pt x="388" y="212"/>
                    <a:pt x="393" y="216"/>
                    <a:pt x="397" y="217"/>
                  </a:cubicBezTo>
                  <a:cubicBezTo>
                    <a:pt x="396" y="217"/>
                    <a:pt x="395" y="220"/>
                    <a:pt x="394" y="223"/>
                  </a:cubicBezTo>
                  <a:cubicBezTo>
                    <a:pt x="394" y="224"/>
                    <a:pt x="393" y="225"/>
                    <a:pt x="391" y="224"/>
                  </a:cubicBezTo>
                  <a:cubicBezTo>
                    <a:pt x="390" y="224"/>
                    <a:pt x="387" y="223"/>
                    <a:pt x="384" y="219"/>
                  </a:cubicBezTo>
                  <a:cubicBezTo>
                    <a:pt x="385" y="221"/>
                    <a:pt x="387" y="224"/>
                    <a:pt x="390" y="227"/>
                  </a:cubicBezTo>
                  <a:cubicBezTo>
                    <a:pt x="394" y="229"/>
                    <a:pt x="398" y="232"/>
                    <a:pt x="404" y="232"/>
                  </a:cubicBezTo>
                  <a:cubicBezTo>
                    <a:pt x="402" y="232"/>
                    <a:pt x="400" y="230"/>
                    <a:pt x="400" y="229"/>
                  </a:cubicBezTo>
                  <a:cubicBezTo>
                    <a:pt x="399" y="227"/>
                    <a:pt x="399" y="226"/>
                    <a:pt x="401" y="227"/>
                  </a:cubicBezTo>
                  <a:cubicBezTo>
                    <a:pt x="404" y="229"/>
                    <a:pt x="406" y="229"/>
                    <a:pt x="408" y="230"/>
                  </a:cubicBezTo>
                  <a:cubicBezTo>
                    <a:pt x="409" y="230"/>
                    <a:pt x="410" y="231"/>
                    <a:pt x="412" y="231"/>
                  </a:cubicBezTo>
                  <a:cubicBezTo>
                    <a:pt x="414" y="231"/>
                    <a:pt x="417" y="232"/>
                    <a:pt x="424" y="232"/>
                  </a:cubicBezTo>
                  <a:cubicBezTo>
                    <a:pt x="420" y="232"/>
                    <a:pt x="424" y="227"/>
                    <a:pt x="431" y="225"/>
                  </a:cubicBezTo>
                  <a:cubicBezTo>
                    <a:pt x="430" y="226"/>
                    <a:pt x="432" y="229"/>
                    <a:pt x="430" y="231"/>
                  </a:cubicBezTo>
                  <a:cubicBezTo>
                    <a:pt x="431" y="230"/>
                    <a:pt x="433" y="229"/>
                    <a:pt x="434" y="228"/>
                  </a:cubicBezTo>
                  <a:cubicBezTo>
                    <a:pt x="435" y="228"/>
                    <a:pt x="435" y="228"/>
                    <a:pt x="435" y="227"/>
                  </a:cubicBezTo>
                  <a:cubicBezTo>
                    <a:pt x="437" y="227"/>
                    <a:pt x="437" y="227"/>
                    <a:pt x="437" y="227"/>
                  </a:cubicBezTo>
                  <a:cubicBezTo>
                    <a:pt x="438" y="225"/>
                    <a:pt x="440" y="224"/>
                    <a:pt x="443" y="223"/>
                  </a:cubicBezTo>
                  <a:cubicBezTo>
                    <a:pt x="441" y="223"/>
                    <a:pt x="441" y="225"/>
                    <a:pt x="441" y="226"/>
                  </a:cubicBezTo>
                  <a:cubicBezTo>
                    <a:pt x="441" y="227"/>
                    <a:pt x="441" y="228"/>
                    <a:pt x="442" y="228"/>
                  </a:cubicBezTo>
                  <a:cubicBezTo>
                    <a:pt x="442" y="228"/>
                    <a:pt x="443" y="227"/>
                    <a:pt x="445" y="227"/>
                  </a:cubicBezTo>
                  <a:cubicBezTo>
                    <a:pt x="447" y="226"/>
                    <a:pt x="449" y="226"/>
                    <a:pt x="451" y="225"/>
                  </a:cubicBezTo>
                  <a:cubicBezTo>
                    <a:pt x="450" y="225"/>
                    <a:pt x="450" y="225"/>
                    <a:pt x="449" y="225"/>
                  </a:cubicBezTo>
                  <a:cubicBezTo>
                    <a:pt x="451" y="224"/>
                    <a:pt x="454" y="223"/>
                    <a:pt x="457" y="222"/>
                  </a:cubicBezTo>
                  <a:cubicBezTo>
                    <a:pt x="461" y="221"/>
                    <a:pt x="464" y="219"/>
                    <a:pt x="467" y="218"/>
                  </a:cubicBezTo>
                  <a:cubicBezTo>
                    <a:pt x="471" y="216"/>
                    <a:pt x="475" y="215"/>
                    <a:pt x="480" y="213"/>
                  </a:cubicBezTo>
                  <a:cubicBezTo>
                    <a:pt x="482" y="213"/>
                    <a:pt x="484" y="212"/>
                    <a:pt x="486" y="212"/>
                  </a:cubicBezTo>
                  <a:cubicBezTo>
                    <a:pt x="488" y="212"/>
                    <a:pt x="489" y="212"/>
                    <a:pt x="490" y="212"/>
                  </a:cubicBezTo>
                  <a:cubicBezTo>
                    <a:pt x="490" y="212"/>
                    <a:pt x="491" y="212"/>
                    <a:pt x="492" y="212"/>
                  </a:cubicBezTo>
                  <a:cubicBezTo>
                    <a:pt x="492" y="212"/>
                    <a:pt x="492" y="212"/>
                    <a:pt x="492" y="212"/>
                  </a:cubicBezTo>
                  <a:cubicBezTo>
                    <a:pt x="492" y="212"/>
                    <a:pt x="493" y="212"/>
                    <a:pt x="493" y="212"/>
                  </a:cubicBezTo>
                  <a:cubicBezTo>
                    <a:pt x="492" y="212"/>
                    <a:pt x="492" y="212"/>
                    <a:pt x="492" y="212"/>
                  </a:cubicBezTo>
                  <a:cubicBezTo>
                    <a:pt x="492" y="212"/>
                    <a:pt x="492" y="212"/>
                    <a:pt x="492" y="212"/>
                  </a:cubicBezTo>
                  <a:cubicBezTo>
                    <a:pt x="491" y="212"/>
                    <a:pt x="491" y="212"/>
                    <a:pt x="490" y="212"/>
                  </a:cubicBezTo>
                  <a:cubicBezTo>
                    <a:pt x="489" y="213"/>
                    <a:pt x="488" y="213"/>
                    <a:pt x="487" y="214"/>
                  </a:cubicBezTo>
                  <a:cubicBezTo>
                    <a:pt x="484" y="215"/>
                    <a:pt x="481" y="216"/>
                    <a:pt x="479" y="217"/>
                  </a:cubicBezTo>
                  <a:cubicBezTo>
                    <a:pt x="476" y="218"/>
                    <a:pt x="474" y="220"/>
                    <a:pt x="472" y="221"/>
                  </a:cubicBezTo>
                  <a:cubicBezTo>
                    <a:pt x="472" y="221"/>
                    <a:pt x="470" y="222"/>
                    <a:pt x="469" y="222"/>
                  </a:cubicBezTo>
                  <a:cubicBezTo>
                    <a:pt x="468" y="223"/>
                    <a:pt x="468" y="223"/>
                    <a:pt x="467" y="224"/>
                  </a:cubicBezTo>
                  <a:cubicBezTo>
                    <a:pt x="468" y="224"/>
                    <a:pt x="469" y="223"/>
                    <a:pt x="470" y="223"/>
                  </a:cubicBezTo>
                  <a:cubicBezTo>
                    <a:pt x="475" y="222"/>
                    <a:pt x="480" y="221"/>
                    <a:pt x="482" y="223"/>
                  </a:cubicBezTo>
                  <a:cubicBezTo>
                    <a:pt x="482" y="225"/>
                    <a:pt x="481" y="229"/>
                    <a:pt x="474" y="235"/>
                  </a:cubicBezTo>
                  <a:cubicBezTo>
                    <a:pt x="469" y="237"/>
                    <a:pt x="469" y="237"/>
                    <a:pt x="469" y="237"/>
                  </a:cubicBezTo>
                  <a:cubicBezTo>
                    <a:pt x="457" y="248"/>
                    <a:pt x="457" y="248"/>
                    <a:pt x="457" y="248"/>
                  </a:cubicBezTo>
                  <a:cubicBezTo>
                    <a:pt x="458" y="246"/>
                    <a:pt x="460" y="243"/>
                    <a:pt x="462" y="241"/>
                  </a:cubicBezTo>
                  <a:cubicBezTo>
                    <a:pt x="463" y="238"/>
                    <a:pt x="464" y="235"/>
                    <a:pt x="465" y="233"/>
                  </a:cubicBezTo>
                  <a:cubicBezTo>
                    <a:pt x="466" y="229"/>
                    <a:pt x="463" y="228"/>
                    <a:pt x="461" y="228"/>
                  </a:cubicBezTo>
                  <a:cubicBezTo>
                    <a:pt x="455" y="231"/>
                    <a:pt x="456" y="230"/>
                    <a:pt x="452" y="233"/>
                  </a:cubicBezTo>
                  <a:cubicBezTo>
                    <a:pt x="450" y="234"/>
                    <a:pt x="450" y="233"/>
                    <a:pt x="449" y="233"/>
                  </a:cubicBezTo>
                  <a:cubicBezTo>
                    <a:pt x="449" y="233"/>
                    <a:pt x="449" y="233"/>
                    <a:pt x="450" y="232"/>
                  </a:cubicBezTo>
                  <a:cubicBezTo>
                    <a:pt x="447" y="234"/>
                    <a:pt x="445" y="236"/>
                    <a:pt x="443" y="237"/>
                  </a:cubicBezTo>
                  <a:cubicBezTo>
                    <a:pt x="445" y="237"/>
                    <a:pt x="445" y="237"/>
                    <a:pt x="444" y="239"/>
                  </a:cubicBezTo>
                  <a:cubicBezTo>
                    <a:pt x="443" y="240"/>
                    <a:pt x="442" y="242"/>
                    <a:pt x="443" y="243"/>
                  </a:cubicBezTo>
                  <a:cubicBezTo>
                    <a:pt x="446" y="239"/>
                    <a:pt x="448" y="236"/>
                    <a:pt x="449" y="235"/>
                  </a:cubicBezTo>
                  <a:cubicBezTo>
                    <a:pt x="452" y="234"/>
                    <a:pt x="455" y="234"/>
                    <a:pt x="454" y="237"/>
                  </a:cubicBezTo>
                  <a:cubicBezTo>
                    <a:pt x="453" y="238"/>
                    <a:pt x="452" y="240"/>
                    <a:pt x="450" y="242"/>
                  </a:cubicBezTo>
                  <a:cubicBezTo>
                    <a:pt x="448" y="244"/>
                    <a:pt x="445" y="246"/>
                    <a:pt x="442" y="249"/>
                  </a:cubicBezTo>
                  <a:cubicBezTo>
                    <a:pt x="437" y="251"/>
                    <a:pt x="441" y="243"/>
                    <a:pt x="440" y="243"/>
                  </a:cubicBezTo>
                  <a:cubicBezTo>
                    <a:pt x="439" y="245"/>
                    <a:pt x="428" y="255"/>
                    <a:pt x="427" y="256"/>
                  </a:cubicBezTo>
                  <a:cubicBezTo>
                    <a:pt x="428" y="254"/>
                    <a:pt x="430" y="252"/>
                    <a:pt x="432" y="250"/>
                  </a:cubicBezTo>
                  <a:cubicBezTo>
                    <a:pt x="429" y="251"/>
                    <a:pt x="428" y="253"/>
                    <a:pt x="426" y="255"/>
                  </a:cubicBezTo>
                  <a:cubicBezTo>
                    <a:pt x="425" y="255"/>
                    <a:pt x="425" y="256"/>
                    <a:pt x="424" y="257"/>
                  </a:cubicBezTo>
                  <a:cubicBezTo>
                    <a:pt x="423" y="258"/>
                    <a:pt x="423" y="258"/>
                    <a:pt x="423" y="258"/>
                  </a:cubicBezTo>
                  <a:cubicBezTo>
                    <a:pt x="421" y="260"/>
                    <a:pt x="421" y="260"/>
                    <a:pt x="421" y="260"/>
                  </a:cubicBezTo>
                  <a:cubicBezTo>
                    <a:pt x="417" y="265"/>
                    <a:pt x="414" y="270"/>
                    <a:pt x="407" y="276"/>
                  </a:cubicBezTo>
                  <a:cubicBezTo>
                    <a:pt x="405" y="278"/>
                    <a:pt x="402" y="281"/>
                    <a:pt x="399" y="284"/>
                  </a:cubicBezTo>
                  <a:cubicBezTo>
                    <a:pt x="399" y="284"/>
                    <a:pt x="399" y="284"/>
                    <a:pt x="399" y="285"/>
                  </a:cubicBezTo>
                  <a:cubicBezTo>
                    <a:pt x="400" y="285"/>
                    <a:pt x="400" y="285"/>
                    <a:pt x="400" y="286"/>
                  </a:cubicBezTo>
                  <a:cubicBezTo>
                    <a:pt x="401" y="286"/>
                    <a:pt x="402" y="287"/>
                    <a:pt x="402" y="287"/>
                  </a:cubicBezTo>
                  <a:cubicBezTo>
                    <a:pt x="404" y="288"/>
                    <a:pt x="405" y="289"/>
                    <a:pt x="406" y="289"/>
                  </a:cubicBezTo>
                  <a:cubicBezTo>
                    <a:pt x="404" y="287"/>
                    <a:pt x="404" y="286"/>
                    <a:pt x="405" y="285"/>
                  </a:cubicBezTo>
                  <a:cubicBezTo>
                    <a:pt x="405" y="284"/>
                    <a:pt x="406" y="283"/>
                    <a:pt x="407" y="283"/>
                  </a:cubicBezTo>
                  <a:cubicBezTo>
                    <a:pt x="407" y="283"/>
                    <a:pt x="409" y="282"/>
                    <a:pt x="410" y="282"/>
                  </a:cubicBezTo>
                  <a:cubicBezTo>
                    <a:pt x="412" y="281"/>
                    <a:pt x="415" y="280"/>
                    <a:pt x="417" y="280"/>
                  </a:cubicBezTo>
                  <a:cubicBezTo>
                    <a:pt x="418" y="280"/>
                    <a:pt x="421" y="280"/>
                    <a:pt x="423" y="280"/>
                  </a:cubicBezTo>
                  <a:cubicBezTo>
                    <a:pt x="423" y="280"/>
                    <a:pt x="423" y="281"/>
                    <a:pt x="424" y="282"/>
                  </a:cubicBezTo>
                  <a:cubicBezTo>
                    <a:pt x="425" y="282"/>
                    <a:pt x="426" y="284"/>
                    <a:pt x="428" y="285"/>
                  </a:cubicBezTo>
                  <a:cubicBezTo>
                    <a:pt x="431" y="287"/>
                    <a:pt x="436" y="289"/>
                    <a:pt x="438" y="290"/>
                  </a:cubicBezTo>
                  <a:cubicBezTo>
                    <a:pt x="442" y="292"/>
                    <a:pt x="439" y="293"/>
                    <a:pt x="436" y="294"/>
                  </a:cubicBezTo>
                  <a:cubicBezTo>
                    <a:pt x="433" y="294"/>
                    <a:pt x="428" y="295"/>
                    <a:pt x="432" y="296"/>
                  </a:cubicBezTo>
                  <a:cubicBezTo>
                    <a:pt x="432" y="296"/>
                    <a:pt x="434" y="296"/>
                    <a:pt x="435" y="296"/>
                  </a:cubicBezTo>
                  <a:cubicBezTo>
                    <a:pt x="437" y="296"/>
                    <a:pt x="438" y="296"/>
                    <a:pt x="439" y="296"/>
                  </a:cubicBezTo>
                  <a:cubicBezTo>
                    <a:pt x="443" y="297"/>
                    <a:pt x="437" y="298"/>
                    <a:pt x="446" y="299"/>
                  </a:cubicBezTo>
                  <a:cubicBezTo>
                    <a:pt x="448" y="296"/>
                    <a:pt x="465" y="301"/>
                    <a:pt x="451" y="297"/>
                  </a:cubicBezTo>
                  <a:cubicBezTo>
                    <a:pt x="456" y="297"/>
                    <a:pt x="458" y="297"/>
                    <a:pt x="460" y="298"/>
                  </a:cubicBezTo>
                  <a:cubicBezTo>
                    <a:pt x="462" y="298"/>
                    <a:pt x="463" y="298"/>
                    <a:pt x="465" y="299"/>
                  </a:cubicBezTo>
                  <a:cubicBezTo>
                    <a:pt x="465" y="299"/>
                    <a:pt x="466" y="299"/>
                    <a:pt x="467" y="299"/>
                  </a:cubicBezTo>
                  <a:cubicBezTo>
                    <a:pt x="468" y="299"/>
                    <a:pt x="469" y="299"/>
                    <a:pt x="469" y="299"/>
                  </a:cubicBezTo>
                  <a:cubicBezTo>
                    <a:pt x="469" y="298"/>
                    <a:pt x="471" y="297"/>
                    <a:pt x="475" y="296"/>
                  </a:cubicBezTo>
                  <a:cubicBezTo>
                    <a:pt x="480" y="296"/>
                    <a:pt x="487" y="296"/>
                    <a:pt x="492" y="298"/>
                  </a:cubicBezTo>
                  <a:cubicBezTo>
                    <a:pt x="490" y="298"/>
                    <a:pt x="492" y="299"/>
                    <a:pt x="492" y="300"/>
                  </a:cubicBezTo>
                  <a:cubicBezTo>
                    <a:pt x="493" y="301"/>
                    <a:pt x="495" y="302"/>
                    <a:pt x="496" y="303"/>
                  </a:cubicBezTo>
                  <a:cubicBezTo>
                    <a:pt x="497" y="304"/>
                    <a:pt x="499" y="304"/>
                    <a:pt x="500" y="305"/>
                  </a:cubicBezTo>
                  <a:cubicBezTo>
                    <a:pt x="501" y="306"/>
                    <a:pt x="502" y="308"/>
                    <a:pt x="503" y="309"/>
                  </a:cubicBezTo>
                  <a:cubicBezTo>
                    <a:pt x="503" y="309"/>
                    <a:pt x="503" y="309"/>
                    <a:pt x="503" y="309"/>
                  </a:cubicBezTo>
                  <a:cubicBezTo>
                    <a:pt x="503" y="309"/>
                    <a:pt x="504" y="310"/>
                    <a:pt x="503" y="310"/>
                  </a:cubicBezTo>
                  <a:cubicBezTo>
                    <a:pt x="503" y="310"/>
                    <a:pt x="503" y="310"/>
                    <a:pt x="503" y="310"/>
                  </a:cubicBezTo>
                  <a:cubicBezTo>
                    <a:pt x="502" y="310"/>
                    <a:pt x="501" y="311"/>
                    <a:pt x="501" y="311"/>
                  </a:cubicBezTo>
                  <a:cubicBezTo>
                    <a:pt x="493" y="315"/>
                    <a:pt x="486" y="317"/>
                    <a:pt x="477" y="320"/>
                  </a:cubicBezTo>
                  <a:cubicBezTo>
                    <a:pt x="476" y="320"/>
                    <a:pt x="474" y="320"/>
                    <a:pt x="472" y="320"/>
                  </a:cubicBezTo>
                  <a:cubicBezTo>
                    <a:pt x="470" y="320"/>
                    <a:pt x="469" y="320"/>
                    <a:pt x="470" y="319"/>
                  </a:cubicBezTo>
                  <a:cubicBezTo>
                    <a:pt x="470" y="320"/>
                    <a:pt x="469" y="320"/>
                    <a:pt x="468" y="321"/>
                  </a:cubicBezTo>
                  <a:cubicBezTo>
                    <a:pt x="466" y="321"/>
                    <a:pt x="464" y="322"/>
                    <a:pt x="462" y="323"/>
                  </a:cubicBezTo>
                  <a:cubicBezTo>
                    <a:pt x="451" y="323"/>
                    <a:pt x="473" y="320"/>
                    <a:pt x="465" y="319"/>
                  </a:cubicBezTo>
                  <a:cubicBezTo>
                    <a:pt x="465" y="320"/>
                    <a:pt x="452" y="324"/>
                    <a:pt x="445" y="326"/>
                  </a:cubicBezTo>
                  <a:cubicBezTo>
                    <a:pt x="446" y="327"/>
                    <a:pt x="451" y="326"/>
                    <a:pt x="455" y="325"/>
                  </a:cubicBezTo>
                  <a:cubicBezTo>
                    <a:pt x="458" y="324"/>
                    <a:pt x="460" y="324"/>
                    <a:pt x="463" y="323"/>
                  </a:cubicBezTo>
                  <a:cubicBezTo>
                    <a:pt x="465" y="322"/>
                    <a:pt x="468" y="321"/>
                    <a:pt x="469" y="320"/>
                  </a:cubicBezTo>
                  <a:cubicBezTo>
                    <a:pt x="469" y="321"/>
                    <a:pt x="469" y="322"/>
                    <a:pt x="468" y="323"/>
                  </a:cubicBezTo>
                  <a:cubicBezTo>
                    <a:pt x="466" y="325"/>
                    <a:pt x="464" y="326"/>
                    <a:pt x="462" y="327"/>
                  </a:cubicBezTo>
                  <a:cubicBezTo>
                    <a:pt x="457" y="330"/>
                    <a:pt x="449" y="333"/>
                    <a:pt x="441" y="335"/>
                  </a:cubicBezTo>
                  <a:cubicBezTo>
                    <a:pt x="427" y="340"/>
                    <a:pt x="434" y="335"/>
                    <a:pt x="432" y="336"/>
                  </a:cubicBezTo>
                  <a:cubicBezTo>
                    <a:pt x="425" y="338"/>
                    <a:pt x="421" y="340"/>
                    <a:pt x="418" y="342"/>
                  </a:cubicBezTo>
                  <a:cubicBezTo>
                    <a:pt x="417" y="343"/>
                    <a:pt x="417" y="343"/>
                    <a:pt x="416" y="344"/>
                  </a:cubicBezTo>
                  <a:cubicBezTo>
                    <a:pt x="416" y="344"/>
                    <a:pt x="416" y="344"/>
                    <a:pt x="415" y="344"/>
                  </a:cubicBezTo>
                  <a:cubicBezTo>
                    <a:pt x="415" y="345"/>
                    <a:pt x="415" y="345"/>
                    <a:pt x="415" y="345"/>
                  </a:cubicBezTo>
                  <a:cubicBezTo>
                    <a:pt x="415" y="345"/>
                    <a:pt x="415" y="345"/>
                    <a:pt x="414" y="345"/>
                  </a:cubicBezTo>
                  <a:cubicBezTo>
                    <a:pt x="414" y="345"/>
                    <a:pt x="414" y="345"/>
                    <a:pt x="414" y="345"/>
                  </a:cubicBezTo>
                  <a:cubicBezTo>
                    <a:pt x="414" y="345"/>
                    <a:pt x="414" y="345"/>
                    <a:pt x="414" y="345"/>
                  </a:cubicBezTo>
                  <a:cubicBezTo>
                    <a:pt x="413" y="346"/>
                    <a:pt x="412" y="347"/>
                    <a:pt x="411" y="348"/>
                  </a:cubicBezTo>
                  <a:cubicBezTo>
                    <a:pt x="409" y="349"/>
                    <a:pt x="407" y="351"/>
                    <a:pt x="404" y="353"/>
                  </a:cubicBezTo>
                  <a:cubicBezTo>
                    <a:pt x="403" y="353"/>
                    <a:pt x="402" y="354"/>
                    <a:pt x="400" y="355"/>
                  </a:cubicBezTo>
                  <a:cubicBezTo>
                    <a:pt x="398" y="356"/>
                    <a:pt x="396" y="357"/>
                    <a:pt x="394" y="359"/>
                  </a:cubicBezTo>
                  <a:cubicBezTo>
                    <a:pt x="386" y="362"/>
                    <a:pt x="391" y="355"/>
                    <a:pt x="388" y="355"/>
                  </a:cubicBezTo>
                  <a:cubicBezTo>
                    <a:pt x="391" y="353"/>
                    <a:pt x="393" y="352"/>
                    <a:pt x="395" y="351"/>
                  </a:cubicBezTo>
                  <a:cubicBezTo>
                    <a:pt x="397" y="349"/>
                    <a:pt x="399" y="349"/>
                    <a:pt x="401" y="348"/>
                  </a:cubicBezTo>
                  <a:cubicBezTo>
                    <a:pt x="404" y="346"/>
                    <a:pt x="408" y="345"/>
                    <a:pt x="412" y="343"/>
                  </a:cubicBezTo>
                  <a:cubicBezTo>
                    <a:pt x="408" y="345"/>
                    <a:pt x="405" y="345"/>
                    <a:pt x="402" y="347"/>
                  </a:cubicBezTo>
                  <a:cubicBezTo>
                    <a:pt x="405" y="344"/>
                    <a:pt x="412" y="341"/>
                    <a:pt x="416" y="339"/>
                  </a:cubicBezTo>
                  <a:cubicBezTo>
                    <a:pt x="413" y="340"/>
                    <a:pt x="402" y="344"/>
                    <a:pt x="391" y="352"/>
                  </a:cubicBezTo>
                  <a:cubicBezTo>
                    <a:pt x="385" y="355"/>
                    <a:pt x="380" y="360"/>
                    <a:pt x="375" y="364"/>
                  </a:cubicBezTo>
                  <a:cubicBezTo>
                    <a:pt x="370" y="369"/>
                    <a:pt x="366" y="374"/>
                    <a:pt x="362" y="378"/>
                  </a:cubicBezTo>
                  <a:cubicBezTo>
                    <a:pt x="360" y="381"/>
                    <a:pt x="357" y="387"/>
                    <a:pt x="360" y="385"/>
                  </a:cubicBezTo>
                  <a:cubicBezTo>
                    <a:pt x="361" y="383"/>
                    <a:pt x="362" y="381"/>
                    <a:pt x="363" y="379"/>
                  </a:cubicBezTo>
                  <a:cubicBezTo>
                    <a:pt x="366" y="377"/>
                    <a:pt x="365" y="380"/>
                    <a:pt x="363" y="383"/>
                  </a:cubicBezTo>
                  <a:cubicBezTo>
                    <a:pt x="362" y="385"/>
                    <a:pt x="361" y="388"/>
                    <a:pt x="364" y="384"/>
                  </a:cubicBezTo>
                  <a:cubicBezTo>
                    <a:pt x="360" y="392"/>
                    <a:pt x="356" y="402"/>
                    <a:pt x="349" y="412"/>
                  </a:cubicBezTo>
                  <a:cubicBezTo>
                    <a:pt x="346" y="413"/>
                    <a:pt x="346" y="413"/>
                    <a:pt x="346" y="413"/>
                  </a:cubicBezTo>
                  <a:cubicBezTo>
                    <a:pt x="347" y="413"/>
                    <a:pt x="351" y="406"/>
                    <a:pt x="352" y="403"/>
                  </a:cubicBezTo>
                  <a:cubicBezTo>
                    <a:pt x="351" y="408"/>
                    <a:pt x="340" y="418"/>
                    <a:pt x="340" y="425"/>
                  </a:cubicBezTo>
                  <a:cubicBezTo>
                    <a:pt x="346" y="418"/>
                    <a:pt x="346" y="418"/>
                    <a:pt x="346" y="418"/>
                  </a:cubicBezTo>
                  <a:cubicBezTo>
                    <a:pt x="343" y="426"/>
                    <a:pt x="340" y="437"/>
                    <a:pt x="333" y="447"/>
                  </a:cubicBezTo>
                  <a:cubicBezTo>
                    <a:pt x="338" y="444"/>
                    <a:pt x="334" y="444"/>
                    <a:pt x="341" y="439"/>
                  </a:cubicBezTo>
                  <a:cubicBezTo>
                    <a:pt x="334" y="443"/>
                    <a:pt x="355" y="414"/>
                    <a:pt x="346" y="422"/>
                  </a:cubicBezTo>
                  <a:cubicBezTo>
                    <a:pt x="353" y="416"/>
                    <a:pt x="354" y="410"/>
                    <a:pt x="362" y="403"/>
                  </a:cubicBezTo>
                  <a:cubicBezTo>
                    <a:pt x="361" y="403"/>
                    <a:pt x="359" y="405"/>
                    <a:pt x="364" y="397"/>
                  </a:cubicBezTo>
                  <a:cubicBezTo>
                    <a:pt x="364" y="397"/>
                    <a:pt x="364" y="396"/>
                    <a:pt x="364" y="395"/>
                  </a:cubicBezTo>
                  <a:cubicBezTo>
                    <a:pt x="364" y="395"/>
                    <a:pt x="364" y="395"/>
                    <a:pt x="364" y="395"/>
                  </a:cubicBezTo>
                  <a:cubicBezTo>
                    <a:pt x="364" y="395"/>
                    <a:pt x="364" y="395"/>
                    <a:pt x="364" y="395"/>
                  </a:cubicBezTo>
                  <a:cubicBezTo>
                    <a:pt x="364" y="395"/>
                    <a:pt x="364" y="395"/>
                    <a:pt x="364" y="395"/>
                  </a:cubicBezTo>
                  <a:cubicBezTo>
                    <a:pt x="363" y="397"/>
                    <a:pt x="361" y="398"/>
                    <a:pt x="360" y="399"/>
                  </a:cubicBezTo>
                  <a:cubicBezTo>
                    <a:pt x="361" y="396"/>
                    <a:pt x="363" y="392"/>
                    <a:pt x="365" y="388"/>
                  </a:cubicBezTo>
                  <a:cubicBezTo>
                    <a:pt x="368" y="384"/>
                    <a:pt x="370" y="380"/>
                    <a:pt x="372" y="378"/>
                  </a:cubicBezTo>
                  <a:cubicBezTo>
                    <a:pt x="375" y="374"/>
                    <a:pt x="371" y="380"/>
                    <a:pt x="373" y="379"/>
                  </a:cubicBezTo>
                  <a:cubicBezTo>
                    <a:pt x="375" y="376"/>
                    <a:pt x="376" y="374"/>
                    <a:pt x="377" y="372"/>
                  </a:cubicBezTo>
                  <a:cubicBezTo>
                    <a:pt x="379" y="373"/>
                    <a:pt x="389" y="365"/>
                    <a:pt x="381" y="374"/>
                  </a:cubicBezTo>
                  <a:cubicBezTo>
                    <a:pt x="382" y="373"/>
                    <a:pt x="384" y="371"/>
                    <a:pt x="385" y="370"/>
                  </a:cubicBezTo>
                  <a:cubicBezTo>
                    <a:pt x="386" y="369"/>
                    <a:pt x="387" y="368"/>
                    <a:pt x="389" y="367"/>
                  </a:cubicBezTo>
                  <a:cubicBezTo>
                    <a:pt x="394" y="364"/>
                    <a:pt x="402" y="359"/>
                    <a:pt x="406" y="356"/>
                  </a:cubicBezTo>
                  <a:cubicBezTo>
                    <a:pt x="411" y="354"/>
                    <a:pt x="417" y="349"/>
                    <a:pt x="413" y="352"/>
                  </a:cubicBezTo>
                  <a:cubicBezTo>
                    <a:pt x="418" y="349"/>
                    <a:pt x="418" y="349"/>
                    <a:pt x="418" y="349"/>
                  </a:cubicBezTo>
                  <a:cubicBezTo>
                    <a:pt x="421" y="347"/>
                    <a:pt x="421" y="347"/>
                    <a:pt x="421" y="347"/>
                  </a:cubicBezTo>
                  <a:cubicBezTo>
                    <a:pt x="424" y="346"/>
                    <a:pt x="426" y="345"/>
                    <a:pt x="429" y="344"/>
                  </a:cubicBezTo>
                  <a:cubicBezTo>
                    <a:pt x="429" y="344"/>
                    <a:pt x="429" y="344"/>
                    <a:pt x="429" y="344"/>
                  </a:cubicBezTo>
                  <a:cubicBezTo>
                    <a:pt x="437" y="341"/>
                    <a:pt x="445" y="339"/>
                    <a:pt x="455" y="336"/>
                  </a:cubicBezTo>
                  <a:cubicBezTo>
                    <a:pt x="459" y="335"/>
                    <a:pt x="464" y="334"/>
                    <a:pt x="469" y="333"/>
                  </a:cubicBezTo>
                  <a:cubicBezTo>
                    <a:pt x="471" y="333"/>
                    <a:pt x="473" y="332"/>
                    <a:pt x="475" y="332"/>
                  </a:cubicBezTo>
                  <a:cubicBezTo>
                    <a:pt x="477" y="331"/>
                    <a:pt x="479" y="331"/>
                    <a:pt x="480" y="330"/>
                  </a:cubicBezTo>
                  <a:cubicBezTo>
                    <a:pt x="485" y="330"/>
                    <a:pt x="488" y="328"/>
                    <a:pt x="493" y="327"/>
                  </a:cubicBezTo>
                  <a:cubicBezTo>
                    <a:pt x="495" y="326"/>
                    <a:pt x="496" y="325"/>
                    <a:pt x="498" y="324"/>
                  </a:cubicBezTo>
                  <a:cubicBezTo>
                    <a:pt x="499" y="324"/>
                    <a:pt x="500" y="323"/>
                    <a:pt x="501" y="323"/>
                  </a:cubicBezTo>
                  <a:cubicBezTo>
                    <a:pt x="502" y="322"/>
                    <a:pt x="503" y="322"/>
                    <a:pt x="504" y="321"/>
                  </a:cubicBezTo>
                  <a:cubicBezTo>
                    <a:pt x="509" y="318"/>
                    <a:pt x="514" y="316"/>
                    <a:pt x="520" y="312"/>
                  </a:cubicBezTo>
                  <a:cubicBezTo>
                    <a:pt x="521" y="312"/>
                    <a:pt x="521" y="312"/>
                    <a:pt x="521" y="312"/>
                  </a:cubicBezTo>
                  <a:cubicBezTo>
                    <a:pt x="521" y="312"/>
                    <a:pt x="522" y="311"/>
                    <a:pt x="522" y="311"/>
                  </a:cubicBezTo>
                  <a:cubicBezTo>
                    <a:pt x="522" y="310"/>
                    <a:pt x="522" y="310"/>
                    <a:pt x="521" y="309"/>
                  </a:cubicBezTo>
                  <a:cubicBezTo>
                    <a:pt x="521" y="309"/>
                    <a:pt x="520" y="308"/>
                    <a:pt x="519" y="308"/>
                  </a:cubicBezTo>
                  <a:cubicBezTo>
                    <a:pt x="518" y="307"/>
                    <a:pt x="517" y="305"/>
                    <a:pt x="516" y="304"/>
                  </a:cubicBezTo>
                  <a:cubicBezTo>
                    <a:pt x="513" y="302"/>
                    <a:pt x="511" y="299"/>
                    <a:pt x="509" y="297"/>
                  </a:cubicBezTo>
                  <a:cubicBezTo>
                    <a:pt x="507" y="296"/>
                    <a:pt x="506" y="295"/>
                    <a:pt x="505" y="294"/>
                  </a:cubicBezTo>
                  <a:cubicBezTo>
                    <a:pt x="504" y="293"/>
                    <a:pt x="502" y="292"/>
                    <a:pt x="501" y="292"/>
                  </a:cubicBezTo>
                  <a:cubicBezTo>
                    <a:pt x="500" y="291"/>
                    <a:pt x="499" y="290"/>
                    <a:pt x="498" y="290"/>
                  </a:cubicBezTo>
                  <a:cubicBezTo>
                    <a:pt x="497" y="290"/>
                    <a:pt x="496" y="289"/>
                    <a:pt x="495" y="289"/>
                  </a:cubicBezTo>
                  <a:cubicBezTo>
                    <a:pt x="494" y="288"/>
                    <a:pt x="492" y="287"/>
                    <a:pt x="490" y="286"/>
                  </a:cubicBezTo>
                  <a:cubicBezTo>
                    <a:pt x="488" y="285"/>
                    <a:pt x="485" y="284"/>
                    <a:pt x="482" y="283"/>
                  </a:cubicBezTo>
                  <a:cubicBezTo>
                    <a:pt x="478" y="282"/>
                    <a:pt x="474" y="281"/>
                    <a:pt x="469" y="281"/>
                  </a:cubicBezTo>
                  <a:cubicBezTo>
                    <a:pt x="468" y="281"/>
                    <a:pt x="467" y="280"/>
                    <a:pt x="465" y="280"/>
                  </a:cubicBezTo>
                  <a:cubicBezTo>
                    <a:pt x="464" y="280"/>
                    <a:pt x="462" y="280"/>
                    <a:pt x="461" y="280"/>
                  </a:cubicBezTo>
                  <a:cubicBezTo>
                    <a:pt x="456" y="280"/>
                    <a:pt x="451" y="279"/>
                    <a:pt x="446" y="279"/>
                  </a:cubicBezTo>
                  <a:cubicBezTo>
                    <a:pt x="444" y="279"/>
                    <a:pt x="442" y="279"/>
                    <a:pt x="440" y="278"/>
                  </a:cubicBezTo>
                  <a:cubicBezTo>
                    <a:pt x="440" y="278"/>
                    <a:pt x="439" y="278"/>
                    <a:pt x="439" y="278"/>
                  </a:cubicBezTo>
                  <a:cubicBezTo>
                    <a:pt x="438" y="278"/>
                    <a:pt x="438" y="278"/>
                    <a:pt x="438" y="278"/>
                  </a:cubicBezTo>
                  <a:cubicBezTo>
                    <a:pt x="438" y="278"/>
                    <a:pt x="438" y="278"/>
                    <a:pt x="438" y="278"/>
                  </a:cubicBezTo>
                  <a:cubicBezTo>
                    <a:pt x="438" y="278"/>
                    <a:pt x="437" y="279"/>
                    <a:pt x="437" y="280"/>
                  </a:cubicBezTo>
                  <a:cubicBezTo>
                    <a:pt x="436" y="279"/>
                    <a:pt x="435" y="279"/>
                    <a:pt x="434" y="279"/>
                  </a:cubicBezTo>
                  <a:cubicBezTo>
                    <a:pt x="433" y="279"/>
                    <a:pt x="432" y="278"/>
                    <a:pt x="432" y="278"/>
                  </a:cubicBezTo>
                  <a:cubicBezTo>
                    <a:pt x="431" y="278"/>
                    <a:pt x="431" y="278"/>
                    <a:pt x="431" y="278"/>
                  </a:cubicBezTo>
                  <a:cubicBezTo>
                    <a:pt x="430" y="278"/>
                    <a:pt x="430" y="277"/>
                    <a:pt x="430" y="277"/>
                  </a:cubicBezTo>
                  <a:cubicBezTo>
                    <a:pt x="430" y="277"/>
                    <a:pt x="430" y="276"/>
                    <a:pt x="431" y="275"/>
                  </a:cubicBezTo>
                  <a:cubicBezTo>
                    <a:pt x="428" y="275"/>
                    <a:pt x="428" y="275"/>
                    <a:pt x="428" y="275"/>
                  </a:cubicBezTo>
                  <a:cubicBezTo>
                    <a:pt x="429" y="274"/>
                    <a:pt x="430" y="273"/>
                    <a:pt x="431" y="272"/>
                  </a:cubicBezTo>
                  <a:cubicBezTo>
                    <a:pt x="431" y="271"/>
                    <a:pt x="432" y="271"/>
                    <a:pt x="433" y="270"/>
                  </a:cubicBezTo>
                  <a:cubicBezTo>
                    <a:pt x="433" y="270"/>
                    <a:pt x="433" y="270"/>
                    <a:pt x="433" y="270"/>
                  </a:cubicBezTo>
                  <a:cubicBezTo>
                    <a:pt x="434" y="269"/>
                    <a:pt x="434" y="269"/>
                    <a:pt x="434" y="269"/>
                  </a:cubicBezTo>
                  <a:cubicBezTo>
                    <a:pt x="434" y="269"/>
                    <a:pt x="434" y="269"/>
                    <a:pt x="434" y="269"/>
                  </a:cubicBezTo>
                  <a:cubicBezTo>
                    <a:pt x="435" y="269"/>
                    <a:pt x="435" y="268"/>
                    <a:pt x="436" y="267"/>
                  </a:cubicBezTo>
                  <a:cubicBezTo>
                    <a:pt x="439" y="265"/>
                    <a:pt x="442" y="263"/>
                    <a:pt x="445" y="261"/>
                  </a:cubicBezTo>
                  <a:cubicBezTo>
                    <a:pt x="447" y="260"/>
                    <a:pt x="448" y="259"/>
                    <a:pt x="450" y="257"/>
                  </a:cubicBezTo>
                  <a:cubicBezTo>
                    <a:pt x="452" y="256"/>
                    <a:pt x="454" y="254"/>
                    <a:pt x="456" y="253"/>
                  </a:cubicBezTo>
                  <a:cubicBezTo>
                    <a:pt x="456" y="253"/>
                    <a:pt x="454" y="255"/>
                    <a:pt x="452" y="256"/>
                  </a:cubicBezTo>
                  <a:cubicBezTo>
                    <a:pt x="451" y="257"/>
                    <a:pt x="449" y="258"/>
                    <a:pt x="448" y="259"/>
                  </a:cubicBezTo>
                  <a:cubicBezTo>
                    <a:pt x="451" y="258"/>
                    <a:pt x="459" y="252"/>
                    <a:pt x="466" y="247"/>
                  </a:cubicBezTo>
                  <a:cubicBezTo>
                    <a:pt x="469" y="244"/>
                    <a:pt x="472" y="242"/>
                    <a:pt x="475" y="239"/>
                  </a:cubicBezTo>
                  <a:cubicBezTo>
                    <a:pt x="478" y="237"/>
                    <a:pt x="481" y="234"/>
                    <a:pt x="484" y="232"/>
                  </a:cubicBezTo>
                  <a:cubicBezTo>
                    <a:pt x="494" y="223"/>
                    <a:pt x="500" y="216"/>
                    <a:pt x="513" y="207"/>
                  </a:cubicBezTo>
                  <a:cubicBezTo>
                    <a:pt x="514" y="206"/>
                    <a:pt x="515" y="205"/>
                    <a:pt x="516" y="204"/>
                  </a:cubicBezTo>
                  <a:cubicBezTo>
                    <a:pt x="515" y="204"/>
                    <a:pt x="515" y="204"/>
                    <a:pt x="514" y="203"/>
                  </a:cubicBezTo>
                  <a:cubicBezTo>
                    <a:pt x="514" y="203"/>
                    <a:pt x="514" y="203"/>
                    <a:pt x="514" y="202"/>
                  </a:cubicBezTo>
                  <a:cubicBezTo>
                    <a:pt x="514" y="202"/>
                    <a:pt x="514" y="202"/>
                    <a:pt x="513" y="202"/>
                  </a:cubicBezTo>
                  <a:cubicBezTo>
                    <a:pt x="514" y="202"/>
                    <a:pt x="514" y="202"/>
                    <a:pt x="514" y="202"/>
                  </a:cubicBezTo>
                  <a:cubicBezTo>
                    <a:pt x="514" y="202"/>
                    <a:pt x="515" y="202"/>
                    <a:pt x="515" y="202"/>
                  </a:cubicBezTo>
                  <a:cubicBezTo>
                    <a:pt x="515" y="202"/>
                    <a:pt x="514" y="202"/>
                    <a:pt x="513" y="202"/>
                  </a:cubicBezTo>
                  <a:cubicBezTo>
                    <a:pt x="512" y="202"/>
                    <a:pt x="511" y="201"/>
                    <a:pt x="510" y="201"/>
                  </a:cubicBezTo>
                  <a:cubicBezTo>
                    <a:pt x="509" y="201"/>
                    <a:pt x="508" y="201"/>
                    <a:pt x="507" y="201"/>
                  </a:cubicBezTo>
                  <a:cubicBezTo>
                    <a:pt x="508" y="201"/>
                    <a:pt x="510" y="201"/>
                    <a:pt x="512" y="202"/>
                  </a:cubicBezTo>
                  <a:cubicBezTo>
                    <a:pt x="507" y="202"/>
                    <a:pt x="501" y="202"/>
                    <a:pt x="494" y="202"/>
                  </a:cubicBezTo>
                  <a:cubicBezTo>
                    <a:pt x="495" y="200"/>
                    <a:pt x="495" y="200"/>
                    <a:pt x="495" y="200"/>
                  </a:cubicBezTo>
                  <a:cubicBezTo>
                    <a:pt x="495" y="200"/>
                    <a:pt x="494" y="200"/>
                    <a:pt x="494" y="200"/>
                  </a:cubicBezTo>
                  <a:cubicBezTo>
                    <a:pt x="490" y="200"/>
                    <a:pt x="488" y="202"/>
                    <a:pt x="489" y="203"/>
                  </a:cubicBezTo>
                  <a:cubicBezTo>
                    <a:pt x="485" y="203"/>
                    <a:pt x="482" y="204"/>
                    <a:pt x="480" y="205"/>
                  </a:cubicBezTo>
                  <a:cubicBezTo>
                    <a:pt x="480" y="203"/>
                    <a:pt x="476" y="204"/>
                    <a:pt x="471" y="205"/>
                  </a:cubicBezTo>
                  <a:cubicBezTo>
                    <a:pt x="469" y="205"/>
                    <a:pt x="467" y="206"/>
                    <a:pt x="465" y="206"/>
                  </a:cubicBezTo>
                  <a:cubicBezTo>
                    <a:pt x="463" y="206"/>
                    <a:pt x="461" y="206"/>
                    <a:pt x="460" y="206"/>
                  </a:cubicBezTo>
                  <a:cubicBezTo>
                    <a:pt x="457" y="207"/>
                    <a:pt x="447" y="210"/>
                    <a:pt x="438" y="213"/>
                  </a:cubicBezTo>
                  <a:cubicBezTo>
                    <a:pt x="436" y="214"/>
                    <a:pt x="434" y="214"/>
                    <a:pt x="432" y="215"/>
                  </a:cubicBezTo>
                  <a:cubicBezTo>
                    <a:pt x="430" y="216"/>
                    <a:pt x="429" y="216"/>
                    <a:pt x="428" y="217"/>
                  </a:cubicBezTo>
                  <a:cubicBezTo>
                    <a:pt x="426" y="217"/>
                    <a:pt x="424" y="218"/>
                    <a:pt x="424" y="219"/>
                  </a:cubicBezTo>
                  <a:cubicBezTo>
                    <a:pt x="424" y="219"/>
                    <a:pt x="422" y="219"/>
                    <a:pt x="425" y="219"/>
                  </a:cubicBezTo>
                  <a:cubicBezTo>
                    <a:pt x="419" y="219"/>
                    <a:pt x="414" y="219"/>
                    <a:pt x="410" y="220"/>
                  </a:cubicBezTo>
                  <a:cubicBezTo>
                    <a:pt x="409" y="219"/>
                    <a:pt x="409" y="218"/>
                    <a:pt x="408" y="218"/>
                  </a:cubicBezTo>
                  <a:cubicBezTo>
                    <a:pt x="405" y="218"/>
                    <a:pt x="402" y="218"/>
                    <a:pt x="399" y="217"/>
                  </a:cubicBezTo>
                  <a:cubicBezTo>
                    <a:pt x="398" y="216"/>
                    <a:pt x="397" y="215"/>
                    <a:pt x="397" y="214"/>
                  </a:cubicBezTo>
                  <a:cubicBezTo>
                    <a:pt x="396" y="213"/>
                    <a:pt x="396" y="213"/>
                    <a:pt x="396" y="212"/>
                  </a:cubicBezTo>
                  <a:cubicBezTo>
                    <a:pt x="396" y="211"/>
                    <a:pt x="397" y="212"/>
                    <a:pt x="400" y="213"/>
                  </a:cubicBezTo>
                  <a:cubicBezTo>
                    <a:pt x="397" y="211"/>
                    <a:pt x="396" y="209"/>
                    <a:pt x="395" y="208"/>
                  </a:cubicBezTo>
                  <a:cubicBezTo>
                    <a:pt x="394" y="206"/>
                    <a:pt x="393" y="205"/>
                    <a:pt x="393" y="204"/>
                  </a:cubicBezTo>
                  <a:cubicBezTo>
                    <a:pt x="392" y="201"/>
                    <a:pt x="391" y="199"/>
                    <a:pt x="391" y="192"/>
                  </a:cubicBezTo>
                  <a:cubicBezTo>
                    <a:pt x="392" y="193"/>
                    <a:pt x="392" y="193"/>
                    <a:pt x="392" y="193"/>
                  </a:cubicBezTo>
                  <a:cubicBezTo>
                    <a:pt x="393" y="188"/>
                    <a:pt x="393" y="180"/>
                    <a:pt x="396" y="177"/>
                  </a:cubicBezTo>
                  <a:cubicBezTo>
                    <a:pt x="397" y="175"/>
                    <a:pt x="400" y="170"/>
                    <a:pt x="403" y="165"/>
                  </a:cubicBezTo>
                  <a:cubicBezTo>
                    <a:pt x="406" y="159"/>
                    <a:pt x="410" y="152"/>
                    <a:pt x="414" y="144"/>
                  </a:cubicBezTo>
                  <a:cubicBezTo>
                    <a:pt x="416" y="141"/>
                    <a:pt x="418" y="137"/>
                    <a:pt x="420" y="132"/>
                  </a:cubicBezTo>
                  <a:cubicBezTo>
                    <a:pt x="423" y="127"/>
                    <a:pt x="425" y="121"/>
                    <a:pt x="427" y="115"/>
                  </a:cubicBezTo>
                  <a:cubicBezTo>
                    <a:pt x="431" y="103"/>
                    <a:pt x="432" y="93"/>
                    <a:pt x="433" y="83"/>
                  </a:cubicBezTo>
                  <a:cubicBezTo>
                    <a:pt x="431" y="88"/>
                    <a:pt x="431" y="86"/>
                    <a:pt x="431" y="81"/>
                  </a:cubicBezTo>
                  <a:cubicBezTo>
                    <a:pt x="431" y="79"/>
                    <a:pt x="431" y="75"/>
                    <a:pt x="431" y="73"/>
                  </a:cubicBezTo>
                  <a:cubicBezTo>
                    <a:pt x="431" y="72"/>
                    <a:pt x="431" y="72"/>
                    <a:pt x="431" y="72"/>
                  </a:cubicBezTo>
                  <a:cubicBezTo>
                    <a:pt x="431" y="71"/>
                    <a:pt x="431" y="71"/>
                    <a:pt x="431" y="71"/>
                  </a:cubicBezTo>
                  <a:cubicBezTo>
                    <a:pt x="431" y="71"/>
                    <a:pt x="430" y="71"/>
                    <a:pt x="430" y="71"/>
                  </a:cubicBezTo>
                  <a:cubicBezTo>
                    <a:pt x="430" y="71"/>
                    <a:pt x="429" y="70"/>
                    <a:pt x="429" y="71"/>
                  </a:cubicBezTo>
                  <a:cubicBezTo>
                    <a:pt x="428" y="71"/>
                    <a:pt x="427" y="72"/>
                    <a:pt x="427" y="73"/>
                  </a:cubicBezTo>
                  <a:cubicBezTo>
                    <a:pt x="426" y="72"/>
                    <a:pt x="421" y="75"/>
                    <a:pt x="428" y="69"/>
                  </a:cubicBezTo>
                  <a:cubicBezTo>
                    <a:pt x="423" y="73"/>
                    <a:pt x="419" y="75"/>
                    <a:pt x="416" y="78"/>
                  </a:cubicBezTo>
                  <a:cubicBezTo>
                    <a:pt x="412" y="80"/>
                    <a:pt x="409" y="82"/>
                    <a:pt x="406" y="84"/>
                  </a:cubicBezTo>
                  <a:cubicBezTo>
                    <a:pt x="405" y="85"/>
                    <a:pt x="403" y="86"/>
                    <a:pt x="402" y="88"/>
                  </a:cubicBezTo>
                  <a:cubicBezTo>
                    <a:pt x="400" y="89"/>
                    <a:pt x="399" y="90"/>
                    <a:pt x="397" y="92"/>
                  </a:cubicBezTo>
                  <a:cubicBezTo>
                    <a:pt x="396" y="93"/>
                    <a:pt x="394" y="94"/>
                    <a:pt x="393" y="96"/>
                  </a:cubicBezTo>
                  <a:cubicBezTo>
                    <a:pt x="392" y="98"/>
                    <a:pt x="390" y="99"/>
                    <a:pt x="389" y="101"/>
                  </a:cubicBezTo>
                  <a:cubicBezTo>
                    <a:pt x="386" y="102"/>
                    <a:pt x="392" y="96"/>
                    <a:pt x="390" y="97"/>
                  </a:cubicBezTo>
                  <a:cubicBezTo>
                    <a:pt x="389" y="99"/>
                    <a:pt x="385" y="103"/>
                    <a:pt x="382" y="105"/>
                  </a:cubicBezTo>
                  <a:cubicBezTo>
                    <a:pt x="380" y="106"/>
                    <a:pt x="384" y="101"/>
                    <a:pt x="387" y="98"/>
                  </a:cubicBezTo>
                  <a:cubicBezTo>
                    <a:pt x="385" y="100"/>
                    <a:pt x="382" y="103"/>
                    <a:pt x="381" y="104"/>
                  </a:cubicBezTo>
                  <a:cubicBezTo>
                    <a:pt x="380" y="106"/>
                    <a:pt x="379" y="107"/>
                    <a:pt x="378" y="108"/>
                  </a:cubicBezTo>
                  <a:cubicBezTo>
                    <a:pt x="377" y="110"/>
                    <a:pt x="376" y="111"/>
                    <a:pt x="375" y="113"/>
                  </a:cubicBezTo>
                  <a:cubicBezTo>
                    <a:pt x="375" y="116"/>
                    <a:pt x="375" y="117"/>
                    <a:pt x="376" y="119"/>
                  </a:cubicBezTo>
                  <a:cubicBezTo>
                    <a:pt x="369" y="124"/>
                    <a:pt x="367" y="127"/>
                    <a:pt x="364" y="132"/>
                  </a:cubicBezTo>
                  <a:cubicBezTo>
                    <a:pt x="361" y="134"/>
                    <a:pt x="357" y="136"/>
                    <a:pt x="364" y="129"/>
                  </a:cubicBezTo>
                  <a:cubicBezTo>
                    <a:pt x="362" y="131"/>
                    <a:pt x="356" y="137"/>
                    <a:pt x="350" y="142"/>
                  </a:cubicBezTo>
                  <a:cubicBezTo>
                    <a:pt x="345" y="148"/>
                    <a:pt x="339" y="152"/>
                    <a:pt x="340" y="154"/>
                  </a:cubicBezTo>
                  <a:cubicBezTo>
                    <a:pt x="339" y="154"/>
                    <a:pt x="338" y="155"/>
                    <a:pt x="336" y="156"/>
                  </a:cubicBezTo>
                  <a:cubicBezTo>
                    <a:pt x="336" y="157"/>
                    <a:pt x="336" y="157"/>
                    <a:pt x="335" y="157"/>
                  </a:cubicBezTo>
                  <a:cubicBezTo>
                    <a:pt x="335" y="157"/>
                    <a:pt x="335" y="158"/>
                    <a:pt x="335" y="158"/>
                  </a:cubicBezTo>
                  <a:cubicBezTo>
                    <a:pt x="334" y="158"/>
                    <a:pt x="334" y="159"/>
                    <a:pt x="334" y="159"/>
                  </a:cubicBezTo>
                  <a:cubicBezTo>
                    <a:pt x="331" y="161"/>
                    <a:pt x="329" y="162"/>
                    <a:pt x="327" y="163"/>
                  </a:cubicBezTo>
                  <a:cubicBezTo>
                    <a:pt x="326" y="164"/>
                    <a:pt x="325" y="164"/>
                    <a:pt x="324" y="165"/>
                  </a:cubicBezTo>
                  <a:cubicBezTo>
                    <a:pt x="324" y="165"/>
                    <a:pt x="323" y="165"/>
                    <a:pt x="322" y="166"/>
                  </a:cubicBezTo>
                  <a:cubicBezTo>
                    <a:pt x="322" y="166"/>
                    <a:pt x="322" y="166"/>
                    <a:pt x="321" y="166"/>
                  </a:cubicBezTo>
                  <a:cubicBezTo>
                    <a:pt x="321" y="166"/>
                    <a:pt x="320" y="167"/>
                    <a:pt x="320" y="166"/>
                  </a:cubicBezTo>
                  <a:cubicBezTo>
                    <a:pt x="320" y="166"/>
                    <a:pt x="320" y="166"/>
                    <a:pt x="320" y="165"/>
                  </a:cubicBezTo>
                  <a:cubicBezTo>
                    <a:pt x="320" y="167"/>
                    <a:pt x="320" y="167"/>
                    <a:pt x="320" y="167"/>
                  </a:cubicBezTo>
                  <a:cubicBezTo>
                    <a:pt x="320" y="167"/>
                    <a:pt x="321" y="167"/>
                    <a:pt x="321" y="167"/>
                  </a:cubicBezTo>
                  <a:cubicBezTo>
                    <a:pt x="320" y="168"/>
                    <a:pt x="319" y="169"/>
                    <a:pt x="319" y="169"/>
                  </a:cubicBezTo>
                  <a:cubicBezTo>
                    <a:pt x="318" y="168"/>
                    <a:pt x="318" y="166"/>
                    <a:pt x="318" y="164"/>
                  </a:cubicBezTo>
                  <a:cubicBezTo>
                    <a:pt x="318" y="161"/>
                    <a:pt x="318" y="158"/>
                    <a:pt x="318" y="155"/>
                  </a:cubicBezTo>
                  <a:cubicBezTo>
                    <a:pt x="318" y="155"/>
                    <a:pt x="318" y="155"/>
                    <a:pt x="318" y="155"/>
                  </a:cubicBezTo>
                  <a:cubicBezTo>
                    <a:pt x="318" y="153"/>
                    <a:pt x="318" y="151"/>
                    <a:pt x="318" y="150"/>
                  </a:cubicBezTo>
                  <a:cubicBezTo>
                    <a:pt x="319" y="149"/>
                    <a:pt x="319" y="147"/>
                    <a:pt x="319" y="146"/>
                  </a:cubicBezTo>
                  <a:cubicBezTo>
                    <a:pt x="319" y="144"/>
                    <a:pt x="319" y="142"/>
                    <a:pt x="319" y="141"/>
                  </a:cubicBezTo>
                  <a:cubicBezTo>
                    <a:pt x="318" y="139"/>
                    <a:pt x="318" y="136"/>
                    <a:pt x="320" y="125"/>
                  </a:cubicBezTo>
                  <a:cubicBezTo>
                    <a:pt x="318" y="126"/>
                    <a:pt x="318" y="126"/>
                    <a:pt x="318" y="126"/>
                  </a:cubicBezTo>
                  <a:cubicBezTo>
                    <a:pt x="314" y="124"/>
                    <a:pt x="323" y="107"/>
                    <a:pt x="323" y="94"/>
                  </a:cubicBezTo>
                  <a:cubicBezTo>
                    <a:pt x="321" y="98"/>
                    <a:pt x="321" y="98"/>
                    <a:pt x="321" y="98"/>
                  </a:cubicBezTo>
                  <a:cubicBezTo>
                    <a:pt x="321" y="91"/>
                    <a:pt x="329" y="79"/>
                    <a:pt x="330" y="72"/>
                  </a:cubicBezTo>
                  <a:cubicBezTo>
                    <a:pt x="331" y="70"/>
                    <a:pt x="331" y="74"/>
                    <a:pt x="331" y="77"/>
                  </a:cubicBezTo>
                  <a:cubicBezTo>
                    <a:pt x="335" y="58"/>
                    <a:pt x="328" y="74"/>
                    <a:pt x="329" y="60"/>
                  </a:cubicBezTo>
                  <a:cubicBezTo>
                    <a:pt x="331" y="57"/>
                    <a:pt x="332" y="63"/>
                    <a:pt x="333" y="54"/>
                  </a:cubicBezTo>
                  <a:cubicBezTo>
                    <a:pt x="334" y="51"/>
                    <a:pt x="333" y="44"/>
                    <a:pt x="332" y="36"/>
                  </a:cubicBezTo>
                  <a:cubicBezTo>
                    <a:pt x="331" y="32"/>
                    <a:pt x="331" y="28"/>
                    <a:pt x="330" y="21"/>
                  </a:cubicBezTo>
                  <a:cubicBezTo>
                    <a:pt x="329" y="18"/>
                    <a:pt x="329" y="15"/>
                    <a:pt x="328" y="12"/>
                  </a:cubicBezTo>
                  <a:cubicBezTo>
                    <a:pt x="328" y="10"/>
                    <a:pt x="327" y="7"/>
                    <a:pt x="327" y="4"/>
                  </a:cubicBezTo>
                  <a:cubicBezTo>
                    <a:pt x="327" y="9"/>
                    <a:pt x="327" y="14"/>
                    <a:pt x="325" y="6"/>
                  </a:cubicBezTo>
                  <a:cubicBezTo>
                    <a:pt x="324" y="4"/>
                    <a:pt x="324" y="3"/>
                    <a:pt x="323" y="1"/>
                  </a:cubicBezTo>
                  <a:cubicBezTo>
                    <a:pt x="323" y="0"/>
                    <a:pt x="323" y="0"/>
                    <a:pt x="322" y="0"/>
                  </a:cubicBezTo>
                  <a:cubicBezTo>
                    <a:pt x="321" y="1"/>
                    <a:pt x="321" y="1"/>
                    <a:pt x="321" y="1"/>
                  </a:cubicBezTo>
                  <a:cubicBezTo>
                    <a:pt x="320" y="1"/>
                    <a:pt x="319" y="1"/>
                    <a:pt x="318" y="1"/>
                  </a:cubicBezTo>
                  <a:cubicBezTo>
                    <a:pt x="316" y="1"/>
                    <a:pt x="314" y="2"/>
                    <a:pt x="312" y="2"/>
                  </a:cubicBezTo>
                  <a:cubicBezTo>
                    <a:pt x="310" y="3"/>
                    <a:pt x="307" y="3"/>
                    <a:pt x="305" y="4"/>
                  </a:cubicBezTo>
                  <a:cubicBezTo>
                    <a:pt x="303" y="5"/>
                    <a:pt x="301" y="6"/>
                    <a:pt x="299" y="7"/>
                  </a:cubicBezTo>
                  <a:cubicBezTo>
                    <a:pt x="296" y="8"/>
                    <a:pt x="294" y="9"/>
                    <a:pt x="293" y="10"/>
                  </a:cubicBezTo>
                  <a:cubicBezTo>
                    <a:pt x="290" y="12"/>
                    <a:pt x="288" y="14"/>
                    <a:pt x="286" y="17"/>
                  </a:cubicBezTo>
                  <a:cubicBezTo>
                    <a:pt x="285" y="17"/>
                    <a:pt x="285" y="17"/>
                    <a:pt x="284" y="17"/>
                  </a:cubicBezTo>
                  <a:cubicBezTo>
                    <a:pt x="281" y="20"/>
                    <a:pt x="277" y="26"/>
                    <a:pt x="274" y="31"/>
                  </a:cubicBezTo>
                  <a:cubicBezTo>
                    <a:pt x="270" y="36"/>
                    <a:pt x="268" y="41"/>
                    <a:pt x="268" y="44"/>
                  </a:cubicBezTo>
                  <a:cubicBezTo>
                    <a:pt x="263" y="45"/>
                    <a:pt x="258" y="57"/>
                    <a:pt x="254" y="67"/>
                  </a:cubicBezTo>
                  <a:cubicBezTo>
                    <a:pt x="251" y="78"/>
                    <a:pt x="249" y="88"/>
                    <a:pt x="246" y="87"/>
                  </a:cubicBezTo>
                  <a:cubicBezTo>
                    <a:pt x="243" y="95"/>
                    <a:pt x="241" y="102"/>
                    <a:pt x="239" y="110"/>
                  </a:cubicBezTo>
                  <a:cubicBezTo>
                    <a:pt x="239" y="109"/>
                    <a:pt x="239" y="109"/>
                    <a:pt x="239" y="109"/>
                  </a:cubicBezTo>
                  <a:cubicBezTo>
                    <a:pt x="234" y="124"/>
                    <a:pt x="235" y="129"/>
                    <a:pt x="235" y="135"/>
                  </a:cubicBezTo>
                  <a:cubicBezTo>
                    <a:pt x="234" y="138"/>
                    <a:pt x="234" y="135"/>
                    <a:pt x="233" y="135"/>
                  </a:cubicBezTo>
                  <a:cubicBezTo>
                    <a:pt x="232" y="140"/>
                    <a:pt x="231" y="144"/>
                    <a:pt x="230" y="147"/>
                  </a:cubicBezTo>
                  <a:cubicBezTo>
                    <a:pt x="229" y="148"/>
                    <a:pt x="229" y="149"/>
                    <a:pt x="229" y="150"/>
                  </a:cubicBezTo>
                  <a:cubicBezTo>
                    <a:pt x="229" y="151"/>
                    <a:pt x="229" y="152"/>
                    <a:pt x="229" y="152"/>
                  </a:cubicBezTo>
                  <a:cubicBezTo>
                    <a:pt x="228" y="156"/>
                    <a:pt x="228" y="159"/>
                    <a:pt x="227" y="168"/>
                  </a:cubicBezTo>
                  <a:cubicBezTo>
                    <a:pt x="227" y="167"/>
                    <a:pt x="226" y="166"/>
                    <a:pt x="226" y="165"/>
                  </a:cubicBezTo>
                  <a:cubicBezTo>
                    <a:pt x="226" y="166"/>
                    <a:pt x="225" y="167"/>
                    <a:pt x="225" y="168"/>
                  </a:cubicBezTo>
                  <a:cubicBezTo>
                    <a:pt x="225" y="169"/>
                    <a:pt x="224" y="169"/>
                    <a:pt x="224" y="170"/>
                  </a:cubicBezTo>
                  <a:cubicBezTo>
                    <a:pt x="223" y="169"/>
                    <a:pt x="223" y="168"/>
                    <a:pt x="222" y="167"/>
                  </a:cubicBezTo>
                  <a:cubicBezTo>
                    <a:pt x="221" y="165"/>
                    <a:pt x="220" y="162"/>
                    <a:pt x="219" y="160"/>
                  </a:cubicBezTo>
                  <a:cubicBezTo>
                    <a:pt x="218" y="158"/>
                    <a:pt x="218" y="155"/>
                    <a:pt x="217" y="153"/>
                  </a:cubicBezTo>
                  <a:cubicBezTo>
                    <a:pt x="216" y="152"/>
                    <a:pt x="216" y="151"/>
                    <a:pt x="215" y="150"/>
                  </a:cubicBezTo>
                  <a:cubicBezTo>
                    <a:pt x="215" y="149"/>
                    <a:pt x="215" y="149"/>
                    <a:pt x="215" y="149"/>
                  </a:cubicBezTo>
                  <a:cubicBezTo>
                    <a:pt x="215" y="148"/>
                    <a:pt x="214" y="148"/>
                    <a:pt x="214" y="147"/>
                  </a:cubicBezTo>
                  <a:cubicBezTo>
                    <a:pt x="214" y="147"/>
                    <a:pt x="214" y="147"/>
                    <a:pt x="214" y="147"/>
                  </a:cubicBezTo>
                  <a:cubicBezTo>
                    <a:pt x="214" y="147"/>
                    <a:pt x="215" y="147"/>
                    <a:pt x="215" y="148"/>
                  </a:cubicBezTo>
                  <a:cubicBezTo>
                    <a:pt x="215" y="148"/>
                    <a:pt x="215" y="148"/>
                    <a:pt x="215" y="148"/>
                  </a:cubicBezTo>
                  <a:cubicBezTo>
                    <a:pt x="215" y="147"/>
                    <a:pt x="215" y="147"/>
                    <a:pt x="215" y="147"/>
                  </a:cubicBezTo>
                  <a:cubicBezTo>
                    <a:pt x="214" y="146"/>
                    <a:pt x="214" y="146"/>
                    <a:pt x="214" y="146"/>
                  </a:cubicBezTo>
                  <a:cubicBezTo>
                    <a:pt x="214" y="146"/>
                    <a:pt x="214" y="145"/>
                    <a:pt x="214" y="144"/>
                  </a:cubicBezTo>
                  <a:cubicBezTo>
                    <a:pt x="213" y="143"/>
                    <a:pt x="213" y="141"/>
                    <a:pt x="212" y="140"/>
                  </a:cubicBezTo>
                  <a:cubicBezTo>
                    <a:pt x="211" y="137"/>
                    <a:pt x="210" y="133"/>
                    <a:pt x="209" y="130"/>
                  </a:cubicBezTo>
                  <a:cubicBezTo>
                    <a:pt x="208" y="124"/>
                    <a:pt x="206" y="117"/>
                    <a:pt x="204" y="111"/>
                  </a:cubicBezTo>
                  <a:cubicBezTo>
                    <a:pt x="202" y="105"/>
                    <a:pt x="200" y="99"/>
                    <a:pt x="198" y="94"/>
                  </a:cubicBezTo>
                  <a:cubicBezTo>
                    <a:pt x="195" y="90"/>
                    <a:pt x="193" y="86"/>
                    <a:pt x="190" y="85"/>
                  </a:cubicBezTo>
                  <a:cubicBezTo>
                    <a:pt x="189" y="84"/>
                    <a:pt x="188" y="83"/>
                    <a:pt x="187" y="82"/>
                  </a:cubicBezTo>
                  <a:cubicBezTo>
                    <a:pt x="186" y="81"/>
                    <a:pt x="185" y="79"/>
                    <a:pt x="184" y="78"/>
                  </a:cubicBezTo>
                  <a:cubicBezTo>
                    <a:pt x="182" y="77"/>
                    <a:pt x="181" y="76"/>
                    <a:pt x="180" y="74"/>
                  </a:cubicBezTo>
                  <a:cubicBezTo>
                    <a:pt x="178" y="73"/>
                    <a:pt x="177" y="72"/>
                    <a:pt x="176" y="72"/>
                  </a:cubicBezTo>
                  <a:cubicBezTo>
                    <a:pt x="181" y="76"/>
                    <a:pt x="182" y="79"/>
                    <a:pt x="183" y="80"/>
                  </a:cubicBezTo>
                  <a:cubicBezTo>
                    <a:pt x="183" y="81"/>
                    <a:pt x="182" y="80"/>
                    <a:pt x="181" y="79"/>
                  </a:cubicBezTo>
                  <a:cubicBezTo>
                    <a:pt x="179" y="78"/>
                    <a:pt x="176" y="76"/>
                    <a:pt x="178" y="80"/>
                  </a:cubicBezTo>
                  <a:cubicBezTo>
                    <a:pt x="176" y="77"/>
                    <a:pt x="172" y="73"/>
                    <a:pt x="169" y="71"/>
                  </a:cubicBezTo>
                  <a:cubicBezTo>
                    <a:pt x="167" y="70"/>
                    <a:pt x="166" y="69"/>
                    <a:pt x="166" y="69"/>
                  </a:cubicBezTo>
                  <a:cubicBezTo>
                    <a:pt x="166" y="69"/>
                    <a:pt x="167" y="69"/>
                    <a:pt x="170" y="70"/>
                  </a:cubicBezTo>
                  <a:cubicBezTo>
                    <a:pt x="171" y="71"/>
                    <a:pt x="171" y="71"/>
                    <a:pt x="171" y="71"/>
                  </a:cubicBezTo>
                  <a:cubicBezTo>
                    <a:pt x="172" y="71"/>
                    <a:pt x="171" y="69"/>
                    <a:pt x="169" y="68"/>
                  </a:cubicBezTo>
                  <a:cubicBezTo>
                    <a:pt x="168" y="67"/>
                    <a:pt x="166" y="67"/>
                    <a:pt x="164" y="66"/>
                  </a:cubicBezTo>
                  <a:cubicBezTo>
                    <a:pt x="163" y="66"/>
                    <a:pt x="161" y="65"/>
                    <a:pt x="159" y="65"/>
                  </a:cubicBezTo>
                  <a:cubicBezTo>
                    <a:pt x="156" y="65"/>
                    <a:pt x="156" y="65"/>
                    <a:pt x="156" y="65"/>
                  </a:cubicBezTo>
                  <a:cubicBezTo>
                    <a:pt x="155" y="65"/>
                    <a:pt x="154" y="65"/>
                    <a:pt x="153" y="65"/>
                  </a:cubicBezTo>
                  <a:cubicBezTo>
                    <a:pt x="152" y="65"/>
                    <a:pt x="152" y="65"/>
                    <a:pt x="151" y="65"/>
                  </a:cubicBezTo>
                  <a:cubicBezTo>
                    <a:pt x="151" y="65"/>
                    <a:pt x="151" y="65"/>
                    <a:pt x="151" y="65"/>
                  </a:cubicBezTo>
                  <a:cubicBezTo>
                    <a:pt x="151" y="65"/>
                    <a:pt x="151" y="65"/>
                    <a:pt x="151" y="65"/>
                  </a:cubicBezTo>
                  <a:cubicBezTo>
                    <a:pt x="151" y="66"/>
                    <a:pt x="151" y="66"/>
                    <a:pt x="151" y="66"/>
                  </a:cubicBezTo>
                  <a:cubicBezTo>
                    <a:pt x="151" y="67"/>
                    <a:pt x="150" y="68"/>
                    <a:pt x="150" y="68"/>
                  </a:cubicBezTo>
                  <a:cubicBezTo>
                    <a:pt x="150" y="71"/>
                    <a:pt x="149" y="73"/>
                    <a:pt x="149" y="72"/>
                  </a:cubicBezTo>
                  <a:cubicBezTo>
                    <a:pt x="148" y="75"/>
                    <a:pt x="147" y="78"/>
                    <a:pt x="147" y="81"/>
                  </a:cubicBezTo>
                  <a:cubicBezTo>
                    <a:pt x="147" y="87"/>
                    <a:pt x="147" y="87"/>
                    <a:pt x="147" y="87"/>
                  </a:cubicBezTo>
                  <a:cubicBezTo>
                    <a:pt x="147" y="92"/>
                    <a:pt x="147" y="92"/>
                    <a:pt x="147" y="92"/>
                  </a:cubicBezTo>
                  <a:cubicBezTo>
                    <a:pt x="147" y="96"/>
                    <a:pt x="147" y="96"/>
                    <a:pt x="147" y="96"/>
                  </a:cubicBezTo>
                  <a:cubicBezTo>
                    <a:pt x="147" y="98"/>
                    <a:pt x="147" y="99"/>
                    <a:pt x="147" y="100"/>
                  </a:cubicBezTo>
                  <a:cubicBezTo>
                    <a:pt x="148" y="108"/>
                    <a:pt x="148" y="108"/>
                    <a:pt x="148" y="108"/>
                  </a:cubicBezTo>
                  <a:cubicBezTo>
                    <a:pt x="148" y="118"/>
                    <a:pt x="149" y="128"/>
                    <a:pt x="150" y="138"/>
                  </a:cubicBezTo>
                  <a:cubicBezTo>
                    <a:pt x="153" y="158"/>
                    <a:pt x="157" y="177"/>
                    <a:pt x="161" y="196"/>
                  </a:cubicBezTo>
                  <a:cubicBezTo>
                    <a:pt x="163" y="191"/>
                    <a:pt x="163" y="191"/>
                    <a:pt x="163" y="191"/>
                  </a:cubicBezTo>
                  <a:cubicBezTo>
                    <a:pt x="165" y="204"/>
                    <a:pt x="165" y="204"/>
                    <a:pt x="165" y="204"/>
                  </a:cubicBezTo>
                  <a:cubicBezTo>
                    <a:pt x="165" y="208"/>
                    <a:pt x="164" y="209"/>
                    <a:pt x="162" y="200"/>
                  </a:cubicBezTo>
                  <a:cubicBezTo>
                    <a:pt x="162" y="205"/>
                    <a:pt x="167" y="215"/>
                    <a:pt x="167" y="215"/>
                  </a:cubicBezTo>
                  <a:cubicBezTo>
                    <a:pt x="170" y="233"/>
                    <a:pt x="163" y="209"/>
                    <a:pt x="164" y="214"/>
                  </a:cubicBezTo>
                  <a:cubicBezTo>
                    <a:pt x="165" y="222"/>
                    <a:pt x="165" y="222"/>
                    <a:pt x="165" y="222"/>
                  </a:cubicBezTo>
                  <a:cubicBezTo>
                    <a:pt x="165" y="220"/>
                    <a:pt x="165" y="220"/>
                    <a:pt x="165" y="220"/>
                  </a:cubicBezTo>
                  <a:cubicBezTo>
                    <a:pt x="168" y="226"/>
                    <a:pt x="169" y="226"/>
                    <a:pt x="171" y="237"/>
                  </a:cubicBezTo>
                  <a:cubicBezTo>
                    <a:pt x="172" y="244"/>
                    <a:pt x="170" y="241"/>
                    <a:pt x="170" y="244"/>
                  </a:cubicBezTo>
                  <a:cubicBezTo>
                    <a:pt x="170" y="244"/>
                    <a:pt x="170" y="245"/>
                    <a:pt x="171" y="248"/>
                  </a:cubicBezTo>
                  <a:cubicBezTo>
                    <a:pt x="172" y="254"/>
                    <a:pt x="172" y="259"/>
                    <a:pt x="172" y="264"/>
                  </a:cubicBezTo>
                  <a:cubicBezTo>
                    <a:pt x="174" y="258"/>
                    <a:pt x="174" y="258"/>
                    <a:pt x="174" y="258"/>
                  </a:cubicBezTo>
                  <a:cubicBezTo>
                    <a:pt x="176" y="265"/>
                    <a:pt x="175" y="273"/>
                    <a:pt x="177" y="265"/>
                  </a:cubicBezTo>
                  <a:cubicBezTo>
                    <a:pt x="176" y="271"/>
                    <a:pt x="177" y="286"/>
                    <a:pt x="175" y="300"/>
                  </a:cubicBezTo>
                  <a:cubicBezTo>
                    <a:pt x="174" y="307"/>
                    <a:pt x="172" y="314"/>
                    <a:pt x="171" y="320"/>
                  </a:cubicBezTo>
                  <a:cubicBezTo>
                    <a:pt x="169" y="325"/>
                    <a:pt x="168" y="330"/>
                    <a:pt x="167" y="331"/>
                  </a:cubicBezTo>
                  <a:cubicBezTo>
                    <a:pt x="167" y="334"/>
                    <a:pt x="166" y="336"/>
                    <a:pt x="166" y="339"/>
                  </a:cubicBezTo>
                  <a:cubicBezTo>
                    <a:pt x="165" y="341"/>
                    <a:pt x="164" y="344"/>
                    <a:pt x="163" y="346"/>
                  </a:cubicBezTo>
                  <a:cubicBezTo>
                    <a:pt x="162" y="351"/>
                    <a:pt x="159" y="356"/>
                    <a:pt x="157" y="362"/>
                  </a:cubicBezTo>
                  <a:cubicBezTo>
                    <a:pt x="158" y="359"/>
                    <a:pt x="162" y="359"/>
                    <a:pt x="157" y="369"/>
                  </a:cubicBezTo>
                  <a:cubicBezTo>
                    <a:pt x="155" y="366"/>
                    <a:pt x="153" y="370"/>
                    <a:pt x="149" y="376"/>
                  </a:cubicBezTo>
                  <a:cubicBezTo>
                    <a:pt x="146" y="381"/>
                    <a:pt x="142" y="389"/>
                    <a:pt x="139" y="392"/>
                  </a:cubicBezTo>
                  <a:cubicBezTo>
                    <a:pt x="142" y="389"/>
                    <a:pt x="138" y="396"/>
                    <a:pt x="135" y="402"/>
                  </a:cubicBezTo>
                  <a:cubicBezTo>
                    <a:pt x="132" y="409"/>
                    <a:pt x="129" y="415"/>
                    <a:pt x="134" y="410"/>
                  </a:cubicBezTo>
                  <a:cubicBezTo>
                    <a:pt x="129" y="418"/>
                    <a:pt x="132" y="410"/>
                    <a:pt x="127" y="415"/>
                  </a:cubicBezTo>
                  <a:cubicBezTo>
                    <a:pt x="119" y="435"/>
                    <a:pt x="102" y="456"/>
                    <a:pt x="91" y="480"/>
                  </a:cubicBezTo>
                  <a:cubicBezTo>
                    <a:pt x="91" y="481"/>
                    <a:pt x="94" y="478"/>
                    <a:pt x="92" y="483"/>
                  </a:cubicBezTo>
                  <a:cubicBezTo>
                    <a:pt x="89" y="487"/>
                    <a:pt x="86" y="491"/>
                    <a:pt x="83" y="495"/>
                  </a:cubicBezTo>
                  <a:cubicBezTo>
                    <a:pt x="81" y="500"/>
                    <a:pt x="84" y="501"/>
                    <a:pt x="78" y="509"/>
                  </a:cubicBezTo>
                  <a:cubicBezTo>
                    <a:pt x="79" y="508"/>
                    <a:pt x="81" y="506"/>
                    <a:pt x="79" y="509"/>
                  </a:cubicBezTo>
                  <a:cubicBezTo>
                    <a:pt x="54" y="557"/>
                    <a:pt x="47" y="613"/>
                    <a:pt x="20" y="659"/>
                  </a:cubicBezTo>
                  <a:cubicBezTo>
                    <a:pt x="24" y="653"/>
                    <a:pt x="22" y="657"/>
                    <a:pt x="20" y="662"/>
                  </a:cubicBezTo>
                  <a:cubicBezTo>
                    <a:pt x="21" y="659"/>
                    <a:pt x="21" y="663"/>
                    <a:pt x="22" y="663"/>
                  </a:cubicBezTo>
                  <a:cubicBezTo>
                    <a:pt x="19" y="669"/>
                    <a:pt x="15" y="675"/>
                    <a:pt x="10" y="681"/>
                  </a:cubicBezTo>
                  <a:cubicBezTo>
                    <a:pt x="11" y="683"/>
                    <a:pt x="10" y="685"/>
                    <a:pt x="9" y="687"/>
                  </a:cubicBezTo>
                  <a:cubicBezTo>
                    <a:pt x="8" y="689"/>
                    <a:pt x="7" y="692"/>
                    <a:pt x="5" y="694"/>
                  </a:cubicBezTo>
                  <a:cubicBezTo>
                    <a:pt x="4" y="697"/>
                    <a:pt x="3" y="699"/>
                    <a:pt x="2" y="701"/>
                  </a:cubicBezTo>
                  <a:cubicBezTo>
                    <a:pt x="1" y="703"/>
                    <a:pt x="0" y="704"/>
                    <a:pt x="0" y="705"/>
                  </a:cubicBezTo>
                  <a:cubicBezTo>
                    <a:pt x="1" y="703"/>
                    <a:pt x="2" y="701"/>
                    <a:pt x="3" y="699"/>
                  </a:cubicBezTo>
                  <a:cubicBezTo>
                    <a:pt x="1" y="709"/>
                    <a:pt x="16" y="691"/>
                    <a:pt x="18" y="694"/>
                  </a:cubicBezTo>
                  <a:cubicBezTo>
                    <a:pt x="19" y="688"/>
                    <a:pt x="24" y="683"/>
                    <a:pt x="28" y="676"/>
                  </a:cubicBezTo>
                  <a:cubicBezTo>
                    <a:pt x="30" y="673"/>
                    <a:pt x="32" y="669"/>
                    <a:pt x="34" y="665"/>
                  </a:cubicBezTo>
                  <a:cubicBezTo>
                    <a:pt x="36" y="661"/>
                    <a:pt x="37" y="657"/>
                    <a:pt x="38" y="653"/>
                  </a:cubicBezTo>
                  <a:cubicBezTo>
                    <a:pt x="40" y="649"/>
                    <a:pt x="38" y="656"/>
                    <a:pt x="39" y="655"/>
                  </a:cubicBezTo>
                  <a:cubicBezTo>
                    <a:pt x="40" y="650"/>
                    <a:pt x="41" y="645"/>
                    <a:pt x="45" y="636"/>
                  </a:cubicBezTo>
                  <a:cubicBezTo>
                    <a:pt x="45" y="637"/>
                    <a:pt x="45" y="637"/>
                    <a:pt x="45" y="637"/>
                  </a:cubicBezTo>
                  <a:cubicBezTo>
                    <a:pt x="55" y="611"/>
                    <a:pt x="60" y="600"/>
                    <a:pt x="71" y="571"/>
                  </a:cubicBezTo>
                  <a:cubicBezTo>
                    <a:pt x="68" y="573"/>
                    <a:pt x="68" y="573"/>
                    <a:pt x="68" y="573"/>
                  </a:cubicBezTo>
                  <a:cubicBezTo>
                    <a:pt x="71" y="567"/>
                    <a:pt x="72" y="565"/>
                    <a:pt x="73" y="563"/>
                  </a:cubicBezTo>
                  <a:cubicBezTo>
                    <a:pt x="73" y="554"/>
                    <a:pt x="67" y="580"/>
                    <a:pt x="66" y="573"/>
                  </a:cubicBezTo>
                  <a:cubicBezTo>
                    <a:pt x="70" y="569"/>
                    <a:pt x="74" y="558"/>
                    <a:pt x="78" y="547"/>
                  </a:cubicBezTo>
                  <a:cubicBezTo>
                    <a:pt x="82" y="537"/>
                    <a:pt x="86" y="527"/>
                    <a:pt x="89" y="525"/>
                  </a:cubicBezTo>
                  <a:cubicBezTo>
                    <a:pt x="93" y="516"/>
                    <a:pt x="86" y="527"/>
                    <a:pt x="90" y="518"/>
                  </a:cubicBezTo>
                  <a:cubicBezTo>
                    <a:pt x="92" y="516"/>
                    <a:pt x="92" y="516"/>
                    <a:pt x="92" y="516"/>
                  </a:cubicBezTo>
                  <a:cubicBezTo>
                    <a:pt x="92" y="513"/>
                    <a:pt x="92" y="513"/>
                    <a:pt x="92" y="513"/>
                  </a:cubicBezTo>
                  <a:cubicBezTo>
                    <a:pt x="94" y="507"/>
                    <a:pt x="97" y="504"/>
                    <a:pt x="98" y="505"/>
                  </a:cubicBezTo>
                  <a:cubicBezTo>
                    <a:pt x="97" y="506"/>
                    <a:pt x="97" y="509"/>
                    <a:pt x="96" y="510"/>
                  </a:cubicBezTo>
                  <a:cubicBezTo>
                    <a:pt x="101" y="503"/>
                    <a:pt x="106" y="489"/>
                    <a:pt x="108" y="486"/>
                  </a:cubicBezTo>
                  <a:cubicBezTo>
                    <a:pt x="103" y="494"/>
                    <a:pt x="103" y="494"/>
                    <a:pt x="103" y="494"/>
                  </a:cubicBezTo>
                  <a:cubicBezTo>
                    <a:pt x="114" y="469"/>
                    <a:pt x="133" y="441"/>
                    <a:pt x="144" y="416"/>
                  </a:cubicBezTo>
                  <a:cubicBezTo>
                    <a:pt x="142" y="417"/>
                    <a:pt x="142" y="417"/>
                    <a:pt x="142" y="417"/>
                  </a:cubicBezTo>
                  <a:cubicBezTo>
                    <a:pt x="146" y="407"/>
                    <a:pt x="148" y="404"/>
                    <a:pt x="151" y="400"/>
                  </a:cubicBezTo>
                  <a:cubicBezTo>
                    <a:pt x="153" y="396"/>
                    <a:pt x="156" y="392"/>
                    <a:pt x="160" y="382"/>
                  </a:cubicBezTo>
                  <a:cubicBezTo>
                    <a:pt x="160" y="383"/>
                    <a:pt x="160" y="383"/>
                    <a:pt x="160" y="383"/>
                  </a:cubicBezTo>
                  <a:cubicBezTo>
                    <a:pt x="161" y="378"/>
                    <a:pt x="164" y="373"/>
                    <a:pt x="166" y="367"/>
                  </a:cubicBezTo>
                  <a:cubicBezTo>
                    <a:pt x="165" y="373"/>
                    <a:pt x="172" y="358"/>
                    <a:pt x="171" y="365"/>
                  </a:cubicBezTo>
                  <a:cubicBezTo>
                    <a:pt x="174" y="354"/>
                    <a:pt x="175" y="351"/>
                    <a:pt x="175" y="349"/>
                  </a:cubicBezTo>
                  <a:cubicBezTo>
                    <a:pt x="175" y="348"/>
                    <a:pt x="175" y="346"/>
                    <a:pt x="176" y="339"/>
                  </a:cubicBezTo>
                  <a:cubicBezTo>
                    <a:pt x="178" y="336"/>
                    <a:pt x="178" y="336"/>
                    <a:pt x="178" y="336"/>
                  </a:cubicBezTo>
                  <a:cubicBezTo>
                    <a:pt x="179" y="331"/>
                    <a:pt x="178" y="330"/>
                    <a:pt x="181" y="319"/>
                  </a:cubicBezTo>
                  <a:cubicBezTo>
                    <a:pt x="179" y="328"/>
                    <a:pt x="185" y="312"/>
                    <a:pt x="184" y="323"/>
                  </a:cubicBezTo>
                  <a:cubicBezTo>
                    <a:pt x="188" y="312"/>
                    <a:pt x="189" y="302"/>
                    <a:pt x="189" y="294"/>
                  </a:cubicBezTo>
                  <a:cubicBezTo>
                    <a:pt x="189" y="291"/>
                    <a:pt x="189" y="287"/>
                    <a:pt x="189" y="284"/>
                  </a:cubicBezTo>
                  <a:cubicBezTo>
                    <a:pt x="189" y="281"/>
                    <a:pt x="189" y="278"/>
                    <a:pt x="190" y="275"/>
                  </a:cubicBezTo>
                  <a:cubicBezTo>
                    <a:pt x="188" y="270"/>
                    <a:pt x="188" y="275"/>
                    <a:pt x="188" y="281"/>
                  </a:cubicBezTo>
                  <a:cubicBezTo>
                    <a:pt x="188" y="287"/>
                    <a:pt x="188" y="293"/>
                    <a:pt x="187" y="290"/>
                  </a:cubicBezTo>
                  <a:cubicBezTo>
                    <a:pt x="187" y="293"/>
                    <a:pt x="186" y="290"/>
                    <a:pt x="185" y="287"/>
                  </a:cubicBezTo>
                  <a:cubicBezTo>
                    <a:pt x="185" y="283"/>
                    <a:pt x="185" y="277"/>
                    <a:pt x="184" y="273"/>
                  </a:cubicBezTo>
                  <a:cubicBezTo>
                    <a:pt x="184" y="270"/>
                    <a:pt x="186" y="266"/>
                    <a:pt x="186" y="261"/>
                  </a:cubicBezTo>
                  <a:cubicBezTo>
                    <a:pt x="187" y="259"/>
                    <a:pt x="187" y="256"/>
                    <a:pt x="187" y="253"/>
                  </a:cubicBezTo>
                  <a:cubicBezTo>
                    <a:pt x="187" y="249"/>
                    <a:pt x="187" y="245"/>
                    <a:pt x="186" y="241"/>
                  </a:cubicBezTo>
                  <a:cubicBezTo>
                    <a:pt x="186" y="242"/>
                    <a:pt x="187" y="243"/>
                    <a:pt x="187" y="244"/>
                  </a:cubicBezTo>
                  <a:cubicBezTo>
                    <a:pt x="187" y="237"/>
                    <a:pt x="183" y="231"/>
                    <a:pt x="183" y="222"/>
                  </a:cubicBezTo>
                  <a:cubicBezTo>
                    <a:pt x="180" y="217"/>
                    <a:pt x="181" y="210"/>
                    <a:pt x="178" y="210"/>
                  </a:cubicBezTo>
                  <a:cubicBezTo>
                    <a:pt x="179" y="215"/>
                    <a:pt x="181" y="221"/>
                    <a:pt x="182" y="227"/>
                  </a:cubicBezTo>
                  <a:cubicBezTo>
                    <a:pt x="179" y="217"/>
                    <a:pt x="174" y="209"/>
                    <a:pt x="172" y="192"/>
                  </a:cubicBezTo>
                  <a:cubicBezTo>
                    <a:pt x="173" y="193"/>
                    <a:pt x="175" y="198"/>
                    <a:pt x="176" y="201"/>
                  </a:cubicBezTo>
                  <a:cubicBezTo>
                    <a:pt x="176" y="196"/>
                    <a:pt x="173" y="192"/>
                    <a:pt x="173" y="187"/>
                  </a:cubicBezTo>
                  <a:cubicBezTo>
                    <a:pt x="177" y="188"/>
                    <a:pt x="179" y="208"/>
                    <a:pt x="183" y="218"/>
                  </a:cubicBezTo>
                  <a:cubicBezTo>
                    <a:pt x="183" y="213"/>
                    <a:pt x="177" y="199"/>
                    <a:pt x="181" y="203"/>
                  </a:cubicBezTo>
                  <a:cubicBezTo>
                    <a:pt x="175" y="197"/>
                    <a:pt x="178" y="185"/>
                    <a:pt x="172" y="173"/>
                  </a:cubicBezTo>
                  <a:cubicBezTo>
                    <a:pt x="174" y="173"/>
                    <a:pt x="174" y="173"/>
                    <a:pt x="174" y="173"/>
                  </a:cubicBezTo>
                  <a:cubicBezTo>
                    <a:pt x="173" y="171"/>
                    <a:pt x="171" y="167"/>
                    <a:pt x="171" y="164"/>
                  </a:cubicBezTo>
                  <a:cubicBezTo>
                    <a:pt x="174" y="170"/>
                    <a:pt x="174" y="170"/>
                    <a:pt x="174" y="170"/>
                  </a:cubicBezTo>
                  <a:cubicBezTo>
                    <a:pt x="170" y="160"/>
                    <a:pt x="172" y="150"/>
                    <a:pt x="169" y="140"/>
                  </a:cubicBezTo>
                  <a:cubicBezTo>
                    <a:pt x="173" y="161"/>
                    <a:pt x="168" y="145"/>
                    <a:pt x="168" y="154"/>
                  </a:cubicBezTo>
                  <a:cubicBezTo>
                    <a:pt x="165" y="142"/>
                    <a:pt x="165" y="138"/>
                    <a:pt x="166" y="134"/>
                  </a:cubicBezTo>
                  <a:cubicBezTo>
                    <a:pt x="166" y="132"/>
                    <a:pt x="167" y="129"/>
                    <a:pt x="167" y="126"/>
                  </a:cubicBezTo>
                  <a:cubicBezTo>
                    <a:pt x="167" y="123"/>
                    <a:pt x="167" y="118"/>
                    <a:pt x="166" y="111"/>
                  </a:cubicBezTo>
                  <a:cubicBezTo>
                    <a:pt x="167" y="115"/>
                    <a:pt x="166" y="125"/>
                    <a:pt x="165" y="120"/>
                  </a:cubicBezTo>
                  <a:cubicBezTo>
                    <a:pt x="165" y="117"/>
                    <a:pt x="165" y="114"/>
                    <a:pt x="165" y="111"/>
                  </a:cubicBezTo>
                  <a:cubicBezTo>
                    <a:pt x="165" y="108"/>
                    <a:pt x="165" y="105"/>
                    <a:pt x="165" y="104"/>
                  </a:cubicBezTo>
                  <a:cubicBezTo>
                    <a:pt x="164" y="85"/>
                    <a:pt x="164" y="107"/>
                    <a:pt x="162" y="99"/>
                  </a:cubicBezTo>
                  <a:cubicBezTo>
                    <a:pt x="163" y="96"/>
                    <a:pt x="163" y="93"/>
                    <a:pt x="162" y="92"/>
                  </a:cubicBezTo>
                  <a:cubicBezTo>
                    <a:pt x="162" y="91"/>
                    <a:pt x="160" y="89"/>
                    <a:pt x="160" y="87"/>
                  </a:cubicBezTo>
                  <a:cubicBezTo>
                    <a:pt x="162" y="88"/>
                    <a:pt x="162" y="88"/>
                    <a:pt x="162" y="88"/>
                  </a:cubicBezTo>
                  <a:cubicBezTo>
                    <a:pt x="162" y="86"/>
                    <a:pt x="162" y="85"/>
                    <a:pt x="162" y="83"/>
                  </a:cubicBezTo>
                  <a:cubicBezTo>
                    <a:pt x="162" y="83"/>
                    <a:pt x="162" y="82"/>
                    <a:pt x="162" y="82"/>
                  </a:cubicBezTo>
                  <a:cubicBezTo>
                    <a:pt x="162" y="82"/>
                    <a:pt x="162" y="81"/>
                    <a:pt x="162" y="81"/>
                  </a:cubicBezTo>
                  <a:cubicBezTo>
                    <a:pt x="162" y="80"/>
                    <a:pt x="162" y="79"/>
                    <a:pt x="163" y="79"/>
                  </a:cubicBezTo>
                  <a:cubicBezTo>
                    <a:pt x="164" y="79"/>
                    <a:pt x="165" y="79"/>
                    <a:pt x="168" y="80"/>
                  </a:cubicBezTo>
                  <a:cubicBezTo>
                    <a:pt x="167" y="81"/>
                    <a:pt x="166" y="82"/>
                    <a:pt x="165" y="83"/>
                  </a:cubicBezTo>
                  <a:cubicBezTo>
                    <a:pt x="166" y="83"/>
                    <a:pt x="168" y="83"/>
                    <a:pt x="169" y="84"/>
                  </a:cubicBezTo>
                  <a:cubicBezTo>
                    <a:pt x="169" y="84"/>
                    <a:pt x="169" y="85"/>
                    <a:pt x="169" y="86"/>
                  </a:cubicBezTo>
                  <a:cubicBezTo>
                    <a:pt x="170" y="86"/>
                    <a:pt x="172" y="87"/>
                    <a:pt x="173" y="88"/>
                  </a:cubicBezTo>
                  <a:cubicBezTo>
                    <a:pt x="173" y="88"/>
                    <a:pt x="174" y="89"/>
                    <a:pt x="174" y="90"/>
                  </a:cubicBezTo>
                  <a:cubicBezTo>
                    <a:pt x="175" y="91"/>
                    <a:pt x="176" y="93"/>
                    <a:pt x="177" y="95"/>
                  </a:cubicBezTo>
                  <a:cubicBezTo>
                    <a:pt x="177" y="92"/>
                    <a:pt x="181" y="94"/>
                    <a:pt x="185" y="103"/>
                  </a:cubicBezTo>
                  <a:cubicBezTo>
                    <a:pt x="186" y="109"/>
                    <a:pt x="182" y="100"/>
                    <a:pt x="187" y="112"/>
                  </a:cubicBezTo>
                  <a:cubicBezTo>
                    <a:pt x="185" y="110"/>
                    <a:pt x="182" y="107"/>
                    <a:pt x="181" y="102"/>
                  </a:cubicBezTo>
                  <a:cubicBezTo>
                    <a:pt x="180" y="101"/>
                    <a:pt x="179" y="99"/>
                    <a:pt x="178" y="99"/>
                  </a:cubicBezTo>
                  <a:cubicBezTo>
                    <a:pt x="180" y="106"/>
                    <a:pt x="184" y="115"/>
                    <a:pt x="186" y="119"/>
                  </a:cubicBezTo>
                  <a:cubicBezTo>
                    <a:pt x="186" y="117"/>
                    <a:pt x="185" y="115"/>
                    <a:pt x="185" y="114"/>
                  </a:cubicBezTo>
                  <a:cubicBezTo>
                    <a:pt x="188" y="120"/>
                    <a:pt x="191" y="126"/>
                    <a:pt x="194" y="132"/>
                  </a:cubicBezTo>
                  <a:cubicBezTo>
                    <a:pt x="194" y="135"/>
                    <a:pt x="192" y="133"/>
                    <a:pt x="191" y="131"/>
                  </a:cubicBezTo>
                  <a:cubicBezTo>
                    <a:pt x="193" y="134"/>
                    <a:pt x="194" y="137"/>
                    <a:pt x="196" y="142"/>
                  </a:cubicBezTo>
                  <a:cubicBezTo>
                    <a:pt x="194" y="141"/>
                    <a:pt x="193" y="142"/>
                    <a:pt x="190" y="135"/>
                  </a:cubicBezTo>
                  <a:cubicBezTo>
                    <a:pt x="197" y="152"/>
                    <a:pt x="197" y="152"/>
                    <a:pt x="197" y="152"/>
                  </a:cubicBezTo>
                  <a:cubicBezTo>
                    <a:pt x="197" y="152"/>
                    <a:pt x="198" y="157"/>
                    <a:pt x="198" y="160"/>
                  </a:cubicBezTo>
                  <a:cubicBezTo>
                    <a:pt x="199" y="164"/>
                    <a:pt x="200" y="167"/>
                    <a:pt x="199" y="165"/>
                  </a:cubicBezTo>
                  <a:cubicBezTo>
                    <a:pt x="202" y="174"/>
                    <a:pt x="207" y="184"/>
                    <a:pt x="212" y="190"/>
                  </a:cubicBezTo>
                  <a:cubicBezTo>
                    <a:pt x="215" y="193"/>
                    <a:pt x="218" y="196"/>
                    <a:pt x="221" y="199"/>
                  </a:cubicBezTo>
                  <a:cubicBezTo>
                    <a:pt x="225" y="204"/>
                    <a:pt x="225" y="204"/>
                    <a:pt x="225" y="204"/>
                  </a:cubicBezTo>
                  <a:cubicBezTo>
                    <a:pt x="226" y="205"/>
                    <a:pt x="226" y="205"/>
                    <a:pt x="226" y="205"/>
                  </a:cubicBezTo>
                  <a:cubicBezTo>
                    <a:pt x="227" y="206"/>
                    <a:pt x="227" y="206"/>
                    <a:pt x="227" y="206"/>
                  </a:cubicBezTo>
                  <a:cubicBezTo>
                    <a:pt x="227" y="206"/>
                    <a:pt x="227" y="206"/>
                    <a:pt x="228" y="206"/>
                  </a:cubicBezTo>
                  <a:cubicBezTo>
                    <a:pt x="228" y="207"/>
                    <a:pt x="229" y="207"/>
                    <a:pt x="229" y="208"/>
                  </a:cubicBezTo>
                  <a:cubicBezTo>
                    <a:pt x="230" y="208"/>
                    <a:pt x="230" y="208"/>
                    <a:pt x="230" y="208"/>
                  </a:cubicBezTo>
                  <a:cubicBezTo>
                    <a:pt x="230" y="206"/>
                    <a:pt x="231" y="204"/>
                    <a:pt x="232" y="201"/>
                  </a:cubicBezTo>
                  <a:cubicBezTo>
                    <a:pt x="234" y="196"/>
                    <a:pt x="235" y="192"/>
                    <a:pt x="237" y="188"/>
                  </a:cubicBezTo>
                  <a:cubicBezTo>
                    <a:pt x="239" y="181"/>
                    <a:pt x="239" y="181"/>
                    <a:pt x="239" y="181"/>
                  </a:cubicBezTo>
                  <a:cubicBezTo>
                    <a:pt x="240" y="179"/>
                    <a:pt x="241" y="176"/>
                    <a:pt x="242" y="174"/>
                  </a:cubicBezTo>
                  <a:cubicBezTo>
                    <a:pt x="243" y="171"/>
                    <a:pt x="243" y="168"/>
                    <a:pt x="244" y="166"/>
                  </a:cubicBezTo>
                  <a:cubicBezTo>
                    <a:pt x="245" y="163"/>
                    <a:pt x="246" y="160"/>
                    <a:pt x="246" y="157"/>
                  </a:cubicBezTo>
                  <a:cubicBezTo>
                    <a:pt x="247" y="156"/>
                    <a:pt x="247" y="155"/>
                    <a:pt x="247" y="153"/>
                  </a:cubicBezTo>
                  <a:cubicBezTo>
                    <a:pt x="248" y="151"/>
                    <a:pt x="248" y="151"/>
                    <a:pt x="248" y="151"/>
                  </a:cubicBezTo>
                  <a:cubicBezTo>
                    <a:pt x="248" y="150"/>
                    <a:pt x="248" y="150"/>
                    <a:pt x="248" y="150"/>
                  </a:cubicBezTo>
                  <a:cubicBezTo>
                    <a:pt x="248" y="150"/>
                    <a:pt x="248" y="150"/>
                    <a:pt x="248" y="150"/>
                  </a:cubicBezTo>
                  <a:cubicBezTo>
                    <a:pt x="248" y="148"/>
                    <a:pt x="248" y="146"/>
                    <a:pt x="249" y="144"/>
                  </a:cubicBezTo>
                  <a:cubicBezTo>
                    <a:pt x="254" y="136"/>
                    <a:pt x="254" y="136"/>
                    <a:pt x="254" y="136"/>
                  </a:cubicBezTo>
                  <a:cubicBezTo>
                    <a:pt x="256" y="124"/>
                    <a:pt x="247" y="147"/>
                    <a:pt x="251" y="127"/>
                  </a:cubicBezTo>
                  <a:cubicBezTo>
                    <a:pt x="254" y="113"/>
                    <a:pt x="255" y="122"/>
                    <a:pt x="257" y="118"/>
                  </a:cubicBezTo>
                  <a:cubicBezTo>
                    <a:pt x="257" y="111"/>
                    <a:pt x="258" y="98"/>
                    <a:pt x="264" y="87"/>
                  </a:cubicBezTo>
                  <a:cubicBezTo>
                    <a:pt x="263" y="91"/>
                    <a:pt x="262" y="94"/>
                    <a:pt x="261" y="98"/>
                  </a:cubicBezTo>
                  <a:close/>
                  <a:moveTo>
                    <a:pt x="314" y="42"/>
                  </a:moveTo>
                  <a:cubicBezTo>
                    <a:pt x="313" y="40"/>
                    <a:pt x="312" y="34"/>
                    <a:pt x="313" y="32"/>
                  </a:cubicBezTo>
                  <a:cubicBezTo>
                    <a:pt x="315" y="35"/>
                    <a:pt x="314" y="38"/>
                    <a:pt x="314" y="42"/>
                  </a:cubicBezTo>
                  <a:close/>
                  <a:moveTo>
                    <a:pt x="390" y="117"/>
                  </a:moveTo>
                  <a:cubicBezTo>
                    <a:pt x="389" y="119"/>
                    <a:pt x="386" y="121"/>
                    <a:pt x="383" y="124"/>
                  </a:cubicBezTo>
                  <a:cubicBezTo>
                    <a:pt x="385" y="122"/>
                    <a:pt x="387" y="119"/>
                    <a:pt x="390" y="117"/>
                  </a:cubicBezTo>
                  <a:close/>
                  <a:moveTo>
                    <a:pt x="395" y="361"/>
                  </a:moveTo>
                  <a:cubicBezTo>
                    <a:pt x="395" y="361"/>
                    <a:pt x="395" y="361"/>
                    <a:pt x="395" y="361"/>
                  </a:cubicBezTo>
                  <a:cubicBezTo>
                    <a:pt x="400" y="358"/>
                    <a:pt x="398" y="359"/>
                    <a:pt x="395" y="361"/>
                  </a:cubicBezTo>
                  <a:close/>
                  <a:moveTo>
                    <a:pt x="385" y="368"/>
                  </a:moveTo>
                  <a:cubicBezTo>
                    <a:pt x="384" y="369"/>
                    <a:pt x="384" y="369"/>
                    <a:pt x="385" y="369"/>
                  </a:cubicBezTo>
                  <a:cubicBezTo>
                    <a:pt x="385" y="368"/>
                    <a:pt x="387" y="366"/>
                    <a:pt x="390" y="364"/>
                  </a:cubicBezTo>
                  <a:cubicBezTo>
                    <a:pt x="389" y="365"/>
                    <a:pt x="387" y="365"/>
                    <a:pt x="385" y="368"/>
                  </a:cubicBezTo>
                  <a:close/>
                  <a:moveTo>
                    <a:pt x="171" y="245"/>
                  </a:moveTo>
                  <a:cubicBezTo>
                    <a:pt x="171" y="243"/>
                    <a:pt x="171" y="243"/>
                    <a:pt x="171" y="243"/>
                  </a:cubicBezTo>
                  <a:cubicBezTo>
                    <a:pt x="173" y="248"/>
                    <a:pt x="172" y="247"/>
                    <a:pt x="171" y="2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3" name="Freeform 20336"/>
            <p:cNvSpPr/>
            <p:nvPr/>
          </p:nvSpPr>
          <p:spPr bwMode="auto">
            <a:xfrm>
              <a:off x="6099176" y="3068638"/>
              <a:ext cx="11113" cy="3175"/>
            </a:xfrm>
            <a:custGeom>
              <a:avLst/>
              <a:gdLst>
                <a:gd name="T0" fmla="*/ 3 w 3"/>
                <a:gd name="T1" fmla="*/ 0 h 1"/>
                <a:gd name="T2" fmla="*/ 1 w 3"/>
                <a:gd name="T3" fmla="*/ 0 h 1"/>
                <a:gd name="T4" fmla="*/ 3 w 3"/>
                <a:gd name="T5" fmla="*/ 0 h 1"/>
              </a:gdLst>
              <a:ahLst/>
              <a:cxnLst>
                <a:cxn ang="0">
                  <a:pos x="T0" y="T1"/>
                </a:cxn>
                <a:cxn ang="0">
                  <a:pos x="T2" y="T3"/>
                </a:cxn>
                <a:cxn ang="0">
                  <a:pos x="T4" y="T5"/>
                </a:cxn>
              </a:cxnLst>
              <a:rect l="0" t="0" r="r" b="b"/>
              <a:pathLst>
                <a:path w="3" h="1">
                  <a:moveTo>
                    <a:pt x="3" y="0"/>
                  </a:moveTo>
                  <a:cubicBezTo>
                    <a:pt x="2" y="0"/>
                    <a:pt x="1" y="0"/>
                    <a:pt x="1" y="0"/>
                  </a:cubicBezTo>
                  <a:cubicBezTo>
                    <a:pt x="0" y="1"/>
                    <a:pt x="1"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4" name="Freeform 20337"/>
            <p:cNvSpPr/>
            <p:nvPr/>
          </p:nvSpPr>
          <p:spPr bwMode="auto">
            <a:xfrm>
              <a:off x="5616576" y="3306763"/>
              <a:ext cx="317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5" name="Freeform 20338"/>
            <p:cNvSpPr/>
            <p:nvPr/>
          </p:nvSpPr>
          <p:spPr bwMode="auto">
            <a:xfrm>
              <a:off x="6307138" y="3606800"/>
              <a:ext cx="20638" cy="9525"/>
            </a:xfrm>
            <a:custGeom>
              <a:avLst/>
              <a:gdLst>
                <a:gd name="T0" fmla="*/ 6 w 6"/>
                <a:gd name="T1" fmla="*/ 3 h 3"/>
                <a:gd name="T2" fmla="*/ 3 w 6"/>
                <a:gd name="T3" fmla="*/ 2 h 3"/>
                <a:gd name="T4" fmla="*/ 0 w 6"/>
                <a:gd name="T5" fmla="*/ 0 h 3"/>
                <a:gd name="T6" fmla="*/ 1 w 6"/>
                <a:gd name="T7" fmla="*/ 1 h 3"/>
                <a:gd name="T8" fmla="*/ 3 w 6"/>
                <a:gd name="T9" fmla="*/ 2 h 3"/>
                <a:gd name="T10" fmla="*/ 6 w 6"/>
                <a:gd name="T11" fmla="*/ 3 h 3"/>
              </a:gdLst>
              <a:ahLst/>
              <a:cxnLst>
                <a:cxn ang="0">
                  <a:pos x="T0" y="T1"/>
                </a:cxn>
                <a:cxn ang="0">
                  <a:pos x="T2" y="T3"/>
                </a:cxn>
                <a:cxn ang="0">
                  <a:pos x="T4" y="T5"/>
                </a:cxn>
                <a:cxn ang="0">
                  <a:pos x="T6" y="T7"/>
                </a:cxn>
                <a:cxn ang="0">
                  <a:pos x="T8" y="T9"/>
                </a:cxn>
                <a:cxn ang="0">
                  <a:pos x="T10" y="T11"/>
                </a:cxn>
              </a:cxnLst>
              <a:rect l="0" t="0" r="r" b="b"/>
              <a:pathLst>
                <a:path w="6" h="3">
                  <a:moveTo>
                    <a:pt x="6" y="3"/>
                  </a:moveTo>
                  <a:cubicBezTo>
                    <a:pt x="5" y="2"/>
                    <a:pt x="4" y="2"/>
                    <a:pt x="3" y="2"/>
                  </a:cubicBezTo>
                  <a:cubicBezTo>
                    <a:pt x="1" y="1"/>
                    <a:pt x="0" y="1"/>
                    <a:pt x="0" y="0"/>
                  </a:cubicBezTo>
                  <a:cubicBezTo>
                    <a:pt x="0" y="1"/>
                    <a:pt x="0" y="1"/>
                    <a:pt x="1" y="1"/>
                  </a:cubicBezTo>
                  <a:cubicBezTo>
                    <a:pt x="2" y="2"/>
                    <a:pt x="2" y="2"/>
                    <a:pt x="3" y="2"/>
                  </a:cubicBezTo>
                  <a:cubicBezTo>
                    <a:pt x="4" y="2"/>
                    <a:pt x="5" y="2"/>
                    <a:pt x="6"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6" name="Freeform 20339"/>
            <p:cNvSpPr/>
            <p:nvPr/>
          </p:nvSpPr>
          <p:spPr bwMode="auto">
            <a:xfrm>
              <a:off x="6021388" y="4021138"/>
              <a:ext cx="14288" cy="26988"/>
            </a:xfrm>
            <a:custGeom>
              <a:avLst/>
              <a:gdLst>
                <a:gd name="T0" fmla="*/ 1 w 4"/>
                <a:gd name="T1" fmla="*/ 8 h 8"/>
                <a:gd name="T2" fmla="*/ 4 w 4"/>
                <a:gd name="T3" fmla="*/ 0 h 8"/>
                <a:gd name="T4" fmla="*/ 0 w 4"/>
                <a:gd name="T5" fmla="*/ 6 h 8"/>
                <a:gd name="T6" fmla="*/ 1 w 4"/>
                <a:gd name="T7" fmla="*/ 8 h 8"/>
              </a:gdLst>
              <a:ahLst/>
              <a:cxnLst>
                <a:cxn ang="0">
                  <a:pos x="T0" y="T1"/>
                </a:cxn>
                <a:cxn ang="0">
                  <a:pos x="T2" y="T3"/>
                </a:cxn>
                <a:cxn ang="0">
                  <a:pos x="T4" y="T5"/>
                </a:cxn>
                <a:cxn ang="0">
                  <a:pos x="T6" y="T7"/>
                </a:cxn>
              </a:cxnLst>
              <a:rect l="0" t="0" r="r" b="b"/>
              <a:pathLst>
                <a:path w="4" h="8">
                  <a:moveTo>
                    <a:pt x="1" y="8"/>
                  </a:moveTo>
                  <a:cubicBezTo>
                    <a:pt x="4" y="0"/>
                    <a:pt x="4" y="0"/>
                    <a:pt x="4" y="0"/>
                  </a:cubicBezTo>
                  <a:cubicBezTo>
                    <a:pt x="2" y="4"/>
                    <a:pt x="1" y="5"/>
                    <a:pt x="0" y="6"/>
                  </a:cubicBezTo>
                  <a:cubicBezTo>
                    <a:pt x="1" y="6"/>
                    <a:pt x="2" y="5"/>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7" name="Freeform 20340"/>
            <p:cNvSpPr/>
            <p:nvPr/>
          </p:nvSpPr>
          <p:spPr bwMode="auto">
            <a:xfrm>
              <a:off x="5845176" y="4229100"/>
              <a:ext cx="20638" cy="26988"/>
            </a:xfrm>
            <a:custGeom>
              <a:avLst/>
              <a:gdLst>
                <a:gd name="T0" fmla="*/ 2 w 6"/>
                <a:gd name="T1" fmla="*/ 4 h 8"/>
                <a:gd name="T2" fmla="*/ 0 w 6"/>
                <a:gd name="T3" fmla="*/ 8 h 8"/>
                <a:gd name="T4" fmla="*/ 1 w 6"/>
                <a:gd name="T5" fmla="*/ 8 h 8"/>
                <a:gd name="T6" fmla="*/ 2 w 6"/>
                <a:gd name="T7" fmla="*/ 4 h 8"/>
              </a:gdLst>
              <a:ahLst/>
              <a:cxnLst>
                <a:cxn ang="0">
                  <a:pos x="T0" y="T1"/>
                </a:cxn>
                <a:cxn ang="0">
                  <a:pos x="T2" y="T3"/>
                </a:cxn>
                <a:cxn ang="0">
                  <a:pos x="T4" y="T5"/>
                </a:cxn>
                <a:cxn ang="0">
                  <a:pos x="T6" y="T7"/>
                </a:cxn>
              </a:cxnLst>
              <a:rect l="0" t="0" r="r" b="b"/>
              <a:pathLst>
                <a:path w="6" h="8">
                  <a:moveTo>
                    <a:pt x="2" y="4"/>
                  </a:moveTo>
                  <a:cubicBezTo>
                    <a:pt x="2" y="6"/>
                    <a:pt x="1" y="7"/>
                    <a:pt x="0" y="8"/>
                  </a:cubicBezTo>
                  <a:cubicBezTo>
                    <a:pt x="1" y="8"/>
                    <a:pt x="1" y="8"/>
                    <a:pt x="1" y="8"/>
                  </a:cubicBezTo>
                  <a:cubicBezTo>
                    <a:pt x="4" y="4"/>
                    <a:pt x="6" y="0"/>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8" name="Freeform 20341"/>
            <p:cNvSpPr/>
            <p:nvPr/>
          </p:nvSpPr>
          <p:spPr bwMode="auto">
            <a:xfrm>
              <a:off x="5967413" y="4059238"/>
              <a:ext cx="23813" cy="44450"/>
            </a:xfrm>
            <a:custGeom>
              <a:avLst/>
              <a:gdLst>
                <a:gd name="T0" fmla="*/ 7 w 7"/>
                <a:gd name="T1" fmla="*/ 1 h 13"/>
                <a:gd name="T2" fmla="*/ 0 w 7"/>
                <a:gd name="T3" fmla="*/ 11 h 13"/>
                <a:gd name="T4" fmla="*/ 1 w 7"/>
                <a:gd name="T5" fmla="*/ 10 h 13"/>
                <a:gd name="T6" fmla="*/ 7 w 7"/>
                <a:gd name="T7" fmla="*/ 1 h 13"/>
              </a:gdLst>
              <a:ahLst/>
              <a:cxnLst>
                <a:cxn ang="0">
                  <a:pos x="T0" y="T1"/>
                </a:cxn>
                <a:cxn ang="0">
                  <a:pos x="T2" y="T3"/>
                </a:cxn>
                <a:cxn ang="0">
                  <a:pos x="T4" y="T5"/>
                </a:cxn>
                <a:cxn ang="0">
                  <a:pos x="T6" y="T7"/>
                </a:cxn>
              </a:cxnLst>
              <a:rect l="0" t="0" r="r" b="b"/>
              <a:pathLst>
                <a:path w="7" h="13">
                  <a:moveTo>
                    <a:pt x="7" y="1"/>
                  </a:moveTo>
                  <a:cubicBezTo>
                    <a:pt x="5" y="0"/>
                    <a:pt x="3" y="5"/>
                    <a:pt x="0" y="11"/>
                  </a:cubicBezTo>
                  <a:cubicBezTo>
                    <a:pt x="1" y="11"/>
                    <a:pt x="1" y="10"/>
                    <a:pt x="1" y="10"/>
                  </a:cubicBezTo>
                  <a:cubicBezTo>
                    <a:pt x="2" y="13"/>
                    <a:pt x="5" y="7"/>
                    <a:pt x="7"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29" name="Freeform 20342"/>
            <p:cNvSpPr/>
            <p:nvPr/>
          </p:nvSpPr>
          <p:spPr bwMode="auto">
            <a:xfrm>
              <a:off x="5956301" y="4100513"/>
              <a:ext cx="11113" cy="19050"/>
            </a:xfrm>
            <a:custGeom>
              <a:avLst/>
              <a:gdLst>
                <a:gd name="T0" fmla="*/ 3 w 3"/>
                <a:gd name="T1" fmla="*/ 0 h 6"/>
                <a:gd name="T2" fmla="*/ 0 w 3"/>
                <a:gd name="T3" fmla="*/ 5 h 6"/>
                <a:gd name="T4" fmla="*/ 3 w 3"/>
                <a:gd name="T5" fmla="*/ 0 h 6"/>
              </a:gdLst>
              <a:ahLst/>
              <a:cxnLst>
                <a:cxn ang="0">
                  <a:pos x="T0" y="T1"/>
                </a:cxn>
                <a:cxn ang="0">
                  <a:pos x="T2" y="T3"/>
                </a:cxn>
                <a:cxn ang="0">
                  <a:pos x="T4" y="T5"/>
                </a:cxn>
              </a:cxnLst>
              <a:rect l="0" t="0" r="r" b="b"/>
              <a:pathLst>
                <a:path w="3" h="6">
                  <a:moveTo>
                    <a:pt x="3" y="0"/>
                  </a:moveTo>
                  <a:cubicBezTo>
                    <a:pt x="2" y="2"/>
                    <a:pt x="1" y="4"/>
                    <a:pt x="0" y="5"/>
                  </a:cubicBezTo>
                  <a:cubicBezTo>
                    <a:pt x="0" y="6"/>
                    <a:pt x="1" y="3"/>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0" name="Freeform 20343"/>
            <p:cNvSpPr/>
            <p:nvPr/>
          </p:nvSpPr>
          <p:spPr bwMode="auto">
            <a:xfrm>
              <a:off x="6102351" y="3878263"/>
              <a:ext cx="20638" cy="30163"/>
            </a:xfrm>
            <a:custGeom>
              <a:avLst/>
              <a:gdLst>
                <a:gd name="T0" fmla="*/ 2 w 6"/>
                <a:gd name="T1" fmla="*/ 4 h 9"/>
                <a:gd name="T2" fmla="*/ 2 w 6"/>
                <a:gd name="T3" fmla="*/ 7 h 9"/>
                <a:gd name="T4" fmla="*/ 5 w 6"/>
                <a:gd name="T5" fmla="*/ 3 h 9"/>
                <a:gd name="T6" fmla="*/ 6 w 6"/>
                <a:gd name="T7" fmla="*/ 0 h 9"/>
                <a:gd name="T8" fmla="*/ 2 w 6"/>
                <a:gd name="T9" fmla="*/ 4 h 9"/>
              </a:gdLst>
              <a:ahLst/>
              <a:cxnLst>
                <a:cxn ang="0">
                  <a:pos x="T0" y="T1"/>
                </a:cxn>
                <a:cxn ang="0">
                  <a:pos x="T2" y="T3"/>
                </a:cxn>
                <a:cxn ang="0">
                  <a:pos x="T4" y="T5"/>
                </a:cxn>
                <a:cxn ang="0">
                  <a:pos x="T6" y="T7"/>
                </a:cxn>
                <a:cxn ang="0">
                  <a:pos x="T8" y="T9"/>
                </a:cxn>
              </a:cxnLst>
              <a:rect l="0" t="0" r="r" b="b"/>
              <a:pathLst>
                <a:path w="6" h="9">
                  <a:moveTo>
                    <a:pt x="2" y="4"/>
                  </a:moveTo>
                  <a:cubicBezTo>
                    <a:pt x="0" y="6"/>
                    <a:pt x="3" y="7"/>
                    <a:pt x="2" y="7"/>
                  </a:cubicBezTo>
                  <a:cubicBezTo>
                    <a:pt x="1" y="9"/>
                    <a:pt x="4" y="5"/>
                    <a:pt x="5" y="3"/>
                  </a:cubicBezTo>
                  <a:cubicBezTo>
                    <a:pt x="6" y="1"/>
                    <a:pt x="6" y="0"/>
                    <a:pt x="6" y="0"/>
                  </a:cubicBezTo>
                  <a:cubicBezTo>
                    <a:pt x="6" y="0"/>
                    <a:pt x="5" y="1"/>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1" name="Freeform 20344"/>
            <p:cNvSpPr/>
            <p:nvPr/>
          </p:nvSpPr>
          <p:spPr bwMode="auto">
            <a:xfrm>
              <a:off x="5967413" y="4052888"/>
              <a:ext cx="9525" cy="12700"/>
            </a:xfrm>
            <a:custGeom>
              <a:avLst/>
              <a:gdLst>
                <a:gd name="T0" fmla="*/ 0 w 6"/>
                <a:gd name="T1" fmla="*/ 8 h 8"/>
                <a:gd name="T2" fmla="*/ 6 w 6"/>
                <a:gd name="T3" fmla="*/ 6 h 8"/>
                <a:gd name="T4" fmla="*/ 6 w 6"/>
                <a:gd name="T5" fmla="*/ 0 h 8"/>
                <a:gd name="T6" fmla="*/ 0 w 6"/>
                <a:gd name="T7" fmla="*/ 8 h 8"/>
              </a:gdLst>
              <a:ahLst/>
              <a:cxnLst>
                <a:cxn ang="0">
                  <a:pos x="T0" y="T1"/>
                </a:cxn>
                <a:cxn ang="0">
                  <a:pos x="T2" y="T3"/>
                </a:cxn>
                <a:cxn ang="0">
                  <a:pos x="T4" y="T5"/>
                </a:cxn>
                <a:cxn ang="0">
                  <a:pos x="T6" y="T7"/>
                </a:cxn>
              </a:cxnLst>
              <a:rect l="0" t="0" r="r" b="b"/>
              <a:pathLst>
                <a:path w="6" h="8">
                  <a:moveTo>
                    <a:pt x="0" y="8"/>
                  </a:moveTo>
                  <a:lnTo>
                    <a:pt x="6" y="6"/>
                  </a:lnTo>
                  <a:lnTo>
                    <a:pt x="6"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2" name="Freeform 20345"/>
            <p:cNvSpPr/>
            <p:nvPr/>
          </p:nvSpPr>
          <p:spPr bwMode="auto">
            <a:xfrm>
              <a:off x="6030913" y="3929063"/>
              <a:ext cx="23813" cy="34925"/>
            </a:xfrm>
            <a:custGeom>
              <a:avLst/>
              <a:gdLst>
                <a:gd name="T0" fmla="*/ 6 w 7"/>
                <a:gd name="T1" fmla="*/ 0 h 10"/>
                <a:gd name="T2" fmla="*/ 0 w 7"/>
                <a:gd name="T3" fmla="*/ 8 h 10"/>
                <a:gd name="T4" fmla="*/ 0 w 7"/>
                <a:gd name="T5" fmla="*/ 10 h 10"/>
                <a:gd name="T6" fmla="*/ 6 w 7"/>
                <a:gd name="T7" fmla="*/ 0 h 10"/>
              </a:gdLst>
              <a:ahLst/>
              <a:cxnLst>
                <a:cxn ang="0">
                  <a:pos x="T0" y="T1"/>
                </a:cxn>
                <a:cxn ang="0">
                  <a:pos x="T2" y="T3"/>
                </a:cxn>
                <a:cxn ang="0">
                  <a:pos x="T4" y="T5"/>
                </a:cxn>
                <a:cxn ang="0">
                  <a:pos x="T6" y="T7"/>
                </a:cxn>
              </a:cxnLst>
              <a:rect l="0" t="0" r="r" b="b"/>
              <a:pathLst>
                <a:path w="7" h="10">
                  <a:moveTo>
                    <a:pt x="6" y="0"/>
                  </a:moveTo>
                  <a:cubicBezTo>
                    <a:pt x="4" y="2"/>
                    <a:pt x="2" y="5"/>
                    <a:pt x="0" y="8"/>
                  </a:cubicBezTo>
                  <a:cubicBezTo>
                    <a:pt x="1" y="8"/>
                    <a:pt x="0" y="9"/>
                    <a:pt x="0" y="10"/>
                  </a:cubicBezTo>
                  <a:cubicBezTo>
                    <a:pt x="3" y="5"/>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3" name="Freeform 20346"/>
            <p:cNvSpPr/>
            <p:nvPr/>
          </p:nvSpPr>
          <p:spPr bwMode="auto">
            <a:xfrm>
              <a:off x="6018213" y="3963988"/>
              <a:ext cx="12700" cy="23813"/>
            </a:xfrm>
            <a:custGeom>
              <a:avLst/>
              <a:gdLst>
                <a:gd name="T0" fmla="*/ 4 w 4"/>
                <a:gd name="T1" fmla="*/ 0 h 7"/>
                <a:gd name="T2" fmla="*/ 0 w 4"/>
                <a:gd name="T3" fmla="*/ 7 h 7"/>
                <a:gd name="T4" fmla="*/ 4 w 4"/>
                <a:gd name="T5" fmla="*/ 0 h 7"/>
              </a:gdLst>
              <a:ahLst/>
              <a:cxnLst>
                <a:cxn ang="0">
                  <a:pos x="T0" y="T1"/>
                </a:cxn>
                <a:cxn ang="0">
                  <a:pos x="T2" y="T3"/>
                </a:cxn>
                <a:cxn ang="0">
                  <a:pos x="T4" y="T5"/>
                </a:cxn>
              </a:cxnLst>
              <a:rect l="0" t="0" r="r" b="b"/>
              <a:pathLst>
                <a:path w="4" h="7">
                  <a:moveTo>
                    <a:pt x="4" y="0"/>
                  </a:moveTo>
                  <a:cubicBezTo>
                    <a:pt x="2" y="3"/>
                    <a:pt x="1" y="5"/>
                    <a:pt x="0" y="7"/>
                  </a:cubicBezTo>
                  <a:cubicBezTo>
                    <a:pt x="1" y="6"/>
                    <a:pt x="3" y="2"/>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4" name="Freeform 20347"/>
            <p:cNvSpPr/>
            <p:nvPr/>
          </p:nvSpPr>
          <p:spPr bwMode="auto">
            <a:xfrm>
              <a:off x="5988051" y="3997325"/>
              <a:ext cx="15875" cy="31750"/>
            </a:xfrm>
            <a:custGeom>
              <a:avLst/>
              <a:gdLst>
                <a:gd name="T0" fmla="*/ 0 w 10"/>
                <a:gd name="T1" fmla="*/ 20 h 20"/>
                <a:gd name="T2" fmla="*/ 4 w 10"/>
                <a:gd name="T3" fmla="*/ 13 h 20"/>
                <a:gd name="T4" fmla="*/ 10 w 10"/>
                <a:gd name="T5" fmla="*/ 0 h 20"/>
                <a:gd name="T6" fmla="*/ 0 w 10"/>
                <a:gd name="T7" fmla="*/ 20 h 20"/>
              </a:gdLst>
              <a:ahLst/>
              <a:cxnLst>
                <a:cxn ang="0">
                  <a:pos x="T0" y="T1"/>
                </a:cxn>
                <a:cxn ang="0">
                  <a:pos x="T2" y="T3"/>
                </a:cxn>
                <a:cxn ang="0">
                  <a:pos x="T4" y="T5"/>
                </a:cxn>
                <a:cxn ang="0">
                  <a:pos x="T6" y="T7"/>
                </a:cxn>
              </a:cxnLst>
              <a:rect l="0" t="0" r="r" b="b"/>
              <a:pathLst>
                <a:path w="10" h="20">
                  <a:moveTo>
                    <a:pt x="0" y="20"/>
                  </a:moveTo>
                  <a:lnTo>
                    <a:pt x="4" y="13"/>
                  </a:lnTo>
                  <a:lnTo>
                    <a:pt x="10" y="0"/>
                  </a:lnTo>
                  <a:lnTo>
                    <a:pt x="0"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5" name="Freeform 20348"/>
            <p:cNvSpPr/>
            <p:nvPr/>
          </p:nvSpPr>
          <p:spPr bwMode="auto">
            <a:xfrm>
              <a:off x="6323013" y="3717925"/>
              <a:ext cx="44450" cy="14288"/>
            </a:xfrm>
            <a:custGeom>
              <a:avLst/>
              <a:gdLst>
                <a:gd name="T0" fmla="*/ 2 w 13"/>
                <a:gd name="T1" fmla="*/ 4 h 4"/>
                <a:gd name="T2" fmla="*/ 12 w 13"/>
                <a:gd name="T3" fmla="*/ 1 h 4"/>
                <a:gd name="T4" fmla="*/ 6 w 13"/>
                <a:gd name="T5" fmla="*/ 1 h 4"/>
                <a:gd name="T6" fmla="*/ 2 w 13"/>
                <a:gd name="T7" fmla="*/ 4 h 4"/>
              </a:gdLst>
              <a:ahLst/>
              <a:cxnLst>
                <a:cxn ang="0">
                  <a:pos x="T0" y="T1"/>
                </a:cxn>
                <a:cxn ang="0">
                  <a:pos x="T2" y="T3"/>
                </a:cxn>
                <a:cxn ang="0">
                  <a:pos x="T4" y="T5"/>
                </a:cxn>
                <a:cxn ang="0">
                  <a:pos x="T6" y="T7"/>
                </a:cxn>
              </a:cxnLst>
              <a:rect l="0" t="0" r="r" b="b"/>
              <a:pathLst>
                <a:path w="13" h="4">
                  <a:moveTo>
                    <a:pt x="2" y="4"/>
                  </a:moveTo>
                  <a:cubicBezTo>
                    <a:pt x="5" y="3"/>
                    <a:pt x="8" y="2"/>
                    <a:pt x="12" y="1"/>
                  </a:cubicBezTo>
                  <a:cubicBezTo>
                    <a:pt x="13" y="0"/>
                    <a:pt x="10" y="0"/>
                    <a:pt x="6" y="1"/>
                  </a:cubicBezTo>
                  <a:cubicBezTo>
                    <a:pt x="4" y="2"/>
                    <a:pt x="0" y="4"/>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6" name="Freeform 20349"/>
            <p:cNvSpPr/>
            <p:nvPr/>
          </p:nvSpPr>
          <p:spPr bwMode="auto">
            <a:xfrm>
              <a:off x="6221413" y="3741738"/>
              <a:ext cx="17463" cy="11113"/>
            </a:xfrm>
            <a:custGeom>
              <a:avLst/>
              <a:gdLst>
                <a:gd name="T0" fmla="*/ 0 w 5"/>
                <a:gd name="T1" fmla="*/ 3 h 3"/>
                <a:gd name="T2" fmla="*/ 5 w 5"/>
                <a:gd name="T3" fmla="*/ 3 h 3"/>
                <a:gd name="T4" fmla="*/ 4 w 5"/>
                <a:gd name="T5" fmla="*/ 0 h 3"/>
                <a:gd name="T6" fmla="*/ 3 w 5"/>
                <a:gd name="T7" fmla="*/ 1 h 3"/>
                <a:gd name="T8" fmla="*/ 3 w 5"/>
                <a:gd name="T9" fmla="*/ 1 h 3"/>
                <a:gd name="T10" fmla="*/ 3 w 5"/>
                <a:gd name="T11" fmla="*/ 1 h 3"/>
                <a:gd name="T12" fmla="*/ 2 w 5"/>
                <a:gd name="T13" fmla="*/ 2 h 3"/>
                <a:gd name="T14" fmla="*/ 0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0" y="3"/>
                  </a:moveTo>
                  <a:cubicBezTo>
                    <a:pt x="3" y="2"/>
                    <a:pt x="3" y="3"/>
                    <a:pt x="5" y="3"/>
                  </a:cubicBezTo>
                  <a:cubicBezTo>
                    <a:pt x="4" y="0"/>
                    <a:pt x="4" y="0"/>
                    <a:pt x="4" y="0"/>
                  </a:cubicBezTo>
                  <a:cubicBezTo>
                    <a:pt x="4" y="0"/>
                    <a:pt x="3" y="1"/>
                    <a:pt x="3" y="1"/>
                  </a:cubicBezTo>
                  <a:cubicBezTo>
                    <a:pt x="3" y="1"/>
                    <a:pt x="3" y="1"/>
                    <a:pt x="3" y="1"/>
                  </a:cubicBezTo>
                  <a:cubicBezTo>
                    <a:pt x="3" y="1"/>
                    <a:pt x="3" y="1"/>
                    <a:pt x="3" y="1"/>
                  </a:cubicBezTo>
                  <a:cubicBezTo>
                    <a:pt x="2" y="2"/>
                    <a:pt x="2" y="2"/>
                    <a:pt x="2" y="2"/>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7" name="Freeform 20350"/>
            <p:cNvSpPr/>
            <p:nvPr/>
          </p:nvSpPr>
          <p:spPr bwMode="auto">
            <a:xfrm>
              <a:off x="6286501" y="3694113"/>
              <a:ext cx="84138" cy="23813"/>
            </a:xfrm>
            <a:custGeom>
              <a:avLst/>
              <a:gdLst>
                <a:gd name="T0" fmla="*/ 10 w 25"/>
                <a:gd name="T1" fmla="*/ 5 h 7"/>
                <a:gd name="T2" fmla="*/ 11 w 25"/>
                <a:gd name="T3" fmla="*/ 3 h 7"/>
                <a:gd name="T4" fmla="*/ 10 w 25"/>
                <a:gd name="T5" fmla="*/ 5 h 7"/>
              </a:gdLst>
              <a:ahLst/>
              <a:cxnLst>
                <a:cxn ang="0">
                  <a:pos x="T0" y="T1"/>
                </a:cxn>
                <a:cxn ang="0">
                  <a:pos x="T2" y="T3"/>
                </a:cxn>
                <a:cxn ang="0">
                  <a:pos x="T4" y="T5"/>
                </a:cxn>
              </a:cxnLst>
              <a:rect l="0" t="0" r="r" b="b"/>
              <a:pathLst>
                <a:path w="25" h="7">
                  <a:moveTo>
                    <a:pt x="10" y="5"/>
                  </a:moveTo>
                  <a:cubicBezTo>
                    <a:pt x="11" y="4"/>
                    <a:pt x="25" y="0"/>
                    <a:pt x="11" y="3"/>
                  </a:cubicBezTo>
                  <a:cubicBezTo>
                    <a:pt x="11" y="4"/>
                    <a:pt x="0" y="7"/>
                    <a:pt x="1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8" name="Freeform 20351"/>
            <p:cNvSpPr/>
            <p:nvPr/>
          </p:nvSpPr>
          <p:spPr bwMode="auto">
            <a:xfrm>
              <a:off x="6272213" y="3568700"/>
              <a:ext cx="20638" cy="14288"/>
            </a:xfrm>
            <a:custGeom>
              <a:avLst/>
              <a:gdLst>
                <a:gd name="T0" fmla="*/ 0 w 6"/>
                <a:gd name="T1" fmla="*/ 3 h 4"/>
                <a:gd name="T2" fmla="*/ 3 w 6"/>
                <a:gd name="T3" fmla="*/ 4 h 4"/>
                <a:gd name="T4" fmla="*/ 6 w 6"/>
                <a:gd name="T5" fmla="*/ 0 h 4"/>
                <a:gd name="T6" fmla="*/ 0 w 6"/>
                <a:gd name="T7" fmla="*/ 3 h 4"/>
              </a:gdLst>
              <a:ahLst/>
              <a:cxnLst>
                <a:cxn ang="0">
                  <a:pos x="T0" y="T1"/>
                </a:cxn>
                <a:cxn ang="0">
                  <a:pos x="T2" y="T3"/>
                </a:cxn>
                <a:cxn ang="0">
                  <a:pos x="T4" y="T5"/>
                </a:cxn>
                <a:cxn ang="0">
                  <a:pos x="T6" y="T7"/>
                </a:cxn>
              </a:cxnLst>
              <a:rect l="0" t="0" r="r" b="b"/>
              <a:pathLst>
                <a:path w="6" h="4">
                  <a:moveTo>
                    <a:pt x="0" y="3"/>
                  </a:moveTo>
                  <a:cubicBezTo>
                    <a:pt x="3" y="4"/>
                    <a:pt x="3" y="4"/>
                    <a:pt x="3" y="4"/>
                  </a:cubicBezTo>
                  <a:cubicBezTo>
                    <a:pt x="4" y="3"/>
                    <a:pt x="5" y="1"/>
                    <a:pt x="6" y="0"/>
                  </a:cubicBezTo>
                  <a:cubicBezTo>
                    <a:pt x="5" y="1"/>
                    <a:pt x="2"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39" name="Freeform 20352"/>
            <p:cNvSpPr/>
            <p:nvPr/>
          </p:nvSpPr>
          <p:spPr bwMode="auto">
            <a:xfrm>
              <a:off x="6367463" y="3357563"/>
              <a:ext cx="41275" cy="23813"/>
            </a:xfrm>
            <a:custGeom>
              <a:avLst/>
              <a:gdLst>
                <a:gd name="T0" fmla="*/ 0 w 12"/>
                <a:gd name="T1" fmla="*/ 6 h 7"/>
                <a:gd name="T2" fmla="*/ 9 w 12"/>
                <a:gd name="T3" fmla="*/ 3 h 7"/>
                <a:gd name="T4" fmla="*/ 11 w 12"/>
                <a:gd name="T5" fmla="*/ 2 h 7"/>
                <a:gd name="T6" fmla="*/ 12 w 12"/>
                <a:gd name="T7" fmla="*/ 0 h 7"/>
                <a:gd name="T8" fmla="*/ 0 w 12"/>
                <a:gd name="T9" fmla="*/ 6 h 7"/>
              </a:gdLst>
              <a:ahLst/>
              <a:cxnLst>
                <a:cxn ang="0">
                  <a:pos x="T0" y="T1"/>
                </a:cxn>
                <a:cxn ang="0">
                  <a:pos x="T2" y="T3"/>
                </a:cxn>
                <a:cxn ang="0">
                  <a:pos x="T4" y="T5"/>
                </a:cxn>
                <a:cxn ang="0">
                  <a:pos x="T6" y="T7"/>
                </a:cxn>
                <a:cxn ang="0">
                  <a:pos x="T8" y="T9"/>
                </a:cxn>
              </a:cxnLst>
              <a:rect l="0" t="0" r="r" b="b"/>
              <a:pathLst>
                <a:path w="12" h="7">
                  <a:moveTo>
                    <a:pt x="0" y="6"/>
                  </a:moveTo>
                  <a:cubicBezTo>
                    <a:pt x="0" y="7"/>
                    <a:pt x="8" y="1"/>
                    <a:pt x="9" y="3"/>
                  </a:cubicBezTo>
                  <a:cubicBezTo>
                    <a:pt x="11" y="3"/>
                    <a:pt x="11" y="2"/>
                    <a:pt x="11" y="2"/>
                  </a:cubicBezTo>
                  <a:cubicBezTo>
                    <a:pt x="10" y="1"/>
                    <a:pt x="10" y="1"/>
                    <a:pt x="12" y="0"/>
                  </a:cubicBezTo>
                  <a:cubicBezTo>
                    <a:pt x="5" y="2"/>
                    <a:pt x="6" y="2"/>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0" name="Freeform 20353"/>
            <p:cNvSpPr/>
            <p:nvPr/>
          </p:nvSpPr>
          <p:spPr bwMode="auto">
            <a:xfrm>
              <a:off x="6408738" y="3354388"/>
              <a:ext cx="14288" cy="3175"/>
            </a:xfrm>
            <a:custGeom>
              <a:avLst/>
              <a:gdLst>
                <a:gd name="T0" fmla="*/ 0 w 4"/>
                <a:gd name="T1" fmla="*/ 1 h 1"/>
                <a:gd name="T2" fmla="*/ 4 w 4"/>
                <a:gd name="T3" fmla="*/ 0 h 1"/>
                <a:gd name="T4" fmla="*/ 0 w 4"/>
                <a:gd name="T5" fmla="*/ 1 h 1"/>
              </a:gdLst>
              <a:ahLst/>
              <a:cxnLst>
                <a:cxn ang="0">
                  <a:pos x="T0" y="T1"/>
                </a:cxn>
                <a:cxn ang="0">
                  <a:pos x="T2" y="T3"/>
                </a:cxn>
                <a:cxn ang="0">
                  <a:pos x="T4" y="T5"/>
                </a:cxn>
              </a:cxnLst>
              <a:rect l="0" t="0" r="r" b="b"/>
              <a:pathLst>
                <a:path w="4" h="1">
                  <a:moveTo>
                    <a:pt x="0" y="1"/>
                  </a:moveTo>
                  <a:cubicBezTo>
                    <a:pt x="1" y="1"/>
                    <a:pt x="3" y="1"/>
                    <a:pt x="4" y="0"/>
                  </a:cubicBezTo>
                  <a:cubicBezTo>
                    <a:pt x="2" y="1"/>
                    <a:pt x="1"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1" name="Freeform 20354"/>
            <p:cNvSpPr/>
            <p:nvPr/>
          </p:nvSpPr>
          <p:spPr bwMode="auto">
            <a:xfrm>
              <a:off x="4829176" y="4957763"/>
              <a:ext cx="15875" cy="23813"/>
            </a:xfrm>
            <a:custGeom>
              <a:avLst/>
              <a:gdLst>
                <a:gd name="T0" fmla="*/ 5 w 5"/>
                <a:gd name="T1" fmla="*/ 0 h 7"/>
                <a:gd name="T2" fmla="*/ 0 w 5"/>
                <a:gd name="T3" fmla="*/ 7 h 7"/>
                <a:gd name="T4" fmla="*/ 4 w 5"/>
                <a:gd name="T5" fmla="*/ 3 h 7"/>
                <a:gd name="T6" fmla="*/ 5 w 5"/>
                <a:gd name="T7" fmla="*/ 0 h 7"/>
              </a:gdLst>
              <a:ahLst/>
              <a:cxnLst>
                <a:cxn ang="0">
                  <a:pos x="T0" y="T1"/>
                </a:cxn>
                <a:cxn ang="0">
                  <a:pos x="T2" y="T3"/>
                </a:cxn>
                <a:cxn ang="0">
                  <a:pos x="T4" y="T5"/>
                </a:cxn>
                <a:cxn ang="0">
                  <a:pos x="T6" y="T7"/>
                </a:cxn>
              </a:cxnLst>
              <a:rect l="0" t="0" r="r" b="b"/>
              <a:pathLst>
                <a:path w="5" h="7">
                  <a:moveTo>
                    <a:pt x="5" y="0"/>
                  </a:moveTo>
                  <a:cubicBezTo>
                    <a:pt x="3" y="2"/>
                    <a:pt x="2" y="5"/>
                    <a:pt x="0" y="7"/>
                  </a:cubicBezTo>
                  <a:cubicBezTo>
                    <a:pt x="1" y="5"/>
                    <a:pt x="3" y="4"/>
                    <a:pt x="4" y="3"/>
                  </a:cubicBezTo>
                  <a:lnTo>
                    <a:pt x="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2" name="Freeform 20355"/>
            <p:cNvSpPr/>
            <p:nvPr/>
          </p:nvSpPr>
          <p:spPr bwMode="auto">
            <a:xfrm>
              <a:off x="4814888" y="5008563"/>
              <a:ext cx="11113" cy="17463"/>
            </a:xfrm>
            <a:custGeom>
              <a:avLst/>
              <a:gdLst>
                <a:gd name="T0" fmla="*/ 3 w 3"/>
                <a:gd name="T1" fmla="*/ 0 h 5"/>
                <a:gd name="T2" fmla="*/ 0 w 3"/>
                <a:gd name="T3" fmla="*/ 0 h 5"/>
                <a:gd name="T4" fmla="*/ 0 w 3"/>
                <a:gd name="T5" fmla="*/ 5 h 5"/>
                <a:gd name="T6" fmla="*/ 3 w 3"/>
                <a:gd name="T7" fmla="*/ 0 h 5"/>
              </a:gdLst>
              <a:ahLst/>
              <a:cxnLst>
                <a:cxn ang="0">
                  <a:pos x="T0" y="T1"/>
                </a:cxn>
                <a:cxn ang="0">
                  <a:pos x="T2" y="T3"/>
                </a:cxn>
                <a:cxn ang="0">
                  <a:pos x="T4" y="T5"/>
                </a:cxn>
                <a:cxn ang="0">
                  <a:pos x="T6" y="T7"/>
                </a:cxn>
              </a:cxnLst>
              <a:rect l="0" t="0" r="r" b="b"/>
              <a:pathLst>
                <a:path w="3" h="5">
                  <a:moveTo>
                    <a:pt x="3" y="0"/>
                  </a:moveTo>
                  <a:cubicBezTo>
                    <a:pt x="0" y="0"/>
                    <a:pt x="0" y="0"/>
                    <a:pt x="0" y="0"/>
                  </a:cubicBezTo>
                  <a:cubicBezTo>
                    <a:pt x="0" y="5"/>
                    <a:pt x="0" y="5"/>
                    <a:pt x="0" y="5"/>
                  </a:cubicBezTo>
                  <a:cubicBezTo>
                    <a:pt x="1" y="3"/>
                    <a:pt x="2"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3" name="Freeform 20356"/>
            <p:cNvSpPr/>
            <p:nvPr/>
          </p:nvSpPr>
          <p:spPr bwMode="auto">
            <a:xfrm>
              <a:off x="5881688" y="2795588"/>
              <a:ext cx="7938" cy="20638"/>
            </a:xfrm>
            <a:custGeom>
              <a:avLst/>
              <a:gdLst>
                <a:gd name="T0" fmla="*/ 0 w 2"/>
                <a:gd name="T1" fmla="*/ 5 h 6"/>
                <a:gd name="T2" fmla="*/ 1 w 2"/>
                <a:gd name="T3" fmla="*/ 6 h 6"/>
                <a:gd name="T4" fmla="*/ 2 w 2"/>
                <a:gd name="T5" fmla="*/ 0 h 6"/>
                <a:gd name="T6" fmla="*/ 0 w 2"/>
                <a:gd name="T7" fmla="*/ 5 h 6"/>
              </a:gdLst>
              <a:ahLst/>
              <a:cxnLst>
                <a:cxn ang="0">
                  <a:pos x="T0" y="T1"/>
                </a:cxn>
                <a:cxn ang="0">
                  <a:pos x="T2" y="T3"/>
                </a:cxn>
                <a:cxn ang="0">
                  <a:pos x="T4" y="T5"/>
                </a:cxn>
                <a:cxn ang="0">
                  <a:pos x="T6" y="T7"/>
                </a:cxn>
              </a:cxnLst>
              <a:rect l="0" t="0" r="r" b="b"/>
              <a:pathLst>
                <a:path w="2" h="6">
                  <a:moveTo>
                    <a:pt x="0" y="5"/>
                  </a:moveTo>
                  <a:cubicBezTo>
                    <a:pt x="1" y="6"/>
                    <a:pt x="1" y="6"/>
                    <a:pt x="1" y="6"/>
                  </a:cubicBezTo>
                  <a:cubicBezTo>
                    <a:pt x="2" y="5"/>
                    <a:pt x="2" y="3"/>
                    <a:pt x="2" y="0"/>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4" name="Freeform 20357"/>
            <p:cNvSpPr/>
            <p:nvPr/>
          </p:nvSpPr>
          <p:spPr bwMode="auto">
            <a:xfrm>
              <a:off x="5803901" y="2744788"/>
              <a:ext cx="14288" cy="3175"/>
            </a:xfrm>
            <a:custGeom>
              <a:avLst/>
              <a:gdLst>
                <a:gd name="T0" fmla="*/ 6 w 9"/>
                <a:gd name="T1" fmla="*/ 2 h 2"/>
                <a:gd name="T2" fmla="*/ 9 w 9"/>
                <a:gd name="T3" fmla="*/ 0 h 2"/>
                <a:gd name="T4" fmla="*/ 0 w 9"/>
                <a:gd name="T5" fmla="*/ 2 h 2"/>
                <a:gd name="T6" fmla="*/ 6 w 9"/>
                <a:gd name="T7" fmla="*/ 2 h 2"/>
              </a:gdLst>
              <a:ahLst/>
              <a:cxnLst>
                <a:cxn ang="0">
                  <a:pos x="T0" y="T1"/>
                </a:cxn>
                <a:cxn ang="0">
                  <a:pos x="T2" y="T3"/>
                </a:cxn>
                <a:cxn ang="0">
                  <a:pos x="T4" y="T5"/>
                </a:cxn>
                <a:cxn ang="0">
                  <a:pos x="T6" y="T7"/>
                </a:cxn>
              </a:cxnLst>
              <a:rect l="0" t="0" r="r" b="b"/>
              <a:pathLst>
                <a:path w="9" h="2">
                  <a:moveTo>
                    <a:pt x="6" y="2"/>
                  </a:moveTo>
                  <a:lnTo>
                    <a:pt x="9" y="0"/>
                  </a:lnTo>
                  <a:lnTo>
                    <a:pt x="0" y="2"/>
                  </a:lnTo>
                  <a:lnTo>
                    <a:pt x="6"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5" name="Freeform 20358"/>
            <p:cNvSpPr/>
            <p:nvPr/>
          </p:nvSpPr>
          <p:spPr bwMode="auto">
            <a:xfrm>
              <a:off x="5705476" y="2986088"/>
              <a:ext cx="20638" cy="41275"/>
            </a:xfrm>
            <a:custGeom>
              <a:avLst/>
              <a:gdLst>
                <a:gd name="T0" fmla="*/ 3 w 6"/>
                <a:gd name="T1" fmla="*/ 11 h 12"/>
                <a:gd name="T2" fmla="*/ 6 w 6"/>
                <a:gd name="T3" fmla="*/ 0 h 12"/>
                <a:gd name="T4" fmla="*/ 3 w 6"/>
                <a:gd name="T5" fmla="*/ 11 h 12"/>
              </a:gdLst>
              <a:ahLst/>
              <a:cxnLst>
                <a:cxn ang="0">
                  <a:pos x="T0" y="T1"/>
                </a:cxn>
                <a:cxn ang="0">
                  <a:pos x="T2" y="T3"/>
                </a:cxn>
                <a:cxn ang="0">
                  <a:pos x="T4" y="T5"/>
                </a:cxn>
              </a:cxnLst>
              <a:rect l="0" t="0" r="r" b="b"/>
              <a:pathLst>
                <a:path w="6" h="12">
                  <a:moveTo>
                    <a:pt x="3" y="11"/>
                  </a:moveTo>
                  <a:cubicBezTo>
                    <a:pt x="4" y="8"/>
                    <a:pt x="5" y="4"/>
                    <a:pt x="6" y="0"/>
                  </a:cubicBezTo>
                  <a:cubicBezTo>
                    <a:pt x="4" y="8"/>
                    <a:pt x="0" y="12"/>
                    <a:pt x="3"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6" name="Freeform 20359"/>
            <p:cNvSpPr/>
            <p:nvPr/>
          </p:nvSpPr>
          <p:spPr bwMode="auto">
            <a:xfrm>
              <a:off x="8529638" y="5227638"/>
              <a:ext cx="9525" cy="20638"/>
            </a:xfrm>
            <a:custGeom>
              <a:avLst/>
              <a:gdLst>
                <a:gd name="T0" fmla="*/ 1 w 3"/>
                <a:gd name="T1" fmla="*/ 3 h 6"/>
                <a:gd name="T2" fmla="*/ 3 w 3"/>
                <a:gd name="T3" fmla="*/ 5 h 6"/>
                <a:gd name="T4" fmla="*/ 1 w 3"/>
                <a:gd name="T5" fmla="*/ 3 h 6"/>
              </a:gdLst>
              <a:ahLst/>
              <a:cxnLst>
                <a:cxn ang="0">
                  <a:pos x="T0" y="T1"/>
                </a:cxn>
                <a:cxn ang="0">
                  <a:pos x="T2" y="T3"/>
                </a:cxn>
                <a:cxn ang="0">
                  <a:pos x="T4" y="T5"/>
                </a:cxn>
              </a:cxnLst>
              <a:rect l="0" t="0" r="r" b="b"/>
              <a:pathLst>
                <a:path w="3" h="6">
                  <a:moveTo>
                    <a:pt x="1" y="3"/>
                  </a:moveTo>
                  <a:cubicBezTo>
                    <a:pt x="1" y="6"/>
                    <a:pt x="3" y="5"/>
                    <a:pt x="3" y="5"/>
                  </a:cubicBezTo>
                  <a:cubicBezTo>
                    <a:pt x="2" y="0"/>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7" name="Freeform 20360"/>
            <p:cNvSpPr/>
            <p:nvPr/>
          </p:nvSpPr>
          <p:spPr bwMode="auto">
            <a:xfrm>
              <a:off x="8482013" y="5037138"/>
              <a:ext cx="9525" cy="23813"/>
            </a:xfrm>
            <a:custGeom>
              <a:avLst/>
              <a:gdLst>
                <a:gd name="T0" fmla="*/ 4 w 6"/>
                <a:gd name="T1" fmla="*/ 12 h 15"/>
                <a:gd name="T2" fmla="*/ 6 w 6"/>
                <a:gd name="T3" fmla="*/ 15 h 15"/>
                <a:gd name="T4" fmla="*/ 0 w 6"/>
                <a:gd name="T5" fmla="*/ 0 h 15"/>
                <a:gd name="T6" fmla="*/ 4 w 6"/>
                <a:gd name="T7" fmla="*/ 12 h 15"/>
              </a:gdLst>
              <a:ahLst/>
              <a:cxnLst>
                <a:cxn ang="0">
                  <a:pos x="T0" y="T1"/>
                </a:cxn>
                <a:cxn ang="0">
                  <a:pos x="T2" y="T3"/>
                </a:cxn>
                <a:cxn ang="0">
                  <a:pos x="T4" y="T5"/>
                </a:cxn>
                <a:cxn ang="0">
                  <a:pos x="T6" y="T7"/>
                </a:cxn>
              </a:cxnLst>
              <a:rect l="0" t="0" r="r" b="b"/>
              <a:pathLst>
                <a:path w="6" h="15">
                  <a:moveTo>
                    <a:pt x="4" y="12"/>
                  </a:moveTo>
                  <a:lnTo>
                    <a:pt x="6" y="15"/>
                  </a:lnTo>
                  <a:lnTo>
                    <a:pt x="0" y="0"/>
                  </a:lnTo>
                  <a:lnTo>
                    <a:pt x="4"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8" name="Freeform 20361"/>
            <p:cNvSpPr/>
            <p:nvPr/>
          </p:nvSpPr>
          <p:spPr bwMode="auto">
            <a:xfrm>
              <a:off x="8458201" y="4886325"/>
              <a:ext cx="23813" cy="112713"/>
            </a:xfrm>
            <a:custGeom>
              <a:avLst/>
              <a:gdLst>
                <a:gd name="T0" fmla="*/ 2 w 7"/>
                <a:gd name="T1" fmla="*/ 0 h 33"/>
                <a:gd name="T2" fmla="*/ 5 w 7"/>
                <a:gd name="T3" fmla="*/ 28 h 33"/>
                <a:gd name="T4" fmla="*/ 4 w 7"/>
                <a:gd name="T5" fmla="*/ 29 h 33"/>
                <a:gd name="T6" fmla="*/ 7 w 7"/>
                <a:gd name="T7" fmla="*/ 33 h 33"/>
                <a:gd name="T8" fmla="*/ 2 w 7"/>
                <a:gd name="T9" fmla="*/ 0 h 33"/>
              </a:gdLst>
              <a:ahLst/>
              <a:cxnLst>
                <a:cxn ang="0">
                  <a:pos x="T0" y="T1"/>
                </a:cxn>
                <a:cxn ang="0">
                  <a:pos x="T2" y="T3"/>
                </a:cxn>
                <a:cxn ang="0">
                  <a:pos x="T4" y="T5"/>
                </a:cxn>
                <a:cxn ang="0">
                  <a:pos x="T6" y="T7"/>
                </a:cxn>
                <a:cxn ang="0">
                  <a:pos x="T8" y="T9"/>
                </a:cxn>
              </a:cxnLst>
              <a:rect l="0" t="0" r="r" b="b"/>
              <a:pathLst>
                <a:path w="7" h="33">
                  <a:moveTo>
                    <a:pt x="2" y="0"/>
                  </a:moveTo>
                  <a:cubicBezTo>
                    <a:pt x="0" y="6"/>
                    <a:pt x="5" y="18"/>
                    <a:pt x="5" y="28"/>
                  </a:cubicBezTo>
                  <a:cubicBezTo>
                    <a:pt x="4" y="29"/>
                    <a:pt x="4" y="29"/>
                    <a:pt x="4" y="29"/>
                  </a:cubicBezTo>
                  <a:cubicBezTo>
                    <a:pt x="7" y="33"/>
                    <a:pt x="7" y="33"/>
                    <a:pt x="7" y="33"/>
                  </a:cubicBezTo>
                  <a:cubicBezTo>
                    <a:pt x="5" y="22"/>
                    <a:pt x="2" y="8"/>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49" name="Freeform 20362"/>
            <p:cNvSpPr/>
            <p:nvPr/>
          </p:nvSpPr>
          <p:spPr bwMode="auto">
            <a:xfrm>
              <a:off x="8467726" y="4773613"/>
              <a:ext cx="6350" cy="41275"/>
            </a:xfrm>
            <a:custGeom>
              <a:avLst/>
              <a:gdLst>
                <a:gd name="T0" fmla="*/ 2 w 2"/>
                <a:gd name="T1" fmla="*/ 6 h 12"/>
                <a:gd name="T2" fmla="*/ 2 w 2"/>
                <a:gd name="T3" fmla="*/ 12 h 12"/>
                <a:gd name="T4" fmla="*/ 2 w 2"/>
                <a:gd name="T5" fmla="*/ 11 h 12"/>
                <a:gd name="T6" fmla="*/ 2 w 2"/>
                <a:gd name="T7" fmla="*/ 6 h 12"/>
              </a:gdLst>
              <a:ahLst/>
              <a:cxnLst>
                <a:cxn ang="0">
                  <a:pos x="T0" y="T1"/>
                </a:cxn>
                <a:cxn ang="0">
                  <a:pos x="T2" y="T3"/>
                </a:cxn>
                <a:cxn ang="0">
                  <a:pos x="T4" y="T5"/>
                </a:cxn>
                <a:cxn ang="0">
                  <a:pos x="T6" y="T7"/>
                </a:cxn>
              </a:cxnLst>
              <a:rect l="0" t="0" r="r" b="b"/>
              <a:pathLst>
                <a:path w="2" h="12">
                  <a:moveTo>
                    <a:pt x="2" y="6"/>
                  </a:moveTo>
                  <a:cubicBezTo>
                    <a:pt x="1" y="8"/>
                    <a:pt x="0" y="0"/>
                    <a:pt x="2" y="12"/>
                  </a:cubicBezTo>
                  <a:cubicBezTo>
                    <a:pt x="2" y="12"/>
                    <a:pt x="2" y="12"/>
                    <a:pt x="2" y="11"/>
                  </a:cubicBezTo>
                  <a:cubicBezTo>
                    <a:pt x="2" y="10"/>
                    <a:pt x="2" y="9"/>
                    <a:pt x="2"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0" name="Freeform 20363"/>
            <p:cNvSpPr/>
            <p:nvPr/>
          </p:nvSpPr>
          <p:spPr bwMode="auto">
            <a:xfrm>
              <a:off x="8474076" y="4802188"/>
              <a:ext cx="4763" cy="26988"/>
            </a:xfrm>
            <a:custGeom>
              <a:avLst/>
              <a:gdLst>
                <a:gd name="T0" fmla="*/ 0 w 1"/>
                <a:gd name="T1" fmla="*/ 3 h 8"/>
                <a:gd name="T2" fmla="*/ 0 w 1"/>
                <a:gd name="T3" fmla="*/ 3 h 8"/>
              </a:gdLst>
              <a:ahLst/>
              <a:cxnLst>
                <a:cxn ang="0">
                  <a:pos x="T0" y="T1"/>
                </a:cxn>
                <a:cxn ang="0">
                  <a:pos x="T2" y="T3"/>
                </a:cxn>
              </a:cxnLst>
              <a:rect l="0" t="0" r="r" b="b"/>
              <a:pathLst>
                <a:path w="1" h="8">
                  <a:moveTo>
                    <a:pt x="0" y="3"/>
                  </a:moveTo>
                  <a:cubicBezTo>
                    <a:pt x="1" y="8"/>
                    <a:pt x="1"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1" name="Freeform 20364"/>
            <p:cNvSpPr/>
            <p:nvPr/>
          </p:nvSpPr>
          <p:spPr bwMode="auto">
            <a:xfrm>
              <a:off x="8464551" y="4710113"/>
              <a:ext cx="9525" cy="44450"/>
            </a:xfrm>
            <a:custGeom>
              <a:avLst/>
              <a:gdLst>
                <a:gd name="T0" fmla="*/ 0 w 3"/>
                <a:gd name="T1" fmla="*/ 6 h 13"/>
                <a:gd name="T2" fmla="*/ 2 w 3"/>
                <a:gd name="T3" fmla="*/ 13 h 13"/>
                <a:gd name="T4" fmla="*/ 3 w 3"/>
                <a:gd name="T5" fmla="*/ 7 h 13"/>
                <a:gd name="T6" fmla="*/ 0 w 3"/>
                <a:gd name="T7" fmla="*/ 6 h 13"/>
              </a:gdLst>
              <a:ahLst/>
              <a:cxnLst>
                <a:cxn ang="0">
                  <a:pos x="T0" y="T1"/>
                </a:cxn>
                <a:cxn ang="0">
                  <a:pos x="T2" y="T3"/>
                </a:cxn>
                <a:cxn ang="0">
                  <a:pos x="T4" y="T5"/>
                </a:cxn>
                <a:cxn ang="0">
                  <a:pos x="T6" y="T7"/>
                </a:cxn>
              </a:cxnLst>
              <a:rect l="0" t="0" r="r" b="b"/>
              <a:pathLst>
                <a:path w="3" h="13">
                  <a:moveTo>
                    <a:pt x="0" y="6"/>
                  </a:moveTo>
                  <a:cubicBezTo>
                    <a:pt x="2" y="13"/>
                    <a:pt x="2" y="13"/>
                    <a:pt x="2" y="13"/>
                  </a:cubicBezTo>
                  <a:cubicBezTo>
                    <a:pt x="3" y="11"/>
                    <a:pt x="2" y="5"/>
                    <a:pt x="3" y="7"/>
                  </a:cubicBezTo>
                  <a:cubicBezTo>
                    <a:pt x="2" y="0"/>
                    <a:pt x="1" y="2"/>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2" name="Freeform 20365"/>
            <p:cNvSpPr/>
            <p:nvPr/>
          </p:nvSpPr>
          <p:spPr bwMode="auto">
            <a:xfrm>
              <a:off x="8458201" y="4710113"/>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1" y="3"/>
                    <a:pt x="1" y="3"/>
                    <a:pt x="1" y="3"/>
                  </a:cubicBezTo>
                  <a:cubicBezTo>
                    <a:pt x="1" y="3"/>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3" name="Freeform 20366"/>
            <p:cNvSpPr/>
            <p:nvPr/>
          </p:nvSpPr>
          <p:spPr bwMode="auto">
            <a:xfrm>
              <a:off x="8455026" y="4719638"/>
              <a:ext cx="9525" cy="26988"/>
            </a:xfrm>
            <a:custGeom>
              <a:avLst/>
              <a:gdLst>
                <a:gd name="T0" fmla="*/ 3 w 3"/>
                <a:gd name="T1" fmla="*/ 8 h 8"/>
                <a:gd name="T2" fmla="*/ 2 w 3"/>
                <a:gd name="T3" fmla="*/ 0 h 8"/>
                <a:gd name="T4" fmla="*/ 2 w 3"/>
                <a:gd name="T5" fmla="*/ 4 h 8"/>
                <a:gd name="T6" fmla="*/ 3 w 3"/>
                <a:gd name="T7" fmla="*/ 8 h 8"/>
              </a:gdLst>
              <a:ahLst/>
              <a:cxnLst>
                <a:cxn ang="0">
                  <a:pos x="T0" y="T1"/>
                </a:cxn>
                <a:cxn ang="0">
                  <a:pos x="T2" y="T3"/>
                </a:cxn>
                <a:cxn ang="0">
                  <a:pos x="T4" y="T5"/>
                </a:cxn>
                <a:cxn ang="0">
                  <a:pos x="T6" y="T7"/>
                </a:cxn>
              </a:cxnLst>
              <a:rect l="0" t="0" r="r" b="b"/>
              <a:pathLst>
                <a:path w="3" h="8">
                  <a:moveTo>
                    <a:pt x="3" y="8"/>
                  </a:moveTo>
                  <a:cubicBezTo>
                    <a:pt x="2" y="0"/>
                    <a:pt x="2" y="0"/>
                    <a:pt x="2" y="0"/>
                  </a:cubicBezTo>
                  <a:cubicBezTo>
                    <a:pt x="1" y="1"/>
                    <a:pt x="0" y="1"/>
                    <a:pt x="2" y="4"/>
                  </a:cubicBezTo>
                  <a:cubicBezTo>
                    <a:pt x="1" y="3"/>
                    <a:pt x="2" y="5"/>
                    <a:pt x="3"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4" name="Freeform 20367"/>
            <p:cNvSpPr/>
            <p:nvPr/>
          </p:nvSpPr>
          <p:spPr bwMode="auto">
            <a:xfrm>
              <a:off x="8458201" y="4760913"/>
              <a:ext cx="12700" cy="50800"/>
            </a:xfrm>
            <a:custGeom>
              <a:avLst/>
              <a:gdLst>
                <a:gd name="T0" fmla="*/ 2 w 4"/>
                <a:gd name="T1" fmla="*/ 0 h 15"/>
                <a:gd name="T2" fmla="*/ 0 w 4"/>
                <a:gd name="T3" fmla="*/ 2 h 15"/>
                <a:gd name="T4" fmla="*/ 2 w 4"/>
                <a:gd name="T5" fmla="*/ 0 h 15"/>
              </a:gdLst>
              <a:ahLst/>
              <a:cxnLst>
                <a:cxn ang="0">
                  <a:pos x="T0" y="T1"/>
                </a:cxn>
                <a:cxn ang="0">
                  <a:pos x="T2" y="T3"/>
                </a:cxn>
                <a:cxn ang="0">
                  <a:pos x="T4" y="T5"/>
                </a:cxn>
              </a:cxnLst>
              <a:rect l="0" t="0" r="r" b="b"/>
              <a:pathLst>
                <a:path w="4" h="15">
                  <a:moveTo>
                    <a:pt x="2" y="0"/>
                  </a:moveTo>
                  <a:cubicBezTo>
                    <a:pt x="2" y="4"/>
                    <a:pt x="2" y="9"/>
                    <a:pt x="0" y="2"/>
                  </a:cubicBezTo>
                  <a:cubicBezTo>
                    <a:pt x="2" y="15"/>
                    <a:pt x="4" y="1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5" name="Freeform 20368"/>
            <p:cNvSpPr/>
            <p:nvPr/>
          </p:nvSpPr>
          <p:spPr bwMode="auto">
            <a:xfrm>
              <a:off x="8450263" y="4879975"/>
              <a:ext cx="7938" cy="33338"/>
            </a:xfrm>
            <a:custGeom>
              <a:avLst/>
              <a:gdLst>
                <a:gd name="T0" fmla="*/ 1 w 2"/>
                <a:gd name="T1" fmla="*/ 0 h 10"/>
                <a:gd name="T2" fmla="*/ 0 w 2"/>
                <a:gd name="T3" fmla="*/ 6 h 10"/>
                <a:gd name="T4" fmla="*/ 2 w 2"/>
                <a:gd name="T5" fmla="*/ 10 h 10"/>
                <a:gd name="T6" fmla="*/ 1 w 2"/>
                <a:gd name="T7" fmla="*/ 0 h 10"/>
              </a:gdLst>
              <a:ahLst/>
              <a:cxnLst>
                <a:cxn ang="0">
                  <a:pos x="T0" y="T1"/>
                </a:cxn>
                <a:cxn ang="0">
                  <a:pos x="T2" y="T3"/>
                </a:cxn>
                <a:cxn ang="0">
                  <a:pos x="T4" y="T5"/>
                </a:cxn>
                <a:cxn ang="0">
                  <a:pos x="T6" y="T7"/>
                </a:cxn>
              </a:cxnLst>
              <a:rect l="0" t="0" r="r" b="b"/>
              <a:pathLst>
                <a:path w="2" h="10">
                  <a:moveTo>
                    <a:pt x="1" y="0"/>
                  </a:moveTo>
                  <a:cubicBezTo>
                    <a:pt x="0" y="6"/>
                    <a:pt x="0" y="6"/>
                    <a:pt x="0" y="6"/>
                  </a:cubicBezTo>
                  <a:cubicBezTo>
                    <a:pt x="2" y="10"/>
                    <a:pt x="2" y="10"/>
                    <a:pt x="2" y="10"/>
                  </a:cubicBezTo>
                  <a:cubicBezTo>
                    <a:pt x="1" y="8"/>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6" name="Freeform 20369"/>
            <p:cNvSpPr/>
            <p:nvPr/>
          </p:nvSpPr>
          <p:spPr bwMode="auto">
            <a:xfrm>
              <a:off x="8455026" y="4583113"/>
              <a:ext cx="6350" cy="26988"/>
            </a:xfrm>
            <a:custGeom>
              <a:avLst/>
              <a:gdLst>
                <a:gd name="T0" fmla="*/ 2 w 2"/>
                <a:gd name="T1" fmla="*/ 0 h 8"/>
                <a:gd name="T2" fmla="*/ 0 w 2"/>
                <a:gd name="T3" fmla="*/ 3 h 8"/>
                <a:gd name="T4" fmla="*/ 1 w 2"/>
                <a:gd name="T5" fmla="*/ 8 h 8"/>
                <a:gd name="T6" fmla="*/ 2 w 2"/>
                <a:gd name="T7" fmla="*/ 0 h 8"/>
              </a:gdLst>
              <a:ahLst/>
              <a:cxnLst>
                <a:cxn ang="0">
                  <a:pos x="T0" y="T1"/>
                </a:cxn>
                <a:cxn ang="0">
                  <a:pos x="T2" y="T3"/>
                </a:cxn>
                <a:cxn ang="0">
                  <a:pos x="T4" y="T5"/>
                </a:cxn>
                <a:cxn ang="0">
                  <a:pos x="T6" y="T7"/>
                </a:cxn>
              </a:cxnLst>
              <a:rect l="0" t="0" r="r" b="b"/>
              <a:pathLst>
                <a:path w="2" h="8">
                  <a:moveTo>
                    <a:pt x="2" y="0"/>
                  </a:moveTo>
                  <a:cubicBezTo>
                    <a:pt x="2" y="0"/>
                    <a:pt x="1" y="2"/>
                    <a:pt x="0" y="3"/>
                  </a:cubicBezTo>
                  <a:cubicBezTo>
                    <a:pt x="1" y="8"/>
                    <a:pt x="1" y="8"/>
                    <a:pt x="1" y="8"/>
                  </a:cubicBezTo>
                  <a:cubicBezTo>
                    <a:pt x="1" y="5"/>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7" name="Freeform 20370"/>
            <p:cNvSpPr/>
            <p:nvPr/>
          </p:nvSpPr>
          <p:spPr bwMode="auto">
            <a:xfrm>
              <a:off x="8450263" y="4567238"/>
              <a:ext cx="4763" cy="26988"/>
            </a:xfrm>
            <a:custGeom>
              <a:avLst/>
              <a:gdLst>
                <a:gd name="T0" fmla="*/ 1 w 1"/>
                <a:gd name="T1" fmla="*/ 8 h 8"/>
                <a:gd name="T2" fmla="*/ 0 w 1"/>
                <a:gd name="T3" fmla="*/ 0 h 8"/>
                <a:gd name="T4" fmla="*/ 1 w 1"/>
                <a:gd name="T5" fmla="*/ 8 h 8"/>
              </a:gdLst>
              <a:ahLst/>
              <a:cxnLst>
                <a:cxn ang="0">
                  <a:pos x="T0" y="T1"/>
                </a:cxn>
                <a:cxn ang="0">
                  <a:pos x="T2" y="T3"/>
                </a:cxn>
                <a:cxn ang="0">
                  <a:pos x="T4" y="T5"/>
                </a:cxn>
              </a:cxnLst>
              <a:rect l="0" t="0" r="r" b="b"/>
              <a:pathLst>
                <a:path w="1" h="8">
                  <a:moveTo>
                    <a:pt x="1" y="8"/>
                  </a:moveTo>
                  <a:cubicBezTo>
                    <a:pt x="1" y="5"/>
                    <a:pt x="0" y="3"/>
                    <a:pt x="0" y="0"/>
                  </a:cubicBezTo>
                  <a:cubicBezTo>
                    <a:pt x="0" y="7"/>
                    <a:pt x="1" y="8"/>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8" name="Freeform 20371"/>
            <p:cNvSpPr/>
            <p:nvPr/>
          </p:nvSpPr>
          <p:spPr bwMode="auto">
            <a:xfrm>
              <a:off x="8443913" y="4695825"/>
              <a:ext cx="14288" cy="50800"/>
            </a:xfrm>
            <a:custGeom>
              <a:avLst/>
              <a:gdLst>
                <a:gd name="T0" fmla="*/ 2 w 9"/>
                <a:gd name="T1" fmla="*/ 6 h 32"/>
                <a:gd name="T2" fmla="*/ 9 w 9"/>
                <a:gd name="T3" fmla="*/ 32 h 32"/>
                <a:gd name="T4" fmla="*/ 0 w 9"/>
                <a:gd name="T5" fmla="*/ 0 h 32"/>
                <a:gd name="T6" fmla="*/ 2 w 9"/>
                <a:gd name="T7" fmla="*/ 6 h 32"/>
              </a:gdLst>
              <a:ahLst/>
              <a:cxnLst>
                <a:cxn ang="0">
                  <a:pos x="T0" y="T1"/>
                </a:cxn>
                <a:cxn ang="0">
                  <a:pos x="T2" y="T3"/>
                </a:cxn>
                <a:cxn ang="0">
                  <a:pos x="T4" y="T5"/>
                </a:cxn>
                <a:cxn ang="0">
                  <a:pos x="T6" y="T7"/>
                </a:cxn>
              </a:cxnLst>
              <a:rect l="0" t="0" r="r" b="b"/>
              <a:pathLst>
                <a:path w="9" h="32">
                  <a:moveTo>
                    <a:pt x="2" y="6"/>
                  </a:moveTo>
                  <a:lnTo>
                    <a:pt x="9" y="32"/>
                  </a:lnTo>
                  <a:lnTo>
                    <a:pt x="0" y="0"/>
                  </a:ln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59" name="Freeform 20372"/>
            <p:cNvSpPr/>
            <p:nvPr/>
          </p:nvSpPr>
          <p:spPr bwMode="auto">
            <a:xfrm>
              <a:off x="8461376" y="4475163"/>
              <a:ext cx="6350" cy="23813"/>
            </a:xfrm>
            <a:custGeom>
              <a:avLst/>
              <a:gdLst>
                <a:gd name="T0" fmla="*/ 0 w 4"/>
                <a:gd name="T1" fmla="*/ 6 h 15"/>
                <a:gd name="T2" fmla="*/ 4 w 4"/>
                <a:gd name="T3" fmla="*/ 15 h 15"/>
                <a:gd name="T4" fmla="*/ 0 w 4"/>
                <a:gd name="T5" fmla="*/ 0 h 15"/>
                <a:gd name="T6" fmla="*/ 0 w 4"/>
                <a:gd name="T7" fmla="*/ 6 h 15"/>
              </a:gdLst>
              <a:ahLst/>
              <a:cxnLst>
                <a:cxn ang="0">
                  <a:pos x="T0" y="T1"/>
                </a:cxn>
                <a:cxn ang="0">
                  <a:pos x="T2" y="T3"/>
                </a:cxn>
                <a:cxn ang="0">
                  <a:pos x="T4" y="T5"/>
                </a:cxn>
                <a:cxn ang="0">
                  <a:pos x="T6" y="T7"/>
                </a:cxn>
              </a:cxnLst>
              <a:rect l="0" t="0" r="r" b="b"/>
              <a:pathLst>
                <a:path w="4" h="15">
                  <a:moveTo>
                    <a:pt x="0" y="6"/>
                  </a:moveTo>
                  <a:lnTo>
                    <a:pt x="4" y="15"/>
                  </a:lnTo>
                  <a:lnTo>
                    <a:pt x="0" y="0"/>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0" name="Freeform 20373"/>
            <p:cNvSpPr/>
            <p:nvPr/>
          </p:nvSpPr>
          <p:spPr bwMode="auto">
            <a:xfrm>
              <a:off x="8464551" y="4368800"/>
              <a:ext cx="9525" cy="61913"/>
            </a:xfrm>
            <a:custGeom>
              <a:avLst/>
              <a:gdLst>
                <a:gd name="T0" fmla="*/ 0 w 3"/>
                <a:gd name="T1" fmla="*/ 15 h 18"/>
                <a:gd name="T2" fmla="*/ 3 w 3"/>
                <a:gd name="T3" fmla="*/ 14 h 18"/>
                <a:gd name="T4" fmla="*/ 2 w 3"/>
                <a:gd name="T5" fmla="*/ 0 h 18"/>
                <a:gd name="T6" fmla="*/ 1 w 3"/>
                <a:gd name="T7" fmla="*/ 7 h 18"/>
                <a:gd name="T8" fmla="*/ 0 w 3"/>
                <a:gd name="T9" fmla="*/ 15 h 18"/>
              </a:gdLst>
              <a:ahLst/>
              <a:cxnLst>
                <a:cxn ang="0">
                  <a:pos x="T0" y="T1"/>
                </a:cxn>
                <a:cxn ang="0">
                  <a:pos x="T2" y="T3"/>
                </a:cxn>
                <a:cxn ang="0">
                  <a:pos x="T4" y="T5"/>
                </a:cxn>
                <a:cxn ang="0">
                  <a:pos x="T6" y="T7"/>
                </a:cxn>
                <a:cxn ang="0">
                  <a:pos x="T8" y="T9"/>
                </a:cxn>
              </a:cxnLst>
              <a:rect l="0" t="0" r="r" b="b"/>
              <a:pathLst>
                <a:path w="3" h="18">
                  <a:moveTo>
                    <a:pt x="0" y="15"/>
                  </a:moveTo>
                  <a:cubicBezTo>
                    <a:pt x="1" y="18"/>
                    <a:pt x="2" y="11"/>
                    <a:pt x="3" y="14"/>
                  </a:cubicBezTo>
                  <a:cubicBezTo>
                    <a:pt x="3" y="9"/>
                    <a:pt x="2" y="4"/>
                    <a:pt x="2" y="0"/>
                  </a:cubicBezTo>
                  <a:cubicBezTo>
                    <a:pt x="2" y="2"/>
                    <a:pt x="2" y="5"/>
                    <a:pt x="1" y="7"/>
                  </a:cubicBezTo>
                  <a:cubicBezTo>
                    <a:pt x="1" y="9"/>
                    <a:pt x="1" y="12"/>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1" name="Freeform 20374"/>
            <p:cNvSpPr/>
            <p:nvPr/>
          </p:nvSpPr>
          <p:spPr bwMode="auto">
            <a:xfrm>
              <a:off x="8467726" y="4348163"/>
              <a:ext cx="3175" cy="20638"/>
            </a:xfrm>
            <a:custGeom>
              <a:avLst/>
              <a:gdLst>
                <a:gd name="T0" fmla="*/ 0 w 1"/>
                <a:gd name="T1" fmla="*/ 0 h 6"/>
                <a:gd name="T2" fmla="*/ 1 w 1"/>
                <a:gd name="T3" fmla="*/ 6 h 6"/>
                <a:gd name="T4" fmla="*/ 0 w 1"/>
                <a:gd name="T5" fmla="*/ 0 h 6"/>
              </a:gdLst>
              <a:ahLst/>
              <a:cxnLst>
                <a:cxn ang="0">
                  <a:pos x="T0" y="T1"/>
                </a:cxn>
                <a:cxn ang="0">
                  <a:pos x="T2" y="T3"/>
                </a:cxn>
                <a:cxn ang="0">
                  <a:pos x="T4" y="T5"/>
                </a:cxn>
              </a:cxnLst>
              <a:rect l="0" t="0" r="r" b="b"/>
              <a:pathLst>
                <a:path w="1" h="6">
                  <a:moveTo>
                    <a:pt x="0" y="0"/>
                  </a:moveTo>
                  <a:cubicBezTo>
                    <a:pt x="0" y="2"/>
                    <a:pt x="1" y="4"/>
                    <a:pt x="1" y="6"/>
                  </a:cubicBezTo>
                  <a:cubicBezTo>
                    <a:pt x="1" y="4"/>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2" name="Freeform 20375"/>
            <p:cNvSpPr/>
            <p:nvPr/>
          </p:nvSpPr>
          <p:spPr bwMode="auto">
            <a:xfrm>
              <a:off x="8450263" y="4502150"/>
              <a:ext cx="7938" cy="20638"/>
            </a:xfrm>
            <a:custGeom>
              <a:avLst/>
              <a:gdLst>
                <a:gd name="T0" fmla="*/ 0 w 2"/>
                <a:gd name="T1" fmla="*/ 6 h 6"/>
                <a:gd name="T2" fmla="*/ 2 w 2"/>
                <a:gd name="T3" fmla="*/ 0 h 6"/>
                <a:gd name="T4" fmla="*/ 0 w 2"/>
                <a:gd name="T5" fmla="*/ 3 h 6"/>
                <a:gd name="T6" fmla="*/ 0 w 2"/>
                <a:gd name="T7" fmla="*/ 6 h 6"/>
              </a:gdLst>
              <a:ahLst/>
              <a:cxnLst>
                <a:cxn ang="0">
                  <a:pos x="T0" y="T1"/>
                </a:cxn>
                <a:cxn ang="0">
                  <a:pos x="T2" y="T3"/>
                </a:cxn>
                <a:cxn ang="0">
                  <a:pos x="T4" y="T5"/>
                </a:cxn>
                <a:cxn ang="0">
                  <a:pos x="T6" y="T7"/>
                </a:cxn>
              </a:cxnLst>
              <a:rect l="0" t="0" r="r" b="b"/>
              <a:pathLst>
                <a:path w="2" h="6">
                  <a:moveTo>
                    <a:pt x="0" y="6"/>
                  </a:moveTo>
                  <a:cubicBezTo>
                    <a:pt x="0" y="6"/>
                    <a:pt x="1" y="4"/>
                    <a:pt x="2" y="0"/>
                  </a:cubicBezTo>
                  <a:cubicBezTo>
                    <a:pt x="1" y="1"/>
                    <a:pt x="1" y="2"/>
                    <a:pt x="0" y="3"/>
                  </a:cubicBezTo>
                  <a:cubicBezTo>
                    <a:pt x="0" y="4"/>
                    <a:pt x="0" y="5"/>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3" name="Freeform 20376"/>
            <p:cNvSpPr/>
            <p:nvPr/>
          </p:nvSpPr>
          <p:spPr bwMode="auto">
            <a:xfrm>
              <a:off x="8450263" y="4491038"/>
              <a:ext cx="0" cy="20638"/>
            </a:xfrm>
            <a:custGeom>
              <a:avLst/>
              <a:gdLst>
                <a:gd name="T0" fmla="*/ 6 h 6"/>
                <a:gd name="T1" fmla="*/ 6 h 6"/>
                <a:gd name="T2" fmla="*/ 0 h 6"/>
                <a:gd name="T3" fmla="*/ 6 h 6"/>
              </a:gdLst>
              <a:ahLst/>
              <a:cxnLst>
                <a:cxn ang="0">
                  <a:pos x="0" y="T0"/>
                </a:cxn>
                <a:cxn ang="0">
                  <a:pos x="0" y="T1"/>
                </a:cxn>
                <a:cxn ang="0">
                  <a:pos x="0" y="T2"/>
                </a:cxn>
                <a:cxn ang="0">
                  <a:pos x="0" y="T3"/>
                </a:cxn>
              </a:cxnLst>
              <a:rect l="0" t="0" r="r" b="b"/>
              <a:pathLst>
                <a:path h="6">
                  <a:moveTo>
                    <a:pt x="0" y="6"/>
                  </a:moveTo>
                  <a:cubicBezTo>
                    <a:pt x="0" y="6"/>
                    <a:pt x="0" y="6"/>
                    <a:pt x="0" y="6"/>
                  </a:cubicBezTo>
                  <a:cubicBezTo>
                    <a:pt x="0" y="3"/>
                    <a:pt x="0" y="1"/>
                    <a:pt x="0" y="0"/>
                  </a:cubicBezTo>
                  <a:cubicBezTo>
                    <a:pt x="0" y="1"/>
                    <a:pt x="0" y="3"/>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4" name="Freeform 20377"/>
            <p:cNvSpPr/>
            <p:nvPr/>
          </p:nvSpPr>
          <p:spPr bwMode="auto">
            <a:xfrm>
              <a:off x="8450263" y="4522788"/>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5" name="Freeform 20378"/>
            <p:cNvSpPr/>
            <p:nvPr/>
          </p:nvSpPr>
          <p:spPr bwMode="auto">
            <a:xfrm>
              <a:off x="8434388" y="4591050"/>
              <a:ext cx="12700" cy="42863"/>
            </a:xfrm>
            <a:custGeom>
              <a:avLst/>
              <a:gdLst>
                <a:gd name="T0" fmla="*/ 4 w 4"/>
                <a:gd name="T1" fmla="*/ 13 h 13"/>
                <a:gd name="T2" fmla="*/ 0 w 4"/>
                <a:gd name="T3" fmla="*/ 9 h 13"/>
                <a:gd name="T4" fmla="*/ 4 w 4"/>
                <a:gd name="T5" fmla="*/ 13 h 13"/>
              </a:gdLst>
              <a:ahLst/>
              <a:cxnLst>
                <a:cxn ang="0">
                  <a:pos x="T0" y="T1"/>
                </a:cxn>
                <a:cxn ang="0">
                  <a:pos x="T2" y="T3"/>
                </a:cxn>
                <a:cxn ang="0">
                  <a:pos x="T4" y="T5"/>
                </a:cxn>
              </a:cxnLst>
              <a:rect l="0" t="0" r="r" b="b"/>
              <a:pathLst>
                <a:path w="4" h="13">
                  <a:moveTo>
                    <a:pt x="4" y="13"/>
                  </a:moveTo>
                  <a:cubicBezTo>
                    <a:pt x="3" y="9"/>
                    <a:pt x="1" y="0"/>
                    <a:pt x="0" y="9"/>
                  </a:cubicBezTo>
                  <a:cubicBezTo>
                    <a:pt x="1" y="12"/>
                    <a:pt x="2" y="7"/>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6" name="Freeform 20379"/>
            <p:cNvSpPr/>
            <p:nvPr/>
          </p:nvSpPr>
          <p:spPr bwMode="auto">
            <a:xfrm>
              <a:off x="8443913" y="4538663"/>
              <a:ext cx="3175" cy="28575"/>
            </a:xfrm>
            <a:custGeom>
              <a:avLst/>
              <a:gdLst>
                <a:gd name="T0" fmla="*/ 0 w 1"/>
                <a:gd name="T1" fmla="*/ 0 h 8"/>
                <a:gd name="T2" fmla="*/ 0 w 1"/>
                <a:gd name="T3" fmla="*/ 8 h 8"/>
                <a:gd name="T4" fmla="*/ 1 w 1"/>
                <a:gd name="T5" fmla="*/ 8 h 8"/>
                <a:gd name="T6" fmla="*/ 0 w 1"/>
                <a:gd name="T7" fmla="*/ 0 h 8"/>
              </a:gdLst>
              <a:ahLst/>
              <a:cxnLst>
                <a:cxn ang="0">
                  <a:pos x="T0" y="T1"/>
                </a:cxn>
                <a:cxn ang="0">
                  <a:pos x="T2" y="T3"/>
                </a:cxn>
                <a:cxn ang="0">
                  <a:pos x="T4" y="T5"/>
                </a:cxn>
                <a:cxn ang="0">
                  <a:pos x="T6" y="T7"/>
                </a:cxn>
              </a:cxnLst>
              <a:rect l="0" t="0" r="r" b="b"/>
              <a:pathLst>
                <a:path w="1" h="8">
                  <a:moveTo>
                    <a:pt x="0" y="0"/>
                  </a:moveTo>
                  <a:cubicBezTo>
                    <a:pt x="0" y="8"/>
                    <a:pt x="0" y="8"/>
                    <a:pt x="0" y="8"/>
                  </a:cubicBezTo>
                  <a:cubicBezTo>
                    <a:pt x="0" y="8"/>
                    <a:pt x="1" y="6"/>
                    <a:pt x="1" y="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7" name="Freeform 20380"/>
            <p:cNvSpPr/>
            <p:nvPr/>
          </p:nvSpPr>
          <p:spPr bwMode="auto">
            <a:xfrm>
              <a:off x="8440738" y="4525963"/>
              <a:ext cx="3175" cy="12700"/>
            </a:xfrm>
            <a:custGeom>
              <a:avLst/>
              <a:gdLst>
                <a:gd name="T0" fmla="*/ 0 w 2"/>
                <a:gd name="T1" fmla="*/ 0 h 8"/>
                <a:gd name="T2" fmla="*/ 2 w 2"/>
                <a:gd name="T3" fmla="*/ 8 h 8"/>
                <a:gd name="T4" fmla="*/ 2 w 2"/>
                <a:gd name="T5" fmla="*/ 2 h 8"/>
                <a:gd name="T6" fmla="*/ 0 w 2"/>
                <a:gd name="T7" fmla="*/ 0 h 8"/>
              </a:gdLst>
              <a:ahLst/>
              <a:cxnLst>
                <a:cxn ang="0">
                  <a:pos x="T0" y="T1"/>
                </a:cxn>
                <a:cxn ang="0">
                  <a:pos x="T2" y="T3"/>
                </a:cxn>
                <a:cxn ang="0">
                  <a:pos x="T4" y="T5"/>
                </a:cxn>
                <a:cxn ang="0">
                  <a:pos x="T6" y="T7"/>
                </a:cxn>
              </a:cxnLst>
              <a:rect l="0" t="0" r="r" b="b"/>
              <a:pathLst>
                <a:path w="2" h="8">
                  <a:moveTo>
                    <a:pt x="0" y="0"/>
                  </a:moveTo>
                  <a:lnTo>
                    <a:pt x="2" y="8"/>
                  </a:lnTo>
                  <a:lnTo>
                    <a:pt x="2"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8" name="Freeform 20381"/>
            <p:cNvSpPr/>
            <p:nvPr/>
          </p:nvSpPr>
          <p:spPr bwMode="auto">
            <a:xfrm>
              <a:off x="8455026" y="4351338"/>
              <a:ext cx="3175" cy="58738"/>
            </a:xfrm>
            <a:custGeom>
              <a:avLst/>
              <a:gdLst>
                <a:gd name="T0" fmla="*/ 1 w 1"/>
                <a:gd name="T1" fmla="*/ 12 h 17"/>
                <a:gd name="T2" fmla="*/ 1 w 1"/>
                <a:gd name="T3" fmla="*/ 0 h 17"/>
                <a:gd name="T4" fmla="*/ 0 w 1"/>
                <a:gd name="T5" fmla="*/ 14 h 17"/>
                <a:gd name="T6" fmla="*/ 1 w 1"/>
                <a:gd name="T7" fmla="*/ 12 h 17"/>
              </a:gdLst>
              <a:ahLst/>
              <a:cxnLst>
                <a:cxn ang="0">
                  <a:pos x="T0" y="T1"/>
                </a:cxn>
                <a:cxn ang="0">
                  <a:pos x="T2" y="T3"/>
                </a:cxn>
                <a:cxn ang="0">
                  <a:pos x="T4" y="T5"/>
                </a:cxn>
                <a:cxn ang="0">
                  <a:pos x="T6" y="T7"/>
                </a:cxn>
              </a:cxnLst>
              <a:rect l="0" t="0" r="r" b="b"/>
              <a:pathLst>
                <a:path w="1" h="17">
                  <a:moveTo>
                    <a:pt x="1" y="12"/>
                  </a:moveTo>
                  <a:cubicBezTo>
                    <a:pt x="1" y="9"/>
                    <a:pt x="1" y="5"/>
                    <a:pt x="1" y="0"/>
                  </a:cubicBezTo>
                  <a:cubicBezTo>
                    <a:pt x="1" y="5"/>
                    <a:pt x="0" y="10"/>
                    <a:pt x="0" y="14"/>
                  </a:cubicBezTo>
                  <a:cubicBezTo>
                    <a:pt x="0" y="15"/>
                    <a:pt x="1" y="17"/>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69" name="Freeform 20382"/>
            <p:cNvSpPr/>
            <p:nvPr/>
          </p:nvSpPr>
          <p:spPr bwMode="auto">
            <a:xfrm>
              <a:off x="8450263" y="4446588"/>
              <a:ext cx="4763" cy="4763"/>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0" y="1"/>
                    <a:pt x="0"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0" name="Freeform 20383"/>
            <p:cNvSpPr/>
            <p:nvPr/>
          </p:nvSpPr>
          <p:spPr bwMode="auto">
            <a:xfrm>
              <a:off x="8491538" y="4222750"/>
              <a:ext cx="3175" cy="3175"/>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1"/>
                    <a:pt x="0" y="1"/>
                    <a:pt x="0" y="1"/>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1" name="Freeform 20384"/>
            <p:cNvSpPr/>
            <p:nvPr/>
          </p:nvSpPr>
          <p:spPr bwMode="auto">
            <a:xfrm>
              <a:off x="8450263" y="4398963"/>
              <a:ext cx="4763" cy="31750"/>
            </a:xfrm>
            <a:custGeom>
              <a:avLst/>
              <a:gdLst>
                <a:gd name="T0" fmla="*/ 0 w 1"/>
                <a:gd name="T1" fmla="*/ 1 h 9"/>
                <a:gd name="T2" fmla="*/ 0 w 1"/>
                <a:gd name="T3" fmla="*/ 9 h 9"/>
                <a:gd name="T4" fmla="*/ 1 w 1"/>
                <a:gd name="T5" fmla="*/ 0 h 9"/>
                <a:gd name="T6" fmla="*/ 0 w 1"/>
                <a:gd name="T7" fmla="*/ 1 h 9"/>
              </a:gdLst>
              <a:ahLst/>
              <a:cxnLst>
                <a:cxn ang="0">
                  <a:pos x="T0" y="T1"/>
                </a:cxn>
                <a:cxn ang="0">
                  <a:pos x="T2" y="T3"/>
                </a:cxn>
                <a:cxn ang="0">
                  <a:pos x="T4" y="T5"/>
                </a:cxn>
                <a:cxn ang="0">
                  <a:pos x="T6" y="T7"/>
                </a:cxn>
              </a:cxnLst>
              <a:rect l="0" t="0" r="r" b="b"/>
              <a:pathLst>
                <a:path w="1" h="9">
                  <a:moveTo>
                    <a:pt x="0" y="1"/>
                  </a:moveTo>
                  <a:cubicBezTo>
                    <a:pt x="0" y="4"/>
                    <a:pt x="0" y="7"/>
                    <a:pt x="0" y="9"/>
                  </a:cubicBezTo>
                  <a:cubicBezTo>
                    <a:pt x="0" y="6"/>
                    <a:pt x="0" y="3"/>
                    <a:pt x="1"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2" name="Freeform 20385"/>
            <p:cNvSpPr/>
            <p:nvPr/>
          </p:nvSpPr>
          <p:spPr bwMode="auto">
            <a:xfrm>
              <a:off x="8464551" y="4306888"/>
              <a:ext cx="6350" cy="20638"/>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3" name="Freeform 20386"/>
            <p:cNvSpPr/>
            <p:nvPr/>
          </p:nvSpPr>
          <p:spPr bwMode="auto">
            <a:xfrm>
              <a:off x="8455026" y="4443413"/>
              <a:ext cx="3175" cy="317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4" name="Freeform 20387"/>
            <p:cNvSpPr/>
            <p:nvPr/>
          </p:nvSpPr>
          <p:spPr bwMode="auto">
            <a:xfrm>
              <a:off x="8450263" y="4430713"/>
              <a:ext cx="4763" cy="15875"/>
            </a:xfrm>
            <a:custGeom>
              <a:avLst/>
              <a:gdLst>
                <a:gd name="T0" fmla="*/ 1 w 1"/>
                <a:gd name="T1" fmla="*/ 4 h 5"/>
                <a:gd name="T2" fmla="*/ 0 w 1"/>
                <a:gd name="T3" fmla="*/ 0 h 5"/>
                <a:gd name="T4" fmla="*/ 1 w 1"/>
                <a:gd name="T5" fmla="*/ 5 h 5"/>
                <a:gd name="T6" fmla="*/ 1 w 1"/>
                <a:gd name="T7" fmla="*/ 4 h 5"/>
              </a:gdLst>
              <a:ahLst/>
              <a:cxnLst>
                <a:cxn ang="0">
                  <a:pos x="T0" y="T1"/>
                </a:cxn>
                <a:cxn ang="0">
                  <a:pos x="T2" y="T3"/>
                </a:cxn>
                <a:cxn ang="0">
                  <a:pos x="T4" y="T5"/>
                </a:cxn>
                <a:cxn ang="0">
                  <a:pos x="T6" y="T7"/>
                </a:cxn>
              </a:cxnLst>
              <a:rect l="0" t="0" r="r" b="b"/>
              <a:pathLst>
                <a:path w="1" h="5">
                  <a:moveTo>
                    <a:pt x="1" y="4"/>
                  </a:moveTo>
                  <a:cubicBezTo>
                    <a:pt x="1" y="2"/>
                    <a:pt x="1" y="1"/>
                    <a:pt x="0" y="0"/>
                  </a:cubicBezTo>
                  <a:cubicBezTo>
                    <a:pt x="0" y="2"/>
                    <a:pt x="0" y="4"/>
                    <a:pt x="1" y="5"/>
                  </a:cubicBezTo>
                  <a:cubicBezTo>
                    <a:pt x="1" y="5"/>
                    <a:pt x="1"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5" name="Freeform 20388"/>
            <p:cNvSpPr/>
            <p:nvPr/>
          </p:nvSpPr>
          <p:spPr bwMode="auto">
            <a:xfrm>
              <a:off x="8450263" y="4140200"/>
              <a:ext cx="61913" cy="109538"/>
            </a:xfrm>
            <a:custGeom>
              <a:avLst/>
              <a:gdLst>
                <a:gd name="T0" fmla="*/ 9 w 18"/>
                <a:gd name="T1" fmla="*/ 8 h 32"/>
                <a:gd name="T2" fmla="*/ 2 w 18"/>
                <a:gd name="T3" fmla="*/ 24 h 32"/>
                <a:gd name="T4" fmla="*/ 12 w 18"/>
                <a:gd name="T5" fmla="*/ 24 h 32"/>
                <a:gd name="T6" fmla="*/ 14 w 18"/>
                <a:gd name="T7" fmla="*/ 16 h 32"/>
                <a:gd name="T8" fmla="*/ 6 w 18"/>
                <a:gd name="T9" fmla="*/ 24 h 32"/>
                <a:gd name="T10" fmla="*/ 13 w 18"/>
                <a:gd name="T11" fmla="*/ 13 h 32"/>
                <a:gd name="T12" fmla="*/ 14 w 18"/>
                <a:gd name="T13" fmla="*/ 0 h 32"/>
                <a:gd name="T14" fmla="*/ 10 w 18"/>
                <a:gd name="T15" fmla="*/ 9 h 32"/>
                <a:gd name="T16" fmla="*/ 9 w 18"/>
                <a:gd name="T1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2">
                  <a:moveTo>
                    <a:pt x="9" y="8"/>
                  </a:moveTo>
                  <a:cubicBezTo>
                    <a:pt x="10" y="9"/>
                    <a:pt x="7" y="18"/>
                    <a:pt x="2" y="24"/>
                  </a:cubicBezTo>
                  <a:cubicBezTo>
                    <a:pt x="0" y="32"/>
                    <a:pt x="7" y="29"/>
                    <a:pt x="12" y="24"/>
                  </a:cubicBezTo>
                  <a:cubicBezTo>
                    <a:pt x="12" y="24"/>
                    <a:pt x="11" y="24"/>
                    <a:pt x="14" y="16"/>
                  </a:cubicBezTo>
                  <a:cubicBezTo>
                    <a:pt x="11" y="18"/>
                    <a:pt x="4" y="31"/>
                    <a:pt x="6" y="24"/>
                  </a:cubicBezTo>
                  <a:cubicBezTo>
                    <a:pt x="10" y="15"/>
                    <a:pt x="10" y="17"/>
                    <a:pt x="13" y="13"/>
                  </a:cubicBezTo>
                  <a:cubicBezTo>
                    <a:pt x="9" y="16"/>
                    <a:pt x="18" y="0"/>
                    <a:pt x="14" y="0"/>
                  </a:cubicBezTo>
                  <a:cubicBezTo>
                    <a:pt x="13" y="3"/>
                    <a:pt x="11" y="6"/>
                    <a:pt x="10" y="9"/>
                  </a:cubicBezTo>
                  <a:cubicBezTo>
                    <a:pt x="10" y="9"/>
                    <a:pt x="11" y="5"/>
                    <a:pt x="9"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6" name="Freeform 20389"/>
            <p:cNvSpPr/>
            <p:nvPr/>
          </p:nvSpPr>
          <p:spPr bwMode="auto">
            <a:xfrm>
              <a:off x="8470901" y="4225925"/>
              <a:ext cx="23813" cy="53975"/>
            </a:xfrm>
            <a:custGeom>
              <a:avLst/>
              <a:gdLst>
                <a:gd name="T0" fmla="*/ 0 w 7"/>
                <a:gd name="T1" fmla="*/ 13 h 16"/>
                <a:gd name="T2" fmla="*/ 0 w 7"/>
                <a:gd name="T3" fmla="*/ 16 h 16"/>
                <a:gd name="T4" fmla="*/ 5 w 7"/>
                <a:gd name="T5" fmla="*/ 7 h 16"/>
                <a:gd name="T6" fmla="*/ 6 w 7"/>
                <a:gd name="T7" fmla="*/ 0 h 16"/>
                <a:gd name="T8" fmla="*/ 0 w 7"/>
                <a:gd name="T9" fmla="*/ 14 h 16"/>
                <a:gd name="T10" fmla="*/ 0 w 7"/>
                <a:gd name="T11" fmla="*/ 13 h 16"/>
              </a:gdLst>
              <a:ahLst/>
              <a:cxnLst>
                <a:cxn ang="0">
                  <a:pos x="T0" y="T1"/>
                </a:cxn>
                <a:cxn ang="0">
                  <a:pos x="T2" y="T3"/>
                </a:cxn>
                <a:cxn ang="0">
                  <a:pos x="T4" y="T5"/>
                </a:cxn>
                <a:cxn ang="0">
                  <a:pos x="T6" y="T7"/>
                </a:cxn>
                <a:cxn ang="0">
                  <a:pos x="T8" y="T9"/>
                </a:cxn>
                <a:cxn ang="0">
                  <a:pos x="T10" y="T11"/>
                </a:cxn>
              </a:cxnLst>
              <a:rect l="0" t="0" r="r" b="b"/>
              <a:pathLst>
                <a:path w="7" h="16">
                  <a:moveTo>
                    <a:pt x="0" y="13"/>
                  </a:moveTo>
                  <a:cubicBezTo>
                    <a:pt x="0" y="16"/>
                    <a:pt x="0" y="16"/>
                    <a:pt x="0" y="16"/>
                  </a:cubicBezTo>
                  <a:cubicBezTo>
                    <a:pt x="1" y="12"/>
                    <a:pt x="2" y="10"/>
                    <a:pt x="5" y="7"/>
                  </a:cubicBezTo>
                  <a:cubicBezTo>
                    <a:pt x="6" y="2"/>
                    <a:pt x="7" y="0"/>
                    <a:pt x="6" y="0"/>
                  </a:cubicBezTo>
                  <a:cubicBezTo>
                    <a:pt x="4" y="4"/>
                    <a:pt x="2" y="9"/>
                    <a:pt x="0" y="14"/>
                  </a:cubicBez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7" name="Freeform 20390"/>
            <p:cNvSpPr/>
            <p:nvPr/>
          </p:nvSpPr>
          <p:spPr bwMode="auto">
            <a:xfrm>
              <a:off x="8447088" y="4279900"/>
              <a:ext cx="23813" cy="82550"/>
            </a:xfrm>
            <a:custGeom>
              <a:avLst/>
              <a:gdLst>
                <a:gd name="T0" fmla="*/ 4 w 7"/>
                <a:gd name="T1" fmla="*/ 13 h 24"/>
                <a:gd name="T2" fmla="*/ 1 w 7"/>
                <a:gd name="T3" fmla="*/ 7 h 24"/>
                <a:gd name="T4" fmla="*/ 1 w 7"/>
                <a:gd name="T5" fmla="*/ 20 h 24"/>
                <a:gd name="T6" fmla="*/ 4 w 7"/>
                <a:gd name="T7" fmla="*/ 13 h 24"/>
                <a:gd name="T8" fmla="*/ 3 w 7"/>
                <a:gd name="T9" fmla="*/ 21 h 24"/>
                <a:gd name="T10" fmla="*/ 5 w 7"/>
                <a:gd name="T11" fmla="*/ 14 h 24"/>
                <a:gd name="T12" fmla="*/ 5 w 7"/>
                <a:gd name="T13" fmla="*/ 14 h 24"/>
                <a:gd name="T14" fmla="*/ 5 w 7"/>
                <a:gd name="T15" fmla="*/ 14 h 24"/>
                <a:gd name="T16" fmla="*/ 5 w 7"/>
                <a:gd name="T17" fmla="*/ 14 h 24"/>
                <a:gd name="T18" fmla="*/ 5 w 7"/>
                <a:gd name="T19" fmla="*/ 14 h 24"/>
                <a:gd name="T20" fmla="*/ 5 w 7"/>
                <a:gd name="T21" fmla="*/ 14 h 24"/>
                <a:gd name="T22" fmla="*/ 4 w 7"/>
                <a:gd name="T23" fmla="*/ 13 h 24"/>
                <a:gd name="T24" fmla="*/ 5 w 7"/>
                <a:gd name="T25" fmla="*/ 14 h 24"/>
                <a:gd name="T26" fmla="*/ 5 w 7"/>
                <a:gd name="T27" fmla="*/ 14 h 24"/>
                <a:gd name="T28" fmla="*/ 5 w 7"/>
                <a:gd name="T29" fmla="*/ 14 h 24"/>
                <a:gd name="T30" fmla="*/ 6 w 7"/>
                <a:gd name="T31" fmla="*/ 6 h 24"/>
                <a:gd name="T32" fmla="*/ 6 w 7"/>
                <a:gd name="T33" fmla="*/ 2 h 24"/>
                <a:gd name="T34" fmla="*/ 7 w 7"/>
                <a:gd name="T35" fmla="*/ 0 h 24"/>
                <a:gd name="T36" fmla="*/ 6 w 7"/>
                <a:gd name="T37" fmla="*/ 1 h 24"/>
                <a:gd name="T38" fmla="*/ 5 w 7"/>
                <a:gd name="T39" fmla="*/ 4 h 24"/>
                <a:gd name="T40" fmla="*/ 4 w 7"/>
                <a:gd name="T41"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24">
                  <a:moveTo>
                    <a:pt x="4" y="13"/>
                  </a:moveTo>
                  <a:cubicBezTo>
                    <a:pt x="3" y="10"/>
                    <a:pt x="3" y="2"/>
                    <a:pt x="1" y="7"/>
                  </a:cubicBezTo>
                  <a:cubicBezTo>
                    <a:pt x="0" y="16"/>
                    <a:pt x="1" y="14"/>
                    <a:pt x="1" y="20"/>
                  </a:cubicBezTo>
                  <a:cubicBezTo>
                    <a:pt x="3" y="4"/>
                    <a:pt x="1" y="24"/>
                    <a:pt x="4" y="13"/>
                  </a:cubicBezTo>
                  <a:cubicBezTo>
                    <a:pt x="4" y="16"/>
                    <a:pt x="4" y="19"/>
                    <a:pt x="3" y="21"/>
                  </a:cubicBezTo>
                  <a:cubicBezTo>
                    <a:pt x="4" y="19"/>
                    <a:pt x="4" y="16"/>
                    <a:pt x="5" y="14"/>
                  </a:cubicBezTo>
                  <a:cubicBezTo>
                    <a:pt x="5" y="14"/>
                    <a:pt x="5" y="14"/>
                    <a:pt x="5" y="14"/>
                  </a:cubicBezTo>
                  <a:cubicBezTo>
                    <a:pt x="5" y="14"/>
                    <a:pt x="5" y="14"/>
                    <a:pt x="5" y="14"/>
                  </a:cubicBezTo>
                  <a:cubicBezTo>
                    <a:pt x="5" y="14"/>
                    <a:pt x="5" y="14"/>
                    <a:pt x="5" y="14"/>
                  </a:cubicBezTo>
                  <a:cubicBezTo>
                    <a:pt x="5" y="15"/>
                    <a:pt x="5" y="15"/>
                    <a:pt x="5" y="14"/>
                  </a:cubicBezTo>
                  <a:cubicBezTo>
                    <a:pt x="5" y="14"/>
                    <a:pt x="5" y="14"/>
                    <a:pt x="5" y="14"/>
                  </a:cubicBezTo>
                  <a:cubicBezTo>
                    <a:pt x="5" y="14"/>
                    <a:pt x="4" y="13"/>
                    <a:pt x="4" y="13"/>
                  </a:cubicBezTo>
                  <a:cubicBezTo>
                    <a:pt x="5" y="9"/>
                    <a:pt x="5" y="12"/>
                    <a:pt x="5" y="14"/>
                  </a:cubicBezTo>
                  <a:cubicBezTo>
                    <a:pt x="5" y="14"/>
                    <a:pt x="5" y="14"/>
                    <a:pt x="5" y="14"/>
                  </a:cubicBezTo>
                  <a:cubicBezTo>
                    <a:pt x="5" y="14"/>
                    <a:pt x="5" y="14"/>
                    <a:pt x="5" y="14"/>
                  </a:cubicBezTo>
                  <a:cubicBezTo>
                    <a:pt x="6" y="6"/>
                    <a:pt x="6" y="6"/>
                    <a:pt x="6" y="6"/>
                  </a:cubicBezTo>
                  <a:cubicBezTo>
                    <a:pt x="6" y="2"/>
                    <a:pt x="6" y="2"/>
                    <a:pt x="6" y="2"/>
                  </a:cubicBezTo>
                  <a:cubicBezTo>
                    <a:pt x="6" y="1"/>
                    <a:pt x="6" y="1"/>
                    <a:pt x="7" y="0"/>
                  </a:cubicBezTo>
                  <a:cubicBezTo>
                    <a:pt x="6" y="0"/>
                    <a:pt x="6" y="1"/>
                    <a:pt x="6" y="1"/>
                  </a:cubicBezTo>
                  <a:cubicBezTo>
                    <a:pt x="6" y="2"/>
                    <a:pt x="6" y="3"/>
                    <a:pt x="5" y="4"/>
                  </a:cubicBezTo>
                  <a:cubicBezTo>
                    <a:pt x="5" y="7"/>
                    <a:pt x="5" y="9"/>
                    <a:pt x="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8" name="Freeform 20391"/>
            <p:cNvSpPr/>
            <p:nvPr/>
          </p:nvSpPr>
          <p:spPr bwMode="auto">
            <a:xfrm>
              <a:off x="8420101" y="4583113"/>
              <a:ext cx="3175" cy="7938"/>
            </a:xfrm>
            <a:custGeom>
              <a:avLst/>
              <a:gdLst>
                <a:gd name="T0" fmla="*/ 0 w 1"/>
                <a:gd name="T1" fmla="*/ 2 h 2"/>
                <a:gd name="T2" fmla="*/ 1 w 1"/>
                <a:gd name="T3" fmla="*/ 2 h 2"/>
                <a:gd name="T4" fmla="*/ 0 w 1"/>
                <a:gd name="T5" fmla="*/ 2 h 2"/>
              </a:gdLst>
              <a:ahLst/>
              <a:cxnLst>
                <a:cxn ang="0">
                  <a:pos x="T0" y="T1"/>
                </a:cxn>
                <a:cxn ang="0">
                  <a:pos x="T2" y="T3"/>
                </a:cxn>
                <a:cxn ang="0">
                  <a:pos x="T4" y="T5"/>
                </a:cxn>
              </a:cxnLst>
              <a:rect l="0" t="0" r="r" b="b"/>
              <a:pathLst>
                <a:path w="1" h="2">
                  <a:moveTo>
                    <a:pt x="0" y="2"/>
                  </a:moveTo>
                  <a:cubicBezTo>
                    <a:pt x="0" y="2"/>
                    <a:pt x="0" y="2"/>
                    <a:pt x="1" y="2"/>
                  </a:cubicBezTo>
                  <a:cubicBezTo>
                    <a:pt x="0" y="1"/>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79" name="Freeform 20392"/>
            <p:cNvSpPr/>
            <p:nvPr/>
          </p:nvSpPr>
          <p:spPr bwMode="auto">
            <a:xfrm>
              <a:off x="8423276" y="4538663"/>
              <a:ext cx="14288" cy="79375"/>
            </a:xfrm>
            <a:custGeom>
              <a:avLst/>
              <a:gdLst>
                <a:gd name="T0" fmla="*/ 0 w 4"/>
                <a:gd name="T1" fmla="*/ 9 h 23"/>
                <a:gd name="T2" fmla="*/ 1 w 4"/>
                <a:gd name="T3" fmla="*/ 15 h 23"/>
                <a:gd name="T4" fmla="*/ 0 w 4"/>
                <a:gd name="T5" fmla="*/ 15 h 23"/>
                <a:gd name="T6" fmla="*/ 2 w 4"/>
                <a:gd name="T7" fmla="*/ 16 h 23"/>
                <a:gd name="T8" fmla="*/ 1 w 4"/>
                <a:gd name="T9" fmla="*/ 15 h 23"/>
                <a:gd name="T10" fmla="*/ 4 w 4"/>
                <a:gd name="T11" fmla="*/ 1 h 23"/>
                <a:gd name="T12" fmla="*/ 0 w 4"/>
                <a:gd name="T13" fmla="*/ 9 h 23"/>
              </a:gdLst>
              <a:ahLst/>
              <a:cxnLst>
                <a:cxn ang="0">
                  <a:pos x="T0" y="T1"/>
                </a:cxn>
                <a:cxn ang="0">
                  <a:pos x="T2" y="T3"/>
                </a:cxn>
                <a:cxn ang="0">
                  <a:pos x="T4" y="T5"/>
                </a:cxn>
                <a:cxn ang="0">
                  <a:pos x="T6" y="T7"/>
                </a:cxn>
                <a:cxn ang="0">
                  <a:pos x="T8" y="T9"/>
                </a:cxn>
                <a:cxn ang="0">
                  <a:pos x="T10" y="T11"/>
                </a:cxn>
                <a:cxn ang="0">
                  <a:pos x="T12" y="T13"/>
                </a:cxn>
              </a:cxnLst>
              <a:rect l="0" t="0" r="r" b="b"/>
              <a:pathLst>
                <a:path w="4" h="23">
                  <a:moveTo>
                    <a:pt x="0" y="9"/>
                  </a:moveTo>
                  <a:cubicBezTo>
                    <a:pt x="0" y="10"/>
                    <a:pt x="1" y="11"/>
                    <a:pt x="1" y="15"/>
                  </a:cubicBezTo>
                  <a:cubicBezTo>
                    <a:pt x="1" y="18"/>
                    <a:pt x="0" y="15"/>
                    <a:pt x="0" y="15"/>
                  </a:cubicBezTo>
                  <a:cubicBezTo>
                    <a:pt x="0" y="17"/>
                    <a:pt x="1" y="23"/>
                    <a:pt x="2" y="16"/>
                  </a:cubicBezTo>
                  <a:cubicBezTo>
                    <a:pt x="1" y="15"/>
                    <a:pt x="1" y="15"/>
                    <a:pt x="1" y="15"/>
                  </a:cubicBezTo>
                  <a:cubicBezTo>
                    <a:pt x="2" y="8"/>
                    <a:pt x="4" y="0"/>
                    <a:pt x="4" y="1"/>
                  </a:cubicBezTo>
                  <a:cubicBezTo>
                    <a:pt x="3" y="3"/>
                    <a:pt x="2" y="5"/>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0" name="Freeform 20393"/>
            <p:cNvSpPr/>
            <p:nvPr/>
          </p:nvSpPr>
          <p:spPr bwMode="auto">
            <a:xfrm>
              <a:off x="8431213" y="4398963"/>
              <a:ext cx="6350" cy="47625"/>
            </a:xfrm>
            <a:custGeom>
              <a:avLst/>
              <a:gdLst>
                <a:gd name="T0" fmla="*/ 2 w 2"/>
                <a:gd name="T1" fmla="*/ 13 h 14"/>
                <a:gd name="T2" fmla="*/ 2 w 2"/>
                <a:gd name="T3" fmla="*/ 0 h 14"/>
                <a:gd name="T4" fmla="*/ 0 w 2"/>
                <a:gd name="T5" fmla="*/ 6 h 14"/>
                <a:gd name="T6" fmla="*/ 1 w 2"/>
                <a:gd name="T7" fmla="*/ 6 h 14"/>
                <a:gd name="T8" fmla="*/ 2 w 2"/>
                <a:gd name="T9" fmla="*/ 13 h 14"/>
              </a:gdLst>
              <a:ahLst/>
              <a:cxnLst>
                <a:cxn ang="0">
                  <a:pos x="T0" y="T1"/>
                </a:cxn>
                <a:cxn ang="0">
                  <a:pos x="T2" y="T3"/>
                </a:cxn>
                <a:cxn ang="0">
                  <a:pos x="T4" y="T5"/>
                </a:cxn>
                <a:cxn ang="0">
                  <a:pos x="T6" y="T7"/>
                </a:cxn>
                <a:cxn ang="0">
                  <a:pos x="T8" y="T9"/>
                </a:cxn>
              </a:cxnLst>
              <a:rect l="0" t="0" r="r" b="b"/>
              <a:pathLst>
                <a:path w="2" h="14">
                  <a:moveTo>
                    <a:pt x="2" y="13"/>
                  </a:moveTo>
                  <a:cubicBezTo>
                    <a:pt x="2" y="0"/>
                    <a:pt x="2" y="0"/>
                    <a:pt x="2" y="0"/>
                  </a:cubicBezTo>
                  <a:cubicBezTo>
                    <a:pt x="0" y="6"/>
                    <a:pt x="0" y="6"/>
                    <a:pt x="0" y="6"/>
                  </a:cubicBezTo>
                  <a:cubicBezTo>
                    <a:pt x="1" y="6"/>
                    <a:pt x="1" y="6"/>
                    <a:pt x="1" y="6"/>
                  </a:cubicBezTo>
                  <a:cubicBezTo>
                    <a:pt x="0" y="14"/>
                    <a:pt x="1" y="12"/>
                    <a:pt x="2"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1" name="Freeform 20394"/>
            <p:cNvSpPr/>
            <p:nvPr/>
          </p:nvSpPr>
          <p:spPr bwMode="auto">
            <a:xfrm>
              <a:off x="8497888" y="4202113"/>
              <a:ext cx="7938" cy="23813"/>
            </a:xfrm>
            <a:custGeom>
              <a:avLst/>
              <a:gdLst>
                <a:gd name="T0" fmla="*/ 0 w 2"/>
                <a:gd name="T1" fmla="*/ 5 h 7"/>
                <a:gd name="T2" fmla="*/ 1 w 2"/>
                <a:gd name="T3" fmla="*/ 7 h 7"/>
                <a:gd name="T4" fmla="*/ 2 w 2"/>
                <a:gd name="T5" fmla="*/ 0 h 7"/>
                <a:gd name="T6" fmla="*/ 0 w 2"/>
                <a:gd name="T7" fmla="*/ 5 h 7"/>
              </a:gdLst>
              <a:ahLst/>
              <a:cxnLst>
                <a:cxn ang="0">
                  <a:pos x="T0" y="T1"/>
                </a:cxn>
                <a:cxn ang="0">
                  <a:pos x="T2" y="T3"/>
                </a:cxn>
                <a:cxn ang="0">
                  <a:pos x="T4" y="T5"/>
                </a:cxn>
                <a:cxn ang="0">
                  <a:pos x="T6" y="T7"/>
                </a:cxn>
              </a:cxnLst>
              <a:rect l="0" t="0" r="r" b="b"/>
              <a:pathLst>
                <a:path w="2" h="7">
                  <a:moveTo>
                    <a:pt x="0" y="5"/>
                  </a:moveTo>
                  <a:cubicBezTo>
                    <a:pt x="1" y="7"/>
                    <a:pt x="1" y="7"/>
                    <a:pt x="1" y="7"/>
                  </a:cubicBezTo>
                  <a:cubicBezTo>
                    <a:pt x="1" y="5"/>
                    <a:pt x="2" y="2"/>
                    <a:pt x="2" y="0"/>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2" name="Freeform 20395"/>
            <p:cNvSpPr/>
            <p:nvPr/>
          </p:nvSpPr>
          <p:spPr bwMode="auto">
            <a:xfrm>
              <a:off x="8526463" y="4160838"/>
              <a:ext cx="6350" cy="14288"/>
            </a:xfrm>
            <a:custGeom>
              <a:avLst/>
              <a:gdLst>
                <a:gd name="T0" fmla="*/ 0 w 4"/>
                <a:gd name="T1" fmla="*/ 7 h 9"/>
                <a:gd name="T2" fmla="*/ 2 w 4"/>
                <a:gd name="T3" fmla="*/ 9 h 9"/>
                <a:gd name="T4" fmla="*/ 4 w 4"/>
                <a:gd name="T5" fmla="*/ 0 h 9"/>
                <a:gd name="T6" fmla="*/ 0 w 4"/>
                <a:gd name="T7" fmla="*/ 7 h 9"/>
              </a:gdLst>
              <a:ahLst/>
              <a:cxnLst>
                <a:cxn ang="0">
                  <a:pos x="T0" y="T1"/>
                </a:cxn>
                <a:cxn ang="0">
                  <a:pos x="T2" y="T3"/>
                </a:cxn>
                <a:cxn ang="0">
                  <a:pos x="T4" y="T5"/>
                </a:cxn>
                <a:cxn ang="0">
                  <a:pos x="T6" y="T7"/>
                </a:cxn>
              </a:cxnLst>
              <a:rect l="0" t="0" r="r" b="b"/>
              <a:pathLst>
                <a:path w="4" h="9">
                  <a:moveTo>
                    <a:pt x="0" y="7"/>
                  </a:moveTo>
                  <a:lnTo>
                    <a:pt x="2" y="9"/>
                  </a:lnTo>
                  <a:lnTo>
                    <a:pt x="4"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3" name="Freeform 20396"/>
            <p:cNvSpPr/>
            <p:nvPr/>
          </p:nvSpPr>
          <p:spPr bwMode="auto">
            <a:xfrm>
              <a:off x="7913688" y="3613150"/>
              <a:ext cx="3175" cy="12700"/>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4" name="Freeform 20397"/>
            <p:cNvSpPr/>
            <p:nvPr/>
          </p:nvSpPr>
          <p:spPr bwMode="auto">
            <a:xfrm>
              <a:off x="7904163" y="3517900"/>
              <a:ext cx="3175" cy="6350"/>
            </a:xfrm>
            <a:custGeom>
              <a:avLst/>
              <a:gdLst>
                <a:gd name="T0" fmla="*/ 0 w 1"/>
                <a:gd name="T1" fmla="*/ 0 h 2"/>
                <a:gd name="T2" fmla="*/ 0 w 1"/>
                <a:gd name="T3" fmla="*/ 0 h 2"/>
                <a:gd name="T4" fmla="*/ 0 w 1"/>
                <a:gd name="T5" fmla="*/ 0 h 2"/>
              </a:gdLst>
              <a:ahLst/>
              <a:cxnLst>
                <a:cxn ang="0">
                  <a:pos x="T0" y="T1"/>
                </a:cxn>
                <a:cxn ang="0">
                  <a:pos x="T2" y="T3"/>
                </a:cxn>
                <a:cxn ang="0">
                  <a:pos x="T4" y="T5"/>
                </a:cxn>
              </a:cxnLst>
              <a:rect l="0" t="0" r="r" b="b"/>
              <a:pathLst>
                <a:path w="1" h="2">
                  <a:moveTo>
                    <a:pt x="0" y="0"/>
                  </a:moveTo>
                  <a:cubicBezTo>
                    <a:pt x="0" y="0"/>
                    <a:pt x="0" y="0"/>
                    <a:pt x="0" y="0"/>
                  </a:cubicBezTo>
                  <a:cubicBezTo>
                    <a:pt x="0" y="1"/>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5" name="Freeform 20398"/>
            <p:cNvSpPr/>
            <p:nvPr/>
          </p:nvSpPr>
          <p:spPr bwMode="auto">
            <a:xfrm>
              <a:off x="8491538" y="3363913"/>
              <a:ext cx="11113" cy="68263"/>
            </a:xfrm>
            <a:custGeom>
              <a:avLst/>
              <a:gdLst>
                <a:gd name="T0" fmla="*/ 1 w 3"/>
                <a:gd name="T1" fmla="*/ 20 h 20"/>
                <a:gd name="T2" fmla="*/ 1 w 3"/>
                <a:gd name="T3" fmla="*/ 19 h 20"/>
                <a:gd name="T4" fmla="*/ 1 w 3"/>
                <a:gd name="T5" fmla="*/ 17 h 20"/>
                <a:gd name="T6" fmla="*/ 2 w 3"/>
                <a:gd name="T7" fmla="*/ 14 h 20"/>
                <a:gd name="T8" fmla="*/ 2 w 3"/>
                <a:gd name="T9" fmla="*/ 7 h 20"/>
                <a:gd name="T10" fmla="*/ 2 w 3"/>
                <a:gd name="T11" fmla="*/ 1 h 20"/>
                <a:gd name="T12" fmla="*/ 0 w 3"/>
                <a:gd name="T13" fmla="*/ 5 h 20"/>
                <a:gd name="T14" fmla="*/ 1 w 3"/>
                <a:gd name="T15" fmla="*/ 14 h 20"/>
                <a:gd name="T16" fmla="*/ 1 w 3"/>
                <a:gd name="T17" fmla="*/ 18 h 20"/>
                <a:gd name="T18" fmla="*/ 1 w 3"/>
                <a:gd name="T19" fmla="*/ 19 h 20"/>
                <a:gd name="T20" fmla="*/ 1 w 3"/>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0">
                  <a:moveTo>
                    <a:pt x="1" y="20"/>
                  </a:moveTo>
                  <a:cubicBezTo>
                    <a:pt x="1" y="20"/>
                    <a:pt x="1" y="20"/>
                    <a:pt x="1" y="19"/>
                  </a:cubicBezTo>
                  <a:cubicBezTo>
                    <a:pt x="1" y="17"/>
                    <a:pt x="1" y="17"/>
                    <a:pt x="1" y="17"/>
                  </a:cubicBezTo>
                  <a:cubicBezTo>
                    <a:pt x="1" y="16"/>
                    <a:pt x="2" y="15"/>
                    <a:pt x="2" y="14"/>
                  </a:cubicBezTo>
                  <a:cubicBezTo>
                    <a:pt x="2" y="11"/>
                    <a:pt x="2" y="9"/>
                    <a:pt x="2" y="7"/>
                  </a:cubicBezTo>
                  <a:cubicBezTo>
                    <a:pt x="3" y="3"/>
                    <a:pt x="3" y="0"/>
                    <a:pt x="2" y="1"/>
                  </a:cubicBezTo>
                  <a:cubicBezTo>
                    <a:pt x="1" y="3"/>
                    <a:pt x="1" y="4"/>
                    <a:pt x="0" y="5"/>
                  </a:cubicBezTo>
                  <a:cubicBezTo>
                    <a:pt x="1" y="8"/>
                    <a:pt x="1" y="11"/>
                    <a:pt x="1" y="14"/>
                  </a:cubicBezTo>
                  <a:cubicBezTo>
                    <a:pt x="1" y="15"/>
                    <a:pt x="1" y="16"/>
                    <a:pt x="1" y="18"/>
                  </a:cubicBezTo>
                  <a:cubicBezTo>
                    <a:pt x="1" y="18"/>
                    <a:pt x="1" y="19"/>
                    <a:pt x="1" y="19"/>
                  </a:cubicBezTo>
                  <a:cubicBezTo>
                    <a:pt x="1" y="20"/>
                    <a:pt x="1" y="2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6" name="Freeform 20399"/>
            <p:cNvSpPr/>
            <p:nvPr/>
          </p:nvSpPr>
          <p:spPr bwMode="auto">
            <a:xfrm>
              <a:off x="8091488" y="3514725"/>
              <a:ext cx="9525" cy="19050"/>
            </a:xfrm>
            <a:custGeom>
              <a:avLst/>
              <a:gdLst>
                <a:gd name="T0" fmla="*/ 1 w 3"/>
                <a:gd name="T1" fmla="*/ 0 h 6"/>
                <a:gd name="T2" fmla="*/ 0 w 3"/>
                <a:gd name="T3" fmla="*/ 2 h 6"/>
                <a:gd name="T4" fmla="*/ 3 w 3"/>
                <a:gd name="T5" fmla="*/ 6 h 6"/>
                <a:gd name="T6" fmla="*/ 1 w 3"/>
                <a:gd name="T7" fmla="*/ 0 h 6"/>
              </a:gdLst>
              <a:ahLst/>
              <a:cxnLst>
                <a:cxn ang="0">
                  <a:pos x="T0" y="T1"/>
                </a:cxn>
                <a:cxn ang="0">
                  <a:pos x="T2" y="T3"/>
                </a:cxn>
                <a:cxn ang="0">
                  <a:pos x="T4" y="T5"/>
                </a:cxn>
                <a:cxn ang="0">
                  <a:pos x="T6" y="T7"/>
                </a:cxn>
              </a:cxnLst>
              <a:rect l="0" t="0" r="r" b="b"/>
              <a:pathLst>
                <a:path w="3" h="6">
                  <a:moveTo>
                    <a:pt x="1" y="0"/>
                  </a:moveTo>
                  <a:cubicBezTo>
                    <a:pt x="1" y="1"/>
                    <a:pt x="1" y="1"/>
                    <a:pt x="0" y="2"/>
                  </a:cubicBezTo>
                  <a:cubicBezTo>
                    <a:pt x="1" y="3"/>
                    <a:pt x="2" y="4"/>
                    <a:pt x="3" y="6"/>
                  </a:cubicBezTo>
                  <a:cubicBezTo>
                    <a:pt x="2" y="4"/>
                    <a:pt x="1" y="2"/>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7" name="Freeform 20400"/>
            <p:cNvSpPr/>
            <p:nvPr/>
          </p:nvSpPr>
          <p:spPr bwMode="auto">
            <a:xfrm>
              <a:off x="8067676" y="3479800"/>
              <a:ext cx="0" cy="23813"/>
            </a:xfrm>
            <a:custGeom>
              <a:avLst/>
              <a:gdLst>
                <a:gd name="T0" fmla="*/ 7 h 7"/>
                <a:gd name="T1" fmla="*/ 0 h 7"/>
                <a:gd name="T2" fmla="*/ 7 h 7"/>
              </a:gdLst>
              <a:ahLst/>
              <a:cxnLst>
                <a:cxn ang="0">
                  <a:pos x="0" y="T0"/>
                </a:cxn>
                <a:cxn ang="0">
                  <a:pos x="0" y="T1"/>
                </a:cxn>
                <a:cxn ang="0">
                  <a:pos x="0" y="T2"/>
                </a:cxn>
              </a:cxnLst>
              <a:rect l="0" t="0" r="r" b="b"/>
              <a:pathLst>
                <a:path h="7">
                  <a:moveTo>
                    <a:pt x="0" y="7"/>
                  </a:moveTo>
                  <a:cubicBezTo>
                    <a:pt x="0" y="0"/>
                    <a:pt x="0" y="0"/>
                    <a:pt x="0" y="0"/>
                  </a:cubicBezTo>
                  <a:cubicBezTo>
                    <a:pt x="0" y="1"/>
                    <a:pt x="0"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8" name="Freeform 20401"/>
            <p:cNvSpPr/>
            <p:nvPr/>
          </p:nvSpPr>
          <p:spPr bwMode="auto">
            <a:xfrm>
              <a:off x="7666038" y="3725863"/>
              <a:ext cx="14288" cy="15875"/>
            </a:xfrm>
            <a:custGeom>
              <a:avLst/>
              <a:gdLst>
                <a:gd name="T0" fmla="*/ 4 w 4"/>
                <a:gd name="T1" fmla="*/ 2 h 5"/>
                <a:gd name="T2" fmla="*/ 0 w 4"/>
                <a:gd name="T3" fmla="*/ 0 h 5"/>
                <a:gd name="T4" fmla="*/ 4 w 4"/>
                <a:gd name="T5" fmla="*/ 2 h 5"/>
              </a:gdLst>
              <a:ahLst/>
              <a:cxnLst>
                <a:cxn ang="0">
                  <a:pos x="T0" y="T1"/>
                </a:cxn>
                <a:cxn ang="0">
                  <a:pos x="T2" y="T3"/>
                </a:cxn>
                <a:cxn ang="0">
                  <a:pos x="T4" y="T5"/>
                </a:cxn>
              </a:cxnLst>
              <a:rect l="0" t="0" r="r" b="b"/>
              <a:pathLst>
                <a:path w="4" h="5">
                  <a:moveTo>
                    <a:pt x="4" y="2"/>
                  </a:moveTo>
                  <a:cubicBezTo>
                    <a:pt x="0" y="0"/>
                    <a:pt x="0" y="0"/>
                    <a:pt x="0" y="0"/>
                  </a:cubicBezTo>
                  <a:cubicBezTo>
                    <a:pt x="4" y="5"/>
                    <a:pt x="3" y="3"/>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89" name="Freeform 20402"/>
            <p:cNvSpPr/>
            <p:nvPr/>
          </p:nvSpPr>
          <p:spPr bwMode="auto">
            <a:xfrm>
              <a:off x="8589963" y="3678238"/>
              <a:ext cx="47625" cy="19050"/>
            </a:xfrm>
            <a:custGeom>
              <a:avLst/>
              <a:gdLst>
                <a:gd name="T0" fmla="*/ 14 w 14"/>
                <a:gd name="T1" fmla="*/ 0 h 6"/>
                <a:gd name="T2" fmla="*/ 8 w 14"/>
                <a:gd name="T3" fmla="*/ 2 h 6"/>
                <a:gd name="T4" fmla="*/ 5 w 14"/>
                <a:gd name="T5" fmla="*/ 3 h 6"/>
                <a:gd name="T6" fmla="*/ 0 w 14"/>
                <a:gd name="T7" fmla="*/ 6 h 6"/>
                <a:gd name="T8" fmla="*/ 8 w 14"/>
                <a:gd name="T9" fmla="*/ 3 h 6"/>
                <a:gd name="T10" fmla="*/ 9 w 14"/>
                <a:gd name="T11" fmla="*/ 3 h 6"/>
                <a:gd name="T12" fmla="*/ 10 w 14"/>
                <a:gd name="T13" fmla="*/ 2 h 6"/>
                <a:gd name="T14" fmla="*/ 11 w 14"/>
                <a:gd name="T15" fmla="*/ 1 h 6"/>
                <a:gd name="T16" fmla="*/ 14 w 14"/>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6">
                  <a:moveTo>
                    <a:pt x="14" y="0"/>
                  </a:moveTo>
                  <a:cubicBezTo>
                    <a:pt x="12" y="0"/>
                    <a:pt x="10" y="1"/>
                    <a:pt x="8" y="2"/>
                  </a:cubicBezTo>
                  <a:cubicBezTo>
                    <a:pt x="7" y="2"/>
                    <a:pt x="6" y="3"/>
                    <a:pt x="5" y="3"/>
                  </a:cubicBezTo>
                  <a:cubicBezTo>
                    <a:pt x="3" y="4"/>
                    <a:pt x="1" y="5"/>
                    <a:pt x="0" y="6"/>
                  </a:cubicBezTo>
                  <a:cubicBezTo>
                    <a:pt x="3" y="5"/>
                    <a:pt x="6" y="4"/>
                    <a:pt x="8" y="3"/>
                  </a:cubicBezTo>
                  <a:cubicBezTo>
                    <a:pt x="8" y="3"/>
                    <a:pt x="8" y="3"/>
                    <a:pt x="9" y="3"/>
                  </a:cubicBezTo>
                  <a:cubicBezTo>
                    <a:pt x="9" y="3"/>
                    <a:pt x="9" y="2"/>
                    <a:pt x="10" y="2"/>
                  </a:cubicBezTo>
                  <a:cubicBezTo>
                    <a:pt x="10" y="2"/>
                    <a:pt x="11" y="2"/>
                    <a:pt x="11" y="1"/>
                  </a:cubicBezTo>
                  <a:cubicBezTo>
                    <a:pt x="12" y="1"/>
                    <a:pt x="13"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0" name="Freeform 20403"/>
            <p:cNvSpPr/>
            <p:nvPr/>
          </p:nvSpPr>
          <p:spPr bwMode="auto">
            <a:xfrm>
              <a:off x="7850188" y="3582988"/>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2"/>
                    <a:pt x="1" y="3"/>
                    <a:pt x="1" y="3"/>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1" name="Freeform 20404"/>
            <p:cNvSpPr/>
            <p:nvPr/>
          </p:nvSpPr>
          <p:spPr bwMode="auto">
            <a:xfrm>
              <a:off x="8545513" y="3697288"/>
              <a:ext cx="44450" cy="31750"/>
            </a:xfrm>
            <a:custGeom>
              <a:avLst/>
              <a:gdLst>
                <a:gd name="T0" fmla="*/ 0 w 13"/>
                <a:gd name="T1" fmla="*/ 9 h 9"/>
                <a:gd name="T2" fmla="*/ 3 w 13"/>
                <a:gd name="T3" fmla="*/ 8 h 9"/>
                <a:gd name="T4" fmla="*/ 13 w 13"/>
                <a:gd name="T5" fmla="*/ 0 h 9"/>
                <a:gd name="T6" fmla="*/ 6 w 13"/>
                <a:gd name="T7" fmla="*/ 4 h 9"/>
                <a:gd name="T8" fmla="*/ 0 w 13"/>
                <a:gd name="T9" fmla="*/ 9 h 9"/>
              </a:gdLst>
              <a:ahLst/>
              <a:cxnLst>
                <a:cxn ang="0">
                  <a:pos x="T0" y="T1"/>
                </a:cxn>
                <a:cxn ang="0">
                  <a:pos x="T2" y="T3"/>
                </a:cxn>
                <a:cxn ang="0">
                  <a:pos x="T4" y="T5"/>
                </a:cxn>
                <a:cxn ang="0">
                  <a:pos x="T6" y="T7"/>
                </a:cxn>
                <a:cxn ang="0">
                  <a:pos x="T8" y="T9"/>
                </a:cxn>
              </a:cxnLst>
              <a:rect l="0" t="0" r="r" b="b"/>
              <a:pathLst>
                <a:path w="13" h="9">
                  <a:moveTo>
                    <a:pt x="0" y="9"/>
                  </a:moveTo>
                  <a:cubicBezTo>
                    <a:pt x="1" y="9"/>
                    <a:pt x="2" y="8"/>
                    <a:pt x="3" y="8"/>
                  </a:cubicBezTo>
                  <a:cubicBezTo>
                    <a:pt x="6" y="5"/>
                    <a:pt x="9" y="3"/>
                    <a:pt x="13" y="0"/>
                  </a:cubicBezTo>
                  <a:cubicBezTo>
                    <a:pt x="11" y="1"/>
                    <a:pt x="8" y="2"/>
                    <a:pt x="6" y="4"/>
                  </a:cubicBezTo>
                  <a:cubicBezTo>
                    <a:pt x="4" y="5"/>
                    <a:pt x="2" y="7"/>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2" name="Freeform 20405"/>
            <p:cNvSpPr/>
            <p:nvPr/>
          </p:nvSpPr>
          <p:spPr bwMode="auto">
            <a:xfrm>
              <a:off x="7812088" y="4383088"/>
              <a:ext cx="3175" cy="6350"/>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1" y="2"/>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3" name="Freeform 20406"/>
            <p:cNvSpPr/>
            <p:nvPr/>
          </p:nvSpPr>
          <p:spPr bwMode="auto">
            <a:xfrm>
              <a:off x="7897813" y="4913313"/>
              <a:ext cx="3175" cy="23813"/>
            </a:xfrm>
            <a:custGeom>
              <a:avLst/>
              <a:gdLst>
                <a:gd name="T0" fmla="*/ 1 w 1"/>
                <a:gd name="T1" fmla="*/ 7 h 7"/>
                <a:gd name="T2" fmla="*/ 0 w 1"/>
                <a:gd name="T3" fmla="*/ 0 h 7"/>
                <a:gd name="T4" fmla="*/ 1 w 1"/>
                <a:gd name="T5" fmla="*/ 7 h 7"/>
              </a:gdLst>
              <a:ahLst/>
              <a:cxnLst>
                <a:cxn ang="0">
                  <a:pos x="T0" y="T1"/>
                </a:cxn>
                <a:cxn ang="0">
                  <a:pos x="T2" y="T3"/>
                </a:cxn>
                <a:cxn ang="0">
                  <a:pos x="T4" y="T5"/>
                </a:cxn>
              </a:cxnLst>
              <a:rect l="0" t="0" r="r" b="b"/>
              <a:pathLst>
                <a:path w="1" h="7">
                  <a:moveTo>
                    <a:pt x="1" y="7"/>
                  </a:moveTo>
                  <a:cubicBezTo>
                    <a:pt x="1" y="5"/>
                    <a:pt x="0" y="3"/>
                    <a:pt x="0" y="0"/>
                  </a:cubicBezTo>
                  <a:cubicBezTo>
                    <a:pt x="0" y="1"/>
                    <a:pt x="0" y="3"/>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4" name="Freeform 20407"/>
            <p:cNvSpPr/>
            <p:nvPr/>
          </p:nvSpPr>
          <p:spPr bwMode="auto">
            <a:xfrm>
              <a:off x="8651876" y="3976688"/>
              <a:ext cx="6350" cy="11113"/>
            </a:xfrm>
            <a:custGeom>
              <a:avLst/>
              <a:gdLst>
                <a:gd name="T0" fmla="*/ 2 w 2"/>
                <a:gd name="T1" fmla="*/ 0 h 3"/>
                <a:gd name="T2" fmla="*/ 2 w 2"/>
                <a:gd name="T3" fmla="*/ 0 h 3"/>
              </a:gdLst>
              <a:ahLst/>
              <a:cxnLst>
                <a:cxn ang="0">
                  <a:pos x="T0" y="T1"/>
                </a:cxn>
                <a:cxn ang="0">
                  <a:pos x="T2" y="T3"/>
                </a:cxn>
              </a:cxnLst>
              <a:rect l="0" t="0" r="r" b="b"/>
              <a:pathLst>
                <a:path w="2" h="3">
                  <a:moveTo>
                    <a:pt x="2" y="0"/>
                  </a:moveTo>
                  <a:cubicBezTo>
                    <a:pt x="0" y="3"/>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5" name="Freeform 20408"/>
            <p:cNvSpPr/>
            <p:nvPr/>
          </p:nvSpPr>
          <p:spPr bwMode="auto">
            <a:xfrm>
              <a:off x="8604251" y="4008438"/>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1"/>
                    <a:pt x="1" y="0"/>
                  </a:cubicBezTo>
                  <a:cubicBezTo>
                    <a:pt x="1" y="1"/>
                    <a:pt x="1" y="2"/>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6" name="Freeform 20409"/>
            <p:cNvSpPr/>
            <p:nvPr/>
          </p:nvSpPr>
          <p:spPr bwMode="auto">
            <a:xfrm>
              <a:off x="8485188" y="3844925"/>
              <a:ext cx="3175" cy="3175"/>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0"/>
                    <a:pt x="1"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7" name="Freeform 20410"/>
            <p:cNvSpPr/>
            <p:nvPr/>
          </p:nvSpPr>
          <p:spPr bwMode="auto">
            <a:xfrm>
              <a:off x="8643938" y="3981450"/>
              <a:ext cx="11113" cy="9525"/>
            </a:xfrm>
            <a:custGeom>
              <a:avLst/>
              <a:gdLst>
                <a:gd name="T0" fmla="*/ 0 w 3"/>
                <a:gd name="T1" fmla="*/ 3 h 3"/>
                <a:gd name="T2" fmla="*/ 3 w 3"/>
                <a:gd name="T3" fmla="*/ 0 h 3"/>
                <a:gd name="T4" fmla="*/ 0 w 3"/>
                <a:gd name="T5" fmla="*/ 3 h 3"/>
              </a:gdLst>
              <a:ahLst/>
              <a:cxnLst>
                <a:cxn ang="0">
                  <a:pos x="T0" y="T1"/>
                </a:cxn>
                <a:cxn ang="0">
                  <a:pos x="T2" y="T3"/>
                </a:cxn>
                <a:cxn ang="0">
                  <a:pos x="T4" y="T5"/>
                </a:cxn>
              </a:cxnLst>
              <a:rect l="0" t="0" r="r" b="b"/>
              <a:pathLst>
                <a:path w="3" h="3">
                  <a:moveTo>
                    <a:pt x="0" y="3"/>
                  </a:moveTo>
                  <a:cubicBezTo>
                    <a:pt x="1" y="2"/>
                    <a:pt x="2" y="1"/>
                    <a:pt x="3" y="0"/>
                  </a:cubicBezTo>
                  <a:cubicBezTo>
                    <a:pt x="3" y="0"/>
                    <a:pt x="2" y="1"/>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8" name="Freeform 20411"/>
            <p:cNvSpPr/>
            <p:nvPr/>
          </p:nvSpPr>
          <p:spPr bwMode="auto">
            <a:xfrm>
              <a:off x="8643938" y="3990975"/>
              <a:ext cx="4763" cy="9525"/>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3"/>
                    <a:pt x="0" y="3"/>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299" name="Freeform 20412"/>
            <p:cNvSpPr/>
            <p:nvPr/>
          </p:nvSpPr>
          <p:spPr bwMode="auto">
            <a:xfrm>
              <a:off x="8655051" y="3960813"/>
              <a:ext cx="12700" cy="20638"/>
            </a:xfrm>
            <a:custGeom>
              <a:avLst/>
              <a:gdLst>
                <a:gd name="T0" fmla="*/ 4 w 4"/>
                <a:gd name="T1" fmla="*/ 0 h 6"/>
                <a:gd name="T2" fmla="*/ 0 w 4"/>
                <a:gd name="T3" fmla="*/ 6 h 6"/>
                <a:gd name="T4" fmla="*/ 1 w 4"/>
                <a:gd name="T5" fmla="*/ 5 h 6"/>
                <a:gd name="T6" fmla="*/ 4 w 4"/>
                <a:gd name="T7" fmla="*/ 0 h 6"/>
              </a:gdLst>
              <a:ahLst/>
              <a:cxnLst>
                <a:cxn ang="0">
                  <a:pos x="T0" y="T1"/>
                </a:cxn>
                <a:cxn ang="0">
                  <a:pos x="T2" y="T3"/>
                </a:cxn>
                <a:cxn ang="0">
                  <a:pos x="T4" y="T5"/>
                </a:cxn>
                <a:cxn ang="0">
                  <a:pos x="T6" y="T7"/>
                </a:cxn>
              </a:cxnLst>
              <a:rect l="0" t="0" r="r" b="b"/>
              <a:pathLst>
                <a:path w="4" h="6">
                  <a:moveTo>
                    <a:pt x="4" y="0"/>
                  </a:moveTo>
                  <a:cubicBezTo>
                    <a:pt x="3" y="2"/>
                    <a:pt x="2" y="4"/>
                    <a:pt x="0" y="6"/>
                  </a:cubicBezTo>
                  <a:cubicBezTo>
                    <a:pt x="1" y="5"/>
                    <a:pt x="1" y="5"/>
                    <a:pt x="1" y="5"/>
                  </a:cubicBezTo>
                  <a:cubicBezTo>
                    <a:pt x="2" y="4"/>
                    <a:pt x="2" y="3"/>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0" name="Freeform 20413"/>
            <p:cNvSpPr/>
            <p:nvPr/>
          </p:nvSpPr>
          <p:spPr bwMode="auto">
            <a:xfrm>
              <a:off x="7662863" y="4011613"/>
              <a:ext cx="9525" cy="9525"/>
            </a:xfrm>
            <a:custGeom>
              <a:avLst/>
              <a:gdLst>
                <a:gd name="T0" fmla="*/ 0 w 3"/>
                <a:gd name="T1" fmla="*/ 0 h 3"/>
                <a:gd name="T2" fmla="*/ 0 w 3"/>
                <a:gd name="T3" fmla="*/ 0 h 3"/>
                <a:gd name="T4" fmla="*/ 0 w 3"/>
                <a:gd name="T5" fmla="*/ 0 h 3"/>
              </a:gdLst>
              <a:ahLst/>
              <a:cxnLst>
                <a:cxn ang="0">
                  <a:pos x="T0" y="T1"/>
                </a:cxn>
                <a:cxn ang="0">
                  <a:pos x="T2" y="T3"/>
                </a:cxn>
                <a:cxn ang="0">
                  <a:pos x="T4" y="T5"/>
                </a:cxn>
              </a:cxnLst>
              <a:rect l="0" t="0" r="r" b="b"/>
              <a:pathLst>
                <a:path w="3" h="3">
                  <a:moveTo>
                    <a:pt x="0" y="0"/>
                  </a:moveTo>
                  <a:cubicBezTo>
                    <a:pt x="0" y="0"/>
                    <a:pt x="0" y="0"/>
                    <a:pt x="0" y="0"/>
                  </a:cubicBezTo>
                  <a:cubicBezTo>
                    <a:pt x="3" y="3"/>
                    <a:pt x="2"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1" name="Freeform 20414"/>
            <p:cNvSpPr/>
            <p:nvPr/>
          </p:nvSpPr>
          <p:spPr bwMode="auto">
            <a:xfrm>
              <a:off x="8342313" y="34798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2" name="Freeform 20415"/>
            <p:cNvSpPr/>
            <p:nvPr/>
          </p:nvSpPr>
          <p:spPr bwMode="auto">
            <a:xfrm>
              <a:off x="8318501" y="3479800"/>
              <a:ext cx="23813" cy="41275"/>
            </a:xfrm>
            <a:custGeom>
              <a:avLst/>
              <a:gdLst>
                <a:gd name="T0" fmla="*/ 2 w 7"/>
                <a:gd name="T1" fmla="*/ 12 h 12"/>
                <a:gd name="T2" fmla="*/ 7 w 7"/>
                <a:gd name="T3" fmla="*/ 0 h 12"/>
                <a:gd name="T4" fmla="*/ 0 w 7"/>
                <a:gd name="T5" fmla="*/ 2 h 12"/>
                <a:gd name="T6" fmla="*/ 2 w 7"/>
                <a:gd name="T7" fmla="*/ 12 h 12"/>
              </a:gdLst>
              <a:ahLst/>
              <a:cxnLst>
                <a:cxn ang="0">
                  <a:pos x="T0" y="T1"/>
                </a:cxn>
                <a:cxn ang="0">
                  <a:pos x="T2" y="T3"/>
                </a:cxn>
                <a:cxn ang="0">
                  <a:pos x="T4" y="T5"/>
                </a:cxn>
                <a:cxn ang="0">
                  <a:pos x="T6" y="T7"/>
                </a:cxn>
              </a:cxnLst>
              <a:rect l="0" t="0" r="r" b="b"/>
              <a:pathLst>
                <a:path w="7" h="12">
                  <a:moveTo>
                    <a:pt x="2" y="12"/>
                  </a:moveTo>
                  <a:cubicBezTo>
                    <a:pt x="2" y="6"/>
                    <a:pt x="4" y="4"/>
                    <a:pt x="7" y="0"/>
                  </a:cubicBezTo>
                  <a:cubicBezTo>
                    <a:pt x="4" y="1"/>
                    <a:pt x="2" y="1"/>
                    <a:pt x="0" y="2"/>
                  </a:cubicBezTo>
                  <a:cubicBezTo>
                    <a:pt x="1" y="5"/>
                    <a:pt x="1" y="9"/>
                    <a:pt x="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3" name="Freeform 20416"/>
            <p:cNvSpPr>
              <a:spLocks noEditPoints="1"/>
            </p:cNvSpPr>
            <p:nvPr/>
          </p:nvSpPr>
          <p:spPr bwMode="auto">
            <a:xfrm>
              <a:off x="7370763" y="3132138"/>
              <a:ext cx="1379538" cy="1935163"/>
            </a:xfrm>
            <a:custGeom>
              <a:avLst/>
              <a:gdLst>
                <a:gd name="T0" fmla="*/ 167 w 406"/>
                <a:gd name="T1" fmla="*/ 194 h 568"/>
                <a:gd name="T2" fmla="*/ 159 w 406"/>
                <a:gd name="T3" fmla="*/ 130 h 568"/>
                <a:gd name="T4" fmla="*/ 163 w 406"/>
                <a:gd name="T5" fmla="*/ 64 h 568"/>
                <a:gd name="T6" fmla="*/ 167 w 406"/>
                <a:gd name="T7" fmla="*/ 33 h 568"/>
                <a:gd name="T8" fmla="*/ 191 w 406"/>
                <a:gd name="T9" fmla="*/ 37 h 568"/>
                <a:gd name="T10" fmla="*/ 215 w 406"/>
                <a:gd name="T11" fmla="*/ 118 h 568"/>
                <a:gd name="T12" fmla="*/ 209 w 406"/>
                <a:gd name="T13" fmla="*/ 140 h 568"/>
                <a:gd name="T14" fmla="*/ 214 w 406"/>
                <a:gd name="T15" fmla="*/ 163 h 568"/>
                <a:gd name="T16" fmla="*/ 238 w 406"/>
                <a:gd name="T17" fmla="*/ 206 h 568"/>
                <a:gd name="T18" fmla="*/ 257 w 406"/>
                <a:gd name="T19" fmla="*/ 163 h 568"/>
                <a:gd name="T20" fmla="*/ 290 w 406"/>
                <a:gd name="T21" fmla="*/ 97 h 568"/>
                <a:gd name="T22" fmla="*/ 309 w 406"/>
                <a:gd name="T23" fmla="*/ 68 h 568"/>
                <a:gd name="T24" fmla="*/ 317 w 406"/>
                <a:gd name="T25" fmla="*/ 80 h 568"/>
                <a:gd name="T26" fmla="*/ 308 w 406"/>
                <a:gd name="T27" fmla="*/ 118 h 568"/>
                <a:gd name="T28" fmla="*/ 301 w 406"/>
                <a:gd name="T29" fmla="*/ 161 h 568"/>
                <a:gd name="T30" fmla="*/ 304 w 406"/>
                <a:gd name="T31" fmla="*/ 223 h 568"/>
                <a:gd name="T32" fmla="*/ 305 w 406"/>
                <a:gd name="T33" fmla="*/ 246 h 568"/>
                <a:gd name="T34" fmla="*/ 328 w 406"/>
                <a:gd name="T35" fmla="*/ 210 h 568"/>
                <a:gd name="T36" fmla="*/ 375 w 406"/>
                <a:gd name="T37" fmla="*/ 174 h 568"/>
                <a:gd name="T38" fmla="*/ 399 w 406"/>
                <a:gd name="T39" fmla="*/ 171 h 568"/>
                <a:gd name="T40" fmla="*/ 389 w 406"/>
                <a:gd name="T41" fmla="*/ 205 h 568"/>
                <a:gd name="T42" fmla="*/ 343 w 406"/>
                <a:gd name="T43" fmla="*/ 297 h 568"/>
                <a:gd name="T44" fmla="*/ 381 w 406"/>
                <a:gd name="T45" fmla="*/ 235 h 568"/>
                <a:gd name="T46" fmla="*/ 406 w 406"/>
                <a:gd name="T47" fmla="*/ 176 h 568"/>
                <a:gd name="T48" fmla="*/ 349 w 406"/>
                <a:gd name="T49" fmla="*/ 174 h 568"/>
                <a:gd name="T50" fmla="*/ 315 w 406"/>
                <a:gd name="T51" fmla="*/ 200 h 568"/>
                <a:gd name="T52" fmla="*/ 329 w 406"/>
                <a:gd name="T53" fmla="*/ 95 h 568"/>
                <a:gd name="T54" fmla="*/ 328 w 406"/>
                <a:gd name="T55" fmla="*/ 71 h 568"/>
                <a:gd name="T56" fmla="*/ 287 w 406"/>
                <a:gd name="T57" fmla="*/ 78 h 568"/>
                <a:gd name="T58" fmla="*/ 241 w 406"/>
                <a:gd name="T59" fmla="*/ 166 h 568"/>
                <a:gd name="T60" fmla="*/ 230 w 406"/>
                <a:gd name="T61" fmla="*/ 158 h 568"/>
                <a:gd name="T62" fmla="*/ 213 w 406"/>
                <a:gd name="T63" fmla="*/ 76 h 568"/>
                <a:gd name="T64" fmla="*/ 187 w 406"/>
                <a:gd name="T65" fmla="*/ 11 h 568"/>
                <a:gd name="T66" fmla="*/ 145 w 406"/>
                <a:gd name="T67" fmla="*/ 38 h 568"/>
                <a:gd name="T68" fmla="*/ 142 w 406"/>
                <a:gd name="T69" fmla="*/ 135 h 568"/>
                <a:gd name="T70" fmla="*/ 144 w 406"/>
                <a:gd name="T71" fmla="*/ 205 h 568"/>
                <a:gd name="T72" fmla="*/ 108 w 406"/>
                <a:gd name="T73" fmla="*/ 169 h 568"/>
                <a:gd name="T74" fmla="*/ 8 w 406"/>
                <a:gd name="T75" fmla="*/ 126 h 568"/>
                <a:gd name="T76" fmla="*/ 3 w 406"/>
                <a:gd name="T77" fmla="*/ 132 h 568"/>
                <a:gd name="T78" fmla="*/ 8 w 406"/>
                <a:gd name="T79" fmla="*/ 156 h 568"/>
                <a:gd name="T80" fmla="*/ 81 w 406"/>
                <a:gd name="T81" fmla="*/ 274 h 568"/>
                <a:gd name="T82" fmla="*/ 86 w 406"/>
                <a:gd name="T83" fmla="*/ 286 h 568"/>
                <a:gd name="T84" fmla="*/ 18 w 406"/>
                <a:gd name="T85" fmla="*/ 297 h 568"/>
                <a:gd name="T86" fmla="*/ 30 w 406"/>
                <a:gd name="T87" fmla="*/ 351 h 568"/>
                <a:gd name="T88" fmla="*/ 111 w 406"/>
                <a:gd name="T89" fmla="*/ 376 h 568"/>
                <a:gd name="T90" fmla="*/ 164 w 406"/>
                <a:gd name="T91" fmla="*/ 567 h 568"/>
                <a:gd name="T92" fmla="*/ 155 w 406"/>
                <a:gd name="T93" fmla="*/ 418 h 568"/>
                <a:gd name="T94" fmla="*/ 126 w 406"/>
                <a:gd name="T95" fmla="*/ 366 h 568"/>
                <a:gd name="T96" fmla="*/ 89 w 406"/>
                <a:gd name="T97" fmla="*/ 346 h 568"/>
                <a:gd name="T98" fmla="*/ 16 w 406"/>
                <a:gd name="T99" fmla="*/ 315 h 568"/>
                <a:gd name="T100" fmla="*/ 46 w 406"/>
                <a:gd name="T101" fmla="*/ 302 h 568"/>
                <a:gd name="T102" fmla="*/ 122 w 406"/>
                <a:gd name="T103" fmla="*/ 298 h 568"/>
                <a:gd name="T104" fmla="*/ 105 w 406"/>
                <a:gd name="T105" fmla="*/ 274 h 568"/>
                <a:gd name="T106" fmla="*/ 79 w 406"/>
                <a:gd name="T107" fmla="*/ 253 h 568"/>
                <a:gd name="T108" fmla="*/ 70 w 406"/>
                <a:gd name="T109" fmla="*/ 237 h 568"/>
                <a:gd name="T110" fmla="*/ 38 w 406"/>
                <a:gd name="T111" fmla="*/ 183 h 568"/>
                <a:gd name="T112" fmla="*/ 19 w 406"/>
                <a:gd name="T113" fmla="*/ 143 h 568"/>
                <a:gd name="T114" fmla="*/ 27 w 406"/>
                <a:gd name="T115" fmla="*/ 134 h 568"/>
                <a:gd name="T116" fmla="*/ 30 w 406"/>
                <a:gd name="T117" fmla="*/ 137 h 568"/>
                <a:gd name="T118" fmla="*/ 65 w 406"/>
                <a:gd name="T119" fmla="*/ 154 h 568"/>
                <a:gd name="T120" fmla="*/ 132 w 406"/>
                <a:gd name="T121" fmla="*/ 217 h 568"/>
                <a:gd name="T122" fmla="*/ 164 w 406"/>
                <a:gd name="T123" fmla="*/ 204 h 568"/>
                <a:gd name="T124" fmla="*/ 397 w 406"/>
                <a:gd name="T125" fmla="*/ 21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6" h="568">
                  <a:moveTo>
                    <a:pt x="162" y="221"/>
                  </a:moveTo>
                  <a:cubicBezTo>
                    <a:pt x="164" y="214"/>
                    <a:pt x="164" y="214"/>
                    <a:pt x="164" y="214"/>
                  </a:cubicBezTo>
                  <a:cubicBezTo>
                    <a:pt x="165" y="212"/>
                    <a:pt x="165" y="210"/>
                    <a:pt x="166" y="208"/>
                  </a:cubicBezTo>
                  <a:cubicBezTo>
                    <a:pt x="166" y="218"/>
                    <a:pt x="165" y="226"/>
                    <a:pt x="165" y="230"/>
                  </a:cubicBezTo>
                  <a:cubicBezTo>
                    <a:pt x="164" y="235"/>
                    <a:pt x="165" y="235"/>
                    <a:pt x="167" y="229"/>
                  </a:cubicBezTo>
                  <a:cubicBezTo>
                    <a:pt x="166" y="227"/>
                    <a:pt x="166" y="222"/>
                    <a:pt x="166" y="216"/>
                  </a:cubicBezTo>
                  <a:cubicBezTo>
                    <a:pt x="166" y="215"/>
                    <a:pt x="166" y="213"/>
                    <a:pt x="166" y="211"/>
                  </a:cubicBezTo>
                  <a:cubicBezTo>
                    <a:pt x="167" y="210"/>
                    <a:pt x="167" y="208"/>
                    <a:pt x="167" y="206"/>
                  </a:cubicBezTo>
                  <a:cubicBezTo>
                    <a:pt x="167" y="204"/>
                    <a:pt x="167" y="202"/>
                    <a:pt x="167" y="200"/>
                  </a:cubicBezTo>
                  <a:cubicBezTo>
                    <a:pt x="167" y="198"/>
                    <a:pt x="167" y="196"/>
                    <a:pt x="167" y="194"/>
                  </a:cubicBezTo>
                  <a:cubicBezTo>
                    <a:pt x="167" y="193"/>
                    <a:pt x="167" y="191"/>
                    <a:pt x="167" y="189"/>
                  </a:cubicBezTo>
                  <a:cubicBezTo>
                    <a:pt x="167" y="188"/>
                    <a:pt x="167" y="186"/>
                    <a:pt x="167" y="185"/>
                  </a:cubicBezTo>
                  <a:cubicBezTo>
                    <a:pt x="166" y="183"/>
                    <a:pt x="166" y="181"/>
                    <a:pt x="166" y="179"/>
                  </a:cubicBezTo>
                  <a:cubicBezTo>
                    <a:pt x="165" y="176"/>
                    <a:pt x="165" y="173"/>
                    <a:pt x="163" y="173"/>
                  </a:cubicBezTo>
                  <a:cubicBezTo>
                    <a:pt x="164" y="167"/>
                    <a:pt x="164" y="167"/>
                    <a:pt x="164" y="167"/>
                  </a:cubicBezTo>
                  <a:cubicBezTo>
                    <a:pt x="164" y="169"/>
                    <a:pt x="164" y="169"/>
                    <a:pt x="164" y="171"/>
                  </a:cubicBezTo>
                  <a:cubicBezTo>
                    <a:pt x="166" y="158"/>
                    <a:pt x="160" y="162"/>
                    <a:pt x="159" y="147"/>
                  </a:cubicBezTo>
                  <a:cubicBezTo>
                    <a:pt x="159" y="141"/>
                    <a:pt x="159" y="138"/>
                    <a:pt x="160" y="141"/>
                  </a:cubicBezTo>
                  <a:cubicBezTo>
                    <a:pt x="158" y="130"/>
                    <a:pt x="158" y="130"/>
                    <a:pt x="158" y="130"/>
                  </a:cubicBezTo>
                  <a:cubicBezTo>
                    <a:pt x="157" y="126"/>
                    <a:pt x="158" y="127"/>
                    <a:pt x="159" y="130"/>
                  </a:cubicBezTo>
                  <a:cubicBezTo>
                    <a:pt x="158" y="124"/>
                    <a:pt x="157" y="119"/>
                    <a:pt x="156" y="113"/>
                  </a:cubicBezTo>
                  <a:cubicBezTo>
                    <a:pt x="157" y="113"/>
                    <a:pt x="157" y="113"/>
                    <a:pt x="157" y="113"/>
                  </a:cubicBezTo>
                  <a:cubicBezTo>
                    <a:pt x="156" y="110"/>
                    <a:pt x="154" y="105"/>
                    <a:pt x="153" y="102"/>
                  </a:cubicBezTo>
                  <a:cubicBezTo>
                    <a:pt x="154" y="97"/>
                    <a:pt x="154" y="104"/>
                    <a:pt x="154" y="103"/>
                  </a:cubicBezTo>
                  <a:cubicBezTo>
                    <a:pt x="154" y="100"/>
                    <a:pt x="153" y="97"/>
                    <a:pt x="153" y="93"/>
                  </a:cubicBezTo>
                  <a:cubicBezTo>
                    <a:pt x="154" y="89"/>
                    <a:pt x="156" y="97"/>
                    <a:pt x="156" y="104"/>
                  </a:cubicBezTo>
                  <a:cubicBezTo>
                    <a:pt x="158" y="99"/>
                    <a:pt x="158" y="97"/>
                    <a:pt x="157" y="94"/>
                  </a:cubicBezTo>
                  <a:cubicBezTo>
                    <a:pt x="156" y="91"/>
                    <a:pt x="155" y="86"/>
                    <a:pt x="157" y="77"/>
                  </a:cubicBezTo>
                  <a:cubicBezTo>
                    <a:pt x="157" y="80"/>
                    <a:pt x="157" y="83"/>
                    <a:pt x="158" y="86"/>
                  </a:cubicBezTo>
                  <a:cubicBezTo>
                    <a:pt x="161" y="80"/>
                    <a:pt x="160" y="73"/>
                    <a:pt x="163" y="64"/>
                  </a:cubicBezTo>
                  <a:cubicBezTo>
                    <a:pt x="162" y="65"/>
                    <a:pt x="160" y="69"/>
                    <a:pt x="159" y="73"/>
                  </a:cubicBezTo>
                  <a:cubicBezTo>
                    <a:pt x="158" y="76"/>
                    <a:pt x="156" y="78"/>
                    <a:pt x="156" y="73"/>
                  </a:cubicBezTo>
                  <a:cubicBezTo>
                    <a:pt x="156" y="71"/>
                    <a:pt x="156" y="70"/>
                    <a:pt x="156" y="68"/>
                  </a:cubicBezTo>
                  <a:cubicBezTo>
                    <a:pt x="157" y="66"/>
                    <a:pt x="157" y="63"/>
                    <a:pt x="157" y="60"/>
                  </a:cubicBezTo>
                  <a:cubicBezTo>
                    <a:pt x="158" y="61"/>
                    <a:pt x="159" y="55"/>
                    <a:pt x="160" y="49"/>
                  </a:cubicBezTo>
                  <a:cubicBezTo>
                    <a:pt x="163" y="50"/>
                    <a:pt x="163" y="50"/>
                    <a:pt x="163" y="50"/>
                  </a:cubicBezTo>
                  <a:cubicBezTo>
                    <a:pt x="163" y="47"/>
                    <a:pt x="163" y="45"/>
                    <a:pt x="163" y="44"/>
                  </a:cubicBezTo>
                  <a:cubicBezTo>
                    <a:pt x="163" y="43"/>
                    <a:pt x="163" y="41"/>
                    <a:pt x="163" y="39"/>
                  </a:cubicBezTo>
                  <a:cubicBezTo>
                    <a:pt x="164" y="38"/>
                    <a:pt x="164" y="36"/>
                    <a:pt x="165" y="35"/>
                  </a:cubicBezTo>
                  <a:cubicBezTo>
                    <a:pt x="166" y="34"/>
                    <a:pt x="167" y="34"/>
                    <a:pt x="167" y="33"/>
                  </a:cubicBezTo>
                  <a:cubicBezTo>
                    <a:pt x="169" y="32"/>
                    <a:pt x="170" y="32"/>
                    <a:pt x="171" y="32"/>
                  </a:cubicBezTo>
                  <a:cubicBezTo>
                    <a:pt x="178" y="23"/>
                    <a:pt x="164" y="36"/>
                    <a:pt x="171" y="25"/>
                  </a:cubicBezTo>
                  <a:cubicBezTo>
                    <a:pt x="173" y="23"/>
                    <a:pt x="174" y="22"/>
                    <a:pt x="176" y="20"/>
                  </a:cubicBezTo>
                  <a:cubicBezTo>
                    <a:pt x="178" y="21"/>
                    <a:pt x="179" y="22"/>
                    <a:pt x="181" y="23"/>
                  </a:cubicBezTo>
                  <a:cubicBezTo>
                    <a:pt x="182" y="25"/>
                    <a:pt x="182" y="25"/>
                    <a:pt x="181" y="25"/>
                  </a:cubicBezTo>
                  <a:cubicBezTo>
                    <a:pt x="181" y="25"/>
                    <a:pt x="180" y="25"/>
                    <a:pt x="180" y="26"/>
                  </a:cubicBezTo>
                  <a:cubicBezTo>
                    <a:pt x="180" y="26"/>
                    <a:pt x="181" y="26"/>
                    <a:pt x="182" y="26"/>
                  </a:cubicBezTo>
                  <a:cubicBezTo>
                    <a:pt x="184" y="29"/>
                    <a:pt x="184" y="29"/>
                    <a:pt x="184" y="29"/>
                  </a:cubicBezTo>
                  <a:cubicBezTo>
                    <a:pt x="185" y="30"/>
                    <a:pt x="184" y="30"/>
                    <a:pt x="184" y="30"/>
                  </a:cubicBezTo>
                  <a:cubicBezTo>
                    <a:pt x="187" y="34"/>
                    <a:pt x="186" y="29"/>
                    <a:pt x="191" y="37"/>
                  </a:cubicBezTo>
                  <a:cubicBezTo>
                    <a:pt x="193" y="37"/>
                    <a:pt x="194" y="42"/>
                    <a:pt x="195" y="48"/>
                  </a:cubicBezTo>
                  <a:cubicBezTo>
                    <a:pt x="195" y="53"/>
                    <a:pt x="196" y="60"/>
                    <a:pt x="199" y="65"/>
                  </a:cubicBezTo>
                  <a:cubicBezTo>
                    <a:pt x="199" y="68"/>
                    <a:pt x="197" y="64"/>
                    <a:pt x="197" y="65"/>
                  </a:cubicBezTo>
                  <a:cubicBezTo>
                    <a:pt x="199" y="73"/>
                    <a:pt x="200" y="76"/>
                    <a:pt x="201" y="79"/>
                  </a:cubicBezTo>
                  <a:cubicBezTo>
                    <a:pt x="202" y="82"/>
                    <a:pt x="203" y="84"/>
                    <a:pt x="205" y="90"/>
                  </a:cubicBezTo>
                  <a:cubicBezTo>
                    <a:pt x="205" y="102"/>
                    <a:pt x="205" y="102"/>
                    <a:pt x="205" y="102"/>
                  </a:cubicBezTo>
                  <a:cubicBezTo>
                    <a:pt x="206" y="93"/>
                    <a:pt x="210" y="103"/>
                    <a:pt x="213" y="112"/>
                  </a:cubicBezTo>
                  <a:cubicBezTo>
                    <a:pt x="213" y="109"/>
                    <a:pt x="214" y="107"/>
                    <a:pt x="214" y="105"/>
                  </a:cubicBezTo>
                  <a:cubicBezTo>
                    <a:pt x="217" y="119"/>
                    <a:pt x="217" y="119"/>
                    <a:pt x="217" y="119"/>
                  </a:cubicBezTo>
                  <a:cubicBezTo>
                    <a:pt x="217" y="121"/>
                    <a:pt x="216" y="120"/>
                    <a:pt x="215" y="118"/>
                  </a:cubicBezTo>
                  <a:cubicBezTo>
                    <a:pt x="215" y="119"/>
                    <a:pt x="215" y="119"/>
                    <a:pt x="216" y="120"/>
                  </a:cubicBezTo>
                  <a:cubicBezTo>
                    <a:pt x="215" y="125"/>
                    <a:pt x="214" y="123"/>
                    <a:pt x="212" y="119"/>
                  </a:cubicBezTo>
                  <a:cubicBezTo>
                    <a:pt x="212" y="118"/>
                    <a:pt x="212" y="116"/>
                    <a:pt x="212" y="114"/>
                  </a:cubicBezTo>
                  <a:cubicBezTo>
                    <a:pt x="210" y="111"/>
                    <a:pt x="208" y="107"/>
                    <a:pt x="207" y="108"/>
                  </a:cubicBezTo>
                  <a:cubicBezTo>
                    <a:pt x="207" y="109"/>
                    <a:pt x="208" y="111"/>
                    <a:pt x="208" y="113"/>
                  </a:cubicBezTo>
                  <a:cubicBezTo>
                    <a:pt x="208" y="112"/>
                    <a:pt x="207" y="112"/>
                    <a:pt x="207" y="112"/>
                  </a:cubicBezTo>
                  <a:cubicBezTo>
                    <a:pt x="207" y="113"/>
                    <a:pt x="208" y="114"/>
                    <a:pt x="209" y="116"/>
                  </a:cubicBezTo>
                  <a:cubicBezTo>
                    <a:pt x="206" y="120"/>
                    <a:pt x="206" y="120"/>
                    <a:pt x="206" y="120"/>
                  </a:cubicBezTo>
                  <a:cubicBezTo>
                    <a:pt x="207" y="121"/>
                    <a:pt x="207" y="121"/>
                    <a:pt x="207" y="121"/>
                  </a:cubicBezTo>
                  <a:cubicBezTo>
                    <a:pt x="208" y="127"/>
                    <a:pt x="208" y="134"/>
                    <a:pt x="209" y="140"/>
                  </a:cubicBezTo>
                  <a:cubicBezTo>
                    <a:pt x="211" y="147"/>
                    <a:pt x="214" y="153"/>
                    <a:pt x="217" y="160"/>
                  </a:cubicBezTo>
                  <a:cubicBezTo>
                    <a:pt x="221" y="169"/>
                    <a:pt x="225" y="176"/>
                    <a:pt x="230" y="185"/>
                  </a:cubicBezTo>
                  <a:cubicBezTo>
                    <a:pt x="228" y="184"/>
                    <a:pt x="228" y="185"/>
                    <a:pt x="228" y="186"/>
                  </a:cubicBezTo>
                  <a:cubicBezTo>
                    <a:pt x="227" y="188"/>
                    <a:pt x="228" y="190"/>
                    <a:pt x="227" y="192"/>
                  </a:cubicBezTo>
                  <a:cubicBezTo>
                    <a:pt x="226" y="189"/>
                    <a:pt x="226" y="187"/>
                    <a:pt x="225" y="185"/>
                  </a:cubicBezTo>
                  <a:cubicBezTo>
                    <a:pt x="224" y="183"/>
                    <a:pt x="222" y="180"/>
                    <a:pt x="221" y="177"/>
                  </a:cubicBezTo>
                  <a:cubicBezTo>
                    <a:pt x="220" y="175"/>
                    <a:pt x="218" y="172"/>
                    <a:pt x="217" y="168"/>
                  </a:cubicBezTo>
                  <a:cubicBezTo>
                    <a:pt x="216" y="165"/>
                    <a:pt x="214" y="160"/>
                    <a:pt x="214" y="158"/>
                  </a:cubicBezTo>
                  <a:cubicBezTo>
                    <a:pt x="214" y="159"/>
                    <a:pt x="214" y="160"/>
                    <a:pt x="214" y="161"/>
                  </a:cubicBezTo>
                  <a:cubicBezTo>
                    <a:pt x="214" y="162"/>
                    <a:pt x="214" y="163"/>
                    <a:pt x="214" y="163"/>
                  </a:cubicBezTo>
                  <a:cubicBezTo>
                    <a:pt x="214" y="164"/>
                    <a:pt x="213" y="163"/>
                    <a:pt x="213" y="162"/>
                  </a:cubicBezTo>
                  <a:cubicBezTo>
                    <a:pt x="214" y="167"/>
                    <a:pt x="216" y="171"/>
                    <a:pt x="218" y="175"/>
                  </a:cubicBezTo>
                  <a:cubicBezTo>
                    <a:pt x="221" y="181"/>
                    <a:pt x="221" y="181"/>
                    <a:pt x="221" y="181"/>
                  </a:cubicBezTo>
                  <a:cubicBezTo>
                    <a:pt x="222" y="183"/>
                    <a:pt x="223" y="185"/>
                    <a:pt x="224" y="187"/>
                  </a:cubicBezTo>
                  <a:cubicBezTo>
                    <a:pt x="224" y="188"/>
                    <a:pt x="224" y="189"/>
                    <a:pt x="225" y="192"/>
                  </a:cubicBezTo>
                  <a:cubicBezTo>
                    <a:pt x="226" y="194"/>
                    <a:pt x="228" y="197"/>
                    <a:pt x="229" y="201"/>
                  </a:cubicBezTo>
                  <a:cubicBezTo>
                    <a:pt x="229" y="197"/>
                    <a:pt x="230" y="197"/>
                    <a:pt x="231" y="200"/>
                  </a:cubicBezTo>
                  <a:cubicBezTo>
                    <a:pt x="232" y="201"/>
                    <a:pt x="233" y="202"/>
                    <a:pt x="234" y="204"/>
                  </a:cubicBezTo>
                  <a:cubicBezTo>
                    <a:pt x="235" y="205"/>
                    <a:pt x="236" y="206"/>
                    <a:pt x="236" y="207"/>
                  </a:cubicBezTo>
                  <a:cubicBezTo>
                    <a:pt x="237" y="207"/>
                    <a:pt x="237" y="206"/>
                    <a:pt x="238" y="206"/>
                  </a:cubicBezTo>
                  <a:cubicBezTo>
                    <a:pt x="240" y="201"/>
                    <a:pt x="242" y="197"/>
                    <a:pt x="243" y="193"/>
                  </a:cubicBezTo>
                  <a:cubicBezTo>
                    <a:pt x="244" y="194"/>
                    <a:pt x="243" y="199"/>
                    <a:pt x="238" y="210"/>
                  </a:cubicBezTo>
                  <a:cubicBezTo>
                    <a:pt x="238" y="210"/>
                    <a:pt x="238" y="210"/>
                    <a:pt x="237" y="210"/>
                  </a:cubicBezTo>
                  <a:cubicBezTo>
                    <a:pt x="238" y="211"/>
                    <a:pt x="238" y="211"/>
                    <a:pt x="238" y="211"/>
                  </a:cubicBezTo>
                  <a:cubicBezTo>
                    <a:pt x="241" y="207"/>
                    <a:pt x="243" y="199"/>
                    <a:pt x="244" y="193"/>
                  </a:cubicBezTo>
                  <a:cubicBezTo>
                    <a:pt x="246" y="187"/>
                    <a:pt x="246" y="182"/>
                    <a:pt x="250" y="177"/>
                  </a:cubicBezTo>
                  <a:cubicBezTo>
                    <a:pt x="249" y="180"/>
                    <a:pt x="248" y="181"/>
                    <a:pt x="248" y="183"/>
                  </a:cubicBezTo>
                  <a:cubicBezTo>
                    <a:pt x="249" y="179"/>
                    <a:pt x="251" y="173"/>
                    <a:pt x="253" y="168"/>
                  </a:cubicBezTo>
                  <a:cubicBezTo>
                    <a:pt x="254" y="166"/>
                    <a:pt x="255" y="164"/>
                    <a:pt x="256" y="163"/>
                  </a:cubicBezTo>
                  <a:cubicBezTo>
                    <a:pt x="256" y="162"/>
                    <a:pt x="257" y="162"/>
                    <a:pt x="257" y="163"/>
                  </a:cubicBezTo>
                  <a:cubicBezTo>
                    <a:pt x="255" y="166"/>
                    <a:pt x="255" y="166"/>
                    <a:pt x="255" y="166"/>
                  </a:cubicBezTo>
                  <a:cubicBezTo>
                    <a:pt x="256" y="164"/>
                    <a:pt x="257" y="162"/>
                    <a:pt x="258" y="159"/>
                  </a:cubicBezTo>
                  <a:cubicBezTo>
                    <a:pt x="259" y="157"/>
                    <a:pt x="260" y="154"/>
                    <a:pt x="261" y="152"/>
                  </a:cubicBezTo>
                  <a:cubicBezTo>
                    <a:pt x="263" y="147"/>
                    <a:pt x="265" y="141"/>
                    <a:pt x="267" y="137"/>
                  </a:cubicBezTo>
                  <a:cubicBezTo>
                    <a:pt x="271" y="127"/>
                    <a:pt x="274" y="118"/>
                    <a:pt x="273" y="117"/>
                  </a:cubicBezTo>
                  <a:cubicBezTo>
                    <a:pt x="273" y="117"/>
                    <a:pt x="275" y="120"/>
                    <a:pt x="275" y="121"/>
                  </a:cubicBezTo>
                  <a:cubicBezTo>
                    <a:pt x="276" y="111"/>
                    <a:pt x="277" y="101"/>
                    <a:pt x="279" y="91"/>
                  </a:cubicBezTo>
                  <a:cubicBezTo>
                    <a:pt x="280" y="93"/>
                    <a:pt x="283" y="92"/>
                    <a:pt x="285" y="93"/>
                  </a:cubicBezTo>
                  <a:cubicBezTo>
                    <a:pt x="287" y="94"/>
                    <a:pt x="288" y="96"/>
                    <a:pt x="286" y="102"/>
                  </a:cubicBezTo>
                  <a:cubicBezTo>
                    <a:pt x="287" y="101"/>
                    <a:pt x="288" y="99"/>
                    <a:pt x="290" y="97"/>
                  </a:cubicBezTo>
                  <a:cubicBezTo>
                    <a:pt x="291" y="95"/>
                    <a:pt x="293" y="92"/>
                    <a:pt x="295" y="88"/>
                  </a:cubicBezTo>
                  <a:cubicBezTo>
                    <a:pt x="293" y="90"/>
                    <a:pt x="287" y="91"/>
                    <a:pt x="289" y="88"/>
                  </a:cubicBezTo>
                  <a:cubicBezTo>
                    <a:pt x="293" y="85"/>
                    <a:pt x="295" y="84"/>
                    <a:pt x="296" y="83"/>
                  </a:cubicBezTo>
                  <a:cubicBezTo>
                    <a:pt x="297" y="82"/>
                    <a:pt x="298" y="81"/>
                    <a:pt x="299" y="81"/>
                  </a:cubicBezTo>
                  <a:cubicBezTo>
                    <a:pt x="299" y="80"/>
                    <a:pt x="301" y="80"/>
                    <a:pt x="302" y="79"/>
                  </a:cubicBezTo>
                  <a:cubicBezTo>
                    <a:pt x="301" y="80"/>
                    <a:pt x="300" y="78"/>
                    <a:pt x="300" y="77"/>
                  </a:cubicBezTo>
                  <a:cubicBezTo>
                    <a:pt x="300" y="75"/>
                    <a:pt x="301" y="72"/>
                    <a:pt x="303" y="70"/>
                  </a:cubicBezTo>
                  <a:cubicBezTo>
                    <a:pt x="303" y="71"/>
                    <a:pt x="304" y="76"/>
                    <a:pt x="303" y="77"/>
                  </a:cubicBezTo>
                  <a:cubicBezTo>
                    <a:pt x="305" y="74"/>
                    <a:pt x="307" y="69"/>
                    <a:pt x="311" y="63"/>
                  </a:cubicBezTo>
                  <a:cubicBezTo>
                    <a:pt x="310" y="65"/>
                    <a:pt x="309" y="67"/>
                    <a:pt x="309" y="68"/>
                  </a:cubicBezTo>
                  <a:cubicBezTo>
                    <a:pt x="309" y="70"/>
                    <a:pt x="309" y="72"/>
                    <a:pt x="310" y="72"/>
                  </a:cubicBezTo>
                  <a:cubicBezTo>
                    <a:pt x="310" y="72"/>
                    <a:pt x="310" y="71"/>
                    <a:pt x="311" y="71"/>
                  </a:cubicBezTo>
                  <a:cubicBezTo>
                    <a:pt x="311" y="70"/>
                    <a:pt x="311" y="71"/>
                    <a:pt x="311" y="71"/>
                  </a:cubicBezTo>
                  <a:cubicBezTo>
                    <a:pt x="311" y="71"/>
                    <a:pt x="311" y="71"/>
                    <a:pt x="311" y="71"/>
                  </a:cubicBezTo>
                  <a:cubicBezTo>
                    <a:pt x="311" y="72"/>
                    <a:pt x="311" y="72"/>
                    <a:pt x="311" y="72"/>
                  </a:cubicBezTo>
                  <a:cubicBezTo>
                    <a:pt x="311" y="73"/>
                    <a:pt x="312" y="74"/>
                    <a:pt x="312" y="74"/>
                  </a:cubicBezTo>
                  <a:cubicBezTo>
                    <a:pt x="312" y="76"/>
                    <a:pt x="312" y="77"/>
                    <a:pt x="312" y="77"/>
                  </a:cubicBezTo>
                  <a:cubicBezTo>
                    <a:pt x="313" y="76"/>
                    <a:pt x="313" y="74"/>
                    <a:pt x="313" y="72"/>
                  </a:cubicBezTo>
                  <a:cubicBezTo>
                    <a:pt x="313" y="75"/>
                    <a:pt x="313" y="76"/>
                    <a:pt x="314" y="77"/>
                  </a:cubicBezTo>
                  <a:cubicBezTo>
                    <a:pt x="315" y="78"/>
                    <a:pt x="316" y="79"/>
                    <a:pt x="317" y="80"/>
                  </a:cubicBezTo>
                  <a:cubicBezTo>
                    <a:pt x="317" y="81"/>
                    <a:pt x="318" y="83"/>
                    <a:pt x="319" y="85"/>
                  </a:cubicBezTo>
                  <a:cubicBezTo>
                    <a:pt x="319" y="86"/>
                    <a:pt x="320" y="88"/>
                    <a:pt x="320" y="89"/>
                  </a:cubicBezTo>
                  <a:cubicBezTo>
                    <a:pt x="320" y="91"/>
                    <a:pt x="320" y="93"/>
                    <a:pt x="319" y="95"/>
                  </a:cubicBezTo>
                  <a:cubicBezTo>
                    <a:pt x="319" y="93"/>
                    <a:pt x="314" y="90"/>
                    <a:pt x="313" y="98"/>
                  </a:cubicBezTo>
                  <a:cubicBezTo>
                    <a:pt x="314" y="100"/>
                    <a:pt x="316" y="105"/>
                    <a:pt x="318" y="111"/>
                  </a:cubicBezTo>
                  <a:cubicBezTo>
                    <a:pt x="320" y="117"/>
                    <a:pt x="321" y="125"/>
                    <a:pt x="321" y="133"/>
                  </a:cubicBezTo>
                  <a:cubicBezTo>
                    <a:pt x="319" y="136"/>
                    <a:pt x="319" y="136"/>
                    <a:pt x="319" y="136"/>
                  </a:cubicBezTo>
                  <a:cubicBezTo>
                    <a:pt x="318" y="147"/>
                    <a:pt x="318" y="147"/>
                    <a:pt x="318" y="147"/>
                  </a:cubicBezTo>
                  <a:cubicBezTo>
                    <a:pt x="316" y="140"/>
                    <a:pt x="313" y="118"/>
                    <a:pt x="311" y="107"/>
                  </a:cubicBezTo>
                  <a:cubicBezTo>
                    <a:pt x="310" y="113"/>
                    <a:pt x="310" y="108"/>
                    <a:pt x="308" y="118"/>
                  </a:cubicBezTo>
                  <a:cubicBezTo>
                    <a:pt x="307" y="121"/>
                    <a:pt x="307" y="112"/>
                    <a:pt x="308" y="110"/>
                  </a:cubicBezTo>
                  <a:cubicBezTo>
                    <a:pt x="306" y="120"/>
                    <a:pt x="306" y="120"/>
                    <a:pt x="306" y="120"/>
                  </a:cubicBezTo>
                  <a:cubicBezTo>
                    <a:pt x="303" y="131"/>
                    <a:pt x="303" y="131"/>
                    <a:pt x="303" y="131"/>
                  </a:cubicBezTo>
                  <a:cubicBezTo>
                    <a:pt x="306" y="131"/>
                    <a:pt x="303" y="149"/>
                    <a:pt x="305" y="149"/>
                  </a:cubicBezTo>
                  <a:cubicBezTo>
                    <a:pt x="306" y="140"/>
                    <a:pt x="306" y="132"/>
                    <a:pt x="307" y="124"/>
                  </a:cubicBezTo>
                  <a:cubicBezTo>
                    <a:pt x="308" y="124"/>
                    <a:pt x="309" y="127"/>
                    <a:pt x="310" y="133"/>
                  </a:cubicBezTo>
                  <a:cubicBezTo>
                    <a:pt x="310" y="139"/>
                    <a:pt x="310" y="147"/>
                    <a:pt x="308" y="155"/>
                  </a:cubicBezTo>
                  <a:cubicBezTo>
                    <a:pt x="306" y="159"/>
                    <a:pt x="304" y="151"/>
                    <a:pt x="303" y="151"/>
                  </a:cubicBezTo>
                  <a:cubicBezTo>
                    <a:pt x="304" y="153"/>
                    <a:pt x="302" y="167"/>
                    <a:pt x="301" y="168"/>
                  </a:cubicBezTo>
                  <a:cubicBezTo>
                    <a:pt x="301" y="161"/>
                    <a:pt x="301" y="161"/>
                    <a:pt x="301" y="161"/>
                  </a:cubicBezTo>
                  <a:cubicBezTo>
                    <a:pt x="300" y="166"/>
                    <a:pt x="300" y="169"/>
                    <a:pt x="300" y="173"/>
                  </a:cubicBezTo>
                  <a:cubicBezTo>
                    <a:pt x="300" y="177"/>
                    <a:pt x="300" y="182"/>
                    <a:pt x="298" y="187"/>
                  </a:cubicBezTo>
                  <a:cubicBezTo>
                    <a:pt x="298" y="189"/>
                    <a:pt x="296" y="191"/>
                    <a:pt x="296" y="195"/>
                  </a:cubicBezTo>
                  <a:cubicBezTo>
                    <a:pt x="295" y="199"/>
                    <a:pt x="294" y="203"/>
                    <a:pt x="295" y="203"/>
                  </a:cubicBezTo>
                  <a:cubicBezTo>
                    <a:pt x="299" y="192"/>
                    <a:pt x="308" y="194"/>
                    <a:pt x="310" y="196"/>
                  </a:cubicBezTo>
                  <a:cubicBezTo>
                    <a:pt x="310" y="196"/>
                    <a:pt x="309" y="199"/>
                    <a:pt x="308" y="204"/>
                  </a:cubicBezTo>
                  <a:cubicBezTo>
                    <a:pt x="308" y="207"/>
                    <a:pt x="307" y="210"/>
                    <a:pt x="307" y="212"/>
                  </a:cubicBezTo>
                  <a:cubicBezTo>
                    <a:pt x="306" y="215"/>
                    <a:pt x="306" y="217"/>
                    <a:pt x="306" y="219"/>
                  </a:cubicBezTo>
                  <a:cubicBezTo>
                    <a:pt x="306" y="220"/>
                    <a:pt x="305" y="221"/>
                    <a:pt x="305" y="222"/>
                  </a:cubicBezTo>
                  <a:cubicBezTo>
                    <a:pt x="305" y="222"/>
                    <a:pt x="305" y="223"/>
                    <a:pt x="304" y="223"/>
                  </a:cubicBezTo>
                  <a:cubicBezTo>
                    <a:pt x="304" y="223"/>
                    <a:pt x="303" y="223"/>
                    <a:pt x="302" y="223"/>
                  </a:cubicBezTo>
                  <a:cubicBezTo>
                    <a:pt x="301" y="222"/>
                    <a:pt x="299" y="220"/>
                    <a:pt x="299" y="224"/>
                  </a:cubicBezTo>
                  <a:cubicBezTo>
                    <a:pt x="300" y="224"/>
                    <a:pt x="301" y="227"/>
                    <a:pt x="301" y="228"/>
                  </a:cubicBezTo>
                  <a:cubicBezTo>
                    <a:pt x="301" y="231"/>
                    <a:pt x="301" y="231"/>
                    <a:pt x="301" y="232"/>
                  </a:cubicBezTo>
                  <a:cubicBezTo>
                    <a:pt x="300" y="233"/>
                    <a:pt x="300" y="234"/>
                    <a:pt x="301" y="239"/>
                  </a:cubicBezTo>
                  <a:cubicBezTo>
                    <a:pt x="303" y="238"/>
                    <a:pt x="304" y="243"/>
                    <a:pt x="304" y="247"/>
                  </a:cubicBezTo>
                  <a:cubicBezTo>
                    <a:pt x="304" y="247"/>
                    <a:pt x="304" y="247"/>
                    <a:pt x="304" y="248"/>
                  </a:cubicBezTo>
                  <a:cubicBezTo>
                    <a:pt x="305" y="248"/>
                    <a:pt x="305" y="248"/>
                    <a:pt x="305" y="248"/>
                  </a:cubicBezTo>
                  <a:cubicBezTo>
                    <a:pt x="305" y="248"/>
                    <a:pt x="305" y="248"/>
                    <a:pt x="305" y="248"/>
                  </a:cubicBezTo>
                  <a:cubicBezTo>
                    <a:pt x="305" y="248"/>
                    <a:pt x="305" y="248"/>
                    <a:pt x="305" y="246"/>
                  </a:cubicBezTo>
                  <a:cubicBezTo>
                    <a:pt x="304" y="245"/>
                    <a:pt x="304" y="243"/>
                    <a:pt x="304" y="240"/>
                  </a:cubicBezTo>
                  <a:cubicBezTo>
                    <a:pt x="304" y="242"/>
                    <a:pt x="305" y="243"/>
                    <a:pt x="305" y="244"/>
                  </a:cubicBezTo>
                  <a:cubicBezTo>
                    <a:pt x="305" y="244"/>
                    <a:pt x="305" y="245"/>
                    <a:pt x="305" y="245"/>
                  </a:cubicBezTo>
                  <a:cubicBezTo>
                    <a:pt x="305" y="245"/>
                    <a:pt x="305" y="245"/>
                    <a:pt x="306" y="245"/>
                  </a:cubicBezTo>
                  <a:cubicBezTo>
                    <a:pt x="306" y="245"/>
                    <a:pt x="306" y="245"/>
                    <a:pt x="306" y="245"/>
                  </a:cubicBezTo>
                  <a:cubicBezTo>
                    <a:pt x="306" y="245"/>
                    <a:pt x="307" y="245"/>
                    <a:pt x="308" y="245"/>
                  </a:cubicBezTo>
                  <a:cubicBezTo>
                    <a:pt x="309" y="243"/>
                    <a:pt x="311" y="241"/>
                    <a:pt x="315" y="236"/>
                  </a:cubicBezTo>
                  <a:cubicBezTo>
                    <a:pt x="314" y="236"/>
                    <a:pt x="316" y="230"/>
                    <a:pt x="318" y="224"/>
                  </a:cubicBezTo>
                  <a:cubicBezTo>
                    <a:pt x="321" y="218"/>
                    <a:pt x="324" y="213"/>
                    <a:pt x="326" y="209"/>
                  </a:cubicBezTo>
                  <a:cubicBezTo>
                    <a:pt x="326" y="210"/>
                    <a:pt x="327" y="210"/>
                    <a:pt x="328" y="210"/>
                  </a:cubicBezTo>
                  <a:cubicBezTo>
                    <a:pt x="334" y="203"/>
                    <a:pt x="338" y="198"/>
                    <a:pt x="343" y="194"/>
                  </a:cubicBezTo>
                  <a:cubicBezTo>
                    <a:pt x="348" y="190"/>
                    <a:pt x="353" y="186"/>
                    <a:pt x="359" y="181"/>
                  </a:cubicBezTo>
                  <a:cubicBezTo>
                    <a:pt x="360" y="181"/>
                    <a:pt x="362" y="180"/>
                    <a:pt x="363" y="179"/>
                  </a:cubicBezTo>
                  <a:cubicBezTo>
                    <a:pt x="365" y="179"/>
                    <a:pt x="366" y="179"/>
                    <a:pt x="365" y="180"/>
                  </a:cubicBezTo>
                  <a:cubicBezTo>
                    <a:pt x="367" y="178"/>
                    <a:pt x="368" y="176"/>
                    <a:pt x="372" y="174"/>
                  </a:cubicBezTo>
                  <a:cubicBezTo>
                    <a:pt x="374" y="173"/>
                    <a:pt x="374" y="174"/>
                    <a:pt x="374" y="174"/>
                  </a:cubicBezTo>
                  <a:cubicBezTo>
                    <a:pt x="374" y="174"/>
                    <a:pt x="373" y="175"/>
                    <a:pt x="372" y="176"/>
                  </a:cubicBezTo>
                  <a:cubicBezTo>
                    <a:pt x="369" y="177"/>
                    <a:pt x="367" y="179"/>
                    <a:pt x="370" y="178"/>
                  </a:cubicBezTo>
                  <a:cubicBezTo>
                    <a:pt x="370" y="178"/>
                    <a:pt x="371" y="177"/>
                    <a:pt x="372" y="176"/>
                  </a:cubicBezTo>
                  <a:cubicBezTo>
                    <a:pt x="373" y="176"/>
                    <a:pt x="374" y="175"/>
                    <a:pt x="375" y="174"/>
                  </a:cubicBezTo>
                  <a:cubicBezTo>
                    <a:pt x="378" y="172"/>
                    <a:pt x="381" y="170"/>
                    <a:pt x="384" y="169"/>
                  </a:cubicBezTo>
                  <a:cubicBezTo>
                    <a:pt x="384" y="167"/>
                    <a:pt x="380" y="168"/>
                    <a:pt x="376" y="170"/>
                  </a:cubicBezTo>
                  <a:cubicBezTo>
                    <a:pt x="373" y="172"/>
                    <a:pt x="369" y="176"/>
                    <a:pt x="366" y="178"/>
                  </a:cubicBezTo>
                  <a:cubicBezTo>
                    <a:pt x="365" y="177"/>
                    <a:pt x="367" y="173"/>
                    <a:pt x="371" y="170"/>
                  </a:cubicBezTo>
                  <a:cubicBezTo>
                    <a:pt x="373" y="168"/>
                    <a:pt x="376" y="166"/>
                    <a:pt x="380" y="163"/>
                  </a:cubicBezTo>
                  <a:cubicBezTo>
                    <a:pt x="382" y="162"/>
                    <a:pt x="384" y="161"/>
                    <a:pt x="386" y="160"/>
                  </a:cubicBezTo>
                  <a:cubicBezTo>
                    <a:pt x="388" y="159"/>
                    <a:pt x="391" y="158"/>
                    <a:pt x="394" y="157"/>
                  </a:cubicBezTo>
                  <a:cubicBezTo>
                    <a:pt x="396" y="156"/>
                    <a:pt x="398" y="156"/>
                    <a:pt x="399" y="155"/>
                  </a:cubicBezTo>
                  <a:cubicBezTo>
                    <a:pt x="401" y="164"/>
                    <a:pt x="398" y="160"/>
                    <a:pt x="398" y="162"/>
                  </a:cubicBezTo>
                  <a:cubicBezTo>
                    <a:pt x="399" y="166"/>
                    <a:pt x="399" y="169"/>
                    <a:pt x="399" y="171"/>
                  </a:cubicBezTo>
                  <a:cubicBezTo>
                    <a:pt x="399" y="174"/>
                    <a:pt x="399" y="176"/>
                    <a:pt x="399" y="178"/>
                  </a:cubicBezTo>
                  <a:cubicBezTo>
                    <a:pt x="399" y="180"/>
                    <a:pt x="400" y="182"/>
                    <a:pt x="400" y="184"/>
                  </a:cubicBezTo>
                  <a:cubicBezTo>
                    <a:pt x="400" y="186"/>
                    <a:pt x="400" y="188"/>
                    <a:pt x="400" y="189"/>
                  </a:cubicBezTo>
                  <a:cubicBezTo>
                    <a:pt x="400" y="194"/>
                    <a:pt x="400" y="199"/>
                    <a:pt x="395" y="209"/>
                  </a:cubicBezTo>
                  <a:cubicBezTo>
                    <a:pt x="390" y="216"/>
                    <a:pt x="391" y="207"/>
                    <a:pt x="389" y="209"/>
                  </a:cubicBezTo>
                  <a:cubicBezTo>
                    <a:pt x="392" y="198"/>
                    <a:pt x="396" y="193"/>
                    <a:pt x="397" y="186"/>
                  </a:cubicBezTo>
                  <a:cubicBezTo>
                    <a:pt x="396" y="189"/>
                    <a:pt x="395" y="192"/>
                    <a:pt x="394" y="195"/>
                  </a:cubicBezTo>
                  <a:cubicBezTo>
                    <a:pt x="394" y="191"/>
                    <a:pt x="395" y="184"/>
                    <a:pt x="396" y="180"/>
                  </a:cubicBezTo>
                  <a:cubicBezTo>
                    <a:pt x="395" y="182"/>
                    <a:pt x="395" y="185"/>
                    <a:pt x="394" y="189"/>
                  </a:cubicBezTo>
                  <a:cubicBezTo>
                    <a:pt x="392" y="194"/>
                    <a:pt x="391" y="199"/>
                    <a:pt x="389" y="205"/>
                  </a:cubicBezTo>
                  <a:cubicBezTo>
                    <a:pt x="385" y="216"/>
                    <a:pt x="378" y="228"/>
                    <a:pt x="372" y="236"/>
                  </a:cubicBezTo>
                  <a:cubicBezTo>
                    <a:pt x="371" y="239"/>
                    <a:pt x="368" y="244"/>
                    <a:pt x="371" y="242"/>
                  </a:cubicBezTo>
                  <a:cubicBezTo>
                    <a:pt x="374" y="237"/>
                    <a:pt x="374" y="237"/>
                    <a:pt x="374" y="237"/>
                  </a:cubicBezTo>
                  <a:cubicBezTo>
                    <a:pt x="378" y="233"/>
                    <a:pt x="369" y="248"/>
                    <a:pt x="374" y="242"/>
                  </a:cubicBezTo>
                  <a:cubicBezTo>
                    <a:pt x="371" y="250"/>
                    <a:pt x="367" y="258"/>
                    <a:pt x="360" y="267"/>
                  </a:cubicBezTo>
                  <a:cubicBezTo>
                    <a:pt x="357" y="268"/>
                    <a:pt x="357" y="268"/>
                    <a:pt x="357" y="268"/>
                  </a:cubicBezTo>
                  <a:cubicBezTo>
                    <a:pt x="357" y="268"/>
                    <a:pt x="362" y="262"/>
                    <a:pt x="363" y="259"/>
                  </a:cubicBezTo>
                  <a:cubicBezTo>
                    <a:pt x="362" y="264"/>
                    <a:pt x="351" y="272"/>
                    <a:pt x="350" y="278"/>
                  </a:cubicBezTo>
                  <a:cubicBezTo>
                    <a:pt x="356" y="272"/>
                    <a:pt x="356" y="272"/>
                    <a:pt x="356" y="272"/>
                  </a:cubicBezTo>
                  <a:cubicBezTo>
                    <a:pt x="352" y="280"/>
                    <a:pt x="349" y="289"/>
                    <a:pt x="343" y="297"/>
                  </a:cubicBezTo>
                  <a:cubicBezTo>
                    <a:pt x="347" y="295"/>
                    <a:pt x="344" y="295"/>
                    <a:pt x="350" y="291"/>
                  </a:cubicBezTo>
                  <a:cubicBezTo>
                    <a:pt x="344" y="294"/>
                    <a:pt x="365" y="270"/>
                    <a:pt x="356" y="276"/>
                  </a:cubicBezTo>
                  <a:cubicBezTo>
                    <a:pt x="363" y="272"/>
                    <a:pt x="365" y="266"/>
                    <a:pt x="373" y="260"/>
                  </a:cubicBezTo>
                  <a:cubicBezTo>
                    <a:pt x="372" y="259"/>
                    <a:pt x="369" y="262"/>
                    <a:pt x="375" y="255"/>
                  </a:cubicBezTo>
                  <a:cubicBezTo>
                    <a:pt x="375" y="254"/>
                    <a:pt x="375" y="253"/>
                    <a:pt x="375" y="253"/>
                  </a:cubicBezTo>
                  <a:cubicBezTo>
                    <a:pt x="375" y="253"/>
                    <a:pt x="375" y="252"/>
                    <a:pt x="375" y="252"/>
                  </a:cubicBezTo>
                  <a:cubicBezTo>
                    <a:pt x="375" y="252"/>
                    <a:pt x="375" y="252"/>
                    <a:pt x="375" y="253"/>
                  </a:cubicBezTo>
                  <a:cubicBezTo>
                    <a:pt x="375" y="252"/>
                    <a:pt x="375" y="252"/>
                    <a:pt x="375" y="253"/>
                  </a:cubicBezTo>
                  <a:cubicBezTo>
                    <a:pt x="373" y="254"/>
                    <a:pt x="372" y="255"/>
                    <a:pt x="371" y="256"/>
                  </a:cubicBezTo>
                  <a:cubicBezTo>
                    <a:pt x="372" y="251"/>
                    <a:pt x="380" y="240"/>
                    <a:pt x="381" y="235"/>
                  </a:cubicBezTo>
                  <a:cubicBezTo>
                    <a:pt x="384" y="231"/>
                    <a:pt x="381" y="237"/>
                    <a:pt x="383" y="235"/>
                  </a:cubicBezTo>
                  <a:cubicBezTo>
                    <a:pt x="384" y="233"/>
                    <a:pt x="385" y="231"/>
                    <a:pt x="385" y="228"/>
                  </a:cubicBezTo>
                  <a:cubicBezTo>
                    <a:pt x="387" y="229"/>
                    <a:pt x="395" y="217"/>
                    <a:pt x="390" y="229"/>
                  </a:cubicBezTo>
                  <a:cubicBezTo>
                    <a:pt x="392" y="226"/>
                    <a:pt x="393" y="222"/>
                    <a:pt x="395" y="219"/>
                  </a:cubicBezTo>
                  <a:cubicBezTo>
                    <a:pt x="399" y="213"/>
                    <a:pt x="402" y="204"/>
                    <a:pt x="403" y="198"/>
                  </a:cubicBezTo>
                  <a:cubicBezTo>
                    <a:pt x="404" y="196"/>
                    <a:pt x="405" y="192"/>
                    <a:pt x="405" y="190"/>
                  </a:cubicBezTo>
                  <a:cubicBezTo>
                    <a:pt x="405" y="189"/>
                    <a:pt x="405" y="187"/>
                    <a:pt x="405" y="187"/>
                  </a:cubicBezTo>
                  <a:cubicBezTo>
                    <a:pt x="405" y="187"/>
                    <a:pt x="405" y="187"/>
                    <a:pt x="405" y="189"/>
                  </a:cubicBezTo>
                  <a:cubicBezTo>
                    <a:pt x="405" y="187"/>
                    <a:pt x="405" y="185"/>
                    <a:pt x="405" y="182"/>
                  </a:cubicBezTo>
                  <a:cubicBezTo>
                    <a:pt x="405" y="180"/>
                    <a:pt x="406" y="178"/>
                    <a:pt x="406" y="176"/>
                  </a:cubicBezTo>
                  <a:cubicBezTo>
                    <a:pt x="405" y="171"/>
                    <a:pt x="405" y="167"/>
                    <a:pt x="404" y="163"/>
                  </a:cubicBezTo>
                  <a:cubicBezTo>
                    <a:pt x="405" y="162"/>
                    <a:pt x="405" y="162"/>
                    <a:pt x="405" y="162"/>
                  </a:cubicBezTo>
                  <a:cubicBezTo>
                    <a:pt x="405" y="158"/>
                    <a:pt x="404" y="154"/>
                    <a:pt x="403" y="150"/>
                  </a:cubicBezTo>
                  <a:cubicBezTo>
                    <a:pt x="398" y="151"/>
                    <a:pt x="392" y="153"/>
                    <a:pt x="387" y="155"/>
                  </a:cubicBezTo>
                  <a:cubicBezTo>
                    <a:pt x="385" y="156"/>
                    <a:pt x="382" y="156"/>
                    <a:pt x="379" y="158"/>
                  </a:cubicBezTo>
                  <a:cubicBezTo>
                    <a:pt x="377" y="159"/>
                    <a:pt x="374" y="160"/>
                    <a:pt x="372" y="161"/>
                  </a:cubicBezTo>
                  <a:cubicBezTo>
                    <a:pt x="370" y="162"/>
                    <a:pt x="369" y="162"/>
                    <a:pt x="368" y="163"/>
                  </a:cubicBezTo>
                  <a:cubicBezTo>
                    <a:pt x="365" y="164"/>
                    <a:pt x="365" y="164"/>
                    <a:pt x="365" y="164"/>
                  </a:cubicBezTo>
                  <a:cubicBezTo>
                    <a:pt x="363" y="165"/>
                    <a:pt x="362" y="166"/>
                    <a:pt x="360" y="167"/>
                  </a:cubicBezTo>
                  <a:cubicBezTo>
                    <a:pt x="356" y="169"/>
                    <a:pt x="353" y="172"/>
                    <a:pt x="349" y="174"/>
                  </a:cubicBezTo>
                  <a:cubicBezTo>
                    <a:pt x="344" y="178"/>
                    <a:pt x="340" y="182"/>
                    <a:pt x="333" y="189"/>
                  </a:cubicBezTo>
                  <a:cubicBezTo>
                    <a:pt x="330" y="189"/>
                    <a:pt x="330" y="189"/>
                    <a:pt x="330" y="189"/>
                  </a:cubicBezTo>
                  <a:cubicBezTo>
                    <a:pt x="329" y="191"/>
                    <a:pt x="328" y="193"/>
                    <a:pt x="326" y="194"/>
                  </a:cubicBezTo>
                  <a:cubicBezTo>
                    <a:pt x="325" y="195"/>
                    <a:pt x="324" y="196"/>
                    <a:pt x="323" y="197"/>
                  </a:cubicBezTo>
                  <a:cubicBezTo>
                    <a:pt x="323" y="198"/>
                    <a:pt x="323" y="198"/>
                    <a:pt x="323" y="198"/>
                  </a:cubicBezTo>
                  <a:cubicBezTo>
                    <a:pt x="322" y="198"/>
                    <a:pt x="321" y="199"/>
                    <a:pt x="321" y="200"/>
                  </a:cubicBezTo>
                  <a:cubicBezTo>
                    <a:pt x="320" y="199"/>
                    <a:pt x="320" y="198"/>
                    <a:pt x="319" y="200"/>
                  </a:cubicBezTo>
                  <a:cubicBezTo>
                    <a:pt x="318" y="201"/>
                    <a:pt x="318" y="200"/>
                    <a:pt x="318" y="200"/>
                  </a:cubicBezTo>
                  <a:cubicBezTo>
                    <a:pt x="318" y="199"/>
                    <a:pt x="317" y="199"/>
                    <a:pt x="318" y="198"/>
                  </a:cubicBezTo>
                  <a:cubicBezTo>
                    <a:pt x="315" y="200"/>
                    <a:pt x="315" y="200"/>
                    <a:pt x="315" y="200"/>
                  </a:cubicBezTo>
                  <a:cubicBezTo>
                    <a:pt x="316" y="199"/>
                    <a:pt x="315" y="198"/>
                    <a:pt x="315" y="196"/>
                  </a:cubicBezTo>
                  <a:cubicBezTo>
                    <a:pt x="315" y="196"/>
                    <a:pt x="315" y="195"/>
                    <a:pt x="315" y="194"/>
                  </a:cubicBezTo>
                  <a:cubicBezTo>
                    <a:pt x="315" y="194"/>
                    <a:pt x="315" y="194"/>
                    <a:pt x="315" y="193"/>
                  </a:cubicBezTo>
                  <a:cubicBezTo>
                    <a:pt x="315" y="193"/>
                    <a:pt x="315" y="192"/>
                    <a:pt x="315" y="191"/>
                  </a:cubicBezTo>
                  <a:cubicBezTo>
                    <a:pt x="315" y="190"/>
                    <a:pt x="315" y="189"/>
                    <a:pt x="315" y="187"/>
                  </a:cubicBezTo>
                  <a:cubicBezTo>
                    <a:pt x="313" y="188"/>
                    <a:pt x="313" y="188"/>
                    <a:pt x="313" y="188"/>
                  </a:cubicBezTo>
                  <a:cubicBezTo>
                    <a:pt x="313" y="179"/>
                    <a:pt x="318" y="165"/>
                    <a:pt x="321" y="151"/>
                  </a:cubicBezTo>
                  <a:cubicBezTo>
                    <a:pt x="321" y="152"/>
                    <a:pt x="320" y="155"/>
                    <a:pt x="319" y="158"/>
                  </a:cubicBezTo>
                  <a:cubicBezTo>
                    <a:pt x="327" y="141"/>
                    <a:pt x="324" y="121"/>
                    <a:pt x="328" y="105"/>
                  </a:cubicBezTo>
                  <a:cubicBezTo>
                    <a:pt x="328" y="101"/>
                    <a:pt x="329" y="98"/>
                    <a:pt x="329" y="95"/>
                  </a:cubicBezTo>
                  <a:cubicBezTo>
                    <a:pt x="329" y="95"/>
                    <a:pt x="329" y="96"/>
                    <a:pt x="329" y="96"/>
                  </a:cubicBezTo>
                  <a:cubicBezTo>
                    <a:pt x="329" y="95"/>
                    <a:pt x="329" y="95"/>
                    <a:pt x="329" y="94"/>
                  </a:cubicBezTo>
                  <a:cubicBezTo>
                    <a:pt x="330" y="92"/>
                    <a:pt x="330" y="90"/>
                    <a:pt x="331" y="88"/>
                  </a:cubicBezTo>
                  <a:cubicBezTo>
                    <a:pt x="330" y="90"/>
                    <a:pt x="330" y="92"/>
                    <a:pt x="329" y="93"/>
                  </a:cubicBezTo>
                  <a:cubicBezTo>
                    <a:pt x="330" y="92"/>
                    <a:pt x="330" y="90"/>
                    <a:pt x="330" y="87"/>
                  </a:cubicBezTo>
                  <a:cubicBezTo>
                    <a:pt x="329" y="84"/>
                    <a:pt x="329" y="81"/>
                    <a:pt x="329" y="77"/>
                  </a:cubicBezTo>
                  <a:cubicBezTo>
                    <a:pt x="329" y="76"/>
                    <a:pt x="330" y="75"/>
                    <a:pt x="330" y="73"/>
                  </a:cubicBezTo>
                  <a:cubicBezTo>
                    <a:pt x="330" y="73"/>
                    <a:pt x="330" y="72"/>
                    <a:pt x="330" y="72"/>
                  </a:cubicBezTo>
                  <a:cubicBezTo>
                    <a:pt x="331" y="68"/>
                    <a:pt x="330" y="67"/>
                    <a:pt x="329" y="67"/>
                  </a:cubicBezTo>
                  <a:cubicBezTo>
                    <a:pt x="329" y="67"/>
                    <a:pt x="329" y="69"/>
                    <a:pt x="328" y="71"/>
                  </a:cubicBezTo>
                  <a:cubicBezTo>
                    <a:pt x="327" y="68"/>
                    <a:pt x="326" y="66"/>
                    <a:pt x="326" y="64"/>
                  </a:cubicBezTo>
                  <a:cubicBezTo>
                    <a:pt x="327" y="60"/>
                    <a:pt x="326" y="56"/>
                    <a:pt x="325" y="52"/>
                  </a:cubicBezTo>
                  <a:cubicBezTo>
                    <a:pt x="324" y="48"/>
                    <a:pt x="323" y="44"/>
                    <a:pt x="323" y="37"/>
                  </a:cubicBezTo>
                  <a:cubicBezTo>
                    <a:pt x="323" y="37"/>
                    <a:pt x="323" y="37"/>
                    <a:pt x="323" y="37"/>
                  </a:cubicBezTo>
                  <a:cubicBezTo>
                    <a:pt x="320" y="40"/>
                    <a:pt x="313" y="46"/>
                    <a:pt x="308" y="52"/>
                  </a:cubicBezTo>
                  <a:cubicBezTo>
                    <a:pt x="305" y="55"/>
                    <a:pt x="303" y="57"/>
                    <a:pt x="301" y="60"/>
                  </a:cubicBezTo>
                  <a:cubicBezTo>
                    <a:pt x="299" y="62"/>
                    <a:pt x="298" y="64"/>
                    <a:pt x="298" y="66"/>
                  </a:cubicBezTo>
                  <a:cubicBezTo>
                    <a:pt x="297" y="65"/>
                    <a:pt x="296" y="67"/>
                    <a:pt x="298" y="64"/>
                  </a:cubicBezTo>
                  <a:cubicBezTo>
                    <a:pt x="296" y="66"/>
                    <a:pt x="294" y="69"/>
                    <a:pt x="291" y="71"/>
                  </a:cubicBezTo>
                  <a:cubicBezTo>
                    <a:pt x="289" y="74"/>
                    <a:pt x="288" y="76"/>
                    <a:pt x="287" y="78"/>
                  </a:cubicBezTo>
                  <a:cubicBezTo>
                    <a:pt x="283" y="78"/>
                    <a:pt x="283" y="78"/>
                    <a:pt x="283" y="78"/>
                  </a:cubicBezTo>
                  <a:cubicBezTo>
                    <a:pt x="282" y="82"/>
                    <a:pt x="281" y="86"/>
                    <a:pt x="280" y="90"/>
                  </a:cubicBezTo>
                  <a:cubicBezTo>
                    <a:pt x="275" y="95"/>
                    <a:pt x="272" y="97"/>
                    <a:pt x="274" y="90"/>
                  </a:cubicBezTo>
                  <a:cubicBezTo>
                    <a:pt x="273" y="94"/>
                    <a:pt x="272" y="96"/>
                    <a:pt x="271" y="99"/>
                  </a:cubicBezTo>
                  <a:cubicBezTo>
                    <a:pt x="270" y="101"/>
                    <a:pt x="269" y="102"/>
                    <a:pt x="269" y="104"/>
                  </a:cubicBezTo>
                  <a:cubicBezTo>
                    <a:pt x="268" y="106"/>
                    <a:pt x="266" y="109"/>
                    <a:pt x="265" y="116"/>
                  </a:cubicBezTo>
                  <a:cubicBezTo>
                    <a:pt x="264" y="115"/>
                    <a:pt x="264" y="115"/>
                    <a:pt x="264" y="115"/>
                  </a:cubicBezTo>
                  <a:cubicBezTo>
                    <a:pt x="261" y="119"/>
                    <a:pt x="260" y="127"/>
                    <a:pt x="258" y="129"/>
                  </a:cubicBezTo>
                  <a:cubicBezTo>
                    <a:pt x="255" y="133"/>
                    <a:pt x="251" y="143"/>
                    <a:pt x="246" y="154"/>
                  </a:cubicBezTo>
                  <a:cubicBezTo>
                    <a:pt x="245" y="158"/>
                    <a:pt x="243" y="162"/>
                    <a:pt x="241" y="166"/>
                  </a:cubicBezTo>
                  <a:cubicBezTo>
                    <a:pt x="240" y="170"/>
                    <a:pt x="238" y="173"/>
                    <a:pt x="237" y="176"/>
                  </a:cubicBezTo>
                  <a:cubicBezTo>
                    <a:pt x="236" y="177"/>
                    <a:pt x="236" y="177"/>
                    <a:pt x="236" y="177"/>
                  </a:cubicBezTo>
                  <a:cubicBezTo>
                    <a:pt x="236" y="177"/>
                    <a:pt x="236" y="177"/>
                    <a:pt x="236" y="177"/>
                  </a:cubicBezTo>
                  <a:cubicBezTo>
                    <a:pt x="236" y="176"/>
                    <a:pt x="236" y="176"/>
                    <a:pt x="236" y="176"/>
                  </a:cubicBezTo>
                  <a:cubicBezTo>
                    <a:pt x="236" y="175"/>
                    <a:pt x="235" y="175"/>
                    <a:pt x="235" y="174"/>
                  </a:cubicBezTo>
                  <a:cubicBezTo>
                    <a:pt x="234" y="172"/>
                    <a:pt x="234" y="171"/>
                    <a:pt x="233" y="169"/>
                  </a:cubicBezTo>
                  <a:cubicBezTo>
                    <a:pt x="233" y="175"/>
                    <a:pt x="232" y="172"/>
                    <a:pt x="232" y="169"/>
                  </a:cubicBezTo>
                  <a:cubicBezTo>
                    <a:pt x="231" y="166"/>
                    <a:pt x="231" y="163"/>
                    <a:pt x="230" y="165"/>
                  </a:cubicBezTo>
                  <a:cubicBezTo>
                    <a:pt x="230" y="162"/>
                    <a:pt x="230" y="160"/>
                    <a:pt x="232" y="161"/>
                  </a:cubicBezTo>
                  <a:cubicBezTo>
                    <a:pt x="231" y="160"/>
                    <a:pt x="230" y="159"/>
                    <a:pt x="230" y="158"/>
                  </a:cubicBezTo>
                  <a:cubicBezTo>
                    <a:pt x="230" y="156"/>
                    <a:pt x="229" y="154"/>
                    <a:pt x="229" y="152"/>
                  </a:cubicBezTo>
                  <a:cubicBezTo>
                    <a:pt x="228" y="147"/>
                    <a:pt x="227" y="143"/>
                    <a:pt x="225" y="139"/>
                  </a:cubicBezTo>
                  <a:cubicBezTo>
                    <a:pt x="226" y="137"/>
                    <a:pt x="227" y="141"/>
                    <a:pt x="228" y="140"/>
                  </a:cubicBezTo>
                  <a:cubicBezTo>
                    <a:pt x="227" y="139"/>
                    <a:pt x="226" y="136"/>
                    <a:pt x="226" y="134"/>
                  </a:cubicBezTo>
                  <a:cubicBezTo>
                    <a:pt x="227" y="132"/>
                    <a:pt x="228" y="136"/>
                    <a:pt x="228" y="138"/>
                  </a:cubicBezTo>
                  <a:cubicBezTo>
                    <a:pt x="226" y="124"/>
                    <a:pt x="223" y="123"/>
                    <a:pt x="219" y="122"/>
                  </a:cubicBezTo>
                  <a:cubicBezTo>
                    <a:pt x="220" y="115"/>
                    <a:pt x="219" y="111"/>
                    <a:pt x="216" y="106"/>
                  </a:cubicBezTo>
                  <a:cubicBezTo>
                    <a:pt x="217" y="103"/>
                    <a:pt x="217" y="99"/>
                    <a:pt x="219" y="108"/>
                  </a:cubicBezTo>
                  <a:cubicBezTo>
                    <a:pt x="219" y="105"/>
                    <a:pt x="218" y="97"/>
                    <a:pt x="217" y="90"/>
                  </a:cubicBezTo>
                  <a:cubicBezTo>
                    <a:pt x="216" y="83"/>
                    <a:pt x="215" y="76"/>
                    <a:pt x="213" y="76"/>
                  </a:cubicBezTo>
                  <a:cubicBezTo>
                    <a:pt x="214" y="74"/>
                    <a:pt x="212" y="69"/>
                    <a:pt x="212" y="68"/>
                  </a:cubicBezTo>
                  <a:cubicBezTo>
                    <a:pt x="211" y="62"/>
                    <a:pt x="210" y="59"/>
                    <a:pt x="209" y="55"/>
                  </a:cubicBezTo>
                  <a:cubicBezTo>
                    <a:pt x="208" y="52"/>
                    <a:pt x="207" y="49"/>
                    <a:pt x="205" y="44"/>
                  </a:cubicBezTo>
                  <a:cubicBezTo>
                    <a:pt x="206" y="47"/>
                    <a:pt x="206" y="47"/>
                    <a:pt x="206" y="47"/>
                  </a:cubicBezTo>
                  <a:cubicBezTo>
                    <a:pt x="202" y="44"/>
                    <a:pt x="203" y="38"/>
                    <a:pt x="198" y="30"/>
                  </a:cubicBezTo>
                  <a:cubicBezTo>
                    <a:pt x="198" y="30"/>
                    <a:pt x="198" y="30"/>
                    <a:pt x="198" y="30"/>
                  </a:cubicBezTo>
                  <a:cubicBezTo>
                    <a:pt x="198" y="27"/>
                    <a:pt x="197" y="25"/>
                    <a:pt x="196" y="23"/>
                  </a:cubicBezTo>
                  <a:cubicBezTo>
                    <a:pt x="195" y="22"/>
                    <a:pt x="194" y="21"/>
                    <a:pt x="194" y="20"/>
                  </a:cubicBezTo>
                  <a:cubicBezTo>
                    <a:pt x="193" y="18"/>
                    <a:pt x="192" y="16"/>
                    <a:pt x="191" y="15"/>
                  </a:cubicBezTo>
                  <a:cubicBezTo>
                    <a:pt x="190" y="14"/>
                    <a:pt x="189" y="13"/>
                    <a:pt x="187" y="11"/>
                  </a:cubicBezTo>
                  <a:cubicBezTo>
                    <a:pt x="186" y="9"/>
                    <a:pt x="183" y="5"/>
                    <a:pt x="179" y="0"/>
                  </a:cubicBezTo>
                  <a:cubicBezTo>
                    <a:pt x="179" y="3"/>
                    <a:pt x="179" y="3"/>
                    <a:pt x="179" y="3"/>
                  </a:cubicBezTo>
                  <a:cubicBezTo>
                    <a:pt x="179" y="4"/>
                    <a:pt x="178" y="4"/>
                    <a:pt x="178" y="3"/>
                  </a:cubicBezTo>
                  <a:cubicBezTo>
                    <a:pt x="175" y="5"/>
                    <a:pt x="171" y="7"/>
                    <a:pt x="166" y="11"/>
                  </a:cubicBezTo>
                  <a:cubicBezTo>
                    <a:pt x="164" y="13"/>
                    <a:pt x="162" y="15"/>
                    <a:pt x="159" y="18"/>
                  </a:cubicBezTo>
                  <a:cubicBezTo>
                    <a:pt x="157" y="20"/>
                    <a:pt x="156" y="23"/>
                    <a:pt x="155" y="25"/>
                  </a:cubicBezTo>
                  <a:cubicBezTo>
                    <a:pt x="156" y="24"/>
                    <a:pt x="157" y="23"/>
                    <a:pt x="158" y="22"/>
                  </a:cubicBezTo>
                  <a:cubicBezTo>
                    <a:pt x="157" y="23"/>
                    <a:pt x="156" y="25"/>
                    <a:pt x="155" y="27"/>
                  </a:cubicBezTo>
                  <a:cubicBezTo>
                    <a:pt x="153" y="29"/>
                    <a:pt x="151" y="30"/>
                    <a:pt x="150" y="32"/>
                  </a:cubicBezTo>
                  <a:cubicBezTo>
                    <a:pt x="148" y="34"/>
                    <a:pt x="146" y="36"/>
                    <a:pt x="145" y="38"/>
                  </a:cubicBezTo>
                  <a:cubicBezTo>
                    <a:pt x="143" y="40"/>
                    <a:pt x="142" y="42"/>
                    <a:pt x="142" y="44"/>
                  </a:cubicBezTo>
                  <a:cubicBezTo>
                    <a:pt x="141" y="45"/>
                    <a:pt x="142" y="41"/>
                    <a:pt x="142" y="39"/>
                  </a:cubicBezTo>
                  <a:cubicBezTo>
                    <a:pt x="138" y="48"/>
                    <a:pt x="139" y="49"/>
                    <a:pt x="140" y="49"/>
                  </a:cubicBezTo>
                  <a:cubicBezTo>
                    <a:pt x="141" y="49"/>
                    <a:pt x="142" y="49"/>
                    <a:pt x="141" y="56"/>
                  </a:cubicBezTo>
                  <a:cubicBezTo>
                    <a:pt x="140" y="58"/>
                    <a:pt x="139" y="52"/>
                    <a:pt x="137" y="61"/>
                  </a:cubicBezTo>
                  <a:cubicBezTo>
                    <a:pt x="136" y="63"/>
                    <a:pt x="136" y="70"/>
                    <a:pt x="137" y="78"/>
                  </a:cubicBezTo>
                  <a:cubicBezTo>
                    <a:pt x="138" y="85"/>
                    <a:pt x="139" y="94"/>
                    <a:pt x="138" y="100"/>
                  </a:cubicBezTo>
                  <a:cubicBezTo>
                    <a:pt x="139" y="97"/>
                    <a:pt x="140" y="94"/>
                    <a:pt x="141" y="100"/>
                  </a:cubicBezTo>
                  <a:cubicBezTo>
                    <a:pt x="141" y="110"/>
                    <a:pt x="138" y="126"/>
                    <a:pt x="143" y="134"/>
                  </a:cubicBezTo>
                  <a:cubicBezTo>
                    <a:pt x="143" y="135"/>
                    <a:pt x="142" y="135"/>
                    <a:pt x="142" y="135"/>
                  </a:cubicBezTo>
                  <a:cubicBezTo>
                    <a:pt x="144" y="142"/>
                    <a:pt x="146" y="158"/>
                    <a:pt x="148" y="162"/>
                  </a:cubicBezTo>
                  <a:cubicBezTo>
                    <a:pt x="145" y="165"/>
                    <a:pt x="147" y="176"/>
                    <a:pt x="148" y="186"/>
                  </a:cubicBezTo>
                  <a:cubicBezTo>
                    <a:pt x="148" y="188"/>
                    <a:pt x="149" y="190"/>
                    <a:pt x="149" y="191"/>
                  </a:cubicBezTo>
                  <a:cubicBezTo>
                    <a:pt x="149" y="193"/>
                    <a:pt x="149" y="195"/>
                    <a:pt x="149" y="196"/>
                  </a:cubicBezTo>
                  <a:cubicBezTo>
                    <a:pt x="149" y="198"/>
                    <a:pt x="148" y="199"/>
                    <a:pt x="147" y="197"/>
                  </a:cubicBezTo>
                  <a:cubicBezTo>
                    <a:pt x="147" y="200"/>
                    <a:pt x="147" y="203"/>
                    <a:pt x="146" y="206"/>
                  </a:cubicBezTo>
                  <a:cubicBezTo>
                    <a:pt x="146" y="206"/>
                    <a:pt x="146" y="206"/>
                    <a:pt x="146" y="206"/>
                  </a:cubicBezTo>
                  <a:cubicBezTo>
                    <a:pt x="146" y="206"/>
                    <a:pt x="146" y="206"/>
                    <a:pt x="146" y="206"/>
                  </a:cubicBezTo>
                  <a:cubicBezTo>
                    <a:pt x="145" y="206"/>
                    <a:pt x="145" y="206"/>
                    <a:pt x="145" y="206"/>
                  </a:cubicBezTo>
                  <a:cubicBezTo>
                    <a:pt x="145" y="206"/>
                    <a:pt x="144" y="205"/>
                    <a:pt x="144" y="205"/>
                  </a:cubicBezTo>
                  <a:cubicBezTo>
                    <a:pt x="144" y="204"/>
                    <a:pt x="144" y="204"/>
                    <a:pt x="144" y="204"/>
                  </a:cubicBezTo>
                  <a:cubicBezTo>
                    <a:pt x="141" y="202"/>
                    <a:pt x="139" y="201"/>
                    <a:pt x="138" y="200"/>
                  </a:cubicBezTo>
                  <a:cubicBezTo>
                    <a:pt x="136" y="200"/>
                    <a:pt x="135" y="199"/>
                    <a:pt x="134" y="199"/>
                  </a:cubicBezTo>
                  <a:cubicBezTo>
                    <a:pt x="132" y="197"/>
                    <a:pt x="134" y="198"/>
                    <a:pt x="134" y="198"/>
                  </a:cubicBezTo>
                  <a:cubicBezTo>
                    <a:pt x="134" y="197"/>
                    <a:pt x="133" y="196"/>
                    <a:pt x="133" y="196"/>
                  </a:cubicBezTo>
                  <a:cubicBezTo>
                    <a:pt x="132" y="195"/>
                    <a:pt x="132" y="194"/>
                    <a:pt x="131" y="194"/>
                  </a:cubicBezTo>
                  <a:cubicBezTo>
                    <a:pt x="130" y="192"/>
                    <a:pt x="128" y="191"/>
                    <a:pt x="127" y="189"/>
                  </a:cubicBezTo>
                  <a:cubicBezTo>
                    <a:pt x="125" y="187"/>
                    <a:pt x="124" y="185"/>
                    <a:pt x="122" y="183"/>
                  </a:cubicBezTo>
                  <a:cubicBezTo>
                    <a:pt x="118" y="180"/>
                    <a:pt x="114" y="177"/>
                    <a:pt x="108" y="171"/>
                  </a:cubicBezTo>
                  <a:cubicBezTo>
                    <a:pt x="108" y="169"/>
                    <a:pt x="108" y="169"/>
                    <a:pt x="108" y="169"/>
                  </a:cubicBezTo>
                  <a:cubicBezTo>
                    <a:pt x="106" y="167"/>
                    <a:pt x="102" y="161"/>
                    <a:pt x="96" y="154"/>
                  </a:cubicBezTo>
                  <a:cubicBezTo>
                    <a:pt x="90" y="147"/>
                    <a:pt x="81" y="139"/>
                    <a:pt x="72" y="134"/>
                  </a:cubicBezTo>
                  <a:cubicBezTo>
                    <a:pt x="73" y="134"/>
                    <a:pt x="73" y="133"/>
                    <a:pt x="75" y="134"/>
                  </a:cubicBezTo>
                  <a:cubicBezTo>
                    <a:pt x="70" y="131"/>
                    <a:pt x="64" y="127"/>
                    <a:pt x="58" y="124"/>
                  </a:cubicBezTo>
                  <a:cubicBezTo>
                    <a:pt x="52" y="121"/>
                    <a:pt x="45" y="118"/>
                    <a:pt x="39" y="117"/>
                  </a:cubicBezTo>
                  <a:cubicBezTo>
                    <a:pt x="32" y="116"/>
                    <a:pt x="25" y="116"/>
                    <a:pt x="20" y="118"/>
                  </a:cubicBezTo>
                  <a:cubicBezTo>
                    <a:pt x="19" y="118"/>
                    <a:pt x="19" y="118"/>
                    <a:pt x="18" y="118"/>
                  </a:cubicBezTo>
                  <a:cubicBezTo>
                    <a:pt x="17" y="119"/>
                    <a:pt x="17" y="119"/>
                    <a:pt x="16" y="119"/>
                  </a:cubicBezTo>
                  <a:cubicBezTo>
                    <a:pt x="14" y="120"/>
                    <a:pt x="13" y="121"/>
                    <a:pt x="12" y="121"/>
                  </a:cubicBezTo>
                  <a:cubicBezTo>
                    <a:pt x="10" y="123"/>
                    <a:pt x="9" y="124"/>
                    <a:pt x="8" y="126"/>
                  </a:cubicBezTo>
                  <a:cubicBezTo>
                    <a:pt x="5" y="127"/>
                    <a:pt x="3" y="129"/>
                    <a:pt x="0" y="131"/>
                  </a:cubicBezTo>
                  <a:cubicBezTo>
                    <a:pt x="0" y="131"/>
                    <a:pt x="0" y="132"/>
                    <a:pt x="0" y="132"/>
                  </a:cubicBezTo>
                  <a:cubicBezTo>
                    <a:pt x="1" y="133"/>
                    <a:pt x="1" y="133"/>
                    <a:pt x="1" y="133"/>
                  </a:cubicBezTo>
                  <a:cubicBezTo>
                    <a:pt x="1" y="136"/>
                    <a:pt x="1" y="136"/>
                    <a:pt x="1" y="136"/>
                  </a:cubicBezTo>
                  <a:cubicBezTo>
                    <a:pt x="3" y="140"/>
                    <a:pt x="3" y="140"/>
                    <a:pt x="3" y="140"/>
                  </a:cubicBezTo>
                  <a:cubicBezTo>
                    <a:pt x="2" y="137"/>
                    <a:pt x="2" y="135"/>
                    <a:pt x="2" y="134"/>
                  </a:cubicBezTo>
                  <a:cubicBezTo>
                    <a:pt x="2" y="133"/>
                    <a:pt x="2" y="132"/>
                    <a:pt x="2" y="132"/>
                  </a:cubicBezTo>
                  <a:cubicBezTo>
                    <a:pt x="1" y="132"/>
                    <a:pt x="2" y="132"/>
                    <a:pt x="2" y="132"/>
                  </a:cubicBezTo>
                  <a:cubicBezTo>
                    <a:pt x="2" y="132"/>
                    <a:pt x="2" y="132"/>
                    <a:pt x="2" y="131"/>
                  </a:cubicBezTo>
                  <a:cubicBezTo>
                    <a:pt x="3" y="131"/>
                    <a:pt x="3" y="131"/>
                    <a:pt x="3" y="132"/>
                  </a:cubicBezTo>
                  <a:cubicBezTo>
                    <a:pt x="3" y="132"/>
                    <a:pt x="3" y="132"/>
                    <a:pt x="3" y="132"/>
                  </a:cubicBezTo>
                  <a:cubicBezTo>
                    <a:pt x="3" y="132"/>
                    <a:pt x="3" y="132"/>
                    <a:pt x="3" y="132"/>
                  </a:cubicBezTo>
                  <a:cubicBezTo>
                    <a:pt x="3" y="133"/>
                    <a:pt x="3" y="133"/>
                    <a:pt x="3" y="133"/>
                  </a:cubicBezTo>
                  <a:cubicBezTo>
                    <a:pt x="5" y="136"/>
                    <a:pt x="7" y="139"/>
                    <a:pt x="6" y="136"/>
                  </a:cubicBezTo>
                  <a:cubicBezTo>
                    <a:pt x="8" y="139"/>
                    <a:pt x="8" y="144"/>
                    <a:pt x="9" y="147"/>
                  </a:cubicBezTo>
                  <a:cubicBezTo>
                    <a:pt x="9" y="149"/>
                    <a:pt x="9" y="149"/>
                    <a:pt x="8" y="149"/>
                  </a:cubicBezTo>
                  <a:cubicBezTo>
                    <a:pt x="8" y="149"/>
                    <a:pt x="8" y="149"/>
                    <a:pt x="7" y="146"/>
                  </a:cubicBezTo>
                  <a:cubicBezTo>
                    <a:pt x="7" y="145"/>
                    <a:pt x="7" y="145"/>
                    <a:pt x="7" y="145"/>
                  </a:cubicBezTo>
                  <a:cubicBezTo>
                    <a:pt x="5" y="144"/>
                    <a:pt x="5" y="145"/>
                    <a:pt x="6" y="148"/>
                  </a:cubicBezTo>
                  <a:cubicBezTo>
                    <a:pt x="6" y="150"/>
                    <a:pt x="7" y="153"/>
                    <a:pt x="8" y="156"/>
                  </a:cubicBezTo>
                  <a:cubicBezTo>
                    <a:pt x="10" y="162"/>
                    <a:pt x="12" y="168"/>
                    <a:pt x="11" y="168"/>
                  </a:cubicBezTo>
                  <a:cubicBezTo>
                    <a:pt x="26" y="203"/>
                    <a:pt x="47" y="234"/>
                    <a:pt x="71" y="261"/>
                  </a:cubicBezTo>
                  <a:cubicBezTo>
                    <a:pt x="70" y="256"/>
                    <a:pt x="70" y="256"/>
                    <a:pt x="70" y="256"/>
                  </a:cubicBezTo>
                  <a:cubicBezTo>
                    <a:pt x="73" y="259"/>
                    <a:pt x="75" y="262"/>
                    <a:pt x="78" y="265"/>
                  </a:cubicBezTo>
                  <a:cubicBezTo>
                    <a:pt x="80" y="268"/>
                    <a:pt x="79" y="270"/>
                    <a:pt x="74" y="264"/>
                  </a:cubicBezTo>
                  <a:cubicBezTo>
                    <a:pt x="74" y="266"/>
                    <a:pt x="77" y="268"/>
                    <a:pt x="80" y="270"/>
                  </a:cubicBezTo>
                  <a:cubicBezTo>
                    <a:pt x="81" y="271"/>
                    <a:pt x="82" y="272"/>
                    <a:pt x="83" y="272"/>
                  </a:cubicBezTo>
                  <a:cubicBezTo>
                    <a:pt x="84" y="272"/>
                    <a:pt x="84" y="273"/>
                    <a:pt x="84" y="273"/>
                  </a:cubicBezTo>
                  <a:cubicBezTo>
                    <a:pt x="88" y="277"/>
                    <a:pt x="86" y="276"/>
                    <a:pt x="84" y="275"/>
                  </a:cubicBezTo>
                  <a:cubicBezTo>
                    <a:pt x="82" y="274"/>
                    <a:pt x="80" y="273"/>
                    <a:pt x="81" y="274"/>
                  </a:cubicBezTo>
                  <a:cubicBezTo>
                    <a:pt x="84" y="277"/>
                    <a:pt x="84" y="277"/>
                    <a:pt x="84" y="277"/>
                  </a:cubicBezTo>
                  <a:cubicBezTo>
                    <a:pt x="83" y="276"/>
                    <a:pt x="83" y="276"/>
                    <a:pt x="83" y="276"/>
                  </a:cubicBezTo>
                  <a:cubicBezTo>
                    <a:pt x="87" y="278"/>
                    <a:pt x="89" y="278"/>
                    <a:pt x="93" y="282"/>
                  </a:cubicBezTo>
                  <a:cubicBezTo>
                    <a:pt x="94" y="284"/>
                    <a:pt x="91" y="282"/>
                    <a:pt x="91" y="283"/>
                  </a:cubicBezTo>
                  <a:cubicBezTo>
                    <a:pt x="91" y="283"/>
                    <a:pt x="91" y="283"/>
                    <a:pt x="92" y="284"/>
                  </a:cubicBezTo>
                  <a:cubicBezTo>
                    <a:pt x="92" y="284"/>
                    <a:pt x="92" y="284"/>
                    <a:pt x="92" y="285"/>
                  </a:cubicBezTo>
                  <a:cubicBezTo>
                    <a:pt x="92" y="285"/>
                    <a:pt x="93" y="285"/>
                    <a:pt x="93" y="285"/>
                  </a:cubicBezTo>
                  <a:cubicBezTo>
                    <a:pt x="92" y="285"/>
                    <a:pt x="92" y="285"/>
                    <a:pt x="92" y="285"/>
                  </a:cubicBezTo>
                  <a:cubicBezTo>
                    <a:pt x="91" y="285"/>
                    <a:pt x="91" y="285"/>
                    <a:pt x="90" y="285"/>
                  </a:cubicBezTo>
                  <a:cubicBezTo>
                    <a:pt x="89" y="286"/>
                    <a:pt x="88" y="286"/>
                    <a:pt x="86" y="286"/>
                  </a:cubicBezTo>
                  <a:cubicBezTo>
                    <a:pt x="88" y="286"/>
                    <a:pt x="91" y="287"/>
                    <a:pt x="93" y="288"/>
                  </a:cubicBezTo>
                  <a:cubicBezTo>
                    <a:pt x="91" y="289"/>
                    <a:pt x="84" y="288"/>
                    <a:pt x="92" y="290"/>
                  </a:cubicBezTo>
                  <a:cubicBezTo>
                    <a:pt x="89" y="289"/>
                    <a:pt x="85" y="289"/>
                    <a:pt x="81" y="289"/>
                  </a:cubicBezTo>
                  <a:cubicBezTo>
                    <a:pt x="80" y="289"/>
                    <a:pt x="79" y="288"/>
                    <a:pt x="78" y="288"/>
                  </a:cubicBezTo>
                  <a:cubicBezTo>
                    <a:pt x="78" y="288"/>
                    <a:pt x="77" y="288"/>
                    <a:pt x="77" y="288"/>
                  </a:cubicBezTo>
                  <a:cubicBezTo>
                    <a:pt x="76" y="288"/>
                    <a:pt x="75" y="288"/>
                    <a:pt x="74" y="288"/>
                  </a:cubicBezTo>
                  <a:cubicBezTo>
                    <a:pt x="71" y="288"/>
                    <a:pt x="67" y="288"/>
                    <a:pt x="64" y="288"/>
                  </a:cubicBezTo>
                  <a:cubicBezTo>
                    <a:pt x="57" y="288"/>
                    <a:pt x="50" y="288"/>
                    <a:pt x="44" y="289"/>
                  </a:cubicBezTo>
                  <a:cubicBezTo>
                    <a:pt x="39" y="289"/>
                    <a:pt x="34" y="290"/>
                    <a:pt x="33" y="290"/>
                  </a:cubicBezTo>
                  <a:cubicBezTo>
                    <a:pt x="28" y="292"/>
                    <a:pt x="23" y="294"/>
                    <a:pt x="18" y="297"/>
                  </a:cubicBezTo>
                  <a:cubicBezTo>
                    <a:pt x="15" y="298"/>
                    <a:pt x="13" y="300"/>
                    <a:pt x="10" y="303"/>
                  </a:cubicBezTo>
                  <a:cubicBezTo>
                    <a:pt x="8" y="305"/>
                    <a:pt x="7" y="308"/>
                    <a:pt x="5" y="311"/>
                  </a:cubicBezTo>
                  <a:cubicBezTo>
                    <a:pt x="6" y="309"/>
                    <a:pt x="7" y="309"/>
                    <a:pt x="8" y="309"/>
                  </a:cubicBezTo>
                  <a:cubicBezTo>
                    <a:pt x="8" y="310"/>
                    <a:pt x="7" y="312"/>
                    <a:pt x="5" y="317"/>
                  </a:cubicBezTo>
                  <a:cubicBezTo>
                    <a:pt x="4" y="316"/>
                    <a:pt x="3" y="316"/>
                    <a:pt x="2" y="318"/>
                  </a:cubicBezTo>
                  <a:cubicBezTo>
                    <a:pt x="1" y="319"/>
                    <a:pt x="0" y="323"/>
                    <a:pt x="0" y="327"/>
                  </a:cubicBezTo>
                  <a:cubicBezTo>
                    <a:pt x="0" y="331"/>
                    <a:pt x="1" y="336"/>
                    <a:pt x="4" y="340"/>
                  </a:cubicBezTo>
                  <a:cubicBezTo>
                    <a:pt x="6" y="343"/>
                    <a:pt x="9" y="346"/>
                    <a:pt x="11" y="348"/>
                  </a:cubicBezTo>
                  <a:cubicBezTo>
                    <a:pt x="8" y="344"/>
                    <a:pt x="15" y="349"/>
                    <a:pt x="22" y="351"/>
                  </a:cubicBezTo>
                  <a:cubicBezTo>
                    <a:pt x="29" y="353"/>
                    <a:pt x="36" y="354"/>
                    <a:pt x="30" y="351"/>
                  </a:cubicBezTo>
                  <a:cubicBezTo>
                    <a:pt x="39" y="353"/>
                    <a:pt x="30" y="353"/>
                    <a:pt x="37" y="355"/>
                  </a:cubicBezTo>
                  <a:cubicBezTo>
                    <a:pt x="47" y="356"/>
                    <a:pt x="58" y="358"/>
                    <a:pt x="70" y="359"/>
                  </a:cubicBezTo>
                  <a:cubicBezTo>
                    <a:pt x="75" y="360"/>
                    <a:pt x="81" y="361"/>
                    <a:pt x="86" y="362"/>
                  </a:cubicBezTo>
                  <a:cubicBezTo>
                    <a:pt x="88" y="363"/>
                    <a:pt x="88" y="363"/>
                    <a:pt x="88" y="363"/>
                  </a:cubicBezTo>
                  <a:cubicBezTo>
                    <a:pt x="90" y="363"/>
                    <a:pt x="90" y="363"/>
                    <a:pt x="90" y="363"/>
                  </a:cubicBezTo>
                  <a:cubicBezTo>
                    <a:pt x="94" y="365"/>
                    <a:pt x="94" y="365"/>
                    <a:pt x="94" y="365"/>
                  </a:cubicBezTo>
                  <a:cubicBezTo>
                    <a:pt x="96" y="366"/>
                    <a:pt x="99" y="367"/>
                    <a:pt x="101" y="368"/>
                  </a:cubicBezTo>
                  <a:cubicBezTo>
                    <a:pt x="102" y="368"/>
                    <a:pt x="99" y="365"/>
                    <a:pt x="104" y="366"/>
                  </a:cubicBezTo>
                  <a:cubicBezTo>
                    <a:pt x="105" y="368"/>
                    <a:pt x="106" y="369"/>
                    <a:pt x="108" y="371"/>
                  </a:cubicBezTo>
                  <a:cubicBezTo>
                    <a:pt x="109" y="372"/>
                    <a:pt x="110" y="374"/>
                    <a:pt x="111" y="376"/>
                  </a:cubicBezTo>
                  <a:cubicBezTo>
                    <a:pt x="114" y="378"/>
                    <a:pt x="117" y="375"/>
                    <a:pt x="121" y="383"/>
                  </a:cubicBezTo>
                  <a:cubicBezTo>
                    <a:pt x="120" y="382"/>
                    <a:pt x="120" y="380"/>
                    <a:pt x="122" y="382"/>
                  </a:cubicBezTo>
                  <a:cubicBezTo>
                    <a:pt x="125" y="386"/>
                    <a:pt x="128" y="392"/>
                    <a:pt x="131" y="397"/>
                  </a:cubicBezTo>
                  <a:cubicBezTo>
                    <a:pt x="133" y="402"/>
                    <a:pt x="135" y="407"/>
                    <a:pt x="137" y="413"/>
                  </a:cubicBezTo>
                  <a:cubicBezTo>
                    <a:pt x="141" y="424"/>
                    <a:pt x="145" y="435"/>
                    <a:pt x="147" y="447"/>
                  </a:cubicBezTo>
                  <a:cubicBezTo>
                    <a:pt x="152" y="471"/>
                    <a:pt x="154" y="496"/>
                    <a:pt x="153" y="520"/>
                  </a:cubicBezTo>
                  <a:cubicBezTo>
                    <a:pt x="154" y="514"/>
                    <a:pt x="154" y="518"/>
                    <a:pt x="155" y="523"/>
                  </a:cubicBezTo>
                  <a:cubicBezTo>
                    <a:pt x="155" y="520"/>
                    <a:pt x="157" y="523"/>
                    <a:pt x="158" y="522"/>
                  </a:cubicBezTo>
                  <a:cubicBezTo>
                    <a:pt x="157" y="529"/>
                    <a:pt x="157" y="536"/>
                    <a:pt x="157" y="543"/>
                  </a:cubicBezTo>
                  <a:cubicBezTo>
                    <a:pt x="160" y="546"/>
                    <a:pt x="161" y="565"/>
                    <a:pt x="164" y="567"/>
                  </a:cubicBezTo>
                  <a:cubicBezTo>
                    <a:pt x="162" y="560"/>
                    <a:pt x="162" y="560"/>
                    <a:pt x="162" y="560"/>
                  </a:cubicBezTo>
                  <a:cubicBezTo>
                    <a:pt x="167" y="568"/>
                    <a:pt x="167" y="547"/>
                    <a:pt x="171" y="548"/>
                  </a:cubicBezTo>
                  <a:cubicBezTo>
                    <a:pt x="166" y="539"/>
                    <a:pt x="173" y="522"/>
                    <a:pt x="166" y="507"/>
                  </a:cubicBezTo>
                  <a:cubicBezTo>
                    <a:pt x="167" y="504"/>
                    <a:pt x="168" y="510"/>
                    <a:pt x="168" y="508"/>
                  </a:cubicBezTo>
                  <a:cubicBezTo>
                    <a:pt x="166" y="504"/>
                    <a:pt x="166" y="499"/>
                    <a:pt x="165" y="490"/>
                  </a:cubicBezTo>
                  <a:cubicBezTo>
                    <a:pt x="166" y="491"/>
                    <a:pt x="166" y="491"/>
                    <a:pt x="166" y="491"/>
                  </a:cubicBezTo>
                  <a:cubicBezTo>
                    <a:pt x="164" y="479"/>
                    <a:pt x="164" y="470"/>
                    <a:pt x="163" y="460"/>
                  </a:cubicBezTo>
                  <a:cubicBezTo>
                    <a:pt x="162" y="451"/>
                    <a:pt x="161" y="441"/>
                    <a:pt x="158" y="426"/>
                  </a:cubicBezTo>
                  <a:cubicBezTo>
                    <a:pt x="156" y="429"/>
                    <a:pt x="156" y="429"/>
                    <a:pt x="156" y="429"/>
                  </a:cubicBezTo>
                  <a:cubicBezTo>
                    <a:pt x="155" y="423"/>
                    <a:pt x="155" y="421"/>
                    <a:pt x="155" y="418"/>
                  </a:cubicBezTo>
                  <a:cubicBezTo>
                    <a:pt x="153" y="415"/>
                    <a:pt x="154" y="419"/>
                    <a:pt x="155" y="424"/>
                  </a:cubicBezTo>
                  <a:cubicBezTo>
                    <a:pt x="156" y="428"/>
                    <a:pt x="157" y="433"/>
                    <a:pt x="155" y="430"/>
                  </a:cubicBezTo>
                  <a:cubicBezTo>
                    <a:pt x="156" y="425"/>
                    <a:pt x="153" y="415"/>
                    <a:pt x="149" y="404"/>
                  </a:cubicBezTo>
                  <a:cubicBezTo>
                    <a:pt x="148" y="402"/>
                    <a:pt x="147" y="399"/>
                    <a:pt x="146" y="397"/>
                  </a:cubicBezTo>
                  <a:cubicBezTo>
                    <a:pt x="145" y="395"/>
                    <a:pt x="144" y="392"/>
                    <a:pt x="143" y="390"/>
                  </a:cubicBezTo>
                  <a:cubicBezTo>
                    <a:pt x="141" y="386"/>
                    <a:pt x="140" y="383"/>
                    <a:pt x="140" y="381"/>
                  </a:cubicBezTo>
                  <a:cubicBezTo>
                    <a:pt x="134" y="373"/>
                    <a:pt x="140" y="385"/>
                    <a:pt x="134" y="376"/>
                  </a:cubicBezTo>
                  <a:cubicBezTo>
                    <a:pt x="133" y="373"/>
                    <a:pt x="133" y="373"/>
                    <a:pt x="133" y="373"/>
                  </a:cubicBezTo>
                  <a:cubicBezTo>
                    <a:pt x="130" y="372"/>
                    <a:pt x="130" y="372"/>
                    <a:pt x="130" y="372"/>
                  </a:cubicBezTo>
                  <a:cubicBezTo>
                    <a:pt x="128" y="370"/>
                    <a:pt x="127" y="368"/>
                    <a:pt x="126" y="366"/>
                  </a:cubicBezTo>
                  <a:cubicBezTo>
                    <a:pt x="125" y="365"/>
                    <a:pt x="125" y="364"/>
                    <a:pt x="125" y="363"/>
                  </a:cubicBezTo>
                  <a:cubicBezTo>
                    <a:pt x="126" y="364"/>
                    <a:pt x="129" y="366"/>
                    <a:pt x="130" y="367"/>
                  </a:cubicBezTo>
                  <a:cubicBezTo>
                    <a:pt x="129" y="366"/>
                    <a:pt x="128" y="365"/>
                    <a:pt x="128" y="364"/>
                  </a:cubicBezTo>
                  <a:cubicBezTo>
                    <a:pt x="127" y="363"/>
                    <a:pt x="126" y="363"/>
                    <a:pt x="125" y="362"/>
                  </a:cubicBezTo>
                  <a:cubicBezTo>
                    <a:pt x="122" y="360"/>
                    <a:pt x="120" y="358"/>
                    <a:pt x="117" y="356"/>
                  </a:cubicBezTo>
                  <a:cubicBezTo>
                    <a:pt x="115" y="355"/>
                    <a:pt x="113" y="354"/>
                    <a:pt x="111" y="353"/>
                  </a:cubicBezTo>
                  <a:cubicBezTo>
                    <a:pt x="109" y="352"/>
                    <a:pt x="107" y="351"/>
                    <a:pt x="107" y="351"/>
                  </a:cubicBezTo>
                  <a:cubicBezTo>
                    <a:pt x="110" y="352"/>
                    <a:pt x="113" y="354"/>
                    <a:pt x="115" y="356"/>
                  </a:cubicBezTo>
                  <a:cubicBezTo>
                    <a:pt x="109" y="353"/>
                    <a:pt x="102" y="349"/>
                    <a:pt x="95" y="347"/>
                  </a:cubicBezTo>
                  <a:cubicBezTo>
                    <a:pt x="93" y="346"/>
                    <a:pt x="91" y="346"/>
                    <a:pt x="89" y="346"/>
                  </a:cubicBezTo>
                  <a:cubicBezTo>
                    <a:pt x="87" y="345"/>
                    <a:pt x="85" y="345"/>
                    <a:pt x="83" y="345"/>
                  </a:cubicBezTo>
                  <a:cubicBezTo>
                    <a:pt x="79" y="344"/>
                    <a:pt x="76" y="344"/>
                    <a:pt x="72" y="343"/>
                  </a:cubicBezTo>
                  <a:cubicBezTo>
                    <a:pt x="58" y="342"/>
                    <a:pt x="45" y="341"/>
                    <a:pt x="33" y="340"/>
                  </a:cubicBezTo>
                  <a:cubicBezTo>
                    <a:pt x="35" y="341"/>
                    <a:pt x="35" y="341"/>
                    <a:pt x="35" y="341"/>
                  </a:cubicBezTo>
                  <a:cubicBezTo>
                    <a:pt x="26" y="340"/>
                    <a:pt x="23" y="338"/>
                    <a:pt x="20" y="336"/>
                  </a:cubicBezTo>
                  <a:cubicBezTo>
                    <a:pt x="18" y="335"/>
                    <a:pt x="17" y="334"/>
                    <a:pt x="16" y="333"/>
                  </a:cubicBezTo>
                  <a:cubicBezTo>
                    <a:pt x="14" y="331"/>
                    <a:pt x="13" y="330"/>
                    <a:pt x="12" y="327"/>
                  </a:cubicBezTo>
                  <a:cubicBezTo>
                    <a:pt x="13" y="327"/>
                    <a:pt x="13" y="327"/>
                    <a:pt x="13" y="327"/>
                  </a:cubicBezTo>
                  <a:cubicBezTo>
                    <a:pt x="11" y="325"/>
                    <a:pt x="12" y="320"/>
                    <a:pt x="14" y="316"/>
                  </a:cubicBezTo>
                  <a:cubicBezTo>
                    <a:pt x="14" y="318"/>
                    <a:pt x="15" y="316"/>
                    <a:pt x="16" y="315"/>
                  </a:cubicBezTo>
                  <a:cubicBezTo>
                    <a:pt x="18" y="314"/>
                    <a:pt x="19" y="312"/>
                    <a:pt x="18" y="315"/>
                  </a:cubicBezTo>
                  <a:cubicBezTo>
                    <a:pt x="19" y="314"/>
                    <a:pt x="19" y="313"/>
                    <a:pt x="19" y="313"/>
                  </a:cubicBezTo>
                  <a:cubicBezTo>
                    <a:pt x="20" y="312"/>
                    <a:pt x="20" y="312"/>
                    <a:pt x="20" y="311"/>
                  </a:cubicBezTo>
                  <a:cubicBezTo>
                    <a:pt x="21" y="310"/>
                    <a:pt x="22" y="310"/>
                    <a:pt x="22" y="309"/>
                  </a:cubicBezTo>
                  <a:cubicBezTo>
                    <a:pt x="23" y="308"/>
                    <a:pt x="24" y="308"/>
                    <a:pt x="24" y="307"/>
                  </a:cubicBezTo>
                  <a:cubicBezTo>
                    <a:pt x="25" y="307"/>
                    <a:pt x="25" y="306"/>
                    <a:pt x="26" y="305"/>
                  </a:cubicBezTo>
                  <a:cubicBezTo>
                    <a:pt x="27" y="304"/>
                    <a:pt x="28" y="303"/>
                    <a:pt x="31" y="302"/>
                  </a:cubicBezTo>
                  <a:cubicBezTo>
                    <a:pt x="32" y="302"/>
                    <a:pt x="33" y="302"/>
                    <a:pt x="34" y="302"/>
                  </a:cubicBezTo>
                  <a:cubicBezTo>
                    <a:pt x="38" y="300"/>
                    <a:pt x="38" y="299"/>
                    <a:pt x="48" y="298"/>
                  </a:cubicBezTo>
                  <a:cubicBezTo>
                    <a:pt x="40" y="300"/>
                    <a:pt x="55" y="300"/>
                    <a:pt x="46" y="302"/>
                  </a:cubicBezTo>
                  <a:cubicBezTo>
                    <a:pt x="56" y="303"/>
                    <a:pt x="64" y="302"/>
                    <a:pt x="71" y="302"/>
                  </a:cubicBezTo>
                  <a:cubicBezTo>
                    <a:pt x="76" y="301"/>
                    <a:pt x="84" y="301"/>
                    <a:pt x="93" y="303"/>
                  </a:cubicBezTo>
                  <a:cubicBezTo>
                    <a:pt x="96" y="302"/>
                    <a:pt x="95" y="301"/>
                    <a:pt x="93" y="301"/>
                  </a:cubicBezTo>
                  <a:cubicBezTo>
                    <a:pt x="91" y="300"/>
                    <a:pt x="88" y="300"/>
                    <a:pt x="84" y="300"/>
                  </a:cubicBezTo>
                  <a:cubicBezTo>
                    <a:pt x="76" y="300"/>
                    <a:pt x="72" y="300"/>
                    <a:pt x="74" y="300"/>
                  </a:cubicBezTo>
                  <a:cubicBezTo>
                    <a:pt x="72" y="299"/>
                    <a:pt x="74" y="298"/>
                    <a:pt x="77" y="298"/>
                  </a:cubicBezTo>
                  <a:cubicBezTo>
                    <a:pt x="82" y="297"/>
                    <a:pt x="87" y="297"/>
                    <a:pt x="91" y="297"/>
                  </a:cubicBezTo>
                  <a:cubicBezTo>
                    <a:pt x="95" y="297"/>
                    <a:pt x="99" y="298"/>
                    <a:pt x="105" y="298"/>
                  </a:cubicBezTo>
                  <a:cubicBezTo>
                    <a:pt x="108" y="299"/>
                    <a:pt x="111" y="299"/>
                    <a:pt x="115" y="299"/>
                  </a:cubicBezTo>
                  <a:cubicBezTo>
                    <a:pt x="117" y="298"/>
                    <a:pt x="120" y="298"/>
                    <a:pt x="122" y="298"/>
                  </a:cubicBezTo>
                  <a:cubicBezTo>
                    <a:pt x="122" y="298"/>
                    <a:pt x="123" y="298"/>
                    <a:pt x="124" y="298"/>
                  </a:cubicBezTo>
                  <a:cubicBezTo>
                    <a:pt x="125" y="297"/>
                    <a:pt x="125" y="297"/>
                    <a:pt x="125" y="297"/>
                  </a:cubicBezTo>
                  <a:cubicBezTo>
                    <a:pt x="125" y="297"/>
                    <a:pt x="125" y="297"/>
                    <a:pt x="125" y="297"/>
                  </a:cubicBezTo>
                  <a:cubicBezTo>
                    <a:pt x="125" y="297"/>
                    <a:pt x="126" y="296"/>
                    <a:pt x="126" y="296"/>
                  </a:cubicBezTo>
                  <a:cubicBezTo>
                    <a:pt x="125" y="295"/>
                    <a:pt x="124" y="294"/>
                    <a:pt x="123" y="293"/>
                  </a:cubicBezTo>
                  <a:cubicBezTo>
                    <a:pt x="125" y="294"/>
                    <a:pt x="125" y="295"/>
                    <a:pt x="127" y="296"/>
                  </a:cubicBezTo>
                  <a:cubicBezTo>
                    <a:pt x="127" y="296"/>
                    <a:pt x="127" y="296"/>
                    <a:pt x="127" y="296"/>
                  </a:cubicBezTo>
                  <a:cubicBezTo>
                    <a:pt x="127" y="296"/>
                    <a:pt x="127" y="296"/>
                    <a:pt x="127" y="296"/>
                  </a:cubicBezTo>
                  <a:cubicBezTo>
                    <a:pt x="124" y="293"/>
                    <a:pt x="120" y="289"/>
                    <a:pt x="116" y="286"/>
                  </a:cubicBezTo>
                  <a:cubicBezTo>
                    <a:pt x="112" y="282"/>
                    <a:pt x="108" y="278"/>
                    <a:pt x="105" y="274"/>
                  </a:cubicBezTo>
                  <a:cubicBezTo>
                    <a:pt x="101" y="272"/>
                    <a:pt x="99" y="269"/>
                    <a:pt x="97" y="267"/>
                  </a:cubicBezTo>
                  <a:cubicBezTo>
                    <a:pt x="95" y="265"/>
                    <a:pt x="93" y="263"/>
                    <a:pt x="91" y="263"/>
                  </a:cubicBezTo>
                  <a:cubicBezTo>
                    <a:pt x="99" y="271"/>
                    <a:pt x="99" y="271"/>
                    <a:pt x="99" y="271"/>
                  </a:cubicBezTo>
                  <a:cubicBezTo>
                    <a:pt x="103" y="275"/>
                    <a:pt x="103" y="275"/>
                    <a:pt x="103" y="275"/>
                  </a:cubicBezTo>
                  <a:cubicBezTo>
                    <a:pt x="107" y="279"/>
                    <a:pt x="107" y="279"/>
                    <a:pt x="107" y="279"/>
                  </a:cubicBezTo>
                  <a:cubicBezTo>
                    <a:pt x="101" y="274"/>
                    <a:pt x="97" y="270"/>
                    <a:pt x="92" y="266"/>
                  </a:cubicBezTo>
                  <a:cubicBezTo>
                    <a:pt x="91" y="266"/>
                    <a:pt x="90" y="265"/>
                    <a:pt x="90" y="265"/>
                  </a:cubicBezTo>
                  <a:cubicBezTo>
                    <a:pt x="89" y="264"/>
                    <a:pt x="89" y="264"/>
                    <a:pt x="88" y="263"/>
                  </a:cubicBezTo>
                  <a:cubicBezTo>
                    <a:pt x="87" y="262"/>
                    <a:pt x="86" y="261"/>
                    <a:pt x="85" y="260"/>
                  </a:cubicBezTo>
                  <a:cubicBezTo>
                    <a:pt x="83" y="258"/>
                    <a:pt x="81" y="256"/>
                    <a:pt x="79" y="253"/>
                  </a:cubicBezTo>
                  <a:cubicBezTo>
                    <a:pt x="80" y="253"/>
                    <a:pt x="84" y="256"/>
                    <a:pt x="86" y="258"/>
                  </a:cubicBezTo>
                  <a:cubicBezTo>
                    <a:pt x="84" y="254"/>
                    <a:pt x="80" y="252"/>
                    <a:pt x="78" y="248"/>
                  </a:cubicBezTo>
                  <a:cubicBezTo>
                    <a:pt x="79" y="247"/>
                    <a:pt x="83" y="251"/>
                    <a:pt x="87" y="255"/>
                  </a:cubicBezTo>
                  <a:cubicBezTo>
                    <a:pt x="89" y="257"/>
                    <a:pt x="91" y="260"/>
                    <a:pt x="93" y="262"/>
                  </a:cubicBezTo>
                  <a:cubicBezTo>
                    <a:pt x="96" y="265"/>
                    <a:pt x="99" y="268"/>
                    <a:pt x="102" y="270"/>
                  </a:cubicBezTo>
                  <a:cubicBezTo>
                    <a:pt x="101" y="269"/>
                    <a:pt x="100" y="267"/>
                    <a:pt x="98" y="265"/>
                  </a:cubicBezTo>
                  <a:cubicBezTo>
                    <a:pt x="97" y="264"/>
                    <a:pt x="96" y="263"/>
                    <a:pt x="95" y="262"/>
                  </a:cubicBezTo>
                  <a:cubicBezTo>
                    <a:pt x="94" y="261"/>
                    <a:pt x="93" y="260"/>
                    <a:pt x="92" y="260"/>
                  </a:cubicBezTo>
                  <a:cubicBezTo>
                    <a:pt x="90" y="258"/>
                    <a:pt x="88" y="256"/>
                    <a:pt x="91" y="257"/>
                  </a:cubicBezTo>
                  <a:cubicBezTo>
                    <a:pt x="83" y="254"/>
                    <a:pt x="80" y="244"/>
                    <a:pt x="70" y="237"/>
                  </a:cubicBezTo>
                  <a:cubicBezTo>
                    <a:pt x="72" y="236"/>
                    <a:pt x="72" y="236"/>
                    <a:pt x="72" y="236"/>
                  </a:cubicBezTo>
                  <a:cubicBezTo>
                    <a:pt x="71" y="235"/>
                    <a:pt x="68" y="233"/>
                    <a:pt x="66" y="230"/>
                  </a:cubicBezTo>
                  <a:cubicBezTo>
                    <a:pt x="71" y="233"/>
                    <a:pt x="71" y="233"/>
                    <a:pt x="71" y="233"/>
                  </a:cubicBezTo>
                  <a:cubicBezTo>
                    <a:pt x="64" y="227"/>
                    <a:pt x="62" y="218"/>
                    <a:pt x="56" y="211"/>
                  </a:cubicBezTo>
                  <a:cubicBezTo>
                    <a:pt x="67" y="226"/>
                    <a:pt x="56" y="216"/>
                    <a:pt x="60" y="223"/>
                  </a:cubicBezTo>
                  <a:cubicBezTo>
                    <a:pt x="52" y="215"/>
                    <a:pt x="51" y="211"/>
                    <a:pt x="50" y="207"/>
                  </a:cubicBezTo>
                  <a:cubicBezTo>
                    <a:pt x="50" y="205"/>
                    <a:pt x="49" y="203"/>
                    <a:pt x="48" y="200"/>
                  </a:cubicBezTo>
                  <a:cubicBezTo>
                    <a:pt x="47" y="198"/>
                    <a:pt x="45" y="194"/>
                    <a:pt x="41" y="189"/>
                  </a:cubicBezTo>
                  <a:cubicBezTo>
                    <a:pt x="43" y="191"/>
                    <a:pt x="47" y="200"/>
                    <a:pt x="44" y="196"/>
                  </a:cubicBezTo>
                  <a:cubicBezTo>
                    <a:pt x="41" y="192"/>
                    <a:pt x="39" y="186"/>
                    <a:pt x="38" y="183"/>
                  </a:cubicBezTo>
                  <a:cubicBezTo>
                    <a:pt x="30" y="168"/>
                    <a:pt x="38" y="186"/>
                    <a:pt x="33" y="180"/>
                  </a:cubicBezTo>
                  <a:cubicBezTo>
                    <a:pt x="33" y="174"/>
                    <a:pt x="29" y="173"/>
                    <a:pt x="25" y="167"/>
                  </a:cubicBezTo>
                  <a:cubicBezTo>
                    <a:pt x="26" y="166"/>
                    <a:pt x="26" y="166"/>
                    <a:pt x="26" y="166"/>
                  </a:cubicBezTo>
                  <a:cubicBezTo>
                    <a:pt x="23" y="157"/>
                    <a:pt x="22" y="156"/>
                    <a:pt x="21" y="155"/>
                  </a:cubicBezTo>
                  <a:cubicBezTo>
                    <a:pt x="19" y="155"/>
                    <a:pt x="18" y="154"/>
                    <a:pt x="16" y="146"/>
                  </a:cubicBezTo>
                  <a:cubicBezTo>
                    <a:pt x="21" y="152"/>
                    <a:pt x="21" y="152"/>
                    <a:pt x="21" y="152"/>
                  </a:cubicBezTo>
                  <a:cubicBezTo>
                    <a:pt x="19" y="148"/>
                    <a:pt x="19" y="148"/>
                    <a:pt x="19" y="148"/>
                  </a:cubicBezTo>
                  <a:cubicBezTo>
                    <a:pt x="18" y="146"/>
                    <a:pt x="18" y="145"/>
                    <a:pt x="17" y="144"/>
                  </a:cubicBezTo>
                  <a:cubicBezTo>
                    <a:pt x="18" y="144"/>
                    <a:pt x="19" y="144"/>
                    <a:pt x="20" y="144"/>
                  </a:cubicBezTo>
                  <a:cubicBezTo>
                    <a:pt x="19" y="144"/>
                    <a:pt x="19" y="143"/>
                    <a:pt x="19" y="143"/>
                  </a:cubicBezTo>
                  <a:cubicBezTo>
                    <a:pt x="19" y="143"/>
                    <a:pt x="18" y="142"/>
                    <a:pt x="18" y="142"/>
                  </a:cubicBezTo>
                  <a:cubicBezTo>
                    <a:pt x="18" y="141"/>
                    <a:pt x="18" y="141"/>
                    <a:pt x="17" y="140"/>
                  </a:cubicBezTo>
                  <a:cubicBezTo>
                    <a:pt x="17" y="140"/>
                    <a:pt x="17" y="139"/>
                    <a:pt x="17" y="139"/>
                  </a:cubicBezTo>
                  <a:cubicBezTo>
                    <a:pt x="17" y="139"/>
                    <a:pt x="18" y="139"/>
                    <a:pt x="18" y="138"/>
                  </a:cubicBezTo>
                  <a:cubicBezTo>
                    <a:pt x="19" y="138"/>
                    <a:pt x="20" y="138"/>
                    <a:pt x="21" y="138"/>
                  </a:cubicBezTo>
                  <a:cubicBezTo>
                    <a:pt x="20" y="137"/>
                    <a:pt x="19" y="136"/>
                    <a:pt x="20" y="136"/>
                  </a:cubicBezTo>
                  <a:cubicBezTo>
                    <a:pt x="20" y="135"/>
                    <a:pt x="20" y="134"/>
                    <a:pt x="21" y="134"/>
                  </a:cubicBezTo>
                  <a:cubicBezTo>
                    <a:pt x="22" y="134"/>
                    <a:pt x="22" y="134"/>
                    <a:pt x="23" y="133"/>
                  </a:cubicBezTo>
                  <a:cubicBezTo>
                    <a:pt x="23" y="133"/>
                    <a:pt x="24" y="133"/>
                    <a:pt x="25" y="133"/>
                  </a:cubicBezTo>
                  <a:cubicBezTo>
                    <a:pt x="28" y="133"/>
                    <a:pt x="27" y="133"/>
                    <a:pt x="27" y="134"/>
                  </a:cubicBezTo>
                  <a:cubicBezTo>
                    <a:pt x="27" y="134"/>
                    <a:pt x="28" y="134"/>
                    <a:pt x="33" y="133"/>
                  </a:cubicBezTo>
                  <a:cubicBezTo>
                    <a:pt x="32" y="134"/>
                    <a:pt x="31" y="135"/>
                    <a:pt x="29" y="135"/>
                  </a:cubicBezTo>
                  <a:cubicBezTo>
                    <a:pt x="28" y="136"/>
                    <a:pt x="26" y="136"/>
                    <a:pt x="24" y="135"/>
                  </a:cubicBezTo>
                  <a:cubicBezTo>
                    <a:pt x="24" y="136"/>
                    <a:pt x="23" y="136"/>
                    <a:pt x="23" y="137"/>
                  </a:cubicBezTo>
                  <a:cubicBezTo>
                    <a:pt x="23" y="137"/>
                    <a:pt x="23" y="137"/>
                    <a:pt x="23" y="138"/>
                  </a:cubicBezTo>
                  <a:cubicBezTo>
                    <a:pt x="23" y="138"/>
                    <a:pt x="23" y="138"/>
                    <a:pt x="23" y="138"/>
                  </a:cubicBezTo>
                  <a:cubicBezTo>
                    <a:pt x="23" y="138"/>
                    <a:pt x="23" y="138"/>
                    <a:pt x="23" y="138"/>
                  </a:cubicBezTo>
                  <a:cubicBezTo>
                    <a:pt x="24" y="138"/>
                    <a:pt x="24" y="138"/>
                    <a:pt x="24" y="138"/>
                  </a:cubicBezTo>
                  <a:cubicBezTo>
                    <a:pt x="24" y="138"/>
                    <a:pt x="25" y="138"/>
                    <a:pt x="26" y="138"/>
                  </a:cubicBezTo>
                  <a:cubicBezTo>
                    <a:pt x="27" y="137"/>
                    <a:pt x="29" y="137"/>
                    <a:pt x="30" y="137"/>
                  </a:cubicBezTo>
                  <a:cubicBezTo>
                    <a:pt x="32" y="137"/>
                    <a:pt x="33" y="137"/>
                    <a:pt x="34" y="137"/>
                  </a:cubicBezTo>
                  <a:cubicBezTo>
                    <a:pt x="36" y="137"/>
                    <a:pt x="37" y="137"/>
                    <a:pt x="38" y="137"/>
                  </a:cubicBezTo>
                  <a:cubicBezTo>
                    <a:pt x="36" y="137"/>
                    <a:pt x="35" y="137"/>
                    <a:pt x="34" y="136"/>
                  </a:cubicBezTo>
                  <a:cubicBezTo>
                    <a:pt x="39" y="135"/>
                    <a:pt x="44" y="136"/>
                    <a:pt x="49" y="137"/>
                  </a:cubicBezTo>
                  <a:cubicBezTo>
                    <a:pt x="51" y="139"/>
                    <a:pt x="49" y="139"/>
                    <a:pt x="47" y="138"/>
                  </a:cubicBezTo>
                  <a:cubicBezTo>
                    <a:pt x="48" y="139"/>
                    <a:pt x="50" y="139"/>
                    <a:pt x="51" y="140"/>
                  </a:cubicBezTo>
                  <a:cubicBezTo>
                    <a:pt x="53" y="140"/>
                    <a:pt x="55" y="141"/>
                    <a:pt x="57" y="142"/>
                  </a:cubicBezTo>
                  <a:cubicBezTo>
                    <a:pt x="55" y="143"/>
                    <a:pt x="54" y="144"/>
                    <a:pt x="48" y="142"/>
                  </a:cubicBezTo>
                  <a:cubicBezTo>
                    <a:pt x="53" y="143"/>
                    <a:pt x="57" y="145"/>
                    <a:pt x="62" y="148"/>
                  </a:cubicBezTo>
                  <a:cubicBezTo>
                    <a:pt x="62" y="149"/>
                    <a:pt x="67" y="154"/>
                    <a:pt x="65" y="154"/>
                  </a:cubicBezTo>
                  <a:cubicBezTo>
                    <a:pt x="68" y="157"/>
                    <a:pt x="73" y="160"/>
                    <a:pt x="78" y="163"/>
                  </a:cubicBezTo>
                  <a:cubicBezTo>
                    <a:pt x="83" y="167"/>
                    <a:pt x="88" y="171"/>
                    <a:pt x="91" y="176"/>
                  </a:cubicBezTo>
                  <a:cubicBezTo>
                    <a:pt x="92" y="177"/>
                    <a:pt x="93" y="178"/>
                    <a:pt x="95" y="179"/>
                  </a:cubicBezTo>
                  <a:cubicBezTo>
                    <a:pt x="103" y="188"/>
                    <a:pt x="108" y="198"/>
                    <a:pt x="120" y="207"/>
                  </a:cubicBezTo>
                  <a:cubicBezTo>
                    <a:pt x="120" y="208"/>
                    <a:pt x="121" y="209"/>
                    <a:pt x="121" y="210"/>
                  </a:cubicBezTo>
                  <a:cubicBezTo>
                    <a:pt x="123" y="213"/>
                    <a:pt x="123" y="213"/>
                    <a:pt x="123" y="213"/>
                  </a:cubicBezTo>
                  <a:cubicBezTo>
                    <a:pt x="128" y="219"/>
                    <a:pt x="128" y="219"/>
                    <a:pt x="128" y="219"/>
                  </a:cubicBezTo>
                  <a:cubicBezTo>
                    <a:pt x="136" y="225"/>
                    <a:pt x="132" y="221"/>
                    <a:pt x="130" y="218"/>
                  </a:cubicBezTo>
                  <a:cubicBezTo>
                    <a:pt x="129" y="216"/>
                    <a:pt x="128" y="215"/>
                    <a:pt x="129" y="216"/>
                  </a:cubicBezTo>
                  <a:cubicBezTo>
                    <a:pt x="130" y="216"/>
                    <a:pt x="131" y="216"/>
                    <a:pt x="132" y="217"/>
                  </a:cubicBezTo>
                  <a:cubicBezTo>
                    <a:pt x="134" y="218"/>
                    <a:pt x="136" y="220"/>
                    <a:pt x="138" y="222"/>
                  </a:cubicBezTo>
                  <a:cubicBezTo>
                    <a:pt x="142" y="224"/>
                    <a:pt x="144" y="225"/>
                    <a:pt x="146" y="227"/>
                  </a:cubicBezTo>
                  <a:cubicBezTo>
                    <a:pt x="147" y="228"/>
                    <a:pt x="147" y="228"/>
                    <a:pt x="148" y="229"/>
                  </a:cubicBezTo>
                  <a:cubicBezTo>
                    <a:pt x="148" y="230"/>
                    <a:pt x="147" y="231"/>
                    <a:pt x="150" y="233"/>
                  </a:cubicBezTo>
                  <a:cubicBezTo>
                    <a:pt x="152" y="234"/>
                    <a:pt x="153" y="234"/>
                    <a:pt x="155" y="235"/>
                  </a:cubicBezTo>
                  <a:cubicBezTo>
                    <a:pt x="155" y="235"/>
                    <a:pt x="156" y="236"/>
                    <a:pt x="157" y="236"/>
                  </a:cubicBezTo>
                  <a:cubicBezTo>
                    <a:pt x="158" y="236"/>
                    <a:pt x="159" y="237"/>
                    <a:pt x="160" y="237"/>
                  </a:cubicBezTo>
                  <a:cubicBezTo>
                    <a:pt x="160" y="234"/>
                    <a:pt x="160" y="231"/>
                    <a:pt x="161" y="228"/>
                  </a:cubicBezTo>
                  <a:cubicBezTo>
                    <a:pt x="161" y="226"/>
                    <a:pt x="161" y="223"/>
                    <a:pt x="161" y="220"/>
                  </a:cubicBezTo>
                  <a:cubicBezTo>
                    <a:pt x="162" y="215"/>
                    <a:pt x="163" y="210"/>
                    <a:pt x="164" y="204"/>
                  </a:cubicBezTo>
                  <a:cubicBezTo>
                    <a:pt x="164" y="211"/>
                    <a:pt x="163" y="215"/>
                    <a:pt x="162" y="221"/>
                  </a:cubicBezTo>
                  <a:close/>
                  <a:moveTo>
                    <a:pt x="156" y="73"/>
                  </a:moveTo>
                  <a:cubicBezTo>
                    <a:pt x="156" y="75"/>
                    <a:pt x="157" y="80"/>
                    <a:pt x="156" y="82"/>
                  </a:cubicBezTo>
                  <a:cubicBezTo>
                    <a:pt x="154" y="79"/>
                    <a:pt x="155" y="77"/>
                    <a:pt x="156" y="73"/>
                  </a:cubicBezTo>
                  <a:close/>
                  <a:moveTo>
                    <a:pt x="212" y="133"/>
                  </a:moveTo>
                  <a:cubicBezTo>
                    <a:pt x="211" y="131"/>
                    <a:pt x="211" y="128"/>
                    <a:pt x="211" y="124"/>
                  </a:cubicBezTo>
                  <a:cubicBezTo>
                    <a:pt x="212" y="127"/>
                    <a:pt x="212" y="130"/>
                    <a:pt x="212" y="133"/>
                  </a:cubicBezTo>
                  <a:close/>
                  <a:moveTo>
                    <a:pt x="397" y="210"/>
                  </a:moveTo>
                  <a:cubicBezTo>
                    <a:pt x="397" y="210"/>
                    <a:pt x="397" y="210"/>
                    <a:pt x="397" y="210"/>
                  </a:cubicBezTo>
                  <a:cubicBezTo>
                    <a:pt x="400" y="204"/>
                    <a:pt x="399" y="206"/>
                    <a:pt x="397" y="210"/>
                  </a:cubicBezTo>
                  <a:close/>
                  <a:moveTo>
                    <a:pt x="391" y="222"/>
                  </a:moveTo>
                  <a:cubicBezTo>
                    <a:pt x="391" y="223"/>
                    <a:pt x="391" y="223"/>
                    <a:pt x="392" y="223"/>
                  </a:cubicBezTo>
                  <a:cubicBezTo>
                    <a:pt x="392" y="222"/>
                    <a:pt x="393" y="219"/>
                    <a:pt x="394" y="216"/>
                  </a:cubicBezTo>
                  <a:cubicBezTo>
                    <a:pt x="394" y="217"/>
                    <a:pt x="393" y="218"/>
                    <a:pt x="391" y="222"/>
                  </a:cubicBezTo>
                  <a:close/>
                  <a:moveTo>
                    <a:pt x="93" y="284"/>
                  </a:moveTo>
                  <a:cubicBezTo>
                    <a:pt x="93" y="284"/>
                    <a:pt x="93" y="284"/>
                    <a:pt x="93" y="284"/>
                  </a:cubicBezTo>
                  <a:cubicBezTo>
                    <a:pt x="94" y="285"/>
                    <a:pt x="95" y="285"/>
                    <a:pt x="95" y="285"/>
                  </a:cubicBezTo>
                  <a:cubicBezTo>
                    <a:pt x="95" y="285"/>
                    <a:pt x="95" y="285"/>
                    <a:pt x="94" y="285"/>
                  </a:cubicBezTo>
                  <a:cubicBezTo>
                    <a:pt x="94" y="285"/>
                    <a:pt x="94" y="284"/>
                    <a:pt x="93" y="2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4" name="Freeform 20417"/>
            <p:cNvSpPr/>
            <p:nvPr/>
          </p:nvSpPr>
          <p:spPr bwMode="auto">
            <a:xfrm>
              <a:off x="8070851" y="3497263"/>
              <a:ext cx="3175" cy="9525"/>
            </a:xfrm>
            <a:custGeom>
              <a:avLst/>
              <a:gdLst>
                <a:gd name="T0" fmla="*/ 0 w 1"/>
                <a:gd name="T1" fmla="*/ 3 h 3"/>
                <a:gd name="T2" fmla="*/ 1 w 1"/>
                <a:gd name="T3" fmla="*/ 1 h 3"/>
                <a:gd name="T4" fmla="*/ 0 w 1"/>
                <a:gd name="T5" fmla="*/ 3 h 3"/>
              </a:gdLst>
              <a:ahLst/>
              <a:cxnLst>
                <a:cxn ang="0">
                  <a:pos x="T0" y="T1"/>
                </a:cxn>
                <a:cxn ang="0">
                  <a:pos x="T2" y="T3"/>
                </a:cxn>
                <a:cxn ang="0">
                  <a:pos x="T4" y="T5"/>
                </a:cxn>
              </a:cxnLst>
              <a:rect l="0" t="0" r="r" b="b"/>
              <a:pathLst>
                <a:path w="1" h="3">
                  <a:moveTo>
                    <a:pt x="0" y="3"/>
                  </a:moveTo>
                  <a:cubicBezTo>
                    <a:pt x="0" y="2"/>
                    <a:pt x="1" y="2"/>
                    <a:pt x="1" y="1"/>
                  </a:cubicBezTo>
                  <a:cubicBezTo>
                    <a:pt x="0" y="0"/>
                    <a:pt x="0" y="0"/>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5" name="Freeform 20418"/>
            <p:cNvSpPr/>
            <p:nvPr/>
          </p:nvSpPr>
          <p:spPr bwMode="auto">
            <a:xfrm>
              <a:off x="7680326" y="3732213"/>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0" y="0"/>
                    <a:pt x="0" y="0"/>
                    <a:pt x="0" y="0"/>
                  </a:cubicBezTo>
                  <a:cubicBezTo>
                    <a:pt x="0"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6" name="Freeform 20419"/>
            <p:cNvSpPr/>
            <p:nvPr/>
          </p:nvSpPr>
          <p:spPr bwMode="auto">
            <a:xfrm>
              <a:off x="8383588" y="3895725"/>
              <a:ext cx="3175" cy="26988"/>
            </a:xfrm>
            <a:custGeom>
              <a:avLst/>
              <a:gdLst>
                <a:gd name="T0" fmla="*/ 1 w 1"/>
                <a:gd name="T1" fmla="*/ 8 h 8"/>
                <a:gd name="T2" fmla="*/ 1 w 1"/>
                <a:gd name="T3" fmla="*/ 0 h 8"/>
                <a:gd name="T4" fmla="*/ 1 w 1"/>
                <a:gd name="T5" fmla="*/ 8 h 8"/>
              </a:gdLst>
              <a:ahLst/>
              <a:cxnLst>
                <a:cxn ang="0">
                  <a:pos x="T0" y="T1"/>
                </a:cxn>
                <a:cxn ang="0">
                  <a:pos x="T2" y="T3"/>
                </a:cxn>
                <a:cxn ang="0">
                  <a:pos x="T4" y="T5"/>
                </a:cxn>
              </a:cxnLst>
              <a:rect l="0" t="0" r="r" b="b"/>
              <a:pathLst>
                <a:path w="1" h="8">
                  <a:moveTo>
                    <a:pt x="1" y="8"/>
                  </a:moveTo>
                  <a:cubicBezTo>
                    <a:pt x="1" y="4"/>
                    <a:pt x="1" y="2"/>
                    <a:pt x="1" y="0"/>
                  </a:cubicBezTo>
                  <a:cubicBezTo>
                    <a:pt x="0" y="1"/>
                    <a:pt x="0" y="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7" name="Freeform 20420"/>
            <p:cNvSpPr/>
            <p:nvPr/>
          </p:nvSpPr>
          <p:spPr bwMode="auto">
            <a:xfrm>
              <a:off x="8586788" y="4062413"/>
              <a:ext cx="14288" cy="23813"/>
            </a:xfrm>
            <a:custGeom>
              <a:avLst/>
              <a:gdLst>
                <a:gd name="T0" fmla="*/ 0 w 4"/>
                <a:gd name="T1" fmla="*/ 7 h 7"/>
                <a:gd name="T2" fmla="*/ 4 w 4"/>
                <a:gd name="T3" fmla="*/ 0 h 7"/>
                <a:gd name="T4" fmla="*/ 0 w 4"/>
                <a:gd name="T5" fmla="*/ 6 h 7"/>
                <a:gd name="T6" fmla="*/ 0 w 4"/>
                <a:gd name="T7" fmla="*/ 7 h 7"/>
              </a:gdLst>
              <a:ahLst/>
              <a:cxnLst>
                <a:cxn ang="0">
                  <a:pos x="T0" y="T1"/>
                </a:cxn>
                <a:cxn ang="0">
                  <a:pos x="T2" y="T3"/>
                </a:cxn>
                <a:cxn ang="0">
                  <a:pos x="T4" y="T5"/>
                </a:cxn>
                <a:cxn ang="0">
                  <a:pos x="T6" y="T7"/>
                </a:cxn>
              </a:cxnLst>
              <a:rect l="0" t="0" r="r" b="b"/>
              <a:pathLst>
                <a:path w="4" h="7">
                  <a:moveTo>
                    <a:pt x="0" y="7"/>
                  </a:moveTo>
                  <a:cubicBezTo>
                    <a:pt x="4" y="0"/>
                    <a:pt x="4" y="0"/>
                    <a:pt x="4" y="0"/>
                  </a:cubicBezTo>
                  <a:cubicBezTo>
                    <a:pt x="2" y="3"/>
                    <a:pt x="1" y="4"/>
                    <a:pt x="0" y="6"/>
                  </a:cubicBezTo>
                  <a:cubicBezTo>
                    <a:pt x="0" y="6"/>
                    <a:pt x="2" y="5"/>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8" name="Freeform 20421"/>
            <p:cNvSpPr/>
            <p:nvPr/>
          </p:nvSpPr>
          <p:spPr bwMode="auto">
            <a:xfrm>
              <a:off x="8437563" y="4249738"/>
              <a:ext cx="9525" cy="26988"/>
            </a:xfrm>
            <a:custGeom>
              <a:avLst/>
              <a:gdLst>
                <a:gd name="T0" fmla="*/ 1 w 3"/>
                <a:gd name="T1" fmla="*/ 5 h 8"/>
                <a:gd name="T2" fmla="*/ 0 w 3"/>
                <a:gd name="T3" fmla="*/ 8 h 8"/>
                <a:gd name="T4" fmla="*/ 1 w 3"/>
                <a:gd name="T5" fmla="*/ 8 h 8"/>
                <a:gd name="T6" fmla="*/ 1 w 3"/>
                <a:gd name="T7" fmla="*/ 5 h 8"/>
              </a:gdLst>
              <a:ahLst/>
              <a:cxnLst>
                <a:cxn ang="0">
                  <a:pos x="T0" y="T1"/>
                </a:cxn>
                <a:cxn ang="0">
                  <a:pos x="T2" y="T3"/>
                </a:cxn>
                <a:cxn ang="0">
                  <a:pos x="T4" y="T5"/>
                </a:cxn>
                <a:cxn ang="0">
                  <a:pos x="T6" y="T7"/>
                </a:cxn>
              </a:cxnLst>
              <a:rect l="0" t="0" r="r" b="b"/>
              <a:pathLst>
                <a:path w="3" h="8">
                  <a:moveTo>
                    <a:pt x="1" y="5"/>
                  </a:moveTo>
                  <a:cubicBezTo>
                    <a:pt x="1" y="6"/>
                    <a:pt x="0" y="7"/>
                    <a:pt x="0" y="8"/>
                  </a:cubicBezTo>
                  <a:cubicBezTo>
                    <a:pt x="1" y="8"/>
                    <a:pt x="1" y="8"/>
                    <a:pt x="1" y="8"/>
                  </a:cubicBezTo>
                  <a:cubicBezTo>
                    <a:pt x="2" y="4"/>
                    <a:pt x="3" y="0"/>
                    <a:pt x="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09" name="Freeform 20422"/>
            <p:cNvSpPr/>
            <p:nvPr/>
          </p:nvSpPr>
          <p:spPr bwMode="auto">
            <a:xfrm>
              <a:off x="8532813" y="4092575"/>
              <a:ext cx="23813" cy="38100"/>
            </a:xfrm>
            <a:custGeom>
              <a:avLst/>
              <a:gdLst>
                <a:gd name="T0" fmla="*/ 7 w 7"/>
                <a:gd name="T1" fmla="*/ 0 h 11"/>
                <a:gd name="T2" fmla="*/ 0 w 7"/>
                <a:gd name="T3" fmla="*/ 9 h 11"/>
                <a:gd name="T4" fmla="*/ 1 w 7"/>
                <a:gd name="T5" fmla="*/ 8 h 11"/>
                <a:gd name="T6" fmla="*/ 7 w 7"/>
                <a:gd name="T7" fmla="*/ 0 h 11"/>
              </a:gdLst>
              <a:ahLst/>
              <a:cxnLst>
                <a:cxn ang="0">
                  <a:pos x="T0" y="T1"/>
                </a:cxn>
                <a:cxn ang="0">
                  <a:pos x="T2" y="T3"/>
                </a:cxn>
                <a:cxn ang="0">
                  <a:pos x="T4" y="T5"/>
                </a:cxn>
                <a:cxn ang="0">
                  <a:pos x="T6" y="T7"/>
                </a:cxn>
              </a:cxnLst>
              <a:rect l="0" t="0" r="r" b="b"/>
              <a:pathLst>
                <a:path w="7" h="11">
                  <a:moveTo>
                    <a:pt x="7" y="0"/>
                  </a:moveTo>
                  <a:cubicBezTo>
                    <a:pt x="5" y="0"/>
                    <a:pt x="3" y="4"/>
                    <a:pt x="0" y="9"/>
                  </a:cubicBezTo>
                  <a:cubicBezTo>
                    <a:pt x="0" y="9"/>
                    <a:pt x="0" y="9"/>
                    <a:pt x="1" y="8"/>
                  </a:cubicBezTo>
                  <a:cubicBezTo>
                    <a:pt x="2" y="11"/>
                    <a:pt x="4" y="6"/>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0" name="Freeform 20423"/>
            <p:cNvSpPr/>
            <p:nvPr/>
          </p:nvSpPr>
          <p:spPr bwMode="auto">
            <a:xfrm>
              <a:off x="8521701" y="4127500"/>
              <a:ext cx="7938" cy="15875"/>
            </a:xfrm>
            <a:custGeom>
              <a:avLst/>
              <a:gdLst>
                <a:gd name="T0" fmla="*/ 2 w 2"/>
                <a:gd name="T1" fmla="*/ 0 h 5"/>
                <a:gd name="T2" fmla="*/ 0 w 2"/>
                <a:gd name="T3" fmla="*/ 4 h 5"/>
                <a:gd name="T4" fmla="*/ 2 w 2"/>
                <a:gd name="T5" fmla="*/ 0 h 5"/>
              </a:gdLst>
              <a:ahLst/>
              <a:cxnLst>
                <a:cxn ang="0">
                  <a:pos x="T0" y="T1"/>
                </a:cxn>
                <a:cxn ang="0">
                  <a:pos x="T2" y="T3"/>
                </a:cxn>
                <a:cxn ang="0">
                  <a:pos x="T4" y="T5"/>
                </a:cxn>
              </a:cxnLst>
              <a:rect l="0" t="0" r="r" b="b"/>
              <a:pathLst>
                <a:path w="2" h="5">
                  <a:moveTo>
                    <a:pt x="2" y="0"/>
                  </a:moveTo>
                  <a:cubicBezTo>
                    <a:pt x="1" y="2"/>
                    <a:pt x="1" y="3"/>
                    <a:pt x="0" y="4"/>
                  </a:cubicBezTo>
                  <a:cubicBezTo>
                    <a:pt x="0" y="5"/>
                    <a:pt x="1" y="3"/>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1" name="Freeform 20424"/>
            <p:cNvSpPr/>
            <p:nvPr/>
          </p:nvSpPr>
          <p:spPr bwMode="auto">
            <a:xfrm>
              <a:off x="8672513" y="3916363"/>
              <a:ext cx="15875" cy="41275"/>
            </a:xfrm>
            <a:custGeom>
              <a:avLst/>
              <a:gdLst>
                <a:gd name="T0" fmla="*/ 1 w 5"/>
                <a:gd name="T1" fmla="*/ 7 h 12"/>
                <a:gd name="T2" fmla="*/ 1 w 5"/>
                <a:gd name="T3" fmla="*/ 10 h 12"/>
                <a:gd name="T4" fmla="*/ 4 w 5"/>
                <a:gd name="T5" fmla="*/ 5 h 12"/>
                <a:gd name="T6" fmla="*/ 1 w 5"/>
                <a:gd name="T7" fmla="*/ 7 h 12"/>
              </a:gdLst>
              <a:ahLst/>
              <a:cxnLst>
                <a:cxn ang="0">
                  <a:pos x="T0" y="T1"/>
                </a:cxn>
                <a:cxn ang="0">
                  <a:pos x="T2" y="T3"/>
                </a:cxn>
                <a:cxn ang="0">
                  <a:pos x="T4" y="T5"/>
                </a:cxn>
                <a:cxn ang="0">
                  <a:pos x="T6" y="T7"/>
                </a:cxn>
              </a:cxnLst>
              <a:rect l="0" t="0" r="r" b="b"/>
              <a:pathLst>
                <a:path w="5" h="12">
                  <a:moveTo>
                    <a:pt x="1" y="7"/>
                  </a:moveTo>
                  <a:cubicBezTo>
                    <a:pt x="0" y="9"/>
                    <a:pt x="2" y="9"/>
                    <a:pt x="1" y="10"/>
                  </a:cubicBezTo>
                  <a:cubicBezTo>
                    <a:pt x="1" y="12"/>
                    <a:pt x="3" y="8"/>
                    <a:pt x="4" y="5"/>
                  </a:cubicBezTo>
                  <a:cubicBezTo>
                    <a:pt x="5" y="2"/>
                    <a:pt x="5" y="0"/>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2" name="Freeform 20425"/>
            <p:cNvSpPr/>
            <p:nvPr/>
          </p:nvSpPr>
          <p:spPr bwMode="auto">
            <a:xfrm>
              <a:off x="8532813" y="4083050"/>
              <a:ext cx="9525" cy="12700"/>
            </a:xfrm>
            <a:custGeom>
              <a:avLst/>
              <a:gdLst>
                <a:gd name="T0" fmla="*/ 0 w 6"/>
                <a:gd name="T1" fmla="*/ 8 h 8"/>
                <a:gd name="T2" fmla="*/ 6 w 6"/>
                <a:gd name="T3" fmla="*/ 8 h 8"/>
                <a:gd name="T4" fmla="*/ 6 w 6"/>
                <a:gd name="T5" fmla="*/ 0 h 8"/>
                <a:gd name="T6" fmla="*/ 0 w 6"/>
                <a:gd name="T7" fmla="*/ 8 h 8"/>
              </a:gdLst>
              <a:ahLst/>
              <a:cxnLst>
                <a:cxn ang="0">
                  <a:pos x="T0" y="T1"/>
                </a:cxn>
                <a:cxn ang="0">
                  <a:pos x="T2" y="T3"/>
                </a:cxn>
                <a:cxn ang="0">
                  <a:pos x="T4" y="T5"/>
                </a:cxn>
                <a:cxn ang="0">
                  <a:pos x="T6" y="T7"/>
                </a:cxn>
              </a:cxnLst>
              <a:rect l="0" t="0" r="r" b="b"/>
              <a:pathLst>
                <a:path w="6" h="8">
                  <a:moveTo>
                    <a:pt x="0" y="8"/>
                  </a:moveTo>
                  <a:lnTo>
                    <a:pt x="6" y="8"/>
                  </a:lnTo>
                  <a:lnTo>
                    <a:pt x="6"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3" name="Freeform 20426"/>
            <p:cNvSpPr/>
            <p:nvPr/>
          </p:nvSpPr>
          <p:spPr bwMode="auto">
            <a:xfrm>
              <a:off x="8601076" y="3976688"/>
              <a:ext cx="23813" cy="31750"/>
            </a:xfrm>
            <a:custGeom>
              <a:avLst/>
              <a:gdLst>
                <a:gd name="T0" fmla="*/ 6 w 7"/>
                <a:gd name="T1" fmla="*/ 0 h 9"/>
                <a:gd name="T2" fmla="*/ 1 w 7"/>
                <a:gd name="T3" fmla="*/ 7 h 9"/>
                <a:gd name="T4" fmla="*/ 0 w 7"/>
                <a:gd name="T5" fmla="*/ 9 h 9"/>
                <a:gd name="T6" fmla="*/ 6 w 7"/>
                <a:gd name="T7" fmla="*/ 0 h 9"/>
              </a:gdLst>
              <a:ahLst/>
              <a:cxnLst>
                <a:cxn ang="0">
                  <a:pos x="T0" y="T1"/>
                </a:cxn>
                <a:cxn ang="0">
                  <a:pos x="T2" y="T3"/>
                </a:cxn>
                <a:cxn ang="0">
                  <a:pos x="T4" y="T5"/>
                </a:cxn>
                <a:cxn ang="0">
                  <a:pos x="T6" y="T7"/>
                </a:cxn>
              </a:cxnLst>
              <a:rect l="0" t="0" r="r" b="b"/>
              <a:pathLst>
                <a:path w="7" h="9">
                  <a:moveTo>
                    <a:pt x="6" y="0"/>
                  </a:moveTo>
                  <a:cubicBezTo>
                    <a:pt x="1" y="7"/>
                    <a:pt x="1" y="7"/>
                    <a:pt x="1" y="7"/>
                  </a:cubicBezTo>
                  <a:cubicBezTo>
                    <a:pt x="1" y="7"/>
                    <a:pt x="0" y="8"/>
                    <a:pt x="0" y="9"/>
                  </a:cubicBezTo>
                  <a:cubicBezTo>
                    <a:pt x="3" y="5"/>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4" name="Freeform 20427"/>
            <p:cNvSpPr/>
            <p:nvPr/>
          </p:nvSpPr>
          <p:spPr bwMode="auto">
            <a:xfrm>
              <a:off x="8586788" y="4008438"/>
              <a:ext cx="14288" cy="20638"/>
            </a:xfrm>
            <a:custGeom>
              <a:avLst/>
              <a:gdLst>
                <a:gd name="T0" fmla="*/ 4 w 4"/>
                <a:gd name="T1" fmla="*/ 0 h 6"/>
                <a:gd name="T2" fmla="*/ 0 w 4"/>
                <a:gd name="T3" fmla="*/ 6 h 6"/>
                <a:gd name="T4" fmla="*/ 4 w 4"/>
                <a:gd name="T5" fmla="*/ 0 h 6"/>
              </a:gdLst>
              <a:ahLst/>
              <a:cxnLst>
                <a:cxn ang="0">
                  <a:pos x="T0" y="T1"/>
                </a:cxn>
                <a:cxn ang="0">
                  <a:pos x="T2" y="T3"/>
                </a:cxn>
                <a:cxn ang="0">
                  <a:pos x="T4" y="T5"/>
                </a:cxn>
              </a:cxnLst>
              <a:rect l="0" t="0" r="r" b="b"/>
              <a:pathLst>
                <a:path w="4" h="6">
                  <a:moveTo>
                    <a:pt x="4" y="0"/>
                  </a:moveTo>
                  <a:cubicBezTo>
                    <a:pt x="2" y="3"/>
                    <a:pt x="1" y="5"/>
                    <a:pt x="0" y="6"/>
                  </a:cubicBezTo>
                  <a:cubicBezTo>
                    <a:pt x="1" y="5"/>
                    <a:pt x="3" y="2"/>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5" name="Freeform 20428"/>
            <p:cNvSpPr/>
            <p:nvPr/>
          </p:nvSpPr>
          <p:spPr bwMode="auto">
            <a:xfrm>
              <a:off x="8553451" y="4038600"/>
              <a:ext cx="19050" cy="23813"/>
            </a:xfrm>
            <a:custGeom>
              <a:avLst/>
              <a:gdLst>
                <a:gd name="T0" fmla="*/ 0 w 12"/>
                <a:gd name="T1" fmla="*/ 15 h 15"/>
                <a:gd name="T2" fmla="*/ 4 w 12"/>
                <a:gd name="T3" fmla="*/ 11 h 15"/>
                <a:gd name="T4" fmla="*/ 12 w 12"/>
                <a:gd name="T5" fmla="*/ 0 h 15"/>
                <a:gd name="T6" fmla="*/ 0 w 12"/>
                <a:gd name="T7" fmla="*/ 15 h 15"/>
              </a:gdLst>
              <a:ahLst/>
              <a:cxnLst>
                <a:cxn ang="0">
                  <a:pos x="T0" y="T1"/>
                </a:cxn>
                <a:cxn ang="0">
                  <a:pos x="T2" y="T3"/>
                </a:cxn>
                <a:cxn ang="0">
                  <a:pos x="T4" y="T5"/>
                </a:cxn>
                <a:cxn ang="0">
                  <a:pos x="T6" y="T7"/>
                </a:cxn>
              </a:cxnLst>
              <a:rect l="0" t="0" r="r" b="b"/>
              <a:pathLst>
                <a:path w="12" h="15">
                  <a:moveTo>
                    <a:pt x="0" y="15"/>
                  </a:moveTo>
                  <a:lnTo>
                    <a:pt x="4" y="11"/>
                  </a:lnTo>
                  <a:lnTo>
                    <a:pt x="12" y="0"/>
                  </a:ln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6" name="Freeform 20429"/>
            <p:cNvSpPr/>
            <p:nvPr/>
          </p:nvSpPr>
          <p:spPr bwMode="auto">
            <a:xfrm>
              <a:off x="8667751" y="3681413"/>
              <a:ext cx="41275" cy="12700"/>
            </a:xfrm>
            <a:custGeom>
              <a:avLst/>
              <a:gdLst>
                <a:gd name="T0" fmla="*/ 11 w 12"/>
                <a:gd name="T1" fmla="*/ 0 h 4"/>
                <a:gd name="T2" fmla="*/ 1 w 12"/>
                <a:gd name="T3" fmla="*/ 3 h 4"/>
                <a:gd name="T4" fmla="*/ 6 w 12"/>
                <a:gd name="T5" fmla="*/ 2 h 4"/>
                <a:gd name="T6" fmla="*/ 11 w 12"/>
                <a:gd name="T7" fmla="*/ 0 h 4"/>
              </a:gdLst>
              <a:ahLst/>
              <a:cxnLst>
                <a:cxn ang="0">
                  <a:pos x="T0" y="T1"/>
                </a:cxn>
                <a:cxn ang="0">
                  <a:pos x="T2" y="T3"/>
                </a:cxn>
                <a:cxn ang="0">
                  <a:pos x="T4" y="T5"/>
                </a:cxn>
                <a:cxn ang="0">
                  <a:pos x="T6" y="T7"/>
                </a:cxn>
              </a:cxnLst>
              <a:rect l="0" t="0" r="r" b="b"/>
              <a:pathLst>
                <a:path w="12" h="4">
                  <a:moveTo>
                    <a:pt x="11" y="0"/>
                  </a:moveTo>
                  <a:cubicBezTo>
                    <a:pt x="7" y="1"/>
                    <a:pt x="4" y="2"/>
                    <a:pt x="1" y="3"/>
                  </a:cubicBezTo>
                  <a:cubicBezTo>
                    <a:pt x="0" y="4"/>
                    <a:pt x="2" y="4"/>
                    <a:pt x="6" y="2"/>
                  </a:cubicBezTo>
                  <a:cubicBezTo>
                    <a:pt x="8" y="1"/>
                    <a:pt x="12" y="0"/>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7" name="Freeform 20430"/>
            <p:cNvSpPr/>
            <p:nvPr/>
          </p:nvSpPr>
          <p:spPr bwMode="auto">
            <a:xfrm>
              <a:off x="8696326" y="3756025"/>
              <a:ext cx="9525" cy="14288"/>
            </a:xfrm>
            <a:custGeom>
              <a:avLst/>
              <a:gdLst>
                <a:gd name="T0" fmla="*/ 1 w 3"/>
                <a:gd name="T1" fmla="*/ 4 h 4"/>
                <a:gd name="T2" fmla="*/ 3 w 3"/>
                <a:gd name="T3" fmla="*/ 0 h 4"/>
                <a:gd name="T4" fmla="*/ 0 w 3"/>
                <a:gd name="T5" fmla="*/ 0 h 4"/>
                <a:gd name="T6" fmla="*/ 1 w 3"/>
                <a:gd name="T7" fmla="*/ 4 h 4"/>
              </a:gdLst>
              <a:ahLst/>
              <a:cxnLst>
                <a:cxn ang="0">
                  <a:pos x="T0" y="T1"/>
                </a:cxn>
                <a:cxn ang="0">
                  <a:pos x="T2" y="T3"/>
                </a:cxn>
                <a:cxn ang="0">
                  <a:pos x="T4" y="T5"/>
                </a:cxn>
                <a:cxn ang="0">
                  <a:pos x="T6" y="T7"/>
                </a:cxn>
              </a:cxnLst>
              <a:rect l="0" t="0" r="r" b="b"/>
              <a:pathLst>
                <a:path w="3" h="4">
                  <a:moveTo>
                    <a:pt x="1" y="4"/>
                  </a:moveTo>
                  <a:cubicBezTo>
                    <a:pt x="2" y="2"/>
                    <a:pt x="2" y="2"/>
                    <a:pt x="3" y="0"/>
                  </a:cubicBezTo>
                  <a:cubicBezTo>
                    <a:pt x="0" y="0"/>
                    <a:pt x="0" y="0"/>
                    <a:pt x="0" y="0"/>
                  </a:cubicBezTo>
                  <a:cubicBezTo>
                    <a:pt x="1" y="1"/>
                    <a:pt x="1" y="2"/>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8" name="Freeform 20431"/>
            <p:cNvSpPr/>
            <p:nvPr/>
          </p:nvSpPr>
          <p:spPr bwMode="auto">
            <a:xfrm>
              <a:off x="8672513" y="3705225"/>
              <a:ext cx="26988" cy="12700"/>
            </a:xfrm>
            <a:custGeom>
              <a:avLst/>
              <a:gdLst>
                <a:gd name="T0" fmla="*/ 6 w 8"/>
                <a:gd name="T1" fmla="*/ 0 h 4"/>
                <a:gd name="T2" fmla="*/ 1 w 8"/>
                <a:gd name="T3" fmla="*/ 3 h 4"/>
                <a:gd name="T4" fmla="*/ 3 w 8"/>
                <a:gd name="T5" fmla="*/ 3 h 4"/>
                <a:gd name="T6" fmla="*/ 6 w 8"/>
                <a:gd name="T7" fmla="*/ 1 h 4"/>
                <a:gd name="T8" fmla="*/ 7 w 8"/>
                <a:gd name="T9" fmla="*/ 2 h 4"/>
                <a:gd name="T10" fmla="*/ 7 w 8"/>
                <a:gd name="T11" fmla="*/ 2 h 4"/>
                <a:gd name="T12" fmla="*/ 7 w 8"/>
                <a:gd name="T13" fmla="*/ 1 h 4"/>
                <a:gd name="T14" fmla="*/ 7 w 8"/>
                <a:gd name="T15" fmla="*/ 1 h 4"/>
                <a:gd name="T16" fmla="*/ 7 w 8"/>
                <a:gd name="T17" fmla="*/ 0 h 4"/>
                <a:gd name="T18" fmla="*/ 6 w 8"/>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4">
                  <a:moveTo>
                    <a:pt x="6" y="0"/>
                  </a:moveTo>
                  <a:cubicBezTo>
                    <a:pt x="5" y="1"/>
                    <a:pt x="3" y="2"/>
                    <a:pt x="1" y="3"/>
                  </a:cubicBezTo>
                  <a:cubicBezTo>
                    <a:pt x="0" y="4"/>
                    <a:pt x="0" y="4"/>
                    <a:pt x="3" y="3"/>
                  </a:cubicBezTo>
                  <a:cubicBezTo>
                    <a:pt x="4" y="3"/>
                    <a:pt x="5" y="2"/>
                    <a:pt x="6" y="1"/>
                  </a:cubicBezTo>
                  <a:cubicBezTo>
                    <a:pt x="7" y="1"/>
                    <a:pt x="7" y="2"/>
                    <a:pt x="7" y="2"/>
                  </a:cubicBezTo>
                  <a:cubicBezTo>
                    <a:pt x="7" y="2"/>
                    <a:pt x="7" y="2"/>
                    <a:pt x="7" y="2"/>
                  </a:cubicBezTo>
                  <a:cubicBezTo>
                    <a:pt x="7" y="2"/>
                    <a:pt x="7" y="1"/>
                    <a:pt x="7" y="1"/>
                  </a:cubicBezTo>
                  <a:cubicBezTo>
                    <a:pt x="7" y="1"/>
                    <a:pt x="7" y="1"/>
                    <a:pt x="7" y="1"/>
                  </a:cubicBezTo>
                  <a:cubicBezTo>
                    <a:pt x="7" y="1"/>
                    <a:pt x="8" y="0"/>
                    <a:pt x="7" y="0"/>
                  </a:cubicBezTo>
                  <a:cubicBezTo>
                    <a:pt x="7" y="0"/>
                    <a:pt x="7"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19" name="Freeform 20432"/>
            <p:cNvSpPr/>
            <p:nvPr/>
          </p:nvSpPr>
          <p:spPr bwMode="auto">
            <a:xfrm>
              <a:off x="8399463" y="3833813"/>
              <a:ext cx="17463" cy="14288"/>
            </a:xfrm>
            <a:custGeom>
              <a:avLst/>
              <a:gdLst>
                <a:gd name="T0" fmla="*/ 0 w 5"/>
                <a:gd name="T1" fmla="*/ 1 h 4"/>
                <a:gd name="T2" fmla="*/ 0 w 5"/>
                <a:gd name="T3" fmla="*/ 4 h 4"/>
                <a:gd name="T4" fmla="*/ 5 w 5"/>
                <a:gd name="T5" fmla="*/ 0 h 4"/>
                <a:gd name="T6" fmla="*/ 0 w 5"/>
                <a:gd name="T7" fmla="*/ 1 h 4"/>
              </a:gdLst>
              <a:ahLst/>
              <a:cxnLst>
                <a:cxn ang="0">
                  <a:pos x="T0" y="T1"/>
                </a:cxn>
                <a:cxn ang="0">
                  <a:pos x="T2" y="T3"/>
                </a:cxn>
                <a:cxn ang="0">
                  <a:pos x="T4" y="T5"/>
                </a:cxn>
                <a:cxn ang="0">
                  <a:pos x="T6" y="T7"/>
                </a:cxn>
              </a:cxnLst>
              <a:rect l="0" t="0" r="r" b="b"/>
              <a:pathLst>
                <a:path w="5" h="4">
                  <a:moveTo>
                    <a:pt x="0" y="1"/>
                  </a:moveTo>
                  <a:cubicBezTo>
                    <a:pt x="0" y="4"/>
                    <a:pt x="0" y="4"/>
                    <a:pt x="0" y="4"/>
                  </a:cubicBezTo>
                  <a:cubicBezTo>
                    <a:pt x="5" y="0"/>
                    <a:pt x="5" y="0"/>
                    <a:pt x="5" y="0"/>
                  </a:cubicBezTo>
                  <a:cubicBezTo>
                    <a:pt x="3" y="0"/>
                    <a:pt x="2"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0" name="Freeform 20433"/>
            <p:cNvSpPr/>
            <p:nvPr/>
          </p:nvSpPr>
          <p:spPr bwMode="auto">
            <a:xfrm>
              <a:off x="8420101" y="3411538"/>
              <a:ext cx="14288" cy="38100"/>
            </a:xfrm>
            <a:custGeom>
              <a:avLst/>
              <a:gdLst>
                <a:gd name="T0" fmla="*/ 1 w 4"/>
                <a:gd name="T1" fmla="*/ 3 h 11"/>
                <a:gd name="T2" fmla="*/ 2 w 4"/>
                <a:gd name="T3" fmla="*/ 5 h 11"/>
                <a:gd name="T4" fmla="*/ 2 w 4"/>
                <a:gd name="T5" fmla="*/ 5 h 11"/>
                <a:gd name="T6" fmla="*/ 2 w 4"/>
                <a:gd name="T7" fmla="*/ 10 h 11"/>
                <a:gd name="T8" fmla="*/ 3 w 4"/>
                <a:gd name="T9" fmla="*/ 7 h 11"/>
                <a:gd name="T10" fmla="*/ 4 w 4"/>
                <a:gd name="T11" fmla="*/ 5 h 11"/>
                <a:gd name="T12" fmla="*/ 4 w 4"/>
                <a:gd name="T13" fmla="*/ 5 h 11"/>
                <a:gd name="T14" fmla="*/ 1 w 4"/>
                <a:gd name="T15" fmla="*/ 3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1" y="3"/>
                  </a:moveTo>
                  <a:cubicBezTo>
                    <a:pt x="0" y="4"/>
                    <a:pt x="1" y="4"/>
                    <a:pt x="2" y="5"/>
                  </a:cubicBezTo>
                  <a:cubicBezTo>
                    <a:pt x="2" y="5"/>
                    <a:pt x="2" y="5"/>
                    <a:pt x="2" y="5"/>
                  </a:cubicBezTo>
                  <a:cubicBezTo>
                    <a:pt x="3" y="6"/>
                    <a:pt x="2" y="7"/>
                    <a:pt x="2" y="10"/>
                  </a:cubicBezTo>
                  <a:cubicBezTo>
                    <a:pt x="2" y="11"/>
                    <a:pt x="3" y="9"/>
                    <a:pt x="3" y="7"/>
                  </a:cubicBezTo>
                  <a:cubicBezTo>
                    <a:pt x="3" y="6"/>
                    <a:pt x="3" y="5"/>
                    <a:pt x="4" y="5"/>
                  </a:cubicBezTo>
                  <a:cubicBezTo>
                    <a:pt x="4" y="4"/>
                    <a:pt x="4" y="4"/>
                    <a:pt x="4" y="5"/>
                  </a:cubicBezTo>
                  <a:cubicBezTo>
                    <a:pt x="3" y="1"/>
                    <a:pt x="4" y="0"/>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1" name="Freeform 20434"/>
            <p:cNvSpPr/>
            <p:nvPr/>
          </p:nvSpPr>
          <p:spPr bwMode="auto">
            <a:xfrm>
              <a:off x="8434388" y="3429000"/>
              <a:ext cx="3175" cy="9525"/>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0"/>
                    <a:pt x="0" y="2"/>
                    <a:pt x="1" y="3"/>
                  </a:cubicBezTo>
                  <a:cubicBezTo>
                    <a:pt x="0"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2" name="Freeform 20435"/>
            <p:cNvSpPr/>
            <p:nvPr/>
          </p:nvSpPr>
          <p:spPr bwMode="auto">
            <a:xfrm>
              <a:off x="7904163" y="5029200"/>
              <a:ext cx="3175" cy="26988"/>
            </a:xfrm>
            <a:custGeom>
              <a:avLst/>
              <a:gdLst>
                <a:gd name="T0" fmla="*/ 0 w 1"/>
                <a:gd name="T1" fmla="*/ 0 h 8"/>
                <a:gd name="T2" fmla="*/ 1 w 1"/>
                <a:gd name="T3" fmla="*/ 8 h 8"/>
                <a:gd name="T4" fmla="*/ 1 w 1"/>
                <a:gd name="T5" fmla="*/ 3 h 8"/>
                <a:gd name="T6" fmla="*/ 0 w 1"/>
                <a:gd name="T7" fmla="*/ 0 h 8"/>
              </a:gdLst>
              <a:ahLst/>
              <a:cxnLst>
                <a:cxn ang="0">
                  <a:pos x="T0" y="T1"/>
                </a:cxn>
                <a:cxn ang="0">
                  <a:pos x="T2" y="T3"/>
                </a:cxn>
                <a:cxn ang="0">
                  <a:pos x="T4" y="T5"/>
                </a:cxn>
                <a:cxn ang="0">
                  <a:pos x="T6" y="T7"/>
                </a:cxn>
              </a:cxnLst>
              <a:rect l="0" t="0" r="r" b="b"/>
              <a:pathLst>
                <a:path w="1" h="8">
                  <a:moveTo>
                    <a:pt x="0" y="0"/>
                  </a:moveTo>
                  <a:cubicBezTo>
                    <a:pt x="1" y="3"/>
                    <a:pt x="1" y="5"/>
                    <a:pt x="1" y="8"/>
                  </a:cubicBezTo>
                  <a:cubicBezTo>
                    <a:pt x="1" y="6"/>
                    <a:pt x="1" y="4"/>
                    <a:pt x="1" y="3"/>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3" name="Freeform 20436"/>
            <p:cNvSpPr/>
            <p:nvPr/>
          </p:nvSpPr>
          <p:spPr bwMode="auto">
            <a:xfrm>
              <a:off x="7916863" y="5076825"/>
              <a:ext cx="11113" cy="20638"/>
            </a:xfrm>
            <a:custGeom>
              <a:avLst/>
              <a:gdLst>
                <a:gd name="T0" fmla="*/ 2 w 3"/>
                <a:gd name="T1" fmla="*/ 0 h 6"/>
                <a:gd name="T2" fmla="*/ 0 w 3"/>
                <a:gd name="T3" fmla="*/ 2 h 6"/>
                <a:gd name="T4" fmla="*/ 3 w 3"/>
                <a:gd name="T5" fmla="*/ 6 h 6"/>
                <a:gd name="T6" fmla="*/ 2 w 3"/>
                <a:gd name="T7" fmla="*/ 0 h 6"/>
              </a:gdLst>
              <a:ahLst/>
              <a:cxnLst>
                <a:cxn ang="0">
                  <a:pos x="T0" y="T1"/>
                </a:cxn>
                <a:cxn ang="0">
                  <a:pos x="T2" y="T3"/>
                </a:cxn>
                <a:cxn ang="0">
                  <a:pos x="T4" y="T5"/>
                </a:cxn>
                <a:cxn ang="0">
                  <a:pos x="T6" y="T7"/>
                </a:cxn>
              </a:cxnLst>
              <a:rect l="0" t="0" r="r" b="b"/>
              <a:pathLst>
                <a:path w="3" h="6">
                  <a:moveTo>
                    <a:pt x="2" y="0"/>
                  </a:moveTo>
                  <a:cubicBezTo>
                    <a:pt x="0" y="2"/>
                    <a:pt x="0" y="2"/>
                    <a:pt x="0" y="2"/>
                  </a:cubicBezTo>
                  <a:cubicBezTo>
                    <a:pt x="3" y="6"/>
                    <a:pt x="3" y="6"/>
                    <a:pt x="3" y="6"/>
                  </a:cubicBezTo>
                  <a:cubicBezTo>
                    <a:pt x="3" y="5"/>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4" name="Freeform 20437"/>
            <p:cNvSpPr/>
            <p:nvPr/>
          </p:nvSpPr>
          <p:spPr bwMode="auto">
            <a:xfrm>
              <a:off x="7916863" y="3316288"/>
              <a:ext cx="7938" cy="20638"/>
            </a:xfrm>
            <a:custGeom>
              <a:avLst/>
              <a:gdLst>
                <a:gd name="T0" fmla="*/ 2 w 2"/>
                <a:gd name="T1" fmla="*/ 1 h 6"/>
                <a:gd name="T2" fmla="*/ 2 w 2"/>
                <a:gd name="T3" fmla="*/ 0 h 6"/>
                <a:gd name="T4" fmla="*/ 0 w 2"/>
                <a:gd name="T5" fmla="*/ 6 h 6"/>
                <a:gd name="T6" fmla="*/ 2 w 2"/>
                <a:gd name="T7" fmla="*/ 1 h 6"/>
              </a:gdLst>
              <a:ahLst/>
              <a:cxnLst>
                <a:cxn ang="0">
                  <a:pos x="T0" y="T1"/>
                </a:cxn>
                <a:cxn ang="0">
                  <a:pos x="T2" y="T3"/>
                </a:cxn>
                <a:cxn ang="0">
                  <a:pos x="T4" y="T5"/>
                </a:cxn>
                <a:cxn ang="0">
                  <a:pos x="T6" y="T7"/>
                </a:cxn>
              </a:cxnLst>
              <a:rect l="0" t="0" r="r" b="b"/>
              <a:pathLst>
                <a:path w="2" h="6">
                  <a:moveTo>
                    <a:pt x="2" y="1"/>
                  </a:moveTo>
                  <a:cubicBezTo>
                    <a:pt x="2" y="0"/>
                    <a:pt x="2" y="0"/>
                    <a:pt x="2" y="0"/>
                  </a:cubicBezTo>
                  <a:cubicBezTo>
                    <a:pt x="1" y="1"/>
                    <a:pt x="1" y="3"/>
                    <a:pt x="0" y="6"/>
                  </a:cubicBezTo>
                  <a:cubicBezTo>
                    <a:pt x="1" y="4"/>
                    <a:pt x="2"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5" name="Freeform 20438"/>
            <p:cNvSpPr/>
            <p:nvPr/>
          </p:nvSpPr>
          <p:spPr bwMode="auto">
            <a:xfrm>
              <a:off x="7916863" y="3636963"/>
              <a:ext cx="11113" cy="12700"/>
            </a:xfrm>
            <a:custGeom>
              <a:avLst/>
              <a:gdLst>
                <a:gd name="T0" fmla="*/ 7 w 7"/>
                <a:gd name="T1" fmla="*/ 4 h 8"/>
                <a:gd name="T2" fmla="*/ 5 w 7"/>
                <a:gd name="T3" fmla="*/ 0 h 8"/>
                <a:gd name="T4" fmla="*/ 0 w 7"/>
                <a:gd name="T5" fmla="*/ 8 h 8"/>
                <a:gd name="T6" fmla="*/ 7 w 7"/>
                <a:gd name="T7" fmla="*/ 4 h 8"/>
              </a:gdLst>
              <a:ahLst/>
              <a:cxnLst>
                <a:cxn ang="0">
                  <a:pos x="T0" y="T1"/>
                </a:cxn>
                <a:cxn ang="0">
                  <a:pos x="T2" y="T3"/>
                </a:cxn>
                <a:cxn ang="0">
                  <a:pos x="T4" y="T5"/>
                </a:cxn>
                <a:cxn ang="0">
                  <a:pos x="T6" y="T7"/>
                </a:cxn>
              </a:cxnLst>
              <a:rect l="0" t="0" r="r" b="b"/>
              <a:pathLst>
                <a:path w="7" h="8">
                  <a:moveTo>
                    <a:pt x="7" y="4"/>
                  </a:moveTo>
                  <a:lnTo>
                    <a:pt x="5" y="0"/>
                  </a:lnTo>
                  <a:lnTo>
                    <a:pt x="0" y="8"/>
                  </a:lnTo>
                  <a:lnTo>
                    <a:pt x="7"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6" name="Freeform 20439"/>
            <p:cNvSpPr/>
            <p:nvPr/>
          </p:nvSpPr>
          <p:spPr bwMode="auto">
            <a:xfrm>
              <a:off x="7850188" y="3908425"/>
              <a:ext cx="53975" cy="44450"/>
            </a:xfrm>
            <a:custGeom>
              <a:avLst/>
              <a:gdLst>
                <a:gd name="T0" fmla="*/ 1 w 16"/>
                <a:gd name="T1" fmla="*/ 4 h 13"/>
                <a:gd name="T2" fmla="*/ 16 w 16"/>
                <a:gd name="T3" fmla="*/ 13 h 13"/>
                <a:gd name="T4" fmla="*/ 1 w 16"/>
                <a:gd name="T5" fmla="*/ 4 h 13"/>
              </a:gdLst>
              <a:ahLst/>
              <a:cxnLst>
                <a:cxn ang="0">
                  <a:pos x="T0" y="T1"/>
                </a:cxn>
                <a:cxn ang="0">
                  <a:pos x="T2" y="T3"/>
                </a:cxn>
                <a:cxn ang="0">
                  <a:pos x="T4" y="T5"/>
                </a:cxn>
              </a:cxnLst>
              <a:rect l="0" t="0" r="r" b="b"/>
              <a:pathLst>
                <a:path w="16" h="13">
                  <a:moveTo>
                    <a:pt x="1" y="4"/>
                  </a:moveTo>
                  <a:cubicBezTo>
                    <a:pt x="6" y="7"/>
                    <a:pt x="11" y="10"/>
                    <a:pt x="16" y="13"/>
                  </a:cubicBezTo>
                  <a:cubicBezTo>
                    <a:pt x="6" y="7"/>
                    <a:pt x="0" y="0"/>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7" name="Freeform 20440"/>
            <p:cNvSpPr/>
            <p:nvPr/>
          </p:nvSpPr>
          <p:spPr bwMode="auto">
            <a:xfrm>
              <a:off x="10383838" y="5219700"/>
              <a:ext cx="7938" cy="28575"/>
            </a:xfrm>
            <a:custGeom>
              <a:avLst/>
              <a:gdLst>
                <a:gd name="T0" fmla="*/ 1 w 2"/>
                <a:gd name="T1" fmla="*/ 3 h 8"/>
                <a:gd name="T2" fmla="*/ 2 w 2"/>
                <a:gd name="T3" fmla="*/ 7 h 8"/>
                <a:gd name="T4" fmla="*/ 1 w 2"/>
                <a:gd name="T5" fmla="*/ 3 h 8"/>
              </a:gdLst>
              <a:ahLst/>
              <a:cxnLst>
                <a:cxn ang="0">
                  <a:pos x="T0" y="T1"/>
                </a:cxn>
                <a:cxn ang="0">
                  <a:pos x="T2" y="T3"/>
                </a:cxn>
                <a:cxn ang="0">
                  <a:pos x="T4" y="T5"/>
                </a:cxn>
              </a:cxnLst>
              <a:rect l="0" t="0" r="r" b="b"/>
              <a:pathLst>
                <a:path w="2" h="8">
                  <a:moveTo>
                    <a:pt x="1" y="3"/>
                  </a:moveTo>
                  <a:cubicBezTo>
                    <a:pt x="0" y="8"/>
                    <a:pt x="2" y="6"/>
                    <a:pt x="2" y="7"/>
                  </a:cubicBezTo>
                  <a:cubicBezTo>
                    <a:pt x="2" y="0"/>
                    <a:pt x="0" y="4"/>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8" name="Freeform 20441"/>
            <p:cNvSpPr/>
            <p:nvPr/>
          </p:nvSpPr>
          <p:spPr bwMode="auto">
            <a:xfrm>
              <a:off x="10377488" y="4965700"/>
              <a:ext cx="6350" cy="33338"/>
            </a:xfrm>
            <a:custGeom>
              <a:avLst/>
              <a:gdLst>
                <a:gd name="T0" fmla="*/ 2 w 4"/>
                <a:gd name="T1" fmla="*/ 19 h 21"/>
                <a:gd name="T2" fmla="*/ 4 w 4"/>
                <a:gd name="T3" fmla="*/ 21 h 21"/>
                <a:gd name="T4" fmla="*/ 0 w 4"/>
                <a:gd name="T5" fmla="*/ 0 h 21"/>
                <a:gd name="T6" fmla="*/ 2 w 4"/>
                <a:gd name="T7" fmla="*/ 19 h 21"/>
              </a:gdLst>
              <a:ahLst/>
              <a:cxnLst>
                <a:cxn ang="0">
                  <a:pos x="T0" y="T1"/>
                </a:cxn>
                <a:cxn ang="0">
                  <a:pos x="T2" y="T3"/>
                </a:cxn>
                <a:cxn ang="0">
                  <a:pos x="T4" y="T5"/>
                </a:cxn>
                <a:cxn ang="0">
                  <a:pos x="T6" y="T7"/>
                </a:cxn>
              </a:cxnLst>
              <a:rect l="0" t="0" r="r" b="b"/>
              <a:pathLst>
                <a:path w="4" h="21">
                  <a:moveTo>
                    <a:pt x="2" y="19"/>
                  </a:moveTo>
                  <a:lnTo>
                    <a:pt x="4" y="21"/>
                  </a:lnTo>
                  <a:lnTo>
                    <a:pt x="0" y="0"/>
                  </a:lnTo>
                  <a:lnTo>
                    <a:pt x="2"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29" name="Freeform 20442"/>
            <p:cNvSpPr/>
            <p:nvPr/>
          </p:nvSpPr>
          <p:spPr bwMode="auto">
            <a:xfrm>
              <a:off x="10360026" y="4773613"/>
              <a:ext cx="20638" cy="142875"/>
            </a:xfrm>
            <a:custGeom>
              <a:avLst/>
              <a:gdLst>
                <a:gd name="T0" fmla="*/ 3 w 6"/>
                <a:gd name="T1" fmla="*/ 0 h 42"/>
                <a:gd name="T2" fmla="*/ 5 w 6"/>
                <a:gd name="T3" fmla="*/ 35 h 42"/>
                <a:gd name="T4" fmla="*/ 4 w 6"/>
                <a:gd name="T5" fmla="*/ 37 h 42"/>
                <a:gd name="T6" fmla="*/ 6 w 6"/>
                <a:gd name="T7" fmla="*/ 42 h 42"/>
                <a:gd name="T8" fmla="*/ 4 w 6"/>
                <a:gd name="T9" fmla="*/ 19 h 42"/>
                <a:gd name="T10" fmla="*/ 3 w 6"/>
                <a:gd name="T11" fmla="*/ 0 h 42"/>
              </a:gdLst>
              <a:ahLst/>
              <a:cxnLst>
                <a:cxn ang="0">
                  <a:pos x="T0" y="T1"/>
                </a:cxn>
                <a:cxn ang="0">
                  <a:pos x="T2" y="T3"/>
                </a:cxn>
                <a:cxn ang="0">
                  <a:pos x="T4" y="T5"/>
                </a:cxn>
                <a:cxn ang="0">
                  <a:pos x="T6" y="T7"/>
                </a:cxn>
                <a:cxn ang="0">
                  <a:pos x="T8" y="T9"/>
                </a:cxn>
                <a:cxn ang="0">
                  <a:pos x="T10" y="T11"/>
                </a:cxn>
              </a:cxnLst>
              <a:rect l="0" t="0" r="r" b="b"/>
              <a:pathLst>
                <a:path w="6" h="42">
                  <a:moveTo>
                    <a:pt x="3" y="0"/>
                  </a:moveTo>
                  <a:cubicBezTo>
                    <a:pt x="0" y="6"/>
                    <a:pt x="5" y="23"/>
                    <a:pt x="5" y="35"/>
                  </a:cubicBezTo>
                  <a:cubicBezTo>
                    <a:pt x="4" y="37"/>
                    <a:pt x="4" y="37"/>
                    <a:pt x="4" y="37"/>
                  </a:cubicBezTo>
                  <a:cubicBezTo>
                    <a:pt x="6" y="42"/>
                    <a:pt x="6" y="42"/>
                    <a:pt x="6" y="42"/>
                  </a:cubicBezTo>
                  <a:cubicBezTo>
                    <a:pt x="6" y="35"/>
                    <a:pt x="5" y="27"/>
                    <a:pt x="4" y="19"/>
                  </a:cubicBezTo>
                  <a:cubicBezTo>
                    <a:pt x="4" y="12"/>
                    <a:pt x="3" y="5"/>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0" name="Freeform 20443"/>
            <p:cNvSpPr/>
            <p:nvPr/>
          </p:nvSpPr>
          <p:spPr bwMode="auto">
            <a:xfrm>
              <a:off x="10374313" y="4627563"/>
              <a:ext cx="6350" cy="53975"/>
            </a:xfrm>
            <a:custGeom>
              <a:avLst/>
              <a:gdLst>
                <a:gd name="T0" fmla="*/ 2 w 2"/>
                <a:gd name="T1" fmla="*/ 8 h 16"/>
                <a:gd name="T2" fmla="*/ 2 w 2"/>
                <a:gd name="T3" fmla="*/ 16 h 16"/>
                <a:gd name="T4" fmla="*/ 2 w 2"/>
                <a:gd name="T5" fmla="*/ 14 h 16"/>
                <a:gd name="T6" fmla="*/ 2 w 2"/>
                <a:gd name="T7" fmla="*/ 8 h 16"/>
              </a:gdLst>
              <a:ahLst/>
              <a:cxnLst>
                <a:cxn ang="0">
                  <a:pos x="T0" y="T1"/>
                </a:cxn>
                <a:cxn ang="0">
                  <a:pos x="T2" y="T3"/>
                </a:cxn>
                <a:cxn ang="0">
                  <a:pos x="T4" y="T5"/>
                </a:cxn>
                <a:cxn ang="0">
                  <a:pos x="T6" y="T7"/>
                </a:cxn>
              </a:cxnLst>
              <a:rect l="0" t="0" r="r" b="b"/>
              <a:pathLst>
                <a:path w="2" h="16">
                  <a:moveTo>
                    <a:pt x="2" y="8"/>
                  </a:moveTo>
                  <a:cubicBezTo>
                    <a:pt x="1" y="10"/>
                    <a:pt x="0" y="0"/>
                    <a:pt x="2" y="16"/>
                  </a:cubicBezTo>
                  <a:cubicBezTo>
                    <a:pt x="2" y="15"/>
                    <a:pt x="2" y="15"/>
                    <a:pt x="2" y="14"/>
                  </a:cubicBezTo>
                  <a:cubicBezTo>
                    <a:pt x="2" y="13"/>
                    <a:pt x="2" y="11"/>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1" name="Freeform 20444"/>
            <p:cNvSpPr/>
            <p:nvPr/>
          </p:nvSpPr>
          <p:spPr bwMode="auto">
            <a:xfrm>
              <a:off x="10380663" y="4662488"/>
              <a:ext cx="3175" cy="36513"/>
            </a:xfrm>
            <a:custGeom>
              <a:avLst/>
              <a:gdLst>
                <a:gd name="T0" fmla="*/ 0 w 1"/>
                <a:gd name="T1" fmla="*/ 4 h 11"/>
                <a:gd name="T2" fmla="*/ 0 w 1"/>
                <a:gd name="T3" fmla="*/ 4 h 11"/>
              </a:gdLst>
              <a:ahLst/>
              <a:cxnLst>
                <a:cxn ang="0">
                  <a:pos x="T0" y="T1"/>
                </a:cxn>
                <a:cxn ang="0">
                  <a:pos x="T2" y="T3"/>
                </a:cxn>
              </a:cxnLst>
              <a:rect l="0" t="0" r="r" b="b"/>
              <a:pathLst>
                <a:path w="1" h="11">
                  <a:moveTo>
                    <a:pt x="0" y="4"/>
                  </a:moveTo>
                  <a:cubicBezTo>
                    <a:pt x="1" y="11"/>
                    <a:pt x="1" y="0"/>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2" name="Freeform 20445"/>
            <p:cNvSpPr/>
            <p:nvPr/>
          </p:nvSpPr>
          <p:spPr bwMode="auto">
            <a:xfrm>
              <a:off x="10367963" y="4546600"/>
              <a:ext cx="9525" cy="53975"/>
            </a:xfrm>
            <a:custGeom>
              <a:avLst/>
              <a:gdLst>
                <a:gd name="T0" fmla="*/ 0 w 3"/>
                <a:gd name="T1" fmla="*/ 7 h 16"/>
                <a:gd name="T2" fmla="*/ 2 w 3"/>
                <a:gd name="T3" fmla="*/ 16 h 16"/>
                <a:gd name="T4" fmla="*/ 3 w 3"/>
                <a:gd name="T5" fmla="*/ 9 h 16"/>
                <a:gd name="T6" fmla="*/ 0 w 3"/>
                <a:gd name="T7" fmla="*/ 7 h 16"/>
              </a:gdLst>
              <a:ahLst/>
              <a:cxnLst>
                <a:cxn ang="0">
                  <a:pos x="T0" y="T1"/>
                </a:cxn>
                <a:cxn ang="0">
                  <a:pos x="T2" y="T3"/>
                </a:cxn>
                <a:cxn ang="0">
                  <a:pos x="T4" y="T5"/>
                </a:cxn>
                <a:cxn ang="0">
                  <a:pos x="T6" y="T7"/>
                </a:cxn>
              </a:cxnLst>
              <a:rect l="0" t="0" r="r" b="b"/>
              <a:pathLst>
                <a:path w="3" h="16">
                  <a:moveTo>
                    <a:pt x="0" y="7"/>
                  </a:moveTo>
                  <a:cubicBezTo>
                    <a:pt x="2" y="16"/>
                    <a:pt x="2" y="16"/>
                    <a:pt x="2" y="16"/>
                  </a:cubicBezTo>
                  <a:cubicBezTo>
                    <a:pt x="3" y="14"/>
                    <a:pt x="2" y="6"/>
                    <a:pt x="3" y="9"/>
                  </a:cubicBezTo>
                  <a:cubicBezTo>
                    <a:pt x="1" y="0"/>
                    <a:pt x="0" y="2"/>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3" name="Freeform 20446"/>
            <p:cNvSpPr/>
            <p:nvPr/>
          </p:nvSpPr>
          <p:spPr bwMode="auto">
            <a:xfrm>
              <a:off x="10356851" y="4543425"/>
              <a:ext cx="3175" cy="12700"/>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1" y="4"/>
                    <a:pt x="1" y="4"/>
                    <a:pt x="1" y="4"/>
                  </a:cubicBezTo>
                  <a:cubicBezTo>
                    <a:pt x="1" y="4"/>
                    <a:pt x="1"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4" name="Freeform 20447"/>
            <p:cNvSpPr/>
            <p:nvPr/>
          </p:nvSpPr>
          <p:spPr bwMode="auto">
            <a:xfrm>
              <a:off x="10356851" y="4556125"/>
              <a:ext cx="11113" cy="34925"/>
            </a:xfrm>
            <a:custGeom>
              <a:avLst/>
              <a:gdLst>
                <a:gd name="T0" fmla="*/ 3 w 3"/>
                <a:gd name="T1" fmla="*/ 10 h 10"/>
                <a:gd name="T2" fmla="*/ 1 w 3"/>
                <a:gd name="T3" fmla="*/ 0 h 10"/>
                <a:gd name="T4" fmla="*/ 2 w 3"/>
                <a:gd name="T5" fmla="*/ 5 h 10"/>
                <a:gd name="T6" fmla="*/ 3 w 3"/>
                <a:gd name="T7" fmla="*/ 10 h 10"/>
              </a:gdLst>
              <a:ahLst/>
              <a:cxnLst>
                <a:cxn ang="0">
                  <a:pos x="T0" y="T1"/>
                </a:cxn>
                <a:cxn ang="0">
                  <a:pos x="T2" y="T3"/>
                </a:cxn>
                <a:cxn ang="0">
                  <a:pos x="T4" y="T5"/>
                </a:cxn>
                <a:cxn ang="0">
                  <a:pos x="T6" y="T7"/>
                </a:cxn>
              </a:cxnLst>
              <a:rect l="0" t="0" r="r" b="b"/>
              <a:pathLst>
                <a:path w="3" h="10">
                  <a:moveTo>
                    <a:pt x="3" y="10"/>
                  </a:moveTo>
                  <a:cubicBezTo>
                    <a:pt x="2" y="7"/>
                    <a:pt x="2" y="4"/>
                    <a:pt x="1" y="0"/>
                  </a:cubicBezTo>
                  <a:cubicBezTo>
                    <a:pt x="1" y="2"/>
                    <a:pt x="0" y="2"/>
                    <a:pt x="2" y="5"/>
                  </a:cubicBezTo>
                  <a:cubicBezTo>
                    <a:pt x="1" y="4"/>
                    <a:pt x="2" y="6"/>
                    <a:pt x="3"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5" name="Freeform 20448"/>
            <p:cNvSpPr/>
            <p:nvPr/>
          </p:nvSpPr>
          <p:spPr bwMode="auto">
            <a:xfrm>
              <a:off x="10363201" y="4610100"/>
              <a:ext cx="14288" cy="68263"/>
            </a:xfrm>
            <a:custGeom>
              <a:avLst/>
              <a:gdLst>
                <a:gd name="T0" fmla="*/ 1 w 4"/>
                <a:gd name="T1" fmla="*/ 0 h 20"/>
                <a:gd name="T2" fmla="*/ 0 w 4"/>
                <a:gd name="T3" fmla="*/ 3 h 20"/>
                <a:gd name="T4" fmla="*/ 1 w 4"/>
                <a:gd name="T5" fmla="*/ 0 h 20"/>
              </a:gdLst>
              <a:ahLst/>
              <a:cxnLst>
                <a:cxn ang="0">
                  <a:pos x="T0" y="T1"/>
                </a:cxn>
                <a:cxn ang="0">
                  <a:pos x="T2" y="T3"/>
                </a:cxn>
                <a:cxn ang="0">
                  <a:pos x="T4" y="T5"/>
                </a:cxn>
              </a:cxnLst>
              <a:rect l="0" t="0" r="r" b="b"/>
              <a:pathLst>
                <a:path w="4" h="20">
                  <a:moveTo>
                    <a:pt x="1" y="0"/>
                  </a:moveTo>
                  <a:cubicBezTo>
                    <a:pt x="1" y="5"/>
                    <a:pt x="2" y="11"/>
                    <a:pt x="0" y="3"/>
                  </a:cubicBezTo>
                  <a:cubicBezTo>
                    <a:pt x="2" y="20"/>
                    <a:pt x="4" y="17"/>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6" name="Freeform 20449"/>
            <p:cNvSpPr/>
            <p:nvPr/>
          </p:nvSpPr>
          <p:spPr bwMode="auto">
            <a:xfrm>
              <a:off x="10356851" y="4760913"/>
              <a:ext cx="6350" cy="44450"/>
            </a:xfrm>
            <a:custGeom>
              <a:avLst/>
              <a:gdLst>
                <a:gd name="T0" fmla="*/ 1 w 2"/>
                <a:gd name="T1" fmla="*/ 1 h 13"/>
                <a:gd name="T2" fmla="*/ 0 w 2"/>
                <a:gd name="T3" fmla="*/ 8 h 13"/>
                <a:gd name="T4" fmla="*/ 2 w 2"/>
                <a:gd name="T5" fmla="*/ 13 h 13"/>
                <a:gd name="T6" fmla="*/ 1 w 2"/>
                <a:gd name="T7" fmla="*/ 1 h 13"/>
              </a:gdLst>
              <a:ahLst/>
              <a:cxnLst>
                <a:cxn ang="0">
                  <a:pos x="T0" y="T1"/>
                </a:cxn>
                <a:cxn ang="0">
                  <a:pos x="T2" y="T3"/>
                </a:cxn>
                <a:cxn ang="0">
                  <a:pos x="T4" y="T5"/>
                </a:cxn>
                <a:cxn ang="0">
                  <a:pos x="T6" y="T7"/>
                </a:cxn>
              </a:cxnLst>
              <a:rect l="0" t="0" r="r" b="b"/>
              <a:pathLst>
                <a:path w="2" h="13">
                  <a:moveTo>
                    <a:pt x="1" y="1"/>
                  </a:moveTo>
                  <a:cubicBezTo>
                    <a:pt x="0" y="8"/>
                    <a:pt x="0" y="8"/>
                    <a:pt x="0" y="8"/>
                  </a:cubicBezTo>
                  <a:cubicBezTo>
                    <a:pt x="2" y="13"/>
                    <a:pt x="2" y="13"/>
                    <a:pt x="2" y="13"/>
                  </a:cubicBezTo>
                  <a:cubicBezTo>
                    <a:pt x="1" y="11"/>
                    <a:pt x="2"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7" name="Freeform 20450"/>
            <p:cNvSpPr/>
            <p:nvPr/>
          </p:nvSpPr>
          <p:spPr bwMode="auto">
            <a:xfrm>
              <a:off x="10336213" y="4379913"/>
              <a:ext cx="7938" cy="36513"/>
            </a:xfrm>
            <a:custGeom>
              <a:avLst/>
              <a:gdLst>
                <a:gd name="T0" fmla="*/ 2 w 2"/>
                <a:gd name="T1" fmla="*/ 0 h 11"/>
                <a:gd name="T2" fmla="*/ 0 w 2"/>
                <a:gd name="T3" fmla="*/ 4 h 11"/>
                <a:gd name="T4" fmla="*/ 2 w 2"/>
                <a:gd name="T5" fmla="*/ 11 h 11"/>
                <a:gd name="T6" fmla="*/ 2 w 2"/>
                <a:gd name="T7" fmla="*/ 0 h 11"/>
              </a:gdLst>
              <a:ahLst/>
              <a:cxnLst>
                <a:cxn ang="0">
                  <a:pos x="T0" y="T1"/>
                </a:cxn>
                <a:cxn ang="0">
                  <a:pos x="T2" y="T3"/>
                </a:cxn>
                <a:cxn ang="0">
                  <a:pos x="T4" y="T5"/>
                </a:cxn>
                <a:cxn ang="0">
                  <a:pos x="T6" y="T7"/>
                </a:cxn>
              </a:cxnLst>
              <a:rect l="0" t="0" r="r" b="b"/>
              <a:pathLst>
                <a:path w="2" h="11">
                  <a:moveTo>
                    <a:pt x="2" y="0"/>
                  </a:moveTo>
                  <a:cubicBezTo>
                    <a:pt x="2" y="0"/>
                    <a:pt x="1" y="4"/>
                    <a:pt x="0" y="4"/>
                  </a:cubicBezTo>
                  <a:cubicBezTo>
                    <a:pt x="2" y="11"/>
                    <a:pt x="2" y="11"/>
                    <a:pt x="2" y="11"/>
                  </a:cubicBezTo>
                  <a:cubicBezTo>
                    <a:pt x="2" y="7"/>
                    <a:pt x="1"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8" name="Freeform 20451"/>
            <p:cNvSpPr/>
            <p:nvPr/>
          </p:nvSpPr>
          <p:spPr bwMode="auto">
            <a:xfrm>
              <a:off x="10329863" y="4362450"/>
              <a:ext cx="6350" cy="33338"/>
            </a:xfrm>
            <a:custGeom>
              <a:avLst/>
              <a:gdLst>
                <a:gd name="T0" fmla="*/ 2 w 2"/>
                <a:gd name="T1" fmla="*/ 9 h 10"/>
                <a:gd name="T2" fmla="*/ 0 w 2"/>
                <a:gd name="T3" fmla="*/ 0 h 10"/>
                <a:gd name="T4" fmla="*/ 2 w 2"/>
                <a:gd name="T5" fmla="*/ 9 h 10"/>
              </a:gdLst>
              <a:ahLst/>
              <a:cxnLst>
                <a:cxn ang="0">
                  <a:pos x="T0" y="T1"/>
                </a:cxn>
                <a:cxn ang="0">
                  <a:pos x="T2" y="T3"/>
                </a:cxn>
                <a:cxn ang="0">
                  <a:pos x="T4" y="T5"/>
                </a:cxn>
              </a:cxnLst>
              <a:rect l="0" t="0" r="r" b="b"/>
              <a:pathLst>
                <a:path w="2" h="10">
                  <a:moveTo>
                    <a:pt x="2" y="9"/>
                  </a:moveTo>
                  <a:cubicBezTo>
                    <a:pt x="2" y="6"/>
                    <a:pt x="1" y="3"/>
                    <a:pt x="0" y="0"/>
                  </a:cubicBezTo>
                  <a:cubicBezTo>
                    <a:pt x="1" y="8"/>
                    <a:pt x="2" y="10"/>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39" name="Freeform 20452"/>
            <p:cNvSpPr/>
            <p:nvPr/>
          </p:nvSpPr>
          <p:spPr bwMode="auto">
            <a:xfrm>
              <a:off x="10344151" y="4529138"/>
              <a:ext cx="15875" cy="65088"/>
            </a:xfrm>
            <a:custGeom>
              <a:avLst/>
              <a:gdLst>
                <a:gd name="T0" fmla="*/ 1 w 5"/>
                <a:gd name="T1" fmla="*/ 3 h 19"/>
                <a:gd name="T2" fmla="*/ 5 w 5"/>
                <a:gd name="T3" fmla="*/ 19 h 19"/>
                <a:gd name="T4" fmla="*/ 0 w 5"/>
                <a:gd name="T5" fmla="*/ 0 h 19"/>
                <a:gd name="T6" fmla="*/ 1 w 5"/>
                <a:gd name="T7" fmla="*/ 3 h 19"/>
              </a:gdLst>
              <a:ahLst/>
              <a:cxnLst>
                <a:cxn ang="0">
                  <a:pos x="T0" y="T1"/>
                </a:cxn>
                <a:cxn ang="0">
                  <a:pos x="T2" y="T3"/>
                </a:cxn>
                <a:cxn ang="0">
                  <a:pos x="T4" y="T5"/>
                </a:cxn>
                <a:cxn ang="0">
                  <a:pos x="T6" y="T7"/>
                </a:cxn>
              </a:cxnLst>
              <a:rect l="0" t="0" r="r" b="b"/>
              <a:pathLst>
                <a:path w="5" h="19">
                  <a:moveTo>
                    <a:pt x="1" y="3"/>
                  </a:moveTo>
                  <a:cubicBezTo>
                    <a:pt x="2" y="8"/>
                    <a:pt x="3" y="13"/>
                    <a:pt x="5" y="19"/>
                  </a:cubicBezTo>
                  <a:cubicBezTo>
                    <a:pt x="3" y="12"/>
                    <a:pt x="2" y="6"/>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0" name="Freeform 20453"/>
            <p:cNvSpPr/>
            <p:nvPr/>
          </p:nvSpPr>
          <p:spPr bwMode="auto">
            <a:xfrm>
              <a:off x="10317163" y="4240213"/>
              <a:ext cx="12700" cy="30163"/>
            </a:xfrm>
            <a:custGeom>
              <a:avLst/>
              <a:gdLst>
                <a:gd name="T0" fmla="*/ 4 w 8"/>
                <a:gd name="T1" fmla="*/ 8 h 19"/>
                <a:gd name="T2" fmla="*/ 8 w 8"/>
                <a:gd name="T3" fmla="*/ 19 h 19"/>
                <a:gd name="T4" fmla="*/ 0 w 8"/>
                <a:gd name="T5" fmla="*/ 0 h 19"/>
                <a:gd name="T6" fmla="*/ 4 w 8"/>
                <a:gd name="T7" fmla="*/ 8 h 19"/>
              </a:gdLst>
              <a:ahLst/>
              <a:cxnLst>
                <a:cxn ang="0">
                  <a:pos x="T0" y="T1"/>
                </a:cxn>
                <a:cxn ang="0">
                  <a:pos x="T2" y="T3"/>
                </a:cxn>
                <a:cxn ang="0">
                  <a:pos x="T4" y="T5"/>
                </a:cxn>
                <a:cxn ang="0">
                  <a:pos x="T6" y="T7"/>
                </a:cxn>
              </a:cxnLst>
              <a:rect l="0" t="0" r="r" b="b"/>
              <a:pathLst>
                <a:path w="8" h="19">
                  <a:moveTo>
                    <a:pt x="4" y="8"/>
                  </a:moveTo>
                  <a:lnTo>
                    <a:pt x="8" y="19"/>
                  </a:lnTo>
                  <a:lnTo>
                    <a:pt x="0" y="0"/>
                  </a:lnTo>
                  <a:lnTo>
                    <a:pt x="4"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1" name="Freeform 20454"/>
            <p:cNvSpPr/>
            <p:nvPr/>
          </p:nvSpPr>
          <p:spPr bwMode="auto">
            <a:xfrm>
              <a:off x="10296526" y="4103688"/>
              <a:ext cx="15875" cy="77788"/>
            </a:xfrm>
            <a:custGeom>
              <a:avLst/>
              <a:gdLst>
                <a:gd name="T0" fmla="*/ 3 w 5"/>
                <a:gd name="T1" fmla="*/ 19 h 23"/>
                <a:gd name="T2" fmla="*/ 5 w 5"/>
                <a:gd name="T3" fmla="*/ 17 h 23"/>
                <a:gd name="T4" fmla="*/ 0 w 5"/>
                <a:gd name="T5" fmla="*/ 0 h 23"/>
                <a:gd name="T6" fmla="*/ 3 w 5"/>
                <a:gd name="T7" fmla="*/ 19 h 23"/>
              </a:gdLst>
              <a:ahLst/>
              <a:cxnLst>
                <a:cxn ang="0">
                  <a:pos x="T0" y="T1"/>
                </a:cxn>
                <a:cxn ang="0">
                  <a:pos x="T2" y="T3"/>
                </a:cxn>
                <a:cxn ang="0">
                  <a:pos x="T4" y="T5"/>
                </a:cxn>
                <a:cxn ang="0">
                  <a:pos x="T6" y="T7"/>
                </a:cxn>
              </a:cxnLst>
              <a:rect l="0" t="0" r="r" b="b"/>
              <a:pathLst>
                <a:path w="5" h="23">
                  <a:moveTo>
                    <a:pt x="3" y="19"/>
                  </a:moveTo>
                  <a:cubicBezTo>
                    <a:pt x="5" y="23"/>
                    <a:pt x="4" y="13"/>
                    <a:pt x="5" y="17"/>
                  </a:cubicBezTo>
                  <a:cubicBezTo>
                    <a:pt x="4" y="11"/>
                    <a:pt x="1" y="5"/>
                    <a:pt x="0" y="0"/>
                  </a:cubicBezTo>
                  <a:cubicBezTo>
                    <a:pt x="1" y="6"/>
                    <a:pt x="2" y="11"/>
                    <a:pt x="3"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2" name="Freeform 20455"/>
            <p:cNvSpPr/>
            <p:nvPr/>
          </p:nvSpPr>
          <p:spPr bwMode="auto">
            <a:xfrm>
              <a:off x="10282238" y="4076700"/>
              <a:ext cx="14288" cy="26988"/>
            </a:xfrm>
            <a:custGeom>
              <a:avLst/>
              <a:gdLst>
                <a:gd name="T0" fmla="*/ 0 w 4"/>
                <a:gd name="T1" fmla="*/ 0 h 8"/>
                <a:gd name="T2" fmla="*/ 4 w 4"/>
                <a:gd name="T3" fmla="*/ 8 h 8"/>
                <a:gd name="T4" fmla="*/ 0 w 4"/>
                <a:gd name="T5" fmla="*/ 0 h 8"/>
              </a:gdLst>
              <a:ahLst/>
              <a:cxnLst>
                <a:cxn ang="0">
                  <a:pos x="T0" y="T1"/>
                </a:cxn>
                <a:cxn ang="0">
                  <a:pos x="T2" y="T3"/>
                </a:cxn>
                <a:cxn ang="0">
                  <a:pos x="T4" y="T5"/>
                </a:cxn>
              </a:cxnLst>
              <a:rect l="0" t="0" r="r" b="b"/>
              <a:pathLst>
                <a:path w="4" h="8">
                  <a:moveTo>
                    <a:pt x="0" y="0"/>
                  </a:moveTo>
                  <a:cubicBezTo>
                    <a:pt x="1" y="3"/>
                    <a:pt x="2" y="5"/>
                    <a:pt x="4" y="8"/>
                  </a:cubicBezTo>
                  <a:cubicBezTo>
                    <a:pt x="3" y="5"/>
                    <a:pt x="2"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3" name="Freeform 20456"/>
            <p:cNvSpPr/>
            <p:nvPr/>
          </p:nvSpPr>
          <p:spPr bwMode="auto">
            <a:xfrm>
              <a:off x="10320338" y="4276725"/>
              <a:ext cx="3175" cy="26988"/>
            </a:xfrm>
            <a:custGeom>
              <a:avLst/>
              <a:gdLst>
                <a:gd name="T0" fmla="*/ 0 w 1"/>
                <a:gd name="T1" fmla="*/ 8 h 8"/>
                <a:gd name="T2" fmla="*/ 0 w 1"/>
                <a:gd name="T3" fmla="*/ 0 h 8"/>
                <a:gd name="T4" fmla="*/ 0 w 1"/>
                <a:gd name="T5" fmla="*/ 4 h 8"/>
                <a:gd name="T6" fmla="*/ 0 w 1"/>
                <a:gd name="T7" fmla="*/ 8 h 8"/>
              </a:gdLst>
              <a:ahLst/>
              <a:cxnLst>
                <a:cxn ang="0">
                  <a:pos x="T0" y="T1"/>
                </a:cxn>
                <a:cxn ang="0">
                  <a:pos x="T2" y="T3"/>
                </a:cxn>
                <a:cxn ang="0">
                  <a:pos x="T4" y="T5"/>
                </a:cxn>
                <a:cxn ang="0">
                  <a:pos x="T6" y="T7"/>
                </a:cxn>
              </a:cxnLst>
              <a:rect l="0" t="0" r="r" b="b"/>
              <a:pathLst>
                <a:path w="1" h="8">
                  <a:moveTo>
                    <a:pt x="0" y="8"/>
                  </a:moveTo>
                  <a:cubicBezTo>
                    <a:pt x="0" y="7"/>
                    <a:pt x="1" y="6"/>
                    <a:pt x="0" y="0"/>
                  </a:cubicBezTo>
                  <a:cubicBezTo>
                    <a:pt x="0" y="4"/>
                    <a:pt x="0" y="4"/>
                    <a:pt x="0" y="4"/>
                  </a:cubicBezTo>
                  <a:cubicBezTo>
                    <a:pt x="0" y="5"/>
                    <a:pt x="0" y="7"/>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4" name="Freeform 20457"/>
            <p:cNvSpPr/>
            <p:nvPr/>
          </p:nvSpPr>
          <p:spPr bwMode="auto">
            <a:xfrm>
              <a:off x="10312401" y="4264025"/>
              <a:ext cx="7938" cy="26988"/>
            </a:xfrm>
            <a:custGeom>
              <a:avLst/>
              <a:gdLst>
                <a:gd name="T0" fmla="*/ 1 w 2"/>
                <a:gd name="T1" fmla="*/ 8 h 8"/>
                <a:gd name="T2" fmla="*/ 2 w 2"/>
                <a:gd name="T3" fmla="*/ 8 h 8"/>
                <a:gd name="T4" fmla="*/ 0 w 2"/>
                <a:gd name="T5" fmla="*/ 0 h 8"/>
                <a:gd name="T6" fmla="*/ 1 w 2"/>
                <a:gd name="T7" fmla="*/ 8 h 8"/>
              </a:gdLst>
              <a:ahLst/>
              <a:cxnLst>
                <a:cxn ang="0">
                  <a:pos x="T0" y="T1"/>
                </a:cxn>
                <a:cxn ang="0">
                  <a:pos x="T2" y="T3"/>
                </a:cxn>
                <a:cxn ang="0">
                  <a:pos x="T4" y="T5"/>
                </a:cxn>
                <a:cxn ang="0">
                  <a:pos x="T6" y="T7"/>
                </a:cxn>
              </a:cxnLst>
              <a:rect l="0" t="0" r="r" b="b"/>
              <a:pathLst>
                <a:path w="2" h="8">
                  <a:moveTo>
                    <a:pt x="1" y="8"/>
                  </a:moveTo>
                  <a:cubicBezTo>
                    <a:pt x="2" y="8"/>
                    <a:pt x="2" y="8"/>
                    <a:pt x="2" y="8"/>
                  </a:cubicBezTo>
                  <a:cubicBezTo>
                    <a:pt x="1" y="4"/>
                    <a:pt x="0" y="1"/>
                    <a:pt x="0" y="0"/>
                  </a:cubicBezTo>
                  <a:cubicBezTo>
                    <a:pt x="0" y="1"/>
                    <a:pt x="1" y="3"/>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5" name="Freeform 20458"/>
            <p:cNvSpPr/>
            <p:nvPr/>
          </p:nvSpPr>
          <p:spPr bwMode="auto">
            <a:xfrm>
              <a:off x="10320338" y="430371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6" name="Freeform 20459"/>
            <p:cNvSpPr/>
            <p:nvPr/>
          </p:nvSpPr>
          <p:spPr bwMode="auto">
            <a:xfrm>
              <a:off x="10320338" y="4389438"/>
              <a:ext cx="15875" cy="61913"/>
            </a:xfrm>
            <a:custGeom>
              <a:avLst/>
              <a:gdLst>
                <a:gd name="T0" fmla="*/ 5 w 5"/>
                <a:gd name="T1" fmla="*/ 18 h 18"/>
                <a:gd name="T2" fmla="*/ 1 w 5"/>
                <a:gd name="T3" fmla="*/ 12 h 18"/>
                <a:gd name="T4" fmla="*/ 5 w 5"/>
                <a:gd name="T5" fmla="*/ 18 h 18"/>
              </a:gdLst>
              <a:ahLst/>
              <a:cxnLst>
                <a:cxn ang="0">
                  <a:pos x="T0" y="T1"/>
                </a:cxn>
                <a:cxn ang="0">
                  <a:pos x="T2" y="T3"/>
                </a:cxn>
                <a:cxn ang="0">
                  <a:pos x="T4" y="T5"/>
                </a:cxn>
              </a:cxnLst>
              <a:rect l="0" t="0" r="r" b="b"/>
              <a:pathLst>
                <a:path w="5" h="18">
                  <a:moveTo>
                    <a:pt x="5" y="18"/>
                  </a:moveTo>
                  <a:cubicBezTo>
                    <a:pt x="3" y="12"/>
                    <a:pt x="0" y="0"/>
                    <a:pt x="1" y="12"/>
                  </a:cubicBezTo>
                  <a:cubicBezTo>
                    <a:pt x="3" y="16"/>
                    <a:pt x="2" y="9"/>
                    <a:pt x="5"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7" name="Freeform 20460"/>
            <p:cNvSpPr/>
            <p:nvPr/>
          </p:nvSpPr>
          <p:spPr bwMode="auto">
            <a:xfrm>
              <a:off x="10317163" y="4324350"/>
              <a:ext cx="9525" cy="38100"/>
            </a:xfrm>
            <a:custGeom>
              <a:avLst/>
              <a:gdLst>
                <a:gd name="T0" fmla="*/ 0 w 3"/>
                <a:gd name="T1" fmla="*/ 0 h 11"/>
                <a:gd name="T2" fmla="*/ 1 w 3"/>
                <a:gd name="T3" fmla="*/ 11 h 11"/>
                <a:gd name="T4" fmla="*/ 3 w 3"/>
                <a:gd name="T5" fmla="*/ 11 h 11"/>
                <a:gd name="T6" fmla="*/ 0 w 3"/>
                <a:gd name="T7" fmla="*/ 0 h 11"/>
              </a:gdLst>
              <a:ahLst/>
              <a:cxnLst>
                <a:cxn ang="0">
                  <a:pos x="T0" y="T1"/>
                </a:cxn>
                <a:cxn ang="0">
                  <a:pos x="T2" y="T3"/>
                </a:cxn>
                <a:cxn ang="0">
                  <a:pos x="T4" y="T5"/>
                </a:cxn>
                <a:cxn ang="0">
                  <a:pos x="T6" y="T7"/>
                </a:cxn>
              </a:cxnLst>
              <a:rect l="0" t="0" r="r" b="b"/>
              <a:pathLst>
                <a:path w="3" h="11">
                  <a:moveTo>
                    <a:pt x="0" y="0"/>
                  </a:moveTo>
                  <a:cubicBezTo>
                    <a:pt x="1" y="11"/>
                    <a:pt x="1" y="11"/>
                    <a:pt x="1" y="11"/>
                  </a:cubicBezTo>
                  <a:cubicBezTo>
                    <a:pt x="2" y="10"/>
                    <a:pt x="2" y="8"/>
                    <a:pt x="3" y="1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8" name="Freeform 20461"/>
            <p:cNvSpPr/>
            <p:nvPr/>
          </p:nvSpPr>
          <p:spPr bwMode="auto">
            <a:xfrm>
              <a:off x="10312401" y="4306888"/>
              <a:ext cx="4763" cy="17463"/>
            </a:xfrm>
            <a:custGeom>
              <a:avLst/>
              <a:gdLst>
                <a:gd name="T0" fmla="*/ 0 w 3"/>
                <a:gd name="T1" fmla="*/ 0 h 11"/>
                <a:gd name="T2" fmla="*/ 3 w 3"/>
                <a:gd name="T3" fmla="*/ 11 h 11"/>
                <a:gd name="T4" fmla="*/ 3 w 3"/>
                <a:gd name="T5" fmla="*/ 3 h 11"/>
                <a:gd name="T6" fmla="*/ 0 w 3"/>
                <a:gd name="T7" fmla="*/ 0 h 11"/>
              </a:gdLst>
              <a:ahLst/>
              <a:cxnLst>
                <a:cxn ang="0">
                  <a:pos x="T0" y="T1"/>
                </a:cxn>
                <a:cxn ang="0">
                  <a:pos x="T2" y="T3"/>
                </a:cxn>
                <a:cxn ang="0">
                  <a:pos x="T4" y="T5"/>
                </a:cxn>
                <a:cxn ang="0">
                  <a:pos x="T6" y="T7"/>
                </a:cxn>
              </a:cxnLst>
              <a:rect l="0" t="0" r="r" b="b"/>
              <a:pathLst>
                <a:path w="3" h="11">
                  <a:moveTo>
                    <a:pt x="0" y="0"/>
                  </a:moveTo>
                  <a:lnTo>
                    <a:pt x="3" y="11"/>
                  </a:lnTo>
                  <a:lnTo>
                    <a:pt x="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49" name="Freeform 20462"/>
            <p:cNvSpPr/>
            <p:nvPr/>
          </p:nvSpPr>
          <p:spPr bwMode="auto">
            <a:xfrm>
              <a:off x="10279063" y="4086225"/>
              <a:ext cx="17463" cy="71438"/>
            </a:xfrm>
            <a:custGeom>
              <a:avLst/>
              <a:gdLst>
                <a:gd name="T0" fmla="*/ 3 w 5"/>
                <a:gd name="T1" fmla="*/ 15 h 21"/>
                <a:gd name="T2" fmla="*/ 0 w 5"/>
                <a:gd name="T3" fmla="*/ 0 h 21"/>
                <a:gd name="T4" fmla="*/ 3 w 5"/>
                <a:gd name="T5" fmla="*/ 18 h 21"/>
                <a:gd name="T6" fmla="*/ 3 w 5"/>
                <a:gd name="T7" fmla="*/ 15 h 21"/>
              </a:gdLst>
              <a:ahLst/>
              <a:cxnLst>
                <a:cxn ang="0">
                  <a:pos x="T0" y="T1"/>
                </a:cxn>
                <a:cxn ang="0">
                  <a:pos x="T2" y="T3"/>
                </a:cxn>
                <a:cxn ang="0">
                  <a:pos x="T4" y="T5"/>
                </a:cxn>
                <a:cxn ang="0">
                  <a:pos x="T6" y="T7"/>
                </a:cxn>
              </a:cxnLst>
              <a:rect l="0" t="0" r="r" b="b"/>
              <a:pathLst>
                <a:path w="5" h="21">
                  <a:moveTo>
                    <a:pt x="3" y="15"/>
                  </a:moveTo>
                  <a:cubicBezTo>
                    <a:pt x="2" y="11"/>
                    <a:pt x="1" y="6"/>
                    <a:pt x="0" y="0"/>
                  </a:cubicBezTo>
                  <a:cubicBezTo>
                    <a:pt x="0" y="6"/>
                    <a:pt x="1" y="12"/>
                    <a:pt x="3" y="18"/>
                  </a:cubicBezTo>
                  <a:cubicBezTo>
                    <a:pt x="3" y="19"/>
                    <a:pt x="5" y="21"/>
                    <a:pt x="3"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0" name="Freeform 20463"/>
            <p:cNvSpPr/>
            <p:nvPr/>
          </p:nvSpPr>
          <p:spPr bwMode="auto">
            <a:xfrm>
              <a:off x="10302876" y="4208463"/>
              <a:ext cx="0" cy="3175"/>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1" name="Freeform 20464"/>
            <p:cNvSpPr/>
            <p:nvPr/>
          </p:nvSpPr>
          <p:spPr bwMode="auto">
            <a:xfrm>
              <a:off x="10237788" y="3902075"/>
              <a:ext cx="3175" cy="3175"/>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0" y="1"/>
                    <a:pt x="0" y="1"/>
                    <a:pt x="1" y="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2" name="Freeform 20465"/>
            <p:cNvSpPr/>
            <p:nvPr/>
          </p:nvSpPr>
          <p:spPr bwMode="auto">
            <a:xfrm>
              <a:off x="10285413" y="4148138"/>
              <a:ext cx="11113" cy="36513"/>
            </a:xfrm>
            <a:custGeom>
              <a:avLst/>
              <a:gdLst>
                <a:gd name="T0" fmla="*/ 1 w 3"/>
                <a:gd name="T1" fmla="*/ 1 h 11"/>
                <a:gd name="T2" fmla="*/ 3 w 3"/>
                <a:gd name="T3" fmla="*/ 11 h 11"/>
                <a:gd name="T4" fmla="*/ 1 w 3"/>
                <a:gd name="T5" fmla="*/ 0 h 11"/>
                <a:gd name="T6" fmla="*/ 1 w 3"/>
                <a:gd name="T7" fmla="*/ 1 h 11"/>
              </a:gdLst>
              <a:ahLst/>
              <a:cxnLst>
                <a:cxn ang="0">
                  <a:pos x="T0" y="T1"/>
                </a:cxn>
                <a:cxn ang="0">
                  <a:pos x="T2" y="T3"/>
                </a:cxn>
                <a:cxn ang="0">
                  <a:pos x="T4" y="T5"/>
                </a:cxn>
                <a:cxn ang="0">
                  <a:pos x="T6" y="T7"/>
                </a:cxn>
              </a:cxnLst>
              <a:rect l="0" t="0" r="r" b="b"/>
              <a:pathLst>
                <a:path w="3" h="11">
                  <a:moveTo>
                    <a:pt x="1" y="1"/>
                  </a:moveTo>
                  <a:cubicBezTo>
                    <a:pt x="1" y="6"/>
                    <a:pt x="2" y="8"/>
                    <a:pt x="3" y="11"/>
                  </a:cubicBezTo>
                  <a:cubicBezTo>
                    <a:pt x="2" y="7"/>
                    <a:pt x="1" y="4"/>
                    <a:pt x="1" y="0"/>
                  </a:cubicBezTo>
                  <a:cubicBezTo>
                    <a:pt x="0" y="0"/>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3" name="Freeform 20466"/>
            <p:cNvSpPr/>
            <p:nvPr/>
          </p:nvSpPr>
          <p:spPr bwMode="auto">
            <a:xfrm>
              <a:off x="10272713" y="4024313"/>
              <a:ext cx="0" cy="28575"/>
            </a:xfrm>
            <a:custGeom>
              <a:avLst/>
              <a:gdLst>
                <a:gd name="T0" fmla="*/ 0 h 8"/>
                <a:gd name="T1" fmla="*/ 8 h 8"/>
                <a:gd name="T2" fmla="*/ 0 h 8"/>
              </a:gdLst>
              <a:ahLst/>
              <a:cxnLst>
                <a:cxn ang="0">
                  <a:pos x="0" y="T0"/>
                </a:cxn>
                <a:cxn ang="0">
                  <a:pos x="0" y="T1"/>
                </a:cxn>
                <a:cxn ang="0">
                  <a:pos x="0" y="T2"/>
                </a:cxn>
              </a:cxnLst>
              <a:rect l="0" t="0" r="r" b="b"/>
              <a:pathLst>
                <a:path h="8">
                  <a:moveTo>
                    <a:pt x="0" y="0"/>
                  </a:moveTo>
                  <a:cubicBezTo>
                    <a:pt x="0" y="2"/>
                    <a:pt x="0" y="5"/>
                    <a:pt x="0" y="8"/>
                  </a:cubicBezTo>
                  <a:cubicBezTo>
                    <a:pt x="0" y="5"/>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4" name="Freeform 20467"/>
            <p:cNvSpPr/>
            <p:nvPr/>
          </p:nvSpPr>
          <p:spPr bwMode="auto">
            <a:xfrm>
              <a:off x="10302876" y="4198938"/>
              <a:ext cx="0" cy="6350"/>
            </a:xfrm>
            <a:custGeom>
              <a:avLst/>
              <a:gdLst>
                <a:gd name="T0" fmla="*/ 1 h 2"/>
                <a:gd name="T1" fmla="*/ 2 h 2"/>
                <a:gd name="T2" fmla="*/ 1 h 2"/>
              </a:gdLst>
              <a:ahLst/>
              <a:cxnLst>
                <a:cxn ang="0">
                  <a:pos x="0" y="T0"/>
                </a:cxn>
                <a:cxn ang="0">
                  <a:pos x="0" y="T1"/>
                </a:cxn>
                <a:cxn ang="0">
                  <a:pos x="0" y="T2"/>
                </a:cxn>
              </a:cxnLst>
              <a:rect l="0" t="0" r="r" b="b"/>
              <a:pathLst>
                <a:path h="2">
                  <a:moveTo>
                    <a:pt x="0" y="1"/>
                  </a:moveTo>
                  <a:cubicBezTo>
                    <a:pt x="0" y="2"/>
                    <a:pt x="0" y="2"/>
                    <a:pt x="0" y="2"/>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5" name="Freeform 20468"/>
            <p:cNvSpPr/>
            <p:nvPr/>
          </p:nvSpPr>
          <p:spPr bwMode="auto">
            <a:xfrm>
              <a:off x="10296526" y="4184650"/>
              <a:ext cx="6350" cy="23813"/>
            </a:xfrm>
            <a:custGeom>
              <a:avLst/>
              <a:gdLst>
                <a:gd name="T0" fmla="*/ 2 w 2"/>
                <a:gd name="T1" fmla="*/ 5 h 7"/>
                <a:gd name="T2" fmla="*/ 0 w 2"/>
                <a:gd name="T3" fmla="*/ 0 h 7"/>
                <a:gd name="T4" fmla="*/ 2 w 2"/>
                <a:gd name="T5" fmla="*/ 7 h 7"/>
                <a:gd name="T6" fmla="*/ 2 w 2"/>
                <a:gd name="T7" fmla="*/ 5 h 7"/>
              </a:gdLst>
              <a:ahLst/>
              <a:cxnLst>
                <a:cxn ang="0">
                  <a:pos x="T0" y="T1"/>
                </a:cxn>
                <a:cxn ang="0">
                  <a:pos x="T2" y="T3"/>
                </a:cxn>
                <a:cxn ang="0">
                  <a:pos x="T4" y="T5"/>
                </a:cxn>
                <a:cxn ang="0">
                  <a:pos x="T6" y="T7"/>
                </a:cxn>
              </a:cxnLst>
              <a:rect l="0" t="0" r="r" b="b"/>
              <a:pathLst>
                <a:path w="2" h="7">
                  <a:moveTo>
                    <a:pt x="2" y="5"/>
                  </a:moveTo>
                  <a:cubicBezTo>
                    <a:pt x="2" y="3"/>
                    <a:pt x="1" y="1"/>
                    <a:pt x="0" y="0"/>
                  </a:cubicBezTo>
                  <a:cubicBezTo>
                    <a:pt x="1" y="2"/>
                    <a:pt x="1" y="5"/>
                    <a:pt x="2" y="7"/>
                  </a:cubicBezTo>
                  <a:cubicBezTo>
                    <a:pt x="2" y="6"/>
                    <a:pt x="2" y="6"/>
                    <a:pt x="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6" name="Freeform 20469"/>
            <p:cNvSpPr/>
            <p:nvPr/>
          </p:nvSpPr>
          <p:spPr bwMode="auto">
            <a:xfrm>
              <a:off x="10183813" y="3803650"/>
              <a:ext cx="53975" cy="160338"/>
            </a:xfrm>
            <a:custGeom>
              <a:avLst/>
              <a:gdLst>
                <a:gd name="T0" fmla="*/ 2 w 16"/>
                <a:gd name="T1" fmla="*/ 15 h 47"/>
                <a:gd name="T2" fmla="*/ 8 w 16"/>
                <a:gd name="T3" fmla="*/ 37 h 47"/>
                <a:gd name="T4" fmla="*/ 16 w 16"/>
                <a:gd name="T5" fmla="*/ 30 h 47"/>
                <a:gd name="T6" fmla="*/ 12 w 16"/>
                <a:gd name="T7" fmla="*/ 20 h 47"/>
                <a:gd name="T8" fmla="*/ 11 w 16"/>
                <a:gd name="T9" fmla="*/ 35 h 47"/>
                <a:gd name="T10" fmla="*/ 9 w 16"/>
                <a:gd name="T11" fmla="*/ 17 h 47"/>
                <a:gd name="T12" fmla="*/ 0 w 16"/>
                <a:gd name="T13" fmla="*/ 4 h 47"/>
                <a:gd name="T14" fmla="*/ 4 w 16"/>
                <a:gd name="T15" fmla="*/ 15 h 47"/>
                <a:gd name="T16" fmla="*/ 2 w 16"/>
                <a:gd name="T17"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7">
                  <a:moveTo>
                    <a:pt x="2" y="15"/>
                  </a:moveTo>
                  <a:cubicBezTo>
                    <a:pt x="4" y="15"/>
                    <a:pt x="8" y="27"/>
                    <a:pt x="8" y="37"/>
                  </a:cubicBezTo>
                  <a:cubicBezTo>
                    <a:pt x="11" y="47"/>
                    <a:pt x="15" y="39"/>
                    <a:pt x="16" y="30"/>
                  </a:cubicBezTo>
                  <a:cubicBezTo>
                    <a:pt x="16" y="30"/>
                    <a:pt x="15" y="30"/>
                    <a:pt x="12" y="20"/>
                  </a:cubicBezTo>
                  <a:cubicBezTo>
                    <a:pt x="12" y="24"/>
                    <a:pt x="15" y="43"/>
                    <a:pt x="11" y="35"/>
                  </a:cubicBezTo>
                  <a:cubicBezTo>
                    <a:pt x="8" y="21"/>
                    <a:pt x="10" y="24"/>
                    <a:pt x="9" y="17"/>
                  </a:cubicBezTo>
                  <a:cubicBezTo>
                    <a:pt x="8" y="23"/>
                    <a:pt x="3" y="0"/>
                    <a:pt x="0" y="4"/>
                  </a:cubicBezTo>
                  <a:cubicBezTo>
                    <a:pt x="4" y="15"/>
                    <a:pt x="4" y="15"/>
                    <a:pt x="4" y="15"/>
                  </a:cubicBezTo>
                  <a:cubicBezTo>
                    <a:pt x="4" y="16"/>
                    <a:pt x="2" y="12"/>
                    <a:pt x="2"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7" name="Freeform 20470"/>
            <p:cNvSpPr/>
            <p:nvPr/>
          </p:nvSpPr>
          <p:spPr bwMode="auto">
            <a:xfrm>
              <a:off x="10240963" y="3905250"/>
              <a:ext cx="14288" cy="82550"/>
            </a:xfrm>
            <a:custGeom>
              <a:avLst/>
              <a:gdLst>
                <a:gd name="T0" fmla="*/ 3 w 4"/>
                <a:gd name="T1" fmla="*/ 19 h 24"/>
                <a:gd name="T2" fmla="*/ 4 w 4"/>
                <a:gd name="T3" fmla="*/ 24 h 24"/>
                <a:gd name="T4" fmla="*/ 3 w 4"/>
                <a:gd name="T5" fmla="*/ 9 h 24"/>
                <a:gd name="T6" fmla="*/ 0 w 4"/>
                <a:gd name="T7" fmla="*/ 0 h 24"/>
                <a:gd name="T8" fmla="*/ 4 w 4"/>
                <a:gd name="T9" fmla="*/ 21 h 24"/>
                <a:gd name="T10" fmla="*/ 3 w 4"/>
                <a:gd name="T11" fmla="*/ 19 h 24"/>
              </a:gdLst>
              <a:ahLst/>
              <a:cxnLst>
                <a:cxn ang="0">
                  <a:pos x="T0" y="T1"/>
                </a:cxn>
                <a:cxn ang="0">
                  <a:pos x="T2" y="T3"/>
                </a:cxn>
                <a:cxn ang="0">
                  <a:pos x="T4" y="T5"/>
                </a:cxn>
                <a:cxn ang="0">
                  <a:pos x="T6" y="T7"/>
                </a:cxn>
                <a:cxn ang="0">
                  <a:pos x="T8" y="T9"/>
                </a:cxn>
                <a:cxn ang="0">
                  <a:pos x="T10" y="T11"/>
                </a:cxn>
              </a:cxnLst>
              <a:rect l="0" t="0" r="r" b="b"/>
              <a:pathLst>
                <a:path w="4" h="24">
                  <a:moveTo>
                    <a:pt x="3" y="19"/>
                  </a:moveTo>
                  <a:cubicBezTo>
                    <a:pt x="4" y="24"/>
                    <a:pt x="4" y="24"/>
                    <a:pt x="4" y="24"/>
                  </a:cubicBezTo>
                  <a:cubicBezTo>
                    <a:pt x="3" y="19"/>
                    <a:pt x="3" y="15"/>
                    <a:pt x="3" y="9"/>
                  </a:cubicBezTo>
                  <a:cubicBezTo>
                    <a:pt x="1" y="2"/>
                    <a:pt x="0" y="1"/>
                    <a:pt x="0" y="0"/>
                  </a:cubicBezTo>
                  <a:cubicBezTo>
                    <a:pt x="4" y="21"/>
                    <a:pt x="4" y="21"/>
                    <a:pt x="4" y="21"/>
                  </a:cubicBezTo>
                  <a:lnTo>
                    <a:pt x="3"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8" name="Freeform 20471"/>
            <p:cNvSpPr/>
            <p:nvPr/>
          </p:nvSpPr>
          <p:spPr bwMode="auto">
            <a:xfrm>
              <a:off x="10248901" y="3987800"/>
              <a:ext cx="30163" cy="112713"/>
            </a:xfrm>
            <a:custGeom>
              <a:avLst/>
              <a:gdLst>
                <a:gd name="T0" fmla="*/ 6 w 9"/>
                <a:gd name="T1" fmla="*/ 18 h 33"/>
                <a:gd name="T2" fmla="*/ 0 w 9"/>
                <a:gd name="T3" fmla="*/ 12 h 33"/>
                <a:gd name="T4" fmla="*/ 6 w 9"/>
                <a:gd name="T5" fmla="*/ 28 h 33"/>
                <a:gd name="T6" fmla="*/ 6 w 9"/>
                <a:gd name="T7" fmla="*/ 19 h 33"/>
                <a:gd name="T8" fmla="*/ 9 w 9"/>
                <a:gd name="T9" fmla="*/ 29 h 33"/>
                <a:gd name="T10" fmla="*/ 7 w 9"/>
                <a:gd name="T11" fmla="*/ 19 h 33"/>
                <a:gd name="T12" fmla="*/ 7 w 9"/>
                <a:gd name="T13" fmla="*/ 19 h 33"/>
                <a:gd name="T14" fmla="*/ 7 w 9"/>
                <a:gd name="T15" fmla="*/ 19 h 33"/>
                <a:gd name="T16" fmla="*/ 7 w 9"/>
                <a:gd name="T17" fmla="*/ 19 h 33"/>
                <a:gd name="T18" fmla="*/ 7 w 9"/>
                <a:gd name="T19" fmla="*/ 20 h 33"/>
                <a:gd name="T20" fmla="*/ 7 w 9"/>
                <a:gd name="T21" fmla="*/ 19 h 33"/>
                <a:gd name="T22" fmla="*/ 6 w 9"/>
                <a:gd name="T23" fmla="*/ 18 h 33"/>
                <a:gd name="T24" fmla="*/ 7 w 9"/>
                <a:gd name="T25" fmla="*/ 19 h 33"/>
                <a:gd name="T26" fmla="*/ 7 w 9"/>
                <a:gd name="T27" fmla="*/ 19 h 33"/>
                <a:gd name="T28" fmla="*/ 7 w 9"/>
                <a:gd name="T29" fmla="*/ 19 h 33"/>
                <a:gd name="T30" fmla="*/ 2 w 9"/>
                <a:gd name="T31" fmla="*/ 0 h 33"/>
                <a:gd name="T32" fmla="*/ 6 w 9"/>
                <a:gd name="T33"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33">
                  <a:moveTo>
                    <a:pt x="6" y="18"/>
                  </a:moveTo>
                  <a:cubicBezTo>
                    <a:pt x="4" y="15"/>
                    <a:pt x="1" y="6"/>
                    <a:pt x="0" y="12"/>
                  </a:cubicBezTo>
                  <a:cubicBezTo>
                    <a:pt x="3" y="24"/>
                    <a:pt x="4" y="20"/>
                    <a:pt x="6" y="28"/>
                  </a:cubicBezTo>
                  <a:cubicBezTo>
                    <a:pt x="1" y="8"/>
                    <a:pt x="8" y="33"/>
                    <a:pt x="6" y="19"/>
                  </a:cubicBezTo>
                  <a:cubicBezTo>
                    <a:pt x="7" y="22"/>
                    <a:pt x="8" y="26"/>
                    <a:pt x="9" y="29"/>
                  </a:cubicBezTo>
                  <a:cubicBezTo>
                    <a:pt x="8" y="26"/>
                    <a:pt x="8" y="22"/>
                    <a:pt x="7" y="19"/>
                  </a:cubicBezTo>
                  <a:cubicBezTo>
                    <a:pt x="7" y="19"/>
                    <a:pt x="7" y="19"/>
                    <a:pt x="7" y="19"/>
                  </a:cubicBezTo>
                  <a:cubicBezTo>
                    <a:pt x="7" y="19"/>
                    <a:pt x="7" y="19"/>
                    <a:pt x="7" y="19"/>
                  </a:cubicBezTo>
                  <a:cubicBezTo>
                    <a:pt x="7" y="19"/>
                    <a:pt x="7" y="19"/>
                    <a:pt x="7" y="19"/>
                  </a:cubicBezTo>
                  <a:cubicBezTo>
                    <a:pt x="7" y="20"/>
                    <a:pt x="7" y="21"/>
                    <a:pt x="7" y="20"/>
                  </a:cubicBezTo>
                  <a:cubicBezTo>
                    <a:pt x="7" y="19"/>
                    <a:pt x="7" y="19"/>
                    <a:pt x="7" y="19"/>
                  </a:cubicBezTo>
                  <a:cubicBezTo>
                    <a:pt x="7" y="19"/>
                    <a:pt x="6" y="19"/>
                    <a:pt x="6" y="18"/>
                  </a:cubicBezTo>
                  <a:cubicBezTo>
                    <a:pt x="5" y="13"/>
                    <a:pt x="6" y="17"/>
                    <a:pt x="7" y="19"/>
                  </a:cubicBezTo>
                  <a:cubicBezTo>
                    <a:pt x="7" y="19"/>
                    <a:pt x="7" y="19"/>
                    <a:pt x="7" y="19"/>
                  </a:cubicBezTo>
                  <a:cubicBezTo>
                    <a:pt x="7" y="19"/>
                    <a:pt x="7" y="19"/>
                    <a:pt x="7" y="19"/>
                  </a:cubicBezTo>
                  <a:cubicBezTo>
                    <a:pt x="2" y="0"/>
                    <a:pt x="2" y="0"/>
                    <a:pt x="2" y="0"/>
                  </a:cubicBezTo>
                  <a:cubicBezTo>
                    <a:pt x="3" y="4"/>
                    <a:pt x="4" y="9"/>
                    <a:pt x="6" y="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9" name="Freeform 20472"/>
            <p:cNvSpPr/>
            <p:nvPr/>
          </p:nvSpPr>
          <p:spPr bwMode="auto">
            <a:xfrm>
              <a:off x="10302876" y="4389438"/>
              <a:ext cx="3175" cy="6350"/>
            </a:xfrm>
            <a:custGeom>
              <a:avLst/>
              <a:gdLst>
                <a:gd name="T0" fmla="*/ 1 w 1"/>
                <a:gd name="T1" fmla="*/ 2 h 2"/>
                <a:gd name="T2" fmla="*/ 1 w 1"/>
                <a:gd name="T3" fmla="*/ 1 h 2"/>
                <a:gd name="T4" fmla="*/ 1 w 1"/>
                <a:gd name="T5" fmla="*/ 2 h 2"/>
              </a:gdLst>
              <a:ahLst/>
              <a:cxnLst>
                <a:cxn ang="0">
                  <a:pos x="T0" y="T1"/>
                </a:cxn>
                <a:cxn ang="0">
                  <a:pos x="T2" y="T3"/>
                </a:cxn>
                <a:cxn ang="0">
                  <a:pos x="T4" y="T5"/>
                </a:cxn>
              </a:cxnLst>
              <a:rect l="0" t="0" r="r" b="b"/>
              <a:pathLst>
                <a:path w="1" h="2">
                  <a:moveTo>
                    <a:pt x="1" y="2"/>
                  </a:moveTo>
                  <a:cubicBezTo>
                    <a:pt x="1" y="1"/>
                    <a:pt x="1" y="1"/>
                    <a:pt x="1" y="1"/>
                  </a:cubicBezTo>
                  <a:cubicBezTo>
                    <a:pt x="0" y="0"/>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0" name="Freeform 20473"/>
            <p:cNvSpPr/>
            <p:nvPr/>
          </p:nvSpPr>
          <p:spPr bwMode="auto">
            <a:xfrm>
              <a:off x="10302876" y="4327525"/>
              <a:ext cx="14288" cy="100013"/>
            </a:xfrm>
            <a:custGeom>
              <a:avLst/>
              <a:gdLst>
                <a:gd name="T0" fmla="*/ 0 w 4"/>
                <a:gd name="T1" fmla="*/ 12 h 29"/>
                <a:gd name="T2" fmla="*/ 2 w 4"/>
                <a:gd name="T3" fmla="*/ 19 h 29"/>
                <a:gd name="T4" fmla="*/ 1 w 4"/>
                <a:gd name="T5" fmla="*/ 19 h 29"/>
                <a:gd name="T6" fmla="*/ 3 w 4"/>
                <a:gd name="T7" fmla="*/ 20 h 29"/>
                <a:gd name="T8" fmla="*/ 3 w 4"/>
                <a:gd name="T9" fmla="*/ 19 h 29"/>
                <a:gd name="T10" fmla="*/ 3 w 4"/>
                <a:gd name="T11" fmla="*/ 1 h 29"/>
                <a:gd name="T12" fmla="*/ 0 w 4"/>
                <a:gd name="T13" fmla="*/ 12 h 29"/>
              </a:gdLst>
              <a:ahLst/>
              <a:cxnLst>
                <a:cxn ang="0">
                  <a:pos x="T0" y="T1"/>
                </a:cxn>
                <a:cxn ang="0">
                  <a:pos x="T2" y="T3"/>
                </a:cxn>
                <a:cxn ang="0">
                  <a:pos x="T4" y="T5"/>
                </a:cxn>
                <a:cxn ang="0">
                  <a:pos x="T6" y="T7"/>
                </a:cxn>
                <a:cxn ang="0">
                  <a:pos x="T8" y="T9"/>
                </a:cxn>
                <a:cxn ang="0">
                  <a:pos x="T10" y="T11"/>
                </a:cxn>
                <a:cxn ang="0">
                  <a:pos x="T12" y="T13"/>
                </a:cxn>
              </a:cxnLst>
              <a:rect l="0" t="0" r="r" b="b"/>
              <a:pathLst>
                <a:path w="4" h="29">
                  <a:moveTo>
                    <a:pt x="0" y="12"/>
                  </a:moveTo>
                  <a:cubicBezTo>
                    <a:pt x="1" y="13"/>
                    <a:pt x="2" y="14"/>
                    <a:pt x="2" y="19"/>
                  </a:cubicBezTo>
                  <a:cubicBezTo>
                    <a:pt x="2" y="23"/>
                    <a:pt x="1" y="19"/>
                    <a:pt x="1" y="19"/>
                  </a:cubicBezTo>
                  <a:cubicBezTo>
                    <a:pt x="2" y="22"/>
                    <a:pt x="4" y="29"/>
                    <a:pt x="3" y="20"/>
                  </a:cubicBezTo>
                  <a:cubicBezTo>
                    <a:pt x="3" y="19"/>
                    <a:pt x="3" y="19"/>
                    <a:pt x="3" y="19"/>
                  </a:cubicBezTo>
                  <a:cubicBezTo>
                    <a:pt x="2" y="10"/>
                    <a:pt x="2" y="0"/>
                    <a:pt x="3" y="1"/>
                  </a:cubicBezTo>
                  <a:cubicBezTo>
                    <a:pt x="1" y="4"/>
                    <a:pt x="1" y="6"/>
                    <a:pt x="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1" name="Freeform 20474"/>
            <p:cNvSpPr/>
            <p:nvPr/>
          </p:nvSpPr>
          <p:spPr bwMode="auto">
            <a:xfrm>
              <a:off x="10272713" y="4151313"/>
              <a:ext cx="12700" cy="60325"/>
            </a:xfrm>
            <a:custGeom>
              <a:avLst/>
              <a:gdLst>
                <a:gd name="T0" fmla="*/ 4 w 4"/>
                <a:gd name="T1" fmla="*/ 16 h 18"/>
                <a:gd name="T2" fmla="*/ 0 w 4"/>
                <a:gd name="T3" fmla="*/ 0 h 18"/>
                <a:gd name="T4" fmla="*/ 0 w 4"/>
                <a:gd name="T5" fmla="*/ 9 h 18"/>
                <a:gd name="T6" fmla="*/ 1 w 4"/>
                <a:gd name="T7" fmla="*/ 8 h 18"/>
                <a:gd name="T8" fmla="*/ 4 w 4"/>
                <a:gd name="T9" fmla="*/ 16 h 18"/>
              </a:gdLst>
              <a:ahLst/>
              <a:cxnLst>
                <a:cxn ang="0">
                  <a:pos x="T0" y="T1"/>
                </a:cxn>
                <a:cxn ang="0">
                  <a:pos x="T2" y="T3"/>
                </a:cxn>
                <a:cxn ang="0">
                  <a:pos x="T4" y="T5"/>
                </a:cxn>
                <a:cxn ang="0">
                  <a:pos x="T6" y="T7"/>
                </a:cxn>
                <a:cxn ang="0">
                  <a:pos x="T8" y="T9"/>
                </a:cxn>
              </a:cxnLst>
              <a:rect l="0" t="0" r="r" b="b"/>
              <a:pathLst>
                <a:path w="4" h="18">
                  <a:moveTo>
                    <a:pt x="4" y="16"/>
                  </a:moveTo>
                  <a:cubicBezTo>
                    <a:pt x="0" y="0"/>
                    <a:pt x="0" y="0"/>
                    <a:pt x="0" y="0"/>
                  </a:cubicBezTo>
                  <a:cubicBezTo>
                    <a:pt x="0" y="9"/>
                    <a:pt x="0" y="9"/>
                    <a:pt x="0" y="9"/>
                  </a:cubicBezTo>
                  <a:cubicBezTo>
                    <a:pt x="1" y="8"/>
                    <a:pt x="1" y="8"/>
                    <a:pt x="1" y="8"/>
                  </a:cubicBezTo>
                  <a:cubicBezTo>
                    <a:pt x="2" y="18"/>
                    <a:pt x="3" y="15"/>
                    <a:pt x="4"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2" name="Freeform 20475"/>
            <p:cNvSpPr/>
            <p:nvPr/>
          </p:nvSpPr>
          <p:spPr bwMode="auto">
            <a:xfrm>
              <a:off x="10234613" y="3871913"/>
              <a:ext cx="14288" cy="30163"/>
            </a:xfrm>
            <a:custGeom>
              <a:avLst/>
              <a:gdLst>
                <a:gd name="T0" fmla="*/ 4 w 9"/>
                <a:gd name="T1" fmla="*/ 15 h 19"/>
                <a:gd name="T2" fmla="*/ 9 w 9"/>
                <a:gd name="T3" fmla="*/ 19 h 19"/>
                <a:gd name="T4" fmla="*/ 0 w 9"/>
                <a:gd name="T5" fmla="*/ 0 h 19"/>
                <a:gd name="T6" fmla="*/ 4 w 9"/>
                <a:gd name="T7" fmla="*/ 15 h 19"/>
              </a:gdLst>
              <a:ahLst/>
              <a:cxnLst>
                <a:cxn ang="0">
                  <a:pos x="T0" y="T1"/>
                </a:cxn>
                <a:cxn ang="0">
                  <a:pos x="T2" y="T3"/>
                </a:cxn>
                <a:cxn ang="0">
                  <a:pos x="T4" y="T5"/>
                </a:cxn>
                <a:cxn ang="0">
                  <a:pos x="T6" y="T7"/>
                </a:cxn>
              </a:cxnLst>
              <a:rect l="0" t="0" r="r" b="b"/>
              <a:pathLst>
                <a:path w="9" h="19">
                  <a:moveTo>
                    <a:pt x="4" y="15"/>
                  </a:moveTo>
                  <a:lnTo>
                    <a:pt x="9" y="19"/>
                  </a:lnTo>
                  <a:lnTo>
                    <a:pt x="0" y="0"/>
                  </a:lnTo>
                  <a:lnTo>
                    <a:pt x="4"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3" name="Freeform 20476"/>
            <p:cNvSpPr/>
            <p:nvPr/>
          </p:nvSpPr>
          <p:spPr bwMode="auto">
            <a:xfrm>
              <a:off x="10225088" y="3806825"/>
              <a:ext cx="6350" cy="17463"/>
            </a:xfrm>
            <a:custGeom>
              <a:avLst/>
              <a:gdLst>
                <a:gd name="T0" fmla="*/ 0 w 4"/>
                <a:gd name="T1" fmla="*/ 11 h 11"/>
                <a:gd name="T2" fmla="*/ 4 w 4"/>
                <a:gd name="T3" fmla="*/ 11 h 11"/>
                <a:gd name="T4" fmla="*/ 0 w 4"/>
                <a:gd name="T5" fmla="*/ 0 h 11"/>
                <a:gd name="T6" fmla="*/ 0 w 4"/>
                <a:gd name="T7" fmla="*/ 11 h 11"/>
              </a:gdLst>
              <a:ahLst/>
              <a:cxnLst>
                <a:cxn ang="0">
                  <a:pos x="T0" y="T1"/>
                </a:cxn>
                <a:cxn ang="0">
                  <a:pos x="T2" y="T3"/>
                </a:cxn>
                <a:cxn ang="0">
                  <a:pos x="T4" y="T5"/>
                </a:cxn>
                <a:cxn ang="0">
                  <a:pos x="T6" y="T7"/>
                </a:cxn>
              </a:cxnLst>
              <a:rect l="0" t="0" r="r" b="b"/>
              <a:pathLst>
                <a:path w="4" h="11">
                  <a:moveTo>
                    <a:pt x="0" y="11"/>
                  </a:moveTo>
                  <a:lnTo>
                    <a:pt x="4" y="11"/>
                  </a:lnTo>
                  <a:lnTo>
                    <a:pt x="0" y="0"/>
                  </a:lnTo>
                  <a:lnTo>
                    <a:pt x="0" y="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4" name="Freeform 20477"/>
            <p:cNvSpPr/>
            <p:nvPr/>
          </p:nvSpPr>
          <p:spPr bwMode="auto">
            <a:xfrm>
              <a:off x="9572626" y="2840038"/>
              <a:ext cx="0" cy="20638"/>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6"/>
                    <a:pt x="0" y="6"/>
                    <a:pt x="0" y="6"/>
                  </a:cubicBezTo>
                  <a:cubicBezTo>
                    <a:pt x="0" y="3"/>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5" name="Freeform 20478"/>
            <p:cNvSpPr/>
            <p:nvPr/>
          </p:nvSpPr>
          <p:spPr bwMode="auto">
            <a:xfrm>
              <a:off x="9569451" y="2686050"/>
              <a:ext cx="3175" cy="14288"/>
            </a:xfrm>
            <a:custGeom>
              <a:avLst/>
              <a:gdLst>
                <a:gd name="T0" fmla="*/ 1 w 1"/>
                <a:gd name="T1" fmla="*/ 2 h 4"/>
                <a:gd name="T2" fmla="*/ 0 w 1"/>
                <a:gd name="T3" fmla="*/ 0 h 4"/>
                <a:gd name="T4" fmla="*/ 1 w 1"/>
                <a:gd name="T5" fmla="*/ 2 h 4"/>
              </a:gdLst>
              <a:ahLst/>
              <a:cxnLst>
                <a:cxn ang="0">
                  <a:pos x="T0" y="T1"/>
                </a:cxn>
                <a:cxn ang="0">
                  <a:pos x="T2" y="T3"/>
                </a:cxn>
                <a:cxn ang="0">
                  <a:pos x="T4" y="T5"/>
                </a:cxn>
              </a:cxnLst>
              <a:rect l="0" t="0" r="r" b="b"/>
              <a:pathLst>
                <a:path w="1" h="4">
                  <a:moveTo>
                    <a:pt x="1" y="2"/>
                  </a:moveTo>
                  <a:cubicBezTo>
                    <a:pt x="0" y="0"/>
                    <a:pt x="0" y="0"/>
                    <a:pt x="0" y="0"/>
                  </a:cubicBezTo>
                  <a:cubicBezTo>
                    <a:pt x="1" y="2"/>
                    <a:pt x="1" y="4"/>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6" name="Freeform 20479"/>
            <p:cNvSpPr/>
            <p:nvPr/>
          </p:nvSpPr>
          <p:spPr bwMode="auto">
            <a:xfrm>
              <a:off x="10031413" y="2587625"/>
              <a:ext cx="15875" cy="50800"/>
            </a:xfrm>
            <a:custGeom>
              <a:avLst/>
              <a:gdLst>
                <a:gd name="T0" fmla="*/ 0 w 5"/>
                <a:gd name="T1" fmla="*/ 15 h 15"/>
                <a:gd name="T2" fmla="*/ 3 w 5"/>
                <a:gd name="T3" fmla="*/ 1 h 15"/>
                <a:gd name="T4" fmla="*/ 1 w 5"/>
                <a:gd name="T5" fmla="*/ 3 h 15"/>
                <a:gd name="T6" fmla="*/ 0 w 5"/>
                <a:gd name="T7" fmla="*/ 15 h 15"/>
              </a:gdLst>
              <a:ahLst/>
              <a:cxnLst>
                <a:cxn ang="0">
                  <a:pos x="T0" y="T1"/>
                </a:cxn>
                <a:cxn ang="0">
                  <a:pos x="T2" y="T3"/>
                </a:cxn>
                <a:cxn ang="0">
                  <a:pos x="T4" y="T5"/>
                </a:cxn>
                <a:cxn ang="0">
                  <a:pos x="T6" y="T7"/>
                </a:cxn>
              </a:cxnLst>
              <a:rect l="0" t="0" r="r" b="b"/>
              <a:pathLst>
                <a:path w="5" h="15">
                  <a:moveTo>
                    <a:pt x="0" y="15"/>
                  </a:moveTo>
                  <a:cubicBezTo>
                    <a:pt x="2" y="8"/>
                    <a:pt x="5" y="0"/>
                    <a:pt x="3" y="1"/>
                  </a:cubicBezTo>
                  <a:cubicBezTo>
                    <a:pt x="1" y="3"/>
                    <a:pt x="1" y="3"/>
                    <a:pt x="1" y="3"/>
                  </a:cubicBezTo>
                  <a:cubicBezTo>
                    <a:pt x="1" y="8"/>
                    <a:pt x="0" y="12"/>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7" name="Freeform 20480"/>
            <p:cNvSpPr/>
            <p:nvPr/>
          </p:nvSpPr>
          <p:spPr bwMode="auto">
            <a:xfrm>
              <a:off x="9683751" y="2655888"/>
              <a:ext cx="14288" cy="20638"/>
            </a:xfrm>
            <a:custGeom>
              <a:avLst/>
              <a:gdLst>
                <a:gd name="T0" fmla="*/ 0 w 4"/>
                <a:gd name="T1" fmla="*/ 0 h 6"/>
                <a:gd name="T2" fmla="*/ 1 w 4"/>
                <a:gd name="T3" fmla="*/ 2 h 6"/>
                <a:gd name="T4" fmla="*/ 4 w 4"/>
                <a:gd name="T5" fmla="*/ 6 h 6"/>
                <a:gd name="T6" fmla="*/ 0 w 4"/>
                <a:gd name="T7" fmla="*/ 0 h 6"/>
              </a:gdLst>
              <a:ahLst/>
              <a:cxnLst>
                <a:cxn ang="0">
                  <a:pos x="T0" y="T1"/>
                </a:cxn>
                <a:cxn ang="0">
                  <a:pos x="T2" y="T3"/>
                </a:cxn>
                <a:cxn ang="0">
                  <a:pos x="T4" y="T5"/>
                </a:cxn>
                <a:cxn ang="0">
                  <a:pos x="T6" y="T7"/>
                </a:cxn>
              </a:cxnLst>
              <a:rect l="0" t="0" r="r" b="b"/>
              <a:pathLst>
                <a:path w="4" h="6">
                  <a:moveTo>
                    <a:pt x="0" y="0"/>
                  </a:moveTo>
                  <a:cubicBezTo>
                    <a:pt x="1" y="0"/>
                    <a:pt x="1" y="1"/>
                    <a:pt x="1" y="2"/>
                  </a:cubicBezTo>
                  <a:cubicBezTo>
                    <a:pt x="2" y="3"/>
                    <a:pt x="3" y="5"/>
                    <a:pt x="4" y="6"/>
                  </a:cubicBezTo>
                  <a:cubicBezTo>
                    <a:pt x="3" y="4"/>
                    <a:pt x="2"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8" name="Freeform 20481"/>
            <p:cNvSpPr/>
            <p:nvPr/>
          </p:nvSpPr>
          <p:spPr bwMode="auto">
            <a:xfrm>
              <a:off x="9650413" y="2614613"/>
              <a:ext cx="6350" cy="31750"/>
            </a:xfrm>
            <a:custGeom>
              <a:avLst/>
              <a:gdLst>
                <a:gd name="T0" fmla="*/ 2 w 2"/>
                <a:gd name="T1" fmla="*/ 9 h 9"/>
                <a:gd name="T2" fmla="*/ 0 w 2"/>
                <a:gd name="T3" fmla="*/ 0 h 9"/>
                <a:gd name="T4" fmla="*/ 2 w 2"/>
                <a:gd name="T5" fmla="*/ 9 h 9"/>
              </a:gdLst>
              <a:ahLst/>
              <a:cxnLst>
                <a:cxn ang="0">
                  <a:pos x="T0" y="T1"/>
                </a:cxn>
                <a:cxn ang="0">
                  <a:pos x="T2" y="T3"/>
                </a:cxn>
                <a:cxn ang="0">
                  <a:pos x="T4" y="T5"/>
                </a:cxn>
              </a:cxnLst>
              <a:rect l="0" t="0" r="r" b="b"/>
              <a:pathLst>
                <a:path w="2" h="9">
                  <a:moveTo>
                    <a:pt x="2" y="9"/>
                  </a:moveTo>
                  <a:cubicBezTo>
                    <a:pt x="1" y="6"/>
                    <a:pt x="0" y="3"/>
                    <a:pt x="0" y="0"/>
                  </a:cubicBezTo>
                  <a:cubicBezTo>
                    <a:pt x="0" y="2"/>
                    <a:pt x="1" y="5"/>
                    <a:pt x="2"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69" name="Freeform 20482"/>
            <p:cNvSpPr/>
            <p:nvPr/>
          </p:nvSpPr>
          <p:spPr bwMode="auto">
            <a:xfrm>
              <a:off x="9263063" y="2509838"/>
              <a:ext cx="9525" cy="30163"/>
            </a:xfrm>
            <a:custGeom>
              <a:avLst/>
              <a:gdLst>
                <a:gd name="T0" fmla="*/ 0 w 3"/>
                <a:gd name="T1" fmla="*/ 3 h 9"/>
                <a:gd name="T2" fmla="*/ 3 w 3"/>
                <a:gd name="T3" fmla="*/ 9 h 9"/>
                <a:gd name="T4" fmla="*/ 0 w 3"/>
                <a:gd name="T5" fmla="*/ 3 h 9"/>
              </a:gdLst>
              <a:ahLst/>
              <a:cxnLst>
                <a:cxn ang="0">
                  <a:pos x="T0" y="T1"/>
                </a:cxn>
                <a:cxn ang="0">
                  <a:pos x="T2" y="T3"/>
                </a:cxn>
                <a:cxn ang="0">
                  <a:pos x="T4" y="T5"/>
                </a:cxn>
              </a:cxnLst>
              <a:rect l="0" t="0" r="r" b="b"/>
              <a:pathLst>
                <a:path w="3" h="9">
                  <a:moveTo>
                    <a:pt x="0" y="3"/>
                  </a:moveTo>
                  <a:cubicBezTo>
                    <a:pt x="3" y="9"/>
                    <a:pt x="3" y="9"/>
                    <a:pt x="3" y="9"/>
                  </a:cubicBezTo>
                  <a:cubicBezTo>
                    <a:pt x="2" y="0"/>
                    <a:pt x="1" y="4"/>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0" name="Freeform 20483"/>
            <p:cNvSpPr/>
            <p:nvPr/>
          </p:nvSpPr>
          <p:spPr bwMode="auto">
            <a:xfrm>
              <a:off x="10109201" y="3051175"/>
              <a:ext cx="26988" cy="41275"/>
            </a:xfrm>
            <a:custGeom>
              <a:avLst/>
              <a:gdLst>
                <a:gd name="T0" fmla="*/ 1 w 8"/>
                <a:gd name="T1" fmla="*/ 12 h 12"/>
                <a:gd name="T2" fmla="*/ 8 w 8"/>
                <a:gd name="T3" fmla="*/ 0 h 12"/>
                <a:gd name="T4" fmla="*/ 1 w 8"/>
                <a:gd name="T5" fmla="*/ 12 h 12"/>
              </a:gdLst>
              <a:ahLst/>
              <a:cxnLst>
                <a:cxn ang="0">
                  <a:pos x="T0" y="T1"/>
                </a:cxn>
                <a:cxn ang="0">
                  <a:pos x="T2" y="T3"/>
                </a:cxn>
                <a:cxn ang="0">
                  <a:pos x="T4" y="T5"/>
                </a:cxn>
              </a:cxnLst>
              <a:rect l="0" t="0" r="r" b="b"/>
              <a:pathLst>
                <a:path w="8" h="12">
                  <a:moveTo>
                    <a:pt x="1" y="12"/>
                  </a:moveTo>
                  <a:cubicBezTo>
                    <a:pt x="3" y="7"/>
                    <a:pt x="6" y="4"/>
                    <a:pt x="8" y="0"/>
                  </a:cubicBezTo>
                  <a:cubicBezTo>
                    <a:pt x="4" y="6"/>
                    <a:pt x="0" y="10"/>
                    <a:pt x="1"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1" name="Freeform 20484"/>
            <p:cNvSpPr/>
            <p:nvPr/>
          </p:nvSpPr>
          <p:spPr bwMode="auto">
            <a:xfrm>
              <a:off x="9501188" y="2662238"/>
              <a:ext cx="6350" cy="17463"/>
            </a:xfrm>
            <a:custGeom>
              <a:avLst/>
              <a:gdLst>
                <a:gd name="T0" fmla="*/ 0 w 2"/>
                <a:gd name="T1" fmla="*/ 0 h 5"/>
                <a:gd name="T2" fmla="*/ 2 w 2"/>
                <a:gd name="T3" fmla="*/ 5 h 5"/>
                <a:gd name="T4" fmla="*/ 0 w 2"/>
                <a:gd name="T5" fmla="*/ 0 h 5"/>
              </a:gdLst>
              <a:ahLst/>
              <a:cxnLst>
                <a:cxn ang="0">
                  <a:pos x="T0" y="T1"/>
                </a:cxn>
                <a:cxn ang="0">
                  <a:pos x="T2" y="T3"/>
                </a:cxn>
                <a:cxn ang="0">
                  <a:pos x="T4" y="T5"/>
                </a:cxn>
              </a:cxnLst>
              <a:rect l="0" t="0" r="r" b="b"/>
              <a:pathLst>
                <a:path w="2" h="5">
                  <a:moveTo>
                    <a:pt x="0" y="0"/>
                  </a:moveTo>
                  <a:cubicBezTo>
                    <a:pt x="1" y="2"/>
                    <a:pt x="1" y="4"/>
                    <a:pt x="2" y="5"/>
                  </a:cubicBezTo>
                  <a:cubicBezTo>
                    <a:pt x="1" y="3"/>
                    <a:pt x="1"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2" name="Freeform 20485"/>
            <p:cNvSpPr/>
            <p:nvPr/>
          </p:nvSpPr>
          <p:spPr bwMode="auto">
            <a:xfrm>
              <a:off x="10136188" y="3003550"/>
              <a:ext cx="33338" cy="47625"/>
            </a:xfrm>
            <a:custGeom>
              <a:avLst/>
              <a:gdLst>
                <a:gd name="T0" fmla="*/ 10 w 10"/>
                <a:gd name="T1" fmla="*/ 0 h 14"/>
                <a:gd name="T2" fmla="*/ 8 w 10"/>
                <a:gd name="T3" fmla="*/ 2 h 14"/>
                <a:gd name="T4" fmla="*/ 0 w 10"/>
                <a:gd name="T5" fmla="*/ 14 h 14"/>
                <a:gd name="T6" fmla="*/ 10 w 10"/>
                <a:gd name="T7" fmla="*/ 0 h 14"/>
              </a:gdLst>
              <a:ahLst/>
              <a:cxnLst>
                <a:cxn ang="0">
                  <a:pos x="T0" y="T1"/>
                </a:cxn>
                <a:cxn ang="0">
                  <a:pos x="T2" y="T3"/>
                </a:cxn>
                <a:cxn ang="0">
                  <a:pos x="T4" y="T5"/>
                </a:cxn>
                <a:cxn ang="0">
                  <a:pos x="T6" y="T7"/>
                </a:cxn>
              </a:cxnLst>
              <a:rect l="0" t="0" r="r" b="b"/>
              <a:pathLst>
                <a:path w="10" h="14">
                  <a:moveTo>
                    <a:pt x="10" y="0"/>
                  </a:moveTo>
                  <a:cubicBezTo>
                    <a:pt x="9" y="1"/>
                    <a:pt x="8" y="2"/>
                    <a:pt x="8" y="2"/>
                  </a:cubicBezTo>
                  <a:cubicBezTo>
                    <a:pt x="5" y="6"/>
                    <a:pt x="3" y="10"/>
                    <a:pt x="0" y="14"/>
                  </a:cubicBezTo>
                  <a:cubicBezTo>
                    <a:pt x="4" y="10"/>
                    <a:pt x="7" y="6"/>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3" name="Freeform 20486"/>
            <p:cNvSpPr/>
            <p:nvPr/>
          </p:nvSpPr>
          <p:spPr bwMode="auto">
            <a:xfrm>
              <a:off x="9826626" y="4175125"/>
              <a:ext cx="0" cy="6350"/>
            </a:xfrm>
            <a:custGeom>
              <a:avLst/>
              <a:gdLst>
                <a:gd name="T0" fmla="*/ 0 h 2"/>
                <a:gd name="T1" fmla="*/ 1 h 2"/>
                <a:gd name="T2" fmla="*/ 0 h 2"/>
              </a:gdLst>
              <a:ahLst/>
              <a:cxnLst>
                <a:cxn ang="0">
                  <a:pos x="0" y="T0"/>
                </a:cxn>
                <a:cxn ang="0">
                  <a:pos x="0" y="T1"/>
                </a:cxn>
                <a:cxn ang="0">
                  <a:pos x="0" y="T2"/>
                </a:cxn>
              </a:cxnLst>
              <a:rect l="0" t="0" r="r" b="b"/>
              <a:pathLst>
                <a:path h="2">
                  <a:moveTo>
                    <a:pt x="0" y="0"/>
                  </a:moveTo>
                  <a:cubicBezTo>
                    <a:pt x="0" y="0"/>
                    <a:pt x="0" y="1"/>
                    <a:pt x="0" y="1"/>
                  </a:cubicBezTo>
                  <a:cubicBezTo>
                    <a:pt x="0"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4" name="Freeform 20487"/>
            <p:cNvSpPr/>
            <p:nvPr/>
          </p:nvSpPr>
          <p:spPr bwMode="auto">
            <a:xfrm>
              <a:off x="9885363" y="4849813"/>
              <a:ext cx="0" cy="30163"/>
            </a:xfrm>
            <a:custGeom>
              <a:avLst/>
              <a:gdLst>
                <a:gd name="T0" fmla="*/ 9 h 9"/>
                <a:gd name="T1" fmla="*/ 0 h 9"/>
                <a:gd name="T2" fmla="*/ 9 h 9"/>
              </a:gdLst>
              <a:ahLst/>
              <a:cxnLst>
                <a:cxn ang="0">
                  <a:pos x="0" y="T0"/>
                </a:cxn>
                <a:cxn ang="0">
                  <a:pos x="0" y="T1"/>
                </a:cxn>
                <a:cxn ang="0">
                  <a:pos x="0" y="T2"/>
                </a:cxn>
              </a:cxnLst>
              <a:rect l="0" t="0" r="r" b="b"/>
              <a:pathLst>
                <a:path h="9">
                  <a:moveTo>
                    <a:pt x="0" y="9"/>
                  </a:moveTo>
                  <a:cubicBezTo>
                    <a:pt x="0" y="7"/>
                    <a:pt x="0" y="3"/>
                    <a:pt x="0" y="0"/>
                  </a:cubicBezTo>
                  <a:cubicBezTo>
                    <a:pt x="0" y="2"/>
                    <a:pt x="0" y="4"/>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5" name="Freeform 20488"/>
            <p:cNvSpPr/>
            <p:nvPr/>
          </p:nvSpPr>
          <p:spPr bwMode="auto">
            <a:xfrm>
              <a:off x="10163176" y="3527425"/>
              <a:ext cx="3175" cy="14288"/>
            </a:xfrm>
            <a:custGeom>
              <a:avLst/>
              <a:gdLst>
                <a:gd name="T0" fmla="*/ 0 w 1"/>
                <a:gd name="T1" fmla="*/ 0 h 4"/>
                <a:gd name="T2" fmla="*/ 0 w 1"/>
                <a:gd name="T3" fmla="*/ 0 h 4"/>
              </a:gdLst>
              <a:ahLst/>
              <a:cxnLst>
                <a:cxn ang="0">
                  <a:pos x="T0" y="T1"/>
                </a:cxn>
                <a:cxn ang="0">
                  <a:pos x="T2" y="T3"/>
                </a:cxn>
              </a:cxnLst>
              <a:rect l="0" t="0" r="r" b="b"/>
              <a:pathLst>
                <a:path w="1" h="4">
                  <a:moveTo>
                    <a:pt x="0" y="0"/>
                  </a:moveTo>
                  <a:cubicBezTo>
                    <a:pt x="1" y="4"/>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6" name="Freeform 20489"/>
            <p:cNvSpPr/>
            <p:nvPr/>
          </p:nvSpPr>
          <p:spPr bwMode="auto">
            <a:xfrm>
              <a:off x="10153651" y="3602038"/>
              <a:ext cx="3175" cy="7938"/>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7" name="Freeform 20490"/>
            <p:cNvSpPr/>
            <p:nvPr/>
          </p:nvSpPr>
          <p:spPr bwMode="auto">
            <a:xfrm>
              <a:off x="10231438" y="2852738"/>
              <a:ext cx="3175" cy="4763"/>
            </a:xfrm>
            <a:custGeom>
              <a:avLst/>
              <a:gdLst>
                <a:gd name="T0" fmla="*/ 0 w 1"/>
                <a:gd name="T1" fmla="*/ 0 h 1"/>
                <a:gd name="T2" fmla="*/ 1 w 1"/>
                <a:gd name="T3" fmla="*/ 0 h 1"/>
                <a:gd name="T4" fmla="*/ 0 w 1"/>
                <a:gd name="T5" fmla="*/ 0 h 1"/>
              </a:gdLst>
              <a:ahLst/>
              <a:cxnLst>
                <a:cxn ang="0">
                  <a:pos x="T0" y="T1"/>
                </a:cxn>
                <a:cxn ang="0">
                  <a:pos x="T2" y="T3"/>
                </a:cxn>
                <a:cxn ang="0">
                  <a:pos x="T4" y="T5"/>
                </a:cxn>
              </a:cxnLst>
              <a:rect l="0" t="0" r="r" b="b"/>
              <a:pathLst>
                <a:path w="1" h="1">
                  <a:moveTo>
                    <a:pt x="0" y="0"/>
                  </a:moveTo>
                  <a:cubicBezTo>
                    <a:pt x="1" y="0"/>
                    <a:pt x="1" y="0"/>
                    <a:pt x="1" y="0"/>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8" name="Freeform 20491"/>
            <p:cNvSpPr/>
            <p:nvPr/>
          </p:nvSpPr>
          <p:spPr bwMode="auto">
            <a:xfrm>
              <a:off x="10160001" y="3530600"/>
              <a:ext cx="3175" cy="20638"/>
            </a:xfrm>
            <a:custGeom>
              <a:avLst/>
              <a:gdLst>
                <a:gd name="T0" fmla="*/ 1 w 1"/>
                <a:gd name="T1" fmla="*/ 6 h 6"/>
                <a:gd name="T2" fmla="*/ 0 w 1"/>
                <a:gd name="T3" fmla="*/ 0 h 6"/>
                <a:gd name="T4" fmla="*/ 1 w 1"/>
                <a:gd name="T5" fmla="*/ 6 h 6"/>
              </a:gdLst>
              <a:ahLst/>
              <a:cxnLst>
                <a:cxn ang="0">
                  <a:pos x="T0" y="T1"/>
                </a:cxn>
                <a:cxn ang="0">
                  <a:pos x="T2" y="T3"/>
                </a:cxn>
                <a:cxn ang="0">
                  <a:pos x="T4" y="T5"/>
                </a:cxn>
              </a:cxnLst>
              <a:rect l="0" t="0" r="r" b="b"/>
              <a:pathLst>
                <a:path w="1" h="6">
                  <a:moveTo>
                    <a:pt x="1" y="6"/>
                  </a:moveTo>
                  <a:cubicBezTo>
                    <a:pt x="1" y="4"/>
                    <a:pt x="1" y="2"/>
                    <a:pt x="0" y="0"/>
                  </a:cubicBezTo>
                  <a:cubicBezTo>
                    <a:pt x="1" y="1"/>
                    <a:pt x="1" y="3"/>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79" name="Freeform 20492"/>
            <p:cNvSpPr/>
            <p:nvPr/>
          </p:nvSpPr>
          <p:spPr bwMode="auto">
            <a:xfrm>
              <a:off x="10166351" y="3548063"/>
              <a:ext cx="3175" cy="14288"/>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4"/>
                    <a:pt x="1"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0" name="Freeform 20493"/>
            <p:cNvSpPr/>
            <p:nvPr/>
          </p:nvSpPr>
          <p:spPr bwMode="auto">
            <a:xfrm>
              <a:off x="10156826" y="3506788"/>
              <a:ext cx="6350" cy="23813"/>
            </a:xfrm>
            <a:custGeom>
              <a:avLst/>
              <a:gdLst>
                <a:gd name="T0" fmla="*/ 0 w 2"/>
                <a:gd name="T1" fmla="*/ 0 h 7"/>
                <a:gd name="T2" fmla="*/ 1 w 2"/>
                <a:gd name="T3" fmla="*/ 7 h 7"/>
                <a:gd name="T4" fmla="*/ 2 w 2"/>
                <a:gd name="T5" fmla="*/ 6 h 7"/>
                <a:gd name="T6" fmla="*/ 0 w 2"/>
                <a:gd name="T7" fmla="*/ 0 h 7"/>
              </a:gdLst>
              <a:ahLst/>
              <a:cxnLst>
                <a:cxn ang="0">
                  <a:pos x="T0" y="T1"/>
                </a:cxn>
                <a:cxn ang="0">
                  <a:pos x="T2" y="T3"/>
                </a:cxn>
                <a:cxn ang="0">
                  <a:pos x="T4" y="T5"/>
                </a:cxn>
                <a:cxn ang="0">
                  <a:pos x="T6" y="T7"/>
                </a:cxn>
              </a:cxnLst>
              <a:rect l="0" t="0" r="r" b="b"/>
              <a:pathLst>
                <a:path w="2" h="7">
                  <a:moveTo>
                    <a:pt x="0" y="0"/>
                  </a:moveTo>
                  <a:cubicBezTo>
                    <a:pt x="1" y="2"/>
                    <a:pt x="1" y="5"/>
                    <a:pt x="1" y="7"/>
                  </a:cubicBezTo>
                  <a:cubicBezTo>
                    <a:pt x="1" y="6"/>
                    <a:pt x="1" y="6"/>
                    <a:pt x="2" y="6"/>
                  </a:cubicBezTo>
                  <a:cubicBezTo>
                    <a:pt x="1" y="5"/>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1" name="Freeform 20494"/>
            <p:cNvSpPr/>
            <p:nvPr/>
          </p:nvSpPr>
          <p:spPr bwMode="auto">
            <a:xfrm>
              <a:off x="9239251" y="3074988"/>
              <a:ext cx="17463" cy="3175"/>
            </a:xfrm>
            <a:custGeom>
              <a:avLst/>
              <a:gdLst>
                <a:gd name="T0" fmla="*/ 0 w 5"/>
                <a:gd name="T1" fmla="*/ 0 h 1"/>
                <a:gd name="T2" fmla="*/ 1 w 5"/>
                <a:gd name="T3" fmla="*/ 0 h 1"/>
                <a:gd name="T4" fmla="*/ 0 w 5"/>
                <a:gd name="T5" fmla="*/ 0 h 1"/>
              </a:gdLst>
              <a:ahLst/>
              <a:cxnLst>
                <a:cxn ang="0">
                  <a:pos x="T0" y="T1"/>
                </a:cxn>
                <a:cxn ang="0">
                  <a:pos x="T2" y="T3"/>
                </a:cxn>
                <a:cxn ang="0">
                  <a:pos x="T4" y="T5"/>
                </a:cxn>
              </a:cxnLst>
              <a:rect l="0" t="0" r="r" b="b"/>
              <a:pathLst>
                <a:path w="5" h="1">
                  <a:moveTo>
                    <a:pt x="0" y="0"/>
                  </a:moveTo>
                  <a:cubicBezTo>
                    <a:pt x="0" y="0"/>
                    <a:pt x="0" y="0"/>
                    <a:pt x="1" y="0"/>
                  </a:cubicBezTo>
                  <a:cubicBezTo>
                    <a:pt x="5" y="1"/>
                    <a:pt x="3"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2" name="Freeform 20495"/>
            <p:cNvSpPr/>
            <p:nvPr/>
          </p:nvSpPr>
          <p:spPr bwMode="auto">
            <a:xfrm>
              <a:off x="9959976" y="2254250"/>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3" name="Freeform 20496"/>
            <p:cNvSpPr/>
            <p:nvPr/>
          </p:nvSpPr>
          <p:spPr bwMode="auto">
            <a:xfrm>
              <a:off x="9939338" y="2224088"/>
              <a:ext cx="23813" cy="30163"/>
            </a:xfrm>
            <a:custGeom>
              <a:avLst/>
              <a:gdLst>
                <a:gd name="T0" fmla="*/ 0 w 7"/>
                <a:gd name="T1" fmla="*/ 9 h 9"/>
                <a:gd name="T2" fmla="*/ 2 w 7"/>
                <a:gd name="T3" fmla="*/ 7 h 9"/>
                <a:gd name="T4" fmla="*/ 3 w 7"/>
                <a:gd name="T5" fmla="*/ 6 h 9"/>
                <a:gd name="T6" fmla="*/ 4 w 7"/>
                <a:gd name="T7" fmla="*/ 6 h 9"/>
                <a:gd name="T8" fmla="*/ 4 w 7"/>
                <a:gd name="T9" fmla="*/ 6 h 9"/>
                <a:gd name="T10" fmla="*/ 6 w 7"/>
                <a:gd name="T11" fmla="*/ 9 h 9"/>
                <a:gd name="T12" fmla="*/ 7 w 7"/>
                <a:gd name="T13" fmla="*/ 0 h 9"/>
                <a:gd name="T14" fmla="*/ 6 w 7"/>
                <a:gd name="T15" fmla="*/ 0 h 9"/>
                <a:gd name="T16" fmla="*/ 6 w 7"/>
                <a:gd name="T17" fmla="*/ 0 h 9"/>
                <a:gd name="T18" fmla="*/ 6 w 7"/>
                <a:gd name="T19" fmla="*/ 1 h 9"/>
                <a:gd name="T20" fmla="*/ 4 w 7"/>
                <a:gd name="T21" fmla="*/ 2 h 9"/>
                <a:gd name="T22" fmla="*/ 2 w 7"/>
                <a:gd name="T23" fmla="*/ 5 h 9"/>
                <a:gd name="T24" fmla="*/ 0 w 7"/>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9">
                  <a:moveTo>
                    <a:pt x="0" y="9"/>
                  </a:moveTo>
                  <a:cubicBezTo>
                    <a:pt x="1" y="8"/>
                    <a:pt x="1" y="7"/>
                    <a:pt x="2" y="7"/>
                  </a:cubicBezTo>
                  <a:cubicBezTo>
                    <a:pt x="3" y="6"/>
                    <a:pt x="3" y="6"/>
                    <a:pt x="3" y="6"/>
                  </a:cubicBezTo>
                  <a:cubicBezTo>
                    <a:pt x="4" y="6"/>
                    <a:pt x="4" y="6"/>
                    <a:pt x="4" y="6"/>
                  </a:cubicBezTo>
                  <a:cubicBezTo>
                    <a:pt x="4" y="6"/>
                    <a:pt x="4" y="6"/>
                    <a:pt x="4" y="6"/>
                  </a:cubicBezTo>
                  <a:cubicBezTo>
                    <a:pt x="5" y="7"/>
                    <a:pt x="5" y="8"/>
                    <a:pt x="6" y="9"/>
                  </a:cubicBezTo>
                  <a:cubicBezTo>
                    <a:pt x="6" y="7"/>
                    <a:pt x="7" y="4"/>
                    <a:pt x="7" y="0"/>
                  </a:cubicBezTo>
                  <a:cubicBezTo>
                    <a:pt x="6" y="0"/>
                    <a:pt x="6" y="0"/>
                    <a:pt x="6" y="0"/>
                  </a:cubicBezTo>
                  <a:cubicBezTo>
                    <a:pt x="6" y="0"/>
                    <a:pt x="6" y="0"/>
                    <a:pt x="6" y="0"/>
                  </a:cubicBezTo>
                  <a:cubicBezTo>
                    <a:pt x="6" y="0"/>
                    <a:pt x="6" y="0"/>
                    <a:pt x="6" y="1"/>
                  </a:cubicBezTo>
                  <a:cubicBezTo>
                    <a:pt x="4" y="2"/>
                    <a:pt x="4" y="2"/>
                    <a:pt x="4" y="2"/>
                  </a:cubicBezTo>
                  <a:cubicBezTo>
                    <a:pt x="4" y="3"/>
                    <a:pt x="3" y="4"/>
                    <a:pt x="2" y="5"/>
                  </a:cubicBezTo>
                  <a:cubicBezTo>
                    <a:pt x="1" y="6"/>
                    <a:pt x="0" y="8"/>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4" name="Freeform 20497"/>
            <p:cNvSpPr>
              <a:spLocks noEditPoints="1"/>
            </p:cNvSpPr>
            <p:nvPr/>
          </p:nvSpPr>
          <p:spPr bwMode="auto">
            <a:xfrm>
              <a:off x="9036051" y="2162175"/>
              <a:ext cx="1296988" cy="2878138"/>
            </a:xfrm>
            <a:custGeom>
              <a:avLst/>
              <a:gdLst>
                <a:gd name="T0" fmla="*/ 133 w 382"/>
                <a:gd name="T1" fmla="*/ 187 h 845"/>
                <a:gd name="T2" fmla="*/ 159 w 382"/>
                <a:gd name="T3" fmla="*/ 178 h 845"/>
                <a:gd name="T4" fmla="*/ 151 w 382"/>
                <a:gd name="T5" fmla="*/ 126 h 845"/>
                <a:gd name="T6" fmla="*/ 142 w 382"/>
                <a:gd name="T7" fmla="*/ 62 h 845"/>
                <a:gd name="T8" fmla="*/ 146 w 382"/>
                <a:gd name="T9" fmla="*/ 26 h 845"/>
                <a:gd name="T10" fmla="*/ 161 w 382"/>
                <a:gd name="T11" fmla="*/ 48 h 845"/>
                <a:gd name="T12" fmla="*/ 197 w 382"/>
                <a:gd name="T13" fmla="*/ 158 h 845"/>
                <a:gd name="T14" fmla="*/ 196 w 382"/>
                <a:gd name="T15" fmla="*/ 170 h 845"/>
                <a:gd name="T16" fmla="*/ 233 w 382"/>
                <a:gd name="T17" fmla="*/ 153 h 845"/>
                <a:gd name="T18" fmla="*/ 237 w 382"/>
                <a:gd name="T19" fmla="*/ 125 h 845"/>
                <a:gd name="T20" fmla="*/ 265 w 382"/>
                <a:gd name="T21" fmla="*/ 22 h 845"/>
                <a:gd name="T22" fmla="*/ 273 w 382"/>
                <a:gd name="T23" fmla="*/ 32 h 845"/>
                <a:gd name="T24" fmla="*/ 279 w 382"/>
                <a:gd name="T25" fmla="*/ 103 h 845"/>
                <a:gd name="T26" fmla="*/ 292 w 382"/>
                <a:gd name="T27" fmla="*/ 200 h 845"/>
                <a:gd name="T28" fmla="*/ 270 w 382"/>
                <a:gd name="T29" fmla="*/ 183 h 845"/>
                <a:gd name="T30" fmla="*/ 286 w 382"/>
                <a:gd name="T31" fmla="*/ 216 h 845"/>
                <a:gd name="T32" fmla="*/ 282 w 382"/>
                <a:gd name="T33" fmla="*/ 212 h 845"/>
                <a:gd name="T34" fmla="*/ 307 w 382"/>
                <a:gd name="T35" fmla="*/ 208 h 845"/>
                <a:gd name="T36" fmla="*/ 364 w 382"/>
                <a:gd name="T37" fmla="*/ 149 h 845"/>
                <a:gd name="T38" fmla="*/ 364 w 382"/>
                <a:gd name="T39" fmla="*/ 162 h 845"/>
                <a:gd name="T40" fmla="*/ 305 w 382"/>
                <a:gd name="T41" fmla="*/ 266 h 845"/>
                <a:gd name="T42" fmla="*/ 309 w 382"/>
                <a:gd name="T43" fmla="*/ 290 h 845"/>
                <a:gd name="T44" fmla="*/ 309 w 382"/>
                <a:gd name="T45" fmla="*/ 352 h 845"/>
                <a:gd name="T46" fmla="*/ 347 w 382"/>
                <a:gd name="T47" fmla="*/ 478 h 845"/>
                <a:gd name="T48" fmla="*/ 323 w 382"/>
                <a:gd name="T49" fmla="*/ 387 h 845"/>
                <a:gd name="T50" fmla="*/ 314 w 382"/>
                <a:gd name="T51" fmla="*/ 283 h 845"/>
                <a:gd name="T52" fmla="*/ 374 w 382"/>
                <a:gd name="T53" fmla="*/ 192 h 845"/>
                <a:gd name="T54" fmla="*/ 356 w 382"/>
                <a:gd name="T55" fmla="*/ 140 h 845"/>
                <a:gd name="T56" fmla="*/ 300 w 382"/>
                <a:gd name="T57" fmla="*/ 193 h 845"/>
                <a:gd name="T58" fmla="*/ 290 w 382"/>
                <a:gd name="T59" fmla="*/ 187 h 845"/>
                <a:gd name="T60" fmla="*/ 294 w 382"/>
                <a:gd name="T61" fmla="*/ 126 h 845"/>
                <a:gd name="T62" fmla="*/ 282 w 382"/>
                <a:gd name="T63" fmla="*/ 16 h 845"/>
                <a:gd name="T64" fmla="*/ 249 w 382"/>
                <a:gd name="T65" fmla="*/ 23 h 845"/>
                <a:gd name="T66" fmla="*/ 216 w 382"/>
                <a:gd name="T67" fmla="*/ 165 h 845"/>
                <a:gd name="T68" fmla="*/ 193 w 382"/>
                <a:gd name="T69" fmla="*/ 136 h 845"/>
                <a:gd name="T70" fmla="*/ 162 w 382"/>
                <a:gd name="T71" fmla="*/ 21 h 845"/>
                <a:gd name="T72" fmla="*/ 135 w 382"/>
                <a:gd name="T73" fmla="*/ 16 h 845"/>
                <a:gd name="T74" fmla="*/ 119 w 382"/>
                <a:gd name="T75" fmla="*/ 57 h 845"/>
                <a:gd name="T76" fmla="*/ 140 w 382"/>
                <a:gd name="T77" fmla="*/ 153 h 845"/>
                <a:gd name="T78" fmla="*/ 117 w 382"/>
                <a:gd name="T79" fmla="*/ 134 h 845"/>
                <a:gd name="T80" fmla="*/ 50 w 382"/>
                <a:gd name="T81" fmla="*/ 69 h 845"/>
                <a:gd name="T82" fmla="*/ 50 w 382"/>
                <a:gd name="T83" fmla="*/ 109 h 845"/>
                <a:gd name="T84" fmla="*/ 107 w 382"/>
                <a:gd name="T85" fmla="*/ 238 h 845"/>
                <a:gd name="T86" fmla="*/ 105 w 382"/>
                <a:gd name="T87" fmla="*/ 245 h 845"/>
                <a:gd name="T88" fmla="*/ 4 w 382"/>
                <a:gd name="T89" fmla="*/ 231 h 845"/>
                <a:gd name="T90" fmla="*/ 66 w 382"/>
                <a:gd name="T91" fmla="*/ 286 h 845"/>
                <a:gd name="T92" fmla="*/ 122 w 382"/>
                <a:gd name="T93" fmla="*/ 309 h 845"/>
                <a:gd name="T94" fmla="*/ 208 w 382"/>
                <a:gd name="T95" fmla="*/ 568 h 845"/>
                <a:gd name="T96" fmla="*/ 253 w 382"/>
                <a:gd name="T97" fmla="*/ 830 h 845"/>
                <a:gd name="T98" fmla="*/ 255 w 382"/>
                <a:gd name="T99" fmla="*/ 710 h 845"/>
                <a:gd name="T100" fmla="*/ 233 w 382"/>
                <a:gd name="T101" fmla="*/ 591 h 845"/>
                <a:gd name="T102" fmla="*/ 154 w 382"/>
                <a:gd name="T103" fmla="*/ 359 h 845"/>
                <a:gd name="T104" fmla="*/ 128 w 382"/>
                <a:gd name="T105" fmla="*/ 302 h 845"/>
                <a:gd name="T106" fmla="*/ 60 w 382"/>
                <a:gd name="T107" fmla="*/ 268 h 845"/>
                <a:gd name="T108" fmla="*/ 27 w 382"/>
                <a:gd name="T109" fmla="*/ 241 h 845"/>
                <a:gd name="T110" fmla="*/ 44 w 382"/>
                <a:gd name="T111" fmla="*/ 243 h 845"/>
                <a:gd name="T112" fmla="*/ 107 w 382"/>
                <a:gd name="T113" fmla="*/ 259 h 845"/>
                <a:gd name="T114" fmla="*/ 98 w 382"/>
                <a:gd name="T115" fmla="*/ 200 h 845"/>
                <a:gd name="T116" fmla="*/ 76 w 382"/>
                <a:gd name="T117" fmla="*/ 138 h 845"/>
                <a:gd name="T118" fmla="*/ 66 w 382"/>
                <a:gd name="T119" fmla="*/ 96 h 845"/>
                <a:gd name="T120" fmla="*/ 77 w 382"/>
                <a:gd name="T121" fmla="*/ 100 h 845"/>
                <a:gd name="T122" fmla="*/ 143 w 382"/>
                <a:gd name="T123" fmla="*/ 93 h 845"/>
                <a:gd name="T124" fmla="*/ 322 w 382"/>
                <a:gd name="T125" fmla="*/ 368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2" h="845">
                  <a:moveTo>
                    <a:pt x="99" y="135"/>
                  </a:moveTo>
                  <a:cubicBezTo>
                    <a:pt x="104" y="146"/>
                    <a:pt x="104" y="146"/>
                    <a:pt x="104" y="146"/>
                  </a:cubicBezTo>
                  <a:cubicBezTo>
                    <a:pt x="95" y="135"/>
                    <a:pt x="90" y="126"/>
                    <a:pt x="94" y="136"/>
                  </a:cubicBezTo>
                  <a:cubicBezTo>
                    <a:pt x="95" y="136"/>
                    <a:pt x="97" y="138"/>
                    <a:pt x="100" y="142"/>
                  </a:cubicBezTo>
                  <a:cubicBezTo>
                    <a:pt x="101" y="143"/>
                    <a:pt x="101" y="144"/>
                    <a:pt x="102" y="145"/>
                  </a:cubicBezTo>
                  <a:cubicBezTo>
                    <a:pt x="102" y="145"/>
                    <a:pt x="103" y="146"/>
                    <a:pt x="103" y="146"/>
                  </a:cubicBezTo>
                  <a:cubicBezTo>
                    <a:pt x="104" y="147"/>
                    <a:pt x="104" y="148"/>
                    <a:pt x="105" y="149"/>
                  </a:cubicBezTo>
                  <a:cubicBezTo>
                    <a:pt x="107" y="153"/>
                    <a:pt x="110" y="158"/>
                    <a:pt x="113" y="162"/>
                  </a:cubicBezTo>
                  <a:cubicBezTo>
                    <a:pt x="118" y="171"/>
                    <a:pt x="123" y="179"/>
                    <a:pt x="127" y="184"/>
                  </a:cubicBezTo>
                  <a:cubicBezTo>
                    <a:pt x="129" y="186"/>
                    <a:pt x="130" y="188"/>
                    <a:pt x="132" y="188"/>
                  </a:cubicBezTo>
                  <a:cubicBezTo>
                    <a:pt x="133" y="189"/>
                    <a:pt x="133" y="189"/>
                    <a:pt x="133" y="187"/>
                  </a:cubicBezTo>
                  <a:cubicBezTo>
                    <a:pt x="135" y="190"/>
                    <a:pt x="137" y="193"/>
                    <a:pt x="139" y="196"/>
                  </a:cubicBezTo>
                  <a:cubicBezTo>
                    <a:pt x="138" y="194"/>
                    <a:pt x="137" y="195"/>
                    <a:pt x="136" y="193"/>
                  </a:cubicBezTo>
                  <a:cubicBezTo>
                    <a:pt x="142" y="201"/>
                    <a:pt x="143" y="201"/>
                    <a:pt x="145" y="202"/>
                  </a:cubicBezTo>
                  <a:cubicBezTo>
                    <a:pt x="146" y="202"/>
                    <a:pt x="147" y="202"/>
                    <a:pt x="148" y="202"/>
                  </a:cubicBezTo>
                  <a:cubicBezTo>
                    <a:pt x="149" y="203"/>
                    <a:pt x="150" y="203"/>
                    <a:pt x="151" y="204"/>
                  </a:cubicBezTo>
                  <a:cubicBezTo>
                    <a:pt x="152" y="205"/>
                    <a:pt x="153" y="206"/>
                    <a:pt x="155" y="208"/>
                  </a:cubicBezTo>
                  <a:cubicBezTo>
                    <a:pt x="156" y="208"/>
                    <a:pt x="156" y="207"/>
                    <a:pt x="156" y="206"/>
                  </a:cubicBezTo>
                  <a:cubicBezTo>
                    <a:pt x="156" y="205"/>
                    <a:pt x="156" y="204"/>
                    <a:pt x="156" y="203"/>
                  </a:cubicBezTo>
                  <a:cubicBezTo>
                    <a:pt x="157" y="196"/>
                    <a:pt x="158" y="192"/>
                    <a:pt x="158" y="199"/>
                  </a:cubicBezTo>
                  <a:cubicBezTo>
                    <a:pt x="159" y="192"/>
                    <a:pt x="159" y="186"/>
                    <a:pt x="158" y="180"/>
                  </a:cubicBezTo>
                  <a:cubicBezTo>
                    <a:pt x="158" y="178"/>
                    <a:pt x="159" y="177"/>
                    <a:pt x="159" y="178"/>
                  </a:cubicBezTo>
                  <a:cubicBezTo>
                    <a:pt x="159" y="179"/>
                    <a:pt x="159" y="181"/>
                    <a:pt x="159" y="183"/>
                  </a:cubicBezTo>
                  <a:cubicBezTo>
                    <a:pt x="159" y="175"/>
                    <a:pt x="159" y="164"/>
                    <a:pt x="156" y="153"/>
                  </a:cubicBezTo>
                  <a:cubicBezTo>
                    <a:pt x="157" y="154"/>
                    <a:pt x="157" y="154"/>
                    <a:pt x="157" y="154"/>
                  </a:cubicBezTo>
                  <a:cubicBezTo>
                    <a:pt x="156" y="151"/>
                    <a:pt x="154" y="147"/>
                    <a:pt x="153" y="143"/>
                  </a:cubicBezTo>
                  <a:cubicBezTo>
                    <a:pt x="152" y="139"/>
                    <a:pt x="150" y="135"/>
                    <a:pt x="149" y="132"/>
                  </a:cubicBezTo>
                  <a:cubicBezTo>
                    <a:pt x="148" y="124"/>
                    <a:pt x="151" y="136"/>
                    <a:pt x="151" y="134"/>
                  </a:cubicBezTo>
                  <a:cubicBezTo>
                    <a:pt x="150" y="130"/>
                    <a:pt x="150" y="130"/>
                    <a:pt x="150" y="130"/>
                  </a:cubicBezTo>
                  <a:cubicBezTo>
                    <a:pt x="149" y="128"/>
                    <a:pt x="149" y="127"/>
                    <a:pt x="148" y="126"/>
                  </a:cubicBezTo>
                  <a:cubicBezTo>
                    <a:pt x="146" y="120"/>
                    <a:pt x="146" y="120"/>
                    <a:pt x="146" y="120"/>
                  </a:cubicBezTo>
                  <a:cubicBezTo>
                    <a:pt x="146" y="117"/>
                    <a:pt x="147" y="118"/>
                    <a:pt x="149" y="121"/>
                  </a:cubicBezTo>
                  <a:cubicBezTo>
                    <a:pt x="149" y="122"/>
                    <a:pt x="150" y="124"/>
                    <a:pt x="151" y="126"/>
                  </a:cubicBezTo>
                  <a:cubicBezTo>
                    <a:pt x="151" y="130"/>
                    <a:pt x="152" y="133"/>
                    <a:pt x="153" y="136"/>
                  </a:cubicBezTo>
                  <a:cubicBezTo>
                    <a:pt x="153" y="132"/>
                    <a:pt x="153" y="128"/>
                    <a:pt x="153" y="125"/>
                  </a:cubicBezTo>
                  <a:cubicBezTo>
                    <a:pt x="152" y="124"/>
                    <a:pt x="152" y="122"/>
                    <a:pt x="151" y="120"/>
                  </a:cubicBezTo>
                  <a:cubicBezTo>
                    <a:pt x="149" y="116"/>
                    <a:pt x="147" y="110"/>
                    <a:pt x="146" y="97"/>
                  </a:cubicBezTo>
                  <a:cubicBezTo>
                    <a:pt x="149" y="109"/>
                    <a:pt x="149" y="109"/>
                    <a:pt x="149" y="109"/>
                  </a:cubicBezTo>
                  <a:cubicBezTo>
                    <a:pt x="150" y="101"/>
                    <a:pt x="147" y="92"/>
                    <a:pt x="147" y="79"/>
                  </a:cubicBezTo>
                  <a:cubicBezTo>
                    <a:pt x="146" y="81"/>
                    <a:pt x="146" y="87"/>
                    <a:pt x="146" y="92"/>
                  </a:cubicBezTo>
                  <a:cubicBezTo>
                    <a:pt x="146" y="96"/>
                    <a:pt x="145" y="99"/>
                    <a:pt x="143" y="93"/>
                  </a:cubicBezTo>
                  <a:cubicBezTo>
                    <a:pt x="143" y="89"/>
                    <a:pt x="142" y="84"/>
                    <a:pt x="140" y="77"/>
                  </a:cubicBezTo>
                  <a:cubicBezTo>
                    <a:pt x="141" y="77"/>
                    <a:pt x="140" y="70"/>
                    <a:pt x="139" y="61"/>
                  </a:cubicBezTo>
                  <a:cubicBezTo>
                    <a:pt x="142" y="62"/>
                    <a:pt x="142" y="62"/>
                    <a:pt x="142" y="62"/>
                  </a:cubicBezTo>
                  <a:cubicBezTo>
                    <a:pt x="141" y="57"/>
                    <a:pt x="141" y="55"/>
                    <a:pt x="140" y="54"/>
                  </a:cubicBezTo>
                  <a:cubicBezTo>
                    <a:pt x="139" y="52"/>
                    <a:pt x="139" y="51"/>
                    <a:pt x="138" y="48"/>
                  </a:cubicBezTo>
                  <a:cubicBezTo>
                    <a:pt x="139" y="43"/>
                    <a:pt x="140" y="41"/>
                    <a:pt x="141" y="39"/>
                  </a:cubicBezTo>
                  <a:cubicBezTo>
                    <a:pt x="142" y="37"/>
                    <a:pt x="143" y="36"/>
                    <a:pt x="144" y="36"/>
                  </a:cubicBezTo>
                  <a:cubicBezTo>
                    <a:pt x="144" y="35"/>
                    <a:pt x="145" y="35"/>
                    <a:pt x="145" y="35"/>
                  </a:cubicBezTo>
                  <a:cubicBezTo>
                    <a:pt x="145" y="35"/>
                    <a:pt x="145" y="35"/>
                    <a:pt x="145" y="35"/>
                  </a:cubicBezTo>
                  <a:cubicBezTo>
                    <a:pt x="145" y="34"/>
                    <a:pt x="145" y="34"/>
                    <a:pt x="144" y="34"/>
                  </a:cubicBezTo>
                  <a:cubicBezTo>
                    <a:pt x="144" y="34"/>
                    <a:pt x="144" y="34"/>
                    <a:pt x="143" y="34"/>
                  </a:cubicBezTo>
                  <a:cubicBezTo>
                    <a:pt x="142" y="34"/>
                    <a:pt x="141" y="35"/>
                    <a:pt x="142" y="31"/>
                  </a:cubicBezTo>
                  <a:cubicBezTo>
                    <a:pt x="143" y="30"/>
                    <a:pt x="144" y="29"/>
                    <a:pt x="145" y="28"/>
                  </a:cubicBezTo>
                  <a:cubicBezTo>
                    <a:pt x="145" y="27"/>
                    <a:pt x="145" y="26"/>
                    <a:pt x="146" y="26"/>
                  </a:cubicBezTo>
                  <a:cubicBezTo>
                    <a:pt x="147" y="25"/>
                    <a:pt x="147" y="25"/>
                    <a:pt x="147" y="25"/>
                  </a:cubicBezTo>
                  <a:cubicBezTo>
                    <a:pt x="147" y="24"/>
                    <a:pt x="147" y="24"/>
                    <a:pt x="147" y="24"/>
                  </a:cubicBezTo>
                  <a:cubicBezTo>
                    <a:pt x="149" y="25"/>
                    <a:pt x="150" y="27"/>
                    <a:pt x="152" y="29"/>
                  </a:cubicBezTo>
                  <a:cubicBezTo>
                    <a:pt x="153" y="32"/>
                    <a:pt x="153" y="32"/>
                    <a:pt x="152" y="32"/>
                  </a:cubicBezTo>
                  <a:cubicBezTo>
                    <a:pt x="152" y="31"/>
                    <a:pt x="151" y="31"/>
                    <a:pt x="151" y="32"/>
                  </a:cubicBezTo>
                  <a:cubicBezTo>
                    <a:pt x="152" y="32"/>
                    <a:pt x="152" y="33"/>
                    <a:pt x="153" y="33"/>
                  </a:cubicBezTo>
                  <a:cubicBezTo>
                    <a:pt x="153" y="33"/>
                    <a:pt x="153" y="33"/>
                    <a:pt x="153" y="33"/>
                  </a:cubicBezTo>
                  <a:cubicBezTo>
                    <a:pt x="154" y="34"/>
                    <a:pt x="154" y="34"/>
                    <a:pt x="154" y="34"/>
                  </a:cubicBezTo>
                  <a:cubicBezTo>
                    <a:pt x="154" y="35"/>
                    <a:pt x="155" y="35"/>
                    <a:pt x="155" y="36"/>
                  </a:cubicBezTo>
                  <a:cubicBezTo>
                    <a:pt x="156" y="38"/>
                    <a:pt x="155" y="37"/>
                    <a:pt x="154" y="37"/>
                  </a:cubicBezTo>
                  <a:cubicBezTo>
                    <a:pt x="158" y="44"/>
                    <a:pt x="157" y="37"/>
                    <a:pt x="161" y="48"/>
                  </a:cubicBezTo>
                  <a:cubicBezTo>
                    <a:pt x="163" y="49"/>
                    <a:pt x="164" y="55"/>
                    <a:pt x="165" y="62"/>
                  </a:cubicBezTo>
                  <a:cubicBezTo>
                    <a:pt x="166" y="70"/>
                    <a:pt x="167" y="79"/>
                    <a:pt x="170" y="86"/>
                  </a:cubicBezTo>
                  <a:cubicBezTo>
                    <a:pt x="170" y="89"/>
                    <a:pt x="168" y="84"/>
                    <a:pt x="167" y="86"/>
                  </a:cubicBezTo>
                  <a:cubicBezTo>
                    <a:pt x="173" y="105"/>
                    <a:pt x="172" y="102"/>
                    <a:pt x="179" y="118"/>
                  </a:cubicBezTo>
                  <a:cubicBezTo>
                    <a:pt x="179" y="123"/>
                    <a:pt x="180" y="128"/>
                    <a:pt x="181" y="133"/>
                  </a:cubicBezTo>
                  <a:cubicBezTo>
                    <a:pt x="180" y="122"/>
                    <a:pt x="185" y="135"/>
                    <a:pt x="191" y="145"/>
                  </a:cubicBezTo>
                  <a:cubicBezTo>
                    <a:pt x="191" y="141"/>
                    <a:pt x="191" y="138"/>
                    <a:pt x="190" y="136"/>
                  </a:cubicBezTo>
                  <a:cubicBezTo>
                    <a:pt x="193" y="141"/>
                    <a:pt x="195" y="147"/>
                    <a:pt x="198" y="152"/>
                  </a:cubicBezTo>
                  <a:cubicBezTo>
                    <a:pt x="199" y="154"/>
                    <a:pt x="197" y="153"/>
                    <a:pt x="195" y="151"/>
                  </a:cubicBezTo>
                  <a:cubicBezTo>
                    <a:pt x="196" y="152"/>
                    <a:pt x="197" y="153"/>
                    <a:pt x="197" y="154"/>
                  </a:cubicBezTo>
                  <a:cubicBezTo>
                    <a:pt x="198" y="157"/>
                    <a:pt x="198" y="158"/>
                    <a:pt x="197" y="158"/>
                  </a:cubicBezTo>
                  <a:cubicBezTo>
                    <a:pt x="196" y="157"/>
                    <a:pt x="195" y="156"/>
                    <a:pt x="193" y="154"/>
                  </a:cubicBezTo>
                  <a:cubicBezTo>
                    <a:pt x="192" y="152"/>
                    <a:pt x="192" y="149"/>
                    <a:pt x="192" y="147"/>
                  </a:cubicBezTo>
                  <a:cubicBezTo>
                    <a:pt x="189" y="143"/>
                    <a:pt x="185" y="140"/>
                    <a:pt x="184" y="141"/>
                  </a:cubicBezTo>
                  <a:cubicBezTo>
                    <a:pt x="185" y="142"/>
                    <a:pt x="186" y="144"/>
                    <a:pt x="187" y="147"/>
                  </a:cubicBezTo>
                  <a:cubicBezTo>
                    <a:pt x="186" y="146"/>
                    <a:pt x="186" y="145"/>
                    <a:pt x="186" y="146"/>
                  </a:cubicBezTo>
                  <a:cubicBezTo>
                    <a:pt x="186" y="146"/>
                    <a:pt x="187" y="148"/>
                    <a:pt x="189" y="151"/>
                  </a:cubicBezTo>
                  <a:cubicBezTo>
                    <a:pt x="188" y="153"/>
                    <a:pt x="188" y="154"/>
                    <a:pt x="188" y="156"/>
                  </a:cubicBezTo>
                  <a:cubicBezTo>
                    <a:pt x="189" y="157"/>
                    <a:pt x="189" y="157"/>
                    <a:pt x="189" y="157"/>
                  </a:cubicBezTo>
                  <a:cubicBezTo>
                    <a:pt x="190" y="159"/>
                    <a:pt x="191" y="161"/>
                    <a:pt x="192" y="163"/>
                  </a:cubicBezTo>
                  <a:cubicBezTo>
                    <a:pt x="192" y="163"/>
                    <a:pt x="193" y="165"/>
                    <a:pt x="194" y="166"/>
                  </a:cubicBezTo>
                  <a:cubicBezTo>
                    <a:pt x="196" y="170"/>
                    <a:pt x="196" y="170"/>
                    <a:pt x="196" y="170"/>
                  </a:cubicBezTo>
                  <a:cubicBezTo>
                    <a:pt x="199" y="175"/>
                    <a:pt x="203" y="180"/>
                    <a:pt x="207" y="184"/>
                  </a:cubicBezTo>
                  <a:cubicBezTo>
                    <a:pt x="210" y="187"/>
                    <a:pt x="214" y="188"/>
                    <a:pt x="217" y="190"/>
                  </a:cubicBezTo>
                  <a:cubicBezTo>
                    <a:pt x="218" y="191"/>
                    <a:pt x="220" y="192"/>
                    <a:pt x="221" y="192"/>
                  </a:cubicBezTo>
                  <a:cubicBezTo>
                    <a:pt x="224" y="193"/>
                    <a:pt x="224" y="193"/>
                    <a:pt x="224" y="193"/>
                  </a:cubicBezTo>
                  <a:cubicBezTo>
                    <a:pt x="224" y="194"/>
                    <a:pt x="224" y="194"/>
                    <a:pt x="225" y="194"/>
                  </a:cubicBezTo>
                  <a:cubicBezTo>
                    <a:pt x="225" y="193"/>
                    <a:pt x="225" y="193"/>
                    <a:pt x="225" y="193"/>
                  </a:cubicBezTo>
                  <a:cubicBezTo>
                    <a:pt x="227" y="184"/>
                    <a:pt x="228" y="177"/>
                    <a:pt x="228" y="168"/>
                  </a:cubicBezTo>
                  <a:cubicBezTo>
                    <a:pt x="228" y="164"/>
                    <a:pt x="229" y="160"/>
                    <a:pt x="229" y="156"/>
                  </a:cubicBezTo>
                  <a:cubicBezTo>
                    <a:pt x="229" y="152"/>
                    <a:pt x="229" y="148"/>
                    <a:pt x="229" y="144"/>
                  </a:cubicBezTo>
                  <a:cubicBezTo>
                    <a:pt x="231" y="151"/>
                    <a:pt x="232" y="145"/>
                    <a:pt x="235" y="146"/>
                  </a:cubicBezTo>
                  <a:cubicBezTo>
                    <a:pt x="234" y="148"/>
                    <a:pt x="234" y="150"/>
                    <a:pt x="233" y="153"/>
                  </a:cubicBezTo>
                  <a:cubicBezTo>
                    <a:pt x="233" y="154"/>
                    <a:pt x="233" y="156"/>
                    <a:pt x="233" y="157"/>
                  </a:cubicBezTo>
                  <a:cubicBezTo>
                    <a:pt x="233" y="159"/>
                    <a:pt x="233" y="161"/>
                    <a:pt x="233" y="164"/>
                  </a:cubicBezTo>
                  <a:cubicBezTo>
                    <a:pt x="232" y="172"/>
                    <a:pt x="230" y="182"/>
                    <a:pt x="228" y="191"/>
                  </a:cubicBezTo>
                  <a:cubicBezTo>
                    <a:pt x="230" y="182"/>
                    <a:pt x="231" y="185"/>
                    <a:pt x="230" y="189"/>
                  </a:cubicBezTo>
                  <a:cubicBezTo>
                    <a:pt x="231" y="182"/>
                    <a:pt x="233" y="176"/>
                    <a:pt x="233" y="170"/>
                  </a:cubicBezTo>
                  <a:cubicBezTo>
                    <a:pt x="234" y="167"/>
                    <a:pt x="234" y="164"/>
                    <a:pt x="234" y="160"/>
                  </a:cubicBezTo>
                  <a:cubicBezTo>
                    <a:pt x="234" y="156"/>
                    <a:pt x="234" y="156"/>
                    <a:pt x="234" y="156"/>
                  </a:cubicBezTo>
                  <a:cubicBezTo>
                    <a:pt x="234" y="152"/>
                    <a:pt x="234" y="152"/>
                    <a:pt x="234" y="152"/>
                  </a:cubicBezTo>
                  <a:cubicBezTo>
                    <a:pt x="236" y="153"/>
                    <a:pt x="236" y="147"/>
                    <a:pt x="238" y="140"/>
                  </a:cubicBezTo>
                  <a:cubicBezTo>
                    <a:pt x="233" y="145"/>
                    <a:pt x="237" y="121"/>
                    <a:pt x="236" y="110"/>
                  </a:cubicBezTo>
                  <a:cubicBezTo>
                    <a:pt x="238" y="110"/>
                    <a:pt x="239" y="112"/>
                    <a:pt x="237" y="125"/>
                  </a:cubicBezTo>
                  <a:cubicBezTo>
                    <a:pt x="242" y="111"/>
                    <a:pt x="234" y="107"/>
                    <a:pt x="238" y="93"/>
                  </a:cubicBezTo>
                  <a:cubicBezTo>
                    <a:pt x="238" y="96"/>
                    <a:pt x="238" y="98"/>
                    <a:pt x="238" y="99"/>
                  </a:cubicBezTo>
                  <a:cubicBezTo>
                    <a:pt x="238" y="92"/>
                    <a:pt x="241" y="75"/>
                    <a:pt x="242" y="79"/>
                  </a:cubicBezTo>
                  <a:cubicBezTo>
                    <a:pt x="241" y="82"/>
                    <a:pt x="241" y="82"/>
                    <a:pt x="241" y="82"/>
                  </a:cubicBezTo>
                  <a:cubicBezTo>
                    <a:pt x="243" y="72"/>
                    <a:pt x="246" y="57"/>
                    <a:pt x="250" y="45"/>
                  </a:cubicBezTo>
                  <a:cubicBezTo>
                    <a:pt x="252" y="39"/>
                    <a:pt x="255" y="34"/>
                    <a:pt x="257" y="30"/>
                  </a:cubicBezTo>
                  <a:cubicBezTo>
                    <a:pt x="258" y="28"/>
                    <a:pt x="259" y="27"/>
                    <a:pt x="259" y="26"/>
                  </a:cubicBezTo>
                  <a:cubicBezTo>
                    <a:pt x="260" y="25"/>
                    <a:pt x="260" y="24"/>
                    <a:pt x="260" y="24"/>
                  </a:cubicBezTo>
                  <a:cubicBezTo>
                    <a:pt x="260" y="24"/>
                    <a:pt x="260" y="25"/>
                    <a:pt x="261" y="26"/>
                  </a:cubicBezTo>
                  <a:cubicBezTo>
                    <a:pt x="261" y="28"/>
                    <a:pt x="261" y="29"/>
                    <a:pt x="261" y="29"/>
                  </a:cubicBezTo>
                  <a:cubicBezTo>
                    <a:pt x="262" y="27"/>
                    <a:pt x="263" y="25"/>
                    <a:pt x="265" y="22"/>
                  </a:cubicBezTo>
                  <a:cubicBezTo>
                    <a:pt x="266" y="21"/>
                    <a:pt x="267" y="19"/>
                    <a:pt x="269" y="18"/>
                  </a:cubicBezTo>
                  <a:cubicBezTo>
                    <a:pt x="271" y="16"/>
                    <a:pt x="271" y="16"/>
                    <a:pt x="271" y="16"/>
                  </a:cubicBezTo>
                  <a:cubicBezTo>
                    <a:pt x="273" y="15"/>
                    <a:pt x="273" y="15"/>
                    <a:pt x="273" y="15"/>
                  </a:cubicBezTo>
                  <a:cubicBezTo>
                    <a:pt x="273" y="15"/>
                    <a:pt x="273" y="15"/>
                    <a:pt x="273" y="15"/>
                  </a:cubicBezTo>
                  <a:cubicBezTo>
                    <a:pt x="273" y="15"/>
                    <a:pt x="273" y="15"/>
                    <a:pt x="273" y="15"/>
                  </a:cubicBezTo>
                  <a:cubicBezTo>
                    <a:pt x="274" y="15"/>
                    <a:pt x="274" y="15"/>
                    <a:pt x="274" y="15"/>
                  </a:cubicBezTo>
                  <a:cubicBezTo>
                    <a:pt x="275" y="16"/>
                    <a:pt x="277" y="18"/>
                    <a:pt x="278" y="19"/>
                  </a:cubicBezTo>
                  <a:cubicBezTo>
                    <a:pt x="280" y="21"/>
                    <a:pt x="282" y="23"/>
                    <a:pt x="283" y="26"/>
                  </a:cubicBezTo>
                  <a:cubicBezTo>
                    <a:pt x="282" y="25"/>
                    <a:pt x="280" y="28"/>
                    <a:pt x="278" y="29"/>
                  </a:cubicBezTo>
                  <a:cubicBezTo>
                    <a:pt x="276" y="31"/>
                    <a:pt x="274" y="30"/>
                    <a:pt x="272" y="28"/>
                  </a:cubicBezTo>
                  <a:cubicBezTo>
                    <a:pt x="272" y="29"/>
                    <a:pt x="272" y="30"/>
                    <a:pt x="273" y="32"/>
                  </a:cubicBezTo>
                  <a:cubicBezTo>
                    <a:pt x="274" y="34"/>
                    <a:pt x="275" y="38"/>
                    <a:pt x="277" y="42"/>
                  </a:cubicBezTo>
                  <a:cubicBezTo>
                    <a:pt x="276" y="39"/>
                    <a:pt x="279" y="33"/>
                    <a:pt x="280" y="37"/>
                  </a:cubicBezTo>
                  <a:cubicBezTo>
                    <a:pt x="280" y="40"/>
                    <a:pt x="280" y="43"/>
                    <a:pt x="280" y="44"/>
                  </a:cubicBezTo>
                  <a:cubicBezTo>
                    <a:pt x="280" y="46"/>
                    <a:pt x="280" y="47"/>
                    <a:pt x="280" y="48"/>
                  </a:cubicBezTo>
                  <a:cubicBezTo>
                    <a:pt x="280" y="51"/>
                    <a:pt x="280" y="53"/>
                    <a:pt x="279" y="61"/>
                  </a:cubicBezTo>
                  <a:cubicBezTo>
                    <a:pt x="279" y="56"/>
                    <a:pt x="285" y="61"/>
                    <a:pt x="285" y="69"/>
                  </a:cubicBezTo>
                  <a:cubicBezTo>
                    <a:pt x="284" y="68"/>
                    <a:pt x="280" y="70"/>
                    <a:pt x="279" y="67"/>
                  </a:cubicBezTo>
                  <a:cubicBezTo>
                    <a:pt x="281" y="73"/>
                    <a:pt x="283" y="80"/>
                    <a:pt x="284" y="86"/>
                  </a:cubicBezTo>
                  <a:cubicBezTo>
                    <a:pt x="283" y="81"/>
                    <a:pt x="280" y="85"/>
                    <a:pt x="279" y="90"/>
                  </a:cubicBezTo>
                  <a:cubicBezTo>
                    <a:pt x="280" y="88"/>
                    <a:pt x="277" y="106"/>
                    <a:pt x="277" y="112"/>
                  </a:cubicBezTo>
                  <a:cubicBezTo>
                    <a:pt x="279" y="103"/>
                    <a:pt x="279" y="103"/>
                    <a:pt x="279" y="103"/>
                  </a:cubicBezTo>
                  <a:cubicBezTo>
                    <a:pt x="276" y="125"/>
                    <a:pt x="283" y="126"/>
                    <a:pt x="281" y="148"/>
                  </a:cubicBezTo>
                  <a:cubicBezTo>
                    <a:pt x="280" y="145"/>
                    <a:pt x="276" y="141"/>
                    <a:pt x="274" y="152"/>
                  </a:cubicBezTo>
                  <a:cubicBezTo>
                    <a:pt x="275" y="155"/>
                    <a:pt x="278" y="161"/>
                    <a:pt x="280" y="168"/>
                  </a:cubicBezTo>
                  <a:cubicBezTo>
                    <a:pt x="282" y="172"/>
                    <a:pt x="283" y="176"/>
                    <a:pt x="284" y="181"/>
                  </a:cubicBezTo>
                  <a:cubicBezTo>
                    <a:pt x="285" y="183"/>
                    <a:pt x="286" y="185"/>
                    <a:pt x="286" y="187"/>
                  </a:cubicBezTo>
                  <a:cubicBezTo>
                    <a:pt x="287" y="189"/>
                    <a:pt x="287" y="190"/>
                    <a:pt x="288" y="192"/>
                  </a:cubicBezTo>
                  <a:cubicBezTo>
                    <a:pt x="287" y="193"/>
                    <a:pt x="287" y="194"/>
                    <a:pt x="287" y="195"/>
                  </a:cubicBezTo>
                  <a:cubicBezTo>
                    <a:pt x="288" y="197"/>
                    <a:pt x="288" y="199"/>
                    <a:pt x="289" y="201"/>
                  </a:cubicBezTo>
                  <a:cubicBezTo>
                    <a:pt x="289" y="201"/>
                    <a:pt x="289" y="201"/>
                    <a:pt x="289" y="201"/>
                  </a:cubicBezTo>
                  <a:cubicBezTo>
                    <a:pt x="290" y="201"/>
                    <a:pt x="290" y="201"/>
                    <a:pt x="290" y="201"/>
                  </a:cubicBezTo>
                  <a:cubicBezTo>
                    <a:pt x="292" y="200"/>
                    <a:pt x="292" y="200"/>
                    <a:pt x="292" y="200"/>
                  </a:cubicBezTo>
                  <a:cubicBezTo>
                    <a:pt x="292" y="200"/>
                    <a:pt x="291" y="201"/>
                    <a:pt x="291" y="201"/>
                  </a:cubicBezTo>
                  <a:cubicBezTo>
                    <a:pt x="290" y="201"/>
                    <a:pt x="290" y="202"/>
                    <a:pt x="289" y="202"/>
                  </a:cubicBezTo>
                  <a:cubicBezTo>
                    <a:pt x="289" y="202"/>
                    <a:pt x="289" y="202"/>
                    <a:pt x="289" y="202"/>
                  </a:cubicBezTo>
                  <a:cubicBezTo>
                    <a:pt x="289" y="202"/>
                    <a:pt x="288" y="202"/>
                    <a:pt x="288" y="202"/>
                  </a:cubicBezTo>
                  <a:cubicBezTo>
                    <a:pt x="287" y="201"/>
                    <a:pt x="286" y="200"/>
                    <a:pt x="284" y="198"/>
                  </a:cubicBezTo>
                  <a:cubicBezTo>
                    <a:pt x="282" y="195"/>
                    <a:pt x="281" y="192"/>
                    <a:pt x="279" y="187"/>
                  </a:cubicBezTo>
                  <a:cubicBezTo>
                    <a:pt x="276" y="179"/>
                    <a:pt x="274" y="170"/>
                    <a:pt x="273" y="164"/>
                  </a:cubicBezTo>
                  <a:cubicBezTo>
                    <a:pt x="273" y="168"/>
                    <a:pt x="272" y="168"/>
                    <a:pt x="272" y="170"/>
                  </a:cubicBezTo>
                  <a:cubicBezTo>
                    <a:pt x="272" y="171"/>
                    <a:pt x="272" y="172"/>
                    <a:pt x="272" y="179"/>
                  </a:cubicBezTo>
                  <a:cubicBezTo>
                    <a:pt x="271" y="184"/>
                    <a:pt x="270" y="172"/>
                    <a:pt x="270" y="168"/>
                  </a:cubicBezTo>
                  <a:cubicBezTo>
                    <a:pt x="270" y="173"/>
                    <a:pt x="269" y="178"/>
                    <a:pt x="270" y="183"/>
                  </a:cubicBezTo>
                  <a:cubicBezTo>
                    <a:pt x="270" y="187"/>
                    <a:pt x="270" y="187"/>
                    <a:pt x="270" y="187"/>
                  </a:cubicBezTo>
                  <a:cubicBezTo>
                    <a:pt x="270" y="193"/>
                    <a:pt x="270" y="193"/>
                    <a:pt x="270" y="193"/>
                  </a:cubicBezTo>
                  <a:cubicBezTo>
                    <a:pt x="271" y="197"/>
                    <a:pt x="271" y="201"/>
                    <a:pt x="272" y="205"/>
                  </a:cubicBezTo>
                  <a:cubicBezTo>
                    <a:pt x="273" y="203"/>
                    <a:pt x="276" y="212"/>
                    <a:pt x="278" y="219"/>
                  </a:cubicBezTo>
                  <a:cubicBezTo>
                    <a:pt x="279" y="219"/>
                    <a:pt x="279" y="219"/>
                    <a:pt x="279" y="219"/>
                  </a:cubicBezTo>
                  <a:cubicBezTo>
                    <a:pt x="280" y="220"/>
                    <a:pt x="280" y="219"/>
                    <a:pt x="281" y="219"/>
                  </a:cubicBezTo>
                  <a:cubicBezTo>
                    <a:pt x="282" y="219"/>
                    <a:pt x="283" y="219"/>
                    <a:pt x="284" y="218"/>
                  </a:cubicBezTo>
                  <a:cubicBezTo>
                    <a:pt x="286" y="218"/>
                    <a:pt x="287" y="217"/>
                    <a:pt x="289" y="217"/>
                  </a:cubicBezTo>
                  <a:cubicBezTo>
                    <a:pt x="292" y="215"/>
                    <a:pt x="293" y="215"/>
                    <a:pt x="293" y="214"/>
                  </a:cubicBezTo>
                  <a:cubicBezTo>
                    <a:pt x="290" y="215"/>
                    <a:pt x="290" y="215"/>
                    <a:pt x="290" y="215"/>
                  </a:cubicBezTo>
                  <a:cubicBezTo>
                    <a:pt x="286" y="216"/>
                    <a:pt x="286" y="216"/>
                    <a:pt x="286" y="216"/>
                  </a:cubicBezTo>
                  <a:cubicBezTo>
                    <a:pt x="282" y="217"/>
                    <a:pt x="282" y="217"/>
                    <a:pt x="282" y="217"/>
                  </a:cubicBezTo>
                  <a:cubicBezTo>
                    <a:pt x="281" y="218"/>
                    <a:pt x="281" y="218"/>
                    <a:pt x="281" y="218"/>
                  </a:cubicBezTo>
                  <a:cubicBezTo>
                    <a:pt x="280" y="218"/>
                    <a:pt x="280" y="218"/>
                    <a:pt x="279" y="218"/>
                  </a:cubicBezTo>
                  <a:cubicBezTo>
                    <a:pt x="278" y="213"/>
                    <a:pt x="276" y="208"/>
                    <a:pt x="275" y="203"/>
                  </a:cubicBezTo>
                  <a:cubicBezTo>
                    <a:pt x="273" y="195"/>
                    <a:pt x="273" y="195"/>
                    <a:pt x="273" y="195"/>
                  </a:cubicBezTo>
                  <a:cubicBezTo>
                    <a:pt x="273" y="194"/>
                    <a:pt x="272" y="193"/>
                    <a:pt x="272" y="191"/>
                  </a:cubicBezTo>
                  <a:cubicBezTo>
                    <a:pt x="272" y="189"/>
                    <a:pt x="272" y="189"/>
                    <a:pt x="272" y="189"/>
                  </a:cubicBezTo>
                  <a:cubicBezTo>
                    <a:pt x="272" y="188"/>
                    <a:pt x="272" y="188"/>
                    <a:pt x="272" y="188"/>
                  </a:cubicBezTo>
                  <a:cubicBezTo>
                    <a:pt x="272" y="187"/>
                    <a:pt x="273" y="188"/>
                    <a:pt x="273" y="189"/>
                  </a:cubicBezTo>
                  <a:cubicBezTo>
                    <a:pt x="274" y="190"/>
                    <a:pt x="275" y="192"/>
                    <a:pt x="276" y="195"/>
                  </a:cubicBezTo>
                  <a:cubicBezTo>
                    <a:pt x="277" y="199"/>
                    <a:pt x="280" y="205"/>
                    <a:pt x="282" y="212"/>
                  </a:cubicBezTo>
                  <a:cubicBezTo>
                    <a:pt x="283" y="213"/>
                    <a:pt x="283" y="213"/>
                    <a:pt x="283" y="213"/>
                  </a:cubicBezTo>
                  <a:cubicBezTo>
                    <a:pt x="283" y="213"/>
                    <a:pt x="284" y="213"/>
                    <a:pt x="284" y="212"/>
                  </a:cubicBezTo>
                  <a:cubicBezTo>
                    <a:pt x="285" y="212"/>
                    <a:pt x="286" y="212"/>
                    <a:pt x="287" y="212"/>
                  </a:cubicBezTo>
                  <a:cubicBezTo>
                    <a:pt x="288" y="211"/>
                    <a:pt x="290" y="211"/>
                    <a:pt x="292" y="210"/>
                  </a:cubicBezTo>
                  <a:cubicBezTo>
                    <a:pt x="293" y="210"/>
                    <a:pt x="295" y="209"/>
                    <a:pt x="296" y="208"/>
                  </a:cubicBezTo>
                  <a:cubicBezTo>
                    <a:pt x="298" y="208"/>
                    <a:pt x="299" y="207"/>
                    <a:pt x="301" y="206"/>
                  </a:cubicBezTo>
                  <a:cubicBezTo>
                    <a:pt x="304" y="205"/>
                    <a:pt x="303" y="207"/>
                    <a:pt x="302" y="209"/>
                  </a:cubicBezTo>
                  <a:cubicBezTo>
                    <a:pt x="300" y="211"/>
                    <a:pt x="297" y="214"/>
                    <a:pt x="298" y="214"/>
                  </a:cubicBezTo>
                  <a:cubicBezTo>
                    <a:pt x="299" y="213"/>
                    <a:pt x="301" y="212"/>
                    <a:pt x="303" y="210"/>
                  </a:cubicBezTo>
                  <a:cubicBezTo>
                    <a:pt x="304" y="210"/>
                    <a:pt x="304" y="210"/>
                    <a:pt x="305" y="209"/>
                  </a:cubicBezTo>
                  <a:cubicBezTo>
                    <a:pt x="306" y="209"/>
                    <a:pt x="306" y="208"/>
                    <a:pt x="307" y="208"/>
                  </a:cubicBezTo>
                  <a:cubicBezTo>
                    <a:pt x="308" y="206"/>
                    <a:pt x="310" y="205"/>
                    <a:pt x="311" y="204"/>
                  </a:cubicBezTo>
                  <a:cubicBezTo>
                    <a:pt x="315" y="200"/>
                    <a:pt x="318" y="197"/>
                    <a:pt x="319" y="196"/>
                  </a:cubicBezTo>
                  <a:cubicBezTo>
                    <a:pt x="318" y="199"/>
                    <a:pt x="316" y="201"/>
                    <a:pt x="314" y="204"/>
                  </a:cubicBezTo>
                  <a:cubicBezTo>
                    <a:pt x="324" y="196"/>
                    <a:pt x="324" y="186"/>
                    <a:pt x="335" y="178"/>
                  </a:cubicBezTo>
                  <a:cubicBezTo>
                    <a:pt x="338" y="174"/>
                    <a:pt x="346" y="170"/>
                    <a:pt x="346" y="169"/>
                  </a:cubicBezTo>
                  <a:cubicBezTo>
                    <a:pt x="339" y="171"/>
                    <a:pt x="330" y="167"/>
                    <a:pt x="332" y="161"/>
                  </a:cubicBezTo>
                  <a:cubicBezTo>
                    <a:pt x="333" y="161"/>
                    <a:pt x="334" y="159"/>
                    <a:pt x="336" y="158"/>
                  </a:cubicBezTo>
                  <a:cubicBezTo>
                    <a:pt x="338" y="157"/>
                    <a:pt x="339" y="156"/>
                    <a:pt x="340" y="155"/>
                  </a:cubicBezTo>
                  <a:cubicBezTo>
                    <a:pt x="342" y="154"/>
                    <a:pt x="344" y="153"/>
                    <a:pt x="346" y="152"/>
                  </a:cubicBezTo>
                  <a:cubicBezTo>
                    <a:pt x="353" y="149"/>
                    <a:pt x="360" y="148"/>
                    <a:pt x="362" y="148"/>
                  </a:cubicBezTo>
                  <a:cubicBezTo>
                    <a:pt x="363" y="148"/>
                    <a:pt x="364" y="149"/>
                    <a:pt x="364" y="149"/>
                  </a:cubicBezTo>
                  <a:cubicBezTo>
                    <a:pt x="364" y="149"/>
                    <a:pt x="363" y="150"/>
                    <a:pt x="363" y="150"/>
                  </a:cubicBezTo>
                  <a:cubicBezTo>
                    <a:pt x="362" y="152"/>
                    <a:pt x="360" y="153"/>
                    <a:pt x="358" y="154"/>
                  </a:cubicBezTo>
                  <a:cubicBezTo>
                    <a:pt x="355" y="157"/>
                    <a:pt x="353" y="159"/>
                    <a:pt x="355" y="160"/>
                  </a:cubicBezTo>
                  <a:cubicBezTo>
                    <a:pt x="355" y="159"/>
                    <a:pt x="356" y="159"/>
                    <a:pt x="357" y="158"/>
                  </a:cubicBezTo>
                  <a:cubicBezTo>
                    <a:pt x="358" y="157"/>
                    <a:pt x="359" y="157"/>
                    <a:pt x="360" y="156"/>
                  </a:cubicBezTo>
                  <a:cubicBezTo>
                    <a:pt x="362" y="156"/>
                    <a:pt x="359" y="158"/>
                    <a:pt x="360" y="158"/>
                  </a:cubicBezTo>
                  <a:cubicBezTo>
                    <a:pt x="360" y="158"/>
                    <a:pt x="360" y="159"/>
                    <a:pt x="360" y="159"/>
                  </a:cubicBezTo>
                  <a:cubicBezTo>
                    <a:pt x="360" y="160"/>
                    <a:pt x="361" y="161"/>
                    <a:pt x="361" y="161"/>
                  </a:cubicBezTo>
                  <a:cubicBezTo>
                    <a:pt x="362" y="160"/>
                    <a:pt x="363" y="164"/>
                    <a:pt x="363" y="166"/>
                  </a:cubicBezTo>
                  <a:cubicBezTo>
                    <a:pt x="362" y="167"/>
                    <a:pt x="362" y="168"/>
                    <a:pt x="362" y="167"/>
                  </a:cubicBezTo>
                  <a:cubicBezTo>
                    <a:pt x="363" y="167"/>
                    <a:pt x="363" y="166"/>
                    <a:pt x="364" y="162"/>
                  </a:cubicBezTo>
                  <a:cubicBezTo>
                    <a:pt x="364" y="166"/>
                    <a:pt x="364" y="168"/>
                    <a:pt x="363" y="170"/>
                  </a:cubicBezTo>
                  <a:cubicBezTo>
                    <a:pt x="363" y="172"/>
                    <a:pt x="362" y="174"/>
                    <a:pt x="360" y="180"/>
                  </a:cubicBezTo>
                  <a:cubicBezTo>
                    <a:pt x="361" y="178"/>
                    <a:pt x="362" y="181"/>
                    <a:pt x="361" y="186"/>
                  </a:cubicBezTo>
                  <a:cubicBezTo>
                    <a:pt x="360" y="191"/>
                    <a:pt x="358" y="197"/>
                    <a:pt x="356" y="202"/>
                  </a:cubicBezTo>
                  <a:cubicBezTo>
                    <a:pt x="356" y="201"/>
                    <a:pt x="353" y="203"/>
                    <a:pt x="352" y="203"/>
                  </a:cubicBezTo>
                  <a:cubicBezTo>
                    <a:pt x="340" y="221"/>
                    <a:pt x="331" y="229"/>
                    <a:pt x="320" y="246"/>
                  </a:cubicBezTo>
                  <a:cubicBezTo>
                    <a:pt x="318" y="247"/>
                    <a:pt x="312" y="255"/>
                    <a:pt x="313" y="251"/>
                  </a:cubicBezTo>
                  <a:cubicBezTo>
                    <a:pt x="312" y="254"/>
                    <a:pt x="311" y="256"/>
                    <a:pt x="308" y="262"/>
                  </a:cubicBezTo>
                  <a:cubicBezTo>
                    <a:pt x="304" y="267"/>
                    <a:pt x="306" y="264"/>
                    <a:pt x="308" y="260"/>
                  </a:cubicBezTo>
                  <a:cubicBezTo>
                    <a:pt x="309" y="257"/>
                    <a:pt x="311" y="253"/>
                    <a:pt x="308" y="256"/>
                  </a:cubicBezTo>
                  <a:cubicBezTo>
                    <a:pt x="308" y="257"/>
                    <a:pt x="307" y="261"/>
                    <a:pt x="305" y="266"/>
                  </a:cubicBezTo>
                  <a:cubicBezTo>
                    <a:pt x="304" y="269"/>
                    <a:pt x="303" y="271"/>
                    <a:pt x="302" y="275"/>
                  </a:cubicBezTo>
                  <a:cubicBezTo>
                    <a:pt x="302" y="277"/>
                    <a:pt x="302" y="280"/>
                    <a:pt x="302" y="282"/>
                  </a:cubicBezTo>
                  <a:cubicBezTo>
                    <a:pt x="303" y="282"/>
                    <a:pt x="303" y="280"/>
                    <a:pt x="304" y="278"/>
                  </a:cubicBezTo>
                  <a:cubicBezTo>
                    <a:pt x="304" y="277"/>
                    <a:pt x="304" y="276"/>
                    <a:pt x="304" y="274"/>
                  </a:cubicBezTo>
                  <a:cubicBezTo>
                    <a:pt x="305" y="273"/>
                    <a:pt x="305" y="271"/>
                    <a:pt x="306" y="270"/>
                  </a:cubicBezTo>
                  <a:cubicBezTo>
                    <a:pt x="308" y="264"/>
                    <a:pt x="310" y="258"/>
                    <a:pt x="312" y="254"/>
                  </a:cubicBezTo>
                  <a:cubicBezTo>
                    <a:pt x="314" y="255"/>
                    <a:pt x="313" y="259"/>
                    <a:pt x="312" y="265"/>
                  </a:cubicBezTo>
                  <a:cubicBezTo>
                    <a:pt x="311" y="267"/>
                    <a:pt x="311" y="269"/>
                    <a:pt x="310" y="270"/>
                  </a:cubicBezTo>
                  <a:cubicBezTo>
                    <a:pt x="310" y="271"/>
                    <a:pt x="310" y="272"/>
                    <a:pt x="310" y="273"/>
                  </a:cubicBezTo>
                  <a:cubicBezTo>
                    <a:pt x="310" y="274"/>
                    <a:pt x="309" y="275"/>
                    <a:pt x="309" y="276"/>
                  </a:cubicBezTo>
                  <a:cubicBezTo>
                    <a:pt x="309" y="280"/>
                    <a:pt x="309" y="285"/>
                    <a:pt x="309" y="290"/>
                  </a:cubicBezTo>
                  <a:cubicBezTo>
                    <a:pt x="309" y="294"/>
                    <a:pt x="309" y="297"/>
                    <a:pt x="309" y="298"/>
                  </a:cubicBezTo>
                  <a:cubicBezTo>
                    <a:pt x="309" y="300"/>
                    <a:pt x="308" y="300"/>
                    <a:pt x="308" y="300"/>
                  </a:cubicBezTo>
                  <a:cubicBezTo>
                    <a:pt x="307" y="300"/>
                    <a:pt x="307" y="299"/>
                    <a:pt x="307" y="300"/>
                  </a:cubicBezTo>
                  <a:cubicBezTo>
                    <a:pt x="307" y="316"/>
                    <a:pt x="309" y="322"/>
                    <a:pt x="311" y="328"/>
                  </a:cubicBezTo>
                  <a:cubicBezTo>
                    <a:pt x="313" y="334"/>
                    <a:pt x="315" y="339"/>
                    <a:pt x="316" y="352"/>
                  </a:cubicBezTo>
                  <a:cubicBezTo>
                    <a:pt x="316" y="362"/>
                    <a:pt x="312" y="353"/>
                    <a:pt x="311" y="356"/>
                  </a:cubicBezTo>
                  <a:cubicBezTo>
                    <a:pt x="307" y="342"/>
                    <a:pt x="308" y="335"/>
                    <a:pt x="307" y="326"/>
                  </a:cubicBezTo>
                  <a:cubicBezTo>
                    <a:pt x="307" y="329"/>
                    <a:pt x="308" y="333"/>
                    <a:pt x="308" y="337"/>
                  </a:cubicBezTo>
                  <a:cubicBezTo>
                    <a:pt x="306" y="333"/>
                    <a:pt x="305" y="324"/>
                    <a:pt x="305" y="319"/>
                  </a:cubicBezTo>
                  <a:cubicBezTo>
                    <a:pt x="305" y="321"/>
                    <a:pt x="305" y="325"/>
                    <a:pt x="305" y="331"/>
                  </a:cubicBezTo>
                  <a:cubicBezTo>
                    <a:pt x="306" y="337"/>
                    <a:pt x="307" y="344"/>
                    <a:pt x="309" y="352"/>
                  </a:cubicBezTo>
                  <a:cubicBezTo>
                    <a:pt x="311" y="367"/>
                    <a:pt x="315" y="384"/>
                    <a:pt x="317" y="396"/>
                  </a:cubicBezTo>
                  <a:cubicBezTo>
                    <a:pt x="319" y="400"/>
                    <a:pt x="322" y="407"/>
                    <a:pt x="322" y="403"/>
                  </a:cubicBezTo>
                  <a:cubicBezTo>
                    <a:pt x="319" y="396"/>
                    <a:pt x="319" y="396"/>
                    <a:pt x="319" y="396"/>
                  </a:cubicBezTo>
                  <a:cubicBezTo>
                    <a:pt x="319" y="389"/>
                    <a:pt x="325" y="409"/>
                    <a:pt x="324" y="400"/>
                  </a:cubicBezTo>
                  <a:cubicBezTo>
                    <a:pt x="327" y="410"/>
                    <a:pt x="332" y="420"/>
                    <a:pt x="335" y="435"/>
                  </a:cubicBezTo>
                  <a:cubicBezTo>
                    <a:pt x="333" y="438"/>
                    <a:pt x="333" y="438"/>
                    <a:pt x="333" y="438"/>
                  </a:cubicBezTo>
                  <a:cubicBezTo>
                    <a:pt x="334" y="438"/>
                    <a:pt x="332" y="428"/>
                    <a:pt x="330" y="425"/>
                  </a:cubicBezTo>
                  <a:cubicBezTo>
                    <a:pt x="333" y="430"/>
                    <a:pt x="332" y="447"/>
                    <a:pt x="337" y="453"/>
                  </a:cubicBezTo>
                  <a:cubicBezTo>
                    <a:pt x="337" y="450"/>
                    <a:pt x="336" y="446"/>
                    <a:pt x="336" y="443"/>
                  </a:cubicBezTo>
                  <a:cubicBezTo>
                    <a:pt x="338" y="448"/>
                    <a:pt x="340" y="453"/>
                    <a:pt x="342" y="459"/>
                  </a:cubicBezTo>
                  <a:cubicBezTo>
                    <a:pt x="344" y="465"/>
                    <a:pt x="346" y="471"/>
                    <a:pt x="347" y="478"/>
                  </a:cubicBezTo>
                  <a:cubicBezTo>
                    <a:pt x="348" y="472"/>
                    <a:pt x="346" y="475"/>
                    <a:pt x="347" y="465"/>
                  </a:cubicBezTo>
                  <a:cubicBezTo>
                    <a:pt x="346" y="470"/>
                    <a:pt x="344" y="462"/>
                    <a:pt x="343" y="454"/>
                  </a:cubicBezTo>
                  <a:cubicBezTo>
                    <a:pt x="341" y="446"/>
                    <a:pt x="339" y="439"/>
                    <a:pt x="339" y="446"/>
                  </a:cubicBezTo>
                  <a:cubicBezTo>
                    <a:pt x="340" y="436"/>
                    <a:pt x="337" y="430"/>
                    <a:pt x="337" y="417"/>
                  </a:cubicBezTo>
                  <a:cubicBezTo>
                    <a:pt x="336" y="417"/>
                    <a:pt x="336" y="421"/>
                    <a:pt x="334" y="411"/>
                  </a:cubicBezTo>
                  <a:cubicBezTo>
                    <a:pt x="333" y="410"/>
                    <a:pt x="333" y="409"/>
                    <a:pt x="333" y="409"/>
                  </a:cubicBezTo>
                  <a:cubicBezTo>
                    <a:pt x="333" y="408"/>
                    <a:pt x="332" y="408"/>
                    <a:pt x="332" y="408"/>
                  </a:cubicBezTo>
                  <a:cubicBezTo>
                    <a:pt x="332" y="408"/>
                    <a:pt x="332" y="408"/>
                    <a:pt x="332" y="409"/>
                  </a:cubicBezTo>
                  <a:cubicBezTo>
                    <a:pt x="332" y="408"/>
                    <a:pt x="332" y="408"/>
                    <a:pt x="333" y="409"/>
                  </a:cubicBezTo>
                  <a:cubicBezTo>
                    <a:pt x="333" y="411"/>
                    <a:pt x="333" y="413"/>
                    <a:pt x="333" y="414"/>
                  </a:cubicBezTo>
                  <a:cubicBezTo>
                    <a:pt x="330" y="410"/>
                    <a:pt x="325" y="393"/>
                    <a:pt x="323" y="387"/>
                  </a:cubicBezTo>
                  <a:cubicBezTo>
                    <a:pt x="322" y="381"/>
                    <a:pt x="325" y="390"/>
                    <a:pt x="325" y="386"/>
                  </a:cubicBezTo>
                  <a:cubicBezTo>
                    <a:pt x="321" y="378"/>
                    <a:pt x="321" y="378"/>
                    <a:pt x="321" y="378"/>
                  </a:cubicBezTo>
                  <a:cubicBezTo>
                    <a:pt x="323" y="377"/>
                    <a:pt x="320" y="361"/>
                    <a:pt x="325" y="375"/>
                  </a:cubicBezTo>
                  <a:cubicBezTo>
                    <a:pt x="324" y="371"/>
                    <a:pt x="323" y="366"/>
                    <a:pt x="322" y="362"/>
                  </a:cubicBezTo>
                  <a:cubicBezTo>
                    <a:pt x="321" y="354"/>
                    <a:pt x="320" y="343"/>
                    <a:pt x="318" y="337"/>
                  </a:cubicBezTo>
                  <a:cubicBezTo>
                    <a:pt x="317" y="331"/>
                    <a:pt x="314" y="322"/>
                    <a:pt x="316" y="327"/>
                  </a:cubicBezTo>
                  <a:cubicBezTo>
                    <a:pt x="315" y="323"/>
                    <a:pt x="315" y="320"/>
                    <a:pt x="314" y="317"/>
                  </a:cubicBezTo>
                  <a:cubicBezTo>
                    <a:pt x="313" y="306"/>
                    <a:pt x="313" y="306"/>
                    <a:pt x="313" y="306"/>
                  </a:cubicBezTo>
                  <a:cubicBezTo>
                    <a:pt x="313" y="306"/>
                    <a:pt x="313" y="306"/>
                    <a:pt x="313" y="306"/>
                  </a:cubicBezTo>
                  <a:cubicBezTo>
                    <a:pt x="314" y="301"/>
                    <a:pt x="313" y="296"/>
                    <a:pt x="314" y="291"/>
                  </a:cubicBezTo>
                  <a:cubicBezTo>
                    <a:pt x="314" y="289"/>
                    <a:pt x="314" y="286"/>
                    <a:pt x="314" y="283"/>
                  </a:cubicBezTo>
                  <a:cubicBezTo>
                    <a:pt x="314" y="281"/>
                    <a:pt x="315" y="279"/>
                    <a:pt x="315" y="276"/>
                  </a:cubicBezTo>
                  <a:cubicBezTo>
                    <a:pt x="315" y="275"/>
                    <a:pt x="315" y="275"/>
                    <a:pt x="315" y="275"/>
                  </a:cubicBezTo>
                  <a:cubicBezTo>
                    <a:pt x="315" y="274"/>
                    <a:pt x="316" y="274"/>
                    <a:pt x="316" y="273"/>
                  </a:cubicBezTo>
                  <a:cubicBezTo>
                    <a:pt x="316" y="272"/>
                    <a:pt x="317" y="271"/>
                    <a:pt x="317" y="270"/>
                  </a:cubicBezTo>
                  <a:cubicBezTo>
                    <a:pt x="318" y="267"/>
                    <a:pt x="320" y="265"/>
                    <a:pt x="321" y="263"/>
                  </a:cubicBezTo>
                  <a:cubicBezTo>
                    <a:pt x="324" y="258"/>
                    <a:pt x="328" y="254"/>
                    <a:pt x="332" y="249"/>
                  </a:cubicBezTo>
                  <a:cubicBezTo>
                    <a:pt x="335" y="244"/>
                    <a:pt x="339" y="237"/>
                    <a:pt x="347" y="228"/>
                  </a:cubicBezTo>
                  <a:cubicBezTo>
                    <a:pt x="350" y="227"/>
                    <a:pt x="350" y="227"/>
                    <a:pt x="350" y="227"/>
                  </a:cubicBezTo>
                  <a:cubicBezTo>
                    <a:pt x="352" y="223"/>
                    <a:pt x="357" y="218"/>
                    <a:pt x="361" y="213"/>
                  </a:cubicBezTo>
                  <a:cubicBezTo>
                    <a:pt x="364" y="207"/>
                    <a:pt x="368" y="202"/>
                    <a:pt x="368" y="200"/>
                  </a:cubicBezTo>
                  <a:cubicBezTo>
                    <a:pt x="370" y="198"/>
                    <a:pt x="372" y="196"/>
                    <a:pt x="374" y="192"/>
                  </a:cubicBezTo>
                  <a:cubicBezTo>
                    <a:pt x="375" y="191"/>
                    <a:pt x="376" y="189"/>
                    <a:pt x="377" y="186"/>
                  </a:cubicBezTo>
                  <a:cubicBezTo>
                    <a:pt x="377" y="185"/>
                    <a:pt x="378" y="184"/>
                    <a:pt x="378" y="183"/>
                  </a:cubicBezTo>
                  <a:cubicBezTo>
                    <a:pt x="379" y="182"/>
                    <a:pt x="379" y="181"/>
                    <a:pt x="379" y="179"/>
                  </a:cubicBezTo>
                  <a:cubicBezTo>
                    <a:pt x="380" y="177"/>
                    <a:pt x="380" y="175"/>
                    <a:pt x="381" y="173"/>
                  </a:cubicBezTo>
                  <a:cubicBezTo>
                    <a:pt x="381" y="171"/>
                    <a:pt x="381" y="168"/>
                    <a:pt x="382" y="166"/>
                  </a:cubicBezTo>
                  <a:cubicBezTo>
                    <a:pt x="382" y="162"/>
                    <a:pt x="382" y="158"/>
                    <a:pt x="381" y="154"/>
                  </a:cubicBezTo>
                  <a:cubicBezTo>
                    <a:pt x="381" y="152"/>
                    <a:pt x="381" y="151"/>
                    <a:pt x="380" y="149"/>
                  </a:cubicBezTo>
                  <a:cubicBezTo>
                    <a:pt x="380" y="147"/>
                    <a:pt x="379" y="145"/>
                    <a:pt x="379" y="144"/>
                  </a:cubicBezTo>
                  <a:cubicBezTo>
                    <a:pt x="378" y="140"/>
                    <a:pt x="377" y="137"/>
                    <a:pt x="376" y="134"/>
                  </a:cubicBezTo>
                  <a:cubicBezTo>
                    <a:pt x="369" y="135"/>
                    <a:pt x="362" y="136"/>
                    <a:pt x="357" y="137"/>
                  </a:cubicBezTo>
                  <a:cubicBezTo>
                    <a:pt x="356" y="140"/>
                    <a:pt x="356" y="140"/>
                    <a:pt x="356" y="140"/>
                  </a:cubicBezTo>
                  <a:cubicBezTo>
                    <a:pt x="354" y="140"/>
                    <a:pt x="352" y="141"/>
                    <a:pt x="350" y="142"/>
                  </a:cubicBezTo>
                  <a:cubicBezTo>
                    <a:pt x="348" y="143"/>
                    <a:pt x="346" y="144"/>
                    <a:pt x="344" y="145"/>
                  </a:cubicBezTo>
                  <a:cubicBezTo>
                    <a:pt x="342" y="146"/>
                    <a:pt x="340" y="148"/>
                    <a:pt x="338" y="149"/>
                  </a:cubicBezTo>
                  <a:cubicBezTo>
                    <a:pt x="337" y="150"/>
                    <a:pt x="336" y="150"/>
                    <a:pt x="336" y="151"/>
                  </a:cubicBezTo>
                  <a:cubicBezTo>
                    <a:pt x="334" y="153"/>
                    <a:pt x="334" y="153"/>
                    <a:pt x="334" y="153"/>
                  </a:cubicBezTo>
                  <a:cubicBezTo>
                    <a:pt x="329" y="157"/>
                    <a:pt x="325" y="163"/>
                    <a:pt x="320" y="168"/>
                  </a:cubicBezTo>
                  <a:cubicBezTo>
                    <a:pt x="322" y="169"/>
                    <a:pt x="322" y="169"/>
                    <a:pt x="322" y="169"/>
                  </a:cubicBezTo>
                  <a:cubicBezTo>
                    <a:pt x="319" y="174"/>
                    <a:pt x="314" y="180"/>
                    <a:pt x="308" y="186"/>
                  </a:cubicBezTo>
                  <a:cubicBezTo>
                    <a:pt x="307" y="187"/>
                    <a:pt x="306" y="189"/>
                    <a:pt x="304" y="190"/>
                  </a:cubicBezTo>
                  <a:cubicBezTo>
                    <a:pt x="302" y="192"/>
                    <a:pt x="302" y="192"/>
                    <a:pt x="302" y="192"/>
                  </a:cubicBezTo>
                  <a:cubicBezTo>
                    <a:pt x="301" y="192"/>
                    <a:pt x="301" y="192"/>
                    <a:pt x="300" y="193"/>
                  </a:cubicBezTo>
                  <a:cubicBezTo>
                    <a:pt x="299" y="194"/>
                    <a:pt x="297" y="195"/>
                    <a:pt x="295" y="195"/>
                  </a:cubicBezTo>
                  <a:cubicBezTo>
                    <a:pt x="296" y="194"/>
                    <a:pt x="297" y="194"/>
                    <a:pt x="299" y="193"/>
                  </a:cubicBezTo>
                  <a:cubicBezTo>
                    <a:pt x="297" y="194"/>
                    <a:pt x="297" y="194"/>
                    <a:pt x="296" y="194"/>
                  </a:cubicBezTo>
                  <a:cubicBezTo>
                    <a:pt x="295" y="194"/>
                    <a:pt x="295" y="194"/>
                    <a:pt x="294" y="194"/>
                  </a:cubicBezTo>
                  <a:cubicBezTo>
                    <a:pt x="293" y="194"/>
                    <a:pt x="293" y="194"/>
                    <a:pt x="293" y="194"/>
                  </a:cubicBezTo>
                  <a:cubicBezTo>
                    <a:pt x="293" y="194"/>
                    <a:pt x="293" y="194"/>
                    <a:pt x="293" y="194"/>
                  </a:cubicBezTo>
                  <a:cubicBezTo>
                    <a:pt x="293" y="194"/>
                    <a:pt x="293" y="194"/>
                    <a:pt x="293" y="194"/>
                  </a:cubicBezTo>
                  <a:cubicBezTo>
                    <a:pt x="292" y="193"/>
                    <a:pt x="292" y="191"/>
                    <a:pt x="291" y="190"/>
                  </a:cubicBezTo>
                  <a:cubicBezTo>
                    <a:pt x="291" y="189"/>
                    <a:pt x="291" y="188"/>
                    <a:pt x="291" y="188"/>
                  </a:cubicBezTo>
                  <a:cubicBezTo>
                    <a:pt x="291" y="187"/>
                    <a:pt x="291" y="187"/>
                    <a:pt x="291" y="187"/>
                  </a:cubicBezTo>
                  <a:cubicBezTo>
                    <a:pt x="290" y="187"/>
                    <a:pt x="290" y="187"/>
                    <a:pt x="290" y="187"/>
                  </a:cubicBezTo>
                  <a:cubicBezTo>
                    <a:pt x="290" y="185"/>
                    <a:pt x="290" y="185"/>
                    <a:pt x="290" y="185"/>
                  </a:cubicBezTo>
                  <a:cubicBezTo>
                    <a:pt x="290" y="182"/>
                    <a:pt x="290" y="182"/>
                    <a:pt x="290" y="182"/>
                  </a:cubicBezTo>
                  <a:cubicBezTo>
                    <a:pt x="289" y="174"/>
                    <a:pt x="289" y="167"/>
                    <a:pt x="290" y="159"/>
                  </a:cubicBezTo>
                  <a:cubicBezTo>
                    <a:pt x="290" y="154"/>
                    <a:pt x="290" y="151"/>
                    <a:pt x="291" y="147"/>
                  </a:cubicBezTo>
                  <a:cubicBezTo>
                    <a:pt x="291" y="148"/>
                    <a:pt x="291" y="148"/>
                    <a:pt x="291" y="149"/>
                  </a:cubicBezTo>
                  <a:cubicBezTo>
                    <a:pt x="291" y="148"/>
                    <a:pt x="291" y="147"/>
                    <a:pt x="291" y="147"/>
                  </a:cubicBezTo>
                  <a:cubicBezTo>
                    <a:pt x="292" y="144"/>
                    <a:pt x="292" y="142"/>
                    <a:pt x="293" y="140"/>
                  </a:cubicBezTo>
                  <a:cubicBezTo>
                    <a:pt x="292" y="142"/>
                    <a:pt x="291" y="144"/>
                    <a:pt x="291" y="145"/>
                  </a:cubicBezTo>
                  <a:cubicBezTo>
                    <a:pt x="291" y="142"/>
                    <a:pt x="292" y="136"/>
                    <a:pt x="292" y="130"/>
                  </a:cubicBezTo>
                  <a:cubicBezTo>
                    <a:pt x="294" y="128"/>
                    <a:pt x="294" y="128"/>
                    <a:pt x="294" y="128"/>
                  </a:cubicBezTo>
                  <a:cubicBezTo>
                    <a:pt x="294" y="127"/>
                    <a:pt x="294" y="127"/>
                    <a:pt x="294" y="126"/>
                  </a:cubicBezTo>
                  <a:cubicBezTo>
                    <a:pt x="295" y="121"/>
                    <a:pt x="294" y="122"/>
                    <a:pt x="292" y="125"/>
                  </a:cubicBezTo>
                  <a:cubicBezTo>
                    <a:pt x="292" y="122"/>
                    <a:pt x="292" y="119"/>
                    <a:pt x="291" y="117"/>
                  </a:cubicBezTo>
                  <a:cubicBezTo>
                    <a:pt x="295" y="112"/>
                    <a:pt x="292" y="101"/>
                    <a:pt x="296" y="95"/>
                  </a:cubicBezTo>
                  <a:cubicBezTo>
                    <a:pt x="295" y="93"/>
                    <a:pt x="295" y="86"/>
                    <a:pt x="295" y="78"/>
                  </a:cubicBezTo>
                  <a:cubicBezTo>
                    <a:pt x="294" y="71"/>
                    <a:pt x="293" y="64"/>
                    <a:pt x="291" y="62"/>
                  </a:cubicBezTo>
                  <a:cubicBezTo>
                    <a:pt x="292" y="62"/>
                    <a:pt x="292" y="60"/>
                    <a:pt x="292" y="63"/>
                  </a:cubicBezTo>
                  <a:cubicBezTo>
                    <a:pt x="292" y="57"/>
                    <a:pt x="292" y="50"/>
                    <a:pt x="290" y="44"/>
                  </a:cubicBezTo>
                  <a:cubicBezTo>
                    <a:pt x="292" y="41"/>
                    <a:pt x="292" y="41"/>
                    <a:pt x="292" y="41"/>
                  </a:cubicBezTo>
                  <a:cubicBezTo>
                    <a:pt x="290" y="36"/>
                    <a:pt x="287" y="32"/>
                    <a:pt x="285" y="27"/>
                  </a:cubicBezTo>
                  <a:cubicBezTo>
                    <a:pt x="284" y="24"/>
                    <a:pt x="283" y="22"/>
                    <a:pt x="283" y="20"/>
                  </a:cubicBezTo>
                  <a:cubicBezTo>
                    <a:pt x="282" y="18"/>
                    <a:pt x="282" y="17"/>
                    <a:pt x="282" y="16"/>
                  </a:cubicBezTo>
                  <a:cubicBezTo>
                    <a:pt x="282" y="15"/>
                    <a:pt x="282" y="15"/>
                    <a:pt x="283" y="16"/>
                  </a:cubicBezTo>
                  <a:cubicBezTo>
                    <a:pt x="284" y="16"/>
                    <a:pt x="285" y="18"/>
                    <a:pt x="286" y="20"/>
                  </a:cubicBezTo>
                  <a:cubicBezTo>
                    <a:pt x="282" y="13"/>
                    <a:pt x="279" y="9"/>
                    <a:pt x="277" y="6"/>
                  </a:cubicBezTo>
                  <a:cubicBezTo>
                    <a:pt x="276" y="6"/>
                    <a:pt x="276" y="5"/>
                    <a:pt x="276" y="6"/>
                  </a:cubicBezTo>
                  <a:cubicBezTo>
                    <a:pt x="275" y="6"/>
                    <a:pt x="274" y="6"/>
                    <a:pt x="274" y="6"/>
                  </a:cubicBezTo>
                  <a:cubicBezTo>
                    <a:pt x="273" y="7"/>
                    <a:pt x="272" y="7"/>
                    <a:pt x="271" y="7"/>
                  </a:cubicBezTo>
                  <a:cubicBezTo>
                    <a:pt x="269" y="8"/>
                    <a:pt x="268" y="9"/>
                    <a:pt x="266" y="9"/>
                  </a:cubicBezTo>
                  <a:cubicBezTo>
                    <a:pt x="263" y="11"/>
                    <a:pt x="258" y="14"/>
                    <a:pt x="253" y="20"/>
                  </a:cubicBezTo>
                  <a:cubicBezTo>
                    <a:pt x="253" y="20"/>
                    <a:pt x="253" y="19"/>
                    <a:pt x="253" y="18"/>
                  </a:cubicBezTo>
                  <a:cubicBezTo>
                    <a:pt x="252" y="19"/>
                    <a:pt x="251" y="20"/>
                    <a:pt x="251" y="21"/>
                  </a:cubicBezTo>
                  <a:cubicBezTo>
                    <a:pt x="250" y="21"/>
                    <a:pt x="249" y="22"/>
                    <a:pt x="249" y="23"/>
                  </a:cubicBezTo>
                  <a:cubicBezTo>
                    <a:pt x="248" y="25"/>
                    <a:pt x="247" y="27"/>
                    <a:pt x="246" y="29"/>
                  </a:cubicBezTo>
                  <a:cubicBezTo>
                    <a:pt x="244" y="32"/>
                    <a:pt x="243" y="36"/>
                    <a:pt x="241" y="37"/>
                  </a:cubicBezTo>
                  <a:cubicBezTo>
                    <a:pt x="239" y="40"/>
                    <a:pt x="236" y="46"/>
                    <a:pt x="234" y="54"/>
                  </a:cubicBezTo>
                  <a:cubicBezTo>
                    <a:pt x="232" y="62"/>
                    <a:pt x="230" y="71"/>
                    <a:pt x="228" y="81"/>
                  </a:cubicBezTo>
                  <a:cubicBezTo>
                    <a:pt x="225" y="101"/>
                    <a:pt x="224" y="124"/>
                    <a:pt x="221" y="142"/>
                  </a:cubicBezTo>
                  <a:cubicBezTo>
                    <a:pt x="223" y="139"/>
                    <a:pt x="223" y="143"/>
                    <a:pt x="221" y="148"/>
                  </a:cubicBezTo>
                  <a:cubicBezTo>
                    <a:pt x="221" y="150"/>
                    <a:pt x="220" y="153"/>
                    <a:pt x="220" y="155"/>
                  </a:cubicBezTo>
                  <a:cubicBezTo>
                    <a:pt x="220" y="156"/>
                    <a:pt x="220" y="157"/>
                    <a:pt x="221" y="157"/>
                  </a:cubicBezTo>
                  <a:cubicBezTo>
                    <a:pt x="220" y="158"/>
                    <a:pt x="219" y="159"/>
                    <a:pt x="218" y="156"/>
                  </a:cubicBezTo>
                  <a:cubicBezTo>
                    <a:pt x="218" y="161"/>
                    <a:pt x="217" y="163"/>
                    <a:pt x="216" y="165"/>
                  </a:cubicBezTo>
                  <a:cubicBezTo>
                    <a:pt x="216" y="165"/>
                    <a:pt x="216" y="165"/>
                    <a:pt x="216" y="165"/>
                  </a:cubicBezTo>
                  <a:cubicBezTo>
                    <a:pt x="216" y="165"/>
                    <a:pt x="216" y="165"/>
                    <a:pt x="216" y="165"/>
                  </a:cubicBezTo>
                  <a:cubicBezTo>
                    <a:pt x="215" y="165"/>
                    <a:pt x="215" y="165"/>
                    <a:pt x="215" y="165"/>
                  </a:cubicBezTo>
                  <a:cubicBezTo>
                    <a:pt x="215" y="164"/>
                    <a:pt x="214" y="164"/>
                    <a:pt x="214" y="164"/>
                  </a:cubicBezTo>
                  <a:cubicBezTo>
                    <a:pt x="213" y="164"/>
                    <a:pt x="212" y="163"/>
                    <a:pt x="211" y="163"/>
                  </a:cubicBezTo>
                  <a:cubicBezTo>
                    <a:pt x="211" y="161"/>
                    <a:pt x="213" y="162"/>
                    <a:pt x="212" y="161"/>
                  </a:cubicBezTo>
                  <a:cubicBezTo>
                    <a:pt x="212" y="161"/>
                    <a:pt x="210" y="160"/>
                    <a:pt x="210" y="159"/>
                  </a:cubicBezTo>
                  <a:cubicBezTo>
                    <a:pt x="210" y="158"/>
                    <a:pt x="211" y="159"/>
                    <a:pt x="212" y="159"/>
                  </a:cubicBezTo>
                  <a:cubicBezTo>
                    <a:pt x="210" y="157"/>
                    <a:pt x="209" y="156"/>
                    <a:pt x="207" y="156"/>
                  </a:cubicBezTo>
                  <a:cubicBezTo>
                    <a:pt x="206" y="156"/>
                    <a:pt x="205" y="155"/>
                    <a:pt x="204" y="155"/>
                  </a:cubicBezTo>
                  <a:cubicBezTo>
                    <a:pt x="203" y="155"/>
                    <a:pt x="202" y="155"/>
                    <a:pt x="201" y="155"/>
                  </a:cubicBezTo>
                  <a:cubicBezTo>
                    <a:pt x="199" y="146"/>
                    <a:pt x="197" y="142"/>
                    <a:pt x="193" y="136"/>
                  </a:cubicBezTo>
                  <a:cubicBezTo>
                    <a:pt x="193" y="133"/>
                    <a:pt x="192" y="128"/>
                    <a:pt x="196" y="138"/>
                  </a:cubicBezTo>
                  <a:cubicBezTo>
                    <a:pt x="195" y="135"/>
                    <a:pt x="192" y="126"/>
                    <a:pt x="190" y="117"/>
                  </a:cubicBezTo>
                  <a:cubicBezTo>
                    <a:pt x="188" y="108"/>
                    <a:pt x="186" y="100"/>
                    <a:pt x="185" y="100"/>
                  </a:cubicBezTo>
                  <a:cubicBezTo>
                    <a:pt x="185" y="98"/>
                    <a:pt x="183" y="91"/>
                    <a:pt x="182" y="89"/>
                  </a:cubicBezTo>
                  <a:cubicBezTo>
                    <a:pt x="180" y="75"/>
                    <a:pt x="180" y="73"/>
                    <a:pt x="176" y="59"/>
                  </a:cubicBezTo>
                  <a:cubicBezTo>
                    <a:pt x="177" y="63"/>
                    <a:pt x="177" y="63"/>
                    <a:pt x="177" y="63"/>
                  </a:cubicBezTo>
                  <a:cubicBezTo>
                    <a:pt x="172" y="59"/>
                    <a:pt x="173" y="52"/>
                    <a:pt x="169" y="41"/>
                  </a:cubicBezTo>
                  <a:cubicBezTo>
                    <a:pt x="170" y="41"/>
                    <a:pt x="170" y="41"/>
                    <a:pt x="170" y="41"/>
                  </a:cubicBezTo>
                  <a:cubicBezTo>
                    <a:pt x="169" y="37"/>
                    <a:pt x="168" y="35"/>
                    <a:pt x="167" y="33"/>
                  </a:cubicBezTo>
                  <a:cubicBezTo>
                    <a:pt x="167" y="30"/>
                    <a:pt x="166" y="29"/>
                    <a:pt x="165" y="27"/>
                  </a:cubicBezTo>
                  <a:cubicBezTo>
                    <a:pt x="164" y="24"/>
                    <a:pt x="163" y="22"/>
                    <a:pt x="162" y="21"/>
                  </a:cubicBezTo>
                  <a:cubicBezTo>
                    <a:pt x="161" y="19"/>
                    <a:pt x="161" y="18"/>
                    <a:pt x="159" y="15"/>
                  </a:cubicBezTo>
                  <a:cubicBezTo>
                    <a:pt x="157" y="12"/>
                    <a:pt x="155" y="7"/>
                    <a:pt x="150" y="0"/>
                  </a:cubicBezTo>
                  <a:cubicBezTo>
                    <a:pt x="151" y="4"/>
                    <a:pt x="151" y="4"/>
                    <a:pt x="151" y="4"/>
                  </a:cubicBezTo>
                  <a:cubicBezTo>
                    <a:pt x="150" y="5"/>
                    <a:pt x="149" y="4"/>
                    <a:pt x="148" y="3"/>
                  </a:cubicBezTo>
                  <a:cubicBezTo>
                    <a:pt x="148" y="3"/>
                    <a:pt x="148" y="3"/>
                    <a:pt x="148" y="3"/>
                  </a:cubicBezTo>
                  <a:cubicBezTo>
                    <a:pt x="148" y="3"/>
                    <a:pt x="148" y="3"/>
                    <a:pt x="148" y="3"/>
                  </a:cubicBezTo>
                  <a:cubicBezTo>
                    <a:pt x="148" y="3"/>
                    <a:pt x="147" y="3"/>
                    <a:pt x="147" y="3"/>
                  </a:cubicBezTo>
                  <a:cubicBezTo>
                    <a:pt x="147" y="3"/>
                    <a:pt x="147" y="4"/>
                    <a:pt x="146" y="4"/>
                  </a:cubicBezTo>
                  <a:cubicBezTo>
                    <a:pt x="145" y="5"/>
                    <a:pt x="144" y="6"/>
                    <a:pt x="143" y="7"/>
                  </a:cubicBezTo>
                  <a:cubicBezTo>
                    <a:pt x="141" y="9"/>
                    <a:pt x="139" y="11"/>
                    <a:pt x="137" y="13"/>
                  </a:cubicBezTo>
                  <a:cubicBezTo>
                    <a:pt x="136" y="14"/>
                    <a:pt x="135" y="15"/>
                    <a:pt x="135" y="16"/>
                  </a:cubicBezTo>
                  <a:cubicBezTo>
                    <a:pt x="133" y="18"/>
                    <a:pt x="133" y="18"/>
                    <a:pt x="133" y="18"/>
                  </a:cubicBezTo>
                  <a:cubicBezTo>
                    <a:pt x="131" y="21"/>
                    <a:pt x="131" y="21"/>
                    <a:pt x="131" y="21"/>
                  </a:cubicBezTo>
                  <a:cubicBezTo>
                    <a:pt x="131" y="21"/>
                    <a:pt x="130" y="22"/>
                    <a:pt x="130" y="23"/>
                  </a:cubicBezTo>
                  <a:cubicBezTo>
                    <a:pt x="129" y="25"/>
                    <a:pt x="128" y="27"/>
                    <a:pt x="128" y="29"/>
                  </a:cubicBezTo>
                  <a:cubicBezTo>
                    <a:pt x="127" y="32"/>
                    <a:pt x="127" y="33"/>
                    <a:pt x="127" y="35"/>
                  </a:cubicBezTo>
                  <a:cubicBezTo>
                    <a:pt x="127" y="33"/>
                    <a:pt x="128" y="31"/>
                    <a:pt x="129" y="29"/>
                  </a:cubicBezTo>
                  <a:cubicBezTo>
                    <a:pt x="129" y="30"/>
                    <a:pt x="129" y="32"/>
                    <a:pt x="128" y="33"/>
                  </a:cubicBezTo>
                  <a:cubicBezTo>
                    <a:pt x="128" y="34"/>
                    <a:pt x="128" y="35"/>
                    <a:pt x="127" y="37"/>
                  </a:cubicBezTo>
                  <a:cubicBezTo>
                    <a:pt x="126" y="39"/>
                    <a:pt x="125" y="42"/>
                    <a:pt x="124" y="45"/>
                  </a:cubicBezTo>
                  <a:cubicBezTo>
                    <a:pt x="122" y="51"/>
                    <a:pt x="120" y="58"/>
                    <a:pt x="120" y="62"/>
                  </a:cubicBezTo>
                  <a:cubicBezTo>
                    <a:pt x="120" y="64"/>
                    <a:pt x="119" y="59"/>
                    <a:pt x="119" y="57"/>
                  </a:cubicBezTo>
                  <a:cubicBezTo>
                    <a:pt x="118" y="68"/>
                    <a:pt x="119" y="69"/>
                    <a:pt x="120" y="69"/>
                  </a:cubicBezTo>
                  <a:cubicBezTo>
                    <a:pt x="121" y="69"/>
                    <a:pt x="122" y="68"/>
                    <a:pt x="124" y="76"/>
                  </a:cubicBezTo>
                  <a:cubicBezTo>
                    <a:pt x="123" y="80"/>
                    <a:pt x="120" y="73"/>
                    <a:pt x="121" y="84"/>
                  </a:cubicBezTo>
                  <a:cubicBezTo>
                    <a:pt x="121" y="87"/>
                    <a:pt x="124" y="95"/>
                    <a:pt x="127" y="104"/>
                  </a:cubicBezTo>
                  <a:cubicBezTo>
                    <a:pt x="129" y="113"/>
                    <a:pt x="133" y="123"/>
                    <a:pt x="133" y="131"/>
                  </a:cubicBezTo>
                  <a:cubicBezTo>
                    <a:pt x="133" y="129"/>
                    <a:pt x="133" y="127"/>
                    <a:pt x="134" y="127"/>
                  </a:cubicBezTo>
                  <a:cubicBezTo>
                    <a:pt x="134" y="126"/>
                    <a:pt x="134" y="127"/>
                    <a:pt x="135" y="127"/>
                  </a:cubicBezTo>
                  <a:cubicBezTo>
                    <a:pt x="135" y="128"/>
                    <a:pt x="135" y="128"/>
                    <a:pt x="135" y="129"/>
                  </a:cubicBezTo>
                  <a:cubicBezTo>
                    <a:pt x="136" y="129"/>
                    <a:pt x="136" y="130"/>
                    <a:pt x="136" y="130"/>
                  </a:cubicBezTo>
                  <a:cubicBezTo>
                    <a:pt x="137" y="134"/>
                    <a:pt x="137" y="138"/>
                    <a:pt x="137" y="141"/>
                  </a:cubicBezTo>
                  <a:cubicBezTo>
                    <a:pt x="137" y="144"/>
                    <a:pt x="137" y="146"/>
                    <a:pt x="140" y="153"/>
                  </a:cubicBezTo>
                  <a:cubicBezTo>
                    <a:pt x="139" y="153"/>
                    <a:pt x="139" y="153"/>
                    <a:pt x="139" y="152"/>
                  </a:cubicBezTo>
                  <a:cubicBezTo>
                    <a:pt x="139" y="154"/>
                    <a:pt x="140" y="156"/>
                    <a:pt x="140" y="159"/>
                  </a:cubicBezTo>
                  <a:cubicBezTo>
                    <a:pt x="140" y="160"/>
                    <a:pt x="140" y="162"/>
                    <a:pt x="140" y="163"/>
                  </a:cubicBezTo>
                  <a:cubicBezTo>
                    <a:pt x="140" y="165"/>
                    <a:pt x="140" y="165"/>
                    <a:pt x="140" y="165"/>
                  </a:cubicBezTo>
                  <a:cubicBezTo>
                    <a:pt x="140" y="166"/>
                    <a:pt x="140" y="166"/>
                    <a:pt x="140" y="166"/>
                  </a:cubicBezTo>
                  <a:cubicBezTo>
                    <a:pt x="140" y="167"/>
                    <a:pt x="140" y="167"/>
                    <a:pt x="140" y="167"/>
                  </a:cubicBezTo>
                  <a:cubicBezTo>
                    <a:pt x="140" y="167"/>
                    <a:pt x="140" y="167"/>
                    <a:pt x="140" y="167"/>
                  </a:cubicBezTo>
                  <a:cubicBezTo>
                    <a:pt x="138" y="167"/>
                    <a:pt x="137" y="166"/>
                    <a:pt x="136" y="167"/>
                  </a:cubicBezTo>
                  <a:cubicBezTo>
                    <a:pt x="132" y="154"/>
                    <a:pt x="129" y="152"/>
                    <a:pt x="125" y="147"/>
                  </a:cubicBezTo>
                  <a:cubicBezTo>
                    <a:pt x="123" y="144"/>
                    <a:pt x="121" y="141"/>
                    <a:pt x="119" y="138"/>
                  </a:cubicBezTo>
                  <a:cubicBezTo>
                    <a:pt x="119" y="137"/>
                    <a:pt x="118" y="135"/>
                    <a:pt x="117" y="134"/>
                  </a:cubicBezTo>
                  <a:cubicBezTo>
                    <a:pt x="117" y="133"/>
                    <a:pt x="117" y="132"/>
                    <a:pt x="118" y="132"/>
                  </a:cubicBezTo>
                  <a:cubicBezTo>
                    <a:pt x="113" y="124"/>
                    <a:pt x="108" y="116"/>
                    <a:pt x="103" y="108"/>
                  </a:cubicBezTo>
                  <a:cubicBezTo>
                    <a:pt x="104" y="108"/>
                    <a:pt x="104" y="108"/>
                    <a:pt x="104" y="108"/>
                  </a:cubicBezTo>
                  <a:cubicBezTo>
                    <a:pt x="99" y="101"/>
                    <a:pt x="95" y="96"/>
                    <a:pt x="92" y="92"/>
                  </a:cubicBezTo>
                  <a:cubicBezTo>
                    <a:pt x="90" y="91"/>
                    <a:pt x="89" y="89"/>
                    <a:pt x="87" y="88"/>
                  </a:cubicBezTo>
                  <a:cubicBezTo>
                    <a:pt x="85" y="87"/>
                    <a:pt x="84" y="86"/>
                    <a:pt x="82" y="84"/>
                  </a:cubicBezTo>
                  <a:cubicBezTo>
                    <a:pt x="78" y="80"/>
                    <a:pt x="81" y="82"/>
                    <a:pt x="82" y="83"/>
                  </a:cubicBezTo>
                  <a:cubicBezTo>
                    <a:pt x="75" y="76"/>
                    <a:pt x="70" y="73"/>
                    <a:pt x="65" y="71"/>
                  </a:cubicBezTo>
                  <a:cubicBezTo>
                    <a:pt x="60" y="69"/>
                    <a:pt x="56" y="69"/>
                    <a:pt x="52" y="69"/>
                  </a:cubicBezTo>
                  <a:cubicBezTo>
                    <a:pt x="50" y="69"/>
                    <a:pt x="50" y="69"/>
                    <a:pt x="50" y="69"/>
                  </a:cubicBezTo>
                  <a:cubicBezTo>
                    <a:pt x="50" y="69"/>
                    <a:pt x="50" y="69"/>
                    <a:pt x="50" y="69"/>
                  </a:cubicBezTo>
                  <a:cubicBezTo>
                    <a:pt x="50" y="69"/>
                    <a:pt x="50" y="69"/>
                    <a:pt x="50" y="69"/>
                  </a:cubicBezTo>
                  <a:cubicBezTo>
                    <a:pt x="49" y="70"/>
                    <a:pt x="49" y="71"/>
                    <a:pt x="49" y="72"/>
                  </a:cubicBezTo>
                  <a:cubicBezTo>
                    <a:pt x="49" y="74"/>
                    <a:pt x="49" y="76"/>
                    <a:pt x="49" y="78"/>
                  </a:cubicBezTo>
                  <a:cubicBezTo>
                    <a:pt x="49" y="80"/>
                    <a:pt x="49" y="81"/>
                    <a:pt x="49" y="82"/>
                  </a:cubicBezTo>
                  <a:cubicBezTo>
                    <a:pt x="49" y="82"/>
                    <a:pt x="49" y="83"/>
                    <a:pt x="49" y="84"/>
                  </a:cubicBezTo>
                  <a:cubicBezTo>
                    <a:pt x="49" y="84"/>
                    <a:pt x="49" y="85"/>
                    <a:pt x="49" y="86"/>
                  </a:cubicBezTo>
                  <a:cubicBezTo>
                    <a:pt x="49" y="89"/>
                    <a:pt x="50" y="92"/>
                    <a:pt x="50" y="96"/>
                  </a:cubicBezTo>
                  <a:cubicBezTo>
                    <a:pt x="50" y="97"/>
                    <a:pt x="49" y="97"/>
                    <a:pt x="48" y="98"/>
                  </a:cubicBezTo>
                  <a:cubicBezTo>
                    <a:pt x="49" y="99"/>
                    <a:pt x="49" y="101"/>
                    <a:pt x="49" y="103"/>
                  </a:cubicBezTo>
                  <a:cubicBezTo>
                    <a:pt x="49" y="104"/>
                    <a:pt x="49" y="105"/>
                    <a:pt x="49" y="106"/>
                  </a:cubicBezTo>
                  <a:cubicBezTo>
                    <a:pt x="49" y="107"/>
                    <a:pt x="50" y="108"/>
                    <a:pt x="50" y="109"/>
                  </a:cubicBezTo>
                  <a:cubicBezTo>
                    <a:pt x="50" y="113"/>
                    <a:pt x="51" y="119"/>
                    <a:pt x="52" y="125"/>
                  </a:cubicBezTo>
                  <a:cubicBezTo>
                    <a:pt x="54" y="137"/>
                    <a:pt x="58" y="151"/>
                    <a:pt x="64" y="162"/>
                  </a:cubicBezTo>
                  <a:cubicBezTo>
                    <a:pt x="64" y="162"/>
                    <a:pt x="63" y="162"/>
                    <a:pt x="62" y="160"/>
                  </a:cubicBezTo>
                  <a:cubicBezTo>
                    <a:pt x="68" y="173"/>
                    <a:pt x="75" y="189"/>
                    <a:pt x="80" y="202"/>
                  </a:cubicBezTo>
                  <a:cubicBezTo>
                    <a:pt x="83" y="209"/>
                    <a:pt x="86" y="215"/>
                    <a:pt x="89" y="220"/>
                  </a:cubicBezTo>
                  <a:cubicBezTo>
                    <a:pt x="90" y="223"/>
                    <a:pt x="91" y="225"/>
                    <a:pt x="93" y="226"/>
                  </a:cubicBezTo>
                  <a:cubicBezTo>
                    <a:pt x="93" y="227"/>
                    <a:pt x="94" y="227"/>
                    <a:pt x="94" y="228"/>
                  </a:cubicBezTo>
                  <a:cubicBezTo>
                    <a:pt x="95" y="228"/>
                    <a:pt x="95" y="228"/>
                    <a:pt x="96" y="229"/>
                  </a:cubicBezTo>
                  <a:cubicBezTo>
                    <a:pt x="98" y="232"/>
                    <a:pt x="100" y="236"/>
                    <a:pt x="103" y="240"/>
                  </a:cubicBezTo>
                  <a:cubicBezTo>
                    <a:pt x="100" y="233"/>
                    <a:pt x="101" y="233"/>
                    <a:pt x="103" y="236"/>
                  </a:cubicBezTo>
                  <a:cubicBezTo>
                    <a:pt x="105" y="238"/>
                    <a:pt x="108" y="242"/>
                    <a:pt x="107" y="238"/>
                  </a:cubicBezTo>
                  <a:cubicBezTo>
                    <a:pt x="108" y="241"/>
                    <a:pt x="110" y="245"/>
                    <a:pt x="110" y="247"/>
                  </a:cubicBezTo>
                  <a:cubicBezTo>
                    <a:pt x="112" y="251"/>
                    <a:pt x="107" y="249"/>
                    <a:pt x="106" y="248"/>
                  </a:cubicBezTo>
                  <a:cubicBezTo>
                    <a:pt x="105" y="248"/>
                    <a:pt x="105" y="248"/>
                    <a:pt x="105" y="248"/>
                  </a:cubicBezTo>
                  <a:cubicBezTo>
                    <a:pt x="106" y="247"/>
                    <a:pt x="106" y="247"/>
                    <a:pt x="106" y="247"/>
                  </a:cubicBezTo>
                  <a:cubicBezTo>
                    <a:pt x="106" y="247"/>
                    <a:pt x="107" y="247"/>
                    <a:pt x="107" y="247"/>
                  </a:cubicBezTo>
                  <a:cubicBezTo>
                    <a:pt x="107" y="247"/>
                    <a:pt x="107" y="247"/>
                    <a:pt x="107" y="247"/>
                  </a:cubicBezTo>
                  <a:cubicBezTo>
                    <a:pt x="108" y="247"/>
                    <a:pt x="108" y="247"/>
                    <a:pt x="108" y="247"/>
                  </a:cubicBezTo>
                  <a:cubicBezTo>
                    <a:pt x="108" y="247"/>
                    <a:pt x="108" y="247"/>
                    <a:pt x="108" y="247"/>
                  </a:cubicBezTo>
                  <a:cubicBezTo>
                    <a:pt x="108" y="246"/>
                    <a:pt x="108" y="246"/>
                    <a:pt x="108" y="246"/>
                  </a:cubicBezTo>
                  <a:cubicBezTo>
                    <a:pt x="107" y="245"/>
                    <a:pt x="106" y="244"/>
                    <a:pt x="106" y="244"/>
                  </a:cubicBezTo>
                  <a:cubicBezTo>
                    <a:pt x="106" y="244"/>
                    <a:pt x="105" y="245"/>
                    <a:pt x="105" y="245"/>
                  </a:cubicBezTo>
                  <a:cubicBezTo>
                    <a:pt x="105" y="245"/>
                    <a:pt x="106" y="245"/>
                    <a:pt x="105" y="245"/>
                  </a:cubicBezTo>
                  <a:cubicBezTo>
                    <a:pt x="102" y="245"/>
                    <a:pt x="100" y="244"/>
                    <a:pt x="97" y="244"/>
                  </a:cubicBezTo>
                  <a:cubicBezTo>
                    <a:pt x="91" y="243"/>
                    <a:pt x="86" y="241"/>
                    <a:pt x="86" y="239"/>
                  </a:cubicBezTo>
                  <a:cubicBezTo>
                    <a:pt x="84" y="239"/>
                    <a:pt x="84" y="239"/>
                    <a:pt x="84" y="239"/>
                  </a:cubicBezTo>
                  <a:cubicBezTo>
                    <a:pt x="80" y="237"/>
                    <a:pt x="80" y="237"/>
                    <a:pt x="80" y="237"/>
                  </a:cubicBezTo>
                  <a:cubicBezTo>
                    <a:pt x="72" y="234"/>
                    <a:pt x="72" y="234"/>
                    <a:pt x="72" y="234"/>
                  </a:cubicBezTo>
                  <a:cubicBezTo>
                    <a:pt x="66" y="232"/>
                    <a:pt x="61" y="230"/>
                    <a:pt x="55" y="228"/>
                  </a:cubicBezTo>
                  <a:cubicBezTo>
                    <a:pt x="49" y="226"/>
                    <a:pt x="43" y="224"/>
                    <a:pt x="37" y="223"/>
                  </a:cubicBezTo>
                  <a:cubicBezTo>
                    <a:pt x="33" y="222"/>
                    <a:pt x="29" y="222"/>
                    <a:pt x="25" y="222"/>
                  </a:cubicBezTo>
                  <a:cubicBezTo>
                    <a:pt x="21" y="222"/>
                    <a:pt x="17" y="223"/>
                    <a:pt x="13" y="225"/>
                  </a:cubicBezTo>
                  <a:cubicBezTo>
                    <a:pt x="10" y="226"/>
                    <a:pt x="7" y="229"/>
                    <a:pt x="4" y="231"/>
                  </a:cubicBezTo>
                  <a:cubicBezTo>
                    <a:pt x="2" y="234"/>
                    <a:pt x="0" y="237"/>
                    <a:pt x="0" y="241"/>
                  </a:cubicBezTo>
                  <a:cubicBezTo>
                    <a:pt x="0" y="248"/>
                    <a:pt x="5" y="254"/>
                    <a:pt x="12" y="259"/>
                  </a:cubicBezTo>
                  <a:cubicBezTo>
                    <a:pt x="13" y="260"/>
                    <a:pt x="15" y="261"/>
                    <a:pt x="17" y="263"/>
                  </a:cubicBezTo>
                  <a:cubicBezTo>
                    <a:pt x="19" y="264"/>
                    <a:pt x="21" y="265"/>
                    <a:pt x="22" y="266"/>
                  </a:cubicBezTo>
                  <a:cubicBezTo>
                    <a:pt x="25" y="267"/>
                    <a:pt x="27" y="269"/>
                    <a:pt x="30" y="270"/>
                  </a:cubicBezTo>
                  <a:cubicBezTo>
                    <a:pt x="35" y="273"/>
                    <a:pt x="40" y="275"/>
                    <a:pt x="46" y="277"/>
                  </a:cubicBezTo>
                  <a:cubicBezTo>
                    <a:pt x="42" y="272"/>
                    <a:pt x="42" y="272"/>
                    <a:pt x="42" y="272"/>
                  </a:cubicBezTo>
                  <a:cubicBezTo>
                    <a:pt x="47" y="275"/>
                    <a:pt x="52" y="277"/>
                    <a:pt x="56" y="278"/>
                  </a:cubicBezTo>
                  <a:cubicBezTo>
                    <a:pt x="60" y="281"/>
                    <a:pt x="61" y="283"/>
                    <a:pt x="50" y="278"/>
                  </a:cubicBezTo>
                  <a:cubicBezTo>
                    <a:pt x="55" y="282"/>
                    <a:pt x="68" y="284"/>
                    <a:pt x="69" y="283"/>
                  </a:cubicBezTo>
                  <a:cubicBezTo>
                    <a:pt x="89" y="292"/>
                    <a:pt x="60" y="284"/>
                    <a:pt x="66" y="286"/>
                  </a:cubicBezTo>
                  <a:cubicBezTo>
                    <a:pt x="75" y="289"/>
                    <a:pt x="75" y="289"/>
                    <a:pt x="75" y="289"/>
                  </a:cubicBezTo>
                  <a:cubicBezTo>
                    <a:pt x="73" y="288"/>
                    <a:pt x="73" y="288"/>
                    <a:pt x="73" y="288"/>
                  </a:cubicBezTo>
                  <a:cubicBezTo>
                    <a:pt x="80" y="289"/>
                    <a:pt x="81" y="288"/>
                    <a:pt x="93" y="293"/>
                  </a:cubicBezTo>
                  <a:cubicBezTo>
                    <a:pt x="101" y="296"/>
                    <a:pt x="97" y="296"/>
                    <a:pt x="100" y="297"/>
                  </a:cubicBezTo>
                  <a:cubicBezTo>
                    <a:pt x="100" y="298"/>
                    <a:pt x="101" y="298"/>
                    <a:pt x="104" y="299"/>
                  </a:cubicBezTo>
                  <a:cubicBezTo>
                    <a:pt x="107" y="300"/>
                    <a:pt x="109" y="302"/>
                    <a:pt x="110" y="302"/>
                  </a:cubicBezTo>
                  <a:cubicBezTo>
                    <a:pt x="112" y="304"/>
                    <a:pt x="115" y="306"/>
                    <a:pt x="117" y="309"/>
                  </a:cubicBezTo>
                  <a:cubicBezTo>
                    <a:pt x="116" y="308"/>
                    <a:pt x="116" y="307"/>
                    <a:pt x="115" y="306"/>
                  </a:cubicBezTo>
                  <a:cubicBezTo>
                    <a:pt x="113" y="302"/>
                    <a:pt x="113" y="302"/>
                    <a:pt x="113" y="302"/>
                  </a:cubicBezTo>
                  <a:cubicBezTo>
                    <a:pt x="120" y="307"/>
                    <a:pt x="125" y="315"/>
                    <a:pt x="121" y="307"/>
                  </a:cubicBezTo>
                  <a:cubicBezTo>
                    <a:pt x="121" y="308"/>
                    <a:pt x="122" y="308"/>
                    <a:pt x="122" y="309"/>
                  </a:cubicBezTo>
                  <a:cubicBezTo>
                    <a:pt x="123" y="310"/>
                    <a:pt x="124" y="311"/>
                    <a:pt x="124" y="313"/>
                  </a:cubicBezTo>
                  <a:cubicBezTo>
                    <a:pt x="125" y="314"/>
                    <a:pt x="126" y="315"/>
                    <a:pt x="126" y="316"/>
                  </a:cubicBezTo>
                  <a:cubicBezTo>
                    <a:pt x="127" y="318"/>
                    <a:pt x="128" y="319"/>
                    <a:pt x="129" y="321"/>
                  </a:cubicBezTo>
                  <a:cubicBezTo>
                    <a:pt x="132" y="327"/>
                    <a:pt x="136" y="335"/>
                    <a:pt x="139" y="343"/>
                  </a:cubicBezTo>
                  <a:cubicBezTo>
                    <a:pt x="145" y="359"/>
                    <a:pt x="149" y="375"/>
                    <a:pt x="150" y="379"/>
                  </a:cubicBezTo>
                  <a:cubicBezTo>
                    <a:pt x="155" y="391"/>
                    <a:pt x="158" y="402"/>
                    <a:pt x="162" y="417"/>
                  </a:cubicBezTo>
                  <a:cubicBezTo>
                    <a:pt x="162" y="413"/>
                    <a:pt x="163" y="410"/>
                    <a:pt x="167" y="422"/>
                  </a:cubicBezTo>
                  <a:cubicBezTo>
                    <a:pt x="160" y="420"/>
                    <a:pt x="173" y="445"/>
                    <a:pt x="172" y="456"/>
                  </a:cubicBezTo>
                  <a:cubicBezTo>
                    <a:pt x="172" y="447"/>
                    <a:pt x="185" y="490"/>
                    <a:pt x="183" y="475"/>
                  </a:cubicBezTo>
                  <a:cubicBezTo>
                    <a:pt x="186" y="486"/>
                    <a:pt x="182" y="477"/>
                    <a:pt x="183" y="485"/>
                  </a:cubicBezTo>
                  <a:cubicBezTo>
                    <a:pt x="193" y="508"/>
                    <a:pt x="199" y="538"/>
                    <a:pt x="208" y="568"/>
                  </a:cubicBezTo>
                  <a:cubicBezTo>
                    <a:pt x="209" y="568"/>
                    <a:pt x="208" y="563"/>
                    <a:pt x="211" y="569"/>
                  </a:cubicBezTo>
                  <a:cubicBezTo>
                    <a:pt x="211" y="575"/>
                    <a:pt x="212" y="580"/>
                    <a:pt x="212" y="586"/>
                  </a:cubicBezTo>
                  <a:cubicBezTo>
                    <a:pt x="214" y="592"/>
                    <a:pt x="217" y="590"/>
                    <a:pt x="218" y="602"/>
                  </a:cubicBezTo>
                  <a:cubicBezTo>
                    <a:pt x="218" y="600"/>
                    <a:pt x="218" y="598"/>
                    <a:pt x="220" y="602"/>
                  </a:cubicBezTo>
                  <a:cubicBezTo>
                    <a:pt x="225" y="632"/>
                    <a:pt x="233" y="662"/>
                    <a:pt x="239" y="693"/>
                  </a:cubicBezTo>
                  <a:cubicBezTo>
                    <a:pt x="245" y="723"/>
                    <a:pt x="249" y="755"/>
                    <a:pt x="248" y="786"/>
                  </a:cubicBezTo>
                  <a:cubicBezTo>
                    <a:pt x="249" y="777"/>
                    <a:pt x="249" y="783"/>
                    <a:pt x="250" y="789"/>
                  </a:cubicBezTo>
                  <a:cubicBezTo>
                    <a:pt x="250" y="785"/>
                    <a:pt x="251" y="789"/>
                    <a:pt x="252" y="788"/>
                  </a:cubicBezTo>
                  <a:cubicBezTo>
                    <a:pt x="252" y="801"/>
                    <a:pt x="252" y="801"/>
                    <a:pt x="252" y="801"/>
                  </a:cubicBezTo>
                  <a:cubicBezTo>
                    <a:pt x="251" y="814"/>
                    <a:pt x="251" y="814"/>
                    <a:pt x="251" y="814"/>
                  </a:cubicBezTo>
                  <a:cubicBezTo>
                    <a:pt x="253" y="817"/>
                    <a:pt x="253" y="824"/>
                    <a:pt x="253" y="830"/>
                  </a:cubicBezTo>
                  <a:cubicBezTo>
                    <a:pt x="253" y="837"/>
                    <a:pt x="253" y="843"/>
                    <a:pt x="254" y="845"/>
                  </a:cubicBezTo>
                  <a:cubicBezTo>
                    <a:pt x="254" y="837"/>
                    <a:pt x="254" y="837"/>
                    <a:pt x="254" y="837"/>
                  </a:cubicBezTo>
                  <a:cubicBezTo>
                    <a:pt x="256" y="842"/>
                    <a:pt x="257" y="838"/>
                    <a:pt x="259" y="833"/>
                  </a:cubicBezTo>
                  <a:cubicBezTo>
                    <a:pt x="261" y="828"/>
                    <a:pt x="262" y="822"/>
                    <a:pt x="264" y="823"/>
                  </a:cubicBezTo>
                  <a:cubicBezTo>
                    <a:pt x="262" y="817"/>
                    <a:pt x="263" y="808"/>
                    <a:pt x="264" y="799"/>
                  </a:cubicBezTo>
                  <a:cubicBezTo>
                    <a:pt x="264" y="790"/>
                    <a:pt x="264" y="780"/>
                    <a:pt x="261" y="770"/>
                  </a:cubicBezTo>
                  <a:cubicBezTo>
                    <a:pt x="261" y="765"/>
                    <a:pt x="263" y="773"/>
                    <a:pt x="263" y="771"/>
                  </a:cubicBezTo>
                  <a:cubicBezTo>
                    <a:pt x="261" y="766"/>
                    <a:pt x="260" y="760"/>
                    <a:pt x="260" y="748"/>
                  </a:cubicBezTo>
                  <a:cubicBezTo>
                    <a:pt x="260" y="750"/>
                    <a:pt x="260" y="750"/>
                    <a:pt x="260" y="750"/>
                  </a:cubicBezTo>
                  <a:cubicBezTo>
                    <a:pt x="259" y="741"/>
                    <a:pt x="258" y="735"/>
                    <a:pt x="257" y="728"/>
                  </a:cubicBezTo>
                  <a:cubicBezTo>
                    <a:pt x="257" y="722"/>
                    <a:pt x="256" y="716"/>
                    <a:pt x="255" y="710"/>
                  </a:cubicBezTo>
                  <a:cubicBezTo>
                    <a:pt x="255" y="704"/>
                    <a:pt x="254" y="698"/>
                    <a:pt x="253" y="691"/>
                  </a:cubicBezTo>
                  <a:cubicBezTo>
                    <a:pt x="252" y="684"/>
                    <a:pt x="251" y="676"/>
                    <a:pt x="249" y="667"/>
                  </a:cubicBezTo>
                  <a:cubicBezTo>
                    <a:pt x="248" y="670"/>
                    <a:pt x="248" y="670"/>
                    <a:pt x="248" y="670"/>
                  </a:cubicBezTo>
                  <a:cubicBezTo>
                    <a:pt x="247" y="663"/>
                    <a:pt x="247" y="661"/>
                    <a:pt x="247" y="657"/>
                  </a:cubicBezTo>
                  <a:cubicBezTo>
                    <a:pt x="242" y="649"/>
                    <a:pt x="251" y="679"/>
                    <a:pt x="246" y="671"/>
                  </a:cubicBezTo>
                  <a:cubicBezTo>
                    <a:pt x="248" y="660"/>
                    <a:pt x="235" y="618"/>
                    <a:pt x="237" y="610"/>
                  </a:cubicBezTo>
                  <a:cubicBezTo>
                    <a:pt x="234" y="598"/>
                    <a:pt x="236" y="614"/>
                    <a:pt x="233" y="602"/>
                  </a:cubicBezTo>
                  <a:cubicBezTo>
                    <a:pt x="233" y="599"/>
                    <a:pt x="233" y="599"/>
                    <a:pt x="233" y="599"/>
                  </a:cubicBezTo>
                  <a:cubicBezTo>
                    <a:pt x="231" y="596"/>
                    <a:pt x="231" y="596"/>
                    <a:pt x="231" y="596"/>
                  </a:cubicBezTo>
                  <a:cubicBezTo>
                    <a:pt x="229" y="588"/>
                    <a:pt x="230" y="584"/>
                    <a:pt x="231" y="584"/>
                  </a:cubicBezTo>
                  <a:cubicBezTo>
                    <a:pt x="231" y="586"/>
                    <a:pt x="232" y="589"/>
                    <a:pt x="233" y="591"/>
                  </a:cubicBezTo>
                  <a:cubicBezTo>
                    <a:pt x="232" y="581"/>
                    <a:pt x="225" y="563"/>
                    <a:pt x="224" y="560"/>
                  </a:cubicBezTo>
                  <a:cubicBezTo>
                    <a:pt x="227" y="571"/>
                    <a:pt x="227" y="571"/>
                    <a:pt x="227" y="571"/>
                  </a:cubicBezTo>
                  <a:cubicBezTo>
                    <a:pt x="217" y="540"/>
                    <a:pt x="207" y="501"/>
                    <a:pt x="194" y="472"/>
                  </a:cubicBezTo>
                  <a:cubicBezTo>
                    <a:pt x="194" y="474"/>
                    <a:pt x="194" y="474"/>
                    <a:pt x="194" y="474"/>
                  </a:cubicBezTo>
                  <a:cubicBezTo>
                    <a:pt x="185" y="452"/>
                    <a:pt x="189" y="456"/>
                    <a:pt x="180" y="431"/>
                  </a:cubicBezTo>
                  <a:cubicBezTo>
                    <a:pt x="180" y="432"/>
                    <a:pt x="180" y="432"/>
                    <a:pt x="180" y="432"/>
                  </a:cubicBezTo>
                  <a:cubicBezTo>
                    <a:pt x="178" y="427"/>
                    <a:pt x="175" y="420"/>
                    <a:pt x="173" y="414"/>
                  </a:cubicBezTo>
                  <a:cubicBezTo>
                    <a:pt x="176" y="419"/>
                    <a:pt x="171" y="401"/>
                    <a:pt x="174" y="409"/>
                  </a:cubicBezTo>
                  <a:cubicBezTo>
                    <a:pt x="165" y="385"/>
                    <a:pt x="169" y="397"/>
                    <a:pt x="162" y="382"/>
                  </a:cubicBezTo>
                  <a:cubicBezTo>
                    <a:pt x="162" y="377"/>
                    <a:pt x="162" y="377"/>
                    <a:pt x="162" y="377"/>
                  </a:cubicBezTo>
                  <a:cubicBezTo>
                    <a:pt x="159" y="372"/>
                    <a:pt x="158" y="372"/>
                    <a:pt x="154" y="359"/>
                  </a:cubicBezTo>
                  <a:cubicBezTo>
                    <a:pt x="159" y="369"/>
                    <a:pt x="154" y="350"/>
                    <a:pt x="159" y="362"/>
                  </a:cubicBezTo>
                  <a:cubicBezTo>
                    <a:pt x="157" y="348"/>
                    <a:pt x="152" y="338"/>
                    <a:pt x="148" y="330"/>
                  </a:cubicBezTo>
                  <a:cubicBezTo>
                    <a:pt x="147" y="328"/>
                    <a:pt x="146" y="326"/>
                    <a:pt x="145" y="325"/>
                  </a:cubicBezTo>
                  <a:cubicBezTo>
                    <a:pt x="144" y="323"/>
                    <a:pt x="143" y="321"/>
                    <a:pt x="142" y="320"/>
                  </a:cubicBezTo>
                  <a:cubicBezTo>
                    <a:pt x="141" y="316"/>
                    <a:pt x="139" y="313"/>
                    <a:pt x="139" y="310"/>
                  </a:cubicBezTo>
                  <a:cubicBezTo>
                    <a:pt x="136" y="307"/>
                    <a:pt x="135" y="308"/>
                    <a:pt x="136" y="309"/>
                  </a:cubicBezTo>
                  <a:cubicBezTo>
                    <a:pt x="136" y="311"/>
                    <a:pt x="138" y="314"/>
                    <a:pt x="140" y="317"/>
                  </a:cubicBezTo>
                  <a:cubicBezTo>
                    <a:pt x="141" y="320"/>
                    <a:pt x="143" y="323"/>
                    <a:pt x="144" y="325"/>
                  </a:cubicBezTo>
                  <a:cubicBezTo>
                    <a:pt x="145" y="327"/>
                    <a:pt x="145" y="328"/>
                    <a:pt x="144" y="327"/>
                  </a:cubicBezTo>
                  <a:cubicBezTo>
                    <a:pt x="146" y="333"/>
                    <a:pt x="137" y="318"/>
                    <a:pt x="132" y="311"/>
                  </a:cubicBezTo>
                  <a:cubicBezTo>
                    <a:pt x="130" y="308"/>
                    <a:pt x="130" y="305"/>
                    <a:pt x="128" y="302"/>
                  </a:cubicBezTo>
                  <a:cubicBezTo>
                    <a:pt x="127" y="300"/>
                    <a:pt x="126" y="298"/>
                    <a:pt x="125" y="296"/>
                  </a:cubicBezTo>
                  <a:cubicBezTo>
                    <a:pt x="123" y="294"/>
                    <a:pt x="121" y="292"/>
                    <a:pt x="119" y="290"/>
                  </a:cubicBezTo>
                  <a:cubicBezTo>
                    <a:pt x="118" y="289"/>
                    <a:pt x="117" y="288"/>
                    <a:pt x="116" y="287"/>
                  </a:cubicBezTo>
                  <a:cubicBezTo>
                    <a:pt x="115" y="287"/>
                    <a:pt x="113" y="286"/>
                    <a:pt x="112" y="285"/>
                  </a:cubicBezTo>
                  <a:cubicBezTo>
                    <a:pt x="110" y="284"/>
                    <a:pt x="107" y="283"/>
                    <a:pt x="105" y="282"/>
                  </a:cubicBezTo>
                  <a:cubicBezTo>
                    <a:pt x="107" y="283"/>
                    <a:pt x="107" y="283"/>
                    <a:pt x="109" y="283"/>
                  </a:cubicBezTo>
                  <a:cubicBezTo>
                    <a:pt x="102" y="279"/>
                    <a:pt x="93" y="279"/>
                    <a:pt x="84" y="274"/>
                  </a:cubicBezTo>
                  <a:cubicBezTo>
                    <a:pt x="78" y="274"/>
                    <a:pt x="72" y="269"/>
                    <a:pt x="69" y="271"/>
                  </a:cubicBezTo>
                  <a:cubicBezTo>
                    <a:pt x="89" y="278"/>
                    <a:pt x="89" y="278"/>
                    <a:pt x="89" y="278"/>
                  </a:cubicBezTo>
                  <a:cubicBezTo>
                    <a:pt x="77" y="275"/>
                    <a:pt x="66" y="275"/>
                    <a:pt x="49" y="266"/>
                  </a:cubicBezTo>
                  <a:cubicBezTo>
                    <a:pt x="51" y="266"/>
                    <a:pt x="56" y="267"/>
                    <a:pt x="60" y="268"/>
                  </a:cubicBezTo>
                  <a:cubicBezTo>
                    <a:pt x="55" y="265"/>
                    <a:pt x="50" y="265"/>
                    <a:pt x="45" y="261"/>
                  </a:cubicBezTo>
                  <a:cubicBezTo>
                    <a:pt x="46" y="260"/>
                    <a:pt x="52" y="263"/>
                    <a:pt x="59" y="265"/>
                  </a:cubicBezTo>
                  <a:cubicBezTo>
                    <a:pt x="66" y="268"/>
                    <a:pt x="74" y="271"/>
                    <a:pt x="80" y="272"/>
                  </a:cubicBezTo>
                  <a:cubicBezTo>
                    <a:pt x="75" y="269"/>
                    <a:pt x="58" y="266"/>
                    <a:pt x="65" y="265"/>
                  </a:cubicBezTo>
                  <a:cubicBezTo>
                    <a:pt x="55" y="266"/>
                    <a:pt x="45" y="257"/>
                    <a:pt x="31" y="253"/>
                  </a:cubicBezTo>
                  <a:cubicBezTo>
                    <a:pt x="32" y="252"/>
                    <a:pt x="32" y="252"/>
                    <a:pt x="32" y="252"/>
                  </a:cubicBezTo>
                  <a:cubicBezTo>
                    <a:pt x="30" y="251"/>
                    <a:pt x="28" y="251"/>
                    <a:pt x="26" y="249"/>
                  </a:cubicBezTo>
                  <a:cubicBezTo>
                    <a:pt x="28" y="250"/>
                    <a:pt x="29" y="249"/>
                    <a:pt x="30" y="249"/>
                  </a:cubicBezTo>
                  <a:cubicBezTo>
                    <a:pt x="28" y="249"/>
                    <a:pt x="26" y="247"/>
                    <a:pt x="26" y="246"/>
                  </a:cubicBezTo>
                  <a:cubicBezTo>
                    <a:pt x="25" y="245"/>
                    <a:pt x="25" y="244"/>
                    <a:pt x="26" y="243"/>
                  </a:cubicBezTo>
                  <a:cubicBezTo>
                    <a:pt x="26" y="243"/>
                    <a:pt x="27" y="242"/>
                    <a:pt x="27" y="241"/>
                  </a:cubicBezTo>
                  <a:cubicBezTo>
                    <a:pt x="26" y="242"/>
                    <a:pt x="25" y="243"/>
                    <a:pt x="25" y="244"/>
                  </a:cubicBezTo>
                  <a:cubicBezTo>
                    <a:pt x="25" y="244"/>
                    <a:pt x="25" y="245"/>
                    <a:pt x="24" y="244"/>
                  </a:cubicBezTo>
                  <a:cubicBezTo>
                    <a:pt x="23" y="244"/>
                    <a:pt x="23" y="244"/>
                    <a:pt x="22" y="244"/>
                  </a:cubicBezTo>
                  <a:cubicBezTo>
                    <a:pt x="21" y="244"/>
                    <a:pt x="21" y="244"/>
                    <a:pt x="21" y="246"/>
                  </a:cubicBezTo>
                  <a:cubicBezTo>
                    <a:pt x="19" y="244"/>
                    <a:pt x="19" y="242"/>
                    <a:pt x="20" y="241"/>
                  </a:cubicBezTo>
                  <a:cubicBezTo>
                    <a:pt x="20" y="239"/>
                    <a:pt x="21" y="239"/>
                    <a:pt x="22" y="238"/>
                  </a:cubicBezTo>
                  <a:cubicBezTo>
                    <a:pt x="25" y="238"/>
                    <a:pt x="26" y="238"/>
                    <a:pt x="28" y="238"/>
                  </a:cubicBezTo>
                  <a:cubicBezTo>
                    <a:pt x="30" y="239"/>
                    <a:pt x="31" y="239"/>
                    <a:pt x="32" y="240"/>
                  </a:cubicBezTo>
                  <a:cubicBezTo>
                    <a:pt x="33" y="240"/>
                    <a:pt x="33" y="240"/>
                    <a:pt x="33" y="240"/>
                  </a:cubicBezTo>
                  <a:cubicBezTo>
                    <a:pt x="34" y="241"/>
                    <a:pt x="34" y="241"/>
                    <a:pt x="35" y="241"/>
                  </a:cubicBezTo>
                  <a:cubicBezTo>
                    <a:pt x="38" y="242"/>
                    <a:pt x="41" y="242"/>
                    <a:pt x="44" y="243"/>
                  </a:cubicBezTo>
                  <a:cubicBezTo>
                    <a:pt x="42" y="243"/>
                    <a:pt x="39" y="242"/>
                    <a:pt x="36" y="241"/>
                  </a:cubicBezTo>
                  <a:cubicBezTo>
                    <a:pt x="34" y="240"/>
                    <a:pt x="33" y="239"/>
                    <a:pt x="36" y="239"/>
                  </a:cubicBezTo>
                  <a:cubicBezTo>
                    <a:pt x="42" y="241"/>
                    <a:pt x="49" y="244"/>
                    <a:pt x="52" y="246"/>
                  </a:cubicBezTo>
                  <a:cubicBezTo>
                    <a:pt x="73" y="253"/>
                    <a:pt x="50" y="243"/>
                    <a:pt x="59" y="245"/>
                  </a:cubicBezTo>
                  <a:cubicBezTo>
                    <a:pt x="65" y="250"/>
                    <a:pt x="70" y="248"/>
                    <a:pt x="79" y="251"/>
                  </a:cubicBezTo>
                  <a:cubicBezTo>
                    <a:pt x="79" y="253"/>
                    <a:pt x="79" y="253"/>
                    <a:pt x="79" y="253"/>
                  </a:cubicBezTo>
                  <a:cubicBezTo>
                    <a:pt x="88" y="256"/>
                    <a:pt x="93" y="257"/>
                    <a:pt x="96" y="258"/>
                  </a:cubicBezTo>
                  <a:cubicBezTo>
                    <a:pt x="99" y="258"/>
                    <a:pt x="100" y="258"/>
                    <a:pt x="101" y="257"/>
                  </a:cubicBezTo>
                  <a:cubicBezTo>
                    <a:pt x="101" y="257"/>
                    <a:pt x="102" y="256"/>
                    <a:pt x="104" y="256"/>
                  </a:cubicBezTo>
                  <a:cubicBezTo>
                    <a:pt x="106" y="256"/>
                    <a:pt x="109" y="257"/>
                    <a:pt x="117" y="257"/>
                  </a:cubicBezTo>
                  <a:cubicBezTo>
                    <a:pt x="114" y="258"/>
                    <a:pt x="111" y="259"/>
                    <a:pt x="107" y="259"/>
                  </a:cubicBezTo>
                  <a:cubicBezTo>
                    <a:pt x="112" y="259"/>
                    <a:pt x="117" y="259"/>
                    <a:pt x="122" y="259"/>
                  </a:cubicBezTo>
                  <a:cubicBezTo>
                    <a:pt x="122" y="259"/>
                    <a:pt x="122" y="260"/>
                    <a:pt x="121" y="261"/>
                  </a:cubicBezTo>
                  <a:cubicBezTo>
                    <a:pt x="122" y="261"/>
                    <a:pt x="123" y="261"/>
                    <a:pt x="123" y="261"/>
                  </a:cubicBezTo>
                  <a:cubicBezTo>
                    <a:pt x="124" y="260"/>
                    <a:pt x="124" y="260"/>
                    <a:pt x="124" y="260"/>
                  </a:cubicBezTo>
                  <a:cubicBezTo>
                    <a:pt x="124" y="260"/>
                    <a:pt x="124" y="260"/>
                    <a:pt x="125" y="260"/>
                  </a:cubicBezTo>
                  <a:cubicBezTo>
                    <a:pt x="125" y="260"/>
                    <a:pt x="126" y="259"/>
                    <a:pt x="126" y="259"/>
                  </a:cubicBezTo>
                  <a:cubicBezTo>
                    <a:pt x="119" y="244"/>
                    <a:pt x="118" y="239"/>
                    <a:pt x="111" y="223"/>
                  </a:cubicBezTo>
                  <a:cubicBezTo>
                    <a:pt x="111" y="225"/>
                    <a:pt x="110" y="225"/>
                    <a:pt x="108" y="222"/>
                  </a:cubicBezTo>
                  <a:cubicBezTo>
                    <a:pt x="107" y="220"/>
                    <a:pt x="106" y="219"/>
                    <a:pt x="105" y="218"/>
                  </a:cubicBezTo>
                  <a:cubicBezTo>
                    <a:pt x="104" y="216"/>
                    <a:pt x="103" y="214"/>
                    <a:pt x="102" y="211"/>
                  </a:cubicBezTo>
                  <a:cubicBezTo>
                    <a:pt x="99" y="204"/>
                    <a:pt x="105" y="214"/>
                    <a:pt x="98" y="200"/>
                  </a:cubicBezTo>
                  <a:cubicBezTo>
                    <a:pt x="101" y="203"/>
                    <a:pt x="104" y="206"/>
                    <a:pt x="105" y="213"/>
                  </a:cubicBezTo>
                  <a:cubicBezTo>
                    <a:pt x="106" y="213"/>
                    <a:pt x="108" y="215"/>
                    <a:pt x="109" y="216"/>
                  </a:cubicBezTo>
                  <a:cubicBezTo>
                    <a:pt x="106" y="208"/>
                    <a:pt x="100" y="197"/>
                    <a:pt x="97" y="192"/>
                  </a:cubicBezTo>
                  <a:cubicBezTo>
                    <a:pt x="98" y="194"/>
                    <a:pt x="99" y="196"/>
                    <a:pt x="100" y="197"/>
                  </a:cubicBezTo>
                  <a:cubicBezTo>
                    <a:pt x="95" y="191"/>
                    <a:pt x="91" y="184"/>
                    <a:pt x="87" y="178"/>
                  </a:cubicBezTo>
                  <a:cubicBezTo>
                    <a:pt x="86" y="174"/>
                    <a:pt x="88" y="177"/>
                    <a:pt x="90" y="179"/>
                  </a:cubicBezTo>
                  <a:cubicBezTo>
                    <a:pt x="87" y="175"/>
                    <a:pt x="85" y="172"/>
                    <a:pt x="82" y="166"/>
                  </a:cubicBezTo>
                  <a:cubicBezTo>
                    <a:pt x="85" y="167"/>
                    <a:pt x="86" y="166"/>
                    <a:pt x="90" y="174"/>
                  </a:cubicBezTo>
                  <a:cubicBezTo>
                    <a:pt x="87" y="168"/>
                    <a:pt x="83" y="162"/>
                    <a:pt x="80" y="155"/>
                  </a:cubicBezTo>
                  <a:cubicBezTo>
                    <a:pt x="80" y="154"/>
                    <a:pt x="78" y="144"/>
                    <a:pt x="80" y="147"/>
                  </a:cubicBezTo>
                  <a:cubicBezTo>
                    <a:pt x="79" y="144"/>
                    <a:pt x="77" y="141"/>
                    <a:pt x="76" y="138"/>
                  </a:cubicBezTo>
                  <a:cubicBezTo>
                    <a:pt x="75" y="135"/>
                    <a:pt x="73" y="131"/>
                    <a:pt x="72" y="128"/>
                  </a:cubicBezTo>
                  <a:cubicBezTo>
                    <a:pt x="72" y="126"/>
                    <a:pt x="71" y="124"/>
                    <a:pt x="70" y="122"/>
                  </a:cubicBezTo>
                  <a:cubicBezTo>
                    <a:pt x="70" y="120"/>
                    <a:pt x="69" y="118"/>
                    <a:pt x="69" y="117"/>
                  </a:cubicBezTo>
                  <a:cubicBezTo>
                    <a:pt x="68" y="115"/>
                    <a:pt x="68" y="113"/>
                    <a:pt x="67" y="111"/>
                  </a:cubicBezTo>
                  <a:cubicBezTo>
                    <a:pt x="67" y="109"/>
                    <a:pt x="67" y="107"/>
                    <a:pt x="67" y="105"/>
                  </a:cubicBezTo>
                  <a:cubicBezTo>
                    <a:pt x="67" y="105"/>
                    <a:pt x="67" y="105"/>
                    <a:pt x="66" y="104"/>
                  </a:cubicBezTo>
                  <a:cubicBezTo>
                    <a:pt x="66" y="104"/>
                    <a:pt x="66" y="104"/>
                    <a:pt x="66" y="103"/>
                  </a:cubicBezTo>
                  <a:cubicBezTo>
                    <a:pt x="66" y="103"/>
                    <a:pt x="66" y="103"/>
                    <a:pt x="66" y="102"/>
                  </a:cubicBezTo>
                  <a:cubicBezTo>
                    <a:pt x="65" y="99"/>
                    <a:pt x="66" y="98"/>
                    <a:pt x="66" y="96"/>
                  </a:cubicBezTo>
                  <a:cubicBezTo>
                    <a:pt x="66" y="96"/>
                    <a:pt x="66" y="96"/>
                    <a:pt x="66" y="96"/>
                  </a:cubicBezTo>
                  <a:cubicBezTo>
                    <a:pt x="66" y="96"/>
                    <a:pt x="66" y="96"/>
                    <a:pt x="66" y="96"/>
                  </a:cubicBezTo>
                  <a:cubicBezTo>
                    <a:pt x="67" y="96"/>
                    <a:pt x="67" y="96"/>
                    <a:pt x="67" y="96"/>
                  </a:cubicBezTo>
                  <a:cubicBezTo>
                    <a:pt x="67" y="96"/>
                    <a:pt x="67" y="96"/>
                    <a:pt x="67" y="96"/>
                  </a:cubicBezTo>
                  <a:cubicBezTo>
                    <a:pt x="68" y="96"/>
                    <a:pt x="68" y="96"/>
                    <a:pt x="69" y="96"/>
                  </a:cubicBezTo>
                  <a:cubicBezTo>
                    <a:pt x="70" y="96"/>
                    <a:pt x="71" y="97"/>
                    <a:pt x="72" y="97"/>
                  </a:cubicBezTo>
                  <a:cubicBezTo>
                    <a:pt x="73" y="99"/>
                    <a:pt x="73" y="100"/>
                    <a:pt x="73" y="101"/>
                  </a:cubicBezTo>
                  <a:cubicBezTo>
                    <a:pt x="73" y="101"/>
                    <a:pt x="73" y="102"/>
                    <a:pt x="74" y="102"/>
                  </a:cubicBezTo>
                  <a:cubicBezTo>
                    <a:pt x="74" y="102"/>
                    <a:pt x="74" y="103"/>
                    <a:pt x="74" y="103"/>
                  </a:cubicBezTo>
                  <a:cubicBezTo>
                    <a:pt x="75" y="103"/>
                    <a:pt x="75" y="103"/>
                    <a:pt x="75" y="103"/>
                  </a:cubicBezTo>
                  <a:cubicBezTo>
                    <a:pt x="75" y="102"/>
                    <a:pt x="75" y="101"/>
                    <a:pt x="75" y="100"/>
                  </a:cubicBezTo>
                  <a:cubicBezTo>
                    <a:pt x="74" y="99"/>
                    <a:pt x="75" y="99"/>
                    <a:pt x="75" y="99"/>
                  </a:cubicBezTo>
                  <a:cubicBezTo>
                    <a:pt x="75" y="99"/>
                    <a:pt x="76" y="99"/>
                    <a:pt x="77" y="100"/>
                  </a:cubicBezTo>
                  <a:cubicBezTo>
                    <a:pt x="78" y="101"/>
                    <a:pt x="80" y="102"/>
                    <a:pt x="81" y="105"/>
                  </a:cubicBezTo>
                  <a:cubicBezTo>
                    <a:pt x="92" y="117"/>
                    <a:pt x="83" y="111"/>
                    <a:pt x="86" y="116"/>
                  </a:cubicBezTo>
                  <a:cubicBezTo>
                    <a:pt x="88" y="119"/>
                    <a:pt x="92" y="123"/>
                    <a:pt x="96" y="128"/>
                  </a:cubicBezTo>
                  <a:cubicBezTo>
                    <a:pt x="98" y="130"/>
                    <a:pt x="100" y="133"/>
                    <a:pt x="102" y="136"/>
                  </a:cubicBezTo>
                  <a:cubicBezTo>
                    <a:pt x="103" y="138"/>
                    <a:pt x="104" y="140"/>
                    <a:pt x="104" y="141"/>
                  </a:cubicBezTo>
                  <a:cubicBezTo>
                    <a:pt x="105" y="144"/>
                    <a:pt x="106" y="146"/>
                    <a:pt x="107" y="148"/>
                  </a:cubicBezTo>
                  <a:cubicBezTo>
                    <a:pt x="105" y="144"/>
                    <a:pt x="104" y="143"/>
                    <a:pt x="103" y="141"/>
                  </a:cubicBezTo>
                  <a:cubicBezTo>
                    <a:pt x="102" y="139"/>
                    <a:pt x="101" y="137"/>
                    <a:pt x="99" y="135"/>
                  </a:cubicBezTo>
                  <a:close/>
                  <a:moveTo>
                    <a:pt x="143" y="93"/>
                  </a:moveTo>
                  <a:cubicBezTo>
                    <a:pt x="144" y="96"/>
                    <a:pt x="147" y="102"/>
                    <a:pt x="146" y="105"/>
                  </a:cubicBezTo>
                  <a:cubicBezTo>
                    <a:pt x="143" y="102"/>
                    <a:pt x="143" y="99"/>
                    <a:pt x="143" y="93"/>
                  </a:cubicBezTo>
                  <a:close/>
                  <a:moveTo>
                    <a:pt x="201" y="171"/>
                  </a:moveTo>
                  <a:cubicBezTo>
                    <a:pt x="200" y="170"/>
                    <a:pt x="199" y="169"/>
                    <a:pt x="198" y="167"/>
                  </a:cubicBezTo>
                  <a:cubicBezTo>
                    <a:pt x="197" y="165"/>
                    <a:pt x="195" y="162"/>
                    <a:pt x="195" y="160"/>
                  </a:cubicBezTo>
                  <a:cubicBezTo>
                    <a:pt x="195" y="161"/>
                    <a:pt x="196" y="161"/>
                    <a:pt x="196" y="162"/>
                  </a:cubicBezTo>
                  <a:cubicBezTo>
                    <a:pt x="197" y="163"/>
                    <a:pt x="197" y="164"/>
                    <a:pt x="198" y="165"/>
                  </a:cubicBezTo>
                  <a:cubicBezTo>
                    <a:pt x="199" y="167"/>
                    <a:pt x="200" y="169"/>
                    <a:pt x="201" y="171"/>
                  </a:cubicBezTo>
                  <a:close/>
                  <a:moveTo>
                    <a:pt x="319" y="352"/>
                  </a:moveTo>
                  <a:cubicBezTo>
                    <a:pt x="319" y="352"/>
                    <a:pt x="319" y="352"/>
                    <a:pt x="318" y="352"/>
                  </a:cubicBezTo>
                  <a:cubicBezTo>
                    <a:pt x="318" y="344"/>
                    <a:pt x="318" y="347"/>
                    <a:pt x="319" y="352"/>
                  </a:cubicBezTo>
                  <a:close/>
                  <a:moveTo>
                    <a:pt x="321" y="367"/>
                  </a:moveTo>
                  <a:cubicBezTo>
                    <a:pt x="322" y="369"/>
                    <a:pt x="322" y="369"/>
                    <a:pt x="322" y="368"/>
                  </a:cubicBezTo>
                  <a:cubicBezTo>
                    <a:pt x="321" y="367"/>
                    <a:pt x="320" y="364"/>
                    <a:pt x="320" y="360"/>
                  </a:cubicBezTo>
                  <a:cubicBezTo>
                    <a:pt x="320" y="361"/>
                    <a:pt x="320" y="363"/>
                    <a:pt x="321" y="367"/>
                  </a:cubicBezTo>
                  <a:close/>
                  <a:moveTo>
                    <a:pt x="102" y="297"/>
                  </a:moveTo>
                  <a:cubicBezTo>
                    <a:pt x="99" y="296"/>
                    <a:pt x="99" y="296"/>
                    <a:pt x="99" y="296"/>
                  </a:cubicBezTo>
                  <a:cubicBezTo>
                    <a:pt x="105" y="298"/>
                    <a:pt x="103" y="298"/>
                    <a:pt x="102" y="2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5" name="Freeform 20498"/>
            <p:cNvSpPr/>
            <p:nvPr/>
          </p:nvSpPr>
          <p:spPr bwMode="auto">
            <a:xfrm>
              <a:off x="9656763" y="2638425"/>
              <a:ext cx="3175" cy="11113"/>
            </a:xfrm>
            <a:custGeom>
              <a:avLst/>
              <a:gdLst>
                <a:gd name="T0" fmla="*/ 1 w 1"/>
                <a:gd name="T1" fmla="*/ 3 h 3"/>
                <a:gd name="T2" fmla="*/ 1 w 1"/>
                <a:gd name="T3" fmla="*/ 1 h 3"/>
                <a:gd name="T4" fmla="*/ 1 w 1"/>
                <a:gd name="T5" fmla="*/ 3 h 3"/>
              </a:gdLst>
              <a:ahLst/>
              <a:cxnLst>
                <a:cxn ang="0">
                  <a:pos x="T0" y="T1"/>
                </a:cxn>
                <a:cxn ang="0">
                  <a:pos x="T2" y="T3"/>
                </a:cxn>
                <a:cxn ang="0">
                  <a:pos x="T4" y="T5"/>
                </a:cxn>
              </a:cxnLst>
              <a:rect l="0" t="0" r="r" b="b"/>
              <a:pathLst>
                <a:path w="1" h="3">
                  <a:moveTo>
                    <a:pt x="1" y="3"/>
                  </a:moveTo>
                  <a:cubicBezTo>
                    <a:pt x="1" y="2"/>
                    <a:pt x="1" y="1"/>
                    <a:pt x="1" y="1"/>
                  </a:cubicBezTo>
                  <a:cubicBezTo>
                    <a:pt x="1" y="0"/>
                    <a:pt x="0" y="0"/>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6" name="Freeform 20499"/>
            <p:cNvSpPr/>
            <p:nvPr/>
          </p:nvSpPr>
          <p:spPr bwMode="auto">
            <a:xfrm>
              <a:off x="9263063" y="25193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7" name="Freeform 20500"/>
            <p:cNvSpPr/>
            <p:nvPr/>
          </p:nvSpPr>
          <p:spPr bwMode="auto">
            <a:xfrm>
              <a:off x="10237788" y="2706688"/>
              <a:ext cx="11113" cy="3175"/>
            </a:xfrm>
            <a:custGeom>
              <a:avLst/>
              <a:gdLst>
                <a:gd name="T0" fmla="*/ 3 w 3"/>
                <a:gd name="T1" fmla="*/ 0 h 1"/>
                <a:gd name="T2" fmla="*/ 1 w 3"/>
                <a:gd name="T3" fmla="*/ 0 h 1"/>
                <a:gd name="T4" fmla="*/ 3 w 3"/>
                <a:gd name="T5" fmla="*/ 0 h 1"/>
              </a:gdLst>
              <a:ahLst/>
              <a:cxnLst>
                <a:cxn ang="0">
                  <a:pos x="T0" y="T1"/>
                </a:cxn>
                <a:cxn ang="0">
                  <a:pos x="T2" y="T3"/>
                </a:cxn>
                <a:cxn ang="0">
                  <a:pos x="T4" y="T5"/>
                </a:cxn>
              </a:cxnLst>
              <a:rect l="0" t="0" r="r" b="b"/>
              <a:pathLst>
                <a:path w="3" h="1">
                  <a:moveTo>
                    <a:pt x="3" y="0"/>
                  </a:moveTo>
                  <a:cubicBezTo>
                    <a:pt x="2" y="0"/>
                    <a:pt x="1" y="0"/>
                    <a:pt x="1" y="0"/>
                  </a:cubicBezTo>
                  <a:cubicBezTo>
                    <a:pt x="0" y="1"/>
                    <a:pt x="1"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8" name="Freeform 20501"/>
            <p:cNvSpPr/>
            <p:nvPr/>
          </p:nvSpPr>
          <p:spPr bwMode="auto">
            <a:xfrm>
              <a:off x="10193338" y="3654425"/>
              <a:ext cx="11113" cy="33338"/>
            </a:xfrm>
            <a:custGeom>
              <a:avLst/>
              <a:gdLst>
                <a:gd name="T0" fmla="*/ 3 w 3"/>
                <a:gd name="T1" fmla="*/ 10 h 10"/>
                <a:gd name="T2" fmla="*/ 0 w 3"/>
                <a:gd name="T3" fmla="*/ 0 h 10"/>
                <a:gd name="T4" fmla="*/ 1 w 3"/>
                <a:gd name="T5" fmla="*/ 9 h 10"/>
                <a:gd name="T6" fmla="*/ 3 w 3"/>
                <a:gd name="T7" fmla="*/ 10 h 10"/>
              </a:gdLst>
              <a:ahLst/>
              <a:cxnLst>
                <a:cxn ang="0">
                  <a:pos x="T0" y="T1"/>
                </a:cxn>
                <a:cxn ang="0">
                  <a:pos x="T2" y="T3"/>
                </a:cxn>
                <a:cxn ang="0">
                  <a:pos x="T4" y="T5"/>
                </a:cxn>
                <a:cxn ang="0">
                  <a:pos x="T6" y="T7"/>
                </a:cxn>
              </a:cxnLst>
              <a:rect l="0" t="0" r="r" b="b"/>
              <a:pathLst>
                <a:path w="3" h="10">
                  <a:moveTo>
                    <a:pt x="3" y="10"/>
                  </a:moveTo>
                  <a:cubicBezTo>
                    <a:pt x="0" y="0"/>
                    <a:pt x="0" y="0"/>
                    <a:pt x="0" y="0"/>
                  </a:cubicBezTo>
                  <a:cubicBezTo>
                    <a:pt x="1" y="5"/>
                    <a:pt x="1" y="7"/>
                    <a:pt x="1" y="9"/>
                  </a:cubicBezTo>
                  <a:cubicBezTo>
                    <a:pt x="2" y="9"/>
                    <a:pt x="2" y="7"/>
                    <a:pt x="3"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9" name="Freeform 20502"/>
            <p:cNvSpPr/>
            <p:nvPr/>
          </p:nvSpPr>
          <p:spPr bwMode="auto">
            <a:xfrm>
              <a:off x="10221913" y="3967163"/>
              <a:ext cx="9525" cy="38100"/>
            </a:xfrm>
            <a:custGeom>
              <a:avLst/>
              <a:gdLst>
                <a:gd name="T0" fmla="*/ 1 w 3"/>
                <a:gd name="T1" fmla="*/ 6 h 11"/>
                <a:gd name="T2" fmla="*/ 2 w 3"/>
                <a:gd name="T3" fmla="*/ 11 h 11"/>
                <a:gd name="T4" fmla="*/ 3 w 3"/>
                <a:gd name="T5" fmla="*/ 10 h 11"/>
                <a:gd name="T6" fmla="*/ 1 w 3"/>
                <a:gd name="T7" fmla="*/ 6 h 11"/>
              </a:gdLst>
              <a:ahLst/>
              <a:cxnLst>
                <a:cxn ang="0">
                  <a:pos x="T0" y="T1"/>
                </a:cxn>
                <a:cxn ang="0">
                  <a:pos x="T2" y="T3"/>
                </a:cxn>
                <a:cxn ang="0">
                  <a:pos x="T4" y="T5"/>
                </a:cxn>
                <a:cxn ang="0">
                  <a:pos x="T6" y="T7"/>
                </a:cxn>
              </a:cxnLst>
              <a:rect l="0" t="0" r="r" b="b"/>
              <a:pathLst>
                <a:path w="3" h="11">
                  <a:moveTo>
                    <a:pt x="1" y="6"/>
                  </a:moveTo>
                  <a:cubicBezTo>
                    <a:pt x="1" y="7"/>
                    <a:pt x="1" y="9"/>
                    <a:pt x="2" y="11"/>
                  </a:cubicBezTo>
                  <a:cubicBezTo>
                    <a:pt x="3" y="10"/>
                    <a:pt x="3" y="10"/>
                    <a:pt x="3" y="10"/>
                  </a:cubicBezTo>
                  <a:cubicBezTo>
                    <a:pt x="1" y="4"/>
                    <a:pt x="0" y="0"/>
                    <a:pt x="1"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0" name="Freeform 20503"/>
            <p:cNvSpPr/>
            <p:nvPr/>
          </p:nvSpPr>
          <p:spPr bwMode="auto">
            <a:xfrm>
              <a:off x="10183813" y="3725863"/>
              <a:ext cx="20638" cy="47625"/>
            </a:xfrm>
            <a:custGeom>
              <a:avLst/>
              <a:gdLst>
                <a:gd name="T0" fmla="*/ 1 w 6"/>
                <a:gd name="T1" fmla="*/ 0 h 14"/>
                <a:gd name="T2" fmla="*/ 3 w 6"/>
                <a:gd name="T3" fmla="*/ 14 h 14"/>
                <a:gd name="T4" fmla="*/ 3 w 6"/>
                <a:gd name="T5" fmla="*/ 12 h 14"/>
                <a:gd name="T6" fmla="*/ 1 w 6"/>
                <a:gd name="T7" fmla="*/ 0 h 14"/>
              </a:gdLst>
              <a:ahLst/>
              <a:cxnLst>
                <a:cxn ang="0">
                  <a:pos x="T0" y="T1"/>
                </a:cxn>
                <a:cxn ang="0">
                  <a:pos x="T2" y="T3"/>
                </a:cxn>
                <a:cxn ang="0">
                  <a:pos x="T4" y="T5"/>
                </a:cxn>
                <a:cxn ang="0">
                  <a:pos x="T6" y="T7"/>
                </a:cxn>
              </a:cxnLst>
              <a:rect l="0" t="0" r="r" b="b"/>
              <a:pathLst>
                <a:path w="6" h="14">
                  <a:moveTo>
                    <a:pt x="1" y="0"/>
                  </a:moveTo>
                  <a:cubicBezTo>
                    <a:pt x="0" y="1"/>
                    <a:pt x="2" y="7"/>
                    <a:pt x="3" y="14"/>
                  </a:cubicBezTo>
                  <a:cubicBezTo>
                    <a:pt x="3" y="13"/>
                    <a:pt x="3" y="13"/>
                    <a:pt x="3" y="12"/>
                  </a:cubicBezTo>
                  <a:cubicBezTo>
                    <a:pt x="6" y="14"/>
                    <a:pt x="3" y="7"/>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1" name="Freeform 20504"/>
            <p:cNvSpPr/>
            <p:nvPr/>
          </p:nvSpPr>
          <p:spPr bwMode="auto">
            <a:xfrm>
              <a:off x="10198101" y="3776663"/>
              <a:ext cx="6350" cy="23813"/>
            </a:xfrm>
            <a:custGeom>
              <a:avLst/>
              <a:gdLst>
                <a:gd name="T0" fmla="*/ 0 w 2"/>
                <a:gd name="T1" fmla="*/ 0 h 7"/>
                <a:gd name="T2" fmla="*/ 1 w 2"/>
                <a:gd name="T3" fmla="*/ 6 h 7"/>
                <a:gd name="T4" fmla="*/ 0 w 2"/>
                <a:gd name="T5" fmla="*/ 0 h 7"/>
              </a:gdLst>
              <a:ahLst/>
              <a:cxnLst>
                <a:cxn ang="0">
                  <a:pos x="T0" y="T1"/>
                </a:cxn>
                <a:cxn ang="0">
                  <a:pos x="T2" y="T3"/>
                </a:cxn>
                <a:cxn ang="0">
                  <a:pos x="T4" y="T5"/>
                </a:cxn>
              </a:cxnLst>
              <a:rect l="0" t="0" r="r" b="b"/>
              <a:pathLst>
                <a:path w="2" h="7">
                  <a:moveTo>
                    <a:pt x="0" y="0"/>
                  </a:moveTo>
                  <a:cubicBezTo>
                    <a:pt x="0" y="2"/>
                    <a:pt x="1" y="4"/>
                    <a:pt x="1" y="6"/>
                  </a:cubicBezTo>
                  <a:cubicBezTo>
                    <a:pt x="2" y="7"/>
                    <a:pt x="1" y="4"/>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2" name="Freeform 20505"/>
            <p:cNvSpPr/>
            <p:nvPr/>
          </p:nvSpPr>
          <p:spPr bwMode="auto">
            <a:xfrm>
              <a:off x="10126663" y="3419475"/>
              <a:ext cx="36513" cy="80963"/>
            </a:xfrm>
            <a:custGeom>
              <a:avLst/>
              <a:gdLst>
                <a:gd name="T0" fmla="*/ 6 w 11"/>
                <a:gd name="T1" fmla="*/ 17 h 24"/>
                <a:gd name="T2" fmla="*/ 8 w 11"/>
                <a:gd name="T3" fmla="*/ 21 h 24"/>
                <a:gd name="T4" fmla="*/ 6 w 11"/>
                <a:gd name="T5" fmla="*/ 17 h 24"/>
              </a:gdLst>
              <a:ahLst/>
              <a:cxnLst>
                <a:cxn ang="0">
                  <a:pos x="T0" y="T1"/>
                </a:cxn>
                <a:cxn ang="0">
                  <a:pos x="T2" y="T3"/>
                </a:cxn>
                <a:cxn ang="0">
                  <a:pos x="T4" y="T5"/>
                </a:cxn>
              </a:cxnLst>
              <a:rect l="0" t="0" r="r" b="b"/>
              <a:pathLst>
                <a:path w="11" h="24">
                  <a:moveTo>
                    <a:pt x="6" y="17"/>
                  </a:moveTo>
                  <a:cubicBezTo>
                    <a:pt x="6" y="21"/>
                    <a:pt x="8" y="19"/>
                    <a:pt x="8" y="21"/>
                  </a:cubicBezTo>
                  <a:cubicBezTo>
                    <a:pt x="11" y="24"/>
                    <a:pt x="0" y="0"/>
                    <a:pt x="6"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3" name="Freeform 20506"/>
            <p:cNvSpPr/>
            <p:nvPr/>
          </p:nvSpPr>
          <p:spPr bwMode="auto">
            <a:xfrm>
              <a:off x="10169526" y="3725863"/>
              <a:ext cx="11113" cy="19050"/>
            </a:xfrm>
            <a:custGeom>
              <a:avLst/>
              <a:gdLst>
                <a:gd name="T0" fmla="*/ 3 w 7"/>
                <a:gd name="T1" fmla="*/ 12 h 12"/>
                <a:gd name="T2" fmla="*/ 7 w 7"/>
                <a:gd name="T3" fmla="*/ 6 h 12"/>
                <a:gd name="T4" fmla="*/ 0 w 7"/>
                <a:gd name="T5" fmla="*/ 0 h 12"/>
                <a:gd name="T6" fmla="*/ 3 w 7"/>
                <a:gd name="T7" fmla="*/ 12 h 12"/>
              </a:gdLst>
              <a:ahLst/>
              <a:cxnLst>
                <a:cxn ang="0">
                  <a:pos x="T0" y="T1"/>
                </a:cxn>
                <a:cxn ang="0">
                  <a:pos x="T2" y="T3"/>
                </a:cxn>
                <a:cxn ang="0">
                  <a:pos x="T4" y="T5"/>
                </a:cxn>
                <a:cxn ang="0">
                  <a:pos x="T6" y="T7"/>
                </a:cxn>
              </a:cxnLst>
              <a:rect l="0" t="0" r="r" b="b"/>
              <a:pathLst>
                <a:path w="7" h="12">
                  <a:moveTo>
                    <a:pt x="3" y="12"/>
                  </a:moveTo>
                  <a:lnTo>
                    <a:pt x="7" y="6"/>
                  </a:lnTo>
                  <a:lnTo>
                    <a:pt x="0" y="0"/>
                  </a:lnTo>
                  <a:lnTo>
                    <a:pt x="3"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4" name="Freeform 20507"/>
            <p:cNvSpPr/>
            <p:nvPr/>
          </p:nvSpPr>
          <p:spPr bwMode="auto">
            <a:xfrm>
              <a:off x="10136188" y="3557588"/>
              <a:ext cx="14288" cy="49213"/>
            </a:xfrm>
            <a:custGeom>
              <a:avLst/>
              <a:gdLst>
                <a:gd name="T0" fmla="*/ 0 w 4"/>
                <a:gd name="T1" fmla="*/ 0 h 14"/>
                <a:gd name="T2" fmla="*/ 2 w 4"/>
                <a:gd name="T3" fmla="*/ 12 h 14"/>
                <a:gd name="T4" fmla="*/ 4 w 4"/>
                <a:gd name="T5" fmla="*/ 14 h 14"/>
                <a:gd name="T6" fmla="*/ 0 w 4"/>
                <a:gd name="T7" fmla="*/ 0 h 14"/>
              </a:gdLst>
              <a:ahLst/>
              <a:cxnLst>
                <a:cxn ang="0">
                  <a:pos x="T0" y="T1"/>
                </a:cxn>
                <a:cxn ang="0">
                  <a:pos x="T2" y="T3"/>
                </a:cxn>
                <a:cxn ang="0">
                  <a:pos x="T4" y="T5"/>
                </a:cxn>
                <a:cxn ang="0">
                  <a:pos x="T6" y="T7"/>
                </a:cxn>
              </a:cxnLst>
              <a:rect l="0" t="0" r="r" b="b"/>
              <a:pathLst>
                <a:path w="4" h="14">
                  <a:moveTo>
                    <a:pt x="0" y="0"/>
                  </a:moveTo>
                  <a:cubicBezTo>
                    <a:pt x="2" y="12"/>
                    <a:pt x="2" y="12"/>
                    <a:pt x="2" y="12"/>
                  </a:cubicBezTo>
                  <a:cubicBezTo>
                    <a:pt x="3" y="11"/>
                    <a:pt x="3" y="13"/>
                    <a:pt x="4" y="14"/>
                  </a:cubicBezTo>
                  <a:cubicBezTo>
                    <a:pt x="2" y="8"/>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5" name="Freeform 20508"/>
            <p:cNvSpPr/>
            <p:nvPr/>
          </p:nvSpPr>
          <p:spPr bwMode="auto">
            <a:xfrm>
              <a:off x="10150476" y="3606800"/>
              <a:ext cx="6350" cy="30163"/>
            </a:xfrm>
            <a:custGeom>
              <a:avLst/>
              <a:gdLst>
                <a:gd name="T0" fmla="*/ 0 w 2"/>
                <a:gd name="T1" fmla="*/ 0 h 9"/>
                <a:gd name="T2" fmla="*/ 2 w 2"/>
                <a:gd name="T3" fmla="*/ 9 h 9"/>
                <a:gd name="T4" fmla="*/ 0 w 2"/>
                <a:gd name="T5" fmla="*/ 0 h 9"/>
              </a:gdLst>
              <a:ahLst/>
              <a:cxnLst>
                <a:cxn ang="0">
                  <a:pos x="T0" y="T1"/>
                </a:cxn>
                <a:cxn ang="0">
                  <a:pos x="T2" y="T3"/>
                </a:cxn>
                <a:cxn ang="0">
                  <a:pos x="T4" y="T5"/>
                </a:cxn>
              </a:cxnLst>
              <a:rect l="0" t="0" r="r" b="b"/>
              <a:pathLst>
                <a:path w="2" h="9">
                  <a:moveTo>
                    <a:pt x="0" y="0"/>
                  </a:moveTo>
                  <a:cubicBezTo>
                    <a:pt x="1" y="4"/>
                    <a:pt x="1" y="7"/>
                    <a:pt x="2" y="9"/>
                  </a:cubicBezTo>
                  <a:cubicBezTo>
                    <a:pt x="2" y="7"/>
                    <a:pt x="1" y="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6" name="Freeform 20509"/>
            <p:cNvSpPr/>
            <p:nvPr/>
          </p:nvSpPr>
          <p:spPr bwMode="auto">
            <a:xfrm>
              <a:off x="10156826" y="3657600"/>
              <a:ext cx="6350" cy="36513"/>
            </a:xfrm>
            <a:custGeom>
              <a:avLst/>
              <a:gdLst>
                <a:gd name="T0" fmla="*/ 4 w 4"/>
                <a:gd name="T1" fmla="*/ 23 h 23"/>
                <a:gd name="T2" fmla="*/ 2 w 4"/>
                <a:gd name="T3" fmla="*/ 17 h 23"/>
                <a:gd name="T4" fmla="*/ 0 w 4"/>
                <a:gd name="T5" fmla="*/ 0 h 23"/>
                <a:gd name="T6" fmla="*/ 4 w 4"/>
                <a:gd name="T7" fmla="*/ 23 h 23"/>
              </a:gdLst>
              <a:ahLst/>
              <a:cxnLst>
                <a:cxn ang="0">
                  <a:pos x="T0" y="T1"/>
                </a:cxn>
                <a:cxn ang="0">
                  <a:pos x="T2" y="T3"/>
                </a:cxn>
                <a:cxn ang="0">
                  <a:pos x="T4" y="T5"/>
                </a:cxn>
                <a:cxn ang="0">
                  <a:pos x="T6" y="T7"/>
                </a:cxn>
              </a:cxnLst>
              <a:rect l="0" t="0" r="r" b="b"/>
              <a:pathLst>
                <a:path w="4" h="23">
                  <a:moveTo>
                    <a:pt x="4" y="23"/>
                  </a:moveTo>
                  <a:lnTo>
                    <a:pt x="2" y="17"/>
                  </a:lnTo>
                  <a:lnTo>
                    <a:pt x="0" y="0"/>
                  </a:lnTo>
                  <a:lnTo>
                    <a:pt x="4" y="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7" name="Freeform 20510"/>
            <p:cNvSpPr/>
            <p:nvPr/>
          </p:nvSpPr>
          <p:spPr bwMode="auto">
            <a:xfrm>
              <a:off x="10071101" y="3108325"/>
              <a:ext cx="7938" cy="50800"/>
            </a:xfrm>
            <a:custGeom>
              <a:avLst/>
              <a:gdLst>
                <a:gd name="T0" fmla="*/ 1 w 2"/>
                <a:gd name="T1" fmla="*/ 14 h 15"/>
                <a:gd name="T2" fmla="*/ 1 w 2"/>
                <a:gd name="T3" fmla="*/ 8 h 15"/>
                <a:gd name="T4" fmla="*/ 2 w 2"/>
                <a:gd name="T5" fmla="*/ 1 h 15"/>
                <a:gd name="T6" fmla="*/ 0 w 2"/>
                <a:gd name="T7" fmla="*/ 8 h 15"/>
                <a:gd name="T8" fmla="*/ 1 w 2"/>
                <a:gd name="T9" fmla="*/ 14 h 15"/>
              </a:gdLst>
              <a:ahLst/>
              <a:cxnLst>
                <a:cxn ang="0">
                  <a:pos x="T0" y="T1"/>
                </a:cxn>
                <a:cxn ang="0">
                  <a:pos x="T2" y="T3"/>
                </a:cxn>
                <a:cxn ang="0">
                  <a:pos x="T4" y="T5"/>
                </a:cxn>
                <a:cxn ang="0">
                  <a:pos x="T6" y="T7"/>
                </a:cxn>
                <a:cxn ang="0">
                  <a:pos x="T8" y="T9"/>
                </a:cxn>
              </a:cxnLst>
              <a:rect l="0" t="0" r="r" b="b"/>
              <a:pathLst>
                <a:path w="2" h="15">
                  <a:moveTo>
                    <a:pt x="1" y="14"/>
                  </a:moveTo>
                  <a:cubicBezTo>
                    <a:pt x="1" y="8"/>
                    <a:pt x="1" y="8"/>
                    <a:pt x="1" y="8"/>
                  </a:cubicBezTo>
                  <a:cubicBezTo>
                    <a:pt x="1" y="5"/>
                    <a:pt x="1" y="3"/>
                    <a:pt x="2" y="1"/>
                  </a:cubicBezTo>
                  <a:cubicBezTo>
                    <a:pt x="1" y="0"/>
                    <a:pt x="0" y="3"/>
                    <a:pt x="0" y="8"/>
                  </a:cubicBezTo>
                  <a:cubicBezTo>
                    <a:pt x="0" y="11"/>
                    <a:pt x="0" y="15"/>
                    <a:pt x="1"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8" name="Freeform 20511"/>
            <p:cNvSpPr/>
            <p:nvPr/>
          </p:nvSpPr>
          <p:spPr bwMode="auto">
            <a:xfrm>
              <a:off x="10055226" y="3262313"/>
              <a:ext cx="9525" cy="20638"/>
            </a:xfrm>
            <a:custGeom>
              <a:avLst/>
              <a:gdLst>
                <a:gd name="T0" fmla="*/ 2 w 3"/>
                <a:gd name="T1" fmla="*/ 6 h 6"/>
                <a:gd name="T2" fmla="*/ 3 w 3"/>
                <a:gd name="T3" fmla="*/ 0 h 6"/>
                <a:gd name="T4" fmla="*/ 0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2" y="3"/>
                    <a:pt x="2" y="2"/>
                    <a:pt x="3" y="0"/>
                  </a:cubicBezTo>
                  <a:cubicBezTo>
                    <a:pt x="0" y="0"/>
                    <a:pt x="0" y="0"/>
                    <a:pt x="0" y="0"/>
                  </a:cubicBezTo>
                  <a:lnTo>
                    <a:pt x="2"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9" name="Freeform 20512"/>
            <p:cNvSpPr/>
            <p:nvPr/>
          </p:nvSpPr>
          <p:spPr bwMode="auto">
            <a:xfrm>
              <a:off x="10047288" y="3095625"/>
              <a:ext cx="7938" cy="101600"/>
            </a:xfrm>
            <a:custGeom>
              <a:avLst/>
              <a:gdLst>
                <a:gd name="T0" fmla="*/ 2 w 2"/>
                <a:gd name="T1" fmla="*/ 19 h 30"/>
                <a:gd name="T2" fmla="*/ 0 w 2"/>
                <a:gd name="T3" fmla="*/ 16 h 30"/>
                <a:gd name="T4" fmla="*/ 2 w 2"/>
                <a:gd name="T5" fmla="*/ 19 h 30"/>
              </a:gdLst>
              <a:ahLst/>
              <a:cxnLst>
                <a:cxn ang="0">
                  <a:pos x="T0" y="T1"/>
                </a:cxn>
                <a:cxn ang="0">
                  <a:pos x="T2" y="T3"/>
                </a:cxn>
                <a:cxn ang="0">
                  <a:pos x="T4" y="T5"/>
                </a:cxn>
              </a:cxnLst>
              <a:rect l="0" t="0" r="r" b="b"/>
              <a:pathLst>
                <a:path w="2" h="30">
                  <a:moveTo>
                    <a:pt x="2" y="19"/>
                  </a:moveTo>
                  <a:cubicBezTo>
                    <a:pt x="1" y="17"/>
                    <a:pt x="1" y="0"/>
                    <a:pt x="0" y="16"/>
                  </a:cubicBezTo>
                  <a:cubicBezTo>
                    <a:pt x="0" y="18"/>
                    <a:pt x="1" y="30"/>
                    <a:pt x="2"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0" name="Freeform 20513"/>
            <p:cNvSpPr/>
            <p:nvPr/>
          </p:nvSpPr>
          <p:spPr bwMode="auto">
            <a:xfrm>
              <a:off x="10210801" y="2679700"/>
              <a:ext cx="11113" cy="20638"/>
            </a:xfrm>
            <a:custGeom>
              <a:avLst/>
              <a:gdLst>
                <a:gd name="T0" fmla="*/ 0 w 3"/>
                <a:gd name="T1" fmla="*/ 6 h 6"/>
                <a:gd name="T2" fmla="*/ 3 w 3"/>
                <a:gd name="T3" fmla="*/ 4 h 6"/>
                <a:gd name="T4" fmla="*/ 1 w 3"/>
                <a:gd name="T5" fmla="*/ 0 h 6"/>
                <a:gd name="T6" fmla="*/ 0 w 3"/>
                <a:gd name="T7" fmla="*/ 6 h 6"/>
              </a:gdLst>
              <a:ahLst/>
              <a:cxnLst>
                <a:cxn ang="0">
                  <a:pos x="T0" y="T1"/>
                </a:cxn>
                <a:cxn ang="0">
                  <a:pos x="T2" y="T3"/>
                </a:cxn>
                <a:cxn ang="0">
                  <a:pos x="T4" y="T5"/>
                </a:cxn>
                <a:cxn ang="0">
                  <a:pos x="T6" y="T7"/>
                </a:cxn>
              </a:cxnLst>
              <a:rect l="0" t="0" r="r" b="b"/>
              <a:pathLst>
                <a:path w="3" h="6">
                  <a:moveTo>
                    <a:pt x="0" y="6"/>
                  </a:moveTo>
                  <a:cubicBezTo>
                    <a:pt x="1" y="5"/>
                    <a:pt x="2" y="4"/>
                    <a:pt x="3" y="4"/>
                  </a:cubicBezTo>
                  <a:cubicBezTo>
                    <a:pt x="2" y="2"/>
                    <a:pt x="2" y="1"/>
                    <a:pt x="1" y="0"/>
                  </a:cubicBezTo>
                  <a:cubicBezTo>
                    <a:pt x="1" y="2"/>
                    <a:pt x="0" y="4"/>
                    <a:pt x="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1" name="Freeform 20514"/>
            <p:cNvSpPr/>
            <p:nvPr/>
          </p:nvSpPr>
          <p:spPr bwMode="auto">
            <a:xfrm>
              <a:off x="9956801" y="2581275"/>
              <a:ext cx="15875" cy="80963"/>
            </a:xfrm>
            <a:custGeom>
              <a:avLst/>
              <a:gdLst>
                <a:gd name="T0" fmla="*/ 2 w 5"/>
                <a:gd name="T1" fmla="*/ 4 h 24"/>
                <a:gd name="T2" fmla="*/ 2 w 5"/>
                <a:gd name="T3" fmla="*/ 21 h 24"/>
                <a:gd name="T4" fmla="*/ 4 w 5"/>
                <a:gd name="T5" fmla="*/ 13 h 24"/>
                <a:gd name="T6" fmla="*/ 2 w 5"/>
                <a:gd name="T7" fmla="*/ 4 h 24"/>
              </a:gdLst>
              <a:ahLst/>
              <a:cxnLst>
                <a:cxn ang="0">
                  <a:pos x="T0" y="T1"/>
                </a:cxn>
                <a:cxn ang="0">
                  <a:pos x="T2" y="T3"/>
                </a:cxn>
                <a:cxn ang="0">
                  <a:pos x="T4" y="T5"/>
                </a:cxn>
                <a:cxn ang="0">
                  <a:pos x="T6" y="T7"/>
                </a:cxn>
              </a:cxnLst>
              <a:rect l="0" t="0" r="r" b="b"/>
              <a:pathLst>
                <a:path w="5" h="24">
                  <a:moveTo>
                    <a:pt x="2" y="4"/>
                  </a:moveTo>
                  <a:cubicBezTo>
                    <a:pt x="0" y="18"/>
                    <a:pt x="4" y="7"/>
                    <a:pt x="2" y="21"/>
                  </a:cubicBezTo>
                  <a:cubicBezTo>
                    <a:pt x="2" y="24"/>
                    <a:pt x="4" y="10"/>
                    <a:pt x="4" y="13"/>
                  </a:cubicBezTo>
                  <a:cubicBezTo>
                    <a:pt x="4" y="4"/>
                    <a:pt x="5" y="0"/>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2" name="Freeform 20515"/>
            <p:cNvSpPr/>
            <p:nvPr/>
          </p:nvSpPr>
          <p:spPr bwMode="auto">
            <a:xfrm>
              <a:off x="9969501" y="2625725"/>
              <a:ext cx="0" cy="15875"/>
            </a:xfrm>
            <a:custGeom>
              <a:avLst/>
              <a:gdLst>
                <a:gd name="T0" fmla="*/ 0 h 5"/>
                <a:gd name="T1" fmla="*/ 5 h 5"/>
                <a:gd name="T2" fmla="*/ 0 h 5"/>
              </a:gdLst>
              <a:ahLst/>
              <a:cxnLst>
                <a:cxn ang="0">
                  <a:pos x="0" y="T0"/>
                </a:cxn>
                <a:cxn ang="0">
                  <a:pos x="0" y="T1"/>
                </a:cxn>
                <a:cxn ang="0">
                  <a:pos x="0" y="T2"/>
                </a:cxn>
              </a:cxnLst>
              <a:rect l="0" t="0" r="r" b="b"/>
              <a:pathLst>
                <a:path h="5">
                  <a:moveTo>
                    <a:pt x="0" y="0"/>
                  </a:moveTo>
                  <a:cubicBezTo>
                    <a:pt x="0" y="2"/>
                    <a:pt x="0" y="3"/>
                    <a:pt x="0" y="5"/>
                  </a:cubicBezTo>
                  <a:cubicBezTo>
                    <a:pt x="0" y="2"/>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3" name="Freeform 20517"/>
            <p:cNvSpPr/>
            <p:nvPr/>
          </p:nvSpPr>
          <p:spPr bwMode="auto">
            <a:xfrm>
              <a:off x="9882188" y="4995863"/>
              <a:ext cx="3175" cy="30163"/>
            </a:xfrm>
            <a:custGeom>
              <a:avLst/>
              <a:gdLst>
                <a:gd name="T0" fmla="*/ 2 w 2"/>
                <a:gd name="T1" fmla="*/ 0 h 19"/>
                <a:gd name="T2" fmla="*/ 0 w 2"/>
                <a:gd name="T3" fmla="*/ 19 h 19"/>
                <a:gd name="T4" fmla="*/ 2 w 2"/>
                <a:gd name="T5" fmla="*/ 6 h 19"/>
                <a:gd name="T6" fmla="*/ 2 w 2"/>
                <a:gd name="T7" fmla="*/ 0 h 19"/>
              </a:gdLst>
              <a:ahLst/>
              <a:cxnLst>
                <a:cxn ang="0">
                  <a:pos x="T0" y="T1"/>
                </a:cxn>
                <a:cxn ang="0">
                  <a:pos x="T2" y="T3"/>
                </a:cxn>
                <a:cxn ang="0">
                  <a:pos x="T4" y="T5"/>
                </a:cxn>
                <a:cxn ang="0">
                  <a:pos x="T6" y="T7"/>
                </a:cxn>
              </a:cxnLst>
              <a:rect l="0" t="0" r="r" b="b"/>
              <a:pathLst>
                <a:path w="2" h="19">
                  <a:moveTo>
                    <a:pt x="2" y="0"/>
                  </a:moveTo>
                  <a:lnTo>
                    <a:pt x="0" y="19"/>
                  </a:lnTo>
                  <a:lnTo>
                    <a:pt x="2" y="6"/>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4" name="Freeform 20518"/>
            <p:cNvSpPr/>
            <p:nvPr/>
          </p:nvSpPr>
          <p:spPr bwMode="auto">
            <a:xfrm>
              <a:off x="9885363" y="5056188"/>
              <a:ext cx="9525" cy="23813"/>
            </a:xfrm>
            <a:custGeom>
              <a:avLst/>
              <a:gdLst>
                <a:gd name="T0" fmla="*/ 3 w 3"/>
                <a:gd name="T1" fmla="*/ 0 h 7"/>
                <a:gd name="T2" fmla="*/ 0 w 3"/>
                <a:gd name="T3" fmla="*/ 2 h 7"/>
                <a:gd name="T4" fmla="*/ 3 w 3"/>
                <a:gd name="T5" fmla="*/ 7 h 7"/>
                <a:gd name="T6" fmla="*/ 3 w 3"/>
                <a:gd name="T7" fmla="*/ 0 h 7"/>
              </a:gdLst>
              <a:ahLst/>
              <a:cxnLst>
                <a:cxn ang="0">
                  <a:pos x="T0" y="T1"/>
                </a:cxn>
                <a:cxn ang="0">
                  <a:pos x="T2" y="T3"/>
                </a:cxn>
                <a:cxn ang="0">
                  <a:pos x="T4" y="T5"/>
                </a:cxn>
                <a:cxn ang="0">
                  <a:pos x="T6" y="T7"/>
                </a:cxn>
              </a:cxnLst>
              <a:rect l="0" t="0" r="r" b="b"/>
              <a:pathLst>
                <a:path w="3" h="7">
                  <a:moveTo>
                    <a:pt x="3" y="0"/>
                  </a:moveTo>
                  <a:cubicBezTo>
                    <a:pt x="0" y="2"/>
                    <a:pt x="0" y="2"/>
                    <a:pt x="0" y="2"/>
                  </a:cubicBezTo>
                  <a:cubicBezTo>
                    <a:pt x="3" y="7"/>
                    <a:pt x="3" y="7"/>
                    <a:pt x="3" y="7"/>
                  </a:cubicBezTo>
                  <a:cubicBezTo>
                    <a:pt x="2" y="5"/>
                    <a:pt x="2" y="1"/>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5" name="Freeform 20519"/>
            <p:cNvSpPr/>
            <p:nvPr/>
          </p:nvSpPr>
          <p:spPr bwMode="auto">
            <a:xfrm>
              <a:off x="9521825" y="2390775"/>
              <a:ext cx="3175" cy="26988"/>
            </a:xfrm>
            <a:custGeom>
              <a:avLst/>
              <a:gdLst>
                <a:gd name="T0" fmla="*/ 1 w 1"/>
                <a:gd name="T1" fmla="*/ 1 h 8"/>
                <a:gd name="T2" fmla="*/ 0 w 1"/>
                <a:gd name="T3" fmla="*/ 0 h 8"/>
                <a:gd name="T4" fmla="*/ 0 w 1"/>
                <a:gd name="T5" fmla="*/ 8 h 8"/>
                <a:gd name="T6" fmla="*/ 1 w 1"/>
                <a:gd name="T7" fmla="*/ 1 h 8"/>
              </a:gdLst>
              <a:ahLst/>
              <a:cxnLst>
                <a:cxn ang="0">
                  <a:pos x="T0" y="T1"/>
                </a:cxn>
                <a:cxn ang="0">
                  <a:pos x="T2" y="T3"/>
                </a:cxn>
                <a:cxn ang="0">
                  <a:pos x="T4" y="T5"/>
                </a:cxn>
                <a:cxn ang="0">
                  <a:pos x="T6" y="T7"/>
                </a:cxn>
              </a:cxnLst>
              <a:rect l="0" t="0" r="r" b="b"/>
              <a:pathLst>
                <a:path w="1" h="8">
                  <a:moveTo>
                    <a:pt x="1" y="1"/>
                  </a:moveTo>
                  <a:cubicBezTo>
                    <a:pt x="0" y="0"/>
                    <a:pt x="0" y="0"/>
                    <a:pt x="0" y="0"/>
                  </a:cubicBezTo>
                  <a:cubicBezTo>
                    <a:pt x="0" y="1"/>
                    <a:pt x="0" y="4"/>
                    <a:pt x="0" y="8"/>
                  </a:cubicBezTo>
                  <a:cubicBezTo>
                    <a:pt x="1" y="5"/>
                    <a:pt x="1" y="3"/>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6" name="Freeform 20520"/>
            <p:cNvSpPr/>
            <p:nvPr/>
          </p:nvSpPr>
          <p:spPr bwMode="auto">
            <a:xfrm>
              <a:off x="9558338" y="2873375"/>
              <a:ext cx="17463" cy="26988"/>
            </a:xfrm>
            <a:custGeom>
              <a:avLst/>
              <a:gdLst>
                <a:gd name="T0" fmla="*/ 3 w 5"/>
                <a:gd name="T1" fmla="*/ 7 h 8"/>
                <a:gd name="T2" fmla="*/ 4 w 5"/>
                <a:gd name="T3" fmla="*/ 8 h 8"/>
                <a:gd name="T4" fmla="*/ 5 w 5"/>
                <a:gd name="T5" fmla="*/ 6 h 8"/>
                <a:gd name="T6" fmla="*/ 4 w 5"/>
                <a:gd name="T7" fmla="*/ 7 h 8"/>
                <a:gd name="T8" fmla="*/ 4 w 5"/>
                <a:gd name="T9" fmla="*/ 6 h 8"/>
                <a:gd name="T10" fmla="*/ 0 w 5"/>
                <a:gd name="T11" fmla="*/ 0 h 8"/>
                <a:gd name="T12" fmla="*/ 3 w 5"/>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3" y="7"/>
                  </a:moveTo>
                  <a:cubicBezTo>
                    <a:pt x="4" y="8"/>
                    <a:pt x="4" y="8"/>
                    <a:pt x="4" y="8"/>
                  </a:cubicBezTo>
                  <a:cubicBezTo>
                    <a:pt x="5" y="7"/>
                    <a:pt x="5" y="7"/>
                    <a:pt x="5" y="6"/>
                  </a:cubicBezTo>
                  <a:cubicBezTo>
                    <a:pt x="4" y="7"/>
                    <a:pt x="4" y="7"/>
                    <a:pt x="4" y="7"/>
                  </a:cubicBezTo>
                  <a:cubicBezTo>
                    <a:pt x="4" y="6"/>
                    <a:pt x="4" y="6"/>
                    <a:pt x="4" y="6"/>
                  </a:cubicBezTo>
                  <a:cubicBezTo>
                    <a:pt x="0" y="0"/>
                    <a:pt x="0" y="0"/>
                    <a:pt x="0" y="0"/>
                  </a:cubicBez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7" name="Freeform 20521"/>
            <p:cNvSpPr/>
            <p:nvPr/>
          </p:nvSpPr>
          <p:spPr bwMode="auto">
            <a:xfrm>
              <a:off x="9301163" y="2533650"/>
              <a:ext cx="26988" cy="44450"/>
            </a:xfrm>
            <a:custGeom>
              <a:avLst/>
              <a:gdLst>
                <a:gd name="T0" fmla="*/ 0 w 8"/>
                <a:gd name="T1" fmla="*/ 2 h 13"/>
                <a:gd name="T2" fmla="*/ 8 w 8"/>
                <a:gd name="T3" fmla="*/ 13 h 13"/>
                <a:gd name="T4" fmla="*/ 0 w 8"/>
                <a:gd name="T5" fmla="*/ 2 h 13"/>
              </a:gdLst>
              <a:ahLst/>
              <a:cxnLst>
                <a:cxn ang="0">
                  <a:pos x="T0" y="T1"/>
                </a:cxn>
                <a:cxn ang="0">
                  <a:pos x="T2" y="T3"/>
                </a:cxn>
                <a:cxn ang="0">
                  <a:pos x="T4" y="T5"/>
                </a:cxn>
              </a:cxnLst>
              <a:rect l="0" t="0" r="r" b="b"/>
              <a:pathLst>
                <a:path w="8" h="13">
                  <a:moveTo>
                    <a:pt x="0" y="2"/>
                  </a:moveTo>
                  <a:cubicBezTo>
                    <a:pt x="3" y="6"/>
                    <a:pt x="6" y="9"/>
                    <a:pt x="8" y="13"/>
                  </a:cubicBezTo>
                  <a:cubicBezTo>
                    <a:pt x="3" y="6"/>
                    <a:pt x="2"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pic>
        <p:nvPicPr>
          <p:cNvPr id="419" name="图形 418"/>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flipH="1" flipV="1">
            <a:off x="415153" y="599372"/>
            <a:ext cx="5058843" cy="613937"/>
          </a:xfrm>
          <a:prstGeom prst="rect">
            <a:avLst/>
          </a:prstGeom>
        </p:spPr>
      </p:pic>
      <p:pic>
        <p:nvPicPr>
          <p:cNvPr id="420" name="图片 419"/>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983313" y="114836"/>
            <a:ext cx="6018816" cy="2568620"/>
          </a:xfrm>
          <a:prstGeom prst="rect">
            <a:avLst/>
          </a:prstGeom>
        </p:spPr>
      </p:pic>
      <p:pic>
        <p:nvPicPr>
          <p:cNvPr id="421" name="图片 420"/>
          <p:cNvPicPr>
            <a:picLocks noChangeAspect="1"/>
          </p:cNvPicPr>
          <p:nvPr/>
        </p:nvPicPr>
        <p:blipFill>
          <a:blip r:embed="rId5">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598604" y="2400158"/>
            <a:ext cx="2140329" cy="4019674"/>
          </a:xfrm>
          <a:prstGeom prst="rect">
            <a:avLst/>
          </a:prstGeom>
        </p:spPr>
      </p:pic>
      <p:pic>
        <p:nvPicPr>
          <p:cNvPr id="422" name="图形 421"/>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01228" y="516215"/>
            <a:ext cx="1437705" cy="736080"/>
          </a:xfrm>
          <a:prstGeom prst="rect">
            <a:avLst/>
          </a:prstGeom>
        </p:spPr>
      </p:pic>
      <p:pic>
        <p:nvPicPr>
          <p:cNvPr id="423" name="图片 422"/>
          <p:cNvPicPr>
            <a:picLocks noChangeAspect="1"/>
          </p:cNvPicPr>
          <p:nvPr/>
        </p:nvPicPr>
        <p:blipFill>
          <a:blip r:embed="rId9">
            <a:extLst>
              <a:ext uri="{BEBA8EAE-BF5A-486C-A8C5-ECC9F3942E4B}">
                <a14:imgProps xmlns:a14="http://schemas.microsoft.com/office/drawing/2010/main">
                  <a14:imgLayer r:embed="rId10">
                    <a14:imgEffect>
                      <a14:saturation sat="400000"/>
                    </a14:imgEffect>
                  </a14:imgLayer>
                </a14:imgProps>
              </a:ext>
              <a:ext uri="{28A0092B-C50C-407E-A947-70E740481C1C}">
                <a14:useLocalDpi xmlns:a14="http://schemas.microsoft.com/office/drawing/2010/main" val="0"/>
              </a:ext>
            </a:extLst>
          </a:blip>
          <a:stretch>
            <a:fillRect/>
          </a:stretch>
        </p:blipFill>
        <p:spPr>
          <a:xfrm>
            <a:off x="2919461" y="5917475"/>
            <a:ext cx="2364856" cy="642968"/>
          </a:xfrm>
          <a:prstGeom prst="rect">
            <a:avLst/>
          </a:prstGeom>
        </p:spPr>
      </p:pic>
      <p:grpSp>
        <p:nvGrpSpPr>
          <p:cNvPr id="429" name="组合 428"/>
          <p:cNvGrpSpPr/>
          <p:nvPr/>
        </p:nvGrpSpPr>
        <p:grpSpPr>
          <a:xfrm>
            <a:off x="4979567" y="2329002"/>
            <a:ext cx="1800200" cy="1282780"/>
            <a:chOff x="1862030" y="1491630"/>
            <a:chExt cx="1809869" cy="1289670"/>
          </a:xfrm>
        </p:grpSpPr>
        <p:sp>
          <p:nvSpPr>
            <p:cNvPr id="430" name="椭圆 7"/>
            <p:cNvSpPr/>
            <p:nvPr/>
          </p:nvSpPr>
          <p:spPr>
            <a:xfrm>
              <a:off x="1862030" y="1491630"/>
              <a:ext cx="1809869" cy="1148700"/>
            </a:xfrm>
            <a:custGeom>
              <a:avLst/>
              <a:gdLst>
                <a:gd name="connsiteX0" fmla="*/ 0 w 1800200"/>
                <a:gd name="connsiteY0" fmla="*/ 540060 h 1080120"/>
                <a:gd name="connsiteX1" fmla="*/ 900100 w 1800200"/>
                <a:gd name="connsiteY1" fmla="*/ 0 h 1080120"/>
                <a:gd name="connsiteX2" fmla="*/ 1800200 w 1800200"/>
                <a:gd name="connsiteY2" fmla="*/ 540060 h 1080120"/>
                <a:gd name="connsiteX3" fmla="*/ 900100 w 1800200"/>
                <a:gd name="connsiteY3" fmla="*/ 1080120 h 1080120"/>
                <a:gd name="connsiteX4" fmla="*/ 0 w 1800200"/>
                <a:gd name="connsiteY4" fmla="*/ 540060 h 1080120"/>
                <a:gd name="connsiteX0-1" fmla="*/ 900100 w 1800200"/>
                <a:gd name="connsiteY0-2" fmla="*/ 1080120 h 1171560"/>
                <a:gd name="connsiteX1-3" fmla="*/ 0 w 1800200"/>
                <a:gd name="connsiteY1-4" fmla="*/ 540060 h 1171560"/>
                <a:gd name="connsiteX2-5" fmla="*/ 900100 w 1800200"/>
                <a:gd name="connsiteY2-6" fmla="*/ 0 h 1171560"/>
                <a:gd name="connsiteX3-7" fmla="*/ 1800200 w 1800200"/>
                <a:gd name="connsiteY3-8" fmla="*/ 540060 h 1171560"/>
                <a:gd name="connsiteX4-9" fmla="*/ 991540 w 1800200"/>
                <a:gd name="connsiteY4-10" fmla="*/ 1171560 h 1171560"/>
                <a:gd name="connsiteX0-11" fmla="*/ 900100 w 1800200"/>
                <a:gd name="connsiteY0-12" fmla="*/ 1080120 h 1148700"/>
                <a:gd name="connsiteX1-13" fmla="*/ 0 w 1800200"/>
                <a:gd name="connsiteY1-14" fmla="*/ 540060 h 1148700"/>
                <a:gd name="connsiteX2-15" fmla="*/ 900100 w 1800200"/>
                <a:gd name="connsiteY2-16" fmla="*/ 0 h 1148700"/>
                <a:gd name="connsiteX3-17" fmla="*/ 1800200 w 1800200"/>
                <a:gd name="connsiteY3-18" fmla="*/ 540060 h 1148700"/>
                <a:gd name="connsiteX4-19" fmla="*/ 991540 w 1800200"/>
                <a:gd name="connsiteY4-20" fmla="*/ 1148700 h 1148700"/>
                <a:gd name="connsiteX0-21" fmla="*/ 909769 w 1809869"/>
                <a:gd name="connsiteY0-22" fmla="*/ 1080120 h 1148700"/>
                <a:gd name="connsiteX1-23" fmla="*/ 462069 w 1809869"/>
                <a:gd name="connsiteY1-24" fmla="*/ 1003920 h 1148700"/>
                <a:gd name="connsiteX2-25" fmla="*/ 9669 w 1809869"/>
                <a:gd name="connsiteY2-26" fmla="*/ 540060 h 1148700"/>
                <a:gd name="connsiteX3-27" fmla="*/ 909769 w 1809869"/>
                <a:gd name="connsiteY3-28" fmla="*/ 0 h 1148700"/>
                <a:gd name="connsiteX4-29" fmla="*/ 1809869 w 1809869"/>
                <a:gd name="connsiteY4-30" fmla="*/ 540060 h 1148700"/>
                <a:gd name="connsiteX5" fmla="*/ 1001209 w 1809869"/>
                <a:gd name="connsiteY5" fmla="*/ 1148700 h 11487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1809869" h="1148700">
                  <a:moveTo>
                    <a:pt x="909769" y="1080120"/>
                  </a:moveTo>
                  <a:cubicBezTo>
                    <a:pt x="835152" y="1067420"/>
                    <a:pt x="612086" y="1093930"/>
                    <a:pt x="462069" y="1003920"/>
                  </a:cubicBezTo>
                  <a:cubicBezTo>
                    <a:pt x="312052" y="913910"/>
                    <a:pt x="-64948" y="707380"/>
                    <a:pt x="9669" y="540060"/>
                  </a:cubicBezTo>
                  <a:cubicBezTo>
                    <a:pt x="84286" y="372740"/>
                    <a:pt x="412657" y="0"/>
                    <a:pt x="909769" y="0"/>
                  </a:cubicBezTo>
                  <a:cubicBezTo>
                    <a:pt x="1406881" y="0"/>
                    <a:pt x="1809869" y="241793"/>
                    <a:pt x="1809869" y="540060"/>
                  </a:cubicBezTo>
                  <a:cubicBezTo>
                    <a:pt x="1809869" y="838327"/>
                    <a:pt x="1406881" y="1057260"/>
                    <a:pt x="1001209" y="1148700"/>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31" name="任意多边形 8"/>
            <p:cNvSpPr/>
            <p:nvPr/>
          </p:nvSpPr>
          <p:spPr>
            <a:xfrm>
              <a:off x="2655094" y="2564130"/>
              <a:ext cx="228123" cy="217170"/>
            </a:xfrm>
            <a:custGeom>
              <a:avLst/>
              <a:gdLst>
                <a:gd name="connsiteX0" fmla="*/ 0 w 182880"/>
                <a:gd name="connsiteY0" fmla="*/ 0 h 198120"/>
                <a:gd name="connsiteX1" fmla="*/ 137160 w 182880"/>
                <a:gd name="connsiteY1" fmla="*/ 198120 h 198120"/>
                <a:gd name="connsiteX2" fmla="*/ 182880 w 182880"/>
                <a:gd name="connsiteY2" fmla="*/ 53340 h 198120"/>
                <a:gd name="connsiteX0-1" fmla="*/ 0 w 216217"/>
                <a:gd name="connsiteY0-2" fmla="*/ 0 h 198120"/>
                <a:gd name="connsiteX1-3" fmla="*/ 137160 w 216217"/>
                <a:gd name="connsiteY1-4" fmla="*/ 198120 h 198120"/>
                <a:gd name="connsiteX2-5" fmla="*/ 216217 w 216217"/>
                <a:gd name="connsiteY2-6" fmla="*/ 43815 h 198120"/>
                <a:gd name="connsiteX0-7" fmla="*/ 0 w 228123"/>
                <a:gd name="connsiteY0-8" fmla="*/ 0 h 217170"/>
                <a:gd name="connsiteX1-9" fmla="*/ 149066 w 228123"/>
                <a:gd name="connsiteY1-10" fmla="*/ 217170 h 217170"/>
                <a:gd name="connsiteX2-11" fmla="*/ 228123 w 228123"/>
                <a:gd name="connsiteY2-12" fmla="*/ 62865 h 217170"/>
              </a:gdLst>
              <a:ahLst/>
              <a:cxnLst>
                <a:cxn ang="0">
                  <a:pos x="connsiteX0-1" y="connsiteY0-2"/>
                </a:cxn>
                <a:cxn ang="0">
                  <a:pos x="connsiteX1-3" y="connsiteY1-4"/>
                </a:cxn>
                <a:cxn ang="0">
                  <a:pos x="connsiteX2-5" y="connsiteY2-6"/>
                </a:cxn>
              </a:cxnLst>
              <a:rect l="l" t="t" r="r" b="b"/>
              <a:pathLst>
                <a:path w="228123" h="217170">
                  <a:moveTo>
                    <a:pt x="0" y="0"/>
                  </a:moveTo>
                  <a:lnTo>
                    <a:pt x="149066" y="217170"/>
                  </a:lnTo>
                  <a:lnTo>
                    <a:pt x="228123" y="62865"/>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grpSp>
      <p:sp>
        <p:nvSpPr>
          <p:cNvPr id="432" name="任意多边形 16"/>
          <p:cNvSpPr/>
          <p:nvPr/>
        </p:nvSpPr>
        <p:spPr>
          <a:xfrm>
            <a:off x="4448175" y="4651983"/>
            <a:ext cx="3295650" cy="96067"/>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Normal" panose="020B0400000000000000" pitchFamily="34" charset="-122"/>
              <a:ea typeface="思源黑体 CN Normal" panose="020B0400000000000000" pitchFamily="34" charset="-122"/>
            </a:endParaRPr>
          </a:p>
        </p:txBody>
      </p:sp>
      <p:sp>
        <p:nvSpPr>
          <p:cNvPr id="433" name="TextBox 1"/>
          <p:cNvSpPr txBox="1"/>
          <p:nvPr/>
        </p:nvSpPr>
        <p:spPr>
          <a:xfrm>
            <a:off x="3230698" y="3458702"/>
            <a:ext cx="5730603" cy="1015663"/>
          </a:xfrm>
          <a:prstGeom prst="rect">
            <a:avLst/>
          </a:prstGeom>
          <a:noFill/>
        </p:spPr>
        <p:txBody>
          <a:bodyPr wrap="square" rtlCol="0">
            <a:spAutoFit/>
          </a:bodyPr>
          <a:lstStyle/>
          <a:p>
            <a:pPr algn="ctr"/>
            <a:r>
              <a:rPr lang="zh-CN" altLang="en-US" sz="6000" b="1" dirty="0">
                <a:solidFill>
                  <a:schemeClr val="bg1"/>
                </a:solidFill>
                <a:latin typeface="演示悠然小楷" panose="00000500000000000000" pitchFamily="2" charset="-122"/>
                <a:ea typeface="演示悠然小楷" panose="00000500000000000000" pitchFamily="2" charset="-122"/>
              </a:rPr>
              <a:t>新学期学习安排</a:t>
            </a:r>
            <a:endParaRPr lang="zh-CN" altLang="en-US" sz="6000" b="1" dirty="0">
              <a:solidFill>
                <a:schemeClr val="bg1"/>
              </a:solidFill>
              <a:latin typeface="演示悠然小楷" panose="00000500000000000000" pitchFamily="2" charset="-122"/>
              <a:ea typeface="演示悠然小楷" panose="00000500000000000000" pitchFamily="2" charset="-122"/>
            </a:endParaRPr>
          </a:p>
        </p:txBody>
      </p:sp>
      <p:sp>
        <p:nvSpPr>
          <p:cNvPr id="435" name="TextBox 11"/>
          <p:cNvSpPr txBox="1"/>
          <p:nvPr/>
        </p:nvSpPr>
        <p:spPr>
          <a:xfrm>
            <a:off x="5163577" y="2515563"/>
            <a:ext cx="1436537" cy="769441"/>
          </a:xfrm>
          <a:prstGeom prst="rect">
            <a:avLst/>
          </a:prstGeom>
          <a:noFill/>
        </p:spPr>
        <p:txBody>
          <a:bodyPr wrap="square" rtlCol="0">
            <a:spAutoFit/>
          </a:bodyPr>
          <a:lstStyle/>
          <a:p>
            <a:pPr algn="ctr"/>
            <a:r>
              <a:rPr lang="en-US" altLang="zh-CN" sz="4400" b="1" dirty="0">
                <a:solidFill>
                  <a:schemeClr val="bg1"/>
                </a:solidFill>
                <a:latin typeface="Arial" panose="020B0604020202020204" pitchFamily="34" charset="0"/>
                <a:ea typeface="思源黑体 CN Normal" panose="020B0400000000000000" pitchFamily="34" charset="-122"/>
                <a:cs typeface="Arial" panose="020B0604020202020204" pitchFamily="34" charset="0"/>
              </a:rPr>
              <a:t>02</a:t>
            </a:r>
            <a:endParaRPr lang="zh-CN" altLang="en-US" sz="4400" b="1" dirty="0">
              <a:solidFill>
                <a:schemeClr val="bg1"/>
              </a:solidFill>
              <a:latin typeface="Arial" panose="020B0604020202020204" pitchFamily="34" charset="0"/>
              <a:ea typeface="思源黑体 CN Normal" panose="020B0400000000000000"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4914" y="2388737"/>
            <a:ext cx="3722915" cy="2977573"/>
            <a:chOff x="1531256" y="2582362"/>
            <a:chExt cx="3722915" cy="2977573"/>
          </a:xfrm>
        </p:grpSpPr>
        <p:grpSp>
          <p:nvGrpSpPr>
            <p:cNvPr id="3" name="组合 2"/>
            <p:cNvGrpSpPr/>
            <p:nvPr/>
          </p:nvGrpSpPr>
          <p:grpSpPr>
            <a:xfrm rot="19120734" flipH="1">
              <a:off x="2692158" y="4283613"/>
              <a:ext cx="1075207" cy="1276322"/>
              <a:chOff x="6586380" y="1253201"/>
              <a:chExt cx="740558" cy="879078"/>
            </a:xfrm>
            <a:solidFill>
              <a:schemeClr val="bg1"/>
            </a:solidFill>
          </p:grpSpPr>
          <p:sp>
            <p:nvSpPr>
              <p:cNvPr id="7" name="Freeform 324"/>
              <p:cNvSpPr>
                <a:spLocks noEditPoints="1"/>
              </p:cNvSpPr>
              <p:nvPr/>
            </p:nvSpPr>
            <p:spPr bwMode="auto">
              <a:xfrm>
                <a:off x="6586380" y="1253201"/>
                <a:ext cx="733453" cy="795610"/>
              </a:xfrm>
              <a:custGeom>
                <a:avLst/>
                <a:gdLst>
                  <a:gd name="T0" fmla="*/ 10 w 344"/>
                  <a:gd name="T1" fmla="*/ 1 h 373"/>
                  <a:gd name="T2" fmla="*/ 8 w 344"/>
                  <a:gd name="T3" fmla="*/ 29 h 373"/>
                  <a:gd name="T4" fmla="*/ 48 w 344"/>
                  <a:gd name="T5" fmla="*/ 191 h 373"/>
                  <a:gd name="T6" fmla="*/ 111 w 344"/>
                  <a:gd name="T7" fmla="*/ 252 h 373"/>
                  <a:gd name="T8" fmla="*/ 117 w 344"/>
                  <a:gd name="T9" fmla="*/ 314 h 373"/>
                  <a:gd name="T10" fmla="*/ 186 w 344"/>
                  <a:gd name="T11" fmla="*/ 371 h 373"/>
                  <a:gd name="T12" fmla="*/ 191 w 344"/>
                  <a:gd name="T13" fmla="*/ 312 h 373"/>
                  <a:gd name="T14" fmla="*/ 214 w 344"/>
                  <a:gd name="T15" fmla="*/ 317 h 373"/>
                  <a:gd name="T16" fmla="*/ 268 w 344"/>
                  <a:gd name="T17" fmla="*/ 262 h 373"/>
                  <a:gd name="T18" fmla="*/ 333 w 344"/>
                  <a:gd name="T19" fmla="*/ 240 h 373"/>
                  <a:gd name="T20" fmla="*/ 344 w 344"/>
                  <a:gd name="T21" fmla="*/ 239 h 373"/>
                  <a:gd name="T22" fmla="*/ 325 w 344"/>
                  <a:gd name="T23" fmla="*/ 214 h 373"/>
                  <a:gd name="T24" fmla="*/ 241 w 344"/>
                  <a:gd name="T25" fmla="*/ 153 h 373"/>
                  <a:gd name="T26" fmla="*/ 150 w 344"/>
                  <a:gd name="T27" fmla="*/ 58 h 373"/>
                  <a:gd name="T28" fmla="*/ 24 w 344"/>
                  <a:gd name="T29" fmla="*/ 25 h 373"/>
                  <a:gd name="T30" fmla="*/ 30 w 344"/>
                  <a:gd name="T31" fmla="*/ 26 h 373"/>
                  <a:gd name="T32" fmla="*/ 46 w 344"/>
                  <a:gd name="T33" fmla="*/ 152 h 373"/>
                  <a:gd name="T34" fmla="*/ 56 w 344"/>
                  <a:gd name="T35" fmla="*/ 171 h 373"/>
                  <a:gd name="T36" fmla="*/ 100 w 344"/>
                  <a:gd name="T37" fmla="*/ 97 h 373"/>
                  <a:gd name="T38" fmla="*/ 98 w 344"/>
                  <a:gd name="T39" fmla="*/ 114 h 373"/>
                  <a:gd name="T40" fmla="*/ 169 w 344"/>
                  <a:gd name="T41" fmla="*/ 358 h 373"/>
                  <a:gd name="T42" fmla="*/ 253 w 344"/>
                  <a:gd name="T43" fmla="*/ 273 h 373"/>
                  <a:gd name="T44" fmla="*/ 265 w 344"/>
                  <a:gd name="T45" fmla="*/ 263 h 373"/>
                  <a:gd name="T46" fmla="*/ 303 w 344"/>
                  <a:gd name="T47" fmla="*/ 214 h 373"/>
                  <a:gd name="T48" fmla="*/ 270 w 344"/>
                  <a:gd name="T49" fmla="*/ 226 h 373"/>
                  <a:gd name="T50" fmla="*/ 258 w 344"/>
                  <a:gd name="T51" fmla="*/ 234 h 373"/>
                  <a:gd name="T52" fmla="*/ 220 w 344"/>
                  <a:gd name="T53" fmla="*/ 295 h 373"/>
                  <a:gd name="T54" fmla="*/ 203 w 344"/>
                  <a:gd name="T55" fmla="*/ 301 h 373"/>
                  <a:gd name="T56" fmla="*/ 227 w 344"/>
                  <a:gd name="T57" fmla="*/ 160 h 373"/>
                  <a:gd name="T58" fmla="*/ 272 w 344"/>
                  <a:gd name="T59" fmla="*/ 181 h 373"/>
                  <a:gd name="T60" fmla="*/ 205 w 344"/>
                  <a:gd name="T61" fmla="*/ 251 h 373"/>
                  <a:gd name="T62" fmla="*/ 202 w 344"/>
                  <a:gd name="T63" fmla="*/ 247 h 373"/>
                  <a:gd name="T64" fmla="*/ 175 w 344"/>
                  <a:gd name="T65" fmla="*/ 306 h 373"/>
                  <a:gd name="T66" fmla="*/ 144 w 344"/>
                  <a:gd name="T67" fmla="*/ 325 h 373"/>
                  <a:gd name="T68" fmla="*/ 224 w 344"/>
                  <a:gd name="T69" fmla="*/ 165 h 373"/>
                  <a:gd name="T70" fmla="*/ 182 w 344"/>
                  <a:gd name="T71" fmla="*/ 231 h 373"/>
                  <a:gd name="T72" fmla="*/ 127 w 344"/>
                  <a:gd name="T73" fmla="*/ 291 h 373"/>
                  <a:gd name="T74" fmla="*/ 196 w 344"/>
                  <a:gd name="T75" fmla="*/ 130 h 373"/>
                  <a:gd name="T76" fmla="*/ 124 w 344"/>
                  <a:gd name="T77" fmla="*/ 286 h 373"/>
                  <a:gd name="T78" fmla="*/ 137 w 344"/>
                  <a:gd name="T79" fmla="*/ 224 h 373"/>
                  <a:gd name="T80" fmla="*/ 193 w 344"/>
                  <a:gd name="T81" fmla="*/ 129 h 373"/>
                  <a:gd name="T82" fmla="*/ 101 w 344"/>
                  <a:gd name="T83" fmla="*/ 235 h 373"/>
                  <a:gd name="T84" fmla="*/ 106 w 344"/>
                  <a:gd name="T85" fmla="*/ 231 h 373"/>
                  <a:gd name="T86" fmla="*/ 152 w 344"/>
                  <a:gd name="T87" fmla="*/ 99 h 373"/>
                  <a:gd name="T88" fmla="*/ 92 w 344"/>
                  <a:gd name="T89" fmla="*/ 208 h 373"/>
                  <a:gd name="T90" fmla="*/ 177 w 344"/>
                  <a:gd name="T91" fmla="*/ 114 h 373"/>
                  <a:gd name="T92" fmla="*/ 84 w 344"/>
                  <a:gd name="T93" fmla="*/ 215 h 373"/>
                  <a:gd name="T94" fmla="*/ 60 w 344"/>
                  <a:gd name="T95" fmla="*/ 173 h 373"/>
                  <a:gd name="T96" fmla="*/ 106 w 344"/>
                  <a:gd name="T97" fmla="*/ 129 h 373"/>
                  <a:gd name="T98" fmla="*/ 97 w 344"/>
                  <a:gd name="T99" fmla="*/ 155 h 373"/>
                  <a:gd name="T100" fmla="*/ 139 w 344"/>
                  <a:gd name="T101" fmla="*/ 71 h 373"/>
                  <a:gd name="T102" fmla="*/ 103 w 344"/>
                  <a:gd name="T103" fmla="*/ 74 h 373"/>
                  <a:gd name="T104" fmla="*/ 113 w 344"/>
                  <a:gd name="T105" fmla="*/ 54 h 373"/>
                  <a:gd name="T106" fmla="*/ 89 w 344"/>
                  <a:gd name="T107" fmla="*/ 75 h 373"/>
                  <a:gd name="T108" fmla="*/ 78 w 344"/>
                  <a:gd name="T109" fmla="*/ 76 h 373"/>
                  <a:gd name="T110" fmla="*/ 66 w 344"/>
                  <a:gd name="T111" fmla="*/ 59 h 373"/>
                  <a:gd name="T112" fmla="*/ 37 w 344"/>
                  <a:gd name="T113" fmla="*/ 72 h 373"/>
                  <a:gd name="T114" fmla="*/ 28 w 344"/>
                  <a:gd name="T115" fmla="*/ 82 h 373"/>
                  <a:gd name="T116" fmla="*/ 41 w 344"/>
                  <a:gd name="T117" fmla="*/ 3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4" h="373">
                    <a:moveTo>
                      <a:pt x="45" y="14"/>
                    </a:moveTo>
                    <a:cubicBezTo>
                      <a:pt x="42" y="13"/>
                      <a:pt x="38" y="12"/>
                      <a:pt x="35" y="11"/>
                    </a:cubicBezTo>
                    <a:cubicBezTo>
                      <a:pt x="34" y="10"/>
                      <a:pt x="33" y="10"/>
                      <a:pt x="31" y="9"/>
                    </a:cubicBezTo>
                    <a:cubicBezTo>
                      <a:pt x="31" y="9"/>
                      <a:pt x="31" y="9"/>
                      <a:pt x="31" y="9"/>
                    </a:cubicBezTo>
                    <a:cubicBezTo>
                      <a:pt x="31" y="9"/>
                      <a:pt x="30" y="8"/>
                      <a:pt x="30" y="8"/>
                    </a:cubicBezTo>
                    <a:cubicBezTo>
                      <a:pt x="29" y="8"/>
                      <a:pt x="28" y="7"/>
                      <a:pt x="28" y="7"/>
                    </a:cubicBezTo>
                    <a:cubicBezTo>
                      <a:pt x="26" y="6"/>
                      <a:pt x="25" y="5"/>
                      <a:pt x="23" y="4"/>
                    </a:cubicBezTo>
                    <a:cubicBezTo>
                      <a:pt x="21" y="2"/>
                      <a:pt x="18" y="1"/>
                      <a:pt x="16" y="1"/>
                    </a:cubicBezTo>
                    <a:cubicBezTo>
                      <a:pt x="14" y="0"/>
                      <a:pt x="12" y="0"/>
                      <a:pt x="10" y="1"/>
                    </a:cubicBezTo>
                    <a:cubicBezTo>
                      <a:pt x="8" y="1"/>
                      <a:pt x="6" y="2"/>
                      <a:pt x="4" y="4"/>
                    </a:cubicBezTo>
                    <a:cubicBezTo>
                      <a:pt x="3" y="4"/>
                      <a:pt x="3" y="5"/>
                      <a:pt x="2" y="6"/>
                    </a:cubicBezTo>
                    <a:cubicBezTo>
                      <a:pt x="1" y="7"/>
                      <a:pt x="1" y="8"/>
                      <a:pt x="1" y="9"/>
                    </a:cubicBezTo>
                    <a:cubicBezTo>
                      <a:pt x="0" y="10"/>
                      <a:pt x="0" y="12"/>
                      <a:pt x="0" y="14"/>
                    </a:cubicBezTo>
                    <a:cubicBezTo>
                      <a:pt x="1" y="16"/>
                      <a:pt x="1" y="18"/>
                      <a:pt x="3" y="21"/>
                    </a:cubicBezTo>
                    <a:cubicBezTo>
                      <a:pt x="4" y="23"/>
                      <a:pt x="5" y="24"/>
                      <a:pt x="6" y="26"/>
                    </a:cubicBezTo>
                    <a:cubicBezTo>
                      <a:pt x="8" y="28"/>
                      <a:pt x="8" y="28"/>
                      <a:pt x="8" y="28"/>
                    </a:cubicBezTo>
                    <a:cubicBezTo>
                      <a:pt x="8" y="29"/>
                      <a:pt x="8" y="29"/>
                      <a:pt x="8" y="29"/>
                    </a:cubicBezTo>
                    <a:cubicBezTo>
                      <a:pt x="8" y="29"/>
                      <a:pt x="8" y="29"/>
                      <a:pt x="8" y="29"/>
                    </a:cubicBezTo>
                    <a:cubicBezTo>
                      <a:pt x="9" y="31"/>
                      <a:pt x="9" y="32"/>
                      <a:pt x="9" y="33"/>
                    </a:cubicBezTo>
                    <a:cubicBezTo>
                      <a:pt x="10" y="39"/>
                      <a:pt x="10" y="45"/>
                      <a:pt x="10" y="52"/>
                    </a:cubicBezTo>
                    <a:cubicBezTo>
                      <a:pt x="10" y="59"/>
                      <a:pt x="10" y="66"/>
                      <a:pt x="10" y="74"/>
                    </a:cubicBezTo>
                    <a:cubicBezTo>
                      <a:pt x="11" y="79"/>
                      <a:pt x="11" y="79"/>
                      <a:pt x="11" y="79"/>
                    </a:cubicBezTo>
                    <a:cubicBezTo>
                      <a:pt x="12" y="84"/>
                      <a:pt x="12" y="84"/>
                      <a:pt x="12" y="84"/>
                    </a:cubicBezTo>
                    <a:cubicBezTo>
                      <a:pt x="13" y="94"/>
                      <a:pt x="13" y="94"/>
                      <a:pt x="13" y="94"/>
                    </a:cubicBezTo>
                    <a:cubicBezTo>
                      <a:pt x="16" y="108"/>
                      <a:pt x="19" y="121"/>
                      <a:pt x="22" y="134"/>
                    </a:cubicBezTo>
                    <a:cubicBezTo>
                      <a:pt x="27" y="148"/>
                      <a:pt x="32" y="161"/>
                      <a:pt x="38" y="173"/>
                    </a:cubicBezTo>
                    <a:cubicBezTo>
                      <a:pt x="41" y="179"/>
                      <a:pt x="45" y="185"/>
                      <a:pt x="48" y="191"/>
                    </a:cubicBezTo>
                    <a:cubicBezTo>
                      <a:pt x="50" y="194"/>
                      <a:pt x="52" y="197"/>
                      <a:pt x="54" y="200"/>
                    </a:cubicBezTo>
                    <a:cubicBezTo>
                      <a:pt x="56" y="203"/>
                      <a:pt x="56" y="203"/>
                      <a:pt x="56" y="203"/>
                    </a:cubicBezTo>
                    <a:cubicBezTo>
                      <a:pt x="58" y="206"/>
                      <a:pt x="60" y="208"/>
                      <a:pt x="62" y="211"/>
                    </a:cubicBezTo>
                    <a:cubicBezTo>
                      <a:pt x="62" y="211"/>
                      <a:pt x="62" y="212"/>
                      <a:pt x="63" y="213"/>
                    </a:cubicBezTo>
                    <a:cubicBezTo>
                      <a:pt x="64" y="214"/>
                      <a:pt x="65" y="215"/>
                      <a:pt x="67" y="217"/>
                    </a:cubicBezTo>
                    <a:cubicBezTo>
                      <a:pt x="68" y="219"/>
                      <a:pt x="70" y="221"/>
                      <a:pt x="72" y="223"/>
                    </a:cubicBezTo>
                    <a:cubicBezTo>
                      <a:pt x="74" y="225"/>
                      <a:pt x="76" y="227"/>
                      <a:pt x="79" y="229"/>
                    </a:cubicBezTo>
                    <a:cubicBezTo>
                      <a:pt x="87" y="236"/>
                      <a:pt x="96" y="243"/>
                      <a:pt x="96" y="242"/>
                    </a:cubicBezTo>
                    <a:cubicBezTo>
                      <a:pt x="102" y="247"/>
                      <a:pt x="108" y="251"/>
                      <a:pt x="111" y="252"/>
                    </a:cubicBezTo>
                    <a:cubicBezTo>
                      <a:pt x="109" y="253"/>
                      <a:pt x="107" y="254"/>
                      <a:pt x="106" y="256"/>
                    </a:cubicBezTo>
                    <a:cubicBezTo>
                      <a:pt x="106" y="256"/>
                      <a:pt x="106" y="256"/>
                      <a:pt x="106" y="257"/>
                    </a:cubicBezTo>
                    <a:cubicBezTo>
                      <a:pt x="106" y="261"/>
                      <a:pt x="105" y="266"/>
                      <a:pt x="105" y="270"/>
                    </a:cubicBezTo>
                    <a:cubicBezTo>
                      <a:pt x="105" y="273"/>
                      <a:pt x="105" y="275"/>
                      <a:pt x="106" y="278"/>
                    </a:cubicBezTo>
                    <a:cubicBezTo>
                      <a:pt x="106" y="280"/>
                      <a:pt x="106" y="280"/>
                      <a:pt x="106" y="280"/>
                    </a:cubicBezTo>
                    <a:cubicBezTo>
                      <a:pt x="106" y="282"/>
                      <a:pt x="106" y="282"/>
                      <a:pt x="106" y="282"/>
                    </a:cubicBezTo>
                    <a:cubicBezTo>
                      <a:pt x="106" y="283"/>
                      <a:pt x="106" y="285"/>
                      <a:pt x="107" y="286"/>
                    </a:cubicBezTo>
                    <a:cubicBezTo>
                      <a:pt x="108" y="292"/>
                      <a:pt x="110" y="299"/>
                      <a:pt x="113" y="305"/>
                    </a:cubicBezTo>
                    <a:cubicBezTo>
                      <a:pt x="114" y="308"/>
                      <a:pt x="115" y="311"/>
                      <a:pt x="117" y="314"/>
                    </a:cubicBezTo>
                    <a:cubicBezTo>
                      <a:pt x="118" y="315"/>
                      <a:pt x="119" y="317"/>
                      <a:pt x="119" y="318"/>
                    </a:cubicBezTo>
                    <a:cubicBezTo>
                      <a:pt x="122" y="322"/>
                      <a:pt x="122" y="322"/>
                      <a:pt x="122" y="322"/>
                    </a:cubicBezTo>
                    <a:cubicBezTo>
                      <a:pt x="124" y="326"/>
                      <a:pt x="127" y="330"/>
                      <a:pt x="130" y="333"/>
                    </a:cubicBezTo>
                    <a:cubicBezTo>
                      <a:pt x="130" y="333"/>
                      <a:pt x="137" y="343"/>
                      <a:pt x="146" y="351"/>
                    </a:cubicBezTo>
                    <a:cubicBezTo>
                      <a:pt x="154" y="359"/>
                      <a:pt x="164" y="366"/>
                      <a:pt x="163" y="365"/>
                    </a:cubicBezTo>
                    <a:cubicBezTo>
                      <a:pt x="171" y="370"/>
                      <a:pt x="178" y="373"/>
                      <a:pt x="181" y="373"/>
                    </a:cubicBezTo>
                    <a:cubicBezTo>
                      <a:pt x="181" y="373"/>
                      <a:pt x="181" y="373"/>
                      <a:pt x="181" y="373"/>
                    </a:cubicBezTo>
                    <a:cubicBezTo>
                      <a:pt x="181" y="373"/>
                      <a:pt x="182" y="373"/>
                      <a:pt x="182" y="373"/>
                    </a:cubicBezTo>
                    <a:cubicBezTo>
                      <a:pt x="184" y="373"/>
                      <a:pt x="185" y="372"/>
                      <a:pt x="186" y="371"/>
                    </a:cubicBezTo>
                    <a:cubicBezTo>
                      <a:pt x="187" y="369"/>
                      <a:pt x="188" y="368"/>
                      <a:pt x="188" y="367"/>
                    </a:cubicBezTo>
                    <a:cubicBezTo>
                      <a:pt x="189" y="366"/>
                      <a:pt x="189" y="366"/>
                      <a:pt x="189" y="365"/>
                    </a:cubicBezTo>
                    <a:cubicBezTo>
                      <a:pt x="188" y="362"/>
                      <a:pt x="188" y="360"/>
                      <a:pt x="187" y="358"/>
                    </a:cubicBezTo>
                    <a:cubicBezTo>
                      <a:pt x="187" y="357"/>
                      <a:pt x="187" y="356"/>
                      <a:pt x="187" y="356"/>
                    </a:cubicBezTo>
                    <a:cubicBezTo>
                      <a:pt x="187" y="355"/>
                      <a:pt x="187" y="354"/>
                      <a:pt x="187" y="353"/>
                    </a:cubicBezTo>
                    <a:cubicBezTo>
                      <a:pt x="186" y="349"/>
                      <a:pt x="187" y="344"/>
                      <a:pt x="187" y="340"/>
                    </a:cubicBezTo>
                    <a:cubicBezTo>
                      <a:pt x="187" y="336"/>
                      <a:pt x="188" y="331"/>
                      <a:pt x="189" y="326"/>
                    </a:cubicBezTo>
                    <a:cubicBezTo>
                      <a:pt x="189" y="322"/>
                      <a:pt x="190" y="317"/>
                      <a:pt x="191" y="313"/>
                    </a:cubicBezTo>
                    <a:cubicBezTo>
                      <a:pt x="191" y="312"/>
                      <a:pt x="191" y="312"/>
                      <a:pt x="191" y="312"/>
                    </a:cubicBezTo>
                    <a:cubicBezTo>
                      <a:pt x="193" y="314"/>
                      <a:pt x="193" y="314"/>
                      <a:pt x="193" y="314"/>
                    </a:cubicBezTo>
                    <a:cubicBezTo>
                      <a:pt x="195" y="315"/>
                      <a:pt x="196" y="315"/>
                      <a:pt x="197" y="316"/>
                    </a:cubicBezTo>
                    <a:cubicBezTo>
                      <a:pt x="198" y="317"/>
                      <a:pt x="198" y="317"/>
                      <a:pt x="198" y="317"/>
                    </a:cubicBezTo>
                    <a:cubicBezTo>
                      <a:pt x="198" y="317"/>
                      <a:pt x="199" y="317"/>
                      <a:pt x="199" y="318"/>
                    </a:cubicBezTo>
                    <a:cubicBezTo>
                      <a:pt x="200" y="318"/>
                      <a:pt x="201" y="319"/>
                      <a:pt x="202" y="319"/>
                    </a:cubicBezTo>
                    <a:cubicBezTo>
                      <a:pt x="206" y="321"/>
                      <a:pt x="206" y="321"/>
                      <a:pt x="206" y="321"/>
                    </a:cubicBezTo>
                    <a:cubicBezTo>
                      <a:pt x="207" y="321"/>
                      <a:pt x="208" y="322"/>
                      <a:pt x="209" y="321"/>
                    </a:cubicBezTo>
                    <a:cubicBezTo>
                      <a:pt x="211" y="319"/>
                      <a:pt x="211" y="319"/>
                      <a:pt x="211" y="319"/>
                    </a:cubicBezTo>
                    <a:cubicBezTo>
                      <a:pt x="214" y="317"/>
                      <a:pt x="214" y="317"/>
                      <a:pt x="214" y="317"/>
                    </a:cubicBezTo>
                    <a:cubicBezTo>
                      <a:pt x="215" y="316"/>
                      <a:pt x="215" y="316"/>
                      <a:pt x="215" y="316"/>
                    </a:cubicBezTo>
                    <a:cubicBezTo>
                      <a:pt x="216" y="316"/>
                      <a:pt x="216" y="316"/>
                      <a:pt x="216" y="316"/>
                    </a:cubicBezTo>
                    <a:cubicBezTo>
                      <a:pt x="217" y="315"/>
                      <a:pt x="217" y="315"/>
                      <a:pt x="217" y="315"/>
                    </a:cubicBezTo>
                    <a:cubicBezTo>
                      <a:pt x="220" y="313"/>
                      <a:pt x="220" y="313"/>
                      <a:pt x="220" y="313"/>
                    </a:cubicBezTo>
                    <a:cubicBezTo>
                      <a:pt x="226" y="310"/>
                      <a:pt x="226" y="310"/>
                      <a:pt x="226" y="310"/>
                    </a:cubicBezTo>
                    <a:cubicBezTo>
                      <a:pt x="226" y="310"/>
                      <a:pt x="228" y="309"/>
                      <a:pt x="232" y="306"/>
                    </a:cubicBezTo>
                    <a:cubicBezTo>
                      <a:pt x="235" y="304"/>
                      <a:pt x="241" y="300"/>
                      <a:pt x="245" y="296"/>
                    </a:cubicBezTo>
                    <a:cubicBezTo>
                      <a:pt x="254" y="288"/>
                      <a:pt x="261" y="278"/>
                      <a:pt x="260" y="279"/>
                    </a:cubicBezTo>
                    <a:cubicBezTo>
                      <a:pt x="265" y="271"/>
                      <a:pt x="268" y="264"/>
                      <a:pt x="268" y="262"/>
                    </a:cubicBezTo>
                    <a:cubicBezTo>
                      <a:pt x="270" y="262"/>
                      <a:pt x="271" y="261"/>
                      <a:pt x="272" y="258"/>
                    </a:cubicBezTo>
                    <a:cubicBezTo>
                      <a:pt x="274" y="255"/>
                      <a:pt x="275" y="252"/>
                      <a:pt x="275" y="252"/>
                    </a:cubicBezTo>
                    <a:cubicBezTo>
                      <a:pt x="275" y="252"/>
                      <a:pt x="273" y="247"/>
                      <a:pt x="271" y="241"/>
                    </a:cubicBezTo>
                    <a:cubicBezTo>
                      <a:pt x="271" y="240"/>
                      <a:pt x="271" y="240"/>
                      <a:pt x="270" y="239"/>
                    </a:cubicBezTo>
                    <a:cubicBezTo>
                      <a:pt x="272" y="239"/>
                      <a:pt x="273" y="239"/>
                      <a:pt x="274" y="240"/>
                    </a:cubicBezTo>
                    <a:cubicBezTo>
                      <a:pt x="277" y="240"/>
                      <a:pt x="280" y="241"/>
                      <a:pt x="280" y="241"/>
                    </a:cubicBezTo>
                    <a:cubicBezTo>
                      <a:pt x="289" y="240"/>
                      <a:pt x="298" y="240"/>
                      <a:pt x="307" y="241"/>
                    </a:cubicBezTo>
                    <a:cubicBezTo>
                      <a:pt x="316" y="241"/>
                      <a:pt x="325" y="243"/>
                      <a:pt x="332" y="247"/>
                    </a:cubicBezTo>
                    <a:cubicBezTo>
                      <a:pt x="333" y="240"/>
                      <a:pt x="333" y="240"/>
                      <a:pt x="333" y="240"/>
                    </a:cubicBezTo>
                    <a:cubicBezTo>
                      <a:pt x="334" y="240"/>
                      <a:pt x="334" y="240"/>
                      <a:pt x="334" y="240"/>
                    </a:cubicBezTo>
                    <a:cubicBezTo>
                      <a:pt x="334" y="241"/>
                      <a:pt x="334" y="241"/>
                      <a:pt x="334" y="242"/>
                    </a:cubicBezTo>
                    <a:cubicBezTo>
                      <a:pt x="334" y="243"/>
                      <a:pt x="334" y="244"/>
                      <a:pt x="334" y="245"/>
                    </a:cubicBezTo>
                    <a:cubicBezTo>
                      <a:pt x="334" y="246"/>
                      <a:pt x="335" y="246"/>
                      <a:pt x="336" y="247"/>
                    </a:cubicBezTo>
                    <a:cubicBezTo>
                      <a:pt x="337" y="247"/>
                      <a:pt x="339" y="246"/>
                      <a:pt x="340" y="245"/>
                    </a:cubicBezTo>
                    <a:cubicBezTo>
                      <a:pt x="341" y="245"/>
                      <a:pt x="342" y="244"/>
                      <a:pt x="342" y="243"/>
                    </a:cubicBezTo>
                    <a:cubicBezTo>
                      <a:pt x="343" y="243"/>
                      <a:pt x="343" y="242"/>
                      <a:pt x="343" y="242"/>
                    </a:cubicBezTo>
                    <a:cubicBezTo>
                      <a:pt x="343" y="241"/>
                      <a:pt x="343" y="241"/>
                      <a:pt x="343" y="241"/>
                    </a:cubicBezTo>
                    <a:cubicBezTo>
                      <a:pt x="344" y="240"/>
                      <a:pt x="344" y="240"/>
                      <a:pt x="344" y="239"/>
                    </a:cubicBezTo>
                    <a:cubicBezTo>
                      <a:pt x="344" y="239"/>
                      <a:pt x="344" y="239"/>
                      <a:pt x="344" y="238"/>
                    </a:cubicBezTo>
                    <a:cubicBezTo>
                      <a:pt x="344" y="238"/>
                      <a:pt x="344" y="238"/>
                      <a:pt x="344" y="237"/>
                    </a:cubicBezTo>
                    <a:cubicBezTo>
                      <a:pt x="344" y="237"/>
                      <a:pt x="344" y="237"/>
                      <a:pt x="344" y="237"/>
                    </a:cubicBezTo>
                    <a:cubicBezTo>
                      <a:pt x="343" y="233"/>
                      <a:pt x="343" y="233"/>
                      <a:pt x="343" y="233"/>
                    </a:cubicBezTo>
                    <a:cubicBezTo>
                      <a:pt x="339" y="231"/>
                      <a:pt x="339" y="231"/>
                      <a:pt x="339" y="231"/>
                    </a:cubicBezTo>
                    <a:cubicBezTo>
                      <a:pt x="339" y="231"/>
                      <a:pt x="339" y="231"/>
                      <a:pt x="339" y="231"/>
                    </a:cubicBezTo>
                    <a:cubicBezTo>
                      <a:pt x="339" y="231"/>
                      <a:pt x="339" y="230"/>
                      <a:pt x="339" y="230"/>
                    </a:cubicBezTo>
                    <a:cubicBezTo>
                      <a:pt x="336" y="226"/>
                      <a:pt x="332" y="222"/>
                      <a:pt x="330" y="219"/>
                    </a:cubicBezTo>
                    <a:cubicBezTo>
                      <a:pt x="328" y="217"/>
                      <a:pt x="327" y="215"/>
                      <a:pt x="325" y="214"/>
                    </a:cubicBezTo>
                    <a:cubicBezTo>
                      <a:pt x="321" y="209"/>
                      <a:pt x="321" y="209"/>
                      <a:pt x="321" y="209"/>
                    </a:cubicBezTo>
                    <a:cubicBezTo>
                      <a:pt x="314" y="199"/>
                      <a:pt x="306" y="189"/>
                      <a:pt x="297" y="180"/>
                    </a:cubicBezTo>
                    <a:cubicBezTo>
                      <a:pt x="298" y="178"/>
                      <a:pt x="298" y="178"/>
                      <a:pt x="297" y="179"/>
                    </a:cubicBezTo>
                    <a:cubicBezTo>
                      <a:pt x="296" y="179"/>
                      <a:pt x="296" y="179"/>
                      <a:pt x="296" y="179"/>
                    </a:cubicBezTo>
                    <a:cubicBezTo>
                      <a:pt x="293" y="175"/>
                      <a:pt x="290" y="172"/>
                      <a:pt x="286" y="169"/>
                    </a:cubicBezTo>
                    <a:cubicBezTo>
                      <a:pt x="286" y="169"/>
                      <a:pt x="283" y="167"/>
                      <a:pt x="280" y="165"/>
                    </a:cubicBezTo>
                    <a:cubicBezTo>
                      <a:pt x="276" y="163"/>
                      <a:pt x="270" y="160"/>
                      <a:pt x="264" y="157"/>
                    </a:cubicBezTo>
                    <a:cubicBezTo>
                      <a:pt x="259" y="155"/>
                      <a:pt x="252" y="154"/>
                      <a:pt x="248" y="153"/>
                    </a:cubicBezTo>
                    <a:cubicBezTo>
                      <a:pt x="243" y="153"/>
                      <a:pt x="241" y="153"/>
                      <a:pt x="241" y="153"/>
                    </a:cubicBezTo>
                    <a:cubicBezTo>
                      <a:pt x="236" y="153"/>
                      <a:pt x="232" y="154"/>
                      <a:pt x="229" y="154"/>
                    </a:cubicBezTo>
                    <a:cubicBezTo>
                      <a:pt x="228" y="155"/>
                      <a:pt x="228" y="155"/>
                      <a:pt x="227" y="155"/>
                    </a:cubicBezTo>
                    <a:cubicBezTo>
                      <a:pt x="228" y="153"/>
                      <a:pt x="228" y="152"/>
                      <a:pt x="228" y="150"/>
                    </a:cubicBezTo>
                    <a:cubicBezTo>
                      <a:pt x="228" y="150"/>
                      <a:pt x="228" y="150"/>
                      <a:pt x="228" y="149"/>
                    </a:cubicBezTo>
                    <a:cubicBezTo>
                      <a:pt x="225" y="144"/>
                      <a:pt x="222" y="139"/>
                      <a:pt x="218" y="134"/>
                    </a:cubicBezTo>
                    <a:cubicBezTo>
                      <a:pt x="219" y="133"/>
                      <a:pt x="219" y="132"/>
                      <a:pt x="218" y="133"/>
                    </a:cubicBezTo>
                    <a:cubicBezTo>
                      <a:pt x="216" y="131"/>
                      <a:pt x="215" y="128"/>
                      <a:pt x="213" y="126"/>
                    </a:cubicBezTo>
                    <a:cubicBezTo>
                      <a:pt x="197" y="103"/>
                      <a:pt x="179" y="81"/>
                      <a:pt x="157" y="64"/>
                    </a:cubicBezTo>
                    <a:cubicBezTo>
                      <a:pt x="155" y="62"/>
                      <a:pt x="153" y="60"/>
                      <a:pt x="150" y="58"/>
                    </a:cubicBezTo>
                    <a:cubicBezTo>
                      <a:pt x="150" y="58"/>
                      <a:pt x="150" y="58"/>
                      <a:pt x="150" y="58"/>
                    </a:cubicBezTo>
                    <a:cubicBezTo>
                      <a:pt x="141" y="52"/>
                      <a:pt x="132" y="46"/>
                      <a:pt x="123" y="40"/>
                    </a:cubicBezTo>
                    <a:cubicBezTo>
                      <a:pt x="116" y="37"/>
                      <a:pt x="110" y="34"/>
                      <a:pt x="104" y="31"/>
                    </a:cubicBezTo>
                    <a:cubicBezTo>
                      <a:pt x="98" y="28"/>
                      <a:pt x="91" y="25"/>
                      <a:pt x="84" y="23"/>
                    </a:cubicBezTo>
                    <a:cubicBezTo>
                      <a:pt x="78" y="21"/>
                      <a:pt x="71" y="19"/>
                      <a:pt x="64" y="17"/>
                    </a:cubicBezTo>
                    <a:cubicBezTo>
                      <a:pt x="60" y="17"/>
                      <a:pt x="57" y="16"/>
                      <a:pt x="53" y="16"/>
                    </a:cubicBezTo>
                    <a:cubicBezTo>
                      <a:pt x="51" y="15"/>
                      <a:pt x="48" y="14"/>
                      <a:pt x="45" y="14"/>
                    </a:cubicBezTo>
                    <a:close/>
                    <a:moveTo>
                      <a:pt x="25" y="31"/>
                    </a:moveTo>
                    <a:cubicBezTo>
                      <a:pt x="25" y="29"/>
                      <a:pt x="25" y="27"/>
                      <a:pt x="24" y="25"/>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5" y="24"/>
                      <a:pt x="25" y="24"/>
                      <a:pt x="25" y="24"/>
                    </a:cubicBezTo>
                    <a:cubicBezTo>
                      <a:pt x="27" y="25"/>
                      <a:pt x="28" y="26"/>
                      <a:pt x="30" y="26"/>
                    </a:cubicBezTo>
                    <a:cubicBezTo>
                      <a:pt x="33" y="27"/>
                      <a:pt x="35" y="28"/>
                      <a:pt x="38" y="29"/>
                    </a:cubicBezTo>
                    <a:cubicBezTo>
                      <a:pt x="37" y="30"/>
                      <a:pt x="36" y="32"/>
                      <a:pt x="35" y="33"/>
                    </a:cubicBezTo>
                    <a:cubicBezTo>
                      <a:pt x="34" y="35"/>
                      <a:pt x="33" y="36"/>
                      <a:pt x="33" y="36"/>
                    </a:cubicBezTo>
                    <a:cubicBezTo>
                      <a:pt x="31" y="40"/>
                      <a:pt x="31" y="40"/>
                      <a:pt x="31" y="40"/>
                    </a:cubicBezTo>
                    <a:cubicBezTo>
                      <a:pt x="30" y="44"/>
                      <a:pt x="28" y="48"/>
                      <a:pt x="26" y="52"/>
                    </a:cubicBezTo>
                    <a:cubicBezTo>
                      <a:pt x="26" y="52"/>
                      <a:pt x="26" y="52"/>
                      <a:pt x="26" y="52"/>
                    </a:cubicBezTo>
                    <a:cubicBezTo>
                      <a:pt x="26" y="46"/>
                      <a:pt x="26" y="39"/>
                      <a:pt x="25" y="31"/>
                    </a:cubicBezTo>
                    <a:close/>
                    <a:moveTo>
                      <a:pt x="55" y="169"/>
                    </a:moveTo>
                    <a:cubicBezTo>
                      <a:pt x="52" y="164"/>
                      <a:pt x="49" y="158"/>
                      <a:pt x="46" y="152"/>
                    </a:cubicBezTo>
                    <a:cubicBezTo>
                      <a:pt x="47" y="150"/>
                      <a:pt x="48" y="149"/>
                      <a:pt x="49" y="147"/>
                    </a:cubicBezTo>
                    <a:cubicBezTo>
                      <a:pt x="55" y="135"/>
                      <a:pt x="61" y="123"/>
                      <a:pt x="66" y="111"/>
                    </a:cubicBezTo>
                    <a:cubicBezTo>
                      <a:pt x="67" y="115"/>
                      <a:pt x="69" y="119"/>
                      <a:pt x="72" y="122"/>
                    </a:cubicBezTo>
                    <a:cubicBezTo>
                      <a:pt x="73" y="123"/>
                      <a:pt x="75" y="125"/>
                      <a:pt x="77" y="126"/>
                    </a:cubicBezTo>
                    <a:cubicBezTo>
                      <a:pt x="77" y="127"/>
                      <a:pt x="76" y="127"/>
                      <a:pt x="76" y="128"/>
                    </a:cubicBezTo>
                    <a:cubicBezTo>
                      <a:pt x="73" y="132"/>
                      <a:pt x="70" y="138"/>
                      <a:pt x="70" y="138"/>
                    </a:cubicBezTo>
                    <a:cubicBezTo>
                      <a:pt x="68" y="141"/>
                      <a:pt x="68" y="141"/>
                      <a:pt x="68" y="141"/>
                    </a:cubicBezTo>
                    <a:cubicBezTo>
                      <a:pt x="64" y="149"/>
                      <a:pt x="60" y="157"/>
                      <a:pt x="58" y="165"/>
                    </a:cubicBezTo>
                    <a:cubicBezTo>
                      <a:pt x="57" y="167"/>
                      <a:pt x="56" y="169"/>
                      <a:pt x="56" y="171"/>
                    </a:cubicBezTo>
                    <a:cubicBezTo>
                      <a:pt x="56" y="171"/>
                      <a:pt x="55" y="170"/>
                      <a:pt x="55" y="169"/>
                    </a:cubicBezTo>
                    <a:close/>
                    <a:moveTo>
                      <a:pt x="76" y="91"/>
                    </a:moveTo>
                    <a:cubicBezTo>
                      <a:pt x="77" y="90"/>
                      <a:pt x="77" y="89"/>
                      <a:pt x="77" y="88"/>
                    </a:cubicBezTo>
                    <a:cubicBezTo>
                      <a:pt x="78" y="89"/>
                      <a:pt x="79" y="89"/>
                      <a:pt x="79" y="90"/>
                    </a:cubicBezTo>
                    <a:cubicBezTo>
                      <a:pt x="80" y="90"/>
                      <a:pt x="82" y="91"/>
                      <a:pt x="83" y="91"/>
                    </a:cubicBezTo>
                    <a:cubicBezTo>
                      <a:pt x="84" y="91"/>
                      <a:pt x="85" y="92"/>
                      <a:pt x="86" y="92"/>
                    </a:cubicBezTo>
                    <a:cubicBezTo>
                      <a:pt x="86" y="92"/>
                      <a:pt x="86" y="92"/>
                      <a:pt x="86" y="92"/>
                    </a:cubicBezTo>
                    <a:cubicBezTo>
                      <a:pt x="88" y="91"/>
                      <a:pt x="90" y="91"/>
                      <a:pt x="93" y="92"/>
                    </a:cubicBezTo>
                    <a:cubicBezTo>
                      <a:pt x="95" y="93"/>
                      <a:pt x="98" y="95"/>
                      <a:pt x="100" y="97"/>
                    </a:cubicBezTo>
                    <a:cubicBezTo>
                      <a:pt x="101" y="99"/>
                      <a:pt x="102" y="100"/>
                      <a:pt x="102" y="102"/>
                    </a:cubicBezTo>
                    <a:cubicBezTo>
                      <a:pt x="102" y="103"/>
                      <a:pt x="102" y="103"/>
                      <a:pt x="102" y="103"/>
                    </a:cubicBezTo>
                    <a:cubicBezTo>
                      <a:pt x="103" y="104"/>
                      <a:pt x="103" y="104"/>
                      <a:pt x="102" y="105"/>
                    </a:cubicBezTo>
                    <a:cubicBezTo>
                      <a:pt x="102" y="105"/>
                      <a:pt x="102" y="105"/>
                      <a:pt x="102" y="106"/>
                    </a:cubicBezTo>
                    <a:cubicBezTo>
                      <a:pt x="102" y="106"/>
                      <a:pt x="102" y="107"/>
                      <a:pt x="102" y="107"/>
                    </a:cubicBezTo>
                    <a:cubicBezTo>
                      <a:pt x="102" y="108"/>
                      <a:pt x="102" y="108"/>
                      <a:pt x="101" y="109"/>
                    </a:cubicBezTo>
                    <a:cubicBezTo>
                      <a:pt x="101" y="110"/>
                      <a:pt x="101" y="111"/>
                      <a:pt x="100" y="111"/>
                    </a:cubicBezTo>
                    <a:cubicBezTo>
                      <a:pt x="100" y="112"/>
                      <a:pt x="100" y="112"/>
                      <a:pt x="99" y="113"/>
                    </a:cubicBezTo>
                    <a:cubicBezTo>
                      <a:pt x="99" y="113"/>
                      <a:pt x="99" y="114"/>
                      <a:pt x="98" y="114"/>
                    </a:cubicBezTo>
                    <a:cubicBezTo>
                      <a:pt x="98" y="114"/>
                      <a:pt x="98" y="115"/>
                      <a:pt x="97" y="115"/>
                    </a:cubicBezTo>
                    <a:cubicBezTo>
                      <a:pt x="97" y="115"/>
                      <a:pt x="96" y="116"/>
                      <a:pt x="95" y="116"/>
                    </a:cubicBezTo>
                    <a:cubicBezTo>
                      <a:pt x="93" y="117"/>
                      <a:pt x="89" y="118"/>
                      <a:pt x="85" y="116"/>
                    </a:cubicBezTo>
                    <a:cubicBezTo>
                      <a:pt x="81" y="114"/>
                      <a:pt x="78" y="111"/>
                      <a:pt x="77" y="109"/>
                    </a:cubicBezTo>
                    <a:cubicBezTo>
                      <a:pt x="75" y="107"/>
                      <a:pt x="75" y="105"/>
                      <a:pt x="75" y="105"/>
                    </a:cubicBezTo>
                    <a:cubicBezTo>
                      <a:pt x="74" y="102"/>
                      <a:pt x="75" y="99"/>
                      <a:pt x="76" y="97"/>
                    </a:cubicBezTo>
                    <a:cubicBezTo>
                      <a:pt x="78" y="94"/>
                      <a:pt x="79" y="93"/>
                      <a:pt x="79" y="91"/>
                    </a:cubicBezTo>
                    <a:cubicBezTo>
                      <a:pt x="79" y="90"/>
                      <a:pt x="78" y="90"/>
                      <a:pt x="76" y="91"/>
                    </a:cubicBezTo>
                    <a:close/>
                    <a:moveTo>
                      <a:pt x="169" y="358"/>
                    </a:moveTo>
                    <a:cubicBezTo>
                      <a:pt x="169" y="358"/>
                      <a:pt x="169" y="357"/>
                      <a:pt x="168" y="357"/>
                    </a:cubicBezTo>
                    <a:cubicBezTo>
                      <a:pt x="168" y="357"/>
                      <a:pt x="169" y="356"/>
                      <a:pt x="169" y="355"/>
                    </a:cubicBezTo>
                    <a:cubicBezTo>
                      <a:pt x="169" y="354"/>
                      <a:pt x="170" y="353"/>
                      <a:pt x="170" y="353"/>
                    </a:cubicBezTo>
                    <a:cubicBezTo>
                      <a:pt x="170" y="353"/>
                      <a:pt x="170" y="353"/>
                      <a:pt x="170" y="353"/>
                    </a:cubicBezTo>
                    <a:cubicBezTo>
                      <a:pt x="170" y="355"/>
                      <a:pt x="170" y="356"/>
                      <a:pt x="170" y="357"/>
                    </a:cubicBezTo>
                    <a:cubicBezTo>
                      <a:pt x="170" y="358"/>
                      <a:pt x="171" y="359"/>
                      <a:pt x="171" y="360"/>
                    </a:cubicBezTo>
                    <a:cubicBezTo>
                      <a:pt x="170" y="359"/>
                      <a:pt x="170" y="359"/>
                      <a:pt x="169" y="358"/>
                    </a:cubicBezTo>
                    <a:close/>
                    <a:moveTo>
                      <a:pt x="265" y="263"/>
                    </a:moveTo>
                    <a:cubicBezTo>
                      <a:pt x="262" y="264"/>
                      <a:pt x="259" y="268"/>
                      <a:pt x="253" y="273"/>
                    </a:cubicBezTo>
                    <a:cubicBezTo>
                      <a:pt x="250" y="276"/>
                      <a:pt x="246" y="279"/>
                      <a:pt x="243" y="281"/>
                    </a:cubicBezTo>
                    <a:cubicBezTo>
                      <a:pt x="241" y="283"/>
                      <a:pt x="240" y="284"/>
                      <a:pt x="238" y="285"/>
                    </a:cubicBezTo>
                    <a:cubicBezTo>
                      <a:pt x="238" y="285"/>
                      <a:pt x="238" y="285"/>
                      <a:pt x="238" y="284"/>
                    </a:cubicBezTo>
                    <a:cubicBezTo>
                      <a:pt x="243" y="272"/>
                      <a:pt x="250" y="260"/>
                      <a:pt x="256" y="248"/>
                    </a:cubicBezTo>
                    <a:cubicBezTo>
                      <a:pt x="258" y="252"/>
                      <a:pt x="259" y="256"/>
                      <a:pt x="259" y="256"/>
                    </a:cubicBezTo>
                    <a:cubicBezTo>
                      <a:pt x="259" y="256"/>
                      <a:pt x="260" y="257"/>
                      <a:pt x="261" y="259"/>
                    </a:cubicBezTo>
                    <a:cubicBezTo>
                      <a:pt x="262" y="260"/>
                      <a:pt x="263" y="261"/>
                      <a:pt x="263" y="261"/>
                    </a:cubicBezTo>
                    <a:cubicBezTo>
                      <a:pt x="264" y="261"/>
                      <a:pt x="265" y="262"/>
                      <a:pt x="266" y="262"/>
                    </a:cubicBezTo>
                    <a:cubicBezTo>
                      <a:pt x="265" y="262"/>
                      <a:pt x="265" y="262"/>
                      <a:pt x="265" y="263"/>
                    </a:cubicBezTo>
                    <a:close/>
                    <a:moveTo>
                      <a:pt x="304" y="213"/>
                    </a:moveTo>
                    <a:cubicBezTo>
                      <a:pt x="305" y="215"/>
                      <a:pt x="307" y="216"/>
                      <a:pt x="308" y="218"/>
                    </a:cubicBezTo>
                    <a:cubicBezTo>
                      <a:pt x="312" y="224"/>
                      <a:pt x="312" y="224"/>
                      <a:pt x="312" y="224"/>
                    </a:cubicBezTo>
                    <a:cubicBezTo>
                      <a:pt x="313" y="224"/>
                      <a:pt x="313" y="224"/>
                      <a:pt x="313" y="225"/>
                    </a:cubicBezTo>
                    <a:cubicBezTo>
                      <a:pt x="312" y="225"/>
                      <a:pt x="310" y="224"/>
                      <a:pt x="309" y="224"/>
                    </a:cubicBezTo>
                    <a:cubicBezTo>
                      <a:pt x="305" y="224"/>
                      <a:pt x="301" y="224"/>
                      <a:pt x="297" y="224"/>
                    </a:cubicBezTo>
                    <a:cubicBezTo>
                      <a:pt x="297" y="223"/>
                      <a:pt x="297" y="223"/>
                      <a:pt x="298" y="222"/>
                    </a:cubicBezTo>
                    <a:cubicBezTo>
                      <a:pt x="300" y="219"/>
                      <a:pt x="300" y="219"/>
                      <a:pt x="300" y="219"/>
                    </a:cubicBezTo>
                    <a:cubicBezTo>
                      <a:pt x="300" y="219"/>
                      <a:pt x="302" y="217"/>
                      <a:pt x="303" y="214"/>
                    </a:cubicBezTo>
                    <a:cubicBezTo>
                      <a:pt x="303" y="214"/>
                      <a:pt x="304" y="213"/>
                      <a:pt x="304" y="213"/>
                    </a:cubicBezTo>
                    <a:close/>
                    <a:moveTo>
                      <a:pt x="302" y="210"/>
                    </a:moveTo>
                    <a:cubicBezTo>
                      <a:pt x="299" y="214"/>
                      <a:pt x="297" y="216"/>
                      <a:pt x="297" y="216"/>
                    </a:cubicBezTo>
                    <a:cubicBezTo>
                      <a:pt x="294" y="220"/>
                      <a:pt x="294" y="220"/>
                      <a:pt x="294" y="220"/>
                    </a:cubicBezTo>
                    <a:cubicBezTo>
                      <a:pt x="293" y="221"/>
                      <a:pt x="292" y="222"/>
                      <a:pt x="291" y="224"/>
                    </a:cubicBezTo>
                    <a:cubicBezTo>
                      <a:pt x="291" y="224"/>
                      <a:pt x="291" y="224"/>
                      <a:pt x="291" y="224"/>
                    </a:cubicBezTo>
                    <a:cubicBezTo>
                      <a:pt x="287" y="224"/>
                      <a:pt x="284" y="224"/>
                      <a:pt x="280" y="224"/>
                    </a:cubicBezTo>
                    <a:cubicBezTo>
                      <a:pt x="280" y="224"/>
                      <a:pt x="276" y="225"/>
                      <a:pt x="272" y="226"/>
                    </a:cubicBezTo>
                    <a:cubicBezTo>
                      <a:pt x="271" y="226"/>
                      <a:pt x="270" y="226"/>
                      <a:pt x="270" y="226"/>
                    </a:cubicBezTo>
                    <a:cubicBezTo>
                      <a:pt x="273" y="221"/>
                      <a:pt x="276" y="216"/>
                      <a:pt x="279" y="211"/>
                    </a:cubicBezTo>
                    <a:cubicBezTo>
                      <a:pt x="289" y="195"/>
                      <a:pt x="289" y="195"/>
                      <a:pt x="289" y="195"/>
                    </a:cubicBezTo>
                    <a:cubicBezTo>
                      <a:pt x="294" y="200"/>
                      <a:pt x="298" y="205"/>
                      <a:pt x="302" y="210"/>
                    </a:cubicBezTo>
                    <a:close/>
                    <a:moveTo>
                      <a:pt x="276" y="182"/>
                    </a:moveTo>
                    <a:cubicBezTo>
                      <a:pt x="279" y="185"/>
                      <a:pt x="282" y="188"/>
                      <a:pt x="285" y="190"/>
                    </a:cubicBezTo>
                    <a:cubicBezTo>
                      <a:pt x="285" y="191"/>
                      <a:pt x="286" y="191"/>
                      <a:pt x="286" y="192"/>
                    </a:cubicBezTo>
                    <a:cubicBezTo>
                      <a:pt x="276" y="207"/>
                      <a:pt x="276" y="207"/>
                      <a:pt x="276" y="207"/>
                    </a:cubicBezTo>
                    <a:cubicBezTo>
                      <a:pt x="272" y="214"/>
                      <a:pt x="268" y="221"/>
                      <a:pt x="263" y="228"/>
                    </a:cubicBezTo>
                    <a:cubicBezTo>
                      <a:pt x="259" y="229"/>
                      <a:pt x="255" y="232"/>
                      <a:pt x="258" y="234"/>
                    </a:cubicBezTo>
                    <a:cubicBezTo>
                      <a:pt x="256" y="236"/>
                      <a:pt x="253" y="238"/>
                      <a:pt x="252" y="238"/>
                    </a:cubicBezTo>
                    <a:cubicBezTo>
                      <a:pt x="252" y="239"/>
                      <a:pt x="252" y="239"/>
                      <a:pt x="252" y="239"/>
                    </a:cubicBezTo>
                    <a:cubicBezTo>
                      <a:pt x="252" y="239"/>
                      <a:pt x="252" y="239"/>
                      <a:pt x="252" y="239"/>
                    </a:cubicBezTo>
                    <a:cubicBezTo>
                      <a:pt x="253" y="240"/>
                      <a:pt x="253" y="241"/>
                      <a:pt x="253" y="241"/>
                    </a:cubicBezTo>
                    <a:cubicBezTo>
                      <a:pt x="254" y="242"/>
                      <a:pt x="254" y="242"/>
                      <a:pt x="254" y="243"/>
                    </a:cubicBezTo>
                    <a:cubicBezTo>
                      <a:pt x="247" y="256"/>
                      <a:pt x="240" y="269"/>
                      <a:pt x="234" y="283"/>
                    </a:cubicBezTo>
                    <a:cubicBezTo>
                      <a:pt x="233" y="285"/>
                      <a:pt x="233" y="287"/>
                      <a:pt x="232" y="289"/>
                    </a:cubicBezTo>
                    <a:cubicBezTo>
                      <a:pt x="229" y="291"/>
                      <a:pt x="225" y="292"/>
                      <a:pt x="223" y="293"/>
                    </a:cubicBezTo>
                    <a:cubicBezTo>
                      <a:pt x="221" y="294"/>
                      <a:pt x="220" y="295"/>
                      <a:pt x="220" y="295"/>
                    </a:cubicBezTo>
                    <a:cubicBezTo>
                      <a:pt x="213" y="299"/>
                      <a:pt x="213" y="299"/>
                      <a:pt x="213" y="299"/>
                    </a:cubicBezTo>
                    <a:cubicBezTo>
                      <a:pt x="209" y="301"/>
                      <a:pt x="209" y="301"/>
                      <a:pt x="209" y="301"/>
                    </a:cubicBezTo>
                    <a:cubicBezTo>
                      <a:pt x="206" y="302"/>
                      <a:pt x="206" y="302"/>
                      <a:pt x="206" y="302"/>
                    </a:cubicBezTo>
                    <a:cubicBezTo>
                      <a:pt x="206" y="303"/>
                      <a:pt x="206" y="303"/>
                      <a:pt x="206" y="303"/>
                    </a:cubicBezTo>
                    <a:cubicBezTo>
                      <a:pt x="206" y="303"/>
                      <a:pt x="206" y="303"/>
                      <a:pt x="206" y="303"/>
                    </a:cubicBezTo>
                    <a:cubicBezTo>
                      <a:pt x="206" y="303"/>
                      <a:pt x="206" y="303"/>
                      <a:pt x="206" y="303"/>
                    </a:cubicBezTo>
                    <a:cubicBezTo>
                      <a:pt x="206" y="303"/>
                      <a:pt x="206" y="303"/>
                      <a:pt x="206" y="303"/>
                    </a:cubicBezTo>
                    <a:cubicBezTo>
                      <a:pt x="206" y="302"/>
                      <a:pt x="206" y="302"/>
                      <a:pt x="206" y="302"/>
                    </a:cubicBezTo>
                    <a:cubicBezTo>
                      <a:pt x="205" y="302"/>
                      <a:pt x="204" y="301"/>
                      <a:pt x="203" y="301"/>
                    </a:cubicBezTo>
                    <a:cubicBezTo>
                      <a:pt x="203" y="301"/>
                      <a:pt x="203" y="301"/>
                      <a:pt x="203" y="301"/>
                    </a:cubicBezTo>
                    <a:cubicBezTo>
                      <a:pt x="204" y="298"/>
                      <a:pt x="204" y="296"/>
                      <a:pt x="205" y="294"/>
                    </a:cubicBezTo>
                    <a:cubicBezTo>
                      <a:pt x="209" y="283"/>
                      <a:pt x="216" y="274"/>
                      <a:pt x="223" y="264"/>
                    </a:cubicBezTo>
                    <a:cubicBezTo>
                      <a:pt x="229" y="254"/>
                      <a:pt x="236" y="244"/>
                      <a:pt x="242" y="234"/>
                    </a:cubicBezTo>
                    <a:cubicBezTo>
                      <a:pt x="249" y="224"/>
                      <a:pt x="256" y="214"/>
                      <a:pt x="262" y="204"/>
                    </a:cubicBezTo>
                    <a:cubicBezTo>
                      <a:pt x="266" y="199"/>
                      <a:pt x="269" y="194"/>
                      <a:pt x="272" y="189"/>
                    </a:cubicBezTo>
                    <a:cubicBezTo>
                      <a:pt x="275" y="183"/>
                      <a:pt x="275" y="183"/>
                      <a:pt x="275" y="183"/>
                    </a:cubicBezTo>
                    <a:cubicBezTo>
                      <a:pt x="275" y="183"/>
                      <a:pt x="276" y="183"/>
                      <a:pt x="276" y="182"/>
                    </a:cubicBezTo>
                    <a:close/>
                    <a:moveTo>
                      <a:pt x="227" y="160"/>
                    </a:moveTo>
                    <a:cubicBezTo>
                      <a:pt x="227" y="160"/>
                      <a:pt x="227" y="160"/>
                      <a:pt x="227" y="160"/>
                    </a:cubicBezTo>
                    <a:cubicBezTo>
                      <a:pt x="228" y="160"/>
                      <a:pt x="230" y="160"/>
                      <a:pt x="231" y="161"/>
                    </a:cubicBezTo>
                    <a:cubicBezTo>
                      <a:pt x="233" y="161"/>
                      <a:pt x="237" y="161"/>
                      <a:pt x="240" y="162"/>
                    </a:cubicBezTo>
                    <a:cubicBezTo>
                      <a:pt x="242" y="163"/>
                      <a:pt x="244" y="163"/>
                      <a:pt x="246" y="164"/>
                    </a:cubicBezTo>
                    <a:cubicBezTo>
                      <a:pt x="248" y="165"/>
                      <a:pt x="250" y="165"/>
                      <a:pt x="252" y="166"/>
                    </a:cubicBezTo>
                    <a:cubicBezTo>
                      <a:pt x="256" y="168"/>
                      <a:pt x="260" y="170"/>
                      <a:pt x="263" y="172"/>
                    </a:cubicBezTo>
                    <a:cubicBezTo>
                      <a:pt x="267" y="175"/>
                      <a:pt x="269" y="177"/>
                      <a:pt x="271" y="178"/>
                    </a:cubicBezTo>
                    <a:cubicBezTo>
                      <a:pt x="272" y="179"/>
                      <a:pt x="272" y="179"/>
                      <a:pt x="273" y="180"/>
                    </a:cubicBezTo>
                    <a:cubicBezTo>
                      <a:pt x="272" y="180"/>
                      <a:pt x="272" y="181"/>
                      <a:pt x="272" y="181"/>
                    </a:cubicBezTo>
                    <a:cubicBezTo>
                      <a:pt x="269" y="185"/>
                      <a:pt x="269" y="185"/>
                      <a:pt x="269" y="185"/>
                    </a:cubicBezTo>
                    <a:cubicBezTo>
                      <a:pt x="266" y="190"/>
                      <a:pt x="263" y="195"/>
                      <a:pt x="260" y="200"/>
                    </a:cubicBezTo>
                    <a:cubicBezTo>
                      <a:pt x="253" y="211"/>
                      <a:pt x="246" y="221"/>
                      <a:pt x="239" y="231"/>
                    </a:cubicBezTo>
                    <a:cubicBezTo>
                      <a:pt x="233" y="241"/>
                      <a:pt x="226" y="251"/>
                      <a:pt x="219" y="261"/>
                    </a:cubicBezTo>
                    <a:cubicBezTo>
                      <a:pt x="213" y="271"/>
                      <a:pt x="205" y="281"/>
                      <a:pt x="201" y="293"/>
                    </a:cubicBezTo>
                    <a:cubicBezTo>
                      <a:pt x="200" y="294"/>
                      <a:pt x="200" y="296"/>
                      <a:pt x="199" y="297"/>
                    </a:cubicBezTo>
                    <a:cubicBezTo>
                      <a:pt x="198" y="296"/>
                      <a:pt x="196" y="295"/>
                      <a:pt x="194" y="294"/>
                    </a:cubicBezTo>
                    <a:cubicBezTo>
                      <a:pt x="191" y="291"/>
                      <a:pt x="188" y="289"/>
                      <a:pt x="184" y="287"/>
                    </a:cubicBezTo>
                    <a:cubicBezTo>
                      <a:pt x="191" y="275"/>
                      <a:pt x="198" y="263"/>
                      <a:pt x="205" y="251"/>
                    </a:cubicBezTo>
                    <a:cubicBezTo>
                      <a:pt x="213" y="238"/>
                      <a:pt x="221" y="226"/>
                      <a:pt x="229" y="213"/>
                    </a:cubicBezTo>
                    <a:cubicBezTo>
                      <a:pt x="233" y="207"/>
                      <a:pt x="238" y="200"/>
                      <a:pt x="242" y="194"/>
                    </a:cubicBezTo>
                    <a:cubicBezTo>
                      <a:pt x="246" y="188"/>
                      <a:pt x="246" y="188"/>
                      <a:pt x="246" y="188"/>
                    </a:cubicBezTo>
                    <a:cubicBezTo>
                      <a:pt x="246" y="188"/>
                      <a:pt x="253" y="177"/>
                      <a:pt x="252" y="178"/>
                    </a:cubicBezTo>
                    <a:cubicBezTo>
                      <a:pt x="255" y="173"/>
                      <a:pt x="256" y="170"/>
                      <a:pt x="250" y="176"/>
                    </a:cubicBezTo>
                    <a:cubicBezTo>
                      <a:pt x="247" y="180"/>
                      <a:pt x="243" y="185"/>
                      <a:pt x="243" y="185"/>
                    </a:cubicBezTo>
                    <a:cubicBezTo>
                      <a:pt x="240" y="189"/>
                      <a:pt x="240" y="189"/>
                      <a:pt x="240" y="189"/>
                    </a:cubicBezTo>
                    <a:cubicBezTo>
                      <a:pt x="235" y="196"/>
                      <a:pt x="231" y="202"/>
                      <a:pt x="227" y="209"/>
                    </a:cubicBezTo>
                    <a:cubicBezTo>
                      <a:pt x="218" y="221"/>
                      <a:pt x="210" y="234"/>
                      <a:pt x="202" y="247"/>
                    </a:cubicBezTo>
                    <a:cubicBezTo>
                      <a:pt x="186" y="274"/>
                      <a:pt x="171" y="300"/>
                      <a:pt x="157" y="328"/>
                    </a:cubicBezTo>
                    <a:cubicBezTo>
                      <a:pt x="154" y="334"/>
                      <a:pt x="154" y="334"/>
                      <a:pt x="154" y="334"/>
                    </a:cubicBezTo>
                    <a:cubicBezTo>
                      <a:pt x="154" y="335"/>
                      <a:pt x="154" y="335"/>
                      <a:pt x="154" y="335"/>
                    </a:cubicBezTo>
                    <a:cubicBezTo>
                      <a:pt x="154" y="338"/>
                      <a:pt x="156" y="337"/>
                      <a:pt x="158" y="337"/>
                    </a:cubicBezTo>
                    <a:cubicBezTo>
                      <a:pt x="158" y="337"/>
                      <a:pt x="158" y="337"/>
                      <a:pt x="158" y="336"/>
                    </a:cubicBezTo>
                    <a:cubicBezTo>
                      <a:pt x="161" y="330"/>
                      <a:pt x="161" y="330"/>
                      <a:pt x="161" y="330"/>
                    </a:cubicBezTo>
                    <a:cubicBezTo>
                      <a:pt x="166" y="320"/>
                      <a:pt x="172" y="309"/>
                      <a:pt x="177" y="299"/>
                    </a:cubicBezTo>
                    <a:cubicBezTo>
                      <a:pt x="176" y="303"/>
                      <a:pt x="176" y="303"/>
                      <a:pt x="176" y="303"/>
                    </a:cubicBezTo>
                    <a:cubicBezTo>
                      <a:pt x="175" y="306"/>
                      <a:pt x="175" y="306"/>
                      <a:pt x="175" y="306"/>
                    </a:cubicBezTo>
                    <a:cubicBezTo>
                      <a:pt x="175" y="309"/>
                      <a:pt x="175" y="309"/>
                      <a:pt x="175" y="309"/>
                    </a:cubicBezTo>
                    <a:cubicBezTo>
                      <a:pt x="174" y="314"/>
                      <a:pt x="173" y="319"/>
                      <a:pt x="172" y="324"/>
                    </a:cubicBezTo>
                    <a:cubicBezTo>
                      <a:pt x="172" y="329"/>
                      <a:pt x="171" y="334"/>
                      <a:pt x="171" y="339"/>
                    </a:cubicBezTo>
                    <a:cubicBezTo>
                      <a:pt x="171" y="340"/>
                      <a:pt x="171" y="340"/>
                      <a:pt x="170" y="341"/>
                    </a:cubicBezTo>
                    <a:cubicBezTo>
                      <a:pt x="170" y="343"/>
                      <a:pt x="169" y="345"/>
                      <a:pt x="168" y="347"/>
                    </a:cubicBezTo>
                    <a:cubicBezTo>
                      <a:pt x="167" y="349"/>
                      <a:pt x="166" y="351"/>
                      <a:pt x="165" y="353"/>
                    </a:cubicBezTo>
                    <a:cubicBezTo>
                      <a:pt x="165" y="353"/>
                      <a:pt x="165" y="353"/>
                      <a:pt x="165" y="353"/>
                    </a:cubicBezTo>
                    <a:cubicBezTo>
                      <a:pt x="160" y="348"/>
                      <a:pt x="156" y="342"/>
                      <a:pt x="152" y="337"/>
                    </a:cubicBezTo>
                    <a:cubicBezTo>
                      <a:pt x="147" y="330"/>
                      <a:pt x="144" y="325"/>
                      <a:pt x="144" y="325"/>
                    </a:cubicBezTo>
                    <a:cubicBezTo>
                      <a:pt x="142" y="323"/>
                      <a:pt x="141" y="321"/>
                      <a:pt x="139" y="318"/>
                    </a:cubicBezTo>
                    <a:cubicBezTo>
                      <a:pt x="139" y="318"/>
                      <a:pt x="139" y="318"/>
                      <a:pt x="139" y="318"/>
                    </a:cubicBezTo>
                    <a:cubicBezTo>
                      <a:pt x="140" y="318"/>
                      <a:pt x="140" y="318"/>
                      <a:pt x="140" y="318"/>
                    </a:cubicBezTo>
                    <a:cubicBezTo>
                      <a:pt x="143" y="311"/>
                      <a:pt x="143" y="311"/>
                      <a:pt x="143" y="311"/>
                    </a:cubicBezTo>
                    <a:cubicBezTo>
                      <a:pt x="157" y="286"/>
                      <a:pt x="171" y="260"/>
                      <a:pt x="185" y="234"/>
                    </a:cubicBezTo>
                    <a:cubicBezTo>
                      <a:pt x="192" y="221"/>
                      <a:pt x="199" y="209"/>
                      <a:pt x="206" y="196"/>
                    </a:cubicBezTo>
                    <a:cubicBezTo>
                      <a:pt x="210" y="190"/>
                      <a:pt x="214" y="183"/>
                      <a:pt x="218" y="177"/>
                    </a:cubicBezTo>
                    <a:cubicBezTo>
                      <a:pt x="221" y="171"/>
                      <a:pt x="221" y="171"/>
                      <a:pt x="221" y="171"/>
                    </a:cubicBezTo>
                    <a:cubicBezTo>
                      <a:pt x="221" y="171"/>
                      <a:pt x="223" y="168"/>
                      <a:pt x="224" y="165"/>
                    </a:cubicBezTo>
                    <a:cubicBezTo>
                      <a:pt x="226" y="163"/>
                      <a:pt x="227" y="160"/>
                      <a:pt x="227" y="160"/>
                    </a:cubicBezTo>
                    <a:close/>
                    <a:moveTo>
                      <a:pt x="213" y="158"/>
                    </a:moveTo>
                    <a:cubicBezTo>
                      <a:pt x="214" y="158"/>
                      <a:pt x="214" y="158"/>
                      <a:pt x="215" y="158"/>
                    </a:cubicBezTo>
                    <a:cubicBezTo>
                      <a:pt x="219" y="160"/>
                      <a:pt x="222" y="160"/>
                      <a:pt x="224" y="158"/>
                    </a:cubicBezTo>
                    <a:cubicBezTo>
                      <a:pt x="224" y="159"/>
                      <a:pt x="225" y="159"/>
                      <a:pt x="225" y="159"/>
                    </a:cubicBezTo>
                    <a:cubicBezTo>
                      <a:pt x="222" y="163"/>
                      <a:pt x="218" y="168"/>
                      <a:pt x="218" y="168"/>
                    </a:cubicBezTo>
                    <a:cubicBezTo>
                      <a:pt x="215" y="173"/>
                      <a:pt x="215" y="173"/>
                      <a:pt x="215" y="173"/>
                    </a:cubicBezTo>
                    <a:cubicBezTo>
                      <a:pt x="211" y="179"/>
                      <a:pt x="207" y="185"/>
                      <a:pt x="204" y="192"/>
                    </a:cubicBezTo>
                    <a:cubicBezTo>
                      <a:pt x="196" y="205"/>
                      <a:pt x="189" y="218"/>
                      <a:pt x="182" y="231"/>
                    </a:cubicBezTo>
                    <a:cubicBezTo>
                      <a:pt x="168" y="257"/>
                      <a:pt x="154" y="283"/>
                      <a:pt x="139" y="309"/>
                    </a:cubicBezTo>
                    <a:cubicBezTo>
                      <a:pt x="136" y="314"/>
                      <a:pt x="136" y="314"/>
                      <a:pt x="136" y="314"/>
                    </a:cubicBezTo>
                    <a:cubicBezTo>
                      <a:pt x="136" y="314"/>
                      <a:pt x="136" y="314"/>
                      <a:pt x="136" y="313"/>
                    </a:cubicBezTo>
                    <a:cubicBezTo>
                      <a:pt x="133" y="309"/>
                      <a:pt x="133" y="309"/>
                      <a:pt x="133" y="309"/>
                    </a:cubicBezTo>
                    <a:cubicBezTo>
                      <a:pt x="133" y="308"/>
                      <a:pt x="132" y="307"/>
                      <a:pt x="131" y="306"/>
                    </a:cubicBezTo>
                    <a:cubicBezTo>
                      <a:pt x="130" y="303"/>
                      <a:pt x="129" y="301"/>
                      <a:pt x="128" y="298"/>
                    </a:cubicBezTo>
                    <a:cubicBezTo>
                      <a:pt x="127" y="296"/>
                      <a:pt x="126" y="294"/>
                      <a:pt x="125" y="292"/>
                    </a:cubicBezTo>
                    <a:cubicBezTo>
                      <a:pt x="126" y="292"/>
                      <a:pt x="126" y="292"/>
                      <a:pt x="126" y="291"/>
                    </a:cubicBezTo>
                    <a:cubicBezTo>
                      <a:pt x="127" y="291"/>
                      <a:pt x="127" y="291"/>
                      <a:pt x="127" y="291"/>
                    </a:cubicBezTo>
                    <a:cubicBezTo>
                      <a:pt x="127" y="289"/>
                      <a:pt x="128" y="287"/>
                      <a:pt x="129" y="284"/>
                    </a:cubicBezTo>
                    <a:cubicBezTo>
                      <a:pt x="134" y="271"/>
                      <a:pt x="142" y="259"/>
                      <a:pt x="150" y="247"/>
                    </a:cubicBezTo>
                    <a:cubicBezTo>
                      <a:pt x="154" y="241"/>
                      <a:pt x="158" y="235"/>
                      <a:pt x="162" y="228"/>
                    </a:cubicBezTo>
                    <a:cubicBezTo>
                      <a:pt x="172" y="209"/>
                      <a:pt x="172" y="209"/>
                      <a:pt x="172" y="209"/>
                    </a:cubicBezTo>
                    <a:cubicBezTo>
                      <a:pt x="179" y="197"/>
                      <a:pt x="187" y="184"/>
                      <a:pt x="194" y="172"/>
                    </a:cubicBezTo>
                    <a:cubicBezTo>
                      <a:pt x="198" y="166"/>
                      <a:pt x="202" y="160"/>
                      <a:pt x="206" y="154"/>
                    </a:cubicBezTo>
                    <a:cubicBezTo>
                      <a:pt x="209" y="150"/>
                      <a:pt x="209" y="150"/>
                      <a:pt x="209" y="150"/>
                    </a:cubicBezTo>
                    <a:cubicBezTo>
                      <a:pt x="210" y="152"/>
                      <a:pt x="212" y="155"/>
                      <a:pt x="213" y="158"/>
                    </a:cubicBezTo>
                    <a:close/>
                    <a:moveTo>
                      <a:pt x="196" y="130"/>
                    </a:moveTo>
                    <a:cubicBezTo>
                      <a:pt x="197" y="131"/>
                      <a:pt x="198" y="133"/>
                      <a:pt x="199" y="135"/>
                    </a:cubicBezTo>
                    <a:cubicBezTo>
                      <a:pt x="202" y="138"/>
                      <a:pt x="204" y="142"/>
                      <a:pt x="206" y="146"/>
                    </a:cubicBezTo>
                    <a:cubicBezTo>
                      <a:pt x="204" y="149"/>
                      <a:pt x="204" y="149"/>
                      <a:pt x="204" y="149"/>
                    </a:cubicBezTo>
                    <a:cubicBezTo>
                      <a:pt x="200" y="155"/>
                      <a:pt x="196" y="161"/>
                      <a:pt x="192" y="168"/>
                    </a:cubicBezTo>
                    <a:cubicBezTo>
                      <a:pt x="184" y="180"/>
                      <a:pt x="176" y="193"/>
                      <a:pt x="169" y="206"/>
                    </a:cubicBezTo>
                    <a:cubicBezTo>
                      <a:pt x="158" y="225"/>
                      <a:pt x="158" y="225"/>
                      <a:pt x="158" y="225"/>
                    </a:cubicBezTo>
                    <a:cubicBezTo>
                      <a:pt x="155" y="231"/>
                      <a:pt x="151" y="238"/>
                      <a:pt x="147" y="244"/>
                    </a:cubicBezTo>
                    <a:cubicBezTo>
                      <a:pt x="139" y="256"/>
                      <a:pt x="131" y="269"/>
                      <a:pt x="125" y="283"/>
                    </a:cubicBezTo>
                    <a:cubicBezTo>
                      <a:pt x="124" y="284"/>
                      <a:pt x="124" y="285"/>
                      <a:pt x="124" y="286"/>
                    </a:cubicBezTo>
                    <a:cubicBezTo>
                      <a:pt x="123" y="285"/>
                      <a:pt x="123" y="283"/>
                      <a:pt x="123" y="282"/>
                    </a:cubicBezTo>
                    <a:cubicBezTo>
                      <a:pt x="123" y="281"/>
                      <a:pt x="122" y="280"/>
                      <a:pt x="122" y="279"/>
                    </a:cubicBezTo>
                    <a:cubicBezTo>
                      <a:pt x="122" y="278"/>
                      <a:pt x="122" y="278"/>
                      <a:pt x="122" y="278"/>
                    </a:cubicBezTo>
                    <a:cubicBezTo>
                      <a:pt x="122" y="277"/>
                      <a:pt x="122" y="277"/>
                      <a:pt x="122" y="277"/>
                    </a:cubicBezTo>
                    <a:cubicBezTo>
                      <a:pt x="122" y="275"/>
                      <a:pt x="122" y="273"/>
                      <a:pt x="122" y="270"/>
                    </a:cubicBezTo>
                    <a:cubicBezTo>
                      <a:pt x="122" y="266"/>
                      <a:pt x="122" y="262"/>
                      <a:pt x="122" y="257"/>
                    </a:cubicBezTo>
                    <a:cubicBezTo>
                      <a:pt x="122" y="256"/>
                      <a:pt x="122" y="255"/>
                      <a:pt x="121" y="255"/>
                    </a:cubicBezTo>
                    <a:cubicBezTo>
                      <a:pt x="121" y="254"/>
                      <a:pt x="120" y="254"/>
                      <a:pt x="120" y="253"/>
                    </a:cubicBezTo>
                    <a:cubicBezTo>
                      <a:pt x="124" y="243"/>
                      <a:pt x="130" y="234"/>
                      <a:pt x="137" y="224"/>
                    </a:cubicBezTo>
                    <a:cubicBezTo>
                      <a:pt x="140" y="219"/>
                      <a:pt x="143" y="214"/>
                      <a:pt x="146" y="208"/>
                    </a:cubicBezTo>
                    <a:cubicBezTo>
                      <a:pt x="156" y="193"/>
                      <a:pt x="156" y="193"/>
                      <a:pt x="156" y="193"/>
                    </a:cubicBezTo>
                    <a:cubicBezTo>
                      <a:pt x="162" y="183"/>
                      <a:pt x="169" y="172"/>
                      <a:pt x="176" y="162"/>
                    </a:cubicBezTo>
                    <a:cubicBezTo>
                      <a:pt x="189" y="141"/>
                      <a:pt x="189" y="141"/>
                      <a:pt x="189" y="141"/>
                    </a:cubicBezTo>
                    <a:cubicBezTo>
                      <a:pt x="189" y="141"/>
                      <a:pt x="196" y="130"/>
                      <a:pt x="195" y="131"/>
                    </a:cubicBezTo>
                    <a:cubicBezTo>
                      <a:pt x="195" y="130"/>
                      <a:pt x="196" y="130"/>
                      <a:pt x="196" y="130"/>
                    </a:cubicBezTo>
                    <a:close/>
                    <a:moveTo>
                      <a:pt x="183" y="113"/>
                    </a:moveTo>
                    <a:cubicBezTo>
                      <a:pt x="187" y="118"/>
                      <a:pt x="191" y="123"/>
                      <a:pt x="194" y="128"/>
                    </a:cubicBezTo>
                    <a:cubicBezTo>
                      <a:pt x="194" y="128"/>
                      <a:pt x="194" y="129"/>
                      <a:pt x="193" y="129"/>
                    </a:cubicBezTo>
                    <a:cubicBezTo>
                      <a:pt x="190" y="133"/>
                      <a:pt x="186" y="138"/>
                      <a:pt x="186" y="138"/>
                    </a:cubicBezTo>
                    <a:cubicBezTo>
                      <a:pt x="173" y="158"/>
                      <a:pt x="173" y="158"/>
                      <a:pt x="173" y="158"/>
                    </a:cubicBezTo>
                    <a:cubicBezTo>
                      <a:pt x="166" y="168"/>
                      <a:pt x="159" y="179"/>
                      <a:pt x="153" y="189"/>
                    </a:cubicBezTo>
                    <a:cubicBezTo>
                      <a:pt x="143" y="205"/>
                      <a:pt x="143" y="205"/>
                      <a:pt x="143" y="205"/>
                    </a:cubicBezTo>
                    <a:cubicBezTo>
                      <a:pt x="140" y="211"/>
                      <a:pt x="137" y="216"/>
                      <a:pt x="133" y="221"/>
                    </a:cubicBezTo>
                    <a:cubicBezTo>
                      <a:pt x="127" y="231"/>
                      <a:pt x="120" y="240"/>
                      <a:pt x="116" y="251"/>
                    </a:cubicBezTo>
                    <a:cubicBezTo>
                      <a:pt x="115" y="251"/>
                      <a:pt x="114" y="251"/>
                      <a:pt x="113" y="251"/>
                    </a:cubicBezTo>
                    <a:cubicBezTo>
                      <a:pt x="113" y="249"/>
                      <a:pt x="110" y="244"/>
                      <a:pt x="102" y="236"/>
                    </a:cubicBezTo>
                    <a:cubicBezTo>
                      <a:pt x="102" y="236"/>
                      <a:pt x="102" y="235"/>
                      <a:pt x="101" y="235"/>
                    </a:cubicBezTo>
                    <a:cubicBezTo>
                      <a:pt x="102" y="235"/>
                      <a:pt x="103" y="236"/>
                      <a:pt x="103" y="235"/>
                    </a:cubicBezTo>
                    <a:cubicBezTo>
                      <a:pt x="103" y="235"/>
                      <a:pt x="103" y="235"/>
                      <a:pt x="103" y="235"/>
                    </a:cubicBezTo>
                    <a:cubicBezTo>
                      <a:pt x="103" y="235"/>
                      <a:pt x="103" y="235"/>
                      <a:pt x="103" y="235"/>
                    </a:cubicBezTo>
                    <a:cubicBezTo>
                      <a:pt x="103" y="235"/>
                      <a:pt x="103" y="235"/>
                      <a:pt x="103" y="235"/>
                    </a:cubicBezTo>
                    <a:cubicBezTo>
                      <a:pt x="103" y="235"/>
                      <a:pt x="103" y="235"/>
                      <a:pt x="103" y="235"/>
                    </a:cubicBezTo>
                    <a:cubicBezTo>
                      <a:pt x="103" y="235"/>
                      <a:pt x="103" y="235"/>
                      <a:pt x="103" y="235"/>
                    </a:cubicBezTo>
                    <a:cubicBezTo>
                      <a:pt x="104" y="234"/>
                      <a:pt x="104" y="234"/>
                      <a:pt x="104" y="234"/>
                    </a:cubicBezTo>
                    <a:cubicBezTo>
                      <a:pt x="104" y="234"/>
                      <a:pt x="104" y="234"/>
                      <a:pt x="104" y="234"/>
                    </a:cubicBezTo>
                    <a:cubicBezTo>
                      <a:pt x="106" y="231"/>
                      <a:pt x="106" y="231"/>
                      <a:pt x="106" y="231"/>
                    </a:cubicBezTo>
                    <a:cubicBezTo>
                      <a:pt x="120" y="211"/>
                      <a:pt x="134" y="190"/>
                      <a:pt x="147" y="170"/>
                    </a:cubicBezTo>
                    <a:cubicBezTo>
                      <a:pt x="167" y="138"/>
                      <a:pt x="167" y="138"/>
                      <a:pt x="167" y="138"/>
                    </a:cubicBezTo>
                    <a:cubicBezTo>
                      <a:pt x="181" y="117"/>
                      <a:pt x="181" y="117"/>
                      <a:pt x="181" y="117"/>
                    </a:cubicBezTo>
                    <a:cubicBezTo>
                      <a:pt x="181" y="117"/>
                      <a:pt x="182" y="115"/>
                      <a:pt x="183" y="113"/>
                    </a:cubicBezTo>
                    <a:close/>
                    <a:moveTo>
                      <a:pt x="143" y="74"/>
                    </a:moveTo>
                    <a:cubicBezTo>
                      <a:pt x="144" y="75"/>
                      <a:pt x="146" y="76"/>
                      <a:pt x="147" y="77"/>
                    </a:cubicBezTo>
                    <a:cubicBezTo>
                      <a:pt x="151" y="80"/>
                      <a:pt x="156" y="84"/>
                      <a:pt x="160" y="88"/>
                    </a:cubicBezTo>
                    <a:cubicBezTo>
                      <a:pt x="160" y="89"/>
                      <a:pt x="159" y="89"/>
                      <a:pt x="159" y="90"/>
                    </a:cubicBezTo>
                    <a:cubicBezTo>
                      <a:pt x="156" y="94"/>
                      <a:pt x="152" y="99"/>
                      <a:pt x="152" y="99"/>
                    </a:cubicBezTo>
                    <a:cubicBezTo>
                      <a:pt x="149" y="104"/>
                      <a:pt x="149" y="104"/>
                      <a:pt x="149" y="104"/>
                    </a:cubicBezTo>
                    <a:cubicBezTo>
                      <a:pt x="140" y="118"/>
                      <a:pt x="140" y="118"/>
                      <a:pt x="140" y="118"/>
                    </a:cubicBezTo>
                    <a:cubicBezTo>
                      <a:pt x="123" y="148"/>
                      <a:pt x="123" y="148"/>
                      <a:pt x="123" y="148"/>
                    </a:cubicBezTo>
                    <a:cubicBezTo>
                      <a:pt x="112" y="168"/>
                      <a:pt x="101" y="187"/>
                      <a:pt x="88" y="206"/>
                    </a:cubicBezTo>
                    <a:cubicBezTo>
                      <a:pt x="84" y="212"/>
                      <a:pt x="84" y="212"/>
                      <a:pt x="84" y="212"/>
                    </a:cubicBezTo>
                    <a:cubicBezTo>
                      <a:pt x="84" y="212"/>
                      <a:pt x="84" y="212"/>
                      <a:pt x="84" y="212"/>
                    </a:cubicBezTo>
                    <a:cubicBezTo>
                      <a:pt x="84" y="215"/>
                      <a:pt x="86" y="215"/>
                      <a:pt x="87" y="215"/>
                    </a:cubicBezTo>
                    <a:cubicBezTo>
                      <a:pt x="88" y="215"/>
                      <a:pt x="88" y="215"/>
                      <a:pt x="88" y="215"/>
                    </a:cubicBezTo>
                    <a:cubicBezTo>
                      <a:pt x="92" y="208"/>
                      <a:pt x="92" y="208"/>
                      <a:pt x="92" y="208"/>
                    </a:cubicBezTo>
                    <a:cubicBezTo>
                      <a:pt x="104" y="190"/>
                      <a:pt x="116" y="170"/>
                      <a:pt x="127" y="151"/>
                    </a:cubicBezTo>
                    <a:cubicBezTo>
                      <a:pt x="143" y="122"/>
                      <a:pt x="143" y="122"/>
                      <a:pt x="143" y="122"/>
                    </a:cubicBezTo>
                    <a:cubicBezTo>
                      <a:pt x="152" y="108"/>
                      <a:pt x="152" y="108"/>
                      <a:pt x="152" y="108"/>
                    </a:cubicBezTo>
                    <a:cubicBezTo>
                      <a:pt x="155" y="102"/>
                      <a:pt x="155" y="102"/>
                      <a:pt x="155" y="102"/>
                    </a:cubicBezTo>
                    <a:cubicBezTo>
                      <a:pt x="155" y="102"/>
                      <a:pt x="157" y="99"/>
                      <a:pt x="158" y="97"/>
                    </a:cubicBezTo>
                    <a:cubicBezTo>
                      <a:pt x="159" y="94"/>
                      <a:pt x="161" y="91"/>
                      <a:pt x="161" y="91"/>
                    </a:cubicBezTo>
                    <a:cubicBezTo>
                      <a:pt x="161" y="91"/>
                      <a:pt x="161" y="90"/>
                      <a:pt x="162" y="90"/>
                    </a:cubicBezTo>
                    <a:cubicBezTo>
                      <a:pt x="168" y="96"/>
                      <a:pt x="174" y="103"/>
                      <a:pt x="180" y="110"/>
                    </a:cubicBezTo>
                    <a:cubicBezTo>
                      <a:pt x="179" y="112"/>
                      <a:pt x="177" y="114"/>
                      <a:pt x="177" y="114"/>
                    </a:cubicBezTo>
                    <a:cubicBezTo>
                      <a:pt x="174" y="118"/>
                      <a:pt x="174" y="118"/>
                      <a:pt x="174" y="118"/>
                    </a:cubicBezTo>
                    <a:cubicBezTo>
                      <a:pt x="164" y="134"/>
                      <a:pt x="164" y="134"/>
                      <a:pt x="164" y="134"/>
                    </a:cubicBezTo>
                    <a:cubicBezTo>
                      <a:pt x="144" y="166"/>
                      <a:pt x="144" y="166"/>
                      <a:pt x="144" y="166"/>
                    </a:cubicBezTo>
                    <a:cubicBezTo>
                      <a:pt x="130" y="187"/>
                      <a:pt x="117" y="208"/>
                      <a:pt x="102" y="229"/>
                    </a:cubicBezTo>
                    <a:cubicBezTo>
                      <a:pt x="101" y="230"/>
                      <a:pt x="101" y="230"/>
                      <a:pt x="101" y="230"/>
                    </a:cubicBezTo>
                    <a:cubicBezTo>
                      <a:pt x="101" y="230"/>
                      <a:pt x="101" y="230"/>
                      <a:pt x="101" y="230"/>
                    </a:cubicBezTo>
                    <a:cubicBezTo>
                      <a:pt x="100" y="230"/>
                      <a:pt x="100" y="230"/>
                      <a:pt x="100" y="231"/>
                    </a:cubicBezTo>
                    <a:cubicBezTo>
                      <a:pt x="100" y="231"/>
                      <a:pt x="99" y="232"/>
                      <a:pt x="99" y="232"/>
                    </a:cubicBezTo>
                    <a:cubicBezTo>
                      <a:pt x="94" y="226"/>
                      <a:pt x="89" y="220"/>
                      <a:pt x="84" y="215"/>
                    </a:cubicBezTo>
                    <a:cubicBezTo>
                      <a:pt x="82" y="211"/>
                      <a:pt x="80" y="209"/>
                      <a:pt x="79" y="207"/>
                    </a:cubicBezTo>
                    <a:cubicBezTo>
                      <a:pt x="77" y="204"/>
                      <a:pt x="76" y="203"/>
                      <a:pt x="76" y="203"/>
                    </a:cubicBezTo>
                    <a:cubicBezTo>
                      <a:pt x="74" y="200"/>
                      <a:pt x="72" y="197"/>
                      <a:pt x="70" y="194"/>
                    </a:cubicBezTo>
                    <a:cubicBezTo>
                      <a:pt x="69" y="192"/>
                      <a:pt x="69" y="192"/>
                      <a:pt x="69" y="192"/>
                    </a:cubicBezTo>
                    <a:cubicBezTo>
                      <a:pt x="68" y="191"/>
                      <a:pt x="68" y="191"/>
                      <a:pt x="68" y="191"/>
                    </a:cubicBezTo>
                    <a:cubicBezTo>
                      <a:pt x="65" y="187"/>
                      <a:pt x="65" y="187"/>
                      <a:pt x="65" y="187"/>
                    </a:cubicBezTo>
                    <a:cubicBezTo>
                      <a:pt x="62" y="183"/>
                      <a:pt x="60" y="178"/>
                      <a:pt x="57" y="174"/>
                    </a:cubicBezTo>
                    <a:cubicBezTo>
                      <a:pt x="58" y="174"/>
                      <a:pt x="59" y="174"/>
                      <a:pt x="60" y="173"/>
                    </a:cubicBezTo>
                    <a:cubicBezTo>
                      <a:pt x="60" y="173"/>
                      <a:pt x="60" y="173"/>
                      <a:pt x="60" y="173"/>
                    </a:cubicBezTo>
                    <a:cubicBezTo>
                      <a:pt x="61" y="171"/>
                      <a:pt x="61" y="168"/>
                      <a:pt x="62" y="166"/>
                    </a:cubicBezTo>
                    <a:cubicBezTo>
                      <a:pt x="65" y="158"/>
                      <a:pt x="68" y="151"/>
                      <a:pt x="72" y="143"/>
                    </a:cubicBezTo>
                    <a:cubicBezTo>
                      <a:pt x="73" y="140"/>
                      <a:pt x="73" y="140"/>
                      <a:pt x="73" y="140"/>
                    </a:cubicBezTo>
                    <a:cubicBezTo>
                      <a:pt x="73" y="140"/>
                      <a:pt x="79" y="129"/>
                      <a:pt x="78" y="129"/>
                    </a:cubicBezTo>
                    <a:cubicBezTo>
                      <a:pt x="78" y="129"/>
                      <a:pt x="79" y="128"/>
                      <a:pt x="79" y="128"/>
                    </a:cubicBezTo>
                    <a:cubicBezTo>
                      <a:pt x="81" y="129"/>
                      <a:pt x="84" y="130"/>
                      <a:pt x="86" y="131"/>
                    </a:cubicBezTo>
                    <a:cubicBezTo>
                      <a:pt x="92" y="133"/>
                      <a:pt x="97" y="132"/>
                      <a:pt x="101" y="131"/>
                    </a:cubicBezTo>
                    <a:cubicBezTo>
                      <a:pt x="103" y="130"/>
                      <a:pt x="104" y="130"/>
                      <a:pt x="105" y="129"/>
                    </a:cubicBezTo>
                    <a:cubicBezTo>
                      <a:pt x="106" y="129"/>
                      <a:pt x="106" y="129"/>
                      <a:pt x="106" y="129"/>
                    </a:cubicBezTo>
                    <a:cubicBezTo>
                      <a:pt x="105" y="131"/>
                      <a:pt x="103" y="134"/>
                      <a:pt x="102" y="137"/>
                    </a:cubicBezTo>
                    <a:cubicBezTo>
                      <a:pt x="99" y="142"/>
                      <a:pt x="96" y="147"/>
                      <a:pt x="93" y="152"/>
                    </a:cubicBezTo>
                    <a:cubicBezTo>
                      <a:pt x="87" y="162"/>
                      <a:pt x="81" y="172"/>
                      <a:pt x="76" y="183"/>
                    </a:cubicBezTo>
                    <a:cubicBezTo>
                      <a:pt x="75" y="186"/>
                      <a:pt x="75" y="188"/>
                      <a:pt x="74" y="191"/>
                    </a:cubicBezTo>
                    <a:cubicBezTo>
                      <a:pt x="74" y="191"/>
                      <a:pt x="74" y="191"/>
                      <a:pt x="74" y="191"/>
                    </a:cubicBezTo>
                    <a:cubicBezTo>
                      <a:pt x="75" y="194"/>
                      <a:pt x="77" y="193"/>
                      <a:pt x="78" y="192"/>
                    </a:cubicBezTo>
                    <a:cubicBezTo>
                      <a:pt x="78" y="192"/>
                      <a:pt x="78" y="192"/>
                      <a:pt x="78" y="192"/>
                    </a:cubicBezTo>
                    <a:cubicBezTo>
                      <a:pt x="79" y="190"/>
                      <a:pt x="80" y="187"/>
                      <a:pt x="81" y="185"/>
                    </a:cubicBezTo>
                    <a:cubicBezTo>
                      <a:pt x="85" y="175"/>
                      <a:pt x="91" y="165"/>
                      <a:pt x="97" y="155"/>
                    </a:cubicBezTo>
                    <a:cubicBezTo>
                      <a:pt x="100" y="150"/>
                      <a:pt x="103" y="145"/>
                      <a:pt x="105" y="140"/>
                    </a:cubicBezTo>
                    <a:cubicBezTo>
                      <a:pt x="108" y="135"/>
                      <a:pt x="111" y="130"/>
                      <a:pt x="113" y="124"/>
                    </a:cubicBezTo>
                    <a:cubicBezTo>
                      <a:pt x="119" y="114"/>
                      <a:pt x="125" y="104"/>
                      <a:pt x="130" y="94"/>
                    </a:cubicBezTo>
                    <a:cubicBezTo>
                      <a:pt x="133" y="89"/>
                      <a:pt x="136" y="84"/>
                      <a:pt x="139" y="79"/>
                    </a:cubicBezTo>
                    <a:cubicBezTo>
                      <a:pt x="143" y="74"/>
                      <a:pt x="143" y="74"/>
                      <a:pt x="143" y="74"/>
                    </a:cubicBezTo>
                    <a:cubicBezTo>
                      <a:pt x="143" y="74"/>
                      <a:pt x="143" y="74"/>
                      <a:pt x="143" y="74"/>
                    </a:cubicBezTo>
                    <a:close/>
                    <a:moveTo>
                      <a:pt x="114" y="55"/>
                    </a:moveTo>
                    <a:cubicBezTo>
                      <a:pt x="123" y="59"/>
                      <a:pt x="131" y="65"/>
                      <a:pt x="139" y="71"/>
                    </a:cubicBezTo>
                    <a:cubicBezTo>
                      <a:pt x="139" y="71"/>
                      <a:pt x="139" y="71"/>
                      <a:pt x="139" y="71"/>
                    </a:cubicBezTo>
                    <a:cubicBezTo>
                      <a:pt x="137" y="75"/>
                      <a:pt x="137" y="75"/>
                      <a:pt x="137" y="75"/>
                    </a:cubicBezTo>
                    <a:cubicBezTo>
                      <a:pt x="134" y="80"/>
                      <a:pt x="130" y="85"/>
                      <a:pt x="128" y="91"/>
                    </a:cubicBezTo>
                    <a:cubicBezTo>
                      <a:pt x="125" y="95"/>
                      <a:pt x="122" y="100"/>
                      <a:pt x="119" y="105"/>
                    </a:cubicBezTo>
                    <a:cubicBezTo>
                      <a:pt x="119" y="105"/>
                      <a:pt x="119" y="105"/>
                      <a:pt x="119" y="105"/>
                    </a:cubicBezTo>
                    <a:cubicBezTo>
                      <a:pt x="119" y="104"/>
                      <a:pt x="119" y="103"/>
                      <a:pt x="119" y="102"/>
                    </a:cubicBezTo>
                    <a:cubicBezTo>
                      <a:pt x="119" y="101"/>
                      <a:pt x="119" y="99"/>
                      <a:pt x="118" y="98"/>
                    </a:cubicBezTo>
                    <a:cubicBezTo>
                      <a:pt x="117" y="94"/>
                      <a:pt x="115" y="90"/>
                      <a:pt x="113" y="87"/>
                    </a:cubicBezTo>
                    <a:cubicBezTo>
                      <a:pt x="110" y="83"/>
                      <a:pt x="106" y="80"/>
                      <a:pt x="102" y="78"/>
                    </a:cubicBezTo>
                    <a:cubicBezTo>
                      <a:pt x="102" y="77"/>
                      <a:pt x="102" y="75"/>
                      <a:pt x="103" y="74"/>
                    </a:cubicBezTo>
                    <a:cubicBezTo>
                      <a:pt x="103" y="74"/>
                      <a:pt x="104" y="73"/>
                      <a:pt x="104" y="72"/>
                    </a:cubicBezTo>
                    <a:cubicBezTo>
                      <a:pt x="104" y="71"/>
                      <a:pt x="105" y="70"/>
                      <a:pt x="106" y="69"/>
                    </a:cubicBezTo>
                    <a:cubicBezTo>
                      <a:pt x="106" y="69"/>
                      <a:pt x="107" y="66"/>
                      <a:pt x="108" y="64"/>
                    </a:cubicBezTo>
                    <a:cubicBezTo>
                      <a:pt x="110" y="61"/>
                      <a:pt x="112" y="59"/>
                      <a:pt x="111" y="59"/>
                    </a:cubicBezTo>
                    <a:cubicBezTo>
                      <a:pt x="113" y="56"/>
                      <a:pt x="114" y="55"/>
                      <a:pt x="113" y="54"/>
                    </a:cubicBezTo>
                    <a:cubicBezTo>
                      <a:pt x="114" y="54"/>
                      <a:pt x="114" y="54"/>
                      <a:pt x="114" y="55"/>
                    </a:cubicBezTo>
                    <a:close/>
                    <a:moveTo>
                      <a:pt x="79" y="38"/>
                    </a:moveTo>
                    <a:cubicBezTo>
                      <a:pt x="85" y="40"/>
                      <a:pt x="91" y="43"/>
                      <a:pt x="97" y="46"/>
                    </a:cubicBezTo>
                    <a:cubicBezTo>
                      <a:pt x="103" y="48"/>
                      <a:pt x="108" y="51"/>
                      <a:pt x="113" y="54"/>
                    </a:cubicBezTo>
                    <a:cubicBezTo>
                      <a:pt x="113" y="54"/>
                      <a:pt x="112" y="55"/>
                      <a:pt x="109" y="57"/>
                    </a:cubicBezTo>
                    <a:cubicBezTo>
                      <a:pt x="108" y="59"/>
                      <a:pt x="106" y="61"/>
                      <a:pt x="104" y="63"/>
                    </a:cubicBezTo>
                    <a:cubicBezTo>
                      <a:pt x="103" y="65"/>
                      <a:pt x="102" y="66"/>
                      <a:pt x="102" y="66"/>
                    </a:cubicBezTo>
                    <a:cubicBezTo>
                      <a:pt x="101" y="68"/>
                      <a:pt x="101" y="69"/>
                      <a:pt x="100" y="70"/>
                    </a:cubicBezTo>
                    <a:cubicBezTo>
                      <a:pt x="100" y="71"/>
                      <a:pt x="99" y="72"/>
                      <a:pt x="99" y="73"/>
                    </a:cubicBezTo>
                    <a:cubicBezTo>
                      <a:pt x="98" y="74"/>
                      <a:pt x="98" y="75"/>
                      <a:pt x="97" y="76"/>
                    </a:cubicBezTo>
                    <a:cubicBezTo>
                      <a:pt x="96" y="75"/>
                      <a:pt x="95" y="75"/>
                      <a:pt x="94" y="75"/>
                    </a:cubicBezTo>
                    <a:cubicBezTo>
                      <a:pt x="91" y="75"/>
                      <a:pt x="91" y="75"/>
                      <a:pt x="91" y="75"/>
                    </a:cubicBezTo>
                    <a:cubicBezTo>
                      <a:pt x="90" y="75"/>
                      <a:pt x="89" y="75"/>
                      <a:pt x="89" y="75"/>
                    </a:cubicBezTo>
                    <a:cubicBezTo>
                      <a:pt x="87" y="75"/>
                      <a:pt x="85" y="75"/>
                      <a:pt x="84" y="75"/>
                    </a:cubicBezTo>
                    <a:cubicBezTo>
                      <a:pt x="85" y="73"/>
                      <a:pt x="86" y="70"/>
                      <a:pt x="88" y="68"/>
                    </a:cubicBezTo>
                    <a:cubicBezTo>
                      <a:pt x="90" y="63"/>
                      <a:pt x="90" y="63"/>
                      <a:pt x="90" y="63"/>
                    </a:cubicBezTo>
                    <a:cubicBezTo>
                      <a:pt x="90" y="63"/>
                      <a:pt x="92" y="60"/>
                      <a:pt x="93" y="57"/>
                    </a:cubicBezTo>
                    <a:cubicBezTo>
                      <a:pt x="94" y="54"/>
                      <a:pt x="95" y="52"/>
                      <a:pt x="95" y="52"/>
                    </a:cubicBezTo>
                    <a:cubicBezTo>
                      <a:pt x="97" y="47"/>
                      <a:pt x="98" y="44"/>
                      <a:pt x="93" y="50"/>
                    </a:cubicBezTo>
                    <a:cubicBezTo>
                      <a:pt x="90" y="54"/>
                      <a:pt x="87" y="60"/>
                      <a:pt x="87" y="60"/>
                    </a:cubicBezTo>
                    <a:cubicBezTo>
                      <a:pt x="84" y="64"/>
                      <a:pt x="84" y="64"/>
                      <a:pt x="84" y="64"/>
                    </a:cubicBezTo>
                    <a:cubicBezTo>
                      <a:pt x="82" y="68"/>
                      <a:pt x="80" y="72"/>
                      <a:pt x="78" y="76"/>
                    </a:cubicBezTo>
                    <a:cubicBezTo>
                      <a:pt x="75" y="83"/>
                      <a:pt x="71" y="91"/>
                      <a:pt x="67" y="99"/>
                    </a:cubicBezTo>
                    <a:cubicBezTo>
                      <a:pt x="60" y="114"/>
                      <a:pt x="53" y="130"/>
                      <a:pt x="45" y="145"/>
                    </a:cubicBezTo>
                    <a:cubicBezTo>
                      <a:pt x="45" y="145"/>
                      <a:pt x="45" y="146"/>
                      <a:pt x="44" y="147"/>
                    </a:cubicBezTo>
                    <a:cubicBezTo>
                      <a:pt x="42" y="142"/>
                      <a:pt x="40" y="137"/>
                      <a:pt x="39" y="132"/>
                    </a:cubicBezTo>
                    <a:cubicBezTo>
                      <a:pt x="38" y="130"/>
                      <a:pt x="38" y="129"/>
                      <a:pt x="38" y="127"/>
                    </a:cubicBezTo>
                    <a:cubicBezTo>
                      <a:pt x="38" y="126"/>
                      <a:pt x="38" y="125"/>
                      <a:pt x="39" y="124"/>
                    </a:cubicBezTo>
                    <a:cubicBezTo>
                      <a:pt x="42" y="112"/>
                      <a:pt x="47" y="101"/>
                      <a:pt x="52" y="89"/>
                    </a:cubicBezTo>
                    <a:cubicBezTo>
                      <a:pt x="54" y="84"/>
                      <a:pt x="57" y="78"/>
                      <a:pt x="60" y="72"/>
                    </a:cubicBezTo>
                    <a:cubicBezTo>
                      <a:pt x="66" y="59"/>
                      <a:pt x="66" y="59"/>
                      <a:pt x="66" y="59"/>
                    </a:cubicBezTo>
                    <a:cubicBezTo>
                      <a:pt x="66" y="59"/>
                      <a:pt x="71" y="48"/>
                      <a:pt x="70" y="48"/>
                    </a:cubicBezTo>
                    <a:cubicBezTo>
                      <a:pt x="72" y="43"/>
                      <a:pt x="73" y="40"/>
                      <a:pt x="68" y="47"/>
                    </a:cubicBezTo>
                    <a:cubicBezTo>
                      <a:pt x="65" y="51"/>
                      <a:pt x="62" y="57"/>
                      <a:pt x="62" y="57"/>
                    </a:cubicBezTo>
                    <a:cubicBezTo>
                      <a:pt x="56" y="70"/>
                      <a:pt x="56" y="70"/>
                      <a:pt x="56" y="70"/>
                    </a:cubicBezTo>
                    <a:cubicBezTo>
                      <a:pt x="53" y="75"/>
                      <a:pt x="51" y="81"/>
                      <a:pt x="48" y="87"/>
                    </a:cubicBezTo>
                    <a:cubicBezTo>
                      <a:pt x="43" y="98"/>
                      <a:pt x="39" y="109"/>
                      <a:pt x="35" y="120"/>
                    </a:cubicBezTo>
                    <a:cubicBezTo>
                      <a:pt x="33" y="111"/>
                      <a:pt x="31" y="101"/>
                      <a:pt x="30" y="92"/>
                    </a:cubicBezTo>
                    <a:cubicBezTo>
                      <a:pt x="30" y="90"/>
                      <a:pt x="31" y="88"/>
                      <a:pt x="32" y="85"/>
                    </a:cubicBezTo>
                    <a:cubicBezTo>
                      <a:pt x="33" y="81"/>
                      <a:pt x="35" y="76"/>
                      <a:pt x="37" y="72"/>
                    </a:cubicBezTo>
                    <a:cubicBezTo>
                      <a:pt x="39" y="68"/>
                      <a:pt x="41" y="64"/>
                      <a:pt x="43" y="60"/>
                    </a:cubicBezTo>
                    <a:cubicBezTo>
                      <a:pt x="49" y="49"/>
                      <a:pt x="49" y="49"/>
                      <a:pt x="49" y="49"/>
                    </a:cubicBezTo>
                    <a:cubicBezTo>
                      <a:pt x="49" y="49"/>
                      <a:pt x="50" y="46"/>
                      <a:pt x="51" y="43"/>
                    </a:cubicBezTo>
                    <a:cubicBezTo>
                      <a:pt x="53" y="41"/>
                      <a:pt x="54" y="38"/>
                      <a:pt x="54" y="38"/>
                    </a:cubicBezTo>
                    <a:cubicBezTo>
                      <a:pt x="55" y="33"/>
                      <a:pt x="56" y="30"/>
                      <a:pt x="52" y="37"/>
                    </a:cubicBezTo>
                    <a:cubicBezTo>
                      <a:pt x="49" y="41"/>
                      <a:pt x="45" y="46"/>
                      <a:pt x="45" y="46"/>
                    </a:cubicBezTo>
                    <a:cubicBezTo>
                      <a:pt x="39" y="57"/>
                      <a:pt x="39" y="57"/>
                      <a:pt x="39" y="57"/>
                    </a:cubicBezTo>
                    <a:cubicBezTo>
                      <a:pt x="37" y="61"/>
                      <a:pt x="35" y="65"/>
                      <a:pt x="33" y="70"/>
                    </a:cubicBezTo>
                    <a:cubicBezTo>
                      <a:pt x="31" y="74"/>
                      <a:pt x="29" y="78"/>
                      <a:pt x="28" y="82"/>
                    </a:cubicBezTo>
                    <a:cubicBezTo>
                      <a:pt x="28" y="81"/>
                      <a:pt x="28" y="81"/>
                      <a:pt x="28" y="81"/>
                    </a:cubicBezTo>
                    <a:cubicBezTo>
                      <a:pt x="27" y="76"/>
                      <a:pt x="27" y="76"/>
                      <a:pt x="27" y="76"/>
                    </a:cubicBezTo>
                    <a:cubicBezTo>
                      <a:pt x="27" y="72"/>
                      <a:pt x="27" y="72"/>
                      <a:pt x="27" y="72"/>
                    </a:cubicBezTo>
                    <a:cubicBezTo>
                      <a:pt x="26" y="70"/>
                      <a:pt x="26" y="68"/>
                      <a:pt x="26" y="66"/>
                    </a:cubicBezTo>
                    <a:cubicBezTo>
                      <a:pt x="27" y="65"/>
                      <a:pt x="27" y="63"/>
                      <a:pt x="28" y="62"/>
                    </a:cubicBezTo>
                    <a:cubicBezTo>
                      <a:pt x="30" y="55"/>
                      <a:pt x="32" y="48"/>
                      <a:pt x="35" y="42"/>
                    </a:cubicBezTo>
                    <a:cubicBezTo>
                      <a:pt x="37" y="39"/>
                      <a:pt x="37" y="39"/>
                      <a:pt x="37" y="39"/>
                    </a:cubicBezTo>
                    <a:cubicBezTo>
                      <a:pt x="37" y="39"/>
                      <a:pt x="38" y="36"/>
                      <a:pt x="39" y="33"/>
                    </a:cubicBezTo>
                    <a:cubicBezTo>
                      <a:pt x="40" y="32"/>
                      <a:pt x="40" y="31"/>
                      <a:pt x="41" y="30"/>
                    </a:cubicBezTo>
                    <a:cubicBezTo>
                      <a:pt x="44" y="31"/>
                      <a:pt x="47" y="31"/>
                      <a:pt x="51" y="32"/>
                    </a:cubicBezTo>
                    <a:cubicBezTo>
                      <a:pt x="54" y="32"/>
                      <a:pt x="57" y="33"/>
                      <a:pt x="61" y="34"/>
                    </a:cubicBezTo>
                    <a:cubicBezTo>
                      <a:pt x="67" y="35"/>
                      <a:pt x="73" y="36"/>
                      <a:pt x="7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8" name="Freeform 325"/>
              <p:cNvSpPr>
                <a:spLocks noEditPoints="1"/>
              </p:cNvSpPr>
              <p:nvPr/>
            </p:nvSpPr>
            <p:spPr bwMode="auto">
              <a:xfrm>
                <a:off x="7062326" y="1837477"/>
                <a:ext cx="264612" cy="294802"/>
              </a:xfrm>
              <a:custGeom>
                <a:avLst/>
                <a:gdLst>
                  <a:gd name="T0" fmla="*/ 7 w 124"/>
                  <a:gd name="T1" fmla="*/ 45 h 138"/>
                  <a:gd name="T2" fmla="*/ 0 w 124"/>
                  <a:gd name="T3" fmla="*/ 64 h 138"/>
                  <a:gd name="T4" fmla="*/ 1 w 124"/>
                  <a:gd name="T5" fmla="*/ 79 h 138"/>
                  <a:gd name="T6" fmla="*/ 27 w 124"/>
                  <a:gd name="T7" fmla="*/ 116 h 138"/>
                  <a:gd name="T8" fmla="*/ 33 w 124"/>
                  <a:gd name="T9" fmla="*/ 120 h 138"/>
                  <a:gd name="T10" fmla="*/ 46 w 124"/>
                  <a:gd name="T11" fmla="*/ 113 h 138"/>
                  <a:gd name="T12" fmla="*/ 46 w 124"/>
                  <a:gd name="T13" fmla="*/ 110 h 138"/>
                  <a:gd name="T14" fmla="*/ 45 w 124"/>
                  <a:gd name="T15" fmla="*/ 104 h 138"/>
                  <a:gd name="T16" fmla="*/ 49 w 124"/>
                  <a:gd name="T17" fmla="*/ 107 h 138"/>
                  <a:gd name="T18" fmla="*/ 98 w 124"/>
                  <a:gd name="T19" fmla="*/ 131 h 138"/>
                  <a:gd name="T20" fmla="*/ 118 w 124"/>
                  <a:gd name="T21" fmla="*/ 123 h 138"/>
                  <a:gd name="T22" fmla="*/ 116 w 124"/>
                  <a:gd name="T23" fmla="*/ 109 h 138"/>
                  <a:gd name="T24" fmla="*/ 101 w 124"/>
                  <a:gd name="T25" fmla="*/ 62 h 138"/>
                  <a:gd name="T26" fmla="*/ 101 w 124"/>
                  <a:gd name="T27" fmla="*/ 60 h 138"/>
                  <a:gd name="T28" fmla="*/ 103 w 124"/>
                  <a:gd name="T29" fmla="*/ 62 h 138"/>
                  <a:gd name="T30" fmla="*/ 110 w 124"/>
                  <a:gd name="T31" fmla="*/ 71 h 138"/>
                  <a:gd name="T32" fmla="*/ 123 w 124"/>
                  <a:gd name="T33" fmla="*/ 85 h 138"/>
                  <a:gd name="T34" fmla="*/ 124 w 124"/>
                  <a:gd name="T35" fmla="*/ 86 h 138"/>
                  <a:gd name="T36" fmla="*/ 121 w 124"/>
                  <a:gd name="T37" fmla="*/ 70 h 138"/>
                  <a:gd name="T38" fmla="*/ 112 w 124"/>
                  <a:gd name="T39" fmla="*/ 39 h 138"/>
                  <a:gd name="T40" fmla="*/ 81 w 124"/>
                  <a:gd name="T41" fmla="*/ 6 h 138"/>
                  <a:gd name="T42" fmla="*/ 58 w 124"/>
                  <a:gd name="T43" fmla="*/ 7 h 138"/>
                  <a:gd name="T44" fmla="*/ 42 w 124"/>
                  <a:gd name="T45" fmla="*/ 16 h 138"/>
                  <a:gd name="T46" fmla="*/ 16 w 124"/>
                  <a:gd name="T47" fmla="*/ 69 h 138"/>
                  <a:gd name="T48" fmla="*/ 17 w 124"/>
                  <a:gd name="T49" fmla="*/ 64 h 138"/>
                  <a:gd name="T50" fmla="*/ 17 w 124"/>
                  <a:gd name="T51" fmla="*/ 75 h 138"/>
                  <a:gd name="T52" fmla="*/ 19 w 124"/>
                  <a:gd name="T53" fmla="*/ 80 h 138"/>
                  <a:gd name="T54" fmla="*/ 24 w 124"/>
                  <a:gd name="T55" fmla="*/ 85 h 138"/>
                  <a:gd name="T56" fmla="*/ 92 w 124"/>
                  <a:gd name="T57" fmla="*/ 85 h 138"/>
                  <a:gd name="T58" fmla="*/ 101 w 124"/>
                  <a:gd name="T59" fmla="*/ 114 h 138"/>
                  <a:gd name="T60" fmla="*/ 82 w 124"/>
                  <a:gd name="T61" fmla="*/ 106 h 138"/>
                  <a:gd name="T62" fmla="*/ 89 w 124"/>
                  <a:gd name="T63" fmla="*/ 91 h 138"/>
                  <a:gd name="T64" fmla="*/ 88 w 124"/>
                  <a:gd name="T65" fmla="*/ 85 h 138"/>
                  <a:gd name="T66" fmla="*/ 80 w 124"/>
                  <a:gd name="T67" fmla="*/ 99 h 138"/>
                  <a:gd name="T68" fmla="*/ 64 w 124"/>
                  <a:gd name="T69" fmla="*/ 96 h 138"/>
                  <a:gd name="T70" fmla="*/ 77 w 124"/>
                  <a:gd name="T71" fmla="*/ 68 h 138"/>
                  <a:gd name="T72" fmla="*/ 86 w 124"/>
                  <a:gd name="T73" fmla="*/ 69 h 138"/>
                  <a:gd name="T74" fmla="*/ 88 w 124"/>
                  <a:gd name="T75" fmla="*/ 85 h 138"/>
                  <a:gd name="T76" fmla="*/ 64 w 124"/>
                  <a:gd name="T77" fmla="*/ 17 h 138"/>
                  <a:gd name="T78" fmla="*/ 88 w 124"/>
                  <a:gd name="T79" fmla="*/ 34 h 138"/>
                  <a:gd name="T80" fmla="*/ 80 w 124"/>
                  <a:gd name="T81" fmla="*/ 32 h 138"/>
                  <a:gd name="T82" fmla="*/ 73 w 124"/>
                  <a:gd name="T83" fmla="*/ 45 h 138"/>
                  <a:gd name="T84" fmla="*/ 73 w 124"/>
                  <a:gd name="T85" fmla="*/ 46 h 138"/>
                  <a:gd name="T86" fmla="*/ 79 w 124"/>
                  <a:gd name="T87" fmla="*/ 55 h 138"/>
                  <a:gd name="T88" fmla="*/ 63 w 124"/>
                  <a:gd name="T89" fmla="*/ 87 h 138"/>
                  <a:gd name="T90" fmla="*/ 61 w 124"/>
                  <a:gd name="T91" fmla="*/ 95 h 138"/>
                  <a:gd name="T92" fmla="*/ 49 w 124"/>
                  <a:gd name="T93" fmla="*/ 86 h 138"/>
                  <a:gd name="T94" fmla="*/ 55 w 124"/>
                  <a:gd name="T95" fmla="*/ 61 h 138"/>
                  <a:gd name="T96" fmla="*/ 75 w 124"/>
                  <a:gd name="T97" fmla="*/ 30 h 138"/>
                  <a:gd name="T98" fmla="*/ 63 w 124"/>
                  <a:gd name="T99" fmla="*/ 41 h 138"/>
                  <a:gd name="T100" fmla="*/ 41 w 124"/>
                  <a:gd name="T101" fmla="*/ 79 h 138"/>
                  <a:gd name="T102" fmla="*/ 41 w 124"/>
                  <a:gd name="T103" fmla="*/ 47 h 138"/>
                  <a:gd name="T104" fmla="*/ 61 w 124"/>
                  <a:gd name="T105" fmla="*/ 20 h 138"/>
                  <a:gd name="T106" fmla="*/ 61 w 124"/>
                  <a:gd name="T107" fmla="*/ 13 h 138"/>
                  <a:gd name="T108" fmla="*/ 49 w 124"/>
                  <a:gd name="T109" fmla="*/ 28 h 138"/>
                  <a:gd name="T110" fmla="*/ 20 w 124"/>
                  <a:gd name="T111" fmla="*/ 56 h 138"/>
                  <a:gd name="T112" fmla="*/ 21 w 124"/>
                  <a:gd name="T113" fmla="*/ 53 h 138"/>
                  <a:gd name="T114" fmla="*/ 31 w 124"/>
                  <a:gd name="T115" fmla="*/ 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4" h="138">
                    <a:moveTo>
                      <a:pt x="42" y="16"/>
                    </a:moveTo>
                    <a:cubicBezTo>
                      <a:pt x="34" y="20"/>
                      <a:pt x="24" y="26"/>
                      <a:pt x="17" y="32"/>
                    </a:cubicBezTo>
                    <a:cubicBezTo>
                      <a:pt x="11" y="39"/>
                      <a:pt x="7" y="45"/>
                      <a:pt x="7" y="45"/>
                    </a:cubicBezTo>
                    <a:cubicBezTo>
                      <a:pt x="4" y="50"/>
                      <a:pt x="2" y="55"/>
                      <a:pt x="0" y="61"/>
                    </a:cubicBezTo>
                    <a:cubicBezTo>
                      <a:pt x="0" y="62"/>
                      <a:pt x="0" y="62"/>
                      <a:pt x="0" y="62"/>
                    </a:cubicBezTo>
                    <a:cubicBezTo>
                      <a:pt x="0" y="64"/>
                      <a:pt x="0" y="64"/>
                      <a:pt x="0" y="64"/>
                    </a:cubicBezTo>
                    <a:cubicBezTo>
                      <a:pt x="0" y="66"/>
                      <a:pt x="0" y="67"/>
                      <a:pt x="0" y="69"/>
                    </a:cubicBezTo>
                    <a:cubicBezTo>
                      <a:pt x="0" y="71"/>
                      <a:pt x="0" y="72"/>
                      <a:pt x="0" y="74"/>
                    </a:cubicBezTo>
                    <a:cubicBezTo>
                      <a:pt x="0" y="75"/>
                      <a:pt x="1" y="77"/>
                      <a:pt x="1" y="79"/>
                    </a:cubicBezTo>
                    <a:cubicBezTo>
                      <a:pt x="3" y="85"/>
                      <a:pt x="5" y="90"/>
                      <a:pt x="9" y="95"/>
                    </a:cubicBezTo>
                    <a:cubicBezTo>
                      <a:pt x="14" y="103"/>
                      <a:pt x="20" y="110"/>
                      <a:pt x="27" y="116"/>
                    </a:cubicBezTo>
                    <a:cubicBezTo>
                      <a:pt x="26" y="116"/>
                      <a:pt x="26" y="116"/>
                      <a:pt x="27" y="116"/>
                    </a:cubicBezTo>
                    <a:cubicBezTo>
                      <a:pt x="29" y="117"/>
                      <a:pt x="30" y="119"/>
                      <a:pt x="32" y="120"/>
                    </a:cubicBezTo>
                    <a:cubicBezTo>
                      <a:pt x="33" y="120"/>
                      <a:pt x="33" y="120"/>
                      <a:pt x="33" y="120"/>
                    </a:cubicBezTo>
                    <a:cubicBezTo>
                      <a:pt x="33" y="120"/>
                      <a:pt x="33" y="120"/>
                      <a:pt x="33" y="120"/>
                    </a:cubicBezTo>
                    <a:cubicBezTo>
                      <a:pt x="30" y="122"/>
                      <a:pt x="58" y="107"/>
                      <a:pt x="46" y="114"/>
                    </a:cubicBezTo>
                    <a:cubicBezTo>
                      <a:pt x="46" y="113"/>
                      <a:pt x="46" y="113"/>
                      <a:pt x="46" y="113"/>
                    </a:cubicBezTo>
                    <a:cubicBezTo>
                      <a:pt x="46" y="113"/>
                      <a:pt x="46" y="113"/>
                      <a:pt x="46" y="113"/>
                    </a:cubicBezTo>
                    <a:cubicBezTo>
                      <a:pt x="46" y="113"/>
                      <a:pt x="46" y="113"/>
                      <a:pt x="46" y="113"/>
                    </a:cubicBezTo>
                    <a:cubicBezTo>
                      <a:pt x="46" y="112"/>
                      <a:pt x="46" y="112"/>
                      <a:pt x="46" y="112"/>
                    </a:cubicBezTo>
                    <a:cubicBezTo>
                      <a:pt x="46" y="110"/>
                      <a:pt x="46" y="110"/>
                      <a:pt x="46" y="110"/>
                    </a:cubicBezTo>
                    <a:cubicBezTo>
                      <a:pt x="45" y="106"/>
                      <a:pt x="45" y="106"/>
                      <a:pt x="45" y="106"/>
                    </a:cubicBezTo>
                    <a:cubicBezTo>
                      <a:pt x="45" y="104"/>
                      <a:pt x="45" y="104"/>
                      <a:pt x="45" y="104"/>
                    </a:cubicBezTo>
                    <a:cubicBezTo>
                      <a:pt x="45" y="104"/>
                      <a:pt x="45" y="104"/>
                      <a:pt x="45" y="104"/>
                    </a:cubicBezTo>
                    <a:cubicBezTo>
                      <a:pt x="45" y="104"/>
                      <a:pt x="45" y="104"/>
                      <a:pt x="45" y="104"/>
                    </a:cubicBezTo>
                    <a:cubicBezTo>
                      <a:pt x="45" y="104"/>
                      <a:pt x="45" y="104"/>
                      <a:pt x="45" y="104"/>
                    </a:cubicBezTo>
                    <a:cubicBezTo>
                      <a:pt x="49" y="107"/>
                      <a:pt x="49" y="107"/>
                      <a:pt x="49" y="107"/>
                    </a:cubicBezTo>
                    <a:cubicBezTo>
                      <a:pt x="58" y="113"/>
                      <a:pt x="68" y="118"/>
                      <a:pt x="78" y="123"/>
                    </a:cubicBezTo>
                    <a:cubicBezTo>
                      <a:pt x="82" y="125"/>
                      <a:pt x="88" y="127"/>
                      <a:pt x="93" y="129"/>
                    </a:cubicBezTo>
                    <a:cubicBezTo>
                      <a:pt x="98" y="131"/>
                      <a:pt x="98" y="131"/>
                      <a:pt x="98" y="131"/>
                    </a:cubicBezTo>
                    <a:cubicBezTo>
                      <a:pt x="105" y="133"/>
                      <a:pt x="105" y="133"/>
                      <a:pt x="105" y="133"/>
                    </a:cubicBezTo>
                    <a:cubicBezTo>
                      <a:pt x="110" y="135"/>
                      <a:pt x="115" y="137"/>
                      <a:pt x="120" y="138"/>
                    </a:cubicBezTo>
                    <a:cubicBezTo>
                      <a:pt x="119" y="133"/>
                      <a:pt x="119" y="128"/>
                      <a:pt x="118" y="123"/>
                    </a:cubicBezTo>
                    <a:cubicBezTo>
                      <a:pt x="118" y="120"/>
                      <a:pt x="118" y="118"/>
                      <a:pt x="117" y="115"/>
                    </a:cubicBezTo>
                    <a:cubicBezTo>
                      <a:pt x="117" y="114"/>
                      <a:pt x="117" y="113"/>
                      <a:pt x="117" y="111"/>
                    </a:cubicBezTo>
                    <a:cubicBezTo>
                      <a:pt x="116" y="109"/>
                      <a:pt x="116" y="109"/>
                      <a:pt x="116" y="109"/>
                    </a:cubicBezTo>
                    <a:cubicBezTo>
                      <a:pt x="115" y="104"/>
                      <a:pt x="114" y="98"/>
                      <a:pt x="112" y="93"/>
                    </a:cubicBezTo>
                    <a:cubicBezTo>
                      <a:pt x="109" y="82"/>
                      <a:pt x="105" y="72"/>
                      <a:pt x="101" y="62"/>
                    </a:cubicBezTo>
                    <a:cubicBezTo>
                      <a:pt x="101" y="62"/>
                      <a:pt x="101" y="62"/>
                      <a:pt x="101" y="62"/>
                    </a:cubicBezTo>
                    <a:cubicBezTo>
                      <a:pt x="100" y="61"/>
                      <a:pt x="99" y="59"/>
                      <a:pt x="98" y="57"/>
                    </a:cubicBezTo>
                    <a:cubicBezTo>
                      <a:pt x="99" y="58"/>
                      <a:pt x="99" y="58"/>
                      <a:pt x="99" y="58"/>
                    </a:cubicBezTo>
                    <a:cubicBezTo>
                      <a:pt x="101" y="60"/>
                      <a:pt x="101" y="60"/>
                      <a:pt x="101" y="60"/>
                    </a:cubicBezTo>
                    <a:cubicBezTo>
                      <a:pt x="102" y="61"/>
                      <a:pt x="102" y="61"/>
                      <a:pt x="102" y="61"/>
                    </a:cubicBezTo>
                    <a:cubicBezTo>
                      <a:pt x="103" y="62"/>
                      <a:pt x="103" y="62"/>
                      <a:pt x="103" y="62"/>
                    </a:cubicBezTo>
                    <a:cubicBezTo>
                      <a:pt x="103" y="62"/>
                      <a:pt x="103" y="62"/>
                      <a:pt x="103" y="62"/>
                    </a:cubicBezTo>
                    <a:cubicBezTo>
                      <a:pt x="103" y="62"/>
                      <a:pt x="103" y="62"/>
                      <a:pt x="103" y="62"/>
                    </a:cubicBezTo>
                    <a:cubicBezTo>
                      <a:pt x="103" y="62"/>
                      <a:pt x="103" y="62"/>
                      <a:pt x="103" y="62"/>
                    </a:cubicBezTo>
                    <a:cubicBezTo>
                      <a:pt x="110" y="71"/>
                      <a:pt x="110" y="71"/>
                      <a:pt x="110" y="71"/>
                    </a:cubicBezTo>
                    <a:cubicBezTo>
                      <a:pt x="119" y="81"/>
                      <a:pt x="119" y="81"/>
                      <a:pt x="119" y="81"/>
                    </a:cubicBezTo>
                    <a:cubicBezTo>
                      <a:pt x="122" y="84"/>
                      <a:pt x="122" y="84"/>
                      <a:pt x="122" y="84"/>
                    </a:cubicBezTo>
                    <a:cubicBezTo>
                      <a:pt x="123" y="85"/>
                      <a:pt x="123" y="85"/>
                      <a:pt x="123" y="85"/>
                    </a:cubicBezTo>
                    <a:cubicBezTo>
                      <a:pt x="124" y="86"/>
                      <a:pt x="124" y="86"/>
                      <a:pt x="124" y="86"/>
                    </a:cubicBezTo>
                    <a:cubicBezTo>
                      <a:pt x="124" y="86"/>
                      <a:pt x="124" y="86"/>
                      <a:pt x="124" y="86"/>
                    </a:cubicBezTo>
                    <a:cubicBezTo>
                      <a:pt x="124" y="86"/>
                      <a:pt x="124" y="86"/>
                      <a:pt x="124" y="86"/>
                    </a:cubicBezTo>
                    <a:cubicBezTo>
                      <a:pt x="124" y="83"/>
                      <a:pt x="124" y="83"/>
                      <a:pt x="124" y="83"/>
                    </a:cubicBezTo>
                    <a:cubicBezTo>
                      <a:pt x="122" y="76"/>
                      <a:pt x="122" y="76"/>
                      <a:pt x="122" y="76"/>
                    </a:cubicBezTo>
                    <a:cubicBezTo>
                      <a:pt x="121" y="70"/>
                      <a:pt x="121" y="70"/>
                      <a:pt x="121" y="70"/>
                    </a:cubicBezTo>
                    <a:cubicBezTo>
                      <a:pt x="120" y="66"/>
                      <a:pt x="120" y="66"/>
                      <a:pt x="120" y="66"/>
                    </a:cubicBezTo>
                    <a:cubicBezTo>
                      <a:pt x="117" y="53"/>
                      <a:pt x="117" y="53"/>
                      <a:pt x="117" y="53"/>
                    </a:cubicBezTo>
                    <a:cubicBezTo>
                      <a:pt x="116" y="49"/>
                      <a:pt x="114" y="45"/>
                      <a:pt x="112" y="39"/>
                    </a:cubicBezTo>
                    <a:cubicBezTo>
                      <a:pt x="109" y="34"/>
                      <a:pt x="105" y="29"/>
                      <a:pt x="101" y="23"/>
                    </a:cubicBezTo>
                    <a:cubicBezTo>
                      <a:pt x="99" y="21"/>
                      <a:pt x="97" y="18"/>
                      <a:pt x="94" y="15"/>
                    </a:cubicBezTo>
                    <a:cubicBezTo>
                      <a:pt x="90" y="12"/>
                      <a:pt x="86" y="8"/>
                      <a:pt x="81" y="6"/>
                    </a:cubicBezTo>
                    <a:cubicBezTo>
                      <a:pt x="77" y="3"/>
                      <a:pt x="71" y="1"/>
                      <a:pt x="65" y="0"/>
                    </a:cubicBezTo>
                    <a:cubicBezTo>
                      <a:pt x="64" y="0"/>
                      <a:pt x="63" y="1"/>
                      <a:pt x="63" y="1"/>
                    </a:cubicBezTo>
                    <a:cubicBezTo>
                      <a:pt x="60" y="3"/>
                      <a:pt x="59" y="5"/>
                      <a:pt x="58" y="7"/>
                    </a:cubicBezTo>
                    <a:cubicBezTo>
                      <a:pt x="58" y="8"/>
                      <a:pt x="58" y="9"/>
                      <a:pt x="59" y="10"/>
                    </a:cubicBezTo>
                    <a:cubicBezTo>
                      <a:pt x="58" y="10"/>
                      <a:pt x="57" y="10"/>
                      <a:pt x="56" y="10"/>
                    </a:cubicBezTo>
                    <a:cubicBezTo>
                      <a:pt x="53" y="11"/>
                      <a:pt x="49" y="13"/>
                      <a:pt x="42" y="16"/>
                    </a:cubicBezTo>
                    <a:close/>
                    <a:moveTo>
                      <a:pt x="17" y="75"/>
                    </a:moveTo>
                    <a:cubicBezTo>
                      <a:pt x="17" y="74"/>
                      <a:pt x="17" y="73"/>
                      <a:pt x="16" y="72"/>
                    </a:cubicBezTo>
                    <a:cubicBezTo>
                      <a:pt x="16" y="71"/>
                      <a:pt x="16" y="70"/>
                      <a:pt x="16" y="69"/>
                    </a:cubicBezTo>
                    <a:cubicBezTo>
                      <a:pt x="16" y="68"/>
                      <a:pt x="16" y="67"/>
                      <a:pt x="16" y="66"/>
                    </a:cubicBezTo>
                    <a:cubicBezTo>
                      <a:pt x="17" y="64"/>
                      <a:pt x="17" y="64"/>
                      <a:pt x="17" y="64"/>
                    </a:cubicBezTo>
                    <a:cubicBezTo>
                      <a:pt x="17" y="64"/>
                      <a:pt x="17" y="64"/>
                      <a:pt x="17" y="64"/>
                    </a:cubicBezTo>
                    <a:cubicBezTo>
                      <a:pt x="17" y="63"/>
                      <a:pt x="17" y="63"/>
                      <a:pt x="17" y="62"/>
                    </a:cubicBezTo>
                    <a:cubicBezTo>
                      <a:pt x="20" y="71"/>
                      <a:pt x="20" y="71"/>
                      <a:pt x="20" y="71"/>
                    </a:cubicBezTo>
                    <a:cubicBezTo>
                      <a:pt x="17" y="75"/>
                      <a:pt x="17" y="75"/>
                      <a:pt x="17" y="75"/>
                    </a:cubicBezTo>
                    <a:cubicBezTo>
                      <a:pt x="17" y="75"/>
                      <a:pt x="17" y="75"/>
                      <a:pt x="17" y="75"/>
                    </a:cubicBezTo>
                    <a:close/>
                    <a:moveTo>
                      <a:pt x="22" y="86"/>
                    </a:moveTo>
                    <a:cubicBezTo>
                      <a:pt x="21" y="84"/>
                      <a:pt x="20" y="82"/>
                      <a:pt x="19" y="80"/>
                    </a:cubicBezTo>
                    <a:cubicBezTo>
                      <a:pt x="20" y="78"/>
                      <a:pt x="20" y="78"/>
                      <a:pt x="20" y="78"/>
                    </a:cubicBezTo>
                    <a:cubicBezTo>
                      <a:pt x="22" y="76"/>
                      <a:pt x="22" y="76"/>
                      <a:pt x="22" y="76"/>
                    </a:cubicBezTo>
                    <a:cubicBezTo>
                      <a:pt x="24" y="85"/>
                      <a:pt x="24" y="85"/>
                      <a:pt x="24" y="85"/>
                    </a:cubicBezTo>
                    <a:cubicBezTo>
                      <a:pt x="25" y="87"/>
                      <a:pt x="26" y="89"/>
                      <a:pt x="26" y="91"/>
                    </a:cubicBezTo>
                    <a:cubicBezTo>
                      <a:pt x="25" y="90"/>
                      <a:pt x="24" y="88"/>
                      <a:pt x="22" y="86"/>
                    </a:cubicBezTo>
                    <a:close/>
                    <a:moveTo>
                      <a:pt x="92" y="85"/>
                    </a:moveTo>
                    <a:cubicBezTo>
                      <a:pt x="94" y="89"/>
                      <a:pt x="95" y="94"/>
                      <a:pt x="97" y="98"/>
                    </a:cubicBezTo>
                    <a:cubicBezTo>
                      <a:pt x="98" y="103"/>
                      <a:pt x="99" y="107"/>
                      <a:pt x="100" y="112"/>
                    </a:cubicBezTo>
                    <a:cubicBezTo>
                      <a:pt x="101" y="114"/>
                      <a:pt x="101" y="114"/>
                      <a:pt x="101" y="114"/>
                    </a:cubicBezTo>
                    <a:cubicBezTo>
                      <a:pt x="98" y="113"/>
                      <a:pt x="98" y="113"/>
                      <a:pt x="98" y="113"/>
                    </a:cubicBezTo>
                    <a:cubicBezTo>
                      <a:pt x="94" y="112"/>
                      <a:pt x="89" y="110"/>
                      <a:pt x="84" y="107"/>
                    </a:cubicBezTo>
                    <a:cubicBezTo>
                      <a:pt x="83" y="107"/>
                      <a:pt x="83" y="107"/>
                      <a:pt x="82" y="106"/>
                    </a:cubicBezTo>
                    <a:cubicBezTo>
                      <a:pt x="83" y="105"/>
                      <a:pt x="83" y="103"/>
                      <a:pt x="84" y="101"/>
                    </a:cubicBezTo>
                    <a:cubicBezTo>
                      <a:pt x="85" y="99"/>
                      <a:pt x="86" y="96"/>
                      <a:pt x="88" y="94"/>
                    </a:cubicBezTo>
                    <a:cubicBezTo>
                      <a:pt x="89" y="91"/>
                      <a:pt x="89" y="91"/>
                      <a:pt x="89" y="91"/>
                    </a:cubicBezTo>
                    <a:cubicBezTo>
                      <a:pt x="89" y="91"/>
                      <a:pt x="91" y="88"/>
                      <a:pt x="92" y="85"/>
                    </a:cubicBezTo>
                    <a:cubicBezTo>
                      <a:pt x="92" y="85"/>
                      <a:pt x="92" y="85"/>
                      <a:pt x="92" y="85"/>
                    </a:cubicBezTo>
                    <a:close/>
                    <a:moveTo>
                      <a:pt x="88" y="85"/>
                    </a:moveTo>
                    <a:cubicBezTo>
                      <a:pt x="87" y="87"/>
                      <a:pt x="86" y="88"/>
                      <a:pt x="86" y="88"/>
                    </a:cubicBezTo>
                    <a:cubicBezTo>
                      <a:pt x="84" y="92"/>
                      <a:pt x="84" y="92"/>
                      <a:pt x="84" y="92"/>
                    </a:cubicBezTo>
                    <a:cubicBezTo>
                      <a:pt x="82" y="94"/>
                      <a:pt x="81" y="97"/>
                      <a:pt x="80" y="99"/>
                    </a:cubicBezTo>
                    <a:cubicBezTo>
                      <a:pt x="79" y="101"/>
                      <a:pt x="78" y="103"/>
                      <a:pt x="78" y="104"/>
                    </a:cubicBezTo>
                    <a:cubicBezTo>
                      <a:pt x="73" y="102"/>
                      <a:pt x="68" y="99"/>
                      <a:pt x="63" y="96"/>
                    </a:cubicBezTo>
                    <a:cubicBezTo>
                      <a:pt x="64" y="96"/>
                      <a:pt x="64" y="96"/>
                      <a:pt x="64" y="96"/>
                    </a:cubicBezTo>
                    <a:cubicBezTo>
                      <a:pt x="65" y="96"/>
                      <a:pt x="65" y="96"/>
                      <a:pt x="65" y="95"/>
                    </a:cubicBezTo>
                    <a:cubicBezTo>
                      <a:pt x="65" y="93"/>
                      <a:pt x="66" y="91"/>
                      <a:pt x="67" y="89"/>
                    </a:cubicBezTo>
                    <a:cubicBezTo>
                      <a:pt x="70" y="81"/>
                      <a:pt x="73" y="74"/>
                      <a:pt x="77" y="68"/>
                    </a:cubicBezTo>
                    <a:cubicBezTo>
                      <a:pt x="78" y="64"/>
                      <a:pt x="78" y="64"/>
                      <a:pt x="78" y="64"/>
                    </a:cubicBezTo>
                    <a:cubicBezTo>
                      <a:pt x="78" y="64"/>
                      <a:pt x="79" y="62"/>
                      <a:pt x="81" y="59"/>
                    </a:cubicBezTo>
                    <a:cubicBezTo>
                      <a:pt x="82" y="62"/>
                      <a:pt x="84" y="66"/>
                      <a:pt x="86" y="69"/>
                    </a:cubicBezTo>
                    <a:cubicBezTo>
                      <a:pt x="86" y="69"/>
                      <a:pt x="86" y="69"/>
                      <a:pt x="86" y="69"/>
                    </a:cubicBezTo>
                    <a:cubicBezTo>
                      <a:pt x="88" y="73"/>
                      <a:pt x="89" y="77"/>
                      <a:pt x="91" y="81"/>
                    </a:cubicBezTo>
                    <a:cubicBezTo>
                      <a:pt x="90" y="82"/>
                      <a:pt x="89" y="84"/>
                      <a:pt x="88" y="85"/>
                    </a:cubicBezTo>
                    <a:close/>
                    <a:moveTo>
                      <a:pt x="63" y="16"/>
                    </a:moveTo>
                    <a:cubicBezTo>
                      <a:pt x="63" y="16"/>
                      <a:pt x="63" y="16"/>
                      <a:pt x="63" y="16"/>
                    </a:cubicBezTo>
                    <a:cubicBezTo>
                      <a:pt x="64" y="17"/>
                      <a:pt x="64" y="17"/>
                      <a:pt x="64" y="17"/>
                    </a:cubicBezTo>
                    <a:cubicBezTo>
                      <a:pt x="67" y="17"/>
                      <a:pt x="70" y="18"/>
                      <a:pt x="73" y="20"/>
                    </a:cubicBezTo>
                    <a:cubicBezTo>
                      <a:pt x="76" y="22"/>
                      <a:pt x="79" y="24"/>
                      <a:pt x="82" y="27"/>
                    </a:cubicBezTo>
                    <a:cubicBezTo>
                      <a:pt x="88" y="34"/>
                      <a:pt x="88" y="34"/>
                      <a:pt x="88" y="34"/>
                    </a:cubicBezTo>
                    <a:cubicBezTo>
                      <a:pt x="88" y="34"/>
                      <a:pt x="88" y="34"/>
                      <a:pt x="88" y="34"/>
                    </a:cubicBezTo>
                    <a:cubicBezTo>
                      <a:pt x="86" y="33"/>
                      <a:pt x="84" y="33"/>
                      <a:pt x="82" y="33"/>
                    </a:cubicBezTo>
                    <a:cubicBezTo>
                      <a:pt x="80" y="32"/>
                      <a:pt x="80" y="32"/>
                      <a:pt x="80" y="32"/>
                    </a:cubicBezTo>
                    <a:cubicBezTo>
                      <a:pt x="80" y="32"/>
                      <a:pt x="80" y="32"/>
                      <a:pt x="80" y="32"/>
                    </a:cubicBezTo>
                    <a:cubicBezTo>
                      <a:pt x="65" y="58"/>
                      <a:pt x="76" y="39"/>
                      <a:pt x="73" y="45"/>
                    </a:cubicBezTo>
                    <a:cubicBezTo>
                      <a:pt x="73" y="45"/>
                      <a:pt x="73" y="45"/>
                      <a:pt x="73" y="45"/>
                    </a:cubicBezTo>
                    <a:cubicBezTo>
                      <a:pt x="73" y="45"/>
                      <a:pt x="73" y="45"/>
                      <a:pt x="73" y="45"/>
                    </a:cubicBezTo>
                    <a:cubicBezTo>
                      <a:pt x="73" y="45"/>
                      <a:pt x="73" y="45"/>
                      <a:pt x="73" y="45"/>
                    </a:cubicBezTo>
                    <a:cubicBezTo>
                      <a:pt x="73" y="46"/>
                      <a:pt x="73" y="46"/>
                      <a:pt x="73" y="46"/>
                    </a:cubicBezTo>
                    <a:cubicBezTo>
                      <a:pt x="73" y="46"/>
                      <a:pt x="73" y="46"/>
                      <a:pt x="73" y="46"/>
                    </a:cubicBezTo>
                    <a:cubicBezTo>
                      <a:pt x="74" y="48"/>
                      <a:pt x="74" y="48"/>
                      <a:pt x="74" y="48"/>
                    </a:cubicBezTo>
                    <a:cubicBezTo>
                      <a:pt x="76" y="51"/>
                      <a:pt x="77" y="53"/>
                      <a:pt x="79" y="55"/>
                    </a:cubicBezTo>
                    <a:cubicBezTo>
                      <a:pt x="76" y="59"/>
                      <a:pt x="74" y="62"/>
                      <a:pt x="74" y="62"/>
                    </a:cubicBezTo>
                    <a:cubicBezTo>
                      <a:pt x="73" y="66"/>
                      <a:pt x="73" y="66"/>
                      <a:pt x="73" y="66"/>
                    </a:cubicBezTo>
                    <a:cubicBezTo>
                      <a:pt x="69" y="73"/>
                      <a:pt x="66" y="80"/>
                      <a:pt x="63" y="87"/>
                    </a:cubicBezTo>
                    <a:cubicBezTo>
                      <a:pt x="62" y="89"/>
                      <a:pt x="61" y="92"/>
                      <a:pt x="60" y="94"/>
                    </a:cubicBezTo>
                    <a:cubicBezTo>
                      <a:pt x="60" y="94"/>
                      <a:pt x="60" y="94"/>
                      <a:pt x="60" y="94"/>
                    </a:cubicBezTo>
                    <a:cubicBezTo>
                      <a:pt x="60" y="94"/>
                      <a:pt x="60" y="95"/>
                      <a:pt x="61" y="95"/>
                    </a:cubicBezTo>
                    <a:cubicBezTo>
                      <a:pt x="60" y="94"/>
                      <a:pt x="59" y="94"/>
                      <a:pt x="58" y="93"/>
                    </a:cubicBezTo>
                    <a:cubicBezTo>
                      <a:pt x="55" y="91"/>
                      <a:pt x="55" y="91"/>
                      <a:pt x="55" y="91"/>
                    </a:cubicBezTo>
                    <a:cubicBezTo>
                      <a:pt x="53" y="90"/>
                      <a:pt x="51" y="88"/>
                      <a:pt x="49" y="86"/>
                    </a:cubicBezTo>
                    <a:cubicBezTo>
                      <a:pt x="45" y="82"/>
                      <a:pt x="45" y="82"/>
                      <a:pt x="45" y="82"/>
                    </a:cubicBezTo>
                    <a:cubicBezTo>
                      <a:pt x="45" y="82"/>
                      <a:pt x="45" y="81"/>
                      <a:pt x="46" y="80"/>
                    </a:cubicBezTo>
                    <a:cubicBezTo>
                      <a:pt x="48" y="74"/>
                      <a:pt x="52" y="67"/>
                      <a:pt x="55" y="61"/>
                    </a:cubicBezTo>
                    <a:cubicBezTo>
                      <a:pt x="59" y="55"/>
                      <a:pt x="63" y="49"/>
                      <a:pt x="67" y="43"/>
                    </a:cubicBezTo>
                    <a:cubicBezTo>
                      <a:pt x="69" y="40"/>
                      <a:pt x="69" y="40"/>
                      <a:pt x="69" y="40"/>
                    </a:cubicBezTo>
                    <a:cubicBezTo>
                      <a:pt x="69" y="40"/>
                      <a:pt x="75" y="29"/>
                      <a:pt x="75" y="30"/>
                    </a:cubicBezTo>
                    <a:cubicBezTo>
                      <a:pt x="77" y="25"/>
                      <a:pt x="78" y="22"/>
                      <a:pt x="73" y="28"/>
                    </a:cubicBezTo>
                    <a:cubicBezTo>
                      <a:pt x="70" y="32"/>
                      <a:pt x="65" y="37"/>
                      <a:pt x="65" y="37"/>
                    </a:cubicBezTo>
                    <a:cubicBezTo>
                      <a:pt x="63" y="41"/>
                      <a:pt x="63" y="41"/>
                      <a:pt x="63" y="41"/>
                    </a:cubicBezTo>
                    <a:cubicBezTo>
                      <a:pt x="59" y="47"/>
                      <a:pt x="55" y="53"/>
                      <a:pt x="51" y="59"/>
                    </a:cubicBezTo>
                    <a:cubicBezTo>
                      <a:pt x="48" y="65"/>
                      <a:pt x="44" y="72"/>
                      <a:pt x="41" y="79"/>
                    </a:cubicBezTo>
                    <a:cubicBezTo>
                      <a:pt x="41" y="79"/>
                      <a:pt x="41" y="79"/>
                      <a:pt x="41" y="79"/>
                    </a:cubicBezTo>
                    <a:cubicBezTo>
                      <a:pt x="35" y="72"/>
                      <a:pt x="35" y="72"/>
                      <a:pt x="35" y="72"/>
                    </a:cubicBezTo>
                    <a:cubicBezTo>
                      <a:pt x="29" y="65"/>
                      <a:pt x="29" y="65"/>
                      <a:pt x="29" y="65"/>
                    </a:cubicBezTo>
                    <a:cubicBezTo>
                      <a:pt x="41" y="47"/>
                      <a:pt x="41" y="47"/>
                      <a:pt x="41" y="47"/>
                    </a:cubicBezTo>
                    <a:cubicBezTo>
                      <a:pt x="45" y="42"/>
                      <a:pt x="48" y="37"/>
                      <a:pt x="52" y="32"/>
                    </a:cubicBezTo>
                    <a:cubicBezTo>
                      <a:pt x="57" y="24"/>
                      <a:pt x="57" y="24"/>
                      <a:pt x="57" y="24"/>
                    </a:cubicBezTo>
                    <a:cubicBezTo>
                      <a:pt x="61" y="20"/>
                      <a:pt x="61" y="20"/>
                      <a:pt x="61" y="20"/>
                    </a:cubicBezTo>
                    <a:cubicBezTo>
                      <a:pt x="61" y="20"/>
                      <a:pt x="62" y="18"/>
                      <a:pt x="63" y="16"/>
                    </a:cubicBezTo>
                    <a:close/>
                    <a:moveTo>
                      <a:pt x="60" y="12"/>
                    </a:moveTo>
                    <a:cubicBezTo>
                      <a:pt x="60" y="12"/>
                      <a:pt x="60" y="13"/>
                      <a:pt x="61" y="13"/>
                    </a:cubicBezTo>
                    <a:cubicBezTo>
                      <a:pt x="59" y="15"/>
                      <a:pt x="57" y="17"/>
                      <a:pt x="57" y="17"/>
                    </a:cubicBezTo>
                    <a:cubicBezTo>
                      <a:pt x="55" y="20"/>
                      <a:pt x="55" y="20"/>
                      <a:pt x="55" y="20"/>
                    </a:cubicBezTo>
                    <a:cubicBezTo>
                      <a:pt x="49" y="28"/>
                      <a:pt x="49" y="28"/>
                      <a:pt x="49" y="28"/>
                    </a:cubicBezTo>
                    <a:cubicBezTo>
                      <a:pt x="45" y="33"/>
                      <a:pt x="42" y="39"/>
                      <a:pt x="38" y="44"/>
                    </a:cubicBezTo>
                    <a:cubicBezTo>
                      <a:pt x="26" y="62"/>
                      <a:pt x="26" y="62"/>
                      <a:pt x="26" y="62"/>
                    </a:cubicBezTo>
                    <a:cubicBezTo>
                      <a:pt x="20" y="56"/>
                      <a:pt x="20" y="56"/>
                      <a:pt x="20" y="56"/>
                    </a:cubicBezTo>
                    <a:cubicBezTo>
                      <a:pt x="20" y="55"/>
                      <a:pt x="20" y="55"/>
                      <a:pt x="20" y="55"/>
                    </a:cubicBezTo>
                    <a:cubicBezTo>
                      <a:pt x="20" y="55"/>
                      <a:pt x="20" y="55"/>
                      <a:pt x="20" y="55"/>
                    </a:cubicBezTo>
                    <a:cubicBezTo>
                      <a:pt x="20" y="55"/>
                      <a:pt x="20" y="54"/>
                      <a:pt x="21" y="53"/>
                    </a:cubicBezTo>
                    <a:cubicBezTo>
                      <a:pt x="21" y="53"/>
                      <a:pt x="21" y="52"/>
                      <a:pt x="21" y="51"/>
                    </a:cubicBezTo>
                    <a:cubicBezTo>
                      <a:pt x="22" y="51"/>
                      <a:pt x="22" y="50"/>
                      <a:pt x="23" y="49"/>
                    </a:cubicBezTo>
                    <a:cubicBezTo>
                      <a:pt x="25" y="46"/>
                      <a:pt x="28" y="42"/>
                      <a:pt x="31" y="38"/>
                    </a:cubicBezTo>
                    <a:cubicBezTo>
                      <a:pt x="39" y="30"/>
                      <a:pt x="47" y="24"/>
                      <a:pt x="47" y="24"/>
                    </a:cubicBezTo>
                    <a:cubicBezTo>
                      <a:pt x="53" y="18"/>
                      <a:pt x="58" y="14"/>
                      <a:pt x="6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sp>
          <p:nvSpPr>
            <p:cNvPr id="6" name="矩形 5"/>
            <p:cNvSpPr>
              <a:spLocks noChangeArrowheads="1"/>
            </p:cNvSpPr>
            <p:nvPr/>
          </p:nvSpPr>
          <p:spPr bwMode="auto">
            <a:xfrm>
              <a:off x="1531256" y="2582362"/>
              <a:ext cx="3722915" cy="81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用户可以在投影仪或者计算机上进行演示也可以将演示文稿打印出来</a:t>
              </a:r>
              <a:r>
                <a:rPr lang="zh-CN" altLang="en-US" sz="14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用户可以在投影仪或者计算机上进行演示也可以将演示文稿打印出来</a:t>
              </a:r>
              <a:endPar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方正宋刻本秀楷简体" panose="02000000000000000000" pitchFamily="2" charset="-122"/>
              </a:endParaRPr>
            </a:p>
          </p:txBody>
        </p:sp>
      </p:grpSp>
      <p:grpSp>
        <p:nvGrpSpPr>
          <p:cNvPr id="9" name="组合 8"/>
          <p:cNvGrpSpPr/>
          <p:nvPr/>
        </p:nvGrpSpPr>
        <p:grpSpPr>
          <a:xfrm>
            <a:off x="7838116" y="2388737"/>
            <a:ext cx="3722915" cy="2977573"/>
            <a:chOff x="1531256" y="2582362"/>
            <a:chExt cx="3722915" cy="2977573"/>
          </a:xfrm>
        </p:grpSpPr>
        <p:grpSp>
          <p:nvGrpSpPr>
            <p:cNvPr id="10" name="组合 9"/>
            <p:cNvGrpSpPr/>
            <p:nvPr/>
          </p:nvGrpSpPr>
          <p:grpSpPr>
            <a:xfrm rot="19120734" flipH="1">
              <a:off x="2692158" y="4283613"/>
              <a:ext cx="1075207" cy="1276322"/>
              <a:chOff x="6586380" y="1253201"/>
              <a:chExt cx="740558" cy="879078"/>
            </a:xfrm>
            <a:solidFill>
              <a:schemeClr val="bg1"/>
            </a:solidFill>
          </p:grpSpPr>
          <p:sp>
            <p:nvSpPr>
              <p:cNvPr id="14" name="Freeform 324"/>
              <p:cNvSpPr>
                <a:spLocks noEditPoints="1"/>
              </p:cNvSpPr>
              <p:nvPr/>
            </p:nvSpPr>
            <p:spPr bwMode="auto">
              <a:xfrm>
                <a:off x="6586380" y="1253201"/>
                <a:ext cx="733453" cy="795610"/>
              </a:xfrm>
              <a:custGeom>
                <a:avLst/>
                <a:gdLst>
                  <a:gd name="T0" fmla="*/ 10 w 344"/>
                  <a:gd name="T1" fmla="*/ 1 h 373"/>
                  <a:gd name="T2" fmla="*/ 8 w 344"/>
                  <a:gd name="T3" fmla="*/ 29 h 373"/>
                  <a:gd name="T4" fmla="*/ 48 w 344"/>
                  <a:gd name="T5" fmla="*/ 191 h 373"/>
                  <a:gd name="T6" fmla="*/ 111 w 344"/>
                  <a:gd name="T7" fmla="*/ 252 h 373"/>
                  <a:gd name="T8" fmla="*/ 117 w 344"/>
                  <a:gd name="T9" fmla="*/ 314 h 373"/>
                  <a:gd name="T10" fmla="*/ 186 w 344"/>
                  <a:gd name="T11" fmla="*/ 371 h 373"/>
                  <a:gd name="T12" fmla="*/ 191 w 344"/>
                  <a:gd name="T13" fmla="*/ 312 h 373"/>
                  <a:gd name="T14" fmla="*/ 214 w 344"/>
                  <a:gd name="T15" fmla="*/ 317 h 373"/>
                  <a:gd name="T16" fmla="*/ 268 w 344"/>
                  <a:gd name="T17" fmla="*/ 262 h 373"/>
                  <a:gd name="T18" fmla="*/ 333 w 344"/>
                  <a:gd name="T19" fmla="*/ 240 h 373"/>
                  <a:gd name="T20" fmla="*/ 344 w 344"/>
                  <a:gd name="T21" fmla="*/ 239 h 373"/>
                  <a:gd name="T22" fmla="*/ 325 w 344"/>
                  <a:gd name="T23" fmla="*/ 214 h 373"/>
                  <a:gd name="T24" fmla="*/ 241 w 344"/>
                  <a:gd name="T25" fmla="*/ 153 h 373"/>
                  <a:gd name="T26" fmla="*/ 150 w 344"/>
                  <a:gd name="T27" fmla="*/ 58 h 373"/>
                  <a:gd name="T28" fmla="*/ 24 w 344"/>
                  <a:gd name="T29" fmla="*/ 25 h 373"/>
                  <a:gd name="T30" fmla="*/ 30 w 344"/>
                  <a:gd name="T31" fmla="*/ 26 h 373"/>
                  <a:gd name="T32" fmla="*/ 46 w 344"/>
                  <a:gd name="T33" fmla="*/ 152 h 373"/>
                  <a:gd name="T34" fmla="*/ 56 w 344"/>
                  <a:gd name="T35" fmla="*/ 171 h 373"/>
                  <a:gd name="T36" fmla="*/ 100 w 344"/>
                  <a:gd name="T37" fmla="*/ 97 h 373"/>
                  <a:gd name="T38" fmla="*/ 98 w 344"/>
                  <a:gd name="T39" fmla="*/ 114 h 373"/>
                  <a:gd name="T40" fmla="*/ 169 w 344"/>
                  <a:gd name="T41" fmla="*/ 358 h 373"/>
                  <a:gd name="T42" fmla="*/ 253 w 344"/>
                  <a:gd name="T43" fmla="*/ 273 h 373"/>
                  <a:gd name="T44" fmla="*/ 265 w 344"/>
                  <a:gd name="T45" fmla="*/ 263 h 373"/>
                  <a:gd name="T46" fmla="*/ 303 w 344"/>
                  <a:gd name="T47" fmla="*/ 214 h 373"/>
                  <a:gd name="T48" fmla="*/ 270 w 344"/>
                  <a:gd name="T49" fmla="*/ 226 h 373"/>
                  <a:gd name="T50" fmla="*/ 258 w 344"/>
                  <a:gd name="T51" fmla="*/ 234 h 373"/>
                  <a:gd name="T52" fmla="*/ 220 w 344"/>
                  <a:gd name="T53" fmla="*/ 295 h 373"/>
                  <a:gd name="T54" fmla="*/ 203 w 344"/>
                  <a:gd name="T55" fmla="*/ 301 h 373"/>
                  <a:gd name="T56" fmla="*/ 227 w 344"/>
                  <a:gd name="T57" fmla="*/ 160 h 373"/>
                  <a:gd name="T58" fmla="*/ 272 w 344"/>
                  <a:gd name="T59" fmla="*/ 181 h 373"/>
                  <a:gd name="T60" fmla="*/ 205 w 344"/>
                  <a:gd name="T61" fmla="*/ 251 h 373"/>
                  <a:gd name="T62" fmla="*/ 202 w 344"/>
                  <a:gd name="T63" fmla="*/ 247 h 373"/>
                  <a:gd name="T64" fmla="*/ 175 w 344"/>
                  <a:gd name="T65" fmla="*/ 306 h 373"/>
                  <a:gd name="T66" fmla="*/ 144 w 344"/>
                  <a:gd name="T67" fmla="*/ 325 h 373"/>
                  <a:gd name="T68" fmla="*/ 224 w 344"/>
                  <a:gd name="T69" fmla="*/ 165 h 373"/>
                  <a:gd name="T70" fmla="*/ 182 w 344"/>
                  <a:gd name="T71" fmla="*/ 231 h 373"/>
                  <a:gd name="T72" fmla="*/ 127 w 344"/>
                  <a:gd name="T73" fmla="*/ 291 h 373"/>
                  <a:gd name="T74" fmla="*/ 196 w 344"/>
                  <a:gd name="T75" fmla="*/ 130 h 373"/>
                  <a:gd name="T76" fmla="*/ 124 w 344"/>
                  <a:gd name="T77" fmla="*/ 286 h 373"/>
                  <a:gd name="T78" fmla="*/ 137 w 344"/>
                  <a:gd name="T79" fmla="*/ 224 h 373"/>
                  <a:gd name="T80" fmla="*/ 193 w 344"/>
                  <a:gd name="T81" fmla="*/ 129 h 373"/>
                  <a:gd name="T82" fmla="*/ 101 w 344"/>
                  <a:gd name="T83" fmla="*/ 235 h 373"/>
                  <a:gd name="T84" fmla="*/ 106 w 344"/>
                  <a:gd name="T85" fmla="*/ 231 h 373"/>
                  <a:gd name="T86" fmla="*/ 152 w 344"/>
                  <a:gd name="T87" fmla="*/ 99 h 373"/>
                  <a:gd name="T88" fmla="*/ 92 w 344"/>
                  <a:gd name="T89" fmla="*/ 208 h 373"/>
                  <a:gd name="T90" fmla="*/ 177 w 344"/>
                  <a:gd name="T91" fmla="*/ 114 h 373"/>
                  <a:gd name="T92" fmla="*/ 84 w 344"/>
                  <a:gd name="T93" fmla="*/ 215 h 373"/>
                  <a:gd name="T94" fmla="*/ 60 w 344"/>
                  <a:gd name="T95" fmla="*/ 173 h 373"/>
                  <a:gd name="T96" fmla="*/ 106 w 344"/>
                  <a:gd name="T97" fmla="*/ 129 h 373"/>
                  <a:gd name="T98" fmla="*/ 97 w 344"/>
                  <a:gd name="T99" fmla="*/ 155 h 373"/>
                  <a:gd name="T100" fmla="*/ 139 w 344"/>
                  <a:gd name="T101" fmla="*/ 71 h 373"/>
                  <a:gd name="T102" fmla="*/ 103 w 344"/>
                  <a:gd name="T103" fmla="*/ 74 h 373"/>
                  <a:gd name="T104" fmla="*/ 113 w 344"/>
                  <a:gd name="T105" fmla="*/ 54 h 373"/>
                  <a:gd name="T106" fmla="*/ 89 w 344"/>
                  <a:gd name="T107" fmla="*/ 75 h 373"/>
                  <a:gd name="T108" fmla="*/ 78 w 344"/>
                  <a:gd name="T109" fmla="*/ 76 h 373"/>
                  <a:gd name="T110" fmla="*/ 66 w 344"/>
                  <a:gd name="T111" fmla="*/ 59 h 373"/>
                  <a:gd name="T112" fmla="*/ 37 w 344"/>
                  <a:gd name="T113" fmla="*/ 72 h 373"/>
                  <a:gd name="T114" fmla="*/ 28 w 344"/>
                  <a:gd name="T115" fmla="*/ 82 h 373"/>
                  <a:gd name="T116" fmla="*/ 41 w 344"/>
                  <a:gd name="T117" fmla="*/ 3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4" h="373">
                    <a:moveTo>
                      <a:pt x="45" y="14"/>
                    </a:moveTo>
                    <a:cubicBezTo>
                      <a:pt x="42" y="13"/>
                      <a:pt x="38" y="12"/>
                      <a:pt x="35" y="11"/>
                    </a:cubicBezTo>
                    <a:cubicBezTo>
                      <a:pt x="34" y="10"/>
                      <a:pt x="33" y="10"/>
                      <a:pt x="31" y="9"/>
                    </a:cubicBezTo>
                    <a:cubicBezTo>
                      <a:pt x="31" y="9"/>
                      <a:pt x="31" y="9"/>
                      <a:pt x="31" y="9"/>
                    </a:cubicBezTo>
                    <a:cubicBezTo>
                      <a:pt x="31" y="9"/>
                      <a:pt x="30" y="8"/>
                      <a:pt x="30" y="8"/>
                    </a:cubicBezTo>
                    <a:cubicBezTo>
                      <a:pt x="29" y="8"/>
                      <a:pt x="28" y="7"/>
                      <a:pt x="28" y="7"/>
                    </a:cubicBezTo>
                    <a:cubicBezTo>
                      <a:pt x="26" y="6"/>
                      <a:pt x="25" y="5"/>
                      <a:pt x="23" y="4"/>
                    </a:cubicBezTo>
                    <a:cubicBezTo>
                      <a:pt x="21" y="2"/>
                      <a:pt x="18" y="1"/>
                      <a:pt x="16" y="1"/>
                    </a:cubicBezTo>
                    <a:cubicBezTo>
                      <a:pt x="14" y="0"/>
                      <a:pt x="12" y="0"/>
                      <a:pt x="10" y="1"/>
                    </a:cubicBezTo>
                    <a:cubicBezTo>
                      <a:pt x="8" y="1"/>
                      <a:pt x="6" y="2"/>
                      <a:pt x="4" y="4"/>
                    </a:cubicBezTo>
                    <a:cubicBezTo>
                      <a:pt x="3" y="4"/>
                      <a:pt x="3" y="5"/>
                      <a:pt x="2" y="6"/>
                    </a:cubicBezTo>
                    <a:cubicBezTo>
                      <a:pt x="1" y="7"/>
                      <a:pt x="1" y="8"/>
                      <a:pt x="1" y="9"/>
                    </a:cubicBezTo>
                    <a:cubicBezTo>
                      <a:pt x="0" y="10"/>
                      <a:pt x="0" y="12"/>
                      <a:pt x="0" y="14"/>
                    </a:cubicBezTo>
                    <a:cubicBezTo>
                      <a:pt x="1" y="16"/>
                      <a:pt x="1" y="18"/>
                      <a:pt x="3" y="21"/>
                    </a:cubicBezTo>
                    <a:cubicBezTo>
                      <a:pt x="4" y="23"/>
                      <a:pt x="5" y="24"/>
                      <a:pt x="6" y="26"/>
                    </a:cubicBezTo>
                    <a:cubicBezTo>
                      <a:pt x="8" y="28"/>
                      <a:pt x="8" y="28"/>
                      <a:pt x="8" y="28"/>
                    </a:cubicBezTo>
                    <a:cubicBezTo>
                      <a:pt x="8" y="29"/>
                      <a:pt x="8" y="29"/>
                      <a:pt x="8" y="29"/>
                    </a:cubicBezTo>
                    <a:cubicBezTo>
                      <a:pt x="8" y="29"/>
                      <a:pt x="8" y="29"/>
                      <a:pt x="8" y="29"/>
                    </a:cubicBezTo>
                    <a:cubicBezTo>
                      <a:pt x="9" y="31"/>
                      <a:pt x="9" y="32"/>
                      <a:pt x="9" y="33"/>
                    </a:cubicBezTo>
                    <a:cubicBezTo>
                      <a:pt x="10" y="39"/>
                      <a:pt x="10" y="45"/>
                      <a:pt x="10" y="52"/>
                    </a:cubicBezTo>
                    <a:cubicBezTo>
                      <a:pt x="10" y="59"/>
                      <a:pt x="10" y="66"/>
                      <a:pt x="10" y="74"/>
                    </a:cubicBezTo>
                    <a:cubicBezTo>
                      <a:pt x="11" y="79"/>
                      <a:pt x="11" y="79"/>
                      <a:pt x="11" y="79"/>
                    </a:cubicBezTo>
                    <a:cubicBezTo>
                      <a:pt x="12" y="84"/>
                      <a:pt x="12" y="84"/>
                      <a:pt x="12" y="84"/>
                    </a:cubicBezTo>
                    <a:cubicBezTo>
                      <a:pt x="13" y="94"/>
                      <a:pt x="13" y="94"/>
                      <a:pt x="13" y="94"/>
                    </a:cubicBezTo>
                    <a:cubicBezTo>
                      <a:pt x="16" y="108"/>
                      <a:pt x="19" y="121"/>
                      <a:pt x="22" y="134"/>
                    </a:cubicBezTo>
                    <a:cubicBezTo>
                      <a:pt x="27" y="148"/>
                      <a:pt x="32" y="161"/>
                      <a:pt x="38" y="173"/>
                    </a:cubicBezTo>
                    <a:cubicBezTo>
                      <a:pt x="41" y="179"/>
                      <a:pt x="45" y="185"/>
                      <a:pt x="48" y="191"/>
                    </a:cubicBezTo>
                    <a:cubicBezTo>
                      <a:pt x="50" y="194"/>
                      <a:pt x="52" y="197"/>
                      <a:pt x="54" y="200"/>
                    </a:cubicBezTo>
                    <a:cubicBezTo>
                      <a:pt x="56" y="203"/>
                      <a:pt x="56" y="203"/>
                      <a:pt x="56" y="203"/>
                    </a:cubicBezTo>
                    <a:cubicBezTo>
                      <a:pt x="58" y="206"/>
                      <a:pt x="60" y="208"/>
                      <a:pt x="62" y="211"/>
                    </a:cubicBezTo>
                    <a:cubicBezTo>
                      <a:pt x="62" y="211"/>
                      <a:pt x="62" y="212"/>
                      <a:pt x="63" y="213"/>
                    </a:cubicBezTo>
                    <a:cubicBezTo>
                      <a:pt x="64" y="214"/>
                      <a:pt x="65" y="215"/>
                      <a:pt x="67" y="217"/>
                    </a:cubicBezTo>
                    <a:cubicBezTo>
                      <a:pt x="68" y="219"/>
                      <a:pt x="70" y="221"/>
                      <a:pt x="72" y="223"/>
                    </a:cubicBezTo>
                    <a:cubicBezTo>
                      <a:pt x="74" y="225"/>
                      <a:pt x="76" y="227"/>
                      <a:pt x="79" y="229"/>
                    </a:cubicBezTo>
                    <a:cubicBezTo>
                      <a:pt x="87" y="236"/>
                      <a:pt x="96" y="243"/>
                      <a:pt x="96" y="242"/>
                    </a:cubicBezTo>
                    <a:cubicBezTo>
                      <a:pt x="102" y="247"/>
                      <a:pt x="108" y="251"/>
                      <a:pt x="111" y="252"/>
                    </a:cubicBezTo>
                    <a:cubicBezTo>
                      <a:pt x="109" y="253"/>
                      <a:pt x="107" y="254"/>
                      <a:pt x="106" y="256"/>
                    </a:cubicBezTo>
                    <a:cubicBezTo>
                      <a:pt x="106" y="256"/>
                      <a:pt x="106" y="256"/>
                      <a:pt x="106" y="257"/>
                    </a:cubicBezTo>
                    <a:cubicBezTo>
                      <a:pt x="106" y="261"/>
                      <a:pt x="105" y="266"/>
                      <a:pt x="105" y="270"/>
                    </a:cubicBezTo>
                    <a:cubicBezTo>
                      <a:pt x="105" y="273"/>
                      <a:pt x="105" y="275"/>
                      <a:pt x="106" y="278"/>
                    </a:cubicBezTo>
                    <a:cubicBezTo>
                      <a:pt x="106" y="280"/>
                      <a:pt x="106" y="280"/>
                      <a:pt x="106" y="280"/>
                    </a:cubicBezTo>
                    <a:cubicBezTo>
                      <a:pt x="106" y="282"/>
                      <a:pt x="106" y="282"/>
                      <a:pt x="106" y="282"/>
                    </a:cubicBezTo>
                    <a:cubicBezTo>
                      <a:pt x="106" y="283"/>
                      <a:pt x="106" y="285"/>
                      <a:pt x="107" y="286"/>
                    </a:cubicBezTo>
                    <a:cubicBezTo>
                      <a:pt x="108" y="292"/>
                      <a:pt x="110" y="299"/>
                      <a:pt x="113" y="305"/>
                    </a:cubicBezTo>
                    <a:cubicBezTo>
                      <a:pt x="114" y="308"/>
                      <a:pt x="115" y="311"/>
                      <a:pt x="117" y="314"/>
                    </a:cubicBezTo>
                    <a:cubicBezTo>
                      <a:pt x="118" y="315"/>
                      <a:pt x="119" y="317"/>
                      <a:pt x="119" y="318"/>
                    </a:cubicBezTo>
                    <a:cubicBezTo>
                      <a:pt x="122" y="322"/>
                      <a:pt x="122" y="322"/>
                      <a:pt x="122" y="322"/>
                    </a:cubicBezTo>
                    <a:cubicBezTo>
                      <a:pt x="124" y="326"/>
                      <a:pt x="127" y="330"/>
                      <a:pt x="130" y="333"/>
                    </a:cubicBezTo>
                    <a:cubicBezTo>
                      <a:pt x="130" y="333"/>
                      <a:pt x="137" y="343"/>
                      <a:pt x="146" y="351"/>
                    </a:cubicBezTo>
                    <a:cubicBezTo>
                      <a:pt x="154" y="359"/>
                      <a:pt x="164" y="366"/>
                      <a:pt x="163" y="365"/>
                    </a:cubicBezTo>
                    <a:cubicBezTo>
                      <a:pt x="171" y="370"/>
                      <a:pt x="178" y="373"/>
                      <a:pt x="181" y="373"/>
                    </a:cubicBezTo>
                    <a:cubicBezTo>
                      <a:pt x="181" y="373"/>
                      <a:pt x="181" y="373"/>
                      <a:pt x="181" y="373"/>
                    </a:cubicBezTo>
                    <a:cubicBezTo>
                      <a:pt x="181" y="373"/>
                      <a:pt x="182" y="373"/>
                      <a:pt x="182" y="373"/>
                    </a:cubicBezTo>
                    <a:cubicBezTo>
                      <a:pt x="184" y="373"/>
                      <a:pt x="185" y="372"/>
                      <a:pt x="186" y="371"/>
                    </a:cubicBezTo>
                    <a:cubicBezTo>
                      <a:pt x="187" y="369"/>
                      <a:pt x="188" y="368"/>
                      <a:pt x="188" y="367"/>
                    </a:cubicBezTo>
                    <a:cubicBezTo>
                      <a:pt x="189" y="366"/>
                      <a:pt x="189" y="366"/>
                      <a:pt x="189" y="365"/>
                    </a:cubicBezTo>
                    <a:cubicBezTo>
                      <a:pt x="188" y="362"/>
                      <a:pt x="188" y="360"/>
                      <a:pt x="187" y="358"/>
                    </a:cubicBezTo>
                    <a:cubicBezTo>
                      <a:pt x="187" y="357"/>
                      <a:pt x="187" y="356"/>
                      <a:pt x="187" y="356"/>
                    </a:cubicBezTo>
                    <a:cubicBezTo>
                      <a:pt x="187" y="355"/>
                      <a:pt x="187" y="354"/>
                      <a:pt x="187" y="353"/>
                    </a:cubicBezTo>
                    <a:cubicBezTo>
                      <a:pt x="186" y="349"/>
                      <a:pt x="187" y="344"/>
                      <a:pt x="187" y="340"/>
                    </a:cubicBezTo>
                    <a:cubicBezTo>
                      <a:pt x="187" y="336"/>
                      <a:pt x="188" y="331"/>
                      <a:pt x="189" y="326"/>
                    </a:cubicBezTo>
                    <a:cubicBezTo>
                      <a:pt x="189" y="322"/>
                      <a:pt x="190" y="317"/>
                      <a:pt x="191" y="313"/>
                    </a:cubicBezTo>
                    <a:cubicBezTo>
                      <a:pt x="191" y="312"/>
                      <a:pt x="191" y="312"/>
                      <a:pt x="191" y="312"/>
                    </a:cubicBezTo>
                    <a:cubicBezTo>
                      <a:pt x="193" y="314"/>
                      <a:pt x="193" y="314"/>
                      <a:pt x="193" y="314"/>
                    </a:cubicBezTo>
                    <a:cubicBezTo>
                      <a:pt x="195" y="315"/>
                      <a:pt x="196" y="315"/>
                      <a:pt x="197" y="316"/>
                    </a:cubicBezTo>
                    <a:cubicBezTo>
                      <a:pt x="198" y="317"/>
                      <a:pt x="198" y="317"/>
                      <a:pt x="198" y="317"/>
                    </a:cubicBezTo>
                    <a:cubicBezTo>
                      <a:pt x="198" y="317"/>
                      <a:pt x="199" y="317"/>
                      <a:pt x="199" y="318"/>
                    </a:cubicBezTo>
                    <a:cubicBezTo>
                      <a:pt x="200" y="318"/>
                      <a:pt x="201" y="319"/>
                      <a:pt x="202" y="319"/>
                    </a:cubicBezTo>
                    <a:cubicBezTo>
                      <a:pt x="206" y="321"/>
                      <a:pt x="206" y="321"/>
                      <a:pt x="206" y="321"/>
                    </a:cubicBezTo>
                    <a:cubicBezTo>
                      <a:pt x="207" y="321"/>
                      <a:pt x="208" y="322"/>
                      <a:pt x="209" y="321"/>
                    </a:cubicBezTo>
                    <a:cubicBezTo>
                      <a:pt x="211" y="319"/>
                      <a:pt x="211" y="319"/>
                      <a:pt x="211" y="319"/>
                    </a:cubicBezTo>
                    <a:cubicBezTo>
                      <a:pt x="214" y="317"/>
                      <a:pt x="214" y="317"/>
                      <a:pt x="214" y="317"/>
                    </a:cubicBezTo>
                    <a:cubicBezTo>
                      <a:pt x="215" y="316"/>
                      <a:pt x="215" y="316"/>
                      <a:pt x="215" y="316"/>
                    </a:cubicBezTo>
                    <a:cubicBezTo>
                      <a:pt x="216" y="316"/>
                      <a:pt x="216" y="316"/>
                      <a:pt x="216" y="316"/>
                    </a:cubicBezTo>
                    <a:cubicBezTo>
                      <a:pt x="217" y="315"/>
                      <a:pt x="217" y="315"/>
                      <a:pt x="217" y="315"/>
                    </a:cubicBezTo>
                    <a:cubicBezTo>
                      <a:pt x="220" y="313"/>
                      <a:pt x="220" y="313"/>
                      <a:pt x="220" y="313"/>
                    </a:cubicBezTo>
                    <a:cubicBezTo>
                      <a:pt x="226" y="310"/>
                      <a:pt x="226" y="310"/>
                      <a:pt x="226" y="310"/>
                    </a:cubicBezTo>
                    <a:cubicBezTo>
                      <a:pt x="226" y="310"/>
                      <a:pt x="228" y="309"/>
                      <a:pt x="232" y="306"/>
                    </a:cubicBezTo>
                    <a:cubicBezTo>
                      <a:pt x="235" y="304"/>
                      <a:pt x="241" y="300"/>
                      <a:pt x="245" y="296"/>
                    </a:cubicBezTo>
                    <a:cubicBezTo>
                      <a:pt x="254" y="288"/>
                      <a:pt x="261" y="278"/>
                      <a:pt x="260" y="279"/>
                    </a:cubicBezTo>
                    <a:cubicBezTo>
                      <a:pt x="265" y="271"/>
                      <a:pt x="268" y="264"/>
                      <a:pt x="268" y="262"/>
                    </a:cubicBezTo>
                    <a:cubicBezTo>
                      <a:pt x="270" y="262"/>
                      <a:pt x="271" y="261"/>
                      <a:pt x="272" y="258"/>
                    </a:cubicBezTo>
                    <a:cubicBezTo>
                      <a:pt x="274" y="255"/>
                      <a:pt x="275" y="252"/>
                      <a:pt x="275" y="252"/>
                    </a:cubicBezTo>
                    <a:cubicBezTo>
                      <a:pt x="275" y="252"/>
                      <a:pt x="273" y="247"/>
                      <a:pt x="271" y="241"/>
                    </a:cubicBezTo>
                    <a:cubicBezTo>
                      <a:pt x="271" y="240"/>
                      <a:pt x="271" y="240"/>
                      <a:pt x="270" y="239"/>
                    </a:cubicBezTo>
                    <a:cubicBezTo>
                      <a:pt x="272" y="239"/>
                      <a:pt x="273" y="239"/>
                      <a:pt x="274" y="240"/>
                    </a:cubicBezTo>
                    <a:cubicBezTo>
                      <a:pt x="277" y="240"/>
                      <a:pt x="280" y="241"/>
                      <a:pt x="280" y="241"/>
                    </a:cubicBezTo>
                    <a:cubicBezTo>
                      <a:pt x="289" y="240"/>
                      <a:pt x="298" y="240"/>
                      <a:pt x="307" y="241"/>
                    </a:cubicBezTo>
                    <a:cubicBezTo>
                      <a:pt x="316" y="241"/>
                      <a:pt x="325" y="243"/>
                      <a:pt x="332" y="247"/>
                    </a:cubicBezTo>
                    <a:cubicBezTo>
                      <a:pt x="333" y="240"/>
                      <a:pt x="333" y="240"/>
                      <a:pt x="333" y="240"/>
                    </a:cubicBezTo>
                    <a:cubicBezTo>
                      <a:pt x="334" y="240"/>
                      <a:pt x="334" y="240"/>
                      <a:pt x="334" y="240"/>
                    </a:cubicBezTo>
                    <a:cubicBezTo>
                      <a:pt x="334" y="241"/>
                      <a:pt x="334" y="241"/>
                      <a:pt x="334" y="242"/>
                    </a:cubicBezTo>
                    <a:cubicBezTo>
                      <a:pt x="334" y="243"/>
                      <a:pt x="334" y="244"/>
                      <a:pt x="334" y="245"/>
                    </a:cubicBezTo>
                    <a:cubicBezTo>
                      <a:pt x="334" y="246"/>
                      <a:pt x="335" y="246"/>
                      <a:pt x="336" y="247"/>
                    </a:cubicBezTo>
                    <a:cubicBezTo>
                      <a:pt x="337" y="247"/>
                      <a:pt x="339" y="246"/>
                      <a:pt x="340" y="245"/>
                    </a:cubicBezTo>
                    <a:cubicBezTo>
                      <a:pt x="341" y="245"/>
                      <a:pt x="342" y="244"/>
                      <a:pt x="342" y="243"/>
                    </a:cubicBezTo>
                    <a:cubicBezTo>
                      <a:pt x="343" y="243"/>
                      <a:pt x="343" y="242"/>
                      <a:pt x="343" y="242"/>
                    </a:cubicBezTo>
                    <a:cubicBezTo>
                      <a:pt x="343" y="241"/>
                      <a:pt x="343" y="241"/>
                      <a:pt x="343" y="241"/>
                    </a:cubicBezTo>
                    <a:cubicBezTo>
                      <a:pt x="344" y="240"/>
                      <a:pt x="344" y="240"/>
                      <a:pt x="344" y="239"/>
                    </a:cubicBezTo>
                    <a:cubicBezTo>
                      <a:pt x="344" y="239"/>
                      <a:pt x="344" y="239"/>
                      <a:pt x="344" y="238"/>
                    </a:cubicBezTo>
                    <a:cubicBezTo>
                      <a:pt x="344" y="238"/>
                      <a:pt x="344" y="238"/>
                      <a:pt x="344" y="237"/>
                    </a:cubicBezTo>
                    <a:cubicBezTo>
                      <a:pt x="344" y="237"/>
                      <a:pt x="344" y="237"/>
                      <a:pt x="344" y="237"/>
                    </a:cubicBezTo>
                    <a:cubicBezTo>
                      <a:pt x="343" y="233"/>
                      <a:pt x="343" y="233"/>
                      <a:pt x="343" y="233"/>
                    </a:cubicBezTo>
                    <a:cubicBezTo>
                      <a:pt x="339" y="231"/>
                      <a:pt x="339" y="231"/>
                      <a:pt x="339" y="231"/>
                    </a:cubicBezTo>
                    <a:cubicBezTo>
                      <a:pt x="339" y="231"/>
                      <a:pt x="339" y="231"/>
                      <a:pt x="339" y="231"/>
                    </a:cubicBezTo>
                    <a:cubicBezTo>
                      <a:pt x="339" y="231"/>
                      <a:pt x="339" y="230"/>
                      <a:pt x="339" y="230"/>
                    </a:cubicBezTo>
                    <a:cubicBezTo>
                      <a:pt x="336" y="226"/>
                      <a:pt x="332" y="222"/>
                      <a:pt x="330" y="219"/>
                    </a:cubicBezTo>
                    <a:cubicBezTo>
                      <a:pt x="328" y="217"/>
                      <a:pt x="327" y="215"/>
                      <a:pt x="325" y="214"/>
                    </a:cubicBezTo>
                    <a:cubicBezTo>
                      <a:pt x="321" y="209"/>
                      <a:pt x="321" y="209"/>
                      <a:pt x="321" y="209"/>
                    </a:cubicBezTo>
                    <a:cubicBezTo>
                      <a:pt x="314" y="199"/>
                      <a:pt x="306" y="189"/>
                      <a:pt x="297" y="180"/>
                    </a:cubicBezTo>
                    <a:cubicBezTo>
                      <a:pt x="298" y="178"/>
                      <a:pt x="298" y="178"/>
                      <a:pt x="297" y="179"/>
                    </a:cubicBezTo>
                    <a:cubicBezTo>
                      <a:pt x="296" y="179"/>
                      <a:pt x="296" y="179"/>
                      <a:pt x="296" y="179"/>
                    </a:cubicBezTo>
                    <a:cubicBezTo>
                      <a:pt x="293" y="175"/>
                      <a:pt x="290" y="172"/>
                      <a:pt x="286" y="169"/>
                    </a:cubicBezTo>
                    <a:cubicBezTo>
                      <a:pt x="286" y="169"/>
                      <a:pt x="283" y="167"/>
                      <a:pt x="280" y="165"/>
                    </a:cubicBezTo>
                    <a:cubicBezTo>
                      <a:pt x="276" y="163"/>
                      <a:pt x="270" y="160"/>
                      <a:pt x="264" y="157"/>
                    </a:cubicBezTo>
                    <a:cubicBezTo>
                      <a:pt x="259" y="155"/>
                      <a:pt x="252" y="154"/>
                      <a:pt x="248" y="153"/>
                    </a:cubicBezTo>
                    <a:cubicBezTo>
                      <a:pt x="243" y="153"/>
                      <a:pt x="241" y="153"/>
                      <a:pt x="241" y="153"/>
                    </a:cubicBezTo>
                    <a:cubicBezTo>
                      <a:pt x="236" y="153"/>
                      <a:pt x="232" y="154"/>
                      <a:pt x="229" y="154"/>
                    </a:cubicBezTo>
                    <a:cubicBezTo>
                      <a:pt x="228" y="155"/>
                      <a:pt x="228" y="155"/>
                      <a:pt x="227" y="155"/>
                    </a:cubicBezTo>
                    <a:cubicBezTo>
                      <a:pt x="228" y="153"/>
                      <a:pt x="228" y="152"/>
                      <a:pt x="228" y="150"/>
                    </a:cubicBezTo>
                    <a:cubicBezTo>
                      <a:pt x="228" y="150"/>
                      <a:pt x="228" y="150"/>
                      <a:pt x="228" y="149"/>
                    </a:cubicBezTo>
                    <a:cubicBezTo>
                      <a:pt x="225" y="144"/>
                      <a:pt x="222" y="139"/>
                      <a:pt x="218" y="134"/>
                    </a:cubicBezTo>
                    <a:cubicBezTo>
                      <a:pt x="219" y="133"/>
                      <a:pt x="219" y="132"/>
                      <a:pt x="218" y="133"/>
                    </a:cubicBezTo>
                    <a:cubicBezTo>
                      <a:pt x="216" y="131"/>
                      <a:pt x="215" y="128"/>
                      <a:pt x="213" y="126"/>
                    </a:cubicBezTo>
                    <a:cubicBezTo>
                      <a:pt x="197" y="103"/>
                      <a:pt x="179" y="81"/>
                      <a:pt x="157" y="64"/>
                    </a:cubicBezTo>
                    <a:cubicBezTo>
                      <a:pt x="155" y="62"/>
                      <a:pt x="153" y="60"/>
                      <a:pt x="150" y="58"/>
                    </a:cubicBezTo>
                    <a:cubicBezTo>
                      <a:pt x="150" y="58"/>
                      <a:pt x="150" y="58"/>
                      <a:pt x="150" y="58"/>
                    </a:cubicBezTo>
                    <a:cubicBezTo>
                      <a:pt x="141" y="52"/>
                      <a:pt x="132" y="46"/>
                      <a:pt x="123" y="40"/>
                    </a:cubicBezTo>
                    <a:cubicBezTo>
                      <a:pt x="116" y="37"/>
                      <a:pt x="110" y="34"/>
                      <a:pt x="104" y="31"/>
                    </a:cubicBezTo>
                    <a:cubicBezTo>
                      <a:pt x="98" y="28"/>
                      <a:pt x="91" y="25"/>
                      <a:pt x="84" y="23"/>
                    </a:cubicBezTo>
                    <a:cubicBezTo>
                      <a:pt x="78" y="21"/>
                      <a:pt x="71" y="19"/>
                      <a:pt x="64" y="17"/>
                    </a:cubicBezTo>
                    <a:cubicBezTo>
                      <a:pt x="60" y="17"/>
                      <a:pt x="57" y="16"/>
                      <a:pt x="53" y="16"/>
                    </a:cubicBezTo>
                    <a:cubicBezTo>
                      <a:pt x="51" y="15"/>
                      <a:pt x="48" y="14"/>
                      <a:pt x="45" y="14"/>
                    </a:cubicBezTo>
                    <a:close/>
                    <a:moveTo>
                      <a:pt x="25" y="31"/>
                    </a:moveTo>
                    <a:cubicBezTo>
                      <a:pt x="25" y="29"/>
                      <a:pt x="25" y="27"/>
                      <a:pt x="24" y="25"/>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5" y="24"/>
                      <a:pt x="25" y="24"/>
                      <a:pt x="25" y="24"/>
                    </a:cubicBezTo>
                    <a:cubicBezTo>
                      <a:pt x="27" y="25"/>
                      <a:pt x="28" y="26"/>
                      <a:pt x="30" y="26"/>
                    </a:cubicBezTo>
                    <a:cubicBezTo>
                      <a:pt x="33" y="27"/>
                      <a:pt x="35" y="28"/>
                      <a:pt x="38" y="29"/>
                    </a:cubicBezTo>
                    <a:cubicBezTo>
                      <a:pt x="37" y="30"/>
                      <a:pt x="36" y="32"/>
                      <a:pt x="35" y="33"/>
                    </a:cubicBezTo>
                    <a:cubicBezTo>
                      <a:pt x="34" y="35"/>
                      <a:pt x="33" y="36"/>
                      <a:pt x="33" y="36"/>
                    </a:cubicBezTo>
                    <a:cubicBezTo>
                      <a:pt x="31" y="40"/>
                      <a:pt x="31" y="40"/>
                      <a:pt x="31" y="40"/>
                    </a:cubicBezTo>
                    <a:cubicBezTo>
                      <a:pt x="30" y="44"/>
                      <a:pt x="28" y="48"/>
                      <a:pt x="26" y="52"/>
                    </a:cubicBezTo>
                    <a:cubicBezTo>
                      <a:pt x="26" y="52"/>
                      <a:pt x="26" y="52"/>
                      <a:pt x="26" y="52"/>
                    </a:cubicBezTo>
                    <a:cubicBezTo>
                      <a:pt x="26" y="46"/>
                      <a:pt x="26" y="39"/>
                      <a:pt x="25" y="31"/>
                    </a:cubicBezTo>
                    <a:close/>
                    <a:moveTo>
                      <a:pt x="55" y="169"/>
                    </a:moveTo>
                    <a:cubicBezTo>
                      <a:pt x="52" y="164"/>
                      <a:pt x="49" y="158"/>
                      <a:pt x="46" y="152"/>
                    </a:cubicBezTo>
                    <a:cubicBezTo>
                      <a:pt x="47" y="150"/>
                      <a:pt x="48" y="149"/>
                      <a:pt x="49" y="147"/>
                    </a:cubicBezTo>
                    <a:cubicBezTo>
                      <a:pt x="55" y="135"/>
                      <a:pt x="61" y="123"/>
                      <a:pt x="66" y="111"/>
                    </a:cubicBezTo>
                    <a:cubicBezTo>
                      <a:pt x="67" y="115"/>
                      <a:pt x="69" y="119"/>
                      <a:pt x="72" y="122"/>
                    </a:cubicBezTo>
                    <a:cubicBezTo>
                      <a:pt x="73" y="123"/>
                      <a:pt x="75" y="125"/>
                      <a:pt x="77" y="126"/>
                    </a:cubicBezTo>
                    <a:cubicBezTo>
                      <a:pt x="77" y="127"/>
                      <a:pt x="76" y="127"/>
                      <a:pt x="76" y="128"/>
                    </a:cubicBezTo>
                    <a:cubicBezTo>
                      <a:pt x="73" y="132"/>
                      <a:pt x="70" y="138"/>
                      <a:pt x="70" y="138"/>
                    </a:cubicBezTo>
                    <a:cubicBezTo>
                      <a:pt x="68" y="141"/>
                      <a:pt x="68" y="141"/>
                      <a:pt x="68" y="141"/>
                    </a:cubicBezTo>
                    <a:cubicBezTo>
                      <a:pt x="64" y="149"/>
                      <a:pt x="60" y="157"/>
                      <a:pt x="58" y="165"/>
                    </a:cubicBezTo>
                    <a:cubicBezTo>
                      <a:pt x="57" y="167"/>
                      <a:pt x="56" y="169"/>
                      <a:pt x="56" y="171"/>
                    </a:cubicBezTo>
                    <a:cubicBezTo>
                      <a:pt x="56" y="171"/>
                      <a:pt x="55" y="170"/>
                      <a:pt x="55" y="169"/>
                    </a:cubicBezTo>
                    <a:close/>
                    <a:moveTo>
                      <a:pt x="76" y="91"/>
                    </a:moveTo>
                    <a:cubicBezTo>
                      <a:pt x="77" y="90"/>
                      <a:pt x="77" y="89"/>
                      <a:pt x="77" y="88"/>
                    </a:cubicBezTo>
                    <a:cubicBezTo>
                      <a:pt x="78" y="89"/>
                      <a:pt x="79" y="89"/>
                      <a:pt x="79" y="90"/>
                    </a:cubicBezTo>
                    <a:cubicBezTo>
                      <a:pt x="80" y="90"/>
                      <a:pt x="82" y="91"/>
                      <a:pt x="83" y="91"/>
                    </a:cubicBezTo>
                    <a:cubicBezTo>
                      <a:pt x="84" y="91"/>
                      <a:pt x="85" y="92"/>
                      <a:pt x="86" y="92"/>
                    </a:cubicBezTo>
                    <a:cubicBezTo>
                      <a:pt x="86" y="92"/>
                      <a:pt x="86" y="92"/>
                      <a:pt x="86" y="92"/>
                    </a:cubicBezTo>
                    <a:cubicBezTo>
                      <a:pt x="88" y="91"/>
                      <a:pt x="90" y="91"/>
                      <a:pt x="93" y="92"/>
                    </a:cubicBezTo>
                    <a:cubicBezTo>
                      <a:pt x="95" y="93"/>
                      <a:pt x="98" y="95"/>
                      <a:pt x="100" y="97"/>
                    </a:cubicBezTo>
                    <a:cubicBezTo>
                      <a:pt x="101" y="99"/>
                      <a:pt x="102" y="100"/>
                      <a:pt x="102" y="102"/>
                    </a:cubicBezTo>
                    <a:cubicBezTo>
                      <a:pt x="102" y="103"/>
                      <a:pt x="102" y="103"/>
                      <a:pt x="102" y="103"/>
                    </a:cubicBezTo>
                    <a:cubicBezTo>
                      <a:pt x="103" y="104"/>
                      <a:pt x="103" y="104"/>
                      <a:pt x="102" y="105"/>
                    </a:cubicBezTo>
                    <a:cubicBezTo>
                      <a:pt x="102" y="105"/>
                      <a:pt x="102" y="105"/>
                      <a:pt x="102" y="106"/>
                    </a:cubicBezTo>
                    <a:cubicBezTo>
                      <a:pt x="102" y="106"/>
                      <a:pt x="102" y="107"/>
                      <a:pt x="102" y="107"/>
                    </a:cubicBezTo>
                    <a:cubicBezTo>
                      <a:pt x="102" y="108"/>
                      <a:pt x="102" y="108"/>
                      <a:pt x="101" y="109"/>
                    </a:cubicBezTo>
                    <a:cubicBezTo>
                      <a:pt x="101" y="110"/>
                      <a:pt x="101" y="111"/>
                      <a:pt x="100" y="111"/>
                    </a:cubicBezTo>
                    <a:cubicBezTo>
                      <a:pt x="100" y="112"/>
                      <a:pt x="100" y="112"/>
                      <a:pt x="99" y="113"/>
                    </a:cubicBezTo>
                    <a:cubicBezTo>
                      <a:pt x="99" y="113"/>
                      <a:pt x="99" y="114"/>
                      <a:pt x="98" y="114"/>
                    </a:cubicBezTo>
                    <a:cubicBezTo>
                      <a:pt x="98" y="114"/>
                      <a:pt x="98" y="115"/>
                      <a:pt x="97" y="115"/>
                    </a:cubicBezTo>
                    <a:cubicBezTo>
                      <a:pt x="97" y="115"/>
                      <a:pt x="96" y="116"/>
                      <a:pt x="95" y="116"/>
                    </a:cubicBezTo>
                    <a:cubicBezTo>
                      <a:pt x="93" y="117"/>
                      <a:pt x="89" y="118"/>
                      <a:pt x="85" y="116"/>
                    </a:cubicBezTo>
                    <a:cubicBezTo>
                      <a:pt x="81" y="114"/>
                      <a:pt x="78" y="111"/>
                      <a:pt x="77" y="109"/>
                    </a:cubicBezTo>
                    <a:cubicBezTo>
                      <a:pt x="75" y="107"/>
                      <a:pt x="75" y="105"/>
                      <a:pt x="75" y="105"/>
                    </a:cubicBezTo>
                    <a:cubicBezTo>
                      <a:pt x="74" y="102"/>
                      <a:pt x="75" y="99"/>
                      <a:pt x="76" y="97"/>
                    </a:cubicBezTo>
                    <a:cubicBezTo>
                      <a:pt x="78" y="94"/>
                      <a:pt x="79" y="93"/>
                      <a:pt x="79" y="91"/>
                    </a:cubicBezTo>
                    <a:cubicBezTo>
                      <a:pt x="79" y="90"/>
                      <a:pt x="78" y="90"/>
                      <a:pt x="76" y="91"/>
                    </a:cubicBezTo>
                    <a:close/>
                    <a:moveTo>
                      <a:pt x="169" y="358"/>
                    </a:moveTo>
                    <a:cubicBezTo>
                      <a:pt x="169" y="358"/>
                      <a:pt x="169" y="357"/>
                      <a:pt x="168" y="357"/>
                    </a:cubicBezTo>
                    <a:cubicBezTo>
                      <a:pt x="168" y="357"/>
                      <a:pt x="169" y="356"/>
                      <a:pt x="169" y="355"/>
                    </a:cubicBezTo>
                    <a:cubicBezTo>
                      <a:pt x="169" y="354"/>
                      <a:pt x="170" y="353"/>
                      <a:pt x="170" y="353"/>
                    </a:cubicBezTo>
                    <a:cubicBezTo>
                      <a:pt x="170" y="353"/>
                      <a:pt x="170" y="353"/>
                      <a:pt x="170" y="353"/>
                    </a:cubicBezTo>
                    <a:cubicBezTo>
                      <a:pt x="170" y="355"/>
                      <a:pt x="170" y="356"/>
                      <a:pt x="170" y="357"/>
                    </a:cubicBezTo>
                    <a:cubicBezTo>
                      <a:pt x="170" y="358"/>
                      <a:pt x="171" y="359"/>
                      <a:pt x="171" y="360"/>
                    </a:cubicBezTo>
                    <a:cubicBezTo>
                      <a:pt x="170" y="359"/>
                      <a:pt x="170" y="359"/>
                      <a:pt x="169" y="358"/>
                    </a:cubicBezTo>
                    <a:close/>
                    <a:moveTo>
                      <a:pt x="265" y="263"/>
                    </a:moveTo>
                    <a:cubicBezTo>
                      <a:pt x="262" y="264"/>
                      <a:pt x="259" y="268"/>
                      <a:pt x="253" y="273"/>
                    </a:cubicBezTo>
                    <a:cubicBezTo>
                      <a:pt x="250" y="276"/>
                      <a:pt x="246" y="279"/>
                      <a:pt x="243" y="281"/>
                    </a:cubicBezTo>
                    <a:cubicBezTo>
                      <a:pt x="241" y="283"/>
                      <a:pt x="240" y="284"/>
                      <a:pt x="238" y="285"/>
                    </a:cubicBezTo>
                    <a:cubicBezTo>
                      <a:pt x="238" y="285"/>
                      <a:pt x="238" y="285"/>
                      <a:pt x="238" y="284"/>
                    </a:cubicBezTo>
                    <a:cubicBezTo>
                      <a:pt x="243" y="272"/>
                      <a:pt x="250" y="260"/>
                      <a:pt x="256" y="248"/>
                    </a:cubicBezTo>
                    <a:cubicBezTo>
                      <a:pt x="258" y="252"/>
                      <a:pt x="259" y="256"/>
                      <a:pt x="259" y="256"/>
                    </a:cubicBezTo>
                    <a:cubicBezTo>
                      <a:pt x="259" y="256"/>
                      <a:pt x="260" y="257"/>
                      <a:pt x="261" y="259"/>
                    </a:cubicBezTo>
                    <a:cubicBezTo>
                      <a:pt x="262" y="260"/>
                      <a:pt x="263" y="261"/>
                      <a:pt x="263" y="261"/>
                    </a:cubicBezTo>
                    <a:cubicBezTo>
                      <a:pt x="264" y="261"/>
                      <a:pt x="265" y="262"/>
                      <a:pt x="266" y="262"/>
                    </a:cubicBezTo>
                    <a:cubicBezTo>
                      <a:pt x="265" y="262"/>
                      <a:pt x="265" y="262"/>
                      <a:pt x="265" y="263"/>
                    </a:cubicBezTo>
                    <a:close/>
                    <a:moveTo>
                      <a:pt x="304" y="213"/>
                    </a:moveTo>
                    <a:cubicBezTo>
                      <a:pt x="305" y="215"/>
                      <a:pt x="307" y="216"/>
                      <a:pt x="308" y="218"/>
                    </a:cubicBezTo>
                    <a:cubicBezTo>
                      <a:pt x="312" y="224"/>
                      <a:pt x="312" y="224"/>
                      <a:pt x="312" y="224"/>
                    </a:cubicBezTo>
                    <a:cubicBezTo>
                      <a:pt x="313" y="224"/>
                      <a:pt x="313" y="224"/>
                      <a:pt x="313" y="225"/>
                    </a:cubicBezTo>
                    <a:cubicBezTo>
                      <a:pt x="312" y="225"/>
                      <a:pt x="310" y="224"/>
                      <a:pt x="309" y="224"/>
                    </a:cubicBezTo>
                    <a:cubicBezTo>
                      <a:pt x="305" y="224"/>
                      <a:pt x="301" y="224"/>
                      <a:pt x="297" y="224"/>
                    </a:cubicBezTo>
                    <a:cubicBezTo>
                      <a:pt x="297" y="223"/>
                      <a:pt x="297" y="223"/>
                      <a:pt x="298" y="222"/>
                    </a:cubicBezTo>
                    <a:cubicBezTo>
                      <a:pt x="300" y="219"/>
                      <a:pt x="300" y="219"/>
                      <a:pt x="300" y="219"/>
                    </a:cubicBezTo>
                    <a:cubicBezTo>
                      <a:pt x="300" y="219"/>
                      <a:pt x="302" y="217"/>
                      <a:pt x="303" y="214"/>
                    </a:cubicBezTo>
                    <a:cubicBezTo>
                      <a:pt x="303" y="214"/>
                      <a:pt x="304" y="213"/>
                      <a:pt x="304" y="213"/>
                    </a:cubicBezTo>
                    <a:close/>
                    <a:moveTo>
                      <a:pt x="302" y="210"/>
                    </a:moveTo>
                    <a:cubicBezTo>
                      <a:pt x="299" y="214"/>
                      <a:pt x="297" y="216"/>
                      <a:pt x="297" y="216"/>
                    </a:cubicBezTo>
                    <a:cubicBezTo>
                      <a:pt x="294" y="220"/>
                      <a:pt x="294" y="220"/>
                      <a:pt x="294" y="220"/>
                    </a:cubicBezTo>
                    <a:cubicBezTo>
                      <a:pt x="293" y="221"/>
                      <a:pt x="292" y="222"/>
                      <a:pt x="291" y="224"/>
                    </a:cubicBezTo>
                    <a:cubicBezTo>
                      <a:pt x="291" y="224"/>
                      <a:pt x="291" y="224"/>
                      <a:pt x="291" y="224"/>
                    </a:cubicBezTo>
                    <a:cubicBezTo>
                      <a:pt x="287" y="224"/>
                      <a:pt x="284" y="224"/>
                      <a:pt x="280" y="224"/>
                    </a:cubicBezTo>
                    <a:cubicBezTo>
                      <a:pt x="280" y="224"/>
                      <a:pt x="276" y="225"/>
                      <a:pt x="272" y="226"/>
                    </a:cubicBezTo>
                    <a:cubicBezTo>
                      <a:pt x="271" y="226"/>
                      <a:pt x="270" y="226"/>
                      <a:pt x="270" y="226"/>
                    </a:cubicBezTo>
                    <a:cubicBezTo>
                      <a:pt x="273" y="221"/>
                      <a:pt x="276" y="216"/>
                      <a:pt x="279" y="211"/>
                    </a:cubicBezTo>
                    <a:cubicBezTo>
                      <a:pt x="289" y="195"/>
                      <a:pt x="289" y="195"/>
                      <a:pt x="289" y="195"/>
                    </a:cubicBezTo>
                    <a:cubicBezTo>
                      <a:pt x="294" y="200"/>
                      <a:pt x="298" y="205"/>
                      <a:pt x="302" y="210"/>
                    </a:cubicBezTo>
                    <a:close/>
                    <a:moveTo>
                      <a:pt x="276" y="182"/>
                    </a:moveTo>
                    <a:cubicBezTo>
                      <a:pt x="279" y="185"/>
                      <a:pt x="282" y="188"/>
                      <a:pt x="285" y="190"/>
                    </a:cubicBezTo>
                    <a:cubicBezTo>
                      <a:pt x="285" y="191"/>
                      <a:pt x="286" y="191"/>
                      <a:pt x="286" y="192"/>
                    </a:cubicBezTo>
                    <a:cubicBezTo>
                      <a:pt x="276" y="207"/>
                      <a:pt x="276" y="207"/>
                      <a:pt x="276" y="207"/>
                    </a:cubicBezTo>
                    <a:cubicBezTo>
                      <a:pt x="272" y="214"/>
                      <a:pt x="268" y="221"/>
                      <a:pt x="263" y="228"/>
                    </a:cubicBezTo>
                    <a:cubicBezTo>
                      <a:pt x="259" y="229"/>
                      <a:pt x="255" y="232"/>
                      <a:pt x="258" y="234"/>
                    </a:cubicBezTo>
                    <a:cubicBezTo>
                      <a:pt x="256" y="236"/>
                      <a:pt x="253" y="238"/>
                      <a:pt x="252" y="238"/>
                    </a:cubicBezTo>
                    <a:cubicBezTo>
                      <a:pt x="252" y="239"/>
                      <a:pt x="252" y="239"/>
                      <a:pt x="252" y="239"/>
                    </a:cubicBezTo>
                    <a:cubicBezTo>
                      <a:pt x="252" y="239"/>
                      <a:pt x="252" y="239"/>
                      <a:pt x="252" y="239"/>
                    </a:cubicBezTo>
                    <a:cubicBezTo>
                      <a:pt x="253" y="240"/>
                      <a:pt x="253" y="241"/>
                      <a:pt x="253" y="241"/>
                    </a:cubicBezTo>
                    <a:cubicBezTo>
                      <a:pt x="254" y="242"/>
                      <a:pt x="254" y="242"/>
                      <a:pt x="254" y="243"/>
                    </a:cubicBezTo>
                    <a:cubicBezTo>
                      <a:pt x="247" y="256"/>
                      <a:pt x="240" y="269"/>
                      <a:pt x="234" y="283"/>
                    </a:cubicBezTo>
                    <a:cubicBezTo>
                      <a:pt x="233" y="285"/>
                      <a:pt x="233" y="287"/>
                      <a:pt x="232" y="289"/>
                    </a:cubicBezTo>
                    <a:cubicBezTo>
                      <a:pt x="229" y="291"/>
                      <a:pt x="225" y="292"/>
                      <a:pt x="223" y="293"/>
                    </a:cubicBezTo>
                    <a:cubicBezTo>
                      <a:pt x="221" y="294"/>
                      <a:pt x="220" y="295"/>
                      <a:pt x="220" y="295"/>
                    </a:cubicBezTo>
                    <a:cubicBezTo>
                      <a:pt x="213" y="299"/>
                      <a:pt x="213" y="299"/>
                      <a:pt x="213" y="299"/>
                    </a:cubicBezTo>
                    <a:cubicBezTo>
                      <a:pt x="209" y="301"/>
                      <a:pt x="209" y="301"/>
                      <a:pt x="209" y="301"/>
                    </a:cubicBezTo>
                    <a:cubicBezTo>
                      <a:pt x="206" y="302"/>
                      <a:pt x="206" y="302"/>
                      <a:pt x="206" y="302"/>
                    </a:cubicBezTo>
                    <a:cubicBezTo>
                      <a:pt x="206" y="303"/>
                      <a:pt x="206" y="303"/>
                      <a:pt x="206" y="303"/>
                    </a:cubicBezTo>
                    <a:cubicBezTo>
                      <a:pt x="206" y="303"/>
                      <a:pt x="206" y="303"/>
                      <a:pt x="206" y="303"/>
                    </a:cubicBezTo>
                    <a:cubicBezTo>
                      <a:pt x="206" y="303"/>
                      <a:pt x="206" y="303"/>
                      <a:pt x="206" y="303"/>
                    </a:cubicBezTo>
                    <a:cubicBezTo>
                      <a:pt x="206" y="303"/>
                      <a:pt x="206" y="303"/>
                      <a:pt x="206" y="303"/>
                    </a:cubicBezTo>
                    <a:cubicBezTo>
                      <a:pt x="206" y="302"/>
                      <a:pt x="206" y="302"/>
                      <a:pt x="206" y="302"/>
                    </a:cubicBezTo>
                    <a:cubicBezTo>
                      <a:pt x="205" y="302"/>
                      <a:pt x="204" y="301"/>
                      <a:pt x="203" y="301"/>
                    </a:cubicBezTo>
                    <a:cubicBezTo>
                      <a:pt x="203" y="301"/>
                      <a:pt x="203" y="301"/>
                      <a:pt x="203" y="301"/>
                    </a:cubicBezTo>
                    <a:cubicBezTo>
                      <a:pt x="204" y="298"/>
                      <a:pt x="204" y="296"/>
                      <a:pt x="205" y="294"/>
                    </a:cubicBezTo>
                    <a:cubicBezTo>
                      <a:pt x="209" y="283"/>
                      <a:pt x="216" y="274"/>
                      <a:pt x="223" y="264"/>
                    </a:cubicBezTo>
                    <a:cubicBezTo>
                      <a:pt x="229" y="254"/>
                      <a:pt x="236" y="244"/>
                      <a:pt x="242" y="234"/>
                    </a:cubicBezTo>
                    <a:cubicBezTo>
                      <a:pt x="249" y="224"/>
                      <a:pt x="256" y="214"/>
                      <a:pt x="262" y="204"/>
                    </a:cubicBezTo>
                    <a:cubicBezTo>
                      <a:pt x="266" y="199"/>
                      <a:pt x="269" y="194"/>
                      <a:pt x="272" y="189"/>
                    </a:cubicBezTo>
                    <a:cubicBezTo>
                      <a:pt x="275" y="183"/>
                      <a:pt x="275" y="183"/>
                      <a:pt x="275" y="183"/>
                    </a:cubicBezTo>
                    <a:cubicBezTo>
                      <a:pt x="275" y="183"/>
                      <a:pt x="276" y="183"/>
                      <a:pt x="276" y="182"/>
                    </a:cubicBezTo>
                    <a:close/>
                    <a:moveTo>
                      <a:pt x="227" y="160"/>
                    </a:moveTo>
                    <a:cubicBezTo>
                      <a:pt x="227" y="160"/>
                      <a:pt x="227" y="160"/>
                      <a:pt x="227" y="160"/>
                    </a:cubicBezTo>
                    <a:cubicBezTo>
                      <a:pt x="228" y="160"/>
                      <a:pt x="230" y="160"/>
                      <a:pt x="231" y="161"/>
                    </a:cubicBezTo>
                    <a:cubicBezTo>
                      <a:pt x="233" y="161"/>
                      <a:pt x="237" y="161"/>
                      <a:pt x="240" y="162"/>
                    </a:cubicBezTo>
                    <a:cubicBezTo>
                      <a:pt x="242" y="163"/>
                      <a:pt x="244" y="163"/>
                      <a:pt x="246" y="164"/>
                    </a:cubicBezTo>
                    <a:cubicBezTo>
                      <a:pt x="248" y="165"/>
                      <a:pt x="250" y="165"/>
                      <a:pt x="252" y="166"/>
                    </a:cubicBezTo>
                    <a:cubicBezTo>
                      <a:pt x="256" y="168"/>
                      <a:pt x="260" y="170"/>
                      <a:pt x="263" y="172"/>
                    </a:cubicBezTo>
                    <a:cubicBezTo>
                      <a:pt x="267" y="175"/>
                      <a:pt x="269" y="177"/>
                      <a:pt x="271" y="178"/>
                    </a:cubicBezTo>
                    <a:cubicBezTo>
                      <a:pt x="272" y="179"/>
                      <a:pt x="272" y="179"/>
                      <a:pt x="273" y="180"/>
                    </a:cubicBezTo>
                    <a:cubicBezTo>
                      <a:pt x="272" y="180"/>
                      <a:pt x="272" y="181"/>
                      <a:pt x="272" y="181"/>
                    </a:cubicBezTo>
                    <a:cubicBezTo>
                      <a:pt x="269" y="185"/>
                      <a:pt x="269" y="185"/>
                      <a:pt x="269" y="185"/>
                    </a:cubicBezTo>
                    <a:cubicBezTo>
                      <a:pt x="266" y="190"/>
                      <a:pt x="263" y="195"/>
                      <a:pt x="260" y="200"/>
                    </a:cubicBezTo>
                    <a:cubicBezTo>
                      <a:pt x="253" y="211"/>
                      <a:pt x="246" y="221"/>
                      <a:pt x="239" y="231"/>
                    </a:cubicBezTo>
                    <a:cubicBezTo>
                      <a:pt x="233" y="241"/>
                      <a:pt x="226" y="251"/>
                      <a:pt x="219" y="261"/>
                    </a:cubicBezTo>
                    <a:cubicBezTo>
                      <a:pt x="213" y="271"/>
                      <a:pt x="205" y="281"/>
                      <a:pt x="201" y="293"/>
                    </a:cubicBezTo>
                    <a:cubicBezTo>
                      <a:pt x="200" y="294"/>
                      <a:pt x="200" y="296"/>
                      <a:pt x="199" y="297"/>
                    </a:cubicBezTo>
                    <a:cubicBezTo>
                      <a:pt x="198" y="296"/>
                      <a:pt x="196" y="295"/>
                      <a:pt x="194" y="294"/>
                    </a:cubicBezTo>
                    <a:cubicBezTo>
                      <a:pt x="191" y="291"/>
                      <a:pt x="188" y="289"/>
                      <a:pt x="184" y="287"/>
                    </a:cubicBezTo>
                    <a:cubicBezTo>
                      <a:pt x="191" y="275"/>
                      <a:pt x="198" y="263"/>
                      <a:pt x="205" y="251"/>
                    </a:cubicBezTo>
                    <a:cubicBezTo>
                      <a:pt x="213" y="238"/>
                      <a:pt x="221" y="226"/>
                      <a:pt x="229" y="213"/>
                    </a:cubicBezTo>
                    <a:cubicBezTo>
                      <a:pt x="233" y="207"/>
                      <a:pt x="238" y="200"/>
                      <a:pt x="242" y="194"/>
                    </a:cubicBezTo>
                    <a:cubicBezTo>
                      <a:pt x="246" y="188"/>
                      <a:pt x="246" y="188"/>
                      <a:pt x="246" y="188"/>
                    </a:cubicBezTo>
                    <a:cubicBezTo>
                      <a:pt x="246" y="188"/>
                      <a:pt x="253" y="177"/>
                      <a:pt x="252" y="178"/>
                    </a:cubicBezTo>
                    <a:cubicBezTo>
                      <a:pt x="255" y="173"/>
                      <a:pt x="256" y="170"/>
                      <a:pt x="250" y="176"/>
                    </a:cubicBezTo>
                    <a:cubicBezTo>
                      <a:pt x="247" y="180"/>
                      <a:pt x="243" y="185"/>
                      <a:pt x="243" y="185"/>
                    </a:cubicBezTo>
                    <a:cubicBezTo>
                      <a:pt x="240" y="189"/>
                      <a:pt x="240" y="189"/>
                      <a:pt x="240" y="189"/>
                    </a:cubicBezTo>
                    <a:cubicBezTo>
                      <a:pt x="235" y="196"/>
                      <a:pt x="231" y="202"/>
                      <a:pt x="227" y="209"/>
                    </a:cubicBezTo>
                    <a:cubicBezTo>
                      <a:pt x="218" y="221"/>
                      <a:pt x="210" y="234"/>
                      <a:pt x="202" y="247"/>
                    </a:cubicBezTo>
                    <a:cubicBezTo>
                      <a:pt x="186" y="274"/>
                      <a:pt x="171" y="300"/>
                      <a:pt x="157" y="328"/>
                    </a:cubicBezTo>
                    <a:cubicBezTo>
                      <a:pt x="154" y="334"/>
                      <a:pt x="154" y="334"/>
                      <a:pt x="154" y="334"/>
                    </a:cubicBezTo>
                    <a:cubicBezTo>
                      <a:pt x="154" y="335"/>
                      <a:pt x="154" y="335"/>
                      <a:pt x="154" y="335"/>
                    </a:cubicBezTo>
                    <a:cubicBezTo>
                      <a:pt x="154" y="338"/>
                      <a:pt x="156" y="337"/>
                      <a:pt x="158" y="337"/>
                    </a:cubicBezTo>
                    <a:cubicBezTo>
                      <a:pt x="158" y="337"/>
                      <a:pt x="158" y="337"/>
                      <a:pt x="158" y="336"/>
                    </a:cubicBezTo>
                    <a:cubicBezTo>
                      <a:pt x="161" y="330"/>
                      <a:pt x="161" y="330"/>
                      <a:pt x="161" y="330"/>
                    </a:cubicBezTo>
                    <a:cubicBezTo>
                      <a:pt x="166" y="320"/>
                      <a:pt x="172" y="309"/>
                      <a:pt x="177" y="299"/>
                    </a:cubicBezTo>
                    <a:cubicBezTo>
                      <a:pt x="176" y="303"/>
                      <a:pt x="176" y="303"/>
                      <a:pt x="176" y="303"/>
                    </a:cubicBezTo>
                    <a:cubicBezTo>
                      <a:pt x="175" y="306"/>
                      <a:pt x="175" y="306"/>
                      <a:pt x="175" y="306"/>
                    </a:cubicBezTo>
                    <a:cubicBezTo>
                      <a:pt x="175" y="309"/>
                      <a:pt x="175" y="309"/>
                      <a:pt x="175" y="309"/>
                    </a:cubicBezTo>
                    <a:cubicBezTo>
                      <a:pt x="174" y="314"/>
                      <a:pt x="173" y="319"/>
                      <a:pt x="172" y="324"/>
                    </a:cubicBezTo>
                    <a:cubicBezTo>
                      <a:pt x="172" y="329"/>
                      <a:pt x="171" y="334"/>
                      <a:pt x="171" y="339"/>
                    </a:cubicBezTo>
                    <a:cubicBezTo>
                      <a:pt x="171" y="340"/>
                      <a:pt x="171" y="340"/>
                      <a:pt x="170" y="341"/>
                    </a:cubicBezTo>
                    <a:cubicBezTo>
                      <a:pt x="170" y="343"/>
                      <a:pt x="169" y="345"/>
                      <a:pt x="168" y="347"/>
                    </a:cubicBezTo>
                    <a:cubicBezTo>
                      <a:pt x="167" y="349"/>
                      <a:pt x="166" y="351"/>
                      <a:pt x="165" y="353"/>
                    </a:cubicBezTo>
                    <a:cubicBezTo>
                      <a:pt x="165" y="353"/>
                      <a:pt x="165" y="353"/>
                      <a:pt x="165" y="353"/>
                    </a:cubicBezTo>
                    <a:cubicBezTo>
                      <a:pt x="160" y="348"/>
                      <a:pt x="156" y="342"/>
                      <a:pt x="152" y="337"/>
                    </a:cubicBezTo>
                    <a:cubicBezTo>
                      <a:pt x="147" y="330"/>
                      <a:pt x="144" y="325"/>
                      <a:pt x="144" y="325"/>
                    </a:cubicBezTo>
                    <a:cubicBezTo>
                      <a:pt x="142" y="323"/>
                      <a:pt x="141" y="321"/>
                      <a:pt x="139" y="318"/>
                    </a:cubicBezTo>
                    <a:cubicBezTo>
                      <a:pt x="139" y="318"/>
                      <a:pt x="139" y="318"/>
                      <a:pt x="139" y="318"/>
                    </a:cubicBezTo>
                    <a:cubicBezTo>
                      <a:pt x="140" y="318"/>
                      <a:pt x="140" y="318"/>
                      <a:pt x="140" y="318"/>
                    </a:cubicBezTo>
                    <a:cubicBezTo>
                      <a:pt x="143" y="311"/>
                      <a:pt x="143" y="311"/>
                      <a:pt x="143" y="311"/>
                    </a:cubicBezTo>
                    <a:cubicBezTo>
                      <a:pt x="157" y="286"/>
                      <a:pt x="171" y="260"/>
                      <a:pt x="185" y="234"/>
                    </a:cubicBezTo>
                    <a:cubicBezTo>
                      <a:pt x="192" y="221"/>
                      <a:pt x="199" y="209"/>
                      <a:pt x="206" y="196"/>
                    </a:cubicBezTo>
                    <a:cubicBezTo>
                      <a:pt x="210" y="190"/>
                      <a:pt x="214" y="183"/>
                      <a:pt x="218" y="177"/>
                    </a:cubicBezTo>
                    <a:cubicBezTo>
                      <a:pt x="221" y="171"/>
                      <a:pt x="221" y="171"/>
                      <a:pt x="221" y="171"/>
                    </a:cubicBezTo>
                    <a:cubicBezTo>
                      <a:pt x="221" y="171"/>
                      <a:pt x="223" y="168"/>
                      <a:pt x="224" y="165"/>
                    </a:cubicBezTo>
                    <a:cubicBezTo>
                      <a:pt x="226" y="163"/>
                      <a:pt x="227" y="160"/>
                      <a:pt x="227" y="160"/>
                    </a:cubicBezTo>
                    <a:close/>
                    <a:moveTo>
                      <a:pt x="213" y="158"/>
                    </a:moveTo>
                    <a:cubicBezTo>
                      <a:pt x="214" y="158"/>
                      <a:pt x="214" y="158"/>
                      <a:pt x="215" y="158"/>
                    </a:cubicBezTo>
                    <a:cubicBezTo>
                      <a:pt x="219" y="160"/>
                      <a:pt x="222" y="160"/>
                      <a:pt x="224" y="158"/>
                    </a:cubicBezTo>
                    <a:cubicBezTo>
                      <a:pt x="224" y="159"/>
                      <a:pt x="225" y="159"/>
                      <a:pt x="225" y="159"/>
                    </a:cubicBezTo>
                    <a:cubicBezTo>
                      <a:pt x="222" y="163"/>
                      <a:pt x="218" y="168"/>
                      <a:pt x="218" y="168"/>
                    </a:cubicBezTo>
                    <a:cubicBezTo>
                      <a:pt x="215" y="173"/>
                      <a:pt x="215" y="173"/>
                      <a:pt x="215" y="173"/>
                    </a:cubicBezTo>
                    <a:cubicBezTo>
                      <a:pt x="211" y="179"/>
                      <a:pt x="207" y="185"/>
                      <a:pt x="204" y="192"/>
                    </a:cubicBezTo>
                    <a:cubicBezTo>
                      <a:pt x="196" y="205"/>
                      <a:pt x="189" y="218"/>
                      <a:pt x="182" y="231"/>
                    </a:cubicBezTo>
                    <a:cubicBezTo>
                      <a:pt x="168" y="257"/>
                      <a:pt x="154" y="283"/>
                      <a:pt x="139" y="309"/>
                    </a:cubicBezTo>
                    <a:cubicBezTo>
                      <a:pt x="136" y="314"/>
                      <a:pt x="136" y="314"/>
                      <a:pt x="136" y="314"/>
                    </a:cubicBezTo>
                    <a:cubicBezTo>
                      <a:pt x="136" y="314"/>
                      <a:pt x="136" y="314"/>
                      <a:pt x="136" y="313"/>
                    </a:cubicBezTo>
                    <a:cubicBezTo>
                      <a:pt x="133" y="309"/>
                      <a:pt x="133" y="309"/>
                      <a:pt x="133" y="309"/>
                    </a:cubicBezTo>
                    <a:cubicBezTo>
                      <a:pt x="133" y="308"/>
                      <a:pt x="132" y="307"/>
                      <a:pt x="131" y="306"/>
                    </a:cubicBezTo>
                    <a:cubicBezTo>
                      <a:pt x="130" y="303"/>
                      <a:pt x="129" y="301"/>
                      <a:pt x="128" y="298"/>
                    </a:cubicBezTo>
                    <a:cubicBezTo>
                      <a:pt x="127" y="296"/>
                      <a:pt x="126" y="294"/>
                      <a:pt x="125" y="292"/>
                    </a:cubicBezTo>
                    <a:cubicBezTo>
                      <a:pt x="126" y="292"/>
                      <a:pt x="126" y="292"/>
                      <a:pt x="126" y="291"/>
                    </a:cubicBezTo>
                    <a:cubicBezTo>
                      <a:pt x="127" y="291"/>
                      <a:pt x="127" y="291"/>
                      <a:pt x="127" y="291"/>
                    </a:cubicBezTo>
                    <a:cubicBezTo>
                      <a:pt x="127" y="289"/>
                      <a:pt x="128" y="287"/>
                      <a:pt x="129" y="284"/>
                    </a:cubicBezTo>
                    <a:cubicBezTo>
                      <a:pt x="134" y="271"/>
                      <a:pt x="142" y="259"/>
                      <a:pt x="150" y="247"/>
                    </a:cubicBezTo>
                    <a:cubicBezTo>
                      <a:pt x="154" y="241"/>
                      <a:pt x="158" y="235"/>
                      <a:pt x="162" y="228"/>
                    </a:cubicBezTo>
                    <a:cubicBezTo>
                      <a:pt x="172" y="209"/>
                      <a:pt x="172" y="209"/>
                      <a:pt x="172" y="209"/>
                    </a:cubicBezTo>
                    <a:cubicBezTo>
                      <a:pt x="179" y="197"/>
                      <a:pt x="187" y="184"/>
                      <a:pt x="194" y="172"/>
                    </a:cubicBezTo>
                    <a:cubicBezTo>
                      <a:pt x="198" y="166"/>
                      <a:pt x="202" y="160"/>
                      <a:pt x="206" y="154"/>
                    </a:cubicBezTo>
                    <a:cubicBezTo>
                      <a:pt x="209" y="150"/>
                      <a:pt x="209" y="150"/>
                      <a:pt x="209" y="150"/>
                    </a:cubicBezTo>
                    <a:cubicBezTo>
                      <a:pt x="210" y="152"/>
                      <a:pt x="212" y="155"/>
                      <a:pt x="213" y="158"/>
                    </a:cubicBezTo>
                    <a:close/>
                    <a:moveTo>
                      <a:pt x="196" y="130"/>
                    </a:moveTo>
                    <a:cubicBezTo>
                      <a:pt x="197" y="131"/>
                      <a:pt x="198" y="133"/>
                      <a:pt x="199" y="135"/>
                    </a:cubicBezTo>
                    <a:cubicBezTo>
                      <a:pt x="202" y="138"/>
                      <a:pt x="204" y="142"/>
                      <a:pt x="206" y="146"/>
                    </a:cubicBezTo>
                    <a:cubicBezTo>
                      <a:pt x="204" y="149"/>
                      <a:pt x="204" y="149"/>
                      <a:pt x="204" y="149"/>
                    </a:cubicBezTo>
                    <a:cubicBezTo>
                      <a:pt x="200" y="155"/>
                      <a:pt x="196" y="161"/>
                      <a:pt x="192" y="168"/>
                    </a:cubicBezTo>
                    <a:cubicBezTo>
                      <a:pt x="184" y="180"/>
                      <a:pt x="176" y="193"/>
                      <a:pt x="169" y="206"/>
                    </a:cubicBezTo>
                    <a:cubicBezTo>
                      <a:pt x="158" y="225"/>
                      <a:pt x="158" y="225"/>
                      <a:pt x="158" y="225"/>
                    </a:cubicBezTo>
                    <a:cubicBezTo>
                      <a:pt x="155" y="231"/>
                      <a:pt x="151" y="238"/>
                      <a:pt x="147" y="244"/>
                    </a:cubicBezTo>
                    <a:cubicBezTo>
                      <a:pt x="139" y="256"/>
                      <a:pt x="131" y="269"/>
                      <a:pt x="125" y="283"/>
                    </a:cubicBezTo>
                    <a:cubicBezTo>
                      <a:pt x="124" y="284"/>
                      <a:pt x="124" y="285"/>
                      <a:pt x="124" y="286"/>
                    </a:cubicBezTo>
                    <a:cubicBezTo>
                      <a:pt x="123" y="285"/>
                      <a:pt x="123" y="283"/>
                      <a:pt x="123" y="282"/>
                    </a:cubicBezTo>
                    <a:cubicBezTo>
                      <a:pt x="123" y="281"/>
                      <a:pt x="122" y="280"/>
                      <a:pt x="122" y="279"/>
                    </a:cubicBezTo>
                    <a:cubicBezTo>
                      <a:pt x="122" y="278"/>
                      <a:pt x="122" y="278"/>
                      <a:pt x="122" y="278"/>
                    </a:cubicBezTo>
                    <a:cubicBezTo>
                      <a:pt x="122" y="277"/>
                      <a:pt x="122" y="277"/>
                      <a:pt x="122" y="277"/>
                    </a:cubicBezTo>
                    <a:cubicBezTo>
                      <a:pt x="122" y="275"/>
                      <a:pt x="122" y="273"/>
                      <a:pt x="122" y="270"/>
                    </a:cubicBezTo>
                    <a:cubicBezTo>
                      <a:pt x="122" y="266"/>
                      <a:pt x="122" y="262"/>
                      <a:pt x="122" y="257"/>
                    </a:cubicBezTo>
                    <a:cubicBezTo>
                      <a:pt x="122" y="256"/>
                      <a:pt x="122" y="255"/>
                      <a:pt x="121" y="255"/>
                    </a:cubicBezTo>
                    <a:cubicBezTo>
                      <a:pt x="121" y="254"/>
                      <a:pt x="120" y="254"/>
                      <a:pt x="120" y="253"/>
                    </a:cubicBezTo>
                    <a:cubicBezTo>
                      <a:pt x="124" y="243"/>
                      <a:pt x="130" y="234"/>
                      <a:pt x="137" y="224"/>
                    </a:cubicBezTo>
                    <a:cubicBezTo>
                      <a:pt x="140" y="219"/>
                      <a:pt x="143" y="214"/>
                      <a:pt x="146" y="208"/>
                    </a:cubicBezTo>
                    <a:cubicBezTo>
                      <a:pt x="156" y="193"/>
                      <a:pt x="156" y="193"/>
                      <a:pt x="156" y="193"/>
                    </a:cubicBezTo>
                    <a:cubicBezTo>
                      <a:pt x="162" y="183"/>
                      <a:pt x="169" y="172"/>
                      <a:pt x="176" y="162"/>
                    </a:cubicBezTo>
                    <a:cubicBezTo>
                      <a:pt x="189" y="141"/>
                      <a:pt x="189" y="141"/>
                      <a:pt x="189" y="141"/>
                    </a:cubicBezTo>
                    <a:cubicBezTo>
                      <a:pt x="189" y="141"/>
                      <a:pt x="196" y="130"/>
                      <a:pt x="195" y="131"/>
                    </a:cubicBezTo>
                    <a:cubicBezTo>
                      <a:pt x="195" y="130"/>
                      <a:pt x="196" y="130"/>
                      <a:pt x="196" y="130"/>
                    </a:cubicBezTo>
                    <a:close/>
                    <a:moveTo>
                      <a:pt x="183" y="113"/>
                    </a:moveTo>
                    <a:cubicBezTo>
                      <a:pt x="187" y="118"/>
                      <a:pt x="191" y="123"/>
                      <a:pt x="194" y="128"/>
                    </a:cubicBezTo>
                    <a:cubicBezTo>
                      <a:pt x="194" y="128"/>
                      <a:pt x="194" y="129"/>
                      <a:pt x="193" y="129"/>
                    </a:cubicBezTo>
                    <a:cubicBezTo>
                      <a:pt x="190" y="133"/>
                      <a:pt x="186" y="138"/>
                      <a:pt x="186" y="138"/>
                    </a:cubicBezTo>
                    <a:cubicBezTo>
                      <a:pt x="173" y="158"/>
                      <a:pt x="173" y="158"/>
                      <a:pt x="173" y="158"/>
                    </a:cubicBezTo>
                    <a:cubicBezTo>
                      <a:pt x="166" y="168"/>
                      <a:pt x="159" y="179"/>
                      <a:pt x="153" y="189"/>
                    </a:cubicBezTo>
                    <a:cubicBezTo>
                      <a:pt x="143" y="205"/>
                      <a:pt x="143" y="205"/>
                      <a:pt x="143" y="205"/>
                    </a:cubicBezTo>
                    <a:cubicBezTo>
                      <a:pt x="140" y="211"/>
                      <a:pt x="137" y="216"/>
                      <a:pt x="133" y="221"/>
                    </a:cubicBezTo>
                    <a:cubicBezTo>
                      <a:pt x="127" y="231"/>
                      <a:pt x="120" y="240"/>
                      <a:pt x="116" y="251"/>
                    </a:cubicBezTo>
                    <a:cubicBezTo>
                      <a:pt x="115" y="251"/>
                      <a:pt x="114" y="251"/>
                      <a:pt x="113" y="251"/>
                    </a:cubicBezTo>
                    <a:cubicBezTo>
                      <a:pt x="113" y="249"/>
                      <a:pt x="110" y="244"/>
                      <a:pt x="102" y="236"/>
                    </a:cubicBezTo>
                    <a:cubicBezTo>
                      <a:pt x="102" y="236"/>
                      <a:pt x="102" y="235"/>
                      <a:pt x="101" y="235"/>
                    </a:cubicBezTo>
                    <a:cubicBezTo>
                      <a:pt x="102" y="235"/>
                      <a:pt x="103" y="236"/>
                      <a:pt x="103" y="235"/>
                    </a:cubicBezTo>
                    <a:cubicBezTo>
                      <a:pt x="103" y="235"/>
                      <a:pt x="103" y="235"/>
                      <a:pt x="103" y="235"/>
                    </a:cubicBezTo>
                    <a:cubicBezTo>
                      <a:pt x="103" y="235"/>
                      <a:pt x="103" y="235"/>
                      <a:pt x="103" y="235"/>
                    </a:cubicBezTo>
                    <a:cubicBezTo>
                      <a:pt x="103" y="235"/>
                      <a:pt x="103" y="235"/>
                      <a:pt x="103" y="235"/>
                    </a:cubicBezTo>
                    <a:cubicBezTo>
                      <a:pt x="103" y="235"/>
                      <a:pt x="103" y="235"/>
                      <a:pt x="103" y="235"/>
                    </a:cubicBezTo>
                    <a:cubicBezTo>
                      <a:pt x="103" y="235"/>
                      <a:pt x="103" y="235"/>
                      <a:pt x="103" y="235"/>
                    </a:cubicBezTo>
                    <a:cubicBezTo>
                      <a:pt x="104" y="234"/>
                      <a:pt x="104" y="234"/>
                      <a:pt x="104" y="234"/>
                    </a:cubicBezTo>
                    <a:cubicBezTo>
                      <a:pt x="104" y="234"/>
                      <a:pt x="104" y="234"/>
                      <a:pt x="104" y="234"/>
                    </a:cubicBezTo>
                    <a:cubicBezTo>
                      <a:pt x="106" y="231"/>
                      <a:pt x="106" y="231"/>
                      <a:pt x="106" y="231"/>
                    </a:cubicBezTo>
                    <a:cubicBezTo>
                      <a:pt x="120" y="211"/>
                      <a:pt x="134" y="190"/>
                      <a:pt x="147" y="170"/>
                    </a:cubicBezTo>
                    <a:cubicBezTo>
                      <a:pt x="167" y="138"/>
                      <a:pt x="167" y="138"/>
                      <a:pt x="167" y="138"/>
                    </a:cubicBezTo>
                    <a:cubicBezTo>
                      <a:pt x="181" y="117"/>
                      <a:pt x="181" y="117"/>
                      <a:pt x="181" y="117"/>
                    </a:cubicBezTo>
                    <a:cubicBezTo>
                      <a:pt x="181" y="117"/>
                      <a:pt x="182" y="115"/>
                      <a:pt x="183" y="113"/>
                    </a:cubicBezTo>
                    <a:close/>
                    <a:moveTo>
                      <a:pt x="143" y="74"/>
                    </a:moveTo>
                    <a:cubicBezTo>
                      <a:pt x="144" y="75"/>
                      <a:pt x="146" y="76"/>
                      <a:pt x="147" y="77"/>
                    </a:cubicBezTo>
                    <a:cubicBezTo>
                      <a:pt x="151" y="80"/>
                      <a:pt x="156" y="84"/>
                      <a:pt x="160" y="88"/>
                    </a:cubicBezTo>
                    <a:cubicBezTo>
                      <a:pt x="160" y="89"/>
                      <a:pt x="159" y="89"/>
                      <a:pt x="159" y="90"/>
                    </a:cubicBezTo>
                    <a:cubicBezTo>
                      <a:pt x="156" y="94"/>
                      <a:pt x="152" y="99"/>
                      <a:pt x="152" y="99"/>
                    </a:cubicBezTo>
                    <a:cubicBezTo>
                      <a:pt x="149" y="104"/>
                      <a:pt x="149" y="104"/>
                      <a:pt x="149" y="104"/>
                    </a:cubicBezTo>
                    <a:cubicBezTo>
                      <a:pt x="140" y="118"/>
                      <a:pt x="140" y="118"/>
                      <a:pt x="140" y="118"/>
                    </a:cubicBezTo>
                    <a:cubicBezTo>
                      <a:pt x="123" y="148"/>
                      <a:pt x="123" y="148"/>
                      <a:pt x="123" y="148"/>
                    </a:cubicBezTo>
                    <a:cubicBezTo>
                      <a:pt x="112" y="168"/>
                      <a:pt x="101" y="187"/>
                      <a:pt x="88" y="206"/>
                    </a:cubicBezTo>
                    <a:cubicBezTo>
                      <a:pt x="84" y="212"/>
                      <a:pt x="84" y="212"/>
                      <a:pt x="84" y="212"/>
                    </a:cubicBezTo>
                    <a:cubicBezTo>
                      <a:pt x="84" y="212"/>
                      <a:pt x="84" y="212"/>
                      <a:pt x="84" y="212"/>
                    </a:cubicBezTo>
                    <a:cubicBezTo>
                      <a:pt x="84" y="215"/>
                      <a:pt x="86" y="215"/>
                      <a:pt x="87" y="215"/>
                    </a:cubicBezTo>
                    <a:cubicBezTo>
                      <a:pt x="88" y="215"/>
                      <a:pt x="88" y="215"/>
                      <a:pt x="88" y="215"/>
                    </a:cubicBezTo>
                    <a:cubicBezTo>
                      <a:pt x="92" y="208"/>
                      <a:pt x="92" y="208"/>
                      <a:pt x="92" y="208"/>
                    </a:cubicBezTo>
                    <a:cubicBezTo>
                      <a:pt x="104" y="190"/>
                      <a:pt x="116" y="170"/>
                      <a:pt x="127" y="151"/>
                    </a:cubicBezTo>
                    <a:cubicBezTo>
                      <a:pt x="143" y="122"/>
                      <a:pt x="143" y="122"/>
                      <a:pt x="143" y="122"/>
                    </a:cubicBezTo>
                    <a:cubicBezTo>
                      <a:pt x="152" y="108"/>
                      <a:pt x="152" y="108"/>
                      <a:pt x="152" y="108"/>
                    </a:cubicBezTo>
                    <a:cubicBezTo>
                      <a:pt x="155" y="102"/>
                      <a:pt x="155" y="102"/>
                      <a:pt x="155" y="102"/>
                    </a:cubicBezTo>
                    <a:cubicBezTo>
                      <a:pt x="155" y="102"/>
                      <a:pt x="157" y="99"/>
                      <a:pt x="158" y="97"/>
                    </a:cubicBezTo>
                    <a:cubicBezTo>
                      <a:pt x="159" y="94"/>
                      <a:pt x="161" y="91"/>
                      <a:pt x="161" y="91"/>
                    </a:cubicBezTo>
                    <a:cubicBezTo>
                      <a:pt x="161" y="91"/>
                      <a:pt x="161" y="90"/>
                      <a:pt x="162" y="90"/>
                    </a:cubicBezTo>
                    <a:cubicBezTo>
                      <a:pt x="168" y="96"/>
                      <a:pt x="174" y="103"/>
                      <a:pt x="180" y="110"/>
                    </a:cubicBezTo>
                    <a:cubicBezTo>
                      <a:pt x="179" y="112"/>
                      <a:pt x="177" y="114"/>
                      <a:pt x="177" y="114"/>
                    </a:cubicBezTo>
                    <a:cubicBezTo>
                      <a:pt x="174" y="118"/>
                      <a:pt x="174" y="118"/>
                      <a:pt x="174" y="118"/>
                    </a:cubicBezTo>
                    <a:cubicBezTo>
                      <a:pt x="164" y="134"/>
                      <a:pt x="164" y="134"/>
                      <a:pt x="164" y="134"/>
                    </a:cubicBezTo>
                    <a:cubicBezTo>
                      <a:pt x="144" y="166"/>
                      <a:pt x="144" y="166"/>
                      <a:pt x="144" y="166"/>
                    </a:cubicBezTo>
                    <a:cubicBezTo>
                      <a:pt x="130" y="187"/>
                      <a:pt x="117" y="208"/>
                      <a:pt x="102" y="229"/>
                    </a:cubicBezTo>
                    <a:cubicBezTo>
                      <a:pt x="101" y="230"/>
                      <a:pt x="101" y="230"/>
                      <a:pt x="101" y="230"/>
                    </a:cubicBezTo>
                    <a:cubicBezTo>
                      <a:pt x="101" y="230"/>
                      <a:pt x="101" y="230"/>
                      <a:pt x="101" y="230"/>
                    </a:cubicBezTo>
                    <a:cubicBezTo>
                      <a:pt x="100" y="230"/>
                      <a:pt x="100" y="230"/>
                      <a:pt x="100" y="231"/>
                    </a:cubicBezTo>
                    <a:cubicBezTo>
                      <a:pt x="100" y="231"/>
                      <a:pt x="99" y="232"/>
                      <a:pt x="99" y="232"/>
                    </a:cubicBezTo>
                    <a:cubicBezTo>
                      <a:pt x="94" y="226"/>
                      <a:pt x="89" y="220"/>
                      <a:pt x="84" y="215"/>
                    </a:cubicBezTo>
                    <a:cubicBezTo>
                      <a:pt x="82" y="211"/>
                      <a:pt x="80" y="209"/>
                      <a:pt x="79" y="207"/>
                    </a:cubicBezTo>
                    <a:cubicBezTo>
                      <a:pt x="77" y="204"/>
                      <a:pt x="76" y="203"/>
                      <a:pt x="76" y="203"/>
                    </a:cubicBezTo>
                    <a:cubicBezTo>
                      <a:pt x="74" y="200"/>
                      <a:pt x="72" y="197"/>
                      <a:pt x="70" y="194"/>
                    </a:cubicBezTo>
                    <a:cubicBezTo>
                      <a:pt x="69" y="192"/>
                      <a:pt x="69" y="192"/>
                      <a:pt x="69" y="192"/>
                    </a:cubicBezTo>
                    <a:cubicBezTo>
                      <a:pt x="68" y="191"/>
                      <a:pt x="68" y="191"/>
                      <a:pt x="68" y="191"/>
                    </a:cubicBezTo>
                    <a:cubicBezTo>
                      <a:pt x="65" y="187"/>
                      <a:pt x="65" y="187"/>
                      <a:pt x="65" y="187"/>
                    </a:cubicBezTo>
                    <a:cubicBezTo>
                      <a:pt x="62" y="183"/>
                      <a:pt x="60" y="178"/>
                      <a:pt x="57" y="174"/>
                    </a:cubicBezTo>
                    <a:cubicBezTo>
                      <a:pt x="58" y="174"/>
                      <a:pt x="59" y="174"/>
                      <a:pt x="60" y="173"/>
                    </a:cubicBezTo>
                    <a:cubicBezTo>
                      <a:pt x="60" y="173"/>
                      <a:pt x="60" y="173"/>
                      <a:pt x="60" y="173"/>
                    </a:cubicBezTo>
                    <a:cubicBezTo>
                      <a:pt x="61" y="171"/>
                      <a:pt x="61" y="168"/>
                      <a:pt x="62" y="166"/>
                    </a:cubicBezTo>
                    <a:cubicBezTo>
                      <a:pt x="65" y="158"/>
                      <a:pt x="68" y="151"/>
                      <a:pt x="72" y="143"/>
                    </a:cubicBezTo>
                    <a:cubicBezTo>
                      <a:pt x="73" y="140"/>
                      <a:pt x="73" y="140"/>
                      <a:pt x="73" y="140"/>
                    </a:cubicBezTo>
                    <a:cubicBezTo>
                      <a:pt x="73" y="140"/>
                      <a:pt x="79" y="129"/>
                      <a:pt x="78" y="129"/>
                    </a:cubicBezTo>
                    <a:cubicBezTo>
                      <a:pt x="78" y="129"/>
                      <a:pt x="79" y="128"/>
                      <a:pt x="79" y="128"/>
                    </a:cubicBezTo>
                    <a:cubicBezTo>
                      <a:pt x="81" y="129"/>
                      <a:pt x="84" y="130"/>
                      <a:pt x="86" y="131"/>
                    </a:cubicBezTo>
                    <a:cubicBezTo>
                      <a:pt x="92" y="133"/>
                      <a:pt x="97" y="132"/>
                      <a:pt x="101" y="131"/>
                    </a:cubicBezTo>
                    <a:cubicBezTo>
                      <a:pt x="103" y="130"/>
                      <a:pt x="104" y="130"/>
                      <a:pt x="105" y="129"/>
                    </a:cubicBezTo>
                    <a:cubicBezTo>
                      <a:pt x="106" y="129"/>
                      <a:pt x="106" y="129"/>
                      <a:pt x="106" y="129"/>
                    </a:cubicBezTo>
                    <a:cubicBezTo>
                      <a:pt x="105" y="131"/>
                      <a:pt x="103" y="134"/>
                      <a:pt x="102" y="137"/>
                    </a:cubicBezTo>
                    <a:cubicBezTo>
                      <a:pt x="99" y="142"/>
                      <a:pt x="96" y="147"/>
                      <a:pt x="93" y="152"/>
                    </a:cubicBezTo>
                    <a:cubicBezTo>
                      <a:pt x="87" y="162"/>
                      <a:pt x="81" y="172"/>
                      <a:pt x="76" y="183"/>
                    </a:cubicBezTo>
                    <a:cubicBezTo>
                      <a:pt x="75" y="186"/>
                      <a:pt x="75" y="188"/>
                      <a:pt x="74" y="191"/>
                    </a:cubicBezTo>
                    <a:cubicBezTo>
                      <a:pt x="74" y="191"/>
                      <a:pt x="74" y="191"/>
                      <a:pt x="74" y="191"/>
                    </a:cubicBezTo>
                    <a:cubicBezTo>
                      <a:pt x="75" y="194"/>
                      <a:pt x="77" y="193"/>
                      <a:pt x="78" y="192"/>
                    </a:cubicBezTo>
                    <a:cubicBezTo>
                      <a:pt x="78" y="192"/>
                      <a:pt x="78" y="192"/>
                      <a:pt x="78" y="192"/>
                    </a:cubicBezTo>
                    <a:cubicBezTo>
                      <a:pt x="79" y="190"/>
                      <a:pt x="80" y="187"/>
                      <a:pt x="81" y="185"/>
                    </a:cubicBezTo>
                    <a:cubicBezTo>
                      <a:pt x="85" y="175"/>
                      <a:pt x="91" y="165"/>
                      <a:pt x="97" y="155"/>
                    </a:cubicBezTo>
                    <a:cubicBezTo>
                      <a:pt x="100" y="150"/>
                      <a:pt x="103" y="145"/>
                      <a:pt x="105" y="140"/>
                    </a:cubicBezTo>
                    <a:cubicBezTo>
                      <a:pt x="108" y="135"/>
                      <a:pt x="111" y="130"/>
                      <a:pt x="113" y="124"/>
                    </a:cubicBezTo>
                    <a:cubicBezTo>
                      <a:pt x="119" y="114"/>
                      <a:pt x="125" y="104"/>
                      <a:pt x="130" y="94"/>
                    </a:cubicBezTo>
                    <a:cubicBezTo>
                      <a:pt x="133" y="89"/>
                      <a:pt x="136" y="84"/>
                      <a:pt x="139" y="79"/>
                    </a:cubicBezTo>
                    <a:cubicBezTo>
                      <a:pt x="143" y="74"/>
                      <a:pt x="143" y="74"/>
                      <a:pt x="143" y="74"/>
                    </a:cubicBezTo>
                    <a:cubicBezTo>
                      <a:pt x="143" y="74"/>
                      <a:pt x="143" y="74"/>
                      <a:pt x="143" y="74"/>
                    </a:cubicBezTo>
                    <a:close/>
                    <a:moveTo>
                      <a:pt x="114" y="55"/>
                    </a:moveTo>
                    <a:cubicBezTo>
                      <a:pt x="123" y="59"/>
                      <a:pt x="131" y="65"/>
                      <a:pt x="139" y="71"/>
                    </a:cubicBezTo>
                    <a:cubicBezTo>
                      <a:pt x="139" y="71"/>
                      <a:pt x="139" y="71"/>
                      <a:pt x="139" y="71"/>
                    </a:cubicBezTo>
                    <a:cubicBezTo>
                      <a:pt x="137" y="75"/>
                      <a:pt x="137" y="75"/>
                      <a:pt x="137" y="75"/>
                    </a:cubicBezTo>
                    <a:cubicBezTo>
                      <a:pt x="134" y="80"/>
                      <a:pt x="130" y="85"/>
                      <a:pt x="128" y="91"/>
                    </a:cubicBezTo>
                    <a:cubicBezTo>
                      <a:pt x="125" y="95"/>
                      <a:pt x="122" y="100"/>
                      <a:pt x="119" y="105"/>
                    </a:cubicBezTo>
                    <a:cubicBezTo>
                      <a:pt x="119" y="105"/>
                      <a:pt x="119" y="105"/>
                      <a:pt x="119" y="105"/>
                    </a:cubicBezTo>
                    <a:cubicBezTo>
                      <a:pt x="119" y="104"/>
                      <a:pt x="119" y="103"/>
                      <a:pt x="119" y="102"/>
                    </a:cubicBezTo>
                    <a:cubicBezTo>
                      <a:pt x="119" y="101"/>
                      <a:pt x="119" y="99"/>
                      <a:pt x="118" y="98"/>
                    </a:cubicBezTo>
                    <a:cubicBezTo>
                      <a:pt x="117" y="94"/>
                      <a:pt x="115" y="90"/>
                      <a:pt x="113" y="87"/>
                    </a:cubicBezTo>
                    <a:cubicBezTo>
                      <a:pt x="110" y="83"/>
                      <a:pt x="106" y="80"/>
                      <a:pt x="102" y="78"/>
                    </a:cubicBezTo>
                    <a:cubicBezTo>
                      <a:pt x="102" y="77"/>
                      <a:pt x="102" y="75"/>
                      <a:pt x="103" y="74"/>
                    </a:cubicBezTo>
                    <a:cubicBezTo>
                      <a:pt x="103" y="74"/>
                      <a:pt x="104" y="73"/>
                      <a:pt x="104" y="72"/>
                    </a:cubicBezTo>
                    <a:cubicBezTo>
                      <a:pt x="104" y="71"/>
                      <a:pt x="105" y="70"/>
                      <a:pt x="106" y="69"/>
                    </a:cubicBezTo>
                    <a:cubicBezTo>
                      <a:pt x="106" y="69"/>
                      <a:pt x="107" y="66"/>
                      <a:pt x="108" y="64"/>
                    </a:cubicBezTo>
                    <a:cubicBezTo>
                      <a:pt x="110" y="61"/>
                      <a:pt x="112" y="59"/>
                      <a:pt x="111" y="59"/>
                    </a:cubicBezTo>
                    <a:cubicBezTo>
                      <a:pt x="113" y="56"/>
                      <a:pt x="114" y="55"/>
                      <a:pt x="113" y="54"/>
                    </a:cubicBezTo>
                    <a:cubicBezTo>
                      <a:pt x="114" y="54"/>
                      <a:pt x="114" y="54"/>
                      <a:pt x="114" y="55"/>
                    </a:cubicBezTo>
                    <a:close/>
                    <a:moveTo>
                      <a:pt x="79" y="38"/>
                    </a:moveTo>
                    <a:cubicBezTo>
                      <a:pt x="85" y="40"/>
                      <a:pt x="91" y="43"/>
                      <a:pt x="97" y="46"/>
                    </a:cubicBezTo>
                    <a:cubicBezTo>
                      <a:pt x="103" y="48"/>
                      <a:pt x="108" y="51"/>
                      <a:pt x="113" y="54"/>
                    </a:cubicBezTo>
                    <a:cubicBezTo>
                      <a:pt x="113" y="54"/>
                      <a:pt x="112" y="55"/>
                      <a:pt x="109" y="57"/>
                    </a:cubicBezTo>
                    <a:cubicBezTo>
                      <a:pt x="108" y="59"/>
                      <a:pt x="106" y="61"/>
                      <a:pt x="104" y="63"/>
                    </a:cubicBezTo>
                    <a:cubicBezTo>
                      <a:pt x="103" y="65"/>
                      <a:pt x="102" y="66"/>
                      <a:pt x="102" y="66"/>
                    </a:cubicBezTo>
                    <a:cubicBezTo>
                      <a:pt x="101" y="68"/>
                      <a:pt x="101" y="69"/>
                      <a:pt x="100" y="70"/>
                    </a:cubicBezTo>
                    <a:cubicBezTo>
                      <a:pt x="100" y="71"/>
                      <a:pt x="99" y="72"/>
                      <a:pt x="99" y="73"/>
                    </a:cubicBezTo>
                    <a:cubicBezTo>
                      <a:pt x="98" y="74"/>
                      <a:pt x="98" y="75"/>
                      <a:pt x="97" y="76"/>
                    </a:cubicBezTo>
                    <a:cubicBezTo>
                      <a:pt x="96" y="75"/>
                      <a:pt x="95" y="75"/>
                      <a:pt x="94" y="75"/>
                    </a:cubicBezTo>
                    <a:cubicBezTo>
                      <a:pt x="91" y="75"/>
                      <a:pt x="91" y="75"/>
                      <a:pt x="91" y="75"/>
                    </a:cubicBezTo>
                    <a:cubicBezTo>
                      <a:pt x="90" y="75"/>
                      <a:pt x="89" y="75"/>
                      <a:pt x="89" y="75"/>
                    </a:cubicBezTo>
                    <a:cubicBezTo>
                      <a:pt x="87" y="75"/>
                      <a:pt x="85" y="75"/>
                      <a:pt x="84" y="75"/>
                    </a:cubicBezTo>
                    <a:cubicBezTo>
                      <a:pt x="85" y="73"/>
                      <a:pt x="86" y="70"/>
                      <a:pt x="88" y="68"/>
                    </a:cubicBezTo>
                    <a:cubicBezTo>
                      <a:pt x="90" y="63"/>
                      <a:pt x="90" y="63"/>
                      <a:pt x="90" y="63"/>
                    </a:cubicBezTo>
                    <a:cubicBezTo>
                      <a:pt x="90" y="63"/>
                      <a:pt x="92" y="60"/>
                      <a:pt x="93" y="57"/>
                    </a:cubicBezTo>
                    <a:cubicBezTo>
                      <a:pt x="94" y="54"/>
                      <a:pt x="95" y="52"/>
                      <a:pt x="95" y="52"/>
                    </a:cubicBezTo>
                    <a:cubicBezTo>
                      <a:pt x="97" y="47"/>
                      <a:pt x="98" y="44"/>
                      <a:pt x="93" y="50"/>
                    </a:cubicBezTo>
                    <a:cubicBezTo>
                      <a:pt x="90" y="54"/>
                      <a:pt x="87" y="60"/>
                      <a:pt x="87" y="60"/>
                    </a:cubicBezTo>
                    <a:cubicBezTo>
                      <a:pt x="84" y="64"/>
                      <a:pt x="84" y="64"/>
                      <a:pt x="84" y="64"/>
                    </a:cubicBezTo>
                    <a:cubicBezTo>
                      <a:pt x="82" y="68"/>
                      <a:pt x="80" y="72"/>
                      <a:pt x="78" y="76"/>
                    </a:cubicBezTo>
                    <a:cubicBezTo>
                      <a:pt x="75" y="83"/>
                      <a:pt x="71" y="91"/>
                      <a:pt x="67" y="99"/>
                    </a:cubicBezTo>
                    <a:cubicBezTo>
                      <a:pt x="60" y="114"/>
                      <a:pt x="53" y="130"/>
                      <a:pt x="45" y="145"/>
                    </a:cubicBezTo>
                    <a:cubicBezTo>
                      <a:pt x="45" y="145"/>
                      <a:pt x="45" y="146"/>
                      <a:pt x="44" y="147"/>
                    </a:cubicBezTo>
                    <a:cubicBezTo>
                      <a:pt x="42" y="142"/>
                      <a:pt x="40" y="137"/>
                      <a:pt x="39" y="132"/>
                    </a:cubicBezTo>
                    <a:cubicBezTo>
                      <a:pt x="38" y="130"/>
                      <a:pt x="38" y="129"/>
                      <a:pt x="38" y="127"/>
                    </a:cubicBezTo>
                    <a:cubicBezTo>
                      <a:pt x="38" y="126"/>
                      <a:pt x="38" y="125"/>
                      <a:pt x="39" y="124"/>
                    </a:cubicBezTo>
                    <a:cubicBezTo>
                      <a:pt x="42" y="112"/>
                      <a:pt x="47" y="101"/>
                      <a:pt x="52" y="89"/>
                    </a:cubicBezTo>
                    <a:cubicBezTo>
                      <a:pt x="54" y="84"/>
                      <a:pt x="57" y="78"/>
                      <a:pt x="60" y="72"/>
                    </a:cubicBezTo>
                    <a:cubicBezTo>
                      <a:pt x="66" y="59"/>
                      <a:pt x="66" y="59"/>
                      <a:pt x="66" y="59"/>
                    </a:cubicBezTo>
                    <a:cubicBezTo>
                      <a:pt x="66" y="59"/>
                      <a:pt x="71" y="48"/>
                      <a:pt x="70" y="48"/>
                    </a:cubicBezTo>
                    <a:cubicBezTo>
                      <a:pt x="72" y="43"/>
                      <a:pt x="73" y="40"/>
                      <a:pt x="68" y="47"/>
                    </a:cubicBezTo>
                    <a:cubicBezTo>
                      <a:pt x="65" y="51"/>
                      <a:pt x="62" y="57"/>
                      <a:pt x="62" y="57"/>
                    </a:cubicBezTo>
                    <a:cubicBezTo>
                      <a:pt x="56" y="70"/>
                      <a:pt x="56" y="70"/>
                      <a:pt x="56" y="70"/>
                    </a:cubicBezTo>
                    <a:cubicBezTo>
                      <a:pt x="53" y="75"/>
                      <a:pt x="51" y="81"/>
                      <a:pt x="48" y="87"/>
                    </a:cubicBezTo>
                    <a:cubicBezTo>
                      <a:pt x="43" y="98"/>
                      <a:pt x="39" y="109"/>
                      <a:pt x="35" y="120"/>
                    </a:cubicBezTo>
                    <a:cubicBezTo>
                      <a:pt x="33" y="111"/>
                      <a:pt x="31" y="101"/>
                      <a:pt x="30" y="92"/>
                    </a:cubicBezTo>
                    <a:cubicBezTo>
                      <a:pt x="30" y="90"/>
                      <a:pt x="31" y="88"/>
                      <a:pt x="32" y="85"/>
                    </a:cubicBezTo>
                    <a:cubicBezTo>
                      <a:pt x="33" y="81"/>
                      <a:pt x="35" y="76"/>
                      <a:pt x="37" y="72"/>
                    </a:cubicBezTo>
                    <a:cubicBezTo>
                      <a:pt x="39" y="68"/>
                      <a:pt x="41" y="64"/>
                      <a:pt x="43" y="60"/>
                    </a:cubicBezTo>
                    <a:cubicBezTo>
                      <a:pt x="49" y="49"/>
                      <a:pt x="49" y="49"/>
                      <a:pt x="49" y="49"/>
                    </a:cubicBezTo>
                    <a:cubicBezTo>
                      <a:pt x="49" y="49"/>
                      <a:pt x="50" y="46"/>
                      <a:pt x="51" y="43"/>
                    </a:cubicBezTo>
                    <a:cubicBezTo>
                      <a:pt x="53" y="41"/>
                      <a:pt x="54" y="38"/>
                      <a:pt x="54" y="38"/>
                    </a:cubicBezTo>
                    <a:cubicBezTo>
                      <a:pt x="55" y="33"/>
                      <a:pt x="56" y="30"/>
                      <a:pt x="52" y="37"/>
                    </a:cubicBezTo>
                    <a:cubicBezTo>
                      <a:pt x="49" y="41"/>
                      <a:pt x="45" y="46"/>
                      <a:pt x="45" y="46"/>
                    </a:cubicBezTo>
                    <a:cubicBezTo>
                      <a:pt x="39" y="57"/>
                      <a:pt x="39" y="57"/>
                      <a:pt x="39" y="57"/>
                    </a:cubicBezTo>
                    <a:cubicBezTo>
                      <a:pt x="37" y="61"/>
                      <a:pt x="35" y="65"/>
                      <a:pt x="33" y="70"/>
                    </a:cubicBezTo>
                    <a:cubicBezTo>
                      <a:pt x="31" y="74"/>
                      <a:pt x="29" y="78"/>
                      <a:pt x="28" y="82"/>
                    </a:cubicBezTo>
                    <a:cubicBezTo>
                      <a:pt x="28" y="81"/>
                      <a:pt x="28" y="81"/>
                      <a:pt x="28" y="81"/>
                    </a:cubicBezTo>
                    <a:cubicBezTo>
                      <a:pt x="27" y="76"/>
                      <a:pt x="27" y="76"/>
                      <a:pt x="27" y="76"/>
                    </a:cubicBezTo>
                    <a:cubicBezTo>
                      <a:pt x="27" y="72"/>
                      <a:pt x="27" y="72"/>
                      <a:pt x="27" y="72"/>
                    </a:cubicBezTo>
                    <a:cubicBezTo>
                      <a:pt x="26" y="70"/>
                      <a:pt x="26" y="68"/>
                      <a:pt x="26" y="66"/>
                    </a:cubicBezTo>
                    <a:cubicBezTo>
                      <a:pt x="27" y="65"/>
                      <a:pt x="27" y="63"/>
                      <a:pt x="28" y="62"/>
                    </a:cubicBezTo>
                    <a:cubicBezTo>
                      <a:pt x="30" y="55"/>
                      <a:pt x="32" y="48"/>
                      <a:pt x="35" y="42"/>
                    </a:cubicBezTo>
                    <a:cubicBezTo>
                      <a:pt x="37" y="39"/>
                      <a:pt x="37" y="39"/>
                      <a:pt x="37" y="39"/>
                    </a:cubicBezTo>
                    <a:cubicBezTo>
                      <a:pt x="37" y="39"/>
                      <a:pt x="38" y="36"/>
                      <a:pt x="39" y="33"/>
                    </a:cubicBezTo>
                    <a:cubicBezTo>
                      <a:pt x="40" y="32"/>
                      <a:pt x="40" y="31"/>
                      <a:pt x="41" y="30"/>
                    </a:cubicBezTo>
                    <a:cubicBezTo>
                      <a:pt x="44" y="31"/>
                      <a:pt x="47" y="31"/>
                      <a:pt x="51" y="32"/>
                    </a:cubicBezTo>
                    <a:cubicBezTo>
                      <a:pt x="54" y="32"/>
                      <a:pt x="57" y="33"/>
                      <a:pt x="61" y="34"/>
                    </a:cubicBezTo>
                    <a:cubicBezTo>
                      <a:pt x="67" y="35"/>
                      <a:pt x="73" y="36"/>
                      <a:pt x="7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5" name="Freeform 325"/>
              <p:cNvSpPr>
                <a:spLocks noEditPoints="1"/>
              </p:cNvSpPr>
              <p:nvPr/>
            </p:nvSpPr>
            <p:spPr bwMode="auto">
              <a:xfrm>
                <a:off x="7062326" y="1837477"/>
                <a:ext cx="264612" cy="294802"/>
              </a:xfrm>
              <a:custGeom>
                <a:avLst/>
                <a:gdLst>
                  <a:gd name="T0" fmla="*/ 7 w 124"/>
                  <a:gd name="T1" fmla="*/ 45 h 138"/>
                  <a:gd name="T2" fmla="*/ 0 w 124"/>
                  <a:gd name="T3" fmla="*/ 64 h 138"/>
                  <a:gd name="T4" fmla="*/ 1 w 124"/>
                  <a:gd name="T5" fmla="*/ 79 h 138"/>
                  <a:gd name="T6" fmla="*/ 27 w 124"/>
                  <a:gd name="T7" fmla="*/ 116 h 138"/>
                  <a:gd name="T8" fmla="*/ 33 w 124"/>
                  <a:gd name="T9" fmla="*/ 120 h 138"/>
                  <a:gd name="T10" fmla="*/ 46 w 124"/>
                  <a:gd name="T11" fmla="*/ 113 h 138"/>
                  <a:gd name="T12" fmla="*/ 46 w 124"/>
                  <a:gd name="T13" fmla="*/ 110 h 138"/>
                  <a:gd name="T14" fmla="*/ 45 w 124"/>
                  <a:gd name="T15" fmla="*/ 104 h 138"/>
                  <a:gd name="T16" fmla="*/ 49 w 124"/>
                  <a:gd name="T17" fmla="*/ 107 h 138"/>
                  <a:gd name="T18" fmla="*/ 98 w 124"/>
                  <a:gd name="T19" fmla="*/ 131 h 138"/>
                  <a:gd name="T20" fmla="*/ 118 w 124"/>
                  <a:gd name="T21" fmla="*/ 123 h 138"/>
                  <a:gd name="T22" fmla="*/ 116 w 124"/>
                  <a:gd name="T23" fmla="*/ 109 h 138"/>
                  <a:gd name="T24" fmla="*/ 101 w 124"/>
                  <a:gd name="T25" fmla="*/ 62 h 138"/>
                  <a:gd name="T26" fmla="*/ 101 w 124"/>
                  <a:gd name="T27" fmla="*/ 60 h 138"/>
                  <a:gd name="T28" fmla="*/ 103 w 124"/>
                  <a:gd name="T29" fmla="*/ 62 h 138"/>
                  <a:gd name="T30" fmla="*/ 110 w 124"/>
                  <a:gd name="T31" fmla="*/ 71 h 138"/>
                  <a:gd name="T32" fmla="*/ 123 w 124"/>
                  <a:gd name="T33" fmla="*/ 85 h 138"/>
                  <a:gd name="T34" fmla="*/ 124 w 124"/>
                  <a:gd name="T35" fmla="*/ 86 h 138"/>
                  <a:gd name="T36" fmla="*/ 121 w 124"/>
                  <a:gd name="T37" fmla="*/ 70 h 138"/>
                  <a:gd name="T38" fmla="*/ 112 w 124"/>
                  <a:gd name="T39" fmla="*/ 39 h 138"/>
                  <a:gd name="T40" fmla="*/ 81 w 124"/>
                  <a:gd name="T41" fmla="*/ 6 h 138"/>
                  <a:gd name="T42" fmla="*/ 58 w 124"/>
                  <a:gd name="T43" fmla="*/ 7 h 138"/>
                  <a:gd name="T44" fmla="*/ 42 w 124"/>
                  <a:gd name="T45" fmla="*/ 16 h 138"/>
                  <a:gd name="T46" fmla="*/ 16 w 124"/>
                  <a:gd name="T47" fmla="*/ 69 h 138"/>
                  <a:gd name="T48" fmla="*/ 17 w 124"/>
                  <a:gd name="T49" fmla="*/ 64 h 138"/>
                  <a:gd name="T50" fmla="*/ 17 w 124"/>
                  <a:gd name="T51" fmla="*/ 75 h 138"/>
                  <a:gd name="T52" fmla="*/ 19 w 124"/>
                  <a:gd name="T53" fmla="*/ 80 h 138"/>
                  <a:gd name="T54" fmla="*/ 24 w 124"/>
                  <a:gd name="T55" fmla="*/ 85 h 138"/>
                  <a:gd name="T56" fmla="*/ 92 w 124"/>
                  <a:gd name="T57" fmla="*/ 85 h 138"/>
                  <a:gd name="T58" fmla="*/ 101 w 124"/>
                  <a:gd name="T59" fmla="*/ 114 h 138"/>
                  <a:gd name="T60" fmla="*/ 82 w 124"/>
                  <a:gd name="T61" fmla="*/ 106 h 138"/>
                  <a:gd name="T62" fmla="*/ 89 w 124"/>
                  <a:gd name="T63" fmla="*/ 91 h 138"/>
                  <a:gd name="T64" fmla="*/ 88 w 124"/>
                  <a:gd name="T65" fmla="*/ 85 h 138"/>
                  <a:gd name="T66" fmla="*/ 80 w 124"/>
                  <a:gd name="T67" fmla="*/ 99 h 138"/>
                  <a:gd name="T68" fmla="*/ 64 w 124"/>
                  <a:gd name="T69" fmla="*/ 96 h 138"/>
                  <a:gd name="T70" fmla="*/ 77 w 124"/>
                  <a:gd name="T71" fmla="*/ 68 h 138"/>
                  <a:gd name="T72" fmla="*/ 86 w 124"/>
                  <a:gd name="T73" fmla="*/ 69 h 138"/>
                  <a:gd name="T74" fmla="*/ 88 w 124"/>
                  <a:gd name="T75" fmla="*/ 85 h 138"/>
                  <a:gd name="T76" fmla="*/ 64 w 124"/>
                  <a:gd name="T77" fmla="*/ 17 h 138"/>
                  <a:gd name="T78" fmla="*/ 88 w 124"/>
                  <a:gd name="T79" fmla="*/ 34 h 138"/>
                  <a:gd name="T80" fmla="*/ 80 w 124"/>
                  <a:gd name="T81" fmla="*/ 32 h 138"/>
                  <a:gd name="T82" fmla="*/ 73 w 124"/>
                  <a:gd name="T83" fmla="*/ 45 h 138"/>
                  <a:gd name="T84" fmla="*/ 73 w 124"/>
                  <a:gd name="T85" fmla="*/ 46 h 138"/>
                  <a:gd name="T86" fmla="*/ 79 w 124"/>
                  <a:gd name="T87" fmla="*/ 55 h 138"/>
                  <a:gd name="T88" fmla="*/ 63 w 124"/>
                  <a:gd name="T89" fmla="*/ 87 h 138"/>
                  <a:gd name="T90" fmla="*/ 61 w 124"/>
                  <a:gd name="T91" fmla="*/ 95 h 138"/>
                  <a:gd name="T92" fmla="*/ 49 w 124"/>
                  <a:gd name="T93" fmla="*/ 86 h 138"/>
                  <a:gd name="T94" fmla="*/ 55 w 124"/>
                  <a:gd name="T95" fmla="*/ 61 h 138"/>
                  <a:gd name="T96" fmla="*/ 75 w 124"/>
                  <a:gd name="T97" fmla="*/ 30 h 138"/>
                  <a:gd name="T98" fmla="*/ 63 w 124"/>
                  <a:gd name="T99" fmla="*/ 41 h 138"/>
                  <a:gd name="T100" fmla="*/ 41 w 124"/>
                  <a:gd name="T101" fmla="*/ 79 h 138"/>
                  <a:gd name="T102" fmla="*/ 41 w 124"/>
                  <a:gd name="T103" fmla="*/ 47 h 138"/>
                  <a:gd name="T104" fmla="*/ 61 w 124"/>
                  <a:gd name="T105" fmla="*/ 20 h 138"/>
                  <a:gd name="T106" fmla="*/ 61 w 124"/>
                  <a:gd name="T107" fmla="*/ 13 h 138"/>
                  <a:gd name="T108" fmla="*/ 49 w 124"/>
                  <a:gd name="T109" fmla="*/ 28 h 138"/>
                  <a:gd name="T110" fmla="*/ 20 w 124"/>
                  <a:gd name="T111" fmla="*/ 56 h 138"/>
                  <a:gd name="T112" fmla="*/ 21 w 124"/>
                  <a:gd name="T113" fmla="*/ 53 h 138"/>
                  <a:gd name="T114" fmla="*/ 31 w 124"/>
                  <a:gd name="T115" fmla="*/ 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4" h="138">
                    <a:moveTo>
                      <a:pt x="42" y="16"/>
                    </a:moveTo>
                    <a:cubicBezTo>
                      <a:pt x="34" y="20"/>
                      <a:pt x="24" y="26"/>
                      <a:pt x="17" y="32"/>
                    </a:cubicBezTo>
                    <a:cubicBezTo>
                      <a:pt x="11" y="39"/>
                      <a:pt x="7" y="45"/>
                      <a:pt x="7" y="45"/>
                    </a:cubicBezTo>
                    <a:cubicBezTo>
                      <a:pt x="4" y="50"/>
                      <a:pt x="2" y="55"/>
                      <a:pt x="0" y="61"/>
                    </a:cubicBezTo>
                    <a:cubicBezTo>
                      <a:pt x="0" y="62"/>
                      <a:pt x="0" y="62"/>
                      <a:pt x="0" y="62"/>
                    </a:cubicBezTo>
                    <a:cubicBezTo>
                      <a:pt x="0" y="64"/>
                      <a:pt x="0" y="64"/>
                      <a:pt x="0" y="64"/>
                    </a:cubicBezTo>
                    <a:cubicBezTo>
                      <a:pt x="0" y="66"/>
                      <a:pt x="0" y="67"/>
                      <a:pt x="0" y="69"/>
                    </a:cubicBezTo>
                    <a:cubicBezTo>
                      <a:pt x="0" y="71"/>
                      <a:pt x="0" y="72"/>
                      <a:pt x="0" y="74"/>
                    </a:cubicBezTo>
                    <a:cubicBezTo>
                      <a:pt x="0" y="75"/>
                      <a:pt x="1" y="77"/>
                      <a:pt x="1" y="79"/>
                    </a:cubicBezTo>
                    <a:cubicBezTo>
                      <a:pt x="3" y="85"/>
                      <a:pt x="5" y="90"/>
                      <a:pt x="9" y="95"/>
                    </a:cubicBezTo>
                    <a:cubicBezTo>
                      <a:pt x="14" y="103"/>
                      <a:pt x="20" y="110"/>
                      <a:pt x="27" y="116"/>
                    </a:cubicBezTo>
                    <a:cubicBezTo>
                      <a:pt x="26" y="116"/>
                      <a:pt x="26" y="116"/>
                      <a:pt x="27" y="116"/>
                    </a:cubicBezTo>
                    <a:cubicBezTo>
                      <a:pt x="29" y="117"/>
                      <a:pt x="30" y="119"/>
                      <a:pt x="32" y="120"/>
                    </a:cubicBezTo>
                    <a:cubicBezTo>
                      <a:pt x="33" y="120"/>
                      <a:pt x="33" y="120"/>
                      <a:pt x="33" y="120"/>
                    </a:cubicBezTo>
                    <a:cubicBezTo>
                      <a:pt x="33" y="120"/>
                      <a:pt x="33" y="120"/>
                      <a:pt x="33" y="120"/>
                    </a:cubicBezTo>
                    <a:cubicBezTo>
                      <a:pt x="30" y="122"/>
                      <a:pt x="58" y="107"/>
                      <a:pt x="46" y="114"/>
                    </a:cubicBezTo>
                    <a:cubicBezTo>
                      <a:pt x="46" y="113"/>
                      <a:pt x="46" y="113"/>
                      <a:pt x="46" y="113"/>
                    </a:cubicBezTo>
                    <a:cubicBezTo>
                      <a:pt x="46" y="113"/>
                      <a:pt x="46" y="113"/>
                      <a:pt x="46" y="113"/>
                    </a:cubicBezTo>
                    <a:cubicBezTo>
                      <a:pt x="46" y="113"/>
                      <a:pt x="46" y="113"/>
                      <a:pt x="46" y="113"/>
                    </a:cubicBezTo>
                    <a:cubicBezTo>
                      <a:pt x="46" y="112"/>
                      <a:pt x="46" y="112"/>
                      <a:pt x="46" y="112"/>
                    </a:cubicBezTo>
                    <a:cubicBezTo>
                      <a:pt x="46" y="110"/>
                      <a:pt x="46" y="110"/>
                      <a:pt x="46" y="110"/>
                    </a:cubicBezTo>
                    <a:cubicBezTo>
                      <a:pt x="45" y="106"/>
                      <a:pt x="45" y="106"/>
                      <a:pt x="45" y="106"/>
                    </a:cubicBezTo>
                    <a:cubicBezTo>
                      <a:pt x="45" y="104"/>
                      <a:pt x="45" y="104"/>
                      <a:pt x="45" y="104"/>
                    </a:cubicBezTo>
                    <a:cubicBezTo>
                      <a:pt x="45" y="104"/>
                      <a:pt x="45" y="104"/>
                      <a:pt x="45" y="104"/>
                    </a:cubicBezTo>
                    <a:cubicBezTo>
                      <a:pt x="45" y="104"/>
                      <a:pt x="45" y="104"/>
                      <a:pt x="45" y="104"/>
                    </a:cubicBezTo>
                    <a:cubicBezTo>
                      <a:pt x="45" y="104"/>
                      <a:pt x="45" y="104"/>
                      <a:pt x="45" y="104"/>
                    </a:cubicBezTo>
                    <a:cubicBezTo>
                      <a:pt x="49" y="107"/>
                      <a:pt x="49" y="107"/>
                      <a:pt x="49" y="107"/>
                    </a:cubicBezTo>
                    <a:cubicBezTo>
                      <a:pt x="58" y="113"/>
                      <a:pt x="68" y="118"/>
                      <a:pt x="78" y="123"/>
                    </a:cubicBezTo>
                    <a:cubicBezTo>
                      <a:pt x="82" y="125"/>
                      <a:pt x="88" y="127"/>
                      <a:pt x="93" y="129"/>
                    </a:cubicBezTo>
                    <a:cubicBezTo>
                      <a:pt x="98" y="131"/>
                      <a:pt x="98" y="131"/>
                      <a:pt x="98" y="131"/>
                    </a:cubicBezTo>
                    <a:cubicBezTo>
                      <a:pt x="105" y="133"/>
                      <a:pt x="105" y="133"/>
                      <a:pt x="105" y="133"/>
                    </a:cubicBezTo>
                    <a:cubicBezTo>
                      <a:pt x="110" y="135"/>
                      <a:pt x="115" y="137"/>
                      <a:pt x="120" y="138"/>
                    </a:cubicBezTo>
                    <a:cubicBezTo>
                      <a:pt x="119" y="133"/>
                      <a:pt x="119" y="128"/>
                      <a:pt x="118" y="123"/>
                    </a:cubicBezTo>
                    <a:cubicBezTo>
                      <a:pt x="118" y="120"/>
                      <a:pt x="118" y="118"/>
                      <a:pt x="117" y="115"/>
                    </a:cubicBezTo>
                    <a:cubicBezTo>
                      <a:pt x="117" y="114"/>
                      <a:pt x="117" y="113"/>
                      <a:pt x="117" y="111"/>
                    </a:cubicBezTo>
                    <a:cubicBezTo>
                      <a:pt x="116" y="109"/>
                      <a:pt x="116" y="109"/>
                      <a:pt x="116" y="109"/>
                    </a:cubicBezTo>
                    <a:cubicBezTo>
                      <a:pt x="115" y="104"/>
                      <a:pt x="114" y="98"/>
                      <a:pt x="112" y="93"/>
                    </a:cubicBezTo>
                    <a:cubicBezTo>
                      <a:pt x="109" y="82"/>
                      <a:pt x="105" y="72"/>
                      <a:pt x="101" y="62"/>
                    </a:cubicBezTo>
                    <a:cubicBezTo>
                      <a:pt x="101" y="62"/>
                      <a:pt x="101" y="62"/>
                      <a:pt x="101" y="62"/>
                    </a:cubicBezTo>
                    <a:cubicBezTo>
                      <a:pt x="100" y="61"/>
                      <a:pt x="99" y="59"/>
                      <a:pt x="98" y="57"/>
                    </a:cubicBezTo>
                    <a:cubicBezTo>
                      <a:pt x="99" y="58"/>
                      <a:pt x="99" y="58"/>
                      <a:pt x="99" y="58"/>
                    </a:cubicBezTo>
                    <a:cubicBezTo>
                      <a:pt x="101" y="60"/>
                      <a:pt x="101" y="60"/>
                      <a:pt x="101" y="60"/>
                    </a:cubicBezTo>
                    <a:cubicBezTo>
                      <a:pt x="102" y="61"/>
                      <a:pt x="102" y="61"/>
                      <a:pt x="102" y="61"/>
                    </a:cubicBezTo>
                    <a:cubicBezTo>
                      <a:pt x="103" y="62"/>
                      <a:pt x="103" y="62"/>
                      <a:pt x="103" y="62"/>
                    </a:cubicBezTo>
                    <a:cubicBezTo>
                      <a:pt x="103" y="62"/>
                      <a:pt x="103" y="62"/>
                      <a:pt x="103" y="62"/>
                    </a:cubicBezTo>
                    <a:cubicBezTo>
                      <a:pt x="103" y="62"/>
                      <a:pt x="103" y="62"/>
                      <a:pt x="103" y="62"/>
                    </a:cubicBezTo>
                    <a:cubicBezTo>
                      <a:pt x="103" y="62"/>
                      <a:pt x="103" y="62"/>
                      <a:pt x="103" y="62"/>
                    </a:cubicBezTo>
                    <a:cubicBezTo>
                      <a:pt x="110" y="71"/>
                      <a:pt x="110" y="71"/>
                      <a:pt x="110" y="71"/>
                    </a:cubicBezTo>
                    <a:cubicBezTo>
                      <a:pt x="119" y="81"/>
                      <a:pt x="119" y="81"/>
                      <a:pt x="119" y="81"/>
                    </a:cubicBezTo>
                    <a:cubicBezTo>
                      <a:pt x="122" y="84"/>
                      <a:pt x="122" y="84"/>
                      <a:pt x="122" y="84"/>
                    </a:cubicBezTo>
                    <a:cubicBezTo>
                      <a:pt x="123" y="85"/>
                      <a:pt x="123" y="85"/>
                      <a:pt x="123" y="85"/>
                    </a:cubicBezTo>
                    <a:cubicBezTo>
                      <a:pt x="124" y="86"/>
                      <a:pt x="124" y="86"/>
                      <a:pt x="124" y="86"/>
                    </a:cubicBezTo>
                    <a:cubicBezTo>
                      <a:pt x="124" y="86"/>
                      <a:pt x="124" y="86"/>
                      <a:pt x="124" y="86"/>
                    </a:cubicBezTo>
                    <a:cubicBezTo>
                      <a:pt x="124" y="86"/>
                      <a:pt x="124" y="86"/>
                      <a:pt x="124" y="86"/>
                    </a:cubicBezTo>
                    <a:cubicBezTo>
                      <a:pt x="124" y="83"/>
                      <a:pt x="124" y="83"/>
                      <a:pt x="124" y="83"/>
                    </a:cubicBezTo>
                    <a:cubicBezTo>
                      <a:pt x="122" y="76"/>
                      <a:pt x="122" y="76"/>
                      <a:pt x="122" y="76"/>
                    </a:cubicBezTo>
                    <a:cubicBezTo>
                      <a:pt x="121" y="70"/>
                      <a:pt x="121" y="70"/>
                      <a:pt x="121" y="70"/>
                    </a:cubicBezTo>
                    <a:cubicBezTo>
                      <a:pt x="120" y="66"/>
                      <a:pt x="120" y="66"/>
                      <a:pt x="120" y="66"/>
                    </a:cubicBezTo>
                    <a:cubicBezTo>
                      <a:pt x="117" y="53"/>
                      <a:pt x="117" y="53"/>
                      <a:pt x="117" y="53"/>
                    </a:cubicBezTo>
                    <a:cubicBezTo>
                      <a:pt x="116" y="49"/>
                      <a:pt x="114" y="45"/>
                      <a:pt x="112" y="39"/>
                    </a:cubicBezTo>
                    <a:cubicBezTo>
                      <a:pt x="109" y="34"/>
                      <a:pt x="105" y="29"/>
                      <a:pt x="101" y="23"/>
                    </a:cubicBezTo>
                    <a:cubicBezTo>
                      <a:pt x="99" y="21"/>
                      <a:pt x="97" y="18"/>
                      <a:pt x="94" y="15"/>
                    </a:cubicBezTo>
                    <a:cubicBezTo>
                      <a:pt x="90" y="12"/>
                      <a:pt x="86" y="8"/>
                      <a:pt x="81" y="6"/>
                    </a:cubicBezTo>
                    <a:cubicBezTo>
                      <a:pt x="77" y="3"/>
                      <a:pt x="71" y="1"/>
                      <a:pt x="65" y="0"/>
                    </a:cubicBezTo>
                    <a:cubicBezTo>
                      <a:pt x="64" y="0"/>
                      <a:pt x="63" y="1"/>
                      <a:pt x="63" y="1"/>
                    </a:cubicBezTo>
                    <a:cubicBezTo>
                      <a:pt x="60" y="3"/>
                      <a:pt x="59" y="5"/>
                      <a:pt x="58" y="7"/>
                    </a:cubicBezTo>
                    <a:cubicBezTo>
                      <a:pt x="58" y="8"/>
                      <a:pt x="58" y="9"/>
                      <a:pt x="59" y="10"/>
                    </a:cubicBezTo>
                    <a:cubicBezTo>
                      <a:pt x="58" y="10"/>
                      <a:pt x="57" y="10"/>
                      <a:pt x="56" y="10"/>
                    </a:cubicBezTo>
                    <a:cubicBezTo>
                      <a:pt x="53" y="11"/>
                      <a:pt x="49" y="13"/>
                      <a:pt x="42" y="16"/>
                    </a:cubicBezTo>
                    <a:close/>
                    <a:moveTo>
                      <a:pt x="17" y="75"/>
                    </a:moveTo>
                    <a:cubicBezTo>
                      <a:pt x="17" y="74"/>
                      <a:pt x="17" y="73"/>
                      <a:pt x="16" y="72"/>
                    </a:cubicBezTo>
                    <a:cubicBezTo>
                      <a:pt x="16" y="71"/>
                      <a:pt x="16" y="70"/>
                      <a:pt x="16" y="69"/>
                    </a:cubicBezTo>
                    <a:cubicBezTo>
                      <a:pt x="16" y="68"/>
                      <a:pt x="16" y="67"/>
                      <a:pt x="16" y="66"/>
                    </a:cubicBezTo>
                    <a:cubicBezTo>
                      <a:pt x="17" y="64"/>
                      <a:pt x="17" y="64"/>
                      <a:pt x="17" y="64"/>
                    </a:cubicBezTo>
                    <a:cubicBezTo>
                      <a:pt x="17" y="64"/>
                      <a:pt x="17" y="64"/>
                      <a:pt x="17" y="64"/>
                    </a:cubicBezTo>
                    <a:cubicBezTo>
                      <a:pt x="17" y="63"/>
                      <a:pt x="17" y="63"/>
                      <a:pt x="17" y="62"/>
                    </a:cubicBezTo>
                    <a:cubicBezTo>
                      <a:pt x="20" y="71"/>
                      <a:pt x="20" y="71"/>
                      <a:pt x="20" y="71"/>
                    </a:cubicBezTo>
                    <a:cubicBezTo>
                      <a:pt x="17" y="75"/>
                      <a:pt x="17" y="75"/>
                      <a:pt x="17" y="75"/>
                    </a:cubicBezTo>
                    <a:cubicBezTo>
                      <a:pt x="17" y="75"/>
                      <a:pt x="17" y="75"/>
                      <a:pt x="17" y="75"/>
                    </a:cubicBezTo>
                    <a:close/>
                    <a:moveTo>
                      <a:pt x="22" y="86"/>
                    </a:moveTo>
                    <a:cubicBezTo>
                      <a:pt x="21" y="84"/>
                      <a:pt x="20" y="82"/>
                      <a:pt x="19" y="80"/>
                    </a:cubicBezTo>
                    <a:cubicBezTo>
                      <a:pt x="20" y="78"/>
                      <a:pt x="20" y="78"/>
                      <a:pt x="20" y="78"/>
                    </a:cubicBezTo>
                    <a:cubicBezTo>
                      <a:pt x="22" y="76"/>
                      <a:pt x="22" y="76"/>
                      <a:pt x="22" y="76"/>
                    </a:cubicBezTo>
                    <a:cubicBezTo>
                      <a:pt x="24" y="85"/>
                      <a:pt x="24" y="85"/>
                      <a:pt x="24" y="85"/>
                    </a:cubicBezTo>
                    <a:cubicBezTo>
                      <a:pt x="25" y="87"/>
                      <a:pt x="26" y="89"/>
                      <a:pt x="26" y="91"/>
                    </a:cubicBezTo>
                    <a:cubicBezTo>
                      <a:pt x="25" y="90"/>
                      <a:pt x="24" y="88"/>
                      <a:pt x="22" y="86"/>
                    </a:cubicBezTo>
                    <a:close/>
                    <a:moveTo>
                      <a:pt x="92" y="85"/>
                    </a:moveTo>
                    <a:cubicBezTo>
                      <a:pt x="94" y="89"/>
                      <a:pt x="95" y="94"/>
                      <a:pt x="97" y="98"/>
                    </a:cubicBezTo>
                    <a:cubicBezTo>
                      <a:pt x="98" y="103"/>
                      <a:pt x="99" y="107"/>
                      <a:pt x="100" y="112"/>
                    </a:cubicBezTo>
                    <a:cubicBezTo>
                      <a:pt x="101" y="114"/>
                      <a:pt x="101" y="114"/>
                      <a:pt x="101" y="114"/>
                    </a:cubicBezTo>
                    <a:cubicBezTo>
                      <a:pt x="98" y="113"/>
                      <a:pt x="98" y="113"/>
                      <a:pt x="98" y="113"/>
                    </a:cubicBezTo>
                    <a:cubicBezTo>
                      <a:pt x="94" y="112"/>
                      <a:pt x="89" y="110"/>
                      <a:pt x="84" y="107"/>
                    </a:cubicBezTo>
                    <a:cubicBezTo>
                      <a:pt x="83" y="107"/>
                      <a:pt x="83" y="107"/>
                      <a:pt x="82" y="106"/>
                    </a:cubicBezTo>
                    <a:cubicBezTo>
                      <a:pt x="83" y="105"/>
                      <a:pt x="83" y="103"/>
                      <a:pt x="84" y="101"/>
                    </a:cubicBezTo>
                    <a:cubicBezTo>
                      <a:pt x="85" y="99"/>
                      <a:pt x="86" y="96"/>
                      <a:pt x="88" y="94"/>
                    </a:cubicBezTo>
                    <a:cubicBezTo>
                      <a:pt x="89" y="91"/>
                      <a:pt x="89" y="91"/>
                      <a:pt x="89" y="91"/>
                    </a:cubicBezTo>
                    <a:cubicBezTo>
                      <a:pt x="89" y="91"/>
                      <a:pt x="91" y="88"/>
                      <a:pt x="92" y="85"/>
                    </a:cubicBezTo>
                    <a:cubicBezTo>
                      <a:pt x="92" y="85"/>
                      <a:pt x="92" y="85"/>
                      <a:pt x="92" y="85"/>
                    </a:cubicBezTo>
                    <a:close/>
                    <a:moveTo>
                      <a:pt x="88" y="85"/>
                    </a:moveTo>
                    <a:cubicBezTo>
                      <a:pt x="87" y="87"/>
                      <a:pt x="86" y="88"/>
                      <a:pt x="86" y="88"/>
                    </a:cubicBezTo>
                    <a:cubicBezTo>
                      <a:pt x="84" y="92"/>
                      <a:pt x="84" y="92"/>
                      <a:pt x="84" y="92"/>
                    </a:cubicBezTo>
                    <a:cubicBezTo>
                      <a:pt x="82" y="94"/>
                      <a:pt x="81" y="97"/>
                      <a:pt x="80" y="99"/>
                    </a:cubicBezTo>
                    <a:cubicBezTo>
                      <a:pt x="79" y="101"/>
                      <a:pt x="78" y="103"/>
                      <a:pt x="78" y="104"/>
                    </a:cubicBezTo>
                    <a:cubicBezTo>
                      <a:pt x="73" y="102"/>
                      <a:pt x="68" y="99"/>
                      <a:pt x="63" y="96"/>
                    </a:cubicBezTo>
                    <a:cubicBezTo>
                      <a:pt x="64" y="96"/>
                      <a:pt x="64" y="96"/>
                      <a:pt x="64" y="96"/>
                    </a:cubicBezTo>
                    <a:cubicBezTo>
                      <a:pt x="65" y="96"/>
                      <a:pt x="65" y="96"/>
                      <a:pt x="65" y="95"/>
                    </a:cubicBezTo>
                    <a:cubicBezTo>
                      <a:pt x="65" y="93"/>
                      <a:pt x="66" y="91"/>
                      <a:pt x="67" y="89"/>
                    </a:cubicBezTo>
                    <a:cubicBezTo>
                      <a:pt x="70" y="81"/>
                      <a:pt x="73" y="74"/>
                      <a:pt x="77" y="68"/>
                    </a:cubicBezTo>
                    <a:cubicBezTo>
                      <a:pt x="78" y="64"/>
                      <a:pt x="78" y="64"/>
                      <a:pt x="78" y="64"/>
                    </a:cubicBezTo>
                    <a:cubicBezTo>
                      <a:pt x="78" y="64"/>
                      <a:pt x="79" y="62"/>
                      <a:pt x="81" y="59"/>
                    </a:cubicBezTo>
                    <a:cubicBezTo>
                      <a:pt x="82" y="62"/>
                      <a:pt x="84" y="66"/>
                      <a:pt x="86" y="69"/>
                    </a:cubicBezTo>
                    <a:cubicBezTo>
                      <a:pt x="86" y="69"/>
                      <a:pt x="86" y="69"/>
                      <a:pt x="86" y="69"/>
                    </a:cubicBezTo>
                    <a:cubicBezTo>
                      <a:pt x="88" y="73"/>
                      <a:pt x="89" y="77"/>
                      <a:pt x="91" y="81"/>
                    </a:cubicBezTo>
                    <a:cubicBezTo>
                      <a:pt x="90" y="82"/>
                      <a:pt x="89" y="84"/>
                      <a:pt x="88" y="85"/>
                    </a:cubicBezTo>
                    <a:close/>
                    <a:moveTo>
                      <a:pt x="63" y="16"/>
                    </a:moveTo>
                    <a:cubicBezTo>
                      <a:pt x="63" y="16"/>
                      <a:pt x="63" y="16"/>
                      <a:pt x="63" y="16"/>
                    </a:cubicBezTo>
                    <a:cubicBezTo>
                      <a:pt x="64" y="17"/>
                      <a:pt x="64" y="17"/>
                      <a:pt x="64" y="17"/>
                    </a:cubicBezTo>
                    <a:cubicBezTo>
                      <a:pt x="67" y="17"/>
                      <a:pt x="70" y="18"/>
                      <a:pt x="73" y="20"/>
                    </a:cubicBezTo>
                    <a:cubicBezTo>
                      <a:pt x="76" y="22"/>
                      <a:pt x="79" y="24"/>
                      <a:pt x="82" y="27"/>
                    </a:cubicBezTo>
                    <a:cubicBezTo>
                      <a:pt x="88" y="34"/>
                      <a:pt x="88" y="34"/>
                      <a:pt x="88" y="34"/>
                    </a:cubicBezTo>
                    <a:cubicBezTo>
                      <a:pt x="88" y="34"/>
                      <a:pt x="88" y="34"/>
                      <a:pt x="88" y="34"/>
                    </a:cubicBezTo>
                    <a:cubicBezTo>
                      <a:pt x="86" y="33"/>
                      <a:pt x="84" y="33"/>
                      <a:pt x="82" y="33"/>
                    </a:cubicBezTo>
                    <a:cubicBezTo>
                      <a:pt x="80" y="32"/>
                      <a:pt x="80" y="32"/>
                      <a:pt x="80" y="32"/>
                    </a:cubicBezTo>
                    <a:cubicBezTo>
                      <a:pt x="80" y="32"/>
                      <a:pt x="80" y="32"/>
                      <a:pt x="80" y="32"/>
                    </a:cubicBezTo>
                    <a:cubicBezTo>
                      <a:pt x="65" y="58"/>
                      <a:pt x="76" y="39"/>
                      <a:pt x="73" y="45"/>
                    </a:cubicBezTo>
                    <a:cubicBezTo>
                      <a:pt x="73" y="45"/>
                      <a:pt x="73" y="45"/>
                      <a:pt x="73" y="45"/>
                    </a:cubicBezTo>
                    <a:cubicBezTo>
                      <a:pt x="73" y="45"/>
                      <a:pt x="73" y="45"/>
                      <a:pt x="73" y="45"/>
                    </a:cubicBezTo>
                    <a:cubicBezTo>
                      <a:pt x="73" y="45"/>
                      <a:pt x="73" y="45"/>
                      <a:pt x="73" y="45"/>
                    </a:cubicBezTo>
                    <a:cubicBezTo>
                      <a:pt x="73" y="46"/>
                      <a:pt x="73" y="46"/>
                      <a:pt x="73" y="46"/>
                    </a:cubicBezTo>
                    <a:cubicBezTo>
                      <a:pt x="73" y="46"/>
                      <a:pt x="73" y="46"/>
                      <a:pt x="73" y="46"/>
                    </a:cubicBezTo>
                    <a:cubicBezTo>
                      <a:pt x="74" y="48"/>
                      <a:pt x="74" y="48"/>
                      <a:pt x="74" y="48"/>
                    </a:cubicBezTo>
                    <a:cubicBezTo>
                      <a:pt x="76" y="51"/>
                      <a:pt x="77" y="53"/>
                      <a:pt x="79" y="55"/>
                    </a:cubicBezTo>
                    <a:cubicBezTo>
                      <a:pt x="76" y="59"/>
                      <a:pt x="74" y="62"/>
                      <a:pt x="74" y="62"/>
                    </a:cubicBezTo>
                    <a:cubicBezTo>
                      <a:pt x="73" y="66"/>
                      <a:pt x="73" y="66"/>
                      <a:pt x="73" y="66"/>
                    </a:cubicBezTo>
                    <a:cubicBezTo>
                      <a:pt x="69" y="73"/>
                      <a:pt x="66" y="80"/>
                      <a:pt x="63" y="87"/>
                    </a:cubicBezTo>
                    <a:cubicBezTo>
                      <a:pt x="62" y="89"/>
                      <a:pt x="61" y="92"/>
                      <a:pt x="60" y="94"/>
                    </a:cubicBezTo>
                    <a:cubicBezTo>
                      <a:pt x="60" y="94"/>
                      <a:pt x="60" y="94"/>
                      <a:pt x="60" y="94"/>
                    </a:cubicBezTo>
                    <a:cubicBezTo>
                      <a:pt x="60" y="94"/>
                      <a:pt x="60" y="95"/>
                      <a:pt x="61" y="95"/>
                    </a:cubicBezTo>
                    <a:cubicBezTo>
                      <a:pt x="60" y="94"/>
                      <a:pt x="59" y="94"/>
                      <a:pt x="58" y="93"/>
                    </a:cubicBezTo>
                    <a:cubicBezTo>
                      <a:pt x="55" y="91"/>
                      <a:pt x="55" y="91"/>
                      <a:pt x="55" y="91"/>
                    </a:cubicBezTo>
                    <a:cubicBezTo>
                      <a:pt x="53" y="90"/>
                      <a:pt x="51" y="88"/>
                      <a:pt x="49" y="86"/>
                    </a:cubicBezTo>
                    <a:cubicBezTo>
                      <a:pt x="45" y="82"/>
                      <a:pt x="45" y="82"/>
                      <a:pt x="45" y="82"/>
                    </a:cubicBezTo>
                    <a:cubicBezTo>
                      <a:pt x="45" y="82"/>
                      <a:pt x="45" y="81"/>
                      <a:pt x="46" y="80"/>
                    </a:cubicBezTo>
                    <a:cubicBezTo>
                      <a:pt x="48" y="74"/>
                      <a:pt x="52" y="67"/>
                      <a:pt x="55" y="61"/>
                    </a:cubicBezTo>
                    <a:cubicBezTo>
                      <a:pt x="59" y="55"/>
                      <a:pt x="63" y="49"/>
                      <a:pt x="67" y="43"/>
                    </a:cubicBezTo>
                    <a:cubicBezTo>
                      <a:pt x="69" y="40"/>
                      <a:pt x="69" y="40"/>
                      <a:pt x="69" y="40"/>
                    </a:cubicBezTo>
                    <a:cubicBezTo>
                      <a:pt x="69" y="40"/>
                      <a:pt x="75" y="29"/>
                      <a:pt x="75" y="30"/>
                    </a:cubicBezTo>
                    <a:cubicBezTo>
                      <a:pt x="77" y="25"/>
                      <a:pt x="78" y="22"/>
                      <a:pt x="73" y="28"/>
                    </a:cubicBezTo>
                    <a:cubicBezTo>
                      <a:pt x="70" y="32"/>
                      <a:pt x="65" y="37"/>
                      <a:pt x="65" y="37"/>
                    </a:cubicBezTo>
                    <a:cubicBezTo>
                      <a:pt x="63" y="41"/>
                      <a:pt x="63" y="41"/>
                      <a:pt x="63" y="41"/>
                    </a:cubicBezTo>
                    <a:cubicBezTo>
                      <a:pt x="59" y="47"/>
                      <a:pt x="55" y="53"/>
                      <a:pt x="51" y="59"/>
                    </a:cubicBezTo>
                    <a:cubicBezTo>
                      <a:pt x="48" y="65"/>
                      <a:pt x="44" y="72"/>
                      <a:pt x="41" y="79"/>
                    </a:cubicBezTo>
                    <a:cubicBezTo>
                      <a:pt x="41" y="79"/>
                      <a:pt x="41" y="79"/>
                      <a:pt x="41" y="79"/>
                    </a:cubicBezTo>
                    <a:cubicBezTo>
                      <a:pt x="35" y="72"/>
                      <a:pt x="35" y="72"/>
                      <a:pt x="35" y="72"/>
                    </a:cubicBezTo>
                    <a:cubicBezTo>
                      <a:pt x="29" y="65"/>
                      <a:pt x="29" y="65"/>
                      <a:pt x="29" y="65"/>
                    </a:cubicBezTo>
                    <a:cubicBezTo>
                      <a:pt x="41" y="47"/>
                      <a:pt x="41" y="47"/>
                      <a:pt x="41" y="47"/>
                    </a:cubicBezTo>
                    <a:cubicBezTo>
                      <a:pt x="45" y="42"/>
                      <a:pt x="48" y="37"/>
                      <a:pt x="52" y="32"/>
                    </a:cubicBezTo>
                    <a:cubicBezTo>
                      <a:pt x="57" y="24"/>
                      <a:pt x="57" y="24"/>
                      <a:pt x="57" y="24"/>
                    </a:cubicBezTo>
                    <a:cubicBezTo>
                      <a:pt x="61" y="20"/>
                      <a:pt x="61" y="20"/>
                      <a:pt x="61" y="20"/>
                    </a:cubicBezTo>
                    <a:cubicBezTo>
                      <a:pt x="61" y="20"/>
                      <a:pt x="62" y="18"/>
                      <a:pt x="63" y="16"/>
                    </a:cubicBezTo>
                    <a:close/>
                    <a:moveTo>
                      <a:pt x="60" y="12"/>
                    </a:moveTo>
                    <a:cubicBezTo>
                      <a:pt x="60" y="12"/>
                      <a:pt x="60" y="13"/>
                      <a:pt x="61" y="13"/>
                    </a:cubicBezTo>
                    <a:cubicBezTo>
                      <a:pt x="59" y="15"/>
                      <a:pt x="57" y="17"/>
                      <a:pt x="57" y="17"/>
                    </a:cubicBezTo>
                    <a:cubicBezTo>
                      <a:pt x="55" y="20"/>
                      <a:pt x="55" y="20"/>
                      <a:pt x="55" y="20"/>
                    </a:cubicBezTo>
                    <a:cubicBezTo>
                      <a:pt x="49" y="28"/>
                      <a:pt x="49" y="28"/>
                      <a:pt x="49" y="28"/>
                    </a:cubicBezTo>
                    <a:cubicBezTo>
                      <a:pt x="45" y="33"/>
                      <a:pt x="42" y="39"/>
                      <a:pt x="38" y="44"/>
                    </a:cubicBezTo>
                    <a:cubicBezTo>
                      <a:pt x="26" y="62"/>
                      <a:pt x="26" y="62"/>
                      <a:pt x="26" y="62"/>
                    </a:cubicBezTo>
                    <a:cubicBezTo>
                      <a:pt x="20" y="56"/>
                      <a:pt x="20" y="56"/>
                      <a:pt x="20" y="56"/>
                    </a:cubicBezTo>
                    <a:cubicBezTo>
                      <a:pt x="20" y="55"/>
                      <a:pt x="20" y="55"/>
                      <a:pt x="20" y="55"/>
                    </a:cubicBezTo>
                    <a:cubicBezTo>
                      <a:pt x="20" y="55"/>
                      <a:pt x="20" y="55"/>
                      <a:pt x="20" y="55"/>
                    </a:cubicBezTo>
                    <a:cubicBezTo>
                      <a:pt x="20" y="55"/>
                      <a:pt x="20" y="54"/>
                      <a:pt x="21" y="53"/>
                    </a:cubicBezTo>
                    <a:cubicBezTo>
                      <a:pt x="21" y="53"/>
                      <a:pt x="21" y="52"/>
                      <a:pt x="21" y="51"/>
                    </a:cubicBezTo>
                    <a:cubicBezTo>
                      <a:pt x="22" y="51"/>
                      <a:pt x="22" y="50"/>
                      <a:pt x="23" y="49"/>
                    </a:cubicBezTo>
                    <a:cubicBezTo>
                      <a:pt x="25" y="46"/>
                      <a:pt x="28" y="42"/>
                      <a:pt x="31" y="38"/>
                    </a:cubicBezTo>
                    <a:cubicBezTo>
                      <a:pt x="39" y="30"/>
                      <a:pt x="47" y="24"/>
                      <a:pt x="47" y="24"/>
                    </a:cubicBezTo>
                    <a:cubicBezTo>
                      <a:pt x="53" y="18"/>
                      <a:pt x="58" y="14"/>
                      <a:pt x="6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sp>
          <p:nvSpPr>
            <p:cNvPr id="13" name="矩形 12"/>
            <p:cNvSpPr>
              <a:spLocks noChangeArrowheads="1"/>
            </p:cNvSpPr>
            <p:nvPr/>
          </p:nvSpPr>
          <p:spPr bwMode="auto">
            <a:xfrm>
              <a:off x="1531256" y="2582362"/>
              <a:ext cx="3722915" cy="81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用户可以在投影仪或者计算机上进行演示也可以将演示文稿打印出来</a:t>
              </a:r>
              <a:r>
                <a:rPr lang="zh-CN" altLang="en-US" sz="14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用户可以在投影仪或者计算机上进行演示也可以将演示文稿打印出来</a:t>
              </a:r>
              <a:endPar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方正宋刻本秀楷简体" panose="02000000000000000000" pitchFamily="2" charset="-122"/>
              </a:endParaRPr>
            </a:p>
          </p:txBody>
        </p:sp>
      </p:grpSp>
      <p:grpSp>
        <p:nvGrpSpPr>
          <p:cNvPr id="16" name="组合 15"/>
          <p:cNvGrpSpPr/>
          <p:nvPr/>
        </p:nvGrpSpPr>
        <p:grpSpPr>
          <a:xfrm rot="19120734" flipH="1">
            <a:off x="5608014" y="2584816"/>
            <a:ext cx="1075207" cy="1276321"/>
            <a:chOff x="6586380" y="1253201"/>
            <a:chExt cx="740558" cy="879078"/>
          </a:xfrm>
          <a:solidFill>
            <a:schemeClr val="bg1"/>
          </a:solidFill>
        </p:grpSpPr>
        <p:sp>
          <p:nvSpPr>
            <p:cNvPr id="17" name="Freeform 324"/>
            <p:cNvSpPr>
              <a:spLocks noEditPoints="1"/>
            </p:cNvSpPr>
            <p:nvPr/>
          </p:nvSpPr>
          <p:spPr bwMode="auto">
            <a:xfrm>
              <a:off x="6586380" y="1253201"/>
              <a:ext cx="733453" cy="795610"/>
            </a:xfrm>
            <a:custGeom>
              <a:avLst/>
              <a:gdLst>
                <a:gd name="T0" fmla="*/ 10 w 344"/>
                <a:gd name="T1" fmla="*/ 1 h 373"/>
                <a:gd name="T2" fmla="*/ 8 w 344"/>
                <a:gd name="T3" fmla="*/ 29 h 373"/>
                <a:gd name="T4" fmla="*/ 48 w 344"/>
                <a:gd name="T5" fmla="*/ 191 h 373"/>
                <a:gd name="T6" fmla="*/ 111 w 344"/>
                <a:gd name="T7" fmla="*/ 252 h 373"/>
                <a:gd name="T8" fmla="*/ 117 w 344"/>
                <a:gd name="T9" fmla="*/ 314 h 373"/>
                <a:gd name="T10" fmla="*/ 186 w 344"/>
                <a:gd name="T11" fmla="*/ 371 h 373"/>
                <a:gd name="T12" fmla="*/ 191 w 344"/>
                <a:gd name="T13" fmla="*/ 312 h 373"/>
                <a:gd name="T14" fmla="*/ 214 w 344"/>
                <a:gd name="T15" fmla="*/ 317 h 373"/>
                <a:gd name="T16" fmla="*/ 268 w 344"/>
                <a:gd name="T17" fmla="*/ 262 h 373"/>
                <a:gd name="T18" fmla="*/ 333 w 344"/>
                <a:gd name="T19" fmla="*/ 240 h 373"/>
                <a:gd name="T20" fmla="*/ 344 w 344"/>
                <a:gd name="T21" fmla="*/ 239 h 373"/>
                <a:gd name="T22" fmla="*/ 325 w 344"/>
                <a:gd name="T23" fmla="*/ 214 h 373"/>
                <a:gd name="T24" fmla="*/ 241 w 344"/>
                <a:gd name="T25" fmla="*/ 153 h 373"/>
                <a:gd name="T26" fmla="*/ 150 w 344"/>
                <a:gd name="T27" fmla="*/ 58 h 373"/>
                <a:gd name="T28" fmla="*/ 24 w 344"/>
                <a:gd name="T29" fmla="*/ 25 h 373"/>
                <a:gd name="T30" fmla="*/ 30 w 344"/>
                <a:gd name="T31" fmla="*/ 26 h 373"/>
                <a:gd name="T32" fmla="*/ 46 w 344"/>
                <a:gd name="T33" fmla="*/ 152 h 373"/>
                <a:gd name="T34" fmla="*/ 56 w 344"/>
                <a:gd name="T35" fmla="*/ 171 h 373"/>
                <a:gd name="T36" fmla="*/ 100 w 344"/>
                <a:gd name="T37" fmla="*/ 97 h 373"/>
                <a:gd name="T38" fmla="*/ 98 w 344"/>
                <a:gd name="T39" fmla="*/ 114 h 373"/>
                <a:gd name="T40" fmla="*/ 169 w 344"/>
                <a:gd name="T41" fmla="*/ 358 h 373"/>
                <a:gd name="T42" fmla="*/ 253 w 344"/>
                <a:gd name="T43" fmla="*/ 273 h 373"/>
                <a:gd name="T44" fmla="*/ 265 w 344"/>
                <a:gd name="T45" fmla="*/ 263 h 373"/>
                <a:gd name="T46" fmla="*/ 303 w 344"/>
                <a:gd name="T47" fmla="*/ 214 h 373"/>
                <a:gd name="T48" fmla="*/ 270 w 344"/>
                <a:gd name="T49" fmla="*/ 226 h 373"/>
                <a:gd name="T50" fmla="*/ 258 w 344"/>
                <a:gd name="T51" fmla="*/ 234 h 373"/>
                <a:gd name="T52" fmla="*/ 220 w 344"/>
                <a:gd name="T53" fmla="*/ 295 h 373"/>
                <a:gd name="T54" fmla="*/ 203 w 344"/>
                <a:gd name="T55" fmla="*/ 301 h 373"/>
                <a:gd name="T56" fmla="*/ 227 w 344"/>
                <a:gd name="T57" fmla="*/ 160 h 373"/>
                <a:gd name="T58" fmla="*/ 272 w 344"/>
                <a:gd name="T59" fmla="*/ 181 h 373"/>
                <a:gd name="T60" fmla="*/ 205 w 344"/>
                <a:gd name="T61" fmla="*/ 251 h 373"/>
                <a:gd name="T62" fmla="*/ 202 w 344"/>
                <a:gd name="T63" fmla="*/ 247 h 373"/>
                <a:gd name="T64" fmla="*/ 175 w 344"/>
                <a:gd name="T65" fmla="*/ 306 h 373"/>
                <a:gd name="T66" fmla="*/ 144 w 344"/>
                <a:gd name="T67" fmla="*/ 325 h 373"/>
                <a:gd name="T68" fmla="*/ 224 w 344"/>
                <a:gd name="T69" fmla="*/ 165 h 373"/>
                <a:gd name="T70" fmla="*/ 182 w 344"/>
                <a:gd name="T71" fmla="*/ 231 h 373"/>
                <a:gd name="T72" fmla="*/ 127 w 344"/>
                <a:gd name="T73" fmla="*/ 291 h 373"/>
                <a:gd name="T74" fmla="*/ 196 w 344"/>
                <a:gd name="T75" fmla="*/ 130 h 373"/>
                <a:gd name="T76" fmla="*/ 124 w 344"/>
                <a:gd name="T77" fmla="*/ 286 h 373"/>
                <a:gd name="T78" fmla="*/ 137 w 344"/>
                <a:gd name="T79" fmla="*/ 224 h 373"/>
                <a:gd name="T80" fmla="*/ 193 w 344"/>
                <a:gd name="T81" fmla="*/ 129 h 373"/>
                <a:gd name="T82" fmla="*/ 101 w 344"/>
                <a:gd name="T83" fmla="*/ 235 h 373"/>
                <a:gd name="T84" fmla="*/ 106 w 344"/>
                <a:gd name="T85" fmla="*/ 231 h 373"/>
                <a:gd name="T86" fmla="*/ 152 w 344"/>
                <a:gd name="T87" fmla="*/ 99 h 373"/>
                <a:gd name="T88" fmla="*/ 92 w 344"/>
                <a:gd name="T89" fmla="*/ 208 h 373"/>
                <a:gd name="T90" fmla="*/ 177 w 344"/>
                <a:gd name="T91" fmla="*/ 114 h 373"/>
                <a:gd name="T92" fmla="*/ 84 w 344"/>
                <a:gd name="T93" fmla="*/ 215 h 373"/>
                <a:gd name="T94" fmla="*/ 60 w 344"/>
                <a:gd name="T95" fmla="*/ 173 h 373"/>
                <a:gd name="T96" fmla="*/ 106 w 344"/>
                <a:gd name="T97" fmla="*/ 129 h 373"/>
                <a:gd name="T98" fmla="*/ 97 w 344"/>
                <a:gd name="T99" fmla="*/ 155 h 373"/>
                <a:gd name="T100" fmla="*/ 139 w 344"/>
                <a:gd name="T101" fmla="*/ 71 h 373"/>
                <a:gd name="T102" fmla="*/ 103 w 344"/>
                <a:gd name="T103" fmla="*/ 74 h 373"/>
                <a:gd name="T104" fmla="*/ 113 w 344"/>
                <a:gd name="T105" fmla="*/ 54 h 373"/>
                <a:gd name="T106" fmla="*/ 89 w 344"/>
                <a:gd name="T107" fmla="*/ 75 h 373"/>
                <a:gd name="T108" fmla="*/ 78 w 344"/>
                <a:gd name="T109" fmla="*/ 76 h 373"/>
                <a:gd name="T110" fmla="*/ 66 w 344"/>
                <a:gd name="T111" fmla="*/ 59 h 373"/>
                <a:gd name="T112" fmla="*/ 37 w 344"/>
                <a:gd name="T113" fmla="*/ 72 h 373"/>
                <a:gd name="T114" fmla="*/ 28 w 344"/>
                <a:gd name="T115" fmla="*/ 82 h 373"/>
                <a:gd name="T116" fmla="*/ 41 w 344"/>
                <a:gd name="T117" fmla="*/ 3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4" h="373">
                  <a:moveTo>
                    <a:pt x="45" y="14"/>
                  </a:moveTo>
                  <a:cubicBezTo>
                    <a:pt x="42" y="13"/>
                    <a:pt x="38" y="12"/>
                    <a:pt x="35" y="11"/>
                  </a:cubicBezTo>
                  <a:cubicBezTo>
                    <a:pt x="34" y="10"/>
                    <a:pt x="33" y="10"/>
                    <a:pt x="31" y="9"/>
                  </a:cubicBezTo>
                  <a:cubicBezTo>
                    <a:pt x="31" y="9"/>
                    <a:pt x="31" y="9"/>
                    <a:pt x="31" y="9"/>
                  </a:cubicBezTo>
                  <a:cubicBezTo>
                    <a:pt x="31" y="9"/>
                    <a:pt x="30" y="8"/>
                    <a:pt x="30" y="8"/>
                  </a:cubicBezTo>
                  <a:cubicBezTo>
                    <a:pt x="29" y="8"/>
                    <a:pt x="28" y="7"/>
                    <a:pt x="28" y="7"/>
                  </a:cubicBezTo>
                  <a:cubicBezTo>
                    <a:pt x="26" y="6"/>
                    <a:pt x="25" y="5"/>
                    <a:pt x="23" y="4"/>
                  </a:cubicBezTo>
                  <a:cubicBezTo>
                    <a:pt x="21" y="2"/>
                    <a:pt x="18" y="1"/>
                    <a:pt x="16" y="1"/>
                  </a:cubicBezTo>
                  <a:cubicBezTo>
                    <a:pt x="14" y="0"/>
                    <a:pt x="12" y="0"/>
                    <a:pt x="10" y="1"/>
                  </a:cubicBezTo>
                  <a:cubicBezTo>
                    <a:pt x="8" y="1"/>
                    <a:pt x="6" y="2"/>
                    <a:pt x="4" y="4"/>
                  </a:cubicBezTo>
                  <a:cubicBezTo>
                    <a:pt x="3" y="4"/>
                    <a:pt x="3" y="5"/>
                    <a:pt x="2" y="6"/>
                  </a:cubicBezTo>
                  <a:cubicBezTo>
                    <a:pt x="1" y="7"/>
                    <a:pt x="1" y="8"/>
                    <a:pt x="1" y="9"/>
                  </a:cubicBezTo>
                  <a:cubicBezTo>
                    <a:pt x="0" y="10"/>
                    <a:pt x="0" y="12"/>
                    <a:pt x="0" y="14"/>
                  </a:cubicBezTo>
                  <a:cubicBezTo>
                    <a:pt x="1" y="16"/>
                    <a:pt x="1" y="18"/>
                    <a:pt x="3" y="21"/>
                  </a:cubicBezTo>
                  <a:cubicBezTo>
                    <a:pt x="4" y="23"/>
                    <a:pt x="5" y="24"/>
                    <a:pt x="6" y="26"/>
                  </a:cubicBezTo>
                  <a:cubicBezTo>
                    <a:pt x="8" y="28"/>
                    <a:pt x="8" y="28"/>
                    <a:pt x="8" y="28"/>
                  </a:cubicBezTo>
                  <a:cubicBezTo>
                    <a:pt x="8" y="29"/>
                    <a:pt x="8" y="29"/>
                    <a:pt x="8" y="29"/>
                  </a:cubicBezTo>
                  <a:cubicBezTo>
                    <a:pt x="8" y="29"/>
                    <a:pt x="8" y="29"/>
                    <a:pt x="8" y="29"/>
                  </a:cubicBezTo>
                  <a:cubicBezTo>
                    <a:pt x="9" y="31"/>
                    <a:pt x="9" y="32"/>
                    <a:pt x="9" y="33"/>
                  </a:cubicBezTo>
                  <a:cubicBezTo>
                    <a:pt x="10" y="39"/>
                    <a:pt x="10" y="45"/>
                    <a:pt x="10" y="52"/>
                  </a:cubicBezTo>
                  <a:cubicBezTo>
                    <a:pt x="10" y="59"/>
                    <a:pt x="10" y="66"/>
                    <a:pt x="10" y="74"/>
                  </a:cubicBezTo>
                  <a:cubicBezTo>
                    <a:pt x="11" y="79"/>
                    <a:pt x="11" y="79"/>
                    <a:pt x="11" y="79"/>
                  </a:cubicBezTo>
                  <a:cubicBezTo>
                    <a:pt x="12" y="84"/>
                    <a:pt x="12" y="84"/>
                    <a:pt x="12" y="84"/>
                  </a:cubicBezTo>
                  <a:cubicBezTo>
                    <a:pt x="13" y="94"/>
                    <a:pt x="13" y="94"/>
                    <a:pt x="13" y="94"/>
                  </a:cubicBezTo>
                  <a:cubicBezTo>
                    <a:pt x="16" y="108"/>
                    <a:pt x="19" y="121"/>
                    <a:pt x="22" y="134"/>
                  </a:cubicBezTo>
                  <a:cubicBezTo>
                    <a:pt x="27" y="148"/>
                    <a:pt x="32" y="161"/>
                    <a:pt x="38" y="173"/>
                  </a:cubicBezTo>
                  <a:cubicBezTo>
                    <a:pt x="41" y="179"/>
                    <a:pt x="45" y="185"/>
                    <a:pt x="48" y="191"/>
                  </a:cubicBezTo>
                  <a:cubicBezTo>
                    <a:pt x="50" y="194"/>
                    <a:pt x="52" y="197"/>
                    <a:pt x="54" y="200"/>
                  </a:cubicBezTo>
                  <a:cubicBezTo>
                    <a:pt x="56" y="203"/>
                    <a:pt x="56" y="203"/>
                    <a:pt x="56" y="203"/>
                  </a:cubicBezTo>
                  <a:cubicBezTo>
                    <a:pt x="58" y="206"/>
                    <a:pt x="60" y="208"/>
                    <a:pt x="62" y="211"/>
                  </a:cubicBezTo>
                  <a:cubicBezTo>
                    <a:pt x="62" y="211"/>
                    <a:pt x="62" y="212"/>
                    <a:pt x="63" y="213"/>
                  </a:cubicBezTo>
                  <a:cubicBezTo>
                    <a:pt x="64" y="214"/>
                    <a:pt x="65" y="215"/>
                    <a:pt x="67" y="217"/>
                  </a:cubicBezTo>
                  <a:cubicBezTo>
                    <a:pt x="68" y="219"/>
                    <a:pt x="70" y="221"/>
                    <a:pt x="72" y="223"/>
                  </a:cubicBezTo>
                  <a:cubicBezTo>
                    <a:pt x="74" y="225"/>
                    <a:pt x="76" y="227"/>
                    <a:pt x="79" y="229"/>
                  </a:cubicBezTo>
                  <a:cubicBezTo>
                    <a:pt x="87" y="236"/>
                    <a:pt x="96" y="243"/>
                    <a:pt x="96" y="242"/>
                  </a:cubicBezTo>
                  <a:cubicBezTo>
                    <a:pt x="102" y="247"/>
                    <a:pt x="108" y="251"/>
                    <a:pt x="111" y="252"/>
                  </a:cubicBezTo>
                  <a:cubicBezTo>
                    <a:pt x="109" y="253"/>
                    <a:pt x="107" y="254"/>
                    <a:pt x="106" y="256"/>
                  </a:cubicBezTo>
                  <a:cubicBezTo>
                    <a:pt x="106" y="256"/>
                    <a:pt x="106" y="256"/>
                    <a:pt x="106" y="257"/>
                  </a:cubicBezTo>
                  <a:cubicBezTo>
                    <a:pt x="106" y="261"/>
                    <a:pt x="105" y="266"/>
                    <a:pt x="105" y="270"/>
                  </a:cubicBezTo>
                  <a:cubicBezTo>
                    <a:pt x="105" y="273"/>
                    <a:pt x="105" y="275"/>
                    <a:pt x="106" y="278"/>
                  </a:cubicBezTo>
                  <a:cubicBezTo>
                    <a:pt x="106" y="280"/>
                    <a:pt x="106" y="280"/>
                    <a:pt x="106" y="280"/>
                  </a:cubicBezTo>
                  <a:cubicBezTo>
                    <a:pt x="106" y="282"/>
                    <a:pt x="106" y="282"/>
                    <a:pt x="106" y="282"/>
                  </a:cubicBezTo>
                  <a:cubicBezTo>
                    <a:pt x="106" y="283"/>
                    <a:pt x="106" y="285"/>
                    <a:pt x="107" y="286"/>
                  </a:cubicBezTo>
                  <a:cubicBezTo>
                    <a:pt x="108" y="292"/>
                    <a:pt x="110" y="299"/>
                    <a:pt x="113" y="305"/>
                  </a:cubicBezTo>
                  <a:cubicBezTo>
                    <a:pt x="114" y="308"/>
                    <a:pt x="115" y="311"/>
                    <a:pt x="117" y="314"/>
                  </a:cubicBezTo>
                  <a:cubicBezTo>
                    <a:pt x="118" y="315"/>
                    <a:pt x="119" y="317"/>
                    <a:pt x="119" y="318"/>
                  </a:cubicBezTo>
                  <a:cubicBezTo>
                    <a:pt x="122" y="322"/>
                    <a:pt x="122" y="322"/>
                    <a:pt x="122" y="322"/>
                  </a:cubicBezTo>
                  <a:cubicBezTo>
                    <a:pt x="124" y="326"/>
                    <a:pt x="127" y="330"/>
                    <a:pt x="130" y="333"/>
                  </a:cubicBezTo>
                  <a:cubicBezTo>
                    <a:pt x="130" y="333"/>
                    <a:pt x="137" y="343"/>
                    <a:pt x="146" y="351"/>
                  </a:cubicBezTo>
                  <a:cubicBezTo>
                    <a:pt x="154" y="359"/>
                    <a:pt x="164" y="366"/>
                    <a:pt x="163" y="365"/>
                  </a:cubicBezTo>
                  <a:cubicBezTo>
                    <a:pt x="171" y="370"/>
                    <a:pt x="178" y="373"/>
                    <a:pt x="181" y="373"/>
                  </a:cubicBezTo>
                  <a:cubicBezTo>
                    <a:pt x="181" y="373"/>
                    <a:pt x="181" y="373"/>
                    <a:pt x="181" y="373"/>
                  </a:cubicBezTo>
                  <a:cubicBezTo>
                    <a:pt x="181" y="373"/>
                    <a:pt x="182" y="373"/>
                    <a:pt x="182" y="373"/>
                  </a:cubicBezTo>
                  <a:cubicBezTo>
                    <a:pt x="184" y="373"/>
                    <a:pt x="185" y="372"/>
                    <a:pt x="186" y="371"/>
                  </a:cubicBezTo>
                  <a:cubicBezTo>
                    <a:pt x="187" y="369"/>
                    <a:pt x="188" y="368"/>
                    <a:pt x="188" y="367"/>
                  </a:cubicBezTo>
                  <a:cubicBezTo>
                    <a:pt x="189" y="366"/>
                    <a:pt x="189" y="366"/>
                    <a:pt x="189" y="365"/>
                  </a:cubicBezTo>
                  <a:cubicBezTo>
                    <a:pt x="188" y="362"/>
                    <a:pt x="188" y="360"/>
                    <a:pt x="187" y="358"/>
                  </a:cubicBezTo>
                  <a:cubicBezTo>
                    <a:pt x="187" y="357"/>
                    <a:pt x="187" y="356"/>
                    <a:pt x="187" y="356"/>
                  </a:cubicBezTo>
                  <a:cubicBezTo>
                    <a:pt x="187" y="355"/>
                    <a:pt x="187" y="354"/>
                    <a:pt x="187" y="353"/>
                  </a:cubicBezTo>
                  <a:cubicBezTo>
                    <a:pt x="186" y="349"/>
                    <a:pt x="187" y="344"/>
                    <a:pt x="187" y="340"/>
                  </a:cubicBezTo>
                  <a:cubicBezTo>
                    <a:pt x="187" y="336"/>
                    <a:pt x="188" y="331"/>
                    <a:pt x="189" y="326"/>
                  </a:cubicBezTo>
                  <a:cubicBezTo>
                    <a:pt x="189" y="322"/>
                    <a:pt x="190" y="317"/>
                    <a:pt x="191" y="313"/>
                  </a:cubicBezTo>
                  <a:cubicBezTo>
                    <a:pt x="191" y="312"/>
                    <a:pt x="191" y="312"/>
                    <a:pt x="191" y="312"/>
                  </a:cubicBezTo>
                  <a:cubicBezTo>
                    <a:pt x="193" y="314"/>
                    <a:pt x="193" y="314"/>
                    <a:pt x="193" y="314"/>
                  </a:cubicBezTo>
                  <a:cubicBezTo>
                    <a:pt x="195" y="315"/>
                    <a:pt x="196" y="315"/>
                    <a:pt x="197" y="316"/>
                  </a:cubicBezTo>
                  <a:cubicBezTo>
                    <a:pt x="198" y="317"/>
                    <a:pt x="198" y="317"/>
                    <a:pt x="198" y="317"/>
                  </a:cubicBezTo>
                  <a:cubicBezTo>
                    <a:pt x="198" y="317"/>
                    <a:pt x="199" y="317"/>
                    <a:pt x="199" y="318"/>
                  </a:cubicBezTo>
                  <a:cubicBezTo>
                    <a:pt x="200" y="318"/>
                    <a:pt x="201" y="319"/>
                    <a:pt x="202" y="319"/>
                  </a:cubicBezTo>
                  <a:cubicBezTo>
                    <a:pt x="206" y="321"/>
                    <a:pt x="206" y="321"/>
                    <a:pt x="206" y="321"/>
                  </a:cubicBezTo>
                  <a:cubicBezTo>
                    <a:pt x="207" y="321"/>
                    <a:pt x="208" y="322"/>
                    <a:pt x="209" y="321"/>
                  </a:cubicBezTo>
                  <a:cubicBezTo>
                    <a:pt x="211" y="319"/>
                    <a:pt x="211" y="319"/>
                    <a:pt x="211" y="319"/>
                  </a:cubicBezTo>
                  <a:cubicBezTo>
                    <a:pt x="214" y="317"/>
                    <a:pt x="214" y="317"/>
                    <a:pt x="214" y="317"/>
                  </a:cubicBezTo>
                  <a:cubicBezTo>
                    <a:pt x="215" y="316"/>
                    <a:pt x="215" y="316"/>
                    <a:pt x="215" y="316"/>
                  </a:cubicBezTo>
                  <a:cubicBezTo>
                    <a:pt x="216" y="316"/>
                    <a:pt x="216" y="316"/>
                    <a:pt x="216" y="316"/>
                  </a:cubicBezTo>
                  <a:cubicBezTo>
                    <a:pt x="217" y="315"/>
                    <a:pt x="217" y="315"/>
                    <a:pt x="217" y="315"/>
                  </a:cubicBezTo>
                  <a:cubicBezTo>
                    <a:pt x="220" y="313"/>
                    <a:pt x="220" y="313"/>
                    <a:pt x="220" y="313"/>
                  </a:cubicBezTo>
                  <a:cubicBezTo>
                    <a:pt x="226" y="310"/>
                    <a:pt x="226" y="310"/>
                    <a:pt x="226" y="310"/>
                  </a:cubicBezTo>
                  <a:cubicBezTo>
                    <a:pt x="226" y="310"/>
                    <a:pt x="228" y="309"/>
                    <a:pt x="232" y="306"/>
                  </a:cubicBezTo>
                  <a:cubicBezTo>
                    <a:pt x="235" y="304"/>
                    <a:pt x="241" y="300"/>
                    <a:pt x="245" y="296"/>
                  </a:cubicBezTo>
                  <a:cubicBezTo>
                    <a:pt x="254" y="288"/>
                    <a:pt x="261" y="278"/>
                    <a:pt x="260" y="279"/>
                  </a:cubicBezTo>
                  <a:cubicBezTo>
                    <a:pt x="265" y="271"/>
                    <a:pt x="268" y="264"/>
                    <a:pt x="268" y="262"/>
                  </a:cubicBezTo>
                  <a:cubicBezTo>
                    <a:pt x="270" y="262"/>
                    <a:pt x="271" y="261"/>
                    <a:pt x="272" y="258"/>
                  </a:cubicBezTo>
                  <a:cubicBezTo>
                    <a:pt x="274" y="255"/>
                    <a:pt x="275" y="252"/>
                    <a:pt x="275" y="252"/>
                  </a:cubicBezTo>
                  <a:cubicBezTo>
                    <a:pt x="275" y="252"/>
                    <a:pt x="273" y="247"/>
                    <a:pt x="271" y="241"/>
                  </a:cubicBezTo>
                  <a:cubicBezTo>
                    <a:pt x="271" y="240"/>
                    <a:pt x="271" y="240"/>
                    <a:pt x="270" y="239"/>
                  </a:cubicBezTo>
                  <a:cubicBezTo>
                    <a:pt x="272" y="239"/>
                    <a:pt x="273" y="239"/>
                    <a:pt x="274" y="240"/>
                  </a:cubicBezTo>
                  <a:cubicBezTo>
                    <a:pt x="277" y="240"/>
                    <a:pt x="280" y="241"/>
                    <a:pt x="280" y="241"/>
                  </a:cubicBezTo>
                  <a:cubicBezTo>
                    <a:pt x="289" y="240"/>
                    <a:pt x="298" y="240"/>
                    <a:pt x="307" y="241"/>
                  </a:cubicBezTo>
                  <a:cubicBezTo>
                    <a:pt x="316" y="241"/>
                    <a:pt x="325" y="243"/>
                    <a:pt x="332" y="247"/>
                  </a:cubicBezTo>
                  <a:cubicBezTo>
                    <a:pt x="333" y="240"/>
                    <a:pt x="333" y="240"/>
                    <a:pt x="333" y="240"/>
                  </a:cubicBezTo>
                  <a:cubicBezTo>
                    <a:pt x="334" y="240"/>
                    <a:pt x="334" y="240"/>
                    <a:pt x="334" y="240"/>
                  </a:cubicBezTo>
                  <a:cubicBezTo>
                    <a:pt x="334" y="241"/>
                    <a:pt x="334" y="241"/>
                    <a:pt x="334" y="242"/>
                  </a:cubicBezTo>
                  <a:cubicBezTo>
                    <a:pt x="334" y="243"/>
                    <a:pt x="334" y="244"/>
                    <a:pt x="334" y="245"/>
                  </a:cubicBezTo>
                  <a:cubicBezTo>
                    <a:pt x="334" y="246"/>
                    <a:pt x="335" y="246"/>
                    <a:pt x="336" y="247"/>
                  </a:cubicBezTo>
                  <a:cubicBezTo>
                    <a:pt x="337" y="247"/>
                    <a:pt x="339" y="246"/>
                    <a:pt x="340" y="245"/>
                  </a:cubicBezTo>
                  <a:cubicBezTo>
                    <a:pt x="341" y="245"/>
                    <a:pt x="342" y="244"/>
                    <a:pt x="342" y="243"/>
                  </a:cubicBezTo>
                  <a:cubicBezTo>
                    <a:pt x="343" y="243"/>
                    <a:pt x="343" y="242"/>
                    <a:pt x="343" y="242"/>
                  </a:cubicBezTo>
                  <a:cubicBezTo>
                    <a:pt x="343" y="241"/>
                    <a:pt x="343" y="241"/>
                    <a:pt x="343" y="241"/>
                  </a:cubicBezTo>
                  <a:cubicBezTo>
                    <a:pt x="344" y="240"/>
                    <a:pt x="344" y="240"/>
                    <a:pt x="344" y="239"/>
                  </a:cubicBezTo>
                  <a:cubicBezTo>
                    <a:pt x="344" y="239"/>
                    <a:pt x="344" y="239"/>
                    <a:pt x="344" y="238"/>
                  </a:cubicBezTo>
                  <a:cubicBezTo>
                    <a:pt x="344" y="238"/>
                    <a:pt x="344" y="238"/>
                    <a:pt x="344" y="237"/>
                  </a:cubicBezTo>
                  <a:cubicBezTo>
                    <a:pt x="344" y="237"/>
                    <a:pt x="344" y="237"/>
                    <a:pt x="344" y="237"/>
                  </a:cubicBezTo>
                  <a:cubicBezTo>
                    <a:pt x="343" y="233"/>
                    <a:pt x="343" y="233"/>
                    <a:pt x="343" y="233"/>
                  </a:cubicBezTo>
                  <a:cubicBezTo>
                    <a:pt x="339" y="231"/>
                    <a:pt x="339" y="231"/>
                    <a:pt x="339" y="231"/>
                  </a:cubicBezTo>
                  <a:cubicBezTo>
                    <a:pt x="339" y="231"/>
                    <a:pt x="339" y="231"/>
                    <a:pt x="339" y="231"/>
                  </a:cubicBezTo>
                  <a:cubicBezTo>
                    <a:pt x="339" y="231"/>
                    <a:pt x="339" y="230"/>
                    <a:pt x="339" y="230"/>
                  </a:cubicBezTo>
                  <a:cubicBezTo>
                    <a:pt x="336" y="226"/>
                    <a:pt x="332" y="222"/>
                    <a:pt x="330" y="219"/>
                  </a:cubicBezTo>
                  <a:cubicBezTo>
                    <a:pt x="328" y="217"/>
                    <a:pt x="327" y="215"/>
                    <a:pt x="325" y="214"/>
                  </a:cubicBezTo>
                  <a:cubicBezTo>
                    <a:pt x="321" y="209"/>
                    <a:pt x="321" y="209"/>
                    <a:pt x="321" y="209"/>
                  </a:cubicBezTo>
                  <a:cubicBezTo>
                    <a:pt x="314" y="199"/>
                    <a:pt x="306" y="189"/>
                    <a:pt x="297" y="180"/>
                  </a:cubicBezTo>
                  <a:cubicBezTo>
                    <a:pt x="298" y="178"/>
                    <a:pt x="298" y="178"/>
                    <a:pt x="297" y="179"/>
                  </a:cubicBezTo>
                  <a:cubicBezTo>
                    <a:pt x="296" y="179"/>
                    <a:pt x="296" y="179"/>
                    <a:pt x="296" y="179"/>
                  </a:cubicBezTo>
                  <a:cubicBezTo>
                    <a:pt x="293" y="175"/>
                    <a:pt x="290" y="172"/>
                    <a:pt x="286" y="169"/>
                  </a:cubicBezTo>
                  <a:cubicBezTo>
                    <a:pt x="286" y="169"/>
                    <a:pt x="283" y="167"/>
                    <a:pt x="280" y="165"/>
                  </a:cubicBezTo>
                  <a:cubicBezTo>
                    <a:pt x="276" y="163"/>
                    <a:pt x="270" y="160"/>
                    <a:pt x="264" y="157"/>
                  </a:cubicBezTo>
                  <a:cubicBezTo>
                    <a:pt x="259" y="155"/>
                    <a:pt x="252" y="154"/>
                    <a:pt x="248" y="153"/>
                  </a:cubicBezTo>
                  <a:cubicBezTo>
                    <a:pt x="243" y="153"/>
                    <a:pt x="241" y="153"/>
                    <a:pt x="241" y="153"/>
                  </a:cubicBezTo>
                  <a:cubicBezTo>
                    <a:pt x="236" y="153"/>
                    <a:pt x="232" y="154"/>
                    <a:pt x="229" y="154"/>
                  </a:cubicBezTo>
                  <a:cubicBezTo>
                    <a:pt x="228" y="155"/>
                    <a:pt x="228" y="155"/>
                    <a:pt x="227" y="155"/>
                  </a:cubicBezTo>
                  <a:cubicBezTo>
                    <a:pt x="228" y="153"/>
                    <a:pt x="228" y="152"/>
                    <a:pt x="228" y="150"/>
                  </a:cubicBezTo>
                  <a:cubicBezTo>
                    <a:pt x="228" y="150"/>
                    <a:pt x="228" y="150"/>
                    <a:pt x="228" y="149"/>
                  </a:cubicBezTo>
                  <a:cubicBezTo>
                    <a:pt x="225" y="144"/>
                    <a:pt x="222" y="139"/>
                    <a:pt x="218" y="134"/>
                  </a:cubicBezTo>
                  <a:cubicBezTo>
                    <a:pt x="219" y="133"/>
                    <a:pt x="219" y="132"/>
                    <a:pt x="218" y="133"/>
                  </a:cubicBezTo>
                  <a:cubicBezTo>
                    <a:pt x="216" y="131"/>
                    <a:pt x="215" y="128"/>
                    <a:pt x="213" y="126"/>
                  </a:cubicBezTo>
                  <a:cubicBezTo>
                    <a:pt x="197" y="103"/>
                    <a:pt x="179" y="81"/>
                    <a:pt x="157" y="64"/>
                  </a:cubicBezTo>
                  <a:cubicBezTo>
                    <a:pt x="155" y="62"/>
                    <a:pt x="153" y="60"/>
                    <a:pt x="150" y="58"/>
                  </a:cubicBezTo>
                  <a:cubicBezTo>
                    <a:pt x="150" y="58"/>
                    <a:pt x="150" y="58"/>
                    <a:pt x="150" y="58"/>
                  </a:cubicBezTo>
                  <a:cubicBezTo>
                    <a:pt x="141" y="52"/>
                    <a:pt x="132" y="46"/>
                    <a:pt x="123" y="40"/>
                  </a:cubicBezTo>
                  <a:cubicBezTo>
                    <a:pt x="116" y="37"/>
                    <a:pt x="110" y="34"/>
                    <a:pt x="104" y="31"/>
                  </a:cubicBezTo>
                  <a:cubicBezTo>
                    <a:pt x="98" y="28"/>
                    <a:pt x="91" y="25"/>
                    <a:pt x="84" y="23"/>
                  </a:cubicBezTo>
                  <a:cubicBezTo>
                    <a:pt x="78" y="21"/>
                    <a:pt x="71" y="19"/>
                    <a:pt x="64" y="17"/>
                  </a:cubicBezTo>
                  <a:cubicBezTo>
                    <a:pt x="60" y="17"/>
                    <a:pt x="57" y="16"/>
                    <a:pt x="53" y="16"/>
                  </a:cubicBezTo>
                  <a:cubicBezTo>
                    <a:pt x="51" y="15"/>
                    <a:pt x="48" y="14"/>
                    <a:pt x="45" y="14"/>
                  </a:cubicBezTo>
                  <a:close/>
                  <a:moveTo>
                    <a:pt x="25" y="31"/>
                  </a:moveTo>
                  <a:cubicBezTo>
                    <a:pt x="25" y="29"/>
                    <a:pt x="25" y="27"/>
                    <a:pt x="24" y="25"/>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4" y="24"/>
                    <a:pt x="24" y="24"/>
                    <a:pt x="24" y="24"/>
                  </a:cubicBezTo>
                  <a:cubicBezTo>
                    <a:pt x="25" y="24"/>
                    <a:pt x="25" y="24"/>
                    <a:pt x="25" y="24"/>
                  </a:cubicBezTo>
                  <a:cubicBezTo>
                    <a:pt x="27" y="25"/>
                    <a:pt x="28" y="26"/>
                    <a:pt x="30" y="26"/>
                  </a:cubicBezTo>
                  <a:cubicBezTo>
                    <a:pt x="33" y="27"/>
                    <a:pt x="35" y="28"/>
                    <a:pt x="38" y="29"/>
                  </a:cubicBezTo>
                  <a:cubicBezTo>
                    <a:pt x="37" y="30"/>
                    <a:pt x="36" y="32"/>
                    <a:pt x="35" y="33"/>
                  </a:cubicBezTo>
                  <a:cubicBezTo>
                    <a:pt x="34" y="35"/>
                    <a:pt x="33" y="36"/>
                    <a:pt x="33" y="36"/>
                  </a:cubicBezTo>
                  <a:cubicBezTo>
                    <a:pt x="31" y="40"/>
                    <a:pt x="31" y="40"/>
                    <a:pt x="31" y="40"/>
                  </a:cubicBezTo>
                  <a:cubicBezTo>
                    <a:pt x="30" y="44"/>
                    <a:pt x="28" y="48"/>
                    <a:pt x="26" y="52"/>
                  </a:cubicBezTo>
                  <a:cubicBezTo>
                    <a:pt x="26" y="52"/>
                    <a:pt x="26" y="52"/>
                    <a:pt x="26" y="52"/>
                  </a:cubicBezTo>
                  <a:cubicBezTo>
                    <a:pt x="26" y="46"/>
                    <a:pt x="26" y="39"/>
                    <a:pt x="25" y="31"/>
                  </a:cubicBezTo>
                  <a:close/>
                  <a:moveTo>
                    <a:pt x="55" y="169"/>
                  </a:moveTo>
                  <a:cubicBezTo>
                    <a:pt x="52" y="164"/>
                    <a:pt x="49" y="158"/>
                    <a:pt x="46" y="152"/>
                  </a:cubicBezTo>
                  <a:cubicBezTo>
                    <a:pt x="47" y="150"/>
                    <a:pt x="48" y="149"/>
                    <a:pt x="49" y="147"/>
                  </a:cubicBezTo>
                  <a:cubicBezTo>
                    <a:pt x="55" y="135"/>
                    <a:pt x="61" y="123"/>
                    <a:pt x="66" y="111"/>
                  </a:cubicBezTo>
                  <a:cubicBezTo>
                    <a:pt x="67" y="115"/>
                    <a:pt x="69" y="119"/>
                    <a:pt x="72" y="122"/>
                  </a:cubicBezTo>
                  <a:cubicBezTo>
                    <a:pt x="73" y="123"/>
                    <a:pt x="75" y="125"/>
                    <a:pt x="77" y="126"/>
                  </a:cubicBezTo>
                  <a:cubicBezTo>
                    <a:pt x="77" y="127"/>
                    <a:pt x="76" y="127"/>
                    <a:pt x="76" y="128"/>
                  </a:cubicBezTo>
                  <a:cubicBezTo>
                    <a:pt x="73" y="132"/>
                    <a:pt x="70" y="138"/>
                    <a:pt x="70" y="138"/>
                  </a:cubicBezTo>
                  <a:cubicBezTo>
                    <a:pt x="68" y="141"/>
                    <a:pt x="68" y="141"/>
                    <a:pt x="68" y="141"/>
                  </a:cubicBezTo>
                  <a:cubicBezTo>
                    <a:pt x="64" y="149"/>
                    <a:pt x="60" y="157"/>
                    <a:pt x="58" y="165"/>
                  </a:cubicBezTo>
                  <a:cubicBezTo>
                    <a:pt x="57" y="167"/>
                    <a:pt x="56" y="169"/>
                    <a:pt x="56" y="171"/>
                  </a:cubicBezTo>
                  <a:cubicBezTo>
                    <a:pt x="56" y="171"/>
                    <a:pt x="55" y="170"/>
                    <a:pt x="55" y="169"/>
                  </a:cubicBezTo>
                  <a:close/>
                  <a:moveTo>
                    <a:pt x="76" y="91"/>
                  </a:moveTo>
                  <a:cubicBezTo>
                    <a:pt x="77" y="90"/>
                    <a:pt x="77" y="89"/>
                    <a:pt x="77" y="88"/>
                  </a:cubicBezTo>
                  <a:cubicBezTo>
                    <a:pt x="78" y="89"/>
                    <a:pt x="79" y="89"/>
                    <a:pt x="79" y="90"/>
                  </a:cubicBezTo>
                  <a:cubicBezTo>
                    <a:pt x="80" y="90"/>
                    <a:pt x="82" y="91"/>
                    <a:pt x="83" y="91"/>
                  </a:cubicBezTo>
                  <a:cubicBezTo>
                    <a:pt x="84" y="91"/>
                    <a:pt x="85" y="92"/>
                    <a:pt x="86" y="92"/>
                  </a:cubicBezTo>
                  <a:cubicBezTo>
                    <a:pt x="86" y="92"/>
                    <a:pt x="86" y="92"/>
                    <a:pt x="86" y="92"/>
                  </a:cubicBezTo>
                  <a:cubicBezTo>
                    <a:pt x="88" y="91"/>
                    <a:pt x="90" y="91"/>
                    <a:pt x="93" y="92"/>
                  </a:cubicBezTo>
                  <a:cubicBezTo>
                    <a:pt x="95" y="93"/>
                    <a:pt x="98" y="95"/>
                    <a:pt x="100" y="97"/>
                  </a:cubicBezTo>
                  <a:cubicBezTo>
                    <a:pt x="101" y="99"/>
                    <a:pt x="102" y="100"/>
                    <a:pt x="102" y="102"/>
                  </a:cubicBezTo>
                  <a:cubicBezTo>
                    <a:pt x="102" y="103"/>
                    <a:pt x="102" y="103"/>
                    <a:pt x="102" y="103"/>
                  </a:cubicBezTo>
                  <a:cubicBezTo>
                    <a:pt x="103" y="104"/>
                    <a:pt x="103" y="104"/>
                    <a:pt x="102" y="105"/>
                  </a:cubicBezTo>
                  <a:cubicBezTo>
                    <a:pt x="102" y="105"/>
                    <a:pt x="102" y="105"/>
                    <a:pt x="102" y="106"/>
                  </a:cubicBezTo>
                  <a:cubicBezTo>
                    <a:pt x="102" y="106"/>
                    <a:pt x="102" y="107"/>
                    <a:pt x="102" y="107"/>
                  </a:cubicBezTo>
                  <a:cubicBezTo>
                    <a:pt x="102" y="108"/>
                    <a:pt x="102" y="108"/>
                    <a:pt x="101" y="109"/>
                  </a:cubicBezTo>
                  <a:cubicBezTo>
                    <a:pt x="101" y="110"/>
                    <a:pt x="101" y="111"/>
                    <a:pt x="100" y="111"/>
                  </a:cubicBezTo>
                  <a:cubicBezTo>
                    <a:pt x="100" y="112"/>
                    <a:pt x="100" y="112"/>
                    <a:pt x="99" y="113"/>
                  </a:cubicBezTo>
                  <a:cubicBezTo>
                    <a:pt x="99" y="113"/>
                    <a:pt x="99" y="114"/>
                    <a:pt x="98" y="114"/>
                  </a:cubicBezTo>
                  <a:cubicBezTo>
                    <a:pt x="98" y="114"/>
                    <a:pt x="98" y="115"/>
                    <a:pt x="97" y="115"/>
                  </a:cubicBezTo>
                  <a:cubicBezTo>
                    <a:pt x="97" y="115"/>
                    <a:pt x="96" y="116"/>
                    <a:pt x="95" y="116"/>
                  </a:cubicBezTo>
                  <a:cubicBezTo>
                    <a:pt x="93" y="117"/>
                    <a:pt x="89" y="118"/>
                    <a:pt x="85" y="116"/>
                  </a:cubicBezTo>
                  <a:cubicBezTo>
                    <a:pt x="81" y="114"/>
                    <a:pt x="78" y="111"/>
                    <a:pt x="77" y="109"/>
                  </a:cubicBezTo>
                  <a:cubicBezTo>
                    <a:pt x="75" y="107"/>
                    <a:pt x="75" y="105"/>
                    <a:pt x="75" y="105"/>
                  </a:cubicBezTo>
                  <a:cubicBezTo>
                    <a:pt x="74" y="102"/>
                    <a:pt x="75" y="99"/>
                    <a:pt x="76" y="97"/>
                  </a:cubicBezTo>
                  <a:cubicBezTo>
                    <a:pt x="78" y="94"/>
                    <a:pt x="79" y="93"/>
                    <a:pt x="79" y="91"/>
                  </a:cubicBezTo>
                  <a:cubicBezTo>
                    <a:pt x="79" y="90"/>
                    <a:pt x="78" y="90"/>
                    <a:pt x="76" y="91"/>
                  </a:cubicBezTo>
                  <a:close/>
                  <a:moveTo>
                    <a:pt x="169" y="358"/>
                  </a:moveTo>
                  <a:cubicBezTo>
                    <a:pt x="169" y="358"/>
                    <a:pt x="169" y="357"/>
                    <a:pt x="168" y="357"/>
                  </a:cubicBezTo>
                  <a:cubicBezTo>
                    <a:pt x="168" y="357"/>
                    <a:pt x="169" y="356"/>
                    <a:pt x="169" y="355"/>
                  </a:cubicBezTo>
                  <a:cubicBezTo>
                    <a:pt x="169" y="354"/>
                    <a:pt x="170" y="353"/>
                    <a:pt x="170" y="353"/>
                  </a:cubicBezTo>
                  <a:cubicBezTo>
                    <a:pt x="170" y="353"/>
                    <a:pt x="170" y="353"/>
                    <a:pt x="170" y="353"/>
                  </a:cubicBezTo>
                  <a:cubicBezTo>
                    <a:pt x="170" y="355"/>
                    <a:pt x="170" y="356"/>
                    <a:pt x="170" y="357"/>
                  </a:cubicBezTo>
                  <a:cubicBezTo>
                    <a:pt x="170" y="358"/>
                    <a:pt x="171" y="359"/>
                    <a:pt x="171" y="360"/>
                  </a:cubicBezTo>
                  <a:cubicBezTo>
                    <a:pt x="170" y="359"/>
                    <a:pt x="170" y="359"/>
                    <a:pt x="169" y="358"/>
                  </a:cubicBezTo>
                  <a:close/>
                  <a:moveTo>
                    <a:pt x="265" y="263"/>
                  </a:moveTo>
                  <a:cubicBezTo>
                    <a:pt x="262" y="264"/>
                    <a:pt x="259" y="268"/>
                    <a:pt x="253" y="273"/>
                  </a:cubicBezTo>
                  <a:cubicBezTo>
                    <a:pt x="250" y="276"/>
                    <a:pt x="246" y="279"/>
                    <a:pt x="243" y="281"/>
                  </a:cubicBezTo>
                  <a:cubicBezTo>
                    <a:pt x="241" y="283"/>
                    <a:pt x="240" y="284"/>
                    <a:pt x="238" y="285"/>
                  </a:cubicBezTo>
                  <a:cubicBezTo>
                    <a:pt x="238" y="285"/>
                    <a:pt x="238" y="285"/>
                    <a:pt x="238" y="284"/>
                  </a:cubicBezTo>
                  <a:cubicBezTo>
                    <a:pt x="243" y="272"/>
                    <a:pt x="250" y="260"/>
                    <a:pt x="256" y="248"/>
                  </a:cubicBezTo>
                  <a:cubicBezTo>
                    <a:pt x="258" y="252"/>
                    <a:pt x="259" y="256"/>
                    <a:pt x="259" y="256"/>
                  </a:cubicBezTo>
                  <a:cubicBezTo>
                    <a:pt x="259" y="256"/>
                    <a:pt x="260" y="257"/>
                    <a:pt x="261" y="259"/>
                  </a:cubicBezTo>
                  <a:cubicBezTo>
                    <a:pt x="262" y="260"/>
                    <a:pt x="263" y="261"/>
                    <a:pt x="263" y="261"/>
                  </a:cubicBezTo>
                  <a:cubicBezTo>
                    <a:pt x="264" y="261"/>
                    <a:pt x="265" y="262"/>
                    <a:pt x="266" y="262"/>
                  </a:cubicBezTo>
                  <a:cubicBezTo>
                    <a:pt x="265" y="262"/>
                    <a:pt x="265" y="262"/>
                    <a:pt x="265" y="263"/>
                  </a:cubicBezTo>
                  <a:close/>
                  <a:moveTo>
                    <a:pt x="304" y="213"/>
                  </a:moveTo>
                  <a:cubicBezTo>
                    <a:pt x="305" y="215"/>
                    <a:pt x="307" y="216"/>
                    <a:pt x="308" y="218"/>
                  </a:cubicBezTo>
                  <a:cubicBezTo>
                    <a:pt x="312" y="224"/>
                    <a:pt x="312" y="224"/>
                    <a:pt x="312" y="224"/>
                  </a:cubicBezTo>
                  <a:cubicBezTo>
                    <a:pt x="313" y="224"/>
                    <a:pt x="313" y="224"/>
                    <a:pt x="313" y="225"/>
                  </a:cubicBezTo>
                  <a:cubicBezTo>
                    <a:pt x="312" y="225"/>
                    <a:pt x="310" y="224"/>
                    <a:pt x="309" y="224"/>
                  </a:cubicBezTo>
                  <a:cubicBezTo>
                    <a:pt x="305" y="224"/>
                    <a:pt x="301" y="224"/>
                    <a:pt x="297" y="224"/>
                  </a:cubicBezTo>
                  <a:cubicBezTo>
                    <a:pt x="297" y="223"/>
                    <a:pt x="297" y="223"/>
                    <a:pt x="298" y="222"/>
                  </a:cubicBezTo>
                  <a:cubicBezTo>
                    <a:pt x="300" y="219"/>
                    <a:pt x="300" y="219"/>
                    <a:pt x="300" y="219"/>
                  </a:cubicBezTo>
                  <a:cubicBezTo>
                    <a:pt x="300" y="219"/>
                    <a:pt x="302" y="217"/>
                    <a:pt x="303" y="214"/>
                  </a:cubicBezTo>
                  <a:cubicBezTo>
                    <a:pt x="303" y="214"/>
                    <a:pt x="304" y="213"/>
                    <a:pt x="304" y="213"/>
                  </a:cubicBezTo>
                  <a:close/>
                  <a:moveTo>
                    <a:pt x="302" y="210"/>
                  </a:moveTo>
                  <a:cubicBezTo>
                    <a:pt x="299" y="214"/>
                    <a:pt x="297" y="216"/>
                    <a:pt x="297" y="216"/>
                  </a:cubicBezTo>
                  <a:cubicBezTo>
                    <a:pt x="294" y="220"/>
                    <a:pt x="294" y="220"/>
                    <a:pt x="294" y="220"/>
                  </a:cubicBezTo>
                  <a:cubicBezTo>
                    <a:pt x="293" y="221"/>
                    <a:pt x="292" y="222"/>
                    <a:pt x="291" y="224"/>
                  </a:cubicBezTo>
                  <a:cubicBezTo>
                    <a:pt x="291" y="224"/>
                    <a:pt x="291" y="224"/>
                    <a:pt x="291" y="224"/>
                  </a:cubicBezTo>
                  <a:cubicBezTo>
                    <a:pt x="287" y="224"/>
                    <a:pt x="284" y="224"/>
                    <a:pt x="280" y="224"/>
                  </a:cubicBezTo>
                  <a:cubicBezTo>
                    <a:pt x="280" y="224"/>
                    <a:pt x="276" y="225"/>
                    <a:pt x="272" y="226"/>
                  </a:cubicBezTo>
                  <a:cubicBezTo>
                    <a:pt x="271" y="226"/>
                    <a:pt x="270" y="226"/>
                    <a:pt x="270" y="226"/>
                  </a:cubicBezTo>
                  <a:cubicBezTo>
                    <a:pt x="273" y="221"/>
                    <a:pt x="276" y="216"/>
                    <a:pt x="279" y="211"/>
                  </a:cubicBezTo>
                  <a:cubicBezTo>
                    <a:pt x="289" y="195"/>
                    <a:pt x="289" y="195"/>
                    <a:pt x="289" y="195"/>
                  </a:cubicBezTo>
                  <a:cubicBezTo>
                    <a:pt x="294" y="200"/>
                    <a:pt x="298" y="205"/>
                    <a:pt x="302" y="210"/>
                  </a:cubicBezTo>
                  <a:close/>
                  <a:moveTo>
                    <a:pt x="276" y="182"/>
                  </a:moveTo>
                  <a:cubicBezTo>
                    <a:pt x="279" y="185"/>
                    <a:pt x="282" y="188"/>
                    <a:pt x="285" y="190"/>
                  </a:cubicBezTo>
                  <a:cubicBezTo>
                    <a:pt x="285" y="191"/>
                    <a:pt x="286" y="191"/>
                    <a:pt x="286" y="192"/>
                  </a:cubicBezTo>
                  <a:cubicBezTo>
                    <a:pt x="276" y="207"/>
                    <a:pt x="276" y="207"/>
                    <a:pt x="276" y="207"/>
                  </a:cubicBezTo>
                  <a:cubicBezTo>
                    <a:pt x="272" y="214"/>
                    <a:pt x="268" y="221"/>
                    <a:pt x="263" y="228"/>
                  </a:cubicBezTo>
                  <a:cubicBezTo>
                    <a:pt x="259" y="229"/>
                    <a:pt x="255" y="232"/>
                    <a:pt x="258" y="234"/>
                  </a:cubicBezTo>
                  <a:cubicBezTo>
                    <a:pt x="256" y="236"/>
                    <a:pt x="253" y="238"/>
                    <a:pt x="252" y="238"/>
                  </a:cubicBezTo>
                  <a:cubicBezTo>
                    <a:pt x="252" y="239"/>
                    <a:pt x="252" y="239"/>
                    <a:pt x="252" y="239"/>
                  </a:cubicBezTo>
                  <a:cubicBezTo>
                    <a:pt x="252" y="239"/>
                    <a:pt x="252" y="239"/>
                    <a:pt x="252" y="239"/>
                  </a:cubicBezTo>
                  <a:cubicBezTo>
                    <a:pt x="253" y="240"/>
                    <a:pt x="253" y="241"/>
                    <a:pt x="253" y="241"/>
                  </a:cubicBezTo>
                  <a:cubicBezTo>
                    <a:pt x="254" y="242"/>
                    <a:pt x="254" y="242"/>
                    <a:pt x="254" y="243"/>
                  </a:cubicBezTo>
                  <a:cubicBezTo>
                    <a:pt x="247" y="256"/>
                    <a:pt x="240" y="269"/>
                    <a:pt x="234" y="283"/>
                  </a:cubicBezTo>
                  <a:cubicBezTo>
                    <a:pt x="233" y="285"/>
                    <a:pt x="233" y="287"/>
                    <a:pt x="232" y="289"/>
                  </a:cubicBezTo>
                  <a:cubicBezTo>
                    <a:pt x="229" y="291"/>
                    <a:pt x="225" y="292"/>
                    <a:pt x="223" y="293"/>
                  </a:cubicBezTo>
                  <a:cubicBezTo>
                    <a:pt x="221" y="294"/>
                    <a:pt x="220" y="295"/>
                    <a:pt x="220" y="295"/>
                  </a:cubicBezTo>
                  <a:cubicBezTo>
                    <a:pt x="213" y="299"/>
                    <a:pt x="213" y="299"/>
                    <a:pt x="213" y="299"/>
                  </a:cubicBezTo>
                  <a:cubicBezTo>
                    <a:pt x="209" y="301"/>
                    <a:pt x="209" y="301"/>
                    <a:pt x="209" y="301"/>
                  </a:cubicBezTo>
                  <a:cubicBezTo>
                    <a:pt x="206" y="302"/>
                    <a:pt x="206" y="302"/>
                    <a:pt x="206" y="302"/>
                  </a:cubicBezTo>
                  <a:cubicBezTo>
                    <a:pt x="206" y="303"/>
                    <a:pt x="206" y="303"/>
                    <a:pt x="206" y="303"/>
                  </a:cubicBezTo>
                  <a:cubicBezTo>
                    <a:pt x="206" y="303"/>
                    <a:pt x="206" y="303"/>
                    <a:pt x="206" y="303"/>
                  </a:cubicBezTo>
                  <a:cubicBezTo>
                    <a:pt x="206" y="303"/>
                    <a:pt x="206" y="303"/>
                    <a:pt x="206" y="303"/>
                  </a:cubicBezTo>
                  <a:cubicBezTo>
                    <a:pt x="206" y="303"/>
                    <a:pt x="206" y="303"/>
                    <a:pt x="206" y="303"/>
                  </a:cubicBezTo>
                  <a:cubicBezTo>
                    <a:pt x="206" y="302"/>
                    <a:pt x="206" y="302"/>
                    <a:pt x="206" y="302"/>
                  </a:cubicBezTo>
                  <a:cubicBezTo>
                    <a:pt x="205" y="302"/>
                    <a:pt x="204" y="301"/>
                    <a:pt x="203" y="301"/>
                  </a:cubicBezTo>
                  <a:cubicBezTo>
                    <a:pt x="203" y="301"/>
                    <a:pt x="203" y="301"/>
                    <a:pt x="203" y="301"/>
                  </a:cubicBezTo>
                  <a:cubicBezTo>
                    <a:pt x="204" y="298"/>
                    <a:pt x="204" y="296"/>
                    <a:pt x="205" y="294"/>
                  </a:cubicBezTo>
                  <a:cubicBezTo>
                    <a:pt x="209" y="283"/>
                    <a:pt x="216" y="274"/>
                    <a:pt x="223" y="264"/>
                  </a:cubicBezTo>
                  <a:cubicBezTo>
                    <a:pt x="229" y="254"/>
                    <a:pt x="236" y="244"/>
                    <a:pt x="242" y="234"/>
                  </a:cubicBezTo>
                  <a:cubicBezTo>
                    <a:pt x="249" y="224"/>
                    <a:pt x="256" y="214"/>
                    <a:pt x="262" y="204"/>
                  </a:cubicBezTo>
                  <a:cubicBezTo>
                    <a:pt x="266" y="199"/>
                    <a:pt x="269" y="194"/>
                    <a:pt x="272" y="189"/>
                  </a:cubicBezTo>
                  <a:cubicBezTo>
                    <a:pt x="275" y="183"/>
                    <a:pt x="275" y="183"/>
                    <a:pt x="275" y="183"/>
                  </a:cubicBezTo>
                  <a:cubicBezTo>
                    <a:pt x="275" y="183"/>
                    <a:pt x="276" y="183"/>
                    <a:pt x="276" y="182"/>
                  </a:cubicBezTo>
                  <a:close/>
                  <a:moveTo>
                    <a:pt x="227" y="160"/>
                  </a:moveTo>
                  <a:cubicBezTo>
                    <a:pt x="227" y="160"/>
                    <a:pt x="227" y="160"/>
                    <a:pt x="227" y="160"/>
                  </a:cubicBezTo>
                  <a:cubicBezTo>
                    <a:pt x="228" y="160"/>
                    <a:pt x="230" y="160"/>
                    <a:pt x="231" y="161"/>
                  </a:cubicBezTo>
                  <a:cubicBezTo>
                    <a:pt x="233" y="161"/>
                    <a:pt x="237" y="161"/>
                    <a:pt x="240" y="162"/>
                  </a:cubicBezTo>
                  <a:cubicBezTo>
                    <a:pt x="242" y="163"/>
                    <a:pt x="244" y="163"/>
                    <a:pt x="246" y="164"/>
                  </a:cubicBezTo>
                  <a:cubicBezTo>
                    <a:pt x="248" y="165"/>
                    <a:pt x="250" y="165"/>
                    <a:pt x="252" y="166"/>
                  </a:cubicBezTo>
                  <a:cubicBezTo>
                    <a:pt x="256" y="168"/>
                    <a:pt x="260" y="170"/>
                    <a:pt x="263" y="172"/>
                  </a:cubicBezTo>
                  <a:cubicBezTo>
                    <a:pt x="267" y="175"/>
                    <a:pt x="269" y="177"/>
                    <a:pt x="271" y="178"/>
                  </a:cubicBezTo>
                  <a:cubicBezTo>
                    <a:pt x="272" y="179"/>
                    <a:pt x="272" y="179"/>
                    <a:pt x="273" y="180"/>
                  </a:cubicBezTo>
                  <a:cubicBezTo>
                    <a:pt x="272" y="180"/>
                    <a:pt x="272" y="181"/>
                    <a:pt x="272" y="181"/>
                  </a:cubicBezTo>
                  <a:cubicBezTo>
                    <a:pt x="269" y="185"/>
                    <a:pt x="269" y="185"/>
                    <a:pt x="269" y="185"/>
                  </a:cubicBezTo>
                  <a:cubicBezTo>
                    <a:pt x="266" y="190"/>
                    <a:pt x="263" y="195"/>
                    <a:pt x="260" y="200"/>
                  </a:cubicBezTo>
                  <a:cubicBezTo>
                    <a:pt x="253" y="211"/>
                    <a:pt x="246" y="221"/>
                    <a:pt x="239" y="231"/>
                  </a:cubicBezTo>
                  <a:cubicBezTo>
                    <a:pt x="233" y="241"/>
                    <a:pt x="226" y="251"/>
                    <a:pt x="219" y="261"/>
                  </a:cubicBezTo>
                  <a:cubicBezTo>
                    <a:pt x="213" y="271"/>
                    <a:pt x="205" y="281"/>
                    <a:pt x="201" y="293"/>
                  </a:cubicBezTo>
                  <a:cubicBezTo>
                    <a:pt x="200" y="294"/>
                    <a:pt x="200" y="296"/>
                    <a:pt x="199" y="297"/>
                  </a:cubicBezTo>
                  <a:cubicBezTo>
                    <a:pt x="198" y="296"/>
                    <a:pt x="196" y="295"/>
                    <a:pt x="194" y="294"/>
                  </a:cubicBezTo>
                  <a:cubicBezTo>
                    <a:pt x="191" y="291"/>
                    <a:pt x="188" y="289"/>
                    <a:pt x="184" y="287"/>
                  </a:cubicBezTo>
                  <a:cubicBezTo>
                    <a:pt x="191" y="275"/>
                    <a:pt x="198" y="263"/>
                    <a:pt x="205" y="251"/>
                  </a:cubicBezTo>
                  <a:cubicBezTo>
                    <a:pt x="213" y="238"/>
                    <a:pt x="221" y="226"/>
                    <a:pt x="229" y="213"/>
                  </a:cubicBezTo>
                  <a:cubicBezTo>
                    <a:pt x="233" y="207"/>
                    <a:pt x="238" y="200"/>
                    <a:pt x="242" y="194"/>
                  </a:cubicBezTo>
                  <a:cubicBezTo>
                    <a:pt x="246" y="188"/>
                    <a:pt x="246" y="188"/>
                    <a:pt x="246" y="188"/>
                  </a:cubicBezTo>
                  <a:cubicBezTo>
                    <a:pt x="246" y="188"/>
                    <a:pt x="253" y="177"/>
                    <a:pt x="252" y="178"/>
                  </a:cubicBezTo>
                  <a:cubicBezTo>
                    <a:pt x="255" y="173"/>
                    <a:pt x="256" y="170"/>
                    <a:pt x="250" y="176"/>
                  </a:cubicBezTo>
                  <a:cubicBezTo>
                    <a:pt x="247" y="180"/>
                    <a:pt x="243" y="185"/>
                    <a:pt x="243" y="185"/>
                  </a:cubicBezTo>
                  <a:cubicBezTo>
                    <a:pt x="240" y="189"/>
                    <a:pt x="240" y="189"/>
                    <a:pt x="240" y="189"/>
                  </a:cubicBezTo>
                  <a:cubicBezTo>
                    <a:pt x="235" y="196"/>
                    <a:pt x="231" y="202"/>
                    <a:pt x="227" y="209"/>
                  </a:cubicBezTo>
                  <a:cubicBezTo>
                    <a:pt x="218" y="221"/>
                    <a:pt x="210" y="234"/>
                    <a:pt x="202" y="247"/>
                  </a:cubicBezTo>
                  <a:cubicBezTo>
                    <a:pt x="186" y="274"/>
                    <a:pt x="171" y="300"/>
                    <a:pt x="157" y="328"/>
                  </a:cubicBezTo>
                  <a:cubicBezTo>
                    <a:pt x="154" y="334"/>
                    <a:pt x="154" y="334"/>
                    <a:pt x="154" y="334"/>
                  </a:cubicBezTo>
                  <a:cubicBezTo>
                    <a:pt x="154" y="335"/>
                    <a:pt x="154" y="335"/>
                    <a:pt x="154" y="335"/>
                  </a:cubicBezTo>
                  <a:cubicBezTo>
                    <a:pt x="154" y="338"/>
                    <a:pt x="156" y="337"/>
                    <a:pt x="158" y="337"/>
                  </a:cubicBezTo>
                  <a:cubicBezTo>
                    <a:pt x="158" y="337"/>
                    <a:pt x="158" y="337"/>
                    <a:pt x="158" y="336"/>
                  </a:cubicBezTo>
                  <a:cubicBezTo>
                    <a:pt x="161" y="330"/>
                    <a:pt x="161" y="330"/>
                    <a:pt x="161" y="330"/>
                  </a:cubicBezTo>
                  <a:cubicBezTo>
                    <a:pt x="166" y="320"/>
                    <a:pt x="172" y="309"/>
                    <a:pt x="177" y="299"/>
                  </a:cubicBezTo>
                  <a:cubicBezTo>
                    <a:pt x="176" y="303"/>
                    <a:pt x="176" y="303"/>
                    <a:pt x="176" y="303"/>
                  </a:cubicBezTo>
                  <a:cubicBezTo>
                    <a:pt x="175" y="306"/>
                    <a:pt x="175" y="306"/>
                    <a:pt x="175" y="306"/>
                  </a:cubicBezTo>
                  <a:cubicBezTo>
                    <a:pt x="175" y="309"/>
                    <a:pt x="175" y="309"/>
                    <a:pt x="175" y="309"/>
                  </a:cubicBezTo>
                  <a:cubicBezTo>
                    <a:pt x="174" y="314"/>
                    <a:pt x="173" y="319"/>
                    <a:pt x="172" y="324"/>
                  </a:cubicBezTo>
                  <a:cubicBezTo>
                    <a:pt x="172" y="329"/>
                    <a:pt x="171" y="334"/>
                    <a:pt x="171" y="339"/>
                  </a:cubicBezTo>
                  <a:cubicBezTo>
                    <a:pt x="171" y="340"/>
                    <a:pt x="171" y="340"/>
                    <a:pt x="170" y="341"/>
                  </a:cubicBezTo>
                  <a:cubicBezTo>
                    <a:pt x="170" y="343"/>
                    <a:pt x="169" y="345"/>
                    <a:pt x="168" y="347"/>
                  </a:cubicBezTo>
                  <a:cubicBezTo>
                    <a:pt x="167" y="349"/>
                    <a:pt x="166" y="351"/>
                    <a:pt x="165" y="353"/>
                  </a:cubicBezTo>
                  <a:cubicBezTo>
                    <a:pt x="165" y="353"/>
                    <a:pt x="165" y="353"/>
                    <a:pt x="165" y="353"/>
                  </a:cubicBezTo>
                  <a:cubicBezTo>
                    <a:pt x="160" y="348"/>
                    <a:pt x="156" y="342"/>
                    <a:pt x="152" y="337"/>
                  </a:cubicBezTo>
                  <a:cubicBezTo>
                    <a:pt x="147" y="330"/>
                    <a:pt x="144" y="325"/>
                    <a:pt x="144" y="325"/>
                  </a:cubicBezTo>
                  <a:cubicBezTo>
                    <a:pt x="142" y="323"/>
                    <a:pt x="141" y="321"/>
                    <a:pt x="139" y="318"/>
                  </a:cubicBezTo>
                  <a:cubicBezTo>
                    <a:pt x="139" y="318"/>
                    <a:pt x="139" y="318"/>
                    <a:pt x="139" y="318"/>
                  </a:cubicBezTo>
                  <a:cubicBezTo>
                    <a:pt x="140" y="318"/>
                    <a:pt x="140" y="318"/>
                    <a:pt x="140" y="318"/>
                  </a:cubicBezTo>
                  <a:cubicBezTo>
                    <a:pt x="143" y="311"/>
                    <a:pt x="143" y="311"/>
                    <a:pt x="143" y="311"/>
                  </a:cubicBezTo>
                  <a:cubicBezTo>
                    <a:pt x="157" y="286"/>
                    <a:pt x="171" y="260"/>
                    <a:pt x="185" y="234"/>
                  </a:cubicBezTo>
                  <a:cubicBezTo>
                    <a:pt x="192" y="221"/>
                    <a:pt x="199" y="209"/>
                    <a:pt x="206" y="196"/>
                  </a:cubicBezTo>
                  <a:cubicBezTo>
                    <a:pt x="210" y="190"/>
                    <a:pt x="214" y="183"/>
                    <a:pt x="218" y="177"/>
                  </a:cubicBezTo>
                  <a:cubicBezTo>
                    <a:pt x="221" y="171"/>
                    <a:pt x="221" y="171"/>
                    <a:pt x="221" y="171"/>
                  </a:cubicBezTo>
                  <a:cubicBezTo>
                    <a:pt x="221" y="171"/>
                    <a:pt x="223" y="168"/>
                    <a:pt x="224" y="165"/>
                  </a:cubicBezTo>
                  <a:cubicBezTo>
                    <a:pt x="226" y="163"/>
                    <a:pt x="227" y="160"/>
                    <a:pt x="227" y="160"/>
                  </a:cubicBezTo>
                  <a:close/>
                  <a:moveTo>
                    <a:pt x="213" y="158"/>
                  </a:moveTo>
                  <a:cubicBezTo>
                    <a:pt x="214" y="158"/>
                    <a:pt x="214" y="158"/>
                    <a:pt x="215" y="158"/>
                  </a:cubicBezTo>
                  <a:cubicBezTo>
                    <a:pt x="219" y="160"/>
                    <a:pt x="222" y="160"/>
                    <a:pt x="224" y="158"/>
                  </a:cubicBezTo>
                  <a:cubicBezTo>
                    <a:pt x="224" y="159"/>
                    <a:pt x="225" y="159"/>
                    <a:pt x="225" y="159"/>
                  </a:cubicBezTo>
                  <a:cubicBezTo>
                    <a:pt x="222" y="163"/>
                    <a:pt x="218" y="168"/>
                    <a:pt x="218" y="168"/>
                  </a:cubicBezTo>
                  <a:cubicBezTo>
                    <a:pt x="215" y="173"/>
                    <a:pt x="215" y="173"/>
                    <a:pt x="215" y="173"/>
                  </a:cubicBezTo>
                  <a:cubicBezTo>
                    <a:pt x="211" y="179"/>
                    <a:pt x="207" y="185"/>
                    <a:pt x="204" y="192"/>
                  </a:cubicBezTo>
                  <a:cubicBezTo>
                    <a:pt x="196" y="205"/>
                    <a:pt x="189" y="218"/>
                    <a:pt x="182" y="231"/>
                  </a:cubicBezTo>
                  <a:cubicBezTo>
                    <a:pt x="168" y="257"/>
                    <a:pt x="154" y="283"/>
                    <a:pt x="139" y="309"/>
                  </a:cubicBezTo>
                  <a:cubicBezTo>
                    <a:pt x="136" y="314"/>
                    <a:pt x="136" y="314"/>
                    <a:pt x="136" y="314"/>
                  </a:cubicBezTo>
                  <a:cubicBezTo>
                    <a:pt x="136" y="314"/>
                    <a:pt x="136" y="314"/>
                    <a:pt x="136" y="313"/>
                  </a:cubicBezTo>
                  <a:cubicBezTo>
                    <a:pt x="133" y="309"/>
                    <a:pt x="133" y="309"/>
                    <a:pt x="133" y="309"/>
                  </a:cubicBezTo>
                  <a:cubicBezTo>
                    <a:pt x="133" y="308"/>
                    <a:pt x="132" y="307"/>
                    <a:pt x="131" y="306"/>
                  </a:cubicBezTo>
                  <a:cubicBezTo>
                    <a:pt x="130" y="303"/>
                    <a:pt x="129" y="301"/>
                    <a:pt x="128" y="298"/>
                  </a:cubicBezTo>
                  <a:cubicBezTo>
                    <a:pt x="127" y="296"/>
                    <a:pt x="126" y="294"/>
                    <a:pt x="125" y="292"/>
                  </a:cubicBezTo>
                  <a:cubicBezTo>
                    <a:pt x="126" y="292"/>
                    <a:pt x="126" y="292"/>
                    <a:pt x="126" y="291"/>
                  </a:cubicBezTo>
                  <a:cubicBezTo>
                    <a:pt x="127" y="291"/>
                    <a:pt x="127" y="291"/>
                    <a:pt x="127" y="291"/>
                  </a:cubicBezTo>
                  <a:cubicBezTo>
                    <a:pt x="127" y="289"/>
                    <a:pt x="128" y="287"/>
                    <a:pt x="129" y="284"/>
                  </a:cubicBezTo>
                  <a:cubicBezTo>
                    <a:pt x="134" y="271"/>
                    <a:pt x="142" y="259"/>
                    <a:pt x="150" y="247"/>
                  </a:cubicBezTo>
                  <a:cubicBezTo>
                    <a:pt x="154" y="241"/>
                    <a:pt x="158" y="235"/>
                    <a:pt x="162" y="228"/>
                  </a:cubicBezTo>
                  <a:cubicBezTo>
                    <a:pt x="172" y="209"/>
                    <a:pt x="172" y="209"/>
                    <a:pt x="172" y="209"/>
                  </a:cubicBezTo>
                  <a:cubicBezTo>
                    <a:pt x="179" y="197"/>
                    <a:pt x="187" y="184"/>
                    <a:pt x="194" y="172"/>
                  </a:cubicBezTo>
                  <a:cubicBezTo>
                    <a:pt x="198" y="166"/>
                    <a:pt x="202" y="160"/>
                    <a:pt x="206" y="154"/>
                  </a:cubicBezTo>
                  <a:cubicBezTo>
                    <a:pt x="209" y="150"/>
                    <a:pt x="209" y="150"/>
                    <a:pt x="209" y="150"/>
                  </a:cubicBezTo>
                  <a:cubicBezTo>
                    <a:pt x="210" y="152"/>
                    <a:pt x="212" y="155"/>
                    <a:pt x="213" y="158"/>
                  </a:cubicBezTo>
                  <a:close/>
                  <a:moveTo>
                    <a:pt x="196" y="130"/>
                  </a:moveTo>
                  <a:cubicBezTo>
                    <a:pt x="197" y="131"/>
                    <a:pt x="198" y="133"/>
                    <a:pt x="199" y="135"/>
                  </a:cubicBezTo>
                  <a:cubicBezTo>
                    <a:pt x="202" y="138"/>
                    <a:pt x="204" y="142"/>
                    <a:pt x="206" y="146"/>
                  </a:cubicBezTo>
                  <a:cubicBezTo>
                    <a:pt x="204" y="149"/>
                    <a:pt x="204" y="149"/>
                    <a:pt x="204" y="149"/>
                  </a:cubicBezTo>
                  <a:cubicBezTo>
                    <a:pt x="200" y="155"/>
                    <a:pt x="196" y="161"/>
                    <a:pt x="192" y="168"/>
                  </a:cubicBezTo>
                  <a:cubicBezTo>
                    <a:pt x="184" y="180"/>
                    <a:pt x="176" y="193"/>
                    <a:pt x="169" y="206"/>
                  </a:cubicBezTo>
                  <a:cubicBezTo>
                    <a:pt x="158" y="225"/>
                    <a:pt x="158" y="225"/>
                    <a:pt x="158" y="225"/>
                  </a:cubicBezTo>
                  <a:cubicBezTo>
                    <a:pt x="155" y="231"/>
                    <a:pt x="151" y="238"/>
                    <a:pt x="147" y="244"/>
                  </a:cubicBezTo>
                  <a:cubicBezTo>
                    <a:pt x="139" y="256"/>
                    <a:pt x="131" y="269"/>
                    <a:pt x="125" y="283"/>
                  </a:cubicBezTo>
                  <a:cubicBezTo>
                    <a:pt x="124" y="284"/>
                    <a:pt x="124" y="285"/>
                    <a:pt x="124" y="286"/>
                  </a:cubicBezTo>
                  <a:cubicBezTo>
                    <a:pt x="123" y="285"/>
                    <a:pt x="123" y="283"/>
                    <a:pt x="123" y="282"/>
                  </a:cubicBezTo>
                  <a:cubicBezTo>
                    <a:pt x="123" y="281"/>
                    <a:pt x="122" y="280"/>
                    <a:pt x="122" y="279"/>
                  </a:cubicBezTo>
                  <a:cubicBezTo>
                    <a:pt x="122" y="278"/>
                    <a:pt x="122" y="278"/>
                    <a:pt x="122" y="278"/>
                  </a:cubicBezTo>
                  <a:cubicBezTo>
                    <a:pt x="122" y="277"/>
                    <a:pt x="122" y="277"/>
                    <a:pt x="122" y="277"/>
                  </a:cubicBezTo>
                  <a:cubicBezTo>
                    <a:pt x="122" y="275"/>
                    <a:pt x="122" y="273"/>
                    <a:pt x="122" y="270"/>
                  </a:cubicBezTo>
                  <a:cubicBezTo>
                    <a:pt x="122" y="266"/>
                    <a:pt x="122" y="262"/>
                    <a:pt x="122" y="257"/>
                  </a:cubicBezTo>
                  <a:cubicBezTo>
                    <a:pt x="122" y="256"/>
                    <a:pt x="122" y="255"/>
                    <a:pt x="121" y="255"/>
                  </a:cubicBezTo>
                  <a:cubicBezTo>
                    <a:pt x="121" y="254"/>
                    <a:pt x="120" y="254"/>
                    <a:pt x="120" y="253"/>
                  </a:cubicBezTo>
                  <a:cubicBezTo>
                    <a:pt x="124" y="243"/>
                    <a:pt x="130" y="234"/>
                    <a:pt x="137" y="224"/>
                  </a:cubicBezTo>
                  <a:cubicBezTo>
                    <a:pt x="140" y="219"/>
                    <a:pt x="143" y="214"/>
                    <a:pt x="146" y="208"/>
                  </a:cubicBezTo>
                  <a:cubicBezTo>
                    <a:pt x="156" y="193"/>
                    <a:pt x="156" y="193"/>
                    <a:pt x="156" y="193"/>
                  </a:cubicBezTo>
                  <a:cubicBezTo>
                    <a:pt x="162" y="183"/>
                    <a:pt x="169" y="172"/>
                    <a:pt x="176" y="162"/>
                  </a:cubicBezTo>
                  <a:cubicBezTo>
                    <a:pt x="189" y="141"/>
                    <a:pt x="189" y="141"/>
                    <a:pt x="189" y="141"/>
                  </a:cubicBezTo>
                  <a:cubicBezTo>
                    <a:pt x="189" y="141"/>
                    <a:pt x="196" y="130"/>
                    <a:pt x="195" y="131"/>
                  </a:cubicBezTo>
                  <a:cubicBezTo>
                    <a:pt x="195" y="130"/>
                    <a:pt x="196" y="130"/>
                    <a:pt x="196" y="130"/>
                  </a:cubicBezTo>
                  <a:close/>
                  <a:moveTo>
                    <a:pt x="183" y="113"/>
                  </a:moveTo>
                  <a:cubicBezTo>
                    <a:pt x="187" y="118"/>
                    <a:pt x="191" y="123"/>
                    <a:pt x="194" y="128"/>
                  </a:cubicBezTo>
                  <a:cubicBezTo>
                    <a:pt x="194" y="128"/>
                    <a:pt x="194" y="129"/>
                    <a:pt x="193" y="129"/>
                  </a:cubicBezTo>
                  <a:cubicBezTo>
                    <a:pt x="190" y="133"/>
                    <a:pt x="186" y="138"/>
                    <a:pt x="186" y="138"/>
                  </a:cubicBezTo>
                  <a:cubicBezTo>
                    <a:pt x="173" y="158"/>
                    <a:pt x="173" y="158"/>
                    <a:pt x="173" y="158"/>
                  </a:cubicBezTo>
                  <a:cubicBezTo>
                    <a:pt x="166" y="168"/>
                    <a:pt x="159" y="179"/>
                    <a:pt x="153" y="189"/>
                  </a:cubicBezTo>
                  <a:cubicBezTo>
                    <a:pt x="143" y="205"/>
                    <a:pt x="143" y="205"/>
                    <a:pt x="143" y="205"/>
                  </a:cubicBezTo>
                  <a:cubicBezTo>
                    <a:pt x="140" y="211"/>
                    <a:pt x="137" y="216"/>
                    <a:pt x="133" y="221"/>
                  </a:cubicBezTo>
                  <a:cubicBezTo>
                    <a:pt x="127" y="231"/>
                    <a:pt x="120" y="240"/>
                    <a:pt x="116" y="251"/>
                  </a:cubicBezTo>
                  <a:cubicBezTo>
                    <a:pt x="115" y="251"/>
                    <a:pt x="114" y="251"/>
                    <a:pt x="113" y="251"/>
                  </a:cubicBezTo>
                  <a:cubicBezTo>
                    <a:pt x="113" y="249"/>
                    <a:pt x="110" y="244"/>
                    <a:pt x="102" y="236"/>
                  </a:cubicBezTo>
                  <a:cubicBezTo>
                    <a:pt x="102" y="236"/>
                    <a:pt x="102" y="235"/>
                    <a:pt x="101" y="235"/>
                  </a:cubicBezTo>
                  <a:cubicBezTo>
                    <a:pt x="102" y="235"/>
                    <a:pt x="103" y="236"/>
                    <a:pt x="103" y="235"/>
                  </a:cubicBezTo>
                  <a:cubicBezTo>
                    <a:pt x="103" y="235"/>
                    <a:pt x="103" y="235"/>
                    <a:pt x="103" y="235"/>
                  </a:cubicBezTo>
                  <a:cubicBezTo>
                    <a:pt x="103" y="235"/>
                    <a:pt x="103" y="235"/>
                    <a:pt x="103" y="235"/>
                  </a:cubicBezTo>
                  <a:cubicBezTo>
                    <a:pt x="103" y="235"/>
                    <a:pt x="103" y="235"/>
                    <a:pt x="103" y="235"/>
                  </a:cubicBezTo>
                  <a:cubicBezTo>
                    <a:pt x="103" y="235"/>
                    <a:pt x="103" y="235"/>
                    <a:pt x="103" y="235"/>
                  </a:cubicBezTo>
                  <a:cubicBezTo>
                    <a:pt x="103" y="235"/>
                    <a:pt x="103" y="235"/>
                    <a:pt x="103" y="235"/>
                  </a:cubicBezTo>
                  <a:cubicBezTo>
                    <a:pt x="104" y="234"/>
                    <a:pt x="104" y="234"/>
                    <a:pt x="104" y="234"/>
                  </a:cubicBezTo>
                  <a:cubicBezTo>
                    <a:pt x="104" y="234"/>
                    <a:pt x="104" y="234"/>
                    <a:pt x="104" y="234"/>
                  </a:cubicBezTo>
                  <a:cubicBezTo>
                    <a:pt x="106" y="231"/>
                    <a:pt x="106" y="231"/>
                    <a:pt x="106" y="231"/>
                  </a:cubicBezTo>
                  <a:cubicBezTo>
                    <a:pt x="120" y="211"/>
                    <a:pt x="134" y="190"/>
                    <a:pt x="147" y="170"/>
                  </a:cubicBezTo>
                  <a:cubicBezTo>
                    <a:pt x="167" y="138"/>
                    <a:pt x="167" y="138"/>
                    <a:pt x="167" y="138"/>
                  </a:cubicBezTo>
                  <a:cubicBezTo>
                    <a:pt x="181" y="117"/>
                    <a:pt x="181" y="117"/>
                    <a:pt x="181" y="117"/>
                  </a:cubicBezTo>
                  <a:cubicBezTo>
                    <a:pt x="181" y="117"/>
                    <a:pt x="182" y="115"/>
                    <a:pt x="183" y="113"/>
                  </a:cubicBezTo>
                  <a:close/>
                  <a:moveTo>
                    <a:pt x="143" y="74"/>
                  </a:moveTo>
                  <a:cubicBezTo>
                    <a:pt x="144" y="75"/>
                    <a:pt x="146" y="76"/>
                    <a:pt x="147" y="77"/>
                  </a:cubicBezTo>
                  <a:cubicBezTo>
                    <a:pt x="151" y="80"/>
                    <a:pt x="156" y="84"/>
                    <a:pt x="160" y="88"/>
                  </a:cubicBezTo>
                  <a:cubicBezTo>
                    <a:pt x="160" y="89"/>
                    <a:pt x="159" y="89"/>
                    <a:pt x="159" y="90"/>
                  </a:cubicBezTo>
                  <a:cubicBezTo>
                    <a:pt x="156" y="94"/>
                    <a:pt x="152" y="99"/>
                    <a:pt x="152" y="99"/>
                  </a:cubicBezTo>
                  <a:cubicBezTo>
                    <a:pt x="149" y="104"/>
                    <a:pt x="149" y="104"/>
                    <a:pt x="149" y="104"/>
                  </a:cubicBezTo>
                  <a:cubicBezTo>
                    <a:pt x="140" y="118"/>
                    <a:pt x="140" y="118"/>
                    <a:pt x="140" y="118"/>
                  </a:cubicBezTo>
                  <a:cubicBezTo>
                    <a:pt x="123" y="148"/>
                    <a:pt x="123" y="148"/>
                    <a:pt x="123" y="148"/>
                  </a:cubicBezTo>
                  <a:cubicBezTo>
                    <a:pt x="112" y="168"/>
                    <a:pt x="101" y="187"/>
                    <a:pt x="88" y="206"/>
                  </a:cubicBezTo>
                  <a:cubicBezTo>
                    <a:pt x="84" y="212"/>
                    <a:pt x="84" y="212"/>
                    <a:pt x="84" y="212"/>
                  </a:cubicBezTo>
                  <a:cubicBezTo>
                    <a:pt x="84" y="212"/>
                    <a:pt x="84" y="212"/>
                    <a:pt x="84" y="212"/>
                  </a:cubicBezTo>
                  <a:cubicBezTo>
                    <a:pt x="84" y="215"/>
                    <a:pt x="86" y="215"/>
                    <a:pt x="87" y="215"/>
                  </a:cubicBezTo>
                  <a:cubicBezTo>
                    <a:pt x="88" y="215"/>
                    <a:pt x="88" y="215"/>
                    <a:pt x="88" y="215"/>
                  </a:cubicBezTo>
                  <a:cubicBezTo>
                    <a:pt x="92" y="208"/>
                    <a:pt x="92" y="208"/>
                    <a:pt x="92" y="208"/>
                  </a:cubicBezTo>
                  <a:cubicBezTo>
                    <a:pt x="104" y="190"/>
                    <a:pt x="116" y="170"/>
                    <a:pt x="127" y="151"/>
                  </a:cubicBezTo>
                  <a:cubicBezTo>
                    <a:pt x="143" y="122"/>
                    <a:pt x="143" y="122"/>
                    <a:pt x="143" y="122"/>
                  </a:cubicBezTo>
                  <a:cubicBezTo>
                    <a:pt x="152" y="108"/>
                    <a:pt x="152" y="108"/>
                    <a:pt x="152" y="108"/>
                  </a:cubicBezTo>
                  <a:cubicBezTo>
                    <a:pt x="155" y="102"/>
                    <a:pt x="155" y="102"/>
                    <a:pt x="155" y="102"/>
                  </a:cubicBezTo>
                  <a:cubicBezTo>
                    <a:pt x="155" y="102"/>
                    <a:pt x="157" y="99"/>
                    <a:pt x="158" y="97"/>
                  </a:cubicBezTo>
                  <a:cubicBezTo>
                    <a:pt x="159" y="94"/>
                    <a:pt x="161" y="91"/>
                    <a:pt x="161" y="91"/>
                  </a:cubicBezTo>
                  <a:cubicBezTo>
                    <a:pt x="161" y="91"/>
                    <a:pt x="161" y="90"/>
                    <a:pt x="162" y="90"/>
                  </a:cubicBezTo>
                  <a:cubicBezTo>
                    <a:pt x="168" y="96"/>
                    <a:pt x="174" y="103"/>
                    <a:pt x="180" y="110"/>
                  </a:cubicBezTo>
                  <a:cubicBezTo>
                    <a:pt x="179" y="112"/>
                    <a:pt x="177" y="114"/>
                    <a:pt x="177" y="114"/>
                  </a:cubicBezTo>
                  <a:cubicBezTo>
                    <a:pt x="174" y="118"/>
                    <a:pt x="174" y="118"/>
                    <a:pt x="174" y="118"/>
                  </a:cubicBezTo>
                  <a:cubicBezTo>
                    <a:pt x="164" y="134"/>
                    <a:pt x="164" y="134"/>
                    <a:pt x="164" y="134"/>
                  </a:cubicBezTo>
                  <a:cubicBezTo>
                    <a:pt x="144" y="166"/>
                    <a:pt x="144" y="166"/>
                    <a:pt x="144" y="166"/>
                  </a:cubicBezTo>
                  <a:cubicBezTo>
                    <a:pt x="130" y="187"/>
                    <a:pt x="117" y="208"/>
                    <a:pt x="102" y="229"/>
                  </a:cubicBezTo>
                  <a:cubicBezTo>
                    <a:pt x="101" y="230"/>
                    <a:pt x="101" y="230"/>
                    <a:pt x="101" y="230"/>
                  </a:cubicBezTo>
                  <a:cubicBezTo>
                    <a:pt x="101" y="230"/>
                    <a:pt x="101" y="230"/>
                    <a:pt x="101" y="230"/>
                  </a:cubicBezTo>
                  <a:cubicBezTo>
                    <a:pt x="100" y="230"/>
                    <a:pt x="100" y="230"/>
                    <a:pt x="100" y="231"/>
                  </a:cubicBezTo>
                  <a:cubicBezTo>
                    <a:pt x="100" y="231"/>
                    <a:pt x="99" y="232"/>
                    <a:pt x="99" y="232"/>
                  </a:cubicBezTo>
                  <a:cubicBezTo>
                    <a:pt x="94" y="226"/>
                    <a:pt x="89" y="220"/>
                    <a:pt x="84" y="215"/>
                  </a:cubicBezTo>
                  <a:cubicBezTo>
                    <a:pt x="82" y="211"/>
                    <a:pt x="80" y="209"/>
                    <a:pt x="79" y="207"/>
                  </a:cubicBezTo>
                  <a:cubicBezTo>
                    <a:pt x="77" y="204"/>
                    <a:pt x="76" y="203"/>
                    <a:pt x="76" y="203"/>
                  </a:cubicBezTo>
                  <a:cubicBezTo>
                    <a:pt x="74" y="200"/>
                    <a:pt x="72" y="197"/>
                    <a:pt x="70" y="194"/>
                  </a:cubicBezTo>
                  <a:cubicBezTo>
                    <a:pt x="69" y="192"/>
                    <a:pt x="69" y="192"/>
                    <a:pt x="69" y="192"/>
                  </a:cubicBezTo>
                  <a:cubicBezTo>
                    <a:pt x="68" y="191"/>
                    <a:pt x="68" y="191"/>
                    <a:pt x="68" y="191"/>
                  </a:cubicBezTo>
                  <a:cubicBezTo>
                    <a:pt x="65" y="187"/>
                    <a:pt x="65" y="187"/>
                    <a:pt x="65" y="187"/>
                  </a:cubicBezTo>
                  <a:cubicBezTo>
                    <a:pt x="62" y="183"/>
                    <a:pt x="60" y="178"/>
                    <a:pt x="57" y="174"/>
                  </a:cubicBezTo>
                  <a:cubicBezTo>
                    <a:pt x="58" y="174"/>
                    <a:pt x="59" y="174"/>
                    <a:pt x="60" y="173"/>
                  </a:cubicBezTo>
                  <a:cubicBezTo>
                    <a:pt x="60" y="173"/>
                    <a:pt x="60" y="173"/>
                    <a:pt x="60" y="173"/>
                  </a:cubicBezTo>
                  <a:cubicBezTo>
                    <a:pt x="61" y="171"/>
                    <a:pt x="61" y="168"/>
                    <a:pt x="62" y="166"/>
                  </a:cubicBezTo>
                  <a:cubicBezTo>
                    <a:pt x="65" y="158"/>
                    <a:pt x="68" y="151"/>
                    <a:pt x="72" y="143"/>
                  </a:cubicBezTo>
                  <a:cubicBezTo>
                    <a:pt x="73" y="140"/>
                    <a:pt x="73" y="140"/>
                    <a:pt x="73" y="140"/>
                  </a:cubicBezTo>
                  <a:cubicBezTo>
                    <a:pt x="73" y="140"/>
                    <a:pt x="79" y="129"/>
                    <a:pt x="78" y="129"/>
                  </a:cubicBezTo>
                  <a:cubicBezTo>
                    <a:pt x="78" y="129"/>
                    <a:pt x="79" y="128"/>
                    <a:pt x="79" y="128"/>
                  </a:cubicBezTo>
                  <a:cubicBezTo>
                    <a:pt x="81" y="129"/>
                    <a:pt x="84" y="130"/>
                    <a:pt x="86" y="131"/>
                  </a:cubicBezTo>
                  <a:cubicBezTo>
                    <a:pt x="92" y="133"/>
                    <a:pt x="97" y="132"/>
                    <a:pt x="101" y="131"/>
                  </a:cubicBezTo>
                  <a:cubicBezTo>
                    <a:pt x="103" y="130"/>
                    <a:pt x="104" y="130"/>
                    <a:pt x="105" y="129"/>
                  </a:cubicBezTo>
                  <a:cubicBezTo>
                    <a:pt x="106" y="129"/>
                    <a:pt x="106" y="129"/>
                    <a:pt x="106" y="129"/>
                  </a:cubicBezTo>
                  <a:cubicBezTo>
                    <a:pt x="105" y="131"/>
                    <a:pt x="103" y="134"/>
                    <a:pt x="102" y="137"/>
                  </a:cubicBezTo>
                  <a:cubicBezTo>
                    <a:pt x="99" y="142"/>
                    <a:pt x="96" y="147"/>
                    <a:pt x="93" y="152"/>
                  </a:cubicBezTo>
                  <a:cubicBezTo>
                    <a:pt x="87" y="162"/>
                    <a:pt x="81" y="172"/>
                    <a:pt x="76" y="183"/>
                  </a:cubicBezTo>
                  <a:cubicBezTo>
                    <a:pt x="75" y="186"/>
                    <a:pt x="75" y="188"/>
                    <a:pt x="74" y="191"/>
                  </a:cubicBezTo>
                  <a:cubicBezTo>
                    <a:pt x="74" y="191"/>
                    <a:pt x="74" y="191"/>
                    <a:pt x="74" y="191"/>
                  </a:cubicBezTo>
                  <a:cubicBezTo>
                    <a:pt x="75" y="194"/>
                    <a:pt x="77" y="193"/>
                    <a:pt x="78" y="192"/>
                  </a:cubicBezTo>
                  <a:cubicBezTo>
                    <a:pt x="78" y="192"/>
                    <a:pt x="78" y="192"/>
                    <a:pt x="78" y="192"/>
                  </a:cubicBezTo>
                  <a:cubicBezTo>
                    <a:pt x="79" y="190"/>
                    <a:pt x="80" y="187"/>
                    <a:pt x="81" y="185"/>
                  </a:cubicBezTo>
                  <a:cubicBezTo>
                    <a:pt x="85" y="175"/>
                    <a:pt x="91" y="165"/>
                    <a:pt x="97" y="155"/>
                  </a:cubicBezTo>
                  <a:cubicBezTo>
                    <a:pt x="100" y="150"/>
                    <a:pt x="103" y="145"/>
                    <a:pt x="105" y="140"/>
                  </a:cubicBezTo>
                  <a:cubicBezTo>
                    <a:pt x="108" y="135"/>
                    <a:pt x="111" y="130"/>
                    <a:pt x="113" y="124"/>
                  </a:cubicBezTo>
                  <a:cubicBezTo>
                    <a:pt x="119" y="114"/>
                    <a:pt x="125" y="104"/>
                    <a:pt x="130" y="94"/>
                  </a:cubicBezTo>
                  <a:cubicBezTo>
                    <a:pt x="133" y="89"/>
                    <a:pt x="136" y="84"/>
                    <a:pt x="139" y="79"/>
                  </a:cubicBezTo>
                  <a:cubicBezTo>
                    <a:pt x="143" y="74"/>
                    <a:pt x="143" y="74"/>
                    <a:pt x="143" y="74"/>
                  </a:cubicBezTo>
                  <a:cubicBezTo>
                    <a:pt x="143" y="74"/>
                    <a:pt x="143" y="74"/>
                    <a:pt x="143" y="74"/>
                  </a:cubicBezTo>
                  <a:close/>
                  <a:moveTo>
                    <a:pt x="114" y="55"/>
                  </a:moveTo>
                  <a:cubicBezTo>
                    <a:pt x="123" y="59"/>
                    <a:pt x="131" y="65"/>
                    <a:pt x="139" y="71"/>
                  </a:cubicBezTo>
                  <a:cubicBezTo>
                    <a:pt x="139" y="71"/>
                    <a:pt x="139" y="71"/>
                    <a:pt x="139" y="71"/>
                  </a:cubicBezTo>
                  <a:cubicBezTo>
                    <a:pt x="137" y="75"/>
                    <a:pt x="137" y="75"/>
                    <a:pt x="137" y="75"/>
                  </a:cubicBezTo>
                  <a:cubicBezTo>
                    <a:pt x="134" y="80"/>
                    <a:pt x="130" y="85"/>
                    <a:pt x="128" y="91"/>
                  </a:cubicBezTo>
                  <a:cubicBezTo>
                    <a:pt x="125" y="95"/>
                    <a:pt x="122" y="100"/>
                    <a:pt x="119" y="105"/>
                  </a:cubicBezTo>
                  <a:cubicBezTo>
                    <a:pt x="119" y="105"/>
                    <a:pt x="119" y="105"/>
                    <a:pt x="119" y="105"/>
                  </a:cubicBezTo>
                  <a:cubicBezTo>
                    <a:pt x="119" y="104"/>
                    <a:pt x="119" y="103"/>
                    <a:pt x="119" y="102"/>
                  </a:cubicBezTo>
                  <a:cubicBezTo>
                    <a:pt x="119" y="101"/>
                    <a:pt x="119" y="99"/>
                    <a:pt x="118" y="98"/>
                  </a:cubicBezTo>
                  <a:cubicBezTo>
                    <a:pt x="117" y="94"/>
                    <a:pt x="115" y="90"/>
                    <a:pt x="113" y="87"/>
                  </a:cubicBezTo>
                  <a:cubicBezTo>
                    <a:pt x="110" y="83"/>
                    <a:pt x="106" y="80"/>
                    <a:pt x="102" y="78"/>
                  </a:cubicBezTo>
                  <a:cubicBezTo>
                    <a:pt x="102" y="77"/>
                    <a:pt x="102" y="75"/>
                    <a:pt x="103" y="74"/>
                  </a:cubicBezTo>
                  <a:cubicBezTo>
                    <a:pt x="103" y="74"/>
                    <a:pt x="104" y="73"/>
                    <a:pt x="104" y="72"/>
                  </a:cubicBezTo>
                  <a:cubicBezTo>
                    <a:pt x="104" y="71"/>
                    <a:pt x="105" y="70"/>
                    <a:pt x="106" y="69"/>
                  </a:cubicBezTo>
                  <a:cubicBezTo>
                    <a:pt x="106" y="69"/>
                    <a:pt x="107" y="66"/>
                    <a:pt x="108" y="64"/>
                  </a:cubicBezTo>
                  <a:cubicBezTo>
                    <a:pt x="110" y="61"/>
                    <a:pt x="112" y="59"/>
                    <a:pt x="111" y="59"/>
                  </a:cubicBezTo>
                  <a:cubicBezTo>
                    <a:pt x="113" y="56"/>
                    <a:pt x="114" y="55"/>
                    <a:pt x="113" y="54"/>
                  </a:cubicBezTo>
                  <a:cubicBezTo>
                    <a:pt x="114" y="54"/>
                    <a:pt x="114" y="54"/>
                    <a:pt x="114" y="55"/>
                  </a:cubicBezTo>
                  <a:close/>
                  <a:moveTo>
                    <a:pt x="79" y="38"/>
                  </a:moveTo>
                  <a:cubicBezTo>
                    <a:pt x="85" y="40"/>
                    <a:pt x="91" y="43"/>
                    <a:pt x="97" y="46"/>
                  </a:cubicBezTo>
                  <a:cubicBezTo>
                    <a:pt x="103" y="48"/>
                    <a:pt x="108" y="51"/>
                    <a:pt x="113" y="54"/>
                  </a:cubicBezTo>
                  <a:cubicBezTo>
                    <a:pt x="113" y="54"/>
                    <a:pt x="112" y="55"/>
                    <a:pt x="109" y="57"/>
                  </a:cubicBezTo>
                  <a:cubicBezTo>
                    <a:pt x="108" y="59"/>
                    <a:pt x="106" y="61"/>
                    <a:pt x="104" y="63"/>
                  </a:cubicBezTo>
                  <a:cubicBezTo>
                    <a:pt x="103" y="65"/>
                    <a:pt x="102" y="66"/>
                    <a:pt x="102" y="66"/>
                  </a:cubicBezTo>
                  <a:cubicBezTo>
                    <a:pt x="101" y="68"/>
                    <a:pt x="101" y="69"/>
                    <a:pt x="100" y="70"/>
                  </a:cubicBezTo>
                  <a:cubicBezTo>
                    <a:pt x="100" y="71"/>
                    <a:pt x="99" y="72"/>
                    <a:pt x="99" y="73"/>
                  </a:cubicBezTo>
                  <a:cubicBezTo>
                    <a:pt x="98" y="74"/>
                    <a:pt x="98" y="75"/>
                    <a:pt x="97" y="76"/>
                  </a:cubicBezTo>
                  <a:cubicBezTo>
                    <a:pt x="96" y="75"/>
                    <a:pt x="95" y="75"/>
                    <a:pt x="94" y="75"/>
                  </a:cubicBezTo>
                  <a:cubicBezTo>
                    <a:pt x="91" y="75"/>
                    <a:pt x="91" y="75"/>
                    <a:pt x="91" y="75"/>
                  </a:cubicBezTo>
                  <a:cubicBezTo>
                    <a:pt x="90" y="75"/>
                    <a:pt x="89" y="75"/>
                    <a:pt x="89" y="75"/>
                  </a:cubicBezTo>
                  <a:cubicBezTo>
                    <a:pt x="87" y="75"/>
                    <a:pt x="85" y="75"/>
                    <a:pt x="84" y="75"/>
                  </a:cubicBezTo>
                  <a:cubicBezTo>
                    <a:pt x="85" y="73"/>
                    <a:pt x="86" y="70"/>
                    <a:pt x="88" y="68"/>
                  </a:cubicBezTo>
                  <a:cubicBezTo>
                    <a:pt x="90" y="63"/>
                    <a:pt x="90" y="63"/>
                    <a:pt x="90" y="63"/>
                  </a:cubicBezTo>
                  <a:cubicBezTo>
                    <a:pt x="90" y="63"/>
                    <a:pt x="92" y="60"/>
                    <a:pt x="93" y="57"/>
                  </a:cubicBezTo>
                  <a:cubicBezTo>
                    <a:pt x="94" y="54"/>
                    <a:pt x="95" y="52"/>
                    <a:pt x="95" y="52"/>
                  </a:cubicBezTo>
                  <a:cubicBezTo>
                    <a:pt x="97" y="47"/>
                    <a:pt x="98" y="44"/>
                    <a:pt x="93" y="50"/>
                  </a:cubicBezTo>
                  <a:cubicBezTo>
                    <a:pt x="90" y="54"/>
                    <a:pt x="87" y="60"/>
                    <a:pt x="87" y="60"/>
                  </a:cubicBezTo>
                  <a:cubicBezTo>
                    <a:pt x="84" y="64"/>
                    <a:pt x="84" y="64"/>
                    <a:pt x="84" y="64"/>
                  </a:cubicBezTo>
                  <a:cubicBezTo>
                    <a:pt x="82" y="68"/>
                    <a:pt x="80" y="72"/>
                    <a:pt x="78" y="76"/>
                  </a:cubicBezTo>
                  <a:cubicBezTo>
                    <a:pt x="75" y="83"/>
                    <a:pt x="71" y="91"/>
                    <a:pt x="67" y="99"/>
                  </a:cubicBezTo>
                  <a:cubicBezTo>
                    <a:pt x="60" y="114"/>
                    <a:pt x="53" y="130"/>
                    <a:pt x="45" y="145"/>
                  </a:cubicBezTo>
                  <a:cubicBezTo>
                    <a:pt x="45" y="145"/>
                    <a:pt x="45" y="146"/>
                    <a:pt x="44" y="147"/>
                  </a:cubicBezTo>
                  <a:cubicBezTo>
                    <a:pt x="42" y="142"/>
                    <a:pt x="40" y="137"/>
                    <a:pt x="39" y="132"/>
                  </a:cubicBezTo>
                  <a:cubicBezTo>
                    <a:pt x="38" y="130"/>
                    <a:pt x="38" y="129"/>
                    <a:pt x="38" y="127"/>
                  </a:cubicBezTo>
                  <a:cubicBezTo>
                    <a:pt x="38" y="126"/>
                    <a:pt x="38" y="125"/>
                    <a:pt x="39" y="124"/>
                  </a:cubicBezTo>
                  <a:cubicBezTo>
                    <a:pt x="42" y="112"/>
                    <a:pt x="47" y="101"/>
                    <a:pt x="52" y="89"/>
                  </a:cubicBezTo>
                  <a:cubicBezTo>
                    <a:pt x="54" y="84"/>
                    <a:pt x="57" y="78"/>
                    <a:pt x="60" y="72"/>
                  </a:cubicBezTo>
                  <a:cubicBezTo>
                    <a:pt x="66" y="59"/>
                    <a:pt x="66" y="59"/>
                    <a:pt x="66" y="59"/>
                  </a:cubicBezTo>
                  <a:cubicBezTo>
                    <a:pt x="66" y="59"/>
                    <a:pt x="71" y="48"/>
                    <a:pt x="70" y="48"/>
                  </a:cubicBezTo>
                  <a:cubicBezTo>
                    <a:pt x="72" y="43"/>
                    <a:pt x="73" y="40"/>
                    <a:pt x="68" y="47"/>
                  </a:cubicBezTo>
                  <a:cubicBezTo>
                    <a:pt x="65" y="51"/>
                    <a:pt x="62" y="57"/>
                    <a:pt x="62" y="57"/>
                  </a:cubicBezTo>
                  <a:cubicBezTo>
                    <a:pt x="56" y="70"/>
                    <a:pt x="56" y="70"/>
                    <a:pt x="56" y="70"/>
                  </a:cubicBezTo>
                  <a:cubicBezTo>
                    <a:pt x="53" y="75"/>
                    <a:pt x="51" y="81"/>
                    <a:pt x="48" y="87"/>
                  </a:cubicBezTo>
                  <a:cubicBezTo>
                    <a:pt x="43" y="98"/>
                    <a:pt x="39" y="109"/>
                    <a:pt x="35" y="120"/>
                  </a:cubicBezTo>
                  <a:cubicBezTo>
                    <a:pt x="33" y="111"/>
                    <a:pt x="31" y="101"/>
                    <a:pt x="30" y="92"/>
                  </a:cubicBezTo>
                  <a:cubicBezTo>
                    <a:pt x="30" y="90"/>
                    <a:pt x="31" y="88"/>
                    <a:pt x="32" y="85"/>
                  </a:cubicBezTo>
                  <a:cubicBezTo>
                    <a:pt x="33" y="81"/>
                    <a:pt x="35" y="76"/>
                    <a:pt x="37" y="72"/>
                  </a:cubicBezTo>
                  <a:cubicBezTo>
                    <a:pt x="39" y="68"/>
                    <a:pt x="41" y="64"/>
                    <a:pt x="43" y="60"/>
                  </a:cubicBezTo>
                  <a:cubicBezTo>
                    <a:pt x="49" y="49"/>
                    <a:pt x="49" y="49"/>
                    <a:pt x="49" y="49"/>
                  </a:cubicBezTo>
                  <a:cubicBezTo>
                    <a:pt x="49" y="49"/>
                    <a:pt x="50" y="46"/>
                    <a:pt x="51" y="43"/>
                  </a:cubicBezTo>
                  <a:cubicBezTo>
                    <a:pt x="53" y="41"/>
                    <a:pt x="54" y="38"/>
                    <a:pt x="54" y="38"/>
                  </a:cubicBezTo>
                  <a:cubicBezTo>
                    <a:pt x="55" y="33"/>
                    <a:pt x="56" y="30"/>
                    <a:pt x="52" y="37"/>
                  </a:cubicBezTo>
                  <a:cubicBezTo>
                    <a:pt x="49" y="41"/>
                    <a:pt x="45" y="46"/>
                    <a:pt x="45" y="46"/>
                  </a:cubicBezTo>
                  <a:cubicBezTo>
                    <a:pt x="39" y="57"/>
                    <a:pt x="39" y="57"/>
                    <a:pt x="39" y="57"/>
                  </a:cubicBezTo>
                  <a:cubicBezTo>
                    <a:pt x="37" y="61"/>
                    <a:pt x="35" y="65"/>
                    <a:pt x="33" y="70"/>
                  </a:cubicBezTo>
                  <a:cubicBezTo>
                    <a:pt x="31" y="74"/>
                    <a:pt x="29" y="78"/>
                    <a:pt x="28" y="82"/>
                  </a:cubicBezTo>
                  <a:cubicBezTo>
                    <a:pt x="28" y="81"/>
                    <a:pt x="28" y="81"/>
                    <a:pt x="28" y="81"/>
                  </a:cubicBezTo>
                  <a:cubicBezTo>
                    <a:pt x="27" y="76"/>
                    <a:pt x="27" y="76"/>
                    <a:pt x="27" y="76"/>
                  </a:cubicBezTo>
                  <a:cubicBezTo>
                    <a:pt x="27" y="72"/>
                    <a:pt x="27" y="72"/>
                    <a:pt x="27" y="72"/>
                  </a:cubicBezTo>
                  <a:cubicBezTo>
                    <a:pt x="26" y="70"/>
                    <a:pt x="26" y="68"/>
                    <a:pt x="26" y="66"/>
                  </a:cubicBezTo>
                  <a:cubicBezTo>
                    <a:pt x="27" y="65"/>
                    <a:pt x="27" y="63"/>
                    <a:pt x="28" y="62"/>
                  </a:cubicBezTo>
                  <a:cubicBezTo>
                    <a:pt x="30" y="55"/>
                    <a:pt x="32" y="48"/>
                    <a:pt x="35" y="42"/>
                  </a:cubicBezTo>
                  <a:cubicBezTo>
                    <a:pt x="37" y="39"/>
                    <a:pt x="37" y="39"/>
                    <a:pt x="37" y="39"/>
                  </a:cubicBezTo>
                  <a:cubicBezTo>
                    <a:pt x="37" y="39"/>
                    <a:pt x="38" y="36"/>
                    <a:pt x="39" y="33"/>
                  </a:cubicBezTo>
                  <a:cubicBezTo>
                    <a:pt x="40" y="32"/>
                    <a:pt x="40" y="31"/>
                    <a:pt x="41" y="30"/>
                  </a:cubicBezTo>
                  <a:cubicBezTo>
                    <a:pt x="44" y="31"/>
                    <a:pt x="47" y="31"/>
                    <a:pt x="51" y="32"/>
                  </a:cubicBezTo>
                  <a:cubicBezTo>
                    <a:pt x="54" y="32"/>
                    <a:pt x="57" y="33"/>
                    <a:pt x="61" y="34"/>
                  </a:cubicBezTo>
                  <a:cubicBezTo>
                    <a:pt x="67" y="35"/>
                    <a:pt x="73" y="36"/>
                    <a:pt x="7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18" name="Freeform 325"/>
            <p:cNvSpPr>
              <a:spLocks noEditPoints="1"/>
            </p:cNvSpPr>
            <p:nvPr/>
          </p:nvSpPr>
          <p:spPr bwMode="auto">
            <a:xfrm>
              <a:off x="7062326" y="1837477"/>
              <a:ext cx="264612" cy="294802"/>
            </a:xfrm>
            <a:custGeom>
              <a:avLst/>
              <a:gdLst>
                <a:gd name="T0" fmla="*/ 7 w 124"/>
                <a:gd name="T1" fmla="*/ 45 h 138"/>
                <a:gd name="T2" fmla="*/ 0 w 124"/>
                <a:gd name="T3" fmla="*/ 64 h 138"/>
                <a:gd name="T4" fmla="*/ 1 w 124"/>
                <a:gd name="T5" fmla="*/ 79 h 138"/>
                <a:gd name="T6" fmla="*/ 27 w 124"/>
                <a:gd name="T7" fmla="*/ 116 h 138"/>
                <a:gd name="T8" fmla="*/ 33 w 124"/>
                <a:gd name="T9" fmla="*/ 120 h 138"/>
                <a:gd name="T10" fmla="*/ 46 w 124"/>
                <a:gd name="T11" fmla="*/ 113 h 138"/>
                <a:gd name="T12" fmla="*/ 46 w 124"/>
                <a:gd name="T13" fmla="*/ 110 h 138"/>
                <a:gd name="T14" fmla="*/ 45 w 124"/>
                <a:gd name="T15" fmla="*/ 104 h 138"/>
                <a:gd name="T16" fmla="*/ 49 w 124"/>
                <a:gd name="T17" fmla="*/ 107 h 138"/>
                <a:gd name="T18" fmla="*/ 98 w 124"/>
                <a:gd name="T19" fmla="*/ 131 h 138"/>
                <a:gd name="T20" fmla="*/ 118 w 124"/>
                <a:gd name="T21" fmla="*/ 123 h 138"/>
                <a:gd name="T22" fmla="*/ 116 w 124"/>
                <a:gd name="T23" fmla="*/ 109 h 138"/>
                <a:gd name="T24" fmla="*/ 101 w 124"/>
                <a:gd name="T25" fmla="*/ 62 h 138"/>
                <a:gd name="T26" fmla="*/ 101 w 124"/>
                <a:gd name="T27" fmla="*/ 60 h 138"/>
                <a:gd name="T28" fmla="*/ 103 w 124"/>
                <a:gd name="T29" fmla="*/ 62 h 138"/>
                <a:gd name="T30" fmla="*/ 110 w 124"/>
                <a:gd name="T31" fmla="*/ 71 h 138"/>
                <a:gd name="T32" fmla="*/ 123 w 124"/>
                <a:gd name="T33" fmla="*/ 85 h 138"/>
                <a:gd name="T34" fmla="*/ 124 w 124"/>
                <a:gd name="T35" fmla="*/ 86 h 138"/>
                <a:gd name="T36" fmla="*/ 121 w 124"/>
                <a:gd name="T37" fmla="*/ 70 h 138"/>
                <a:gd name="T38" fmla="*/ 112 w 124"/>
                <a:gd name="T39" fmla="*/ 39 h 138"/>
                <a:gd name="T40" fmla="*/ 81 w 124"/>
                <a:gd name="T41" fmla="*/ 6 h 138"/>
                <a:gd name="T42" fmla="*/ 58 w 124"/>
                <a:gd name="T43" fmla="*/ 7 h 138"/>
                <a:gd name="T44" fmla="*/ 42 w 124"/>
                <a:gd name="T45" fmla="*/ 16 h 138"/>
                <a:gd name="T46" fmla="*/ 16 w 124"/>
                <a:gd name="T47" fmla="*/ 69 h 138"/>
                <a:gd name="T48" fmla="*/ 17 w 124"/>
                <a:gd name="T49" fmla="*/ 64 h 138"/>
                <a:gd name="T50" fmla="*/ 17 w 124"/>
                <a:gd name="T51" fmla="*/ 75 h 138"/>
                <a:gd name="T52" fmla="*/ 19 w 124"/>
                <a:gd name="T53" fmla="*/ 80 h 138"/>
                <a:gd name="T54" fmla="*/ 24 w 124"/>
                <a:gd name="T55" fmla="*/ 85 h 138"/>
                <a:gd name="T56" fmla="*/ 92 w 124"/>
                <a:gd name="T57" fmla="*/ 85 h 138"/>
                <a:gd name="T58" fmla="*/ 101 w 124"/>
                <a:gd name="T59" fmla="*/ 114 h 138"/>
                <a:gd name="T60" fmla="*/ 82 w 124"/>
                <a:gd name="T61" fmla="*/ 106 h 138"/>
                <a:gd name="T62" fmla="*/ 89 w 124"/>
                <a:gd name="T63" fmla="*/ 91 h 138"/>
                <a:gd name="T64" fmla="*/ 88 w 124"/>
                <a:gd name="T65" fmla="*/ 85 h 138"/>
                <a:gd name="T66" fmla="*/ 80 w 124"/>
                <a:gd name="T67" fmla="*/ 99 h 138"/>
                <a:gd name="T68" fmla="*/ 64 w 124"/>
                <a:gd name="T69" fmla="*/ 96 h 138"/>
                <a:gd name="T70" fmla="*/ 77 w 124"/>
                <a:gd name="T71" fmla="*/ 68 h 138"/>
                <a:gd name="T72" fmla="*/ 86 w 124"/>
                <a:gd name="T73" fmla="*/ 69 h 138"/>
                <a:gd name="T74" fmla="*/ 88 w 124"/>
                <a:gd name="T75" fmla="*/ 85 h 138"/>
                <a:gd name="T76" fmla="*/ 64 w 124"/>
                <a:gd name="T77" fmla="*/ 17 h 138"/>
                <a:gd name="T78" fmla="*/ 88 w 124"/>
                <a:gd name="T79" fmla="*/ 34 h 138"/>
                <a:gd name="T80" fmla="*/ 80 w 124"/>
                <a:gd name="T81" fmla="*/ 32 h 138"/>
                <a:gd name="T82" fmla="*/ 73 w 124"/>
                <a:gd name="T83" fmla="*/ 45 h 138"/>
                <a:gd name="T84" fmla="*/ 73 w 124"/>
                <a:gd name="T85" fmla="*/ 46 h 138"/>
                <a:gd name="T86" fmla="*/ 79 w 124"/>
                <a:gd name="T87" fmla="*/ 55 h 138"/>
                <a:gd name="T88" fmla="*/ 63 w 124"/>
                <a:gd name="T89" fmla="*/ 87 h 138"/>
                <a:gd name="T90" fmla="*/ 61 w 124"/>
                <a:gd name="T91" fmla="*/ 95 h 138"/>
                <a:gd name="T92" fmla="*/ 49 w 124"/>
                <a:gd name="T93" fmla="*/ 86 h 138"/>
                <a:gd name="T94" fmla="*/ 55 w 124"/>
                <a:gd name="T95" fmla="*/ 61 h 138"/>
                <a:gd name="T96" fmla="*/ 75 w 124"/>
                <a:gd name="T97" fmla="*/ 30 h 138"/>
                <a:gd name="T98" fmla="*/ 63 w 124"/>
                <a:gd name="T99" fmla="*/ 41 h 138"/>
                <a:gd name="T100" fmla="*/ 41 w 124"/>
                <a:gd name="T101" fmla="*/ 79 h 138"/>
                <a:gd name="T102" fmla="*/ 41 w 124"/>
                <a:gd name="T103" fmla="*/ 47 h 138"/>
                <a:gd name="T104" fmla="*/ 61 w 124"/>
                <a:gd name="T105" fmla="*/ 20 h 138"/>
                <a:gd name="T106" fmla="*/ 61 w 124"/>
                <a:gd name="T107" fmla="*/ 13 h 138"/>
                <a:gd name="T108" fmla="*/ 49 w 124"/>
                <a:gd name="T109" fmla="*/ 28 h 138"/>
                <a:gd name="T110" fmla="*/ 20 w 124"/>
                <a:gd name="T111" fmla="*/ 56 h 138"/>
                <a:gd name="T112" fmla="*/ 21 w 124"/>
                <a:gd name="T113" fmla="*/ 53 h 138"/>
                <a:gd name="T114" fmla="*/ 31 w 124"/>
                <a:gd name="T115" fmla="*/ 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4" h="138">
                  <a:moveTo>
                    <a:pt x="42" y="16"/>
                  </a:moveTo>
                  <a:cubicBezTo>
                    <a:pt x="34" y="20"/>
                    <a:pt x="24" y="26"/>
                    <a:pt x="17" y="32"/>
                  </a:cubicBezTo>
                  <a:cubicBezTo>
                    <a:pt x="11" y="39"/>
                    <a:pt x="7" y="45"/>
                    <a:pt x="7" y="45"/>
                  </a:cubicBezTo>
                  <a:cubicBezTo>
                    <a:pt x="4" y="50"/>
                    <a:pt x="2" y="55"/>
                    <a:pt x="0" y="61"/>
                  </a:cubicBezTo>
                  <a:cubicBezTo>
                    <a:pt x="0" y="62"/>
                    <a:pt x="0" y="62"/>
                    <a:pt x="0" y="62"/>
                  </a:cubicBezTo>
                  <a:cubicBezTo>
                    <a:pt x="0" y="64"/>
                    <a:pt x="0" y="64"/>
                    <a:pt x="0" y="64"/>
                  </a:cubicBezTo>
                  <a:cubicBezTo>
                    <a:pt x="0" y="66"/>
                    <a:pt x="0" y="67"/>
                    <a:pt x="0" y="69"/>
                  </a:cubicBezTo>
                  <a:cubicBezTo>
                    <a:pt x="0" y="71"/>
                    <a:pt x="0" y="72"/>
                    <a:pt x="0" y="74"/>
                  </a:cubicBezTo>
                  <a:cubicBezTo>
                    <a:pt x="0" y="75"/>
                    <a:pt x="1" y="77"/>
                    <a:pt x="1" y="79"/>
                  </a:cubicBezTo>
                  <a:cubicBezTo>
                    <a:pt x="3" y="85"/>
                    <a:pt x="5" y="90"/>
                    <a:pt x="9" y="95"/>
                  </a:cubicBezTo>
                  <a:cubicBezTo>
                    <a:pt x="14" y="103"/>
                    <a:pt x="20" y="110"/>
                    <a:pt x="27" y="116"/>
                  </a:cubicBezTo>
                  <a:cubicBezTo>
                    <a:pt x="26" y="116"/>
                    <a:pt x="26" y="116"/>
                    <a:pt x="27" y="116"/>
                  </a:cubicBezTo>
                  <a:cubicBezTo>
                    <a:pt x="29" y="117"/>
                    <a:pt x="30" y="119"/>
                    <a:pt x="32" y="120"/>
                  </a:cubicBezTo>
                  <a:cubicBezTo>
                    <a:pt x="33" y="120"/>
                    <a:pt x="33" y="120"/>
                    <a:pt x="33" y="120"/>
                  </a:cubicBezTo>
                  <a:cubicBezTo>
                    <a:pt x="33" y="120"/>
                    <a:pt x="33" y="120"/>
                    <a:pt x="33" y="120"/>
                  </a:cubicBezTo>
                  <a:cubicBezTo>
                    <a:pt x="30" y="122"/>
                    <a:pt x="58" y="107"/>
                    <a:pt x="46" y="114"/>
                  </a:cubicBezTo>
                  <a:cubicBezTo>
                    <a:pt x="46" y="113"/>
                    <a:pt x="46" y="113"/>
                    <a:pt x="46" y="113"/>
                  </a:cubicBezTo>
                  <a:cubicBezTo>
                    <a:pt x="46" y="113"/>
                    <a:pt x="46" y="113"/>
                    <a:pt x="46" y="113"/>
                  </a:cubicBezTo>
                  <a:cubicBezTo>
                    <a:pt x="46" y="113"/>
                    <a:pt x="46" y="113"/>
                    <a:pt x="46" y="113"/>
                  </a:cubicBezTo>
                  <a:cubicBezTo>
                    <a:pt x="46" y="112"/>
                    <a:pt x="46" y="112"/>
                    <a:pt x="46" y="112"/>
                  </a:cubicBezTo>
                  <a:cubicBezTo>
                    <a:pt x="46" y="110"/>
                    <a:pt x="46" y="110"/>
                    <a:pt x="46" y="110"/>
                  </a:cubicBezTo>
                  <a:cubicBezTo>
                    <a:pt x="45" y="106"/>
                    <a:pt x="45" y="106"/>
                    <a:pt x="45" y="106"/>
                  </a:cubicBezTo>
                  <a:cubicBezTo>
                    <a:pt x="45" y="104"/>
                    <a:pt x="45" y="104"/>
                    <a:pt x="45" y="104"/>
                  </a:cubicBezTo>
                  <a:cubicBezTo>
                    <a:pt x="45" y="104"/>
                    <a:pt x="45" y="104"/>
                    <a:pt x="45" y="104"/>
                  </a:cubicBezTo>
                  <a:cubicBezTo>
                    <a:pt x="45" y="104"/>
                    <a:pt x="45" y="104"/>
                    <a:pt x="45" y="104"/>
                  </a:cubicBezTo>
                  <a:cubicBezTo>
                    <a:pt x="45" y="104"/>
                    <a:pt x="45" y="104"/>
                    <a:pt x="45" y="104"/>
                  </a:cubicBezTo>
                  <a:cubicBezTo>
                    <a:pt x="49" y="107"/>
                    <a:pt x="49" y="107"/>
                    <a:pt x="49" y="107"/>
                  </a:cubicBezTo>
                  <a:cubicBezTo>
                    <a:pt x="58" y="113"/>
                    <a:pt x="68" y="118"/>
                    <a:pt x="78" y="123"/>
                  </a:cubicBezTo>
                  <a:cubicBezTo>
                    <a:pt x="82" y="125"/>
                    <a:pt x="88" y="127"/>
                    <a:pt x="93" y="129"/>
                  </a:cubicBezTo>
                  <a:cubicBezTo>
                    <a:pt x="98" y="131"/>
                    <a:pt x="98" y="131"/>
                    <a:pt x="98" y="131"/>
                  </a:cubicBezTo>
                  <a:cubicBezTo>
                    <a:pt x="105" y="133"/>
                    <a:pt x="105" y="133"/>
                    <a:pt x="105" y="133"/>
                  </a:cubicBezTo>
                  <a:cubicBezTo>
                    <a:pt x="110" y="135"/>
                    <a:pt x="115" y="137"/>
                    <a:pt x="120" y="138"/>
                  </a:cubicBezTo>
                  <a:cubicBezTo>
                    <a:pt x="119" y="133"/>
                    <a:pt x="119" y="128"/>
                    <a:pt x="118" y="123"/>
                  </a:cubicBezTo>
                  <a:cubicBezTo>
                    <a:pt x="118" y="120"/>
                    <a:pt x="118" y="118"/>
                    <a:pt x="117" y="115"/>
                  </a:cubicBezTo>
                  <a:cubicBezTo>
                    <a:pt x="117" y="114"/>
                    <a:pt x="117" y="113"/>
                    <a:pt x="117" y="111"/>
                  </a:cubicBezTo>
                  <a:cubicBezTo>
                    <a:pt x="116" y="109"/>
                    <a:pt x="116" y="109"/>
                    <a:pt x="116" y="109"/>
                  </a:cubicBezTo>
                  <a:cubicBezTo>
                    <a:pt x="115" y="104"/>
                    <a:pt x="114" y="98"/>
                    <a:pt x="112" y="93"/>
                  </a:cubicBezTo>
                  <a:cubicBezTo>
                    <a:pt x="109" y="82"/>
                    <a:pt x="105" y="72"/>
                    <a:pt x="101" y="62"/>
                  </a:cubicBezTo>
                  <a:cubicBezTo>
                    <a:pt x="101" y="62"/>
                    <a:pt x="101" y="62"/>
                    <a:pt x="101" y="62"/>
                  </a:cubicBezTo>
                  <a:cubicBezTo>
                    <a:pt x="100" y="61"/>
                    <a:pt x="99" y="59"/>
                    <a:pt x="98" y="57"/>
                  </a:cubicBezTo>
                  <a:cubicBezTo>
                    <a:pt x="99" y="58"/>
                    <a:pt x="99" y="58"/>
                    <a:pt x="99" y="58"/>
                  </a:cubicBezTo>
                  <a:cubicBezTo>
                    <a:pt x="101" y="60"/>
                    <a:pt x="101" y="60"/>
                    <a:pt x="101" y="60"/>
                  </a:cubicBezTo>
                  <a:cubicBezTo>
                    <a:pt x="102" y="61"/>
                    <a:pt x="102" y="61"/>
                    <a:pt x="102" y="61"/>
                  </a:cubicBezTo>
                  <a:cubicBezTo>
                    <a:pt x="103" y="62"/>
                    <a:pt x="103" y="62"/>
                    <a:pt x="103" y="62"/>
                  </a:cubicBezTo>
                  <a:cubicBezTo>
                    <a:pt x="103" y="62"/>
                    <a:pt x="103" y="62"/>
                    <a:pt x="103" y="62"/>
                  </a:cubicBezTo>
                  <a:cubicBezTo>
                    <a:pt x="103" y="62"/>
                    <a:pt x="103" y="62"/>
                    <a:pt x="103" y="62"/>
                  </a:cubicBezTo>
                  <a:cubicBezTo>
                    <a:pt x="103" y="62"/>
                    <a:pt x="103" y="62"/>
                    <a:pt x="103" y="62"/>
                  </a:cubicBezTo>
                  <a:cubicBezTo>
                    <a:pt x="110" y="71"/>
                    <a:pt x="110" y="71"/>
                    <a:pt x="110" y="71"/>
                  </a:cubicBezTo>
                  <a:cubicBezTo>
                    <a:pt x="119" y="81"/>
                    <a:pt x="119" y="81"/>
                    <a:pt x="119" y="81"/>
                  </a:cubicBezTo>
                  <a:cubicBezTo>
                    <a:pt x="122" y="84"/>
                    <a:pt x="122" y="84"/>
                    <a:pt x="122" y="84"/>
                  </a:cubicBezTo>
                  <a:cubicBezTo>
                    <a:pt x="123" y="85"/>
                    <a:pt x="123" y="85"/>
                    <a:pt x="123" y="85"/>
                  </a:cubicBezTo>
                  <a:cubicBezTo>
                    <a:pt x="124" y="86"/>
                    <a:pt x="124" y="86"/>
                    <a:pt x="124" y="86"/>
                  </a:cubicBezTo>
                  <a:cubicBezTo>
                    <a:pt x="124" y="86"/>
                    <a:pt x="124" y="86"/>
                    <a:pt x="124" y="86"/>
                  </a:cubicBezTo>
                  <a:cubicBezTo>
                    <a:pt x="124" y="86"/>
                    <a:pt x="124" y="86"/>
                    <a:pt x="124" y="86"/>
                  </a:cubicBezTo>
                  <a:cubicBezTo>
                    <a:pt x="124" y="83"/>
                    <a:pt x="124" y="83"/>
                    <a:pt x="124" y="83"/>
                  </a:cubicBezTo>
                  <a:cubicBezTo>
                    <a:pt x="122" y="76"/>
                    <a:pt x="122" y="76"/>
                    <a:pt x="122" y="76"/>
                  </a:cubicBezTo>
                  <a:cubicBezTo>
                    <a:pt x="121" y="70"/>
                    <a:pt x="121" y="70"/>
                    <a:pt x="121" y="70"/>
                  </a:cubicBezTo>
                  <a:cubicBezTo>
                    <a:pt x="120" y="66"/>
                    <a:pt x="120" y="66"/>
                    <a:pt x="120" y="66"/>
                  </a:cubicBezTo>
                  <a:cubicBezTo>
                    <a:pt x="117" y="53"/>
                    <a:pt x="117" y="53"/>
                    <a:pt x="117" y="53"/>
                  </a:cubicBezTo>
                  <a:cubicBezTo>
                    <a:pt x="116" y="49"/>
                    <a:pt x="114" y="45"/>
                    <a:pt x="112" y="39"/>
                  </a:cubicBezTo>
                  <a:cubicBezTo>
                    <a:pt x="109" y="34"/>
                    <a:pt x="105" y="29"/>
                    <a:pt x="101" y="23"/>
                  </a:cubicBezTo>
                  <a:cubicBezTo>
                    <a:pt x="99" y="21"/>
                    <a:pt x="97" y="18"/>
                    <a:pt x="94" y="15"/>
                  </a:cubicBezTo>
                  <a:cubicBezTo>
                    <a:pt x="90" y="12"/>
                    <a:pt x="86" y="8"/>
                    <a:pt x="81" y="6"/>
                  </a:cubicBezTo>
                  <a:cubicBezTo>
                    <a:pt x="77" y="3"/>
                    <a:pt x="71" y="1"/>
                    <a:pt x="65" y="0"/>
                  </a:cubicBezTo>
                  <a:cubicBezTo>
                    <a:pt x="64" y="0"/>
                    <a:pt x="63" y="1"/>
                    <a:pt x="63" y="1"/>
                  </a:cubicBezTo>
                  <a:cubicBezTo>
                    <a:pt x="60" y="3"/>
                    <a:pt x="59" y="5"/>
                    <a:pt x="58" y="7"/>
                  </a:cubicBezTo>
                  <a:cubicBezTo>
                    <a:pt x="58" y="8"/>
                    <a:pt x="58" y="9"/>
                    <a:pt x="59" y="10"/>
                  </a:cubicBezTo>
                  <a:cubicBezTo>
                    <a:pt x="58" y="10"/>
                    <a:pt x="57" y="10"/>
                    <a:pt x="56" y="10"/>
                  </a:cubicBezTo>
                  <a:cubicBezTo>
                    <a:pt x="53" y="11"/>
                    <a:pt x="49" y="13"/>
                    <a:pt x="42" y="16"/>
                  </a:cubicBezTo>
                  <a:close/>
                  <a:moveTo>
                    <a:pt x="17" y="75"/>
                  </a:moveTo>
                  <a:cubicBezTo>
                    <a:pt x="17" y="74"/>
                    <a:pt x="17" y="73"/>
                    <a:pt x="16" y="72"/>
                  </a:cubicBezTo>
                  <a:cubicBezTo>
                    <a:pt x="16" y="71"/>
                    <a:pt x="16" y="70"/>
                    <a:pt x="16" y="69"/>
                  </a:cubicBezTo>
                  <a:cubicBezTo>
                    <a:pt x="16" y="68"/>
                    <a:pt x="16" y="67"/>
                    <a:pt x="16" y="66"/>
                  </a:cubicBezTo>
                  <a:cubicBezTo>
                    <a:pt x="17" y="64"/>
                    <a:pt x="17" y="64"/>
                    <a:pt x="17" y="64"/>
                  </a:cubicBezTo>
                  <a:cubicBezTo>
                    <a:pt x="17" y="64"/>
                    <a:pt x="17" y="64"/>
                    <a:pt x="17" y="64"/>
                  </a:cubicBezTo>
                  <a:cubicBezTo>
                    <a:pt x="17" y="63"/>
                    <a:pt x="17" y="63"/>
                    <a:pt x="17" y="62"/>
                  </a:cubicBezTo>
                  <a:cubicBezTo>
                    <a:pt x="20" y="71"/>
                    <a:pt x="20" y="71"/>
                    <a:pt x="20" y="71"/>
                  </a:cubicBezTo>
                  <a:cubicBezTo>
                    <a:pt x="17" y="75"/>
                    <a:pt x="17" y="75"/>
                    <a:pt x="17" y="75"/>
                  </a:cubicBezTo>
                  <a:cubicBezTo>
                    <a:pt x="17" y="75"/>
                    <a:pt x="17" y="75"/>
                    <a:pt x="17" y="75"/>
                  </a:cubicBezTo>
                  <a:close/>
                  <a:moveTo>
                    <a:pt x="22" y="86"/>
                  </a:moveTo>
                  <a:cubicBezTo>
                    <a:pt x="21" y="84"/>
                    <a:pt x="20" y="82"/>
                    <a:pt x="19" y="80"/>
                  </a:cubicBezTo>
                  <a:cubicBezTo>
                    <a:pt x="20" y="78"/>
                    <a:pt x="20" y="78"/>
                    <a:pt x="20" y="78"/>
                  </a:cubicBezTo>
                  <a:cubicBezTo>
                    <a:pt x="22" y="76"/>
                    <a:pt x="22" y="76"/>
                    <a:pt x="22" y="76"/>
                  </a:cubicBezTo>
                  <a:cubicBezTo>
                    <a:pt x="24" y="85"/>
                    <a:pt x="24" y="85"/>
                    <a:pt x="24" y="85"/>
                  </a:cubicBezTo>
                  <a:cubicBezTo>
                    <a:pt x="25" y="87"/>
                    <a:pt x="26" y="89"/>
                    <a:pt x="26" y="91"/>
                  </a:cubicBezTo>
                  <a:cubicBezTo>
                    <a:pt x="25" y="90"/>
                    <a:pt x="24" y="88"/>
                    <a:pt x="22" y="86"/>
                  </a:cubicBezTo>
                  <a:close/>
                  <a:moveTo>
                    <a:pt x="92" y="85"/>
                  </a:moveTo>
                  <a:cubicBezTo>
                    <a:pt x="94" y="89"/>
                    <a:pt x="95" y="94"/>
                    <a:pt x="97" y="98"/>
                  </a:cubicBezTo>
                  <a:cubicBezTo>
                    <a:pt x="98" y="103"/>
                    <a:pt x="99" y="107"/>
                    <a:pt x="100" y="112"/>
                  </a:cubicBezTo>
                  <a:cubicBezTo>
                    <a:pt x="101" y="114"/>
                    <a:pt x="101" y="114"/>
                    <a:pt x="101" y="114"/>
                  </a:cubicBezTo>
                  <a:cubicBezTo>
                    <a:pt x="98" y="113"/>
                    <a:pt x="98" y="113"/>
                    <a:pt x="98" y="113"/>
                  </a:cubicBezTo>
                  <a:cubicBezTo>
                    <a:pt x="94" y="112"/>
                    <a:pt x="89" y="110"/>
                    <a:pt x="84" y="107"/>
                  </a:cubicBezTo>
                  <a:cubicBezTo>
                    <a:pt x="83" y="107"/>
                    <a:pt x="83" y="107"/>
                    <a:pt x="82" y="106"/>
                  </a:cubicBezTo>
                  <a:cubicBezTo>
                    <a:pt x="83" y="105"/>
                    <a:pt x="83" y="103"/>
                    <a:pt x="84" y="101"/>
                  </a:cubicBezTo>
                  <a:cubicBezTo>
                    <a:pt x="85" y="99"/>
                    <a:pt x="86" y="96"/>
                    <a:pt x="88" y="94"/>
                  </a:cubicBezTo>
                  <a:cubicBezTo>
                    <a:pt x="89" y="91"/>
                    <a:pt x="89" y="91"/>
                    <a:pt x="89" y="91"/>
                  </a:cubicBezTo>
                  <a:cubicBezTo>
                    <a:pt x="89" y="91"/>
                    <a:pt x="91" y="88"/>
                    <a:pt x="92" y="85"/>
                  </a:cubicBezTo>
                  <a:cubicBezTo>
                    <a:pt x="92" y="85"/>
                    <a:pt x="92" y="85"/>
                    <a:pt x="92" y="85"/>
                  </a:cubicBezTo>
                  <a:close/>
                  <a:moveTo>
                    <a:pt x="88" y="85"/>
                  </a:moveTo>
                  <a:cubicBezTo>
                    <a:pt x="87" y="87"/>
                    <a:pt x="86" y="88"/>
                    <a:pt x="86" y="88"/>
                  </a:cubicBezTo>
                  <a:cubicBezTo>
                    <a:pt x="84" y="92"/>
                    <a:pt x="84" y="92"/>
                    <a:pt x="84" y="92"/>
                  </a:cubicBezTo>
                  <a:cubicBezTo>
                    <a:pt x="82" y="94"/>
                    <a:pt x="81" y="97"/>
                    <a:pt x="80" y="99"/>
                  </a:cubicBezTo>
                  <a:cubicBezTo>
                    <a:pt x="79" y="101"/>
                    <a:pt x="78" y="103"/>
                    <a:pt x="78" y="104"/>
                  </a:cubicBezTo>
                  <a:cubicBezTo>
                    <a:pt x="73" y="102"/>
                    <a:pt x="68" y="99"/>
                    <a:pt x="63" y="96"/>
                  </a:cubicBezTo>
                  <a:cubicBezTo>
                    <a:pt x="64" y="96"/>
                    <a:pt x="64" y="96"/>
                    <a:pt x="64" y="96"/>
                  </a:cubicBezTo>
                  <a:cubicBezTo>
                    <a:pt x="65" y="96"/>
                    <a:pt x="65" y="96"/>
                    <a:pt x="65" y="95"/>
                  </a:cubicBezTo>
                  <a:cubicBezTo>
                    <a:pt x="65" y="93"/>
                    <a:pt x="66" y="91"/>
                    <a:pt x="67" y="89"/>
                  </a:cubicBezTo>
                  <a:cubicBezTo>
                    <a:pt x="70" y="81"/>
                    <a:pt x="73" y="74"/>
                    <a:pt x="77" y="68"/>
                  </a:cubicBezTo>
                  <a:cubicBezTo>
                    <a:pt x="78" y="64"/>
                    <a:pt x="78" y="64"/>
                    <a:pt x="78" y="64"/>
                  </a:cubicBezTo>
                  <a:cubicBezTo>
                    <a:pt x="78" y="64"/>
                    <a:pt x="79" y="62"/>
                    <a:pt x="81" y="59"/>
                  </a:cubicBezTo>
                  <a:cubicBezTo>
                    <a:pt x="82" y="62"/>
                    <a:pt x="84" y="66"/>
                    <a:pt x="86" y="69"/>
                  </a:cubicBezTo>
                  <a:cubicBezTo>
                    <a:pt x="86" y="69"/>
                    <a:pt x="86" y="69"/>
                    <a:pt x="86" y="69"/>
                  </a:cubicBezTo>
                  <a:cubicBezTo>
                    <a:pt x="88" y="73"/>
                    <a:pt x="89" y="77"/>
                    <a:pt x="91" y="81"/>
                  </a:cubicBezTo>
                  <a:cubicBezTo>
                    <a:pt x="90" y="82"/>
                    <a:pt x="89" y="84"/>
                    <a:pt x="88" y="85"/>
                  </a:cubicBezTo>
                  <a:close/>
                  <a:moveTo>
                    <a:pt x="63" y="16"/>
                  </a:moveTo>
                  <a:cubicBezTo>
                    <a:pt x="63" y="16"/>
                    <a:pt x="63" y="16"/>
                    <a:pt x="63" y="16"/>
                  </a:cubicBezTo>
                  <a:cubicBezTo>
                    <a:pt x="64" y="17"/>
                    <a:pt x="64" y="17"/>
                    <a:pt x="64" y="17"/>
                  </a:cubicBezTo>
                  <a:cubicBezTo>
                    <a:pt x="67" y="17"/>
                    <a:pt x="70" y="18"/>
                    <a:pt x="73" y="20"/>
                  </a:cubicBezTo>
                  <a:cubicBezTo>
                    <a:pt x="76" y="22"/>
                    <a:pt x="79" y="24"/>
                    <a:pt x="82" y="27"/>
                  </a:cubicBezTo>
                  <a:cubicBezTo>
                    <a:pt x="88" y="34"/>
                    <a:pt x="88" y="34"/>
                    <a:pt x="88" y="34"/>
                  </a:cubicBezTo>
                  <a:cubicBezTo>
                    <a:pt x="88" y="34"/>
                    <a:pt x="88" y="34"/>
                    <a:pt x="88" y="34"/>
                  </a:cubicBezTo>
                  <a:cubicBezTo>
                    <a:pt x="86" y="33"/>
                    <a:pt x="84" y="33"/>
                    <a:pt x="82" y="33"/>
                  </a:cubicBezTo>
                  <a:cubicBezTo>
                    <a:pt x="80" y="32"/>
                    <a:pt x="80" y="32"/>
                    <a:pt x="80" y="32"/>
                  </a:cubicBezTo>
                  <a:cubicBezTo>
                    <a:pt x="80" y="32"/>
                    <a:pt x="80" y="32"/>
                    <a:pt x="80" y="32"/>
                  </a:cubicBezTo>
                  <a:cubicBezTo>
                    <a:pt x="65" y="58"/>
                    <a:pt x="76" y="39"/>
                    <a:pt x="73" y="45"/>
                  </a:cubicBezTo>
                  <a:cubicBezTo>
                    <a:pt x="73" y="45"/>
                    <a:pt x="73" y="45"/>
                    <a:pt x="73" y="45"/>
                  </a:cubicBezTo>
                  <a:cubicBezTo>
                    <a:pt x="73" y="45"/>
                    <a:pt x="73" y="45"/>
                    <a:pt x="73" y="45"/>
                  </a:cubicBezTo>
                  <a:cubicBezTo>
                    <a:pt x="73" y="45"/>
                    <a:pt x="73" y="45"/>
                    <a:pt x="73" y="45"/>
                  </a:cubicBezTo>
                  <a:cubicBezTo>
                    <a:pt x="73" y="46"/>
                    <a:pt x="73" y="46"/>
                    <a:pt x="73" y="46"/>
                  </a:cubicBezTo>
                  <a:cubicBezTo>
                    <a:pt x="73" y="46"/>
                    <a:pt x="73" y="46"/>
                    <a:pt x="73" y="46"/>
                  </a:cubicBezTo>
                  <a:cubicBezTo>
                    <a:pt x="74" y="48"/>
                    <a:pt x="74" y="48"/>
                    <a:pt x="74" y="48"/>
                  </a:cubicBezTo>
                  <a:cubicBezTo>
                    <a:pt x="76" y="51"/>
                    <a:pt x="77" y="53"/>
                    <a:pt x="79" y="55"/>
                  </a:cubicBezTo>
                  <a:cubicBezTo>
                    <a:pt x="76" y="59"/>
                    <a:pt x="74" y="62"/>
                    <a:pt x="74" y="62"/>
                  </a:cubicBezTo>
                  <a:cubicBezTo>
                    <a:pt x="73" y="66"/>
                    <a:pt x="73" y="66"/>
                    <a:pt x="73" y="66"/>
                  </a:cubicBezTo>
                  <a:cubicBezTo>
                    <a:pt x="69" y="73"/>
                    <a:pt x="66" y="80"/>
                    <a:pt x="63" y="87"/>
                  </a:cubicBezTo>
                  <a:cubicBezTo>
                    <a:pt x="62" y="89"/>
                    <a:pt x="61" y="92"/>
                    <a:pt x="60" y="94"/>
                  </a:cubicBezTo>
                  <a:cubicBezTo>
                    <a:pt x="60" y="94"/>
                    <a:pt x="60" y="94"/>
                    <a:pt x="60" y="94"/>
                  </a:cubicBezTo>
                  <a:cubicBezTo>
                    <a:pt x="60" y="94"/>
                    <a:pt x="60" y="95"/>
                    <a:pt x="61" y="95"/>
                  </a:cubicBezTo>
                  <a:cubicBezTo>
                    <a:pt x="60" y="94"/>
                    <a:pt x="59" y="94"/>
                    <a:pt x="58" y="93"/>
                  </a:cubicBezTo>
                  <a:cubicBezTo>
                    <a:pt x="55" y="91"/>
                    <a:pt x="55" y="91"/>
                    <a:pt x="55" y="91"/>
                  </a:cubicBezTo>
                  <a:cubicBezTo>
                    <a:pt x="53" y="90"/>
                    <a:pt x="51" y="88"/>
                    <a:pt x="49" y="86"/>
                  </a:cubicBezTo>
                  <a:cubicBezTo>
                    <a:pt x="45" y="82"/>
                    <a:pt x="45" y="82"/>
                    <a:pt x="45" y="82"/>
                  </a:cubicBezTo>
                  <a:cubicBezTo>
                    <a:pt x="45" y="82"/>
                    <a:pt x="45" y="81"/>
                    <a:pt x="46" y="80"/>
                  </a:cubicBezTo>
                  <a:cubicBezTo>
                    <a:pt x="48" y="74"/>
                    <a:pt x="52" y="67"/>
                    <a:pt x="55" y="61"/>
                  </a:cubicBezTo>
                  <a:cubicBezTo>
                    <a:pt x="59" y="55"/>
                    <a:pt x="63" y="49"/>
                    <a:pt x="67" y="43"/>
                  </a:cubicBezTo>
                  <a:cubicBezTo>
                    <a:pt x="69" y="40"/>
                    <a:pt x="69" y="40"/>
                    <a:pt x="69" y="40"/>
                  </a:cubicBezTo>
                  <a:cubicBezTo>
                    <a:pt x="69" y="40"/>
                    <a:pt x="75" y="29"/>
                    <a:pt x="75" y="30"/>
                  </a:cubicBezTo>
                  <a:cubicBezTo>
                    <a:pt x="77" y="25"/>
                    <a:pt x="78" y="22"/>
                    <a:pt x="73" y="28"/>
                  </a:cubicBezTo>
                  <a:cubicBezTo>
                    <a:pt x="70" y="32"/>
                    <a:pt x="65" y="37"/>
                    <a:pt x="65" y="37"/>
                  </a:cubicBezTo>
                  <a:cubicBezTo>
                    <a:pt x="63" y="41"/>
                    <a:pt x="63" y="41"/>
                    <a:pt x="63" y="41"/>
                  </a:cubicBezTo>
                  <a:cubicBezTo>
                    <a:pt x="59" y="47"/>
                    <a:pt x="55" y="53"/>
                    <a:pt x="51" y="59"/>
                  </a:cubicBezTo>
                  <a:cubicBezTo>
                    <a:pt x="48" y="65"/>
                    <a:pt x="44" y="72"/>
                    <a:pt x="41" y="79"/>
                  </a:cubicBezTo>
                  <a:cubicBezTo>
                    <a:pt x="41" y="79"/>
                    <a:pt x="41" y="79"/>
                    <a:pt x="41" y="79"/>
                  </a:cubicBezTo>
                  <a:cubicBezTo>
                    <a:pt x="35" y="72"/>
                    <a:pt x="35" y="72"/>
                    <a:pt x="35" y="72"/>
                  </a:cubicBezTo>
                  <a:cubicBezTo>
                    <a:pt x="29" y="65"/>
                    <a:pt x="29" y="65"/>
                    <a:pt x="29" y="65"/>
                  </a:cubicBezTo>
                  <a:cubicBezTo>
                    <a:pt x="41" y="47"/>
                    <a:pt x="41" y="47"/>
                    <a:pt x="41" y="47"/>
                  </a:cubicBezTo>
                  <a:cubicBezTo>
                    <a:pt x="45" y="42"/>
                    <a:pt x="48" y="37"/>
                    <a:pt x="52" y="32"/>
                  </a:cubicBezTo>
                  <a:cubicBezTo>
                    <a:pt x="57" y="24"/>
                    <a:pt x="57" y="24"/>
                    <a:pt x="57" y="24"/>
                  </a:cubicBezTo>
                  <a:cubicBezTo>
                    <a:pt x="61" y="20"/>
                    <a:pt x="61" y="20"/>
                    <a:pt x="61" y="20"/>
                  </a:cubicBezTo>
                  <a:cubicBezTo>
                    <a:pt x="61" y="20"/>
                    <a:pt x="62" y="18"/>
                    <a:pt x="63" y="16"/>
                  </a:cubicBezTo>
                  <a:close/>
                  <a:moveTo>
                    <a:pt x="60" y="12"/>
                  </a:moveTo>
                  <a:cubicBezTo>
                    <a:pt x="60" y="12"/>
                    <a:pt x="60" y="13"/>
                    <a:pt x="61" y="13"/>
                  </a:cubicBezTo>
                  <a:cubicBezTo>
                    <a:pt x="59" y="15"/>
                    <a:pt x="57" y="17"/>
                    <a:pt x="57" y="17"/>
                  </a:cubicBezTo>
                  <a:cubicBezTo>
                    <a:pt x="55" y="20"/>
                    <a:pt x="55" y="20"/>
                    <a:pt x="55" y="20"/>
                  </a:cubicBezTo>
                  <a:cubicBezTo>
                    <a:pt x="49" y="28"/>
                    <a:pt x="49" y="28"/>
                    <a:pt x="49" y="28"/>
                  </a:cubicBezTo>
                  <a:cubicBezTo>
                    <a:pt x="45" y="33"/>
                    <a:pt x="42" y="39"/>
                    <a:pt x="38" y="44"/>
                  </a:cubicBezTo>
                  <a:cubicBezTo>
                    <a:pt x="26" y="62"/>
                    <a:pt x="26" y="62"/>
                    <a:pt x="26" y="62"/>
                  </a:cubicBezTo>
                  <a:cubicBezTo>
                    <a:pt x="20" y="56"/>
                    <a:pt x="20" y="56"/>
                    <a:pt x="20" y="56"/>
                  </a:cubicBezTo>
                  <a:cubicBezTo>
                    <a:pt x="20" y="55"/>
                    <a:pt x="20" y="55"/>
                    <a:pt x="20" y="55"/>
                  </a:cubicBezTo>
                  <a:cubicBezTo>
                    <a:pt x="20" y="55"/>
                    <a:pt x="20" y="55"/>
                    <a:pt x="20" y="55"/>
                  </a:cubicBezTo>
                  <a:cubicBezTo>
                    <a:pt x="20" y="55"/>
                    <a:pt x="20" y="54"/>
                    <a:pt x="21" y="53"/>
                  </a:cubicBezTo>
                  <a:cubicBezTo>
                    <a:pt x="21" y="53"/>
                    <a:pt x="21" y="52"/>
                    <a:pt x="21" y="51"/>
                  </a:cubicBezTo>
                  <a:cubicBezTo>
                    <a:pt x="22" y="51"/>
                    <a:pt x="22" y="50"/>
                    <a:pt x="23" y="49"/>
                  </a:cubicBezTo>
                  <a:cubicBezTo>
                    <a:pt x="25" y="46"/>
                    <a:pt x="28" y="42"/>
                    <a:pt x="31" y="38"/>
                  </a:cubicBezTo>
                  <a:cubicBezTo>
                    <a:pt x="39" y="30"/>
                    <a:pt x="47" y="24"/>
                    <a:pt x="47" y="24"/>
                  </a:cubicBezTo>
                  <a:cubicBezTo>
                    <a:pt x="53" y="18"/>
                    <a:pt x="58" y="14"/>
                    <a:pt x="6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sp>
        <p:nvSpPr>
          <p:cNvPr id="21" name="矩形 20"/>
          <p:cNvSpPr>
            <a:spLocks noChangeArrowheads="1"/>
          </p:cNvSpPr>
          <p:nvPr/>
        </p:nvSpPr>
        <p:spPr bwMode="auto">
          <a:xfrm>
            <a:off x="4284161" y="4397233"/>
            <a:ext cx="3722915" cy="81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1216025" rtl="0" eaLnBrk="1" fontAlgn="auto" latinLnBrk="0" hangingPunct="1">
              <a:lnSpc>
                <a:spcPct val="130000"/>
              </a:lnSpc>
              <a:spcBef>
                <a:spcPct val="0"/>
              </a:spcBef>
              <a:spcAft>
                <a:spcPts val="0"/>
              </a:spcAft>
              <a:buClrTx/>
              <a:buSzTx/>
              <a:buFontTx/>
              <a:buNone/>
              <a:defRPr/>
            </a:pPr>
            <a:r>
              <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cs typeface="+mn-cs"/>
                <a:sym typeface="方正宋刻本秀楷简体" panose="02000000000000000000" pitchFamily="2" charset="-122"/>
              </a:rPr>
              <a:t>用户可以在投影仪或者计算机上进行演示也可以将演示文稿打印出来</a:t>
            </a:r>
            <a:r>
              <a:rPr lang="zh-CN" altLang="en-US" sz="1400" dirty="0">
                <a:solidFill>
                  <a:schemeClr val="bg1"/>
                </a:solidFill>
                <a:latin typeface="思源黑体 CN Normal" panose="020B0400000000000000" pitchFamily="34" charset="-122"/>
                <a:ea typeface="思源黑体 CN Normal" panose="020B0400000000000000" pitchFamily="34" charset="-122"/>
                <a:sym typeface="方正宋刻本秀楷简体" panose="02000000000000000000" pitchFamily="2" charset="-122"/>
              </a:rPr>
              <a:t>用户可以在投影仪或者计算机上进行演示也可以将演示文稿打印出来</a:t>
            </a:r>
            <a:endParaRPr kumimoji="0" lang="zh-CN" altLang="en-US" sz="1400" b="0" i="0" u="none" strike="noStrike" kern="1200" cap="none" spc="0" normalizeH="0" baseline="0" noProof="0" dirty="0">
              <a:ln>
                <a:noFill/>
              </a:ln>
              <a:solidFill>
                <a:schemeClr val="bg1"/>
              </a:solidFill>
              <a:effectLst/>
              <a:uLnTx/>
              <a:uFillTx/>
              <a:latin typeface="思源黑体 CN Normal" panose="020B0400000000000000" pitchFamily="34" charset="-122"/>
              <a:ea typeface="思源黑体 CN Normal" panose="020B0400000000000000" pitchFamily="34" charset="-122"/>
              <a:sym typeface="方正宋刻本秀楷简体" panose="02000000000000000000" pitchFamily="2" charset="-122"/>
            </a:endParaRPr>
          </a:p>
        </p:txBody>
      </p:sp>
      <p:grpSp>
        <p:nvGrpSpPr>
          <p:cNvPr id="33" name="组合 32"/>
          <p:cNvGrpSpPr/>
          <p:nvPr/>
        </p:nvGrpSpPr>
        <p:grpSpPr>
          <a:xfrm>
            <a:off x="506527" y="390034"/>
            <a:ext cx="4210794" cy="1041521"/>
            <a:chOff x="294658" y="390034"/>
            <a:chExt cx="4210794" cy="1041521"/>
          </a:xfrm>
        </p:grpSpPr>
        <p:sp>
          <p:nvSpPr>
            <p:cNvPr id="34" name="任意多边形 74"/>
            <p:cNvSpPr>
              <a:spLocks noChangeArrowheads="1"/>
            </p:cNvSpPr>
            <p:nvPr/>
          </p:nvSpPr>
          <p:spPr bwMode="auto">
            <a:xfrm rot="429592">
              <a:off x="880683" y="1062437"/>
              <a:ext cx="2820600" cy="369118"/>
            </a:xfrm>
            <a:custGeom>
              <a:avLst/>
              <a:gdLst>
                <a:gd name="T0" fmla="*/ 0 w 1710294"/>
                <a:gd name="T1" fmla="*/ 306260 h 547438"/>
                <a:gd name="T2" fmla="*/ 4065206 w 1710294"/>
                <a:gd name="T3" fmla="*/ 364458 h 547438"/>
                <a:gd name="T4" fmla="*/ 7202996 w 1710294"/>
                <a:gd name="T5" fmla="*/ 39733 h 547438"/>
                <a:gd name="T6" fmla="*/ 12116441 w 1710294"/>
                <a:gd name="T7" fmla="*/ 156623 h 547438"/>
                <a:gd name="T8" fmla="*/ 12052783 w 1710294"/>
                <a:gd name="T9" fmla="*/ 17411 h 547438"/>
                <a:gd name="T10" fmla="*/ 15235666 w 1710294"/>
                <a:gd name="T11" fmla="*/ 91368 h 547438"/>
                <a:gd name="T12" fmla="*/ 16063217 w 1710294"/>
                <a:gd name="T13" fmla="*/ 43513 h 547438"/>
                <a:gd name="T14" fmla="*/ 17145394 w 1710294"/>
                <a:gd name="T15" fmla="*/ 47863 h 547438"/>
                <a:gd name="T16" fmla="*/ 0 60000 65536"/>
                <a:gd name="T17" fmla="*/ 0 60000 65536"/>
                <a:gd name="T18" fmla="*/ 0 60000 65536"/>
                <a:gd name="T19" fmla="*/ 0 60000 65536"/>
                <a:gd name="T20" fmla="*/ 0 60000 65536"/>
                <a:gd name="T21" fmla="*/ 0 60000 65536"/>
                <a:gd name="T22" fmla="*/ 0 60000 65536"/>
                <a:gd name="T23" fmla="*/ 0 60000 65536"/>
                <a:gd name="T24" fmla="*/ 0 w 1710294"/>
                <a:gd name="T25" fmla="*/ 0 h 547438"/>
                <a:gd name="T26" fmla="*/ 1710294 w 1710294"/>
                <a:gd name="T27" fmla="*/ 547438 h 547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5" name="文本框 88"/>
            <p:cNvSpPr>
              <a:spLocks noChangeArrowheads="1"/>
            </p:cNvSpPr>
            <p:nvPr/>
          </p:nvSpPr>
          <p:spPr bwMode="auto">
            <a:xfrm>
              <a:off x="294658" y="454220"/>
              <a:ext cx="3506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rPr>
                <a:t>学习成绩提升计划</a:t>
              </a:r>
              <a:endPar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endParaRPr>
            </a:p>
          </p:txBody>
        </p:sp>
        <p:grpSp>
          <p:nvGrpSpPr>
            <p:cNvPr id="36" name="组合 35"/>
            <p:cNvGrpSpPr/>
            <p:nvPr/>
          </p:nvGrpSpPr>
          <p:grpSpPr>
            <a:xfrm rot="20952482">
              <a:off x="3637090" y="390034"/>
              <a:ext cx="868362" cy="825501"/>
              <a:chOff x="5065713" y="442913"/>
              <a:chExt cx="868362" cy="825501"/>
            </a:xfrm>
          </p:grpSpPr>
          <p:sp>
            <p:nvSpPr>
              <p:cNvPr id="37" name="任意多边形 79"/>
              <p:cNvSpPr/>
              <p:nvPr/>
            </p:nvSpPr>
            <p:spPr bwMode="auto">
              <a:xfrm>
                <a:off x="5065713" y="1025526"/>
                <a:ext cx="279400" cy="242888"/>
              </a:xfrm>
              <a:custGeom>
                <a:avLst/>
                <a:gdLst>
                  <a:gd name="T0" fmla="*/ 150 w 150"/>
                  <a:gd name="T1" fmla="*/ 77 h 130"/>
                  <a:gd name="T2" fmla="*/ 56 w 150"/>
                  <a:gd name="T3" fmla="*/ 0 h 130"/>
                  <a:gd name="T4" fmla="*/ 0 w 150"/>
                  <a:gd name="T5" fmla="*/ 130 h 130"/>
                  <a:gd name="T6" fmla="*/ 150 w 150"/>
                  <a:gd name="T7" fmla="*/ 77 h 130"/>
                </a:gdLst>
                <a:ahLst/>
                <a:cxnLst>
                  <a:cxn ang="0">
                    <a:pos x="T0" y="T1"/>
                  </a:cxn>
                  <a:cxn ang="0">
                    <a:pos x="T2" y="T3"/>
                  </a:cxn>
                  <a:cxn ang="0">
                    <a:pos x="T4" y="T5"/>
                  </a:cxn>
                  <a:cxn ang="0">
                    <a:pos x="T6" y="T7"/>
                  </a:cxn>
                </a:cxnLst>
                <a:rect l="0" t="0" r="r" b="b"/>
                <a:pathLst>
                  <a:path w="150" h="130">
                    <a:moveTo>
                      <a:pt x="150" y="77"/>
                    </a:moveTo>
                    <a:cubicBezTo>
                      <a:pt x="150" y="77"/>
                      <a:pt x="123" y="13"/>
                      <a:pt x="56" y="0"/>
                    </a:cubicBezTo>
                    <a:cubicBezTo>
                      <a:pt x="0" y="130"/>
                      <a:pt x="0" y="130"/>
                      <a:pt x="0" y="130"/>
                    </a:cubicBezTo>
                    <a:lnTo>
                      <a:pt x="150" y="77"/>
                    </a:ln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8" name="任意多边形 78"/>
              <p:cNvSpPr/>
              <p:nvPr/>
            </p:nvSpPr>
            <p:spPr bwMode="auto">
              <a:xfrm>
                <a:off x="5168900" y="596901"/>
                <a:ext cx="609600" cy="573088"/>
              </a:xfrm>
              <a:custGeom>
                <a:avLst/>
                <a:gdLst>
                  <a:gd name="T0" fmla="*/ 327 w 327"/>
                  <a:gd name="T1" fmla="*/ 85 h 307"/>
                  <a:gd name="T2" fmla="*/ 94 w 327"/>
                  <a:gd name="T3" fmla="*/ 307 h 307"/>
                  <a:gd name="T4" fmla="*/ 0 w 327"/>
                  <a:gd name="T5" fmla="*/ 230 h 307"/>
                  <a:gd name="T6" fmla="*/ 231 w 327"/>
                  <a:gd name="T7" fmla="*/ 0 h 307"/>
                  <a:gd name="T8" fmla="*/ 327 w 327"/>
                  <a:gd name="T9" fmla="*/ 85 h 307"/>
                </a:gdLst>
                <a:ahLst/>
                <a:cxnLst>
                  <a:cxn ang="0">
                    <a:pos x="T0" y="T1"/>
                  </a:cxn>
                  <a:cxn ang="0">
                    <a:pos x="T2" y="T3"/>
                  </a:cxn>
                  <a:cxn ang="0">
                    <a:pos x="T4" y="T5"/>
                  </a:cxn>
                  <a:cxn ang="0">
                    <a:pos x="T6" y="T7"/>
                  </a:cxn>
                  <a:cxn ang="0">
                    <a:pos x="T8" y="T9"/>
                  </a:cxn>
                </a:cxnLst>
                <a:rect l="0" t="0" r="r" b="b"/>
                <a:pathLst>
                  <a:path w="327" h="307">
                    <a:moveTo>
                      <a:pt x="327" y="85"/>
                    </a:moveTo>
                    <a:cubicBezTo>
                      <a:pt x="94" y="307"/>
                      <a:pt x="94" y="307"/>
                      <a:pt x="94" y="307"/>
                    </a:cubicBezTo>
                    <a:cubicBezTo>
                      <a:pt x="94" y="307"/>
                      <a:pt x="67" y="246"/>
                      <a:pt x="0" y="230"/>
                    </a:cubicBezTo>
                    <a:cubicBezTo>
                      <a:pt x="231" y="0"/>
                      <a:pt x="231" y="0"/>
                      <a:pt x="231" y="0"/>
                    </a:cubicBezTo>
                    <a:cubicBezTo>
                      <a:pt x="231" y="0"/>
                      <a:pt x="326" y="34"/>
                      <a:pt x="327" y="8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39" name="任意多边形 77"/>
              <p:cNvSpPr/>
              <p:nvPr/>
            </p:nvSpPr>
            <p:spPr bwMode="auto">
              <a:xfrm>
                <a:off x="5600700" y="442913"/>
                <a:ext cx="333375" cy="312738"/>
              </a:xfrm>
              <a:custGeom>
                <a:avLst/>
                <a:gdLst>
                  <a:gd name="T0" fmla="*/ 118 w 179"/>
                  <a:gd name="T1" fmla="*/ 45 h 168"/>
                  <a:gd name="T2" fmla="*/ 96 w 179"/>
                  <a:gd name="T3" fmla="*/ 168 h 168"/>
                  <a:gd name="T4" fmla="*/ 0 w 179"/>
                  <a:gd name="T5" fmla="*/ 83 h 168"/>
                  <a:gd name="T6" fmla="*/ 118 w 179"/>
                  <a:gd name="T7" fmla="*/ 45 h 168"/>
                </a:gdLst>
                <a:ahLst/>
                <a:cxnLst>
                  <a:cxn ang="0">
                    <a:pos x="T0" y="T1"/>
                  </a:cxn>
                  <a:cxn ang="0">
                    <a:pos x="T2" y="T3"/>
                  </a:cxn>
                  <a:cxn ang="0">
                    <a:pos x="T4" y="T5"/>
                  </a:cxn>
                  <a:cxn ang="0">
                    <a:pos x="T6" y="T7"/>
                  </a:cxn>
                </a:cxnLst>
                <a:rect l="0" t="0" r="r" b="b"/>
                <a:pathLst>
                  <a:path w="179" h="168">
                    <a:moveTo>
                      <a:pt x="118" y="45"/>
                    </a:moveTo>
                    <a:cubicBezTo>
                      <a:pt x="146" y="64"/>
                      <a:pt x="179" y="98"/>
                      <a:pt x="96" y="168"/>
                    </a:cubicBezTo>
                    <a:cubicBezTo>
                      <a:pt x="96" y="168"/>
                      <a:pt x="100" y="120"/>
                      <a:pt x="0" y="83"/>
                    </a:cubicBezTo>
                    <a:cubicBezTo>
                      <a:pt x="0" y="83"/>
                      <a:pt x="55" y="0"/>
                      <a:pt x="118" y="4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 name="任意多边形 76"/>
              <p:cNvSpPr/>
              <p:nvPr/>
            </p:nvSpPr>
            <p:spPr bwMode="auto">
              <a:xfrm>
                <a:off x="5564188" y="631826"/>
                <a:ext cx="185738" cy="152400"/>
              </a:xfrm>
              <a:custGeom>
                <a:avLst/>
                <a:gdLst>
                  <a:gd name="T0" fmla="*/ 99 w 99"/>
                  <a:gd name="T1" fmla="*/ 81 h 81"/>
                  <a:gd name="T2" fmla="*/ 0 w 99"/>
                  <a:gd name="T3" fmla="*/ 0 h 81"/>
                </a:gdLst>
                <a:ahLst/>
                <a:cxnLst>
                  <a:cxn ang="0">
                    <a:pos x="T0" y="T1"/>
                  </a:cxn>
                  <a:cxn ang="0">
                    <a:pos x="T2" y="T3"/>
                  </a:cxn>
                </a:cxnLst>
                <a:rect l="0" t="0" r="r" b="b"/>
                <a:pathLst>
                  <a:path w="99" h="81">
                    <a:moveTo>
                      <a:pt x="99" y="81"/>
                    </a:moveTo>
                    <a:cubicBezTo>
                      <a:pt x="99" y="81"/>
                      <a:pt x="85" y="23"/>
                      <a:pt x="0" y="0"/>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 name="任意多边形 75"/>
              <p:cNvSpPr/>
              <p:nvPr/>
            </p:nvSpPr>
            <p:spPr bwMode="auto">
              <a:xfrm>
                <a:off x="5099050" y="1190626"/>
                <a:ext cx="57150" cy="44450"/>
              </a:xfrm>
              <a:custGeom>
                <a:avLst/>
                <a:gdLst>
                  <a:gd name="T0" fmla="*/ 31 w 31"/>
                  <a:gd name="T1" fmla="*/ 24 h 24"/>
                  <a:gd name="T2" fmla="*/ 0 w 31"/>
                  <a:gd name="T3" fmla="*/ 1 h 24"/>
                </a:gdLst>
                <a:ahLst/>
                <a:cxnLst>
                  <a:cxn ang="0">
                    <a:pos x="T0" y="T1"/>
                  </a:cxn>
                  <a:cxn ang="0">
                    <a:pos x="T2" y="T3"/>
                  </a:cxn>
                </a:cxnLst>
                <a:rect l="0" t="0" r="r" b="b"/>
                <a:pathLst>
                  <a:path w="31" h="24">
                    <a:moveTo>
                      <a:pt x="31" y="24"/>
                    </a:moveTo>
                    <a:cubicBezTo>
                      <a:pt x="31" y="24"/>
                      <a:pt x="26" y="0"/>
                      <a:pt x="0" y="1"/>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2" name="直线 2"/>
              <p:cNvSpPr>
                <a:spLocks noChangeShapeType="1"/>
              </p:cNvSpPr>
              <p:nvPr/>
            </p:nvSpPr>
            <p:spPr bwMode="auto">
              <a:xfrm flipH="1">
                <a:off x="5313363" y="730251"/>
                <a:ext cx="407988" cy="384175"/>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3" name="直线 1"/>
              <p:cNvSpPr>
                <a:spLocks noChangeShapeType="1"/>
              </p:cNvSpPr>
              <p:nvPr/>
            </p:nvSpPr>
            <p:spPr bwMode="auto">
              <a:xfrm flipH="1">
                <a:off x="5246688" y="668338"/>
                <a:ext cx="403225" cy="388938"/>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pic>
        <p:nvPicPr>
          <p:cNvPr id="44" name="图形 43"/>
          <p:cNvPicPr/>
          <p:nvPr/>
        </p:nvPicPr>
        <p:blipFill>
          <a:blip r:embed="rId1">
            <a:extLst>
              <a:ext uri="{96DAC541-7B7A-43D3-8B79-37D633B846F1}">
                <asvg:svgBlip xmlns:asvg="http://schemas.microsoft.com/office/drawing/2016/SVG/main" r:embed="rId2"/>
              </a:ext>
            </a:extLst>
          </a:blip>
          <a:stretch>
            <a:fillRect/>
          </a:stretch>
        </p:blipFill>
        <p:spPr>
          <a:xfrm rot="300000">
            <a:off x="622083" y="3218718"/>
            <a:ext cx="4421670" cy="383788"/>
          </a:xfrm>
          <a:prstGeom prst="rect">
            <a:avLst/>
          </a:prstGeom>
        </p:spPr>
      </p:pic>
      <p:pic>
        <p:nvPicPr>
          <p:cNvPr id="45" name="图形 44"/>
          <p:cNvPicPr/>
          <p:nvPr/>
        </p:nvPicPr>
        <p:blipFill>
          <a:blip r:embed="rId1">
            <a:extLst>
              <a:ext uri="{96DAC541-7B7A-43D3-8B79-37D633B846F1}">
                <asvg:svgBlip xmlns:asvg="http://schemas.microsoft.com/office/drawing/2016/SVG/main" r:embed="rId2"/>
              </a:ext>
            </a:extLst>
          </a:blip>
          <a:stretch>
            <a:fillRect/>
          </a:stretch>
        </p:blipFill>
        <p:spPr>
          <a:xfrm rot="300000">
            <a:off x="7762018" y="3237105"/>
            <a:ext cx="4421670" cy="383788"/>
          </a:xfrm>
          <a:prstGeom prst="rect">
            <a:avLst/>
          </a:prstGeom>
        </p:spPr>
      </p:pic>
      <p:pic>
        <p:nvPicPr>
          <p:cNvPr id="46" name="图形 45"/>
          <p:cNvPicPr/>
          <p:nvPr/>
        </p:nvPicPr>
        <p:blipFill>
          <a:blip r:embed="rId1">
            <a:extLst>
              <a:ext uri="{96DAC541-7B7A-43D3-8B79-37D633B846F1}">
                <asvg:svgBlip xmlns:asvg="http://schemas.microsoft.com/office/drawing/2016/SVG/main" r:embed="rId2"/>
              </a:ext>
            </a:extLst>
          </a:blip>
          <a:stretch>
            <a:fillRect/>
          </a:stretch>
        </p:blipFill>
        <p:spPr>
          <a:xfrm rot="300000">
            <a:off x="4255533" y="5218496"/>
            <a:ext cx="4421670" cy="3837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a:off x="5516639" y="3381124"/>
            <a:ext cx="1158722" cy="1055681"/>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28833" tIns="328833" rIns="328833" bIns="328833"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866900">
              <a:lnSpc>
                <a:spcPct val="130000"/>
              </a:lnSpc>
              <a:spcBef>
                <a:spcPct val="0"/>
              </a:spcBef>
              <a:spcAft>
                <a:spcPct val="0"/>
              </a:spcAft>
              <a:buNone/>
            </a:pPr>
            <a:endParaRPr lang="zh-CN" altLang="en-US" sz="4200" kern="12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3" name="任意多边形: 形状 2"/>
          <p:cNvSpPr/>
          <p:nvPr/>
        </p:nvSpPr>
        <p:spPr>
          <a:xfrm>
            <a:off x="5570676" y="1748379"/>
            <a:ext cx="1050647" cy="1050647"/>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noFill/>
          <a:ln>
            <a:solidFill>
              <a:schemeClr val="bg1"/>
            </a:solidFill>
            <a:prstDash val="sysDash"/>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130000"/>
              </a:lnSpc>
              <a:spcBef>
                <a:spcPct val="0"/>
              </a:spcBef>
              <a:spcAft>
                <a:spcPct val="0"/>
              </a:spcAft>
              <a:buNone/>
            </a:pPr>
            <a:endParaRPr lang="zh-CN" altLang="en-US" sz="2900" kern="12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4" name="任意多边形: 形状 3"/>
          <p:cNvSpPr/>
          <p:nvPr/>
        </p:nvSpPr>
        <p:spPr>
          <a:xfrm>
            <a:off x="6986854" y="2566010"/>
            <a:ext cx="1050647" cy="1050647"/>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noFill/>
          <a:ln>
            <a:solidFill>
              <a:schemeClr val="bg1"/>
            </a:solidFill>
            <a:prstDash val="sysDash"/>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130000"/>
              </a:lnSpc>
              <a:spcBef>
                <a:spcPct val="0"/>
              </a:spcBef>
              <a:spcAft>
                <a:spcPct val="0"/>
              </a:spcAft>
              <a:buNone/>
            </a:pPr>
            <a:endParaRPr lang="zh-CN" altLang="en-US" sz="2900" kern="12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5" name="任意多边形: 形状 4"/>
          <p:cNvSpPr/>
          <p:nvPr/>
        </p:nvSpPr>
        <p:spPr>
          <a:xfrm>
            <a:off x="6986854" y="4201272"/>
            <a:ext cx="1050647" cy="1050647"/>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noFill/>
          <a:ln>
            <a:solidFill>
              <a:schemeClr val="bg1"/>
            </a:solidFill>
            <a:prstDash val="sysDash"/>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130000"/>
              </a:lnSpc>
              <a:spcBef>
                <a:spcPct val="0"/>
              </a:spcBef>
              <a:spcAft>
                <a:spcPct val="0"/>
              </a:spcAft>
              <a:buNone/>
            </a:pPr>
            <a:endParaRPr lang="zh-CN" altLang="en-US" sz="2900" kern="12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6" name="任意多边形: 形状 5"/>
          <p:cNvSpPr/>
          <p:nvPr/>
        </p:nvSpPr>
        <p:spPr>
          <a:xfrm>
            <a:off x="5570676" y="5018903"/>
            <a:ext cx="1050647" cy="1050647"/>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noFill/>
          <a:ln>
            <a:solidFill>
              <a:schemeClr val="bg1"/>
            </a:solidFill>
            <a:prstDash val="sysDash"/>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9675" tIns="229675" rIns="229675" bIns="22967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289050">
              <a:lnSpc>
                <a:spcPct val="130000"/>
              </a:lnSpc>
              <a:spcBef>
                <a:spcPct val="0"/>
              </a:spcBef>
              <a:spcAft>
                <a:spcPct val="0"/>
              </a:spcAft>
              <a:buNone/>
            </a:pPr>
            <a:endParaRPr lang="zh-CN" altLang="en-US" sz="2900" kern="12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7" name="任意多边形: 形状 6"/>
          <p:cNvSpPr/>
          <p:nvPr/>
        </p:nvSpPr>
        <p:spPr>
          <a:xfrm>
            <a:off x="4154498" y="4201272"/>
            <a:ext cx="1050647" cy="1050647"/>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noFill/>
          <a:ln>
            <a:solidFill>
              <a:schemeClr val="bg1"/>
            </a:solidFill>
            <a:prstDash val="sysDash"/>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615" tIns="257615" rIns="257615" bIns="25761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2266950">
              <a:lnSpc>
                <a:spcPct val="130000"/>
              </a:lnSpc>
              <a:spcBef>
                <a:spcPct val="0"/>
              </a:spcBef>
              <a:spcAft>
                <a:spcPct val="0"/>
              </a:spcAft>
              <a:buNone/>
            </a:pPr>
            <a:endParaRPr lang="zh-CN" altLang="en-US" sz="5100" kern="12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8" name="任意多边形: 形状 7"/>
          <p:cNvSpPr/>
          <p:nvPr/>
        </p:nvSpPr>
        <p:spPr>
          <a:xfrm>
            <a:off x="4154498" y="2566010"/>
            <a:ext cx="1050647" cy="1050647"/>
          </a:xfrm>
          <a:custGeom>
            <a:avLst/>
            <a:gdLst>
              <a:gd name="connsiteX0" fmla="*/ 0 w 1316831"/>
              <a:gd name="connsiteY0" fmla="*/ 658416 h 1316831"/>
              <a:gd name="connsiteX1" fmla="*/ 658416 w 1316831"/>
              <a:gd name="connsiteY1" fmla="*/ 0 h 1316831"/>
              <a:gd name="connsiteX2" fmla="*/ 1316832 w 1316831"/>
              <a:gd name="connsiteY2" fmla="*/ 658416 h 1316831"/>
              <a:gd name="connsiteX3" fmla="*/ 658416 w 1316831"/>
              <a:gd name="connsiteY3" fmla="*/ 1316832 h 1316831"/>
              <a:gd name="connsiteX4" fmla="*/ 0 w 1316831"/>
              <a:gd name="connsiteY4" fmla="*/ 658416 h 131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6831" h="1316831">
                <a:moveTo>
                  <a:pt x="0" y="658416"/>
                </a:moveTo>
                <a:cubicBezTo>
                  <a:pt x="0" y="294783"/>
                  <a:pt x="294783" y="0"/>
                  <a:pt x="658416" y="0"/>
                </a:cubicBezTo>
                <a:cubicBezTo>
                  <a:pt x="1022049" y="0"/>
                  <a:pt x="1316832" y="294783"/>
                  <a:pt x="1316832" y="658416"/>
                </a:cubicBezTo>
                <a:cubicBezTo>
                  <a:pt x="1316832" y="1022049"/>
                  <a:pt x="1022049" y="1316832"/>
                  <a:pt x="658416" y="1316832"/>
                </a:cubicBezTo>
                <a:cubicBezTo>
                  <a:pt x="294783" y="1316832"/>
                  <a:pt x="0" y="1022049"/>
                  <a:pt x="0" y="658416"/>
                </a:cubicBezTo>
                <a:close/>
              </a:path>
            </a:pathLst>
          </a:custGeom>
          <a:noFill/>
          <a:ln>
            <a:solidFill>
              <a:schemeClr val="bg1"/>
            </a:solidFill>
            <a:prstDash val="sysDash"/>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615" tIns="257615" rIns="257615" bIns="25761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2266950">
              <a:lnSpc>
                <a:spcPct val="130000"/>
              </a:lnSpc>
              <a:spcBef>
                <a:spcPct val="0"/>
              </a:spcBef>
              <a:spcAft>
                <a:spcPct val="0"/>
              </a:spcAft>
              <a:buNone/>
            </a:pPr>
            <a:endParaRPr lang="zh-CN" altLang="en-US" sz="5100" kern="1200"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grpSp>
        <p:nvGrpSpPr>
          <p:cNvPr id="9" name="Group 57"/>
          <p:cNvGrpSpPr/>
          <p:nvPr/>
        </p:nvGrpSpPr>
        <p:grpSpPr>
          <a:xfrm>
            <a:off x="874729" y="3411810"/>
            <a:ext cx="2996119" cy="1109461"/>
            <a:chOff x="-267404" y="3168889"/>
            <a:chExt cx="2247089" cy="832093"/>
          </a:xfrm>
        </p:grpSpPr>
        <p:sp>
          <p:nvSpPr>
            <p:cNvPr id="10" name="TextBox 183"/>
            <p:cNvSpPr txBox="1"/>
            <p:nvPr/>
          </p:nvSpPr>
          <p:spPr>
            <a:xfrm>
              <a:off x="-267404" y="3416690"/>
              <a:ext cx="2247089" cy="584292"/>
            </a:xfrm>
            <a:prstGeom prst="rect">
              <a:avLst/>
            </a:prstGeom>
            <a:noFill/>
          </p:spPr>
          <p:txBody>
            <a:bodyPr wrap="square" lIns="0" tIns="0" rIns="0" bIns="0" rtlCol="0">
              <a:spAutoFit/>
            </a:bodyPr>
            <a:lstStyle/>
            <a:p>
              <a:pPr algn="r">
                <a:lnSpc>
                  <a:spcPct val="130000"/>
                </a:lnSpc>
                <a:spcBef>
                  <a:spcPct val="0"/>
                </a:spcBef>
                <a:defRPr/>
              </a:pPr>
              <a:r>
                <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用户可以在投影仪或者计算机上进行演示也可以将演示文稿打印出来用户可以在投影仪或者计算机上进行演示</a:t>
              </a:r>
              <a:endPar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11" name="Rectangle 184"/>
            <p:cNvSpPr/>
            <p:nvPr/>
          </p:nvSpPr>
          <p:spPr>
            <a:xfrm>
              <a:off x="876017" y="3168889"/>
              <a:ext cx="1103668" cy="257425"/>
            </a:xfrm>
            <a:prstGeom prst="rect">
              <a:avLst/>
            </a:prstGeom>
          </p:spPr>
          <p:txBody>
            <a:bodyPr wrap="none" lIns="0" tIns="0" rIns="0" bIns="0">
              <a:spAutoFit/>
            </a:bodyPr>
            <a:lstStyle/>
            <a:p>
              <a:pPr algn="r" defTabSz="1375410">
                <a:lnSpc>
                  <a:spcPct val="130000"/>
                </a:lnSpc>
              </a:pPr>
              <a:r>
                <a:rPr lang="zh-CN" altLang="en-US" sz="1865" b="1" dirty="0">
                  <a:solidFill>
                    <a:schemeClr val="bg1"/>
                  </a:solidFill>
                  <a:latin typeface="思源黑体 CN Normal" panose="020B0400000000000000" pitchFamily="34" charset="-122"/>
                  <a:ea typeface="思源黑体 CN Normal" panose="020B0400000000000000" pitchFamily="34" charset="-122"/>
                  <a:cs typeface="+mn-ea"/>
                  <a:sym typeface="+mn-lt"/>
                </a:rPr>
                <a:t>成绩提升策略</a:t>
              </a:r>
              <a:endParaRPr lang="en-US" sz="1865" b="1"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grpSp>
      <p:grpSp>
        <p:nvGrpSpPr>
          <p:cNvPr id="12" name="Group 56"/>
          <p:cNvGrpSpPr/>
          <p:nvPr/>
        </p:nvGrpSpPr>
        <p:grpSpPr>
          <a:xfrm>
            <a:off x="835919" y="1844863"/>
            <a:ext cx="3034929" cy="1084394"/>
            <a:chOff x="-296510" y="1363501"/>
            <a:chExt cx="2276197" cy="813294"/>
          </a:xfrm>
        </p:grpSpPr>
        <p:sp>
          <p:nvSpPr>
            <p:cNvPr id="13" name="TextBox 189"/>
            <p:cNvSpPr txBox="1"/>
            <p:nvPr/>
          </p:nvSpPr>
          <p:spPr>
            <a:xfrm>
              <a:off x="-296510" y="1611304"/>
              <a:ext cx="2276196" cy="565491"/>
            </a:xfrm>
            <a:prstGeom prst="rect">
              <a:avLst/>
            </a:prstGeom>
            <a:noFill/>
          </p:spPr>
          <p:txBody>
            <a:bodyPr wrap="square" lIns="0" tIns="0" rIns="0" bIns="0" rtlCol="0">
              <a:spAutoFit/>
            </a:bodyPr>
            <a:lstStyle/>
            <a:p>
              <a:pPr algn="r">
                <a:lnSpc>
                  <a:spcPct val="130000"/>
                </a:lnSpc>
                <a:spcBef>
                  <a:spcPct val="0"/>
                </a:spcBef>
                <a:defRPr/>
              </a:pPr>
              <a:r>
                <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a:t>
              </a:r>
              <a:r>
                <a:rPr lang="zh-CN" altLang="en-US" sz="1200"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a:t>
              </a:r>
              <a:endParaRPr lang="en-US" sz="1335"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14" name="Rectangle 190"/>
            <p:cNvSpPr/>
            <p:nvPr/>
          </p:nvSpPr>
          <p:spPr>
            <a:xfrm>
              <a:off x="940940" y="1363501"/>
              <a:ext cx="1038747" cy="248192"/>
            </a:xfrm>
            <a:prstGeom prst="rect">
              <a:avLst/>
            </a:prstGeom>
          </p:spPr>
          <p:txBody>
            <a:bodyPr wrap="none" lIns="0" tIns="0" rIns="0" bIns="0">
              <a:spAutoFit/>
            </a:bodyPr>
            <a:lstStyle/>
            <a:p>
              <a:pPr algn="r" defTabSz="1375410">
                <a:lnSpc>
                  <a:spcPct val="130000"/>
                </a:lnSpc>
              </a:pPr>
              <a:r>
                <a:rPr lang="zh-CN" altLang="en-US" dirty="0">
                  <a:solidFill>
                    <a:schemeClr val="bg1"/>
                  </a:solidFill>
                  <a:latin typeface="思源黑体 CN Normal" panose="020B0400000000000000" pitchFamily="34" charset="-122"/>
                  <a:ea typeface="思源黑体 CN Normal" panose="020B0400000000000000" pitchFamily="34" charset="-122"/>
                </a:rPr>
                <a:t>成绩提升策略</a:t>
              </a:r>
              <a:endParaRPr lang="en-US" sz="1865" b="1"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grpSp>
      <p:grpSp>
        <p:nvGrpSpPr>
          <p:cNvPr id="15" name="Group 56"/>
          <p:cNvGrpSpPr/>
          <p:nvPr/>
        </p:nvGrpSpPr>
        <p:grpSpPr>
          <a:xfrm>
            <a:off x="725472" y="5077695"/>
            <a:ext cx="3145377" cy="842149"/>
            <a:chOff x="-379345" y="1363501"/>
            <a:chExt cx="2359033" cy="631610"/>
          </a:xfrm>
        </p:grpSpPr>
        <p:sp>
          <p:nvSpPr>
            <p:cNvPr id="16" name="TextBox 192"/>
            <p:cNvSpPr txBox="1"/>
            <p:nvPr/>
          </p:nvSpPr>
          <p:spPr>
            <a:xfrm>
              <a:off x="-379345" y="1611305"/>
              <a:ext cx="2359031" cy="383806"/>
            </a:xfrm>
            <a:prstGeom prst="rect">
              <a:avLst/>
            </a:prstGeom>
            <a:noFill/>
          </p:spPr>
          <p:txBody>
            <a:bodyPr wrap="square" lIns="0" tIns="0" rIns="0" bIns="0" rtlCol="0">
              <a:spAutoFit/>
            </a:bodyPr>
            <a:lstStyle/>
            <a:p>
              <a:pPr algn="r">
                <a:lnSpc>
                  <a:spcPct val="130000"/>
                </a:lnSpc>
                <a:spcBef>
                  <a:spcPct val="0"/>
                </a:spcBef>
                <a:defRPr/>
              </a:pPr>
              <a:r>
                <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a:t>
              </a:r>
              <a:endPar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17" name="Rectangle 193"/>
            <p:cNvSpPr/>
            <p:nvPr/>
          </p:nvSpPr>
          <p:spPr>
            <a:xfrm>
              <a:off x="876019" y="1363501"/>
              <a:ext cx="1103669" cy="257426"/>
            </a:xfrm>
            <a:prstGeom prst="rect">
              <a:avLst/>
            </a:prstGeom>
          </p:spPr>
          <p:txBody>
            <a:bodyPr wrap="none" lIns="0" tIns="0" rIns="0" bIns="0">
              <a:spAutoFit/>
            </a:bodyPr>
            <a:lstStyle/>
            <a:p>
              <a:pPr algn="r" defTabSz="1375410">
                <a:lnSpc>
                  <a:spcPct val="130000"/>
                </a:lnSpc>
              </a:pPr>
              <a:r>
                <a:rPr lang="zh-CN" altLang="en-US" sz="1865" b="1" dirty="0">
                  <a:solidFill>
                    <a:schemeClr val="bg1"/>
                  </a:solidFill>
                  <a:latin typeface="思源黑体 CN Normal" panose="020B0400000000000000" pitchFamily="34" charset="-122"/>
                  <a:ea typeface="思源黑体 CN Normal" panose="020B0400000000000000" pitchFamily="34" charset="-122"/>
                  <a:cs typeface="+mn-ea"/>
                  <a:sym typeface="+mn-lt"/>
                </a:rPr>
                <a:t>成绩提升策略</a:t>
              </a:r>
              <a:endParaRPr lang="en-US" sz="1865" b="1"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grpSp>
      <p:grpSp>
        <p:nvGrpSpPr>
          <p:cNvPr id="18" name="Group 58"/>
          <p:cNvGrpSpPr/>
          <p:nvPr/>
        </p:nvGrpSpPr>
        <p:grpSpPr>
          <a:xfrm>
            <a:off x="8375189" y="1844856"/>
            <a:ext cx="3034927" cy="1109464"/>
            <a:chOff x="7174424" y="1352592"/>
            <a:chExt cx="2276195" cy="832096"/>
          </a:xfrm>
        </p:grpSpPr>
        <p:sp>
          <p:nvSpPr>
            <p:cNvPr id="19" name="TextBox 186"/>
            <p:cNvSpPr txBox="1"/>
            <p:nvPr/>
          </p:nvSpPr>
          <p:spPr>
            <a:xfrm>
              <a:off x="7174424" y="1600395"/>
              <a:ext cx="2276195" cy="584293"/>
            </a:xfrm>
            <a:prstGeom prst="rect">
              <a:avLst/>
            </a:prstGeom>
            <a:noFill/>
          </p:spPr>
          <p:txBody>
            <a:bodyPr wrap="square" lIns="0" tIns="0" rIns="0" bIns="0" rtlCol="0">
              <a:spAutoFit/>
            </a:bodyPr>
            <a:lstStyle/>
            <a:p>
              <a:pPr>
                <a:lnSpc>
                  <a:spcPct val="130000"/>
                </a:lnSpc>
                <a:spcBef>
                  <a:spcPct val="0"/>
                </a:spcBef>
                <a:defRPr/>
              </a:pPr>
              <a:r>
                <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用户可以在投影仪或者计算机上进行演示也可以将演示文稿打印出来用户可以在投影仪或者计算机上进行演示</a:t>
              </a:r>
              <a:endPar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20" name="Rectangle 187"/>
            <p:cNvSpPr/>
            <p:nvPr/>
          </p:nvSpPr>
          <p:spPr>
            <a:xfrm>
              <a:off x="7174424" y="1352592"/>
              <a:ext cx="1038746" cy="248192"/>
            </a:xfrm>
            <a:prstGeom prst="rect">
              <a:avLst/>
            </a:prstGeom>
          </p:spPr>
          <p:txBody>
            <a:bodyPr wrap="none" lIns="0" tIns="0" rIns="0" bIns="0">
              <a:spAutoFit/>
            </a:bodyPr>
            <a:lstStyle/>
            <a:p>
              <a:pPr defTabSz="1375410">
                <a:lnSpc>
                  <a:spcPct val="130000"/>
                </a:lnSpc>
              </a:pPr>
              <a:r>
                <a:rPr lang="zh-CN" altLang="en-US" dirty="0">
                  <a:solidFill>
                    <a:schemeClr val="bg1"/>
                  </a:solidFill>
                  <a:latin typeface="思源黑体 CN Normal" panose="020B0400000000000000" pitchFamily="34" charset="-122"/>
                  <a:ea typeface="思源黑体 CN Normal" panose="020B0400000000000000" pitchFamily="34" charset="-122"/>
                </a:rPr>
                <a:t>成绩提升策略</a:t>
              </a:r>
              <a:endParaRPr lang="en-US" sz="1865" b="1"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grpSp>
      <p:grpSp>
        <p:nvGrpSpPr>
          <p:cNvPr id="21" name="Group 58"/>
          <p:cNvGrpSpPr/>
          <p:nvPr/>
        </p:nvGrpSpPr>
        <p:grpSpPr>
          <a:xfrm>
            <a:off x="8375189" y="3411795"/>
            <a:ext cx="3034927" cy="1109464"/>
            <a:chOff x="7174424" y="1352592"/>
            <a:chExt cx="2276195" cy="832096"/>
          </a:xfrm>
        </p:grpSpPr>
        <p:sp>
          <p:nvSpPr>
            <p:cNvPr id="22" name="TextBox 195"/>
            <p:cNvSpPr txBox="1"/>
            <p:nvPr/>
          </p:nvSpPr>
          <p:spPr>
            <a:xfrm>
              <a:off x="7174424" y="1600395"/>
              <a:ext cx="2276195" cy="584293"/>
            </a:xfrm>
            <a:prstGeom prst="rect">
              <a:avLst/>
            </a:prstGeom>
            <a:noFill/>
          </p:spPr>
          <p:txBody>
            <a:bodyPr wrap="square" lIns="0" tIns="0" rIns="0" bIns="0" rtlCol="0">
              <a:spAutoFit/>
            </a:bodyPr>
            <a:lstStyle/>
            <a:p>
              <a:pPr>
                <a:lnSpc>
                  <a:spcPct val="130000"/>
                </a:lnSpc>
                <a:spcBef>
                  <a:spcPct val="0"/>
                </a:spcBef>
                <a:defRPr/>
              </a:pPr>
              <a:r>
                <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用户可以在投影仪或者计算机上进行演示也可以将演示文稿打印出来用户可以在投影仪或者计算机上进行演示</a:t>
              </a:r>
              <a:endPar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23" name="Rectangle 196"/>
            <p:cNvSpPr/>
            <p:nvPr/>
          </p:nvSpPr>
          <p:spPr>
            <a:xfrm>
              <a:off x="7174424" y="1352592"/>
              <a:ext cx="1038746" cy="248192"/>
            </a:xfrm>
            <a:prstGeom prst="rect">
              <a:avLst/>
            </a:prstGeom>
          </p:spPr>
          <p:txBody>
            <a:bodyPr wrap="none" lIns="0" tIns="0" rIns="0" bIns="0">
              <a:spAutoFit/>
            </a:bodyPr>
            <a:lstStyle/>
            <a:p>
              <a:pPr defTabSz="1375410">
                <a:lnSpc>
                  <a:spcPct val="130000"/>
                </a:lnSpc>
              </a:pPr>
              <a:r>
                <a:rPr lang="zh-CN" altLang="en-US" dirty="0">
                  <a:solidFill>
                    <a:schemeClr val="bg1"/>
                  </a:solidFill>
                  <a:latin typeface="思源黑体 CN Normal" panose="020B0400000000000000" pitchFamily="34" charset="-122"/>
                  <a:ea typeface="思源黑体 CN Normal" panose="020B0400000000000000" pitchFamily="34" charset="-122"/>
                </a:rPr>
                <a:t>成绩提升策略</a:t>
              </a:r>
              <a:endParaRPr lang="en-US" sz="1865" b="1"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grpSp>
      <p:grpSp>
        <p:nvGrpSpPr>
          <p:cNvPr id="24" name="组合 1293"/>
          <p:cNvGrpSpPr/>
          <p:nvPr/>
        </p:nvGrpSpPr>
        <p:grpSpPr>
          <a:xfrm>
            <a:off x="4406646" y="4425925"/>
            <a:ext cx="514478" cy="592978"/>
            <a:chOff x="3144839" y="3783000"/>
            <a:chExt cx="676275" cy="779463"/>
          </a:xfrm>
          <a:solidFill>
            <a:schemeClr val="bg1"/>
          </a:solidFill>
        </p:grpSpPr>
        <p:sp>
          <p:nvSpPr>
            <p:cNvPr id="25" name="Freeform 232"/>
            <p:cNvSpPr/>
            <p:nvPr/>
          </p:nvSpPr>
          <p:spPr bwMode="auto">
            <a:xfrm>
              <a:off x="3144839" y="4200513"/>
              <a:ext cx="22225" cy="254000"/>
            </a:xfrm>
            <a:custGeom>
              <a:avLst/>
              <a:gdLst/>
              <a:ahLst/>
              <a:cxnLst>
                <a:cxn ang="0">
                  <a:pos x="46" y="296"/>
                </a:cxn>
                <a:cxn ang="0">
                  <a:pos x="51" y="158"/>
                </a:cxn>
                <a:cxn ang="0">
                  <a:pos x="54" y="63"/>
                </a:cxn>
                <a:cxn ang="0">
                  <a:pos x="54" y="21"/>
                </a:cxn>
                <a:cxn ang="0">
                  <a:pos x="51" y="12"/>
                </a:cxn>
                <a:cxn ang="0">
                  <a:pos x="46" y="5"/>
                </a:cxn>
                <a:cxn ang="0">
                  <a:pos x="38" y="1"/>
                </a:cxn>
                <a:cxn ang="0">
                  <a:pos x="21" y="1"/>
                </a:cxn>
                <a:cxn ang="0">
                  <a:pos x="15" y="7"/>
                </a:cxn>
                <a:cxn ang="0">
                  <a:pos x="10" y="13"/>
                </a:cxn>
                <a:cxn ang="0">
                  <a:pos x="8" y="22"/>
                </a:cxn>
                <a:cxn ang="0">
                  <a:pos x="8" y="98"/>
                </a:cxn>
                <a:cxn ang="0">
                  <a:pos x="0" y="297"/>
                </a:cxn>
                <a:cxn ang="0">
                  <a:pos x="0" y="340"/>
                </a:cxn>
                <a:cxn ang="0">
                  <a:pos x="7" y="474"/>
                </a:cxn>
                <a:cxn ang="0">
                  <a:pos x="7" y="491"/>
                </a:cxn>
                <a:cxn ang="0">
                  <a:pos x="3" y="549"/>
                </a:cxn>
                <a:cxn ang="0">
                  <a:pos x="2" y="589"/>
                </a:cxn>
                <a:cxn ang="0">
                  <a:pos x="6" y="616"/>
                </a:cxn>
                <a:cxn ang="0">
                  <a:pos x="8" y="625"/>
                </a:cxn>
                <a:cxn ang="0">
                  <a:pos x="13" y="633"/>
                </a:cxn>
                <a:cxn ang="0">
                  <a:pos x="21" y="638"/>
                </a:cxn>
                <a:cxn ang="0">
                  <a:pos x="30" y="640"/>
                </a:cxn>
                <a:cxn ang="0">
                  <a:pos x="46" y="634"/>
                </a:cxn>
                <a:cxn ang="0">
                  <a:pos x="51" y="629"/>
                </a:cxn>
                <a:cxn ang="0">
                  <a:pos x="54" y="621"/>
                </a:cxn>
                <a:cxn ang="0">
                  <a:pos x="53" y="611"/>
                </a:cxn>
                <a:cxn ang="0">
                  <a:pos x="49" y="596"/>
                </a:cxn>
                <a:cxn ang="0">
                  <a:pos x="46" y="561"/>
                </a:cxn>
                <a:cxn ang="0">
                  <a:pos x="51" y="505"/>
                </a:cxn>
                <a:cxn ang="0">
                  <a:pos x="53" y="472"/>
                </a:cxn>
                <a:cxn ang="0">
                  <a:pos x="51" y="428"/>
                </a:cxn>
                <a:cxn ang="0">
                  <a:pos x="47" y="340"/>
                </a:cxn>
                <a:cxn ang="0">
                  <a:pos x="46" y="296"/>
                </a:cxn>
              </a:cxnLst>
              <a:rect l="0" t="0" r="r" b="b"/>
              <a:pathLst>
                <a:path w="54" h="640">
                  <a:moveTo>
                    <a:pt x="46" y="296"/>
                  </a:moveTo>
                  <a:lnTo>
                    <a:pt x="46" y="296"/>
                  </a:lnTo>
                  <a:lnTo>
                    <a:pt x="49" y="220"/>
                  </a:lnTo>
                  <a:lnTo>
                    <a:pt x="51" y="158"/>
                  </a:lnTo>
                  <a:lnTo>
                    <a:pt x="54" y="97"/>
                  </a:lnTo>
                  <a:lnTo>
                    <a:pt x="54" y="63"/>
                  </a:lnTo>
                  <a:lnTo>
                    <a:pt x="54" y="21"/>
                  </a:lnTo>
                  <a:lnTo>
                    <a:pt x="54" y="21"/>
                  </a:lnTo>
                  <a:lnTo>
                    <a:pt x="53" y="17"/>
                  </a:lnTo>
                  <a:lnTo>
                    <a:pt x="51" y="12"/>
                  </a:lnTo>
                  <a:lnTo>
                    <a:pt x="49" y="8"/>
                  </a:lnTo>
                  <a:lnTo>
                    <a:pt x="46" y="5"/>
                  </a:lnTo>
                  <a:lnTo>
                    <a:pt x="42" y="3"/>
                  </a:lnTo>
                  <a:lnTo>
                    <a:pt x="38" y="1"/>
                  </a:lnTo>
                  <a:lnTo>
                    <a:pt x="30" y="0"/>
                  </a:lnTo>
                  <a:lnTo>
                    <a:pt x="21" y="1"/>
                  </a:lnTo>
                  <a:lnTo>
                    <a:pt x="17" y="4"/>
                  </a:lnTo>
                  <a:lnTo>
                    <a:pt x="15" y="7"/>
                  </a:lnTo>
                  <a:lnTo>
                    <a:pt x="12" y="9"/>
                  </a:lnTo>
                  <a:lnTo>
                    <a:pt x="10" y="13"/>
                  </a:lnTo>
                  <a:lnTo>
                    <a:pt x="8" y="17"/>
                  </a:lnTo>
                  <a:lnTo>
                    <a:pt x="8" y="22"/>
                  </a:lnTo>
                  <a:lnTo>
                    <a:pt x="8" y="22"/>
                  </a:lnTo>
                  <a:lnTo>
                    <a:pt x="8" y="98"/>
                  </a:lnTo>
                  <a:lnTo>
                    <a:pt x="7" y="160"/>
                  </a:lnTo>
                  <a:lnTo>
                    <a:pt x="0" y="297"/>
                  </a:lnTo>
                  <a:lnTo>
                    <a:pt x="0" y="297"/>
                  </a:lnTo>
                  <a:lnTo>
                    <a:pt x="0" y="340"/>
                  </a:lnTo>
                  <a:lnTo>
                    <a:pt x="2" y="385"/>
                  </a:lnTo>
                  <a:lnTo>
                    <a:pt x="7" y="474"/>
                  </a:lnTo>
                  <a:lnTo>
                    <a:pt x="7" y="474"/>
                  </a:lnTo>
                  <a:lnTo>
                    <a:pt x="7" y="491"/>
                  </a:lnTo>
                  <a:lnTo>
                    <a:pt x="6" y="510"/>
                  </a:lnTo>
                  <a:lnTo>
                    <a:pt x="3" y="549"/>
                  </a:lnTo>
                  <a:lnTo>
                    <a:pt x="2" y="569"/>
                  </a:lnTo>
                  <a:lnTo>
                    <a:pt x="2" y="589"/>
                  </a:lnTo>
                  <a:lnTo>
                    <a:pt x="4" y="607"/>
                  </a:lnTo>
                  <a:lnTo>
                    <a:pt x="6" y="616"/>
                  </a:lnTo>
                  <a:lnTo>
                    <a:pt x="8" y="625"/>
                  </a:lnTo>
                  <a:lnTo>
                    <a:pt x="8" y="625"/>
                  </a:lnTo>
                  <a:lnTo>
                    <a:pt x="11" y="629"/>
                  </a:lnTo>
                  <a:lnTo>
                    <a:pt x="13" y="633"/>
                  </a:lnTo>
                  <a:lnTo>
                    <a:pt x="17" y="636"/>
                  </a:lnTo>
                  <a:lnTo>
                    <a:pt x="21" y="638"/>
                  </a:lnTo>
                  <a:lnTo>
                    <a:pt x="25" y="640"/>
                  </a:lnTo>
                  <a:lnTo>
                    <a:pt x="30" y="640"/>
                  </a:lnTo>
                  <a:lnTo>
                    <a:pt x="38" y="638"/>
                  </a:lnTo>
                  <a:lnTo>
                    <a:pt x="46" y="634"/>
                  </a:lnTo>
                  <a:lnTo>
                    <a:pt x="49" y="632"/>
                  </a:lnTo>
                  <a:lnTo>
                    <a:pt x="51" y="629"/>
                  </a:lnTo>
                  <a:lnTo>
                    <a:pt x="53" y="625"/>
                  </a:lnTo>
                  <a:lnTo>
                    <a:pt x="54" y="621"/>
                  </a:lnTo>
                  <a:lnTo>
                    <a:pt x="54" y="616"/>
                  </a:lnTo>
                  <a:lnTo>
                    <a:pt x="53" y="611"/>
                  </a:lnTo>
                  <a:lnTo>
                    <a:pt x="53" y="611"/>
                  </a:lnTo>
                  <a:lnTo>
                    <a:pt x="49" y="596"/>
                  </a:lnTo>
                  <a:lnTo>
                    <a:pt x="46" y="579"/>
                  </a:lnTo>
                  <a:lnTo>
                    <a:pt x="46" y="561"/>
                  </a:lnTo>
                  <a:lnTo>
                    <a:pt x="47" y="542"/>
                  </a:lnTo>
                  <a:lnTo>
                    <a:pt x="51" y="505"/>
                  </a:lnTo>
                  <a:lnTo>
                    <a:pt x="53" y="488"/>
                  </a:lnTo>
                  <a:lnTo>
                    <a:pt x="53" y="472"/>
                  </a:lnTo>
                  <a:lnTo>
                    <a:pt x="53" y="472"/>
                  </a:lnTo>
                  <a:lnTo>
                    <a:pt x="51" y="428"/>
                  </a:lnTo>
                  <a:lnTo>
                    <a:pt x="49" y="383"/>
                  </a:lnTo>
                  <a:lnTo>
                    <a:pt x="47" y="340"/>
                  </a:lnTo>
                  <a:lnTo>
                    <a:pt x="46" y="296"/>
                  </a:lnTo>
                  <a:lnTo>
                    <a:pt x="46" y="296"/>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 name="Freeform 234"/>
            <p:cNvSpPr/>
            <p:nvPr/>
          </p:nvSpPr>
          <p:spPr bwMode="auto">
            <a:xfrm>
              <a:off x="3148014" y="4100500"/>
              <a:ext cx="671513" cy="120650"/>
            </a:xfrm>
            <a:custGeom>
              <a:avLst/>
              <a:gdLst/>
              <a:ahLst/>
              <a:cxnLst>
                <a:cxn ang="0">
                  <a:pos x="1622" y="88"/>
                </a:cxn>
                <a:cxn ang="0">
                  <a:pos x="1588" y="58"/>
                </a:cxn>
                <a:cxn ang="0">
                  <a:pos x="1550" y="37"/>
                </a:cxn>
                <a:cxn ang="0">
                  <a:pos x="1508" y="22"/>
                </a:cxn>
                <a:cxn ang="0">
                  <a:pos x="1418" y="15"/>
                </a:cxn>
                <a:cxn ang="0">
                  <a:pos x="1413" y="15"/>
                </a:cxn>
                <a:cxn ang="0">
                  <a:pos x="1364" y="12"/>
                </a:cxn>
                <a:cxn ang="0">
                  <a:pos x="1320" y="13"/>
                </a:cxn>
                <a:cxn ang="0">
                  <a:pos x="1120" y="7"/>
                </a:cxn>
                <a:cxn ang="0">
                  <a:pos x="1053" y="4"/>
                </a:cxn>
                <a:cxn ang="0">
                  <a:pos x="807" y="3"/>
                </a:cxn>
                <a:cxn ang="0">
                  <a:pos x="645" y="0"/>
                </a:cxn>
                <a:cxn ang="0">
                  <a:pos x="591" y="3"/>
                </a:cxn>
                <a:cxn ang="0">
                  <a:pos x="467" y="7"/>
                </a:cxn>
                <a:cxn ang="0">
                  <a:pos x="297" y="5"/>
                </a:cxn>
                <a:cxn ang="0">
                  <a:pos x="209" y="8"/>
                </a:cxn>
                <a:cxn ang="0">
                  <a:pos x="165" y="18"/>
                </a:cxn>
                <a:cxn ang="0">
                  <a:pos x="112" y="42"/>
                </a:cxn>
                <a:cxn ang="0">
                  <a:pos x="71" y="75"/>
                </a:cxn>
                <a:cxn ang="0">
                  <a:pos x="47" y="105"/>
                </a:cxn>
                <a:cxn ang="0">
                  <a:pos x="18" y="169"/>
                </a:cxn>
                <a:cxn ang="0">
                  <a:pos x="4" y="237"/>
                </a:cxn>
                <a:cxn ang="0">
                  <a:pos x="0" y="284"/>
                </a:cxn>
                <a:cxn ang="0">
                  <a:pos x="4" y="297"/>
                </a:cxn>
                <a:cxn ang="0">
                  <a:pos x="14" y="305"/>
                </a:cxn>
                <a:cxn ang="0">
                  <a:pos x="34" y="304"/>
                </a:cxn>
                <a:cxn ang="0">
                  <a:pos x="43" y="294"/>
                </a:cxn>
                <a:cxn ang="0">
                  <a:pos x="46" y="284"/>
                </a:cxn>
                <a:cxn ang="0">
                  <a:pos x="54" y="213"/>
                </a:cxn>
                <a:cxn ang="0">
                  <a:pos x="76" y="145"/>
                </a:cxn>
                <a:cxn ang="0">
                  <a:pos x="102" y="106"/>
                </a:cxn>
                <a:cxn ang="0">
                  <a:pos x="125" y="85"/>
                </a:cxn>
                <a:cxn ang="0">
                  <a:pos x="184" y="59"/>
                </a:cxn>
                <a:cxn ang="0">
                  <a:pos x="247" y="47"/>
                </a:cxn>
                <a:cxn ang="0">
                  <a:pos x="280" y="51"/>
                </a:cxn>
                <a:cxn ang="0">
                  <a:pos x="313" y="56"/>
                </a:cxn>
                <a:cxn ang="0">
                  <a:pos x="386" y="54"/>
                </a:cxn>
                <a:cxn ang="0">
                  <a:pos x="470" y="51"/>
                </a:cxn>
                <a:cxn ang="0">
                  <a:pos x="620" y="47"/>
                </a:cxn>
                <a:cxn ang="0">
                  <a:pos x="689" y="50"/>
                </a:cxn>
                <a:cxn ang="0">
                  <a:pos x="998" y="51"/>
                </a:cxn>
                <a:cxn ang="0">
                  <a:pos x="1184" y="54"/>
                </a:cxn>
                <a:cxn ang="0">
                  <a:pos x="1265" y="54"/>
                </a:cxn>
                <a:cxn ang="0">
                  <a:pos x="1320" y="59"/>
                </a:cxn>
                <a:cxn ang="0">
                  <a:pos x="1352" y="59"/>
                </a:cxn>
                <a:cxn ang="0">
                  <a:pos x="1400" y="58"/>
                </a:cxn>
                <a:cxn ang="0">
                  <a:pos x="1413" y="63"/>
                </a:cxn>
                <a:cxn ang="0">
                  <a:pos x="1430" y="60"/>
                </a:cxn>
                <a:cxn ang="0">
                  <a:pos x="1478" y="64"/>
                </a:cxn>
                <a:cxn ang="0">
                  <a:pos x="1543" y="85"/>
                </a:cxn>
                <a:cxn ang="0">
                  <a:pos x="1600" y="132"/>
                </a:cxn>
                <a:cxn ang="0">
                  <a:pos x="1622" y="166"/>
                </a:cxn>
                <a:cxn ang="0">
                  <a:pos x="1642" y="221"/>
                </a:cxn>
                <a:cxn ang="0">
                  <a:pos x="1645" y="280"/>
                </a:cxn>
                <a:cxn ang="0">
                  <a:pos x="1648" y="290"/>
                </a:cxn>
                <a:cxn ang="0">
                  <a:pos x="1656" y="300"/>
                </a:cxn>
                <a:cxn ang="0">
                  <a:pos x="1677" y="301"/>
                </a:cxn>
                <a:cxn ang="0">
                  <a:pos x="1687" y="294"/>
                </a:cxn>
                <a:cxn ang="0">
                  <a:pos x="1691" y="280"/>
                </a:cxn>
                <a:cxn ang="0">
                  <a:pos x="1689" y="230"/>
                </a:cxn>
                <a:cxn ang="0">
                  <a:pos x="1670" y="164"/>
                </a:cxn>
                <a:cxn ang="0">
                  <a:pos x="1632" y="100"/>
                </a:cxn>
              </a:cxnLst>
              <a:rect l="0" t="0" r="r" b="b"/>
              <a:pathLst>
                <a:path w="1691" h="306">
                  <a:moveTo>
                    <a:pt x="1632" y="100"/>
                  </a:moveTo>
                  <a:lnTo>
                    <a:pt x="1632" y="100"/>
                  </a:lnTo>
                  <a:lnTo>
                    <a:pt x="1622" y="88"/>
                  </a:lnTo>
                  <a:lnTo>
                    <a:pt x="1610" y="76"/>
                  </a:lnTo>
                  <a:lnTo>
                    <a:pt x="1600" y="67"/>
                  </a:lnTo>
                  <a:lnTo>
                    <a:pt x="1588" y="58"/>
                  </a:lnTo>
                  <a:lnTo>
                    <a:pt x="1575" y="50"/>
                  </a:lnTo>
                  <a:lnTo>
                    <a:pt x="1563" y="42"/>
                  </a:lnTo>
                  <a:lnTo>
                    <a:pt x="1550" y="37"/>
                  </a:lnTo>
                  <a:lnTo>
                    <a:pt x="1536" y="32"/>
                  </a:lnTo>
                  <a:lnTo>
                    <a:pt x="1523" y="26"/>
                  </a:lnTo>
                  <a:lnTo>
                    <a:pt x="1508" y="22"/>
                  </a:lnTo>
                  <a:lnTo>
                    <a:pt x="1479" y="17"/>
                  </a:lnTo>
                  <a:lnTo>
                    <a:pt x="1449" y="15"/>
                  </a:lnTo>
                  <a:lnTo>
                    <a:pt x="1418" y="15"/>
                  </a:lnTo>
                  <a:lnTo>
                    <a:pt x="1418" y="15"/>
                  </a:lnTo>
                  <a:lnTo>
                    <a:pt x="1413" y="15"/>
                  </a:lnTo>
                  <a:lnTo>
                    <a:pt x="1413" y="15"/>
                  </a:lnTo>
                  <a:lnTo>
                    <a:pt x="1401" y="12"/>
                  </a:lnTo>
                  <a:lnTo>
                    <a:pt x="1389" y="12"/>
                  </a:lnTo>
                  <a:lnTo>
                    <a:pt x="1364" y="12"/>
                  </a:lnTo>
                  <a:lnTo>
                    <a:pt x="1341" y="13"/>
                  </a:lnTo>
                  <a:lnTo>
                    <a:pt x="1320" y="13"/>
                  </a:lnTo>
                  <a:lnTo>
                    <a:pt x="1320" y="13"/>
                  </a:lnTo>
                  <a:lnTo>
                    <a:pt x="1219" y="13"/>
                  </a:lnTo>
                  <a:lnTo>
                    <a:pt x="1169" y="11"/>
                  </a:lnTo>
                  <a:lnTo>
                    <a:pt x="1120" y="7"/>
                  </a:lnTo>
                  <a:lnTo>
                    <a:pt x="1120" y="7"/>
                  </a:lnTo>
                  <a:lnTo>
                    <a:pt x="1091" y="5"/>
                  </a:lnTo>
                  <a:lnTo>
                    <a:pt x="1053" y="4"/>
                  </a:lnTo>
                  <a:lnTo>
                    <a:pt x="964" y="3"/>
                  </a:lnTo>
                  <a:lnTo>
                    <a:pt x="807" y="3"/>
                  </a:lnTo>
                  <a:lnTo>
                    <a:pt x="807" y="3"/>
                  </a:lnTo>
                  <a:lnTo>
                    <a:pt x="753" y="1"/>
                  </a:lnTo>
                  <a:lnTo>
                    <a:pt x="700" y="0"/>
                  </a:lnTo>
                  <a:lnTo>
                    <a:pt x="645" y="0"/>
                  </a:lnTo>
                  <a:lnTo>
                    <a:pt x="619" y="0"/>
                  </a:lnTo>
                  <a:lnTo>
                    <a:pt x="591" y="3"/>
                  </a:lnTo>
                  <a:lnTo>
                    <a:pt x="591" y="3"/>
                  </a:lnTo>
                  <a:lnTo>
                    <a:pt x="566" y="4"/>
                  </a:lnTo>
                  <a:lnTo>
                    <a:pt x="536" y="5"/>
                  </a:lnTo>
                  <a:lnTo>
                    <a:pt x="467" y="7"/>
                  </a:lnTo>
                  <a:lnTo>
                    <a:pt x="341" y="7"/>
                  </a:lnTo>
                  <a:lnTo>
                    <a:pt x="341" y="7"/>
                  </a:lnTo>
                  <a:lnTo>
                    <a:pt x="297" y="5"/>
                  </a:lnTo>
                  <a:lnTo>
                    <a:pt x="252" y="4"/>
                  </a:lnTo>
                  <a:lnTo>
                    <a:pt x="230" y="5"/>
                  </a:lnTo>
                  <a:lnTo>
                    <a:pt x="209" y="8"/>
                  </a:lnTo>
                  <a:lnTo>
                    <a:pt x="187" y="12"/>
                  </a:lnTo>
                  <a:lnTo>
                    <a:pt x="165" y="18"/>
                  </a:lnTo>
                  <a:lnTo>
                    <a:pt x="165" y="18"/>
                  </a:lnTo>
                  <a:lnTo>
                    <a:pt x="146" y="26"/>
                  </a:lnTo>
                  <a:lnTo>
                    <a:pt x="129" y="34"/>
                  </a:lnTo>
                  <a:lnTo>
                    <a:pt x="112" y="42"/>
                  </a:lnTo>
                  <a:lnTo>
                    <a:pt x="98" y="51"/>
                  </a:lnTo>
                  <a:lnTo>
                    <a:pt x="84" y="62"/>
                  </a:lnTo>
                  <a:lnTo>
                    <a:pt x="71" y="75"/>
                  </a:lnTo>
                  <a:lnTo>
                    <a:pt x="59" y="88"/>
                  </a:lnTo>
                  <a:lnTo>
                    <a:pt x="47" y="105"/>
                  </a:lnTo>
                  <a:lnTo>
                    <a:pt x="47" y="105"/>
                  </a:lnTo>
                  <a:lnTo>
                    <a:pt x="35" y="126"/>
                  </a:lnTo>
                  <a:lnTo>
                    <a:pt x="26" y="147"/>
                  </a:lnTo>
                  <a:lnTo>
                    <a:pt x="18" y="169"/>
                  </a:lnTo>
                  <a:lnTo>
                    <a:pt x="12" y="191"/>
                  </a:lnTo>
                  <a:lnTo>
                    <a:pt x="6" y="215"/>
                  </a:lnTo>
                  <a:lnTo>
                    <a:pt x="4" y="237"/>
                  </a:lnTo>
                  <a:lnTo>
                    <a:pt x="1" y="260"/>
                  </a:lnTo>
                  <a:lnTo>
                    <a:pt x="0" y="284"/>
                  </a:lnTo>
                  <a:lnTo>
                    <a:pt x="0" y="284"/>
                  </a:lnTo>
                  <a:lnTo>
                    <a:pt x="0" y="289"/>
                  </a:lnTo>
                  <a:lnTo>
                    <a:pt x="1" y="294"/>
                  </a:lnTo>
                  <a:lnTo>
                    <a:pt x="4" y="297"/>
                  </a:lnTo>
                  <a:lnTo>
                    <a:pt x="6" y="301"/>
                  </a:lnTo>
                  <a:lnTo>
                    <a:pt x="10" y="304"/>
                  </a:lnTo>
                  <a:lnTo>
                    <a:pt x="14" y="305"/>
                  </a:lnTo>
                  <a:lnTo>
                    <a:pt x="22" y="306"/>
                  </a:lnTo>
                  <a:lnTo>
                    <a:pt x="30" y="305"/>
                  </a:lnTo>
                  <a:lnTo>
                    <a:pt x="34" y="304"/>
                  </a:lnTo>
                  <a:lnTo>
                    <a:pt x="38" y="301"/>
                  </a:lnTo>
                  <a:lnTo>
                    <a:pt x="40" y="297"/>
                  </a:lnTo>
                  <a:lnTo>
                    <a:pt x="43" y="294"/>
                  </a:lnTo>
                  <a:lnTo>
                    <a:pt x="44" y="289"/>
                  </a:lnTo>
                  <a:lnTo>
                    <a:pt x="46" y="284"/>
                  </a:lnTo>
                  <a:lnTo>
                    <a:pt x="46" y="284"/>
                  </a:lnTo>
                  <a:lnTo>
                    <a:pt x="47" y="260"/>
                  </a:lnTo>
                  <a:lnTo>
                    <a:pt x="50" y="237"/>
                  </a:lnTo>
                  <a:lnTo>
                    <a:pt x="54" y="213"/>
                  </a:lnTo>
                  <a:lnTo>
                    <a:pt x="59" y="190"/>
                  </a:lnTo>
                  <a:lnTo>
                    <a:pt x="67" y="168"/>
                  </a:lnTo>
                  <a:lnTo>
                    <a:pt x="76" y="145"/>
                  </a:lnTo>
                  <a:lnTo>
                    <a:pt x="88" y="126"/>
                  </a:lnTo>
                  <a:lnTo>
                    <a:pt x="102" y="106"/>
                  </a:lnTo>
                  <a:lnTo>
                    <a:pt x="102" y="106"/>
                  </a:lnTo>
                  <a:lnTo>
                    <a:pt x="108" y="98"/>
                  </a:lnTo>
                  <a:lnTo>
                    <a:pt x="116" y="92"/>
                  </a:lnTo>
                  <a:lnTo>
                    <a:pt x="125" y="85"/>
                  </a:lnTo>
                  <a:lnTo>
                    <a:pt x="136" y="79"/>
                  </a:lnTo>
                  <a:lnTo>
                    <a:pt x="160" y="67"/>
                  </a:lnTo>
                  <a:lnTo>
                    <a:pt x="184" y="59"/>
                  </a:lnTo>
                  <a:lnTo>
                    <a:pt x="211" y="52"/>
                  </a:lnTo>
                  <a:lnTo>
                    <a:pt x="235" y="49"/>
                  </a:lnTo>
                  <a:lnTo>
                    <a:pt x="247" y="47"/>
                  </a:lnTo>
                  <a:lnTo>
                    <a:pt x="259" y="47"/>
                  </a:lnTo>
                  <a:lnTo>
                    <a:pt x="269" y="49"/>
                  </a:lnTo>
                  <a:lnTo>
                    <a:pt x="280" y="51"/>
                  </a:lnTo>
                  <a:lnTo>
                    <a:pt x="280" y="51"/>
                  </a:lnTo>
                  <a:lnTo>
                    <a:pt x="296" y="55"/>
                  </a:lnTo>
                  <a:lnTo>
                    <a:pt x="313" y="56"/>
                  </a:lnTo>
                  <a:lnTo>
                    <a:pt x="331" y="56"/>
                  </a:lnTo>
                  <a:lnTo>
                    <a:pt x="349" y="56"/>
                  </a:lnTo>
                  <a:lnTo>
                    <a:pt x="386" y="54"/>
                  </a:lnTo>
                  <a:lnTo>
                    <a:pt x="420" y="52"/>
                  </a:lnTo>
                  <a:lnTo>
                    <a:pt x="420" y="52"/>
                  </a:lnTo>
                  <a:lnTo>
                    <a:pt x="470" y="51"/>
                  </a:lnTo>
                  <a:lnTo>
                    <a:pt x="531" y="49"/>
                  </a:lnTo>
                  <a:lnTo>
                    <a:pt x="594" y="47"/>
                  </a:lnTo>
                  <a:lnTo>
                    <a:pt x="620" y="47"/>
                  </a:lnTo>
                  <a:lnTo>
                    <a:pt x="641" y="47"/>
                  </a:lnTo>
                  <a:lnTo>
                    <a:pt x="641" y="47"/>
                  </a:lnTo>
                  <a:lnTo>
                    <a:pt x="689" y="50"/>
                  </a:lnTo>
                  <a:lnTo>
                    <a:pt x="746" y="51"/>
                  </a:lnTo>
                  <a:lnTo>
                    <a:pt x="871" y="51"/>
                  </a:lnTo>
                  <a:lnTo>
                    <a:pt x="998" y="51"/>
                  </a:lnTo>
                  <a:lnTo>
                    <a:pt x="1101" y="52"/>
                  </a:lnTo>
                  <a:lnTo>
                    <a:pt x="1101" y="52"/>
                  </a:lnTo>
                  <a:lnTo>
                    <a:pt x="1184" y="54"/>
                  </a:lnTo>
                  <a:lnTo>
                    <a:pt x="1224" y="55"/>
                  </a:lnTo>
                  <a:lnTo>
                    <a:pt x="1265" y="54"/>
                  </a:lnTo>
                  <a:lnTo>
                    <a:pt x="1265" y="54"/>
                  </a:lnTo>
                  <a:lnTo>
                    <a:pt x="1283" y="55"/>
                  </a:lnTo>
                  <a:lnTo>
                    <a:pt x="1301" y="56"/>
                  </a:lnTo>
                  <a:lnTo>
                    <a:pt x="1320" y="59"/>
                  </a:lnTo>
                  <a:lnTo>
                    <a:pt x="1338" y="59"/>
                  </a:lnTo>
                  <a:lnTo>
                    <a:pt x="1338" y="59"/>
                  </a:lnTo>
                  <a:lnTo>
                    <a:pt x="1352" y="59"/>
                  </a:lnTo>
                  <a:lnTo>
                    <a:pt x="1372" y="56"/>
                  </a:lnTo>
                  <a:lnTo>
                    <a:pt x="1392" y="56"/>
                  </a:lnTo>
                  <a:lnTo>
                    <a:pt x="1400" y="58"/>
                  </a:lnTo>
                  <a:lnTo>
                    <a:pt x="1406" y="60"/>
                  </a:lnTo>
                  <a:lnTo>
                    <a:pt x="1406" y="60"/>
                  </a:lnTo>
                  <a:lnTo>
                    <a:pt x="1413" y="63"/>
                  </a:lnTo>
                  <a:lnTo>
                    <a:pt x="1419" y="64"/>
                  </a:lnTo>
                  <a:lnTo>
                    <a:pt x="1424" y="63"/>
                  </a:lnTo>
                  <a:lnTo>
                    <a:pt x="1430" y="60"/>
                  </a:lnTo>
                  <a:lnTo>
                    <a:pt x="1430" y="60"/>
                  </a:lnTo>
                  <a:lnTo>
                    <a:pt x="1455" y="62"/>
                  </a:lnTo>
                  <a:lnTo>
                    <a:pt x="1478" y="64"/>
                  </a:lnTo>
                  <a:lnTo>
                    <a:pt x="1502" y="69"/>
                  </a:lnTo>
                  <a:lnTo>
                    <a:pt x="1523" y="76"/>
                  </a:lnTo>
                  <a:lnTo>
                    <a:pt x="1543" y="85"/>
                  </a:lnTo>
                  <a:lnTo>
                    <a:pt x="1563" y="98"/>
                  </a:lnTo>
                  <a:lnTo>
                    <a:pt x="1581" y="114"/>
                  </a:lnTo>
                  <a:lnTo>
                    <a:pt x="1600" y="132"/>
                  </a:lnTo>
                  <a:lnTo>
                    <a:pt x="1600" y="132"/>
                  </a:lnTo>
                  <a:lnTo>
                    <a:pt x="1613" y="149"/>
                  </a:lnTo>
                  <a:lnTo>
                    <a:pt x="1622" y="166"/>
                  </a:lnTo>
                  <a:lnTo>
                    <a:pt x="1631" y="183"/>
                  </a:lnTo>
                  <a:lnTo>
                    <a:pt x="1636" y="202"/>
                  </a:lnTo>
                  <a:lnTo>
                    <a:pt x="1642" y="221"/>
                  </a:lnTo>
                  <a:lnTo>
                    <a:pt x="1644" y="241"/>
                  </a:lnTo>
                  <a:lnTo>
                    <a:pt x="1645" y="260"/>
                  </a:lnTo>
                  <a:lnTo>
                    <a:pt x="1645" y="280"/>
                  </a:lnTo>
                  <a:lnTo>
                    <a:pt x="1645" y="280"/>
                  </a:lnTo>
                  <a:lnTo>
                    <a:pt x="1647" y="285"/>
                  </a:lnTo>
                  <a:lnTo>
                    <a:pt x="1648" y="290"/>
                  </a:lnTo>
                  <a:lnTo>
                    <a:pt x="1651" y="294"/>
                  </a:lnTo>
                  <a:lnTo>
                    <a:pt x="1653" y="297"/>
                  </a:lnTo>
                  <a:lnTo>
                    <a:pt x="1656" y="300"/>
                  </a:lnTo>
                  <a:lnTo>
                    <a:pt x="1660" y="301"/>
                  </a:lnTo>
                  <a:lnTo>
                    <a:pt x="1669" y="302"/>
                  </a:lnTo>
                  <a:lnTo>
                    <a:pt x="1677" y="301"/>
                  </a:lnTo>
                  <a:lnTo>
                    <a:pt x="1681" y="300"/>
                  </a:lnTo>
                  <a:lnTo>
                    <a:pt x="1685" y="297"/>
                  </a:lnTo>
                  <a:lnTo>
                    <a:pt x="1687" y="294"/>
                  </a:lnTo>
                  <a:lnTo>
                    <a:pt x="1690" y="290"/>
                  </a:lnTo>
                  <a:lnTo>
                    <a:pt x="1691" y="285"/>
                  </a:lnTo>
                  <a:lnTo>
                    <a:pt x="1691" y="280"/>
                  </a:lnTo>
                  <a:lnTo>
                    <a:pt x="1691" y="280"/>
                  </a:lnTo>
                  <a:lnTo>
                    <a:pt x="1691" y="255"/>
                  </a:lnTo>
                  <a:lnTo>
                    <a:pt x="1689" y="230"/>
                  </a:lnTo>
                  <a:lnTo>
                    <a:pt x="1685" y="207"/>
                  </a:lnTo>
                  <a:lnTo>
                    <a:pt x="1678" y="185"/>
                  </a:lnTo>
                  <a:lnTo>
                    <a:pt x="1670" y="164"/>
                  </a:lnTo>
                  <a:lnTo>
                    <a:pt x="1660" y="143"/>
                  </a:lnTo>
                  <a:lnTo>
                    <a:pt x="1647" y="120"/>
                  </a:lnTo>
                  <a:lnTo>
                    <a:pt x="1632" y="100"/>
                  </a:lnTo>
                  <a:lnTo>
                    <a:pt x="1632" y="10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 name="Freeform 235"/>
            <p:cNvSpPr/>
            <p:nvPr/>
          </p:nvSpPr>
          <p:spPr bwMode="auto">
            <a:xfrm>
              <a:off x="3148014" y="4441813"/>
              <a:ext cx="671513" cy="120650"/>
            </a:xfrm>
            <a:custGeom>
              <a:avLst/>
              <a:gdLst/>
              <a:ahLst/>
              <a:cxnLst>
                <a:cxn ang="0">
                  <a:pos x="1622" y="218"/>
                </a:cxn>
                <a:cxn ang="0">
                  <a:pos x="1588" y="248"/>
                </a:cxn>
                <a:cxn ang="0">
                  <a:pos x="1550" y="269"/>
                </a:cxn>
                <a:cxn ang="0">
                  <a:pos x="1508" y="282"/>
                </a:cxn>
                <a:cxn ang="0">
                  <a:pos x="1418" y="292"/>
                </a:cxn>
                <a:cxn ang="0">
                  <a:pos x="1413" y="292"/>
                </a:cxn>
                <a:cxn ang="0">
                  <a:pos x="1364" y="294"/>
                </a:cxn>
                <a:cxn ang="0">
                  <a:pos x="1320" y="292"/>
                </a:cxn>
                <a:cxn ang="0">
                  <a:pos x="1120" y="298"/>
                </a:cxn>
                <a:cxn ang="0">
                  <a:pos x="1053" y="302"/>
                </a:cxn>
                <a:cxn ang="0">
                  <a:pos x="807" y="303"/>
                </a:cxn>
                <a:cxn ang="0">
                  <a:pos x="645" y="306"/>
                </a:cxn>
                <a:cxn ang="0">
                  <a:pos x="591" y="303"/>
                </a:cxn>
                <a:cxn ang="0">
                  <a:pos x="467" y="301"/>
                </a:cxn>
                <a:cxn ang="0">
                  <a:pos x="343" y="303"/>
                </a:cxn>
                <a:cxn ang="0">
                  <a:pos x="231" y="302"/>
                </a:cxn>
                <a:cxn ang="0">
                  <a:pos x="165" y="286"/>
                </a:cxn>
                <a:cxn ang="0">
                  <a:pos x="129" y="272"/>
                </a:cxn>
                <a:cxn ang="0">
                  <a:pos x="84" y="243"/>
                </a:cxn>
                <a:cxn ang="0">
                  <a:pos x="47" y="201"/>
                </a:cxn>
                <a:cxn ang="0">
                  <a:pos x="26" y="159"/>
                </a:cxn>
                <a:cxn ang="0">
                  <a:pos x="6" y="91"/>
                </a:cxn>
                <a:cxn ang="0">
                  <a:pos x="0" y="21"/>
                </a:cxn>
                <a:cxn ang="0">
                  <a:pos x="1" y="12"/>
                </a:cxn>
                <a:cxn ang="0">
                  <a:pos x="10" y="3"/>
                </a:cxn>
                <a:cxn ang="0">
                  <a:pos x="30" y="1"/>
                </a:cxn>
                <a:cxn ang="0">
                  <a:pos x="40" y="8"/>
                </a:cxn>
                <a:cxn ang="0">
                  <a:pos x="46" y="21"/>
                </a:cxn>
                <a:cxn ang="0">
                  <a:pos x="50" y="68"/>
                </a:cxn>
                <a:cxn ang="0">
                  <a:pos x="67" y="137"/>
                </a:cxn>
                <a:cxn ang="0">
                  <a:pos x="102" y="199"/>
                </a:cxn>
                <a:cxn ang="0">
                  <a:pos x="116" y="213"/>
                </a:cxn>
                <a:cxn ang="0">
                  <a:pos x="160" y="237"/>
                </a:cxn>
                <a:cxn ang="0">
                  <a:pos x="235" y="256"/>
                </a:cxn>
                <a:cxn ang="0">
                  <a:pos x="281" y="259"/>
                </a:cxn>
                <a:cxn ang="0">
                  <a:pos x="436" y="259"/>
                </a:cxn>
                <a:cxn ang="0">
                  <a:pos x="641" y="258"/>
                </a:cxn>
                <a:cxn ang="0">
                  <a:pos x="746" y="255"/>
                </a:cxn>
                <a:cxn ang="0">
                  <a:pos x="1101" y="254"/>
                </a:cxn>
                <a:cxn ang="0">
                  <a:pos x="1224" y="251"/>
                </a:cxn>
                <a:cxn ang="0">
                  <a:pos x="1283" y="251"/>
                </a:cxn>
                <a:cxn ang="0">
                  <a:pos x="1338" y="246"/>
                </a:cxn>
                <a:cxn ang="0">
                  <a:pos x="1372" y="248"/>
                </a:cxn>
                <a:cxn ang="0">
                  <a:pos x="1406" y="246"/>
                </a:cxn>
                <a:cxn ang="0">
                  <a:pos x="1419" y="242"/>
                </a:cxn>
                <a:cxn ang="0">
                  <a:pos x="1430" y="246"/>
                </a:cxn>
                <a:cxn ang="0">
                  <a:pos x="1502" y="237"/>
                </a:cxn>
                <a:cxn ang="0">
                  <a:pos x="1563" y="208"/>
                </a:cxn>
                <a:cxn ang="0">
                  <a:pos x="1600" y="174"/>
                </a:cxn>
                <a:cxn ang="0">
                  <a:pos x="1631" y="122"/>
                </a:cxn>
                <a:cxn ang="0">
                  <a:pos x="1644" y="65"/>
                </a:cxn>
                <a:cxn ang="0">
                  <a:pos x="1645" y="25"/>
                </a:cxn>
                <a:cxn ang="0">
                  <a:pos x="1651" y="12"/>
                </a:cxn>
                <a:cxn ang="0">
                  <a:pos x="1660" y="5"/>
                </a:cxn>
                <a:cxn ang="0">
                  <a:pos x="1681" y="6"/>
                </a:cxn>
                <a:cxn ang="0">
                  <a:pos x="1690" y="16"/>
                </a:cxn>
                <a:cxn ang="0">
                  <a:pos x="1691" y="25"/>
                </a:cxn>
                <a:cxn ang="0">
                  <a:pos x="1685" y="98"/>
                </a:cxn>
                <a:cxn ang="0">
                  <a:pos x="1660" y="163"/>
                </a:cxn>
                <a:cxn ang="0">
                  <a:pos x="1632" y="205"/>
                </a:cxn>
              </a:cxnLst>
              <a:rect l="0" t="0" r="r" b="b"/>
              <a:pathLst>
                <a:path w="1691" h="306">
                  <a:moveTo>
                    <a:pt x="1632" y="205"/>
                  </a:moveTo>
                  <a:lnTo>
                    <a:pt x="1632" y="205"/>
                  </a:lnTo>
                  <a:lnTo>
                    <a:pt x="1622" y="218"/>
                  </a:lnTo>
                  <a:lnTo>
                    <a:pt x="1610" y="229"/>
                  </a:lnTo>
                  <a:lnTo>
                    <a:pt x="1600" y="239"/>
                  </a:lnTo>
                  <a:lnTo>
                    <a:pt x="1588" y="248"/>
                  </a:lnTo>
                  <a:lnTo>
                    <a:pt x="1575" y="256"/>
                  </a:lnTo>
                  <a:lnTo>
                    <a:pt x="1563" y="263"/>
                  </a:lnTo>
                  <a:lnTo>
                    <a:pt x="1550" y="269"/>
                  </a:lnTo>
                  <a:lnTo>
                    <a:pt x="1536" y="275"/>
                  </a:lnTo>
                  <a:lnTo>
                    <a:pt x="1523" y="278"/>
                  </a:lnTo>
                  <a:lnTo>
                    <a:pt x="1508" y="282"/>
                  </a:lnTo>
                  <a:lnTo>
                    <a:pt x="1479" y="288"/>
                  </a:lnTo>
                  <a:lnTo>
                    <a:pt x="1449" y="290"/>
                  </a:lnTo>
                  <a:lnTo>
                    <a:pt x="1418" y="292"/>
                  </a:lnTo>
                  <a:lnTo>
                    <a:pt x="1418" y="292"/>
                  </a:lnTo>
                  <a:lnTo>
                    <a:pt x="1413" y="292"/>
                  </a:lnTo>
                  <a:lnTo>
                    <a:pt x="1413" y="292"/>
                  </a:lnTo>
                  <a:lnTo>
                    <a:pt x="1401" y="293"/>
                  </a:lnTo>
                  <a:lnTo>
                    <a:pt x="1389" y="294"/>
                  </a:lnTo>
                  <a:lnTo>
                    <a:pt x="1364" y="294"/>
                  </a:lnTo>
                  <a:lnTo>
                    <a:pt x="1341" y="293"/>
                  </a:lnTo>
                  <a:lnTo>
                    <a:pt x="1320" y="292"/>
                  </a:lnTo>
                  <a:lnTo>
                    <a:pt x="1320" y="292"/>
                  </a:lnTo>
                  <a:lnTo>
                    <a:pt x="1219" y="293"/>
                  </a:lnTo>
                  <a:lnTo>
                    <a:pt x="1169" y="294"/>
                  </a:lnTo>
                  <a:lnTo>
                    <a:pt x="1120" y="298"/>
                  </a:lnTo>
                  <a:lnTo>
                    <a:pt x="1120" y="298"/>
                  </a:lnTo>
                  <a:lnTo>
                    <a:pt x="1091" y="301"/>
                  </a:lnTo>
                  <a:lnTo>
                    <a:pt x="1053" y="302"/>
                  </a:lnTo>
                  <a:lnTo>
                    <a:pt x="964" y="303"/>
                  </a:lnTo>
                  <a:lnTo>
                    <a:pt x="807" y="303"/>
                  </a:lnTo>
                  <a:lnTo>
                    <a:pt x="807" y="303"/>
                  </a:lnTo>
                  <a:lnTo>
                    <a:pt x="753" y="303"/>
                  </a:lnTo>
                  <a:lnTo>
                    <a:pt x="700" y="306"/>
                  </a:lnTo>
                  <a:lnTo>
                    <a:pt x="645" y="306"/>
                  </a:lnTo>
                  <a:lnTo>
                    <a:pt x="619" y="305"/>
                  </a:lnTo>
                  <a:lnTo>
                    <a:pt x="591" y="303"/>
                  </a:lnTo>
                  <a:lnTo>
                    <a:pt x="591" y="303"/>
                  </a:lnTo>
                  <a:lnTo>
                    <a:pt x="566" y="302"/>
                  </a:lnTo>
                  <a:lnTo>
                    <a:pt x="536" y="301"/>
                  </a:lnTo>
                  <a:lnTo>
                    <a:pt x="467" y="301"/>
                  </a:lnTo>
                  <a:lnTo>
                    <a:pt x="399" y="302"/>
                  </a:lnTo>
                  <a:lnTo>
                    <a:pt x="343" y="303"/>
                  </a:lnTo>
                  <a:lnTo>
                    <a:pt x="343" y="303"/>
                  </a:lnTo>
                  <a:lnTo>
                    <a:pt x="297" y="303"/>
                  </a:lnTo>
                  <a:lnTo>
                    <a:pt x="252" y="303"/>
                  </a:lnTo>
                  <a:lnTo>
                    <a:pt x="231" y="302"/>
                  </a:lnTo>
                  <a:lnTo>
                    <a:pt x="209" y="298"/>
                  </a:lnTo>
                  <a:lnTo>
                    <a:pt x="187" y="294"/>
                  </a:lnTo>
                  <a:lnTo>
                    <a:pt x="165" y="286"/>
                  </a:lnTo>
                  <a:lnTo>
                    <a:pt x="165" y="286"/>
                  </a:lnTo>
                  <a:lnTo>
                    <a:pt x="146" y="280"/>
                  </a:lnTo>
                  <a:lnTo>
                    <a:pt x="129" y="272"/>
                  </a:lnTo>
                  <a:lnTo>
                    <a:pt x="112" y="264"/>
                  </a:lnTo>
                  <a:lnTo>
                    <a:pt x="98" y="254"/>
                  </a:lnTo>
                  <a:lnTo>
                    <a:pt x="84" y="243"/>
                  </a:lnTo>
                  <a:lnTo>
                    <a:pt x="71" y="231"/>
                  </a:lnTo>
                  <a:lnTo>
                    <a:pt x="59" y="217"/>
                  </a:lnTo>
                  <a:lnTo>
                    <a:pt x="47" y="201"/>
                  </a:lnTo>
                  <a:lnTo>
                    <a:pt x="47" y="201"/>
                  </a:lnTo>
                  <a:lnTo>
                    <a:pt x="35" y="180"/>
                  </a:lnTo>
                  <a:lnTo>
                    <a:pt x="26" y="159"/>
                  </a:lnTo>
                  <a:lnTo>
                    <a:pt x="18" y="137"/>
                  </a:lnTo>
                  <a:lnTo>
                    <a:pt x="12" y="114"/>
                  </a:lnTo>
                  <a:lnTo>
                    <a:pt x="6" y="91"/>
                  </a:lnTo>
                  <a:lnTo>
                    <a:pt x="4" y="68"/>
                  </a:lnTo>
                  <a:lnTo>
                    <a:pt x="1" y="44"/>
                  </a:lnTo>
                  <a:lnTo>
                    <a:pt x="0" y="21"/>
                  </a:lnTo>
                  <a:lnTo>
                    <a:pt x="0" y="21"/>
                  </a:lnTo>
                  <a:lnTo>
                    <a:pt x="0" y="16"/>
                  </a:lnTo>
                  <a:lnTo>
                    <a:pt x="1" y="12"/>
                  </a:lnTo>
                  <a:lnTo>
                    <a:pt x="4" y="8"/>
                  </a:lnTo>
                  <a:lnTo>
                    <a:pt x="6" y="5"/>
                  </a:lnTo>
                  <a:lnTo>
                    <a:pt x="10" y="3"/>
                  </a:lnTo>
                  <a:lnTo>
                    <a:pt x="14" y="1"/>
                  </a:lnTo>
                  <a:lnTo>
                    <a:pt x="22" y="0"/>
                  </a:lnTo>
                  <a:lnTo>
                    <a:pt x="30" y="1"/>
                  </a:lnTo>
                  <a:lnTo>
                    <a:pt x="34" y="3"/>
                  </a:lnTo>
                  <a:lnTo>
                    <a:pt x="38" y="5"/>
                  </a:lnTo>
                  <a:lnTo>
                    <a:pt x="40" y="8"/>
                  </a:lnTo>
                  <a:lnTo>
                    <a:pt x="43" y="12"/>
                  </a:lnTo>
                  <a:lnTo>
                    <a:pt x="44" y="16"/>
                  </a:lnTo>
                  <a:lnTo>
                    <a:pt x="46" y="21"/>
                  </a:lnTo>
                  <a:lnTo>
                    <a:pt x="46" y="21"/>
                  </a:lnTo>
                  <a:lnTo>
                    <a:pt x="47" y="44"/>
                  </a:lnTo>
                  <a:lnTo>
                    <a:pt x="50" y="68"/>
                  </a:lnTo>
                  <a:lnTo>
                    <a:pt x="54" y="91"/>
                  </a:lnTo>
                  <a:lnTo>
                    <a:pt x="59" y="115"/>
                  </a:lnTo>
                  <a:lnTo>
                    <a:pt x="67" y="137"/>
                  </a:lnTo>
                  <a:lnTo>
                    <a:pt x="76" y="159"/>
                  </a:lnTo>
                  <a:lnTo>
                    <a:pt x="88" y="180"/>
                  </a:lnTo>
                  <a:lnTo>
                    <a:pt x="102" y="199"/>
                  </a:lnTo>
                  <a:lnTo>
                    <a:pt x="102" y="199"/>
                  </a:lnTo>
                  <a:lnTo>
                    <a:pt x="108" y="207"/>
                  </a:lnTo>
                  <a:lnTo>
                    <a:pt x="116" y="213"/>
                  </a:lnTo>
                  <a:lnTo>
                    <a:pt x="125" y="220"/>
                  </a:lnTo>
                  <a:lnTo>
                    <a:pt x="136" y="226"/>
                  </a:lnTo>
                  <a:lnTo>
                    <a:pt x="160" y="237"/>
                  </a:lnTo>
                  <a:lnTo>
                    <a:pt x="184" y="244"/>
                  </a:lnTo>
                  <a:lnTo>
                    <a:pt x="211" y="251"/>
                  </a:lnTo>
                  <a:lnTo>
                    <a:pt x="235" y="256"/>
                  </a:lnTo>
                  <a:lnTo>
                    <a:pt x="260" y="259"/>
                  </a:lnTo>
                  <a:lnTo>
                    <a:pt x="281" y="259"/>
                  </a:lnTo>
                  <a:lnTo>
                    <a:pt x="281" y="259"/>
                  </a:lnTo>
                  <a:lnTo>
                    <a:pt x="362" y="259"/>
                  </a:lnTo>
                  <a:lnTo>
                    <a:pt x="436" y="259"/>
                  </a:lnTo>
                  <a:lnTo>
                    <a:pt x="436" y="259"/>
                  </a:lnTo>
                  <a:lnTo>
                    <a:pt x="539" y="260"/>
                  </a:lnTo>
                  <a:lnTo>
                    <a:pt x="595" y="259"/>
                  </a:lnTo>
                  <a:lnTo>
                    <a:pt x="641" y="258"/>
                  </a:lnTo>
                  <a:lnTo>
                    <a:pt x="641" y="258"/>
                  </a:lnTo>
                  <a:lnTo>
                    <a:pt x="689" y="256"/>
                  </a:lnTo>
                  <a:lnTo>
                    <a:pt x="746" y="255"/>
                  </a:lnTo>
                  <a:lnTo>
                    <a:pt x="871" y="254"/>
                  </a:lnTo>
                  <a:lnTo>
                    <a:pt x="998" y="254"/>
                  </a:lnTo>
                  <a:lnTo>
                    <a:pt x="1101" y="254"/>
                  </a:lnTo>
                  <a:lnTo>
                    <a:pt x="1101" y="254"/>
                  </a:lnTo>
                  <a:lnTo>
                    <a:pt x="1184" y="251"/>
                  </a:lnTo>
                  <a:lnTo>
                    <a:pt x="1224" y="251"/>
                  </a:lnTo>
                  <a:lnTo>
                    <a:pt x="1265" y="251"/>
                  </a:lnTo>
                  <a:lnTo>
                    <a:pt x="1265" y="251"/>
                  </a:lnTo>
                  <a:lnTo>
                    <a:pt x="1283" y="251"/>
                  </a:lnTo>
                  <a:lnTo>
                    <a:pt x="1301" y="250"/>
                  </a:lnTo>
                  <a:lnTo>
                    <a:pt x="1320" y="247"/>
                  </a:lnTo>
                  <a:lnTo>
                    <a:pt x="1338" y="246"/>
                  </a:lnTo>
                  <a:lnTo>
                    <a:pt x="1338" y="246"/>
                  </a:lnTo>
                  <a:lnTo>
                    <a:pt x="1352" y="247"/>
                  </a:lnTo>
                  <a:lnTo>
                    <a:pt x="1372" y="248"/>
                  </a:lnTo>
                  <a:lnTo>
                    <a:pt x="1392" y="248"/>
                  </a:lnTo>
                  <a:lnTo>
                    <a:pt x="1400" y="247"/>
                  </a:lnTo>
                  <a:lnTo>
                    <a:pt x="1406" y="246"/>
                  </a:lnTo>
                  <a:lnTo>
                    <a:pt x="1406" y="246"/>
                  </a:lnTo>
                  <a:lnTo>
                    <a:pt x="1413" y="242"/>
                  </a:lnTo>
                  <a:lnTo>
                    <a:pt x="1419" y="242"/>
                  </a:lnTo>
                  <a:lnTo>
                    <a:pt x="1424" y="243"/>
                  </a:lnTo>
                  <a:lnTo>
                    <a:pt x="1430" y="246"/>
                  </a:lnTo>
                  <a:lnTo>
                    <a:pt x="1430" y="246"/>
                  </a:lnTo>
                  <a:lnTo>
                    <a:pt x="1455" y="244"/>
                  </a:lnTo>
                  <a:lnTo>
                    <a:pt x="1478" y="242"/>
                  </a:lnTo>
                  <a:lnTo>
                    <a:pt x="1502" y="237"/>
                  </a:lnTo>
                  <a:lnTo>
                    <a:pt x="1523" y="230"/>
                  </a:lnTo>
                  <a:lnTo>
                    <a:pt x="1543" y="220"/>
                  </a:lnTo>
                  <a:lnTo>
                    <a:pt x="1563" y="208"/>
                  </a:lnTo>
                  <a:lnTo>
                    <a:pt x="1581" y="192"/>
                  </a:lnTo>
                  <a:lnTo>
                    <a:pt x="1600" y="174"/>
                  </a:lnTo>
                  <a:lnTo>
                    <a:pt x="1600" y="174"/>
                  </a:lnTo>
                  <a:lnTo>
                    <a:pt x="1613" y="157"/>
                  </a:lnTo>
                  <a:lnTo>
                    <a:pt x="1622" y="140"/>
                  </a:lnTo>
                  <a:lnTo>
                    <a:pt x="1631" y="122"/>
                  </a:lnTo>
                  <a:lnTo>
                    <a:pt x="1636" y="103"/>
                  </a:lnTo>
                  <a:lnTo>
                    <a:pt x="1642" y="85"/>
                  </a:lnTo>
                  <a:lnTo>
                    <a:pt x="1644" y="65"/>
                  </a:lnTo>
                  <a:lnTo>
                    <a:pt x="1645" y="46"/>
                  </a:lnTo>
                  <a:lnTo>
                    <a:pt x="1645" y="25"/>
                  </a:lnTo>
                  <a:lnTo>
                    <a:pt x="1645" y="25"/>
                  </a:lnTo>
                  <a:lnTo>
                    <a:pt x="1647" y="20"/>
                  </a:lnTo>
                  <a:lnTo>
                    <a:pt x="1648" y="16"/>
                  </a:lnTo>
                  <a:lnTo>
                    <a:pt x="1651" y="12"/>
                  </a:lnTo>
                  <a:lnTo>
                    <a:pt x="1653" y="9"/>
                  </a:lnTo>
                  <a:lnTo>
                    <a:pt x="1656" y="6"/>
                  </a:lnTo>
                  <a:lnTo>
                    <a:pt x="1660" y="5"/>
                  </a:lnTo>
                  <a:lnTo>
                    <a:pt x="1669" y="3"/>
                  </a:lnTo>
                  <a:lnTo>
                    <a:pt x="1677" y="5"/>
                  </a:lnTo>
                  <a:lnTo>
                    <a:pt x="1681" y="6"/>
                  </a:lnTo>
                  <a:lnTo>
                    <a:pt x="1685" y="9"/>
                  </a:lnTo>
                  <a:lnTo>
                    <a:pt x="1687" y="12"/>
                  </a:lnTo>
                  <a:lnTo>
                    <a:pt x="1690" y="16"/>
                  </a:lnTo>
                  <a:lnTo>
                    <a:pt x="1691" y="20"/>
                  </a:lnTo>
                  <a:lnTo>
                    <a:pt x="1691" y="25"/>
                  </a:lnTo>
                  <a:lnTo>
                    <a:pt x="1691" y="25"/>
                  </a:lnTo>
                  <a:lnTo>
                    <a:pt x="1691" y="51"/>
                  </a:lnTo>
                  <a:lnTo>
                    <a:pt x="1689" y="76"/>
                  </a:lnTo>
                  <a:lnTo>
                    <a:pt x="1685" y="98"/>
                  </a:lnTo>
                  <a:lnTo>
                    <a:pt x="1678" y="120"/>
                  </a:lnTo>
                  <a:lnTo>
                    <a:pt x="1670" y="142"/>
                  </a:lnTo>
                  <a:lnTo>
                    <a:pt x="1660" y="163"/>
                  </a:lnTo>
                  <a:lnTo>
                    <a:pt x="1647" y="184"/>
                  </a:lnTo>
                  <a:lnTo>
                    <a:pt x="1632" y="205"/>
                  </a:lnTo>
                  <a:lnTo>
                    <a:pt x="1632" y="20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grpSp>
          <p:nvGrpSpPr>
            <p:cNvPr id="28" name="组合 1289"/>
            <p:cNvGrpSpPr/>
            <p:nvPr/>
          </p:nvGrpSpPr>
          <p:grpSpPr>
            <a:xfrm>
              <a:off x="3159126" y="3783000"/>
              <a:ext cx="661988" cy="771525"/>
              <a:chOff x="3159126" y="4052888"/>
              <a:chExt cx="661988" cy="771525"/>
            </a:xfrm>
            <a:grpFill/>
          </p:grpSpPr>
          <p:sp>
            <p:nvSpPr>
              <p:cNvPr id="29" name="Freeform 164"/>
              <p:cNvSpPr/>
              <p:nvPr/>
            </p:nvSpPr>
            <p:spPr bwMode="auto">
              <a:xfrm>
                <a:off x="3275013" y="4208463"/>
                <a:ext cx="15875" cy="22225"/>
              </a:xfrm>
              <a:custGeom>
                <a:avLst/>
                <a:gdLst/>
                <a:ahLst/>
                <a:cxnLst>
                  <a:cxn ang="0">
                    <a:pos x="30" y="5"/>
                  </a:cxn>
                  <a:cxn ang="0">
                    <a:pos x="30" y="5"/>
                  </a:cxn>
                  <a:cxn ang="0">
                    <a:pos x="29" y="8"/>
                  </a:cxn>
                  <a:cxn ang="0">
                    <a:pos x="28" y="11"/>
                  </a:cxn>
                  <a:cxn ang="0">
                    <a:pos x="22" y="14"/>
                  </a:cxn>
                  <a:cxn ang="0">
                    <a:pos x="22" y="14"/>
                  </a:cxn>
                  <a:cxn ang="0">
                    <a:pos x="17" y="20"/>
                  </a:cxn>
                  <a:cxn ang="0">
                    <a:pos x="14" y="25"/>
                  </a:cxn>
                  <a:cxn ang="0">
                    <a:pos x="14" y="25"/>
                  </a:cxn>
                  <a:cxn ang="0">
                    <a:pos x="7" y="37"/>
                  </a:cxn>
                  <a:cxn ang="0">
                    <a:pos x="0" y="50"/>
                  </a:cxn>
                  <a:cxn ang="0">
                    <a:pos x="0" y="50"/>
                  </a:cxn>
                  <a:cxn ang="0">
                    <a:pos x="0" y="51"/>
                  </a:cxn>
                  <a:cxn ang="0">
                    <a:pos x="0" y="54"/>
                  </a:cxn>
                  <a:cxn ang="0">
                    <a:pos x="1" y="55"/>
                  </a:cxn>
                  <a:cxn ang="0">
                    <a:pos x="4" y="56"/>
                  </a:cxn>
                  <a:cxn ang="0">
                    <a:pos x="8" y="56"/>
                  </a:cxn>
                  <a:cxn ang="0">
                    <a:pos x="9" y="55"/>
                  </a:cxn>
                  <a:cxn ang="0">
                    <a:pos x="11" y="52"/>
                  </a:cxn>
                  <a:cxn ang="0">
                    <a:pos x="11" y="52"/>
                  </a:cxn>
                  <a:cxn ang="0">
                    <a:pos x="14" y="45"/>
                  </a:cxn>
                  <a:cxn ang="0">
                    <a:pos x="18" y="37"/>
                  </a:cxn>
                  <a:cxn ang="0">
                    <a:pos x="24" y="29"/>
                  </a:cxn>
                  <a:cxn ang="0">
                    <a:pos x="30" y="24"/>
                  </a:cxn>
                  <a:cxn ang="0">
                    <a:pos x="30" y="24"/>
                  </a:cxn>
                  <a:cxn ang="0">
                    <a:pos x="38" y="16"/>
                  </a:cxn>
                  <a:cxn ang="0">
                    <a:pos x="41" y="11"/>
                  </a:cxn>
                  <a:cxn ang="0">
                    <a:pos x="42" y="5"/>
                  </a:cxn>
                  <a:cxn ang="0">
                    <a:pos x="42" y="5"/>
                  </a:cxn>
                  <a:cxn ang="0">
                    <a:pos x="42" y="3"/>
                  </a:cxn>
                  <a:cxn ang="0">
                    <a:pos x="41" y="1"/>
                  </a:cxn>
                  <a:cxn ang="0">
                    <a:pos x="38" y="0"/>
                  </a:cxn>
                  <a:cxn ang="0">
                    <a:pos x="37" y="0"/>
                  </a:cxn>
                  <a:cxn ang="0">
                    <a:pos x="33" y="1"/>
                  </a:cxn>
                  <a:cxn ang="0">
                    <a:pos x="31" y="3"/>
                  </a:cxn>
                  <a:cxn ang="0">
                    <a:pos x="30" y="5"/>
                  </a:cxn>
                  <a:cxn ang="0">
                    <a:pos x="30" y="5"/>
                  </a:cxn>
                </a:cxnLst>
                <a:rect l="0" t="0" r="r" b="b"/>
                <a:pathLst>
                  <a:path w="42" h="56">
                    <a:moveTo>
                      <a:pt x="30" y="5"/>
                    </a:moveTo>
                    <a:lnTo>
                      <a:pt x="30" y="5"/>
                    </a:lnTo>
                    <a:lnTo>
                      <a:pt x="29" y="8"/>
                    </a:lnTo>
                    <a:lnTo>
                      <a:pt x="28" y="11"/>
                    </a:lnTo>
                    <a:lnTo>
                      <a:pt x="22" y="14"/>
                    </a:lnTo>
                    <a:lnTo>
                      <a:pt x="22" y="14"/>
                    </a:lnTo>
                    <a:lnTo>
                      <a:pt x="17" y="20"/>
                    </a:lnTo>
                    <a:lnTo>
                      <a:pt x="14" y="25"/>
                    </a:lnTo>
                    <a:lnTo>
                      <a:pt x="14" y="25"/>
                    </a:lnTo>
                    <a:lnTo>
                      <a:pt x="7" y="37"/>
                    </a:lnTo>
                    <a:lnTo>
                      <a:pt x="0" y="50"/>
                    </a:lnTo>
                    <a:lnTo>
                      <a:pt x="0" y="50"/>
                    </a:lnTo>
                    <a:lnTo>
                      <a:pt x="0" y="51"/>
                    </a:lnTo>
                    <a:lnTo>
                      <a:pt x="0" y="54"/>
                    </a:lnTo>
                    <a:lnTo>
                      <a:pt x="1" y="55"/>
                    </a:lnTo>
                    <a:lnTo>
                      <a:pt x="4" y="56"/>
                    </a:lnTo>
                    <a:lnTo>
                      <a:pt x="8" y="56"/>
                    </a:lnTo>
                    <a:lnTo>
                      <a:pt x="9" y="55"/>
                    </a:lnTo>
                    <a:lnTo>
                      <a:pt x="11" y="52"/>
                    </a:lnTo>
                    <a:lnTo>
                      <a:pt x="11" y="52"/>
                    </a:lnTo>
                    <a:lnTo>
                      <a:pt x="14" y="45"/>
                    </a:lnTo>
                    <a:lnTo>
                      <a:pt x="18" y="37"/>
                    </a:lnTo>
                    <a:lnTo>
                      <a:pt x="24" y="29"/>
                    </a:lnTo>
                    <a:lnTo>
                      <a:pt x="30" y="24"/>
                    </a:lnTo>
                    <a:lnTo>
                      <a:pt x="30" y="24"/>
                    </a:lnTo>
                    <a:lnTo>
                      <a:pt x="38" y="16"/>
                    </a:lnTo>
                    <a:lnTo>
                      <a:pt x="41" y="11"/>
                    </a:lnTo>
                    <a:lnTo>
                      <a:pt x="42" y="5"/>
                    </a:lnTo>
                    <a:lnTo>
                      <a:pt x="42" y="5"/>
                    </a:lnTo>
                    <a:lnTo>
                      <a:pt x="42" y="3"/>
                    </a:lnTo>
                    <a:lnTo>
                      <a:pt x="41" y="1"/>
                    </a:lnTo>
                    <a:lnTo>
                      <a:pt x="38" y="0"/>
                    </a:lnTo>
                    <a:lnTo>
                      <a:pt x="37" y="0"/>
                    </a:lnTo>
                    <a:lnTo>
                      <a:pt x="33" y="1"/>
                    </a:lnTo>
                    <a:lnTo>
                      <a:pt x="31" y="3"/>
                    </a:lnTo>
                    <a:lnTo>
                      <a:pt x="30" y="5"/>
                    </a:lnTo>
                    <a:lnTo>
                      <a:pt x="30"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 name="Freeform 165"/>
              <p:cNvSpPr/>
              <p:nvPr/>
            </p:nvSpPr>
            <p:spPr bwMode="auto">
              <a:xfrm>
                <a:off x="3273426" y="4241800"/>
                <a:ext cx="22225" cy="23813"/>
              </a:xfrm>
              <a:custGeom>
                <a:avLst/>
                <a:gdLst/>
                <a:ahLst/>
                <a:cxnLst>
                  <a:cxn ang="0">
                    <a:pos x="47" y="3"/>
                  </a:cxn>
                  <a:cxn ang="0">
                    <a:pos x="47" y="3"/>
                  </a:cxn>
                  <a:cxn ang="0">
                    <a:pos x="22" y="27"/>
                  </a:cxn>
                  <a:cxn ang="0">
                    <a:pos x="11" y="40"/>
                  </a:cxn>
                  <a:cxn ang="0">
                    <a:pos x="0" y="53"/>
                  </a:cxn>
                  <a:cxn ang="0">
                    <a:pos x="0" y="53"/>
                  </a:cxn>
                  <a:cxn ang="0">
                    <a:pos x="0" y="55"/>
                  </a:cxn>
                  <a:cxn ang="0">
                    <a:pos x="0" y="58"/>
                  </a:cxn>
                  <a:cxn ang="0">
                    <a:pos x="3" y="61"/>
                  </a:cxn>
                  <a:cxn ang="0">
                    <a:pos x="7" y="62"/>
                  </a:cxn>
                  <a:cxn ang="0">
                    <a:pos x="9" y="61"/>
                  </a:cxn>
                  <a:cxn ang="0">
                    <a:pos x="11" y="59"/>
                  </a:cxn>
                  <a:cxn ang="0">
                    <a:pos x="11" y="59"/>
                  </a:cxn>
                  <a:cxn ang="0">
                    <a:pos x="20" y="46"/>
                  </a:cxn>
                  <a:cxn ang="0">
                    <a:pos x="32" y="33"/>
                  </a:cxn>
                  <a:cxn ang="0">
                    <a:pos x="55" y="11"/>
                  </a:cxn>
                  <a:cxn ang="0">
                    <a:pos x="55" y="11"/>
                  </a:cxn>
                  <a:cxn ang="0">
                    <a:pos x="56" y="8"/>
                  </a:cxn>
                  <a:cxn ang="0">
                    <a:pos x="56" y="7"/>
                  </a:cxn>
                  <a:cxn ang="0">
                    <a:pos x="55" y="3"/>
                  </a:cxn>
                  <a:cxn ang="0">
                    <a:pos x="51" y="0"/>
                  </a:cxn>
                  <a:cxn ang="0">
                    <a:pos x="50" y="2"/>
                  </a:cxn>
                  <a:cxn ang="0">
                    <a:pos x="47" y="3"/>
                  </a:cxn>
                  <a:cxn ang="0">
                    <a:pos x="47" y="3"/>
                  </a:cxn>
                </a:cxnLst>
                <a:rect l="0" t="0" r="r" b="b"/>
                <a:pathLst>
                  <a:path w="56" h="62">
                    <a:moveTo>
                      <a:pt x="47" y="3"/>
                    </a:moveTo>
                    <a:lnTo>
                      <a:pt x="47" y="3"/>
                    </a:lnTo>
                    <a:lnTo>
                      <a:pt x="22" y="27"/>
                    </a:lnTo>
                    <a:lnTo>
                      <a:pt x="11" y="40"/>
                    </a:lnTo>
                    <a:lnTo>
                      <a:pt x="0" y="53"/>
                    </a:lnTo>
                    <a:lnTo>
                      <a:pt x="0" y="53"/>
                    </a:lnTo>
                    <a:lnTo>
                      <a:pt x="0" y="55"/>
                    </a:lnTo>
                    <a:lnTo>
                      <a:pt x="0" y="58"/>
                    </a:lnTo>
                    <a:lnTo>
                      <a:pt x="3" y="61"/>
                    </a:lnTo>
                    <a:lnTo>
                      <a:pt x="7" y="62"/>
                    </a:lnTo>
                    <a:lnTo>
                      <a:pt x="9" y="61"/>
                    </a:lnTo>
                    <a:lnTo>
                      <a:pt x="11" y="59"/>
                    </a:lnTo>
                    <a:lnTo>
                      <a:pt x="11" y="59"/>
                    </a:lnTo>
                    <a:lnTo>
                      <a:pt x="20" y="46"/>
                    </a:lnTo>
                    <a:lnTo>
                      <a:pt x="32" y="33"/>
                    </a:lnTo>
                    <a:lnTo>
                      <a:pt x="55" y="11"/>
                    </a:lnTo>
                    <a:lnTo>
                      <a:pt x="55" y="11"/>
                    </a:lnTo>
                    <a:lnTo>
                      <a:pt x="56" y="8"/>
                    </a:lnTo>
                    <a:lnTo>
                      <a:pt x="56" y="7"/>
                    </a:lnTo>
                    <a:lnTo>
                      <a:pt x="55" y="3"/>
                    </a:lnTo>
                    <a:lnTo>
                      <a:pt x="51" y="0"/>
                    </a:lnTo>
                    <a:lnTo>
                      <a:pt x="50" y="2"/>
                    </a:lnTo>
                    <a:lnTo>
                      <a:pt x="47" y="3"/>
                    </a:lnTo>
                    <a:lnTo>
                      <a:pt x="47"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 name="Freeform 166"/>
              <p:cNvSpPr/>
              <p:nvPr/>
            </p:nvSpPr>
            <p:spPr bwMode="auto">
              <a:xfrm>
                <a:off x="3270251" y="4275138"/>
                <a:ext cx="23813" cy="22225"/>
              </a:xfrm>
              <a:custGeom>
                <a:avLst/>
                <a:gdLst/>
                <a:ahLst/>
                <a:cxnLst>
                  <a:cxn ang="0">
                    <a:pos x="51" y="3"/>
                  </a:cxn>
                  <a:cxn ang="0">
                    <a:pos x="51" y="3"/>
                  </a:cxn>
                  <a:cxn ang="0">
                    <a:pos x="37" y="14"/>
                  </a:cxn>
                  <a:cxn ang="0">
                    <a:pos x="23" y="24"/>
                  </a:cxn>
                  <a:cxn ang="0">
                    <a:pos x="23" y="24"/>
                  </a:cxn>
                  <a:cxn ang="0">
                    <a:pos x="16" y="29"/>
                  </a:cxn>
                  <a:cxn ang="0">
                    <a:pos x="12" y="35"/>
                  </a:cxn>
                  <a:cxn ang="0">
                    <a:pos x="2" y="48"/>
                  </a:cxn>
                  <a:cxn ang="0">
                    <a:pos x="2" y="48"/>
                  </a:cxn>
                  <a:cxn ang="0">
                    <a:pos x="0" y="50"/>
                  </a:cxn>
                  <a:cxn ang="0">
                    <a:pos x="0" y="52"/>
                  </a:cxn>
                  <a:cxn ang="0">
                    <a:pos x="2" y="56"/>
                  </a:cxn>
                  <a:cxn ang="0">
                    <a:pos x="6" y="58"/>
                  </a:cxn>
                  <a:cxn ang="0">
                    <a:pos x="8" y="58"/>
                  </a:cxn>
                  <a:cxn ang="0">
                    <a:pos x="9" y="56"/>
                  </a:cxn>
                  <a:cxn ang="0">
                    <a:pos x="9" y="56"/>
                  </a:cxn>
                  <a:cxn ang="0">
                    <a:pos x="21" y="42"/>
                  </a:cxn>
                  <a:cxn ang="0">
                    <a:pos x="28" y="35"/>
                  </a:cxn>
                  <a:cxn ang="0">
                    <a:pos x="34" y="30"/>
                  </a:cxn>
                  <a:cxn ang="0">
                    <a:pos x="34" y="30"/>
                  </a:cxn>
                  <a:cxn ang="0">
                    <a:pos x="47" y="21"/>
                  </a:cxn>
                  <a:cxn ang="0">
                    <a:pos x="59" y="11"/>
                  </a:cxn>
                  <a:cxn ang="0">
                    <a:pos x="59" y="11"/>
                  </a:cxn>
                  <a:cxn ang="0">
                    <a:pos x="60" y="8"/>
                  </a:cxn>
                  <a:cxn ang="0">
                    <a:pos x="62" y="7"/>
                  </a:cxn>
                  <a:cxn ang="0">
                    <a:pos x="59" y="3"/>
                  </a:cxn>
                  <a:cxn ang="0">
                    <a:pos x="55" y="0"/>
                  </a:cxn>
                  <a:cxn ang="0">
                    <a:pos x="54" y="1"/>
                  </a:cxn>
                  <a:cxn ang="0">
                    <a:pos x="51" y="3"/>
                  </a:cxn>
                  <a:cxn ang="0">
                    <a:pos x="51" y="3"/>
                  </a:cxn>
                </a:cxnLst>
                <a:rect l="0" t="0" r="r" b="b"/>
                <a:pathLst>
                  <a:path w="62" h="58">
                    <a:moveTo>
                      <a:pt x="51" y="3"/>
                    </a:moveTo>
                    <a:lnTo>
                      <a:pt x="51" y="3"/>
                    </a:lnTo>
                    <a:lnTo>
                      <a:pt x="37" y="14"/>
                    </a:lnTo>
                    <a:lnTo>
                      <a:pt x="23" y="24"/>
                    </a:lnTo>
                    <a:lnTo>
                      <a:pt x="23" y="24"/>
                    </a:lnTo>
                    <a:lnTo>
                      <a:pt x="16" y="29"/>
                    </a:lnTo>
                    <a:lnTo>
                      <a:pt x="12" y="35"/>
                    </a:lnTo>
                    <a:lnTo>
                      <a:pt x="2" y="48"/>
                    </a:lnTo>
                    <a:lnTo>
                      <a:pt x="2" y="48"/>
                    </a:lnTo>
                    <a:lnTo>
                      <a:pt x="0" y="50"/>
                    </a:lnTo>
                    <a:lnTo>
                      <a:pt x="0" y="52"/>
                    </a:lnTo>
                    <a:lnTo>
                      <a:pt x="2" y="56"/>
                    </a:lnTo>
                    <a:lnTo>
                      <a:pt x="6" y="58"/>
                    </a:lnTo>
                    <a:lnTo>
                      <a:pt x="8" y="58"/>
                    </a:lnTo>
                    <a:lnTo>
                      <a:pt x="9" y="56"/>
                    </a:lnTo>
                    <a:lnTo>
                      <a:pt x="9" y="56"/>
                    </a:lnTo>
                    <a:lnTo>
                      <a:pt x="21" y="42"/>
                    </a:lnTo>
                    <a:lnTo>
                      <a:pt x="28" y="35"/>
                    </a:lnTo>
                    <a:lnTo>
                      <a:pt x="34" y="30"/>
                    </a:lnTo>
                    <a:lnTo>
                      <a:pt x="34" y="30"/>
                    </a:lnTo>
                    <a:lnTo>
                      <a:pt x="47" y="21"/>
                    </a:lnTo>
                    <a:lnTo>
                      <a:pt x="59" y="11"/>
                    </a:lnTo>
                    <a:lnTo>
                      <a:pt x="59" y="11"/>
                    </a:lnTo>
                    <a:lnTo>
                      <a:pt x="60" y="8"/>
                    </a:lnTo>
                    <a:lnTo>
                      <a:pt x="62" y="7"/>
                    </a:lnTo>
                    <a:lnTo>
                      <a:pt x="59" y="3"/>
                    </a:lnTo>
                    <a:lnTo>
                      <a:pt x="55" y="0"/>
                    </a:lnTo>
                    <a:lnTo>
                      <a:pt x="54" y="1"/>
                    </a:lnTo>
                    <a:lnTo>
                      <a:pt x="51" y="3"/>
                    </a:lnTo>
                    <a:lnTo>
                      <a:pt x="51"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2" name="Freeform 167"/>
              <p:cNvSpPr/>
              <p:nvPr/>
            </p:nvSpPr>
            <p:spPr bwMode="auto">
              <a:xfrm>
                <a:off x="3267076" y="4310063"/>
                <a:ext cx="23813" cy="28575"/>
              </a:xfrm>
              <a:custGeom>
                <a:avLst/>
                <a:gdLst/>
                <a:ahLst/>
                <a:cxnLst>
                  <a:cxn ang="0">
                    <a:pos x="51" y="2"/>
                  </a:cxn>
                  <a:cxn ang="0">
                    <a:pos x="51" y="2"/>
                  </a:cxn>
                  <a:cxn ang="0">
                    <a:pos x="37" y="17"/>
                  </a:cxn>
                  <a:cxn ang="0">
                    <a:pos x="24" y="31"/>
                  </a:cxn>
                  <a:cxn ang="0">
                    <a:pos x="12" y="47"/>
                  </a:cxn>
                  <a:cxn ang="0">
                    <a:pos x="2" y="64"/>
                  </a:cxn>
                  <a:cxn ang="0">
                    <a:pos x="2" y="64"/>
                  </a:cxn>
                  <a:cxn ang="0">
                    <a:pos x="0" y="66"/>
                  </a:cxn>
                  <a:cxn ang="0">
                    <a:pos x="0" y="69"/>
                  </a:cxn>
                  <a:cxn ang="0">
                    <a:pos x="4" y="72"/>
                  </a:cxn>
                  <a:cxn ang="0">
                    <a:pos x="8" y="73"/>
                  </a:cxn>
                  <a:cxn ang="0">
                    <a:pos x="10" y="72"/>
                  </a:cxn>
                  <a:cxn ang="0">
                    <a:pos x="11" y="69"/>
                  </a:cxn>
                  <a:cxn ang="0">
                    <a:pos x="11" y="69"/>
                  </a:cxn>
                  <a:cxn ang="0">
                    <a:pos x="21" y="53"/>
                  </a:cxn>
                  <a:cxn ang="0">
                    <a:pos x="33" y="38"/>
                  </a:cxn>
                  <a:cxn ang="0">
                    <a:pos x="46" y="23"/>
                  </a:cxn>
                  <a:cxn ang="0">
                    <a:pos x="59" y="10"/>
                  </a:cxn>
                  <a:cxn ang="0">
                    <a:pos x="59" y="10"/>
                  </a:cxn>
                  <a:cxn ang="0">
                    <a:pos x="61" y="8"/>
                  </a:cxn>
                  <a:cxn ang="0">
                    <a:pos x="62" y="6"/>
                  </a:cxn>
                  <a:cxn ang="0">
                    <a:pos x="59" y="2"/>
                  </a:cxn>
                  <a:cxn ang="0">
                    <a:pos x="55" y="0"/>
                  </a:cxn>
                  <a:cxn ang="0">
                    <a:pos x="54" y="1"/>
                  </a:cxn>
                  <a:cxn ang="0">
                    <a:pos x="51" y="2"/>
                  </a:cxn>
                  <a:cxn ang="0">
                    <a:pos x="51" y="2"/>
                  </a:cxn>
                </a:cxnLst>
                <a:rect l="0" t="0" r="r" b="b"/>
                <a:pathLst>
                  <a:path w="62" h="73">
                    <a:moveTo>
                      <a:pt x="51" y="2"/>
                    </a:moveTo>
                    <a:lnTo>
                      <a:pt x="51" y="2"/>
                    </a:lnTo>
                    <a:lnTo>
                      <a:pt x="37" y="17"/>
                    </a:lnTo>
                    <a:lnTo>
                      <a:pt x="24" y="31"/>
                    </a:lnTo>
                    <a:lnTo>
                      <a:pt x="12" y="47"/>
                    </a:lnTo>
                    <a:lnTo>
                      <a:pt x="2" y="64"/>
                    </a:lnTo>
                    <a:lnTo>
                      <a:pt x="2" y="64"/>
                    </a:lnTo>
                    <a:lnTo>
                      <a:pt x="0" y="66"/>
                    </a:lnTo>
                    <a:lnTo>
                      <a:pt x="0" y="69"/>
                    </a:lnTo>
                    <a:lnTo>
                      <a:pt x="4" y="72"/>
                    </a:lnTo>
                    <a:lnTo>
                      <a:pt x="8" y="73"/>
                    </a:lnTo>
                    <a:lnTo>
                      <a:pt x="10" y="72"/>
                    </a:lnTo>
                    <a:lnTo>
                      <a:pt x="11" y="69"/>
                    </a:lnTo>
                    <a:lnTo>
                      <a:pt x="11" y="69"/>
                    </a:lnTo>
                    <a:lnTo>
                      <a:pt x="21" y="53"/>
                    </a:lnTo>
                    <a:lnTo>
                      <a:pt x="33" y="38"/>
                    </a:lnTo>
                    <a:lnTo>
                      <a:pt x="46" y="23"/>
                    </a:lnTo>
                    <a:lnTo>
                      <a:pt x="59" y="10"/>
                    </a:lnTo>
                    <a:lnTo>
                      <a:pt x="59" y="10"/>
                    </a:lnTo>
                    <a:lnTo>
                      <a:pt x="61" y="8"/>
                    </a:lnTo>
                    <a:lnTo>
                      <a:pt x="62" y="6"/>
                    </a:lnTo>
                    <a:lnTo>
                      <a:pt x="59" y="2"/>
                    </a:lnTo>
                    <a:lnTo>
                      <a:pt x="55" y="0"/>
                    </a:lnTo>
                    <a:lnTo>
                      <a:pt x="54" y="1"/>
                    </a:lnTo>
                    <a:lnTo>
                      <a:pt x="51" y="2"/>
                    </a:lnTo>
                    <a:lnTo>
                      <a:pt x="51"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 name="Freeform 168"/>
              <p:cNvSpPr/>
              <p:nvPr/>
            </p:nvSpPr>
            <p:spPr bwMode="auto">
              <a:xfrm>
                <a:off x="3270251" y="4332288"/>
                <a:ext cx="26988" cy="36513"/>
              </a:xfrm>
              <a:custGeom>
                <a:avLst/>
                <a:gdLst/>
                <a:ahLst/>
                <a:cxnLst>
                  <a:cxn ang="0">
                    <a:pos x="58" y="3"/>
                  </a:cxn>
                  <a:cxn ang="0">
                    <a:pos x="58" y="3"/>
                  </a:cxn>
                  <a:cxn ang="0">
                    <a:pos x="42" y="25"/>
                  </a:cxn>
                  <a:cxn ang="0">
                    <a:pos x="26" y="47"/>
                  </a:cxn>
                  <a:cxn ang="0">
                    <a:pos x="26" y="47"/>
                  </a:cxn>
                  <a:cxn ang="0">
                    <a:pos x="21" y="54"/>
                  </a:cxn>
                  <a:cxn ang="0">
                    <a:pos x="15" y="60"/>
                  </a:cxn>
                  <a:cxn ang="0">
                    <a:pos x="15" y="60"/>
                  </a:cxn>
                  <a:cxn ang="0">
                    <a:pos x="8" y="72"/>
                  </a:cxn>
                  <a:cxn ang="0">
                    <a:pos x="2" y="83"/>
                  </a:cxn>
                  <a:cxn ang="0">
                    <a:pos x="2" y="83"/>
                  </a:cxn>
                  <a:cxn ang="0">
                    <a:pos x="0" y="85"/>
                  </a:cxn>
                  <a:cxn ang="0">
                    <a:pos x="0" y="87"/>
                  </a:cxn>
                  <a:cxn ang="0">
                    <a:pos x="2" y="89"/>
                  </a:cxn>
                  <a:cxn ang="0">
                    <a:pos x="3" y="90"/>
                  </a:cxn>
                  <a:cxn ang="0">
                    <a:pos x="7" y="90"/>
                  </a:cxn>
                  <a:cxn ang="0">
                    <a:pos x="9" y="90"/>
                  </a:cxn>
                  <a:cxn ang="0">
                    <a:pos x="11" y="89"/>
                  </a:cxn>
                  <a:cxn ang="0">
                    <a:pos x="11" y="89"/>
                  </a:cxn>
                  <a:cxn ang="0">
                    <a:pos x="17" y="80"/>
                  </a:cxn>
                  <a:cxn ang="0">
                    <a:pos x="23" y="70"/>
                  </a:cxn>
                  <a:cxn ang="0">
                    <a:pos x="23" y="70"/>
                  </a:cxn>
                  <a:cxn ang="0">
                    <a:pos x="25" y="66"/>
                  </a:cxn>
                  <a:cxn ang="0">
                    <a:pos x="29" y="62"/>
                  </a:cxn>
                  <a:cxn ang="0">
                    <a:pos x="33" y="58"/>
                  </a:cxn>
                  <a:cxn ang="0">
                    <a:pos x="37" y="54"/>
                  </a:cxn>
                  <a:cxn ang="0">
                    <a:pos x="37" y="54"/>
                  </a:cxn>
                  <a:cxn ang="0">
                    <a:pos x="53" y="32"/>
                  </a:cxn>
                  <a:cxn ang="0">
                    <a:pos x="68" y="9"/>
                  </a:cxn>
                  <a:cxn ang="0">
                    <a:pos x="68" y="9"/>
                  </a:cxn>
                  <a:cxn ang="0">
                    <a:pos x="68" y="7"/>
                  </a:cxn>
                  <a:cxn ang="0">
                    <a:pos x="68" y="4"/>
                  </a:cxn>
                  <a:cxn ang="0">
                    <a:pos x="66" y="2"/>
                  </a:cxn>
                  <a:cxn ang="0">
                    <a:pos x="62" y="0"/>
                  </a:cxn>
                  <a:cxn ang="0">
                    <a:pos x="59" y="2"/>
                  </a:cxn>
                  <a:cxn ang="0">
                    <a:pos x="58" y="3"/>
                  </a:cxn>
                  <a:cxn ang="0">
                    <a:pos x="58" y="3"/>
                  </a:cxn>
                </a:cxnLst>
                <a:rect l="0" t="0" r="r" b="b"/>
                <a:pathLst>
                  <a:path w="68" h="90">
                    <a:moveTo>
                      <a:pt x="58" y="3"/>
                    </a:moveTo>
                    <a:lnTo>
                      <a:pt x="58" y="3"/>
                    </a:lnTo>
                    <a:lnTo>
                      <a:pt x="42" y="25"/>
                    </a:lnTo>
                    <a:lnTo>
                      <a:pt x="26" y="47"/>
                    </a:lnTo>
                    <a:lnTo>
                      <a:pt x="26" y="47"/>
                    </a:lnTo>
                    <a:lnTo>
                      <a:pt x="21" y="54"/>
                    </a:lnTo>
                    <a:lnTo>
                      <a:pt x="15" y="60"/>
                    </a:lnTo>
                    <a:lnTo>
                      <a:pt x="15" y="60"/>
                    </a:lnTo>
                    <a:lnTo>
                      <a:pt x="8" y="72"/>
                    </a:lnTo>
                    <a:lnTo>
                      <a:pt x="2" y="83"/>
                    </a:lnTo>
                    <a:lnTo>
                      <a:pt x="2" y="83"/>
                    </a:lnTo>
                    <a:lnTo>
                      <a:pt x="0" y="85"/>
                    </a:lnTo>
                    <a:lnTo>
                      <a:pt x="0" y="87"/>
                    </a:lnTo>
                    <a:lnTo>
                      <a:pt x="2" y="89"/>
                    </a:lnTo>
                    <a:lnTo>
                      <a:pt x="3" y="90"/>
                    </a:lnTo>
                    <a:lnTo>
                      <a:pt x="7" y="90"/>
                    </a:lnTo>
                    <a:lnTo>
                      <a:pt x="9" y="90"/>
                    </a:lnTo>
                    <a:lnTo>
                      <a:pt x="11" y="89"/>
                    </a:lnTo>
                    <a:lnTo>
                      <a:pt x="11" y="89"/>
                    </a:lnTo>
                    <a:lnTo>
                      <a:pt x="17" y="80"/>
                    </a:lnTo>
                    <a:lnTo>
                      <a:pt x="23" y="70"/>
                    </a:lnTo>
                    <a:lnTo>
                      <a:pt x="23" y="70"/>
                    </a:lnTo>
                    <a:lnTo>
                      <a:pt x="25" y="66"/>
                    </a:lnTo>
                    <a:lnTo>
                      <a:pt x="29" y="62"/>
                    </a:lnTo>
                    <a:lnTo>
                      <a:pt x="33" y="58"/>
                    </a:lnTo>
                    <a:lnTo>
                      <a:pt x="37" y="54"/>
                    </a:lnTo>
                    <a:lnTo>
                      <a:pt x="37" y="54"/>
                    </a:lnTo>
                    <a:lnTo>
                      <a:pt x="53" y="32"/>
                    </a:lnTo>
                    <a:lnTo>
                      <a:pt x="68" y="9"/>
                    </a:lnTo>
                    <a:lnTo>
                      <a:pt x="68" y="9"/>
                    </a:lnTo>
                    <a:lnTo>
                      <a:pt x="68" y="7"/>
                    </a:lnTo>
                    <a:lnTo>
                      <a:pt x="68" y="4"/>
                    </a:lnTo>
                    <a:lnTo>
                      <a:pt x="66" y="2"/>
                    </a:lnTo>
                    <a:lnTo>
                      <a:pt x="62" y="0"/>
                    </a:lnTo>
                    <a:lnTo>
                      <a:pt x="59" y="2"/>
                    </a:lnTo>
                    <a:lnTo>
                      <a:pt x="58" y="3"/>
                    </a:lnTo>
                    <a:lnTo>
                      <a:pt x="58"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 name="Freeform 169"/>
              <p:cNvSpPr/>
              <p:nvPr/>
            </p:nvSpPr>
            <p:spPr bwMode="auto">
              <a:xfrm>
                <a:off x="3286126" y="4349750"/>
                <a:ext cx="22225" cy="26988"/>
              </a:xfrm>
              <a:custGeom>
                <a:avLst/>
                <a:gdLst/>
                <a:ahLst/>
                <a:cxnLst>
                  <a:cxn ang="0">
                    <a:pos x="43" y="3"/>
                  </a:cxn>
                  <a:cxn ang="0">
                    <a:pos x="43" y="3"/>
                  </a:cxn>
                  <a:cxn ang="0">
                    <a:pos x="33" y="18"/>
                  </a:cxn>
                  <a:cxn ang="0">
                    <a:pos x="21" y="33"/>
                  </a:cxn>
                  <a:cxn ang="0">
                    <a:pos x="21" y="33"/>
                  </a:cxn>
                  <a:cxn ang="0">
                    <a:pos x="16" y="38"/>
                  </a:cxn>
                  <a:cxn ang="0">
                    <a:pos x="11" y="46"/>
                  </a:cxn>
                  <a:cxn ang="0">
                    <a:pos x="7" y="52"/>
                  </a:cxn>
                  <a:cxn ang="0">
                    <a:pos x="1" y="59"/>
                  </a:cxn>
                  <a:cxn ang="0">
                    <a:pos x="1" y="59"/>
                  </a:cxn>
                  <a:cxn ang="0">
                    <a:pos x="0" y="62"/>
                  </a:cxn>
                  <a:cxn ang="0">
                    <a:pos x="0" y="63"/>
                  </a:cxn>
                  <a:cxn ang="0">
                    <a:pos x="1" y="67"/>
                  </a:cxn>
                  <a:cxn ang="0">
                    <a:pos x="5" y="68"/>
                  </a:cxn>
                  <a:cxn ang="0">
                    <a:pos x="8" y="68"/>
                  </a:cxn>
                  <a:cxn ang="0">
                    <a:pos x="9" y="67"/>
                  </a:cxn>
                  <a:cxn ang="0">
                    <a:pos x="9" y="67"/>
                  </a:cxn>
                  <a:cxn ang="0">
                    <a:pos x="15" y="60"/>
                  </a:cxn>
                  <a:cxn ang="0">
                    <a:pos x="20" y="54"/>
                  </a:cxn>
                  <a:cxn ang="0">
                    <a:pos x="24" y="47"/>
                  </a:cxn>
                  <a:cxn ang="0">
                    <a:pos x="29" y="41"/>
                  </a:cxn>
                  <a:cxn ang="0">
                    <a:pos x="29" y="41"/>
                  </a:cxn>
                  <a:cxn ang="0">
                    <a:pos x="41" y="25"/>
                  </a:cxn>
                  <a:cxn ang="0">
                    <a:pos x="52" y="9"/>
                  </a:cxn>
                  <a:cxn ang="0">
                    <a:pos x="52" y="9"/>
                  </a:cxn>
                  <a:cxn ang="0">
                    <a:pos x="54" y="7"/>
                  </a:cxn>
                  <a:cxn ang="0">
                    <a:pos x="54" y="4"/>
                  </a:cxn>
                  <a:cxn ang="0">
                    <a:pos x="52" y="3"/>
                  </a:cxn>
                  <a:cxn ang="0">
                    <a:pos x="51" y="1"/>
                  </a:cxn>
                  <a:cxn ang="0">
                    <a:pos x="46" y="0"/>
                  </a:cxn>
                  <a:cxn ang="0">
                    <a:pos x="45" y="1"/>
                  </a:cxn>
                  <a:cxn ang="0">
                    <a:pos x="43" y="3"/>
                  </a:cxn>
                  <a:cxn ang="0">
                    <a:pos x="43" y="3"/>
                  </a:cxn>
                </a:cxnLst>
                <a:rect l="0" t="0" r="r" b="b"/>
                <a:pathLst>
                  <a:path w="54" h="68">
                    <a:moveTo>
                      <a:pt x="43" y="3"/>
                    </a:moveTo>
                    <a:lnTo>
                      <a:pt x="43" y="3"/>
                    </a:lnTo>
                    <a:lnTo>
                      <a:pt x="33" y="18"/>
                    </a:lnTo>
                    <a:lnTo>
                      <a:pt x="21" y="33"/>
                    </a:lnTo>
                    <a:lnTo>
                      <a:pt x="21" y="33"/>
                    </a:lnTo>
                    <a:lnTo>
                      <a:pt x="16" y="38"/>
                    </a:lnTo>
                    <a:lnTo>
                      <a:pt x="11" y="46"/>
                    </a:lnTo>
                    <a:lnTo>
                      <a:pt x="7" y="52"/>
                    </a:lnTo>
                    <a:lnTo>
                      <a:pt x="1" y="59"/>
                    </a:lnTo>
                    <a:lnTo>
                      <a:pt x="1" y="59"/>
                    </a:lnTo>
                    <a:lnTo>
                      <a:pt x="0" y="62"/>
                    </a:lnTo>
                    <a:lnTo>
                      <a:pt x="0" y="63"/>
                    </a:lnTo>
                    <a:lnTo>
                      <a:pt x="1" y="67"/>
                    </a:lnTo>
                    <a:lnTo>
                      <a:pt x="5" y="68"/>
                    </a:lnTo>
                    <a:lnTo>
                      <a:pt x="8" y="68"/>
                    </a:lnTo>
                    <a:lnTo>
                      <a:pt x="9" y="67"/>
                    </a:lnTo>
                    <a:lnTo>
                      <a:pt x="9" y="67"/>
                    </a:lnTo>
                    <a:lnTo>
                      <a:pt x="15" y="60"/>
                    </a:lnTo>
                    <a:lnTo>
                      <a:pt x="20" y="54"/>
                    </a:lnTo>
                    <a:lnTo>
                      <a:pt x="24" y="47"/>
                    </a:lnTo>
                    <a:lnTo>
                      <a:pt x="29" y="41"/>
                    </a:lnTo>
                    <a:lnTo>
                      <a:pt x="29" y="41"/>
                    </a:lnTo>
                    <a:lnTo>
                      <a:pt x="41" y="25"/>
                    </a:lnTo>
                    <a:lnTo>
                      <a:pt x="52" y="9"/>
                    </a:lnTo>
                    <a:lnTo>
                      <a:pt x="52" y="9"/>
                    </a:lnTo>
                    <a:lnTo>
                      <a:pt x="54" y="7"/>
                    </a:lnTo>
                    <a:lnTo>
                      <a:pt x="54" y="4"/>
                    </a:lnTo>
                    <a:lnTo>
                      <a:pt x="52" y="3"/>
                    </a:lnTo>
                    <a:lnTo>
                      <a:pt x="51" y="1"/>
                    </a:lnTo>
                    <a:lnTo>
                      <a:pt x="46" y="0"/>
                    </a:lnTo>
                    <a:lnTo>
                      <a:pt x="45" y="1"/>
                    </a:lnTo>
                    <a:lnTo>
                      <a:pt x="43" y="3"/>
                    </a:lnTo>
                    <a:lnTo>
                      <a:pt x="43"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 name="Freeform 170"/>
              <p:cNvSpPr/>
              <p:nvPr/>
            </p:nvSpPr>
            <p:spPr bwMode="auto">
              <a:xfrm>
                <a:off x="3309938" y="4352925"/>
                <a:ext cx="15875" cy="22225"/>
              </a:xfrm>
              <a:custGeom>
                <a:avLst/>
                <a:gdLst/>
                <a:ahLst/>
                <a:cxnLst>
                  <a:cxn ang="0">
                    <a:pos x="30" y="5"/>
                  </a:cxn>
                  <a:cxn ang="0">
                    <a:pos x="30" y="5"/>
                  </a:cxn>
                  <a:cxn ang="0">
                    <a:pos x="29" y="9"/>
                  </a:cxn>
                  <a:cxn ang="0">
                    <a:pos x="27" y="12"/>
                  </a:cxn>
                  <a:cxn ang="0">
                    <a:pos x="22" y="17"/>
                  </a:cxn>
                  <a:cxn ang="0">
                    <a:pos x="22" y="17"/>
                  </a:cxn>
                  <a:cxn ang="0">
                    <a:pos x="15" y="27"/>
                  </a:cxn>
                  <a:cxn ang="0">
                    <a:pos x="15" y="27"/>
                  </a:cxn>
                  <a:cxn ang="0">
                    <a:pos x="8" y="38"/>
                  </a:cxn>
                  <a:cxn ang="0">
                    <a:pos x="0" y="48"/>
                  </a:cxn>
                  <a:cxn ang="0">
                    <a:pos x="0" y="48"/>
                  </a:cxn>
                  <a:cxn ang="0">
                    <a:pos x="0" y="51"/>
                  </a:cxn>
                  <a:cxn ang="0">
                    <a:pos x="0" y="52"/>
                  </a:cxn>
                  <a:cxn ang="0">
                    <a:pos x="2" y="56"/>
                  </a:cxn>
                  <a:cxn ang="0">
                    <a:pos x="6" y="56"/>
                  </a:cxn>
                  <a:cxn ang="0">
                    <a:pos x="9" y="56"/>
                  </a:cxn>
                  <a:cxn ang="0">
                    <a:pos x="10" y="54"/>
                  </a:cxn>
                  <a:cxn ang="0">
                    <a:pos x="10" y="54"/>
                  </a:cxn>
                  <a:cxn ang="0">
                    <a:pos x="18" y="42"/>
                  </a:cxn>
                  <a:cxn ang="0">
                    <a:pos x="27" y="31"/>
                  </a:cxn>
                  <a:cxn ang="0">
                    <a:pos x="27" y="31"/>
                  </a:cxn>
                  <a:cxn ang="0">
                    <a:pos x="35" y="18"/>
                  </a:cxn>
                  <a:cxn ang="0">
                    <a:pos x="39" y="13"/>
                  </a:cxn>
                  <a:cxn ang="0">
                    <a:pos x="42" y="5"/>
                  </a:cxn>
                  <a:cxn ang="0">
                    <a:pos x="42" y="5"/>
                  </a:cxn>
                  <a:cxn ang="0">
                    <a:pos x="40" y="3"/>
                  </a:cxn>
                  <a:cxn ang="0">
                    <a:pos x="40" y="1"/>
                  </a:cxn>
                  <a:cxn ang="0">
                    <a:pos x="38" y="0"/>
                  </a:cxn>
                  <a:cxn ang="0">
                    <a:pos x="36" y="0"/>
                  </a:cxn>
                  <a:cxn ang="0">
                    <a:pos x="32" y="1"/>
                  </a:cxn>
                  <a:cxn ang="0">
                    <a:pos x="30" y="3"/>
                  </a:cxn>
                  <a:cxn ang="0">
                    <a:pos x="30" y="5"/>
                  </a:cxn>
                  <a:cxn ang="0">
                    <a:pos x="30" y="5"/>
                  </a:cxn>
                </a:cxnLst>
                <a:rect l="0" t="0" r="r" b="b"/>
                <a:pathLst>
                  <a:path w="42" h="56">
                    <a:moveTo>
                      <a:pt x="30" y="5"/>
                    </a:moveTo>
                    <a:lnTo>
                      <a:pt x="30" y="5"/>
                    </a:lnTo>
                    <a:lnTo>
                      <a:pt x="29" y="9"/>
                    </a:lnTo>
                    <a:lnTo>
                      <a:pt x="27" y="12"/>
                    </a:lnTo>
                    <a:lnTo>
                      <a:pt x="22" y="17"/>
                    </a:lnTo>
                    <a:lnTo>
                      <a:pt x="22" y="17"/>
                    </a:lnTo>
                    <a:lnTo>
                      <a:pt x="15" y="27"/>
                    </a:lnTo>
                    <a:lnTo>
                      <a:pt x="15" y="27"/>
                    </a:lnTo>
                    <a:lnTo>
                      <a:pt x="8" y="38"/>
                    </a:lnTo>
                    <a:lnTo>
                      <a:pt x="0" y="48"/>
                    </a:lnTo>
                    <a:lnTo>
                      <a:pt x="0" y="48"/>
                    </a:lnTo>
                    <a:lnTo>
                      <a:pt x="0" y="51"/>
                    </a:lnTo>
                    <a:lnTo>
                      <a:pt x="0" y="52"/>
                    </a:lnTo>
                    <a:lnTo>
                      <a:pt x="2" y="56"/>
                    </a:lnTo>
                    <a:lnTo>
                      <a:pt x="6" y="56"/>
                    </a:lnTo>
                    <a:lnTo>
                      <a:pt x="9" y="56"/>
                    </a:lnTo>
                    <a:lnTo>
                      <a:pt x="10" y="54"/>
                    </a:lnTo>
                    <a:lnTo>
                      <a:pt x="10" y="54"/>
                    </a:lnTo>
                    <a:lnTo>
                      <a:pt x="18" y="42"/>
                    </a:lnTo>
                    <a:lnTo>
                      <a:pt x="27" y="31"/>
                    </a:lnTo>
                    <a:lnTo>
                      <a:pt x="27" y="31"/>
                    </a:lnTo>
                    <a:lnTo>
                      <a:pt x="35" y="18"/>
                    </a:lnTo>
                    <a:lnTo>
                      <a:pt x="39" y="13"/>
                    </a:lnTo>
                    <a:lnTo>
                      <a:pt x="42" y="5"/>
                    </a:lnTo>
                    <a:lnTo>
                      <a:pt x="42" y="5"/>
                    </a:lnTo>
                    <a:lnTo>
                      <a:pt x="40" y="3"/>
                    </a:lnTo>
                    <a:lnTo>
                      <a:pt x="40" y="1"/>
                    </a:lnTo>
                    <a:lnTo>
                      <a:pt x="38" y="0"/>
                    </a:lnTo>
                    <a:lnTo>
                      <a:pt x="36" y="0"/>
                    </a:lnTo>
                    <a:lnTo>
                      <a:pt x="32" y="1"/>
                    </a:lnTo>
                    <a:lnTo>
                      <a:pt x="30" y="3"/>
                    </a:lnTo>
                    <a:lnTo>
                      <a:pt x="30" y="5"/>
                    </a:lnTo>
                    <a:lnTo>
                      <a:pt x="30"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 name="Freeform 171"/>
              <p:cNvSpPr/>
              <p:nvPr/>
            </p:nvSpPr>
            <p:spPr bwMode="auto">
              <a:xfrm>
                <a:off x="3332163" y="4357688"/>
                <a:ext cx="12700" cy="23813"/>
              </a:xfrm>
              <a:custGeom>
                <a:avLst/>
                <a:gdLst/>
                <a:ahLst/>
                <a:cxnLst>
                  <a:cxn ang="0">
                    <a:pos x="20" y="5"/>
                  </a:cxn>
                  <a:cxn ang="0">
                    <a:pos x="20" y="5"/>
                  </a:cxn>
                  <a:cxn ang="0">
                    <a:pos x="18" y="11"/>
                  </a:cxn>
                  <a:cxn ang="0">
                    <a:pos x="17" y="17"/>
                  </a:cxn>
                  <a:cxn ang="0">
                    <a:pos x="13" y="28"/>
                  </a:cxn>
                  <a:cxn ang="0">
                    <a:pos x="1" y="52"/>
                  </a:cxn>
                  <a:cxn ang="0">
                    <a:pos x="1" y="52"/>
                  </a:cxn>
                  <a:cxn ang="0">
                    <a:pos x="0" y="53"/>
                  </a:cxn>
                  <a:cxn ang="0">
                    <a:pos x="1" y="56"/>
                  </a:cxn>
                  <a:cxn ang="0">
                    <a:pos x="4" y="59"/>
                  </a:cxn>
                  <a:cxn ang="0">
                    <a:pos x="8" y="60"/>
                  </a:cxn>
                  <a:cxn ang="0">
                    <a:pos x="9" y="59"/>
                  </a:cxn>
                  <a:cxn ang="0">
                    <a:pos x="10" y="57"/>
                  </a:cxn>
                  <a:cxn ang="0">
                    <a:pos x="10" y="57"/>
                  </a:cxn>
                  <a:cxn ang="0">
                    <a:pos x="24" y="32"/>
                  </a:cxn>
                  <a:cxn ang="0">
                    <a:pos x="29" y="19"/>
                  </a:cxn>
                  <a:cxn ang="0">
                    <a:pos x="30" y="11"/>
                  </a:cxn>
                  <a:cxn ang="0">
                    <a:pos x="31" y="5"/>
                  </a:cxn>
                  <a:cxn ang="0">
                    <a:pos x="31" y="5"/>
                  </a:cxn>
                  <a:cxn ang="0">
                    <a:pos x="30" y="2"/>
                  </a:cxn>
                  <a:cxn ang="0">
                    <a:pos x="29" y="1"/>
                  </a:cxn>
                  <a:cxn ang="0">
                    <a:pos x="25" y="0"/>
                  </a:cxn>
                  <a:cxn ang="0">
                    <a:pos x="21" y="1"/>
                  </a:cxn>
                  <a:cxn ang="0">
                    <a:pos x="20" y="2"/>
                  </a:cxn>
                  <a:cxn ang="0">
                    <a:pos x="20" y="5"/>
                  </a:cxn>
                  <a:cxn ang="0">
                    <a:pos x="20" y="5"/>
                  </a:cxn>
                </a:cxnLst>
                <a:rect l="0" t="0" r="r" b="b"/>
                <a:pathLst>
                  <a:path w="31" h="60">
                    <a:moveTo>
                      <a:pt x="20" y="5"/>
                    </a:moveTo>
                    <a:lnTo>
                      <a:pt x="20" y="5"/>
                    </a:lnTo>
                    <a:lnTo>
                      <a:pt x="18" y="11"/>
                    </a:lnTo>
                    <a:lnTo>
                      <a:pt x="17" y="17"/>
                    </a:lnTo>
                    <a:lnTo>
                      <a:pt x="13" y="28"/>
                    </a:lnTo>
                    <a:lnTo>
                      <a:pt x="1" y="52"/>
                    </a:lnTo>
                    <a:lnTo>
                      <a:pt x="1" y="52"/>
                    </a:lnTo>
                    <a:lnTo>
                      <a:pt x="0" y="53"/>
                    </a:lnTo>
                    <a:lnTo>
                      <a:pt x="1" y="56"/>
                    </a:lnTo>
                    <a:lnTo>
                      <a:pt x="4" y="59"/>
                    </a:lnTo>
                    <a:lnTo>
                      <a:pt x="8" y="60"/>
                    </a:lnTo>
                    <a:lnTo>
                      <a:pt x="9" y="59"/>
                    </a:lnTo>
                    <a:lnTo>
                      <a:pt x="10" y="57"/>
                    </a:lnTo>
                    <a:lnTo>
                      <a:pt x="10" y="57"/>
                    </a:lnTo>
                    <a:lnTo>
                      <a:pt x="24" y="32"/>
                    </a:lnTo>
                    <a:lnTo>
                      <a:pt x="29" y="19"/>
                    </a:lnTo>
                    <a:lnTo>
                      <a:pt x="30" y="11"/>
                    </a:lnTo>
                    <a:lnTo>
                      <a:pt x="31" y="5"/>
                    </a:lnTo>
                    <a:lnTo>
                      <a:pt x="31" y="5"/>
                    </a:lnTo>
                    <a:lnTo>
                      <a:pt x="30" y="2"/>
                    </a:lnTo>
                    <a:lnTo>
                      <a:pt x="29" y="1"/>
                    </a:lnTo>
                    <a:lnTo>
                      <a:pt x="25" y="0"/>
                    </a:lnTo>
                    <a:lnTo>
                      <a:pt x="21" y="1"/>
                    </a:lnTo>
                    <a:lnTo>
                      <a:pt x="20" y="2"/>
                    </a:lnTo>
                    <a:lnTo>
                      <a:pt x="20" y="5"/>
                    </a:lnTo>
                    <a:lnTo>
                      <a:pt x="20"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 name="Freeform 172"/>
              <p:cNvSpPr/>
              <p:nvPr/>
            </p:nvSpPr>
            <p:spPr bwMode="auto">
              <a:xfrm>
                <a:off x="3598863" y="4202113"/>
                <a:ext cx="22225" cy="23813"/>
              </a:xfrm>
              <a:custGeom>
                <a:avLst/>
                <a:gdLst/>
                <a:ahLst/>
                <a:cxnLst>
                  <a:cxn ang="0">
                    <a:pos x="43" y="3"/>
                  </a:cxn>
                  <a:cxn ang="0">
                    <a:pos x="43" y="3"/>
                  </a:cxn>
                  <a:cxn ang="0">
                    <a:pos x="39" y="10"/>
                  </a:cxn>
                  <a:cxn ang="0">
                    <a:pos x="34" y="16"/>
                  </a:cxn>
                  <a:cxn ang="0">
                    <a:pos x="23" y="28"/>
                  </a:cxn>
                  <a:cxn ang="0">
                    <a:pos x="11" y="40"/>
                  </a:cxn>
                  <a:cxn ang="0">
                    <a:pos x="6" y="46"/>
                  </a:cxn>
                  <a:cxn ang="0">
                    <a:pos x="1" y="53"/>
                  </a:cxn>
                  <a:cxn ang="0">
                    <a:pos x="1" y="53"/>
                  </a:cxn>
                  <a:cxn ang="0">
                    <a:pos x="0" y="55"/>
                  </a:cxn>
                  <a:cxn ang="0">
                    <a:pos x="0" y="57"/>
                  </a:cxn>
                  <a:cxn ang="0">
                    <a:pos x="2" y="61"/>
                  </a:cxn>
                  <a:cxn ang="0">
                    <a:pos x="7" y="61"/>
                  </a:cxn>
                  <a:cxn ang="0">
                    <a:pos x="9" y="61"/>
                  </a:cxn>
                  <a:cxn ang="0">
                    <a:pos x="10" y="58"/>
                  </a:cxn>
                  <a:cxn ang="0">
                    <a:pos x="10" y="58"/>
                  </a:cxn>
                  <a:cxn ang="0">
                    <a:pos x="15" y="51"/>
                  </a:cxn>
                  <a:cxn ang="0">
                    <a:pos x="21" y="46"/>
                  </a:cxn>
                  <a:cxn ang="0">
                    <a:pos x="32" y="34"/>
                  </a:cxn>
                  <a:cxn ang="0">
                    <a:pos x="44" y="23"/>
                  </a:cxn>
                  <a:cxn ang="0">
                    <a:pos x="48" y="16"/>
                  </a:cxn>
                  <a:cxn ang="0">
                    <a:pos x="52" y="8"/>
                  </a:cxn>
                  <a:cxn ang="0">
                    <a:pos x="52" y="8"/>
                  </a:cxn>
                  <a:cxn ang="0">
                    <a:pos x="53" y="7"/>
                  </a:cxn>
                  <a:cxn ang="0">
                    <a:pos x="53" y="4"/>
                  </a:cxn>
                  <a:cxn ang="0">
                    <a:pos x="49" y="0"/>
                  </a:cxn>
                  <a:cxn ang="0">
                    <a:pos x="48" y="0"/>
                  </a:cxn>
                  <a:cxn ang="0">
                    <a:pos x="45" y="0"/>
                  </a:cxn>
                  <a:cxn ang="0">
                    <a:pos x="44" y="2"/>
                  </a:cxn>
                  <a:cxn ang="0">
                    <a:pos x="43" y="3"/>
                  </a:cxn>
                  <a:cxn ang="0">
                    <a:pos x="43" y="3"/>
                  </a:cxn>
                </a:cxnLst>
                <a:rect l="0" t="0" r="r" b="b"/>
                <a:pathLst>
                  <a:path w="53" h="61">
                    <a:moveTo>
                      <a:pt x="43" y="3"/>
                    </a:moveTo>
                    <a:lnTo>
                      <a:pt x="43" y="3"/>
                    </a:lnTo>
                    <a:lnTo>
                      <a:pt x="39" y="10"/>
                    </a:lnTo>
                    <a:lnTo>
                      <a:pt x="34" y="16"/>
                    </a:lnTo>
                    <a:lnTo>
                      <a:pt x="23" y="28"/>
                    </a:lnTo>
                    <a:lnTo>
                      <a:pt x="11" y="40"/>
                    </a:lnTo>
                    <a:lnTo>
                      <a:pt x="6" y="46"/>
                    </a:lnTo>
                    <a:lnTo>
                      <a:pt x="1" y="53"/>
                    </a:lnTo>
                    <a:lnTo>
                      <a:pt x="1" y="53"/>
                    </a:lnTo>
                    <a:lnTo>
                      <a:pt x="0" y="55"/>
                    </a:lnTo>
                    <a:lnTo>
                      <a:pt x="0" y="57"/>
                    </a:lnTo>
                    <a:lnTo>
                      <a:pt x="2" y="61"/>
                    </a:lnTo>
                    <a:lnTo>
                      <a:pt x="7" y="61"/>
                    </a:lnTo>
                    <a:lnTo>
                      <a:pt x="9" y="61"/>
                    </a:lnTo>
                    <a:lnTo>
                      <a:pt x="10" y="58"/>
                    </a:lnTo>
                    <a:lnTo>
                      <a:pt x="10" y="58"/>
                    </a:lnTo>
                    <a:lnTo>
                      <a:pt x="15" y="51"/>
                    </a:lnTo>
                    <a:lnTo>
                      <a:pt x="21" y="46"/>
                    </a:lnTo>
                    <a:lnTo>
                      <a:pt x="32" y="34"/>
                    </a:lnTo>
                    <a:lnTo>
                      <a:pt x="44" y="23"/>
                    </a:lnTo>
                    <a:lnTo>
                      <a:pt x="48" y="16"/>
                    </a:lnTo>
                    <a:lnTo>
                      <a:pt x="52" y="8"/>
                    </a:lnTo>
                    <a:lnTo>
                      <a:pt x="52" y="8"/>
                    </a:lnTo>
                    <a:lnTo>
                      <a:pt x="53" y="7"/>
                    </a:lnTo>
                    <a:lnTo>
                      <a:pt x="53" y="4"/>
                    </a:lnTo>
                    <a:lnTo>
                      <a:pt x="49" y="0"/>
                    </a:lnTo>
                    <a:lnTo>
                      <a:pt x="48" y="0"/>
                    </a:lnTo>
                    <a:lnTo>
                      <a:pt x="45" y="0"/>
                    </a:lnTo>
                    <a:lnTo>
                      <a:pt x="44" y="2"/>
                    </a:lnTo>
                    <a:lnTo>
                      <a:pt x="43" y="3"/>
                    </a:lnTo>
                    <a:lnTo>
                      <a:pt x="43"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 name="Freeform 173"/>
              <p:cNvSpPr/>
              <p:nvPr/>
            </p:nvSpPr>
            <p:spPr bwMode="auto">
              <a:xfrm>
                <a:off x="3598863" y="4235450"/>
                <a:ext cx="23813" cy="23813"/>
              </a:xfrm>
              <a:custGeom>
                <a:avLst/>
                <a:gdLst/>
                <a:ahLst/>
                <a:cxnLst>
                  <a:cxn ang="0">
                    <a:pos x="47" y="1"/>
                  </a:cxn>
                  <a:cxn ang="0">
                    <a:pos x="47" y="1"/>
                  </a:cxn>
                  <a:cxn ang="0">
                    <a:pos x="26" y="28"/>
                  </a:cxn>
                  <a:cxn ang="0">
                    <a:pos x="2" y="51"/>
                  </a:cxn>
                  <a:cxn ang="0">
                    <a:pos x="2" y="51"/>
                  </a:cxn>
                  <a:cxn ang="0">
                    <a:pos x="1" y="54"/>
                  </a:cxn>
                  <a:cxn ang="0">
                    <a:pos x="0" y="55"/>
                  </a:cxn>
                  <a:cxn ang="0">
                    <a:pos x="2" y="59"/>
                  </a:cxn>
                  <a:cxn ang="0">
                    <a:pos x="6" y="60"/>
                  </a:cxn>
                  <a:cxn ang="0">
                    <a:pos x="7" y="60"/>
                  </a:cxn>
                  <a:cxn ang="0">
                    <a:pos x="10" y="59"/>
                  </a:cxn>
                  <a:cxn ang="0">
                    <a:pos x="10" y="59"/>
                  </a:cxn>
                  <a:cxn ang="0">
                    <a:pos x="34" y="35"/>
                  </a:cxn>
                  <a:cxn ang="0">
                    <a:pos x="56" y="9"/>
                  </a:cxn>
                  <a:cxn ang="0">
                    <a:pos x="56" y="9"/>
                  </a:cxn>
                  <a:cxn ang="0">
                    <a:pos x="57" y="8"/>
                  </a:cxn>
                  <a:cxn ang="0">
                    <a:pos x="57" y="5"/>
                  </a:cxn>
                  <a:cxn ang="0">
                    <a:pos x="55" y="1"/>
                  </a:cxn>
                  <a:cxn ang="0">
                    <a:pos x="53" y="0"/>
                  </a:cxn>
                  <a:cxn ang="0">
                    <a:pos x="51" y="0"/>
                  </a:cxn>
                  <a:cxn ang="0">
                    <a:pos x="49" y="0"/>
                  </a:cxn>
                  <a:cxn ang="0">
                    <a:pos x="47" y="1"/>
                  </a:cxn>
                  <a:cxn ang="0">
                    <a:pos x="47" y="1"/>
                  </a:cxn>
                </a:cxnLst>
                <a:rect l="0" t="0" r="r" b="b"/>
                <a:pathLst>
                  <a:path w="57" h="60">
                    <a:moveTo>
                      <a:pt x="47" y="1"/>
                    </a:moveTo>
                    <a:lnTo>
                      <a:pt x="47" y="1"/>
                    </a:lnTo>
                    <a:lnTo>
                      <a:pt x="26" y="28"/>
                    </a:lnTo>
                    <a:lnTo>
                      <a:pt x="2" y="51"/>
                    </a:lnTo>
                    <a:lnTo>
                      <a:pt x="2" y="51"/>
                    </a:lnTo>
                    <a:lnTo>
                      <a:pt x="1" y="54"/>
                    </a:lnTo>
                    <a:lnTo>
                      <a:pt x="0" y="55"/>
                    </a:lnTo>
                    <a:lnTo>
                      <a:pt x="2" y="59"/>
                    </a:lnTo>
                    <a:lnTo>
                      <a:pt x="6" y="60"/>
                    </a:lnTo>
                    <a:lnTo>
                      <a:pt x="7" y="60"/>
                    </a:lnTo>
                    <a:lnTo>
                      <a:pt x="10" y="59"/>
                    </a:lnTo>
                    <a:lnTo>
                      <a:pt x="10" y="59"/>
                    </a:lnTo>
                    <a:lnTo>
                      <a:pt x="34" y="35"/>
                    </a:lnTo>
                    <a:lnTo>
                      <a:pt x="56" y="9"/>
                    </a:lnTo>
                    <a:lnTo>
                      <a:pt x="56" y="9"/>
                    </a:lnTo>
                    <a:lnTo>
                      <a:pt x="57" y="8"/>
                    </a:lnTo>
                    <a:lnTo>
                      <a:pt x="57" y="5"/>
                    </a:lnTo>
                    <a:lnTo>
                      <a:pt x="55" y="1"/>
                    </a:lnTo>
                    <a:lnTo>
                      <a:pt x="53" y="0"/>
                    </a:lnTo>
                    <a:lnTo>
                      <a:pt x="51" y="0"/>
                    </a:lnTo>
                    <a:lnTo>
                      <a:pt x="49" y="0"/>
                    </a:lnTo>
                    <a:lnTo>
                      <a:pt x="47" y="1"/>
                    </a:lnTo>
                    <a:lnTo>
                      <a:pt x="47" y="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9" name="Freeform 174"/>
              <p:cNvSpPr/>
              <p:nvPr/>
            </p:nvSpPr>
            <p:spPr bwMode="auto">
              <a:xfrm>
                <a:off x="3602038" y="4271963"/>
                <a:ext cx="22225" cy="28575"/>
              </a:xfrm>
              <a:custGeom>
                <a:avLst/>
                <a:gdLst/>
                <a:ahLst/>
                <a:cxnLst>
                  <a:cxn ang="0">
                    <a:pos x="44" y="2"/>
                  </a:cxn>
                  <a:cxn ang="0">
                    <a:pos x="44" y="2"/>
                  </a:cxn>
                  <a:cxn ang="0">
                    <a:pos x="32" y="18"/>
                  </a:cxn>
                  <a:cxn ang="0">
                    <a:pos x="19" y="34"/>
                  </a:cxn>
                  <a:cxn ang="0">
                    <a:pos x="19" y="34"/>
                  </a:cxn>
                  <a:cxn ang="0">
                    <a:pos x="14" y="40"/>
                  </a:cxn>
                  <a:cxn ang="0">
                    <a:pos x="10" y="48"/>
                  </a:cxn>
                  <a:cxn ang="0">
                    <a:pos x="2" y="62"/>
                  </a:cxn>
                  <a:cxn ang="0">
                    <a:pos x="2" y="62"/>
                  </a:cxn>
                  <a:cxn ang="0">
                    <a:pos x="0" y="65"/>
                  </a:cxn>
                  <a:cxn ang="0">
                    <a:pos x="0" y="68"/>
                  </a:cxn>
                  <a:cxn ang="0">
                    <a:pos x="3" y="70"/>
                  </a:cxn>
                  <a:cxn ang="0">
                    <a:pos x="7" y="71"/>
                  </a:cxn>
                  <a:cxn ang="0">
                    <a:pos x="10" y="70"/>
                  </a:cxn>
                  <a:cxn ang="0">
                    <a:pos x="11" y="69"/>
                  </a:cxn>
                  <a:cxn ang="0">
                    <a:pos x="11" y="69"/>
                  </a:cxn>
                  <a:cxn ang="0">
                    <a:pos x="20" y="53"/>
                  </a:cxn>
                  <a:cxn ang="0">
                    <a:pos x="31" y="37"/>
                  </a:cxn>
                  <a:cxn ang="0">
                    <a:pos x="31" y="37"/>
                  </a:cxn>
                  <a:cxn ang="0">
                    <a:pos x="53" y="7"/>
                  </a:cxn>
                  <a:cxn ang="0">
                    <a:pos x="53" y="7"/>
                  </a:cxn>
                  <a:cxn ang="0">
                    <a:pos x="54" y="5"/>
                  </a:cxn>
                  <a:cxn ang="0">
                    <a:pos x="54" y="3"/>
                  </a:cxn>
                  <a:cxn ang="0">
                    <a:pos x="53" y="2"/>
                  </a:cxn>
                  <a:cxn ang="0">
                    <a:pos x="52" y="0"/>
                  </a:cxn>
                  <a:cxn ang="0">
                    <a:pos x="48" y="0"/>
                  </a:cxn>
                  <a:cxn ang="0">
                    <a:pos x="45" y="0"/>
                  </a:cxn>
                  <a:cxn ang="0">
                    <a:pos x="44" y="2"/>
                  </a:cxn>
                  <a:cxn ang="0">
                    <a:pos x="44" y="2"/>
                  </a:cxn>
                </a:cxnLst>
                <a:rect l="0" t="0" r="r" b="b"/>
                <a:pathLst>
                  <a:path w="54" h="71">
                    <a:moveTo>
                      <a:pt x="44" y="2"/>
                    </a:moveTo>
                    <a:lnTo>
                      <a:pt x="44" y="2"/>
                    </a:lnTo>
                    <a:lnTo>
                      <a:pt x="32" y="18"/>
                    </a:lnTo>
                    <a:lnTo>
                      <a:pt x="19" y="34"/>
                    </a:lnTo>
                    <a:lnTo>
                      <a:pt x="19" y="34"/>
                    </a:lnTo>
                    <a:lnTo>
                      <a:pt x="14" y="40"/>
                    </a:lnTo>
                    <a:lnTo>
                      <a:pt x="10" y="48"/>
                    </a:lnTo>
                    <a:lnTo>
                      <a:pt x="2" y="62"/>
                    </a:lnTo>
                    <a:lnTo>
                      <a:pt x="2" y="62"/>
                    </a:lnTo>
                    <a:lnTo>
                      <a:pt x="0" y="65"/>
                    </a:lnTo>
                    <a:lnTo>
                      <a:pt x="0" y="68"/>
                    </a:lnTo>
                    <a:lnTo>
                      <a:pt x="3" y="70"/>
                    </a:lnTo>
                    <a:lnTo>
                      <a:pt x="7" y="71"/>
                    </a:lnTo>
                    <a:lnTo>
                      <a:pt x="10" y="70"/>
                    </a:lnTo>
                    <a:lnTo>
                      <a:pt x="11" y="69"/>
                    </a:lnTo>
                    <a:lnTo>
                      <a:pt x="11" y="69"/>
                    </a:lnTo>
                    <a:lnTo>
                      <a:pt x="20" y="53"/>
                    </a:lnTo>
                    <a:lnTo>
                      <a:pt x="31" y="37"/>
                    </a:lnTo>
                    <a:lnTo>
                      <a:pt x="31" y="37"/>
                    </a:lnTo>
                    <a:lnTo>
                      <a:pt x="53" y="7"/>
                    </a:lnTo>
                    <a:lnTo>
                      <a:pt x="53" y="7"/>
                    </a:lnTo>
                    <a:lnTo>
                      <a:pt x="54" y="5"/>
                    </a:lnTo>
                    <a:lnTo>
                      <a:pt x="54" y="3"/>
                    </a:lnTo>
                    <a:lnTo>
                      <a:pt x="53" y="2"/>
                    </a:lnTo>
                    <a:lnTo>
                      <a:pt x="52" y="0"/>
                    </a:lnTo>
                    <a:lnTo>
                      <a:pt x="48" y="0"/>
                    </a:lnTo>
                    <a:lnTo>
                      <a:pt x="45" y="0"/>
                    </a:lnTo>
                    <a:lnTo>
                      <a:pt x="44" y="2"/>
                    </a:lnTo>
                    <a:lnTo>
                      <a:pt x="44"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40" name="Freeform 175"/>
              <p:cNvSpPr/>
              <p:nvPr/>
            </p:nvSpPr>
            <p:spPr bwMode="auto">
              <a:xfrm>
                <a:off x="3602038" y="4310063"/>
                <a:ext cx="23813" cy="22225"/>
              </a:xfrm>
              <a:custGeom>
                <a:avLst/>
                <a:gdLst/>
                <a:ahLst/>
                <a:cxnLst>
                  <a:cxn ang="0">
                    <a:pos x="48" y="2"/>
                  </a:cxn>
                  <a:cxn ang="0">
                    <a:pos x="48" y="2"/>
                  </a:cxn>
                  <a:cxn ang="0">
                    <a:pos x="37" y="11"/>
                  </a:cxn>
                  <a:cxn ang="0">
                    <a:pos x="25" y="21"/>
                  </a:cxn>
                  <a:cxn ang="0">
                    <a:pos x="25" y="21"/>
                  </a:cxn>
                  <a:cxn ang="0">
                    <a:pos x="19" y="27"/>
                  </a:cxn>
                  <a:cxn ang="0">
                    <a:pos x="14" y="34"/>
                  </a:cxn>
                  <a:cxn ang="0">
                    <a:pos x="2" y="48"/>
                  </a:cxn>
                  <a:cxn ang="0">
                    <a:pos x="2" y="48"/>
                  </a:cxn>
                  <a:cxn ang="0">
                    <a:pos x="0" y="49"/>
                  </a:cxn>
                  <a:cxn ang="0">
                    <a:pos x="0" y="52"/>
                  </a:cxn>
                  <a:cxn ang="0">
                    <a:pos x="3" y="56"/>
                  </a:cxn>
                  <a:cxn ang="0">
                    <a:pos x="6" y="57"/>
                  </a:cxn>
                  <a:cxn ang="0">
                    <a:pos x="8" y="57"/>
                  </a:cxn>
                  <a:cxn ang="0">
                    <a:pos x="11" y="56"/>
                  </a:cxn>
                  <a:cxn ang="0">
                    <a:pos x="11" y="56"/>
                  </a:cxn>
                  <a:cxn ang="0">
                    <a:pos x="20" y="43"/>
                  </a:cxn>
                  <a:cxn ang="0">
                    <a:pos x="32" y="31"/>
                  </a:cxn>
                  <a:cxn ang="0">
                    <a:pos x="32" y="31"/>
                  </a:cxn>
                  <a:cxn ang="0">
                    <a:pos x="44" y="21"/>
                  </a:cxn>
                  <a:cxn ang="0">
                    <a:pos x="55" y="10"/>
                  </a:cxn>
                  <a:cxn ang="0">
                    <a:pos x="55" y="10"/>
                  </a:cxn>
                  <a:cxn ang="0">
                    <a:pos x="58" y="8"/>
                  </a:cxn>
                  <a:cxn ang="0">
                    <a:pos x="58" y="6"/>
                  </a:cxn>
                  <a:cxn ang="0">
                    <a:pos x="55" y="2"/>
                  </a:cxn>
                  <a:cxn ang="0">
                    <a:pos x="53" y="0"/>
                  </a:cxn>
                  <a:cxn ang="0">
                    <a:pos x="50" y="1"/>
                  </a:cxn>
                  <a:cxn ang="0">
                    <a:pos x="48" y="2"/>
                  </a:cxn>
                  <a:cxn ang="0">
                    <a:pos x="48" y="2"/>
                  </a:cxn>
                </a:cxnLst>
                <a:rect l="0" t="0" r="r" b="b"/>
                <a:pathLst>
                  <a:path w="58" h="57">
                    <a:moveTo>
                      <a:pt x="48" y="2"/>
                    </a:moveTo>
                    <a:lnTo>
                      <a:pt x="48" y="2"/>
                    </a:lnTo>
                    <a:lnTo>
                      <a:pt x="37" y="11"/>
                    </a:lnTo>
                    <a:lnTo>
                      <a:pt x="25" y="21"/>
                    </a:lnTo>
                    <a:lnTo>
                      <a:pt x="25" y="21"/>
                    </a:lnTo>
                    <a:lnTo>
                      <a:pt x="19" y="27"/>
                    </a:lnTo>
                    <a:lnTo>
                      <a:pt x="14" y="34"/>
                    </a:lnTo>
                    <a:lnTo>
                      <a:pt x="2" y="48"/>
                    </a:lnTo>
                    <a:lnTo>
                      <a:pt x="2" y="48"/>
                    </a:lnTo>
                    <a:lnTo>
                      <a:pt x="0" y="49"/>
                    </a:lnTo>
                    <a:lnTo>
                      <a:pt x="0" y="52"/>
                    </a:lnTo>
                    <a:lnTo>
                      <a:pt x="3" y="56"/>
                    </a:lnTo>
                    <a:lnTo>
                      <a:pt x="6" y="57"/>
                    </a:lnTo>
                    <a:lnTo>
                      <a:pt x="8" y="57"/>
                    </a:lnTo>
                    <a:lnTo>
                      <a:pt x="11" y="56"/>
                    </a:lnTo>
                    <a:lnTo>
                      <a:pt x="11" y="56"/>
                    </a:lnTo>
                    <a:lnTo>
                      <a:pt x="20" y="43"/>
                    </a:lnTo>
                    <a:lnTo>
                      <a:pt x="32" y="31"/>
                    </a:lnTo>
                    <a:lnTo>
                      <a:pt x="32" y="31"/>
                    </a:lnTo>
                    <a:lnTo>
                      <a:pt x="44" y="21"/>
                    </a:lnTo>
                    <a:lnTo>
                      <a:pt x="55" y="10"/>
                    </a:lnTo>
                    <a:lnTo>
                      <a:pt x="55" y="10"/>
                    </a:lnTo>
                    <a:lnTo>
                      <a:pt x="58" y="8"/>
                    </a:lnTo>
                    <a:lnTo>
                      <a:pt x="58" y="6"/>
                    </a:lnTo>
                    <a:lnTo>
                      <a:pt x="55" y="2"/>
                    </a:lnTo>
                    <a:lnTo>
                      <a:pt x="53" y="0"/>
                    </a:lnTo>
                    <a:lnTo>
                      <a:pt x="50" y="1"/>
                    </a:lnTo>
                    <a:lnTo>
                      <a:pt x="48" y="2"/>
                    </a:lnTo>
                    <a:lnTo>
                      <a:pt x="48"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41" name="Freeform 176"/>
              <p:cNvSpPr/>
              <p:nvPr/>
            </p:nvSpPr>
            <p:spPr bwMode="auto">
              <a:xfrm>
                <a:off x="3600451" y="4337050"/>
                <a:ext cx="26988" cy="30163"/>
              </a:xfrm>
              <a:custGeom>
                <a:avLst/>
                <a:gdLst/>
                <a:ahLst/>
                <a:cxnLst>
                  <a:cxn ang="0">
                    <a:pos x="58" y="1"/>
                  </a:cxn>
                  <a:cxn ang="0">
                    <a:pos x="58" y="1"/>
                  </a:cxn>
                  <a:cxn ang="0">
                    <a:pos x="41" y="16"/>
                  </a:cxn>
                  <a:cxn ang="0">
                    <a:pos x="27" y="31"/>
                  </a:cxn>
                  <a:cxn ang="0">
                    <a:pos x="13" y="48"/>
                  </a:cxn>
                  <a:cxn ang="0">
                    <a:pos x="1" y="67"/>
                  </a:cxn>
                  <a:cxn ang="0">
                    <a:pos x="1" y="67"/>
                  </a:cxn>
                  <a:cxn ang="0">
                    <a:pos x="0" y="69"/>
                  </a:cxn>
                  <a:cxn ang="0">
                    <a:pos x="0" y="72"/>
                  </a:cxn>
                  <a:cxn ang="0">
                    <a:pos x="2" y="75"/>
                  </a:cxn>
                  <a:cxn ang="0">
                    <a:pos x="7" y="76"/>
                  </a:cxn>
                  <a:cxn ang="0">
                    <a:pos x="9" y="75"/>
                  </a:cxn>
                  <a:cxn ang="0">
                    <a:pos x="10" y="73"/>
                  </a:cxn>
                  <a:cxn ang="0">
                    <a:pos x="10" y="73"/>
                  </a:cxn>
                  <a:cxn ang="0">
                    <a:pos x="22" y="55"/>
                  </a:cxn>
                  <a:cxn ang="0">
                    <a:pos x="36" y="39"/>
                  </a:cxn>
                  <a:cxn ang="0">
                    <a:pos x="51" y="24"/>
                  </a:cxn>
                  <a:cxn ang="0">
                    <a:pos x="66" y="9"/>
                  </a:cxn>
                  <a:cxn ang="0">
                    <a:pos x="66" y="9"/>
                  </a:cxn>
                  <a:cxn ang="0">
                    <a:pos x="68" y="8"/>
                  </a:cxn>
                  <a:cxn ang="0">
                    <a:pos x="69" y="5"/>
                  </a:cxn>
                  <a:cxn ang="0">
                    <a:pos x="68" y="4"/>
                  </a:cxn>
                  <a:cxn ang="0">
                    <a:pos x="66" y="1"/>
                  </a:cxn>
                  <a:cxn ang="0">
                    <a:pos x="62" y="0"/>
                  </a:cxn>
                  <a:cxn ang="0">
                    <a:pos x="61" y="0"/>
                  </a:cxn>
                  <a:cxn ang="0">
                    <a:pos x="58" y="1"/>
                  </a:cxn>
                  <a:cxn ang="0">
                    <a:pos x="58" y="1"/>
                  </a:cxn>
                </a:cxnLst>
                <a:rect l="0" t="0" r="r" b="b"/>
                <a:pathLst>
                  <a:path w="69" h="76">
                    <a:moveTo>
                      <a:pt x="58" y="1"/>
                    </a:moveTo>
                    <a:lnTo>
                      <a:pt x="58" y="1"/>
                    </a:lnTo>
                    <a:lnTo>
                      <a:pt x="41" y="16"/>
                    </a:lnTo>
                    <a:lnTo>
                      <a:pt x="27" y="31"/>
                    </a:lnTo>
                    <a:lnTo>
                      <a:pt x="13" y="48"/>
                    </a:lnTo>
                    <a:lnTo>
                      <a:pt x="1" y="67"/>
                    </a:lnTo>
                    <a:lnTo>
                      <a:pt x="1" y="67"/>
                    </a:lnTo>
                    <a:lnTo>
                      <a:pt x="0" y="69"/>
                    </a:lnTo>
                    <a:lnTo>
                      <a:pt x="0" y="72"/>
                    </a:lnTo>
                    <a:lnTo>
                      <a:pt x="2" y="75"/>
                    </a:lnTo>
                    <a:lnTo>
                      <a:pt x="7" y="76"/>
                    </a:lnTo>
                    <a:lnTo>
                      <a:pt x="9" y="75"/>
                    </a:lnTo>
                    <a:lnTo>
                      <a:pt x="10" y="73"/>
                    </a:lnTo>
                    <a:lnTo>
                      <a:pt x="10" y="73"/>
                    </a:lnTo>
                    <a:lnTo>
                      <a:pt x="22" y="55"/>
                    </a:lnTo>
                    <a:lnTo>
                      <a:pt x="36" y="39"/>
                    </a:lnTo>
                    <a:lnTo>
                      <a:pt x="51" y="24"/>
                    </a:lnTo>
                    <a:lnTo>
                      <a:pt x="66" y="9"/>
                    </a:lnTo>
                    <a:lnTo>
                      <a:pt x="66" y="9"/>
                    </a:lnTo>
                    <a:lnTo>
                      <a:pt x="68" y="8"/>
                    </a:lnTo>
                    <a:lnTo>
                      <a:pt x="69" y="5"/>
                    </a:lnTo>
                    <a:lnTo>
                      <a:pt x="68" y="4"/>
                    </a:lnTo>
                    <a:lnTo>
                      <a:pt x="66" y="1"/>
                    </a:lnTo>
                    <a:lnTo>
                      <a:pt x="62" y="0"/>
                    </a:lnTo>
                    <a:lnTo>
                      <a:pt x="61" y="0"/>
                    </a:lnTo>
                    <a:lnTo>
                      <a:pt x="58" y="1"/>
                    </a:lnTo>
                    <a:lnTo>
                      <a:pt x="58" y="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42" name="Freeform 177"/>
              <p:cNvSpPr/>
              <p:nvPr/>
            </p:nvSpPr>
            <p:spPr bwMode="auto">
              <a:xfrm>
                <a:off x="3611563" y="4360863"/>
                <a:ext cx="22225" cy="26988"/>
              </a:xfrm>
              <a:custGeom>
                <a:avLst/>
                <a:gdLst/>
                <a:ahLst/>
                <a:cxnLst>
                  <a:cxn ang="0">
                    <a:pos x="46" y="2"/>
                  </a:cxn>
                  <a:cxn ang="0">
                    <a:pos x="46" y="2"/>
                  </a:cxn>
                  <a:cxn ang="0">
                    <a:pos x="41" y="9"/>
                  </a:cxn>
                  <a:cxn ang="0">
                    <a:pos x="34" y="17"/>
                  </a:cxn>
                  <a:cxn ang="0">
                    <a:pos x="20" y="31"/>
                  </a:cxn>
                  <a:cxn ang="0">
                    <a:pos x="13" y="38"/>
                  </a:cxn>
                  <a:cxn ang="0">
                    <a:pos x="8" y="45"/>
                  </a:cxn>
                  <a:cxn ang="0">
                    <a:pos x="3" y="55"/>
                  </a:cxn>
                  <a:cxn ang="0">
                    <a:pos x="0" y="64"/>
                  </a:cxn>
                  <a:cxn ang="0">
                    <a:pos x="0" y="64"/>
                  </a:cxn>
                  <a:cxn ang="0">
                    <a:pos x="0" y="66"/>
                  </a:cxn>
                  <a:cxn ang="0">
                    <a:pos x="0" y="69"/>
                  </a:cxn>
                  <a:cxn ang="0">
                    <a:pos x="4" y="70"/>
                  </a:cxn>
                  <a:cxn ang="0">
                    <a:pos x="8" y="70"/>
                  </a:cxn>
                  <a:cxn ang="0">
                    <a:pos x="9" y="69"/>
                  </a:cxn>
                  <a:cxn ang="0">
                    <a:pos x="11" y="66"/>
                  </a:cxn>
                  <a:cxn ang="0">
                    <a:pos x="11" y="66"/>
                  </a:cxn>
                  <a:cxn ang="0">
                    <a:pos x="13" y="58"/>
                  </a:cxn>
                  <a:cxn ang="0">
                    <a:pos x="18" y="51"/>
                  </a:cxn>
                  <a:cxn ang="0">
                    <a:pos x="24" y="43"/>
                  </a:cxn>
                  <a:cxn ang="0">
                    <a:pos x="30" y="35"/>
                  </a:cxn>
                  <a:cxn ang="0">
                    <a:pos x="45" y="22"/>
                  </a:cxn>
                  <a:cxn ang="0">
                    <a:pos x="50" y="15"/>
                  </a:cxn>
                  <a:cxn ang="0">
                    <a:pos x="56" y="7"/>
                  </a:cxn>
                  <a:cxn ang="0">
                    <a:pos x="56" y="7"/>
                  </a:cxn>
                  <a:cxn ang="0">
                    <a:pos x="56" y="5"/>
                  </a:cxn>
                  <a:cxn ang="0">
                    <a:pos x="56" y="3"/>
                  </a:cxn>
                  <a:cxn ang="0">
                    <a:pos x="54" y="0"/>
                  </a:cxn>
                  <a:cxn ang="0">
                    <a:pos x="50" y="0"/>
                  </a:cxn>
                  <a:cxn ang="0">
                    <a:pos x="47" y="0"/>
                  </a:cxn>
                  <a:cxn ang="0">
                    <a:pos x="46" y="2"/>
                  </a:cxn>
                  <a:cxn ang="0">
                    <a:pos x="46" y="2"/>
                  </a:cxn>
                </a:cxnLst>
                <a:rect l="0" t="0" r="r" b="b"/>
                <a:pathLst>
                  <a:path w="56" h="70">
                    <a:moveTo>
                      <a:pt x="46" y="2"/>
                    </a:moveTo>
                    <a:lnTo>
                      <a:pt x="46" y="2"/>
                    </a:lnTo>
                    <a:lnTo>
                      <a:pt x="41" y="9"/>
                    </a:lnTo>
                    <a:lnTo>
                      <a:pt x="34" y="17"/>
                    </a:lnTo>
                    <a:lnTo>
                      <a:pt x="20" y="31"/>
                    </a:lnTo>
                    <a:lnTo>
                      <a:pt x="13" y="38"/>
                    </a:lnTo>
                    <a:lnTo>
                      <a:pt x="8" y="45"/>
                    </a:lnTo>
                    <a:lnTo>
                      <a:pt x="3" y="55"/>
                    </a:lnTo>
                    <a:lnTo>
                      <a:pt x="0" y="64"/>
                    </a:lnTo>
                    <a:lnTo>
                      <a:pt x="0" y="64"/>
                    </a:lnTo>
                    <a:lnTo>
                      <a:pt x="0" y="66"/>
                    </a:lnTo>
                    <a:lnTo>
                      <a:pt x="0" y="69"/>
                    </a:lnTo>
                    <a:lnTo>
                      <a:pt x="4" y="70"/>
                    </a:lnTo>
                    <a:lnTo>
                      <a:pt x="8" y="70"/>
                    </a:lnTo>
                    <a:lnTo>
                      <a:pt x="9" y="69"/>
                    </a:lnTo>
                    <a:lnTo>
                      <a:pt x="11" y="66"/>
                    </a:lnTo>
                    <a:lnTo>
                      <a:pt x="11" y="66"/>
                    </a:lnTo>
                    <a:lnTo>
                      <a:pt x="13" y="58"/>
                    </a:lnTo>
                    <a:lnTo>
                      <a:pt x="18" y="51"/>
                    </a:lnTo>
                    <a:lnTo>
                      <a:pt x="24" y="43"/>
                    </a:lnTo>
                    <a:lnTo>
                      <a:pt x="30" y="35"/>
                    </a:lnTo>
                    <a:lnTo>
                      <a:pt x="45" y="22"/>
                    </a:lnTo>
                    <a:lnTo>
                      <a:pt x="50" y="15"/>
                    </a:lnTo>
                    <a:lnTo>
                      <a:pt x="56" y="7"/>
                    </a:lnTo>
                    <a:lnTo>
                      <a:pt x="56" y="7"/>
                    </a:lnTo>
                    <a:lnTo>
                      <a:pt x="56" y="5"/>
                    </a:lnTo>
                    <a:lnTo>
                      <a:pt x="56" y="3"/>
                    </a:lnTo>
                    <a:lnTo>
                      <a:pt x="54" y="0"/>
                    </a:lnTo>
                    <a:lnTo>
                      <a:pt x="50" y="0"/>
                    </a:lnTo>
                    <a:lnTo>
                      <a:pt x="47" y="0"/>
                    </a:lnTo>
                    <a:lnTo>
                      <a:pt x="46" y="2"/>
                    </a:lnTo>
                    <a:lnTo>
                      <a:pt x="46"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43" name="Freeform 178"/>
              <p:cNvSpPr/>
              <p:nvPr/>
            </p:nvSpPr>
            <p:spPr bwMode="auto">
              <a:xfrm>
                <a:off x="3644901" y="4356100"/>
                <a:ext cx="17463" cy="26988"/>
              </a:xfrm>
              <a:custGeom>
                <a:avLst/>
                <a:gdLst/>
                <a:ahLst/>
                <a:cxnLst>
                  <a:cxn ang="0">
                    <a:pos x="35" y="1"/>
                  </a:cxn>
                  <a:cxn ang="0">
                    <a:pos x="35" y="1"/>
                  </a:cxn>
                  <a:cxn ang="0">
                    <a:pos x="23" y="14"/>
                  </a:cxn>
                  <a:cxn ang="0">
                    <a:pos x="13" y="29"/>
                  </a:cxn>
                  <a:cxn ang="0">
                    <a:pos x="5" y="44"/>
                  </a:cxn>
                  <a:cxn ang="0">
                    <a:pos x="2" y="52"/>
                  </a:cxn>
                  <a:cxn ang="0">
                    <a:pos x="0" y="60"/>
                  </a:cxn>
                  <a:cxn ang="0">
                    <a:pos x="0" y="60"/>
                  </a:cxn>
                  <a:cxn ang="0">
                    <a:pos x="0" y="63"/>
                  </a:cxn>
                  <a:cxn ang="0">
                    <a:pos x="0" y="65"/>
                  </a:cxn>
                  <a:cxn ang="0">
                    <a:pos x="4" y="68"/>
                  </a:cxn>
                  <a:cxn ang="0">
                    <a:pos x="8" y="68"/>
                  </a:cxn>
                  <a:cxn ang="0">
                    <a:pos x="9" y="67"/>
                  </a:cxn>
                  <a:cxn ang="0">
                    <a:pos x="10" y="64"/>
                  </a:cxn>
                  <a:cxn ang="0">
                    <a:pos x="10" y="64"/>
                  </a:cxn>
                  <a:cxn ang="0">
                    <a:pos x="15" y="48"/>
                  </a:cxn>
                  <a:cxn ang="0">
                    <a:pos x="23" y="34"/>
                  </a:cxn>
                  <a:cxn ang="0">
                    <a:pos x="32" y="21"/>
                  </a:cxn>
                  <a:cxn ang="0">
                    <a:pos x="43" y="9"/>
                  </a:cxn>
                  <a:cxn ang="0">
                    <a:pos x="43" y="9"/>
                  </a:cxn>
                  <a:cxn ang="0">
                    <a:pos x="44" y="6"/>
                  </a:cxn>
                  <a:cxn ang="0">
                    <a:pos x="44" y="5"/>
                  </a:cxn>
                  <a:cxn ang="0">
                    <a:pos x="43" y="1"/>
                  </a:cxn>
                  <a:cxn ang="0">
                    <a:pos x="39" y="0"/>
                  </a:cxn>
                  <a:cxn ang="0">
                    <a:pos x="38" y="0"/>
                  </a:cxn>
                  <a:cxn ang="0">
                    <a:pos x="35" y="1"/>
                  </a:cxn>
                  <a:cxn ang="0">
                    <a:pos x="35" y="1"/>
                  </a:cxn>
                </a:cxnLst>
                <a:rect l="0" t="0" r="r" b="b"/>
                <a:pathLst>
                  <a:path w="44" h="68">
                    <a:moveTo>
                      <a:pt x="35" y="1"/>
                    </a:moveTo>
                    <a:lnTo>
                      <a:pt x="35" y="1"/>
                    </a:lnTo>
                    <a:lnTo>
                      <a:pt x="23" y="14"/>
                    </a:lnTo>
                    <a:lnTo>
                      <a:pt x="13" y="29"/>
                    </a:lnTo>
                    <a:lnTo>
                      <a:pt x="5" y="44"/>
                    </a:lnTo>
                    <a:lnTo>
                      <a:pt x="2" y="52"/>
                    </a:lnTo>
                    <a:lnTo>
                      <a:pt x="0" y="60"/>
                    </a:lnTo>
                    <a:lnTo>
                      <a:pt x="0" y="60"/>
                    </a:lnTo>
                    <a:lnTo>
                      <a:pt x="0" y="63"/>
                    </a:lnTo>
                    <a:lnTo>
                      <a:pt x="0" y="65"/>
                    </a:lnTo>
                    <a:lnTo>
                      <a:pt x="4" y="68"/>
                    </a:lnTo>
                    <a:lnTo>
                      <a:pt x="8" y="68"/>
                    </a:lnTo>
                    <a:lnTo>
                      <a:pt x="9" y="67"/>
                    </a:lnTo>
                    <a:lnTo>
                      <a:pt x="10" y="64"/>
                    </a:lnTo>
                    <a:lnTo>
                      <a:pt x="10" y="64"/>
                    </a:lnTo>
                    <a:lnTo>
                      <a:pt x="15" y="48"/>
                    </a:lnTo>
                    <a:lnTo>
                      <a:pt x="23" y="34"/>
                    </a:lnTo>
                    <a:lnTo>
                      <a:pt x="32" y="21"/>
                    </a:lnTo>
                    <a:lnTo>
                      <a:pt x="43" y="9"/>
                    </a:lnTo>
                    <a:lnTo>
                      <a:pt x="43" y="9"/>
                    </a:lnTo>
                    <a:lnTo>
                      <a:pt x="44" y="6"/>
                    </a:lnTo>
                    <a:lnTo>
                      <a:pt x="44" y="5"/>
                    </a:lnTo>
                    <a:lnTo>
                      <a:pt x="43" y="1"/>
                    </a:lnTo>
                    <a:lnTo>
                      <a:pt x="39" y="0"/>
                    </a:lnTo>
                    <a:lnTo>
                      <a:pt x="38" y="0"/>
                    </a:lnTo>
                    <a:lnTo>
                      <a:pt x="35" y="1"/>
                    </a:lnTo>
                    <a:lnTo>
                      <a:pt x="35" y="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44" name="Freeform 179"/>
              <p:cNvSpPr/>
              <p:nvPr/>
            </p:nvSpPr>
            <p:spPr bwMode="auto">
              <a:xfrm>
                <a:off x="3659188" y="4360863"/>
                <a:ext cx="20638" cy="26988"/>
              </a:xfrm>
              <a:custGeom>
                <a:avLst/>
                <a:gdLst/>
                <a:ahLst/>
                <a:cxnLst>
                  <a:cxn ang="0">
                    <a:pos x="38" y="3"/>
                  </a:cxn>
                  <a:cxn ang="0">
                    <a:pos x="38" y="3"/>
                  </a:cxn>
                  <a:cxn ang="0">
                    <a:pos x="35" y="11"/>
                  </a:cxn>
                  <a:cxn ang="0">
                    <a:pos x="30" y="17"/>
                  </a:cxn>
                  <a:cxn ang="0">
                    <a:pos x="21" y="30"/>
                  </a:cxn>
                  <a:cxn ang="0">
                    <a:pos x="10" y="43"/>
                  </a:cxn>
                  <a:cxn ang="0">
                    <a:pos x="0" y="56"/>
                  </a:cxn>
                  <a:cxn ang="0">
                    <a:pos x="0" y="56"/>
                  </a:cxn>
                  <a:cxn ang="0">
                    <a:pos x="0" y="59"/>
                  </a:cxn>
                  <a:cxn ang="0">
                    <a:pos x="0" y="62"/>
                  </a:cxn>
                  <a:cxn ang="0">
                    <a:pos x="2" y="64"/>
                  </a:cxn>
                  <a:cxn ang="0">
                    <a:pos x="6" y="66"/>
                  </a:cxn>
                  <a:cxn ang="0">
                    <a:pos x="9" y="64"/>
                  </a:cxn>
                  <a:cxn ang="0">
                    <a:pos x="10" y="63"/>
                  </a:cxn>
                  <a:cxn ang="0">
                    <a:pos x="10" y="63"/>
                  </a:cxn>
                  <a:cxn ang="0">
                    <a:pos x="19" y="49"/>
                  </a:cxn>
                  <a:cxn ang="0">
                    <a:pos x="30" y="37"/>
                  </a:cxn>
                  <a:cxn ang="0">
                    <a:pos x="40" y="24"/>
                  </a:cxn>
                  <a:cxn ang="0">
                    <a:pos x="44" y="16"/>
                  </a:cxn>
                  <a:cxn ang="0">
                    <a:pos x="48" y="9"/>
                  </a:cxn>
                  <a:cxn ang="0">
                    <a:pos x="48" y="9"/>
                  </a:cxn>
                  <a:cxn ang="0">
                    <a:pos x="48" y="7"/>
                  </a:cxn>
                  <a:cxn ang="0">
                    <a:pos x="48" y="4"/>
                  </a:cxn>
                  <a:cxn ang="0">
                    <a:pos x="45" y="1"/>
                  </a:cxn>
                  <a:cxn ang="0">
                    <a:pos x="43" y="0"/>
                  </a:cxn>
                  <a:cxn ang="0">
                    <a:pos x="42" y="0"/>
                  </a:cxn>
                  <a:cxn ang="0">
                    <a:pos x="39" y="1"/>
                  </a:cxn>
                  <a:cxn ang="0">
                    <a:pos x="38" y="3"/>
                  </a:cxn>
                  <a:cxn ang="0">
                    <a:pos x="38" y="3"/>
                  </a:cxn>
                </a:cxnLst>
                <a:rect l="0" t="0" r="r" b="b"/>
                <a:pathLst>
                  <a:path w="48" h="66">
                    <a:moveTo>
                      <a:pt x="38" y="3"/>
                    </a:moveTo>
                    <a:lnTo>
                      <a:pt x="38" y="3"/>
                    </a:lnTo>
                    <a:lnTo>
                      <a:pt x="35" y="11"/>
                    </a:lnTo>
                    <a:lnTo>
                      <a:pt x="30" y="17"/>
                    </a:lnTo>
                    <a:lnTo>
                      <a:pt x="21" y="30"/>
                    </a:lnTo>
                    <a:lnTo>
                      <a:pt x="10" y="43"/>
                    </a:lnTo>
                    <a:lnTo>
                      <a:pt x="0" y="56"/>
                    </a:lnTo>
                    <a:lnTo>
                      <a:pt x="0" y="56"/>
                    </a:lnTo>
                    <a:lnTo>
                      <a:pt x="0" y="59"/>
                    </a:lnTo>
                    <a:lnTo>
                      <a:pt x="0" y="62"/>
                    </a:lnTo>
                    <a:lnTo>
                      <a:pt x="2" y="64"/>
                    </a:lnTo>
                    <a:lnTo>
                      <a:pt x="6" y="66"/>
                    </a:lnTo>
                    <a:lnTo>
                      <a:pt x="9" y="64"/>
                    </a:lnTo>
                    <a:lnTo>
                      <a:pt x="10" y="63"/>
                    </a:lnTo>
                    <a:lnTo>
                      <a:pt x="10" y="63"/>
                    </a:lnTo>
                    <a:lnTo>
                      <a:pt x="19" y="49"/>
                    </a:lnTo>
                    <a:lnTo>
                      <a:pt x="30" y="37"/>
                    </a:lnTo>
                    <a:lnTo>
                      <a:pt x="40" y="24"/>
                    </a:lnTo>
                    <a:lnTo>
                      <a:pt x="44" y="16"/>
                    </a:lnTo>
                    <a:lnTo>
                      <a:pt x="48" y="9"/>
                    </a:lnTo>
                    <a:lnTo>
                      <a:pt x="48" y="9"/>
                    </a:lnTo>
                    <a:lnTo>
                      <a:pt x="48" y="7"/>
                    </a:lnTo>
                    <a:lnTo>
                      <a:pt x="48" y="4"/>
                    </a:lnTo>
                    <a:lnTo>
                      <a:pt x="45" y="1"/>
                    </a:lnTo>
                    <a:lnTo>
                      <a:pt x="43" y="0"/>
                    </a:lnTo>
                    <a:lnTo>
                      <a:pt x="42" y="0"/>
                    </a:lnTo>
                    <a:lnTo>
                      <a:pt x="39" y="1"/>
                    </a:lnTo>
                    <a:lnTo>
                      <a:pt x="38" y="3"/>
                    </a:lnTo>
                    <a:lnTo>
                      <a:pt x="38"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45" name="Freeform 180"/>
              <p:cNvSpPr/>
              <p:nvPr/>
            </p:nvSpPr>
            <p:spPr bwMode="auto">
              <a:xfrm>
                <a:off x="3362326" y="4160838"/>
                <a:ext cx="14288" cy="34925"/>
              </a:xfrm>
              <a:custGeom>
                <a:avLst/>
                <a:gdLst/>
                <a:ahLst/>
                <a:cxnLst>
                  <a:cxn ang="0">
                    <a:pos x="23" y="7"/>
                  </a:cxn>
                  <a:cxn ang="0">
                    <a:pos x="23" y="7"/>
                  </a:cxn>
                  <a:cxn ang="0">
                    <a:pos x="22" y="16"/>
                  </a:cxn>
                  <a:cxn ang="0">
                    <a:pos x="19" y="25"/>
                  </a:cxn>
                  <a:cxn ang="0">
                    <a:pos x="12" y="43"/>
                  </a:cxn>
                  <a:cxn ang="0">
                    <a:pos x="12" y="43"/>
                  </a:cxn>
                  <a:cxn ang="0">
                    <a:pos x="6" y="62"/>
                  </a:cxn>
                  <a:cxn ang="0">
                    <a:pos x="1" y="81"/>
                  </a:cxn>
                  <a:cxn ang="0">
                    <a:pos x="1" y="81"/>
                  </a:cxn>
                  <a:cxn ang="0">
                    <a:pos x="0" y="84"/>
                  </a:cxn>
                  <a:cxn ang="0">
                    <a:pos x="1" y="85"/>
                  </a:cxn>
                  <a:cxn ang="0">
                    <a:pos x="5" y="88"/>
                  </a:cxn>
                  <a:cxn ang="0">
                    <a:pos x="9" y="88"/>
                  </a:cxn>
                  <a:cxn ang="0">
                    <a:pos x="10" y="86"/>
                  </a:cxn>
                  <a:cxn ang="0">
                    <a:pos x="12" y="84"/>
                  </a:cxn>
                  <a:cxn ang="0">
                    <a:pos x="12" y="84"/>
                  </a:cxn>
                  <a:cxn ang="0">
                    <a:pos x="18" y="63"/>
                  </a:cxn>
                  <a:cxn ang="0">
                    <a:pos x="25" y="42"/>
                  </a:cxn>
                  <a:cxn ang="0">
                    <a:pos x="25" y="42"/>
                  </a:cxn>
                  <a:cxn ang="0">
                    <a:pos x="31" y="25"/>
                  </a:cxn>
                  <a:cxn ang="0">
                    <a:pos x="34" y="16"/>
                  </a:cxn>
                  <a:cxn ang="0">
                    <a:pos x="35" y="7"/>
                  </a:cxn>
                  <a:cxn ang="0">
                    <a:pos x="35" y="7"/>
                  </a:cxn>
                  <a:cxn ang="0">
                    <a:pos x="34" y="4"/>
                  </a:cxn>
                  <a:cxn ang="0">
                    <a:pos x="33" y="1"/>
                  </a:cxn>
                  <a:cxn ang="0">
                    <a:pos x="30" y="0"/>
                  </a:cxn>
                  <a:cxn ang="0">
                    <a:pos x="25" y="1"/>
                  </a:cxn>
                  <a:cxn ang="0">
                    <a:pos x="23" y="4"/>
                  </a:cxn>
                  <a:cxn ang="0">
                    <a:pos x="23" y="7"/>
                  </a:cxn>
                  <a:cxn ang="0">
                    <a:pos x="23" y="7"/>
                  </a:cxn>
                </a:cxnLst>
                <a:rect l="0" t="0" r="r" b="b"/>
                <a:pathLst>
                  <a:path w="35" h="88">
                    <a:moveTo>
                      <a:pt x="23" y="7"/>
                    </a:moveTo>
                    <a:lnTo>
                      <a:pt x="23" y="7"/>
                    </a:lnTo>
                    <a:lnTo>
                      <a:pt x="22" y="16"/>
                    </a:lnTo>
                    <a:lnTo>
                      <a:pt x="19" y="25"/>
                    </a:lnTo>
                    <a:lnTo>
                      <a:pt x="12" y="43"/>
                    </a:lnTo>
                    <a:lnTo>
                      <a:pt x="12" y="43"/>
                    </a:lnTo>
                    <a:lnTo>
                      <a:pt x="6" y="62"/>
                    </a:lnTo>
                    <a:lnTo>
                      <a:pt x="1" y="81"/>
                    </a:lnTo>
                    <a:lnTo>
                      <a:pt x="1" y="81"/>
                    </a:lnTo>
                    <a:lnTo>
                      <a:pt x="0" y="84"/>
                    </a:lnTo>
                    <a:lnTo>
                      <a:pt x="1" y="85"/>
                    </a:lnTo>
                    <a:lnTo>
                      <a:pt x="5" y="88"/>
                    </a:lnTo>
                    <a:lnTo>
                      <a:pt x="9" y="88"/>
                    </a:lnTo>
                    <a:lnTo>
                      <a:pt x="10" y="86"/>
                    </a:lnTo>
                    <a:lnTo>
                      <a:pt x="12" y="84"/>
                    </a:lnTo>
                    <a:lnTo>
                      <a:pt x="12" y="84"/>
                    </a:lnTo>
                    <a:lnTo>
                      <a:pt x="18" y="63"/>
                    </a:lnTo>
                    <a:lnTo>
                      <a:pt x="25" y="42"/>
                    </a:lnTo>
                    <a:lnTo>
                      <a:pt x="25" y="42"/>
                    </a:lnTo>
                    <a:lnTo>
                      <a:pt x="31" y="25"/>
                    </a:lnTo>
                    <a:lnTo>
                      <a:pt x="34" y="16"/>
                    </a:lnTo>
                    <a:lnTo>
                      <a:pt x="35" y="7"/>
                    </a:lnTo>
                    <a:lnTo>
                      <a:pt x="35" y="7"/>
                    </a:lnTo>
                    <a:lnTo>
                      <a:pt x="34" y="4"/>
                    </a:lnTo>
                    <a:lnTo>
                      <a:pt x="33" y="1"/>
                    </a:lnTo>
                    <a:lnTo>
                      <a:pt x="30" y="0"/>
                    </a:lnTo>
                    <a:lnTo>
                      <a:pt x="25" y="1"/>
                    </a:lnTo>
                    <a:lnTo>
                      <a:pt x="23" y="4"/>
                    </a:lnTo>
                    <a:lnTo>
                      <a:pt x="23" y="7"/>
                    </a:lnTo>
                    <a:lnTo>
                      <a:pt x="23" y="7"/>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46" name="Freeform 181"/>
              <p:cNvSpPr/>
              <p:nvPr/>
            </p:nvSpPr>
            <p:spPr bwMode="auto">
              <a:xfrm>
                <a:off x="3398838" y="4141788"/>
                <a:ext cx="17463" cy="26988"/>
              </a:xfrm>
              <a:custGeom>
                <a:avLst/>
                <a:gdLst/>
                <a:ahLst/>
                <a:cxnLst>
                  <a:cxn ang="0">
                    <a:pos x="41" y="0"/>
                  </a:cxn>
                  <a:cxn ang="0">
                    <a:pos x="41" y="0"/>
                  </a:cxn>
                  <a:cxn ang="0">
                    <a:pos x="36" y="2"/>
                  </a:cxn>
                  <a:cxn ang="0">
                    <a:pos x="32" y="3"/>
                  </a:cxn>
                  <a:cxn ang="0">
                    <a:pos x="24" y="8"/>
                  </a:cxn>
                  <a:cxn ang="0">
                    <a:pos x="19" y="16"/>
                  </a:cxn>
                  <a:cxn ang="0">
                    <a:pos x="13" y="25"/>
                  </a:cxn>
                  <a:cxn ang="0">
                    <a:pos x="10" y="34"/>
                  </a:cxn>
                  <a:cxn ang="0">
                    <a:pos x="6" y="45"/>
                  </a:cxn>
                  <a:cxn ang="0">
                    <a:pos x="0" y="62"/>
                  </a:cxn>
                  <a:cxn ang="0">
                    <a:pos x="0" y="62"/>
                  </a:cxn>
                  <a:cxn ang="0">
                    <a:pos x="0" y="64"/>
                  </a:cxn>
                  <a:cxn ang="0">
                    <a:pos x="2" y="67"/>
                  </a:cxn>
                  <a:cxn ang="0">
                    <a:pos x="6" y="68"/>
                  </a:cxn>
                  <a:cxn ang="0">
                    <a:pos x="10" y="68"/>
                  </a:cxn>
                  <a:cxn ang="0">
                    <a:pos x="11" y="67"/>
                  </a:cxn>
                  <a:cxn ang="0">
                    <a:pos x="12" y="66"/>
                  </a:cxn>
                  <a:cxn ang="0">
                    <a:pos x="12" y="66"/>
                  </a:cxn>
                  <a:cxn ang="0">
                    <a:pos x="16" y="51"/>
                  </a:cxn>
                  <a:cxn ang="0">
                    <a:pos x="21" y="37"/>
                  </a:cxn>
                  <a:cxn ang="0">
                    <a:pos x="21" y="37"/>
                  </a:cxn>
                  <a:cxn ang="0">
                    <a:pos x="24" y="29"/>
                  </a:cxn>
                  <a:cxn ang="0">
                    <a:pos x="28" y="21"/>
                  </a:cxn>
                  <a:cxn ang="0">
                    <a:pos x="33" y="15"/>
                  </a:cxn>
                  <a:cxn ang="0">
                    <a:pos x="37" y="13"/>
                  </a:cxn>
                  <a:cxn ang="0">
                    <a:pos x="41" y="12"/>
                  </a:cxn>
                  <a:cxn ang="0">
                    <a:pos x="41" y="12"/>
                  </a:cxn>
                  <a:cxn ang="0">
                    <a:pos x="44" y="12"/>
                  </a:cxn>
                  <a:cxn ang="0">
                    <a:pos x="45" y="9"/>
                  </a:cxn>
                  <a:cxn ang="0">
                    <a:pos x="46" y="6"/>
                  </a:cxn>
                  <a:cxn ang="0">
                    <a:pos x="46" y="4"/>
                  </a:cxn>
                  <a:cxn ang="0">
                    <a:pos x="45" y="2"/>
                  </a:cxn>
                  <a:cxn ang="0">
                    <a:pos x="44" y="2"/>
                  </a:cxn>
                  <a:cxn ang="0">
                    <a:pos x="41" y="0"/>
                  </a:cxn>
                  <a:cxn ang="0">
                    <a:pos x="41" y="0"/>
                  </a:cxn>
                </a:cxnLst>
                <a:rect l="0" t="0" r="r" b="b"/>
                <a:pathLst>
                  <a:path w="46" h="68">
                    <a:moveTo>
                      <a:pt x="41" y="0"/>
                    </a:moveTo>
                    <a:lnTo>
                      <a:pt x="41" y="0"/>
                    </a:lnTo>
                    <a:lnTo>
                      <a:pt x="36" y="2"/>
                    </a:lnTo>
                    <a:lnTo>
                      <a:pt x="32" y="3"/>
                    </a:lnTo>
                    <a:lnTo>
                      <a:pt x="24" y="8"/>
                    </a:lnTo>
                    <a:lnTo>
                      <a:pt x="19" y="16"/>
                    </a:lnTo>
                    <a:lnTo>
                      <a:pt x="13" y="25"/>
                    </a:lnTo>
                    <a:lnTo>
                      <a:pt x="10" y="34"/>
                    </a:lnTo>
                    <a:lnTo>
                      <a:pt x="6" y="45"/>
                    </a:lnTo>
                    <a:lnTo>
                      <a:pt x="0" y="62"/>
                    </a:lnTo>
                    <a:lnTo>
                      <a:pt x="0" y="62"/>
                    </a:lnTo>
                    <a:lnTo>
                      <a:pt x="0" y="64"/>
                    </a:lnTo>
                    <a:lnTo>
                      <a:pt x="2" y="67"/>
                    </a:lnTo>
                    <a:lnTo>
                      <a:pt x="6" y="68"/>
                    </a:lnTo>
                    <a:lnTo>
                      <a:pt x="10" y="68"/>
                    </a:lnTo>
                    <a:lnTo>
                      <a:pt x="11" y="67"/>
                    </a:lnTo>
                    <a:lnTo>
                      <a:pt x="12" y="66"/>
                    </a:lnTo>
                    <a:lnTo>
                      <a:pt x="12" y="66"/>
                    </a:lnTo>
                    <a:lnTo>
                      <a:pt x="16" y="51"/>
                    </a:lnTo>
                    <a:lnTo>
                      <a:pt x="21" y="37"/>
                    </a:lnTo>
                    <a:lnTo>
                      <a:pt x="21" y="37"/>
                    </a:lnTo>
                    <a:lnTo>
                      <a:pt x="24" y="29"/>
                    </a:lnTo>
                    <a:lnTo>
                      <a:pt x="28" y="21"/>
                    </a:lnTo>
                    <a:lnTo>
                      <a:pt x="33" y="15"/>
                    </a:lnTo>
                    <a:lnTo>
                      <a:pt x="37" y="13"/>
                    </a:lnTo>
                    <a:lnTo>
                      <a:pt x="41" y="12"/>
                    </a:lnTo>
                    <a:lnTo>
                      <a:pt x="41" y="12"/>
                    </a:lnTo>
                    <a:lnTo>
                      <a:pt x="44" y="12"/>
                    </a:lnTo>
                    <a:lnTo>
                      <a:pt x="45" y="9"/>
                    </a:lnTo>
                    <a:lnTo>
                      <a:pt x="46" y="6"/>
                    </a:lnTo>
                    <a:lnTo>
                      <a:pt x="46" y="4"/>
                    </a:lnTo>
                    <a:lnTo>
                      <a:pt x="45" y="2"/>
                    </a:lnTo>
                    <a:lnTo>
                      <a:pt x="44" y="2"/>
                    </a:lnTo>
                    <a:lnTo>
                      <a:pt x="41" y="0"/>
                    </a:lnTo>
                    <a:lnTo>
                      <a:pt x="41" y="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47" name="Freeform 182"/>
              <p:cNvSpPr/>
              <p:nvPr/>
            </p:nvSpPr>
            <p:spPr bwMode="auto">
              <a:xfrm>
                <a:off x="3438526" y="4132263"/>
                <a:ext cx="15875" cy="26988"/>
              </a:xfrm>
              <a:custGeom>
                <a:avLst/>
                <a:gdLst/>
                <a:ahLst/>
                <a:cxnLst>
                  <a:cxn ang="0">
                    <a:pos x="31" y="1"/>
                  </a:cxn>
                  <a:cxn ang="0">
                    <a:pos x="31" y="1"/>
                  </a:cxn>
                  <a:cxn ang="0">
                    <a:pos x="29" y="0"/>
                  </a:cxn>
                  <a:cxn ang="0">
                    <a:pos x="27" y="0"/>
                  </a:cxn>
                  <a:cxn ang="0">
                    <a:pos x="25" y="1"/>
                  </a:cxn>
                  <a:cxn ang="0">
                    <a:pos x="23" y="3"/>
                  </a:cxn>
                  <a:cxn ang="0">
                    <a:pos x="23" y="7"/>
                  </a:cxn>
                  <a:cxn ang="0">
                    <a:pos x="23" y="9"/>
                  </a:cxn>
                  <a:cxn ang="0">
                    <a:pos x="25" y="11"/>
                  </a:cxn>
                  <a:cxn ang="0">
                    <a:pos x="25" y="11"/>
                  </a:cxn>
                  <a:cxn ang="0">
                    <a:pos x="26" y="12"/>
                  </a:cxn>
                  <a:cxn ang="0">
                    <a:pos x="25" y="15"/>
                  </a:cxn>
                  <a:cxn ang="0">
                    <a:pos x="22" y="20"/>
                  </a:cxn>
                  <a:cxn ang="0">
                    <a:pos x="15" y="30"/>
                  </a:cxn>
                  <a:cxn ang="0">
                    <a:pos x="15" y="30"/>
                  </a:cxn>
                  <a:cxn ang="0">
                    <a:pos x="8" y="45"/>
                  </a:cxn>
                  <a:cxn ang="0">
                    <a:pos x="0" y="62"/>
                  </a:cxn>
                  <a:cxn ang="0">
                    <a:pos x="0" y="62"/>
                  </a:cxn>
                  <a:cxn ang="0">
                    <a:pos x="0" y="64"/>
                  </a:cxn>
                  <a:cxn ang="0">
                    <a:pos x="0" y="66"/>
                  </a:cxn>
                  <a:cxn ang="0">
                    <a:pos x="1" y="67"/>
                  </a:cxn>
                  <a:cxn ang="0">
                    <a:pos x="4" y="68"/>
                  </a:cxn>
                  <a:cxn ang="0">
                    <a:pos x="8" y="68"/>
                  </a:cxn>
                  <a:cxn ang="0">
                    <a:pos x="9" y="67"/>
                  </a:cxn>
                  <a:cxn ang="0">
                    <a:pos x="10" y="64"/>
                  </a:cxn>
                  <a:cxn ang="0">
                    <a:pos x="10" y="64"/>
                  </a:cxn>
                  <a:cxn ang="0">
                    <a:pos x="15" y="55"/>
                  </a:cxn>
                  <a:cxn ang="0">
                    <a:pos x="19" y="46"/>
                  </a:cxn>
                  <a:cxn ang="0">
                    <a:pos x="31" y="28"/>
                  </a:cxn>
                  <a:cxn ang="0">
                    <a:pos x="31" y="28"/>
                  </a:cxn>
                  <a:cxn ang="0">
                    <a:pos x="34" y="21"/>
                  </a:cxn>
                  <a:cxn ang="0">
                    <a:pos x="36" y="13"/>
                  </a:cxn>
                  <a:cxn ang="0">
                    <a:pos x="36" y="11"/>
                  </a:cxn>
                  <a:cxn ang="0">
                    <a:pos x="35" y="7"/>
                  </a:cxn>
                  <a:cxn ang="0">
                    <a:pos x="34" y="4"/>
                  </a:cxn>
                  <a:cxn ang="0">
                    <a:pos x="31" y="1"/>
                  </a:cxn>
                  <a:cxn ang="0">
                    <a:pos x="31" y="1"/>
                  </a:cxn>
                </a:cxnLst>
                <a:rect l="0" t="0" r="r" b="b"/>
                <a:pathLst>
                  <a:path w="36" h="68">
                    <a:moveTo>
                      <a:pt x="31" y="1"/>
                    </a:moveTo>
                    <a:lnTo>
                      <a:pt x="31" y="1"/>
                    </a:lnTo>
                    <a:lnTo>
                      <a:pt x="29" y="0"/>
                    </a:lnTo>
                    <a:lnTo>
                      <a:pt x="27" y="0"/>
                    </a:lnTo>
                    <a:lnTo>
                      <a:pt x="25" y="1"/>
                    </a:lnTo>
                    <a:lnTo>
                      <a:pt x="23" y="3"/>
                    </a:lnTo>
                    <a:lnTo>
                      <a:pt x="23" y="7"/>
                    </a:lnTo>
                    <a:lnTo>
                      <a:pt x="23" y="9"/>
                    </a:lnTo>
                    <a:lnTo>
                      <a:pt x="25" y="11"/>
                    </a:lnTo>
                    <a:lnTo>
                      <a:pt x="25" y="11"/>
                    </a:lnTo>
                    <a:lnTo>
                      <a:pt x="26" y="12"/>
                    </a:lnTo>
                    <a:lnTo>
                      <a:pt x="25" y="15"/>
                    </a:lnTo>
                    <a:lnTo>
                      <a:pt x="22" y="20"/>
                    </a:lnTo>
                    <a:lnTo>
                      <a:pt x="15" y="30"/>
                    </a:lnTo>
                    <a:lnTo>
                      <a:pt x="15" y="30"/>
                    </a:lnTo>
                    <a:lnTo>
                      <a:pt x="8" y="45"/>
                    </a:lnTo>
                    <a:lnTo>
                      <a:pt x="0" y="62"/>
                    </a:lnTo>
                    <a:lnTo>
                      <a:pt x="0" y="62"/>
                    </a:lnTo>
                    <a:lnTo>
                      <a:pt x="0" y="64"/>
                    </a:lnTo>
                    <a:lnTo>
                      <a:pt x="0" y="66"/>
                    </a:lnTo>
                    <a:lnTo>
                      <a:pt x="1" y="67"/>
                    </a:lnTo>
                    <a:lnTo>
                      <a:pt x="4" y="68"/>
                    </a:lnTo>
                    <a:lnTo>
                      <a:pt x="8" y="68"/>
                    </a:lnTo>
                    <a:lnTo>
                      <a:pt x="9" y="67"/>
                    </a:lnTo>
                    <a:lnTo>
                      <a:pt x="10" y="64"/>
                    </a:lnTo>
                    <a:lnTo>
                      <a:pt x="10" y="64"/>
                    </a:lnTo>
                    <a:lnTo>
                      <a:pt x="15" y="55"/>
                    </a:lnTo>
                    <a:lnTo>
                      <a:pt x="19" y="46"/>
                    </a:lnTo>
                    <a:lnTo>
                      <a:pt x="31" y="28"/>
                    </a:lnTo>
                    <a:lnTo>
                      <a:pt x="31" y="28"/>
                    </a:lnTo>
                    <a:lnTo>
                      <a:pt x="34" y="21"/>
                    </a:lnTo>
                    <a:lnTo>
                      <a:pt x="36" y="13"/>
                    </a:lnTo>
                    <a:lnTo>
                      <a:pt x="36" y="11"/>
                    </a:lnTo>
                    <a:lnTo>
                      <a:pt x="35" y="7"/>
                    </a:lnTo>
                    <a:lnTo>
                      <a:pt x="34" y="4"/>
                    </a:lnTo>
                    <a:lnTo>
                      <a:pt x="31" y="1"/>
                    </a:lnTo>
                    <a:lnTo>
                      <a:pt x="31" y="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48" name="Freeform 183"/>
              <p:cNvSpPr/>
              <p:nvPr/>
            </p:nvSpPr>
            <p:spPr bwMode="auto">
              <a:xfrm>
                <a:off x="3470276" y="4130675"/>
                <a:ext cx="17463" cy="25400"/>
              </a:xfrm>
              <a:custGeom>
                <a:avLst/>
                <a:gdLst/>
                <a:ahLst/>
                <a:cxnLst>
                  <a:cxn ang="0">
                    <a:pos x="30" y="2"/>
                  </a:cxn>
                  <a:cxn ang="0">
                    <a:pos x="30" y="2"/>
                  </a:cxn>
                  <a:cxn ang="0">
                    <a:pos x="23" y="17"/>
                  </a:cxn>
                  <a:cxn ang="0">
                    <a:pos x="17" y="30"/>
                  </a:cxn>
                  <a:cxn ang="0">
                    <a:pos x="1" y="54"/>
                  </a:cxn>
                  <a:cxn ang="0">
                    <a:pos x="1" y="54"/>
                  </a:cxn>
                  <a:cxn ang="0">
                    <a:pos x="0" y="57"/>
                  </a:cxn>
                  <a:cxn ang="0">
                    <a:pos x="0" y="58"/>
                  </a:cxn>
                  <a:cxn ang="0">
                    <a:pos x="2" y="62"/>
                  </a:cxn>
                  <a:cxn ang="0">
                    <a:pos x="6" y="62"/>
                  </a:cxn>
                  <a:cxn ang="0">
                    <a:pos x="9" y="62"/>
                  </a:cxn>
                  <a:cxn ang="0">
                    <a:pos x="10" y="60"/>
                  </a:cxn>
                  <a:cxn ang="0">
                    <a:pos x="10" y="60"/>
                  </a:cxn>
                  <a:cxn ang="0">
                    <a:pos x="27" y="34"/>
                  </a:cxn>
                  <a:cxn ang="0">
                    <a:pos x="35" y="19"/>
                  </a:cxn>
                  <a:cxn ang="0">
                    <a:pos x="41" y="6"/>
                  </a:cxn>
                  <a:cxn ang="0">
                    <a:pos x="41" y="6"/>
                  </a:cxn>
                  <a:cxn ang="0">
                    <a:pos x="41" y="3"/>
                  </a:cxn>
                  <a:cxn ang="0">
                    <a:pos x="41" y="1"/>
                  </a:cxn>
                  <a:cxn ang="0">
                    <a:pos x="40" y="0"/>
                  </a:cxn>
                  <a:cxn ang="0">
                    <a:pos x="37" y="0"/>
                  </a:cxn>
                  <a:cxn ang="0">
                    <a:pos x="34" y="0"/>
                  </a:cxn>
                  <a:cxn ang="0">
                    <a:pos x="31" y="1"/>
                  </a:cxn>
                  <a:cxn ang="0">
                    <a:pos x="30" y="2"/>
                  </a:cxn>
                  <a:cxn ang="0">
                    <a:pos x="30" y="2"/>
                  </a:cxn>
                </a:cxnLst>
                <a:rect l="0" t="0" r="r" b="b"/>
                <a:pathLst>
                  <a:path w="41" h="62">
                    <a:moveTo>
                      <a:pt x="30" y="2"/>
                    </a:moveTo>
                    <a:lnTo>
                      <a:pt x="30" y="2"/>
                    </a:lnTo>
                    <a:lnTo>
                      <a:pt x="23" y="17"/>
                    </a:lnTo>
                    <a:lnTo>
                      <a:pt x="17" y="30"/>
                    </a:lnTo>
                    <a:lnTo>
                      <a:pt x="1" y="54"/>
                    </a:lnTo>
                    <a:lnTo>
                      <a:pt x="1" y="54"/>
                    </a:lnTo>
                    <a:lnTo>
                      <a:pt x="0" y="57"/>
                    </a:lnTo>
                    <a:lnTo>
                      <a:pt x="0" y="58"/>
                    </a:lnTo>
                    <a:lnTo>
                      <a:pt x="2" y="62"/>
                    </a:lnTo>
                    <a:lnTo>
                      <a:pt x="6" y="62"/>
                    </a:lnTo>
                    <a:lnTo>
                      <a:pt x="9" y="62"/>
                    </a:lnTo>
                    <a:lnTo>
                      <a:pt x="10" y="60"/>
                    </a:lnTo>
                    <a:lnTo>
                      <a:pt x="10" y="60"/>
                    </a:lnTo>
                    <a:lnTo>
                      <a:pt x="27" y="34"/>
                    </a:lnTo>
                    <a:lnTo>
                      <a:pt x="35" y="19"/>
                    </a:lnTo>
                    <a:lnTo>
                      <a:pt x="41" y="6"/>
                    </a:lnTo>
                    <a:lnTo>
                      <a:pt x="41" y="6"/>
                    </a:lnTo>
                    <a:lnTo>
                      <a:pt x="41" y="3"/>
                    </a:lnTo>
                    <a:lnTo>
                      <a:pt x="41" y="1"/>
                    </a:lnTo>
                    <a:lnTo>
                      <a:pt x="40" y="0"/>
                    </a:lnTo>
                    <a:lnTo>
                      <a:pt x="37" y="0"/>
                    </a:lnTo>
                    <a:lnTo>
                      <a:pt x="34" y="0"/>
                    </a:lnTo>
                    <a:lnTo>
                      <a:pt x="31" y="1"/>
                    </a:lnTo>
                    <a:lnTo>
                      <a:pt x="30" y="2"/>
                    </a:lnTo>
                    <a:lnTo>
                      <a:pt x="30"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49" name="Freeform 184"/>
              <p:cNvSpPr/>
              <p:nvPr/>
            </p:nvSpPr>
            <p:spPr bwMode="auto">
              <a:xfrm>
                <a:off x="3503613" y="4132263"/>
                <a:ext cx="14288" cy="20638"/>
              </a:xfrm>
              <a:custGeom>
                <a:avLst/>
                <a:gdLst/>
                <a:ahLst/>
                <a:cxnLst>
                  <a:cxn ang="0">
                    <a:pos x="23" y="5"/>
                  </a:cxn>
                  <a:cxn ang="0">
                    <a:pos x="23" y="5"/>
                  </a:cxn>
                  <a:cxn ang="0">
                    <a:pos x="23" y="11"/>
                  </a:cxn>
                  <a:cxn ang="0">
                    <a:pos x="20" y="16"/>
                  </a:cxn>
                  <a:cxn ang="0">
                    <a:pos x="15" y="26"/>
                  </a:cxn>
                  <a:cxn ang="0">
                    <a:pos x="2" y="45"/>
                  </a:cxn>
                  <a:cxn ang="0">
                    <a:pos x="2" y="45"/>
                  </a:cxn>
                  <a:cxn ang="0">
                    <a:pos x="0" y="47"/>
                  </a:cxn>
                  <a:cxn ang="0">
                    <a:pos x="0" y="49"/>
                  </a:cxn>
                  <a:cxn ang="0">
                    <a:pos x="2" y="51"/>
                  </a:cxn>
                  <a:cxn ang="0">
                    <a:pos x="3" y="52"/>
                  </a:cxn>
                  <a:cxn ang="0">
                    <a:pos x="7" y="52"/>
                  </a:cxn>
                  <a:cxn ang="0">
                    <a:pos x="9" y="52"/>
                  </a:cxn>
                  <a:cxn ang="0">
                    <a:pos x="11" y="51"/>
                  </a:cxn>
                  <a:cxn ang="0">
                    <a:pos x="11" y="51"/>
                  </a:cxn>
                  <a:cxn ang="0">
                    <a:pos x="25" y="29"/>
                  </a:cxn>
                  <a:cxn ang="0">
                    <a:pos x="32" y="18"/>
                  </a:cxn>
                  <a:cxn ang="0">
                    <a:pos x="33" y="12"/>
                  </a:cxn>
                  <a:cxn ang="0">
                    <a:pos x="34" y="5"/>
                  </a:cxn>
                  <a:cxn ang="0">
                    <a:pos x="34" y="5"/>
                  </a:cxn>
                  <a:cxn ang="0">
                    <a:pos x="34" y="4"/>
                  </a:cxn>
                  <a:cxn ang="0">
                    <a:pos x="33" y="1"/>
                  </a:cxn>
                  <a:cxn ang="0">
                    <a:pos x="29" y="0"/>
                  </a:cxn>
                  <a:cxn ang="0">
                    <a:pos x="25" y="1"/>
                  </a:cxn>
                  <a:cxn ang="0">
                    <a:pos x="24" y="4"/>
                  </a:cxn>
                  <a:cxn ang="0">
                    <a:pos x="23" y="5"/>
                  </a:cxn>
                  <a:cxn ang="0">
                    <a:pos x="23" y="5"/>
                  </a:cxn>
                </a:cxnLst>
                <a:rect l="0" t="0" r="r" b="b"/>
                <a:pathLst>
                  <a:path w="34" h="52">
                    <a:moveTo>
                      <a:pt x="23" y="5"/>
                    </a:moveTo>
                    <a:lnTo>
                      <a:pt x="23" y="5"/>
                    </a:lnTo>
                    <a:lnTo>
                      <a:pt x="23" y="11"/>
                    </a:lnTo>
                    <a:lnTo>
                      <a:pt x="20" y="16"/>
                    </a:lnTo>
                    <a:lnTo>
                      <a:pt x="15" y="26"/>
                    </a:lnTo>
                    <a:lnTo>
                      <a:pt x="2" y="45"/>
                    </a:lnTo>
                    <a:lnTo>
                      <a:pt x="2" y="45"/>
                    </a:lnTo>
                    <a:lnTo>
                      <a:pt x="0" y="47"/>
                    </a:lnTo>
                    <a:lnTo>
                      <a:pt x="0" y="49"/>
                    </a:lnTo>
                    <a:lnTo>
                      <a:pt x="2" y="51"/>
                    </a:lnTo>
                    <a:lnTo>
                      <a:pt x="3" y="52"/>
                    </a:lnTo>
                    <a:lnTo>
                      <a:pt x="7" y="52"/>
                    </a:lnTo>
                    <a:lnTo>
                      <a:pt x="9" y="52"/>
                    </a:lnTo>
                    <a:lnTo>
                      <a:pt x="11" y="51"/>
                    </a:lnTo>
                    <a:lnTo>
                      <a:pt x="11" y="51"/>
                    </a:lnTo>
                    <a:lnTo>
                      <a:pt x="25" y="29"/>
                    </a:lnTo>
                    <a:lnTo>
                      <a:pt x="32" y="18"/>
                    </a:lnTo>
                    <a:lnTo>
                      <a:pt x="33" y="12"/>
                    </a:lnTo>
                    <a:lnTo>
                      <a:pt x="34" y="5"/>
                    </a:lnTo>
                    <a:lnTo>
                      <a:pt x="34" y="5"/>
                    </a:lnTo>
                    <a:lnTo>
                      <a:pt x="34" y="4"/>
                    </a:lnTo>
                    <a:lnTo>
                      <a:pt x="33" y="1"/>
                    </a:lnTo>
                    <a:lnTo>
                      <a:pt x="29" y="0"/>
                    </a:lnTo>
                    <a:lnTo>
                      <a:pt x="25" y="1"/>
                    </a:lnTo>
                    <a:lnTo>
                      <a:pt x="24" y="4"/>
                    </a:lnTo>
                    <a:lnTo>
                      <a:pt x="23" y="5"/>
                    </a:lnTo>
                    <a:lnTo>
                      <a:pt x="23"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0" name="Freeform 185"/>
              <p:cNvSpPr/>
              <p:nvPr/>
            </p:nvSpPr>
            <p:spPr bwMode="auto">
              <a:xfrm>
                <a:off x="3536951" y="4135438"/>
                <a:ext cx="14288" cy="20638"/>
              </a:xfrm>
              <a:custGeom>
                <a:avLst/>
                <a:gdLst/>
                <a:ahLst/>
                <a:cxnLst>
                  <a:cxn ang="0">
                    <a:pos x="22" y="5"/>
                  </a:cxn>
                  <a:cxn ang="0">
                    <a:pos x="22" y="5"/>
                  </a:cxn>
                  <a:cxn ang="0">
                    <a:pos x="22" y="10"/>
                  </a:cxn>
                  <a:cxn ang="0">
                    <a:pos x="20" y="16"/>
                  </a:cxn>
                  <a:cxn ang="0">
                    <a:pos x="14" y="26"/>
                  </a:cxn>
                  <a:cxn ang="0">
                    <a:pos x="7" y="35"/>
                  </a:cxn>
                  <a:cxn ang="0">
                    <a:pos x="1" y="44"/>
                  </a:cxn>
                  <a:cxn ang="0">
                    <a:pos x="1" y="44"/>
                  </a:cxn>
                  <a:cxn ang="0">
                    <a:pos x="0" y="47"/>
                  </a:cxn>
                  <a:cxn ang="0">
                    <a:pos x="0" y="48"/>
                  </a:cxn>
                  <a:cxn ang="0">
                    <a:pos x="3" y="52"/>
                  </a:cxn>
                  <a:cxn ang="0">
                    <a:pos x="7" y="52"/>
                  </a:cxn>
                  <a:cxn ang="0">
                    <a:pos x="9" y="52"/>
                  </a:cxn>
                  <a:cxn ang="0">
                    <a:pos x="10" y="50"/>
                  </a:cxn>
                  <a:cxn ang="0">
                    <a:pos x="10" y="50"/>
                  </a:cxn>
                  <a:cxn ang="0">
                    <a:pos x="17" y="39"/>
                  </a:cxn>
                  <a:cxn ang="0">
                    <a:pos x="25" y="29"/>
                  </a:cxn>
                  <a:cxn ang="0">
                    <a:pos x="31" y="18"/>
                  </a:cxn>
                  <a:cxn ang="0">
                    <a:pos x="33" y="12"/>
                  </a:cxn>
                  <a:cxn ang="0">
                    <a:pos x="34" y="5"/>
                  </a:cxn>
                  <a:cxn ang="0">
                    <a:pos x="34" y="5"/>
                  </a:cxn>
                  <a:cxn ang="0">
                    <a:pos x="34" y="3"/>
                  </a:cxn>
                  <a:cxn ang="0">
                    <a:pos x="33" y="1"/>
                  </a:cxn>
                  <a:cxn ang="0">
                    <a:pos x="29" y="0"/>
                  </a:cxn>
                  <a:cxn ang="0">
                    <a:pos x="25" y="1"/>
                  </a:cxn>
                  <a:cxn ang="0">
                    <a:pos x="24" y="3"/>
                  </a:cxn>
                  <a:cxn ang="0">
                    <a:pos x="22" y="5"/>
                  </a:cxn>
                  <a:cxn ang="0">
                    <a:pos x="22" y="5"/>
                  </a:cxn>
                </a:cxnLst>
                <a:rect l="0" t="0" r="r" b="b"/>
                <a:pathLst>
                  <a:path w="34" h="52">
                    <a:moveTo>
                      <a:pt x="22" y="5"/>
                    </a:moveTo>
                    <a:lnTo>
                      <a:pt x="22" y="5"/>
                    </a:lnTo>
                    <a:lnTo>
                      <a:pt x="22" y="10"/>
                    </a:lnTo>
                    <a:lnTo>
                      <a:pt x="20" y="16"/>
                    </a:lnTo>
                    <a:lnTo>
                      <a:pt x="14" y="26"/>
                    </a:lnTo>
                    <a:lnTo>
                      <a:pt x="7" y="35"/>
                    </a:lnTo>
                    <a:lnTo>
                      <a:pt x="1" y="44"/>
                    </a:lnTo>
                    <a:lnTo>
                      <a:pt x="1" y="44"/>
                    </a:lnTo>
                    <a:lnTo>
                      <a:pt x="0" y="47"/>
                    </a:lnTo>
                    <a:lnTo>
                      <a:pt x="0" y="48"/>
                    </a:lnTo>
                    <a:lnTo>
                      <a:pt x="3" y="52"/>
                    </a:lnTo>
                    <a:lnTo>
                      <a:pt x="7" y="52"/>
                    </a:lnTo>
                    <a:lnTo>
                      <a:pt x="9" y="52"/>
                    </a:lnTo>
                    <a:lnTo>
                      <a:pt x="10" y="50"/>
                    </a:lnTo>
                    <a:lnTo>
                      <a:pt x="10" y="50"/>
                    </a:lnTo>
                    <a:lnTo>
                      <a:pt x="17" y="39"/>
                    </a:lnTo>
                    <a:lnTo>
                      <a:pt x="25" y="29"/>
                    </a:lnTo>
                    <a:lnTo>
                      <a:pt x="31" y="18"/>
                    </a:lnTo>
                    <a:lnTo>
                      <a:pt x="33" y="12"/>
                    </a:lnTo>
                    <a:lnTo>
                      <a:pt x="34" y="5"/>
                    </a:lnTo>
                    <a:lnTo>
                      <a:pt x="34" y="5"/>
                    </a:lnTo>
                    <a:lnTo>
                      <a:pt x="34" y="3"/>
                    </a:lnTo>
                    <a:lnTo>
                      <a:pt x="33" y="1"/>
                    </a:lnTo>
                    <a:lnTo>
                      <a:pt x="29" y="0"/>
                    </a:lnTo>
                    <a:lnTo>
                      <a:pt x="25" y="1"/>
                    </a:lnTo>
                    <a:lnTo>
                      <a:pt x="24" y="3"/>
                    </a:lnTo>
                    <a:lnTo>
                      <a:pt x="22" y="5"/>
                    </a:lnTo>
                    <a:lnTo>
                      <a:pt x="22"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1" name="Freeform 186"/>
              <p:cNvSpPr/>
              <p:nvPr/>
            </p:nvSpPr>
            <p:spPr bwMode="auto">
              <a:xfrm>
                <a:off x="3557588" y="4143375"/>
                <a:ext cx="11113" cy="22225"/>
              </a:xfrm>
              <a:custGeom>
                <a:avLst/>
                <a:gdLst/>
                <a:ahLst/>
                <a:cxnLst>
                  <a:cxn ang="0">
                    <a:pos x="19" y="3"/>
                  </a:cxn>
                  <a:cxn ang="0">
                    <a:pos x="19" y="3"/>
                  </a:cxn>
                  <a:cxn ang="0">
                    <a:pos x="15" y="13"/>
                  </a:cxn>
                  <a:cxn ang="0">
                    <a:pos x="14" y="25"/>
                  </a:cxn>
                  <a:cxn ang="0">
                    <a:pos x="14" y="25"/>
                  </a:cxn>
                  <a:cxn ang="0">
                    <a:pos x="11" y="30"/>
                  </a:cxn>
                  <a:cxn ang="0">
                    <a:pos x="9" y="36"/>
                  </a:cxn>
                  <a:cxn ang="0">
                    <a:pos x="1" y="45"/>
                  </a:cxn>
                  <a:cxn ang="0">
                    <a:pos x="1" y="45"/>
                  </a:cxn>
                  <a:cxn ang="0">
                    <a:pos x="0" y="46"/>
                  </a:cxn>
                  <a:cxn ang="0">
                    <a:pos x="0" y="49"/>
                  </a:cxn>
                  <a:cxn ang="0">
                    <a:pos x="1" y="53"/>
                  </a:cxn>
                  <a:cxn ang="0">
                    <a:pos x="5" y="54"/>
                  </a:cxn>
                  <a:cxn ang="0">
                    <a:pos x="8" y="54"/>
                  </a:cxn>
                  <a:cxn ang="0">
                    <a:pos x="9" y="53"/>
                  </a:cxn>
                  <a:cxn ang="0">
                    <a:pos x="9" y="53"/>
                  </a:cxn>
                  <a:cxn ang="0">
                    <a:pos x="17" y="43"/>
                  </a:cxn>
                  <a:cxn ang="0">
                    <a:pos x="22" y="34"/>
                  </a:cxn>
                  <a:cxn ang="0">
                    <a:pos x="22" y="34"/>
                  </a:cxn>
                  <a:cxn ang="0">
                    <a:pos x="25" y="28"/>
                  </a:cxn>
                  <a:cxn ang="0">
                    <a:pos x="26" y="21"/>
                  </a:cxn>
                  <a:cxn ang="0">
                    <a:pos x="27" y="15"/>
                  </a:cxn>
                  <a:cxn ang="0">
                    <a:pos x="28" y="9"/>
                  </a:cxn>
                  <a:cxn ang="0">
                    <a:pos x="28" y="9"/>
                  </a:cxn>
                  <a:cxn ang="0">
                    <a:pos x="30" y="7"/>
                  </a:cxn>
                  <a:cxn ang="0">
                    <a:pos x="30" y="4"/>
                  </a:cxn>
                  <a:cxn ang="0">
                    <a:pos x="26" y="2"/>
                  </a:cxn>
                  <a:cxn ang="0">
                    <a:pos x="25" y="0"/>
                  </a:cxn>
                  <a:cxn ang="0">
                    <a:pos x="22" y="0"/>
                  </a:cxn>
                  <a:cxn ang="0">
                    <a:pos x="21" y="2"/>
                  </a:cxn>
                  <a:cxn ang="0">
                    <a:pos x="19" y="3"/>
                  </a:cxn>
                  <a:cxn ang="0">
                    <a:pos x="19" y="3"/>
                  </a:cxn>
                </a:cxnLst>
                <a:rect l="0" t="0" r="r" b="b"/>
                <a:pathLst>
                  <a:path w="30" h="54">
                    <a:moveTo>
                      <a:pt x="19" y="3"/>
                    </a:moveTo>
                    <a:lnTo>
                      <a:pt x="19" y="3"/>
                    </a:lnTo>
                    <a:lnTo>
                      <a:pt x="15" y="13"/>
                    </a:lnTo>
                    <a:lnTo>
                      <a:pt x="14" y="25"/>
                    </a:lnTo>
                    <a:lnTo>
                      <a:pt x="14" y="25"/>
                    </a:lnTo>
                    <a:lnTo>
                      <a:pt x="11" y="30"/>
                    </a:lnTo>
                    <a:lnTo>
                      <a:pt x="9" y="36"/>
                    </a:lnTo>
                    <a:lnTo>
                      <a:pt x="1" y="45"/>
                    </a:lnTo>
                    <a:lnTo>
                      <a:pt x="1" y="45"/>
                    </a:lnTo>
                    <a:lnTo>
                      <a:pt x="0" y="46"/>
                    </a:lnTo>
                    <a:lnTo>
                      <a:pt x="0" y="49"/>
                    </a:lnTo>
                    <a:lnTo>
                      <a:pt x="1" y="53"/>
                    </a:lnTo>
                    <a:lnTo>
                      <a:pt x="5" y="54"/>
                    </a:lnTo>
                    <a:lnTo>
                      <a:pt x="8" y="54"/>
                    </a:lnTo>
                    <a:lnTo>
                      <a:pt x="9" y="53"/>
                    </a:lnTo>
                    <a:lnTo>
                      <a:pt x="9" y="53"/>
                    </a:lnTo>
                    <a:lnTo>
                      <a:pt x="17" y="43"/>
                    </a:lnTo>
                    <a:lnTo>
                      <a:pt x="22" y="34"/>
                    </a:lnTo>
                    <a:lnTo>
                      <a:pt x="22" y="34"/>
                    </a:lnTo>
                    <a:lnTo>
                      <a:pt x="25" y="28"/>
                    </a:lnTo>
                    <a:lnTo>
                      <a:pt x="26" y="21"/>
                    </a:lnTo>
                    <a:lnTo>
                      <a:pt x="27" y="15"/>
                    </a:lnTo>
                    <a:lnTo>
                      <a:pt x="28" y="9"/>
                    </a:lnTo>
                    <a:lnTo>
                      <a:pt x="28" y="9"/>
                    </a:lnTo>
                    <a:lnTo>
                      <a:pt x="30" y="7"/>
                    </a:lnTo>
                    <a:lnTo>
                      <a:pt x="30" y="4"/>
                    </a:lnTo>
                    <a:lnTo>
                      <a:pt x="26" y="2"/>
                    </a:lnTo>
                    <a:lnTo>
                      <a:pt x="25" y="0"/>
                    </a:lnTo>
                    <a:lnTo>
                      <a:pt x="22" y="0"/>
                    </a:lnTo>
                    <a:lnTo>
                      <a:pt x="21" y="2"/>
                    </a:lnTo>
                    <a:lnTo>
                      <a:pt x="19" y="3"/>
                    </a:lnTo>
                    <a:lnTo>
                      <a:pt x="19"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2" name="Freeform 187"/>
              <p:cNvSpPr/>
              <p:nvPr/>
            </p:nvSpPr>
            <p:spPr bwMode="auto">
              <a:xfrm>
                <a:off x="3586163" y="4157663"/>
                <a:ext cx="14288" cy="20638"/>
              </a:xfrm>
              <a:custGeom>
                <a:avLst/>
                <a:gdLst/>
                <a:ahLst/>
                <a:cxnLst>
                  <a:cxn ang="0">
                    <a:pos x="28" y="3"/>
                  </a:cxn>
                  <a:cxn ang="0">
                    <a:pos x="28" y="3"/>
                  </a:cxn>
                  <a:cxn ang="0">
                    <a:pos x="21" y="12"/>
                  </a:cxn>
                  <a:cxn ang="0">
                    <a:pos x="14" y="24"/>
                  </a:cxn>
                  <a:cxn ang="0">
                    <a:pos x="7" y="34"/>
                  </a:cxn>
                  <a:cxn ang="0">
                    <a:pos x="1" y="46"/>
                  </a:cxn>
                  <a:cxn ang="0">
                    <a:pos x="1" y="46"/>
                  </a:cxn>
                  <a:cxn ang="0">
                    <a:pos x="0" y="47"/>
                  </a:cxn>
                  <a:cxn ang="0">
                    <a:pos x="0" y="50"/>
                  </a:cxn>
                  <a:cxn ang="0">
                    <a:pos x="1" y="51"/>
                  </a:cxn>
                  <a:cxn ang="0">
                    <a:pos x="2" y="53"/>
                  </a:cxn>
                  <a:cxn ang="0">
                    <a:pos x="6" y="54"/>
                  </a:cxn>
                  <a:cxn ang="0">
                    <a:pos x="9" y="53"/>
                  </a:cxn>
                  <a:cxn ang="0">
                    <a:pos x="10" y="51"/>
                  </a:cxn>
                  <a:cxn ang="0">
                    <a:pos x="10" y="51"/>
                  </a:cxn>
                  <a:cxn ang="0">
                    <a:pos x="17" y="41"/>
                  </a:cxn>
                  <a:cxn ang="0">
                    <a:pos x="23" y="30"/>
                  </a:cxn>
                  <a:cxn ang="0">
                    <a:pos x="28" y="20"/>
                  </a:cxn>
                  <a:cxn ang="0">
                    <a:pos x="36" y="11"/>
                  </a:cxn>
                  <a:cxn ang="0">
                    <a:pos x="36" y="11"/>
                  </a:cxn>
                  <a:cxn ang="0">
                    <a:pos x="38" y="8"/>
                  </a:cxn>
                  <a:cxn ang="0">
                    <a:pos x="38" y="7"/>
                  </a:cxn>
                  <a:cxn ang="0">
                    <a:pos x="36" y="3"/>
                  </a:cxn>
                  <a:cxn ang="0">
                    <a:pos x="32" y="0"/>
                  </a:cxn>
                  <a:cxn ang="0">
                    <a:pos x="30" y="2"/>
                  </a:cxn>
                  <a:cxn ang="0">
                    <a:pos x="28" y="3"/>
                  </a:cxn>
                  <a:cxn ang="0">
                    <a:pos x="28" y="3"/>
                  </a:cxn>
                </a:cxnLst>
                <a:rect l="0" t="0" r="r" b="b"/>
                <a:pathLst>
                  <a:path w="38" h="54">
                    <a:moveTo>
                      <a:pt x="28" y="3"/>
                    </a:moveTo>
                    <a:lnTo>
                      <a:pt x="28" y="3"/>
                    </a:lnTo>
                    <a:lnTo>
                      <a:pt x="21" y="12"/>
                    </a:lnTo>
                    <a:lnTo>
                      <a:pt x="14" y="24"/>
                    </a:lnTo>
                    <a:lnTo>
                      <a:pt x="7" y="34"/>
                    </a:lnTo>
                    <a:lnTo>
                      <a:pt x="1" y="46"/>
                    </a:lnTo>
                    <a:lnTo>
                      <a:pt x="1" y="46"/>
                    </a:lnTo>
                    <a:lnTo>
                      <a:pt x="0" y="47"/>
                    </a:lnTo>
                    <a:lnTo>
                      <a:pt x="0" y="50"/>
                    </a:lnTo>
                    <a:lnTo>
                      <a:pt x="1" y="51"/>
                    </a:lnTo>
                    <a:lnTo>
                      <a:pt x="2" y="53"/>
                    </a:lnTo>
                    <a:lnTo>
                      <a:pt x="6" y="54"/>
                    </a:lnTo>
                    <a:lnTo>
                      <a:pt x="9" y="53"/>
                    </a:lnTo>
                    <a:lnTo>
                      <a:pt x="10" y="51"/>
                    </a:lnTo>
                    <a:lnTo>
                      <a:pt x="10" y="51"/>
                    </a:lnTo>
                    <a:lnTo>
                      <a:pt x="17" y="41"/>
                    </a:lnTo>
                    <a:lnTo>
                      <a:pt x="23" y="30"/>
                    </a:lnTo>
                    <a:lnTo>
                      <a:pt x="28" y="20"/>
                    </a:lnTo>
                    <a:lnTo>
                      <a:pt x="36" y="11"/>
                    </a:lnTo>
                    <a:lnTo>
                      <a:pt x="36" y="11"/>
                    </a:lnTo>
                    <a:lnTo>
                      <a:pt x="38" y="8"/>
                    </a:lnTo>
                    <a:lnTo>
                      <a:pt x="38" y="7"/>
                    </a:lnTo>
                    <a:lnTo>
                      <a:pt x="36" y="3"/>
                    </a:lnTo>
                    <a:lnTo>
                      <a:pt x="32" y="0"/>
                    </a:lnTo>
                    <a:lnTo>
                      <a:pt x="30" y="2"/>
                    </a:lnTo>
                    <a:lnTo>
                      <a:pt x="28" y="3"/>
                    </a:lnTo>
                    <a:lnTo>
                      <a:pt x="28"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3" name="Freeform 188"/>
              <p:cNvSpPr/>
              <p:nvPr/>
            </p:nvSpPr>
            <p:spPr bwMode="auto">
              <a:xfrm>
                <a:off x="3592513" y="4179888"/>
                <a:ext cx="15875" cy="20638"/>
              </a:xfrm>
              <a:custGeom>
                <a:avLst/>
                <a:gdLst/>
                <a:ahLst/>
                <a:cxnLst>
                  <a:cxn ang="0">
                    <a:pos x="30" y="4"/>
                  </a:cxn>
                  <a:cxn ang="0">
                    <a:pos x="30" y="4"/>
                  </a:cxn>
                  <a:cxn ang="0">
                    <a:pos x="29" y="6"/>
                  </a:cxn>
                  <a:cxn ang="0">
                    <a:pos x="28" y="8"/>
                  </a:cxn>
                  <a:cxn ang="0">
                    <a:pos x="24" y="10"/>
                  </a:cxn>
                  <a:cxn ang="0">
                    <a:pos x="24" y="10"/>
                  </a:cxn>
                  <a:cxn ang="0">
                    <a:pos x="17" y="18"/>
                  </a:cxn>
                  <a:cxn ang="0">
                    <a:pos x="17" y="18"/>
                  </a:cxn>
                  <a:cxn ang="0">
                    <a:pos x="9" y="29"/>
                  </a:cxn>
                  <a:cxn ang="0">
                    <a:pos x="6" y="35"/>
                  </a:cxn>
                  <a:cxn ang="0">
                    <a:pos x="2" y="39"/>
                  </a:cxn>
                  <a:cxn ang="0">
                    <a:pos x="2" y="39"/>
                  </a:cxn>
                  <a:cxn ang="0">
                    <a:pos x="0" y="42"/>
                  </a:cxn>
                  <a:cxn ang="0">
                    <a:pos x="0" y="44"/>
                  </a:cxn>
                  <a:cxn ang="0">
                    <a:pos x="2" y="48"/>
                  </a:cxn>
                  <a:cxn ang="0">
                    <a:pos x="6" y="49"/>
                  </a:cxn>
                  <a:cxn ang="0">
                    <a:pos x="8" y="49"/>
                  </a:cxn>
                  <a:cxn ang="0">
                    <a:pos x="9" y="48"/>
                  </a:cxn>
                  <a:cxn ang="0">
                    <a:pos x="9" y="48"/>
                  </a:cxn>
                  <a:cxn ang="0">
                    <a:pos x="17" y="36"/>
                  </a:cxn>
                  <a:cxn ang="0">
                    <a:pos x="25" y="25"/>
                  </a:cxn>
                  <a:cxn ang="0">
                    <a:pos x="25" y="25"/>
                  </a:cxn>
                  <a:cxn ang="0">
                    <a:pos x="29" y="21"/>
                  </a:cxn>
                  <a:cxn ang="0">
                    <a:pos x="34" y="17"/>
                  </a:cxn>
                  <a:cxn ang="0">
                    <a:pos x="40" y="13"/>
                  </a:cxn>
                  <a:cxn ang="0">
                    <a:pos x="41" y="10"/>
                  </a:cxn>
                  <a:cxn ang="0">
                    <a:pos x="42" y="8"/>
                  </a:cxn>
                  <a:cxn ang="0">
                    <a:pos x="42" y="8"/>
                  </a:cxn>
                  <a:cxn ang="0">
                    <a:pos x="42" y="5"/>
                  </a:cxn>
                  <a:cxn ang="0">
                    <a:pos x="41" y="2"/>
                  </a:cxn>
                  <a:cxn ang="0">
                    <a:pos x="37" y="0"/>
                  </a:cxn>
                  <a:cxn ang="0">
                    <a:pos x="33" y="1"/>
                  </a:cxn>
                  <a:cxn ang="0">
                    <a:pos x="32" y="2"/>
                  </a:cxn>
                  <a:cxn ang="0">
                    <a:pos x="30" y="4"/>
                  </a:cxn>
                  <a:cxn ang="0">
                    <a:pos x="30" y="4"/>
                  </a:cxn>
                </a:cxnLst>
                <a:rect l="0" t="0" r="r" b="b"/>
                <a:pathLst>
                  <a:path w="42" h="49">
                    <a:moveTo>
                      <a:pt x="30" y="4"/>
                    </a:moveTo>
                    <a:lnTo>
                      <a:pt x="30" y="4"/>
                    </a:lnTo>
                    <a:lnTo>
                      <a:pt x="29" y="6"/>
                    </a:lnTo>
                    <a:lnTo>
                      <a:pt x="28" y="8"/>
                    </a:lnTo>
                    <a:lnTo>
                      <a:pt x="24" y="10"/>
                    </a:lnTo>
                    <a:lnTo>
                      <a:pt x="24" y="10"/>
                    </a:lnTo>
                    <a:lnTo>
                      <a:pt x="17" y="18"/>
                    </a:lnTo>
                    <a:lnTo>
                      <a:pt x="17" y="18"/>
                    </a:lnTo>
                    <a:lnTo>
                      <a:pt x="9" y="29"/>
                    </a:lnTo>
                    <a:lnTo>
                      <a:pt x="6" y="35"/>
                    </a:lnTo>
                    <a:lnTo>
                      <a:pt x="2" y="39"/>
                    </a:lnTo>
                    <a:lnTo>
                      <a:pt x="2" y="39"/>
                    </a:lnTo>
                    <a:lnTo>
                      <a:pt x="0" y="42"/>
                    </a:lnTo>
                    <a:lnTo>
                      <a:pt x="0" y="44"/>
                    </a:lnTo>
                    <a:lnTo>
                      <a:pt x="2" y="48"/>
                    </a:lnTo>
                    <a:lnTo>
                      <a:pt x="6" y="49"/>
                    </a:lnTo>
                    <a:lnTo>
                      <a:pt x="8" y="49"/>
                    </a:lnTo>
                    <a:lnTo>
                      <a:pt x="9" y="48"/>
                    </a:lnTo>
                    <a:lnTo>
                      <a:pt x="9" y="48"/>
                    </a:lnTo>
                    <a:lnTo>
                      <a:pt x="17" y="36"/>
                    </a:lnTo>
                    <a:lnTo>
                      <a:pt x="25" y="25"/>
                    </a:lnTo>
                    <a:lnTo>
                      <a:pt x="25" y="25"/>
                    </a:lnTo>
                    <a:lnTo>
                      <a:pt x="29" y="21"/>
                    </a:lnTo>
                    <a:lnTo>
                      <a:pt x="34" y="17"/>
                    </a:lnTo>
                    <a:lnTo>
                      <a:pt x="40" y="13"/>
                    </a:lnTo>
                    <a:lnTo>
                      <a:pt x="41" y="10"/>
                    </a:lnTo>
                    <a:lnTo>
                      <a:pt x="42" y="8"/>
                    </a:lnTo>
                    <a:lnTo>
                      <a:pt x="42" y="8"/>
                    </a:lnTo>
                    <a:lnTo>
                      <a:pt x="42" y="5"/>
                    </a:lnTo>
                    <a:lnTo>
                      <a:pt x="41" y="2"/>
                    </a:lnTo>
                    <a:lnTo>
                      <a:pt x="37" y="0"/>
                    </a:lnTo>
                    <a:lnTo>
                      <a:pt x="33" y="1"/>
                    </a:lnTo>
                    <a:lnTo>
                      <a:pt x="32" y="2"/>
                    </a:lnTo>
                    <a:lnTo>
                      <a:pt x="30" y="4"/>
                    </a:lnTo>
                    <a:lnTo>
                      <a:pt x="30" y="4"/>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4" name="Freeform 189"/>
              <p:cNvSpPr/>
              <p:nvPr/>
            </p:nvSpPr>
            <p:spPr bwMode="auto">
              <a:xfrm>
                <a:off x="3162301" y="4627563"/>
                <a:ext cx="20638" cy="26988"/>
              </a:xfrm>
              <a:custGeom>
                <a:avLst/>
                <a:gdLst/>
                <a:ahLst/>
                <a:cxnLst>
                  <a:cxn ang="0">
                    <a:pos x="40" y="1"/>
                  </a:cxn>
                  <a:cxn ang="0">
                    <a:pos x="40" y="1"/>
                  </a:cxn>
                  <a:cxn ang="0">
                    <a:pos x="34" y="7"/>
                  </a:cxn>
                  <a:cxn ang="0">
                    <a:pos x="27" y="13"/>
                  </a:cxn>
                  <a:cxn ang="0">
                    <a:pos x="17" y="29"/>
                  </a:cxn>
                  <a:cxn ang="0">
                    <a:pos x="7" y="45"/>
                  </a:cxn>
                  <a:cxn ang="0">
                    <a:pos x="1" y="60"/>
                  </a:cxn>
                  <a:cxn ang="0">
                    <a:pos x="1" y="60"/>
                  </a:cxn>
                  <a:cxn ang="0">
                    <a:pos x="0" y="63"/>
                  </a:cxn>
                  <a:cxn ang="0">
                    <a:pos x="1" y="65"/>
                  </a:cxn>
                  <a:cxn ang="0">
                    <a:pos x="2" y="67"/>
                  </a:cxn>
                  <a:cxn ang="0">
                    <a:pos x="3" y="67"/>
                  </a:cxn>
                  <a:cxn ang="0">
                    <a:pos x="7" y="67"/>
                  </a:cxn>
                  <a:cxn ang="0">
                    <a:pos x="10" y="65"/>
                  </a:cxn>
                  <a:cxn ang="0">
                    <a:pos x="11" y="64"/>
                  </a:cxn>
                  <a:cxn ang="0">
                    <a:pos x="11" y="64"/>
                  </a:cxn>
                  <a:cxn ang="0">
                    <a:pos x="18" y="48"/>
                  </a:cxn>
                  <a:cxn ang="0">
                    <a:pos x="26" y="34"/>
                  </a:cxn>
                  <a:cxn ang="0">
                    <a:pos x="36" y="21"/>
                  </a:cxn>
                  <a:cxn ang="0">
                    <a:pos x="48" y="9"/>
                  </a:cxn>
                  <a:cxn ang="0">
                    <a:pos x="48" y="9"/>
                  </a:cxn>
                  <a:cxn ang="0">
                    <a:pos x="49" y="7"/>
                  </a:cxn>
                  <a:cxn ang="0">
                    <a:pos x="49" y="5"/>
                  </a:cxn>
                  <a:cxn ang="0">
                    <a:pos x="49" y="3"/>
                  </a:cxn>
                  <a:cxn ang="0">
                    <a:pos x="48" y="1"/>
                  </a:cxn>
                  <a:cxn ang="0">
                    <a:pos x="44" y="0"/>
                  </a:cxn>
                  <a:cxn ang="0">
                    <a:pos x="41" y="0"/>
                  </a:cxn>
                  <a:cxn ang="0">
                    <a:pos x="40" y="1"/>
                  </a:cxn>
                  <a:cxn ang="0">
                    <a:pos x="40" y="1"/>
                  </a:cxn>
                </a:cxnLst>
                <a:rect l="0" t="0" r="r" b="b"/>
                <a:pathLst>
                  <a:path w="49" h="67">
                    <a:moveTo>
                      <a:pt x="40" y="1"/>
                    </a:moveTo>
                    <a:lnTo>
                      <a:pt x="40" y="1"/>
                    </a:lnTo>
                    <a:lnTo>
                      <a:pt x="34" y="7"/>
                    </a:lnTo>
                    <a:lnTo>
                      <a:pt x="27" y="13"/>
                    </a:lnTo>
                    <a:lnTo>
                      <a:pt x="17" y="29"/>
                    </a:lnTo>
                    <a:lnTo>
                      <a:pt x="7" y="45"/>
                    </a:lnTo>
                    <a:lnTo>
                      <a:pt x="1" y="60"/>
                    </a:lnTo>
                    <a:lnTo>
                      <a:pt x="1" y="60"/>
                    </a:lnTo>
                    <a:lnTo>
                      <a:pt x="0" y="63"/>
                    </a:lnTo>
                    <a:lnTo>
                      <a:pt x="1" y="65"/>
                    </a:lnTo>
                    <a:lnTo>
                      <a:pt x="2" y="67"/>
                    </a:lnTo>
                    <a:lnTo>
                      <a:pt x="3" y="67"/>
                    </a:lnTo>
                    <a:lnTo>
                      <a:pt x="7" y="67"/>
                    </a:lnTo>
                    <a:lnTo>
                      <a:pt x="10" y="65"/>
                    </a:lnTo>
                    <a:lnTo>
                      <a:pt x="11" y="64"/>
                    </a:lnTo>
                    <a:lnTo>
                      <a:pt x="11" y="64"/>
                    </a:lnTo>
                    <a:lnTo>
                      <a:pt x="18" y="48"/>
                    </a:lnTo>
                    <a:lnTo>
                      <a:pt x="26" y="34"/>
                    </a:lnTo>
                    <a:lnTo>
                      <a:pt x="36" y="21"/>
                    </a:lnTo>
                    <a:lnTo>
                      <a:pt x="48" y="9"/>
                    </a:lnTo>
                    <a:lnTo>
                      <a:pt x="48" y="9"/>
                    </a:lnTo>
                    <a:lnTo>
                      <a:pt x="49" y="7"/>
                    </a:lnTo>
                    <a:lnTo>
                      <a:pt x="49" y="5"/>
                    </a:lnTo>
                    <a:lnTo>
                      <a:pt x="49" y="3"/>
                    </a:lnTo>
                    <a:lnTo>
                      <a:pt x="48" y="1"/>
                    </a:lnTo>
                    <a:lnTo>
                      <a:pt x="44" y="0"/>
                    </a:lnTo>
                    <a:lnTo>
                      <a:pt x="41" y="0"/>
                    </a:lnTo>
                    <a:lnTo>
                      <a:pt x="40" y="1"/>
                    </a:lnTo>
                    <a:lnTo>
                      <a:pt x="40" y="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5" name="Freeform 190"/>
              <p:cNvSpPr/>
              <p:nvPr/>
            </p:nvSpPr>
            <p:spPr bwMode="auto">
              <a:xfrm>
                <a:off x="3159126" y="4668838"/>
                <a:ext cx="22225" cy="28575"/>
              </a:xfrm>
              <a:custGeom>
                <a:avLst/>
                <a:gdLst/>
                <a:ahLst/>
                <a:cxnLst>
                  <a:cxn ang="0">
                    <a:pos x="44" y="1"/>
                  </a:cxn>
                  <a:cxn ang="0">
                    <a:pos x="44" y="1"/>
                  </a:cxn>
                  <a:cxn ang="0">
                    <a:pos x="31" y="14"/>
                  </a:cxn>
                  <a:cxn ang="0">
                    <a:pos x="27" y="21"/>
                  </a:cxn>
                  <a:cxn ang="0">
                    <a:pos x="22" y="29"/>
                  </a:cxn>
                  <a:cxn ang="0">
                    <a:pos x="22" y="29"/>
                  </a:cxn>
                  <a:cxn ang="0">
                    <a:pos x="13" y="48"/>
                  </a:cxn>
                  <a:cxn ang="0">
                    <a:pos x="8" y="59"/>
                  </a:cxn>
                  <a:cxn ang="0">
                    <a:pos x="1" y="68"/>
                  </a:cxn>
                  <a:cxn ang="0">
                    <a:pos x="1" y="68"/>
                  </a:cxn>
                  <a:cxn ang="0">
                    <a:pos x="0" y="69"/>
                  </a:cxn>
                  <a:cxn ang="0">
                    <a:pos x="0" y="72"/>
                  </a:cxn>
                  <a:cxn ang="0">
                    <a:pos x="1" y="73"/>
                  </a:cxn>
                  <a:cxn ang="0">
                    <a:pos x="2" y="75"/>
                  </a:cxn>
                  <a:cxn ang="0">
                    <a:pos x="8" y="76"/>
                  </a:cxn>
                  <a:cxn ang="0">
                    <a:pos x="9" y="75"/>
                  </a:cxn>
                  <a:cxn ang="0">
                    <a:pos x="11" y="73"/>
                  </a:cxn>
                  <a:cxn ang="0">
                    <a:pos x="11" y="73"/>
                  </a:cxn>
                  <a:cxn ang="0">
                    <a:pos x="21" y="58"/>
                  </a:cxn>
                  <a:cxn ang="0">
                    <a:pos x="28" y="42"/>
                  </a:cxn>
                  <a:cxn ang="0">
                    <a:pos x="28" y="42"/>
                  </a:cxn>
                  <a:cxn ang="0">
                    <a:pos x="38" y="24"/>
                  </a:cxn>
                  <a:cxn ang="0">
                    <a:pos x="38" y="24"/>
                  </a:cxn>
                  <a:cxn ang="0">
                    <a:pos x="40" y="20"/>
                  </a:cxn>
                  <a:cxn ang="0">
                    <a:pos x="44" y="17"/>
                  </a:cxn>
                  <a:cxn ang="0">
                    <a:pos x="52" y="9"/>
                  </a:cxn>
                  <a:cxn ang="0">
                    <a:pos x="52" y="9"/>
                  </a:cxn>
                  <a:cxn ang="0">
                    <a:pos x="53" y="8"/>
                  </a:cxn>
                  <a:cxn ang="0">
                    <a:pos x="53" y="5"/>
                  </a:cxn>
                  <a:cxn ang="0">
                    <a:pos x="52" y="1"/>
                  </a:cxn>
                  <a:cxn ang="0">
                    <a:pos x="48" y="0"/>
                  </a:cxn>
                  <a:cxn ang="0">
                    <a:pos x="45" y="0"/>
                  </a:cxn>
                  <a:cxn ang="0">
                    <a:pos x="44" y="1"/>
                  </a:cxn>
                  <a:cxn ang="0">
                    <a:pos x="44" y="1"/>
                  </a:cxn>
                </a:cxnLst>
                <a:rect l="0" t="0" r="r" b="b"/>
                <a:pathLst>
                  <a:path w="53" h="76">
                    <a:moveTo>
                      <a:pt x="44" y="1"/>
                    </a:moveTo>
                    <a:lnTo>
                      <a:pt x="44" y="1"/>
                    </a:lnTo>
                    <a:lnTo>
                      <a:pt x="31" y="14"/>
                    </a:lnTo>
                    <a:lnTo>
                      <a:pt x="27" y="21"/>
                    </a:lnTo>
                    <a:lnTo>
                      <a:pt x="22" y="29"/>
                    </a:lnTo>
                    <a:lnTo>
                      <a:pt x="22" y="29"/>
                    </a:lnTo>
                    <a:lnTo>
                      <a:pt x="13" y="48"/>
                    </a:lnTo>
                    <a:lnTo>
                      <a:pt x="8" y="59"/>
                    </a:lnTo>
                    <a:lnTo>
                      <a:pt x="1" y="68"/>
                    </a:lnTo>
                    <a:lnTo>
                      <a:pt x="1" y="68"/>
                    </a:lnTo>
                    <a:lnTo>
                      <a:pt x="0" y="69"/>
                    </a:lnTo>
                    <a:lnTo>
                      <a:pt x="0" y="72"/>
                    </a:lnTo>
                    <a:lnTo>
                      <a:pt x="1" y="73"/>
                    </a:lnTo>
                    <a:lnTo>
                      <a:pt x="2" y="75"/>
                    </a:lnTo>
                    <a:lnTo>
                      <a:pt x="8" y="76"/>
                    </a:lnTo>
                    <a:lnTo>
                      <a:pt x="9" y="75"/>
                    </a:lnTo>
                    <a:lnTo>
                      <a:pt x="11" y="73"/>
                    </a:lnTo>
                    <a:lnTo>
                      <a:pt x="11" y="73"/>
                    </a:lnTo>
                    <a:lnTo>
                      <a:pt x="21" y="58"/>
                    </a:lnTo>
                    <a:lnTo>
                      <a:pt x="28" y="42"/>
                    </a:lnTo>
                    <a:lnTo>
                      <a:pt x="28" y="42"/>
                    </a:lnTo>
                    <a:lnTo>
                      <a:pt x="38" y="24"/>
                    </a:lnTo>
                    <a:lnTo>
                      <a:pt x="38" y="24"/>
                    </a:lnTo>
                    <a:lnTo>
                      <a:pt x="40" y="20"/>
                    </a:lnTo>
                    <a:lnTo>
                      <a:pt x="44" y="17"/>
                    </a:lnTo>
                    <a:lnTo>
                      <a:pt x="52" y="9"/>
                    </a:lnTo>
                    <a:lnTo>
                      <a:pt x="52" y="9"/>
                    </a:lnTo>
                    <a:lnTo>
                      <a:pt x="53" y="8"/>
                    </a:lnTo>
                    <a:lnTo>
                      <a:pt x="53" y="5"/>
                    </a:lnTo>
                    <a:lnTo>
                      <a:pt x="52" y="1"/>
                    </a:lnTo>
                    <a:lnTo>
                      <a:pt x="48" y="0"/>
                    </a:lnTo>
                    <a:lnTo>
                      <a:pt x="45" y="0"/>
                    </a:lnTo>
                    <a:lnTo>
                      <a:pt x="44" y="1"/>
                    </a:lnTo>
                    <a:lnTo>
                      <a:pt x="44" y="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6" name="Freeform 191"/>
              <p:cNvSpPr/>
              <p:nvPr/>
            </p:nvSpPr>
            <p:spPr bwMode="auto">
              <a:xfrm>
                <a:off x="3162301" y="4716463"/>
                <a:ext cx="19050" cy="31750"/>
              </a:xfrm>
              <a:custGeom>
                <a:avLst/>
                <a:gdLst/>
                <a:ahLst/>
                <a:cxnLst>
                  <a:cxn ang="0">
                    <a:pos x="35" y="2"/>
                  </a:cxn>
                  <a:cxn ang="0">
                    <a:pos x="35" y="2"/>
                  </a:cxn>
                  <a:cxn ang="0">
                    <a:pos x="26" y="19"/>
                  </a:cxn>
                  <a:cxn ang="0">
                    <a:pos x="15" y="36"/>
                  </a:cxn>
                  <a:cxn ang="0">
                    <a:pos x="7" y="55"/>
                  </a:cxn>
                  <a:cxn ang="0">
                    <a:pos x="1" y="73"/>
                  </a:cxn>
                  <a:cxn ang="0">
                    <a:pos x="1" y="73"/>
                  </a:cxn>
                  <a:cxn ang="0">
                    <a:pos x="0" y="74"/>
                  </a:cxn>
                  <a:cxn ang="0">
                    <a:pos x="1" y="77"/>
                  </a:cxn>
                  <a:cxn ang="0">
                    <a:pos x="2" y="78"/>
                  </a:cxn>
                  <a:cxn ang="0">
                    <a:pos x="3" y="79"/>
                  </a:cxn>
                  <a:cxn ang="0">
                    <a:pos x="9" y="79"/>
                  </a:cxn>
                  <a:cxn ang="0">
                    <a:pos x="10" y="78"/>
                  </a:cxn>
                  <a:cxn ang="0">
                    <a:pos x="11" y="76"/>
                  </a:cxn>
                  <a:cxn ang="0">
                    <a:pos x="11" y="76"/>
                  </a:cxn>
                  <a:cxn ang="0">
                    <a:pos x="18" y="59"/>
                  </a:cxn>
                  <a:cxn ang="0">
                    <a:pos x="27" y="42"/>
                  </a:cxn>
                  <a:cxn ang="0">
                    <a:pos x="35" y="25"/>
                  </a:cxn>
                  <a:cxn ang="0">
                    <a:pos x="45" y="9"/>
                  </a:cxn>
                  <a:cxn ang="0">
                    <a:pos x="45" y="9"/>
                  </a:cxn>
                  <a:cxn ang="0">
                    <a:pos x="45" y="6"/>
                  </a:cxn>
                  <a:cxn ang="0">
                    <a:pos x="45" y="4"/>
                  </a:cxn>
                  <a:cxn ang="0">
                    <a:pos x="43" y="1"/>
                  </a:cxn>
                  <a:cxn ang="0">
                    <a:pos x="39" y="0"/>
                  </a:cxn>
                  <a:cxn ang="0">
                    <a:pos x="36" y="1"/>
                  </a:cxn>
                  <a:cxn ang="0">
                    <a:pos x="35" y="2"/>
                  </a:cxn>
                  <a:cxn ang="0">
                    <a:pos x="35" y="2"/>
                  </a:cxn>
                </a:cxnLst>
                <a:rect l="0" t="0" r="r" b="b"/>
                <a:pathLst>
                  <a:path w="45" h="79">
                    <a:moveTo>
                      <a:pt x="35" y="2"/>
                    </a:moveTo>
                    <a:lnTo>
                      <a:pt x="35" y="2"/>
                    </a:lnTo>
                    <a:lnTo>
                      <a:pt x="26" y="19"/>
                    </a:lnTo>
                    <a:lnTo>
                      <a:pt x="15" y="36"/>
                    </a:lnTo>
                    <a:lnTo>
                      <a:pt x="7" y="55"/>
                    </a:lnTo>
                    <a:lnTo>
                      <a:pt x="1" y="73"/>
                    </a:lnTo>
                    <a:lnTo>
                      <a:pt x="1" y="73"/>
                    </a:lnTo>
                    <a:lnTo>
                      <a:pt x="0" y="74"/>
                    </a:lnTo>
                    <a:lnTo>
                      <a:pt x="1" y="77"/>
                    </a:lnTo>
                    <a:lnTo>
                      <a:pt x="2" y="78"/>
                    </a:lnTo>
                    <a:lnTo>
                      <a:pt x="3" y="79"/>
                    </a:lnTo>
                    <a:lnTo>
                      <a:pt x="9" y="79"/>
                    </a:lnTo>
                    <a:lnTo>
                      <a:pt x="10" y="78"/>
                    </a:lnTo>
                    <a:lnTo>
                      <a:pt x="11" y="76"/>
                    </a:lnTo>
                    <a:lnTo>
                      <a:pt x="11" y="76"/>
                    </a:lnTo>
                    <a:lnTo>
                      <a:pt x="18" y="59"/>
                    </a:lnTo>
                    <a:lnTo>
                      <a:pt x="27" y="42"/>
                    </a:lnTo>
                    <a:lnTo>
                      <a:pt x="35" y="25"/>
                    </a:lnTo>
                    <a:lnTo>
                      <a:pt x="45" y="9"/>
                    </a:lnTo>
                    <a:lnTo>
                      <a:pt x="45" y="9"/>
                    </a:lnTo>
                    <a:lnTo>
                      <a:pt x="45" y="6"/>
                    </a:lnTo>
                    <a:lnTo>
                      <a:pt x="45" y="4"/>
                    </a:lnTo>
                    <a:lnTo>
                      <a:pt x="43" y="1"/>
                    </a:lnTo>
                    <a:lnTo>
                      <a:pt x="39" y="0"/>
                    </a:lnTo>
                    <a:lnTo>
                      <a:pt x="36" y="1"/>
                    </a:lnTo>
                    <a:lnTo>
                      <a:pt x="35" y="2"/>
                    </a:lnTo>
                    <a:lnTo>
                      <a:pt x="35"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7" name="Freeform 192"/>
              <p:cNvSpPr/>
              <p:nvPr/>
            </p:nvSpPr>
            <p:spPr bwMode="auto">
              <a:xfrm>
                <a:off x="3175001" y="4748213"/>
                <a:ext cx="19050" cy="31750"/>
              </a:xfrm>
              <a:custGeom>
                <a:avLst/>
                <a:gdLst/>
                <a:ahLst/>
                <a:cxnLst>
                  <a:cxn ang="0">
                    <a:pos x="39" y="2"/>
                  </a:cxn>
                  <a:cxn ang="0">
                    <a:pos x="39" y="2"/>
                  </a:cxn>
                  <a:cxn ang="0">
                    <a:pos x="26" y="19"/>
                  </a:cxn>
                  <a:cxn ang="0">
                    <a:pos x="13" y="36"/>
                  </a:cxn>
                  <a:cxn ang="0">
                    <a:pos x="8" y="45"/>
                  </a:cxn>
                  <a:cxn ang="0">
                    <a:pos x="4" y="54"/>
                  </a:cxn>
                  <a:cxn ang="0">
                    <a:pos x="1" y="65"/>
                  </a:cxn>
                  <a:cxn ang="0">
                    <a:pos x="0" y="75"/>
                  </a:cxn>
                  <a:cxn ang="0">
                    <a:pos x="0" y="75"/>
                  </a:cxn>
                  <a:cxn ang="0">
                    <a:pos x="0" y="78"/>
                  </a:cxn>
                  <a:cxn ang="0">
                    <a:pos x="1" y="79"/>
                  </a:cxn>
                  <a:cxn ang="0">
                    <a:pos x="5" y="80"/>
                  </a:cxn>
                  <a:cxn ang="0">
                    <a:pos x="9" y="79"/>
                  </a:cxn>
                  <a:cxn ang="0">
                    <a:pos x="10" y="78"/>
                  </a:cxn>
                  <a:cxn ang="0">
                    <a:pos x="10" y="75"/>
                  </a:cxn>
                  <a:cxn ang="0">
                    <a:pos x="10" y="75"/>
                  </a:cxn>
                  <a:cxn ang="0">
                    <a:pos x="12" y="66"/>
                  </a:cxn>
                  <a:cxn ang="0">
                    <a:pos x="14" y="57"/>
                  </a:cxn>
                  <a:cxn ang="0">
                    <a:pos x="18" y="48"/>
                  </a:cxn>
                  <a:cxn ang="0">
                    <a:pos x="23" y="40"/>
                  </a:cxn>
                  <a:cxn ang="0">
                    <a:pos x="35" y="25"/>
                  </a:cxn>
                  <a:cxn ang="0">
                    <a:pos x="47" y="11"/>
                  </a:cxn>
                  <a:cxn ang="0">
                    <a:pos x="47" y="11"/>
                  </a:cxn>
                  <a:cxn ang="0">
                    <a:pos x="48" y="8"/>
                  </a:cxn>
                  <a:cxn ang="0">
                    <a:pos x="48" y="6"/>
                  </a:cxn>
                  <a:cxn ang="0">
                    <a:pos x="47" y="2"/>
                  </a:cxn>
                  <a:cxn ang="0">
                    <a:pos x="44" y="0"/>
                  </a:cxn>
                  <a:cxn ang="0">
                    <a:pos x="43" y="0"/>
                  </a:cxn>
                  <a:cxn ang="0">
                    <a:pos x="40" y="0"/>
                  </a:cxn>
                  <a:cxn ang="0">
                    <a:pos x="39" y="2"/>
                  </a:cxn>
                  <a:cxn ang="0">
                    <a:pos x="39" y="2"/>
                  </a:cxn>
                </a:cxnLst>
                <a:rect l="0" t="0" r="r" b="b"/>
                <a:pathLst>
                  <a:path w="48" h="80">
                    <a:moveTo>
                      <a:pt x="39" y="2"/>
                    </a:moveTo>
                    <a:lnTo>
                      <a:pt x="39" y="2"/>
                    </a:lnTo>
                    <a:lnTo>
                      <a:pt x="26" y="19"/>
                    </a:lnTo>
                    <a:lnTo>
                      <a:pt x="13" y="36"/>
                    </a:lnTo>
                    <a:lnTo>
                      <a:pt x="8" y="45"/>
                    </a:lnTo>
                    <a:lnTo>
                      <a:pt x="4" y="54"/>
                    </a:lnTo>
                    <a:lnTo>
                      <a:pt x="1" y="65"/>
                    </a:lnTo>
                    <a:lnTo>
                      <a:pt x="0" y="75"/>
                    </a:lnTo>
                    <a:lnTo>
                      <a:pt x="0" y="75"/>
                    </a:lnTo>
                    <a:lnTo>
                      <a:pt x="0" y="78"/>
                    </a:lnTo>
                    <a:lnTo>
                      <a:pt x="1" y="79"/>
                    </a:lnTo>
                    <a:lnTo>
                      <a:pt x="5" y="80"/>
                    </a:lnTo>
                    <a:lnTo>
                      <a:pt x="9" y="79"/>
                    </a:lnTo>
                    <a:lnTo>
                      <a:pt x="10" y="78"/>
                    </a:lnTo>
                    <a:lnTo>
                      <a:pt x="10" y="75"/>
                    </a:lnTo>
                    <a:lnTo>
                      <a:pt x="10" y="75"/>
                    </a:lnTo>
                    <a:lnTo>
                      <a:pt x="12" y="66"/>
                    </a:lnTo>
                    <a:lnTo>
                      <a:pt x="14" y="57"/>
                    </a:lnTo>
                    <a:lnTo>
                      <a:pt x="18" y="48"/>
                    </a:lnTo>
                    <a:lnTo>
                      <a:pt x="23" y="40"/>
                    </a:lnTo>
                    <a:lnTo>
                      <a:pt x="35" y="25"/>
                    </a:lnTo>
                    <a:lnTo>
                      <a:pt x="47" y="11"/>
                    </a:lnTo>
                    <a:lnTo>
                      <a:pt x="47" y="11"/>
                    </a:lnTo>
                    <a:lnTo>
                      <a:pt x="48" y="8"/>
                    </a:lnTo>
                    <a:lnTo>
                      <a:pt x="48" y="6"/>
                    </a:lnTo>
                    <a:lnTo>
                      <a:pt x="47" y="2"/>
                    </a:lnTo>
                    <a:lnTo>
                      <a:pt x="44" y="0"/>
                    </a:lnTo>
                    <a:lnTo>
                      <a:pt x="43" y="0"/>
                    </a:lnTo>
                    <a:lnTo>
                      <a:pt x="40" y="0"/>
                    </a:lnTo>
                    <a:lnTo>
                      <a:pt x="39" y="2"/>
                    </a:lnTo>
                    <a:lnTo>
                      <a:pt x="39"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8" name="Freeform 193"/>
              <p:cNvSpPr/>
              <p:nvPr/>
            </p:nvSpPr>
            <p:spPr bwMode="auto">
              <a:xfrm>
                <a:off x="3189288" y="4778375"/>
                <a:ext cx="15875" cy="22225"/>
              </a:xfrm>
              <a:custGeom>
                <a:avLst/>
                <a:gdLst/>
                <a:ahLst/>
                <a:cxnLst>
                  <a:cxn ang="0">
                    <a:pos x="27" y="4"/>
                  </a:cxn>
                  <a:cxn ang="0">
                    <a:pos x="27" y="4"/>
                  </a:cxn>
                  <a:cxn ang="0">
                    <a:pos x="19" y="15"/>
                  </a:cxn>
                  <a:cxn ang="0">
                    <a:pos x="12" y="26"/>
                  </a:cxn>
                  <a:cxn ang="0">
                    <a:pos x="5" y="38"/>
                  </a:cxn>
                  <a:cxn ang="0">
                    <a:pos x="0" y="50"/>
                  </a:cxn>
                  <a:cxn ang="0">
                    <a:pos x="0" y="50"/>
                  </a:cxn>
                  <a:cxn ang="0">
                    <a:pos x="0" y="53"/>
                  </a:cxn>
                  <a:cxn ang="0">
                    <a:pos x="0" y="55"/>
                  </a:cxn>
                  <a:cxn ang="0">
                    <a:pos x="4" y="58"/>
                  </a:cxn>
                  <a:cxn ang="0">
                    <a:pos x="8" y="57"/>
                  </a:cxn>
                  <a:cxn ang="0">
                    <a:pos x="9" y="55"/>
                  </a:cxn>
                  <a:cxn ang="0">
                    <a:pos x="10" y="54"/>
                  </a:cxn>
                  <a:cxn ang="0">
                    <a:pos x="10" y="54"/>
                  </a:cxn>
                  <a:cxn ang="0">
                    <a:pos x="16" y="42"/>
                  </a:cxn>
                  <a:cxn ang="0">
                    <a:pos x="22" y="30"/>
                  </a:cxn>
                  <a:cxn ang="0">
                    <a:pos x="30" y="20"/>
                  </a:cxn>
                  <a:cxn ang="0">
                    <a:pos x="36" y="9"/>
                  </a:cxn>
                  <a:cxn ang="0">
                    <a:pos x="36" y="9"/>
                  </a:cxn>
                  <a:cxn ang="0">
                    <a:pos x="38" y="7"/>
                  </a:cxn>
                  <a:cxn ang="0">
                    <a:pos x="38" y="4"/>
                  </a:cxn>
                  <a:cxn ang="0">
                    <a:pos x="34" y="2"/>
                  </a:cxn>
                  <a:cxn ang="0">
                    <a:pos x="30" y="0"/>
                  </a:cxn>
                  <a:cxn ang="0">
                    <a:pos x="29" y="2"/>
                  </a:cxn>
                  <a:cxn ang="0">
                    <a:pos x="27" y="4"/>
                  </a:cxn>
                  <a:cxn ang="0">
                    <a:pos x="27" y="4"/>
                  </a:cxn>
                </a:cxnLst>
                <a:rect l="0" t="0" r="r" b="b"/>
                <a:pathLst>
                  <a:path w="38" h="58">
                    <a:moveTo>
                      <a:pt x="27" y="4"/>
                    </a:moveTo>
                    <a:lnTo>
                      <a:pt x="27" y="4"/>
                    </a:lnTo>
                    <a:lnTo>
                      <a:pt x="19" y="15"/>
                    </a:lnTo>
                    <a:lnTo>
                      <a:pt x="12" y="26"/>
                    </a:lnTo>
                    <a:lnTo>
                      <a:pt x="5" y="38"/>
                    </a:lnTo>
                    <a:lnTo>
                      <a:pt x="0" y="50"/>
                    </a:lnTo>
                    <a:lnTo>
                      <a:pt x="0" y="50"/>
                    </a:lnTo>
                    <a:lnTo>
                      <a:pt x="0" y="53"/>
                    </a:lnTo>
                    <a:lnTo>
                      <a:pt x="0" y="55"/>
                    </a:lnTo>
                    <a:lnTo>
                      <a:pt x="4" y="58"/>
                    </a:lnTo>
                    <a:lnTo>
                      <a:pt x="8" y="57"/>
                    </a:lnTo>
                    <a:lnTo>
                      <a:pt x="9" y="55"/>
                    </a:lnTo>
                    <a:lnTo>
                      <a:pt x="10" y="54"/>
                    </a:lnTo>
                    <a:lnTo>
                      <a:pt x="10" y="54"/>
                    </a:lnTo>
                    <a:lnTo>
                      <a:pt x="16" y="42"/>
                    </a:lnTo>
                    <a:lnTo>
                      <a:pt x="22" y="30"/>
                    </a:lnTo>
                    <a:lnTo>
                      <a:pt x="30" y="20"/>
                    </a:lnTo>
                    <a:lnTo>
                      <a:pt x="36" y="9"/>
                    </a:lnTo>
                    <a:lnTo>
                      <a:pt x="36" y="9"/>
                    </a:lnTo>
                    <a:lnTo>
                      <a:pt x="38" y="7"/>
                    </a:lnTo>
                    <a:lnTo>
                      <a:pt x="38" y="4"/>
                    </a:lnTo>
                    <a:lnTo>
                      <a:pt x="34" y="2"/>
                    </a:lnTo>
                    <a:lnTo>
                      <a:pt x="30" y="0"/>
                    </a:lnTo>
                    <a:lnTo>
                      <a:pt x="29" y="2"/>
                    </a:lnTo>
                    <a:lnTo>
                      <a:pt x="27" y="4"/>
                    </a:lnTo>
                    <a:lnTo>
                      <a:pt x="27" y="4"/>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59" name="Freeform 194"/>
              <p:cNvSpPr/>
              <p:nvPr/>
            </p:nvSpPr>
            <p:spPr bwMode="auto">
              <a:xfrm>
                <a:off x="3221038" y="4784725"/>
                <a:ext cx="20638" cy="33338"/>
              </a:xfrm>
              <a:custGeom>
                <a:avLst/>
                <a:gdLst/>
                <a:ahLst/>
                <a:cxnLst>
                  <a:cxn ang="0">
                    <a:pos x="39" y="3"/>
                  </a:cxn>
                  <a:cxn ang="0">
                    <a:pos x="39" y="3"/>
                  </a:cxn>
                  <a:cxn ang="0">
                    <a:pos x="27" y="21"/>
                  </a:cxn>
                  <a:cxn ang="0">
                    <a:pos x="17" y="38"/>
                  </a:cxn>
                  <a:cxn ang="0">
                    <a:pos x="10" y="47"/>
                  </a:cxn>
                  <a:cxn ang="0">
                    <a:pos x="6" y="56"/>
                  </a:cxn>
                  <a:cxn ang="0">
                    <a:pos x="2" y="67"/>
                  </a:cxn>
                  <a:cxn ang="0">
                    <a:pos x="0" y="76"/>
                  </a:cxn>
                  <a:cxn ang="0">
                    <a:pos x="0" y="76"/>
                  </a:cxn>
                  <a:cxn ang="0">
                    <a:pos x="0" y="78"/>
                  </a:cxn>
                  <a:cxn ang="0">
                    <a:pos x="1" y="81"/>
                  </a:cxn>
                  <a:cxn ang="0">
                    <a:pos x="4" y="84"/>
                  </a:cxn>
                  <a:cxn ang="0">
                    <a:pos x="6" y="84"/>
                  </a:cxn>
                  <a:cxn ang="0">
                    <a:pos x="9" y="84"/>
                  </a:cxn>
                  <a:cxn ang="0">
                    <a:pos x="10" y="82"/>
                  </a:cxn>
                  <a:cxn ang="0">
                    <a:pos x="10" y="80"/>
                  </a:cxn>
                  <a:cxn ang="0">
                    <a:pos x="10" y="80"/>
                  </a:cxn>
                  <a:cxn ang="0">
                    <a:pos x="13" y="69"/>
                  </a:cxn>
                  <a:cxn ang="0">
                    <a:pos x="17" y="60"/>
                  </a:cxn>
                  <a:cxn ang="0">
                    <a:pos x="27" y="43"/>
                  </a:cxn>
                  <a:cxn ang="0">
                    <a:pos x="38" y="26"/>
                  </a:cxn>
                  <a:cxn ang="0">
                    <a:pos x="48" y="9"/>
                  </a:cxn>
                  <a:cxn ang="0">
                    <a:pos x="48" y="9"/>
                  </a:cxn>
                  <a:cxn ang="0">
                    <a:pos x="49" y="7"/>
                  </a:cxn>
                  <a:cxn ang="0">
                    <a:pos x="48" y="4"/>
                  </a:cxn>
                  <a:cxn ang="0">
                    <a:pos x="45" y="1"/>
                  </a:cxn>
                  <a:cxn ang="0">
                    <a:pos x="42" y="0"/>
                  </a:cxn>
                  <a:cxn ang="0">
                    <a:pos x="40" y="1"/>
                  </a:cxn>
                  <a:cxn ang="0">
                    <a:pos x="39" y="3"/>
                  </a:cxn>
                  <a:cxn ang="0">
                    <a:pos x="39" y="3"/>
                  </a:cxn>
                </a:cxnLst>
                <a:rect l="0" t="0" r="r" b="b"/>
                <a:pathLst>
                  <a:path w="49" h="84">
                    <a:moveTo>
                      <a:pt x="39" y="3"/>
                    </a:moveTo>
                    <a:lnTo>
                      <a:pt x="39" y="3"/>
                    </a:lnTo>
                    <a:lnTo>
                      <a:pt x="27" y="21"/>
                    </a:lnTo>
                    <a:lnTo>
                      <a:pt x="17" y="38"/>
                    </a:lnTo>
                    <a:lnTo>
                      <a:pt x="10" y="47"/>
                    </a:lnTo>
                    <a:lnTo>
                      <a:pt x="6" y="56"/>
                    </a:lnTo>
                    <a:lnTo>
                      <a:pt x="2" y="67"/>
                    </a:lnTo>
                    <a:lnTo>
                      <a:pt x="0" y="76"/>
                    </a:lnTo>
                    <a:lnTo>
                      <a:pt x="0" y="76"/>
                    </a:lnTo>
                    <a:lnTo>
                      <a:pt x="0" y="78"/>
                    </a:lnTo>
                    <a:lnTo>
                      <a:pt x="1" y="81"/>
                    </a:lnTo>
                    <a:lnTo>
                      <a:pt x="4" y="84"/>
                    </a:lnTo>
                    <a:lnTo>
                      <a:pt x="6" y="84"/>
                    </a:lnTo>
                    <a:lnTo>
                      <a:pt x="9" y="84"/>
                    </a:lnTo>
                    <a:lnTo>
                      <a:pt x="10" y="82"/>
                    </a:lnTo>
                    <a:lnTo>
                      <a:pt x="10" y="80"/>
                    </a:lnTo>
                    <a:lnTo>
                      <a:pt x="10" y="80"/>
                    </a:lnTo>
                    <a:lnTo>
                      <a:pt x="13" y="69"/>
                    </a:lnTo>
                    <a:lnTo>
                      <a:pt x="17" y="60"/>
                    </a:lnTo>
                    <a:lnTo>
                      <a:pt x="27" y="43"/>
                    </a:lnTo>
                    <a:lnTo>
                      <a:pt x="38" y="26"/>
                    </a:lnTo>
                    <a:lnTo>
                      <a:pt x="48" y="9"/>
                    </a:lnTo>
                    <a:lnTo>
                      <a:pt x="48" y="9"/>
                    </a:lnTo>
                    <a:lnTo>
                      <a:pt x="49" y="7"/>
                    </a:lnTo>
                    <a:lnTo>
                      <a:pt x="48" y="4"/>
                    </a:lnTo>
                    <a:lnTo>
                      <a:pt x="45" y="1"/>
                    </a:lnTo>
                    <a:lnTo>
                      <a:pt x="42" y="0"/>
                    </a:lnTo>
                    <a:lnTo>
                      <a:pt x="40" y="1"/>
                    </a:lnTo>
                    <a:lnTo>
                      <a:pt x="39" y="3"/>
                    </a:lnTo>
                    <a:lnTo>
                      <a:pt x="39"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0" name="Freeform 195"/>
              <p:cNvSpPr/>
              <p:nvPr/>
            </p:nvSpPr>
            <p:spPr bwMode="auto">
              <a:xfrm>
                <a:off x="3260726" y="4794250"/>
                <a:ext cx="19050" cy="28575"/>
              </a:xfrm>
              <a:custGeom>
                <a:avLst/>
                <a:gdLst/>
                <a:ahLst/>
                <a:cxnLst>
                  <a:cxn ang="0">
                    <a:pos x="34" y="3"/>
                  </a:cxn>
                  <a:cxn ang="0">
                    <a:pos x="34" y="3"/>
                  </a:cxn>
                  <a:cxn ang="0">
                    <a:pos x="30" y="11"/>
                  </a:cxn>
                  <a:cxn ang="0">
                    <a:pos x="25" y="18"/>
                  </a:cxn>
                  <a:cxn ang="0">
                    <a:pos x="20" y="26"/>
                  </a:cxn>
                  <a:cxn ang="0">
                    <a:pos x="16" y="34"/>
                  </a:cxn>
                  <a:cxn ang="0">
                    <a:pos x="16" y="34"/>
                  </a:cxn>
                  <a:cxn ang="0">
                    <a:pos x="12" y="41"/>
                  </a:cxn>
                  <a:cxn ang="0">
                    <a:pos x="7" y="48"/>
                  </a:cxn>
                  <a:cxn ang="0">
                    <a:pos x="7" y="48"/>
                  </a:cxn>
                  <a:cxn ang="0">
                    <a:pos x="0" y="62"/>
                  </a:cxn>
                  <a:cxn ang="0">
                    <a:pos x="0" y="62"/>
                  </a:cxn>
                  <a:cxn ang="0">
                    <a:pos x="0" y="65"/>
                  </a:cxn>
                  <a:cxn ang="0">
                    <a:pos x="0" y="68"/>
                  </a:cxn>
                  <a:cxn ang="0">
                    <a:pos x="3" y="70"/>
                  </a:cxn>
                  <a:cxn ang="0">
                    <a:pos x="5" y="71"/>
                  </a:cxn>
                  <a:cxn ang="0">
                    <a:pos x="7" y="71"/>
                  </a:cxn>
                  <a:cxn ang="0">
                    <a:pos x="9" y="70"/>
                  </a:cxn>
                  <a:cxn ang="0">
                    <a:pos x="11" y="69"/>
                  </a:cxn>
                  <a:cxn ang="0">
                    <a:pos x="11" y="69"/>
                  </a:cxn>
                  <a:cxn ang="0">
                    <a:pos x="17" y="53"/>
                  </a:cxn>
                  <a:cxn ang="0">
                    <a:pos x="17" y="53"/>
                  </a:cxn>
                  <a:cxn ang="0">
                    <a:pos x="21" y="47"/>
                  </a:cxn>
                  <a:cxn ang="0">
                    <a:pos x="26" y="40"/>
                  </a:cxn>
                  <a:cxn ang="0">
                    <a:pos x="26" y="40"/>
                  </a:cxn>
                  <a:cxn ang="0">
                    <a:pos x="30" y="31"/>
                  </a:cxn>
                  <a:cxn ang="0">
                    <a:pos x="35" y="23"/>
                  </a:cxn>
                  <a:cxn ang="0">
                    <a:pos x="41" y="15"/>
                  </a:cxn>
                  <a:cxn ang="0">
                    <a:pos x="45" y="6"/>
                  </a:cxn>
                  <a:cxn ang="0">
                    <a:pos x="45" y="6"/>
                  </a:cxn>
                  <a:cxn ang="0">
                    <a:pos x="46" y="3"/>
                  </a:cxn>
                  <a:cxn ang="0">
                    <a:pos x="45" y="2"/>
                  </a:cxn>
                  <a:cxn ang="0">
                    <a:pos x="43" y="1"/>
                  </a:cxn>
                  <a:cxn ang="0">
                    <a:pos x="42" y="0"/>
                  </a:cxn>
                  <a:cxn ang="0">
                    <a:pos x="37" y="0"/>
                  </a:cxn>
                  <a:cxn ang="0">
                    <a:pos x="35" y="1"/>
                  </a:cxn>
                  <a:cxn ang="0">
                    <a:pos x="34" y="3"/>
                  </a:cxn>
                  <a:cxn ang="0">
                    <a:pos x="34" y="3"/>
                  </a:cxn>
                </a:cxnLst>
                <a:rect l="0" t="0" r="r" b="b"/>
                <a:pathLst>
                  <a:path w="46" h="71">
                    <a:moveTo>
                      <a:pt x="34" y="3"/>
                    </a:moveTo>
                    <a:lnTo>
                      <a:pt x="34" y="3"/>
                    </a:lnTo>
                    <a:lnTo>
                      <a:pt x="30" y="11"/>
                    </a:lnTo>
                    <a:lnTo>
                      <a:pt x="25" y="18"/>
                    </a:lnTo>
                    <a:lnTo>
                      <a:pt x="20" y="26"/>
                    </a:lnTo>
                    <a:lnTo>
                      <a:pt x="16" y="34"/>
                    </a:lnTo>
                    <a:lnTo>
                      <a:pt x="16" y="34"/>
                    </a:lnTo>
                    <a:lnTo>
                      <a:pt x="12" y="41"/>
                    </a:lnTo>
                    <a:lnTo>
                      <a:pt x="7" y="48"/>
                    </a:lnTo>
                    <a:lnTo>
                      <a:pt x="7" y="48"/>
                    </a:lnTo>
                    <a:lnTo>
                      <a:pt x="0" y="62"/>
                    </a:lnTo>
                    <a:lnTo>
                      <a:pt x="0" y="62"/>
                    </a:lnTo>
                    <a:lnTo>
                      <a:pt x="0" y="65"/>
                    </a:lnTo>
                    <a:lnTo>
                      <a:pt x="0" y="68"/>
                    </a:lnTo>
                    <a:lnTo>
                      <a:pt x="3" y="70"/>
                    </a:lnTo>
                    <a:lnTo>
                      <a:pt x="5" y="71"/>
                    </a:lnTo>
                    <a:lnTo>
                      <a:pt x="7" y="71"/>
                    </a:lnTo>
                    <a:lnTo>
                      <a:pt x="9" y="70"/>
                    </a:lnTo>
                    <a:lnTo>
                      <a:pt x="11" y="69"/>
                    </a:lnTo>
                    <a:lnTo>
                      <a:pt x="11" y="69"/>
                    </a:lnTo>
                    <a:lnTo>
                      <a:pt x="17" y="53"/>
                    </a:lnTo>
                    <a:lnTo>
                      <a:pt x="17" y="53"/>
                    </a:lnTo>
                    <a:lnTo>
                      <a:pt x="21" y="47"/>
                    </a:lnTo>
                    <a:lnTo>
                      <a:pt x="26" y="40"/>
                    </a:lnTo>
                    <a:lnTo>
                      <a:pt x="26" y="40"/>
                    </a:lnTo>
                    <a:lnTo>
                      <a:pt x="30" y="31"/>
                    </a:lnTo>
                    <a:lnTo>
                      <a:pt x="35" y="23"/>
                    </a:lnTo>
                    <a:lnTo>
                      <a:pt x="41" y="15"/>
                    </a:lnTo>
                    <a:lnTo>
                      <a:pt x="45" y="6"/>
                    </a:lnTo>
                    <a:lnTo>
                      <a:pt x="45" y="6"/>
                    </a:lnTo>
                    <a:lnTo>
                      <a:pt x="46" y="3"/>
                    </a:lnTo>
                    <a:lnTo>
                      <a:pt x="45" y="2"/>
                    </a:lnTo>
                    <a:lnTo>
                      <a:pt x="43" y="1"/>
                    </a:lnTo>
                    <a:lnTo>
                      <a:pt x="42" y="0"/>
                    </a:lnTo>
                    <a:lnTo>
                      <a:pt x="37" y="0"/>
                    </a:lnTo>
                    <a:lnTo>
                      <a:pt x="35" y="1"/>
                    </a:lnTo>
                    <a:lnTo>
                      <a:pt x="34" y="3"/>
                    </a:lnTo>
                    <a:lnTo>
                      <a:pt x="34"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1" name="Freeform 196"/>
              <p:cNvSpPr/>
              <p:nvPr/>
            </p:nvSpPr>
            <p:spPr bwMode="auto">
              <a:xfrm>
                <a:off x="3294063" y="4794250"/>
                <a:ext cx="17463" cy="28575"/>
              </a:xfrm>
              <a:custGeom>
                <a:avLst/>
                <a:gdLst/>
                <a:ahLst/>
                <a:cxnLst>
                  <a:cxn ang="0">
                    <a:pos x="32" y="5"/>
                  </a:cxn>
                  <a:cxn ang="0">
                    <a:pos x="32" y="5"/>
                  </a:cxn>
                  <a:cxn ang="0">
                    <a:pos x="31" y="9"/>
                  </a:cxn>
                  <a:cxn ang="0">
                    <a:pos x="28" y="14"/>
                  </a:cxn>
                  <a:cxn ang="0">
                    <a:pos x="23" y="22"/>
                  </a:cxn>
                  <a:cxn ang="0">
                    <a:pos x="23" y="22"/>
                  </a:cxn>
                  <a:cxn ang="0">
                    <a:pos x="20" y="27"/>
                  </a:cxn>
                  <a:cxn ang="0">
                    <a:pos x="17" y="34"/>
                  </a:cxn>
                  <a:cxn ang="0">
                    <a:pos x="17" y="34"/>
                  </a:cxn>
                  <a:cxn ang="0">
                    <a:pos x="15" y="41"/>
                  </a:cxn>
                  <a:cxn ang="0">
                    <a:pos x="11" y="49"/>
                  </a:cxn>
                  <a:cxn ang="0">
                    <a:pos x="2" y="62"/>
                  </a:cxn>
                  <a:cxn ang="0">
                    <a:pos x="2" y="62"/>
                  </a:cxn>
                  <a:cxn ang="0">
                    <a:pos x="0" y="65"/>
                  </a:cxn>
                  <a:cxn ang="0">
                    <a:pos x="2" y="68"/>
                  </a:cxn>
                  <a:cxn ang="0">
                    <a:pos x="4" y="70"/>
                  </a:cxn>
                  <a:cxn ang="0">
                    <a:pos x="8" y="71"/>
                  </a:cxn>
                  <a:cxn ang="0">
                    <a:pos x="10" y="70"/>
                  </a:cxn>
                  <a:cxn ang="0">
                    <a:pos x="12" y="69"/>
                  </a:cxn>
                  <a:cxn ang="0">
                    <a:pos x="12" y="69"/>
                  </a:cxn>
                  <a:cxn ang="0">
                    <a:pos x="21" y="53"/>
                  </a:cxn>
                  <a:cxn ang="0">
                    <a:pos x="29" y="37"/>
                  </a:cxn>
                  <a:cxn ang="0">
                    <a:pos x="29" y="37"/>
                  </a:cxn>
                  <a:cxn ang="0">
                    <a:pos x="33" y="28"/>
                  </a:cxn>
                  <a:cxn ang="0">
                    <a:pos x="37" y="20"/>
                  </a:cxn>
                  <a:cxn ang="0">
                    <a:pos x="41" y="13"/>
                  </a:cxn>
                  <a:cxn ang="0">
                    <a:pos x="44" y="5"/>
                  </a:cxn>
                  <a:cxn ang="0">
                    <a:pos x="44" y="5"/>
                  </a:cxn>
                  <a:cxn ang="0">
                    <a:pos x="42" y="2"/>
                  </a:cxn>
                  <a:cxn ang="0">
                    <a:pos x="42" y="1"/>
                  </a:cxn>
                  <a:cxn ang="0">
                    <a:pos x="40" y="0"/>
                  </a:cxn>
                  <a:cxn ang="0">
                    <a:pos x="38" y="0"/>
                  </a:cxn>
                  <a:cxn ang="0">
                    <a:pos x="34" y="1"/>
                  </a:cxn>
                  <a:cxn ang="0">
                    <a:pos x="32" y="2"/>
                  </a:cxn>
                  <a:cxn ang="0">
                    <a:pos x="32" y="5"/>
                  </a:cxn>
                  <a:cxn ang="0">
                    <a:pos x="32" y="5"/>
                  </a:cxn>
                </a:cxnLst>
                <a:rect l="0" t="0" r="r" b="b"/>
                <a:pathLst>
                  <a:path w="44" h="71">
                    <a:moveTo>
                      <a:pt x="32" y="5"/>
                    </a:moveTo>
                    <a:lnTo>
                      <a:pt x="32" y="5"/>
                    </a:lnTo>
                    <a:lnTo>
                      <a:pt x="31" y="9"/>
                    </a:lnTo>
                    <a:lnTo>
                      <a:pt x="28" y="14"/>
                    </a:lnTo>
                    <a:lnTo>
                      <a:pt x="23" y="22"/>
                    </a:lnTo>
                    <a:lnTo>
                      <a:pt x="23" y="22"/>
                    </a:lnTo>
                    <a:lnTo>
                      <a:pt x="20" y="27"/>
                    </a:lnTo>
                    <a:lnTo>
                      <a:pt x="17" y="34"/>
                    </a:lnTo>
                    <a:lnTo>
                      <a:pt x="17" y="34"/>
                    </a:lnTo>
                    <a:lnTo>
                      <a:pt x="15" y="41"/>
                    </a:lnTo>
                    <a:lnTo>
                      <a:pt x="11" y="49"/>
                    </a:lnTo>
                    <a:lnTo>
                      <a:pt x="2" y="62"/>
                    </a:lnTo>
                    <a:lnTo>
                      <a:pt x="2" y="62"/>
                    </a:lnTo>
                    <a:lnTo>
                      <a:pt x="0" y="65"/>
                    </a:lnTo>
                    <a:lnTo>
                      <a:pt x="2" y="68"/>
                    </a:lnTo>
                    <a:lnTo>
                      <a:pt x="4" y="70"/>
                    </a:lnTo>
                    <a:lnTo>
                      <a:pt x="8" y="71"/>
                    </a:lnTo>
                    <a:lnTo>
                      <a:pt x="10" y="70"/>
                    </a:lnTo>
                    <a:lnTo>
                      <a:pt x="12" y="69"/>
                    </a:lnTo>
                    <a:lnTo>
                      <a:pt x="12" y="69"/>
                    </a:lnTo>
                    <a:lnTo>
                      <a:pt x="21" y="53"/>
                    </a:lnTo>
                    <a:lnTo>
                      <a:pt x="29" y="37"/>
                    </a:lnTo>
                    <a:lnTo>
                      <a:pt x="29" y="37"/>
                    </a:lnTo>
                    <a:lnTo>
                      <a:pt x="33" y="28"/>
                    </a:lnTo>
                    <a:lnTo>
                      <a:pt x="37" y="20"/>
                    </a:lnTo>
                    <a:lnTo>
                      <a:pt x="41" y="13"/>
                    </a:lnTo>
                    <a:lnTo>
                      <a:pt x="44" y="5"/>
                    </a:lnTo>
                    <a:lnTo>
                      <a:pt x="44" y="5"/>
                    </a:lnTo>
                    <a:lnTo>
                      <a:pt x="42" y="2"/>
                    </a:lnTo>
                    <a:lnTo>
                      <a:pt x="42" y="1"/>
                    </a:lnTo>
                    <a:lnTo>
                      <a:pt x="40" y="0"/>
                    </a:lnTo>
                    <a:lnTo>
                      <a:pt x="38" y="0"/>
                    </a:lnTo>
                    <a:lnTo>
                      <a:pt x="34" y="1"/>
                    </a:lnTo>
                    <a:lnTo>
                      <a:pt x="32" y="2"/>
                    </a:lnTo>
                    <a:lnTo>
                      <a:pt x="32" y="5"/>
                    </a:lnTo>
                    <a:lnTo>
                      <a:pt x="32"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2" name="Freeform 197"/>
              <p:cNvSpPr/>
              <p:nvPr/>
            </p:nvSpPr>
            <p:spPr bwMode="auto">
              <a:xfrm>
                <a:off x="3333751" y="4792663"/>
                <a:ext cx="12700" cy="30163"/>
              </a:xfrm>
              <a:custGeom>
                <a:avLst/>
                <a:gdLst/>
                <a:ahLst/>
                <a:cxnLst>
                  <a:cxn ang="0">
                    <a:pos x="23" y="5"/>
                  </a:cxn>
                  <a:cxn ang="0">
                    <a:pos x="23" y="5"/>
                  </a:cxn>
                  <a:cxn ang="0">
                    <a:pos x="21" y="13"/>
                  </a:cxn>
                  <a:cxn ang="0">
                    <a:pos x="16" y="21"/>
                  </a:cxn>
                  <a:cxn ang="0">
                    <a:pos x="10" y="28"/>
                  </a:cxn>
                  <a:cxn ang="0">
                    <a:pos x="6" y="36"/>
                  </a:cxn>
                  <a:cxn ang="0">
                    <a:pos x="6" y="36"/>
                  </a:cxn>
                  <a:cxn ang="0">
                    <a:pos x="4" y="44"/>
                  </a:cxn>
                  <a:cxn ang="0">
                    <a:pos x="1" y="52"/>
                  </a:cxn>
                  <a:cxn ang="0">
                    <a:pos x="0" y="69"/>
                  </a:cxn>
                  <a:cxn ang="0">
                    <a:pos x="0" y="69"/>
                  </a:cxn>
                  <a:cxn ang="0">
                    <a:pos x="1" y="72"/>
                  </a:cxn>
                  <a:cxn ang="0">
                    <a:pos x="1" y="74"/>
                  </a:cxn>
                  <a:cxn ang="0">
                    <a:pos x="5" y="75"/>
                  </a:cxn>
                  <a:cxn ang="0">
                    <a:pos x="9" y="74"/>
                  </a:cxn>
                  <a:cxn ang="0">
                    <a:pos x="10" y="72"/>
                  </a:cxn>
                  <a:cxn ang="0">
                    <a:pos x="12" y="69"/>
                  </a:cxn>
                  <a:cxn ang="0">
                    <a:pos x="12" y="69"/>
                  </a:cxn>
                  <a:cxn ang="0">
                    <a:pos x="13" y="58"/>
                  </a:cxn>
                  <a:cxn ang="0">
                    <a:pos x="14" y="48"/>
                  </a:cxn>
                  <a:cxn ang="0">
                    <a:pos x="18" y="38"/>
                  </a:cxn>
                  <a:cxn ang="0">
                    <a:pos x="23" y="28"/>
                  </a:cxn>
                  <a:cxn ang="0">
                    <a:pos x="23" y="28"/>
                  </a:cxn>
                  <a:cxn ang="0">
                    <a:pos x="27" y="23"/>
                  </a:cxn>
                  <a:cxn ang="0">
                    <a:pos x="31" y="18"/>
                  </a:cxn>
                  <a:cxn ang="0">
                    <a:pos x="33" y="11"/>
                  </a:cxn>
                  <a:cxn ang="0">
                    <a:pos x="34" y="5"/>
                  </a:cxn>
                  <a:cxn ang="0">
                    <a:pos x="34" y="5"/>
                  </a:cxn>
                  <a:cxn ang="0">
                    <a:pos x="34" y="2"/>
                  </a:cxn>
                  <a:cxn ang="0">
                    <a:pos x="33" y="1"/>
                  </a:cxn>
                  <a:cxn ang="0">
                    <a:pos x="31" y="0"/>
                  </a:cxn>
                  <a:cxn ang="0">
                    <a:pos x="29" y="0"/>
                  </a:cxn>
                  <a:cxn ang="0">
                    <a:pos x="25" y="1"/>
                  </a:cxn>
                  <a:cxn ang="0">
                    <a:pos x="23" y="2"/>
                  </a:cxn>
                  <a:cxn ang="0">
                    <a:pos x="23" y="5"/>
                  </a:cxn>
                  <a:cxn ang="0">
                    <a:pos x="23" y="5"/>
                  </a:cxn>
                </a:cxnLst>
                <a:rect l="0" t="0" r="r" b="b"/>
                <a:pathLst>
                  <a:path w="34" h="75">
                    <a:moveTo>
                      <a:pt x="23" y="5"/>
                    </a:moveTo>
                    <a:lnTo>
                      <a:pt x="23" y="5"/>
                    </a:lnTo>
                    <a:lnTo>
                      <a:pt x="21" y="13"/>
                    </a:lnTo>
                    <a:lnTo>
                      <a:pt x="16" y="21"/>
                    </a:lnTo>
                    <a:lnTo>
                      <a:pt x="10" y="28"/>
                    </a:lnTo>
                    <a:lnTo>
                      <a:pt x="6" y="36"/>
                    </a:lnTo>
                    <a:lnTo>
                      <a:pt x="6" y="36"/>
                    </a:lnTo>
                    <a:lnTo>
                      <a:pt x="4" y="44"/>
                    </a:lnTo>
                    <a:lnTo>
                      <a:pt x="1" y="52"/>
                    </a:lnTo>
                    <a:lnTo>
                      <a:pt x="0" y="69"/>
                    </a:lnTo>
                    <a:lnTo>
                      <a:pt x="0" y="69"/>
                    </a:lnTo>
                    <a:lnTo>
                      <a:pt x="1" y="72"/>
                    </a:lnTo>
                    <a:lnTo>
                      <a:pt x="1" y="74"/>
                    </a:lnTo>
                    <a:lnTo>
                      <a:pt x="5" y="75"/>
                    </a:lnTo>
                    <a:lnTo>
                      <a:pt x="9" y="74"/>
                    </a:lnTo>
                    <a:lnTo>
                      <a:pt x="10" y="72"/>
                    </a:lnTo>
                    <a:lnTo>
                      <a:pt x="12" y="69"/>
                    </a:lnTo>
                    <a:lnTo>
                      <a:pt x="12" y="69"/>
                    </a:lnTo>
                    <a:lnTo>
                      <a:pt x="13" y="58"/>
                    </a:lnTo>
                    <a:lnTo>
                      <a:pt x="14" y="48"/>
                    </a:lnTo>
                    <a:lnTo>
                      <a:pt x="18" y="38"/>
                    </a:lnTo>
                    <a:lnTo>
                      <a:pt x="23" y="28"/>
                    </a:lnTo>
                    <a:lnTo>
                      <a:pt x="23" y="28"/>
                    </a:lnTo>
                    <a:lnTo>
                      <a:pt x="27" y="23"/>
                    </a:lnTo>
                    <a:lnTo>
                      <a:pt x="31" y="18"/>
                    </a:lnTo>
                    <a:lnTo>
                      <a:pt x="33" y="11"/>
                    </a:lnTo>
                    <a:lnTo>
                      <a:pt x="34" y="5"/>
                    </a:lnTo>
                    <a:lnTo>
                      <a:pt x="34" y="5"/>
                    </a:lnTo>
                    <a:lnTo>
                      <a:pt x="34" y="2"/>
                    </a:lnTo>
                    <a:lnTo>
                      <a:pt x="33" y="1"/>
                    </a:lnTo>
                    <a:lnTo>
                      <a:pt x="31" y="0"/>
                    </a:lnTo>
                    <a:lnTo>
                      <a:pt x="29" y="0"/>
                    </a:lnTo>
                    <a:lnTo>
                      <a:pt x="25" y="1"/>
                    </a:lnTo>
                    <a:lnTo>
                      <a:pt x="23" y="2"/>
                    </a:lnTo>
                    <a:lnTo>
                      <a:pt x="23" y="5"/>
                    </a:lnTo>
                    <a:lnTo>
                      <a:pt x="23"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3" name="Freeform 198"/>
              <p:cNvSpPr/>
              <p:nvPr/>
            </p:nvSpPr>
            <p:spPr bwMode="auto">
              <a:xfrm>
                <a:off x="3373438" y="4795838"/>
                <a:ext cx="17463" cy="28575"/>
              </a:xfrm>
              <a:custGeom>
                <a:avLst/>
                <a:gdLst/>
                <a:ahLst/>
                <a:cxnLst>
                  <a:cxn ang="0">
                    <a:pos x="36" y="3"/>
                  </a:cxn>
                  <a:cxn ang="0">
                    <a:pos x="36" y="3"/>
                  </a:cxn>
                  <a:cxn ang="0">
                    <a:pos x="26" y="14"/>
                  </a:cxn>
                  <a:cxn ang="0">
                    <a:pos x="17" y="28"/>
                  </a:cxn>
                  <a:cxn ang="0">
                    <a:pos x="17" y="28"/>
                  </a:cxn>
                  <a:cxn ang="0">
                    <a:pos x="12" y="35"/>
                  </a:cxn>
                  <a:cxn ang="0">
                    <a:pos x="8" y="43"/>
                  </a:cxn>
                  <a:cxn ang="0">
                    <a:pos x="0" y="60"/>
                  </a:cxn>
                  <a:cxn ang="0">
                    <a:pos x="0" y="60"/>
                  </a:cxn>
                  <a:cxn ang="0">
                    <a:pos x="0" y="63"/>
                  </a:cxn>
                  <a:cxn ang="0">
                    <a:pos x="0" y="65"/>
                  </a:cxn>
                  <a:cxn ang="0">
                    <a:pos x="3" y="68"/>
                  </a:cxn>
                  <a:cxn ang="0">
                    <a:pos x="6" y="69"/>
                  </a:cxn>
                  <a:cxn ang="0">
                    <a:pos x="7" y="69"/>
                  </a:cxn>
                  <a:cxn ang="0">
                    <a:pos x="9" y="68"/>
                  </a:cxn>
                  <a:cxn ang="0">
                    <a:pos x="11" y="65"/>
                  </a:cxn>
                  <a:cxn ang="0">
                    <a:pos x="11" y="65"/>
                  </a:cxn>
                  <a:cxn ang="0">
                    <a:pos x="23" y="39"/>
                  </a:cxn>
                  <a:cxn ang="0">
                    <a:pos x="23" y="39"/>
                  </a:cxn>
                  <a:cxn ang="0">
                    <a:pos x="26" y="31"/>
                  </a:cxn>
                  <a:cxn ang="0">
                    <a:pos x="32" y="24"/>
                  </a:cxn>
                  <a:cxn ang="0">
                    <a:pos x="43" y="11"/>
                  </a:cxn>
                  <a:cxn ang="0">
                    <a:pos x="43" y="11"/>
                  </a:cxn>
                  <a:cxn ang="0">
                    <a:pos x="45" y="8"/>
                  </a:cxn>
                  <a:cxn ang="0">
                    <a:pos x="46" y="5"/>
                  </a:cxn>
                  <a:cxn ang="0">
                    <a:pos x="43" y="3"/>
                  </a:cxn>
                  <a:cxn ang="0">
                    <a:pos x="40" y="0"/>
                  </a:cxn>
                  <a:cxn ang="0">
                    <a:pos x="38" y="0"/>
                  </a:cxn>
                  <a:cxn ang="0">
                    <a:pos x="36" y="3"/>
                  </a:cxn>
                  <a:cxn ang="0">
                    <a:pos x="36" y="3"/>
                  </a:cxn>
                </a:cxnLst>
                <a:rect l="0" t="0" r="r" b="b"/>
                <a:pathLst>
                  <a:path w="46" h="69">
                    <a:moveTo>
                      <a:pt x="36" y="3"/>
                    </a:moveTo>
                    <a:lnTo>
                      <a:pt x="36" y="3"/>
                    </a:lnTo>
                    <a:lnTo>
                      <a:pt x="26" y="14"/>
                    </a:lnTo>
                    <a:lnTo>
                      <a:pt x="17" y="28"/>
                    </a:lnTo>
                    <a:lnTo>
                      <a:pt x="17" y="28"/>
                    </a:lnTo>
                    <a:lnTo>
                      <a:pt x="12" y="35"/>
                    </a:lnTo>
                    <a:lnTo>
                      <a:pt x="8" y="43"/>
                    </a:lnTo>
                    <a:lnTo>
                      <a:pt x="0" y="60"/>
                    </a:lnTo>
                    <a:lnTo>
                      <a:pt x="0" y="60"/>
                    </a:lnTo>
                    <a:lnTo>
                      <a:pt x="0" y="63"/>
                    </a:lnTo>
                    <a:lnTo>
                      <a:pt x="0" y="65"/>
                    </a:lnTo>
                    <a:lnTo>
                      <a:pt x="3" y="68"/>
                    </a:lnTo>
                    <a:lnTo>
                      <a:pt x="6" y="69"/>
                    </a:lnTo>
                    <a:lnTo>
                      <a:pt x="7" y="69"/>
                    </a:lnTo>
                    <a:lnTo>
                      <a:pt x="9" y="68"/>
                    </a:lnTo>
                    <a:lnTo>
                      <a:pt x="11" y="65"/>
                    </a:lnTo>
                    <a:lnTo>
                      <a:pt x="11" y="65"/>
                    </a:lnTo>
                    <a:lnTo>
                      <a:pt x="23" y="39"/>
                    </a:lnTo>
                    <a:lnTo>
                      <a:pt x="23" y="39"/>
                    </a:lnTo>
                    <a:lnTo>
                      <a:pt x="26" y="31"/>
                    </a:lnTo>
                    <a:lnTo>
                      <a:pt x="32" y="24"/>
                    </a:lnTo>
                    <a:lnTo>
                      <a:pt x="43" y="11"/>
                    </a:lnTo>
                    <a:lnTo>
                      <a:pt x="43" y="11"/>
                    </a:lnTo>
                    <a:lnTo>
                      <a:pt x="45" y="8"/>
                    </a:lnTo>
                    <a:lnTo>
                      <a:pt x="46" y="5"/>
                    </a:lnTo>
                    <a:lnTo>
                      <a:pt x="43" y="3"/>
                    </a:lnTo>
                    <a:lnTo>
                      <a:pt x="40" y="0"/>
                    </a:lnTo>
                    <a:lnTo>
                      <a:pt x="38" y="0"/>
                    </a:lnTo>
                    <a:lnTo>
                      <a:pt x="36" y="3"/>
                    </a:lnTo>
                    <a:lnTo>
                      <a:pt x="36"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4" name="Freeform 199"/>
              <p:cNvSpPr/>
              <p:nvPr/>
            </p:nvSpPr>
            <p:spPr bwMode="auto">
              <a:xfrm>
                <a:off x="3433763" y="4795838"/>
                <a:ext cx="14288" cy="22225"/>
              </a:xfrm>
              <a:custGeom>
                <a:avLst/>
                <a:gdLst/>
                <a:ahLst/>
                <a:cxnLst>
                  <a:cxn ang="0">
                    <a:pos x="28" y="4"/>
                  </a:cxn>
                  <a:cxn ang="0">
                    <a:pos x="28" y="4"/>
                  </a:cxn>
                  <a:cxn ang="0">
                    <a:pos x="25" y="10"/>
                  </a:cxn>
                  <a:cxn ang="0">
                    <a:pos x="21" y="14"/>
                  </a:cxn>
                  <a:cxn ang="0">
                    <a:pos x="13" y="24"/>
                  </a:cxn>
                  <a:cxn ang="0">
                    <a:pos x="13" y="24"/>
                  </a:cxn>
                  <a:cxn ang="0">
                    <a:pos x="9" y="29"/>
                  </a:cxn>
                  <a:cxn ang="0">
                    <a:pos x="5" y="36"/>
                  </a:cxn>
                  <a:cxn ang="0">
                    <a:pos x="5" y="36"/>
                  </a:cxn>
                  <a:cxn ang="0">
                    <a:pos x="1" y="48"/>
                  </a:cxn>
                  <a:cxn ang="0">
                    <a:pos x="1" y="48"/>
                  </a:cxn>
                  <a:cxn ang="0">
                    <a:pos x="0" y="50"/>
                  </a:cxn>
                  <a:cxn ang="0">
                    <a:pos x="1" y="53"/>
                  </a:cxn>
                  <a:cxn ang="0">
                    <a:pos x="4" y="55"/>
                  </a:cxn>
                  <a:cxn ang="0">
                    <a:pos x="5" y="57"/>
                  </a:cxn>
                  <a:cxn ang="0">
                    <a:pos x="8" y="57"/>
                  </a:cxn>
                  <a:cxn ang="0">
                    <a:pos x="9" y="55"/>
                  </a:cxn>
                  <a:cxn ang="0">
                    <a:pos x="11" y="54"/>
                  </a:cxn>
                  <a:cxn ang="0">
                    <a:pos x="11" y="54"/>
                  </a:cxn>
                  <a:cxn ang="0">
                    <a:pos x="17" y="40"/>
                  </a:cxn>
                  <a:cxn ang="0">
                    <a:pos x="21" y="33"/>
                  </a:cxn>
                  <a:cxn ang="0">
                    <a:pos x="25" y="27"/>
                  </a:cxn>
                  <a:cxn ang="0">
                    <a:pos x="25" y="27"/>
                  </a:cxn>
                  <a:cxn ang="0">
                    <a:pos x="33" y="17"/>
                  </a:cxn>
                  <a:cxn ang="0">
                    <a:pos x="35" y="12"/>
                  </a:cxn>
                  <a:cxn ang="0">
                    <a:pos x="38" y="7"/>
                  </a:cxn>
                  <a:cxn ang="0">
                    <a:pos x="38" y="7"/>
                  </a:cxn>
                  <a:cxn ang="0">
                    <a:pos x="38" y="4"/>
                  </a:cxn>
                  <a:cxn ang="0">
                    <a:pos x="38" y="3"/>
                  </a:cxn>
                  <a:cxn ang="0">
                    <a:pos x="37" y="0"/>
                  </a:cxn>
                  <a:cxn ang="0">
                    <a:pos x="34" y="0"/>
                  </a:cxn>
                  <a:cxn ang="0">
                    <a:pos x="30" y="0"/>
                  </a:cxn>
                  <a:cxn ang="0">
                    <a:pos x="29" y="2"/>
                  </a:cxn>
                  <a:cxn ang="0">
                    <a:pos x="28" y="4"/>
                  </a:cxn>
                  <a:cxn ang="0">
                    <a:pos x="28" y="4"/>
                  </a:cxn>
                </a:cxnLst>
                <a:rect l="0" t="0" r="r" b="b"/>
                <a:pathLst>
                  <a:path w="38" h="57">
                    <a:moveTo>
                      <a:pt x="28" y="4"/>
                    </a:moveTo>
                    <a:lnTo>
                      <a:pt x="28" y="4"/>
                    </a:lnTo>
                    <a:lnTo>
                      <a:pt x="25" y="10"/>
                    </a:lnTo>
                    <a:lnTo>
                      <a:pt x="21" y="14"/>
                    </a:lnTo>
                    <a:lnTo>
                      <a:pt x="13" y="24"/>
                    </a:lnTo>
                    <a:lnTo>
                      <a:pt x="13" y="24"/>
                    </a:lnTo>
                    <a:lnTo>
                      <a:pt x="9" y="29"/>
                    </a:lnTo>
                    <a:lnTo>
                      <a:pt x="5" y="36"/>
                    </a:lnTo>
                    <a:lnTo>
                      <a:pt x="5" y="36"/>
                    </a:lnTo>
                    <a:lnTo>
                      <a:pt x="1" y="48"/>
                    </a:lnTo>
                    <a:lnTo>
                      <a:pt x="1" y="48"/>
                    </a:lnTo>
                    <a:lnTo>
                      <a:pt x="0" y="50"/>
                    </a:lnTo>
                    <a:lnTo>
                      <a:pt x="1" y="53"/>
                    </a:lnTo>
                    <a:lnTo>
                      <a:pt x="4" y="55"/>
                    </a:lnTo>
                    <a:lnTo>
                      <a:pt x="5" y="57"/>
                    </a:lnTo>
                    <a:lnTo>
                      <a:pt x="8" y="57"/>
                    </a:lnTo>
                    <a:lnTo>
                      <a:pt x="9" y="55"/>
                    </a:lnTo>
                    <a:lnTo>
                      <a:pt x="11" y="54"/>
                    </a:lnTo>
                    <a:lnTo>
                      <a:pt x="11" y="54"/>
                    </a:lnTo>
                    <a:lnTo>
                      <a:pt x="17" y="40"/>
                    </a:lnTo>
                    <a:lnTo>
                      <a:pt x="21" y="33"/>
                    </a:lnTo>
                    <a:lnTo>
                      <a:pt x="25" y="27"/>
                    </a:lnTo>
                    <a:lnTo>
                      <a:pt x="25" y="27"/>
                    </a:lnTo>
                    <a:lnTo>
                      <a:pt x="33" y="17"/>
                    </a:lnTo>
                    <a:lnTo>
                      <a:pt x="35" y="12"/>
                    </a:lnTo>
                    <a:lnTo>
                      <a:pt x="38" y="7"/>
                    </a:lnTo>
                    <a:lnTo>
                      <a:pt x="38" y="7"/>
                    </a:lnTo>
                    <a:lnTo>
                      <a:pt x="38" y="4"/>
                    </a:lnTo>
                    <a:lnTo>
                      <a:pt x="38" y="3"/>
                    </a:lnTo>
                    <a:lnTo>
                      <a:pt x="37" y="0"/>
                    </a:lnTo>
                    <a:lnTo>
                      <a:pt x="34" y="0"/>
                    </a:lnTo>
                    <a:lnTo>
                      <a:pt x="30" y="0"/>
                    </a:lnTo>
                    <a:lnTo>
                      <a:pt x="29" y="2"/>
                    </a:lnTo>
                    <a:lnTo>
                      <a:pt x="28" y="4"/>
                    </a:lnTo>
                    <a:lnTo>
                      <a:pt x="28" y="4"/>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5" name="Freeform 200"/>
              <p:cNvSpPr/>
              <p:nvPr/>
            </p:nvSpPr>
            <p:spPr bwMode="auto">
              <a:xfrm>
                <a:off x="3473451" y="4794250"/>
                <a:ext cx="17463" cy="28575"/>
              </a:xfrm>
              <a:custGeom>
                <a:avLst/>
                <a:gdLst/>
                <a:ahLst/>
                <a:cxnLst>
                  <a:cxn ang="0">
                    <a:pos x="32" y="4"/>
                  </a:cxn>
                  <a:cxn ang="0">
                    <a:pos x="32" y="4"/>
                  </a:cxn>
                  <a:cxn ang="0">
                    <a:pos x="24" y="18"/>
                  </a:cxn>
                  <a:cxn ang="0">
                    <a:pos x="16" y="32"/>
                  </a:cxn>
                  <a:cxn ang="0">
                    <a:pos x="8" y="46"/>
                  </a:cxn>
                  <a:cxn ang="0">
                    <a:pos x="0" y="60"/>
                  </a:cxn>
                  <a:cxn ang="0">
                    <a:pos x="0" y="60"/>
                  </a:cxn>
                  <a:cxn ang="0">
                    <a:pos x="0" y="63"/>
                  </a:cxn>
                  <a:cxn ang="0">
                    <a:pos x="0" y="66"/>
                  </a:cxn>
                  <a:cxn ang="0">
                    <a:pos x="4" y="68"/>
                  </a:cxn>
                  <a:cxn ang="0">
                    <a:pos x="6" y="69"/>
                  </a:cxn>
                  <a:cxn ang="0">
                    <a:pos x="8" y="69"/>
                  </a:cxn>
                  <a:cxn ang="0">
                    <a:pos x="10" y="68"/>
                  </a:cxn>
                  <a:cxn ang="0">
                    <a:pos x="11" y="67"/>
                  </a:cxn>
                  <a:cxn ang="0">
                    <a:pos x="11" y="67"/>
                  </a:cxn>
                  <a:cxn ang="0">
                    <a:pos x="17" y="51"/>
                  </a:cxn>
                  <a:cxn ang="0">
                    <a:pos x="27" y="38"/>
                  </a:cxn>
                  <a:cxn ang="0">
                    <a:pos x="34" y="24"/>
                  </a:cxn>
                  <a:cxn ang="0">
                    <a:pos x="41" y="9"/>
                  </a:cxn>
                  <a:cxn ang="0">
                    <a:pos x="41" y="9"/>
                  </a:cxn>
                  <a:cxn ang="0">
                    <a:pos x="42" y="7"/>
                  </a:cxn>
                  <a:cxn ang="0">
                    <a:pos x="41" y="4"/>
                  </a:cxn>
                  <a:cxn ang="0">
                    <a:pos x="38" y="1"/>
                  </a:cxn>
                  <a:cxn ang="0">
                    <a:pos x="37" y="0"/>
                  </a:cxn>
                  <a:cxn ang="0">
                    <a:pos x="34" y="0"/>
                  </a:cxn>
                  <a:cxn ang="0">
                    <a:pos x="33" y="1"/>
                  </a:cxn>
                  <a:cxn ang="0">
                    <a:pos x="32" y="4"/>
                  </a:cxn>
                  <a:cxn ang="0">
                    <a:pos x="32" y="4"/>
                  </a:cxn>
                </a:cxnLst>
                <a:rect l="0" t="0" r="r" b="b"/>
                <a:pathLst>
                  <a:path w="42" h="69">
                    <a:moveTo>
                      <a:pt x="32" y="4"/>
                    </a:moveTo>
                    <a:lnTo>
                      <a:pt x="32" y="4"/>
                    </a:lnTo>
                    <a:lnTo>
                      <a:pt x="24" y="18"/>
                    </a:lnTo>
                    <a:lnTo>
                      <a:pt x="16" y="32"/>
                    </a:lnTo>
                    <a:lnTo>
                      <a:pt x="8" y="46"/>
                    </a:lnTo>
                    <a:lnTo>
                      <a:pt x="0" y="60"/>
                    </a:lnTo>
                    <a:lnTo>
                      <a:pt x="0" y="60"/>
                    </a:lnTo>
                    <a:lnTo>
                      <a:pt x="0" y="63"/>
                    </a:lnTo>
                    <a:lnTo>
                      <a:pt x="0" y="66"/>
                    </a:lnTo>
                    <a:lnTo>
                      <a:pt x="4" y="68"/>
                    </a:lnTo>
                    <a:lnTo>
                      <a:pt x="6" y="69"/>
                    </a:lnTo>
                    <a:lnTo>
                      <a:pt x="8" y="69"/>
                    </a:lnTo>
                    <a:lnTo>
                      <a:pt x="10" y="68"/>
                    </a:lnTo>
                    <a:lnTo>
                      <a:pt x="11" y="67"/>
                    </a:lnTo>
                    <a:lnTo>
                      <a:pt x="11" y="67"/>
                    </a:lnTo>
                    <a:lnTo>
                      <a:pt x="17" y="51"/>
                    </a:lnTo>
                    <a:lnTo>
                      <a:pt x="27" y="38"/>
                    </a:lnTo>
                    <a:lnTo>
                      <a:pt x="34" y="24"/>
                    </a:lnTo>
                    <a:lnTo>
                      <a:pt x="41" y="9"/>
                    </a:lnTo>
                    <a:lnTo>
                      <a:pt x="41" y="9"/>
                    </a:lnTo>
                    <a:lnTo>
                      <a:pt x="42" y="7"/>
                    </a:lnTo>
                    <a:lnTo>
                      <a:pt x="41" y="4"/>
                    </a:lnTo>
                    <a:lnTo>
                      <a:pt x="38" y="1"/>
                    </a:lnTo>
                    <a:lnTo>
                      <a:pt x="37" y="0"/>
                    </a:lnTo>
                    <a:lnTo>
                      <a:pt x="34" y="0"/>
                    </a:lnTo>
                    <a:lnTo>
                      <a:pt x="33" y="1"/>
                    </a:lnTo>
                    <a:lnTo>
                      <a:pt x="32" y="4"/>
                    </a:lnTo>
                    <a:lnTo>
                      <a:pt x="32" y="4"/>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6" name="Freeform 201"/>
              <p:cNvSpPr/>
              <p:nvPr/>
            </p:nvSpPr>
            <p:spPr bwMode="auto">
              <a:xfrm>
                <a:off x="3538538" y="4792663"/>
                <a:ext cx="15875" cy="26988"/>
              </a:xfrm>
              <a:custGeom>
                <a:avLst/>
                <a:gdLst/>
                <a:ahLst/>
                <a:cxnLst>
                  <a:cxn ang="0">
                    <a:pos x="26" y="4"/>
                  </a:cxn>
                  <a:cxn ang="0">
                    <a:pos x="26" y="4"/>
                  </a:cxn>
                  <a:cxn ang="0">
                    <a:pos x="25" y="10"/>
                  </a:cxn>
                  <a:cxn ang="0">
                    <a:pos x="20" y="17"/>
                  </a:cxn>
                  <a:cxn ang="0">
                    <a:pos x="10" y="28"/>
                  </a:cxn>
                  <a:cxn ang="0">
                    <a:pos x="10" y="28"/>
                  </a:cxn>
                  <a:cxn ang="0">
                    <a:pos x="5" y="36"/>
                  </a:cxn>
                  <a:cxn ang="0">
                    <a:pos x="3" y="44"/>
                  </a:cxn>
                  <a:cxn ang="0">
                    <a:pos x="1" y="53"/>
                  </a:cxn>
                  <a:cxn ang="0">
                    <a:pos x="0" y="62"/>
                  </a:cxn>
                  <a:cxn ang="0">
                    <a:pos x="0" y="62"/>
                  </a:cxn>
                  <a:cxn ang="0">
                    <a:pos x="0" y="64"/>
                  </a:cxn>
                  <a:cxn ang="0">
                    <a:pos x="1" y="66"/>
                  </a:cxn>
                  <a:cxn ang="0">
                    <a:pos x="5" y="68"/>
                  </a:cxn>
                  <a:cxn ang="0">
                    <a:pos x="9" y="66"/>
                  </a:cxn>
                  <a:cxn ang="0">
                    <a:pos x="10" y="64"/>
                  </a:cxn>
                  <a:cxn ang="0">
                    <a:pos x="12" y="62"/>
                  </a:cxn>
                  <a:cxn ang="0">
                    <a:pos x="12" y="62"/>
                  </a:cxn>
                  <a:cxn ang="0">
                    <a:pos x="13" y="53"/>
                  </a:cxn>
                  <a:cxn ang="0">
                    <a:pos x="14" y="44"/>
                  </a:cxn>
                  <a:cxn ang="0">
                    <a:pos x="18" y="36"/>
                  </a:cxn>
                  <a:cxn ang="0">
                    <a:pos x="23" y="28"/>
                  </a:cxn>
                  <a:cxn ang="0">
                    <a:pos x="23" y="28"/>
                  </a:cxn>
                  <a:cxn ang="0">
                    <a:pos x="27" y="23"/>
                  </a:cxn>
                  <a:cxn ang="0">
                    <a:pos x="31" y="18"/>
                  </a:cxn>
                  <a:cxn ang="0">
                    <a:pos x="35" y="13"/>
                  </a:cxn>
                  <a:cxn ang="0">
                    <a:pos x="38" y="6"/>
                  </a:cxn>
                  <a:cxn ang="0">
                    <a:pos x="38" y="6"/>
                  </a:cxn>
                  <a:cxn ang="0">
                    <a:pos x="38" y="4"/>
                  </a:cxn>
                  <a:cxn ang="0">
                    <a:pos x="37" y="2"/>
                  </a:cxn>
                  <a:cxn ang="0">
                    <a:pos x="33" y="0"/>
                  </a:cxn>
                  <a:cxn ang="0">
                    <a:pos x="31" y="0"/>
                  </a:cxn>
                  <a:cxn ang="0">
                    <a:pos x="29" y="0"/>
                  </a:cxn>
                  <a:cxn ang="0">
                    <a:pos x="27" y="1"/>
                  </a:cxn>
                  <a:cxn ang="0">
                    <a:pos x="26" y="4"/>
                  </a:cxn>
                  <a:cxn ang="0">
                    <a:pos x="26" y="4"/>
                  </a:cxn>
                </a:cxnLst>
                <a:rect l="0" t="0" r="r" b="b"/>
                <a:pathLst>
                  <a:path w="38" h="68">
                    <a:moveTo>
                      <a:pt x="26" y="4"/>
                    </a:moveTo>
                    <a:lnTo>
                      <a:pt x="26" y="4"/>
                    </a:lnTo>
                    <a:lnTo>
                      <a:pt x="25" y="10"/>
                    </a:lnTo>
                    <a:lnTo>
                      <a:pt x="20" y="17"/>
                    </a:lnTo>
                    <a:lnTo>
                      <a:pt x="10" y="28"/>
                    </a:lnTo>
                    <a:lnTo>
                      <a:pt x="10" y="28"/>
                    </a:lnTo>
                    <a:lnTo>
                      <a:pt x="5" y="36"/>
                    </a:lnTo>
                    <a:lnTo>
                      <a:pt x="3" y="44"/>
                    </a:lnTo>
                    <a:lnTo>
                      <a:pt x="1" y="53"/>
                    </a:lnTo>
                    <a:lnTo>
                      <a:pt x="0" y="62"/>
                    </a:lnTo>
                    <a:lnTo>
                      <a:pt x="0" y="62"/>
                    </a:lnTo>
                    <a:lnTo>
                      <a:pt x="0" y="64"/>
                    </a:lnTo>
                    <a:lnTo>
                      <a:pt x="1" y="66"/>
                    </a:lnTo>
                    <a:lnTo>
                      <a:pt x="5" y="68"/>
                    </a:lnTo>
                    <a:lnTo>
                      <a:pt x="9" y="66"/>
                    </a:lnTo>
                    <a:lnTo>
                      <a:pt x="10" y="64"/>
                    </a:lnTo>
                    <a:lnTo>
                      <a:pt x="12" y="62"/>
                    </a:lnTo>
                    <a:lnTo>
                      <a:pt x="12" y="62"/>
                    </a:lnTo>
                    <a:lnTo>
                      <a:pt x="13" y="53"/>
                    </a:lnTo>
                    <a:lnTo>
                      <a:pt x="14" y="44"/>
                    </a:lnTo>
                    <a:lnTo>
                      <a:pt x="18" y="36"/>
                    </a:lnTo>
                    <a:lnTo>
                      <a:pt x="23" y="28"/>
                    </a:lnTo>
                    <a:lnTo>
                      <a:pt x="23" y="28"/>
                    </a:lnTo>
                    <a:lnTo>
                      <a:pt x="27" y="23"/>
                    </a:lnTo>
                    <a:lnTo>
                      <a:pt x="31" y="18"/>
                    </a:lnTo>
                    <a:lnTo>
                      <a:pt x="35" y="13"/>
                    </a:lnTo>
                    <a:lnTo>
                      <a:pt x="38" y="6"/>
                    </a:lnTo>
                    <a:lnTo>
                      <a:pt x="38" y="6"/>
                    </a:lnTo>
                    <a:lnTo>
                      <a:pt x="38" y="4"/>
                    </a:lnTo>
                    <a:lnTo>
                      <a:pt x="37" y="2"/>
                    </a:lnTo>
                    <a:lnTo>
                      <a:pt x="33" y="0"/>
                    </a:lnTo>
                    <a:lnTo>
                      <a:pt x="31" y="0"/>
                    </a:lnTo>
                    <a:lnTo>
                      <a:pt x="29" y="0"/>
                    </a:lnTo>
                    <a:lnTo>
                      <a:pt x="27" y="1"/>
                    </a:lnTo>
                    <a:lnTo>
                      <a:pt x="26" y="4"/>
                    </a:lnTo>
                    <a:lnTo>
                      <a:pt x="26" y="4"/>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7" name="Freeform 202"/>
              <p:cNvSpPr/>
              <p:nvPr/>
            </p:nvSpPr>
            <p:spPr bwMode="auto">
              <a:xfrm>
                <a:off x="3573463" y="4792663"/>
                <a:ext cx="23813" cy="30163"/>
              </a:xfrm>
              <a:custGeom>
                <a:avLst/>
                <a:gdLst/>
                <a:ahLst/>
                <a:cxnLst>
                  <a:cxn ang="0">
                    <a:pos x="52" y="0"/>
                  </a:cxn>
                  <a:cxn ang="0">
                    <a:pos x="52" y="0"/>
                  </a:cxn>
                  <a:cxn ang="0">
                    <a:pos x="44" y="5"/>
                  </a:cxn>
                  <a:cxn ang="0">
                    <a:pos x="37" y="13"/>
                  </a:cxn>
                  <a:cxn ang="0">
                    <a:pos x="27" y="27"/>
                  </a:cxn>
                  <a:cxn ang="0">
                    <a:pos x="27" y="27"/>
                  </a:cxn>
                  <a:cxn ang="0">
                    <a:pos x="14" y="47"/>
                  </a:cxn>
                  <a:cxn ang="0">
                    <a:pos x="6" y="56"/>
                  </a:cxn>
                  <a:cxn ang="0">
                    <a:pos x="0" y="66"/>
                  </a:cxn>
                  <a:cxn ang="0">
                    <a:pos x="0" y="66"/>
                  </a:cxn>
                  <a:cxn ang="0">
                    <a:pos x="0" y="69"/>
                  </a:cxn>
                  <a:cxn ang="0">
                    <a:pos x="0" y="72"/>
                  </a:cxn>
                  <a:cxn ang="0">
                    <a:pos x="2" y="74"/>
                  </a:cxn>
                  <a:cxn ang="0">
                    <a:pos x="6" y="75"/>
                  </a:cxn>
                  <a:cxn ang="0">
                    <a:pos x="9" y="74"/>
                  </a:cxn>
                  <a:cxn ang="0">
                    <a:pos x="10" y="73"/>
                  </a:cxn>
                  <a:cxn ang="0">
                    <a:pos x="10" y="73"/>
                  </a:cxn>
                  <a:cxn ang="0">
                    <a:pos x="20" y="57"/>
                  </a:cxn>
                  <a:cxn ang="0">
                    <a:pos x="31" y="41"/>
                  </a:cxn>
                  <a:cxn ang="0">
                    <a:pos x="31" y="41"/>
                  </a:cxn>
                  <a:cxn ang="0">
                    <a:pos x="43" y="24"/>
                  </a:cxn>
                  <a:cxn ang="0">
                    <a:pos x="49" y="17"/>
                  </a:cxn>
                  <a:cxn ang="0">
                    <a:pos x="53" y="13"/>
                  </a:cxn>
                  <a:cxn ang="0">
                    <a:pos x="57" y="10"/>
                  </a:cxn>
                  <a:cxn ang="0">
                    <a:pos x="57" y="10"/>
                  </a:cxn>
                  <a:cxn ang="0">
                    <a:pos x="60" y="7"/>
                  </a:cxn>
                  <a:cxn ang="0">
                    <a:pos x="60" y="6"/>
                  </a:cxn>
                  <a:cxn ang="0">
                    <a:pos x="60" y="2"/>
                  </a:cxn>
                  <a:cxn ang="0">
                    <a:pos x="56" y="0"/>
                  </a:cxn>
                  <a:cxn ang="0">
                    <a:pos x="54" y="0"/>
                  </a:cxn>
                  <a:cxn ang="0">
                    <a:pos x="52" y="0"/>
                  </a:cxn>
                  <a:cxn ang="0">
                    <a:pos x="52" y="0"/>
                  </a:cxn>
                </a:cxnLst>
                <a:rect l="0" t="0" r="r" b="b"/>
                <a:pathLst>
                  <a:path w="60" h="75">
                    <a:moveTo>
                      <a:pt x="52" y="0"/>
                    </a:moveTo>
                    <a:lnTo>
                      <a:pt x="52" y="0"/>
                    </a:lnTo>
                    <a:lnTo>
                      <a:pt x="44" y="5"/>
                    </a:lnTo>
                    <a:lnTo>
                      <a:pt x="37" y="13"/>
                    </a:lnTo>
                    <a:lnTo>
                      <a:pt x="27" y="27"/>
                    </a:lnTo>
                    <a:lnTo>
                      <a:pt x="27" y="27"/>
                    </a:lnTo>
                    <a:lnTo>
                      <a:pt x="14" y="47"/>
                    </a:lnTo>
                    <a:lnTo>
                      <a:pt x="6" y="56"/>
                    </a:lnTo>
                    <a:lnTo>
                      <a:pt x="0" y="66"/>
                    </a:lnTo>
                    <a:lnTo>
                      <a:pt x="0" y="66"/>
                    </a:lnTo>
                    <a:lnTo>
                      <a:pt x="0" y="69"/>
                    </a:lnTo>
                    <a:lnTo>
                      <a:pt x="0" y="72"/>
                    </a:lnTo>
                    <a:lnTo>
                      <a:pt x="2" y="74"/>
                    </a:lnTo>
                    <a:lnTo>
                      <a:pt x="6" y="75"/>
                    </a:lnTo>
                    <a:lnTo>
                      <a:pt x="9" y="74"/>
                    </a:lnTo>
                    <a:lnTo>
                      <a:pt x="10" y="73"/>
                    </a:lnTo>
                    <a:lnTo>
                      <a:pt x="10" y="73"/>
                    </a:lnTo>
                    <a:lnTo>
                      <a:pt x="20" y="57"/>
                    </a:lnTo>
                    <a:lnTo>
                      <a:pt x="31" y="41"/>
                    </a:lnTo>
                    <a:lnTo>
                      <a:pt x="31" y="41"/>
                    </a:lnTo>
                    <a:lnTo>
                      <a:pt x="43" y="24"/>
                    </a:lnTo>
                    <a:lnTo>
                      <a:pt x="49" y="17"/>
                    </a:lnTo>
                    <a:lnTo>
                      <a:pt x="53" y="13"/>
                    </a:lnTo>
                    <a:lnTo>
                      <a:pt x="57" y="10"/>
                    </a:lnTo>
                    <a:lnTo>
                      <a:pt x="57" y="10"/>
                    </a:lnTo>
                    <a:lnTo>
                      <a:pt x="60" y="7"/>
                    </a:lnTo>
                    <a:lnTo>
                      <a:pt x="60" y="6"/>
                    </a:lnTo>
                    <a:lnTo>
                      <a:pt x="60" y="2"/>
                    </a:lnTo>
                    <a:lnTo>
                      <a:pt x="56" y="0"/>
                    </a:lnTo>
                    <a:lnTo>
                      <a:pt x="54" y="0"/>
                    </a:lnTo>
                    <a:lnTo>
                      <a:pt x="52" y="0"/>
                    </a:lnTo>
                    <a:lnTo>
                      <a:pt x="52" y="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8" name="Freeform 203"/>
              <p:cNvSpPr/>
              <p:nvPr/>
            </p:nvSpPr>
            <p:spPr bwMode="auto">
              <a:xfrm>
                <a:off x="3621088" y="4789488"/>
                <a:ext cx="17463" cy="30163"/>
              </a:xfrm>
              <a:custGeom>
                <a:avLst/>
                <a:gdLst/>
                <a:ahLst/>
                <a:cxnLst>
                  <a:cxn ang="0">
                    <a:pos x="34" y="4"/>
                  </a:cxn>
                  <a:cxn ang="0">
                    <a:pos x="34" y="4"/>
                  </a:cxn>
                  <a:cxn ang="0">
                    <a:pos x="30" y="12"/>
                  </a:cxn>
                  <a:cxn ang="0">
                    <a:pos x="26" y="18"/>
                  </a:cxn>
                  <a:cxn ang="0">
                    <a:pos x="16" y="32"/>
                  </a:cxn>
                  <a:cxn ang="0">
                    <a:pos x="16" y="32"/>
                  </a:cxn>
                  <a:cxn ang="0">
                    <a:pos x="12" y="42"/>
                  </a:cxn>
                  <a:cxn ang="0">
                    <a:pos x="8" y="49"/>
                  </a:cxn>
                  <a:cxn ang="0">
                    <a:pos x="6" y="59"/>
                  </a:cxn>
                  <a:cxn ang="0">
                    <a:pos x="2" y="66"/>
                  </a:cxn>
                  <a:cxn ang="0">
                    <a:pos x="2" y="66"/>
                  </a:cxn>
                  <a:cxn ang="0">
                    <a:pos x="0" y="69"/>
                  </a:cxn>
                  <a:cxn ang="0">
                    <a:pos x="0" y="72"/>
                  </a:cxn>
                  <a:cxn ang="0">
                    <a:pos x="3" y="74"/>
                  </a:cxn>
                  <a:cxn ang="0">
                    <a:pos x="7" y="76"/>
                  </a:cxn>
                  <a:cxn ang="0">
                    <a:pos x="9" y="74"/>
                  </a:cxn>
                  <a:cxn ang="0">
                    <a:pos x="11" y="73"/>
                  </a:cxn>
                  <a:cxn ang="0">
                    <a:pos x="11" y="73"/>
                  </a:cxn>
                  <a:cxn ang="0">
                    <a:pos x="15" y="64"/>
                  </a:cxn>
                  <a:cxn ang="0">
                    <a:pos x="19" y="53"/>
                  </a:cxn>
                  <a:cxn ang="0">
                    <a:pos x="23" y="44"/>
                  </a:cxn>
                  <a:cxn ang="0">
                    <a:pos x="28" y="36"/>
                  </a:cxn>
                  <a:cxn ang="0">
                    <a:pos x="28" y="36"/>
                  </a:cxn>
                  <a:cxn ang="0">
                    <a:pos x="34" y="30"/>
                  </a:cxn>
                  <a:cxn ang="0">
                    <a:pos x="38" y="22"/>
                  </a:cxn>
                  <a:cxn ang="0">
                    <a:pos x="46" y="6"/>
                  </a:cxn>
                  <a:cxn ang="0">
                    <a:pos x="46" y="6"/>
                  </a:cxn>
                  <a:cxn ang="0">
                    <a:pos x="46" y="4"/>
                  </a:cxn>
                  <a:cxn ang="0">
                    <a:pos x="46" y="2"/>
                  </a:cxn>
                  <a:cxn ang="0">
                    <a:pos x="43" y="1"/>
                  </a:cxn>
                  <a:cxn ang="0">
                    <a:pos x="42" y="0"/>
                  </a:cxn>
                  <a:cxn ang="0">
                    <a:pos x="38" y="0"/>
                  </a:cxn>
                  <a:cxn ang="0">
                    <a:pos x="36" y="1"/>
                  </a:cxn>
                  <a:cxn ang="0">
                    <a:pos x="34" y="4"/>
                  </a:cxn>
                  <a:cxn ang="0">
                    <a:pos x="34" y="4"/>
                  </a:cxn>
                </a:cxnLst>
                <a:rect l="0" t="0" r="r" b="b"/>
                <a:pathLst>
                  <a:path w="46" h="76">
                    <a:moveTo>
                      <a:pt x="34" y="4"/>
                    </a:moveTo>
                    <a:lnTo>
                      <a:pt x="34" y="4"/>
                    </a:lnTo>
                    <a:lnTo>
                      <a:pt x="30" y="12"/>
                    </a:lnTo>
                    <a:lnTo>
                      <a:pt x="26" y="18"/>
                    </a:lnTo>
                    <a:lnTo>
                      <a:pt x="16" y="32"/>
                    </a:lnTo>
                    <a:lnTo>
                      <a:pt x="16" y="32"/>
                    </a:lnTo>
                    <a:lnTo>
                      <a:pt x="12" y="42"/>
                    </a:lnTo>
                    <a:lnTo>
                      <a:pt x="8" y="49"/>
                    </a:lnTo>
                    <a:lnTo>
                      <a:pt x="6" y="59"/>
                    </a:lnTo>
                    <a:lnTo>
                      <a:pt x="2" y="66"/>
                    </a:lnTo>
                    <a:lnTo>
                      <a:pt x="2" y="66"/>
                    </a:lnTo>
                    <a:lnTo>
                      <a:pt x="0" y="69"/>
                    </a:lnTo>
                    <a:lnTo>
                      <a:pt x="0" y="72"/>
                    </a:lnTo>
                    <a:lnTo>
                      <a:pt x="3" y="74"/>
                    </a:lnTo>
                    <a:lnTo>
                      <a:pt x="7" y="76"/>
                    </a:lnTo>
                    <a:lnTo>
                      <a:pt x="9" y="74"/>
                    </a:lnTo>
                    <a:lnTo>
                      <a:pt x="11" y="73"/>
                    </a:lnTo>
                    <a:lnTo>
                      <a:pt x="11" y="73"/>
                    </a:lnTo>
                    <a:lnTo>
                      <a:pt x="15" y="64"/>
                    </a:lnTo>
                    <a:lnTo>
                      <a:pt x="19" y="53"/>
                    </a:lnTo>
                    <a:lnTo>
                      <a:pt x="23" y="44"/>
                    </a:lnTo>
                    <a:lnTo>
                      <a:pt x="28" y="36"/>
                    </a:lnTo>
                    <a:lnTo>
                      <a:pt x="28" y="36"/>
                    </a:lnTo>
                    <a:lnTo>
                      <a:pt x="34" y="30"/>
                    </a:lnTo>
                    <a:lnTo>
                      <a:pt x="38" y="22"/>
                    </a:lnTo>
                    <a:lnTo>
                      <a:pt x="46" y="6"/>
                    </a:lnTo>
                    <a:lnTo>
                      <a:pt x="46" y="6"/>
                    </a:lnTo>
                    <a:lnTo>
                      <a:pt x="46" y="4"/>
                    </a:lnTo>
                    <a:lnTo>
                      <a:pt x="46" y="2"/>
                    </a:lnTo>
                    <a:lnTo>
                      <a:pt x="43" y="1"/>
                    </a:lnTo>
                    <a:lnTo>
                      <a:pt x="42" y="0"/>
                    </a:lnTo>
                    <a:lnTo>
                      <a:pt x="38" y="0"/>
                    </a:lnTo>
                    <a:lnTo>
                      <a:pt x="36" y="1"/>
                    </a:lnTo>
                    <a:lnTo>
                      <a:pt x="34" y="4"/>
                    </a:lnTo>
                    <a:lnTo>
                      <a:pt x="34" y="4"/>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69" name="Freeform 204"/>
              <p:cNvSpPr/>
              <p:nvPr/>
            </p:nvSpPr>
            <p:spPr bwMode="auto">
              <a:xfrm>
                <a:off x="3659188" y="4787900"/>
                <a:ext cx="14288" cy="30163"/>
              </a:xfrm>
              <a:custGeom>
                <a:avLst/>
                <a:gdLst/>
                <a:ahLst/>
                <a:cxnLst>
                  <a:cxn ang="0">
                    <a:pos x="22" y="5"/>
                  </a:cxn>
                  <a:cxn ang="0">
                    <a:pos x="22" y="5"/>
                  </a:cxn>
                  <a:cxn ang="0">
                    <a:pos x="22" y="14"/>
                  </a:cxn>
                  <a:cxn ang="0">
                    <a:pos x="21" y="22"/>
                  </a:cxn>
                  <a:cxn ang="0">
                    <a:pos x="17" y="30"/>
                  </a:cxn>
                  <a:cxn ang="0">
                    <a:pos x="14" y="38"/>
                  </a:cxn>
                  <a:cxn ang="0">
                    <a:pos x="5" y="52"/>
                  </a:cxn>
                  <a:cxn ang="0">
                    <a:pos x="2" y="60"/>
                  </a:cxn>
                  <a:cxn ang="0">
                    <a:pos x="0" y="68"/>
                  </a:cxn>
                  <a:cxn ang="0">
                    <a:pos x="0" y="68"/>
                  </a:cxn>
                  <a:cxn ang="0">
                    <a:pos x="0" y="70"/>
                  </a:cxn>
                  <a:cxn ang="0">
                    <a:pos x="0" y="73"/>
                  </a:cxn>
                  <a:cxn ang="0">
                    <a:pos x="4" y="76"/>
                  </a:cxn>
                  <a:cxn ang="0">
                    <a:pos x="8" y="76"/>
                  </a:cxn>
                  <a:cxn ang="0">
                    <a:pos x="10" y="74"/>
                  </a:cxn>
                  <a:cxn ang="0">
                    <a:pos x="10" y="72"/>
                  </a:cxn>
                  <a:cxn ang="0">
                    <a:pos x="10" y="72"/>
                  </a:cxn>
                  <a:cxn ang="0">
                    <a:pos x="13" y="63"/>
                  </a:cxn>
                  <a:cxn ang="0">
                    <a:pos x="17" y="55"/>
                  </a:cxn>
                  <a:cxn ang="0">
                    <a:pos x="25" y="39"/>
                  </a:cxn>
                  <a:cxn ang="0">
                    <a:pos x="28" y="31"/>
                  </a:cxn>
                  <a:cxn ang="0">
                    <a:pos x="32" y="23"/>
                  </a:cxn>
                  <a:cxn ang="0">
                    <a:pos x="34" y="14"/>
                  </a:cxn>
                  <a:cxn ang="0">
                    <a:pos x="34" y="5"/>
                  </a:cxn>
                  <a:cxn ang="0">
                    <a:pos x="34" y="5"/>
                  </a:cxn>
                  <a:cxn ang="0">
                    <a:pos x="32" y="2"/>
                  </a:cxn>
                  <a:cxn ang="0">
                    <a:pos x="31" y="1"/>
                  </a:cxn>
                  <a:cxn ang="0">
                    <a:pos x="27" y="0"/>
                  </a:cxn>
                  <a:cxn ang="0">
                    <a:pos x="25" y="0"/>
                  </a:cxn>
                  <a:cxn ang="0">
                    <a:pos x="23" y="1"/>
                  </a:cxn>
                  <a:cxn ang="0">
                    <a:pos x="22" y="2"/>
                  </a:cxn>
                  <a:cxn ang="0">
                    <a:pos x="22" y="5"/>
                  </a:cxn>
                  <a:cxn ang="0">
                    <a:pos x="22" y="5"/>
                  </a:cxn>
                </a:cxnLst>
                <a:rect l="0" t="0" r="r" b="b"/>
                <a:pathLst>
                  <a:path w="34" h="76">
                    <a:moveTo>
                      <a:pt x="22" y="5"/>
                    </a:moveTo>
                    <a:lnTo>
                      <a:pt x="22" y="5"/>
                    </a:lnTo>
                    <a:lnTo>
                      <a:pt x="22" y="14"/>
                    </a:lnTo>
                    <a:lnTo>
                      <a:pt x="21" y="22"/>
                    </a:lnTo>
                    <a:lnTo>
                      <a:pt x="17" y="30"/>
                    </a:lnTo>
                    <a:lnTo>
                      <a:pt x="14" y="38"/>
                    </a:lnTo>
                    <a:lnTo>
                      <a:pt x="5" y="52"/>
                    </a:lnTo>
                    <a:lnTo>
                      <a:pt x="2" y="60"/>
                    </a:lnTo>
                    <a:lnTo>
                      <a:pt x="0" y="68"/>
                    </a:lnTo>
                    <a:lnTo>
                      <a:pt x="0" y="68"/>
                    </a:lnTo>
                    <a:lnTo>
                      <a:pt x="0" y="70"/>
                    </a:lnTo>
                    <a:lnTo>
                      <a:pt x="0" y="73"/>
                    </a:lnTo>
                    <a:lnTo>
                      <a:pt x="4" y="76"/>
                    </a:lnTo>
                    <a:lnTo>
                      <a:pt x="8" y="76"/>
                    </a:lnTo>
                    <a:lnTo>
                      <a:pt x="10" y="74"/>
                    </a:lnTo>
                    <a:lnTo>
                      <a:pt x="10" y="72"/>
                    </a:lnTo>
                    <a:lnTo>
                      <a:pt x="10" y="72"/>
                    </a:lnTo>
                    <a:lnTo>
                      <a:pt x="13" y="63"/>
                    </a:lnTo>
                    <a:lnTo>
                      <a:pt x="17" y="55"/>
                    </a:lnTo>
                    <a:lnTo>
                      <a:pt x="25" y="39"/>
                    </a:lnTo>
                    <a:lnTo>
                      <a:pt x="28" y="31"/>
                    </a:lnTo>
                    <a:lnTo>
                      <a:pt x="32" y="23"/>
                    </a:lnTo>
                    <a:lnTo>
                      <a:pt x="34" y="14"/>
                    </a:lnTo>
                    <a:lnTo>
                      <a:pt x="34" y="5"/>
                    </a:lnTo>
                    <a:lnTo>
                      <a:pt x="34" y="5"/>
                    </a:lnTo>
                    <a:lnTo>
                      <a:pt x="32" y="2"/>
                    </a:lnTo>
                    <a:lnTo>
                      <a:pt x="31" y="1"/>
                    </a:lnTo>
                    <a:lnTo>
                      <a:pt x="27" y="0"/>
                    </a:lnTo>
                    <a:lnTo>
                      <a:pt x="25" y="0"/>
                    </a:lnTo>
                    <a:lnTo>
                      <a:pt x="23" y="1"/>
                    </a:lnTo>
                    <a:lnTo>
                      <a:pt x="22" y="2"/>
                    </a:lnTo>
                    <a:lnTo>
                      <a:pt x="22" y="5"/>
                    </a:lnTo>
                    <a:lnTo>
                      <a:pt x="22"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0" name="Freeform 206"/>
              <p:cNvSpPr/>
              <p:nvPr/>
            </p:nvSpPr>
            <p:spPr bwMode="auto">
              <a:xfrm>
                <a:off x="3697289" y="4783138"/>
                <a:ext cx="17463" cy="23813"/>
              </a:xfrm>
              <a:custGeom>
                <a:avLst/>
                <a:gdLst/>
                <a:ahLst/>
                <a:cxnLst>
                  <a:cxn ang="0">
                    <a:pos x="30" y="3"/>
                  </a:cxn>
                  <a:cxn ang="0">
                    <a:pos x="30" y="3"/>
                  </a:cxn>
                  <a:cxn ang="0">
                    <a:pos x="26" y="10"/>
                  </a:cxn>
                  <a:cxn ang="0">
                    <a:pos x="22" y="16"/>
                  </a:cxn>
                  <a:cxn ang="0">
                    <a:pos x="12" y="27"/>
                  </a:cxn>
                  <a:cxn ang="0">
                    <a:pos x="12" y="27"/>
                  </a:cxn>
                  <a:cxn ang="0">
                    <a:pos x="8" y="32"/>
                  </a:cxn>
                  <a:cxn ang="0">
                    <a:pos x="5" y="38"/>
                  </a:cxn>
                  <a:cxn ang="0">
                    <a:pos x="0" y="51"/>
                  </a:cxn>
                  <a:cxn ang="0">
                    <a:pos x="0" y="51"/>
                  </a:cxn>
                  <a:cxn ang="0">
                    <a:pos x="0" y="54"/>
                  </a:cxn>
                  <a:cxn ang="0">
                    <a:pos x="0" y="57"/>
                  </a:cxn>
                  <a:cxn ang="0">
                    <a:pos x="3" y="59"/>
                  </a:cxn>
                  <a:cxn ang="0">
                    <a:pos x="5" y="61"/>
                  </a:cxn>
                  <a:cxn ang="0">
                    <a:pos x="7" y="61"/>
                  </a:cxn>
                  <a:cxn ang="0">
                    <a:pos x="8" y="59"/>
                  </a:cxn>
                  <a:cxn ang="0">
                    <a:pos x="11" y="57"/>
                  </a:cxn>
                  <a:cxn ang="0">
                    <a:pos x="11" y="57"/>
                  </a:cxn>
                  <a:cxn ang="0">
                    <a:pos x="15" y="44"/>
                  </a:cxn>
                  <a:cxn ang="0">
                    <a:pos x="15" y="44"/>
                  </a:cxn>
                  <a:cxn ang="0">
                    <a:pos x="16" y="40"/>
                  </a:cxn>
                  <a:cxn ang="0">
                    <a:pos x="18" y="36"/>
                  </a:cxn>
                  <a:cxn ang="0">
                    <a:pos x="25" y="29"/>
                  </a:cxn>
                  <a:cxn ang="0">
                    <a:pos x="25" y="29"/>
                  </a:cxn>
                  <a:cxn ang="0">
                    <a:pos x="34" y="19"/>
                  </a:cxn>
                  <a:cxn ang="0">
                    <a:pos x="38" y="13"/>
                  </a:cxn>
                  <a:cxn ang="0">
                    <a:pos x="41" y="7"/>
                  </a:cxn>
                  <a:cxn ang="0">
                    <a:pos x="41" y="7"/>
                  </a:cxn>
                  <a:cxn ang="0">
                    <a:pos x="42" y="4"/>
                  </a:cxn>
                  <a:cxn ang="0">
                    <a:pos x="41" y="2"/>
                  </a:cxn>
                  <a:cxn ang="0">
                    <a:pos x="39" y="0"/>
                  </a:cxn>
                  <a:cxn ang="0">
                    <a:pos x="38" y="0"/>
                  </a:cxn>
                  <a:cxn ang="0">
                    <a:pos x="33" y="0"/>
                  </a:cxn>
                  <a:cxn ang="0">
                    <a:pos x="32" y="2"/>
                  </a:cxn>
                  <a:cxn ang="0">
                    <a:pos x="30" y="3"/>
                  </a:cxn>
                  <a:cxn ang="0">
                    <a:pos x="30" y="3"/>
                  </a:cxn>
                </a:cxnLst>
                <a:rect l="0" t="0" r="r" b="b"/>
                <a:pathLst>
                  <a:path w="42" h="61">
                    <a:moveTo>
                      <a:pt x="30" y="3"/>
                    </a:moveTo>
                    <a:lnTo>
                      <a:pt x="30" y="3"/>
                    </a:lnTo>
                    <a:lnTo>
                      <a:pt x="26" y="10"/>
                    </a:lnTo>
                    <a:lnTo>
                      <a:pt x="22" y="16"/>
                    </a:lnTo>
                    <a:lnTo>
                      <a:pt x="12" y="27"/>
                    </a:lnTo>
                    <a:lnTo>
                      <a:pt x="12" y="27"/>
                    </a:lnTo>
                    <a:lnTo>
                      <a:pt x="8" y="32"/>
                    </a:lnTo>
                    <a:lnTo>
                      <a:pt x="5" y="38"/>
                    </a:lnTo>
                    <a:lnTo>
                      <a:pt x="0" y="51"/>
                    </a:lnTo>
                    <a:lnTo>
                      <a:pt x="0" y="51"/>
                    </a:lnTo>
                    <a:lnTo>
                      <a:pt x="0" y="54"/>
                    </a:lnTo>
                    <a:lnTo>
                      <a:pt x="0" y="57"/>
                    </a:lnTo>
                    <a:lnTo>
                      <a:pt x="3" y="59"/>
                    </a:lnTo>
                    <a:lnTo>
                      <a:pt x="5" y="61"/>
                    </a:lnTo>
                    <a:lnTo>
                      <a:pt x="7" y="61"/>
                    </a:lnTo>
                    <a:lnTo>
                      <a:pt x="8" y="59"/>
                    </a:lnTo>
                    <a:lnTo>
                      <a:pt x="11" y="57"/>
                    </a:lnTo>
                    <a:lnTo>
                      <a:pt x="11" y="57"/>
                    </a:lnTo>
                    <a:lnTo>
                      <a:pt x="15" y="44"/>
                    </a:lnTo>
                    <a:lnTo>
                      <a:pt x="15" y="44"/>
                    </a:lnTo>
                    <a:lnTo>
                      <a:pt x="16" y="40"/>
                    </a:lnTo>
                    <a:lnTo>
                      <a:pt x="18" y="36"/>
                    </a:lnTo>
                    <a:lnTo>
                      <a:pt x="25" y="29"/>
                    </a:lnTo>
                    <a:lnTo>
                      <a:pt x="25" y="29"/>
                    </a:lnTo>
                    <a:lnTo>
                      <a:pt x="34" y="19"/>
                    </a:lnTo>
                    <a:lnTo>
                      <a:pt x="38" y="13"/>
                    </a:lnTo>
                    <a:lnTo>
                      <a:pt x="41" y="7"/>
                    </a:lnTo>
                    <a:lnTo>
                      <a:pt x="41" y="7"/>
                    </a:lnTo>
                    <a:lnTo>
                      <a:pt x="42" y="4"/>
                    </a:lnTo>
                    <a:lnTo>
                      <a:pt x="41" y="2"/>
                    </a:lnTo>
                    <a:lnTo>
                      <a:pt x="39" y="0"/>
                    </a:lnTo>
                    <a:lnTo>
                      <a:pt x="38" y="0"/>
                    </a:lnTo>
                    <a:lnTo>
                      <a:pt x="33" y="0"/>
                    </a:lnTo>
                    <a:lnTo>
                      <a:pt x="32" y="2"/>
                    </a:lnTo>
                    <a:lnTo>
                      <a:pt x="30" y="3"/>
                    </a:lnTo>
                    <a:lnTo>
                      <a:pt x="30"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1" name="Freeform 207"/>
              <p:cNvSpPr/>
              <p:nvPr/>
            </p:nvSpPr>
            <p:spPr bwMode="auto">
              <a:xfrm>
                <a:off x="3732214" y="4783138"/>
                <a:ext cx="14288" cy="30163"/>
              </a:xfrm>
              <a:custGeom>
                <a:avLst/>
                <a:gdLst/>
                <a:ahLst/>
                <a:cxnLst>
                  <a:cxn ang="0">
                    <a:pos x="27" y="3"/>
                  </a:cxn>
                  <a:cxn ang="0">
                    <a:pos x="27" y="3"/>
                  </a:cxn>
                  <a:cxn ang="0">
                    <a:pos x="18" y="18"/>
                  </a:cxn>
                  <a:cxn ang="0">
                    <a:pos x="14" y="26"/>
                  </a:cxn>
                  <a:cxn ang="0">
                    <a:pos x="10" y="34"/>
                  </a:cxn>
                  <a:cxn ang="0">
                    <a:pos x="10" y="34"/>
                  </a:cxn>
                  <a:cxn ang="0">
                    <a:pos x="6" y="51"/>
                  </a:cxn>
                  <a:cxn ang="0">
                    <a:pos x="3" y="60"/>
                  </a:cxn>
                  <a:cxn ang="0">
                    <a:pos x="0" y="69"/>
                  </a:cxn>
                  <a:cxn ang="0">
                    <a:pos x="0" y="69"/>
                  </a:cxn>
                  <a:cxn ang="0">
                    <a:pos x="0" y="72"/>
                  </a:cxn>
                  <a:cxn ang="0">
                    <a:pos x="1" y="73"/>
                  </a:cxn>
                  <a:cxn ang="0">
                    <a:pos x="2" y="75"/>
                  </a:cxn>
                  <a:cxn ang="0">
                    <a:pos x="3" y="76"/>
                  </a:cxn>
                  <a:cxn ang="0">
                    <a:pos x="7" y="76"/>
                  </a:cxn>
                  <a:cxn ang="0">
                    <a:pos x="10" y="75"/>
                  </a:cxn>
                  <a:cxn ang="0">
                    <a:pos x="11" y="72"/>
                  </a:cxn>
                  <a:cxn ang="0">
                    <a:pos x="11" y="72"/>
                  </a:cxn>
                  <a:cxn ang="0">
                    <a:pos x="17" y="56"/>
                  </a:cxn>
                  <a:cxn ang="0">
                    <a:pos x="20" y="41"/>
                  </a:cxn>
                  <a:cxn ang="0">
                    <a:pos x="20" y="41"/>
                  </a:cxn>
                  <a:cxn ang="0">
                    <a:pos x="23" y="33"/>
                  </a:cxn>
                  <a:cxn ang="0">
                    <a:pos x="28" y="25"/>
                  </a:cxn>
                  <a:cxn ang="0">
                    <a:pos x="37" y="9"/>
                  </a:cxn>
                  <a:cxn ang="0">
                    <a:pos x="37" y="9"/>
                  </a:cxn>
                  <a:cxn ang="0">
                    <a:pos x="37" y="7"/>
                  </a:cxn>
                  <a:cxn ang="0">
                    <a:pos x="37" y="4"/>
                  </a:cxn>
                  <a:cxn ang="0">
                    <a:pos x="35" y="1"/>
                  </a:cxn>
                  <a:cxn ang="0">
                    <a:pos x="31" y="0"/>
                  </a:cxn>
                  <a:cxn ang="0">
                    <a:pos x="28" y="1"/>
                  </a:cxn>
                  <a:cxn ang="0">
                    <a:pos x="27" y="3"/>
                  </a:cxn>
                  <a:cxn ang="0">
                    <a:pos x="27" y="3"/>
                  </a:cxn>
                </a:cxnLst>
                <a:rect l="0" t="0" r="r" b="b"/>
                <a:pathLst>
                  <a:path w="37" h="76">
                    <a:moveTo>
                      <a:pt x="27" y="3"/>
                    </a:moveTo>
                    <a:lnTo>
                      <a:pt x="27" y="3"/>
                    </a:lnTo>
                    <a:lnTo>
                      <a:pt x="18" y="18"/>
                    </a:lnTo>
                    <a:lnTo>
                      <a:pt x="14" y="26"/>
                    </a:lnTo>
                    <a:lnTo>
                      <a:pt x="10" y="34"/>
                    </a:lnTo>
                    <a:lnTo>
                      <a:pt x="10" y="34"/>
                    </a:lnTo>
                    <a:lnTo>
                      <a:pt x="6" y="51"/>
                    </a:lnTo>
                    <a:lnTo>
                      <a:pt x="3" y="60"/>
                    </a:lnTo>
                    <a:lnTo>
                      <a:pt x="0" y="69"/>
                    </a:lnTo>
                    <a:lnTo>
                      <a:pt x="0" y="69"/>
                    </a:lnTo>
                    <a:lnTo>
                      <a:pt x="0" y="72"/>
                    </a:lnTo>
                    <a:lnTo>
                      <a:pt x="1" y="73"/>
                    </a:lnTo>
                    <a:lnTo>
                      <a:pt x="2" y="75"/>
                    </a:lnTo>
                    <a:lnTo>
                      <a:pt x="3" y="76"/>
                    </a:lnTo>
                    <a:lnTo>
                      <a:pt x="7" y="76"/>
                    </a:lnTo>
                    <a:lnTo>
                      <a:pt x="10" y="75"/>
                    </a:lnTo>
                    <a:lnTo>
                      <a:pt x="11" y="72"/>
                    </a:lnTo>
                    <a:lnTo>
                      <a:pt x="11" y="72"/>
                    </a:lnTo>
                    <a:lnTo>
                      <a:pt x="17" y="56"/>
                    </a:lnTo>
                    <a:lnTo>
                      <a:pt x="20" y="41"/>
                    </a:lnTo>
                    <a:lnTo>
                      <a:pt x="20" y="41"/>
                    </a:lnTo>
                    <a:lnTo>
                      <a:pt x="23" y="33"/>
                    </a:lnTo>
                    <a:lnTo>
                      <a:pt x="28" y="25"/>
                    </a:lnTo>
                    <a:lnTo>
                      <a:pt x="37" y="9"/>
                    </a:lnTo>
                    <a:lnTo>
                      <a:pt x="37" y="9"/>
                    </a:lnTo>
                    <a:lnTo>
                      <a:pt x="37" y="7"/>
                    </a:lnTo>
                    <a:lnTo>
                      <a:pt x="37" y="4"/>
                    </a:lnTo>
                    <a:lnTo>
                      <a:pt x="35" y="1"/>
                    </a:lnTo>
                    <a:lnTo>
                      <a:pt x="31" y="0"/>
                    </a:lnTo>
                    <a:lnTo>
                      <a:pt x="28" y="1"/>
                    </a:lnTo>
                    <a:lnTo>
                      <a:pt x="27" y="3"/>
                    </a:lnTo>
                    <a:lnTo>
                      <a:pt x="27"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2" name="Freeform 208"/>
              <p:cNvSpPr/>
              <p:nvPr/>
            </p:nvSpPr>
            <p:spPr bwMode="auto">
              <a:xfrm>
                <a:off x="3752851" y="4773613"/>
                <a:ext cx="19050" cy="33338"/>
              </a:xfrm>
              <a:custGeom>
                <a:avLst/>
                <a:gdLst/>
                <a:ahLst/>
                <a:cxnLst>
                  <a:cxn ang="0">
                    <a:pos x="34" y="4"/>
                  </a:cxn>
                  <a:cxn ang="0">
                    <a:pos x="34" y="4"/>
                  </a:cxn>
                  <a:cxn ang="0">
                    <a:pos x="33" y="9"/>
                  </a:cxn>
                  <a:cxn ang="0">
                    <a:pos x="32" y="13"/>
                  </a:cxn>
                  <a:cxn ang="0">
                    <a:pos x="25" y="19"/>
                  </a:cxn>
                  <a:cxn ang="0">
                    <a:pos x="25" y="19"/>
                  </a:cxn>
                  <a:cxn ang="0">
                    <a:pos x="21" y="25"/>
                  </a:cxn>
                  <a:cxn ang="0">
                    <a:pos x="18" y="29"/>
                  </a:cxn>
                  <a:cxn ang="0">
                    <a:pos x="15" y="39"/>
                  </a:cxn>
                  <a:cxn ang="0">
                    <a:pos x="15" y="39"/>
                  </a:cxn>
                  <a:cxn ang="0">
                    <a:pos x="7" y="57"/>
                  </a:cxn>
                  <a:cxn ang="0">
                    <a:pos x="0" y="76"/>
                  </a:cxn>
                  <a:cxn ang="0">
                    <a:pos x="0" y="76"/>
                  </a:cxn>
                  <a:cxn ang="0">
                    <a:pos x="0" y="78"/>
                  </a:cxn>
                  <a:cxn ang="0">
                    <a:pos x="0" y="80"/>
                  </a:cxn>
                  <a:cxn ang="0">
                    <a:pos x="1" y="82"/>
                  </a:cxn>
                  <a:cxn ang="0">
                    <a:pos x="4" y="82"/>
                  </a:cxn>
                  <a:cxn ang="0">
                    <a:pos x="8" y="82"/>
                  </a:cxn>
                  <a:cxn ang="0">
                    <a:pos x="11" y="81"/>
                  </a:cxn>
                  <a:cxn ang="0">
                    <a:pos x="12" y="78"/>
                  </a:cxn>
                  <a:cxn ang="0">
                    <a:pos x="12" y="78"/>
                  </a:cxn>
                  <a:cxn ang="0">
                    <a:pos x="20" y="57"/>
                  </a:cxn>
                  <a:cxn ang="0">
                    <a:pos x="29" y="36"/>
                  </a:cxn>
                  <a:cxn ang="0">
                    <a:pos x="29" y="36"/>
                  </a:cxn>
                  <a:cxn ang="0">
                    <a:pos x="33" y="29"/>
                  </a:cxn>
                  <a:cxn ang="0">
                    <a:pos x="38" y="22"/>
                  </a:cxn>
                  <a:cxn ang="0">
                    <a:pos x="43" y="14"/>
                  </a:cxn>
                  <a:cxn ang="0">
                    <a:pos x="46" y="6"/>
                  </a:cxn>
                  <a:cxn ang="0">
                    <a:pos x="46" y="6"/>
                  </a:cxn>
                  <a:cxn ang="0">
                    <a:pos x="46" y="4"/>
                  </a:cxn>
                  <a:cxn ang="0">
                    <a:pos x="45" y="2"/>
                  </a:cxn>
                  <a:cxn ang="0">
                    <a:pos x="41" y="0"/>
                  </a:cxn>
                  <a:cxn ang="0">
                    <a:pos x="39" y="0"/>
                  </a:cxn>
                  <a:cxn ang="0">
                    <a:pos x="37" y="0"/>
                  </a:cxn>
                  <a:cxn ang="0">
                    <a:pos x="35" y="1"/>
                  </a:cxn>
                  <a:cxn ang="0">
                    <a:pos x="34" y="4"/>
                  </a:cxn>
                  <a:cxn ang="0">
                    <a:pos x="34" y="4"/>
                  </a:cxn>
                </a:cxnLst>
                <a:rect l="0" t="0" r="r" b="b"/>
                <a:pathLst>
                  <a:path w="46" h="82">
                    <a:moveTo>
                      <a:pt x="34" y="4"/>
                    </a:moveTo>
                    <a:lnTo>
                      <a:pt x="34" y="4"/>
                    </a:lnTo>
                    <a:lnTo>
                      <a:pt x="33" y="9"/>
                    </a:lnTo>
                    <a:lnTo>
                      <a:pt x="32" y="13"/>
                    </a:lnTo>
                    <a:lnTo>
                      <a:pt x="25" y="19"/>
                    </a:lnTo>
                    <a:lnTo>
                      <a:pt x="25" y="19"/>
                    </a:lnTo>
                    <a:lnTo>
                      <a:pt x="21" y="25"/>
                    </a:lnTo>
                    <a:lnTo>
                      <a:pt x="18" y="29"/>
                    </a:lnTo>
                    <a:lnTo>
                      <a:pt x="15" y="39"/>
                    </a:lnTo>
                    <a:lnTo>
                      <a:pt x="15" y="39"/>
                    </a:lnTo>
                    <a:lnTo>
                      <a:pt x="7" y="57"/>
                    </a:lnTo>
                    <a:lnTo>
                      <a:pt x="0" y="76"/>
                    </a:lnTo>
                    <a:lnTo>
                      <a:pt x="0" y="76"/>
                    </a:lnTo>
                    <a:lnTo>
                      <a:pt x="0" y="78"/>
                    </a:lnTo>
                    <a:lnTo>
                      <a:pt x="0" y="80"/>
                    </a:lnTo>
                    <a:lnTo>
                      <a:pt x="1" y="82"/>
                    </a:lnTo>
                    <a:lnTo>
                      <a:pt x="4" y="82"/>
                    </a:lnTo>
                    <a:lnTo>
                      <a:pt x="8" y="82"/>
                    </a:lnTo>
                    <a:lnTo>
                      <a:pt x="11" y="81"/>
                    </a:lnTo>
                    <a:lnTo>
                      <a:pt x="12" y="78"/>
                    </a:lnTo>
                    <a:lnTo>
                      <a:pt x="12" y="78"/>
                    </a:lnTo>
                    <a:lnTo>
                      <a:pt x="20" y="57"/>
                    </a:lnTo>
                    <a:lnTo>
                      <a:pt x="29" y="36"/>
                    </a:lnTo>
                    <a:lnTo>
                      <a:pt x="29" y="36"/>
                    </a:lnTo>
                    <a:lnTo>
                      <a:pt x="33" y="29"/>
                    </a:lnTo>
                    <a:lnTo>
                      <a:pt x="38" y="22"/>
                    </a:lnTo>
                    <a:lnTo>
                      <a:pt x="43" y="14"/>
                    </a:lnTo>
                    <a:lnTo>
                      <a:pt x="46" y="6"/>
                    </a:lnTo>
                    <a:lnTo>
                      <a:pt x="46" y="6"/>
                    </a:lnTo>
                    <a:lnTo>
                      <a:pt x="46" y="4"/>
                    </a:lnTo>
                    <a:lnTo>
                      <a:pt x="45" y="2"/>
                    </a:lnTo>
                    <a:lnTo>
                      <a:pt x="41" y="0"/>
                    </a:lnTo>
                    <a:lnTo>
                      <a:pt x="39" y="0"/>
                    </a:lnTo>
                    <a:lnTo>
                      <a:pt x="37" y="0"/>
                    </a:lnTo>
                    <a:lnTo>
                      <a:pt x="35" y="1"/>
                    </a:lnTo>
                    <a:lnTo>
                      <a:pt x="34" y="4"/>
                    </a:lnTo>
                    <a:lnTo>
                      <a:pt x="34" y="4"/>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3" name="Freeform 209"/>
              <p:cNvSpPr/>
              <p:nvPr/>
            </p:nvSpPr>
            <p:spPr bwMode="auto">
              <a:xfrm>
                <a:off x="3402014" y="4460876"/>
                <a:ext cx="55563" cy="69850"/>
              </a:xfrm>
              <a:custGeom>
                <a:avLst/>
                <a:gdLst/>
                <a:ahLst/>
                <a:cxnLst>
                  <a:cxn ang="0">
                    <a:pos x="135" y="0"/>
                  </a:cxn>
                  <a:cxn ang="0">
                    <a:pos x="135" y="0"/>
                  </a:cxn>
                  <a:cxn ang="0">
                    <a:pos x="131" y="2"/>
                  </a:cxn>
                  <a:cxn ang="0">
                    <a:pos x="126" y="3"/>
                  </a:cxn>
                  <a:cxn ang="0">
                    <a:pos x="117" y="9"/>
                  </a:cxn>
                  <a:cxn ang="0">
                    <a:pos x="109" y="17"/>
                  </a:cxn>
                  <a:cxn ang="0">
                    <a:pos x="102" y="26"/>
                  </a:cxn>
                  <a:cxn ang="0">
                    <a:pos x="89" y="47"/>
                  </a:cxn>
                  <a:cxn ang="0">
                    <a:pos x="79" y="66"/>
                  </a:cxn>
                  <a:cxn ang="0">
                    <a:pos x="79" y="66"/>
                  </a:cxn>
                  <a:cxn ang="0">
                    <a:pos x="68" y="79"/>
                  </a:cxn>
                  <a:cxn ang="0">
                    <a:pos x="58" y="91"/>
                  </a:cxn>
                  <a:cxn ang="0">
                    <a:pos x="36" y="115"/>
                  </a:cxn>
                  <a:cxn ang="0">
                    <a:pos x="25" y="127"/>
                  </a:cxn>
                  <a:cxn ang="0">
                    <a:pos x="16" y="140"/>
                  </a:cxn>
                  <a:cxn ang="0">
                    <a:pos x="7" y="153"/>
                  </a:cxn>
                  <a:cxn ang="0">
                    <a:pos x="0" y="169"/>
                  </a:cxn>
                  <a:cxn ang="0">
                    <a:pos x="0" y="169"/>
                  </a:cxn>
                  <a:cxn ang="0">
                    <a:pos x="0" y="170"/>
                  </a:cxn>
                  <a:cxn ang="0">
                    <a:pos x="2" y="173"/>
                  </a:cxn>
                  <a:cxn ang="0">
                    <a:pos x="3" y="174"/>
                  </a:cxn>
                  <a:cxn ang="0">
                    <a:pos x="4" y="176"/>
                  </a:cxn>
                  <a:cxn ang="0">
                    <a:pos x="8" y="176"/>
                  </a:cxn>
                  <a:cxn ang="0">
                    <a:pos x="11" y="174"/>
                  </a:cxn>
                  <a:cxn ang="0">
                    <a:pos x="12" y="172"/>
                  </a:cxn>
                  <a:cxn ang="0">
                    <a:pos x="12" y="172"/>
                  </a:cxn>
                  <a:cxn ang="0">
                    <a:pos x="17" y="160"/>
                  </a:cxn>
                  <a:cxn ang="0">
                    <a:pos x="24" y="148"/>
                  </a:cxn>
                  <a:cxn ang="0">
                    <a:pos x="32" y="138"/>
                  </a:cxn>
                  <a:cxn ang="0">
                    <a:pos x="41" y="126"/>
                  </a:cxn>
                  <a:cxn ang="0">
                    <a:pos x="59" y="105"/>
                  </a:cxn>
                  <a:cxn ang="0">
                    <a:pos x="76" y="87"/>
                  </a:cxn>
                  <a:cxn ang="0">
                    <a:pos x="76" y="87"/>
                  </a:cxn>
                  <a:cxn ang="0">
                    <a:pos x="83" y="79"/>
                  </a:cxn>
                  <a:cxn ang="0">
                    <a:pos x="89" y="68"/>
                  </a:cxn>
                  <a:cxn ang="0">
                    <a:pos x="104" y="43"/>
                  </a:cxn>
                  <a:cxn ang="0">
                    <a:pos x="111" y="32"/>
                  </a:cxn>
                  <a:cxn ang="0">
                    <a:pos x="119" y="23"/>
                  </a:cxn>
                  <a:cxn ang="0">
                    <a:pos x="127" y="15"/>
                  </a:cxn>
                  <a:cxn ang="0">
                    <a:pos x="131" y="13"/>
                  </a:cxn>
                  <a:cxn ang="0">
                    <a:pos x="135" y="12"/>
                  </a:cxn>
                  <a:cxn ang="0">
                    <a:pos x="135" y="12"/>
                  </a:cxn>
                  <a:cxn ang="0">
                    <a:pos x="138" y="12"/>
                  </a:cxn>
                  <a:cxn ang="0">
                    <a:pos x="140" y="9"/>
                  </a:cxn>
                  <a:cxn ang="0">
                    <a:pos x="142" y="6"/>
                  </a:cxn>
                  <a:cxn ang="0">
                    <a:pos x="140" y="4"/>
                  </a:cxn>
                  <a:cxn ang="0">
                    <a:pos x="140" y="2"/>
                  </a:cxn>
                  <a:cxn ang="0">
                    <a:pos x="138" y="2"/>
                  </a:cxn>
                  <a:cxn ang="0">
                    <a:pos x="135" y="0"/>
                  </a:cxn>
                  <a:cxn ang="0">
                    <a:pos x="135" y="0"/>
                  </a:cxn>
                </a:cxnLst>
                <a:rect l="0" t="0" r="r" b="b"/>
                <a:pathLst>
                  <a:path w="142" h="176">
                    <a:moveTo>
                      <a:pt x="135" y="0"/>
                    </a:moveTo>
                    <a:lnTo>
                      <a:pt x="135" y="0"/>
                    </a:lnTo>
                    <a:lnTo>
                      <a:pt x="131" y="2"/>
                    </a:lnTo>
                    <a:lnTo>
                      <a:pt x="126" y="3"/>
                    </a:lnTo>
                    <a:lnTo>
                      <a:pt x="117" y="9"/>
                    </a:lnTo>
                    <a:lnTo>
                      <a:pt x="109" y="17"/>
                    </a:lnTo>
                    <a:lnTo>
                      <a:pt x="102" y="26"/>
                    </a:lnTo>
                    <a:lnTo>
                      <a:pt x="89" y="47"/>
                    </a:lnTo>
                    <a:lnTo>
                      <a:pt x="79" y="66"/>
                    </a:lnTo>
                    <a:lnTo>
                      <a:pt x="79" y="66"/>
                    </a:lnTo>
                    <a:lnTo>
                      <a:pt x="68" y="79"/>
                    </a:lnTo>
                    <a:lnTo>
                      <a:pt x="58" y="91"/>
                    </a:lnTo>
                    <a:lnTo>
                      <a:pt x="36" y="115"/>
                    </a:lnTo>
                    <a:lnTo>
                      <a:pt x="25" y="127"/>
                    </a:lnTo>
                    <a:lnTo>
                      <a:pt x="16" y="140"/>
                    </a:lnTo>
                    <a:lnTo>
                      <a:pt x="7" y="153"/>
                    </a:lnTo>
                    <a:lnTo>
                      <a:pt x="0" y="169"/>
                    </a:lnTo>
                    <a:lnTo>
                      <a:pt x="0" y="169"/>
                    </a:lnTo>
                    <a:lnTo>
                      <a:pt x="0" y="170"/>
                    </a:lnTo>
                    <a:lnTo>
                      <a:pt x="2" y="173"/>
                    </a:lnTo>
                    <a:lnTo>
                      <a:pt x="3" y="174"/>
                    </a:lnTo>
                    <a:lnTo>
                      <a:pt x="4" y="176"/>
                    </a:lnTo>
                    <a:lnTo>
                      <a:pt x="8" y="176"/>
                    </a:lnTo>
                    <a:lnTo>
                      <a:pt x="11" y="174"/>
                    </a:lnTo>
                    <a:lnTo>
                      <a:pt x="12" y="172"/>
                    </a:lnTo>
                    <a:lnTo>
                      <a:pt x="12" y="172"/>
                    </a:lnTo>
                    <a:lnTo>
                      <a:pt x="17" y="160"/>
                    </a:lnTo>
                    <a:lnTo>
                      <a:pt x="24" y="148"/>
                    </a:lnTo>
                    <a:lnTo>
                      <a:pt x="32" y="138"/>
                    </a:lnTo>
                    <a:lnTo>
                      <a:pt x="41" y="126"/>
                    </a:lnTo>
                    <a:lnTo>
                      <a:pt x="59" y="105"/>
                    </a:lnTo>
                    <a:lnTo>
                      <a:pt x="76" y="87"/>
                    </a:lnTo>
                    <a:lnTo>
                      <a:pt x="76" y="87"/>
                    </a:lnTo>
                    <a:lnTo>
                      <a:pt x="83" y="79"/>
                    </a:lnTo>
                    <a:lnTo>
                      <a:pt x="89" y="68"/>
                    </a:lnTo>
                    <a:lnTo>
                      <a:pt x="104" y="43"/>
                    </a:lnTo>
                    <a:lnTo>
                      <a:pt x="111" y="32"/>
                    </a:lnTo>
                    <a:lnTo>
                      <a:pt x="119" y="23"/>
                    </a:lnTo>
                    <a:lnTo>
                      <a:pt x="127" y="15"/>
                    </a:lnTo>
                    <a:lnTo>
                      <a:pt x="131" y="13"/>
                    </a:lnTo>
                    <a:lnTo>
                      <a:pt x="135" y="12"/>
                    </a:lnTo>
                    <a:lnTo>
                      <a:pt x="135" y="12"/>
                    </a:lnTo>
                    <a:lnTo>
                      <a:pt x="138" y="12"/>
                    </a:lnTo>
                    <a:lnTo>
                      <a:pt x="140" y="9"/>
                    </a:lnTo>
                    <a:lnTo>
                      <a:pt x="142" y="6"/>
                    </a:lnTo>
                    <a:lnTo>
                      <a:pt x="140" y="4"/>
                    </a:lnTo>
                    <a:lnTo>
                      <a:pt x="140" y="2"/>
                    </a:lnTo>
                    <a:lnTo>
                      <a:pt x="138" y="2"/>
                    </a:lnTo>
                    <a:lnTo>
                      <a:pt x="135" y="0"/>
                    </a:lnTo>
                    <a:lnTo>
                      <a:pt x="135" y="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4" name="Freeform 210"/>
              <p:cNvSpPr/>
              <p:nvPr/>
            </p:nvSpPr>
            <p:spPr bwMode="auto">
              <a:xfrm>
                <a:off x="3411539" y="4460876"/>
                <a:ext cx="73025" cy="104775"/>
              </a:xfrm>
              <a:custGeom>
                <a:avLst/>
                <a:gdLst/>
                <a:ahLst/>
                <a:cxnLst>
                  <a:cxn ang="0">
                    <a:pos x="174" y="3"/>
                  </a:cxn>
                  <a:cxn ang="0">
                    <a:pos x="174" y="3"/>
                  </a:cxn>
                  <a:cxn ang="0">
                    <a:pos x="126" y="63"/>
                  </a:cxn>
                  <a:cxn ang="0">
                    <a:pos x="102" y="94"/>
                  </a:cxn>
                  <a:cxn ang="0">
                    <a:pos x="80" y="125"/>
                  </a:cxn>
                  <a:cxn ang="0">
                    <a:pos x="80" y="125"/>
                  </a:cxn>
                  <a:cxn ang="0">
                    <a:pos x="54" y="161"/>
                  </a:cxn>
                  <a:cxn ang="0">
                    <a:pos x="28" y="199"/>
                  </a:cxn>
                  <a:cxn ang="0">
                    <a:pos x="28" y="199"/>
                  </a:cxn>
                  <a:cxn ang="0">
                    <a:pos x="19" y="212"/>
                  </a:cxn>
                  <a:cxn ang="0">
                    <a:pos x="11" y="227"/>
                  </a:cxn>
                  <a:cxn ang="0">
                    <a:pos x="4" y="241"/>
                  </a:cxn>
                  <a:cxn ang="0">
                    <a:pos x="2" y="249"/>
                  </a:cxn>
                  <a:cxn ang="0">
                    <a:pos x="0" y="258"/>
                  </a:cxn>
                  <a:cxn ang="0">
                    <a:pos x="0" y="258"/>
                  </a:cxn>
                  <a:cxn ang="0">
                    <a:pos x="2" y="261"/>
                  </a:cxn>
                  <a:cxn ang="0">
                    <a:pos x="3" y="262"/>
                  </a:cxn>
                  <a:cxn ang="0">
                    <a:pos x="4" y="263"/>
                  </a:cxn>
                  <a:cxn ang="0">
                    <a:pos x="6" y="263"/>
                  </a:cxn>
                  <a:cxn ang="0">
                    <a:pos x="11" y="262"/>
                  </a:cxn>
                  <a:cxn ang="0">
                    <a:pos x="12" y="261"/>
                  </a:cxn>
                  <a:cxn ang="0">
                    <a:pos x="12" y="258"/>
                  </a:cxn>
                  <a:cxn ang="0">
                    <a:pos x="12" y="258"/>
                  </a:cxn>
                  <a:cxn ang="0">
                    <a:pos x="15" y="247"/>
                  </a:cxn>
                  <a:cxn ang="0">
                    <a:pos x="17" y="238"/>
                  </a:cxn>
                  <a:cxn ang="0">
                    <a:pos x="21" y="229"/>
                  </a:cxn>
                  <a:cxn ang="0">
                    <a:pos x="27" y="220"/>
                  </a:cxn>
                  <a:cxn ang="0">
                    <a:pos x="38" y="203"/>
                  </a:cxn>
                  <a:cxn ang="0">
                    <a:pos x="50" y="187"/>
                  </a:cxn>
                  <a:cxn ang="0">
                    <a:pos x="50" y="187"/>
                  </a:cxn>
                  <a:cxn ang="0">
                    <a:pos x="89" y="131"/>
                  </a:cxn>
                  <a:cxn ang="0">
                    <a:pos x="89" y="131"/>
                  </a:cxn>
                  <a:cxn ang="0">
                    <a:pos x="112" y="100"/>
                  </a:cxn>
                  <a:cxn ang="0">
                    <a:pos x="135" y="70"/>
                  </a:cxn>
                  <a:cxn ang="0">
                    <a:pos x="182" y="11"/>
                  </a:cxn>
                  <a:cxn ang="0">
                    <a:pos x="182" y="11"/>
                  </a:cxn>
                  <a:cxn ang="0">
                    <a:pos x="184" y="8"/>
                  </a:cxn>
                  <a:cxn ang="0">
                    <a:pos x="184" y="6"/>
                  </a:cxn>
                  <a:cxn ang="0">
                    <a:pos x="181" y="2"/>
                  </a:cxn>
                  <a:cxn ang="0">
                    <a:pos x="180" y="0"/>
                  </a:cxn>
                  <a:cxn ang="0">
                    <a:pos x="178" y="0"/>
                  </a:cxn>
                  <a:cxn ang="0">
                    <a:pos x="176" y="0"/>
                  </a:cxn>
                  <a:cxn ang="0">
                    <a:pos x="174" y="3"/>
                  </a:cxn>
                  <a:cxn ang="0">
                    <a:pos x="174" y="3"/>
                  </a:cxn>
                </a:cxnLst>
                <a:rect l="0" t="0" r="r" b="b"/>
                <a:pathLst>
                  <a:path w="184" h="263">
                    <a:moveTo>
                      <a:pt x="174" y="3"/>
                    </a:moveTo>
                    <a:lnTo>
                      <a:pt x="174" y="3"/>
                    </a:lnTo>
                    <a:lnTo>
                      <a:pt x="126" y="63"/>
                    </a:lnTo>
                    <a:lnTo>
                      <a:pt x="102" y="94"/>
                    </a:lnTo>
                    <a:lnTo>
                      <a:pt x="80" y="125"/>
                    </a:lnTo>
                    <a:lnTo>
                      <a:pt x="80" y="125"/>
                    </a:lnTo>
                    <a:lnTo>
                      <a:pt x="54" y="161"/>
                    </a:lnTo>
                    <a:lnTo>
                      <a:pt x="28" y="199"/>
                    </a:lnTo>
                    <a:lnTo>
                      <a:pt x="28" y="199"/>
                    </a:lnTo>
                    <a:lnTo>
                      <a:pt x="19" y="212"/>
                    </a:lnTo>
                    <a:lnTo>
                      <a:pt x="11" y="227"/>
                    </a:lnTo>
                    <a:lnTo>
                      <a:pt x="4" y="241"/>
                    </a:lnTo>
                    <a:lnTo>
                      <a:pt x="2" y="249"/>
                    </a:lnTo>
                    <a:lnTo>
                      <a:pt x="0" y="258"/>
                    </a:lnTo>
                    <a:lnTo>
                      <a:pt x="0" y="258"/>
                    </a:lnTo>
                    <a:lnTo>
                      <a:pt x="2" y="261"/>
                    </a:lnTo>
                    <a:lnTo>
                      <a:pt x="3" y="262"/>
                    </a:lnTo>
                    <a:lnTo>
                      <a:pt x="4" y="263"/>
                    </a:lnTo>
                    <a:lnTo>
                      <a:pt x="6" y="263"/>
                    </a:lnTo>
                    <a:lnTo>
                      <a:pt x="11" y="262"/>
                    </a:lnTo>
                    <a:lnTo>
                      <a:pt x="12" y="261"/>
                    </a:lnTo>
                    <a:lnTo>
                      <a:pt x="12" y="258"/>
                    </a:lnTo>
                    <a:lnTo>
                      <a:pt x="12" y="258"/>
                    </a:lnTo>
                    <a:lnTo>
                      <a:pt x="15" y="247"/>
                    </a:lnTo>
                    <a:lnTo>
                      <a:pt x="17" y="238"/>
                    </a:lnTo>
                    <a:lnTo>
                      <a:pt x="21" y="229"/>
                    </a:lnTo>
                    <a:lnTo>
                      <a:pt x="27" y="220"/>
                    </a:lnTo>
                    <a:lnTo>
                      <a:pt x="38" y="203"/>
                    </a:lnTo>
                    <a:lnTo>
                      <a:pt x="50" y="187"/>
                    </a:lnTo>
                    <a:lnTo>
                      <a:pt x="50" y="187"/>
                    </a:lnTo>
                    <a:lnTo>
                      <a:pt x="89" y="131"/>
                    </a:lnTo>
                    <a:lnTo>
                      <a:pt x="89" y="131"/>
                    </a:lnTo>
                    <a:lnTo>
                      <a:pt x="112" y="100"/>
                    </a:lnTo>
                    <a:lnTo>
                      <a:pt x="135" y="70"/>
                    </a:lnTo>
                    <a:lnTo>
                      <a:pt x="182" y="11"/>
                    </a:lnTo>
                    <a:lnTo>
                      <a:pt x="182" y="11"/>
                    </a:lnTo>
                    <a:lnTo>
                      <a:pt x="184" y="8"/>
                    </a:lnTo>
                    <a:lnTo>
                      <a:pt x="184" y="6"/>
                    </a:lnTo>
                    <a:lnTo>
                      <a:pt x="181" y="2"/>
                    </a:lnTo>
                    <a:lnTo>
                      <a:pt x="180" y="0"/>
                    </a:lnTo>
                    <a:lnTo>
                      <a:pt x="178" y="0"/>
                    </a:lnTo>
                    <a:lnTo>
                      <a:pt x="176" y="0"/>
                    </a:lnTo>
                    <a:lnTo>
                      <a:pt x="174" y="3"/>
                    </a:lnTo>
                    <a:lnTo>
                      <a:pt x="174"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5" name="Freeform 211"/>
              <p:cNvSpPr/>
              <p:nvPr/>
            </p:nvSpPr>
            <p:spPr bwMode="auto">
              <a:xfrm>
                <a:off x="3421064" y="4464051"/>
                <a:ext cx="90488" cy="130175"/>
              </a:xfrm>
              <a:custGeom>
                <a:avLst/>
                <a:gdLst/>
                <a:ahLst/>
                <a:cxnLst>
                  <a:cxn ang="0">
                    <a:pos x="218" y="1"/>
                  </a:cxn>
                  <a:cxn ang="0">
                    <a:pos x="218" y="1"/>
                  </a:cxn>
                  <a:cxn ang="0">
                    <a:pos x="209" y="11"/>
                  </a:cxn>
                  <a:cxn ang="0">
                    <a:pos x="200" y="20"/>
                  </a:cxn>
                  <a:cxn ang="0">
                    <a:pos x="186" y="39"/>
                  </a:cxn>
                  <a:cxn ang="0">
                    <a:pos x="157" y="80"/>
                  </a:cxn>
                  <a:cxn ang="0">
                    <a:pos x="157" y="80"/>
                  </a:cxn>
                  <a:cxn ang="0">
                    <a:pos x="88" y="177"/>
                  </a:cxn>
                  <a:cxn ang="0">
                    <a:pos x="88" y="177"/>
                  </a:cxn>
                  <a:cxn ang="0">
                    <a:pos x="54" y="224"/>
                  </a:cxn>
                  <a:cxn ang="0">
                    <a:pos x="21" y="272"/>
                  </a:cxn>
                  <a:cxn ang="0">
                    <a:pos x="21" y="272"/>
                  </a:cxn>
                  <a:cxn ang="0">
                    <a:pos x="13" y="284"/>
                  </a:cxn>
                  <a:cxn ang="0">
                    <a:pos x="7" y="297"/>
                  </a:cxn>
                  <a:cxn ang="0">
                    <a:pos x="3" y="304"/>
                  </a:cxn>
                  <a:cxn ang="0">
                    <a:pos x="1" y="310"/>
                  </a:cxn>
                  <a:cxn ang="0">
                    <a:pos x="0" y="317"/>
                  </a:cxn>
                  <a:cxn ang="0">
                    <a:pos x="0" y="323"/>
                  </a:cxn>
                  <a:cxn ang="0">
                    <a:pos x="0" y="323"/>
                  </a:cxn>
                  <a:cxn ang="0">
                    <a:pos x="1" y="326"/>
                  </a:cxn>
                  <a:cxn ang="0">
                    <a:pos x="3" y="327"/>
                  </a:cxn>
                  <a:cxn ang="0">
                    <a:pos x="4" y="327"/>
                  </a:cxn>
                  <a:cxn ang="0">
                    <a:pos x="7" y="327"/>
                  </a:cxn>
                  <a:cxn ang="0">
                    <a:pos x="10" y="324"/>
                  </a:cxn>
                  <a:cxn ang="0">
                    <a:pos x="10" y="323"/>
                  </a:cxn>
                  <a:cxn ang="0">
                    <a:pos x="12" y="321"/>
                  </a:cxn>
                  <a:cxn ang="0">
                    <a:pos x="12" y="321"/>
                  </a:cxn>
                  <a:cxn ang="0">
                    <a:pos x="12" y="314"/>
                  </a:cxn>
                  <a:cxn ang="0">
                    <a:pos x="13" y="306"/>
                  </a:cxn>
                  <a:cxn ang="0">
                    <a:pos x="17" y="298"/>
                  </a:cxn>
                  <a:cxn ang="0">
                    <a:pos x="22" y="289"/>
                  </a:cxn>
                  <a:cxn ang="0">
                    <a:pos x="34" y="273"/>
                  </a:cxn>
                  <a:cxn ang="0">
                    <a:pos x="42" y="262"/>
                  </a:cxn>
                  <a:cxn ang="0">
                    <a:pos x="42" y="262"/>
                  </a:cxn>
                  <a:cxn ang="0">
                    <a:pos x="72" y="217"/>
                  </a:cxn>
                  <a:cxn ang="0">
                    <a:pos x="103" y="174"/>
                  </a:cxn>
                  <a:cxn ang="0">
                    <a:pos x="103" y="174"/>
                  </a:cxn>
                  <a:cxn ang="0">
                    <a:pos x="161" y="94"/>
                  </a:cxn>
                  <a:cxn ang="0">
                    <a:pos x="161" y="94"/>
                  </a:cxn>
                  <a:cxn ang="0">
                    <a:pos x="191" y="50"/>
                  </a:cxn>
                  <a:cxn ang="0">
                    <a:pos x="208" y="29"/>
                  </a:cxn>
                  <a:cxn ang="0">
                    <a:pos x="217" y="20"/>
                  </a:cxn>
                  <a:cxn ang="0">
                    <a:pos x="226" y="11"/>
                  </a:cxn>
                  <a:cxn ang="0">
                    <a:pos x="226" y="11"/>
                  </a:cxn>
                  <a:cxn ang="0">
                    <a:pos x="228" y="8"/>
                  </a:cxn>
                  <a:cxn ang="0">
                    <a:pos x="229" y="7"/>
                  </a:cxn>
                  <a:cxn ang="0">
                    <a:pos x="228" y="4"/>
                  </a:cxn>
                  <a:cxn ang="0">
                    <a:pos x="226" y="3"/>
                  </a:cxn>
                  <a:cxn ang="0">
                    <a:pos x="222" y="0"/>
                  </a:cxn>
                  <a:cxn ang="0">
                    <a:pos x="221" y="0"/>
                  </a:cxn>
                  <a:cxn ang="0">
                    <a:pos x="218" y="1"/>
                  </a:cxn>
                  <a:cxn ang="0">
                    <a:pos x="218" y="1"/>
                  </a:cxn>
                </a:cxnLst>
                <a:rect l="0" t="0" r="r" b="b"/>
                <a:pathLst>
                  <a:path w="229" h="327">
                    <a:moveTo>
                      <a:pt x="218" y="1"/>
                    </a:moveTo>
                    <a:lnTo>
                      <a:pt x="218" y="1"/>
                    </a:lnTo>
                    <a:lnTo>
                      <a:pt x="209" y="11"/>
                    </a:lnTo>
                    <a:lnTo>
                      <a:pt x="200" y="20"/>
                    </a:lnTo>
                    <a:lnTo>
                      <a:pt x="186" y="39"/>
                    </a:lnTo>
                    <a:lnTo>
                      <a:pt x="157" y="80"/>
                    </a:lnTo>
                    <a:lnTo>
                      <a:pt x="157" y="80"/>
                    </a:lnTo>
                    <a:lnTo>
                      <a:pt x="88" y="177"/>
                    </a:lnTo>
                    <a:lnTo>
                      <a:pt x="88" y="177"/>
                    </a:lnTo>
                    <a:lnTo>
                      <a:pt x="54" y="224"/>
                    </a:lnTo>
                    <a:lnTo>
                      <a:pt x="21" y="272"/>
                    </a:lnTo>
                    <a:lnTo>
                      <a:pt x="21" y="272"/>
                    </a:lnTo>
                    <a:lnTo>
                      <a:pt x="13" y="284"/>
                    </a:lnTo>
                    <a:lnTo>
                      <a:pt x="7" y="297"/>
                    </a:lnTo>
                    <a:lnTo>
                      <a:pt x="3" y="304"/>
                    </a:lnTo>
                    <a:lnTo>
                      <a:pt x="1" y="310"/>
                    </a:lnTo>
                    <a:lnTo>
                      <a:pt x="0" y="317"/>
                    </a:lnTo>
                    <a:lnTo>
                      <a:pt x="0" y="323"/>
                    </a:lnTo>
                    <a:lnTo>
                      <a:pt x="0" y="323"/>
                    </a:lnTo>
                    <a:lnTo>
                      <a:pt x="1" y="326"/>
                    </a:lnTo>
                    <a:lnTo>
                      <a:pt x="3" y="327"/>
                    </a:lnTo>
                    <a:lnTo>
                      <a:pt x="4" y="327"/>
                    </a:lnTo>
                    <a:lnTo>
                      <a:pt x="7" y="327"/>
                    </a:lnTo>
                    <a:lnTo>
                      <a:pt x="10" y="324"/>
                    </a:lnTo>
                    <a:lnTo>
                      <a:pt x="10" y="323"/>
                    </a:lnTo>
                    <a:lnTo>
                      <a:pt x="12" y="321"/>
                    </a:lnTo>
                    <a:lnTo>
                      <a:pt x="12" y="321"/>
                    </a:lnTo>
                    <a:lnTo>
                      <a:pt x="12" y="314"/>
                    </a:lnTo>
                    <a:lnTo>
                      <a:pt x="13" y="306"/>
                    </a:lnTo>
                    <a:lnTo>
                      <a:pt x="17" y="298"/>
                    </a:lnTo>
                    <a:lnTo>
                      <a:pt x="22" y="289"/>
                    </a:lnTo>
                    <a:lnTo>
                      <a:pt x="34" y="273"/>
                    </a:lnTo>
                    <a:lnTo>
                      <a:pt x="42" y="262"/>
                    </a:lnTo>
                    <a:lnTo>
                      <a:pt x="42" y="262"/>
                    </a:lnTo>
                    <a:lnTo>
                      <a:pt x="72" y="217"/>
                    </a:lnTo>
                    <a:lnTo>
                      <a:pt x="103" y="174"/>
                    </a:lnTo>
                    <a:lnTo>
                      <a:pt x="103" y="174"/>
                    </a:lnTo>
                    <a:lnTo>
                      <a:pt x="161" y="94"/>
                    </a:lnTo>
                    <a:lnTo>
                      <a:pt x="161" y="94"/>
                    </a:lnTo>
                    <a:lnTo>
                      <a:pt x="191" y="50"/>
                    </a:lnTo>
                    <a:lnTo>
                      <a:pt x="208" y="29"/>
                    </a:lnTo>
                    <a:lnTo>
                      <a:pt x="217" y="20"/>
                    </a:lnTo>
                    <a:lnTo>
                      <a:pt x="226" y="11"/>
                    </a:lnTo>
                    <a:lnTo>
                      <a:pt x="226" y="11"/>
                    </a:lnTo>
                    <a:lnTo>
                      <a:pt x="228" y="8"/>
                    </a:lnTo>
                    <a:lnTo>
                      <a:pt x="229" y="7"/>
                    </a:lnTo>
                    <a:lnTo>
                      <a:pt x="228" y="4"/>
                    </a:lnTo>
                    <a:lnTo>
                      <a:pt x="226" y="3"/>
                    </a:lnTo>
                    <a:lnTo>
                      <a:pt x="222" y="0"/>
                    </a:lnTo>
                    <a:lnTo>
                      <a:pt x="221" y="0"/>
                    </a:lnTo>
                    <a:lnTo>
                      <a:pt x="218" y="1"/>
                    </a:lnTo>
                    <a:lnTo>
                      <a:pt x="218" y="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6" name="Freeform 212"/>
              <p:cNvSpPr/>
              <p:nvPr/>
            </p:nvSpPr>
            <p:spPr bwMode="auto">
              <a:xfrm>
                <a:off x="3435351" y="4476751"/>
                <a:ext cx="103188" cy="133350"/>
              </a:xfrm>
              <a:custGeom>
                <a:avLst/>
                <a:gdLst/>
                <a:ahLst/>
                <a:cxnLst>
                  <a:cxn ang="0">
                    <a:pos x="251" y="2"/>
                  </a:cxn>
                  <a:cxn ang="0">
                    <a:pos x="238" y="12"/>
                  </a:cxn>
                  <a:cxn ang="0">
                    <a:pos x="227" y="26"/>
                  </a:cxn>
                  <a:cxn ang="0">
                    <a:pos x="215" y="43"/>
                  </a:cxn>
                  <a:cxn ang="0">
                    <a:pos x="180" y="88"/>
                  </a:cxn>
                  <a:cxn ang="0">
                    <a:pos x="158" y="115"/>
                  </a:cxn>
                  <a:cxn ang="0">
                    <a:pos x="115" y="173"/>
                  </a:cxn>
                  <a:cxn ang="0">
                    <a:pos x="92" y="200"/>
                  </a:cxn>
                  <a:cxn ang="0">
                    <a:pos x="26" y="283"/>
                  </a:cxn>
                  <a:cxn ang="0">
                    <a:pos x="18" y="293"/>
                  </a:cxn>
                  <a:cxn ang="0">
                    <a:pos x="4" y="314"/>
                  </a:cxn>
                  <a:cxn ang="0">
                    <a:pos x="0" y="328"/>
                  </a:cxn>
                  <a:cxn ang="0">
                    <a:pos x="1" y="335"/>
                  </a:cxn>
                  <a:cxn ang="0">
                    <a:pos x="5" y="339"/>
                  </a:cxn>
                  <a:cxn ang="0">
                    <a:pos x="10" y="338"/>
                  </a:cxn>
                  <a:cxn ang="0">
                    <a:pos x="13" y="335"/>
                  </a:cxn>
                  <a:cxn ang="0">
                    <a:pos x="13" y="332"/>
                  </a:cxn>
                  <a:cxn ang="0">
                    <a:pos x="14" y="319"/>
                  </a:cxn>
                  <a:cxn ang="0">
                    <a:pos x="22" y="305"/>
                  </a:cxn>
                  <a:cxn ang="0">
                    <a:pos x="41" y="280"/>
                  </a:cxn>
                  <a:cxn ang="0">
                    <a:pos x="51" y="267"/>
                  </a:cxn>
                  <a:cxn ang="0">
                    <a:pos x="79" y="230"/>
                  </a:cxn>
                  <a:cxn ang="0">
                    <a:pos x="120" y="185"/>
                  </a:cxn>
                  <a:cxn ang="0">
                    <a:pos x="154" y="140"/>
                  </a:cxn>
                  <a:cxn ang="0">
                    <a:pos x="188" y="96"/>
                  </a:cxn>
                  <a:cxn ang="0">
                    <a:pos x="219" y="56"/>
                  </a:cxn>
                  <a:cxn ang="0">
                    <a:pos x="229" y="45"/>
                  </a:cxn>
                  <a:cxn ang="0">
                    <a:pos x="246" y="20"/>
                  </a:cxn>
                  <a:cxn ang="0">
                    <a:pos x="257" y="12"/>
                  </a:cxn>
                  <a:cxn ang="0">
                    <a:pos x="259" y="9"/>
                  </a:cxn>
                  <a:cxn ang="0">
                    <a:pos x="259" y="4"/>
                  </a:cxn>
                  <a:cxn ang="0">
                    <a:pos x="253" y="0"/>
                  </a:cxn>
                  <a:cxn ang="0">
                    <a:pos x="251" y="2"/>
                  </a:cxn>
                </a:cxnLst>
                <a:rect l="0" t="0" r="r" b="b"/>
                <a:pathLst>
                  <a:path w="260" h="339">
                    <a:moveTo>
                      <a:pt x="251" y="2"/>
                    </a:moveTo>
                    <a:lnTo>
                      <a:pt x="251" y="2"/>
                    </a:lnTo>
                    <a:lnTo>
                      <a:pt x="244" y="7"/>
                    </a:lnTo>
                    <a:lnTo>
                      <a:pt x="238" y="12"/>
                    </a:lnTo>
                    <a:lnTo>
                      <a:pt x="232" y="20"/>
                    </a:lnTo>
                    <a:lnTo>
                      <a:pt x="227" y="26"/>
                    </a:lnTo>
                    <a:lnTo>
                      <a:pt x="227" y="26"/>
                    </a:lnTo>
                    <a:lnTo>
                      <a:pt x="215" y="43"/>
                    </a:lnTo>
                    <a:lnTo>
                      <a:pt x="204" y="58"/>
                    </a:lnTo>
                    <a:lnTo>
                      <a:pt x="180" y="88"/>
                    </a:lnTo>
                    <a:lnTo>
                      <a:pt x="180" y="88"/>
                    </a:lnTo>
                    <a:lnTo>
                      <a:pt x="158" y="115"/>
                    </a:lnTo>
                    <a:lnTo>
                      <a:pt x="136" y="144"/>
                    </a:lnTo>
                    <a:lnTo>
                      <a:pt x="115" y="173"/>
                    </a:lnTo>
                    <a:lnTo>
                      <a:pt x="92" y="200"/>
                    </a:lnTo>
                    <a:lnTo>
                      <a:pt x="92" y="200"/>
                    </a:lnTo>
                    <a:lnTo>
                      <a:pt x="58" y="241"/>
                    </a:lnTo>
                    <a:lnTo>
                      <a:pt x="26" y="283"/>
                    </a:lnTo>
                    <a:lnTo>
                      <a:pt x="26" y="283"/>
                    </a:lnTo>
                    <a:lnTo>
                      <a:pt x="18" y="293"/>
                    </a:lnTo>
                    <a:lnTo>
                      <a:pt x="7" y="306"/>
                    </a:lnTo>
                    <a:lnTo>
                      <a:pt x="4" y="314"/>
                    </a:lnTo>
                    <a:lnTo>
                      <a:pt x="1" y="321"/>
                    </a:lnTo>
                    <a:lnTo>
                      <a:pt x="0" y="328"/>
                    </a:lnTo>
                    <a:lnTo>
                      <a:pt x="1" y="335"/>
                    </a:lnTo>
                    <a:lnTo>
                      <a:pt x="1" y="335"/>
                    </a:lnTo>
                    <a:lnTo>
                      <a:pt x="2" y="338"/>
                    </a:lnTo>
                    <a:lnTo>
                      <a:pt x="5" y="339"/>
                    </a:lnTo>
                    <a:lnTo>
                      <a:pt x="9" y="339"/>
                    </a:lnTo>
                    <a:lnTo>
                      <a:pt x="10" y="338"/>
                    </a:lnTo>
                    <a:lnTo>
                      <a:pt x="11" y="336"/>
                    </a:lnTo>
                    <a:lnTo>
                      <a:pt x="13" y="335"/>
                    </a:lnTo>
                    <a:lnTo>
                      <a:pt x="13" y="332"/>
                    </a:lnTo>
                    <a:lnTo>
                      <a:pt x="13" y="332"/>
                    </a:lnTo>
                    <a:lnTo>
                      <a:pt x="11" y="326"/>
                    </a:lnTo>
                    <a:lnTo>
                      <a:pt x="14" y="319"/>
                    </a:lnTo>
                    <a:lnTo>
                      <a:pt x="17" y="311"/>
                    </a:lnTo>
                    <a:lnTo>
                      <a:pt x="22" y="305"/>
                    </a:lnTo>
                    <a:lnTo>
                      <a:pt x="34" y="291"/>
                    </a:lnTo>
                    <a:lnTo>
                      <a:pt x="41" y="280"/>
                    </a:lnTo>
                    <a:lnTo>
                      <a:pt x="41" y="280"/>
                    </a:lnTo>
                    <a:lnTo>
                      <a:pt x="51" y="267"/>
                    </a:lnTo>
                    <a:lnTo>
                      <a:pt x="60" y="255"/>
                    </a:lnTo>
                    <a:lnTo>
                      <a:pt x="79" y="230"/>
                    </a:lnTo>
                    <a:lnTo>
                      <a:pt x="100" y="208"/>
                    </a:lnTo>
                    <a:lnTo>
                      <a:pt x="120" y="185"/>
                    </a:lnTo>
                    <a:lnTo>
                      <a:pt x="120" y="185"/>
                    </a:lnTo>
                    <a:lnTo>
                      <a:pt x="154" y="140"/>
                    </a:lnTo>
                    <a:lnTo>
                      <a:pt x="170" y="118"/>
                    </a:lnTo>
                    <a:lnTo>
                      <a:pt x="188" y="96"/>
                    </a:lnTo>
                    <a:lnTo>
                      <a:pt x="188" y="96"/>
                    </a:lnTo>
                    <a:lnTo>
                      <a:pt x="219" y="56"/>
                    </a:lnTo>
                    <a:lnTo>
                      <a:pt x="219" y="56"/>
                    </a:lnTo>
                    <a:lnTo>
                      <a:pt x="229" y="45"/>
                    </a:lnTo>
                    <a:lnTo>
                      <a:pt x="236" y="32"/>
                    </a:lnTo>
                    <a:lnTo>
                      <a:pt x="246" y="20"/>
                    </a:lnTo>
                    <a:lnTo>
                      <a:pt x="251" y="16"/>
                    </a:lnTo>
                    <a:lnTo>
                      <a:pt x="257" y="12"/>
                    </a:lnTo>
                    <a:lnTo>
                      <a:pt x="257" y="12"/>
                    </a:lnTo>
                    <a:lnTo>
                      <a:pt x="259" y="9"/>
                    </a:lnTo>
                    <a:lnTo>
                      <a:pt x="260" y="8"/>
                    </a:lnTo>
                    <a:lnTo>
                      <a:pt x="259" y="4"/>
                    </a:lnTo>
                    <a:lnTo>
                      <a:pt x="256" y="2"/>
                    </a:lnTo>
                    <a:lnTo>
                      <a:pt x="253" y="0"/>
                    </a:lnTo>
                    <a:lnTo>
                      <a:pt x="251" y="2"/>
                    </a:lnTo>
                    <a:lnTo>
                      <a:pt x="251"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7" name="Freeform 213"/>
              <p:cNvSpPr/>
              <p:nvPr/>
            </p:nvSpPr>
            <p:spPr bwMode="auto">
              <a:xfrm>
                <a:off x="3430589" y="4491038"/>
                <a:ext cx="128588" cy="165100"/>
              </a:xfrm>
              <a:custGeom>
                <a:avLst/>
                <a:gdLst/>
                <a:ahLst/>
                <a:cxnLst>
                  <a:cxn ang="0">
                    <a:pos x="319" y="1"/>
                  </a:cxn>
                  <a:cxn ang="0">
                    <a:pos x="319" y="1"/>
                  </a:cxn>
                  <a:cxn ang="0">
                    <a:pos x="313" y="8"/>
                  </a:cxn>
                  <a:cxn ang="0">
                    <a:pos x="308" y="15"/>
                  </a:cxn>
                  <a:cxn ang="0">
                    <a:pos x="298" y="29"/>
                  </a:cxn>
                  <a:cxn ang="0">
                    <a:pos x="298" y="29"/>
                  </a:cxn>
                  <a:cxn ang="0">
                    <a:pos x="278" y="58"/>
                  </a:cxn>
                  <a:cxn ang="0">
                    <a:pos x="255" y="85"/>
                  </a:cxn>
                  <a:cxn ang="0">
                    <a:pos x="255" y="85"/>
                  </a:cxn>
                  <a:cxn ang="0">
                    <a:pos x="208" y="143"/>
                  </a:cxn>
                  <a:cxn ang="0">
                    <a:pos x="161" y="200"/>
                  </a:cxn>
                  <a:cxn ang="0">
                    <a:pos x="161" y="200"/>
                  </a:cxn>
                  <a:cxn ang="0">
                    <a:pos x="119" y="251"/>
                  </a:cxn>
                  <a:cxn ang="0">
                    <a:pos x="77" y="304"/>
                  </a:cxn>
                  <a:cxn ang="0">
                    <a:pos x="77" y="304"/>
                  </a:cxn>
                  <a:cxn ang="0">
                    <a:pos x="39" y="351"/>
                  </a:cxn>
                  <a:cxn ang="0">
                    <a:pos x="21" y="375"/>
                  </a:cxn>
                  <a:cxn ang="0">
                    <a:pos x="12" y="389"/>
                  </a:cxn>
                  <a:cxn ang="0">
                    <a:pos x="5" y="400"/>
                  </a:cxn>
                  <a:cxn ang="0">
                    <a:pos x="5" y="400"/>
                  </a:cxn>
                  <a:cxn ang="0">
                    <a:pos x="2" y="403"/>
                  </a:cxn>
                  <a:cxn ang="0">
                    <a:pos x="0" y="406"/>
                  </a:cxn>
                  <a:cxn ang="0">
                    <a:pos x="0" y="409"/>
                  </a:cxn>
                  <a:cxn ang="0">
                    <a:pos x="0" y="409"/>
                  </a:cxn>
                  <a:cxn ang="0">
                    <a:pos x="2" y="413"/>
                  </a:cxn>
                  <a:cxn ang="0">
                    <a:pos x="5" y="415"/>
                  </a:cxn>
                  <a:cxn ang="0">
                    <a:pos x="8" y="415"/>
                  </a:cxn>
                  <a:cxn ang="0">
                    <a:pos x="12" y="413"/>
                  </a:cxn>
                  <a:cxn ang="0">
                    <a:pos x="12" y="413"/>
                  </a:cxn>
                  <a:cxn ang="0">
                    <a:pos x="19" y="399"/>
                  </a:cxn>
                  <a:cxn ang="0">
                    <a:pos x="28" y="386"/>
                  </a:cxn>
                  <a:cxn ang="0">
                    <a:pos x="46" y="361"/>
                  </a:cxn>
                  <a:cxn ang="0">
                    <a:pos x="85" y="311"/>
                  </a:cxn>
                  <a:cxn ang="0">
                    <a:pos x="85" y="311"/>
                  </a:cxn>
                  <a:cxn ang="0">
                    <a:pos x="127" y="259"/>
                  </a:cxn>
                  <a:cxn ang="0">
                    <a:pos x="169" y="208"/>
                  </a:cxn>
                  <a:cxn ang="0">
                    <a:pos x="169" y="208"/>
                  </a:cxn>
                  <a:cxn ang="0">
                    <a:pos x="257" y="102"/>
                  </a:cxn>
                  <a:cxn ang="0">
                    <a:pos x="257" y="102"/>
                  </a:cxn>
                  <a:cxn ang="0">
                    <a:pos x="274" y="81"/>
                  </a:cxn>
                  <a:cxn ang="0">
                    <a:pos x="289" y="60"/>
                  </a:cxn>
                  <a:cxn ang="0">
                    <a:pos x="289" y="60"/>
                  </a:cxn>
                  <a:cxn ang="0">
                    <a:pos x="306" y="34"/>
                  </a:cxn>
                  <a:cxn ang="0">
                    <a:pos x="315" y="21"/>
                  </a:cxn>
                  <a:cxn ang="0">
                    <a:pos x="319" y="16"/>
                  </a:cxn>
                  <a:cxn ang="0">
                    <a:pos x="325" y="12"/>
                  </a:cxn>
                  <a:cxn ang="0">
                    <a:pos x="325" y="12"/>
                  </a:cxn>
                  <a:cxn ang="0">
                    <a:pos x="327" y="9"/>
                  </a:cxn>
                  <a:cxn ang="0">
                    <a:pos x="327" y="8"/>
                  </a:cxn>
                  <a:cxn ang="0">
                    <a:pos x="327" y="3"/>
                  </a:cxn>
                  <a:cxn ang="0">
                    <a:pos x="326" y="1"/>
                  </a:cxn>
                  <a:cxn ang="0">
                    <a:pos x="323" y="0"/>
                  </a:cxn>
                  <a:cxn ang="0">
                    <a:pos x="322" y="0"/>
                  </a:cxn>
                  <a:cxn ang="0">
                    <a:pos x="319" y="1"/>
                  </a:cxn>
                  <a:cxn ang="0">
                    <a:pos x="319" y="1"/>
                  </a:cxn>
                </a:cxnLst>
                <a:rect l="0" t="0" r="r" b="b"/>
                <a:pathLst>
                  <a:path w="327" h="415">
                    <a:moveTo>
                      <a:pt x="319" y="1"/>
                    </a:moveTo>
                    <a:lnTo>
                      <a:pt x="319" y="1"/>
                    </a:lnTo>
                    <a:lnTo>
                      <a:pt x="313" y="8"/>
                    </a:lnTo>
                    <a:lnTo>
                      <a:pt x="308" y="15"/>
                    </a:lnTo>
                    <a:lnTo>
                      <a:pt x="298" y="29"/>
                    </a:lnTo>
                    <a:lnTo>
                      <a:pt x="298" y="29"/>
                    </a:lnTo>
                    <a:lnTo>
                      <a:pt x="278" y="58"/>
                    </a:lnTo>
                    <a:lnTo>
                      <a:pt x="255" y="85"/>
                    </a:lnTo>
                    <a:lnTo>
                      <a:pt x="255" y="85"/>
                    </a:lnTo>
                    <a:lnTo>
                      <a:pt x="208" y="143"/>
                    </a:lnTo>
                    <a:lnTo>
                      <a:pt x="161" y="200"/>
                    </a:lnTo>
                    <a:lnTo>
                      <a:pt x="161" y="200"/>
                    </a:lnTo>
                    <a:lnTo>
                      <a:pt x="119" y="251"/>
                    </a:lnTo>
                    <a:lnTo>
                      <a:pt x="77" y="304"/>
                    </a:lnTo>
                    <a:lnTo>
                      <a:pt x="77" y="304"/>
                    </a:lnTo>
                    <a:lnTo>
                      <a:pt x="39" y="351"/>
                    </a:lnTo>
                    <a:lnTo>
                      <a:pt x="21" y="375"/>
                    </a:lnTo>
                    <a:lnTo>
                      <a:pt x="12" y="389"/>
                    </a:lnTo>
                    <a:lnTo>
                      <a:pt x="5" y="400"/>
                    </a:lnTo>
                    <a:lnTo>
                      <a:pt x="5" y="400"/>
                    </a:lnTo>
                    <a:lnTo>
                      <a:pt x="2" y="403"/>
                    </a:lnTo>
                    <a:lnTo>
                      <a:pt x="0" y="406"/>
                    </a:lnTo>
                    <a:lnTo>
                      <a:pt x="0" y="409"/>
                    </a:lnTo>
                    <a:lnTo>
                      <a:pt x="0" y="409"/>
                    </a:lnTo>
                    <a:lnTo>
                      <a:pt x="2" y="413"/>
                    </a:lnTo>
                    <a:lnTo>
                      <a:pt x="5" y="415"/>
                    </a:lnTo>
                    <a:lnTo>
                      <a:pt x="8" y="415"/>
                    </a:lnTo>
                    <a:lnTo>
                      <a:pt x="12" y="413"/>
                    </a:lnTo>
                    <a:lnTo>
                      <a:pt x="12" y="413"/>
                    </a:lnTo>
                    <a:lnTo>
                      <a:pt x="19" y="399"/>
                    </a:lnTo>
                    <a:lnTo>
                      <a:pt x="28" y="386"/>
                    </a:lnTo>
                    <a:lnTo>
                      <a:pt x="46" y="361"/>
                    </a:lnTo>
                    <a:lnTo>
                      <a:pt x="85" y="311"/>
                    </a:lnTo>
                    <a:lnTo>
                      <a:pt x="85" y="311"/>
                    </a:lnTo>
                    <a:lnTo>
                      <a:pt x="127" y="259"/>
                    </a:lnTo>
                    <a:lnTo>
                      <a:pt x="169" y="208"/>
                    </a:lnTo>
                    <a:lnTo>
                      <a:pt x="169" y="208"/>
                    </a:lnTo>
                    <a:lnTo>
                      <a:pt x="257" y="102"/>
                    </a:lnTo>
                    <a:lnTo>
                      <a:pt x="257" y="102"/>
                    </a:lnTo>
                    <a:lnTo>
                      <a:pt x="274" y="81"/>
                    </a:lnTo>
                    <a:lnTo>
                      <a:pt x="289" y="60"/>
                    </a:lnTo>
                    <a:lnTo>
                      <a:pt x="289" y="60"/>
                    </a:lnTo>
                    <a:lnTo>
                      <a:pt x="306" y="34"/>
                    </a:lnTo>
                    <a:lnTo>
                      <a:pt x="315" y="21"/>
                    </a:lnTo>
                    <a:lnTo>
                      <a:pt x="319" y="16"/>
                    </a:lnTo>
                    <a:lnTo>
                      <a:pt x="325" y="12"/>
                    </a:lnTo>
                    <a:lnTo>
                      <a:pt x="325" y="12"/>
                    </a:lnTo>
                    <a:lnTo>
                      <a:pt x="327" y="9"/>
                    </a:lnTo>
                    <a:lnTo>
                      <a:pt x="327" y="8"/>
                    </a:lnTo>
                    <a:lnTo>
                      <a:pt x="327" y="3"/>
                    </a:lnTo>
                    <a:lnTo>
                      <a:pt x="326" y="1"/>
                    </a:lnTo>
                    <a:lnTo>
                      <a:pt x="323" y="0"/>
                    </a:lnTo>
                    <a:lnTo>
                      <a:pt x="322" y="0"/>
                    </a:lnTo>
                    <a:lnTo>
                      <a:pt x="319" y="1"/>
                    </a:lnTo>
                    <a:lnTo>
                      <a:pt x="319" y="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8" name="Freeform 214"/>
              <p:cNvSpPr/>
              <p:nvPr/>
            </p:nvSpPr>
            <p:spPr bwMode="auto">
              <a:xfrm>
                <a:off x="3433764" y="4503738"/>
                <a:ext cx="144463" cy="173038"/>
              </a:xfrm>
              <a:custGeom>
                <a:avLst/>
                <a:gdLst/>
                <a:ahLst/>
                <a:cxnLst>
                  <a:cxn ang="0">
                    <a:pos x="355" y="2"/>
                  </a:cxn>
                  <a:cxn ang="0">
                    <a:pos x="355" y="2"/>
                  </a:cxn>
                  <a:cxn ang="0">
                    <a:pos x="330" y="39"/>
                  </a:cxn>
                  <a:cxn ang="0">
                    <a:pos x="304" y="74"/>
                  </a:cxn>
                  <a:cxn ang="0">
                    <a:pos x="276" y="108"/>
                  </a:cxn>
                  <a:cxn ang="0">
                    <a:pos x="247" y="143"/>
                  </a:cxn>
                  <a:cxn ang="0">
                    <a:pos x="190" y="210"/>
                  </a:cxn>
                  <a:cxn ang="0">
                    <a:pos x="131" y="277"/>
                  </a:cxn>
                  <a:cxn ang="0">
                    <a:pos x="131" y="277"/>
                  </a:cxn>
                  <a:cxn ang="0">
                    <a:pos x="106" y="304"/>
                  </a:cxn>
                  <a:cxn ang="0">
                    <a:pos x="82" y="333"/>
                  </a:cxn>
                  <a:cxn ang="0">
                    <a:pos x="59" y="362"/>
                  </a:cxn>
                  <a:cxn ang="0">
                    <a:pos x="33" y="389"/>
                  </a:cxn>
                  <a:cxn ang="0">
                    <a:pos x="33" y="389"/>
                  </a:cxn>
                  <a:cxn ang="0">
                    <a:pos x="24" y="397"/>
                  </a:cxn>
                  <a:cxn ang="0">
                    <a:pos x="11" y="410"/>
                  </a:cxn>
                  <a:cxn ang="0">
                    <a:pos x="5" y="417"/>
                  </a:cxn>
                  <a:cxn ang="0">
                    <a:pos x="1" y="423"/>
                  </a:cxn>
                  <a:cxn ang="0">
                    <a:pos x="0" y="428"/>
                  </a:cxn>
                  <a:cxn ang="0">
                    <a:pos x="0" y="431"/>
                  </a:cxn>
                  <a:cxn ang="0">
                    <a:pos x="1" y="434"/>
                  </a:cxn>
                  <a:cxn ang="0">
                    <a:pos x="1" y="434"/>
                  </a:cxn>
                  <a:cxn ang="0">
                    <a:pos x="3" y="436"/>
                  </a:cxn>
                  <a:cxn ang="0">
                    <a:pos x="5" y="436"/>
                  </a:cxn>
                  <a:cxn ang="0">
                    <a:pos x="9" y="435"/>
                  </a:cxn>
                  <a:cxn ang="0">
                    <a:pos x="11" y="434"/>
                  </a:cxn>
                  <a:cxn ang="0">
                    <a:pos x="12" y="432"/>
                  </a:cxn>
                  <a:cxn ang="0">
                    <a:pos x="12" y="431"/>
                  </a:cxn>
                  <a:cxn ang="0">
                    <a:pos x="11" y="428"/>
                  </a:cxn>
                  <a:cxn ang="0">
                    <a:pos x="11" y="428"/>
                  </a:cxn>
                  <a:cxn ang="0">
                    <a:pos x="63" y="372"/>
                  </a:cxn>
                  <a:cxn ang="0">
                    <a:pos x="63" y="372"/>
                  </a:cxn>
                  <a:cxn ang="0">
                    <a:pos x="114" y="312"/>
                  </a:cxn>
                  <a:cxn ang="0">
                    <a:pos x="167" y="253"/>
                  </a:cxn>
                  <a:cxn ang="0">
                    <a:pos x="167" y="253"/>
                  </a:cxn>
                  <a:cxn ang="0">
                    <a:pos x="220" y="194"/>
                  </a:cxn>
                  <a:cxn ang="0">
                    <a:pos x="271" y="134"/>
                  </a:cxn>
                  <a:cxn ang="0">
                    <a:pos x="296" y="103"/>
                  </a:cxn>
                  <a:cxn ang="0">
                    <a:pos x="319" y="71"/>
                  </a:cxn>
                  <a:cxn ang="0">
                    <a:pos x="343" y="40"/>
                  </a:cxn>
                  <a:cxn ang="0">
                    <a:pos x="365" y="7"/>
                  </a:cxn>
                  <a:cxn ang="0">
                    <a:pos x="365" y="7"/>
                  </a:cxn>
                  <a:cxn ang="0">
                    <a:pos x="366" y="6"/>
                  </a:cxn>
                  <a:cxn ang="0">
                    <a:pos x="366" y="3"/>
                  </a:cxn>
                  <a:cxn ang="0">
                    <a:pos x="365" y="2"/>
                  </a:cxn>
                  <a:cxn ang="0">
                    <a:pos x="364" y="1"/>
                  </a:cxn>
                  <a:cxn ang="0">
                    <a:pos x="358" y="0"/>
                  </a:cxn>
                  <a:cxn ang="0">
                    <a:pos x="357" y="1"/>
                  </a:cxn>
                  <a:cxn ang="0">
                    <a:pos x="355" y="2"/>
                  </a:cxn>
                  <a:cxn ang="0">
                    <a:pos x="355" y="2"/>
                  </a:cxn>
                </a:cxnLst>
                <a:rect l="0" t="0" r="r" b="b"/>
                <a:pathLst>
                  <a:path w="366" h="436">
                    <a:moveTo>
                      <a:pt x="355" y="2"/>
                    </a:moveTo>
                    <a:lnTo>
                      <a:pt x="355" y="2"/>
                    </a:lnTo>
                    <a:lnTo>
                      <a:pt x="330" y="39"/>
                    </a:lnTo>
                    <a:lnTo>
                      <a:pt x="304" y="74"/>
                    </a:lnTo>
                    <a:lnTo>
                      <a:pt x="276" y="108"/>
                    </a:lnTo>
                    <a:lnTo>
                      <a:pt x="247" y="143"/>
                    </a:lnTo>
                    <a:lnTo>
                      <a:pt x="190" y="210"/>
                    </a:lnTo>
                    <a:lnTo>
                      <a:pt x="131" y="277"/>
                    </a:lnTo>
                    <a:lnTo>
                      <a:pt x="131" y="277"/>
                    </a:lnTo>
                    <a:lnTo>
                      <a:pt x="106" y="304"/>
                    </a:lnTo>
                    <a:lnTo>
                      <a:pt x="82" y="333"/>
                    </a:lnTo>
                    <a:lnTo>
                      <a:pt x="59" y="362"/>
                    </a:lnTo>
                    <a:lnTo>
                      <a:pt x="33" y="389"/>
                    </a:lnTo>
                    <a:lnTo>
                      <a:pt x="33" y="389"/>
                    </a:lnTo>
                    <a:lnTo>
                      <a:pt x="24" y="397"/>
                    </a:lnTo>
                    <a:lnTo>
                      <a:pt x="11" y="410"/>
                    </a:lnTo>
                    <a:lnTo>
                      <a:pt x="5" y="417"/>
                    </a:lnTo>
                    <a:lnTo>
                      <a:pt x="1" y="423"/>
                    </a:lnTo>
                    <a:lnTo>
                      <a:pt x="0" y="428"/>
                    </a:lnTo>
                    <a:lnTo>
                      <a:pt x="0" y="431"/>
                    </a:lnTo>
                    <a:lnTo>
                      <a:pt x="1" y="434"/>
                    </a:lnTo>
                    <a:lnTo>
                      <a:pt x="1" y="434"/>
                    </a:lnTo>
                    <a:lnTo>
                      <a:pt x="3" y="436"/>
                    </a:lnTo>
                    <a:lnTo>
                      <a:pt x="5" y="436"/>
                    </a:lnTo>
                    <a:lnTo>
                      <a:pt x="9" y="435"/>
                    </a:lnTo>
                    <a:lnTo>
                      <a:pt x="11" y="434"/>
                    </a:lnTo>
                    <a:lnTo>
                      <a:pt x="12" y="432"/>
                    </a:lnTo>
                    <a:lnTo>
                      <a:pt x="12" y="431"/>
                    </a:lnTo>
                    <a:lnTo>
                      <a:pt x="11" y="428"/>
                    </a:lnTo>
                    <a:lnTo>
                      <a:pt x="11" y="428"/>
                    </a:lnTo>
                    <a:lnTo>
                      <a:pt x="63" y="372"/>
                    </a:lnTo>
                    <a:lnTo>
                      <a:pt x="63" y="372"/>
                    </a:lnTo>
                    <a:lnTo>
                      <a:pt x="114" y="312"/>
                    </a:lnTo>
                    <a:lnTo>
                      <a:pt x="167" y="253"/>
                    </a:lnTo>
                    <a:lnTo>
                      <a:pt x="167" y="253"/>
                    </a:lnTo>
                    <a:lnTo>
                      <a:pt x="220" y="194"/>
                    </a:lnTo>
                    <a:lnTo>
                      <a:pt x="271" y="134"/>
                    </a:lnTo>
                    <a:lnTo>
                      <a:pt x="296" y="103"/>
                    </a:lnTo>
                    <a:lnTo>
                      <a:pt x="319" y="71"/>
                    </a:lnTo>
                    <a:lnTo>
                      <a:pt x="343" y="40"/>
                    </a:lnTo>
                    <a:lnTo>
                      <a:pt x="365" y="7"/>
                    </a:lnTo>
                    <a:lnTo>
                      <a:pt x="365" y="7"/>
                    </a:lnTo>
                    <a:lnTo>
                      <a:pt x="366" y="6"/>
                    </a:lnTo>
                    <a:lnTo>
                      <a:pt x="366" y="3"/>
                    </a:lnTo>
                    <a:lnTo>
                      <a:pt x="365" y="2"/>
                    </a:lnTo>
                    <a:lnTo>
                      <a:pt x="364" y="1"/>
                    </a:lnTo>
                    <a:lnTo>
                      <a:pt x="358" y="0"/>
                    </a:lnTo>
                    <a:lnTo>
                      <a:pt x="357" y="1"/>
                    </a:lnTo>
                    <a:lnTo>
                      <a:pt x="355" y="2"/>
                    </a:lnTo>
                    <a:lnTo>
                      <a:pt x="355"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79" name="Freeform 215"/>
              <p:cNvSpPr/>
              <p:nvPr/>
            </p:nvSpPr>
            <p:spPr bwMode="auto">
              <a:xfrm>
                <a:off x="3441701" y="4525963"/>
                <a:ext cx="152400" cy="182563"/>
              </a:xfrm>
              <a:custGeom>
                <a:avLst/>
                <a:gdLst/>
                <a:ahLst/>
                <a:cxnLst>
                  <a:cxn ang="0">
                    <a:pos x="371" y="0"/>
                  </a:cxn>
                  <a:cxn ang="0">
                    <a:pos x="361" y="8"/>
                  </a:cxn>
                  <a:cxn ang="0">
                    <a:pos x="334" y="38"/>
                  </a:cxn>
                  <a:cxn ang="0">
                    <a:pos x="321" y="54"/>
                  </a:cxn>
                  <a:cxn ang="0">
                    <a:pos x="282" y="101"/>
                  </a:cxn>
                  <a:cxn ang="0">
                    <a:pos x="255" y="132"/>
                  </a:cxn>
                  <a:cxn ang="0">
                    <a:pos x="171" y="225"/>
                  </a:cxn>
                  <a:cxn ang="0">
                    <a:pos x="147" y="254"/>
                  </a:cxn>
                  <a:cxn ang="0">
                    <a:pos x="82" y="344"/>
                  </a:cxn>
                  <a:cxn ang="0">
                    <a:pos x="55" y="381"/>
                  </a:cxn>
                  <a:cxn ang="0">
                    <a:pos x="27" y="416"/>
                  </a:cxn>
                  <a:cxn ang="0">
                    <a:pos x="5" y="442"/>
                  </a:cxn>
                  <a:cxn ang="0">
                    <a:pos x="0" y="453"/>
                  </a:cxn>
                  <a:cxn ang="0">
                    <a:pos x="0" y="456"/>
                  </a:cxn>
                  <a:cxn ang="0">
                    <a:pos x="2" y="459"/>
                  </a:cxn>
                  <a:cxn ang="0">
                    <a:pos x="9" y="458"/>
                  </a:cxn>
                  <a:cxn ang="0">
                    <a:pos x="10" y="455"/>
                  </a:cxn>
                  <a:cxn ang="0">
                    <a:pos x="18" y="441"/>
                  </a:cxn>
                  <a:cxn ang="0">
                    <a:pos x="43" y="413"/>
                  </a:cxn>
                  <a:cxn ang="0">
                    <a:pos x="55" y="402"/>
                  </a:cxn>
                  <a:cxn ang="0">
                    <a:pos x="91" y="351"/>
                  </a:cxn>
                  <a:cxn ang="0">
                    <a:pos x="113" y="318"/>
                  </a:cxn>
                  <a:cxn ang="0">
                    <a:pos x="160" y="255"/>
                  </a:cxn>
                  <a:cxn ang="0">
                    <a:pos x="187" y="225"/>
                  </a:cxn>
                  <a:cxn ang="0">
                    <a:pos x="283" y="116"/>
                  </a:cxn>
                  <a:cxn ang="0">
                    <a:pos x="307" y="89"/>
                  </a:cxn>
                  <a:cxn ang="0">
                    <a:pos x="329" y="62"/>
                  </a:cxn>
                  <a:cxn ang="0">
                    <a:pos x="363" y="20"/>
                  </a:cxn>
                  <a:cxn ang="0">
                    <a:pos x="376" y="11"/>
                  </a:cxn>
                  <a:cxn ang="0">
                    <a:pos x="379" y="8"/>
                  </a:cxn>
                  <a:cxn ang="0">
                    <a:pos x="379" y="3"/>
                  </a:cxn>
                  <a:cxn ang="0">
                    <a:pos x="374" y="0"/>
                  </a:cxn>
                  <a:cxn ang="0">
                    <a:pos x="371" y="0"/>
                  </a:cxn>
                </a:cxnLst>
                <a:rect l="0" t="0" r="r" b="b"/>
                <a:pathLst>
                  <a:path w="380" h="459">
                    <a:moveTo>
                      <a:pt x="371" y="0"/>
                    </a:moveTo>
                    <a:lnTo>
                      <a:pt x="371" y="0"/>
                    </a:lnTo>
                    <a:lnTo>
                      <a:pt x="366" y="4"/>
                    </a:lnTo>
                    <a:lnTo>
                      <a:pt x="361" y="8"/>
                    </a:lnTo>
                    <a:lnTo>
                      <a:pt x="351" y="17"/>
                    </a:lnTo>
                    <a:lnTo>
                      <a:pt x="334" y="38"/>
                    </a:lnTo>
                    <a:lnTo>
                      <a:pt x="334" y="38"/>
                    </a:lnTo>
                    <a:lnTo>
                      <a:pt x="321" y="54"/>
                    </a:lnTo>
                    <a:lnTo>
                      <a:pt x="308" y="69"/>
                    </a:lnTo>
                    <a:lnTo>
                      <a:pt x="282" y="101"/>
                    </a:lnTo>
                    <a:lnTo>
                      <a:pt x="282" y="101"/>
                    </a:lnTo>
                    <a:lnTo>
                      <a:pt x="255" y="132"/>
                    </a:lnTo>
                    <a:lnTo>
                      <a:pt x="227" y="164"/>
                    </a:lnTo>
                    <a:lnTo>
                      <a:pt x="171" y="225"/>
                    </a:lnTo>
                    <a:lnTo>
                      <a:pt x="171" y="225"/>
                    </a:lnTo>
                    <a:lnTo>
                      <a:pt x="147" y="254"/>
                    </a:lnTo>
                    <a:lnTo>
                      <a:pt x="125" y="284"/>
                    </a:lnTo>
                    <a:lnTo>
                      <a:pt x="82" y="344"/>
                    </a:lnTo>
                    <a:lnTo>
                      <a:pt x="82" y="344"/>
                    </a:lnTo>
                    <a:lnTo>
                      <a:pt x="55" y="381"/>
                    </a:lnTo>
                    <a:lnTo>
                      <a:pt x="27" y="416"/>
                    </a:lnTo>
                    <a:lnTo>
                      <a:pt x="27" y="416"/>
                    </a:lnTo>
                    <a:lnTo>
                      <a:pt x="11" y="433"/>
                    </a:lnTo>
                    <a:lnTo>
                      <a:pt x="5" y="442"/>
                    </a:lnTo>
                    <a:lnTo>
                      <a:pt x="0" y="453"/>
                    </a:lnTo>
                    <a:lnTo>
                      <a:pt x="0" y="453"/>
                    </a:lnTo>
                    <a:lnTo>
                      <a:pt x="0" y="455"/>
                    </a:lnTo>
                    <a:lnTo>
                      <a:pt x="0" y="456"/>
                    </a:lnTo>
                    <a:lnTo>
                      <a:pt x="1" y="458"/>
                    </a:lnTo>
                    <a:lnTo>
                      <a:pt x="2" y="459"/>
                    </a:lnTo>
                    <a:lnTo>
                      <a:pt x="7" y="459"/>
                    </a:lnTo>
                    <a:lnTo>
                      <a:pt x="9" y="458"/>
                    </a:lnTo>
                    <a:lnTo>
                      <a:pt x="10" y="455"/>
                    </a:lnTo>
                    <a:lnTo>
                      <a:pt x="10" y="455"/>
                    </a:lnTo>
                    <a:lnTo>
                      <a:pt x="14" y="449"/>
                    </a:lnTo>
                    <a:lnTo>
                      <a:pt x="18" y="441"/>
                    </a:lnTo>
                    <a:lnTo>
                      <a:pt x="30" y="428"/>
                    </a:lnTo>
                    <a:lnTo>
                      <a:pt x="43" y="413"/>
                    </a:lnTo>
                    <a:lnTo>
                      <a:pt x="55" y="402"/>
                    </a:lnTo>
                    <a:lnTo>
                      <a:pt x="55" y="402"/>
                    </a:lnTo>
                    <a:lnTo>
                      <a:pt x="73" y="375"/>
                    </a:lnTo>
                    <a:lnTo>
                      <a:pt x="91" y="351"/>
                    </a:lnTo>
                    <a:lnTo>
                      <a:pt x="91" y="351"/>
                    </a:lnTo>
                    <a:lnTo>
                      <a:pt x="113" y="318"/>
                    </a:lnTo>
                    <a:lnTo>
                      <a:pt x="137" y="286"/>
                    </a:lnTo>
                    <a:lnTo>
                      <a:pt x="160" y="255"/>
                    </a:lnTo>
                    <a:lnTo>
                      <a:pt x="187" y="225"/>
                    </a:lnTo>
                    <a:lnTo>
                      <a:pt x="187" y="225"/>
                    </a:lnTo>
                    <a:lnTo>
                      <a:pt x="235" y="171"/>
                    </a:lnTo>
                    <a:lnTo>
                      <a:pt x="283" y="116"/>
                    </a:lnTo>
                    <a:lnTo>
                      <a:pt x="283" y="116"/>
                    </a:lnTo>
                    <a:lnTo>
                      <a:pt x="307" y="89"/>
                    </a:lnTo>
                    <a:lnTo>
                      <a:pt x="329" y="62"/>
                    </a:lnTo>
                    <a:lnTo>
                      <a:pt x="329" y="62"/>
                    </a:lnTo>
                    <a:lnTo>
                      <a:pt x="351" y="33"/>
                    </a:lnTo>
                    <a:lnTo>
                      <a:pt x="363" y="20"/>
                    </a:lnTo>
                    <a:lnTo>
                      <a:pt x="370" y="14"/>
                    </a:lnTo>
                    <a:lnTo>
                      <a:pt x="376" y="11"/>
                    </a:lnTo>
                    <a:lnTo>
                      <a:pt x="376" y="11"/>
                    </a:lnTo>
                    <a:lnTo>
                      <a:pt x="379" y="8"/>
                    </a:lnTo>
                    <a:lnTo>
                      <a:pt x="380" y="7"/>
                    </a:lnTo>
                    <a:lnTo>
                      <a:pt x="379" y="3"/>
                    </a:lnTo>
                    <a:lnTo>
                      <a:pt x="376" y="0"/>
                    </a:lnTo>
                    <a:lnTo>
                      <a:pt x="374" y="0"/>
                    </a:lnTo>
                    <a:lnTo>
                      <a:pt x="371" y="0"/>
                    </a:lnTo>
                    <a:lnTo>
                      <a:pt x="371" y="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0" name="Freeform 216"/>
              <p:cNvSpPr/>
              <p:nvPr/>
            </p:nvSpPr>
            <p:spPr bwMode="auto">
              <a:xfrm>
                <a:off x="3460751" y="4622801"/>
                <a:ext cx="85725" cy="111125"/>
              </a:xfrm>
              <a:custGeom>
                <a:avLst/>
                <a:gdLst/>
                <a:ahLst/>
                <a:cxnLst>
                  <a:cxn ang="0">
                    <a:pos x="204" y="3"/>
                  </a:cxn>
                  <a:cxn ang="0">
                    <a:pos x="204" y="3"/>
                  </a:cxn>
                  <a:cxn ang="0">
                    <a:pos x="178" y="31"/>
                  </a:cxn>
                  <a:cxn ang="0">
                    <a:pos x="166" y="46"/>
                  </a:cxn>
                  <a:cxn ang="0">
                    <a:pos x="153" y="60"/>
                  </a:cxn>
                  <a:cxn ang="0">
                    <a:pos x="153" y="60"/>
                  </a:cxn>
                  <a:cxn ang="0">
                    <a:pos x="127" y="98"/>
                  </a:cxn>
                  <a:cxn ang="0">
                    <a:pos x="101" y="136"/>
                  </a:cxn>
                  <a:cxn ang="0">
                    <a:pos x="101" y="136"/>
                  </a:cxn>
                  <a:cxn ang="0">
                    <a:pos x="51" y="204"/>
                  </a:cxn>
                  <a:cxn ang="0">
                    <a:pos x="26" y="239"/>
                  </a:cxn>
                  <a:cxn ang="0">
                    <a:pos x="1" y="273"/>
                  </a:cxn>
                  <a:cxn ang="0">
                    <a:pos x="1" y="273"/>
                  </a:cxn>
                  <a:cxn ang="0">
                    <a:pos x="0" y="276"/>
                  </a:cxn>
                  <a:cxn ang="0">
                    <a:pos x="1" y="279"/>
                  </a:cxn>
                  <a:cxn ang="0">
                    <a:pos x="1" y="280"/>
                  </a:cxn>
                  <a:cxn ang="0">
                    <a:pos x="4" y="281"/>
                  </a:cxn>
                  <a:cxn ang="0">
                    <a:pos x="8" y="282"/>
                  </a:cxn>
                  <a:cxn ang="0">
                    <a:pos x="9" y="281"/>
                  </a:cxn>
                  <a:cxn ang="0">
                    <a:pos x="12" y="280"/>
                  </a:cxn>
                  <a:cxn ang="0">
                    <a:pos x="12" y="280"/>
                  </a:cxn>
                  <a:cxn ang="0">
                    <a:pos x="34" y="247"/>
                  </a:cxn>
                  <a:cxn ang="0">
                    <a:pos x="58" y="214"/>
                  </a:cxn>
                  <a:cxn ang="0">
                    <a:pos x="105" y="149"/>
                  </a:cxn>
                  <a:cxn ang="0">
                    <a:pos x="105" y="149"/>
                  </a:cxn>
                  <a:cxn ang="0">
                    <a:pos x="128" y="116"/>
                  </a:cxn>
                  <a:cxn ang="0">
                    <a:pos x="152" y="84"/>
                  </a:cxn>
                  <a:cxn ang="0">
                    <a:pos x="152" y="84"/>
                  </a:cxn>
                  <a:cxn ang="0">
                    <a:pos x="166" y="64"/>
                  </a:cxn>
                  <a:cxn ang="0">
                    <a:pos x="181" y="46"/>
                  </a:cxn>
                  <a:cxn ang="0">
                    <a:pos x="212" y="10"/>
                  </a:cxn>
                  <a:cxn ang="0">
                    <a:pos x="212" y="10"/>
                  </a:cxn>
                  <a:cxn ang="0">
                    <a:pos x="213" y="8"/>
                  </a:cxn>
                  <a:cxn ang="0">
                    <a:pos x="213" y="7"/>
                  </a:cxn>
                  <a:cxn ang="0">
                    <a:pos x="212" y="3"/>
                  </a:cxn>
                  <a:cxn ang="0">
                    <a:pos x="209" y="1"/>
                  </a:cxn>
                  <a:cxn ang="0">
                    <a:pos x="208" y="0"/>
                  </a:cxn>
                  <a:cxn ang="0">
                    <a:pos x="205" y="1"/>
                  </a:cxn>
                  <a:cxn ang="0">
                    <a:pos x="204" y="3"/>
                  </a:cxn>
                  <a:cxn ang="0">
                    <a:pos x="204" y="3"/>
                  </a:cxn>
                </a:cxnLst>
                <a:rect l="0" t="0" r="r" b="b"/>
                <a:pathLst>
                  <a:path w="213" h="282">
                    <a:moveTo>
                      <a:pt x="204" y="3"/>
                    </a:moveTo>
                    <a:lnTo>
                      <a:pt x="204" y="3"/>
                    </a:lnTo>
                    <a:lnTo>
                      <a:pt x="178" y="31"/>
                    </a:lnTo>
                    <a:lnTo>
                      <a:pt x="166" y="46"/>
                    </a:lnTo>
                    <a:lnTo>
                      <a:pt x="153" y="60"/>
                    </a:lnTo>
                    <a:lnTo>
                      <a:pt x="153" y="60"/>
                    </a:lnTo>
                    <a:lnTo>
                      <a:pt x="127" y="98"/>
                    </a:lnTo>
                    <a:lnTo>
                      <a:pt x="101" y="136"/>
                    </a:lnTo>
                    <a:lnTo>
                      <a:pt x="101" y="136"/>
                    </a:lnTo>
                    <a:lnTo>
                      <a:pt x="51" y="204"/>
                    </a:lnTo>
                    <a:lnTo>
                      <a:pt x="26" y="239"/>
                    </a:lnTo>
                    <a:lnTo>
                      <a:pt x="1" y="273"/>
                    </a:lnTo>
                    <a:lnTo>
                      <a:pt x="1" y="273"/>
                    </a:lnTo>
                    <a:lnTo>
                      <a:pt x="0" y="276"/>
                    </a:lnTo>
                    <a:lnTo>
                      <a:pt x="1" y="279"/>
                    </a:lnTo>
                    <a:lnTo>
                      <a:pt x="1" y="280"/>
                    </a:lnTo>
                    <a:lnTo>
                      <a:pt x="4" y="281"/>
                    </a:lnTo>
                    <a:lnTo>
                      <a:pt x="8" y="282"/>
                    </a:lnTo>
                    <a:lnTo>
                      <a:pt x="9" y="281"/>
                    </a:lnTo>
                    <a:lnTo>
                      <a:pt x="12" y="280"/>
                    </a:lnTo>
                    <a:lnTo>
                      <a:pt x="12" y="280"/>
                    </a:lnTo>
                    <a:lnTo>
                      <a:pt x="34" y="247"/>
                    </a:lnTo>
                    <a:lnTo>
                      <a:pt x="58" y="214"/>
                    </a:lnTo>
                    <a:lnTo>
                      <a:pt x="105" y="149"/>
                    </a:lnTo>
                    <a:lnTo>
                      <a:pt x="105" y="149"/>
                    </a:lnTo>
                    <a:lnTo>
                      <a:pt x="128" y="116"/>
                    </a:lnTo>
                    <a:lnTo>
                      <a:pt x="152" y="84"/>
                    </a:lnTo>
                    <a:lnTo>
                      <a:pt x="152" y="84"/>
                    </a:lnTo>
                    <a:lnTo>
                      <a:pt x="166" y="64"/>
                    </a:lnTo>
                    <a:lnTo>
                      <a:pt x="181" y="46"/>
                    </a:lnTo>
                    <a:lnTo>
                      <a:pt x="212" y="10"/>
                    </a:lnTo>
                    <a:lnTo>
                      <a:pt x="212" y="10"/>
                    </a:lnTo>
                    <a:lnTo>
                      <a:pt x="213" y="8"/>
                    </a:lnTo>
                    <a:lnTo>
                      <a:pt x="213" y="7"/>
                    </a:lnTo>
                    <a:lnTo>
                      <a:pt x="212" y="3"/>
                    </a:lnTo>
                    <a:lnTo>
                      <a:pt x="209" y="1"/>
                    </a:lnTo>
                    <a:lnTo>
                      <a:pt x="208" y="0"/>
                    </a:lnTo>
                    <a:lnTo>
                      <a:pt x="205" y="1"/>
                    </a:lnTo>
                    <a:lnTo>
                      <a:pt x="204" y="3"/>
                    </a:lnTo>
                    <a:lnTo>
                      <a:pt x="204"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1" name="Freeform 217"/>
              <p:cNvSpPr/>
              <p:nvPr/>
            </p:nvSpPr>
            <p:spPr bwMode="auto">
              <a:xfrm>
                <a:off x="3478214" y="4660901"/>
                <a:ext cx="66675" cy="88900"/>
              </a:xfrm>
              <a:custGeom>
                <a:avLst/>
                <a:gdLst/>
                <a:ahLst/>
                <a:cxnLst>
                  <a:cxn ang="0">
                    <a:pos x="158" y="3"/>
                  </a:cxn>
                  <a:cxn ang="0">
                    <a:pos x="158" y="3"/>
                  </a:cxn>
                  <a:cxn ang="0">
                    <a:pos x="136" y="27"/>
                  </a:cxn>
                  <a:cxn ang="0">
                    <a:pos x="115" y="53"/>
                  </a:cxn>
                  <a:cxn ang="0">
                    <a:pos x="94" y="79"/>
                  </a:cxn>
                  <a:cxn ang="0">
                    <a:pos x="74" y="106"/>
                  </a:cxn>
                  <a:cxn ang="0">
                    <a:pos x="38" y="161"/>
                  </a:cxn>
                  <a:cxn ang="0">
                    <a:pos x="1" y="218"/>
                  </a:cxn>
                  <a:cxn ang="0">
                    <a:pos x="1" y="218"/>
                  </a:cxn>
                  <a:cxn ang="0">
                    <a:pos x="0" y="219"/>
                  </a:cxn>
                  <a:cxn ang="0">
                    <a:pos x="1" y="221"/>
                  </a:cxn>
                  <a:cxn ang="0">
                    <a:pos x="1" y="223"/>
                  </a:cxn>
                  <a:cxn ang="0">
                    <a:pos x="4" y="224"/>
                  </a:cxn>
                  <a:cxn ang="0">
                    <a:pos x="8" y="225"/>
                  </a:cxn>
                  <a:cxn ang="0">
                    <a:pos x="9" y="224"/>
                  </a:cxn>
                  <a:cxn ang="0">
                    <a:pos x="12" y="223"/>
                  </a:cxn>
                  <a:cxn ang="0">
                    <a:pos x="12" y="223"/>
                  </a:cxn>
                  <a:cxn ang="0">
                    <a:pos x="47" y="168"/>
                  </a:cxn>
                  <a:cxn ang="0">
                    <a:pos x="84" y="113"/>
                  </a:cxn>
                  <a:cxn ang="0">
                    <a:pos x="103" y="87"/>
                  </a:cxn>
                  <a:cxn ang="0">
                    <a:pos x="123" y="61"/>
                  </a:cxn>
                  <a:cxn ang="0">
                    <a:pos x="144" y="34"/>
                  </a:cxn>
                  <a:cxn ang="0">
                    <a:pos x="166" y="11"/>
                  </a:cxn>
                  <a:cxn ang="0">
                    <a:pos x="166" y="11"/>
                  </a:cxn>
                  <a:cxn ang="0">
                    <a:pos x="167" y="8"/>
                  </a:cxn>
                  <a:cxn ang="0">
                    <a:pos x="167" y="7"/>
                  </a:cxn>
                  <a:cxn ang="0">
                    <a:pos x="166" y="3"/>
                  </a:cxn>
                  <a:cxn ang="0">
                    <a:pos x="162" y="0"/>
                  </a:cxn>
                  <a:cxn ang="0">
                    <a:pos x="161" y="2"/>
                  </a:cxn>
                  <a:cxn ang="0">
                    <a:pos x="158" y="3"/>
                  </a:cxn>
                  <a:cxn ang="0">
                    <a:pos x="158" y="3"/>
                  </a:cxn>
                </a:cxnLst>
                <a:rect l="0" t="0" r="r" b="b"/>
                <a:pathLst>
                  <a:path w="167" h="225">
                    <a:moveTo>
                      <a:pt x="158" y="3"/>
                    </a:moveTo>
                    <a:lnTo>
                      <a:pt x="158" y="3"/>
                    </a:lnTo>
                    <a:lnTo>
                      <a:pt x="136" y="27"/>
                    </a:lnTo>
                    <a:lnTo>
                      <a:pt x="115" y="53"/>
                    </a:lnTo>
                    <a:lnTo>
                      <a:pt x="94" y="79"/>
                    </a:lnTo>
                    <a:lnTo>
                      <a:pt x="74" y="106"/>
                    </a:lnTo>
                    <a:lnTo>
                      <a:pt x="38" y="161"/>
                    </a:lnTo>
                    <a:lnTo>
                      <a:pt x="1" y="218"/>
                    </a:lnTo>
                    <a:lnTo>
                      <a:pt x="1" y="218"/>
                    </a:lnTo>
                    <a:lnTo>
                      <a:pt x="0" y="219"/>
                    </a:lnTo>
                    <a:lnTo>
                      <a:pt x="1" y="221"/>
                    </a:lnTo>
                    <a:lnTo>
                      <a:pt x="1" y="223"/>
                    </a:lnTo>
                    <a:lnTo>
                      <a:pt x="4" y="224"/>
                    </a:lnTo>
                    <a:lnTo>
                      <a:pt x="8" y="225"/>
                    </a:lnTo>
                    <a:lnTo>
                      <a:pt x="9" y="224"/>
                    </a:lnTo>
                    <a:lnTo>
                      <a:pt x="12" y="223"/>
                    </a:lnTo>
                    <a:lnTo>
                      <a:pt x="12" y="223"/>
                    </a:lnTo>
                    <a:lnTo>
                      <a:pt x="47" y="168"/>
                    </a:lnTo>
                    <a:lnTo>
                      <a:pt x="84" y="113"/>
                    </a:lnTo>
                    <a:lnTo>
                      <a:pt x="103" y="87"/>
                    </a:lnTo>
                    <a:lnTo>
                      <a:pt x="123" y="61"/>
                    </a:lnTo>
                    <a:lnTo>
                      <a:pt x="144" y="34"/>
                    </a:lnTo>
                    <a:lnTo>
                      <a:pt x="166" y="11"/>
                    </a:lnTo>
                    <a:lnTo>
                      <a:pt x="166" y="11"/>
                    </a:lnTo>
                    <a:lnTo>
                      <a:pt x="167" y="8"/>
                    </a:lnTo>
                    <a:lnTo>
                      <a:pt x="167" y="7"/>
                    </a:lnTo>
                    <a:lnTo>
                      <a:pt x="166" y="3"/>
                    </a:lnTo>
                    <a:lnTo>
                      <a:pt x="162" y="0"/>
                    </a:lnTo>
                    <a:lnTo>
                      <a:pt x="161" y="2"/>
                    </a:lnTo>
                    <a:lnTo>
                      <a:pt x="158" y="3"/>
                    </a:lnTo>
                    <a:lnTo>
                      <a:pt x="158"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2" name="Freeform 218"/>
              <p:cNvSpPr/>
              <p:nvPr/>
            </p:nvSpPr>
            <p:spPr bwMode="auto">
              <a:xfrm>
                <a:off x="3498851" y="4692651"/>
                <a:ext cx="47625" cy="63500"/>
              </a:xfrm>
              <a:custGeom>
                <a:avLst/>
                <a:gdLst/>
                <a:ahLst/>
                <a:cxnLst>
                  <a:cxn ang="0">
                    <a:pos x="108" y="2"/>
                  </a:cxn>
                  <a:cxn ang="0">
                    <a:pos x="108" y="2"/>
                  </a:cxn>
                  <a:cxn ang="0">
                    <a:pos x="96" y="22"/>
                  </a:cxn>
                  <a:cxn ang="0">
                    <a:pos x="83" y="40"/>
                  </a:cxn>
                  <a:cxn ang="0">
                    <a:pos x="55" y="78"/>
                  </a:cxn>
                  <a:cxn ang="0">
                    <a:pos x="55" y="78"/>
                  </a:cxn>
                  <a:cxn ang="0">
                    <a:pos x="41" y="95"/>
                  </a:cxn>
                  <a:cxn ang="0">
                    <a:pos x="27" y="113"/>
                  </a:cxn>
                  <a:cxn ang="0">
                    <a:pos x="12" y="130"/>
                  </a:cxn>
                  <a:cxn ang="0">
                    <a:pos x="7" y="141"/>
                  </a:cxn>
                  <a:cxn ang="0">
                    <a:pos x="2" y="150"/>
                  </a:cxn>
                  <a:cxn ang="0">
                    <a:pos x="2" y="150"/>
                  </a:cxn>
                  <a:cxn ang="0">
                    <a:pos x="0" y="153"/>
                  </a:cxn>
                  <a:cxn ang="0">
                    <a:pos x="2" y="155"/>
                  </a:cxn>
                  <a:cxn ang="0">
                    <a:pos x="4" y="158"/>
                  </a:cxn>
                  <a:cxn ang="0">
                    <a:pos x="6" y="159"/>
                  </a:cxn>
                  <a:cxn ang="0">
                    <a:pos x="8" y="159"/>
                  </a:cxn>
                  <a:cxn ang="0">
                    <a:pos x="10" y="158"/>
                  </a:cxn>
                  <a:cxn ang="0">
                    <a:pos x="11" y="156"/>
                  </a:cxn>
                  <a:cxn ang="0">
                    <a:pos x="11" y="156"/>
                  </a:cxn>
                  <a:cxn ang="0">
                    <a:pos x="16" y="147"/>
                  </a:cxn>
                  <a:cxn ang="0">
                    <a:pos x="21" y="139"/>
                  </a:cxn>
                  <a:cxn ang="0">
                    <a:pos x="33" y="122"/>
                  </a:cxn>
                  <a:cxn ang="0">
                    <a:pos x="46" y="107"/>
                  </a:cxn>
                  <a:cxn ang="0">
                    <a:pos x="59" y="91"/>
                  </a:cxn>
                  <a:cxn ang="0">
                    <a:pos x="59" y="91"/>
                  </a:cxn>
                  <a:cxn ang="0">
                    <a:pos x="89" y="51"/>
                  </a:cxn>
                  <a:cxn ang="0">
                    <a:pos x="104" y="30"/>
                  </a:cxn>
                  <a:cxn ang="0">
                    <a:pos x="118" y="7"/>
                  </a:cxn>
                  <a:cxn ang="0">
                    <a:pos x="118" y="7"/>
                  </a:cxn>
                  <a:cxn ang="0">
                    <a:pos x="118" y="5"/>
                  </a:cxn>
                  <a:cxn ang="0">
                    <a:pos x="118" y="3"/>
                  </a:cxn>
                  <a:cxn ang="0">
                    <a:pos x="116" y="0"/>
                  </a:cxn>
                  <a:cxn ang="0">
                    <a:pos x="112" y="0"/>
                  </a:cxn>
                  <a:cxn ang="0">
                    <a:pos x="110" y="0"/>
                  </a:cxn>
                  <a:cxn ang="0">
                    <a:pos x="108" y="2"/>
                  </a:cxn>
                  <a:cxn ang="0">
                    <a:pos x="108" y="2"/>
                  </a:cxn>
                </a:cxnLst>
                <a:rect l="0" t="0" r="r" b="b"/>
                <a:pathLst>
                  <a:path w="118" h="159">
                    <a:moveTo>
                      <a:pt x="108" y="2"/>
                    </a:moveTo>
                    <a:lnTo>
                      <a:pt x="108" y="2"/>
                    </a:lnTo>
                    <a:lnTo>
                      <a:pt x="96" y="22"/>
                    </a:lnTo>
                    <a:lnTo>
                      <a:pt x="83" y="40"/>
                    </a:lnTo>
                    <a:lnTo>
                      <a:pt x="55" y="78"/>
                    </a:lnTo>
                    <a:lnTo>
                      <a:pt x="55" y="78"/>
                    </a:lnTo>
                    <a:lnTo>
                      <a:pt x="41" y="95"/>
                    </a:lnTo>
                    <a:lnTo>
                      <a:pt x="27" y="113"/>
                    </a:lnTo>
                    <a:lnTo>
                      <a:pt x="12" y="130"/>
                    </a:lnTo>
                    <a:lnTo>
                      <a:pt x="7" y="141"/>
                    </a:lnTo>
                    <a:lnTo>
                      <a:pt x="2" y="150"/>
                    </a:lnTo>
                    <a:lnTo>
                      <a:pt x="2" y="150"/>
                    </a:lnTo>
                    <a:lnTo>
                      <a:pt x="0" y="153"/>
                    </a:lnTo>
                    <a:lnTo>
                      <a:pt x="2" y="155"/>
                    </a:lnTo>
                    <a:lnTo>
                      <a:pt x="4" y="158"/>
                    </a:lnTo>
                    <a:lnTo>
                      <a:pt x="6" y="159"/>
                    </a:lnTo>
                    <a:lnTo>
                      <a:pt x="8" y="159"/>
                    </a:lnTo>
                    <a:lnTo>
                      <a:pt x="10" y="158"/>
                    </a:lnTo>
                    <a:lnTo>
                      <a:pt x="11" y="156"/>
                    </a:lnTo>
                    <a:lnTo>
                      <a:pt x="11" y="156"/>
                    </a:lnTo>
                    <a:lnTo>
                      <a:pt x="16" y="147"/>
                    </a:lnTo>
                    <a:lnTo>
                      <a:pt x="21" y="139"/>
                    </a:lnTo>
                    <a:lnTo>
                      <a:pt x="33" y="122"/>
                    </a:lnTo>
                    <a:lnTo>
                      <a:pt x="46" y="107"/>
                    </a:lnTo>
                    <a:lnTo>
                      <a:pt x="59" y="91"/>
                    </a:lnTo>
                    <a:lnTo>
                      <a:pt x="59" y="91"/>
                    </a:lnTo>
                    <a:lnTo>
                      <a:pt x="89" y="51"/>
                    </a:lnTo>
                    <a:lnTo>
                      <a:pt x="104" y="30"/>
                    </a:lnTo>
                    <a:lnTo>
                      <a:pt x="118" y="7"/>
                    </a:lnTo>
                    <a:lnTo>
                      <a:pt x="118" y="7"/>
                    </a:lnTo>
                    <a:lnTo>
                      <a:pt x="118" y="5"/>
                    </a:lnTo>
                    <a:lnTo>
                      <a:pt x="118" y="3"/>
                    </a:lnTo>
                    <a:lnTo>
                      <a:pt x="116" y="0"/>
                    </a:lnTo>
                    <a:lnTo>
                      <a:pt x="112" y="0"/>
                    </a:lnTo>
                    <a:lnTo>
                      <a:pt x="110" y="0"/>
                    </a:lnTo>
                    <a:lnTo>
                      <a:pt x="108" y="2"/>
                    </a:lnTo>
                    <a:lnTo>
                      <a:pt x="108"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3" name="Freeform 219"/>
              <p:cNvSpPr/>
              <p:nvPr/>
            </p:nvSpPr>
            <p:spPr bwMode="auto">
              <a:xfrm>
                <a:off x="3262314" y="4518026"/>
                <a:ext cx="4763" cy="26988"/>
              </a:xfrm>
              <a:custGeom>
                <a:avLst/>
                <a:gdLst/>
                <a:ahLst/>
                <a:cxnLst>
                  <a:cxn ang="0">
                    <a:pos x="0" y="6"/>
                  </a:cxn>
                  <a:cxn ang="0">
                    <a:pos x="0" y="63"/>
                  </a:cxn>
                  <a:cxn ang="0">
                    <a:pos x="0" y="63"/>
                  </a:cxn>
                  <a:cxn ang="0">
                    <a:pos x="1" y="66"/>
                  </a:cxn>
                  <a:cxn ang="0">
                    <a:pos x="2" y="67"/>
                  </a:cxn>
                  <a:cxn ang="0">
                    <a:pos x="6" y="68"/>
                  </a:cxn>
                  <a:cxn ang="0">
                    <a:pos x="10" y="67"/>
                  </a:cxn>
                  <a:cxn ang="0">
                    <a:pos x="11" y="66"/>
                  </a:cxn>
                  <a:cxn ang="0">
                    <a:pos x="11" y="63"/>
                  </a:cxn>
                  <a:cxn ang="0">
                    <a:pos x="11" y="6"/>
                  </a:cxn>
                  <a:cxn ang="0">
                    <a:pos x="11" y="6"/>
                  </a:cxn>
                  <a:cxn ang="0">
                    <a:pos x="11" y="3"/>
                  </a:cxn>
                  <a:cxn ang="0">
                    <a:pos x="10" y="2"/>
                  </a:cxn>
                  <a:cxn ang="0">
                    <a:pos x="6" y="0"/>
                  </a:cxn>
                  <a:cxn ang="0">
                    <a:pos x="2" y="2"/>
                  </a:cxn>
                  <a:cxn ang="0">
                    <a:pos x="1" y="3"/>
                  </a:cxn>
                  <a:cxn ang="0">
                    <a:pos x="0" y="6"/>
                  </a:cxn>
                  <a:cxn ang="0">
                    <a:pos x="0" y="6"/>
                  </a:cxn>
                </a:cxnLst>
                <a:rect l="0" t="0" r="r" b="b"/>
                <a:pathLst>
                  <a:path w="11" h="68">
                    <a:moveTo>
                      <a:pt x="0" y="6"/>
                    </a:moveTo>
                    <a:lnTo>
                      <a:pt x="0" y="63"/>
                    </a:lnTo>
                    <a:lnTo>
                      <a:pt x="0" y="63"/>
                    </a:lnTo>
                    <a:lnTo>
                      <a:pt x="1" y="66"/>
                    </a:lnTo>
                    <a:lnTo>
                      <a:pt x="2" y="67"/>
                    </a:lnTo>
                    <a:lnTo>
                      <a:pt x="6" y="68"/>
                    </a:lnTo>
                    <a:lnTo>
                      <a:pt x="10" y="67"/>
                    </a:lnTo>
                    <a:lnTo>
                      <a:pt x="11" y="66"/>
                    </a:lnTo>
                    <a:lnTo>
                      <a:pt x="11" y="63"/>
                    </a:lnTo>
                    <a:lnTo>
                      <a:pt x="11" y="6"/>
                    </a:lnTo>
                    <a:lnTo>
                      <a:pt x="11" y="6"/>
                    </a:lnTo>
                    <a:lnTo>
                      <a:pt x="11" y="3"/>
                    </a:lnTo>
                    <a:lnTo>
                      <a:pt x="10" y="2"/>
                    </a:lnTo>
                    <a:lnTo>
                      <a:pt x="6" y="0"/>
                    </a:lnTo>
                    <a:lnTo>
                      <a:pt x="2" y="2"/>
                    </a:lnTo>
                    <a:lnTo>
                      <a:pt x="1" y="3"/>
                    </a:lnTo>
                    <a:lnTo>
                      <a:pt x="0" y="6"/>
                    </a:lnTo>
                    <a:lnTo>
                      <a:pt x="0" y="6"/>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4" name="Freeform 220"/>
              <p:cNvSpPr/>
              <p:nvPr/>
            </p:nvSpPr>
            <p:spPr bwMode="auto">
              <a:xfrm>
                <a:off x="3303589" y="4541838"/>
                <a:ext cx="7938" cy="22225"/>
              </a:xfrm>
              <a:custGeom>
                <a:avLst/>
                <a:gdLst/>
                <a:ahLst/>
                <a:cxnLst>
                  <a:cxn ang="0">
                    <a:pos x="12" y="5"/>
                  </a:cxn>
                  <a:cxn ang="0">
                    <a:pos x="12" y="5"/>
                  </a:cxn>
                  <a:cxn ang="0">
                    <a:pos x="9" y="17"/>
                  </a:cxn>
                  <a:cxn ang="0">
                    <a:pos x="5" y="27"/>
                  </a:cxn>
                  <a:cxn ang="0">
                    <a:pos x="1" y="39"/>
                  </a:cxn>
                  <a:cxn ang="0">
                    <a:pos x="0" y="51"/>
                  </a:cxn>
                  <a:cxn ang="0">
                    <a:pos x="0" y="51"/>
                  </a:cxn>
                  <a:cxn ang="0">
                    <a:pos x="0" y="54"/>
                  </a:cxn>
                  <a:cxn ang="0">
                    <a:pos x="1" y="55"/>
                  </a:cxn>
                  <a:cxn ang="0">
                    <a:pos x="5" y="56"/>
                  </a:cxn>
                  <a:cxn ang="0">
                    <a:pos x="9" y="55"/>
                  </a:cxn>
                  <a:cxn ang="0">
                    <a:pos x="10" y="54"/>
                  </a:cxn>
                  <a:cxn ang="0">
                    <a:pos x="12" y="51"/>
                  </a:cxn>
                  <a:cxn ang="0">
                    <a:pos x="12" y="51"/>
                  </a:cxn>
                  <a:cxn ang="0">
                    <a:pos x="13" y="39"/>
                  </a:cxn>
                  <a:cxn ang="0">
                    <a:pos x="17" y="27"/>
                  </a:cxn>
                  <a:cxn ang="0">
                    <a:pos x="21" y="17"/>
                  </a:cxn>
                  <a:cxn ang="0">
                    <a:pos x="22" y="5"/>
                  </a:cxn>
                  <a:cxn ang="0">
                    <a:pos x="22" y="5"/>
                  </a:cxn>
                  <a:cxn ang="0">
                    <a:pos x="22" y="3"/>
                  </a:cxn>
                  <a:cxn ang="0">
                    <a:pos x="21" y="1"/>
                  </a:cxn>
                  <a:cxn ang="0">
                    <a:pos x="17" y="0"/>
                  </a:cxn>
                  <a:cxn ang="0">
                    <a:pos x="13" y="1"/>
                  </a:cxn>
                  <a:cxn ang="0">
                    <a:pos x="12" y="3"/>
                  </a:cxn>
                  <a:cxn ang="0">
                    <a:pos x="12" y="5"/>
                  </a:cxn>
                  <a:cxn ang="0">
                    <a:pos x="12" y="5"/>
                  </a:cxn>
                </a:cxnLst>
                <a:rect l="0" t="0" r="r" b="b"/>
                <a:pathLst>
                  <a:path w="22" h="56">
                    <a:moveTo>
                      <a:pt x="12" y="5"/>
                    </a:moveTo>
                    <a:lnTo>
                      <a:pt x="12" y="5"/>
                    </a:lnTo>
                    <a:lnTo>
                      <a:pt x="9" y="17"/>
                    </a:lnTo>
                    <a:lnTo>
                      <a:pt x="5" y="27"/>
                    </a:lnTo>
                    <a:lnTo>
                      <a:pt x="1" y="39"/>
                    </a:lnTo>
                    <a:lnTo>
                      <a:pt x="0" y="51"/>
                    </a:lnTo>
                    <a:lnTo>
                      <a:pt x="0" y="51"/>
                    </a:lnTo>
                    <a:lnTo>
                      <a:pt x="0" y="54"/>
                    </a:lnTo>
                    <a:lnTo>
                      <a:pt x="1" y="55"/>
                    </a:lnTo>
                    <a:lnTo>
                      <a:pt x="5" y="56"/>
                    </a:lnTo>
                    <a:lnTo>
                      <a:pt x="9" y="55"/>
                    </a:lnTo>
                    <a:lnTo>
                      <a:pt x="10" y="54"/>
                    </a:lnTo>
                    <a:lnTo>
                      <a:pt x="12" y="51"/>
                    </a:lnTo>
                    <a:lnTo>
                      <a:pt x="12" y="51"/>
                    </a:lnTo>
                    <a:lnTo>
                      <a:pt x="13" y="39"/>
                    </a:lnTo>
                    <a:lnTo>
                      <a:pt x="17" y="27"/>
                    </a:lnTo>
                    <a:lnTo>
                      <a:pt x="21" y="17"/>
                    </a:lnTo>
                    <a:lnTo>
                      <a:pt x="22" y="5"/>
                    </a:lnTo>
                    <a:lnTo>
                      <a:pt x="22" y="5"/>
                    </a:lnTo>
                    <a:lnTo>
                      <a:pt x="22" y="3"/>
                    </a:lnTo>
                    <a:lnTo>
                      <a:pt x="21" y="1"/>
                    </a:lnTo>
                    <a:lnTo>
                      <a:pt x="17" y="0"/>
                    </a:lnTo>
                    <a:lnTo>
                      <a:pt x="13" y="1"/>
                    </a:lnTo>
                    <a:lnTo>
                      <a:pt x="12" y="3"/>
                    </a:lnTo>
                    <a:lnTo>
                      <a:pt x="12" y="5"/>
                    </a:lnTo>
                    <a:lnTo>
                      <a:pt x="12"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5" name="Freeform 221"/>
              <p:cNvSpPr/>
              <p:nvPr/>
            </p:nvSpPr>
            <p:spPr bwMode="auto">
              <a:xfrm>
                <a:off x="3335339" y="4573588"/>
                <a:ext cx="12700" cy="34925"/>
              </a:xfrm>
              <a:custGeom>
                <a:avLst/>
                <a:gdLst/>
                <a:ahLst/>
                <a:cxnLst>
                  <a:cxn ang="0">
                    <a:pos x="23" y="5"/>
                  </a:cxn>
                  <a:cxn ang="0">
                    <a:pos x="23" y="5"/>
                  </a:cxn>
                  <a:cxn ang="0">
                    <a:pos x="22" y="15"/>
                  </a:cxn>
                  <a:cxn ang="0">
                    <a:pos x="21" y="25"/>
                  </a:cxn>
                  <a:cxn ang="0">
                    <a:pos x="16" y="44"/>
                  </a:cxn>
                  <a:cxn ang="0">
                    <a:pos x="9" y="64"/>
                  </a:cxn>
                  <a:cxn ang="0">
                    <a:pos x="1" y="82"/>
                  </a:cxn>
                  <a:cxn ang="0">
                    <a:pos x="1" y="82"/>
                  </a:cxn>
                  <a:cxn ang="0">
                    <a:pos x="0" y="85"/>
                  </a:cxn>
                  <a:cxn ang="0">
                    <a:pos x="0" y="86"/>
                  </a:cxn>
                  <a:cxn ang="0">
                    <a:pos x="4" y="90"/>
                  </a:cxn>
                  <a:cxn ang="0">
                    <a:pos x="5" y="90"/>
                  </a:cxn>
                  <a:cxn ang="0">
                    <a:pos x="8" y="90"/>
                  </a:cxn>
                  <a:cxn ang="0">
                    <a:pos x="9" y="90"/>
                  </a:cxn>
                  <a:cxn ang="0">
                    <a:pos x="10" y="87"/>
                  </a:cxn>
                  <a:cxn ang="0">
                    <a:pos x="10" y="87"/>
                  </a:cxn>
                  <a:cxn ang="0">
                    <a:pos x="19" y="68"/>
                  </a:cxn>
                  <a:cxn ang="0">
                    <a:pos x="27" y="48"/>
                  </a:cxn>
                  <a:cxn ang="0">
                    <a:pos x="33" y="26"/>
                  </a:cxn>
                  <a:cxn ang="0">
                    <a:pos x="34" y="15"/>
                  </a:cxn>
                  <a:cxn ang="0">
                    <a:pos x="34" y="5"/>
                  </a:cxn>
                  <a:cxn ang="0">
                    <a:pos x="34" y="5"/>
                  </a:cxn>
                  <a:cxn ang="0">
                    <a:pos x="34" y="2"/>
                  </a:cxn>
                  <a:cxn ang="0">
                    <a:pos x="33" y="1"/>
                  </a:cxn>
                  <a:cxn ang="0">
                    <a:pos x="29" y="0"/>
                  </a:cxn>
                  <a:cxn ang="0">
                    <a:pos x="25" y="1"/>
                  </a:cxn>
                  <a:cxn ang="0">
                    <a:pos x="23" y="2"/>
                  </a:cxn>
                  <a:cxn ang="0">
                    <a:pos x="23" y="5"/>
                  </a:cxn>
                  <a:cxn ang="0">
                    <a:pos x="23" y="5"/>
                  </a:cxn>
                </a:cxnLst>
                <a:rect l="0" t="0" r="r" b="b"/>
                <a:pathLst>
                  <a:path w="34" h="90">
                    <a:moveTo>
                      <a:pt x="23" y="5"/>
                    </a:moveTo>
                    <a:lnTo>
                      <a:pt x="23" y="5"/>
                    </a:lnTo>
                    <a:lnTo>
                      <a:pt x="22" y="15"/>
                    </a:lnTo>
                    <a:lnTo>
                      <a:pt x="21" y="25"/>
                    </a:lnTo>
                    <a:lnTo>
                      <a:pt x="16" y="44"/>
                    </a:lnTo>
                    <a:lnTo>
                      <a:pt x="9" y="64"/>
                    </a:lnTo>
                    <a:lnTo>
                      <a:pt x="1" y="82"/>
                    </a:lnTo>
                    <a:lnTo>
                      <a:pt x="1" y="82"/>
                    </a:lnTo>
                    <a:lnTo>
                      <a:pt x="0" y="85"/>
                    </a:lnTo>
                    <a:lnTo>
                      <a:pt x="0" y="86"/>
                    </a:lnTo>
                    <a:lnTo>
                      <a:pt x="4" y="90"/>
                    </a:lnTo>
                    <a:lnTo>
                      <a:pt x="5" y="90"/>
                    </a:lnTo>
                    <a:lnTo>
                      <a:pt x="8" y="90"/>
                    </a:lnTo>
                    <a:lnTo>
                      <a:pt x="9" y="90"/>
                    </a:lnTo>
                    <a:lnTo>
                      <a:pt x="10" y="87"/>
                    </a:lnTo>
                    <a:lnTo>
                      <a:pt x="10" y="87"/>
                    </a:lnTo>
                    <a:lnTo>
                      <a:pt x="19" y="68"/>
                    </a:lnTo>
                    <a:lnTo>
                      <a:pt x="27" y="48"/>
                    </a:lnTo>
                    <a:lnTo>
                      <a:pt x="33" y="26"/>
                    </a:lnTo>
                    <a:lnTo>
                      <a:pt x="34" y="15"/>
                    </a:lnTo>
                    <a:lnTo>
                      <a:pt x="34" y="5"/>
                    </a:lnTo>
                    <a:lnTo>
                      <a:pt x="34" y="5"/>
                    </a:lnTo>
                    <a:lnTo>
                      <a:pt x="34" y="2"/>
                    </a:lnTo>
                    <a:lnTo>
                      <a:pt x="33" y="1"/>
                    </a:lnTo>
                    <a:lnTo>
                      <a:pt x="29" y="0"/>
                    </a:lnTo>
                    <a:lnTo>
                      <a:pt x="25" y="1"/>
                    </a:lnTo>
                    <a:lnTo>
                      <a:pt x="23" y="2"/>
                    </a:lnTo>
                    <a:lnTo>
                      <a:pt x="23" y="5"/>
                    </a:lnTo>
                    <a:lnTo>
                      <a:pt x="23"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6" name="Freeform 222"/>
              <p:cNvSpPr/>
              <p:nvPr/>
            </p:nvSpPr>
            <p:spPr bwMode="auto">
              <a:xfrm>
                <a:off x="3271839" y="4672013"/>
                <a:ext cx="12700" cy="26988"/>
              </a:xfrm>
              <a:custGeom>
                <a:avLst/>
                <a:gdLst/>
                <a:ahLst/>
                <a:cxnLst>
                  <a:cxn ang="0">
                    <a:pos x="22" y="5"/>
                  </a:cxn>
                  <a:cxn ang="0">
                    <a:pos x="22" y="5"/>
                  </a:cxn>
                  <a:cxn ang="0">
                    <a:pos x="21" y="13"/>
                  </a:cxn>
                  <a:cxn ang="0">
                    <a:pos x="19" y="19"/>
                  </a:cxn>
                  <a:cxn ang="0">
                    <a:pos x="12" y="34"/>
                  </a:cxn>
                  <a:cxn ang="0">
                    <a:pos x="4" y="47"/>
                  </a:cxn>
                  <a:cxn ang="0">
                    <a:pos x="2" y="55"/>
                  </a:cxn>
                  <a:cxn ang="0">
                    <a:pos x="0" y="63"/>
                  </a:cxn>
                  <a:cxn ang="0">
                    <a:pos x="0" y="63"/>
                  </a:cxn>
                  <a:cxn ang="0">
                    <a:pos x="0" y="65"/>
                  </a:cxn>
                  <a:cxn ang="0">
                    <a:pos x="2" y="67"/>
                  </a:cxn>
                  <a:cxn ang="0">
                    <a:pos x="5" y="68"/>
                  </a:cxn>
                  <a:cxn ang="0">
                    <a:pos x="9" y="67"/>
                  </a:cxn>
                  <a:cxn ang="0">
                    <a:pos x="11" y="65"/>
                  </a:cxn>
                  <a:cxn ang="0">
                    <a:pos x="12" y="63"/>
                  </a:cxn>
                  <a:cxn ang="0">
                    <a:pos x="12" y="63"/>
                  </a:cxn>
                  <a:cxn ang="0">
                    <a:pos x="13" y="55"/>
                  </a:cxn>
                  <a:cxn ang="0">
                    <a:pos x="16" y="47"/>
                  </a:cxn>
                  <a:cxn ang="0">
                    <a:pos x="22" y="34"/>
                  </a:cxn>
                  <a:cxn ang="0">
                    <a:pos x="30" y="21"/>
                  </a:cxn>
                  <a:cxn ang="0">
                    <a:pos x="33" y="13"/>
                  </a:cxn>
                  <a:cxn ang="0">
                    <a:pos x="34" y="5"/>
                  </a:cxn>
                  <a:cxn ang="0">
                    <a:pos x="34" y="5"/>
                  </a:cxn>
                  <a:cxn ang="0">
                    <a:pos x="34" y="2"/>
                  </a:cxn>
                  <a:cxn ang="0">
                    <a:pos x="33" y="1"/>
                  </a:cxn>
                  <a:cxn ang="0">
                    <a:pos x="29" y="0"/>
                  </a:cxn>
                  <a:cxn ang="0">
                    <a:pos x="25" y="1"/>
                  </a:cxn>
                  <a:cxn ang="0">
                    <a:pos x="24" y="2"/>
                  </a:cxn>
                  <a:cxn ang="0">
                    <a:pos x="22" y="5"/>
                  </a:cxn>
                  <a:cxn ang="0">
                    <a:pos x="22" y="5"/>
                  </a:cxn>
                </a:cxnLst>
                <a:rect l="0" t="0" r="r" b="b"/>
                <a:pathLst>
                  <a:path w="34" h="68">
                    <a:moveTo>
                      <a:pt x="22" y="5"/>
                    </a:moveTo>
                    <a:lnTo>
                      <a:pt x="22" y="5"/>
                    </a:lnTo>
                    <a:lnTo>
                      <a:pt x="21" y="13"/>
                    </a:lnTo>
                    <a:lnTo>
                      <a:pt x="19" y="19"/>
                    </a:lnTo>
                    <a:lnTo>
                      <a:pt x="12" y="34"/>
                    </a:lnTo>
                    <a:lnTo>
                      <a:pt x="4" y="47"/>
                    </a:lnTo>
                    <a:lnTo>
                      <a:pt x="2" y="55"/>
                    </a:lnTo>
                    <a:lnTo>
                      <a:pt x="0" y="63"/>
                    </a:lnTo>
                    <a:lnTo>
                      <a:pt x="0" y="63"/>
                    </a:lnTo>
                    <a:lnTo>
                      <a:pt x="0" y="65"/>
                    </a:lnTo>
                    <a:lnTo>
                      <a:pt x="2" y="67"/>
                    </a:lnTo>
                    <a:lnTo>
                      <a:pt x="5" y="68"/>
                    </a:lnTo>
                    <a:lnTo>
                      <a:pt x="9" y="67"/>
                    </a:lnTo>
                    <a:lnTo>
                      <a:pt x="11" y="65"/>
                    </a:lnTo>
                    <a:lnTo>
                      <a:pt x="12" y="63"/>
                    </a:lnTo>
                    <a:lnTo>
                      <a:pt x="12" y="63"/>
                    </a:lnTo>
                    <a:lnTo>
                      <a:pt x="13" y="55"/>
                    </a:lnTo>
                    <a:lnTo>
                      <a:pt x="16" y="47"/>
                    </a:lnTo>
                    <a:lnTo>
                      <a:pt x="22" y="34"/>
                    </a:lnTo>
                    <a:lnTo>
                      <a:pt x="30" y="21"/>
                    </a:lnTo>
                    <a:lnTo>
                      <a:pt x="33" y="13"/>
                    </a:lnTo>
                    <a:lnTo>
                      <a:pt x="34" y="5"/>
                    </a:lnTo>
                    <a:lnTo>
                      <a:pt x="34" y="5"/>
                    </a:lnTo>
                    <a:lnTo>
                      <a:pt x="34" y="2"/>
                    </a:lnTo>
                    <a:lnTo>
                      <a:pt x="33" y="1"/>
                    </a:lnTo>
                    <a:lnTo>
                      <a:pt x="29" y="0"/>
                    </a:lnTo>
                    <a:lnTo>
                      <a:pt x="25" y="1"/>
                    </a:lnTo>
                    <a:lnTo>
                      <a:pt x="24" y="2"/>
                    </a:lnTo>
                    <a:lnTo>
                      <a:pt x="22" y="5"/>
                    </a:lnTo>
                    <a:lnTo>
                      <a:pt x="22"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7" name="Freeform 223"/>
              <p:cNvSpPr/>
              <p:nvPr/>
            </p:nvSpPr>
            <p:spPr bwMode="auto">
              <a:xfrm>
                <a:off x="3316289" y="4681538"/>
                <a:ext cx="9525" cy="26988"/>
              </a:xfrm>
              <a:custGeom>
                <a:avLst/>
                <a:gdLst/>
                <a:ahLst/>
                <a:cxnLst>
                  <a:cxn ang="0">
                    <a:pos x="12" y="5"/>
                  </a:cxn>
                  <a:cxn ang="0">
                    <a:pos x="12" y="5"/>
                  </a:cxn>
                  <a:cxn ang="0">
                    <a:pos x="9" y="21"/>
                  </a:cxn>
                  <a:cxn ang="0">
                    <a:pos x="7" y="34"/>
                  </a:cxn>
                  <a:cxn ang="0">
                    <a:pos x="3" y="48"/>
                  </a:cxn>
                  <a:cxn ang="0">
                    <a:pos x="0" y="63"/>
                  </a:cxn>
                  <a:cxn ang="0">
                    <a:pos x="0" y="63"/>
                  </a:cxn>
                  <a:cxn ang="0">
                    <a:pos x="0" y="65"/>
                  </a:cxn>
                  <a:cxn ang="0">
                    <a:pos x="1" y="67"/>
                  </a:cxn>
                  <a:cxn ang="0">
                    <a:pos x="5" y="68"/>
                  </a:cxn>
                  <a:cxn ang="0">
                    <a:pos x="9" y="67"/>
                  </a:cxn>
                  <a:cxn ang="0">
                    <a:pos x="11" y="65"/>
                  </a:cxn>
                  <a:cxn ang="0">
                    <a:pos x="12" y="63"/>
                  </a:cxn>
                  <a:cxn ang="0">
                    <a:pos x="12" y="63"/>
                  </a:cxn>
                  <a:cxn ang="0">
                    <a:pos x="13" y="48"/>
                  </a:cxn>
                  <a:cxn ang="0">
                    <a:pos x="17" y="34"/>
                  </a:cxn>
                  <a:cxn ang="0">
                    <a:pos x="21" y="21"/>
                  </a:cxn>
                  <a:cxn ang="0">
                    <a:pos x="24" y="5"/>
                  </a:cxn>
                  <a:cxn ang="0">
                    <a:pos x="24" y="5"/>
                  </a:cxn>
                  <a:cxn ang="0">
                    <a:pos x="22" y="4"/>
                  </a:cxn>
                  <a:cxn ang="0">
                    <a:pos x="21" y="1"/>
                  </a:cxn>
                  <a:cxn ang="0">
                    <a:pos x="17" y="0"/>
                  </a:cxn>
                  <a:cxn ang="0">
                    <a:pos x="13" y="1"/>
                  </a:cxn>
                  <a:cxn ang="0">
                    <a:pos x="12" y="4"/>
                  </a:cxn>
                  <a:cxn ang="0">
                    <a:pos x="12" y="5"/>
                  </a:cxn>
                  <a:cxn ang="0">
                    <a:pos x="12" y="5"/>
                  </a:cxn>
                </a:cxnLst>
                <a:rect l="0" t="0" r="r" b="b"/>
                <a:pathLst>
                  <a:path w="24" h="68">
                    <a:moveTo>
                      <a:pt x="12" y="5"/>
                    </a:moveTo>
                    <a:lnTo>
                      <a:pt x="12" y="5"/>
                    </a:lnTo>
                    <a:lnTo>
                      <a:pt x="9" y="21"/>
                    </a:lnTo>
                    <a:lnTo>
                      <a:pt x="7" y="34"/>
                    </a:lnTo>
                    <a:lnTo>
                      <a:pt x="3" y="48"/>
                    </a:lnTo>
                    <a:lnTo>
                      <a:pt x="0" y="63"/>
                    </a:lnTo>
                    <a:lnTo>
                      <a:pt x="0" y="63"/>
                    </a:lnTo>
                    <a:lnTo>
                      <a:pt x="0" y="65"/>
                    </a:lnTo>
                    <a:lnTo>
                      <a:pt x="1" y="67"/>
                    </a:lnTo>
                    <a:lnTo>
                      <a:pt x="5" y="68"/>
                    </a:lnTo>
                    <a:lnTo>
                      <a:pt x="9" y="67"/>
                    </a:lnTo>
                    <a:lnTo>
                      <a:pt x="11" y="65"/>
                    </a:lnTo>
                    <a:lnTo>
                      <a:pt x="12" y="63"/>
                    </a:lnTo>
                    <a:lnTo>
                      <a:pt x="12" y="63"/>
                    </a:lnTo>
                    <a:lnTo>
                      <a:pt x="13" y="48"/>
                    </a:lnTo>
                    <a:lnTo>
                      <a:pt x="17" y="34"/>
                    </a:lnTo>
                    <a:lnTo>
                      <a:pt x="21" y="21"/>
                    </a:lnTo>
                    <a:lnTo>
                      <a:pt x="24" y="5"/>
                    </a:lnTo>
                    <a:lnTo>
                      <a:pt x="24" y="5"/>
                    </a:lnTo>
                    <a:lnTo>
                      <a:pt x="22" y="4"/>
                    </a:lnTo>
                    <a:lnTo>
                      <a:pt x="21" y="1"/>
                    </a:lnTo>
                    <a:lnTo>
                      <a:pt x="17" y="0"/>
                    </a:lnTo>
                    <a:lnTo>
                      <a:pt x="13" y="1"/>
                    </a:lnTo>
                    <a:lnTo>
                      <a:pt x="12" y="4"/>
                    </a:lnTo>
                    <a:lnTo>
                      <a:pt x="12" y="5"/>
                    </a:lnTo>
                    <a:lnTo>
                      <a:pt x="12"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8" name="Freeform 224"/>
              <p:cNvSpPr/>
              <p:nvPr/>
            </p:nvSpPr>
            <p:spPr bwMode="auto">
              <a:xfrm>
                <a:off x="3652839" y="4573588"/>
                <a:ext cx="22225" cy="31750"/>
              </a:xfrm>
              <a:custGeom>
                <a:avLst/>
                <a:gdLst/>
                <a:ahLst/>
                <a:cxnLst>
                  <a:cxn ang="0">
                    <a:pos x="51" y="0"/>
                  </a:cxn>
                  <a:cxn ang="0">
                    <a:pos x="51" y="0"/>
                  </a:cxn>
                  <a:cxn ang="0">
                    <a:pos x="46" y="0"/>
                  </a:cxn>
                  <a:cxn ang="0">
                    <a:pos x="41" y="2"/>
                  </a:cxn>
                  <a:cxn ang="0">
                    <a:pos x="35" y="5"/>
                  </a:cxn>
                  <a:cxn ang="0">
                    <a:pos x="30" y="8"/>
                  </a:cxn>
                  <a:cxn ang="0">
                    <a:pos x="22" y="17"/>
                  </a:cxn>
                  <a:cxn ang="0">
                    <a:pos x="14" y="27"/>
                  </a:cxn>
                  <a:cxn ang="0">
                    <a:pos x="9" y="39"/>
                  </a:cxn>
                  <a:cxn ang="0">
                    <a:pos x="4" y="51"/>
                  </a:cxn>
                  <a:cxn ang="0">
                    <a:pos x="1" y="63"/>
                  </a:cxn>
                  <a:cxn ang="0">
                    <a:pos x="0" y="73"/>
                  </a:cxn>
                  <a:cxn ang="0">
                    <a:pos x="0" y="73"/>
                  </a:cxn>
                  <a:cxn ang="0">
                    <a:pos x="0" y="76"/>
                  </a:cxn>
                  <a:cxn ang="0">
                    <a:pos x="1" y="78"/>
                  </a:cxn>
                  <a:cxn ang="0">
                    <a:pos x="5" y="80"/>
                  </a:cxn>
                  <a:cxn ang="0">
                    <a:pos x="9" y="78"/>
                  </a:cxn>
                  <a:cxn ang="0">
                    <a:pos x="11" y="76"/>
                  </a:cxn>
                  <a:cxn ang="0">
                    <a:pos x="12" y="73"/>
                  </a:cxn>
                  <a:cxn ang="0">
                    <a:pos x="12" y="73"/>
                  </a:cxn>
                  <a:cxn ang="0">
                    <a:pos x="13" y="65"/>
                  </a:cxn>
                  <a:cxn ang="0">
                    <a:pos x="14" y="56"/>
                  </a:cxn>
                  <a:cxn ang="0">
                    <a:pos x="18" y="46"/>
                  </a:cxn>
                  <a:cxn ang="0">
                    <a:pos x="22" y="35"/>
                  </a:cxn>
                  <a:cxn ang="0">
                    <a:pos x="29" y="26"/>
                  </a:cxn>
                  <a:cxn ang="0">
                    <a:pos x="35" y="18"/>
                  </a:cxn>
                  <a:cxn ang="0">
                    <a:pos x="43" y="13"/>
                  </a:cxn>
                  <a:cxn ang="0">
                    <a:pos x="47" y="12"/>
                  </a:cxn>
                  <a:cxn ang="0">
                    <a:pos x="51" y="10"/>
                  </a:cxn>
                  <a:cxn ang="0">
                    <a:pos x="51" y="10"/>
                  </a:cxn>
                  <a:cxn ang="0">
                    <a:pos x="54" y="10"/>
                  </a:cxn>
                  <a:cxn ang="0">
                    <a:pos x="56" y="9"/>
                  </a:cxn>
                  <a:cxn ang="0">
                    <a:pos x="58" y="5"/>
                  </a:cxn>
                  <a:cxn ang="0">
                    <a:pos x="56" y="1"/>
                  </a:cxn>
                  <a:cxn ang="0">
                    <a:pos x="54" y="0"/>
                  </a:cxn>
                  <a:cxn ang="0">
                    <a:pos x="51" y="0"/>
                  </a:cxn>
                  <a:cxn ang="0">
                    <a:pos x="51" y="0"/>
                  </a:cxn>
                </a:cxnLst>
                <a:rect l="0" t="0" r="r" b="b"/>
                <a:pathLst>
                  <a:path w="58" h="80">
                    <a:moveTo>
                      <a:pt x="51" y="0"/>
                    </a:moveTo>
                    <a:lnTo>
                      <a:pt x="51" y="0"/>
                    </a:lnTo>
                    <a:lnTo>
                      <a:pt x="46" y="0"/>
                    </a:lnTo>
                    <a:lnTo>
                      <a:pt x="41" y="2"/>
                    </a:lnTo>
                    <a:lnTo>
                      <a:pt x="35" y="5"/>
                    </a:lnTo>
                    <a:lnTo>
                      <a:pt x="30" y="8"/>
                    </a:lnTo>
                    <a:lnTo>
                      <a:pt x="22" y="17"/>
                    </a:lnTo>
                    <a:lnTo>
                      <a:pt x="14" y="27"/>
                    </a:lnTo>
                    <a:lnTo>
                      <a:pt x="9" y="39"/>
                    </a:lnTo>
                    <a:lnTo>
                      <a:pt x="4" y="51"/>
                    </a:lnTo>
                    <a:lnTo>
                      <a:pt x="1" y="63"/>
                    </a:lnTo>
                    <a:lnTo>
                      <a:pt x="0" y="73"/>
                    </a:lnTo>
                    <a:lnTo>
                      <a:pt x="0" y="73"/>
                    </a:lnTo>
                    <a:lnTo>
                      <a:pt x="0" y="76"/>
                    </a:lnTo>
                    <a:lnTo>
                      <a:pt x="1" y="78"/>
                    </a:lnTo>
                    <a:lnTo>
                      <a:pt x="5" y="80"/>
                    </a:lnTo>
                    <a:lnTo>
                      <a:pt x="9" y="78"/>
                    </a:lnTo>
                    <a:lnTo>
                      <a:pt x="11" y="76"/>
                    </a:lnTo>
                    <a:lnTo>
                      <a:pt x="12" y="73"/>
                    </a:lnTo>
                    <a:lnTo>
                      <a:pt x="12" y="73"/>
                    </a:lnTo>
                    <a:lnTo>
                      <a:pt x="13" y="65"/>
                    </a:lnTo>
                    <a:lnTo>
                      <a:pt x="14" y="56"/>
                    </a:lnTo>
                    <a:lnTo>
                      <a:pt x="18" y="46"/>
                    </a:lnTo>
                    <a:lnTo>
                      <a:pt x="22" y="35"/>
                    </a:lnTo>
                    <a:lnTo>
                      <a:pt x="29" y="26"/>
                    </a:lnTo>
                    <a:lnTo>
                      <a:pt x="35" y="18"/>
                    </a:lnTo>
                    <a:lnTo>
                      <a:pt x="43" y="13"/>
                    </a:lnTo>
                    <a:lnTo>
                      <a:pt x="47" y="12"/>
                    </a:lnTo>
                    <a:lnTo>
                      <a:pt x="51" y="10"/>
                    </a:lnTo>
                    <a:lnTo>
                      <a:pt x="51" y="10"/>
                    </a:lnTo>
                    <a:lnTo>
                      <a:pt x="54" y="10"/>
                    </a:lnTo>
                    <a:lnTo>
                      <a:pt x="56" y="9"/>
                    </a:lnTo>
                    <a:lnTo>
                      <a:pt x="58" y="5"/>
                    </a:lnTo>
                    <a:lnTo>
                      <a:pt x="56" y="1"/>
                    </a:lnTo>
                    <a:lnTo>
                      <a:pt x="54" y="0"/>
                    </a:lnTo>
                    <a:lnTo>
                      <a:pt x="51" y="0"/>
                    </a:lnTo>
                    <a:lnTo>
                      <a:pt x="51" y="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89" name="Freeform 225"/>
              <p:cNvSpPr/>
              <p:nvPr/>
            </p:nvSpPr>
            <p:spPr bwMode="auto">
              <a:xfrm>
                <a:off x="3702051" y="4581526"/>
                <a:ext cx="9525" cy="26988"/>
              </a:xfrm>
              <a:custGeom>
                <a:avLst/>
                <a:gdLst/>
                <a:ahLst/>
                <a:cxnLst>
                  <a:cxn ang="0">
                    <a:pos x="11" y="5"/>
                  </a:cxn>
                  <a:cxn ang="0">
                    <a:pos x="11" y="5"/>
                  </a:cxn>
                  <a:cxn ang="0">
                    <a:pos x="9" y="20"/>
                  </a:cxn>
                  <a:cxn ang="0">
                    <a:pos x="6" y="34"/>
                  </a:cxn>
                  <a:cxn ang="0">
                    <a:pos x="2" y="48"/>
                  </a:cxn>
                  <a:cxn ang="0">
                    <a:pos x="0" y="63"/>
                  </a:cxn>
                  <a:cxn ang="0">
                    <a:pos x="0" y="63"/>
                  </a:cxn>
                  <a:cxn ang="0">
                    <a:pos x="0" y="65"/>
                  </a:cxn>
                  <a:cxn ang="0">
                    <a:pos x="1" y="67"/>
                  </a:cxn>
                  <a:cxn ang="0">
                    <a:pos x="5" y="68"/>
                  </a:cxn>
                  <a:cxn ang="0">
                    <a:pos x="9" y="67"/>
                  </a:cxn>
                  <a:cxn ang="0">
                    <a:pos x="10" y="65"/>
                  </a:cxn>
                  <a:cxn ang="0">
                    <a:pos x="11" y="63"/>
                  </a:cxn>
                  <a:cxn ang="0">
                    <a:pos x="11" y="63"/>
                  </a:cxn>
                  <a:cxn ang="0">
                    <a:pos x="13" y="48"/>
                  </a:cxn>
                  <a:cxn ang="0">
                    <a:pos x="17" y="34"/>
                  </a:cxn>
                  <a:cxn ang="0">
                    <a:pos x="21" y="20"/>
                  </a:cxn>
                  <a:cxn ang="0">
                    <a:pos x="23" y="5"/>
                  </a:cxn>
                  <a:cxn ang="0">
                    <a:pos x="23" y="5"/>
                  </a:cxn>
                  <a:cxn ang="0">
                    <a:pos x="22" y="4"/>
                  </a:cxn>
                  <a:cxn ang="0">
                    <a:pos x="21" y="1"/>
                  </a:cxn>
                  <a:cxn ang="0">
                    <a:pos x="17" y="0"/>
                  </a:cxn>
                  <a:cxn ang="0">
                    <a:pos x="13" y="1"/>
                  </a:cxn>
                  <a:cxn ang="0">
                    <a:pos x="11" y="4"/>
                  </a:cxn>
                  <a:cxn ang="0">
                    <a:pos x="11" y="5"/>
                  </a:cxn>
                  <a:cxn ang="0">
                    <a:pos x="11" y="5"/>
                  </a:cxn>
                </a:cxnLst>
                <a:rect l="0" t="0" r="r" b="b"/>
                <a:pathLst>
                  <a:path w="23" h="68">
                    <a:moveTo>
                      <a:pt x="11" y="5"/>
                    </a:moveTo>
                    <a:lnTo>
                      <a:pt x="11" y="5"/>
                    </a:lnTo>
                    <a:lnTo>
                      <a:pt x="9" y="20"/>
                    </a:lnTo>
                    <a:lnTo>
                      <a:pt x="6" y="34"/>
                    </a:lnTo>
                    <a:lnTo>
                      <a:pt x="2" y="48"/>
                    </a:lnTo>
                    <a:lnTo>
                      <a:pt x="0" y="63"/>
                    </a:lnTo>
                    <a:lnTo>
                      <a:pt x="0" y="63"/>
                    </a:lnTo>
                    <a:lnTo>
                      <a:pt x="0" y="65"/>
                    </a:lnTo>
                    <a:lnTo>
                      <a:pt x="1" y="67"/>
                    </a:lnTo>
                    <a:lnTo>
                      <a:pt x="5" y="68"/>
                    </a:lnTo>
                    <a:lnTo>
                      <a:pt x="9" y="67"/>
                    </a:lnTo>
                    <a:lnTo>
                      <a:pt x="10" y="65"/>
                    </a:lnTo>
                    <a:lnTo>
                      <a:pt x="11" y="63"/>
                    </a:lnTo>
                    <a:lnTo>
                      <a:pt x="11" y="63"/>
                    </a:lnTo>
                    <a:lnTo>
                      <a:pt x="13" y="48"/>
                    </a:lnTo>
                    <a:lnTo>
                      <a:pt x="17" y="34"/>
                    </a:lnTo>
                    <a:lnTo>
                      <a:pt x="21" y="20"/>
                    </a:lnTo>
                    <a:lnTo>
                      <a:pt x="23" y="5"/>
                    </a:lnTo>
                    <a:lnTo>
                      <a:pt x="23" y="5"/>
                    </a:lnTo>
                    <a:lnTo>
                      <a:pt x="22" y="4"/>
                    </a:lnTo>
                    <a:lnTo>
                      <a:pt x="21" y="1"/>
                    </a:lnTo>
                    <a:lnTo>
                      <a:pt x="17" y="0"/>
                    </a:lnTo>
                    <a:lnTo>
                      <a:pt x="13" y="1"/>
                    </a:lnTo>
                    <a:lnTo>
                      <a:pt x="11" y="4"/>
                    </a:lnTo>
                    <a:lnTo>
                      <a:pt x="11" y="5"/>
                    </a:lnTo>
                    <a:lnTo>
                      <a:pt x="11"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0" name="Freeform 226"/>
              <p:cNvSpPr/>
              <p:nvPr/>
            </p:nvSpPr>
            <p:spPr bwMode="auto">
              <a:xfrm>
                <a:off x="3733801" y="4586288"/>
                <a:ext cx="22225" cy="31750"/>
              </a:xfrm>
              <a:custGeom>
                <a:avLst/>
                <a:gdLst/>
                <a:ahLst/>
                <a:cxnLst>
                  <a:cxn ang="0">
                    <a:pos x="48" y="1"/>
                  </a:cxn>
                  <a:cxn ang="0">
                    <a:pos x="48" y="1"/>
                  </a:cxn>
                  <a:cxn ang="0">
                    <a:pos x="41" y="9"/>
                  </a:cxn>
                  <a:cxn ang="0">
                    <a:pos x="36" y="18"/>
                  </a:cxn>
                  <a:cxn ang="0">
                    <a:pos x="27" y="36"/>
                  </a:cxn>
                  <a:cxn ang="0">
                    <a:pos x="27" y="36"/>
                  </a:cxn>
                  <a:cxn ang="0">
                    <a:pos x="23" y="46"/>
                  </a:cxn>
                  <a:cxn ang="0">
                    <a:pos x="17" y="55"/>
                  </a:cxn>
                  <a:cxn ang="0">
                    <a:pos x="12" y="63"/>
                  </a:cxn>
                  <a:cxn ang="0">
                    <a:pos x="8" y="66"/>
                  </a:cxn>
                  <a:cxn ang="0">
                    <a:pos x="3" y="69"/>
                  </a:cxn>
                  <a:cxn ang="0">
                    <a:pos x="3" y="69"/>
                  </a:cxn>
                  <a:cxn ang="0">
                    <a:pos x="2" y="70"/>
                  </a:cxn>
                  <a:cxn ang="0">
                    <a:pos x="0" y="73"/>
                  </a:cxn>
                  <a:cxn ang="0">
                    <a:pos x="2" y="77"/>
                  </a:cxn>
                  <a:cxn ang="0">
                    <a:pos x="4" y="80"/>
                  </a:cxn>
                  <a:cxn ang="0">
                    <a:pos x="7" y="80"/>
                  </a:cxn>
                  <a:cxn ang="0">
                    <a:pos x="10" y="78"/>
                  </a:cxn>
                  <a:cxn ang="0">
                    <a:pos x="10" y="78"/>
                  </a:cxn>
                  <a:cxn ang="0">
                    <a:pos x="17" y="73"/>
                  </a:cxn>
                  <a:cxn ang="0">
                    <a:pos x="25" y="65"/>
                  </a:cxn>
                  <a:cxn ang="0">
                    <a:pos x="31" y="56"/>
                  </a:cxn>
                  <a:cxn ang="0">
                    <a:pos x="36" y="47"/>
                  </a:cxn>
                  <a:cxn ang="0">
                    <a:pos x="45" y="27"/>
                  </a:cxn>
                  <a:cxn ang="0">
                    <a:pos x="50" y="18"/>
                  </a:cxn>
                  <a:cxn ang="0">
                    <a:pos x="57" y="9"/>
                  </a:cxn>
                  <a:cxn ang="0">
                    <a:pos x="57" y="9"/>
                  </a:cxn>
                  <a:cxn ang="0">
                    <a:pos x="58" y="8"/>
                  </a:cxn>
                  <a:cxn ang="0">
                    <a:pos x="58" y="5"/>
                  </a:cxn>
                  <a:cxn ang="0">
                    <a:pos x="55" y="1"/>
                  </a:cxn>
                  <a:cxn ang="0">
                    <a:pos x="53" y="0"/>
                  </a:cxn>
                  <a:cxn ang="0">
                    <a:pos x="50" y="0"/>
                  </a:cxn>
                  <a:cxn ang="0">
                    <a:pos x="48" y="1"/>
                  </a:cxn>
                  <a:cxn ang="0">
                    <a:pos x="48" y="1"/>
                  </a:cxn>
                </a:cxnLst>
                <a:rect l="0" t="0" r="r" b="b"/>
                <a:pathLst>
                  <a:path w="58" h="80">
                    <a:moveTo>
                      <a:pt x="48" y="1"/>
                    </a:moveTo>
                    <a:lnTo>
                      <a:pt x="48" y="1"/>
                    </a:lnTo>
                    <a:lnTo>
                      <a:pt x="41" y="9"/>
                    </a:lnTo>
                    <a:lnTo>
                      <a:pt x="36" y="18"/>
                    </a:lnTo>
                    <a:lnTo>
                      <a:pt x="27" y="36"/>
                    </a:lnTo>
                    <a:lnTo>
                      <a:pt x="27" y="36"/>
                    </a:lnTo>
                    <a:lnTo>
                      <a:pt x="23" y="46"/>
                    </a:lnTo>
                    <a:lnTo>
                      <a:pt x="17" y="55"/>
                    </a:lnTo>
                    <a:lnTo>
                      <a:pt x="12" y="63"/>
                    </a:lnTo>
                    <a:lnTo>
                      <a:pt x="8" y="66"/>
                    </a:lnTo>
                    <a:lnTo>
                      <a:pt x="3" y="69"/>
                    </a:lnTo>
                    <a:lnTo>
                      <a:pt x="3" y="69"/>
                    </a:lnTo>
                    <a:lnTo>
                      <a:pt x="2" y="70"/>
                    </a:lnTo>
                    <a:lnTo>
                      <a:pt x="0" y="73"/>
                    </a:lnTo>
                    <a:lnTo>
                      <a:pt x="2" y="77"/>
                    </a:lnTo>
                    <a:lnTo>
                      <a:pt x="4" y="80"/>
                    </a:lnTo>
                    <a:lnTo>
                      <a:pt x="7" y="80"/>
                    </a:lnTo>
                    <a:lnTo>
                      <a:pt x="10" y="78"/>
                    </a:lnTo>
                    <a:lnTo>
                      <a:pt x="10" y="78"/>
                    </a:lnTo>
                    <a:lnTo>
                      <a:pt x="17" y="73"/>
                    </a:lnTo>
                    <a:lnTo>
                      <a:pt x="25" y="65"/>
                    </a:lnTo>
                    <a:lnTo>
                      <a:pt x="31" y="56"/>
                    </a:lnTo>
                    <a:lnTo>
                      <a:pt x="36" y="47"/>
                    </a:lnTo>
                    <a:lnTo>
                      <a:pt x="45" y="27"/>
                    </a:lnTo>
                    <a:lnTo>
                      <a:pt x="50" y="18"/>
                    </a:lnTo>
                    <a:lnTo>
                      <a:pt x="57" y="9"/>
                    </a:lnTo>
                    <a:lnTo>
                      <a:pt x="57" y="9"/>
                    </a:lnTo>
                    <a:lnTo>
                      <a:pt x="58" y="8"/>
                    </a:lnTo>
                    <a:lnTo>
                      <a:pt x="58" y="5"/>
                    </a:lnTo>
                    <a:lnTo>
                      <a:pt x="55" y="1"/>
                    </a:lnTo>
                    <a:lnTo>
                      <a:pt x="53" y="0"/>
                    </a:lnTo>
                    <a:lnTo>
                      <a:pt x="50" y="0"/>
                    </a:lnTo>
                    <a:lnTo>
                      <a:pt x="48" y="1"/>
                    </a:lnTo>
                    <a:lnTo>
                      <a:pt x="48" y="1"/>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1" name="Freeform 227"/>
              <p:cNvSpPr/>
              <p:nvPr/>
            </p:nvSpPr>
            <p:spPr bwMode="auto">
              <a:xfrm>
                <a:off x="3621089" y="4672013"/>
                <a:ext cx="12700" cy="26988"/>
              </a:xfrm>
              <a:custGeom>
                <a:avLst/>
                <a:gdLst/>
                <a:ahLst/>
                <a:cxnLst>
                  <a:cxn ang="0">
                    <a:pos x="24" y="2"/>
                  </a:cxn>
                  <a:cxn ang="0">
                    <a:pos x="24" y="2"/>
                  </a:cxn>
                  <a:cxn ang="0">
                    <a:pos x="16" y="17"/>
                  </a:cxn>
                  <a:cxn ang="0">
                    <a:pos x="8" y="31"/>
                  </a:cxn>
                  <a:cxn ang="0">
                    <a:pos x="3" y="46"/>
                  </a:cxn>
                  <a:cxn ang="0">
                    <a:pos x="2" y="53"/>
                  </a:cxn>
                  <a:cxn ang="0">
                    <a:pos x="0" y="63"/>
                  </a:cxn>
                  <a:cxn ang="0">
                    <a:pos x="0" y="63"/>
                  </a:cxn>
                  <a:cxn ang="0">
                    <a:pos x="0" y="65"/>
                  </a:cxn>
                  <a:cxn ang="0">
                    <a:pos x="2" y="67"/>
                  </a:cxn>
                  <a:cxn ang="0">
                    <a:pos x="6" y="68"/>
                  </a:cxn>
                  <a:cxn ang="0">
                    <a:pos x="9" y="67"/>
                  </a:cxn>
                  <a:cxn ang="0">
                    <a:pos x="11" y="65"/>
                  </a:cxn>
                  <a:cxn ang="0">
                    <a:pos x="12" y="63"/>
                  </a:cxn>
                  <a:cxn ang="0">
                    <a:pos x="12" y="63"/>
                  </a:cxn>
                  <a:cxn ang="0">
                    <a:pos x="12" y="55"/>
                  </a:cxn>
                  <a:cxn ang="0">
                    <a:pos x="15" y="47"/>
                  </a:cxn>
                  <a:cxn ang="0">
                    <a:pos x="20" y="34"/>
                  </a:cxn>
                  <a:cxn ang="0">
                    <a:pos x="34" y="8"/>
                  </a:cxn>
                  <a:cxn ang="0">
                    <a:pos x="34" y="8"/>
                  </a:cxn>
                  <a:cxn ang="0">
                    <a:pos x="34" y="5"/>
                  </a:cxn>
                  <a:cxn ang="0">
                    <a:pos x="34" y="4"/>
                  </a:cxn>
                  <a:cxn ang="0">
                    <a:pos x="32" y="0"/>
                  </a:cxn>
                  <a:cxn ang="0">
                    <a:pos x="28" y="0"/>
                  </a:cxn>
                  <a:cxn ang="0">
                    <a:pos x="25" y="0"/>
                  </a:cxn>
                  <a:cxn ang="0">
                    <a:pos x="24" y="2"/>
                  </a:cxn>
                  <a:cxn ang="0">
                    <a:pos x="24" y="2"/>
                  </a:cxn>
                </a:cxnLst>
                <a:rect l="0" t="0" r="r" b="b"/>
                <a:pathLst>
                  <a:path w="34" h="68">
                    <a:moveTo>
                      <a:pt x="24" y="2"/>
                    </a:moveTo>
                    <a:lnTo>
                      <a:pt x="24" y="2"/>
                    </a:lnTo>
                    <a:lnTo>
                      <a:pt x="16" y="17"/>
                    </a:lnTo>
                    <a:lnTo>
                      <a:pt x="8" y="31"/>
                    </a:lnTo>
                    <a:lnTo>
                      <a:pt x="3" y="46"/>
                    </a:lnTo>
                    <a:lnTo>
                      <a:pt x="2" y="53"/>
                    </a:lnTo>
                    <a:lnTo>
                      <a:pt x="0" y="63"/>
                    </a:lnTo>
                    <a:lnTo>
                      <a:pt x="0" y="63"/>
                    </a:lnTo>
                    <a:lnTo>
                      <a:pt x="0" y="65"/>
                    </a:lnTo>
                    <a:lnTo>
                      <a:pt x="2" y="67"/>
                    </a:lnTo>
                    <a:lnTo>
                      <a:pt x="6" y="68"/>
                    </a:lnTo>
                    <a:lnTo>
                      <a:pt x="9" y="67"/>
                    </a:lnTo>
                    <a:lnTo>
                      <a:pt x="11" y="65"/>
                    </a:lnTo>
                    <a:lnTo>
                      <a:pt x="12" y="63"/>
                    </a:lnTo>
                    <a:lnTo>
                      <a:pt x="12" y="63"/>
                    </a:lnTo>
                    <a:lnTo>
                      <a:pt x="12" y="55"/>
                    </a:lnTo>
                    <a:lnTo>
                      <a:pt x="15" y="47"/>
                    </a:lnTo>
                    <a:lnTo>
                      <a:pt x="20" y="34"/>
                    </a:lnTo>
                    <a:lnTo>
                      <a:pt x="34" y="8"/>
                    </a:lnTo>
                    <a:lnTo>
                      <a:pt x="34" y="8"/>
                    </a:lnTo>
                    <a:lnTo>
                      <a:pt x="34" y="5"/>
                    </a:lnTo>
                    <a:lnTo>
                      <a:pt x="34" y="4"/>
                    </a:lnTo>
                    <a:lnTo>
                      <a:pt x="32" y="0"/>
                    </a:lnTo>
                    <a:lnTo>
                      <a:pt x="28" y="0"/>
                    </a:lnTo>
                    <a:lnTo>
                      <a:pt x="25" y="0"/>
                    </a:lnTo>
                    <a:lnTo>
                      <a:pt x="24" y="2"/>
                    </a:lnTo>
                    <a:lnTo>
                      <a:pt x="24"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2" name="Freeform 228"/>
              <p:cNvSpPr/>
              <p:nvPr/>
            </p:nvSpPr>
            <p:spPr bwMode="auto">
              <a:xfrm>
                <a:off x="3648076" y="4676776"/>
                <a:ext cx="17463" cy="14288"/>
              </a:xfrm>
              <a:custGeom>
                <a:avLst/>
                <a:gdLst/>
                <a:ahLst/>
                <a:cxnLst>
                  <a:cxn ang="0">
                    <a:pos x="37" y="3"/>
                  </a:cxn>
                  <a:cxn ang="0">
                    <a:pos x="37" y="3"/>
                  </a:cxn>
                  <a:cxn ang="0">
                    <a:pos x="29" y="8"/>
                  </a:cxn>
                  <a:cxn ang="0">
                    <a:pos x="20" y="13"/>
                  </a:cxn>
                  <a:cxn ang="0">
                    <a:pos x="11" y="19"/>
                  </a:cxn>
                  <a:cxn ang="0">
                    <a:pos x="3" y="25"/>
                  </a:cxn>
                  <a:cxn ang="0">
                    <a:pos x="3" y="25"/>
                  </a:cxn>
                  <a:cxn ang="0">
                    <a:pos x="2" y="28"/>
                  </a:cxn>
                  <a:cxn ang="0">
                    <a:pos x="0" y="29"/>
                  </a:cxn>
                  <a:cxn ang="0">
                    <a:pos x="3" y="33"/>
                  </a:cxn>
                  <a:cxn ang="0">
                    <a:pos x="7" y="36"/>
                  </a:cxn>
                  <a:cxn ang="0">
                    <a:pos x="8" y="34"/>
                  </a:cxn>
                  <a:cxn ang="0">
                    <a:pos x="11" y="33"/>
                  </a:cxn>
                  <a:cxn ang="0">
                    <a:pos x="11" y="33"/>
                  </a:cxn>
                  <a:cxn ang="0">
                    <a:pos x="19" y="28"/>
                  </a:cxn>
                  <a:cxn ang="0">
                    <a:pos x="28" y="23"/>
                  </a:cxn>
                  <a:cxn ang="0">
                    <a:pos x="37" y="17"/>
                  </a:cxn>
                  <a:cxn ang="0">
                    <a:pos x="45" y="11"/>
                  </a:cxn>
                  <a:cxn ang="0">
                    <a:pos x="45" y="11"/>
                  </a:cxn>
                  <a:cxn ang="0">
                    <a:pos x="46" y="8"/>
                  </a:cxn>
                  <a:cxn ang="0">
                    <a:pos x="46" y="7"/>
                  </a:cxn>
                  <a:cxn ang="0">
                    <a:pos x="45" y="3"/>
                  </a:cxn>
                  <a:cxn ang="0">
                    <a:pos x="41" y="0"/>
                  </a:cxn>
                  <a:cxn ang="0">
                    <a:pos x="38" y="2"/>
                  </a:cxn>
                  <a:cxn ang="0">
                    <a:pos x="37" y="3"/>
                  </a:cxn>
                  <a:cxn ang="0">
                    <a:pos x="37" y="3"/>
                  </a:cxn>
                </a:cxnLst>
                <a:rect l="0" t="0" r="r" b="b"/>
                <a:pathLst>
                  <a:path w="46" h="36">
                    <a:moveTo>
                      <a:pt x="37" y="3"/>
                    </a:moveTo>
                    <a:lnTo>
                      <a:pt x="37" y="3"/>
                    </a:lnTo>
                    <a:lnTo>
                      <a:pt x="29" y="8"/>
                    </a:lnTo>
                    <a:lnTo>
                      <a:pt x="20" y="13"/>
                    </a:lnTo>
                    <a:lnTo>
                      <a:pt x="11" y="19"/>
                    </a:lnTo>
                    <a:lnTo>
                      <a:pt x="3" y="25"/>
                    </a:lnTo>
                    <a:lnTo>
                      <a:pt x="3" y="25"/>
                    </a:lnTo>
                    <a:lnTo>
                      <a:pt x="2" y="28"/>
                    </a:lnTo>
                    <a:lnTo>
                      <a:pt x="0" y="29"/>
                    </a:lnTo>
                    <a:lnTo>
                      <a:pt x="3" y="33"/>
                    </a:lnTo>
                    <a:lnTo>
                      <a:pt x="7" y="36"/>
                    </a:lnTo>
                    <a:lnTo>
                      <a:pt x="8" y="34"/>
                    </a:lnTo>
                    <a:lnTo>
                      <a:pt x="11" y="33"/>
                    </a:lnTo>
                    <a:lnTo>
                      <a:pt x="11" y="33"/>
                    </a:lnTo>
                    <a:lnTo>
                      <a:pt x="19" y="28"/>
                    </a:lnTo>
                    <a:lnTo>
                      <a:pt x="28" y="23"/>
                    </a:lnTo>
                    <a:lnTo>
                      <a:pt x="37" y="17"/>
                    </a:lnTo>
                    <a:lnTo>
                      <a:pt x="45" y="11"/>
                    </a:lnTo>
                    <a:lnTo>
                      <a:pt x="45" y="11"/>
                    </a:lnTo>
                    <a:lnTo>
                      <a:pt x="46" y="8"/>
                    </a:lnTo>
                    <a:lnTo>
                      <a:pt x="46" y="7"/>
                    </a:lnTo>
                    <a:lnTo>
                      <a:pt x="45" y="3"/>
                    </a:lnTo>
                    <a:lnTo>
                      <a:pt x="41" y="0"/>
                    </a:lnTo>
                    <a:lnTo>
                      <a:pt x="38" y="2"/>
                    </a:lnTo>
                    <a:lnTo>
                      <a:pt x="37" y="3"/>
                    </a:lnTo>
                    <a:lnTo>
                      <a:pt x="37" y="3"/>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3" name="Freeform 229"/>
              <p:cNvSpPr/>
              <p:nvPr/>
            </p:nvSpPr>
            <p:spPr bwMode="auto">
              <a:xfrm>
                <a:off x="3570289" y="4419601"/>
                <a:ext cx="9525" cy="31750"/>
              </a:xfrm>
              <a:custGeom>
                <a:avLst/>
                <a:gdLst/>
                <a:ahLst/>
                <a:cxnLst>
                  <a:cxn ang="0">
                    <a:pos x="11" y="6"/>
                  </a:cxn>
                  <a:cxn ang="0">
                    <a:pos x="11" y="6"/>
                  </a:cxn>
                  <a:cxn ang="0">
                    <a:pos x="9" y="23"/>
                  </a:cxn>
                  <a:cxn ang="0">
                    <a:pos x="5" y="40"/>
                  </a:cxn>
                  <a:cxn ang="0">
                    <a:pos x="2" y="57"/>
                  </a:cxn>
                  <a:cxn ang="0">
                    <a:pos x="0" y="75"/>
                  </a:cxn>
                  <a:cxn ang="0">
                    <a:pos x="0" y="75"/>
                  </a:cxn>
                  <a:cxn ang="0">
                    <a:pos x="0" y="76"/>
                  </a:cxn>
                  <a:cxn ang="0">
                    <a:pos x="1" y="79"/>
                  </a:cxn>
                  <a:cxn ang="0">
                    <a:pos x="5" y="80"/>
                  </a:cxn>
                  <a:cxn ang="0">
                    <a:pos x="9" y="79"/>
                  </a:cxn>
                  <a:cxn ang="0">
                    <a:pos x="10" y="76"/>
                  </a:cxn>
                  <a:cxn ang="0">
                    <a:pos x="11" y="75"/>
                  </a:cxn>
                  <a:cxn ang="0">
                    <a:pos x="11" y="75"/>
                  </a:cxn>
                  <a:cxn ang="0">
                    <a:pos x="13" y="57"/>
                  </a:cxn>
                  <a:cxn ang="0">
                    <a:pos x="17" y="40"/>
                  </a:cxn>
                  <a:cxn ang="0">
                    <a:pos x="21" y="23"/>
                  </a:cxn>
                  <a:cxn ang="0">
                    <a:pos x="22" y="6"/>
                  </a:cxn>
                  <a:cxn ang="0">
                    <a:pos x="22" y="6"/>
                  </a:cxn>
                  <a:cxn ang="0">
                    <a:pos x="22" y="3"/>
                  </a:cxn>
                  <a:cxn ang="0">
                    <a:pos x="21" y="2"/>
                  </a:cxn>
                  <a:cxn ang="0">
                    <a:pos x="17" y="0"/>
                  </a:cxn>
                  <a:cxn ang="0">
                    <a:pos x="13" y="2"/>
                  </a:cxn>
                  <a:cxn ang="0">
                    <a:pos x="11" y="3"/>
                  </a:cxn>
                  <a:cxn ang="0">
                    <a:pos x="11" y="6"/>
                  </a:cxn>
                  <a:cxn ang="0">
                    <a:pos x="11" y="6"/>
                  </a:cxn>
                </a:cxnLst>
                <a:rect l="0" t="0" r="r" b="b"/>
                <a:pathLst>
                  <a:path w="22" h="80">
                    <a:moveTo>
                      <a:pt x="11" y="6"/>
                    </a:moveTo>
                    <a:lnTo>
                      <a:pt x="11" y="6"/>
                    </a:lnTo>
                    <a:lnTo>
                      <a:pt x="9" y="23"/>
                    </a:lnTo>
                    <a:lnTo>
                      <a:pt x="5" y="40"/>
                    </a:lnTo>
                    <a:lnTo>
                      <a:pt x="2" y="57"/>
                    </a:lnTo>
                    <a:lnTo>
                      <a:pt x="0" y="75"/>
                    </a:lnTo>
                    <a:lnTo>
                      <a:pt x="0" y="75"/>
                    </a:lnTo>
                    <a:lnTo>
                      <a:pt x="0" y="76"/>
                    </a:lnTo>
                    <a:lnTo>
                      <a:pt x="1" y="79"/>
                    </a:lnTo>
                    <a:lnTo>
                      <a:pt x="5" y="80"/>
                    </a:lnTo>
                    <a:lnTo>
                      <a:pt x="9" y="79"/>
                    </a:lnTo>
                    <a:lnTo>
                      <a:pt x="10" y="76"/>
                    </a:lnTo>
                    <a:lnTo>
                      <a:pt x="11" y="75"/>
                    </a:lnTo>
                    <a:lnTo>
                      <a:pt x="11" y="75"/>
                    </a:lnTo>
                    <a:lnTo>
                      <a:pt x="13" y="57"/>
                    </a:lnTo>
                    <a:lnTo>
                      <a:pt x="17" y="40"/>
                    </a:lnTo>
                    <a:lnTo>
                      <a:pt x="21" y="23"/>
                    </a:lnTo>
                    <a:lnTo>
                      <a:pt x="22" y="6"/>
                    </a:lnTo>
                    <a:lnTo>
                      <a:pt x="22" y="6"/>
                    </a:lnTo>
                    <a:lnTo>
                      <a:pt x="22" y="3"/>
                    </a:lnTo>
                    <a:lnTo>
                      <a:pt x="21" y="2"/>
                    </a:lnTo>
                    <a:lnTo>
                      <a:pt x="17" y="0"/>
                    </a:lnTo>
                    <a:lnTo>
                      <a:pt x="13" y="2"/>
                    </a:lnTo>
                    <a:lnTo>
                      <a:pt x="11" y="3"/>
                    </a:lnTo>
                    <a:lnTo>
                      <a:pt x="11" y="6"/>
                    </a:lnTo>
                    <a:lnTo>
                      <a:pt x="11" y="6"/>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4" name="Freeform 230"/>
              <p:cNvSpPr/>
              <p:nvPr/>
            </p:nvSpPr>
            <p:spPr bwMode="auto">
              <a:xfrm>
                <a:off x="3616326" y="4419601"/>
                <a:ext cx="12700" cy="26988"/>
              </a:xfrm>
              <a:custGeom>
                <a:avLst/>
                <a:gdLst/>
                <a:ahLst/>
                <a:cxnLst>
                  <a:cxn ang="0">
                    <a:pos x="24" y="2"/>
                  </a:cxn>
                  <a:cxn ang="0">
                    <a:pos x="24" y="2"/>
                  </a:cxn>
                  <a:cxn ang="0">
                    <a:pos x="19" y="8"/>
                  </a:cxn>
                  <a:cxn ang="0">
                    <a:pos x="15" y="15"/>
                  </a:cxn>
                  <a:cxn ang="0">
                    <a:pos x="7" y="30"/>
                  </a:cxn>
                  <a:cxn ang="0">
                    <a:pos x="2" y="47"/>
                  </a:cxn>
                  <a:cxn ang="0">
                    <a:pos x="0" y="63"/>
                  </a:cxn>
                  <a:cxn ang="0">
                    <a:pos x="0" y="63"/>
                  </a:cxn>
                  <a:cxn ang="0">
                    <a:pos x="1" y="66"/>
                  </a:cxn>
                  <a:cxn ang="0">
                    <a:pos x="2" y="67"/>
                  </a:cxn>
                  <a:cxn ang="0">
                    <a:pos x="5" y="68"/>
                  </a:cxn>
                  <a:cxn ang="0">
                    <a:pos x="10" y="67"/>
                  </a:cxn>
                  <a:cxn ang="0">
                    <a:pos x="11" y="66"/>
                  </a:cxn>
                  <a:cxn ang="0">
                    <a:pos x="11" y="63"/>
                  </a:cxn>
                  <a:cxn ang="0">
                    <a:pos x="11" y="63"/>
                  </a:cxn>
                  <a:cxn ang="0">
                    <a:pos x="13" y="49"/>
                  </a:cxn>
                  <a:cxn ang="0">
                    <a:pos x="18" y="34"/>
                  </a:cxn>
                  <a:cxn ang="0">
                    <a:pos x="24" y="21"/>
                  </a:cxn>
                  <a:cxn ang="0">
                    <a:pos x="32" y="10"/>
                  </a:cxn>
                  <a:cxn ang="0">
                    <a:pos x="32" y="10"/>
                  </a:cxn>
                  <a:cxn ang="0">
                    <a:pos x="34" y="8"/>
                  </a:cxn>
                  <a:cxn ang="0">
                    <a:pos x="34" y="6"/>
                  </a:cxn>
                  <a:cxn ang="0">
                    <a:pos x="32" y="2"/>
                  </a:cxn>
                  <a:cxn ang="0">
                    <a:pos x="28" y="0"/>
                  </a:cxn>
                  <a:cxn ang="0">
                    <a:pos x="27" y="0"/>
                  </a:cxn>
                  <a:cxn ang="0">
                    <a:pos x="24" y="2"/>
                  </a:cxn>
                  <a:cxn ang="0">
                    <a:pos x="24" y="2"/>
                  </a:cxn>
                </a:cxnLst>
                <a:rect l="0" t="0" r="r" b="b"/>
                <a:pathLst>
                  <a:path w="34" h="68">
                    <a:moveTo>
                      <a:pt x="24" y="2"/>
                    </a:moveTo>
                    <a:lnTo>
                      <a:pt x="24" y="2"/>
                    </a:lnTo>
                    <a:lnTo>
                      <a:pt x="19" y="8"/>
                    </a:lnTo>
                    <a:lnTo>
                      <a:pt x="15" y="15"/>
                    </a:lnTo>
                    <a:lnTo>
                      <a:pt x="7" y="30"/>
                    </a:lnTo>
                    <a:lnTo>
                      <a:pt x="2" y="47"/>
                    </a:lnTo>
                    <a:lnTo>
                      <a:pt x="0" y="63"/>
                    </a:lnTo>
                    <a:lnTo>
                      <a:pt x="0" y="63"/>
                    </a:lnTo>
                    <a:lnTo>
                      <a:pt x="1" y="66"/>
                    </a:lnTo>
                    <a:lnTo>
                      <a:pt x="2" y="67"/>
                    </a:lnTo>
                    <a:lnTo>
                      <a:pt x="5" y="68"/>
                    </a:lnTo>
                    <a:lnTo>
                      <a:pt x="10" y="67"/>
                    </a:lnTo>
                    <a:lnTo>
                      <a:pt x="11" y="66"/>
                    </a:lnTo>
                    <a:lnTo>
                      <a:pt x="11" y="63"/>
                    </a:lnTo>
                    <a:lnTo>
                      <a:pt x="11" y="63"/>
                    </a:lnTo>
                    <a:lnTo>
                      <a:pt x="13" y="49"/>
                    </a:lnTo>
                    <a:lnTo>
                      <a:pt x="18" y="34"/>
                    </a:lnTo>
                    <a:lnTo>
                      <a:pt x="24" y="21"/>
                    </a:lnTo>
                    <a:lnTo>
                      <a:pt x="32" y="10"/>
                    </a:lnTo>
                    <a:lnTo>
                      <a:pt x="32" y="10"/>
                    </a:lnTo>
                    <a:lnTo>
                      <a:pt x="34" y="8"/>
                    </a:lnTo>
                    <a:lnTo>
                      <a:pt x="34" y="6"/>
                    </a:lnTo>
                    <a:lnTo>
                      <a:pt x="32" y="2"/>
                    </a:lnTo>
                    <a:lnTo>
                      <a:pt x="28" y="0"/>
                    </a:lnTo>
                    <a:lnTo>
                      <a:pt x="27" y="0"/>
                    </a:lnTo>
                    <a:lnTo>
                      <a:pt x="24" y="2"/>
                    </a:lnTo>
                    <a:lnTo>
                      <a:pt x="24" y="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5" name="Freeform 231"/>
              <p:cNvSpPr/>
              <p:nvPr/>
            </p:nvSpPr>
            <p:spPr bwMode="auto">
              <a:xfrm>
                <a:off x="3675064" y="4424363"/>
                <a:ext cx="12700" cy="26988"/>
              </a:xfrm>
              <a:custGeom>
                <a:avLst/>
                <a:gdLst/>
                <a:ahLst/>
                <a:cxnLst>
                  <a:cxn ang="0">
                    <a:pos x="22" y="5"/>
                  </a:cxn>
                  <a:cxn ang="0">
                    <a:pos x="22" y="5"/>
                  </a:cxn>
                  <a:cxn ang="0">
                    <a:pos x="21" y="13"/>
                  </a:cxn>
                  <a:cxn ang="0">
                    <a:pos x="18" y="21"/>
                  </a:cxn>
                  <a:cxn ang="0">
                    <a:pos x="11" y="34"/>
                  </a:cxn>
                  <a:cxn ang="0">
                    <a:pos x="4" y="47"/>
                  </a:cxn>
                  <a:cxn ang="0">
                    <a:pos x="1" y="55"/>
                  </a:cxn>
                  <a:cxn ang="0">
                    <a:pos x="0" y="63"/>
                  </a:cxn>
                  <a:cxn ang="0">
                    <a:pos x="0" y="63"/>
                  </a:cxn>
                  <a:cxn ang="0">
                    <a:pos x="0" y="64"/>
                  </a:cxn>
                  <a:cxn ang="0">
                    <a:pos x="1" y="67"/>
                  </a:cxn>
                  <a:cxn ang="0">
                    <a:pos x="2" y="68"/>
                  </a:cxn>
                  <a:cxn ang="0">
                    <a:pos x="5" y="68"/>
                  </a:cxn>
                  <a:cxn ang="0">
                    <a:pos x="9" y="67"/>
                  </a:cxn>
                  <a:cxn ang="0">
                    <a:pos x="10" y="64"/>
                  </a:cxn>
                  <a:cxn ang="0">
                    <a:pos x="10" y="63"/>
                  </a:cxn>
                  <a:cxn ang="0">
                    <a:pos x="10" y="63"/>
                  </a:cxn>
                  <a:cxn ang="0">
                    <a:pos x="13" y="55"/>
                  </a:cxn>
                  <a:cxn ang="0">
                    <a:pos x="17" y="49"/>
                  </a:cxn>
                  <a:cxn ang="0">
                    <a:pos x="24" y="35"/>
                  </a:cxn>
                  <a:cxn ang="0">
                    <a:pos x="24" y="35"/>
                  </a:cxn>
                  <a:cxn ang="0">
                    <a:pos x="28" y="28"/>
                  </a:cxn>
                  <a:cxn ang="0">
                    <a:pos x="31" y="21"/>
                  </a:cxn>
                  <a:cxn ang="0">
                    <a:pos x="32" y="13"/>
                  </a:cxn>
                  <a:cxn ang="0">
                    <a:pos x="34" y="5"/>
                  </a:cxn>
                  <a:cxn ang="0">
                    <a:pos x="34" y="5"/>
                  </a:cxn>
                  <a:cxn ang="0">
                    <a:pos x="34" y="3"/>
                  </a:cxn>
                  <a:cxn ang="0">
                    <a:pos x="32" y="1"/>
                  </a:cxn>
                  <a:cxn ang="0">
                    <a:pos x="28" y="0"/>
                  </a:cxn>
                  <a:cxn ang="0">
                    <a:pos x="24" y="1"/>
                  </a:cxn>
                  <a:cxn ang="0">
                    <a:pos x="23" y="3"/>
                  </a:cxn>
                  <a:cxn ang="0">
                    <a:pos x="22" y="5"/>
                  </a:cxn>
                  <a:cxn ang="0">
                    <a:pos x="22" y="5"/>
                  </a:cxn>
                </a:cxnLst>
                <a:rect l="0" t="0" r="r" b="b"/>
                <a:pathLst>
                  <a:path w="34" h="68">
                    <a:moveTo>
                      <a:pt x="22" y="5"/>
                    </a:moveTo>
                    <a:lnTo>
                      <a:pt x="22" y="5"/>
                    </a:lnTo>
                    <a:lnTo>
                      <a:pt x="21" y="13"/>
                    </a:lnTo>
                    <a:lnTo>
                      <a:pt x="18" y="21"/>
                    </a:lnTo>
                    <a:lnTo>
                      <a:pt x="11" y="34"/>
                    </a:lnTo>
                    <a:lnTo>
                      <a:pt x="4" y="47"/>
                    </a:lnTo>
                    <a:lnTo>
                      <a:pt x="1" y="55"/>
                    </a:lnTo>
                    <a:lnTo>
                      <a:pt x="0" y="63"/>
                    </a:lnTo>
                    <a:lnTo>
                      <a:pt x="0" y="63"/>
                    </a:lnTo>
                    <a:lnTo>
                      <a:pt x="0" y="64"/>
                    </a:lnTo>
                    <a:lnTo>
                      <a:pt x="1" y="67"/>
                    </a:lnTo>
                    <a:lnTo>
                      <a:pt x="2" y="68"/>
                    </a:lnTo>
                    <a:lnTo>
                      <a:pt x="5" y="68"/>
                    </a:lnTo>
                    <a:lnTo>
                      <a:pt x="9" y="67"/>
                    </a:lnTo>
                    <a:lnTo>
                      <a:pt x="10" y="64"/>
                    </a:lnTo>
                    <a:lnTo>
                      <a:pt x="10" y="63"/>
                    </a:lnTo>
                    <a:lnTo>
                      <a:pt x="10" y="63"/>
                    </a:lnTo>
                    <a:lnTo>
                      <a:pt x="13" y="55"/>
                    </a:lnTo>
                    <a:lnTo>
                      <a:pt x="17" y="49"/>
                    </a:lnTo>
                    <a:lnTo>
                      <a:pt x="24" y="35"/>
                    </a:lnTo>
                    <a:lnTo>
                      <a:pt x="24" y="35"/>
                    </a:lnTo>
                    <a:lnTo>
                      <a:pt x="28" y="28"/>
                    </a:lnTo>
                    <a:lnTo>
                      <a:pt x="31" y="21"/>
                    </a:lnTo>
                    <a:lnTo>
                      <a:pt x="32" y="13"/>
                    </a:lnTo>
                    <a:lnTo>
                      <a:pt x="34" y="5"/>
                    </a:lnTo>
                    <a:lnTo>
                      <a:pt x="34" y="5"/>
                    </a:lnTo>
                    <a:lnTo>
                      <a:pt x="34" y="3"/>
                    </a:lnTo>
                    <a:lnTo>
                      <a:pt x="32" y="1"/>
                    </a:lnTo>
                    <a:lnTo>
                      <a:pt x="28" y="0"/>
                    </a:lnTo>
                    <a:lnTo>
                      <a:pt x="24" y="1"/>
                    </a:lnTo>
                    <a:lnTo>
                      <a:pt x="23" y="3"/>
                    </a:lnTo>
                    <a:lnTo>
                      <a:pt x="22" y="5"/>
                    </a:lnTo>
                    <a:lnTo>
                      <a:pt x="22" y="5"/>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6" name="Freeform 233"/>
              <p:cNvSpPr/>
              <p:nvPr/>
            </p:nvSpPr>
            <p:spPr bwMode="auto">
              <a:xfrm>
                <a:off x="3800476" y="4470401"/>
                <a:ext cx="20638" cy="260350"/>
              </a:xfrm>
              <a:custGeom>
                <a:avLst/>
                <a:gdLst/>
                <a:ahLst/>
                <a:cxnLst>
                  <a:cxn ang="0">
                    <a:pos x="49" y="294"/>
                  </a:cxn>
                  <a:cxn ang="0">
                    <a:pos x="53" y="260"/>
                  </a:cxn>
                  <a:cxn ang="0">
                    <a:pos x="49" y="22"/>
                  </a:cxn>
                  <a:cxn ang="0">
                    <a:pos x="48" y="17"/>
                  </a:cxn>
                  <a:cxn ang="0">
                    <a:pos x="44" y="9"/>
                  </a:cxn>
                  <a:cxn ang="0">
                    <a:pos x="37" y="4"/>
                  </a:cxn>
                  <a:cxn ang="0">
                    <a:pos x="25" y="0"/>
                  </a:cxn>
                  <a:cxn ang="0">
                    <a:pos x="14" y="4"/>
                  </a:cxn>
                  <a:cxn ang="0">
                    <a:pos x="7" y="9"/>
                  </a:cxn>
                  <a:cxn ang="0">
                    <a:pos x="3" y="18"/>
                  </a:cxn>
                  <a:cxn ang="0">
                    <a:pos x="6" y="204"/>
                  </a:cxn>
                  <a:cxn ang="0">
                    <a:pos x="7" y="253"/>
                  </a:cxn>
                  <a:cxn ang="0">
                    <a:pos x="4" y="301"/>
                  </a:cxn>
                  <a:cxn ang="0">
                    <a:pos x="2" y="374"/>
                  </a:cxn>
                  <a:cxn ang="0">
                    <a:pos x="3" y="447"/>
                  </a:cxn>
                  <a:cxn ang="0">
                    <a:pos x="3" y="467"/>
                  </a:cxn>
                  <a:cxn ang="0">
                    <a:pos x="3" y="528"/>
                  </a:cxn>
                  <a:cxn ang="0">
                    <a:pos x="3" y="553"/>
                  </a:cxn>
                  <a:cxn ang="0">
                    <a:pos x="2" y="608"/>
                  </a:cxn>
                  <a:cxn ang="0">
                    <a:pos x="0" y="633"/>
                  </a:cxn>
                  <a:cxn ang="0">
                    <a:pos x="3" y="642"/>
                  </a:cxn>
                  <a:cxn ang="0">
                    <a:pos x="8" y="650"/>
                  </a:cxn>
                  <a:cxn ang="0">
                    <a:pos x="16" y="654"/>
                  </a:cxn>
                  <a:cxn ang="0">
                    <a:pos x="33" y="653"/>
                  </a:cxn>
                  <a:cxn ang="0">
                    <a:pos x="40" y="649"/>
                  </a:cxn>
                  <a:cxn ang="0">
                    <a:pos x="45" y="642"/>
                  </a:cxn>
                  <a:cxn ang="0">
                    <a:pos x="46" y="632"/>
                  </a:cxn>
                  <a:cxn ang="0">
                    <a:pos x="48" y="613"/>
                  </a:cxn>
                  <a:cxn ang="0">
                    <a:pos x="49" y="548"/>
                  </a:cxn>
                  <a:cxn ang="0">
                    <a:pos x="49" y="467"/>
                  </a:cxn>
                  <a:cxn ang="0">
                    <a:pos x="48" y="381"/>
                  </a:cxn>
                  <a:cxn ang="0">
                    <a:pos x="49" y="294"/>
                  </a:cxn>
                </a:cxnLst>
                <a:rect l="0" t="0" r="r" b="b"/>
                <a:pathLst>
                  <a:path w="53" h="655">
                    <a:moveTo>
                      <a:pt x="49" y="294"/>
                    </a:moveTo>
                    <a:lnTo>
                      <a:pt x="49" y="294"/>
                    </a:lnTo>
                    <a:lnTo>
                      <a:pt x="52" y="270"/>
                    </a:lnTo>
                    <a:lnTo>
                      <a:pt x="53" y="260"/>
                    </a:lnTo>
                    <a:lnTo>
                      <a:pt x="53" y="225"/>
                    </a:lnTo>
                    <a:lnTo>
                      <a:pt x="49" y="22"/>
                    </a:lnTo>
                    <a:lnTo>
                      <a:pt x="49" y="22"/>
                    </a:lnTo>
                    <a:lnTo>
                      <a:pt x="48" y="17"/>
                    </a:lnTo>
                    <a:lnTo>
                      <a:pt x="46" y="13"/>
                    </a:lnTo>
                    <a:lnTo>
                      <a:pt x="44" y="9"/>
                    </a:lnTo>
                    <a:lnTo>
                      <a:pt x="41" y="5"/>
                    </a:lnTo>
                    <a:lnTo>
                      <a:pt x="37" y="4"/>
                    </a:lnTo>
                    <a:lnTo>
                      <a:pt x="33" y="1"/>
                    </a:lnTo>
                    <a:lnTo>
                      <a:pt x="25" y="0"/>
                    </a:lnTo>
                    <a:lnTo>
                      <a:pt x="16" y="1"/>
                    </a:lnTo>
                    <a:lnTo>
                      <a:pt x="14" y="4"/>
                    </a:lnTo>
                    <a:lnTo>
                      <a:pt x="10" y="7"/>
                    </a:lnTo>
                    <a:lnTo>
                      <a:pt x="7" y="9"/>
                    </a:lnTo>
                    <a:lnTo>
                      <a:pt x="4" y="13"/>
                    </a:lnTo>
                    <a:lnTo>
                      <a:pt x="3" y="18"/>
                    </a:lnTo>
                    <a:lnTo>
                      <a:pt x="3" y="24"/>
                    </a:lnTo>
                    <a:lnTo>
                      <a:pt x="6" y="204"/>
                    </a:lnTo>
                    <a:lnTo>
                      <a:pt x="6" y="204"/>
                    </a:lnTo>
                    <a:lnTo>
                      <a:pt x="7" y="253"/>
                    </a:lnTo>
                    <a:lnTo>
                      <a:pt x="4" y="301"/>
                    </a:lnTo>
                    <a:lnTo>
                      <a:pt x="4" y="301"/>
                    </a:lnTo>
                    <a:lnTo>
                      <a:pt x="2" y="338"/>
                    </a:lnTo>
                    <a:lnTo>
                      <a:pt x="2" y="374"/>
                    </a:lnTo>
                    <a:lnTo>
                      <a:pt x="2" y="411"/>
                    </a:lnTo>
                    <a:lnTo>
                      <a:pt x="3" y="447"/>
                    </a:lnTo>
                    <a:lnTo>
                      <a:pt x="3" y="447"/>
                    </a:lnTo>
                    <a:lnTo>
                      <a:pt x="3" y="467"/>
                    </a:lnTo>
                    <a:lnTo>
                      <a:pt x="3" y="488"/>
                    </a:lnTo>
                    <a:lnTo>
                      <a:pt x="3" y="528"/>
                    </a:lnTo>
                    <a:lnTo>
                      <a:pt x="3" y="528"/>
                    </a:lnTo>
                    <a:lnTo>
                      <a:pt x="3" y="553"/>
                    </a:lnTo>
                    <a:lnTo>
                      <a:pt x="2" y="581"/>
                    </a:lnTo>
                    <a:lnTo>
                      <a:pt x="2" y="608"/>
                    </a:lnTo>
                    <a:lnTo>
                      <a:pt x="0" y="633"/>
                    </a:lnTo>
                    <a:lnTo>
                      <a:pt x="0" y="633"/>
                    </a:lnTo>
                    <a:lnTo>
                      <a:pt x="2" y="638"/>
                    </a:lnTo>
                    <a:lnTo>
                      <a:pt x="3" y="642"/>
                    </a:lnTo>
                    <a:lnTo>
                      <a:pt x="6" y="646"/>
                    </a:lnTo>
                    <a:lnTo>
                      <a:pt x="8" y="650"/>
                    </a:lnTo>
                    <a:lnTo>
                      <a:pt x="12" y="651"/>
                    </a:lnTo>
                    <a:lnTo>
                      <a:pt x="16" y="654"/>
                    </a:lnTo>
                    <a:lnTo>
                      <a:pt x="24" y="655"/>
                    </a:lnTo>
                    <a:lnTo>
                      <a:pt x="33" y="653"/>
                    </a:lnTo>
                    <a:lnTo>
                      <a:pt x="36" y="651"/>
                    </a:lnTo>
                    <a:lnTo>
                      <a:pt x="40" y="649"/>
                    </a:lnTo>
                    <a:lnTo>
                      <a:pt x="42" y="646"/>
                    </a:lnTo>
                    <a:lnTo>
                      <a:pt x="45" y="642"/>
                    </a:lnTo>
                    <a:lnTo>
                      <a:pt x="46" y="637"/>
                    </a:lnTo>
                    <a:lnTo>
                      <a:pt x="46" y="632"/>
                    </a:lnTo>
                    <a:lnTo>
                      <a:pt x="46" y="632"/>
                    </a:lnTo>
                    <a:lnTo>
                      <a:pt x="48" y="613"/>
                    </a:lnTo>
                    <a:lnTo>
                      <a:pt x="48" y="591"/>
                    </a:lnTo>
                    <a:lnTo>
                      <a:pt x="49" y="548"/>
                    </a:lnTo>
                    <a:lnTo>
                      <a:pt x="49" y="548"/>
                    </a:lnTo>
                    <a:lnTo>
                      <a:pt x="49" y="467"/>
                    </a:lnTo>
                    <a:lnTo>
                      <a:pt x="49" y="467"/>
                    </a:lnTo>
                    <a:lnTo>
                      <a:pt x="48" y="381"/>
                    </a:lnTo>
                    <a:lnTo>
                      <a:pt x="48" y="338"/>
                    </a:lnTo>
                    <a:lnTo>
                      <a:pt x="49" y="294"/>
                    </a:lnTo>
                    <a:lnTo>
                      <a:pt x="49" y="294"/>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7" name="Freeform 236"/>
              <p:cNvSpPr/>
              <p:nvPr/>
            </p:nvSpPr>
            <p:spPr bwMode="auto">
              <a:xfrm>
                <a:off x="3255964" y="4052888"/>
                <a:ext cx="452438" cy="334963"/>
              </a:xfrm>
              <a:custGeom>
                <a:avLst/>
                <a:gdLst/>
                <a:ahLst/>
                <a:cxnLst>
                  <a:cxn ang="0">
                    <a:pos x="1135" y="417"/>
                  </a:cxn>
                  <a:cxn ang="0">
                    <a:pos x="1126" y="314"/>
                  </a:cxn>
                  <a:cxn ang="0">
                    <a:pos x="1100" y="249"/>
                  </a:cxn>
                  <a:cxn ang="0">
                    <a:pos x="1054" y="174"/>
                  </a:cxn>
                  <a:cxn ang="0">
                    <a:pos x="1017" y="136"/>
                  </a:cxn>
                  <a:cxn ang="0">
                    <a:pos x="915" y="72"/>
                  </a:cxn>
                  <a:cxn ang="0">
                    <a:pos x="802" y="29"/>
                  </a:cxn>
                  <a:cxn ang="0">
                    <a:pos x="649" y="3"/>
                  </a:cxn>
                  <a:cxn ang="0">
                    <a:pos x="531" y="1"/>
                  </a:cxn>
                  <a:cxn ang="0">
                    <a:pos x="382" y="21"/>
                  </a:cxn>
                  <a:cxn ang="0">
                    <a:pos x="274" y="52"/>
                  </a:cxn>
                  <a:cxn ang="0">
                    <a:pos x="150" y="110"/>
                  </a:cxn>
                  <a:cxn ang="0">
                    <a:pos x="98" y="153"/>
                  </a:cxn>
                  <a:cxn ang="0">
                    <a:pos x="57" y="209"/>
                  </a:cxn>
                  <a:cxn ang="0">
                    <a:pos x="38" y="237"/>
                  </a:cxn>
                  <a:cxn ang="0">
                    <a:pos x="25" y="266"/>
                  </a:cxn>
                  <a:cxn ang="0">
                    <a:pos x="11" y="320"/>
                  </a:cxn>
                  <a:cxn ang="0">
                    <a:pos x="1" y="377"/>
                  </a:cxn>
                  <a:cxn ang="0">
                    <a:pos x="8" y="477"/>
                  </a:cxn>
                  <a:cxn ang="0">
                    <a:pos x="9" y="557"/>
                  </a:cxn>
                  <a:cxn ang="0">
                    <a:pos x="11" y="636"/>
                  </a:cxn>
                  <a:cxn ang="0">
                    <a:pos x="17" y="819"/>
                  </a:cxn>
                  <a:cxn ang="0">
                    <a:pos x="21" y="832"/>
                  </a:cxn>
                  <a:cxn ang="0">
                    <a:pos x="39" y="841"/>
                  </a:cxn>
                  <a:cxn ang="0">
                    <a:pos x="57" y="832"/>
                  </a:cxn>
                  <a:cxn ang="0">
                    <a:pos x="62" y="819"/>
                  </a:cxn>
                  <a:cxn ang="0">
                    <a:pos x="55" y="549"/>
                  </a:cxn>
                  <a:cxn ang="0">
                    <a:pos x="49" y="443"/>
                  </a:cxn>
                  <a:cxn ang="0">
                    <a:pos x="51" y="351"/>
                  </a:cxn>
                  <a:cxn ang="0">
                    <a:pos x="60" y="314"/>
                  </a:cxn>
                  <a:cxn ang="0">
                    <a:pos x="76" y="260"/>
                  </a:cxn>
                  <a:cxn ang="0">
                    <a:pos x="99" y="235"/>
                  </a:cxn>
                  <a:cxn ang="0">
                    <a:pos x="146" y="169"/>
                  </a:cxn>
                  <a:cxn ang="0">
                    <a:pos x="193" y="135"/>
                  </a:cxn>
                  <a:cxn ang="0">
                    <a:pos x="286" y="97"/>
                  </a:cxn>
                  <a:cxn ang="0">
                    <a:pos x="389" y="65"/>
                  </a:cxn>
                  <a:cxn ang="0">
                    <a:pos x="532" y="47"/>
                  </a:cxn>
                  <a:cxn ang="0">
                    <a:pos x="638" y="48"/>
                  </a:cxn>
                  <a:cxn ang="0">
                    <a:pos x="787" y="72"/>
                  </a:cxn>
                  <a:cxn ang="0">
                    <a:pos x="911" y="119"/>
                  </a:cxn>
                  <a:cxn ang="0">
                    <a:pos x="973" y="160"/>
                  </a:cxn>
                  <a:cxn ang="0">
                    <a:pos x="1024" y="211"/>
                  </a:cxn>
                  <a:cxn ang="0">
                    <a:pos x="1061" y="273"/>
                  </a:cxn>
                  <a:cxn ang="0">
                    <a:pos x="1076" y="324"/>
                  </a:cxn>
                  <a:cxn ang="0">
                    <a:pos x="1088" y="455"/>
                  </a:cxn>
                  <a:cxn ang="0">
                    <a:pos x="1087" y="570"/>
                  </a:cxn>
                  <a:cxn ang="0">
                    <a:pos x="1097" y="653"/>
                  </a:cxn>
                  <a:cxn ang="0">
                    <a:pos x="1097" y="828"/>
                  </a:cxn>
                  <a:cxn ang="0">
                    <a:pos x="1108" y="841"/>
                  </a:cxn>
                  <a:cxn ang="0">
                    <a:pos x="1132" y="841"/>
                  </a:cxn>
                  <a:cxn ang="0">
                    <a:pos x="1142" y="828"/>
                  </a:cxn>
                  <a:cxn ang="0">
                    <a:pos x="1142" y="638"/>
                  </a:cxn>
                  <a:cxn ang="0">
                    <a:pos x="1132" y="539"/>
                  </a:cxn>
                </a:cxnLst>
                <a:rect l="0" t="0" r="r" b="b"/>
                <a:pathLst>
                  <a:path w="1143" h="845">
                    <a:moveTo>
                      <a:pt x="1132" y="522"/>
                    </a:moveTo>
                    <a:lnTo>
                      <a:pt x="1132" y="522"/>
                    </a:lnTo>
                    <a:lnTo>
                      <a:pt x="1135" y="453"/>
                    </a:lnTo>
                    <a:lnTo>
                      <a:pt x="1135" y="417"/>
                    </a:lnTo>
                    <a:lnTo>
                      <a:pt x="1135" y="382"/>
                    </a:lnTo>
                    <a:lnTo>
                      <a:pt x="1131" y="348"/>
                    </a:lnTo>
                    <a:lnTo>
                      <a:pt x="1129" y="331"/>
                    </a:lnTo>
                    <a:lnTo>
                      <a:pt x="1126" y="314"/>
                    </a:lnTo>
                    <a:lnTo>
                      <a:pt x="1121" y="297"/>
                    </a:lnTo>
                    <a:lnTo>
                      <a:pt x="1115" y="280"/>
                    </a:lnTo>
                    <a:lnTo>
                      <a:pt x="1109" y="264"/>
                    </a:lnTo>
                    <a:lnTo>
                      <a:pt x="1100" y="249"/>
                    </a:lnTo>
                    <a:lnTo>
                      <a:pt x="1100" y="249"/>
                    </a:lnTo>
                    <a:lnTo>
                      <a:pt x="1083" y="217"/>
                    </a:lnTo>
                    <a:lnTo>
                      <a:pt x="1064" y="188"/>
                    </a:lnTo>
                    <a:lnTo>
                      <a:pt x="1054" y="174"/>
                    </a:lnTo>
                    <a:lnTo>
                      <a:pt x="1044" y="160"/>
                    </a:lnTo>
                    <a:lnTo>
                      <a:pt x="1030" y="148"/>
                    </a:lnTo>
                    <a:lnTo>
                      <a:pt x="1017" y="136"/>
                    </a:lnTo>
                    <a:lnTo>
                      <a:pt x="1017" y="136"/>
                    </a:lnTo>
                    <a:lnTo>
                      <a:pt x="1002" y="123"/>
                    </a:lnTo>
                    <a:lnTo>
                      <a:pt x="985" y="113"/>
                    </a:lnTo>
                    <a:lnTo>
                      <a:pt x="951" y="90"/>
                    </a:lnTo>
                    <a:lnTo>
                      <a:pt x="915" y="72"/>
                    </a:lnTo>
                    <a:lnTo>
                      <a:pt x="879" y="56"/>
                    </a:lnTo>
                    <a:lnTo>
                      <a:pt x="879" y="56"/>
                    </a:lnTo>
                    <a:lnTo>
                      <a:pt x="839" y="42"/>
                    </a:lnTo>
                    <a:lnTo>
                      <a:pt x="802" y="29"/>
                    </a:lnTo>
                    <a:lnTo>
                      <a:pt x="764" y="20"/>
                    </a:lnTo>
                    <a:lnTo>
                      <a:pt x="726" y="12"/>
                    </a:lnTo>
                    <a:lnTo>
                      <a:pt x="688" y="7"/>
                    </a:lnTo>
                    <a:lnTo>
                      <a:pt x="649" y="3"/>
                    </a:lnTo>
                    <a:lnTo>
                      <a:pt x="608" y="1"/>
                    </a:lnTo>
                    <a:lnTo>
                      <a:pt x="567" y="0"/>
                    </a:lnTo>
                    <a:lnTo>
                      <a:pt x="567" y="0"/>
                    </a:lnTo>
                    <a:lnTo>
                      <a:pt x="531" y="1"/>
                    </a:lnTo>
                    <a:lnTo>
                      <a:pt x="493" y="4"/>
                    </a:lnTo>
                    <a:lnTo>
                      <a:pt x="456" y="8"/>
                    </a:lnTo>
                    <a:lnTo>
                      <a:pt x="418" y="13"/>
                    </a:lnTo>
                    <a:lnTo>
                      <a:pt x="382" y="21"/>
                    </a:lnTo>
                    <a:lnTo>
                      <a:pt x="346" y="30"/>
                    </a:lnTo>
                    <a:lnTo>
                      <a:pt x="310" y="41"/>
                    </a:lnTo>
                    <a:lnTo>
                      <a:pt x="274" y="52"/>
                    </a:lnTo>
                    <a:lnTo>
                      <a:pt x="274" y="52"/>
                    </a:lnTo>
                    <a:lnTo>
                      <a:pt x="242" y="65"/>
                    </a:lnTo>
                    <a:lnTo>
                      <a:pt x="210" y="79"/>
                    </a:lnTo>
                    <a:lnTo>
                      <a:pt x="179" y="93"/>
                    </a:lnTo>
                    <a:lnTo>
                      <a:pt x="150" y="110"/>
                    </a:lnTo>
                    <a:lnTo>
                      <a:pt x="136" y="120"/>
                    </a:lnTo>
                    <a:lnTo>
                      <a:pt x="123" y="130"/>
                    </a:lnTo>
                    <a:lnTo>
                      <a:pt x="110" y="141"/>
                    </a:lnTo>
                    <a:lnTo>
                      <a:pt x="98" y="153"/>
                    </a:lnTo>
                    <a:lnTo>
                      <a:pt x="86" y="165"/>
                    </a:lnTo>
                    <a:lnTo>
                      <a:pt x="76" y="179"/>
                    </a:lnTo>
                    <a:lnTo>
                      <a:pt x="66" y="194"/>
                    </a:lnTo>
                    <a:lnTo>
                      <a:pt x="57" y="209"/>
                    </a:lnTo>
                    <a:lnTo>
                      <a:pt x="57" y="209"/>
                    </a:lnTo>
                    <a:lnTo>
                      <a:pt x="51" y="220"/>
                    </a:lnTo>
                    <a:lnTo>
                      <a:pt x="44" y="229"/>
                    </a:lnTo>
                    <a:lnTo>
                      <a:pt x="38" y="237"/>
                    </a:lnTo>
                    <a:lnTo>
                      <a:pt x="31" y="249"/>
                    </a:lnTo>
                    <a:lnTo>
                      <a:pt x="31" y="249"/>
                    </a:lnTo>
                    <a:lnTo>
                      <a:pt x="27" y="256"/>
                    </a:lnTo>
                    <a:lnTo>
                      <a:pt x="25" y="266"/>
                    </a:lnTo>
                    <a:lnTo>
                      <a:pt x="21" y="284"/>
                    </a:lnTo>
                    <a:lnTo>
                      <a:pt x="17" y="302"/>
                    </a:lnTo>
                    <a:lnTo>
                      <a:pt x="14" y="311"/>
                    </a:lnTo>
                    <a:lnTo>
                      <a:pt x="11" y="320"/>
                    </a:lnTo>
                    <a:lnTo>
                      <a:pt x="11" y="320"/>
                    </a:lnTo>
                    <a:lnTo>
                      <a:pt x="6" y="337"/>
                    </a:lnTo>
                    <a:lnTo>
                      <a:pt x="2" y="357"/>
                    </a:lnTo>
                    <a:lnTo>
                      <a:pt x="1" y="377"/>
                    </a:lnTo>
                    <a:lnTo>
                      <a:pt x="0" y="399"/>
                    </a:lnTo>
                    <a:lnTo>
                      <a:pt x="1" y="420"/>
                    </a:lnTo>
                    <a:lnTo>
                      <a:pt x="2" y="441"/>
                    </a:lnTo>
                    <a:lnTo>
                      <a:pt x="8" y="477"/>
                    </a:lnTo>
                    <a:lnTo>
                      <a:pt x="8" y="477"/>
                    </a:lnTo>
                    <a:lnTo>
                      <a:pt x="9" y="498"/>
                    </a:lnTo>
                    <a:lnTo>
                      <a:pt x="10" y="518"/>
                    </a:lnTo>
                    <a:lnTo>
                      <a:pt x="9" y="557"/>
                    </a:lnTo>
                    <a:lnTo>
                      <a:pt x="9" y="596"/>
                    </a:lnTo>
                    <a:lnTo>
                      <a:pt x="10" y="616"/>
                    </a:lnTo>
                    <a:lnTo>
                      <a:pt x="11" y="636"/>
                    </a:lnTo>
                    <a:lnTo>
                      <a:pt x="11" y="636"/>
                    </a:lnTo>
                    <a:lnTo>
                      <a:pt x="14" y="658"/>
                    </a:lnTo>
                    <a:lnTo>
                      <a:pt x="15" y="681"/>
                    </a:lnTo>
                    <a:lnTo>
                      <a:pt x="17" y="727"/>
                    </a:lnTo>
                    <a:lnTo>
                      <a:pt x="17" y="819"/>
                    </a:lnTo>
                    <a:lnTo>
                      <a:pt x="17" y="819"/>
                    </a:lnTo>
                    <a:lnTo>
                      <a:pt x="17" y="824"/>
                    </a:lnTo>
                    <a:lnTo>
                      <a:pt x="18" y="828"/>
                    </a:lnTo>
                    <a:lnTo>
                      <a:pt x="21" y="832"/>
                    </a:lnTo>
                    <a:lnTo>
                      <a:pt x="23" y="836"/>
                    </a:lnTo>
                    <a:lnTo>
                      <a:pt x="27" y="837"/>
                    </a:lnTo>
                    <a:lnTo>
                      <a:pt x="31" y="840"/>
                    </a:lnTo>
                    <a:lnTo>
                      <a:pt x="39" y="841"/>
                    </a:lnTo>
                    <a:lnTo>
                      <a:pt x="47" y="840"/>
                    </a:lnTo>
                    <a:lnTo>
                      <a:pt x="51" y="837"/>
                    </a:lnTo>
                    <a:lnTo>
                      <a:pt x="55" y="836"/>
                    </a:lnTo>
                    <a:lnTo>
                      <a:pt x="57" y="832"/>
                    </a:lnTo>
                    <a:lnTo>
                      <a:pt x="60" y="828"/>
                    </a:lnTo>
                    <a:lnTo>
                      <a:pt x="61" y="824"/>
                    </a:lnTo>
                    <a:lnTo>
                      <a:pt x="62" y="819"/>
                    </a:lnTo>
                    <a:lnTo>
                      <a:pt x="62" y="819"/>
                    </a:lnTo>
                    <a:lnTo>
                      <a:pt x="61" y="751"/>
                    </a:lnTo>
                    <a:lnTo>
                      <a:pt x="59" y="684"/>
                    </a:lnTo>
                    <a:lnTo>
                      <a:pt x="56" y="616"/>
                    </a:lnTo>
                    <a:lnTo>
                      <a:pt x="55" y="549"/>
                    </a:lnTo>
                    <a:lnTo>
                      <a:pt x="55" y="549"/>
                    </a:lnTo>
                    <a:lnTo>
                      <a:pt x="53" y="514"/>
                    </a:lnTo>
                    <a:lnTo>
                      <a:pt x="51" y="479"/>
                    </a:lnTo>
                    <a:lnTo>
                      <a:pt x="49" y="443"/>
                    </a:lnTo>
                    <a:lnTo>
                      <a:pt x="49" y="408"/>
                    </a:lnTo>
                    <a:lnTo>
                      <a:pt x="49" y="408"/>
                    </a:lnTo>
                    <a:lnTo>
                      <a:pt x="49" y="370"/>
                    </a:lnTo>
                    <a:lnTo>
                      <a:pt x="51" y="351"/>
                    </a:lnTo>
                    <a:lnTo>
                      <a:pt x="53" y="341"/>
                    </a:lnTo>
                    <a:lnTo>
                      <a:pt x="56" y="332"/>
                    </a:lnTo>
                    <a:lnTo>
                      <a:pt x="56" y="332"/>
                    </a:lnTo>
                    <a:lnTo>
                      <a:pt x="60" y="314"/>
                    </a:lnTo>
                    <a:lnTo>
                      <a:pt x="65" y="290"/>
                    </a:lnTo>
                    <a:lnTo>
                      <a:pt x="68" y="280"/>
                    </a:lnTo>
                    <a:lnTo>
                      <a:pt x="72" y="269"/>
                    </a:lnTo>
                    <a:lnTo>
                      <a:pt x="76" y="260"/>
                    </a:lnTo>
                    <a:lnTo>
                      <a:pt x="82" y="254"/>
                    </a:lnTo>
                    <a:lnTo>
                      <a:pt x="82" y="254"/>
                    </a:lnTo>
                    <a:lnTo>
                      <a:pt x="91" y="246"/>
                    </a:lnTo>
                    <a:lnTo>
                      <a:pt x="99" y="235"/>
                    </a:lnTo>
                    <a:lnTo>
                      <a:pt x="115" y="213"/>
                    </a:lnTo>
                    <a:lnTo>
                      <a:pt x="130" y="190"/>
                    </a:lnTo>
                    <a:lnTo>
                      <a:pt x="138" y="179"/>
                    </a:lnTo>
                    <a:lnTo>
                      <a:pt x="146" y="169"/>
                    </a:lnTo>
                    <a:lnTo>
                      <a:pt x="146" y="169"/>
                    </a:lnTo>
                    <a:lnTo>
                      <a:pt x="161" y="156"/>
                    </a:lnTo>
                    <a:lnTo>
                      <a:pt x="176" y="144"/>
                    </a:lnTo>
                    <a:lnTo>
                      <a:pt x="193" y="135"/>
                    </a:lnTo>
                    <a:lnTo>
                      <a:pt x="213" y="126"/>
                    </a:lnTo>
                    <a:lnTo>
                      <a:pt x="231" y="118"/>
                    </a:lnTo>
                    <a:lnTo>
                      <a:pt x="251" y="110"/>
                    </a:lnTo>
                    <a:lnTo>
                      <a:pt x="286" y="97"/>
                    </a:lnTo>
                    <a:lnTo>
                      <a:pt x="286" y="97"/>
                    </a:lnTo>
                    <a:lnTo>
                      <a:pt x="320" y="85"/>
                    </a:lnTo>
                    <a:lnTo>
                      <a:pt x="355" y="75"/>
                    </a:lnTo>
                    <a:lnTo>
                      <a:pt x="389" y="65"/>
                    </a:lnTo>
                    <a:lnTo>
                      <a:pt x="425" y="59"/>
                    </a:lnTo>
                    <a:lnTo>
                      <a:pt x="460" y="54"/>
                    </a:lnTo>
                    <a:lnTo>
                      <a:pt x="497" y="50"/>
                    </a:lnTo>
                    <a:lnTo>
                      <a:pt x="532" y="47"/>
                    </a:lnTo>
                    <a:lnTo>
                      <a:pt x="567" y="46"/>
                    </a:lnTo>
                    <a:lnTo>
                      <a:pt x="567" y="46"/>
                    </a:lnTo>
                    <a:lnTo>
                      <a:pt x="603" y="47"/>
                    </a:lnTo>
                    <a:lnTo>
                      <a:pt x="638" y="48"/>
                    </a:lnTo>
                    <a:lnTo>
                      <a:pt x="675" y="52"/>
                    </a:lnTo>
                    <a:lnTo>
                      <a:pt x="713" y="58"/>
                    </a:lnTo>
                    <a:lnTo>
                      <a:pt x="751" y="64"/>
                    </a:lnTo>
                    <a:lnTo>
                      <a:pt x="787" y="72"/>
                    </a:lnTo>
                    <a:lnTo>
                      <a:pt x="825" y="82"/>
                    </a:lnTo>
                    <a:lnTo>
                      <a:pt x="860" y="96"/>
                    </a:lnTo>
                    <a:lnTo>
                      <a:pt x="896" y="111"/>
                    </a:lnTo>
                    <a:lnTo>
                      <a:pt x="911" y="119"/>
                    </a:lnTo>
                    <a:lnTo>
                      <a:pt x="928" y="128"/>
                    </a:lnTo>
                    <a:lnTo>
                      <a:pt x="944" y="137"/>
                    </a:lnTo>
                    <a:lnTo>
                      <a:pt x="959" y="148"/>
                    </a:lnTo>
                    <a:lnTo>
                      <a:pt x="973" y="160"/>
                    </a:lnTo>
                    <a:lnTo>
                      <a:pt x="987" y="171"/>
                    </a:lnTo>
                    <a:lnTo>
                      <a:pt x="1000" y="183"/>
                    </a:lnTo>
                    <a:lnTo>
                      <a:pt x="1012" y="196"/>
                    </a:lnTo>
                    <a:lnTo>
                      <a:pt x="1024" y="211"/>
                    </a:lnTo>
                    <a:lnTo>
                      <a:pt x="1034" y="225"/>
                    </a:lnTo>
                    <a:lnTo>
                      <a:pt x="1045" y="241"/>
                    </a:lnTo>
                    <a:lnTo>
                      <a:pt x="1053" y="256"/>
                    </a:lnTo>
                    <a:lnTo>
                      <a:pt x="1061" y="273"/>
                    </a:lnTo>
                    <a:lnTo>
                      <a:pt x="1067" y="292"/>
                    </a:lnTo>
                    <a:lnTo>
                      <a:pt x="1067" y="292"/>
                    </a:lnTo>
                    <a:lnTo>
                      <a:pt x="1072" y="309"/>
                    </a:lnTo>
                    <a:lnTo>
                      <a:pt x="1076" y="324"/>
                    </a:lnTo>
                    <a:lnTo>
                      <a:pt x="1083" y="357"/>
                    </a:lnTo>
                    <a:lnTo>
                      <a:pt x="1087" y="390"/>
                    </a:lnTo>
                    <a:lnTo>
                      <a:pt x="1088" y="422"/>
                    </a:lnTo>
                    <a:lnTo>
                      <a:pt x="1088" y="455"/>
                    </a:lnTo>
                    <a:lnTo>
                      <a:pt x="1087" y="488"/>
                    </a:lnTo>
                    <a:lnTo>
                      <a:pt x="1085" y="556"/>
                    </a:lnTo>
                    <a:lnTo>
                      <a:pt x="1085" y="556"/>
                    </a:lnTo>
                    <a:lnTo>
                      <a:pt x="1087" y="570"/>
                    </a:lnTo>
                    <a:lnTo>
                      <a:pt x="1088" y="583"/>
                    </a:lnTo>
                    <a:lnTo>
                      <a:pt x="1092" y="611"/>
                    </a:lnTo>
                    <a:lnTo>
                      <a:pt x="1096" y="638"/>
                    </a:lnTo>
                    <a:lnTo>
                      <a:pt x="1097" y="653"/>
                    </a:lnTo>
                    <a:lnTo>
                      <a:pt x="1097" y="667"/>
                    </a:lnTo>
                    <a:lnTo>
                      <a:pt x="1097" y="823"/>
                    </a:lnTo>
                    <a:lnTo>
                      <a:pt x="1097" y="823"/>
                    </a:lnTo>
                    <a:lnTo>
                      <a:pt x="1097" y="828"/>
                    </a:lnTo>
                    <a:lnTo>
                      <a:pt x="1098" y="832"/>
                    </a:lnTo>
                    <a:lnTo>
                      <a:pt x="1101" y="836"/>
                    </a:lnTo>
                    <a:lnTo>
                      <a:pt x="1104" y="838"/>
                    </a:lnTo>
                    <a:lnTo>
                      <a:pt x="1108" y="841"/>
                    </a:lnTo>
                    <a:lnTo>
                      <a:pt x="1112" y="844"/>
                    </a:lnTo>
                    <a:lnTo>
                      <a:pt x="1119" y="845"/>
                    </a:lnTo>
                    <a:lnTo>
                      <a:pt x="1129" y="844"/>
                    </a:lnTo>
                    <a:lnTo>
                      <a:pt x="1132" y="841"/>
                    </a:lnTo>
                    <a:lnTo>
                      <a:pt x="1135" y="838"/>
                    </a:lnTo>
                    <a:lnTo>
                      <a:pt x="1139" y="836"/>
                    </a:lnTo>
                    <a:lnTo>
                      <a:pt x="1140" y="832"/>
                    </a:lnTo>
                    <a:lnTo>
                      <a:pt x="1142" y="828"/>
                    </a:lnTo>
                    <a:lnTo>
                      <a:pt x="1143" y="823"/>
                    </a:lnTo>
                    <a:lnTo>
                      <a:pt x="1143" y="654"/>
                    </a:lnTo>
                    <a:lnTo>
                      <a:pt x="1143" y="654"/>
                    </a:lnTo>
                    <a:lnTo>
                      <a:pt x="1142" y="638"/>
                    </a:lnTo>
                    <a:lnTo>
                      <a:pt x="1140" y="621"/>
                    </a:lnTo>
                    <a:lnTo>
                      <a:pt x="1136" y="589"/>
                    </a:lnTo>
                    <a:lnTo>
                      <a:pt x="1132" y="555"/>
                    </a:lnTo>
                    <a:lnTo>
                      <a:pt x="1132" y="539"/>
                    </a:lnTo>
                    <a:lnTo>
                      <a:pt x="1132" y="522"/>
                    </a:lnTo>
                    <a:lnTo>
                      <a:pt x="1132" y="522"/>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8" name="Freeform 237"/>
              <p:cNvSpPr/>
              <p:nvPr/>
            </p:nvSpPr>
            <p:spPr bwMode="auto">
              <a:xfrm>
                <a:off x="3355976" y="4146551"/>
                <a:ext cx="255588" cy="236538"/>
              </a:xfrm>
              <a:custGeom>
                <a:avLst/>
                <a:gdLst/>
                <a:ahLst/>
                <a:cxnLst>
                  <a:cxn ang="0">
                    <a:pos x="638" y="389"/>
                  </a:cxn>
                  <a:cxn ang="0">
                    <a:pos x="625" y="239"/>
                  </a:cxn>
                  <a:cxn ang="0">
                    <a:pos x="624" y="178"/>
                  </a:cxn>
                  <a:cxn ang="0">
                    <a:pos x="624" y="178"/>
                  </a:cxn>
                  <a:cxn ang="0">
                    <a:pos x="624" y="170"/>
                  </a:cxn>
                  <a:cxn ang="0">
                    <a:pos x="620" y="142"/>
                  </a:cxn>
                  <a:cxn ang="0">
                    <a:pos x="608" y="107"/>
                  </a:cxn>
                  <a:cxn ang="0">
                    <a:pos x="589" y="78"/>
                  </a:cxn>
                  <a:cxn ang="0">
                    <a:pos x="563" y="55"/>
                  </a:cxn>
                  <a:cxn ang="0">
                    <a:pos x="509" y="26"/>
                  </a:cxn>
                  <a:cxn ang="0">
                    <a:pos x="434" y="8"/>
                  </a:cxn>
                  <a:cxn ang="0">
                    <a:pos x="357" y="0"/>
                  </a:cxn>
                  <a:cxn ang="0">
                    <a:pos x="281" y="1"/>
                  </a:cxn>
                  <a:cxn ang="0">
                    <a:pos x="203" y="13"/>
                  </a:cxn>
                  <a:cxn ang="0">
                    <a:pos x="127" y="38"/>
                  </a:cxn>
                  <a:cxn ang="0">
                    <a:pos x="84" y="57"/>
                  </a:cxn>
                  <a:cxn ang="0">
                    <a:pos x="34" y="94"/>
                  </a:cxn>
                  <a:cxn ang="0">
                    <a:pos x="11" y="127"/>
                  </a:cxn>
                  <a:cxn ang="0">
                    <a:pos x="1" y="157"/>
                  </a:cxn>
                  <a:cxn ang="0">
                    <a:pos x="1" y="175"/>
                  </a:cxn>
                  <a:cxn ang="0">
                    <a:pos x="4" y="235"/>
                  </a:cxn>
                  <a:cxn ang="0">
                    <a:pos x="8" y="397"/>
                  </a:cxn>
                  <a:cxn ang="0">
                    <a:pos x="9" y="484"/>
                  </a:cxn>
                  <a:cxn ang="0">
                    <a:pos x="18" y="549"/>
                  </a:cxn>
                  <a:cxn ang="0">
                    <a:pos x="26" y="574"/>
                  </a:cxn>
                  <a:cxn ang="0">
                    <a:pos x="35" y="583"/>
                  </a:cxn>
                  <a:cxn ang="0">
                    <a:pos x="52" y="583"/>
                  </a:cxn>
                  <a:cxn ang="0">
                    <a:pos x="67" y="574"/>
                  </a:cxn>
                  <a:cxn ang="0">
                    <a:pos x="69" y="562"/>
                  </a:cxn>
                  <a:cxn ang="0">
                    <a:pos x="62" y="536"/>
                  </a:cxn>
                  <a:cxn ang="0">
                    <a:pos x="54" y="467"/>
                  </a:cxn>
                  <a:cxn ang="0">
                    <a:pos x="54" y="376"/>
                  </a:cxn>
                  <a:cxn ang="0">
                    <a:pos x="50" y="227"/>
                  </a:cxn>
                  <a:cxn ang="0">
                    <a:pos x="49" y="171"/>
                  </a:cxn>
                  <a:cxn ang="0">
                    <a:pos x="47" y="157"/>
                  </a:cxn>
                  <a:cxn ang="0">
                    <a:pos x="56" y="134"/>
                  </a:cxn>
                  <a:cxn ang="0">
                    <a:pos x="79" y="110"/>
                  </a:cxn>
                  <a:cxn ang="0">
                    <a:pos x="128" y="81"/>
                  </a:cxn>
                  <a:cxn ang="0">
                    <a:pos x="189" y="63"/>
                  </a:cxn>
                  <a:cxn ang="0">
                    <a:pos x="293" y="46"/>
                  </a:cxn>
                  <a:cxn ang="0">
                    <a:pos x="355" y="44"/>
                  </a:cxn>
                  <a:cxn ang="0">
                    <a:pos x="425" y="49"/>
                  </a:cxn>
                  <a:cxn ang="0">
                    <a:pos x="493" y="66"/>
                  </a:cxn>
                  <a:cxn ang="0">
                    <a:pos x="539" y="94"/>
                  </a:cxn>
                  <a:cxn ang="0">
                    <a:pos x="560" y="116"/>
                  </a:cxn>
                  <a:cxn ang="0">
                    <a:pos x="573" y="144"/>
                  </a:cxn>
                  <a:cxn ang="0">
                    <a:pos x="578" y="178"/>
                  </a:cxn>
                  <a:cxn ang="0">
                    <a:pos x="578" y="234"/>
                  </a:cxn>
                  <a:cxn ang="0">
                    <a:pos x="594" y="403"/>
                  </a:cxn>
                  <a:cxn ang="0">
                    <a:pos x="598" y="446"/>
                  </a:cxn>
                  <a:cxn ang="0">
                    <a:pos x="598" y="574"/>
                  </a:cxn>
                  <a:cxn ang="0">
                    <a:pos x="602" y="587"/>
                  </a:cxn>
                  <a:cxn ang="0">
                    <a:pos x="612" y="595"/>
                  </a:cxn>
                  <a:cxn ang="0">
                    <a:pos x="633" y="594"/>
                  </a:cxn>
                  <a:cxn ang="0">
                    <a:pos x="641" y="583"/>
                  </a:cxn>
                  <a:cxn ang="0">
                    <a:pos x="644" y="574"/>
                  </a:cxn>
                  <a:cxn ang="0">
                    <a:pos x="645" y="515"/>
                  </a:cxn>
                  <a:cxn ang="0">
                    <a:pos x="646" y="491"/>
                  </a:cxn>
                  <a:cxn ang="0">
                    <a:pos x="640" y="420"/>
                  </a:cxn>
                </a:cxnLst>
                <a:rect l="0" t="0" r="r" b="b"/>
                <a:pathLst>
                  <a:path w="646" h="596">
                    <a:moveTo>
                      <a:pt x="640" y="420"/>
                    </a:moveTo>
                    <a:lnTo>
                      <a:pt x="640" y="420"/>
                    </a:lnTo>
                    <a:lnTo>
                      <a:pt x="638" y="389"/>
                    </a:lnTo>
                    <a:lnTo>
                      <a:pt x="637" y="359"/>
                    </a:lnTo>
                    <a:lnTo>
                      <a:pt x="632" y="299"/>
                    </a:lnTo>
                    <a:lnTo>
                      <a:pt x="625" y="239"/>
                    </a:lnTo>
                    <a:lnTo>
                      <a:pt x="624" y="209"/>
                    </a:lnTo>
                    <a:lnTo>
                      <a:pt x="624" y="179"/>
                    </a:lnTo>
                    <a:lnTo>
                      <a:pt x="624" y="178"/>
                    </a:lnTo>
                    <a:lnTo>
                      <a:pt x="624" y="178"/>
                    </a:lnTo>
                    <a:lnTo>
                      <a:pt x="624" y="178"/>
                    </a:lnTo>
                    <a:lnTo>
                      <a:pt x="624" y="178"/>
                    </a:lnTo>
                    <a:lnTo>
                      <a:pt x="624" y="175"/>
                    </a:lnTo>
                    <a:lnTo>
                      <a:pt x="624" y="175"/>
                    </a:lnTo>
                    <a:lnTo>
                      <a:pt x="624" y="170"/>
                    </a:lnTo>
                    <a:lnTo>
                      <a:pt x="624" y="170"/>
                    </a:lnTo>
                    <a:lnTo>
                      <a:pt x="623" y="155"/>
                    </a:lnTo>
                    <a:lnTo>
                      <a:pt x="620" y="142"/>
                    </a:lnTo>
                    <a:lnTo>
                      <a:pt x="618" y="129"/>
                    </a:lnTo>
                    <a:lnTo>
                      <a:pt x="614" y="117"/>
                    </a:lnTo>
                    <a:lnTo>
                      <a:pt x="608" y="107"/>
                    </a:lnTo>
                    <a:lnTo>
                      <a:pt x="603" y="97"/>
                    </a:lnTo>
                    <a:lnTo>
                      <a:pt x="597" y="87"/>
                    </a:lnTo>
                    <a:lnTo>
                      <a:pt x="589" y="78"/>
                    </a:lnTo>
                    <a:lnTo>
                      <a:pt x="581" y="69"/>
                    </a:lnTo>
                    <a:lnTo>
                      <a:pt x="572" y="61"/>
                    </a:lnTo>
                    <a:lnTo>
                      <a:pt x="563" y="55"/>
                    </a:lnTo>
                    <a:lnTo>
                      <a:pt x="553" y="48"/>
                    </a:lnTo>
                    <a:lnTo>
                      <a:pt x="533" y="36"/>
                    </a:lnTo>
                    <a:lnTo>
                      <a:pt x="509" y="26"/>
                    </a:lnTo>
                    <a:lnTo>
                      <a:pt x="485" y="18"/>
                    </a:lnTo>
                    <a:lnTo>
                      <a:pt x="459" y="13"/>
                    </a:lnTo>
                    <a:lnTo>
                      <a:pt x="434" y="8"/>
                    </a:lnTo>
                    <a:lnTo>
                      <a:pt x="408" y="4"/>
                    </a:lnTo>
                    <a:lnTo>
                      <a:pt x="382" y="1"/>
                    </a:lnTo>
                    <a:lnTo>
                      <a:pt x="357" y="0"/>
                    </a:lnTo>
                    <a:lnTo>
                      <a:pt x="309" y="0"/>
                    </a:lnTo>
                    <a:lnTo>
                      <a:pt x="309" y="0"/>
                    </a:lnTo>
                    <a:lnTo>
                      <a:pt x="281" y="1"/>
                    </a:lnTo>
                    <a:lnTo>
                      <a:pt x="254" y="4"/>
                    </a:lnTo>
                    <a:lnTo>
                      <a:pt x="229" y="8"/>
                    </a:lnTo>
                    <a:lnTo>
                      <a:pt x="203" y="13"/>
                    </a:lnTo>
                    <a:lnTo>
                      <a:pt x="178" y="21"/>
                    </a:lnTo>
                    <a:lnTo>
                      <a:pt x="153" y="29"/>
                    </a:lnTo>
                    <a:lnTo>
                      <a:pt x="127" y="38"/>
                    </a:lnTo>
                    <a:lnTo>
                      <a:pt x="102" y="48"/>
                    </a:lnTo>
                    <a:lnTo>
                      <a:pt x="102" y="48"/>
                    </a:lnTo>
                    <a:lnTo>
                      <a:pt x="84" y="57"/>
                    </a:lnTo>
                    <a:lnTo>
                      <a:pt x="66" y="68"/>
                    </a:lnTo>
                    <a:lnTo>
                      <a:pt x="49" y="80"/>
                    </a:lnTo>
                    <a:lnTo>
                      <a:pt x="34" y="94"/>
                    </a:lnTo>
                    <a:lnTo>
                      <a:pt x="21" y="110"/>
                    </a:lnTo>
                    <a:lnTo>
                      <a:pt x="16" y="117"/>
                    </a:lnTo>
                    <a:lnTo>
                      <a:pt x="11" y="127"/>
                    </a:lnTo>
                    <a:lnTo>
                      <a:pt x="7" y="136"/>
                    </a:lnTo>
                    <a:lnTo>
                      <a:pt x="3" y="146"/>
                    </a:lnTo>
                    <a:lnTo>
                      <a:pt x="1" y="157"/>
                    </a:lnTo>
                    <a:lnTo>
                      <a:pt x="0" y="167"/>
                    </a:lnTo>
                    <a:lnTo>
                      <a:pt x="0" y="167"/>
                    </a:lnTo>
                    <a:lnTo>
                      <a:pt x="1" y="175"/>
                    </a:lnTo>
                    <a:lnTo>
                      <a:pt x="4" y="180"/>
                    </a:lnTo>
                    <a:lnTo>
                      <a:pt x="4" y="180"/>
                    </a:lnTo>
                    <a:lnTo>
                      <a:pt x="4" y="235"/>
                    </a:lnTo>
                    <a:lnTo>
                      <a:pt x="5" y="289"/>
                    </a:lnTo>
                    <a:lnTo>
                      <a:pt x="7" y="344"/>
                    </a:lnTo>
                    <a:lnTo>
                      <a:pt x="8" y="397"/>
                    </a:lnTo>
                    <a:lnTo>
                      <a:pt x="8" y="397"/>
                    </a:lnTo>
                    <a:lnTo>
                      <a:pt x="8" y="440"/>
                    </a:lnTo>
                    <a:lnTo>
                      <a:pt x="9" y="484"/>
                    </a:lnTo>
                    <a:lnTo>
                      <a:pt x="11" y="506"/>
                    </a:lnTo>
                    <a:lnTo>
                      <a:pt x="15" y="528"/>
                    </a:lnTo>
                    <a:lnTo>
                      <a:pt x="18" y="549"/>
                    </a:lnTo>
                    <a:lnTo>
                      <a:pt x="24" y="569"/>
                    </a:lnTo>
                    <a:lnTo>
                      <a:pt x="24" y="569"/>
                    </a:lnTo>
                    <a:lnTo>
                      <a:pt x="26" y="574"/>
                    </a:lnTo>
                    <a:lnTo>
                      <a:pt x="29" y="578"/>
                    </a:lnTo>
                    <a:lnTo>
                      <a:pt x="32" y="580"/>
                    </a:lnTo>
                    <a:lnTo>
                      <a:pt x="35" y="583"/>
                    </a:lnTo>
                    <a:lnTo>
                      <a:pt x="39" y="584"/>
                    </a:lnTo>
                    <a:lnTo>
                      <a:pt x="45" y="584"/>
                    </a:lnTo>
                    <a:lnTo>
                      <a:pt x="52" y="583"/>
                    </a:lnTo>
                    <a:lnTo>
                      <a:pt x="60" y="580"/>
                    </a:lnTo>
                    <a:lnTo>
                      <a:pt x="64" y="578"/>
                    </a:lnTo>
                    <a:lnTo>
                      <a:pt x="67" y="574"/>
                    </a:lnTo>
                    <a:lnTo>
                      <a:pt x="68" y="570"/>
                    </a:lnTo>
                    <a:lnTo>
                      <a:pt x="69" y="566"/>
                    </a:lnTo>
                    <a:lnTo>
                      <a:pt x="69" y="562"/>
                    </a:lnTo>
                    <a:lnTo>
                      <a:pt x="68" y="557"/>
                    </a:lnTo>
                    <a:lnTo>
                      <a:pt x="68" y="557"/>
                    </a:lnTo>
                    <a:lnTo>
                      <a:pt x="62" y="536"/>
                    </a:lnTo>
                    <a:lnTo>
                      <a:pt x="58" y="514"/>
                    </a:lnTo>
                    <a:lnTo>
                      <a:pt x="55" y="490"/>
                    </a:lnTo>
                    <a:lnTo>
                      <a:pt x="54" y="467"/>
                    </a:lnTo>
                    <a:lnTo>
                      <a:pt x="54" y="421"/>
                    </a:lnTo>
                    <a:lnTo>
                      <a:pt x="54" y="376"/>
                    </a:lnTo>
                    <a:lnTo>
                      <a:pt x="54" y="376"/>
                    </a:lnTo>
                    <a:lnTo>
                      <a:pt x="52" y="327"/>
                    </a:lnTo>
                    <a:lnTo>
                      <a:pt x="51" y="277"/>
                    </a:lnTo>
                    <a:lnTo>
                      <a:pt x="50" y="227"/>
                    </a:lnTo>
                    <a:lnTo>
                      <a:pt x="50" y="178"/>
                    </a:lnTo>
                    <a:lnTo>
                      <a:pt x="50" y="178"/>
                    </a:lnTo>
                    <a:lnTo>
                      <a:pt x="49" y="171"/>
                    </a:lnTo>
                    <a:lnTo>
                      <a:pt x="46" y="165"/>
                    </a:lnTo>
                    <a:lnTo>
                      <a:pt x="46" y="165"/>
                    </a:lnTo>
                    <a:lnTo>
                      <a:pt x="47" y="157"/>
                    </a:lnTo>
                    <a:lnTo>
                      <a:pt x="50" y="149"/>
                    </a:lnTo>
                    <a:lnTo>
                      <a:pt x="52" y="142"/>
                    </a:lnTo>
                    <a:lnTo>
                      <a:pt x="56" y="134"/>
                    </a:lnTo>
                    <a:lnTo>
                      <a:pt x="60" y="128"/>
                    </a:lnTo>
                    <a:lnTo>
                      <a:pt x="66" y="121"/>
                    </a:lnTo>
                    <a:lnTo>
                      <a:pt x="79" y="110"/>
                    </a:lnTo>
                    <a:lnTo>
                      <a:pt x="93" y="99"/>
                    </a:lnTo>
                    <a:lnTo>
                      <a:pt x="110" y="90"/>
                    </a:lnTo>
                    <a:lnTo>
                      <a:pt x="128" y="81"/>
                    </a:lnTo>
                    <a:lnTo>
                      <a:pt x="148" y="74"/>
                    </a:lnTo>
                    <a:lnTo>
                      <a:pt x="168" y="68"/>
                    </a:lnTo>
                    <a:lnTo>
                      <a:pt x="189" y="63"/>
                    </a:lnTo>
                    <a:lnTo>
                      <a:pt x="228" y="53"/>
                    </a:lnTo>
                    <a:lnTo>
                      <a:pt x="264" y="48"/>
                    </a:lnTo>
                    <a:lnTo>
                      <a:pt x="293" y="46"/>
                    </a:lnTo>
                    <a:lnTo>
                      <a:pt x="293" y="46"/>
                    </a:lnTo>
                    <a:lnTo>
                      <a:pt x="332" y="44"/>
                    </a:lnTo>
                    <a:lnTo>
                      <a:pt x="355" y="44"/>
                    </a:lnTo>
                    <a:lnTo>
                      <a:pt x="378" y="44"/>
                    </a:lnTo>
                    <a:lnTo>
                      <a:pt x="402" y="47"/>
                    </a:lnTo>
                    <a:lnTo>
                      <a:pt x="425" y="49"/>
                    </a:lnTo>
                    <a:lnTo>
                      <a:pt x="449" y="53"/>
                    </a:lnTo>
                    <a:lnTo>
                      <a:pt x="471" y="60"/>
                    </a:lnTo>
                    <a:lnTo>
                      <a:pt x="493" y="66"/>
                    </a:lnTo>
                    <a:lnTo>
                      <a:pt x="513" y="76"/>
                    </a:lnTo>
                    <a:lnTo>
                      <a:pt x="531" y="87"/>
                    </a:lnTo>
                    <a:lnTo>
                      <a:pt x="539" y="94"/>
                    </a:lnTo>
                    <a:lnTo>
                      <a:pt x="547" y="100"/>
                    </a:lnTo>
                    <a:lnTo>
                      <a:pt x="553" y="108"/>
                    </a:lnTo>
                    <a:lnTo>
                      <a:pt x="560" y="116"/>
                    </a:lnTo>
                    <a:lnTo>
                      <a:pt x="565" y="124"/>
                    </a:lnTo>
                    <a:lnTo>
                      <a:pt x="570" y="133"/>
                    </a:lnTo>
                    <a:lnTo>
                      <a:pt x="573" y="144"/>
                    </a:lnTo>
                    <a:lnTo>
                      <a:pt x="577" y="154"/>
                    </a:lnTo>
                    <a:lnTo>
                      <a:pt x="578" y="166"/>
                    </a:lnTo>
                    <a:lnTo>
                      <a:pt x="578" y="178"/>
                    </a:lnTo>
                    <a:lnTo>
                      <a:pt x="578" y="178"/>
                    </a:lnTo>
                    <a:lnTo>
                      <a:pt x="578" y="205"/>
                    </a:lnTo>
                    <a:lnTo>
                      <a:pt x="578" y="234"/>
                    </a:lnTo>
                    <a:lnTo>
                      <a:pt x="582" y="290"/>
                    </a:lnTo>
                    <a:lnTo>
                      <a:pt x="587" y="346"/>
                    </a:lnTo>
                    <a:lnTo>
                      <a:pt x="594" y="403"/>
                    </a:lnTo>
                    <a:lnTo>
                      <a:pt x="594" y="403"/>
                    </a:lnTo>
                    <a:lnTo>
                      <a:pt x="597" y="423"/>
                    </a:lnTo>
                    <a:lnTo>
                      <a:pt x="598" y="446"/>
                    </a:lnTo>
                    <a:lnTo>
                      <a:pt x="598" y="489"/>
                    </a:lnTo>
                    <a:lnTo>
                      <a:pt x="598" y="574"/>
                    </a:lnTo>
                    <a:lnTo>
                      <a:pt x="598" y="574"/>
                    </a:lnTo>
                    <a:lnTo>
                      <a:pt x="598" y="579"/>
                    </a:lnTo>
                    <a:lnTo>
                      <a:pt x="599" y="583"/>
                    </a:lnTo>
                    <a:lnTo>
                      <a:pt x="602" y="587"/>
                    </a:lnTo>
                    <a:lnTo>
                      <a:pt x="604" y="591"/>
                    </a:lnTo>
                    <a:lnTo>
                      <a:pt x="608" y="594"/>
                    </a:lnTo>
                    <a:lnTo>
                      <a:pt x="612" y="595"/>
                    </a:lnTo>
                    <a:lnTo>
                      <a:pt x="620" y="596"/>
                    </a:lnTo>
                    <a:lnTo>
                      <a:pt x="629" y="595"/>
                    </a:lnTo>
                    <a:lnTo>
                      <a:pt x="633" y="594"/>
                    </a:lnTo>
                    <a:lnTo>
                      <a:pt x="636" y="591"/>
                    </a:lnTo>
                    <a:lnTo>
                      <a:pt x="640" y="587"/>
                    </a:lnTo>
                    <a:lnTo>
                      <a:pt x="641" y="583"/>
                    </a:lnTo>
                    <a:lnTo>
                      <a:pt x="642" y="579"/>
                    </a:lnTo>
                    <a:lnTo>
                      <a:pt x="644" y="574"/>
                    </a:lnTo>
                    <a:lnTo>
                      <a:pt x="644" y="574"/>
                    </a:lnTo>
                    <a:lnTo>
                      <a:pt x="642" y="544"/>
                    </a:lnTo>
                    <a:lnTo>
                      <a:pt x="642" y="529"/>
                    </a:lnTo>
                    <a:lnTo>
                      <a:pt x="645" y="515"/>
                    </a:lnTo>
                    <a:lnTo>
                      <a:pt x="645" y="515"/>
                    </a:lnTo>
                    <a:lnTo>
                      <a:pt x="646" y="503"/>
                    </a:lnTo>
                    <a:lnTo>
                      <a:pt x="646" y="491"/>
                    </a:lnTo>
                    <a:lnTo>
                      <a:pt x="644" y="468"/>
                    </a:lnTo>
                    <a:lnTo>
                      <a:pt x="641" y="444"/>
                    </a:lnTo>
                    <a:lnTo>
                      <a:pt x="640" y="420"/>
                    </a:lnTo>
                    <a:lnTo>
                      <a:pt x="640" y="42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99" name="Freeform 238"/>
              <p:cNvSpPr/>
              <p:nvPr/>
            </p:nvSpPr>
            <p:spPr bwMode="auto">
              <a:xfrm>
                <a:off x="3375026" y="4445001"/>
                <a:ext cx="231775" cy="158750"/>
              </a:xfrm>
              <a:custGeom>
                <a:avLst/>
                <a:gdLst/>
                <a:ahLst/>
                <a:cxnLst>
                  <a:cxn ang="0">
                    <a:pos x="556" y="153"/>
                  </a:cxn>
                  <a:cxn ang="0">
                    <a:pos x="518" y="98"/>
                  </a:cxn>
                  <a:cxn ang="0">
                    <a:pos x="475" y="55"/>
                  </a:cxn>
                  <a:cxn ang="0">
                    <a:pos x="424" y="25"/>
                  </a:cxn>
                  <a:cxn ang="0">
                    <a:pos x="364" y="7"/>
                  </a:cxn>
                  <a:cxn ang="0">
                    <a:pos x="294" y="0"/>
                  </a:cxn>
                  <a:cxn ang="0">
                    <a:pos x="247" y="1"/>
                  </a:cxn>
                  <a:cxn ang="0">
                    <a:pos x="178" y="13"/>
                  </a:cxn>
                  <a:cxn ang="0">
                    <a:pos x="111" y="39"/>
                  </a:cxn>
                  <a:cxn ang="0">
                    <a:pos x="76" y="62"/>
                  </a:cxn>
                  <a:cxn ang="0">
                    <a:pos x="36" y="103"/>
                  </a:cxn>
                  <a:cxn ang="0">
                    <a:pos x="8" y="157"/>
                  </a:cxn>
                  <a:cxn ang="0">
                    <a:pos x="2" y="175"/>
                  </a:cxn>
                  <a:cxn ang="0">
                    <a:pos x="4" y="237"/>
                  </a:cxn>
                  <a:cxn ang="0">
                    <a:pos x="23" y="315"/>
                  </a:cxn>
                  <a:cxn ang="0">
                    <a:pos x="39" y="345"/>
                  </a:cxn>
                  <a:cxn ang="0">
                    <a:pos x="76" y="379"/>
                  </a:cxn>
                  <a:cxn ang="0">
                    <a:pos x="123" y="399"/>
                  </a:cxn>
                  <a:cxn ang="0">
                    <a:pos x="133" y="399"/>
                  </a:cxn>
                  <a:cxn ang="0">
                    <a:pos x="144" y="392"/>
                  </a:cxn>
                  <a:cxn ang="0">
                    <a:pos x="152" y="373"/>
                  </a:cxn>
                  <a:cxn ang="0">
                    <a:pos x="148" y="361"/>
                  </a:cxn>
                  <a:cxn ang="0">
                    <a:pos x="135" y="354"/>
                  </a:cxn>
                  <a:cxn ang="0">
                    <a:pos x="108" y="344"/>
                  </a:cxn>
                  <a:cxn ang="0">
                    <a:pos x="76" y="313"/>
                  </a:cxn>
                  <a:cxn ang="0">
                    <a:pos x="55" y="269"/>
                  </a:cxn>
                  <a:cxn ang="0">
                    <a:pos x="47" y="221"/>
                  </a:cxn>
                  <a:cxn ang="0">
                    <a:pos x="52" y="175"/>
                  </a:cxn>
                  <a:cxn ang="0">
                    <a:pos x="63" y="148"/>
                  </a:cxn>
                  <a:cxn ang="0">
                    <a:pos x="93" y="109"/>
                  </a:cxn>
                  <a:cxn ang="0">
                    <a:pos x="131" y="81"/>
                  </a:cxn>
                  <a:cxn ang="0">
                    <a:pos x="161" y="65"/>
                  </a:cxn>
                  <a:cxn ang="0">
                    <a:pos x="210" y="51"/>
                  </a:cxn>
                  <a:cxn ang="0">
                    <a:pos x="294" y="46"/>
                  </a:cxn>
                  <a:cxn ang="0">
                    <a:pos x="344" y="48"/>
                  </a:cxn>
                  <a:cxn ang="0">
                    <a:pos x="390" y="60"/>
                  </a:cxn>
                  <a:cxn ang="0">
                    <a:pos x="432" y="79"/>
                  </a:cxn>
                  <a:cxn ang="0">
                    <a:pos x="468" y="106"/>
                  </a:cxn>
                  <a:cxn ang="0">
                    <a:pos x="500" y="143"/>
                  </a:cxn>
                  <a:cxn ang="0">
                    <a:pos x="515" y="173"/>
                  </a:cxn>
                  <a:cxn ang="0">
                    <a:pos x="531" y="217"/>
                  </a:cxn>
                  <a:cxn ang="0">
                    <a:pos x="532" y="263"/>
                  </a:cxn>
                  <a:cxn ang="0">
                    <a:pos x="519" y="305"/>
                  </a:cxn>
                  <a:cxn ang="0">
                    <a:pos x="490" y="336"/>
                  </a:cxn>
                  <a:cxn ang="0">
                    <a:pos x="443" y="354"/>
                  </a:cxn>
                  <a:cxn ang="0">
                    <a:pos x="434" y="358"/>
                  </a:cxn>
                  <a:cxn ang="0">
                    <a:pos x="426" y="368"/>
                  </a:cxn>
                  <a:cxn ang="0">
                    <a:pos x="430" y="388"/>
                  </a:cxn>
                  <a:cxn ang="0">
                    <a:pos x="445" y="399"/>
                  </a:cxn>
                  <a:cxn ang="0">
                    <a:pos x="455" y="399"/>
                  </a:cxn>
                  <a:cxn ang="0">
                    <a:pos x="507" y="379"/>
                  </a:cxn>
                  <a:cxn ang="0">
                    <a:pos x="548" y="344"/>
                  </a:cxn>
                  <a:cxn ang="0">
                    <a:pos x="574" y="298"/>
                  </a:cxn>
                  <a:cxn ang="0">
                    <a:pos x="583" y="245"/>
                  </a:cxn>
                  <a:cxn ang="0">
                    <a:pos x="574" y="191"/>
                  </a:cxn>
                </a:cxnLst>
                <a:rect l="0" t="0" r="r" b="b"/>
                <a:pathLst>
                  <a:path w="583" h="399">
                    <a:moveTo>
                      <a:pt x="566" y="174"/>
                    </a:moveTo>
                    <a:lnTo>
                      <a:pt x="566" y="174"/>
                    </a:lnTo>
                    <a:lnTo>
                      <a:pt x="556" y="153"/>
                    </a:lnTo>
                    <a:lnTo>
                      <a:pt x="544" y="133"/>
                    </a:lnTo>
                    <a:lnTo>
                      <a:pt x="531" y="115"/>
                    </a:lnTo>
                    <a:lnTo>
                      <a:pt x="518" y="98"/>
                    </a:lnTo>
                    <a:lnTo>
                      <a:pt x="505" y="82"/>
                    </a:lnTo>
                    <a:lnTo>
                      <a:pt x="490" y="68"/>
                    </a:lnTo>
                    <a:lnTo>
                      <a:pt x="475" y="55"/>
                    </a:lnTo>
                    <a:lnTo>
                      <a:pt x="458" y="45"/>
                    </a:lnTo>
                    <a:lnTo>
                      <a:pt x="441" y="34"/>
                    </a:lnTo>
                    <a:lnTo>
                      <a:pt x="424" y="25"/>
                    </a:lnTo>
                    <a:lnTo>
                      <a:pt x="404" y="18"/>
                    </a:lnTo>
                    <a:lnTo>
                      <a:pt x="384" y="12"/>
                    </a:lnTo>
                    <a:lnTo>
                      <a:pt x="364" y="7"/>
                    </a:lnTo>
                    <a:lnTo>
                      <a:pt x="341" y="3"/>
                    </a:lnTo>
                    <a:lnTo>
                      <a:pt x="319" y="1"/>
                    </a:lnTo>
                    <a:lnTo>
                      <a:pt x="294" y="0"/>
                    </a:lnTo>
                    <a:lnTo>
                      <a:pt x="294" y="0"/>
                    </a:lnTo>
                    <a:lnTo>
                      <a:pt x="271" y="0"/>
                    </a:lnTo>
                    <a:lnTo>
                      <a:pt x="247" y="1"/>
                    </a:lnTo>
                    <a:lnTo>
                      <a:pt x="224" y="4"/>
                    </a:lnTo>
                    <a:lnTo>
                      <a:pt x="200" y="8"/>
                    </a:lnTo>
                    <a:lnTo>
                      <a:pt x="178" y="13"/>
                    </a:lnTo>
                    <a:lnTo>
                      <a:pt x="154" y="20"/>
                    </a:lnTo>
                    <a:lnTo>
                      <a:pt x="132" y="29"/>
                    </a:lnTo>
                    <a:lnTo>
                      <a:pt x="111" y="39"/>
                    </a:lnTo>
                    <a:lnTo>
                      <a:pt x="111" y="39"/>
                    </a:lnTo>
                    <a:lnTo>
                      <a:pt x="91" y="50"/>
                    </a:lnTo>
                    <a:lnTo>
                      <a:pt x="76" y="62"/>
                    </a:lnTo>
                    <a:lnTo>
                      <a:pt x="60" y="75"/>
                    </a:lnTo>
                    <a:lnTo>
                      <a:pt x="48" y="88"/>
                    </a:lnTo>
                    <a:lnTo>
                      <a:pt x="36" y="103"/>
                    </a:lnTo>
                    <a:lnTo>
                      <a:pt x="26" y="119"/>
                    </a:lnTo>
                    <a:lnTo>
                      <a:pt x="17" y="137"/>
                    </a:lnTo>
                    <a:lnTo>
                      <a:pt x="8" y="157"/>
                    </a:lnTo>
                    <a:lnTo>
                      <a:pt x="8" y="157"/>
                    </a:lnTo>
                    <a:lnTo>
                      <a:pt x="5" y="166"/>
                    </a:lnTo>
                    <a:lnTo>
                      <a:pt x="2" y="175"/>
                    </a:lnTo>
                    <a:lnTo>
                      <a:pt x="0" y="195"/>
                    </a:lnTo>
                    <a:lnTo>
                      <a:pt x="1" y="216"/>
                    </a:lnTo>
                    <a:lnTo>
                      <a:pt x="4" y="237"/>
                    </a:lnTo>
                    <a:lnTo>
                      <a:pt x="8" y="258"/>
                    </a:lnTo>
                    <a:lnTo>
                      <a:pt x="13" y="277"/>
                    </a:lnTo>
                    <a:lnTo>
                      <a:pt x="23" y="315"/>
                    </a:lnTo>
                    <a:lnTo>
                      <a:pt x="23" y="315"/>
                    </a:lnTo>
                    <a:lnTo>
                      <a:pt x="30" y="331"/>
                    </a:lnTo>
                    <a:lnTo>
                      <a:pt x="39" y="345"/>
                    </a:lnTo>
                    <a:lnTo>
                      <a:pt x="50" y="358"/>
                    </a:lnTo>
                    <a:lnTo>
                      <a:pt x="61" y="370"/>
                    </a:lnTo>
                    <a:lnTo>
                      <a:pt x="76" y="379"/>
                    </a:lnTo>
                    <a:lnTo>
                      <a:pt x="90" y="388"/>
                    </a:lnTo>
                    <a:lnTo>
                      <a:pt x="107" y="394"/>
                    </a:lnTo>
                    <a:lnTo>
                      <a:pt x="123" y="399"/>
                    </a:lnTo>
                    <a:lnTo>
                      <a:pt x="123" y="399"/>
                    </a:lnTo>
                    <a:lnTo>
                      <a:pt x="128" y="399"/>
                    </a:lnTo>
                    <a:lnTo>
                      <a:pt x="133" y="399"/>
                    </a:lnTo>
                    <a:lnTo>
                      <a:pt x="137" y="398"/>
                    </a:lnTo>
                    <a:lnTo>
                      <a:pt x="141" y="395"/>
                    </a:lnTo>
                    <a:lnTo>
                      <a:pt x="144" y="392"/>
                    </a:lnTo>
                    <a:lnTo>
                      <a:pt x="148" y="388"/>
                    </a:lnTo>
                    <a:lnTo>
                      <a:pt x="150" y="381"/>
                    </a:lnTo>
                    <a:lnTo>
                      <a:pt x="152" y="373"/>
                    </a:lnTo>
                    <a:lnTo>
                      <a:pt x="150" y="369"/>
                    </a:lnTo>
                    <a:lnTo>
                      <a:pt x="149" y="365"/>
                    </a:lnTo>
                    <a:lnTo>
                      <a:pt x="148" y="361"/>
                    </a:lnTo>
                    <a:lnTo>
                      <a:pt x="144" y="358"/>
                    </a:lnTo>
                    <a:lnTo>
                      <a:pt x="140" y="356"/>
                    </a:lnTo>
                    <a:lnTo>
                      <a:pt x="135" y="354"/>
                    </a:lnTo>
                    <a:lnTo>
                      <a:pt x="135" y="354"/>
                    </a:lnTo>
                    <a:lnTo>
                      <a:pt x="122" y="351"/>
                    </a:lnTo>
                    <a:lnTo>
                      <a:pt x="108" y="344"/>
                    </a:lnTo>
                    <a:lnTo>
                      <a:pt x="97" y="335"/>
                    </a:lnTo>
                    <a:lnTo>
                      <a:pt x="85" y="324"/>
                    </a:lnTo>
                    <a:lnTo>
                      <a:pt x="76" y="313"/>
                    </a:lnTo>
                    <a:lnTo>
                      <a:pt x="68" y="300"/>
                    </a:lnTo>
                    <a:lnTo>
                      <a:pt x="61" y="285"/>
                    </a:lnTo>
                    <a:lnTo>
                      <a:pt x="55" y="269"/>
                    </a:lnTo>
                    <a:lnTo>
                      <a:pt x="51" y="254"/>
                    </a:lnTo>
                    <a:lnTo>
                      <a:pt x="48" y="237"/>
                    </a:lnTo>
                    <a:lnTo>
                      <a:pt x="47" y="221"/>
                    </a:lnTo>
                    <a:lnTo>
                      <a:pt x="47" y="205"/>
                    </a:lnTo>
                    <a:lnTo>
                      <a:pt x="48" y="190"/>
                    </a:lnTo>
                    <a:lnTo>
                      <a:pt x="52" y="175"/>
                    </a:lnTo>
                    <a:lnTo>
                      <a:pt x="56" y="161"/>
                    </a:lnTo>
                    <a:lnTo>
                      <a:pt x="63" y="148"/>
                    </a:lnTo>
                    <a:lnTo>
                      <a:pt x="63" y="148"/>
                    </a:lnTo>
                    <a:lnTo>
                      <a:pt x="73" y="133"/>
                    </a:lnTo>
                    <a:lnTo>
                      <a:pt x="82" y="120"/>
                    </a:lnTo>
                    <a:lnTo>
                      <a:pt x="93" y="109"/>
                    </a:lnTo>
                    <a:lnTo>
                      <a:pt x="105" y="98"/>
                    </a:lnTo>
                    <a:lnTo>
                      <a:pt x="118" y="89"/>
                    </a:lnTo>
                    <a:lnTo>
                      <a:pt x="131" y="81"/>
                    </a:lnTo>
                    <a:lnTo>
                      <a:pt x="145" y="73"/>
                    </a:lnTo>
                    <a:lnTo>
                      <a:pt x="161" y="65"/>
                    </a:lnTo>
                    <a:lnTo>
                      <a:pt x="161" y="65"/>
                    </a:lnTo>
                    <a:lnTo>
                      <a:pt x="178" y="59"/>
                    </a:lnTo>
                    <a:lnTo>
                      <a:pt x="193" y="55"/>
                    </a:lnTo>
                    <a:lnTo>
                      <a:pt x="210" y="51"/>
                    </a:lnTo>
                    <a:lnTo>
                      <a:pt x="227" y="48"/>
                    </a:lnTo>
                    <a:lnTo>
                      <a:pt x="260" y="46"/>
                    </a:lnTo>
                    <a:lnTo>
                      <a:pt x="294" y="46"/>
                    </a:lnTo>
                    <a:lnTo>
                      <a:pt x="294" y="46"/>
                    </a:lnTo>
                    <a:lnTo>
                      <a:pt x="328" y="47"/>
                    </a:lnTo>
                    <a:lnTo>
                      <a:pt x="344" y="48"/>
                    </a:lnTo>
                    <a:lnTo>
                      <a:pt x="360" y="52"/>
                    </a:lnTo>
                    <a:lnTo>
                      <a:pt x="375" y="55"/>
                    </a:lnTo>
                    <a:lnTo>
                      <a:pt x="390" y="60"/>
                    </a:lnTo>
                    <a:lnTo>
                      <a:pt x="404" y="65"/>
                    </a:lnTo>
                    <a:lnTo>
                      <a:pt x="418" y="72"/>
                    </a:lnTo>
                    <a:lnTo>
                      <a:pt x="432" y="79"/>
                    </a:lnTo>
                    <a:lnTo>
                      <a:pt x="443" y="86"/>
                    </a:lnTo>
                    <a:lnTo>
                      <a:pt x="456" y="96"/>
                    </a:lnTo>
                    <a:lnTo>
                      <a:pt x="468" y="106"/>
                    </a:lnTo>
                    <a:lnTo>
                      <a:pt x="479" y="118"/>
                    </a:lnTo>
                    <a:lnTo>
                      <a:pt x="489" y="130"/>
                    </a:lnTo>
                    <a:lnTo>
                      <a:pt x="500" y="143"/>
                    </a:lnTo>
                    <a:lnTo>
                      <a:pt x="509" y="157"/>
                    </a:lnTo>
                    <a:lnTo>
                      <a:pt x="509" y="157"/>
                    </a:lnTo>
                    <a:lnTo>
                      <a:pt x="515" y="173"/>
                    </a:lnTo>
                    <a:lnTo>
                      <a:pt x="522" y="187"/>
                    </a:lnTo>
                    <a:lnTo>
                      <a:pt x="527" y="203"/>
                    </a:lnTo>
                    <a:lnTo>
                      <a:pt x="531" y="217"/>
                    </a:lnTo>
                    <a:lnTo>
                      <a:pt x="534" y="233"/>
                    </a:lnTo>
                    <a:lnTo>
                      <a:pt x="534" y="249"/>
                    </a:lnTo>
                    <a:lnTo>
                      <a:pt x="532" y="263"/>
                    </a:lnTo>
                    <a:lnTo>
                      <a:pt x="530" y="277"/>
                    </a:lnTo>
                    <a:lnTo>
                      <a:pt x="526" y="292"/>
                    </a:lnTo>
                    <a:lnTo>
                      <a:pt x="519" y="305"/>
                    </a:lnTo>
                    <a:lnTo>
                      <a:pt x="511" y="317"/>
                    </a:lnTo>
                    <a:lnTo>
                      <a:pt x="502" y="327"/>
                    </a:lnTo>
                    <a:lnTo>
                      <a:pt x="490" y="336"/>
                    </a:lnTo>
                    <a:lnTo>
                      <a:pt x="476" y="344"/>
                    </a:lnTo>
                    <a:lnTo>
                      <a:pt x="460" y="351"/>
                    </a:lnTo>
                    <a:lnTo>
                      <a:pt x="443" y="354"/>
                    </a:lnTo>
                    <a:lnTo>
                      <a:pt x="443" y="354"/>
                    </a:lnTo>
                    <a:lnTo>
                      <a:pt x="438" y="356"/>
                    </a:lnTo>
                    <a:lnTo>
                      <a:pt x="434" y="358"/>
                    </a:lnTo>
                    <a:lnTo>
                      <a:pt x="430" y="361"/>
                    </a:lnTo>
                    <a:lnTo>
                      <a:pt x="429" y="365"/>
                    </a:lnTo>
                    <a:lnTo>
                      <a:pt x="426" y="368"/>
                    </a:lnTo>
                    <a:lnTo>
                      <a:pt x="426" y="373"/>
                    </a:lnTo>
                    <a:lnTo>
                      <a:pt x="428" y="381"/>
                    </a:lnTo>
                    <a:lnTo>
                      <a:pt x="430" y="388"/>
                    </a:lnTo>
                    <a:lnTo>
                      <a:pt x="437" y="395"/>
                    </a:lnTo>
                    <a:lnTo>
                      <a:pt x="441" y="396"/>
                    </a:lnTo>
                    <a:lnTo>
                      <a:pt x="445" y="399"/>
                    </a:lnTo>
                    <a:lnTo>
                      <a:pt x="450" y="399"/>
                    </a:lnTo>
                    <a:lnTo>
                      <a:pt x="455" y="399"/>
                    </a:lnTo>
                    <a:lnTo>
                      <a:pt x="455" y="399"/>
                    </a:lnTo>
                    <a:lnTo>
                      <a:pt x="473" y="394"/>
                    </a:lnTo>
                    <a:lnTo>
                      <a:pt x="490" y="387"/>
                    </a:lnTo>
                    <a:lnTo>
                      <a:pt x="507" y="379"/>
                    </a:lnTo>
                    <a:lnTo>
                      <a:pt x="522" y="369"/>
                    </a:lnTo>
                    <a:lnTo>
                      <a:pt x="535" y="357"/>
                    </a:lnTo>
                    <a:lnTo>
                      <a:pt x="548" y="344"/>
                    </a:lnTo>
                    <a:lnTo>
                      <a:pt x="557" y="330"/>
                    </a:lnTo>
                    <a:lnTo>
                      <a:pt x="566" y="314"/>
                    </a:lnTo>
                    <a:lnTo>
                      <a:pt x="574" y="298"/>
                    </a:lnTo>
                    <a:lnTo>
                      <a:pt x="578" y="281"/>
                    </a:lnTo>
                    <a:lnTo>
                      <a:pt x="582" y="263"/>
                    </a:lnTo>
                    <a:lnTo>
                      <a:pt x="583" y="245"/>
                    </a:lnTo>
                    <a:lnTo>
                      <a:pt x="582" y="228"/>
                    </a:lnTo>
                    <a:lnTo>
                      <a:pt x="579" y="209"/>
                    </a:lnTo>
                    <a:lnTo>
                      <a:pt x="574" y="191"/>
                    </a:lnTo>
                    <a:lnTo>
                      <a:pt x="566" y="174"/>
                    </a:lnTo>
                    <a:lnTo>
                      <a:pt x="566" y="174"/>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00" name="Freeform 239"/>
              <p:cNvSpPr/>
              <p:nvPr/>
            </p:nvSpPr>
            <p:spPr bwMode="auto">
              <a:xfrm>
                <a:off x="3419476" y="4583113"/>
                <a:ext cx="147638" cy="182563"/>
              </a:xfrm>
              <a:custGeom>
                <a:avLst/>
                <a:gdLst/>
                <a:ahLst/>
                <a:cxnLst>
                  <a:cxn ang="0">
                    <a:pos x="361" y="190"/>
                  </a:cxn>
                  <a:cxn ang="0">
                    <a:pos x="360" y="34"/>
                  </a:cxn>
                  <a:cxn ang="0">
                    <a:pos x="357" y="25"/>
                  </a:cxn>
                  <a:cxn ang="0">
                    <a:pos x="350" y="16"/>
                  </a:cxn>
                  <a:cxn ang="0">
                    <a:pos x="329" y="13"/>
                  </a:cxn>
                  <a:cxn ang="0">
                    <a:pos x="318" y="21"/>
                  </a:cxn>
                  <a:cxn ang="0">
                    <a:pos x="314" y="34"/>
                  </a:cxn>
                  <a:cxn ang="0">
                    <a:pos x="317" y="135"/>
                  </a:cxn>
                  <a:cxn ang="0">
                    <a:pos x="320" y="234"/>
                  </a:cxn>
                  <a:cxn ang="0">
                    <a:pos x="317" y="335"/>
                  </a:cxn>
                  <a:cxn ang="0">
                    <a:pos x="312" y="357"/>
                  </a:cxn>
                  <a:cxn ang="0">
                    <a:pos x="297" y="382"/>
                  </a:cxn>
                  <a:cxn ang="0">
                    <a:pos x="275" y="397"/>
                  </a:cxn>
                  <a:cxn ang="0">
                    <a:pos x="240" y="408"/>
                  </a:cxn>
                  <a:cxn ang="0">
                    <a:pos x="199" y="411"/>
                  </a:cxn>
                  <a:cxn ang="0">
                    <a:pos x="156" y="407"/>
                  </a:cxn>
                  <a:cxn ang="0">
                    <a:pos x="114" y="392"/>
                  </a:cxn>
                  <a:cxn ang="0">
                    <a:pos x="91" y="377"/>
                  </a:cxn>
                  <a:cxn ang="0">
                    <a:pos x="74" y="358"/>
                  </a:cxn>
                  <a:cxn ang="0">
                    <a:pos x="61" y="322"/>
                  </a:cxn>
                  <a:cxn ang="0">
                    <a:pos x="55" y="275"/>
                  </a:cxn>
                  <a:cxn ang="0">
                    <a:pos x="51" y="243"/>
                  </a:cxn>
                  <a:cxn ang="0">
                    <a:pos x="50" y="192"/>
                  </a:cxn>
                  <a:cxn ang="0">
                    <a:pos x="53" y="124"/>
                  </a:cxn>
                  <a:cxn ang="0">
                    <a:pos x="47" y="59"/>
                  </a:cxn>
                  <a:cxn ang="0">
                    <a:pos x="49" y="31"/>
                  </a:cxn>
                  <a:cxn ang="0">
                    <a:pos x="49" y="14"/>
                  </a:cxn>
                  <a:cxn ang="0">
                    <a:pos x="36" y="1"/>
                  </a:cxn>
                  <a:cxn ang="0">
                    <a:pos x="23" y="0"/>
                  </a:cxn>
                  <a:cxn ang="0">
                    <a:pos x="10" y="4"/>
                  </a:cxn>
                  <a:cxn ang="0">
                    <a:pos x="2" y="14"/>
                  </a:cxn>
                  <a:cxn ang="0">
                    <a:pos x="0" y="23"/>
                  </a:cxn>
                  <a:cxn ang="0">
                    <a:pos x="6" y="132"/>
                  </a:cxn>
                  <a:cxn ang="0">
                    <a:pos x="6" y="169"/>
                  </a:cxn>
                  <a:cxn ang="0">
                    <a:pos x="4" y="264"/>
                  </a:cxn>
                  <a:cxn ang="0">
                    <a:pos x="12" y="320"/>
                  </a:cxn>
                  <a:cxn ang="0">
                    <a:pos x="23" y="350"/>
                  </a:cxn>
                  <a:cxn ang="0">
                    <a:pos x="44" y="390"/>
                  </a:cxn>
                  <a:cxn ang="0">
                    <a:pos x="72" y="420"/>
                  </a:cxn>
                  <a:cxn ang="0">
                    <a:pos x="108" y="441"/>
                  </a:cxn>
                  <a:cxn ang="0">
                    <a:pos x="151" y="452"/>
                  </a:cxn>
                  <a:cxn ang="0">
                    <a:pos x="182" y="456"/>
                  </a:cxn>
                  <a:cxn ang="0">
                    <a:pos x="241" y="456"/>
                  </a:cxn>
                  <a:cxn ang="0">
                    <a:pos x="283" y="447"/>
                  </a:cxn>
                  <a:cxn ang="0">
                    <a:pos x="309" y="434"/>
                  </a:cxn>
                  <a:cxn ang="0">
                    <a:pos x="339" y="401"/>
                  </a:cxn>
                  <a:cxn ang="0">
                    <a:pos x="357" y="361"/>
                  </a:cxn>
                  <a:cxn ang="0">
                    <a:pos x="365" y="331"/>
                  </a:cxn>
                  <a:cxn ang="0">
                    <a:pos x="369" y="278"/>
                  </a:cxn>
                  <a:cxn ang="0">
                    <a:pos x="364" y="210"/>
                  </a:cxn>
                </a:cxnLst>
                <a:rect l="0" t="0" r="r" b="b"/>
                <a:pathLst>
                  <a:path w="369" h="458">
                    <a:moveTo>
                      <a:pt x="364" y="210"/>
                    </a:moveTo>
                    <a:lnTo>
                      <a:pt x="364" y="210"/>
                    </a:lnTo>
                    <a:lnTo>
                      <a:pt x="361" y="190"/>
                    </a:lnTo>
                    <a:lnTo>
                      <a:pt x="360" y="167"/>
                    </a:lnTo>
                    <a:lnTo>
                      <a:pt x="359" y="123"/>
                    </a:lnTo>
                    <a:lnTo>
                      <a:pt x="360" y="34"/>
                    </a:lnTo>
                    <a:lnTo>
                      <a:pt x="360" y="34"/>
                    </a:lnTo>
                    <a:lnTo>
                      <a:pt x="359" y="29"/>
                    </a:lnTo>
                    <a:lnTo>
                      <a:pt x="357" y="25"/>
                    </a:lnTo>
                    <a:lnTo>
                      <a:pt x="355" y="21"/>
                    </a:lnTo>
                    <a:lnTo>
                      <a:pt x="352" y="18"/>
                    </a:lnTo>
                    <a:lnTo>
                      <a:pt x="350" y="16"/>
                    </a:lnTo>
                    <a:lnTo>
                      <a:pt x="346" y="13"/>
                    </a:lnTo>
                    <a:lnTo>
                      <a:pt x="337" y="12"/>
                    </a:lnTo>
                    <a:lnTo>
                      <a:pt x="329" y="13"/>
                    </a:lnTo>
                    <a:lnTo>
                      <a:pt x="325" y="16"/>
                    </a:lnTo>
                    <a:lnTo>
                      <a:pt x="321" y="18"/>
                    </a:lnTo>
                    <a:lnTo>
                      <a:pt x="318" y="21"/>
                    </a:lnTo>
                    <a:lnTo>
                      <a:pt x="316" y="25"/>
                    </a:lnTo>
                    <a:lnTo>
                      <a:pt x="314" y="29"/>
                    </a:lnTo>
                    <a:lnTo>
                      <a:pt x="314" y="34"/>
                    </a:lnTo>
                    <a:lnTo>
                      <a:pt x="314" y="34"/>
                    </a:lnTo>
                    <a:lnTo>
                      <a:pt x="314" y="85"/>
                    </a:lnTo>
                    <a:lnTo>
                      <a:pt x="317" y="135"/>
                    </a:lnTo>
                    <a:lnTo>
                      <a:pt x="318" y="184"/>
                    </a:lnTo>
                    <a:lnTo>
                      <a:pt x="320" y="234"/>
                    </a:lnTo>
                    <a:lnTo>
                      <a:pt x="320" y="234"/>
                    </a:lnTo>
                    <a:lnTo>
                      <a:pt x="321" y="285"/>
                    </a:lnTo>
                    <a:lnTo>
                      <a:pt x="320" y="310"/>
                    </a:lnTo>
                    <a:lnTo>
                      <a:pt x="317" y="335"/>
                    </a:lnTo>
                    <a:lnTo>
                      <a:pt x="317" y="335"/>
                    </a:lnTo>
                    <a:lnTo>
                      <a:pt x="316" y="346"/>
                    </a:lnTo>
                    <a:lnTo>
                      <a:pt x="312" y="357"/>
                    </a:lnTo>
                    <a:lnTo>
                      <a:pt x="308" y="366"/>
                    </a:lnTo>
                    <a:lnTo>
                      <a:pt x="303" y="374"/>
                    </a:lnTo>
                    <a:lnTo>
                      <a:pt x="297" y="382"/>
                    </a:lnTo>
                    <a:lnTo>
                      <a:pt x="291" y="387"/>
                    </a:lnTo>
                    <a:lnTo>
                      <a:pt x="283" y="392"/>
                    </a:lnTo>
                    <a:lnTo>
                      <a:pt x="275" y="397"/>
                    </a:lnTo>
                    <a:lnTo>
                      <a:pt x="267" y="401"/>
                    </a:lnTo>
                    <a:lnTo>
                      <a:pt x="258" y="404"/>
                    </a:lnTo>
                    <a:lnTo>
                      <a:pt x="240" y="408"/>
                    </a:lnTo>
                    <a:lnTo>
                      <a:pt x="220" y="411"/>
                    </a:lnTo>
                    <a:lnTo>
                      <a:pt x="199" y="411"/>
                    </a:lnTo>
                    <a:lnTo>
                      <a:pt x="199" y="411"/>
                    </a:lnTo>
                    <a:lnTo>
                      <a:pt x="185" y="411"/>
                    </a:lnTo>
                    <a:lnTo>
                      <a:pt x="170" y="409"/>
                    </a:lnTo>
                    <a:lnTo>
                      <a:pt x="156" y="407"/>
                    </a:lnTo>
                    <a:lnTo>
                      <a:pt x="142" y="403"/>
                    </a:lnTo>
                    <a:lnTo>
                      <a:pt x="127" y="399"/>
                    </a:lnTo>
                    <a:lnTo>
                      <a:pt x="114" y="392"/>
                    </a:lnTo>
                    <a:lnTo>
                      <a:pt x="102" y="386"/>
                    </a:lnTo>
                    <a:lnTo>
                      <a:pt x="91" y="377"/>
                    </a:lnTo>
                    <a:lnTo>
                      <a:pt x="91" y="377"/>
                    </a:lnTo>
                    <a:lnTo>
                      <a:pt x="84" y="371"/>
                    </a:lnTo>
                    <a:lnTo>
                      <a:pt x="79" y="365"/>
                    </a:lnTo>
                    <a:lnTo>
                      <a:pt x="74" y="358"/>
                    </a:lnTo>
                    <a:lnTo>
                      <a:pt x="70" y="352"/>
                    </a:lnTo>
                    <a:lnTo>
                      <a:pt x="64" y="337"/>
                    </a:lnTo>
                    <a:lnTo>
                      <a:pt x="61" y="322"/>
                    </a:lnTo>
                    <a:lnTo>
                      <a:pt x="59" y="307"/>
                    </a:lnTo>
                    <a:lnTo>
                      <a:pt x="58" y="290"/>
                    </a:lnTo>
                    <a:lnTo>
                      <a:pt x="55" y="275"/>
                    </a:lnTo>
                    <a:lnTo>
                      <a:pt x="54" y="259"/>
                    </a:lnTo>
                    <a:lnTo>
                      <a:pt x="54" y="259"/>
                    </a:lnTo>
                    <a:lnTo>
                      <a:pt x="51" y="243"/>
                    </a:lnTo>
                    <a:lnTo>
                      <a:pt x="50" y="226"/>
                    </a:lnTo>
                    <a:lnTo>
                      <a:pt x="49" y="209"/>
                    </a:lnTo>
                    <a:lnTo>
                      <a:pt x="50" y="192"/>
                    </a:lnTo>
                    <a:lnTo>
                      <a:pt x="51" y="158"/>
                    </a:lnTo>
                    <a:lnTo>
                      <a:pt x="53" y="124"/>
                    </a:lnTo>
                    <a:lnTo>
                      <a:pt x="53" y="124"/>
                    </a:lnTo>
                    <a:lnTo>
                      <a:pt x="51" y="103"/>
                    </a:lnTo>
                    <a:lnTo>
                      <a:pt x="50" y="81"/>
                    </a:lnTo>
                    <a:lnTo>
                      <a:pt x="47" y="59"/>
                    </a:lnTo>
                    <a:lnTo>
                      <a:pt x="46" y="38"/>
                    </a:lnTo>
                    <a:lnTo>
                      <a:pt x="46" y="38"/>
                    </a:lnTo>
                    <a:lnTo>
                      <a:pt x="49" y="31"/>
                    </a:lnTo>
                    <a:lnTo>
                      <a:pt x="50" y="26"/>
                    </a:lnTo>
                    <a:lnTo>
                      <a:pt x="50" y="20"/>
                    </a:lnTo>
                    <a:lnTo>
                      <a:pt x="49" y="14"/>
                    </a:lnTo>
                    <a:lnTo>
                      <a:pt x="46" y="8"/>
                    </a:lnTo>
                    <a:lnTo>
                      <a:pt x="42" y="4"/>
                    </a:lnTo>
                    <a:lnTo>
                      <a:pt x="36" y="1"/>
                    </a:lnTo>
                    <a:lnTo>
                      <a:pt x="28" y="0"/>
                    </a:lnTo>
                    <a:lnTo>
                      <a:pt x="23" y="0"/>
                    </a:lnTo>
                    <a:lnTo>
                      <a:pt x="23" y="0"/>
                    </a:lnTo>
                    <a:lnTo>
                      <a:pt x="19" y="0"/>
                    </a:lnTo>
                    <a:lnTo>
                      <a:pt x="13" y="1"/>
                    </a:lnTo>
                    <a:lnTo>
                      <a:pt x="10" y="4"/>
                    </a:lnTo>
                    <a:lnTo>
                      <a:pt x="7" y="6"/>
                    </a:lnTo>
                    <a:lnTo>
                      <a:pt x="4" y="10"/>
                    </a:lnTo>
                    <a:lnTo>
                      <a:pt x="2" y="14"/>
                    </a:lnTo>
                    <a:lnTo>
                      <a:pt x="0" y="18"/>
                    </a:lnTo>
                    <a:lnTo>
                      <a:pt x="0" y="23"/>
                    </a:lnTo>
                    <a:lnTo>
                      <a:pt x="0" y="23"/>
                    </a:lnTo>
                    <a:lnTo>
                      <a:pt x="2" y="59"/>
                    </a:lnTo>
                    <a:lnTo>
                      <a:pt x="4" y="95"/>
                    </a:lnTo>
                    <a:lnTo>
                      <a:pt x="6" y="132"/>
                    </a:lnTo>
                    <a:lnTo>
                      <a:pt x="7" y="150"/>
                    </a:lnTo>
                    <a:lnTo>
                      <a:pt x="6" y="169"/>
                    </a:lnTo>
                    <a:lnTo>
                      <a:pt x="6" y="169"/>
                    </a:lnTo>
                    <a:lnTo>
                      <a:pt x="4" y="205"/>
                    </a:lnTo>
                    <a:lnTo>
                      <a:pt x="4" y="244"/>
                    </a:lnTo>
                    <a:lnTo>
                      <a:pt x="4" y="264"/>
                    </a:lnTo>
                    <a:lnTo>
                      <a:pt x="6" y="284"/>
                    </a:lnTo>
                    <a:lnTo>
                      <a:pt x="8" y="302"/>
                    </a:lnTo>
                    <a:lnTo>
                      <a:pt x="12" y="320"/>
                    </a:lnTo>
                    <a:lnTo>
                      <a:pt x="12" y="320"/>
                    </a:lnTo>
                    <a:lnTo>
                      <a:pt x="17" y="336"/>
                    </a:lnTo>
                    <a:lnTo>
                      <a:pt x="23" y="350"/>
                    </a:lnTo>
                    <a:lnTo>
                      <a:pt x="29" y="365"/>
                    </a:lnTo>
                    <a:lnTo>
                      <a:pt x="36" y="378"/>
                    </a:lnTo>
                    <a:lnTo>
                      <a:pt x="44" y="390"/>
                    </a:lnTo>
                    <a:lnTo>
                      <a:pt x="53" y="400"/>
                    </a:lnTo>
                    <a:lnTo>
                      <a:pt x="62" y="411"/>
                    </a:lnTo>
                    <a:lnTo>
                      <a:pt x="72" y="420"/>
                    </a:lnTo>
                    <a:lnTo>
                      <a:pt x="84" y="428"/>
                    </a:lnTo>
                    <a:lnTo>
                      <a:pt x="96" y="434"/>
                    </a:lnTo>
                    <a:lnTo>
                      <a:pt x="108" y="441"/>
                    </a:lnTo>
                    <a:lnTo>
                      <a:pt x="122" y="446"/>
                    </a:lnTo>
                    <a:lnTo>
                      <a:pt x="135" y="450"/>
                    </a:lnTo>
                    <a:lnTo>
                      <a:pt x="151" y="452"/>
                    </a:lnTo>
                    <a:lnTo>
                      <a:pt x="166" y="455"/>
                    </a:lnTo>
                    <a:lnTo>
                      <a:pt x="182" y="456"/>
                    </a:lnTo>
                    <a:lnTo>
                      <a:pt x="182" y="456"/>
                    </a:lnTo>
                    <a:lnTo>
                      <a:pt x="212" y="458"/>
                    </a:lnTo>
                    <a:lnTo>
                      <a:pt x="227" y="458"/>
                    </a:lnTo>
                    <a:lnTo>
                      <a:pt x="241" y="456"/>
                    </a:lnTo>
                    <a:lnTo>
                      <a:pt x="255" y="455"/>
                    </a:lnTo>
                    <a:lnTo>
                      <a:pt x="270" y="452"/>
                    </a:lnTo>
                    <a:lnTo>
                      <a:pt x="283" y="447"/>
                    </a:lnTo>
                    <a:lnTo>
                      <a:pt x="297" y="442"/>
                    </a:lnTo>
                    <a:lnTo>
                      <a:pt x="297" y="442"/>
                    </a:lnTo>
                    <a:lnTo>
                      <a:pt x="309" y="434"/>
                    </a:lnTo>
                    <a:lnTo>
                      <a:pt x="321" y="425"/>
                    </a:lnTo>
                    <a:lnTo>
                      <a:pt x="330" y="413"/>
                    </a:lnTo>
                    <a:lnTo>
                      <a:pt x="339" y="401"/>
                    </a:lnTo>
                    <a:lnTo>
                      <a:pt x="347" y="388"/>
                    </a:lnTo>
                    <a:lnTo>
                      <a:pt x="352" y="374"/>
                    </a:lnTo>
                    <a:lnTo>
                      <a:pt x="357" y="361"/>
                    </a:lnTo>
                    <a:lnTo>
                      <a:pt x="361" y="346"/>
                    </a:lnTo>
                    <a:lnTo>
                      <a:pt x="361" y="346"/>
                    </a:lnTo>
                    <a:lnTo>
                      <a:pt x="365" y="331"/>
                    </a:lnTo>
                    <a:lnTo>
                      <a:pt x="367" y="315"/>
                    </a:lnTo>
                    <a:lnTo>
                      <a:pt x="368" y="297"/>
                    </a:lnTo>
                    <a:lnTo>
                      <a:pt x="369" y="278"/>
                    </a:lnTo>
                    <a:lnTo>
                      <a:pt x="368" y="243"/>
                    </a:lnTo>
                    <a:lnTo>
                      <a:pt x="364" y="210"/>
                    </a:lnTo>
                    <a:lnTo>
                      <a:pt x="364" y="210"/>
                    </a:lnTo>
                    <a:close/>
                  </a:path>
                </a:pathLst>
              </a:custGeom>
              <a:grp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grpSp>
      </p:grpSp>
      <p:grpSp>
        <p:nvGrpSpPr>
          <p:cNvPr id="101" name="组合 1279"/>
          <p:cNvGrpSpPr/>
          <p:nvPr/>
        </p:nvGrpSpPr>
        <p:grpSpPr>
          <a:xfrm>
            <a:off x="4402107" y="2798493"/>
            <a:ext cx="603622" cy="597374"/>
            <a:chOff x="3100388" y="1978025"/>
            <a:chExt cx="766763" cy="758826"/>
          </a:xfrm>
        </p:grpSpPr>
        <p:sp>
          <p:nvSpPr>
            <p:cNvPr id="102" name="Freeform 560"/>
            <p:cNvSpPr/>
            <p:nvPr/>
          </p:nvSpPr>
          <p:spPr bwMode="auto">
            <a:xfrm>
              <a:off x="3306763" y="2555875"/>
              <a:ext cx="34925" cy="76200"/>
            </a:xfrm>
            <a:custGeom>
              <a:avLst/>
              <a:gdLst/>
              <a:ahLst/>
              <a:cxnLst>
                <a:cxn ang="0">
                  <a:pos x="77" y="3"/>
                </a:cxn>
                <a:cxn ang="0">
                  <a:pos x="77" y="3"/>
                </a:cxn>
                <a:cxn ang="0">
                  <a:pos x="54" y="47"/>
                </a:cxn>
                <a:cxn ang="0">
                  <a:pos x="31" y="93"/>
                </a:cxn>
                <a:cxn ang="0">
                  <a:pos x="22" y="115"/>
                </a:cxn>
                <a:cxn ang="0">
                  <a:pos x="13" y="139"/>
                </a:cxn>
                <a:cxn ang="0">
                  <a:pos x="5" y="164"/>
                </a:cxn>
                <a:cxn ang="0">
                  <a:pos x="0" y="187"/>
                </a:cxn>
                <a:cxn ang="0">
                  <a:pos x="0" y="187"/>
                </a:cxn>
                <a:cxn ang="0">
                  <a:pos x="0" y="190"/>
                </a:cxn>
                <a:cxn ang="0">
                  <a:pos x="1" y="191"/>
                </a:cxn>
                <a:cxn ang="0">
                  <a:pos x="5" y="194"/>
                </a:cxn>
                <a:cxn ang="0">
                  <a:pos x="6" y="194"/>
                </a:cxn>
                <a:cxn ang="0">
                  <a:pos x="9" y="194"/>
                </a:cxn>
                <a:cxn ang="0">
                  <a:pos x="10" y="192"/>
                </a:cxn>
                <a:cxn ang="0">
                  <a:pos x="12" y="190"/>
                </a:cxn>
                <a:cxn ang="0">
                  <a:pos x="12" y="190"/>
                </a:cxn>
                <a:cxn ang="0">
                  <a:pos x="17" y="166"/>
                </a:cxn>
                <a:cxn ang="0">
                  <a:pos x="23" y="143"/>
                </a:cxn>
                <a:cxn ang="0">
                  <a:pos x="33" y="120"/>
                </a:cxn>
                <a:cxn ang="0">
                  <a:pos x="42" y="97"/>
                </a:cxn>
                <a:cxn ang="0">
                  <a:pos x="64" y="52"/>
                </a:cxn>
                <a:cxn ang="0">
                  <a:pos x="86" y="9"/>
                </a:cxn>
                <a:cxn ang="0">
                  <a:pos x="86" y="9"/>
                </a:cxn>
                <a:cxn ang="0">
                  <a:pos x="88" y="7"/>
                </a:cxn>
                <a:cxn ang="0">
                  <a:pos x="88" y="4"/>
                </a:cxn>
                <a:cxn ang="0">
                  <a:pos x="85" y="1"/>
                </a:cxn>
                <a:cxn ang="0">
                  <a:pos x="80" y="0"/>
                </a:cxn>
                <a:cxn ang="0">
                  <a:pos x="78" y="1"/>
                </a:cxn>
                <a:cxn ang="0">
                  <a:pos x="77" y="3"/>
                </a:cxn>
                <a:cxn ang="0">
                  <a:pos x="77" y="3"/>
                </a:cxn>
              </a:cxnLst>
              <a:rect l="0" t="0" r="r" b="b"/>
              <a:pathLst>
                <a:path w="88" h="194">
                  <a:moveTo>
                    <a:pt x="77" y="3"/>
                  </a:moveTo>
                  <a:lnTo>
                    <a:pt x="77" y="3"/>
                  </a:lnTo>
                  <a:lnTo>
                    <a:pt x="54" y="47"/>
                  </a:lnTo>
                  <a:lnTo>
                    <a:pt x="31" y="93"/>
                  </a:lnTo>
                  <a:lnTo>
                    <a:pt x="22" y="115"/>
                  </a:lnTo>
                  <a:lnTo>
                    <a:pt x="13" y="139"/>
                  </a:lnTo>
                  <a:lnTo>
                    <a:pt x="5" y="164"/>
                  </a:lnTo>
                  <a:lnTo>
                    <a:pt x="0" y="187"/>
                  </a:lnTo>
                  <a:lnTo>
                    <a:pt x="0" y="187"/>
                  </a:lnTo>
                  <a:lnTo>
                    <a:pt x="0" y="190"/>
                  </a:lnTo>
                  <a:lnTo>
                    <a:pt x="1" y="191"/>
                  </a:lnTo>
                  <a:lnTo>
                    <a:pt x="5" y="194"/>
                  </a:lnTo>
                  <a:lnTo>
                    <a:pt x="6" y="194"/>
                  </a:lnTo>
                  <a:lnTo>
                    <a:pt x="9" y="194"/>
                  </a:lnTo>
                  <a:lnTo>
                    <a:pt x="10" y="192"/>
                  </a:lnTo>
                  <a:lnTo>
                    <a:pt x="12" y="190"/>
                  </a:lnTo>
                  <a:lnTo>
                    <a:pt x="12" y="190"/>
                  </a:lnTo>
                  <a:lnTo>
                    <a:pt x="17" y="166"/>
                  </a:lnTo>
                  <a:lnTo>
                    <a:pt x="23" y="143"/>
                  </a:lnTo>
                  <a:lnTo>
                    <a:pt x="33" y="120"/>
                  </a:lnTo>
                  <a:lnTo>
                    <a:pt x="42" y="97"/>
                  </a:lnTo>
                  <a:lnTo>
                    <a:pt x="64" y="52"/>
                  </a:lnTo>
                  <a:lnTo>
                    <a:pt x="86" y="9"/>
                  </a:lnTo>
                  <a:lnTo>
                    <a:pt x="86" y="9"/>
                  </a:lnTo>
                  <a:lnTo>
                    <a:pt x="88" y="7"/>
                  </a:lnTo>
                  <a:lnTo>
                    <a:pt x="88" y="4"/>
                  </a:lnTo>
                  <a:lnTo>
                    <a:pt x="85" y="1"/>
                  </a:lnTo>
                  <a:lnTo>
                    <a:pt x="80" y="0"/>
                  </a:lnTo>
                  <a:lnTo>
                    <a:pt x="78" y="1"/>
                  </a:lnTo>
                  <a:lnTo>
                    <a:pt x="77" y="3"/>
                  </a:lnTo>
                  <a:lnTo>
                    <a:pt x="77"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03" name="Freeform 561"/>
            <p:cNvSpPr/>
            <p:nvPr/>
          </p:nvSpPr>
          <p:spPr bwMode="auto">
            <a:xfrm>
              <a:off x="3319463" y="2565400"/>
              <a:ext cx="47625" cy="98425"/>
            </a:xfrm>
            <a:custGeom>
              <a:avLst/>
              <a:gdLst/>
              <a:ahLst/>
              <a:cxnLst>
                <a:cxn ang="0">
                  <a:pos x="108" y="3"/>
                </a:cxn>
                <a:cxn ang="0">
                  <a:pos x="108" y="3"/>
                </a:cxn>
                <a:cxn ang="0">
                  <a:pos x="102" y="12"/>
                </a:cxn>
                <a:cxn ang="0">
                  <a:pos x="95" y="23"/>
                </a:cxn>
                <a:cxn ang="0">
                  <a:pos x="89" y="33"/>
                </a:cxn>
                <a:cxn ang="0">
                  <a:pos x="84" y="45"/>
                </a:cxn>
                <a:cxn ang="0">
                  <a:pos x="84" y="45"/>
                </a:cxn>
                <a:cxn ang="0">
                  <a:pos x="65" y="85"/>
                </a:cxn>
                <a:cxn ang="0">
                  <a:pos x="47" y="126"/>
                </a:cxn>
                <a:cxn ang="0">
                  <a:pos x="47" y="126"/>
                </a:cxn>
                <a:cxn ang="0">
                  <a:pos x="34" y="155"/>
                </a:cxn>
                <a:cxn ang="0">
                  <a:pos x="20" y="182"/>
                </a:cxn>
                <a:cxn ang="0">
                  <a:pos x="13" y="196"/>
                </a:cxn>
                <a:cxn ang="0">
                  <a:pos x="8" y="211"/>
                </a:cxn>
                <a:cxn ang="0">
                  <a:pos x="3" y="227"/>
                </a:cxn>
                <a:cxn ang="0">
                  <a:pos x="0" y="242"/>
                </a:cxn>
                <a:cxn ang="0">
                  <a:pos x="0" y="242"/>
                </a:cxn>
                <a:cxn ang="0">
                  <a:pos x="0" y="245"/>
                </a:cxn>
                <a:cxn ang="0">
                  <a:pos x="1" y="246"/>
                </a:cxn>
                <a:cxn ang="0">
                  <a:pos x="4" y="247"/>
                </a:cxn>
                <a:cxn ang="0">
                  <a:pos x="5" y="247"/>
                </a:cxn>
                <a:cxn ang="0">
                  <a:pos x="9" y="246"/>
                </a:cxn>
                <a:cxn ang="0">
                  <a:pos x="10" y="245"/>
                </a:cxn>
                <a:cxn ang="0">
                  <a:pos x="12" y="242"/>
                </a:cxn>
                <a:cxn ang="0">
                  <a:pos x="12" y="242"/>
                </a:cxn>
                <a:cxn ang="0">
                  <a:pos x="14" y="228"/>
                </a:cxn>
                <a:cxn ang="0">
                  <a:pos x="18" y="213"/>
                </a:cxn>
                <a:cxn ang="0">
                  <a:pos x="23" y="199"/>
                </a:cxn>
                <a:cxn ang="0">
                  <a:pos x="30" y="185"/>
                </a:cxn>
                <a:cxn ang="0">
                  <a:pos x="43" y="159"/>
                </a:cxn>
                <a:cxn ang="0">
                  <a:pos x="57" y="131"/>
                </a:cxn>
                <a:cxn ang="0">
                  <a:pos x="57" y="131"/>
                </a:cxn>
                <a:cxn ang="0">
                  <a:pos x="71" y="101"/>
                </a:cxn>
                <a:cxn ang="0">
                  <a:pos x="84" y="68"/>
                </a:cxn>
                <a:cxn ang="0">
                  <a:pos x="90" y="53"/>
                </a:cxn>
                <a:cxn ang="0">
                  <a:pos x="98" y="38"/>
                </a:cxn>
                <a:cxn ang="0">
                  <a:pos x="107" y="24"/>
                </a:cxn>
                <a:cxn ang="0">
                  <a:pos x="116" y="11"/>
                </a:cxn>
                <a:cxn ang="0">
                  <a:pos x="116" y="11"/>
                </a:cxn>
                <a:cxn ang="0">
                  <a:pos x="118" y="8"/>
                </a:cxn>
                <a:cxn ang="0">
                  <a:pos x="118" y="6"/>
                </a:cxn>
                <a:cxn ang="0">
                  <a:pos x="116" y="3"/>
                </a:cxn>
                <a:cxn ang="0">
                  <a:pos x="114" y="2"/>
                </a:cxn>
                <a:cxn ang="0">
                  <a:pos x="112" y="0"/>
                </a:cxn>
                <a:cxn ang="0">
                  <a:pos x="110" y="2"/>
                </a:cxn>
                <a:cxn ang="0">
                  <a:pos x="108" y="3"/>
                </a:cxn>
                <a:cxn ang="0">
                  <a:pos x="108" y="3"/>
                </a:cxn>
              </a:cxnLst>
              <a:rect l="0" t="0" r="r" b="b"/>
              <a:pathLst>
                <a:path w="118" h="247">
                  <a:moveTo>
                    <a:pt x="108" y="3"/>
                  </a:moveTo>
                  <a:lnTo>
                    <a:pt x="108" y="3"/>
                  </a:lnTo>
                  <a:lnTo>
                    <a:pt x="102" y="12"/>
                  </a:lnTo>
                  <a:lnTo>
                    <a:pt x="95" y="23"/>
                  </a:lnTo>
                  <a:lnTo>
                    <a:pt x="89" y="33"/>
                  </a:lnTo>
                  <a:lnTo>
                    <a:pt x="84" y="45"/>
                  </a:lnTo>
                  <a:lnTo>
                    <a:pt x="84" y="45"/>
                  </a:lnTo>
                  <a:lnTo>
                    <a:pt x="65" y="85"/>
                  </a:lnTo>
                  <a:lnTo>
                    <a:pt x="47" y="126"/>
                  </a:lnTo>
                  <a:lnTo>
                    <a:pt x="47" y="126"/>
                  </a:lnTo>
                  <a:lnTo>
                    <a:pt x="34" y="155"/>
                  </a:lnTo>
                  <a:lnTo>
                    <a:pt x="20" y="182"/>
                  </a:lnTo>
                  <a:lnTo>
                    <a:pt x="13" y="196"/>
                  </a:lnTo>
                  <a:lnTo>
                    <a:pt x="8" y="211"/>
                  </a:lnTo>
                  <a:lnTo>
                    <a:pt x="3" y="227"/>
                  </a:lnTo>
                  <a:lnTo>
                    <a:pt x="0" y="242"/>
                  </a:lnTo>
                  <a:lnTo>
                    <a:pt x="0" y="242"/>
                  </a:lnTo>
                  <a:lnTo>
                    <a:pt x="0" y="245"/>
                  </a:lnTo>
                  <a:lnTo>
                    <a:pt x="1" y="246"/>
                  </a:lnTo>
                  <a:lnTo>
                    <a:pt x="4" y="247"/>
                  </a:lnTo>
                  <a:lnTo>
                    <a:pt x="5" y="247"/>
                  </a:lnTo>
                  <a:lnTo>
                    <a:pt x="9" y="246"/>
                  </a:lnTo>
                  <a:lnTo>
                    <a:pt x="10" y="245"/>
                  </a:lnTo>
                  <a:lnTo>
                    <a:pt x="12" y="242"/>
                  </a:lnTo>
                  <a:lnTo>
                    <a:pt x="12" y="242"/>
                  </a:lnTo>
                  <a:lnTo>
                    <a:pt x="14" y="228"/>
                  </a:lnTo>
                  <a:lnTo>
                    <a:pt x="18" y="213"/>
                  </a:lnTo>
                  <a:lnTo>
                    <a:pt x="23" y="199"/>
                  </a:lnTo>
                  <a:lnTo>
                    <a:pt x="30" y="185"/>
                  </a:lnTo>
                  <a:lnTo>
                    <a:pt x="43" y="159"/>
                  </a:lnTo>
                  <a:lnTo>
                    <a:pt x="57" y="131"/>
                  </a:lnTo>
                  <a:lnTo>
                    <a:pt x="57" y="131"/>
                  </a:lnTo>
                  <a:lnTo>
                    <a:pt x="71" y="101"/>
                  </a:lnTo>
                  <a:lnTo>
                    <a:pt x="84" y="68"/>
                  </a:lnTo>
                  <a:lnTo>
                    <a:pt x="90" y="53"/>
                  </a:lnTo>
                  <a:lnTo>
                    <a:pt x="98" y="38"/>
                  </a:lnTo>
                  <a:lnTo>
                    <a:pt x="107" y="24"/>
                  </a:lnTo>
                  <a:lnTo>
                    <a:pt x="116" y="11"/>
                  </a:lnTo>
                  <a:lnTo>
                    <a:pt x="116" y="11"/>
                  </a:lnTo>
                  <a:lnTo>
                    <a:pt x="118" y="8"/>
                  </a:lnTo>
                  <a:lnTo>
                    <a:pt x="118" y="6"/>
                  </a:lnTo>
                  <a:lnTo>
                    <a:pt x="116" y="3"/>
                  </a:lnTo>
                  <a:lnTo>
                    <a:pt x="114" y="2"/>
                  </a:lnTo>
                  <a:lnTo>
                    <a:pt x="112" y="0"/>
                  </a:lnTo>
                  <a:lnTo>
                    <a:pt x="110" y="2"/>
                  </a:lnTo>
                  <a:lnTo>
                    <a:pt x="108" y="3"/>
                  </a:lnTo>
                  <a:lnTo>
                    <a:pt x="108"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04" name="Freeform 562"/>
            <p:cNvSpPr/>
            <p:nvPr/>
          </p:nvSpPr>
          <p:spPr bwMode="auto">
            <a:xfrm>
              <a:off x="3328988" y="2595563"/>
              <a:ext cx="55563" cy="95250"/>
            </a:xfrm>
            <a:custGeom>
              <a:avLst/>
              <a:gdLst/>
              <a:ahLst/>
              <a:cxnLst>
                <a:cxn ang="0">
                  <a:pos x="131" y="2"/>
                </a:cxn>
                <a:cxn ang="0">
                  <a:pos x="131" y="2"/>
                </a:cxn>
                <a:cxn ang="0">
                  <a:pos x="119" y="14"/>
                </a:cxn>
                <a:cxn ang="0">
                  <a:pos x="109" y="27"/>
                </a:cxn>
                <a:cxn ang="0">
                  <a:pos x="91" y="54"/>
                </a:cxn>
                <a:cxn ang="0">
                  <a:pos x="74" y="82"/>
                </a:cxn>
                <a:cxn ang="0">
                  <a:pos x="58" y="112"/>
                </a:cxn>
                <a:cxn ang="0">
                  <a:pos x="31" y="172"/>
                </a:cxn>
                <a:cxn ang="0">
                  <a:pos x="16" y="202"/>
                </a:cxn>
                <a:cxn ang="0">
                  <a:pos x="0" y="231"/>
                </a:cxn>
                <a:cxn ang="0">
                  <a:pos x="0" y="231"/>
                </a:cxn>
                <a:cxn ang="0">
                  <a:pos x="0" y="233"/>
                </a:cxn>
                <a:cxn ang="0">
                  <a:pos x="0" y="236"/>
                </a:cxn>
                <a:cxn ang="0">
                  <a:pos x="3" y="238"/>
                </a:cxn>
                <a:cxn ang="0">
                  <a:pos x="7" y="240"/>
                </a:cxn>
                <a:cxn ang="0">
                  <a:pos x="10" y="238"/>
                </a:cxn>
                <a:cxn ang="0">
                  <a:pos x="11" y="237"/>
                </a:cxn>
                <a:cxn ang="0">
                  <a:pos x="11" y="237"/>
                </a:cxn>
                <a:cxn ang="0">
                  <a:pos x="25" y="207"/>
                </a:cxn>
                <a:cxn ang="0">
                  <a:pos x="40" y="178"/>
                </a:cxn>
                <a:cxn ang="0">
                  <a:pos x="67" y="118"/>
                </a:cxn>
                <a:cxn ang="0">
                  <a:pos x="83" y="89"/>
                </a:cxn>
                <a:cxn ang="0">
                  <a:pos x="99" y="61"/>
                </a:cxn>
                <a:cxn ang="0">
                  <a:pos x="118" y="34"/>
                </a:cxn>
                <a:cxn ang="0">
                  <a:pos x="129" y="21"/>
                </a:cxn>
                <a:cxn ang="0">
                  <a:pos x="139" y="10"/>
                </a:cxn>
                <a:cxn ang="0">
                  <a:pos x="139" y="10"/>
                </a:cxn>
                <a:cxn ang="0">
                  <a:pos x="140" y="7"/>
                </a:cxn>
                <a:cxn ang="0">
                  <a:pos x="140" y="6"/>
                </a:cxn>
                <a:cxn ang="0">
                  <a:pos x="139" y="2"/>
                </a:cxn>
                <a:cxn ang="0">
                  <a:pos x="135" y="0"/>
                </a:cxn>
                <a:cxn ang="0">
                  <a:pos x="133" y="0"/>
                </a:cxn>
                <a:cxn ang="0">
                  <a:pos x="131" y="2"/>
                </a:cxn>
                <a:cxn ang="0">
                  <a:pos x="131" y="2"/>
                </a:cxn>
              </a:cxnLst>
              <a:rect l="0" t="0" r="r" b="b"/>
              <a:pathLst>
                <a:path w="140" h="240">
                  <a:moveTo>
                    <a:pt x="131" y="2"/>
                  </a:moveTo>
                  <a:lnTo>
                    <a:pt x="131" y="2"/>
                  </a:lnTo>
                  <a:lnTo>
                    <a:pt x="119" y="14"/>
                  </a:lnTo>
                  <a:lnTo>
                    <a:pt x="109" y="27"/>
                  </a:lnTo>
                  <a:lnTo>
                    <a:pt x="91" y="54"/>
                  </a:lnTo>
                  <a:lnTo>
                    <a:pt x="74" y="82"/>
                  </a:lnTo>
                  <a:lnTo>
                    <a:pt x="58" y="112"/>
                  </a:lnTo>
                  <a:lnTo>
                    <a:pt x="31" y="172"/>
                  </a:lnTo>
                  <a:lnTo>
                    <a:pt x="16" y="202"/>
                  </a:lnTo>
                  <a:lnTo>
                    <a:pt x="0" y="231"/>
                  </a:lnTo>
                  <a:lnTo>
                    <a:pt x="0" y="231"/>
                  </a:lnTo>
                  <a:lnTo>
                    <a:pt x="0" y="233"/>
                  </a:lnTo>
                  <a:lnTo>
                    <a:pt x="0" y="236"/>
                  </a:lnTo>
                  <a:lnTo>
                    <a:pt x="3" y="238"/>
                  </a:lnTo>
                  <a:lnTo>
                    <a:pt x="7" y="240"/>
                  </a:lnTo>
                  <a:lnTo>
                    <a:pt x="10" y="238"/>
                  </a:lnTo>
                  <a:lnTo>
                    <a:pt x="11" y="237"/>
                  </a:lnTo>
                  <a:lnTo>
                    <a:pt x="11" y="237"/>
                  </a:lnTo>
                  <a:lnTo>
                    <a:pt x="25" y="207"/>
                  </a:lnTo>
                  <a:lnTo>
                    <a:pt x="40" y="178"/>
                  </a:lnTo>
                  <a:lnTo>
                    <a:pt x="67" y="118"/>
                  </a:lnTo>
                  <a:lnTo>
                    <a:pt x="83" y="89"/>
                  </a:lnTo>
                  <a:lnTo>
                    <a:pt x="99" y="61"/>
                  </a:lnTo>
                  <a:lnTo>
                    <a:pt x="118" y="34"/>
                  </a:lnTo>
                  <a:lnTo>
                    <a:pt x="129" y="21"/>
                  </a:lnTo>
                  <a:lnTo>
                    <a:pt x="139" y="10"/>
                  </a:lnTo>
                  <a:lnTo>
                    <a:pt x="139" y="10"/>
                  </a:lnTo>
                  <a:lnTo>
                    <a:pt x="140" y="7"/>
                  </a:lnTo>
                  <a:lnTo>
                    <a:pt x="140" y="6"/>
                  </a:lnTo>
                  <a:lnTo>
                    <a:pt x="139" y="2"/>
                  </a:lnTo>
                  <a:lnTo>
                    <a:pt x="135" y="0"/>
                  </a:lnTo>
                  <a:lnTo>
                    <a:pt x="133" y="0"/>
                  </a:lnTo>
                  <a:lnTo>
                    <a:pt x="131" y="2"/>
                  </a:lnTo>
                  <a:lnTo>
                    <a:pt x="131"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05" name="Freeform 563"/>
            <p:cNvSpPr/>
            <p:nvPr/>
          </p:nvSpPr>
          <p:spPr bwMode="auto">
            <a:xfrm>
              <a:off x="3352801" y="2620963"/>
              <a:ext cx="53975" cy="90488"/>
            </a:xfrm>
            <a:custGeom>
              <a:avLst/>
              <a:gdLst/>
              <a:ahLst/>
              <a:cxnLst>
                <a:cxn ang="0">
                  <a:pos x="124" y="1"/>
                </a:cxn>
                <a:cxn ang="0">
                  <a:pos x="124" y="1"/>
                </a:cxn>
                <a:cxn ang="0">
                  <a:pos x="104" y="24"/>
                </a:cxn>
                <a:cxn ang="0">
                  <a:pos x="86" y="47"/>
                </a:cxn>
                <a:cxn ang="0">
                  <a:pos x="86" y="47"/>
                </a:cxn>
                <a:cxn ang="0">
                  <a:pos x="78" y="58"/>
                </a:cxn>
                <a:cxn ang="0">
                  <a:pos x="72" y="70"/>
                </a:cxn>
                <a:cxn ang="0">
                  <a:pos x="60" y="96"/>
                </a:cxn>
                <a:cxn ang="0">
                  <a:pos x="60" y="96"/>
                </a:cxn>
                <a:cxn ang="0">
                  <a:pos x="30" y="155"/>
                </a:cxn>
                <a:cxn ang="0">
                  <a:pos x="1" y="215"/>
                </a:cxn>
                <a:cxn ang="0">
                  <a:pos x="1" y="215"/>
                </a:cxn>
                <a:cxn ang="0">
                  <a:pos x="0" y="218"/>
                </a:cxn>
                <a:cxn ang="0">
                  <a:pos x="1" y="221"/>
                </a:cxn>
                <a:cxn ang="0">
                  <a:pos x="4" y="223"/>
                </a:cxn>
                <a:cxn ang="0">
                  <a:pos x="5" y="224"/>
                </a:cxn>
                <a:cxn ang="0">
                  <a:pos x="7" y="224"/>
                </a:cxn>
                <a:cxn ang="0">
                  <a:pos x="9" y="223"/>
                </a:cxn>
                <a:cxn ang="0">
                  <a:pos x="10" y="222"/>
                </a:cxn>
                <a:cxn ang="0">
                  <a:pos x="10" y="222"/>
                </a:cxn>
                <a:cxn ang="0">
                  <a:pos x="35" y="170"/>
                </a:cxn>
                <a:cxn ang="0">
                  <a:pos x="60" y="119"/>
                </a:cxn>
                <a:cxn ang="0">
                  <a:pos x="60" y="119"/>
                </a:cxn>
                <a:cxn ang="0">
                  <a:pos x="68" y="104"/>
                </a:cxn>
                <a:cxn ang="0">
                  <a:pos x="75" y="90"/>
                </a:cxn>
                <a:cxn ang="0">
                  <a:pos x="92" y="62"/>
                </a:cxn>
                <a:cxn ang="0">
                  <a:pos x="111" y="35"/>
                </a:cxn>
                <a:cxn ang="0">
                  <a:pos x="132" y="10"/>
                </a:cxn>
                <a:cxn ang="0">
                  <a:pos x="132" y="10"/>
                </a:cxn>
                <a:cxn ang="0">
                  <a:pos x="133" y="7"/>
                </a:cxn>
                <a:cxn ang="0">
                  <a:pos x="133" y="5"/>
                </a:cxn>
                <a:cxn ang="0">
                  <a:pos x="130" y="1"/>
                </a:cxn>
                <a:cxn ang="0">
                  <a:pos x="129" y="0"/>
                </a:cxn>
                <a:cxn ang="0">
                  <a:pos x="128" y="0"/>
                </a:cxn>
                <a:cxn ang="0">
                  <a:pos x="125" y="0"/>
                </a:cxn>
                <a:cxn ang="0">
                  <a:pos x="124" y="1"/>
                </a:cxn>
                <a:cxn ang="0">
                  <a:pos x="124" y="1"/>
                </a:cxn>
              </a:cxnLst>
              <a:rect l="0" t="0" r="r" b="b"/>
              <a:pathLst>
                <a:path w="133" h="224">
                  <a:moveTo>
                    <a:pt x="124" y="1"/>
                  </a:moveTo>
                  <a:lnTo>
                    <a:pt x="124" y="1"/>
                  </a:lnTo>
                  <a:lnTo>
                    <a:pt x="104" y="24"/>
                  </a:lnTo>
                  <a:lnTo>
                    <a:pt x="86" y="47"/>
                  </a:lnTo>
                  <a:lnTo>
                    <a:pt x="86" y="47"/>
                  </a:lnTo>
                  <a:lnTo>
                    <a:pt x="78" y="58"/>
                  </a:lnTo>
                  <a:lnTo>
                    <a:pt x="72" y="70"/>
                  </a:lnTo>
                  <a:lnTo>
                    <a:pt x="60" y="96"/>
                  </a:lnTo>
                  <a:lnTo>
                    <a:pt x="60" y="96"/>
                  </a:lnTo>
                  <a:lnTo>
                    <a:pt x="30" y="155"/>
                  </a:lnTo>
                  <a:lnTo>
                    <a:pt x="1" y="215"/>
                  </a:lnTo>
                  <a:lnTo>
                    <a:pt x="1" y="215"/>
                  </a:lnTo>
                  <a:lnTo>
                    <a:pt x="0" y="218"/>
                  </a:lnTo>
                  <a:lnTo>
                    <a:pt x="1" y="221"/>
                  </a:lnTo>
                  <a:lnTo>
                    <a:pt x="4" y="223"/>
                  </a:lnTo>
                  <a:lnTo>
                    <a:pt x="5" y="224"/>
                  </a:lnTo>
                  <a:lnTo>
                    <a:pt x="7" y="224"/>
                  </a:lnTo>
                  <a:lnTo>
                    <a:pt x="9" y="223"/>
                  </a:lnTo>
                  <a:lnTo>
                    <a:pt x="10" y="222"/>
                  </a:lnTo>
                  <a:lnTo>
                    <a:pt x="10" y="222"/>
                  </a:lnTo>
                  <a:lnTo>
                    <a:pt x="35" y="170"/>
                  </a:lnTo>
                  <a:lnTo>
                    <a:pt x="60" y="119"/>
                  </a:lnTo>
                  <a:lnTo>
                    <a:pt x="60" y="119"/>
                  </a:lnTo>
                  <a:lnTo>
                    <a:pt x="68" y="104"/>
                  </a:lnTo>
                  <a:lnTo>
                    <a:pt x="75" y="90"/>
                  </a:lnTo>
                  <a:lnTo>
                    <a:pt x="92" y="62"/>
                  </a:lnTo>
                  <a:lnTo>
                    <a:pt x="111" y="35"/>
                  </a:lnTo>
                  <a:lnTo>
                    <a:pt x="132" y="10"/>
                  </a:lnTo>
                  <a:lnTo>
                    <a:pt x="132" y="10"/>
                  </a:lnTo>
                  <a:lnTo>
                    <a:pt x="133" y="7"/>
                  </a:lnTo>
                  <a:lnTo>
                    <a:pt x="133" y="5"/>
                  </a:lnTo>
                  <a:lnTo>
                    <a:pt x="130" y="1"/>
                  </a:lnTo>
                  <a:lnTo>
                    <a:pt x="129" y="0"/>
                  </a:lnTo>
                  <a:lnTo>
                    <a:pt x="128" y="0"/>
                  </a:lnTo>
                  <a:lnTo>
                    <a:pt x="125" y="0"/>
                  </a:lnTo>
                  <a:lnTo>
                    <a:pt x="124" y="1"/>
                  </a:lnTo>
                  <a:lnTo>
                    <a:pt x="124"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06" name="Freeform 564"/>
            <p:cNvSpPr/>
            <p:nvPr/>
          </p:nvSpPr>
          <p:spPr bwMode="auto">
            <a:xfrm>
              <a:off x="3382963" y="2638425"/>
              <a:ext cx="47625" cy="87313"/>
            </a:xfrm>
            <a:custGeom>
              <a:avLst/>
              <a:gdLst/>
              <a:ahLst/>
              <a:cxnLst>
                <a:cxn ang="0">
                  <a:pos x="109" y="3"/>
                </a:cxn>
                <a:cxn ang="0">
                  <a:pos x="109" y="3"/>
                </a:cxn>
                <a:cxn ang="0">
                  <a:pos x="103" y="15"/>
                </a:cxn>
                <a:cxn ang="0">
                  <a:pos x="95" y="27"/>
                </a:cxn>
                <a:cxn ang="0">
                  <a:pos x="88" y="37"/>
                </a:cxn>
                <a:cxn ang="0">
                  <a:pos x="82" y="49"/>
                </a:cxn>
                <a:cxn ang="0">
                  <a:pos x="82" y="49"/>
                </a:cxn>
                <a:cxn ang="0">
                  <a:pos x="55" y="108"/>
                </a:cxn>
                <a:cxn ang="0">
                  <a:pos x="55" y="108"/>
                </a:cxn>
                <a:cxn ang="0">
                  <a:pos x="41" y="134"/>
                </a:cxn>
                <a:cxn ang="0">
                  <a:pos x="27" y="160"/>
                </a:cxn>
                <a:cxn ang="0">
                  <a:pos x="12" y="186"/>
                </a:cxn>
                <a:cxn ang="0">
                  <a:pos x="6" y="200"/>
                </a:cxn>
                <a:cxn ang="0">
                  <a:pos x="2" y="214"/>
                </a:cxn>
                <a:cxn ang="0">
                  <a:pos x="2" y="214"/>
                </a:cxn>
                <a:cxn ang="0">
                  <a:pos x="0" y="216"/>
                </a:cxn>
                <a:cxn ang="0">
                  <a:pos x="2" y="219"/>
                </a:cxn>
                <a:cxn ang="0">
                  <a:pos x="6" y="221"/>
                </a:cxn>
                <a:cxn ang="0">
                  <a:pos x="10" y="220"/>
                </a:cxn>
                <a:cxn ang="0">
                  <a:pos x="11" y="219"/>
                </a:cxn>
                <a:cxn ang="0">
                  <a:pos x="12" y="217"/>
                </a:cxn>
                <a:cxn ang="0">
                  <a:pos x="12" y="217"/>
                </a:cxn>
                <a:cxn ang="0">
                  <a:pos x="17" y="203"/>
                </a:cxn>
                <a:cxn ang="0">
                  <a:pos x="23" y="190"/>
                </a:cxn>
                <a:cxn ang="0">
                  <a:pos x="36" y="164"/>
                </a:cxn>
                <a:cxn ang="0">
                  <a:pos x="51" y="139"/>
                </a:cxn>
                <a:cxn ang="0">
                  <a:pos x="65" y="113"/>
                </a:cxn>
                <a:cxn ang="0">
                  <a:pos x="65" y="113"/>
                </a:cxn>
                <a:cxn ang="0">
                  <a:pos x="75" y="92"/>
                </a:cxn>
                <a:cxn ang="0">
                  <a:pos x="84" y="71"/>
                </a:cxn>
                <a:cxn ang="0">
                  <a:pos x="84" y="71"/>
                </a:cxn>
                <a:cxn ang="0">
                  <a:pos x="92" y="55"/>
                </a:cxn>
                <a:cxn ang="0">
                  <a:pos x="101" y="40"/>
                </a:cxn>
                <a:cxn ang="0">
                  <a:pos x="110" y="25"/>
                </a:cxn>
                <a:cxn ang="0">
                  <a:pos x="118" y="10"/>
                </a:cxn>
                <a:cxn ang="0">
                  <a:pos x="118" y="10"/>
                </a:cxn>
                <a:cxn ang="0">
                  <a:pos x="118" y="7"/>
                </a:cxn>
                <a:cxn ang="0">
                  <a:pos x="118" y="4"/>
                </a:cxn>
                <a:cxn ang="0">
                  <a:pos x="116" y="2"/>
                </a:cxn>
                <a:cxn ang="0">
                  <a:pos x="114" y="0"/>
                </a:cxn>
                <a:cxn ang="0">
                  <a:pos x="112" y="0"/>
                </a:cxn>
                <a:cxn ang="0">
                  <a:pos x="110" y="2"/>
                </a:cxn>
                <a:cxn ang="0">
                  <a:pos x="109" y="3"/>
                </a:cxn>
                <a:cxn ang="0">
                  <a:pos x="109" y="3"/>
                </a:cxn>
              </a:cxnLst>
              <a:rect l="0" t="0" r="r" b="b"/>
              <a:pathLst>
                <a:path w="118" h="221">
                  <a:moveTo>
                    <a:pt x="109" y="3"/>
                  </a:moveTo>
                  <a:lnTo>
                    <a:pt x="109" y="3"/>
                  </a:lnTo>
                  <a:lnTo>
                    <a:pt x="103" y="15"/>
                  </a:lnTo>
                  <a:lnTo>
                    <a:pt x="95" y="27"/>
                  </a:lnTo>
                  <a:lnTo>
                    <a:pt x="88" y="37"/>
                  </a:lnTo>
                  <a:lnTo>
                    <a:pt x="82" y="49"/>
                  </a:lnTo>
                  <a:lnTo>
                    <a:pt x="82" y="49"/>
                  </a:lnTo>
                  <a:lnTo>
                    <a:pt x="55" y="108"/>
                  </a:lnTo>
                  <a:lnTo>
                    <a:pt x="55" y="108"/>
                  </a:lnTo>
                  <a:lnTo>
                    <a:pt x="41" y="134"/>
                  </a:lnTo>
                  <a:lnTo>
                    <a:pt x="27" y="160"/>
                  </a:lnTo>
                  <a:lnTo>
                    <a:pt x="12" y="186"/>
                  </a:lnTo>
                  <a:lnTo>
                    <a:pt x="6" y="200"/>
                  </a:lnTo>
                  <a:lnTo>
                    <a:pt x="2" y="214"/>
                  </a:lnTo>
                  <a:lnTo>
                    <a:pt x="2" y="214"/>
                  </a:lnTo>
                  <a:lnTo>
                    <a:pt x="0" y="216"/>
                  </a:lnTo>
                  <a:lnTo>
                    <a:pt x="2" y="219"/>
                  </a:lnTo>
                  <a:lnTo>
                    <a:pt x="6" y="221"/>
                  </a:lnTo>
                  <a:lnTo>
                    <a:pt x="10" y="220"/>
                  </a:lnTo>
                  <a:lnTo>
                    <a:pt x="11" y="219"/>
                  </a:lnTo>
                  <a:lnTo>
                    <a:pt x="12" y="217"/>
                  </a:lnTo>
                  <a:lnTo>
                    <a:pt x="12" y="217"/>
                  </a:lnTo>
                  <a:lnTo>
                    <a:pt x="17" y="203"/>
                  </a:lnTo>
                  <a:lnTo>
                    <a:pt x="23" y="190"/>
                  </a:lnTo>
                  <a:lnTo>
                    <a:pt x="36" y="164"/>
                  </a:lnTo>
                  <a:lnTo>
                    <a:pt x="51" y="139"/>
                  </a:lnTo>
                  <a:lnTo>
                    <a:pt x="65" y="113"/>
                  </a:lnTo>
                  <a:lnTo>
                    <a:pt x="65" y="113"/>
                  </a:lnTo>
                  <a:lnTo>
                    <a:pt x="75" y="92"/>
                  </a:lnTo>
                  <a:lnTo>
                    <a:pt x="84" y="71"/>
                  </a:lnTo>
                  <a:lnTo>
                    <a:pt x="84" y="71"/>
                  </a:lnTo>
                  <a:lnTo>
                    <a:pt x="92" y="55"/>
                  </a:lnTo>
                  <a:lnTo>
                    <a:pt x="101" y="40"/>
                  </a:lnTo>
                  <a:lnTo>
                    <a:pt x="110" y="25"/>
                  </a:lnTo>
                  <a:lnTo>
                    <a:pt x="118" y="10"/>
                  </a:lnTo>
                  <a:lnTo>
                    <a:pt x="118" y="10"/>
                  </a:lnTo>
                  <a:lnTo>
                    <a:pt x="118" y="7"/>
                  </a:lnTo>
                  <a:lnTo>
                    <a:pt x="118" y="4"/>
                  </a:lnTo>
                  <a:lnTo>
                    <a:pt x="116" y="2"/>
                  </a:lnTo>
                  <a:lnTo>
                    <a:pt x="114" y="0"/>
                  </a:lnTo>
                  <a:lnTo>
                    <a:pt x="112" y="0"/>
                  </a:lnTo>
                  <a:lnTo>
                    <a:pt x="110" y="2"/>
                  </a:lnTo>
                  <a:lnTo>
                    <a:pt x="109" y="3"/>
                  </a:lnTo>
                  <a:lnTo>
                    <a:pt x="109"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07" name="Freeform 565"/>
            <p:cNvSpPr/>
            <p:nvPr/>
          </p:nvSpPr>
          <p:spPr bwMode="auto">
            <a:xfrm>
              <a:off x="3438526" y="2533650"/>
              <a:ext cx="42863" cy="73025"/>
            </a:xfrm>
            <a:custGeom>
              <a:avLst/>
              <a:gdLst/>
              <a:ahLst/>
              <a:cxnLst>
                <a:cxn ang="0">
                  <a:pos x="97" y="2"/>
                </a:cxn>
                <a:cxn ang="0">
                  <a:pos x="97" y="2"/>
                </a:cxn>
                <a:cxn ang="0">
                  <a:pos x="82" y="22"/>
                </a:cxn>
                <a:cxn ang="0">
                  <a:pos x="68" y="41"/>
                </a:cxn>
                <a:cxn ang="0">
                  <a:pos x="55" y="62"/>
                </a:cxn>
                <a:cxn ang="0">
                  <a:pos x="43" y="85"/>
                </a:cxn>
                <a:cxn ang="0">
                  <a:pos x="21" y="129"/>
                </a:cxn>
                <a:cxn ang="0">
                  <a:pos x="1" y="173"/>
                </a:cxn>
                <a:cxn ang="0">
                  <a:pos x="1" y="173"/>
                </a:cxn>
                <a:cxn ang="0">
                  <a:pos x="0" y="176"/>
                </a:cxn>
                <a:cxn ang="0">
                  <a:pos x="1" y="179"/>
                </a:cxn>
                <a:cxn ang="0">
                  <a:pos x="4" y="181"/>
                </a:cxn>
                <a:cxn ang="0">
                  <a:pos x="5" y="183"/>
                </a:cxn>
                <a:cxn ang="0">
                  <a:pos x="8" y="183"/>
                </a:cxn>
                <a:cxn ang="0">
                  <a:pos x="9" y="181"/>
                </a:cxn>
                <a:cxn ang="0">
                  <a:pos x="10" y="180"/>
                </a:cxn>
                <a:cxn ang="0">
                  <a:pos x="10" y="180"/>
                </a:cxn>
                <a:cxn ang="0">
                  <a:pos x="31" y="136"/>
                </a:cxn>
                <a:cxn ang="0">
                  <a:pos x="52" y="91"/>
                </a:cxn>
                <a:cxn ang="0">
                  <a:pos x="64" y="70"/>
                </a:cxn>
                <a:cxn ang="0">
                  <a:pos x="77" y="49"/>
                </a:cxn>
                <a:cxn ang="0">
                  <a:pos x="90" y="30"/>
                </a:cxn>
                <a:cxn ang="0">
                  <a:pos x="104" y="10"/>
                </a:cxn>
                <a:cxn ang="0">
                  <a:pos x="104" y="10"/>
                </a:cxn>
                <a:cxn ang="0">
                  <a:pos x="106" y="7"/>
                </a:cxn>
                <a:cxn ang="0">
                  <a:pos x="106" y="5"/>
                </a:cxn>
                <a:cxn ang="0">
                  <a:pos x="104" y="1"/>
                </a:cxn>
                <a:cxn ang="0">
                  <a:pos x="103" y="0"/>
                </a:cxn>
                <a:cxn ang="0">
                  <a:pos x="100" y="0"/>
                </a:cxn>
                <a:cxn ang="0">
                  <a:pos x="99" y="0"/>
                </a:cxn>
                <a:cxn ang="0">
                  <a:pos x="97" y="2"/>
                </a:cxn>
                <a:cxn ang="0">
                  <a:pos x="97" y="2"/>
                </a:cxn>
              </a:cxnLst>
              <a:rect l="0" t="0" r="r" b="b"/>
              <a:pathLst>
                <a:path w="106" h="183">
                  <a:moveTo>
                    <a:pt x="97" y="2"/>
                  </a:moveTo>
                  <a:lnTo>
                    <a:pt x="97" y="2"/>
                  </a:lnTo>
                  <a:lnTo>
                    <a:pt x="82" y="22"/>
                  </a:lnTo>
                  <a:lnTo>
                    <a:pt x="68" y="41"/>
                  </a:lnTo>
                  <a:lnTo>
                    <a:pt x="55" y="62"/>
                  </a:lnTo>
                  <a:lnTo>
                    <a:pt x="43" y="85"/>
                  </a:lnTo>
                  <a:lnTo>
                    <a:pt x="21" y="129"/>
                  </a:lnTo>
                  <a:lnTo>
                    <a:pt x="1" y="173"/>
                  </a:lnTo>
                  <a:lnTo>
                    <a:pt x="1" y="173"/>
                  </a:lnTo>
                  <a:lnTo>
                    <a:pt x="0" y="176"/>
                  </a:lnTo>
                  <a:lnTo>
                    <a:pt x="1" y="179"/>
                  </a:lnTo>
                  <a:lnTo>
                    <a:pt x="4" y="181"/>
                  </a:lnTo>
                  <a:lnTo>
                    <a:pt x="5" y="183"/>
                  </a:lnTo>
                  <a:lnTo>
                    <a:pt x="8" y="183"/>
                  </a:lnTo>
                  <a:lnTo>
                    <a:pt x="9" y="181"/>
                  </a:lnTo>
                  <a:lnTo>
                    <a:pt x="10" y="180"/>
                  </a:lnTo>
                  <a:lnTo>
                    <a:pt x="10" y="180"/>
                  </a:lnTo>
                  <a:lnTo>
                    <a:pt x="31" y="136"/>
                  </a:lnTo>
                  <a:lnTo>
                    <a:pt x="52" y="91"/>
                  </a:lnTo>
                  <a:lnTo>
                    <a:pt x="64" y="70"/>
                  </a:lnTo>
                  <a:lnTo>
                    <a:pt x="77" y="49"/>
                  </a:lnTo>
                  <a:lnTo>
                    <a:pt x="90" y="30"/>
                  </a:lnTo>
                  <a:lnTo>
                    <a:pt x="104" y="10"/>
                  </a:lnTo>
                  <a:lnTo>
                    <a:pt x="104" y="10"/>
                  </a:lnTo>
                  <a:lnTo>
                    <a:pt x="106" y="7"/>
                  </a:lnTo>
                  <a:lnTo>
                    <a:pt x="106" y="5"/>
                  </a:lnTo>
                  <a:lnTo>
                    <a:pt x="104" y="1"/>
                  </a:lnTo>
                  <a:lnTo>
                    <a:pt x="103" y="0"/>
                  </a:lnTo>
                  <a:lnTo>
                    <a:pt x="100" y="0"/>
                  </a:lnTo>
                  <a:lnTo>
                    <a:pt x="99" y="0"/>
                  </a:lnTo>
                  <a:lnTo>
                    <a:pt x="97" y="2"/>
                  </a:lnTo>
                  <a:lnTo>
                    <a:pt x="97"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08" name="Freeform 566"/>
            <p:cNvSpPr/>
            <p:nvPr/>
          </p:nvSpPr>
          <p:spPr bwMode="auto">
            <a:xfrm>
              <a:off x="3425826" y="2533650"/>
              <a:ext cx="93663" cy="182563"/>
            </a:xfrm>
            <a:custGeom>
              <a:avLst/>
              <a:gdLst/>
              <a:ahLst/>
              <a:cxnLst>
                <a:cxn ang="0">
                  <a:pos x="225" y="5"/>
                </a:cxn>
                <a:cxn ang="0">
                  <a:pos x="221" y="19"/>
                </a:cxn>
                <a:cxn ang="0">
                  <a:pos x="216" y="22"/>
                </a:cxn>
                <a:cxn ang="0">
                  <a:pos x="213" y="26"/>
                </a:cxn>
                <a:cxn ang="0">
                  <a:pos x="202" y="52"/>
                </a:cxn>
                <a:cxn ang="0">
                  <a:pos x="196" y="68"/>
                </a:cxn>
                <a:cxn ang="0">
                  <a:pos x="170" y="114"/>
                </a:cxn>
                <a:cxn ang="0">
                  <a:pos x="137" y="167"/>
                </a:cxn>
                <a:cxn ang="0">
                  <a:pos x="104" y="222"/>
                </a:cxn>
                <a:cxn ang="0">
                  <a:pos x="73" y="277"/>
                </a:cxn>
                <a:cxn ang="0">
                  <a:pos x="46" y="333"/>
                </a:cxn>
                <a:cxn ang="0">
                  <a:pos x="34" y="362"/>
                </a:cxn>
                <a:cxn ang="0">
                  <a:pos x="13" y="422"/>
                </a:cxn>
                <a:cxn ang="0">
                  <a:pos x="1" y="451"/>
                </a:cxn>
                <a:cxn ang="0">
                  <a:pos x="0" y="455"/>
                </a:cxn>
                <a:cxn ang="0">
                  <a:pos x="5" y="459"/>
                </a:cxn>
                <a:cxn ang="0">
                  <a:pos x="9" y="459"/>
                </a:cxn>
                <a:cxn ang="0">
                  <a:pos x="10" y="456"/>
                </a:cxn>
                <a:cxn ang="0">
                  <a:pos x="32" y="403"/>
                </a:cxn>
                <a:cxn ang="0">
                  <a:pos x="52" y="348"/>
                </a:cxn>
                <a:cxn ang="0">
                  <a:pos x="68" y="311"/>
                </a:cxn>
                <a:cxn ang="0">
                  <a:pos x="106" y="243"/>
                </a:cxn>
                <a:cxn ang="0">
                  <a:pos x="125" y="209"/>
                </a:cxn>
                <a:cxn ang="0">
                  <a:pos x="196" y="93"/>
                </a:cxn>
                <a:cxn ang="0">
                  <a:pos x="209" y="65"/>
                </a:cxn>
                <a:cxn ang="0">
                  <a:pos x="221" y="38"/>
                </a:cxn>
                <a:cxn ang="0">
                  <a:pos x="230" y="22"/>
                </a:cxn>
                <a:cxn ang="0">
                  <a:pos x="235" y="5"/>
                </a:cxn>
                <a:cxn ang="0">
                  <a:pos x="235" y="2"/>
                </a:cxn>
                <a:cxn ang="0">
                  <a:pos x="233" y="0"/>
                </a:cxn>
                <a:cxn ang="0">
                  <a:pos x="226" y="1"/>
                </a:cxn>
                <a:cxn ang="0">
                  <a:pos x="225" y="5"/>
                </a:cxn>
              </a:cxnLst>
              <a:rect l="0" t="0" r="r" b="b"/>
              <a:pathLst>
                <a:path w="235" h="459">
                  <a:moveTo>
                    <a:pt x="225" y="5"/>
                  </a:moveTo>
                  <a:lnTo>
                    <a:pt x="225" y="5"/>
                  </a:lnTo>
                  <a:lnTo>
                    <a:pt x="222" y="16"/>
                  </a:lnTo>
                  <a:lnTo>
                    <a:pt x="221" y="19"/>
                  </a:lnTo>
                  <a:lnTo>
                    <a:pt x="220" y="21"/>
                  </a:lnTo>
                  <a:lnTo>
                    <a:pt x="216" y="22"/>
                  </a:lnTo>
                  <a:lnTo>
                    <a:pt x="214" y="23"/>
                  </a:lnTo>
                  <a:lnTo>
                    <a:pt x="213" y="26"/>
                  </a:lnTo>
                  <a:lnTo>
                    <a:pt x="213" y="26"/>
                  </a:lnTo>
                  <a:lnTo>
                    <a:pt x="202" y="52"/>
                  </a:lnTo>
                  <a:lnTo>
                    <a:pt x="202" y="52"/>
                  </a:lnTo>
                  <a:lnTo>
                    <a:pt x="196" y="68"/>
                  </a:lnTo>
                  <a:lnTo>
                    <a:pt x="188" y="84"/>
                  </a:lnTo>
                  <a:lnTo>
                    <a:pt x="170" y="114"/>
                  </a:lnTo>
                  <a:lnTo>
                    <a:pt x="170" y="114"/>
                  </a:lnTo>
                  <a:lnTo>
                    <a:pt x="137" y="167"/>
                  </a:lnTo>
                  <a:lnTo>
                    <a:pt x="104" y="222"/>
                  </a:lnTo>
                  <a:lnTo>
                    <a:pt x="104" y="222"/>
                  </a:lnTo>
                  <a:lnTo>
                    <a:pt x="89" y="250"/>
                  </a:lnTo>
                  <a:lnTo>
                    <a:pt x="73" y="277"/>
                  </a:lnTo>
                  <a:lnTo>
                    <a:pt x="59" y="305"/>
                  </a:lnTo>
                  <a:lnTo>
                    <a:pt x="46" y="333"/>
                  </a:lnTo>
                  <a:lnTo>
                    <a:pt x="46" y="333"/>
                  </a:lnTo>
                  <a:lnTo>
                    <a:pt x="34" y="362"/>
                  </a:lnTo>
                  <a:lnTo>
                    <a:pt x="23" y="392"/>
                  </a:lnTo>
                  <a:lnTo>
                    <a:pt x="13" y="422"/>
                  </a:lnTo>
                  <a:lnTo>
                    <a:pt x="1" y="451"/>
                  </a:lnTo>
                  <a:lnTo>
                    <a:pt x="1" y="451"/>
                  </a:lnTo>
                  <a:lnTo>
                    <a:pt x="0" y="454"/>
                  </a:lnTo>
                  <a:lnTo>
                    <a:pt x="0" y="455"/>
                  </a:lnTo>
                  <a:lnTo>
                    <a:pt x="2" y="459"/>
                  </a:lnTo>
                  <a:lnTo>
                    <a:pt x="5" y="459"/>
                  </a:lnTo>
                  <a:lnTo>
                    <a:pt x="8" y="459"/>
                  </a:lnTo>
                  <a:lnTo>
                    <a:pt x="9" y="459"/>
                  </a:lnTo>
                  <a:lnTo>
                    <a:pt x="10" y="456"/>
                  </a:lnTo>
                  <a:lnTo>
                    <a:pt x="10" y="456"/>
                  </a:lnTo>
                  <a:lnTo>
                    <a:pt x="22" y="430"/>
                  </a:lnTo>
                  <a:lnTo>
                    <a:pt x="32" y="403"/>
                  </a:lnTo>
                  <a:lnTo>
                    <a:pt x="42" y="375"/>
                  </a:lnTo>
                  <a:lnTo>
                    <a:pt x="52" y="348"/>
                  </a:lnTo>
                  <a:lnTo>
                    <a:pt x="52" y="348"/>
                  </a:lnTo>
                  <a:lnTo>
                    <a:pt x="68" y="311"/>
                  </a:lnTo>
                  <a:lnTo>
                    <a:pt x="86" y="277"/>
                  </a:lnTo>
                  <a:lnTo>
                    <a:pt x="106" y="243"/>
                  </a:lnTo>
                  <a:lnTo>
                    <a:pt x="125" y="209"/>
                  </a:lnTo>
                  <a:lnTo>
                    <a:pt x="125" y="209"/>
                  </a:lnTo>
                  <a:lnTo>
                    <a:pt x="161" y="152"/>
                  </a:lnTo>
                  <a:lnTo>
                    <a:pt x="196" y="93"/>
                  </a:lnTo>
                  <a:lnTo>
                    <a:pt x="196" y="93"/>
                  </a:lnTo>
                  <a:lnTo>
                    <a:pt x="209" y="65"/>
                  </a:lnTo>
                  <a:lnTo>
                    <a:pt x="221" y="38"/>
                  </a:lnTo>
                  <a:lnTo>
                    <a:pt x="221" y="38"/>
                  </a:lnTo>
                  <a:lnTo>
                    <a:pt x="225" y="30"/>
                  </a:lnTo>
                  <a:lnTo>
                    <a:pt x="230" y="22"/>
                  </a:lnTo>
                  <a:lnTo>
                    <a:pt x="234" y="14"/>
                  </a:lnTo>
                  <a:lnTo>
                    <a:pt x="235" y="5"/>
                  </a:lnTo>
                  <a:lnTo>
                    <a:pt x="235" y="5"/>
                  </a:lnTo>
                  <a:lnTo>
                    <a:pt x="235" y="2"/>
                  </a:lnTo>
                  <a:lnTo>
                    <a:pt x="234" y="1"/>
                  </a:lnTo>
                  <a:lnTo>
                    <a:pt x="233" y="0"/>
                  </a:lnTo>
                  <a:lnTo>
                    <a:pt x="230" y="0"/>
                  </a:lnTo>
                  <a:lnTo>
                    <a:pt x="226" y="1"/>
                  </a:lnTo>
                  <a:lnTo>
                    <a:pt x="225" y="2"/>
                  </a:lnTo>
                  <a:lnTo>
                    <a:pt x="225" y="5"/>
                  </a:lnTo>
                  <a:lnTo>
                    <a:pt x="225"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09" name="Freeform 567"/>
            <p:cNvSpPr/>
            <p:nvPr/>
          </p:nvSpPr>
          <p:spPr bwMode="auto">
            <a:xfrm>
              <a:off x="3451226" y="2587625"/>
              <a:ext cx="73025" cy="128588"/>
            </a:xfrm>
            <a:custGeom>
              <a:avLst/>
              <a:gdLst/>
              <a:ahLst/>
              <a:cxnLst>
                <a:cxn ang="0">
                  <a:pos x="173" y="2"/>
                </a:cxn>
                <a:cxn ang="0">
                  <a:pos x="173" y="2"/>
                </a:cxn>
                <a:cxn ang="0">
                  <a:pos x="167" y="17"/>
                </a:cxn>
                <a:cxn ang="0">
                  <a:pos x="162" y="33"/>
                </a:cxn>
                <a:cxn ang="0">
                  <a:pos x="162" y="33"/>
                </a:cxn>
                <a:cxn ang="0">
                  <a:pos x="152" y="51"/>
                </a:cxn>
                <a:cxn ang="0">
                  <a:pos x="141" y="70"/>
                </a:cxn>
                <a:cxn ang="0">
                  <a:pos x="141" y="70"/>
                </a:cxn>
                <a:cxn ang="0">
                  <a:pos x="131" y="89"/>
                </a:cxn>
                <a:cxn ang="0">
                  <a:pos x="120" y="107"/>
                </a:cxn>
                <a:cxn ang="0">
                  <a:pos x="97" y="144"/>
                </a:cxn>
                <a:cxn ang="0">
                  <a:pos x="97" y="144"/>
                </a:cxn>
                <a:cxn ang="0">
                  <a:pos x="69" y="186"/>
                </a:cxn>
                <a:cxn ang="0">
                  <a:pos x="43" y="227"/>
                </a:cxn>
                <a:cxn ang="0">
                  <a:pos x="31" y="248"/>
                </a:cxn>
                <a:cxn ang="0">
                  <a:pos x="19" y="271"/>
                </a:cxn>
                <a:cxn ang="0">
                  <a:pos x="9" y="293"/>
                </a:cxn>
                <a:cxn ang="0">
                  <a:pos x="1" y="316"/>
                </a:cxn>
                <a:cxn ang="0">
                  <a:pos x="1" y="316"/>
                </a:cxn>
                <a:cxn ang="0">
                  <a:pos x="0" y="319"/>
                </a:cxn>
                <a:cxn ang="0">
                  <a:pos x="1" y="320"/>
                </a:cxn>
                <a:cxn ang="0">
                  <a:pos x="2" y="322"/>
                </a:cxn>
                <a:cxn ang="0">
                  <a:pos x="4" y="323"/>
                </a:cxn>
                <a:cxn ang="0">
                  <a:pos x="9" y="323"/>
                </a:cxn>
                <a:cxn ang="0">
                  <a:pos x="10" y="322"/>
                </a:cxn>
                <a:cxn ang="0">
                  <a:pos x="12" y="319"/>
                </a:cxn>
                <a:cxn ang="0">
                  <a:pos x="12" y="319"/>
                </a:cxn>
                <a:cxn ang="0">
                  <a:pos x="21" y="297"/>
                </a:cxn>
                <a:cxn ang="0">
                  <a:pos x="30" y="274"/>
                </a:cxn>
                <a:cxn ang="0">
                  <a:pos x="42" y="252"/>
                </a:cxn>
                <a:cxn ang="0">
                  <a:pos x="53" y="231"/>
                </a:cxn>
                <a:cxn ang="0">
                  <a:pos x="80" y="189"/>
                </a:cxn>
                <a:cxn ang="0">
                  <a:pos x="106" y="149"/>
                </a:cxn>
                <a:cxn ang="0">
                  <a:pos x="106" y="149"/>
                </a:cxn>
                <a:cxn ang="0">
                  <a:pos x="129" y="114"/>
                </a:cxn>
                <a:cxn ang="0">
                  <a:pos x="150" y="76"/>
                </a:cxn>
                <a:cxn ang="0">
                  <a:pos x="150" y="76"/>
                </a:cxn>
                <a:cxn ang="0">
                  <a:pos x="159" y="59"/>
                </a:cxn>
                <a:cxn ang="0">
                  <a:pos x="167" y="42"/>
                </a:cxn>
                <a:cxn ang="0">
                  <a:pos x="182" y="9"/>
                </a:cxn>
                <a:cxn ang="0">
                  <a:pos x="182" y="9"/>
                </a:cxn>
                <a:cxn ang="0">
                  <a:pos x="183" y="6"/>
                </a:cxn>
                <a:cxn ang="0">
                  <a:pos x="183" y="4"/>
                </a:cxn>
                <a:cxn ang="0">
                  <a:pos x="180" y="1"/>
                </a:cxn>
                <a:cxn ang="0">
                  <a:pos x="178" y="0"/>
                </a:cxn>
                <a:cxn ang="0">
                  <a:pos x="175" y="0"/>
                </a:cxn>
                <a:cxn ang="0">
                  <a:pos x="174" y="1"/>
                </a:cxn>
                <a:cxn ang="0">
                  <a:pos x="173" y="2"/>
                </a:cxn>
                <a:cxn ang="0">
                  <a:pos x="173" y="2"/>
                </a:cxn>
              </a:cxnLst>
              <a:rect l="0" t="0" r="r" b="b"/>
              <a:pathLst>
                <a:path w="183" h="323">
                  <a:moveTo>
                    <a:pt x="173" y="2"/>
                  </a:moveTo>
                  <a:lnTo>
                    <a:pt x="173" y="2"/>
                  </a:lnTo>
                  <a:lnTo>
                    <a:pt x="167" y="17"/>
                  </a:lnTo>
                  <a:lnTo>
                    <a:pt x="162" y="33"/>
                  </a:lnTo>
                  <a:lnTo>
                    <a:pt x="162" y="33"/>
                  </a:lnTo>
                  <a:lnTo>
                    <a:pt x="152" y="51"/>
                  </a:lnTo>
                  <a:lnTo>
                    <a:pt x="141" y="70"/>
                  </a:lnTo>
                  <a:lnTo>
                    <a:pt x="141" y="70"/>
                  </a:lnTo>
                  <a:lnTo>
                    <a:pt x="131" y="89"/>
                  </a:lnTo>
                  <a:lnTo>
                    <a:pt x="120" y="107"/>
                  </a:lnTo>
                  <a:lnTo>
                    <a:pt x="97" y="144"/>
                  </a:lnTo>
                  <a:lnTo>
                    <a:pt x="97" y="144"/>
                  </a:lnTo>
                  <a:lnTo>
                    <a:pt x="69" y="186"/>
                  </a:lnTo>
                  <a:lnTo>
                    <a:pt x="43" y="227"/>
                  </a:lnTo>
                  <a:lnTo>
                    <a:pt x="31" y="248"/>
                  </a:lnTo>
                  <a:lnTo>
                    <a:pt x="19" y="271"/>
                  </a:lnTo>
                  <a:lnTo>
                    <a:pt x="9" y="293"/>
                  </a:lnTo>
                  <a:lnTo>
                    <a:pt x="1" y="316"/>
                  </a:lnTo>
                  <a:lnTo>
                    <a:pt x="1" y="316"/>
                  </a:lnTo>
                  <a:lnTo>
                    <a:pt x="0" y="319"/>
                  </a:lnTo>
                  <a:lnTo>
                    <a:pt x="1" y="320"/>
                  </a:lnTo>
                  <a:lnTo>
                    <a:pt x="2" y="322"/>
                  </a:lnTo>
                  <a:lnTo>
                    <a:pt x="4" y="323"/>
                  </a:lnTo>
                  <a:lnTo>
                    <a:pt x="9" y="323"/>
                  </a:lnTo>
                  <a:lnTo>
                    <a:pt x="10" y="322"/>
                  </a:lnTo>
                  <a:lnTo>
                    <a:pt x="12" y="319"/>
                  </a:lnTo>
                  <a:lnTo>
                    <a:pt x="12" y="319"/>
                  </a:lnTo>
                  <a:lnTo>
                    <a:pt x="21" y="297"/>
                  </a:lnTo>
                  <a:lnTo>
                    <a:pt x="30" y="274"/>
                  </a:lnTo>
                  <a:lnTo>
                    <a:pt x="42" y="252"/>
                  </a:lnTo>
                  <a:lnTo>
                    <a:pt x="53" y="231"/>
                  </a:lnTo>
                  <a:lnTo>
                    <a:pt x="80" y="189"/>
                  </a:lnTo>
                  <a:lnTo>
                    <a:pt x="106" y="149"/>
                  </a:lnTo>
                  <a:lnTo>
                    <a:pt x="106" y="149"/>
                  </a:lnTo>
                  <a:lnTo>
                    <a:pt x="129" y="114"/>
                  </a:lnTo>
                  <a:lnTo>
                    <a:pt x="150" y="76"/>
                  </a:lnTo>
                  <a:lnTo>
                    <a:pt x="150" y="76"/>
                  </a:lnTo>
                  <a:lnTo>
                    <a:pt x="159" y="59"/>
                  </a:lnTo>
                  <a:lnTo>
                    <a:pt x="167" y="42"/>
                  </a:lnTo>
                  <a:lnTo>
                    <a:pt x="182" y="9"/>
                  </a:lnTo>
                  <a:lnTo>
                    <a:pt x="182" y="9"/>
                  </a:lnTo>
                  <a:lnTo>
                    <a:pt x="183" y="6"/>
                  </a:lnTo>
                  <a:lnTo>
                    <a:pt x="183" y="4"/>
                  </a:lnTo>
                  <a:lnTo>
                    <a:pt x="180" y="1"/>
                  </a:lnTo>
                  <a:lnTo>
                    <a:pt x="178" y="0"/>
                  </a:lnTo>
                  <a:lnTo>
                    <a:pt x="175" y="0"/>
                  </a:lnTo>
                  <a:lnTo>
                    <a:pt x="174" y="1"/>
                  </a:lnTo>
                  <a:lnTo>
                    <a:pt x="173" y="2"/>
                  </a:lnTo>
                  <a:lnTo>
                    <a:pt x="173"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10" name="Freeform 568"/>
            <p:cNvSpPr/>
            <p:nvPr/>
          </p:nvSpPr>
          <p:spPr bwMode="auto">
            <a:xfrm>
              <a:off x="3473451" y="2630488"/>
              <a:ext cx="50800" cy="84138"/>
            </a:xfrm>
            <a:custGeom>
              <a:avLst/>
              <a:gdLst/>
              <a:ahLst/>
              <a:cxnLst>
                <a:cxn ang="0">
                  <a:pos x="116" y="3"/>
                </a:cxn>
                <a:cxn ang="0">
                  <a:pos x="116" y="3"/>
                </a:cxn>
                <a:cxn ang="0">
                  <a:pos x="109" y="13"/>
                </a:cxn>
                <a:cxn ang="0">
                  <a:pos x="102" y="25"/>
                </a:cxn>
                <a:cxn ang="0">
                  <a:pos x="97" y="37"/>
                </a:cxn>
                <a:cxn ang="0">
                  <a:pos x="91" y="48"/>
                </a:cxn>
                <a:cxn ang="0">
                  <a:pos x="91" y="48"/>
                </a:cxn>
                <a:cxn ang="0">
                  <a:pos x="75" y="76"/>
                </a:cxn>
                <a:cxn ang="0">
                  <a:pos x="59" y="105"/>
                </a:cxn>
                <a:cxn ang="0">
                  <a:pos x="59" y="105"/>
                </a:cxn>
                <a:cxn ang="0">
                  <a:pos x="42" y="128"/>
                </a:cxn>
                <a:cxn ang="0">
                  <a:pos x="27" y="153"/>
                </a:cxn>
                <a:cxn ang="0">
                  <a:pos x="19" y="166"/>
                </a:cxn>
                <a:cxn ang="0">
                  <a:pos x="11" y="179"/>
                </a:cxn>
                <a:cxn ang="0">
                  <a:pos x="6" y="192"/>
                </a:cxn>
                <a:cxn ang="0">
                  <a:pos x="0" y="205"/>
                </a:cxn>
                <a:cxn ang="0">
                  <a:pos x="0" y="205"/>
                </a:cxn>
                <a:cxn ang="0">
                  <a:pos x="0" y="208"/>
                </a:cxn>
                <a:cxn ang="0">
                  <a:pos x="2" y="209"/>
                </a:cxn>
                <a:cxn ang="0">
                  <a:pos x="4" y="212"/>
                </a:cxn>
                <a:cxn ang="0">
                  <a:pos x="8" y="212"/>
                </a:cxn>
                <a:cxn ang="0">
                  <a:pos x="11" y="211"/>
                </a:cxn>
                <a:cxn ang="0">
                  <a:pos x="12" y="208"/>
                </a:cxn>
                <a:cxn ang="0">
                  <a:pos x="12" y="208"/>
                </a:cxn>
                <a:cxn ang="0">
                  <a:pos x="16" y="195"/>
                </a:cxn>
                <a:cxn ang="0">
                  <a:pos x="23" y="183"/>
                </a:cxn>
                <a:cxn ang="0">
                  <a:pos x="29" y="170"/>
                </a:cxn>
                <a:cxn ang="0">
                  <a:pos x="37" y="158"/>
                </a:cxn>
                <a:cxn ang="0">
                  <a:pos x="68" y="110"/>
                </a:cxn>
                <a:cxn ang="0">
                  <a:pos x="68" y="110"/>
                </a:cxn>
                <a:cxn ang="0">
                  <a:pos x="83" y="85"/>
                </a:cxn>
                <a:cxn ang="0">
                  <a:pos x="96" y="59"/>
                </a:cxn>
                <a:cxn ang="0">
                  <a:pos x="110" y="33"/>
                </a:cxn>
                <a:cxn ang="0">
                  <a:pos x="117" y="20"/>
                </a:cxn>
                <a:cxn ang="0">
                  <a:pos x="125" y="8"/>
                </a:cxn>
                <a:cxn ang="0">
                  <a:pos x="125" y="8"/>
                </a:cxn>
                <a:cxn ang="0">
                  <a:pos x="126" y="5"/>
                </a:cxn>
                <a:cxn ang="0">
                  <a:pos x="126" y="4"/>
                </a:cxn>
                <a:cxn ang="0">
                  <a:pos x="125" y="3"/>
                </a:cxn>
                <a:cxn ang="0">
                  <a:pos x="123" y="1"/>
                </a:cxn>
                <a:cxn ang="0">
                  <a:pos x="119" y="0"/>
                </a:cxn>
                <a:cxn ang="0">
                  <a:pos x="117" y="0"/>
                </a:cxn>
                <a:cxn ang="0">
                  <a:pos x="116" y="3"/>
                </a:cxn>
                <a:cxn ang="0">
                  <a:pos x="116" y="3"/>
                </a:cxn>
              </a:cxnLst>
              <a:rect l="0" t="0" r="r" b="b"/>
              <a:pathLst>
                <a:path w="126" h="212">
                  <a:moveTo>
                    <a:pt x="116" y="3"/>
                  </a:moveTo>
                  <a:lnTo>
                    <a:pt x="116" y="3"/>
                  </a:lnTo>
                  <a:lnTo>
                    <a:pt x="109" y="13"/>
                  </a:lnTo>
                  <a:lnTo>
                    <a:pt x="102" y="25"/>
                  </a:lnTo>
                  <a:lnTo>
                    <a:pt x="97" y="37"/>
                  </a:lnTo>
                  <a:lnTo>
                    <a:pt x="91" y="48"/>
                  </a:lnTo>
                  <a:lnTo>
                    <a:pt x="91" y="48"/>
                  </a:lnTo>
                  <a:lnTo>
                    <a:pt x="75" y="76"/>
                  </a:lnTo>
                  <a:lnTo>
                    <a:pt x="59" y="105"/>
                  </a:lnTo>
                  <a:lnTo>
                    <a:pt x="59" y="105"/>
                  </a:lnTo>
                  <a:lnTo>
                    <a:pt x="42" y="128"/>
                  </a:lnTo>
                  <a:lnTo>
                    <a:pt x="27" y="153"/>
                  </a:lnTo>
                  <a:lnTo>
                    <a:pt x="19" y="166"/>
                  </a:lnTo>
                  <a:lnTo>
                    <a:pt x="11" y="179"/>
                  </a:lnTo>
                  <a:lnTo>
                    <a:pt x="6" y="192"/>
                  </a:lnTo>
                  <a:lnTo>
                    <a:pt x="0" y="205"/>
                  </a:lnTo>
                  <a:lnTo>
                    <a:pt x="0" y="205"/>
                  </a:lnTo>
                  <a:lnTo>
                    <a:pt x="0" y="208"/>
                  </a:lnTo>
                  <a:lnTo>
                    <a:pt x="2" y="209"/>
                  </a:lnTo>
                  <a:lnTo>
                    <a:pt x="4" y="212"/>
                  </a:lnTo>
                  <a:lnTo>
                    <a:pt x="8" y="212"/>
                  </a:lnTo>
                  <a:lnTo>
                    <a:pt x="11" y="211"/>
                  </a:lnTo>
                  <a:lnTo>
                    <a:pt x="12" y="208"/>
                  </a:lnTo>
                  <a:lnTo>
                    <a:pt x="12" y="208"/>
                  </a:lnTo>
                  <a:lnTo>
                    <a:pt x="16" y="195"/>
                  </a:lnTo>
                  <a:lnTo>
                    <a:pt x="23" y="183"/>
                  </a:lnTo>
                  <a:lnTo>
                    <a:pt x="29" y="170"/>
                  </a:lnTo>
                  <a:lnTo>
                    <a:pt x="37" y="158"/>
                  </a:lnTo>
                  <a:lnTo>
                    <a:pt x="68" y="110"/>
                  </a:lnTo>
                  <a:lnTo>
                    <a:pt x="68" y="110"/>
                  </a:lnTo>
                  <a:lnTo>
                    <a:pt x="83" y="85"/>
                  </a:lnTo>
                  <a:lnTo>
                    <a:pt x="96" y="59"/>
                  </a:lnTo>
                  <a:lnTo>
                    <a:pt x="110" y="33"/>
                  </a:lnTo>
                  <a:lnTo>
                    <a:pt x="117" y="20"/>
                  </a:lnTo>
                  <a:lnTo>
                    <a:pt x="125" y="8"/>
                  </a:lnTo>
                  <a:lnTo>
                    <a:pt x="125" y="8"/>
                  </a:lnTo>
                  <a:lnTo>
                    <a:pt x="126" y="5"/>
                  </a:lnTo>
                  <a:lnTo>
                    <a:pt x="126" y="4"/>
                  </a:lnTo>
                  <a:lnTo>
                    <a:pt x="125" y="3"/>
                  </a:lnTo>
                  <a:lnTo>
                    <a:pt x="123" y="1"/>
                  </a:lnTo>
                  <a:lnTo>
                    <a:pt x="119" y="0"/>
                  </a:lnTo>
                  <a:lnTo>
                    <a:pt x="117" y="0"/>
                  </a:lnTo>
                  <a:lnTo>
                    <a:pt x="116" y="3"/>
                  </a:lnTo>
                  <a:lnTo>
                    <a:pt x="116"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11" name="Freeform 569"/>
            <p:cNvSpPr/>
            <p:nvPr/>
          </p:nvSpPr>
          <p:spPr bwMode="auto">
            <a:xfrm>
              <a:off x="3130551" y="2265363"/>
              <a:ext cx="30163" cy="57150"/>
            </a:xfrm>
            <a:custGeom>
              <a:avLst/>
              <a:gdLst/>
              <a:ahLst/>
              <a:cxnLst>
                <a:cxn ang="0">
                  <a:pos x="66" y="3"/>
                </a:cxn>
                <a:cxn ang="0">
                  <a:pos x="66" y="3"/>
                </a:cxn>
                <a:cxn ang="0">
                  <a:pos x="55" y="18"/>
                </a:cxn>
                <a:cxn ang="0">
                  <a:pos x="45" y="34"/>
                </a:cxn>
                <a:cxn ang="0">
                  <a:pos x="26" y="69"/>
                </a:cxn>
                <a:cxn ang="0">
                  <a:pos x="26" y="69"/>
                </a:cxn>
                <a:cxn ang="0">
                  <a:pos x="18" y="86"/>
                </a:cxn>
                <a:cxn ang="0">
                  <a:pos x="9" y="103"/>
                </a:cxn>
                <a:cxn ang="0">
                  <a:pos x="3" y="120"/>
                </a:cxn>
                <a:cxn ang="0">
                  <a:pos x="1" y="130"/>
                </a:cxn>
                <a:cxn ang="0">
                  <a:pos x="0" y="140"/>
                </a:cxn>
                <a:cxn ang="0">
                  <a:pos x="0" y="140"/>
                </a:cxn>
                <a:cxn ang="0">
                  <a:pos x="0" y="141"/>
                </a:cxn>
                <a:cxn ang="0">
                  <a:pos x="1" y="144"/>
                </a:cxn>
                <a:cxn ang="0">
                  <a:pos x="3" y="145"/>
                </a:cxn>
                <a:cxn ang="0">
                  <a:pos x="5" y="145"/>
                </a:cxn>
                <a:cxn ang="0">
                  <a:pos x="9" y="144"/>
                </a:cxn>
                <a:cxn ang="0">
                  <a:pos x="11" y="141"/>
                </a:cxn>
                <a:cxn ang="0">
                  <a:pos x="11" y="140"/>
                </a:cxn>
                <a:cxn ang="0">
                  <a:pos x="11" y="140"/>
                </a:cxn>
                <a:cxn ang="0">
                  <a:pos x="12" y="131"/>
                </a:cxn>
                <a:cxn ang="0">
                  <a:pos x="15" y="123"/>
                </a:cxn>
                <a:cxn ang="0">
                  <a:pos x="21" y="106"/>
                </a:cxn>
                <a:cxn ang="0">
                  <a:pos x="37" y="75"/>
                </a:cxn>
                <a:cxn ang="0">
                  <a:pos x="37" y="75"/>
                </a:cxn>
                <a:cxn ang="0">
                  <a:pos x="54" y="42"/>
                </a:cxn>
                <a:cxn ang="0">
                  <a:pos x="63" y="25"/>
                </a:cxn>
                <a:cxn ang="0">
                  <a:pos x="75" y="11"/>
                </a:cxn>
                <a:cxn ang="0">
                  <a:pos x="75" y="11"/>
                </a:cxn>
                <a:cxn ang="0">
                  <a:pos x="75" y="8"/>
                </a:cxn>
                <a:cxn ang="0">
                  <a:pos x="76" y="5"/>
                </a:cxn>
                <a:cxn ang="0">
                  <a:pos x="73" y="1"/>
                </a:cxn>
                <a:cxn ang="0">
                  <a:pos x="72" y="1"/>
                </a:cxn>
                <a:cxn ang="0">
                  <a:pos x="69" y="0"/>
                </a:cxn>
                <a:cxn ang="0">
                  <a:pos x="68" y="0"/>
                </a:cxn>
                <a:cxn ang="0">
                  <a:pos x="66" y="3"/>
                </a:cxn>
                <a:cxn ang="0">
                  <a:pos x="66" y="3"/>
                </a:cxn>
              </a:cxnLst>
              <a:rect l="0" t="0" r="r" b="b"/>
              <a:pathLst>
                <a:path w="76" h="145">
                  <a:moveTo>
                    <a:pt x="66" y="3"/>
                  </a:moveTo>
                  <a:lnTo>
                    <a:pt x="66" y="3"/>
                  </a:lnTo>
                  <a:lnTo>
                    <a:pt x="55" y="18"/>
                  </a:lnTo>
                  <a:lnTo>
                    <a:pt x="45" y="34"/>
                  </a:lnTo>
                  <a:lnTo>
                    <a:pt x="26" y="69"/>
                  </a:lnTo>
                  <a:lnTo>
                    <a:pt x="26" y="69"/>
                  </a:lnTo>
                  <a:lnTo>
                    <a:pt x="18" y="86"/>
                  </a:lnTo>
                  <a:lnTo>
                    <a:pt x="9" y="103"/>
                  </a:lnTo>
                  <a:lnTo>
                    <a:pt x="3" y="120"/>
                  </a:lnTo>
                  <a:lnTo>
                    <a:pt x="1" y="130"/>
                  </a:lnTo>
                  <a:lnTo>
                    <a:pt x="0" y="140"/>
                  </a:lnTo>
                  <a:lnTo>
                    <a:pt x="0" y="140"/>
                  </a:lnTo>
                  <a:lnTo>
                    <a:pt x="0" y="141"/>
                  </a:lnTo>
                  <a:lnTo>
                    <a:pt x="1" y="144"/>
                  </a:lnTo>
                  <a:lnTo>
                    <a:pt x="3" y="145"/>
                  </a:lnTo>
                  <a:lnTo>
                    <a:pt x="5" y="145"/>
                  </a:lnTo>
                  <a:lnTo>
                    <a:pt x="9" y="144"/>
                  </a:lnTo>
                  <a:lnTo>
                    <a:pt x="11" y="141"/>
                  </a:lnTo>
                  <a:lnTo>
                    <a:pt x="11" y="140"/>
                  </a:lnTo>
                  <a:lnTo>
                    <a:pt x="11" y="140"/>
                  </a:lnTo>
                  <a:lnTo>
                    <a:pt x="12" y="131"/>
                  </a:lnTo>
                  <a:lnTo>
                    <a:pt x="15" y="123"/>
                  </a:lnTo>
                  <a:lnTo>
                    <a:pt x="21" y="106"/>
                  </a:lnTo>
                  <a:lnTo>
                    <a:pt x="37" y="75"/>
                  </a:lnTo>
                  <a:lnTo>
                    <a:pt x="37" y="75"/>
                  </a:lnTo>
                  <a:lnTo>
                    <a:pt x="54" y="42"/>
                  </a:lnTo>
                  <a:lnTo>
                    <a:pt x="63" y="25"/>
                  </a:lnTo>
                  <a:lnTo>
                    <a:pt x="75" y="11"/>
                  </a:lnTo>
                  <a:lnTo>
                    <a:pt x="75" y="11"/>
                  </a:lnTo>
                  <a:lnTo>
                    <a:pt x="75" y="8"/>
                  </a:lnTo>
                  <a:lnTo>
                    <a:pt x="76" y="5"/>
                  </a:lnTo>
                  <a:lnTo>
                    <a:pt x="73" y="1"/>
                  </a:lnTo>
                  <a:lnTo>
                    <a:pt x="72" y="1"/>
                  </a:lnTo>
                  <a:lnTo>
                    <a:pt x="69" y="0"/>
                  </a:lnTo>
                  <a:lnTo>
                    <a:pt x="68" y="0"/>
                  </a:lnTo>
                  <a:lnTo>
                    <a:pt x="66" y="3"/>
                  </a:lnTo>
                  <a:lnTo>
                    <a:pt x="66"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12" name="Freeform 570"/>
            <p:cNvSpPr/>
            <p:nvPr/>
          </p:nvSpPr>
          <p:spPr bwMode="auto">
            <a:xfrm>
              <a:off x="3179763" y="2255838"/>
              <a:ext cx="30163" cy="46038"/>
            </a:xfrm>
            <a:custGeom>
              <a:avLst/>
              <a:gdLst/>
              <a:ahLst/>
              <a:cxnLst>
                <a:cxn ang="0">
                  <a:pos x="65" y="2"/>
                </a:cxn>
                <a:cxn ang="0">
                  <a:pos x="65" y="2"/>
                </a:cxn>
                <a:cxn ang="0">
                  <a:pos x="56" y="14"/>
                </a:cxn>
                <a:cxn ang="0">
                  <a:pos x="47" y="26"/>
                </a:cxn>
                <a:cxn ang="0">
                  <a:pos x="39" y="36"/>
                </a:cxn>
                <a:cxn ang="0">
                  <a:pos x="31" y="50"/>
                </a:cxn>
                <a:cxn ang="0">
                  <a:pos x="31" y="50"/>
                </a:cxn>
                <a:cxn ang="0">
                  <a:pos x="23" y="64"/>
                </a:cxn>
                <a:cxn ang="0">
                  <a:pos x="14" y="77"/>
                </a:cxn>
                <a:cxn ang="0">
                  <a:pos x="6" y="91"/>
                </a:cxn>
                <a:cxn ang="0">
                  <a:pos x="0" y="107"/>
                </a:cxn>
                <a:cxn ang="0">
                  <a:pos x="0" y="107"/>
                </a:cxn>
                <a:cxn ang="0">
                  <a:pos x="0" y="110"/>
                </a:cxn>
                <a:cxn ang="0">
                  <a:pos x="0" y="111"/>
                </a:cxn>
                <a:cxn ang="0">
                  <a:pos x="4" y="114"/>
                </a:cxn>
                <a:cxn ang="0">
                  <a:pos x="8" y="114"/>
                </a:cxn>
                <a:cxn ang="0">
                  <a:pos x="9" y="112"/>
                </a:cxn>
                <a:cxn ang="0">
                  <a:pos x="10" y="110"/>
                </a:cxn>
                <a:cxn ang="0">
                  <a:pos x="10" y="110"/>
                </a:cxn>
                <a:cxn ang="0">
                  <a:pos x="13" y="102"/>
                </a:cxn>
                <a:cxn ang="0">
                  <a:pos x="17" y="95"/>
                </a:cxn>
                <a:cxn ang="0">
                  <a:pos x="25" y="82"/>
                </a:cxn>
                <a:cxn ang="0">
                  <a:pos x="34" y="69"/>
                </a:cxn>
                <a:cxn ang="0">
                  <a:pos x="40" y="55"/>
                </a:cxn>
                <a:cxn ang="0">
                  <a:pos x="40" y="55"/>
                </a:cxn>
                <a:cxn ang="0">
                  <a:pos x="44" y="48"/>
                </a:cxn>
                <a:cxn ang="0">
                  <a:pos x="48" y="42"/>
                </a:cxn>
                <a:cxn ang="0">
                  <a:pos x="57" y="31"/>
                </a:cxn>
                <a:cxn ang="0">
                  <a:pos x="66" y="19"/>
                </a:cxn>
                <a:cxn ang="0">
                  <a:pos x="74" y="9"/>
                </a:cxn>
                <a:cxn ang="0">
                  <a:pos x="74" y="9"/>
                </a:cxn>
                <a:cxn ang="0">
                  <a:pos x="76" y="6"/>
                </a:cxn>
                <a:cxn ang="0">
                  <a:pos x="76" y="4"/>
                </a:cxn>
                <a:cxn ang="0">
                  <a:pos x="73" y="1"/>
                </a:cxn>
                <a:cxn ang="0">
                  <a:pos x="69" y="0"/>
                </a:cxn>
                <a:cxn ang="0">
                  <a:pos x="66" y="1"/>
                </a:cxn>
                <a:cxn ang="0">
                  <a:pos x="65" y="2"/>
                </a:cxn>
                <a:cxn ang="0">
                  <a:pos x="65" y="2"/>
                </a:cxn>
              </a:cxnLst>
              <a:rect l="0" t="0" r="r" b="b"/>
              <a:pathLst>
                <a:path w="76" h="114">
                  <a:moveTo>
                    <a:pt x="65" y="2"/>
                  </a:moveTo>
                  <a:lnTo>
                    <a:pt x="65" y="2"/>
                  </a:lnTo>
                  <a:lnTo>
                    <a:pt x="56" y="14"/>
                  </a:lnTo>
                  <a:lnTo>
                    <a:pt x="47" y="26"/>
                  </a:lnTo>
                  <a:lnTo>
                    <a:pt x="39" y="36"/>
                  </a:lnTo>
                  <a:lnTo>
                    <a:pt x="31" y="50"/>
                  </a:lnTo>
                  <a:lnTo>
                    <a:pt x="31" y="50"/>
                  </a:lnTo>
                  <a:lnTo>
                    <a:pt x="23" y="64"/>
                  </a:lnTo>
                  <a:lnTo>
                    <a:pt x="14" y="77"/>
                  </a:lnTo>
                  <a:lnTo>
                    <a:pt x="6" y="91"/>
                  </a:lnTo>
                  <a:lnTo>
                    <a:pt x="0" y="107"/>
                  </a:lnTo>
                  <a:lnTo>
                    <a:pt x="0" y="107"/>
                  </a:lnTo>
                  <a:lnTo>
                    <a:pt x="0" y="110"/>
                  </a:lnTo>
                  <a:lnTo>
                    <a:pt x="0" y="111"/>
                  </a:lnTo>
                  <a:lnTo>
                    <a:pt x="4" y="114"/>
                  </a:lnTo>
                  <a:lnTo>
                    <a:pt x="8" y="114"/>
                  </a:lnTo>
                  <a:lnTo>
                    <a:pt x="9" y="112"/>
                  </a:lnTo>
                  <a:lnTo>
                    <a:pt x="10" y="110"/>
                  </a:lnTo>
                  <a:lnTo>
                    <a:pt x="10" y="110"/>
                  </a:lnTo>
                  <a:lnTo>
                    <a:pt x="13" y="102"/>
                  </a:lnTo>
                  <a:lnTo>
                    <a:pt x="17" y="95"/>
                  </a:lnTo>
                  <a:lnTo>
                    <a:pt x="25" y="82"/>
                  </a:lnTo>
                  <a:lnTo>
                    <a:pt x="34" y="69"/>
                  </a:lnTo>
                  <a:lnTo>
                    <a:pt x="40" y="55"/>
                  </a:lnTo>
                  <a:lnTo>
                    <a:pt x="40" y="55"/>
                  </a:lnTo>
                  <a:lnTo>
                    <a:pt x="44" y="48"/>
                  </a:lnTo>
                  <a:lnTo>
                    <a:pt x="48" y="42"/>
                  </a:lnTo>
                  <a:lnTo>
                    <a:pt x="57" y="31"/>
                  </a:lnTo>
                  <a:lnTo>
                    <a:pt x="66" y="19"/>
                  </a:lnTo>
                  <a:lnTo>
                    <a:pt x="74" y="9"/>
                  </a:lnTo>
                  <a:lnTo>
                    <a:pt x="74" y="9"/>
                  </a:lnTo>
                  <a:lnTo>
                    <a:pt x="76" y="6"/>
                  </a:lnTo>
                  <a:lnTo>
                    <a:pt x="76" y="4"/>
                  </a:lnTo>
                  <a:lnTo>
                    <a:pt x="73" y="1"/>
                  </a:lnTo>
                  <a:lnTo>
                    <a:pt x="69" y="0"/>
                  </a:lnTo>
                  <a:lnTo>
                    <a:pt x="66" y="1"/>
                  </a:lnTo>
                  <a:lnTo>
                    <a:pt x="65" y="2"/>
                  </a:lnTo>
                  <a:lnTo>
                    <a:pt x="65"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13" name="Freeform 571"/>
            <p:cNvSpPr/>
            <p:nvPr/>
          </p:nvSpPr>
          <p:spPr bwMode="auto">
            <a:xfrm>
              <a:off x="3227388" y="2262188"/>
              <a:ext cx="19050" cy="31750"/>
            </a:xfrm>
            <a:custGeom>
              <a:avLst/>
              <a:gdLst/>
              <a:ahLst/>
              <a:cxnLst>
                <a:cxn ang="0">
                  <a:pos x="36" y="3"/>
                </a:cxn>
                <a:cxn ang="0">
                  <a:pos x="36" y="3"/>
                </a:cxn>
                <a:cxn ang="0">
                  <a:pos x="30" y="11"/>
                </a:cxn>
                <a:cxn ang="0">
                  <a:pos x="27" y="20"/>
                </a:cxn>
                <a:cxn ang="0">
                  <a:pos x="23" y="29"/>
                </a:cxn>
                <a:cxn ang="0">
                  <a:pos x="17" y="38"/>
                </a:cxn>
                <a:cxn ang="0">
                  <a:pos x="17" y="38"/>
                </a:cxn>
                <a:cxn ang="0">
                  <a:pos x="7" y="55"/>
                </a:cxn>
                <a:cxn ang="0">
                  <a:pos x="3" y="64"/>
                </a:cxn>
                <a:cxn ang="0">
                  <a:pos x="0" y="73"/>
                </a:cxn>
                <a:cxn ang="0">
                  <a:pos x="0" y="73"/>
                </a:cxn>
                <a:cxn ang="0">
                  <a:pos x="0" y="76"/>
                </a:cxn>
                <a:cxn ang="0">
                  <a:pos x="0" y="79"/>
                </a:cxn>
                <a:cxn ang="0">
                  <a:pos x="4" y="80"/>
                </a:cxn>
                <a:cxn ang="0">
                  <a:pos x="8" y="80"/>
                </a:cxn>
                <a:cxn ang="0">
                  <a:pos x="10" y="79"/>
                </a:cxn>
                <a:cxn ang="0">
                  <a:pos x="11" y="76"/>
                </a:cxn>
                <a:cxn ang="0">
                  <a:pos x="11" y="76"/>
                </a:cxn>
                <a:cxn ang="0">
                  <a:pos x="15" y="68"/>
                </a:cxn>
                <a:cxn ang="0">
                  <a:pos x="19" y="59"/>
                </a:cxn>
                <a:cxn ang="0">
                  <a:pos x="28" y="43"/>
                </a:cxn>
                <a:cxn ang="0">
                  <a:pos x="28" y="43"/>
                </a:cxn>
                <a:cxn ang="0">
                  <a:pos x="32" y="36"/>
                </a:cxn>
                <a:cxn ang="0">
                  <a:pos x="36" y="26"/>
                </a:cxn>
                <a:cxn ang="0">
                  <a:pos x="38" y="19"/>
                </a:cxn>
                <a:cxn ang="0">
                  <a:pos x="44" y="11"/>
                </a:cxn>
                <a:cxn ang="0">
                  <a:pos x="44" y="11"/>
                </a:cxn>
                <a:cxn ang="0">
                  <a:pos x="45" y="8"/>
                </a:cxn>
                <a:cxn ang="0">
                  <a:pos x="46" y="7"/>
                </a:cxn>
                <a:cxn ang="0">
                  <a:pos x="44" y="3"/>
                </a:cxn>
                <a:cxn ang="0">
                  <a:pos x="40" y="0"/>
                </a:cxn>
                <a:cxn ang="0">
                  <a:pos x="38" y="2"/>
                </a:cxn>
                <a:cxn ang="0">
                  <a:pos x="36" y="3"/>
                </a:cxn>
                <a:cxn ang="0">
                  <a:pos x="36" y="3"/>
                </a:cxn>
              </a:cxnLst>
              <a:rect l="0" t="0" r="r" b="b"/>
              <a:pathLst>
                <a:path w="46" h="80">
                  <a:moveTo>
                    <a:pt x="36" y="3"/>
                  </a:moveTo>
                  <a:lnTo>
                    <a:pt x="36" y="3"/>
                  </a:lnTo>
                  <a:lnTo>
                    <a:pt x="30" y="11"/>
                  </a:lnTo>
                  <a:lnTo>
                    <a:pt x="27" y="20"/>
                  </a:lnTo>
                  <a:lnTo>
                    <a:pt x="23" y="29"/>
                  </a:lnTo>
                  <a:lnTo>
                    <a:pt x="17" y="38"/>
                  </a:lnTo>
                  <a:lnTo>
                    <a:pt x="17" y="38"/>
                  </a:lnTo>
                  <a:lnTo>
                    <a:pt x="7" y="55"/>
                  </a:lnTo>
                  <a:lnTo>
                    <a:pt x="3" y="64"/>
                  </a:lnTo>
                  <a:lnTo>
                    <a:pt x="0" y="73"/>
                  </a:lnTo>
                  <a:lnTo>
                    <a:pt x="0" y="73"/>
                  </a:lnTo>
                  <a:lnTo>
                    <a:pt x="0" y="76"/>
                  </a:lnTo>
                  <a:lnTo>
                    <a:pt x="0" y="79"/>
                  </a:lnTo>
                  <a:lnTo>
                    <a:pt x="4" y="80"/>
                  </a:lnTo>
                  <a:lnTo>
                    <a:pt x="8" y="80"/>
                  </a:lnTo>
                  <a:lnTo>
                    <a:pt x="10" y="79"/>
                  </a:lnTo>
                  <a:lnTo>
                    <a:pt x="11" y="76"/>
                  </a:lnTo>
                  <a:lnTo>
                    <a:pt x="11" y="76"/>
                  </a:lnTo>
                  <a:lnTo>
                    <a:pt x="15" y="68"/>
                  </a:lnTo>
                  <a:lnTo>
                    <a:pt x="19" y="59"/>
                  </a:lnTo>
                  <a:lnTo>
                    <a:pt x="28" y="43"/>
                  </a:lnTo>
                  <a:lnTo>
                    <a:pt x="28" y="43"/>
                  </a:lnTo>
                  <a:lnTo>
                    <a:pt x="32" y="36"/>
                  </a:lnTo>
                  <a:lnTo>
                    <a:pt x="36" y="26"/>
                  </a:lnTo>
                  <a:lnTo>
                    <a:pt x="38" y="19"/>
                  </a:lnTo>
                  <a:lnTo>
                    <a:pt x="44" y="11"/>
                  </a:lnTo>
                  <a:lnTo>
                    <a:pt x="44" y="11"/>
                  </a:lnTo>
                  <a:lnTo>
                    <a:pt x="45" y="8"/>
                  </a:lnTo>
                  <a:lnTo>
                    <a:pt x="46" y="7"/>
                  </a:lnTo>
                  <a:lnTo>
                    <a:pt x="44" y="3"/>
                  </a:lnTo>
                  <a:lnTo>
                    <a:pt x="40" y="0"/>
                  </a:lnTo>
                  <a:lnTo>
                    <a:pt x="38" y="2"/>
                  </a:lnTo>
                  <a:lnTo>
                    <a:pt x="36" y="3"/>
                  </a:lnTo>
                  <a:lnTo>
                    <a:pt x="36"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14" name="Freeform 572"/>
            <p:cNvSpPr/>
            <p:nvPr/>
          </p:nvSpPr>
          <p:spPr bwMode="auto">
            <a:xfrm>
              <a:off x="3259138" y="2259013"/>
              <a:ext cx="25400" cy="44450"/>
            </a:xfrm>
            <a:custGeom>
              <a:avLst/>
              <a:gdLst/>
              <a:ahLst/>
              <a:cxnLst>
                <a:cxn ang="0">
                  <a:pos x="50" y="2"/>
                </a:cxn>
                <a:cxn ang="0">
                  <a:pos x="50" y="2"/>
                </a:cxn>
                <a:cxn ang="0">
                  <a:pos x="42" y="15"/>
                </a:cxn>
                <a:cxn ang="0">
                  <a:pos x="33" y="28"/>
                </a:cxn>
                <a:cxn ang="0">
                  <a:pos x="26" y="42"/>
                </a:cxn>
                <a:cxn ang="0">
                  <a:pos x="20" y="56"/>
                </a:cxn>
                <a:cxn ang="0">
                  <a:pos x="20" y="56"/>
                </a:cxn>
                <a:cxn ang="0">
                  <a:pos x="15" y="73"/>
                </a:cxn>
                <a:cxn ang="0">
                  <a:pos x="11" y="81"/>
                </a:cxn>
                <a:cxn ang="0">
                  <a:pos x="7" y="89"/>
                </a:cxn>
                <a:cxn ang="0">
                  <a:pos x="7" y="89"/>
                </a:cxn>
                <a:cxn ang="0">
                  <a:pos x="3" y="95"/>
                </a:cxn>
                <a:cxn ang="0">
                  <a:pos x="0" y="103"/>
                </a:cxn>
                <a:cxn ang="0">
                  <a:pos x="0" y="103"/>
                </a:cxn>
                <a:cxn ang="0">
                  <a:pos x="0" y="106"/>
                </a:cxn>
                <a:cxn ang="0">
                  <a:pos x="1" y="107"/>
                </a:cxn>
                <a:cxn ang="0">
                  <a:pos x="4" y="110"/>
                </a:cxn>
                <a:cxn ang="0">
                  <a:pos x="7" y="110"/>
                </a:cxn>
                <a:cxn ang="0">
                  <a:pos x="9" y="110"/>
                </a:cxn>
                <a:cxn ang="0">
                  <a:pos x="11" y="108"/>
                </a:cxn>
                <a:cxn ang="0">
                  <a:pos x="11" y="106"/>
                </a:cxn>
                <a:cxn ang="0">
                  <a:pos x="11" y="106"/>
                </a:cxn>
                <a:cxn ang="0">
                  <a:pos x="15" y="96"/>
                </a:cxn>
                <a:cxn ang="0">
                  <a:pos x="18" y="86"/>
                </a:cxn>
                <a:cxn ang="0">
                  <a:pos x="24" y="76"/>
                </a:cxn>
                <a:cxn ang="0">
                  <a:pos x="28" y="66"/>
                </a:cxn>
                <a:cxn ang="0">
                  <a:pos x="28" y="66"/>
                </a:cxn>
                <a:cxn ang="0">
                  <a:pos x="34" y="51"/>
                </a:cxn>
                <a:cxn ang="0">
                  <a:pos x="42" y="36"/>
                </a:cxn>
                <a:cxn ang="0">
                  <a:pos x="51" y="22"/>
                </a:cxn>
                <a:cxn ang="0">
                  <a:pos x="60" y="8"/>
                </a:cxn>
                <a:cxn ang="0">
                  <a:pos x="60" y="8"/>
                </a:cxn>
                <a:cxn ang="0">
                  <a:pos x="62" y="6"/>
                </a:cxn>
                <a:cxn ang="0">
                  <a:pos x="62" y="4"/>
                </a:cxn>
                <a:cxn ang="0">
                  <a:pos x="60" y="2"/>
                </a:cxn>
                <a:cxn ang="0">
                  <a:pos x="59" y="1"/>
                </a:cxn>
                <a:cxn ang="0">
                  <a:pos x="54" y="0"/>
                </a:cxn>
                <a:cxn ang="0">
                  <a:pos x="52" y="1"/>
                </a:cxn>
                <a:cxn ang="0">
                  <a:pos x="50" y="2"/>
                </a:cxn>
                <a:cxn ang="0">
                  <a:pos x="50" y="2"/>
                </a:cxn>
              </a:cxnLst>
              <a:rect l="0" t="0" r="r" b="b"/>
              <a:pathLst>
                <a:path w="62" h="110">
                  <a:moveTo>
                    <a:pt x="50" y="2"/>
                  </a:moveTo>
                  <a:lnTo>
                    <a:pt x="50" y="2"/>
                  </a:lnTo>
                  <a:lnTo>
                    <a:pt x="42" y="15"/>
                  </a:lnTo>
                  <a:lnTo>
                    <a:pt x="33" y="28"/>
                  </a:lnTo>
                  <a:lnTo>
                    <a:pt x="26" y="42"/>
                  </a:lnTo>
                  <a:lnTo>
                    <a:pt x="20" y="56"/>
                  </a:lnTo>
                  <a:lnTo>
                    <a:pt x="20" y="56"/>
                  </a:lnTo>
                  <a:lnTo>
                    <a:pt x="15" y="73"/>
                  </a:lnTo>
                  <a:lnTo>
                    <a:pt x="11" y="81"/>
                  </a:lnTo>
                  <a:lnTo>
                    <a:pt x="7" y="89"/>
                  </a:lnTo>
                  <a:lnTo>
                    <a:pt x="7" y="89"/>
                  </a:lnTo>
                  <a:lnTo>
                    <a:pt x="3" y="95"/>
                  </a:lnTo>
                  <a:lnTo>
                    <a:pt x="0" y="103"/>
                  </a:lnTo>
                  <a:lnTo>
                    <a:pt x="0" y="103"/>
                  </a:lnTo>
                  <a:lnTo>
                    <a:pt x="0" y="106"/>
                  </a:lnTo>
                  <a:lnTo>
                    <a:pt x="1" y="107"/>
                  </a:lnTo>
                  <a:lnTo>
                    <a:pt x="4" y="110"/>
                  </a:lnTo>
                  <a:lnTo>
                    <a:pt x="7" y="110"/>
                  </a:lnTo>
                  <a:lnTo>
                    <a:pt x="9" y="110"/>
                  </a:lnTo>
                  <a:lnTo>
                    <a:pt x="11" y="108"/>
                  </a:lnTo>
                  <a:lnTo>
                    <a:pt x="11" y="106"/>
                  </a:lnTo>
                  <a:lnTo>
                    <a:pt x="11" y="106"/>
                  </a:lnTo>
                  <a:lnTo>
                    <a:pt x="15" y="96"/>
                  </a:lnTo>
                  <a:lnTo>
                    <a:pt x="18" y="86"/>
                  </a:lnTo>
                  <a:lnTo>
                    <a:pt x="24" y="76"/>
                  </a:lnTo>
                  <a:lnTo>
                    <a:pt x="28" y="66"/>
                  </a:lnTo>
                  <a:lnTo>
                    <a:pt x="28" y="66"/>
                  </a:lnTo>
                  <a:lnTo>
                    <a:pt x="34" y="51"/>
                  </a:lnTo>
                  <a:lnTo>
                    <a:pt x="42" y="36"/>
                  </a:lnTo>
                  <a:lnTo>
                    <a:pt x="51" y="22"/>
                  </a:lnTo>
                  <a:lnTo>
                    <a:pt x="60" y="8"/>
                  </a:lnTo>
                  <a:lnTo>
                    <a:pt x="60" y="8"/>
                  </a:lnTo>
                  <a:lnTo>
                    <a:pt x="62" y="6"/>
                  </a:lnTo>
                  <a:lnTo>
                    <a:pt x="62" y="4"/>
                  </a:lnTo>
                  <a:lnTo>
                    <a:pt x="60" y="2"/>
                  </a:lnTo>
                  <a:lnTo>
                    <a:pt x="59" y="1"/>
                  </a:lnTo>
                  <a:lnTo>
                    <a:pt x="54" y="0"/>
                  </a:lnTo>
                  <a:lnTo>
                    <a:pt x="52" y="1"/>
                  </a:lnTo>
                  <a:lnTo>
                    <a:pt x="50" y="2"/>
                  </a:lnTo>
                  <a:lnTo>
                    <a:pt x="50"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15" name="Freeform 573"/>
            <p:cNvSpPr/>
            <p:nvPr/>
          </p:nvSpPr>
          <p:spPr bwMode="auto">
            <a:xfrm>
              <a:off x="3284538" y="2274888"/>
              <a:ext cx="22225" cy="42863"/>
            </a:xfrm>
            <a:custGeom>
              <a:avLst/>
              <a:gdLst/>
              <a:ahLst/>
              <a:cxnLst>
                <a:cxn ang="0">
                  <a:pos x="45" y="1"/>
                </a:cxn>
                <a:cxn ang="0">
                  <a:pos x="45" y="1"/>
                </a:cxn>
                <a:cxn ang="0">
                  <a:pos x="38" y="10"/>
                </a:cxn>
                <a:cxn ang="0">
                  <a:pos x="34" y="19"/>
                </a:cxn>
                <a:cxn ang="0">
                  <a:pos x="32" y="30"/>
                </a:cxn>
                <a:cxn ang="0">
                  <a:pos x="29" y="40"/>
                </a:cxn>
                <a:cxn ang="0">
                  <a:pos x="29" y="40"/>
                </a:cxn>
                <a:cxn ang="0">
                  <a:pos x="26" y="48"/>
                </a:cxn>
                <a:cxn ang="0">
                  <a:pos x="24" y="56"/>
                </a:cxn>
                <a:cxn ang="0">
                  <a:pos x="16" y="72"/>
                </a:cxn>
                <a:cxn ang="0">
                  <a:pos x="8" y="87"/>
                </a:cxn>
                <a:cxn ang="0">
                  <a:pos x="0" y="103"/>
                </a:cxn>
                <a:cxn ang="0">
                  <a:pos x="0" y="103"/>
                </a:cxn>
                <a:cxn ang="0">
                  <a:pos x="0" y="106"/>
                </a:cxn>
                <a:cxn ang="0">
                  <a:pos x="2" y="107"/>
                </a:cxn>
                <a:cxn ang="0">
                  <a:pos x="3" y="108"/>
                </a:cxn>
                <a:cxn ang="0">
                  <a:pos x="4" y="110"/>
                </a:cxn>
                <a:cxn ang="0">
                  <a:pos x="8" y="110"/>
                </a:cxn>
                <a:cxn ang="0">
                  <a:pos x="11" y="108"/>
                </a:cxn>
                <a:cxn ang="0">
                  <a:pos x="12" y="106"/>
                </a:cxn>
                <a:cxn ang="0">
                  <a:pos x="12" y="106"/>
                </a:cxn>
                <a:cxn ang="0">
                  <a:pos x="24" y="81"/>
                </a:cxn>
                <a:cxn ang="0">
                  <a:pos x="36" y="56"/>
                </a:cxn>
                <a:cxn ang="0">
                  <a:pos x="36" y="56"/>
                </a:cxn>
                <a:cxn ang="0">
                  <a:pos x="39" y="44"/>
                </a:cxn>
                <a:cxn ang="0">
                  <a:pos x="42" y="32"/>
                </a:cxn>
                <a:cxn ang="0">
                  <a:pos x="46" y="21"/>
                </a:cxn>
                <a:cxn ang="0">
                  <a:pos x="49" y="14"/>
                </a:cxn>
                <a:cxn ang="0">
                  <a:pos x="53" y="9"/>
                </a:cxn>
                <a:cxn ang="0">
                  <a:pos x="53" y="9"/>
                </a:cxn>
                <a:cxn ang="0">
                  <a:pos x="54" y="7"/>
                </a:cxn>
                <a:cxn ang="0">
                  <a:pos x="54" y="5"/>
                </a:cxn>
                <a:cxn ang="0">
                  <a:pos x="51" y="1"/>
                </a:cxn>
                <a:cxn ang="0">
                  <a:pos x="50" y="0"/>
                </a:cxn>
                <a:cxn ang="0">
                  <a:pos x="49" y="0"/>
                </a:cxn>
                <a:cxn ang="0">
                  <a:pos x="46" y="0"/>
                </a:cxn>
                <a:cxn ang="0">
                  <a:pos x="45" y="1"/>
                </a:cxn>
                <a:cxn ang="0">
                  <a:pos x="45" y="1"/>
                </a:cxn>
              </a:cxnLst>
              <a:rect l="0" t="0" r="r" b="b"/>
              <a:pathLst>
                <a:path w="54" h="110">
                  <a:moveTo>
                    <a:pt x="45" y="1"/>
                  </a:moveTo>
                  <a:lnTo>
                    <a:pt x="45" y="1"/>
                  </a:lnTo>
                  <a:lnTo>
                    <a:pt x="38" y="10"/>
                  </a:lnTo>
                  <a:lnTo>
                    <a:pt x="34" y="19"/>
                  </a:lnTo>
                  <a:lnTo>
                    <a:pt x="32" y="30"/>
                  </a:lnTo>
                  <a:lnTo>
                    <a:pt x="29" y="40"/>
                  </a:lnTo>
                  <a:lnTo>
                    <a:pt x="29" y="40"/>
                  </a:lnTo>
                  <a:lnTo>
                    <a:pt x="26" y="48"/>
                  </a:lnTo>
                  <a:lnTo>
                    <a:pt x="24" y="56"/>
                  </a:lnTo>
                  <a:lnTo>
                    <a:pt x="16" y="72"/>
                  </a:lnTo>
                  <a:lnTo>
                    <a:pt x="8" y="87"/>
                  </a:lnTo>
                  <a:lnTo>
                    <a:pt x="0" y="103"/>
                  </a:lnTo>
                  <a:lnTo>
                    <a:pt x="0" y="103"/>
                  </a:lnTo>
                  <a:lnTo>
                    <a:pt x="0" y="106"/>
                  </a:lnTo>
                  <a:lnTo>
                    <a:pt x="2" y="107"/>
                  </a:lnTo>
                  <a:lnTo>
                    <a:pt x="3" y="108"/>
                  </a:lnTo>
                  <a:lnTo>
                    <a:pt x="4" y="110"/>
                  </a:lnTo>
                  <a:lnTo>
                    <a:pt x="8" y="110"/>
                  </a:lnTo>
                  <a:lnTo>
                    <a:pt x="11" y="108"/>
                  </a:lnTo>
                  <a:lnTo>
                    <a:pt x="12" y="106"/>
                  </a:lnTo>
                  <a:lnTo>
                    <a:pt x="12" y="106"/>
                  </a:lnTo>
                  <a:lnTo>
                    <a:pt x="24" y="81"/>
                  </a:lnTo>
                  <a:lnTo>
                    <a:pt x="36" y="56"/>
                  </a:lnTo>
                  <a:lnTo>
                    <a:pt x="36" y="56"/>
                  </a:lnTo>
                  <a:lnTo>
                    <a:pt x="39" y="44"/>
                  </a:lnTo>
                  <a:lnTo>
                    <a:pt x="42" y="32"/>
                  </a:lnTo>
                  <a:lnTo>
                    <a:pt x="46" y="21"/>
                  </a:lnTo>
                  <a:lnTo>
                    <a:pt x="49" y="14"/>
                  </a:lnTo>
                  <a:lnTo>
                    <a:pt x="53" y="9"/>
                  </a:lnTo>
                  <a:lnTo>
                    <a:pt x="53" y="9"/>
                  </a:lnTo>
                  <a:lnTo>
                    <a:pt x="54" y="7"/>
                  </a:lnTo>
                  <a:lnTo>
                    <a:pt x="54" y="5"/>
                  </a:lnTo>
                  <a:lnTo>
                    <a:pt x="51" y="1"/>
                  </a:lnTo>
                  <a:lnTo>
                    <a:pt x="50" y="0"/>
                  </a:lnTo>
                  <a:lnTo>
                    <a:pt x="49" y="0"/>
                  </a:lnTo>
                  <a:lnTo>
                    <a:pt x="46" y="0"/>
                  </a:lnTo>
                  <a:lnTo>
                    <a:pt x="45" y="1"/>
                  </a:lnTo>
                  <a:lnTo>
                    <a:pt x="45"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16" name="Freeform 574"/>
            <p:cNvSpPr/>
            <p:nvPr/>
          </p:nvSpPr>
          <p:spPr bwMode="auto">
            <a:xfrm>
              <a:off x="3311526" y="2287588"/>
              <a:ext cx="26988" cy="50800"/>
            </a:xfrm>
            <a:custGeom>
              <a:avLst/>
              <a:gdLst/>
              <a:ahLst/>
              <a:cxnLst>
                <a:cxn ang="0">
                  <a:pos x="57" y="2"/>
                </a:cxn>
                <a:cxn ang="0">
                  <a:pos x="57" y="2"/>
                </a:cxn>
                <a:cxn ang="0">
                  <a:pos x="42" y="31"/>
                </a:cxn>
                <a:cxn ang="0">
                  <a:pos x="27" y="58"/>
                </a:cxn>
                <a:cxn ang="0">
                  <a:pos x="0" y="117"/>
                </a:cxn>
                <a:cxn ang="0">
                  <a:pos x="0" y="117"/>
                </a:cxn>
                <a:cxn ang="0">
                  <a:pos x="0" y="119"/>
                </a:cxn>
                <a:cxn ang="0">
                  <a:pos x="0" y="121"/>
                </a:cxn>
                <a:cxn ang="0">
                  <a:pos x="2" y="124"/>
                </a:cxn>
                <a:cxn ang="0">
                  <a:pos x="5" y="125"/>
                </a:cxn>
                <a:cxn ang="0">
                  <a:pos x="6" y="125"/>
                </a:cxn>
                <a:cxn ang="0">
                  <a:pos x="9" y="124"/>
                </a:cxn>
                <a:cxn ang="0">
                  <a:pos x="10" y="123"/>
                </a:cxn>
                <a:cxn ang="0">
                  <a:pos x="10" y="123"/>
                </a:cxn>
                <a:cxn ang="0">
                  <a:pos x="38" y="65"/>
                </a:cxn>
                <a:cxn ang="0">
                  <a:pos x="52" y="36"/>
                </a:cxn>
                <a:cxn ang="0">
                  <a:pos x="68" y="9"/>
                </a:cxn>
                <a:cxn ang="0">
                  <a:pos x="68" y="9"/>
                </a:cxn>
                <a:cxn ang="0">
                  <a:pos x="68" y="6"/>
                </a:cxn>
                <a:cxn ang="0">
                  <a:pos x="68" y="4"/>
                </a:cxn>
                <a:cxn ang="0">
                  <a:pos x="65" y="1"/>
                </a:cxn>
                <a:cxn ang="0">
                  <a:pos x="61" y="0"/>
                </a:cxn>
                <a:cxn ang="0">
                  <a:pos x="59" y="1"/>
                </a:cxn>
                <a:cxn ang="0">
                  <a:pos x="57" y="2"/>
                </a:cxn>
                <a:cxn ang="0">
                  <a:pos x="57" y="2"/>
                </a:cxn>
              </a:cxnLst>
              <a:rect l="0" t="0" r="r" b="b"/>
              <a:pathLst>
                <a:path w="68" h="125">
                  <a:moveTo>
                    <a:pt x="57" y="2"/>
                  </a:moveTo>
                  <a:lnTo>
                    <a:pt x="57" y="2"/>
                  </a:lnTo>
                  <a:lnTo>
                    <a:pt x="42" y="31"/>
                  </a:lnTo>
                  <a:lnTo>
                    <a:pt x="27" y="58"/>
                  </a:lnTo>
                  <a:lnTo>
                    <a:pt x="0" y="117"/>
                  </a:lnTo>
                  <a:lnTo>
                    <a:pt x="0" y="117"/>
                  </a:lnTo>
                  <a:lnTo>
                    <a:pt x="0" y="119"/>
                  </a:lnTo>
                  <a:lnTo>
                    <a:pt x="0" y="121"/>
                  </a:lnTo>
                  <a:lnTo>
                    <a:pt x="2" y="124"/>
                  </a:lnTo>
                  <a:lnTo>
                    <a:pt x="5" y="125"/>
                  </a:lnTo>
                  <a:lnTo>
                    <a:pt x="6" y="125"/>
                  </a:lnTo>
                  <a:lnTo>
                    <a:pt x="9" y="124"/>
                  </a:lnTo>
                  <a:lnTo>
                    <a:pt x="10" y="123"/>
                  </a:lnTo>
                  <a:lnTo>
                    <a:pt x="10" y="123"/>
                  </a:lnTo>
                  <a:lnTo>
                    <a:pt x="38" y="65"/>
                  </a:lnTo>
                  <a:lnTo>
                    <a:pt x="52" y="36"/>
                  </a:lnTo>
                  <a:lnTo>
                    <a:pt x="68" y="9"/>
                  </a:lnTo>
                  <a:lnTo>
                    <a:pt x="68" y="9"/>
                  </a:lnTo>
                  <a:lnTo>
                    <a:pt x="68" y="6"/>
                  </a:lnTo>
                  <a:lnTo>
                    <a:pt x="68" y="4"/>
                  </a:lnTo>
                  <a:lnTo>
                    <a:pt x="65" y="1"/>
                  </a:lnTo>
                  <a:lnTo>
                    <a:pt x="61" y="0"/>
                  </a:lnTo>
                  <a:lnTo>
                    <a:pt x="59" y="1"/>
                  </a:lnTo>
                  <a:lnTo>
                    <a:pt x="57" y="2"/>
                  </a:lnTo>
                  <a:lnTo>
                    <a:pt x="57"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17" name="Freeform 575"/>
            <p:cNvSpPr/>
            <p:nvPr/>
          </p:nvSpPr>
          <p:spPr bwMode="auto">
            <a:xfrm>
              <a:off x="3346451" y="2263775"/>
              <a:ext cx="34925" cy="61913"/>
            </a:xfrm>
            <a:custGeom>
              <a:avLst/>
              <a:gdLst/>
              <a:ahLst/>
              <a:cxnLst>
                <a:cxn ang="0">
                  <a:pos x="80" y="4"/>
                </a:cxn>
                <a:cxn ang="0">
                  <a:pos x="80" y="4"/>
                </a:cxn>
                <a:cxn ang="0">
                  <a:pos x="77" y="14"/>
                </a:cxn>
                <a:cxn ang="0">
                  <a:pos x="72" y="23"/>
                </a:cxn>
                <a:cxn ang="0">
                  <a:pos x="63" y="41"/>
                </a:cxn>
                <a:cxn ang="0">
                  <a:pos x="51" y="58"/>
                </a:cxn>
                <a:cxn ang="0">
                  <a:pos x="38" y="76"/>
                </a:cxn>
                <a:cxn ang="0">
                  <a:pos x="26" y="93"/>
                </a:cxn>
                <a:cxn ang="0">
                  <a:pos x="15" y="110"/>
                </a:cxn>
                <a:cxn ang="0">
                  <a:pos x="6" y="129"/>
                </a:cxn>
                <a:cxn ang="0">
                  <a:pos x="3" y="139"/>
                </a:cxn>
                <a:cxn ang="0">
                  <a:pos x="0" y="148"/>
                </a:cxn>
                <a:cxn ang="0">
                  <a:pos x="0" y="148"/>
                </a:cxn>
                <a:cxn ang="0">
                  <a:pos x="0" y="151"/>
                </a:cxn>
                <a:cxn ang="0">
                  <a:pos x="2" y="154"/>
                </a:cxn>
                <a:cxn ang="0">
                  <a:pos x="3" y="155"/>
                </a:cxn>
                <a:cxn ang="0">
                  <a:pos x="6" y="156"/>
                </a:cxn>
                <a:cxn ang="0">
                  <a:pos x="9" y="156"/>
                </a:cxn>
                <a:cxn ang="0">
                  <a:pos x="9" y="156"/>
                </a:cxn>
                <a:cxn ang="0">
                  <a:pos x="13" y="155"/>
                </a:cxn>
                <a:cxn ang="0">
                  <a:pos x="15" y="152"/>
                </a:cxn>
                <a:cxn ang="0">
                  <a:pos x="15" y="148"/>
                </a:cxn>
                <a:cxn ang="0">
                  <a:pos x="12" y="146"/>
                </a:cxn>
                <a:cxn ang="0">
                  <a:pos x="12" y="146"/>
                </a:cxn>
                <a:cxn ang="0">
                  <a:pos x="16" y="137"/>
                </a:cxn>
                <a:cxn ang="0">
                  <a:pos x="20" y="127"/>
                </a:cxn>
                <a:cxn ang="0">
                  <a:pos x="29" y="109"/>
                </a:cxn>
                <a:cxn ang="0">
                  <a:pos x="40" y="93"/>
                </a:cxn>
                <a:cxn ang="0">
                  <a:pos x="51" y="76"/>
                </a:cxn>
                <a:cxn ang="0">
                  <a:pos x="63" y="59"/>
                </a:cxn>
                <a:cxn ang="0">
                  <a:pos x="75" y="42"/>
                </a:cxn>
                <a:cxn ang="0">
                  <a:pos x="84" y="25"/>
                </a:cxn>
                <a:cxn ang="0">
                  <a:pos x="88" y="16"/>
                </a:cxn>
                <a:cxn ang="0">
                  <a:pos x="91" y="7"/>
                </a:cxn>
                <a:cxn ang="0">
                  <a:pos x="91" y="7"/>
                </a:cxn>
                <a:cxn ang="0">
                  <a:pos x="92" y="4"/>
                </a:cxn>
                <a:cxn ang="0">
                  <a:pos x="91" y="3"/>
                </a:cxn>
                <a:cxn ang="0">
                  <a:pos x="87" y="0"/>
                </a:cxn>
                <a:cxn ang="0">
                  <a:pos x="83" y="0"/>
                </a:cxn>
                <a:cxn ang="0">
                  <a:pos x="81" y="2"/>
                </a:cxn>
                <a:cxn ang="0">
                  <a:pos x="80" y="4"/>
                </a:cxn>
                <a:cxn ang="0">
                  <a:pos x="80" y="4"/>
                </a:cxn>
              </a:cxnLst>
              <a:rect l="0" t="0" r="r" b="b"/>
              <a:pathLst>
                <a:path w="92" h="156">
                  <a:moveTo>
                    <a:pt x="80" y="4"/>
                  </a:moveTo>
                  <a:lnTo>
                    <a:pt x="80" y="4"/>
                  </a:lnTo>
                  <a:lnTo>
                    <a:pt x="77" y="14"/>
                  </a:lnTo>
                  <a:lnTo>
                    <a:pt x="72" y="23"/>
                  </a:lnTo>
                  <a:lnTo>
                    <a:pt x="63" y="41"/>
                  </a:lnTo>
                  <a:lnTo>
                    <a:pt x="51" y="58"/>
                  </a:lnTo>
                  <a:lnTo>
                    <a:pt x="38" y="76"/>
                  </a:lnTo>
                  <a:lnTo>
                    <a:pt x="26" y="93"/>
                  </a:lnTo>
                  <a:lnTo>
                    <a:pt x="15" y="110"/>
                  </a:lnTo>
                  <a:lnTo>
                    <a:pt x="6" y="129"/>
                  </a:lnTo>
                  <a:lnTo>
                    <a:pt x="3" y="139"/>
                  </a:lnTo>
                  <a:lnTo>
                    <a:pt x="0" y="148"/>
                  </a:lnTo>
                  <a:lnTo>
                    <a:pt x="0" y="148"/>
                  </a:lnTo>
                  <a:lnTo>
                    <a:pt x="0" y="151"/>
                  </a:lnTo>
                  <a:lnTo>
                    <a:pt x="2" y="154"/>
                  </a:lnTo>
                  <a:lnTo>
                    <a:pt x="3" y="155"/>
                  </a:lnTo>
                  <a:lnTo>
                    <a:pt x="6" y="156"/>
                  </a:lnTo>
                  <a:lnTo>
                    <a:pt x="9" y="156"/>
                  </a:lnTo>
                  <a:lnTo>
                    <a:pt x="9" y="156"/>
                  </a:lnTo>
                  <a:lnTo>
                    <a:pt x="13" y="155"/>
                  </a:lnTo>
                  <a:lnTo>
                    <a:pt x="15" y="152"/>
                  </a:lnTo>
                  <a:lnTo>
                    <a:pt x="15" y="148"/>
                  </a:lnTo>
                  <a:lnTo>
                    <a:pt x="12" y="146"/>
                  </a:lnTo>
                  <a:lnTo>
                    <a:pt x="12" y="146"/>
                  </a:lnTo>
                  <a:lnTo>
                    <a:pt x="16" y="137"/>
                  </a:lnTo>
                  <a:lnTo>
                    <a:pt x="20" y="127"/>
                  </a:lnTo>
                  <a:lnTo>
                    <a:pt x="29" y="109"/>
                  </a:lnTo>
                  <a:lnTo>
                    <a:pt x="40" y="93"/>
                  </a:lnTo>
                  <a:lnTo>
                    <a:pt x="51" y="76"/>
                  </a:lnTo>
                  <a:lnTo>
                    <a:pt x="63" y="59"/>
                  </a:lnTo>
                  <a:lnTo>
                    <a:pt x="75" y="42"/>
                  </a:lnTo>
                  <a:lnTo>
                    <a:pt x="84" y="25"/>
                  </a:lnTo>
                  <a:lnTo>
                    <a:pt x="88" y="16"/>
                  </a:lnTo>
                  <a:lnTo>
                    <a:pt x="91" y="7"/>
                  </a:lnTo>
                  <a:lnTo>
                    <a:pt x="91" y="7"/>
                  </a:lnTo>
                  <a:lnTo>
                    <a:pt x="92" y="4"/>
                  </a:lnTo>
                  <a:lnTo>
                    <a:pt x="91" y="3"/>
                  </a:lnTo>
                  <a:lnTo>
                    <a:pt x="87" y="0"/>
                  </a:lnTo>
                  <a:lnTo>
                    <a:pt x="83" y="0"/>
                  </a:lnTo>
                  <a:lnTo>
                    <a:pt x="81" y="2"/>
                  </a:lnTo>
                  <a:lnTo>
                    <a:pt x="80" y="4"/>
                  </a:lnTo>
                  <a:lnTo>
                    <a:pt x="80"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18" name="Freeform 576"/>
            <p:cNvSpPr/>
            <p:nvPr/>
          </p:nvSpPr>
          <p:spPr bwMode="auto">
            <a:xfrm>
              <a:off x="3406776" y="2251075"/>
              <a:ext cx="26988" cy="46038"/>
            </a:xfrm>
            <a:custGeom>
              <a:avLst/>
              <a:gdLst/>
              <a:ahLst/>
              <a:cxnLst>
                <a:cxn ang="0">
                  <a:pos x="54" y="3"/>
                </a:cxn>
                <a:cxn ang="0">
                  <a:pos x="54" y="3"/>
                </a:cxn>
                <a:cxn ang="0">
                  <a:pos x="47" y="16"/>
                </a:cxn>
                <a:cxn ang="0">
                  <a:pos x="39" y="28"/>
                </a:cxn>
                <a:cxn ang="0">
                  <a:pos x="27" y="54"/>
                </a:cxn>
                <a:cxn ang="0">
                  <a:pos x="14" y="80"/>
                </a:cxn>
                <a:cxn ang="0">
                  <a:pos x="1" y="106"/>
                </a:cxn>
                <a:cxn ang="0">
                  <a:pos x="1" y="106"/>
                </a:cxn>
                <a:cxn ang="0">
                  <a:pos x="0" y="109"/>
                </a:cxn>
                <a:cxn ang="0">
                  <a:pos x="0" y="110"/>
                </a:cxn>
                <a:cxn ang="0">
                  <a:pos x="3" y="114"/>
                </a:cxn>
                <a:cxn ang="0">
                  <a:pos x="6" y="114"/>
                </a:cxn>
                <a:cxn ang="0">
                  <a:pos x="9" y="114"/>
                </a:cxn>
                <a:cxn ang="0">
                  <a:pos x="10" y="111"/>
                </a:cxn>
                <a:cxn ang="0">
                  <a:pos x="10" y="111"/>
                </a:cxn>
                <a:cxn ang="0">
                  <a:pos x="25" y="86"/>
                </a:cxn>
                <a:cxn ang="0">
                  <a:pos x="37" y="60"/>
                </a:cxn>
                <a:cxn ang="0">
                  <a:pos x="50" y="34"/>
                </a:cxn>
                <a:cxn ang="0">
                  <a:pos x="56" y="21"/>
                </a:cxn>
                <a:cxn ang="0">
                  <a:pos x="64" y="9"/>
                </a:cxn>
                <a:cxn ang="0">
                  <a:pos x="64" y="9"/>
                </a:cxn>
                <a:cxn ang="0">
                  <a:pos x="65" y="7"/>
                </a:cxn>
                <a:cxn ang="0">
                  <a:pos x="64" y="4"/>
                </a:cxn>
                <a:cxn ang="0">
                  <a:pos x="61" y="1"/>
                </a:cxn>
                <a:cxn ang="0">
                  <a:pos x="58" y="0"/>
                </a:cxn>
                <a:cxn ang="0">
                  <a:pos x="56" y="1"/>
                </a:cxn>
                <a:cxn ang="0">
                  <a:pos x="54" y="3"/>
                </a:cxn>
                <a:cxn ang="0">
                  <a:pos x="54" y="3"/>
                </a:cxn>
              </a:cxnLst>
              <a:rect l="0" t="0" r="r" b="b"/>
              <a:pathLst>
                <a:path w="65" h="114">
                  <a:moveTo>
                    <a:pt x="54" y="3"/>
                  </a:moveTo>
                  <a:lnTo>
                    <a:pt x="54" y="3"/>
                  </a:lnTo>
                  <a:lnTo>
                    <a:pt x="47" y="16"/>
                  </a:lnTo>
                  <a:lnTo>
                    <a:pt x="39" y="28"/>
                  </a:lnTo>
                  <a:lnTo>
                    <a:pt x="27" y="54"/>
                  </a:lnTo>
                  <a:lnTo>
                    <a:pt x="14" y="80"/>
                  </a:lnTo>
                  <a:lnTo>
                    <a:pt x="1" y="106"/>
                  </a:lnTo>
                  <a:lnTo>
                    <a:pt x="1" y="106"/>
                  </a:lnTo>
                  <a:lnTo>
                    <a:pt x="0" y="109"/>
                  </a:lnTo>
                  <a:lnTo>
                    <a:pt x="0" y="110"/>
                  </a:lnTo>
                  <a:lnTo>
                    <a:pt x="3" y="114"/>
                  </a:lnTo>
                  <a:lnTo>
                    <a:pt x="6" y="114"/>
                  </a:lnTo>
                  <a:lnTo>
                    <a:pt x="9" y="114"/>
                  </a:lnTo>
                  <a:lnTo>
                    <a:pt x="10" y="111"/>
                  </a:lnTo>
                  <a:lnTo>
                    <a:pt x="10" y="111"/>
                  </a:lnTo>
                  <a:lnTo>
                    <a:pt x="25" y="86"/>
                  </a:lnTo>
                  <a:lnTo>
                    <a:pt x="37" y="60"/>
                  </a:lnTo>
                  <a:lnTo>
                    <a:pt x="50" y="34"/>
                  </a:lnTo>
                  <a:lnTo>
                    <a:pt x="56" y="21"/>
                  </a:lnTo>
                  <a:lnTo>
                    <a:pt x="64" y="9"/>
                  </a:lnTo>
                  <a:lnTo>
                    <a:pt x="64" y="9"/>
                  </a:lnTo>
                  <a:lnTo>
                    <a:pt x="65" y="7"/>
                  </a:lnTo>
                  <a:lnTo>
                    <a:pt x="64" y="4"/>
                  </a:lnTo>
                  <a:lnTo>
                    <a:pt x="61" y="1"/>
                  </a:lnTo>
                  <a:lnTo>
                    <a:pt x="58" y="0"/>
                  </a:lnTo>
                  <a:lnTo>
                    <a:pt x="56" y="1"/>
                  </a:lnTo>
                  <a:lnTo>
                    <a:pt x="54" y="3"/>
                  </a:lnTo>
                  <a:lnTo>
                    <a:pt x="54"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19" name="Freeform 577"/>
            <p:cNvSpPr/>
            <p:nvPr/>
          </p:nvSpPr>
          <p:spPr bwMode="auto">
            <a:xfrm>
              <a:off x="3451226" y="2247900"/>
              <a:ext cx="15875" cy="34925"/>
            </a:xfrm>
            <a:custGeom>
              <a:avLst/>
              <a:gdLst/>
              <a:ahLst/>
              <a:cxnLst>
                <a:cxn ang="0">
                  <a:pos x="30" y="4"/>
                </a:cxn>
                <a:cxn ang="0">
                  <a:pos x="30" y="4"/>
                </a:cxn>
                <a:cxn ang="0">
                  <a:pos x="21" y="22"/>
                </a:cxn>
                <a:cxn ang="0">
                  <a:pos x="12" y="41"/>
                </a:cxn>
                <a:cxn ang="0">
                  <a:pos x="4" y="60"/>
                </a:cxn>
                <a:cxn ang="0">
                  <a:pos x="1" y="71"/>
                </a:cxn>
                <a:cxn ang="0">
                  <a:pos x="0" y="81"/>
                </a:cxn>
                <a:cxn ang="0">
                  <a:pos x="0" y="81"/>
                </a:cxn>
                <a:cxn ang="0">
                  <a:pos x="0" y="84"/>
                </a:cxn>
                <a:cxn ang="0">
                  <a:pos x="0" y="85"/>
                </a:cxn>
                <a:cxn ang="0">
                  <a:pos x="4" y="88"/>
                </a:cxn>
                <a:cxn ang="0">
                  <a:pos x="7" y="88"/>
                </a:cxn>
                <a:cxn ang="0">
                  <a:pos x="8" y="88"/>
                </a:cxn>
                <a:cxn ang="0">
                  <a:pos x="9" y="87"/>
                </a:cxn>
                <a:cxn ang="0">
                  <a:pos x="11" y="84"/>
                </a:cxn>
                <a:cxn ang="0">
                  <a:pos x="11" y="84"/>
                </a:cxn>
                <a:cxn ang="0">
                  <a:pos x="16" y="64"/>
                </a:cxn>
                <a:cxn ang="0">
                  <a:pos x="22" y="46"/>
                </a:cxn>
                <a:cxn ang="0">
                  <a:pos x="32" y="28"/>
                </a:cxn>
                <a:cxn ang="0">
                  <a:pos x="41" y="9"/>
                </a:cxn>
                <a:cxn ang="0">
                  <a:pos x="41" y="9"/>
                </a:cxn>
                <a:cxn ang="0">
                  <a:pos x="41" y="7"/>
                </a:cxn>
                <a:cxn ang="0">
                  <a:pos x="41" y="4"/>
                </a:cxn>
                <a:cxn ang="0">
                  <a:pos x="38" y="2"/>
                </a:cxn>
                <a:cxn ang="0">
                  <a:pos x="34" y="0"/>
                </a:cxn>
                <a:cxn ang="0">
                  <a:pos x="32" y="2"/>
                </a:cxn>
                <a:cxn ang="0">
                  <a:pos x="30" y="4"/>
                </a:cxn>
                <a:cxn ang="0">
                  <a:pos x="30" y="4"/>
                </a:cxn>
              </a:cxnLst>
              <a:rect l="0" t="0" r="r" b="b"/>
              <a:pathLst>
                <a:path w="41" h="88">
                  <a:moveTo>
                    <a:pt x="30" y="4"/>
                  </a:moveTo>
                  <a:lnTo>
                    <a:pt x="30" y="4"/>
                  </a:lnTo>
                  <a:lnTo>
                    <a:pt x="21" y="22"/>
                  </a:lnTo>
                  <a:lnTo>
                    <a:pt x="12" y="41"/>
                  </a:lnTo>
                  <a:lnTo>
                    <a:pt x="4" y="60"/>
                  </a:lnTo>
                  <a:lnTo>
                    <a:pt x="1" y="71"/>
                  </a:lnTo>
                  <a:lnTo>
                    <a:pt x="0" y="81"/>
                  </a:lnTo>
                  <a:lnTo>
                    <a:pt x="0" y="81"/>
                  </a:lnTo>
                  <a:lnTo>
                    <a:pt x="0" y="84"/>
                  </a:lnTo>
                  <a:lnTo>
                    <a:pt x="0" y="85"/>
                  </a:lnTo>
                  <a:lnTo>
                    <a:pt x="4" y="88"/>
                  </a:lnTo>
                  <a:lnTo>
                    <a:pt x="7" y="88"/>
                  </a:lnTo>
                  <a:lnTo>
                    <a:pt x="8" y="88"/>
                  </a:lnTo>
                  <a:lnTo>
                    <a:pt x="9" y="87"/>
                  </a:lnTo>
                  <a:lnTo>
                    <a:pt x="11" y="84"/>
                  </a:lnTo>
                  <a:lnTo>
                    <a:pt x="11" y="84"/>
                  </a:lnTo>
                  <a:lnTo>
                    <a:pt x="16" y="64"/>
                  </a:lnTo>
                  <a:lnTo>
                    <a:pt x="22" y="46"/>
                  </a:lnTo>
                  <a:lnTo>
                    <a:pt x="32" y="28"/>
                  </a:lnTo>
                  <a:lnTo>
                    <a:pt x="41" y="9"/>
                  </a:lnTo>
                  <a:lnTo>
                    <a:pt x="41" y="9"/>
                  </a:lnTo>
                  <a:lnTo>
                    <a:pt x="41" y="7"/>
                  </a:lnTo>
                  <a:lnTo>
                    <a:pt x="41" y="4"/>
                  </a:lnTo>
                  <a:lnTo>
                    <a:pt x="38" y="2"/>
                  </a:lnTo>
                  <a:lnTo>
                    <a:pt x="34" y="0"/>
                  </a:lnTo>
                  <a:lnTo>
                    <a:pt x="32" y="2"/>
                  </a:lnTo>
                  <a:lnTo>
                    <a:pt x="30" y="4"/>
                  </a:lnTo>
                  <a:lnTo>
                    <a:pt x="30"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20" name="Freeform 578"/>
            <p:cNvSpPr/>
            <p:nvPr/>
          </p:nvSpPr>
          <p:spPr bwMode="auto">
            <a:xfrm>
              <a:off x="3489326" y="2241550"/>
              <a:ext cx="19050" cy="36513"/>
            </a:xfrm>
            <a:custGeom>
              <a:avLst/>
              <a:gdLst/>
              <a:ahLst/>
              <a:cxnLst>
                <a:cxn ang="0">
                  <a:pos x="38" y="5"/>
                </a:cxn>
                <a:cxn ang="0">
                  <a:pos x="38" y="5"/>
                </a:cxn>
                <a:cxn ang="0">
                  <a:pos x="38" y="12"/>
                </a:cxn>
                <a:cxn ang="0">
                  <a:pos x="36" y="17"/>
                </a:cxn>
                <a:cxn ang="0">
                  <a:pos x="32" y="26"/>
                </a:cxn>
                <a:cxn ang="0">
                  <a:pos x="19" y="46"/>
                </a:cxn>
                <a:cxn ang="0">
                  <a:pos x="19" y="46"/>
                </a:cxn>
                <a:cxn ang="0">
                  <a:pos x="8" y="67"/>
                </a:cxn>
                <a:cxn ang="0">
                  <a:pos x="4" y="77"/>
                </a:cxn>
                <a:cxn ang="0">
                  <a:pos x="0" y="88"/>
                </a:cxn>
                <a:cxn ang="0">
                  <a:pos x="0" y="88"/>
                </a:cxn>
                <a:cxn ang="0">
                  <a:pos x="0" y="90"/>
                </a:cxn>
                <a:cxn ang="0">
                  <a:pos x="2" y="91"/>
                </a:cxn>
                <a:cxn ang="0">
                  <a:pos x="6" y="94"/>
                </a:cxn>
                <a:cxn ang="0">
                  <a:pos x="9" y="94"/>
                </a:cxn>
                <a:cxn ang="0">
                  <a:pos x="11" y="93"/>
                </a:cxn>
                <a:cxn ang="0">
                  <a:pos x="12" y="90"/>
                </a:cxn>
                <a:cxn ang="0">
                  <a:pos x="12" y="90"/>
                </a:cxn>
                <a:cxn ang="0">
                  <a:pos x="16" y="78"/>
                </a:cxn>
                <a:cxn ang="0">
                  <a:pos x="21" y="64"/>
                </a:cxn>
                <a:cxn ang="0">
                  <a:pos x="28" y="51"/>
                </a:cxn>
                <a:cxn ang="0">
                  <a:pos x="36" y="40"/>
                </a:cxn>
                <a:cxn ang="0">
                  <a:pos x="36" y="40"/>
                </a:cxn>
                <a:cxn ang="0">
                  <a:pos x="42" y="33"/>
                </a:cxn>
                <a:cxn ang="0">
                  <a:pos x="46" y="23"/>
                </a:cxn>
                <a:cxn ang="0">
                  <a:pos x="49" y="14"/>
                </a:cxn>
                <a:cxn ang="0">
                  <a:pos x="50" y="5"/>
                </a:cxn>
                <a:cxn ang="0">
                  <a:pos x="50" y="5"/>
                </a:cxn>
                <a:cxn ang="0">
                  <a:pos x="50" y="3"/>
                </a:cxn>
                <a:cxn ang="0">
                  <a:pos x="49" y="1"/>
                </a:cxn>
                <a:cxn ang="0">
                  <a:pos x="47" y="0"/>
                </a:cxn>
                <a:cxn ang="0">
                  <a:pos x="45" y="0"/>
                </a:cxn>
                <a:cxn ang="0">
                  <a:pos x="41" y="1"/>
                </a:cxn>
                <a:cxn ang="0">
                  <a:pos x="40" y="3"/>
                </a:cxn>
                <a:cxn ang="0">
                  <a:pos x="38" y="5"/>
                </a:cxn>
                <a:cxn ang="0">
                  <a:pos x="38" y="5"/>
                </a:cxn>
              </a:cxnLst>
              <a:rect l="0" t="0" r="r" b="b"/>
              <a:pathLst>
                <a:path w="50" h="94">
                  <a:moveTo>
                    <a:pt x="38" y="5"/>
                  </a:moveTo>
                  <a:lnTo>
                    <a:pt x="38" y="5"/>
                  </a:lnTo>
                  <a:lnTo>
                    <a:pt x="38" y="12"/>
                  </a:lnTo>
                  <a:lnTo>
                    <a:pt x="36" y="17"/>
                  </a:lnTo>
                  <a:lnTo>
                    <a:pt x="32" y="26"/>
                  </a:lnTo>
                  <a:lnTo>
                    <a:pt x="19" y="46"/>
                  </a:lnTo>
                  <a:lnTo>
                    <a:pt x="19" y="46"/>
                  </a:lnTo>
                  <a:lnTo>
                    <a:pt x="8" y="67"/>
                  </a:lnTo>
                  <a:lnTo>
                    <a:pt x="4" y="77"/>
                  </a:lnTo>
                  <a:lnTo>
                    <a:pt x="0" y="88"/>
                  </a:lnTo>
                  <a:lnTo>
                    <a:pt x="0" y="88"/>
                  </a:lnTo>
                  <a:lnTo>
                    <a:pt x="0" y="90"/>
                  </a:lnTo>
                  <a:lnTo>
                    <a:pt x="2" y="91"/>
                  </a:lnTo>
                  <a:lnTo>
                    <a:pt x="6" y="94"/>
                  </a:lnTo>
                  <a:lnTo>
                    <a:pt x="9" y="94"/>
                  </a:lnTo>
                  <a:lnTo>
                    <a:pt x="11" y="93"/>
                  </a:lnTo>
                  <a:lnTo>
                    <a:pt x="12" y="90"/>
                  </a:lnTo>
                  <a:lnTo>
                    <a:pt x="12" y="90"/>
                  </a:lnTo>
                  <a:lnTo>
                    <a:pt x="16" y="78"/>
                  </a:lnTo>
                  <a:lnTo>
                    <a:pt x="21" y="64"/>
                  </a:lnTo>
                  <a:lnTo>
                    <a:pt x="28" y="51"/>
                  </a:lnTo>
                  <a:lnTo>
                    <a:pt x="36" y="40"/>
                  </a:lnTo>
                  <a:lnTo>
                    <a:pt x="36" y="40"/>
                  </a:lnTo>
                  <a:lnTo>
                    <a:pt x="42" y="33"/>
                  </a:lnTo>
                  <a:lnTo>
                    <a:pt x="46" y="23"/>
                  </a:lnTo>
                  <a:lnTo>
                    <a:pt x="49" y="14"/>
                  </a:lnTo>
                  <a:lnTo>
                    <a:pt x="50" y="5"/>
                  </a:lnTo>
                  <a:lnTo>
                    <a:pt x="50" y="5"/>
                  </a:lnTo>
                  <a:lnTo>
                    <a:pt x="50" y="3"/>
                  </a:lnTo>
                  <a:lnTo>
                    <a:pt x="49" y="1"/>
                  </a:lnTo>
                  <a:lnTo>
                    <a:pt x="47" y="0"/>
                  </a:lnTo>
                  <a:lnTo>
                    <a:pt x="45" y="0"/>
                  </a:lnTo>
                  <a:lnTo>
                    <a:pt x="41" y="1"/>
                  </a:lnTo>
                  <a:lnTo>
                    <a:pt x="40" y="3"/>
                  </a:lnTo>
                  <a:lnTo>
                    <a:pt x="38" y="5"/>
                  </a:lnTo>
                  <a:lnTo>
                    <a:pt x="38"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21" name="Freeform 579"/>
            <p:cNvSpPr/>
            <p:nvPr/>
          </p:nvSpPr>
          <p:spPr bwMode="auto">
            <a:xfrm>
              <a:off x="3519488" y="2247900"/>
              <a:ext cx="14288" cy="34925"/>
            </a:xfrm>
            <a:custGeom>
              <a:avLst/>
              <a:gdLst/>
              <a:ahLst/>
              <a:cxnLst>
                <a:cxn ang="0">
                  <a:pos x="28" y="5"/>
                </a:cxn>
                <a:cxn ang="0">
                  <a:pos x="28" y="5"/>
                </a:cxn>
                <a:cxn ang="0">
                  <a:pos x="25" y="14"/>
                </a:cxn>
                <a:cxn ang="0">
                  <a:pos x="22" y="24"/>
                </a:cxn>
                <a:cxn ang="0">
                  <a:pos x="17" y="34"/>
                </a:cxn>
                <a:cxn ang="0">
                  <a:pos x="15" y="43"/>
                </a:cxn>
                <a:cxn ang="0">
                  <a:pos x="15" y="43"/>
                </a:cxn>
                <a:cxn ang="0">
                  <a:pos x="8" y="64"/>
                </a:cxn>
                <a:cxn ang="0">
                  <a:pos x="2" y="83"/>
                </a:cxn>
                <a:cxn ang="0">
                  <a:pos x="2" y="83"/>
                </a:cxn>
                <a:cxn ang="0">
                  <a:pos x="0" y="86"/>
                </a:cxn>
                <a:cxn ang="0">
                  <a:pos x="2" y="87"/>
                </a:cxn>
                <a:cxn ang="0">
                  <a:pos x="5" y="90"/>
                </a:cxn>
                <a:cxn ang="0">
                  <a:pos x="9" y="90"/>
                </a:cxn>
                <a:cxn ang="0">
                  <a:pos x="11" y="89"/>
                </a:cxn>
                <a:cxn ang="0">
                  <a:pos x="12" y="86"/>
                </a:cxn>
                <a:cxn ang="0">
                  <a:pos x="12" y="86"/>
                </a:cxn>
                <a:cxn ang="0">
                  <a:pos x="20" y="64"/>
                </a:cxn>
                <a:cxn ang="0">
                  <a:pos x="28" y="40"/>
                </a:cxn>
                <a:cxn ang="0">
                  <a:pos x="28" y="40"/>
                </a:cxn>
                <a:cxn ang="0">
                  <a:pos x="30" y="31"/>
                </a:cxn>
                <a:cxn ang="0">
                  <a:pos x="34" y="23"/>
                </a:cxn>
                <a:cxn ang="0">
                  <a:pos x="37" y="14"/>
                </a:cxn>
                <a:cxn ang="0">
                  <a:pos x="38" y="5"/>
                </a:cxn>
                <a:cxn ang="0">
                  <a:pos x="38" y="5"/>
                </a:cxn>
                <a:cxn ang="0">
                  <a:pos x="38" y="2"/>
                </a:cxn>
                <a:cxn ang="0">
                  <a:pos x="37" y="1"/>
                </a:cxn>
                <a:cxn ang="0">
                  <a:pos x="36" y="0"/>
                </a:cxn>
                <a:cxn ang="0">
                  <a:pos x="33" y="0"/>
                </a:cxn>
                <a:cxn ang="0">
                  <a:pos x="29" y="1"/>
                </a:cxn>
                <a:cxn ang="0">
                  <a:pos x="28" y="2"/>
                </a:cxn>
                <a:cxn ang="0">
                  <a:pos x="28" y="5"/>
                </a:cxn>
                <a:cxn ang="0">
                  <a:pos x="28" y="5"/>
                </a:cxn>
              </a:cxnLst>
              <a:rect l="0" t="0" r="r" b="b"/>
              <a:pathLst>
                <a:path w="38" h="90">
                  <a:moveTo>
                    <a:pt x="28" y="5"/>
                  </a:moveTo>
                  <a:lnTo>
                    <a:pt x="28" y="5"/>
                  </a:lnTo>
                  <a:lnTo>
                    <a:pt x="25" y="14"/>
                  </a:lnTo>
                  <a:lnTo>
                    <a:pt x="22" y="24"/>
                  </a:lnTo>
                  <a:lnTo>
                    <a:pt x="17" y="34"/>
                  </a:lnTo>
                  <a:lnTo>
                    <a:pt x="15" y="43"/>
                  </a:lnTo>
                  <a:lnTo>
                    <a:pt x="15" y="43"/>
                  </a:lnTo>
                  <a:lnTo>
                    <a:pt x="8" y="64"/>
                  </a:lnTo>
                  <a:lnTo>
                    <a:pt x="2" y="83"/>
                  </a:lnTo>
                  <a:lnTo>
                    <a:pt x="2" y="83"/>
                  </a:lnTo>
                  <a:lnTo>
                    <a:pt x="0" y="86"/>
                  </a:lnTo>
                  <a:lnTo>
                    <a:pt x="2" y="87"/>
                  </a:lnTo>
                  <a:lnTo>
                    <a:pt x="5" y="90"/>
                  </a:lnTo>
                  <a:lnTo>
                    <a:pt x="9" y="90"/>
                  </a:lnTo>
                  <a:lnTo>
                    <a:pt x="11" y="89"/>
                  </a:lnTo>
                  <a:lnTo>
                    <a:pt x="12" y="86"/>
                  </a:lnTo>
                  <a:lnTo>
                    <a:pt x="12" y="86"/>
                  </a:lnTo>
                  <a:lnTo>
                    <a:pt x="20" y="64"/>
                  </a:lnTo>
                  <a:lnTo>
                    <a:pt x="28" y="40"/>
                  </a:lnTo>
                  <a:lnTo>
                    <a:pt x="28" y="40"/>
                  </a:lnTo>
                  <a:lnTo>
                    <a:pt x="30" y="31"/>
                  </a:lnTo>
                  <a:lnTo>
                    <a:pt x="34" y="23"/>
                  </a:lnTo>
                  <a:lnTo>
                    <a:pt x="37" y="14"/>
                  </a:lnTo>
                  <a:lnTo>
                    <a:pt x="38" y="5"/>
                  </a:lnTo>
                  <a:lnTo>
                    <a:pt x="38" y="5"/>
                  </a:lnTo>
                  <a:lnTo>
                    <a:pt x="38" y="2"/>
                  </a:lnTo>
                  <a:lnTo>
                    <a:pt x="37" y="1"/>
                  </a:lnTo>
                  <a:lnTo>
                    <a:pt x="36" y="0"/>
                  </a:lnTo>
                  <a:lnTo>
                    <a:pt x="33" y="0"/>
                  </a:lnTo>
                  <a:lnTo>
                    <a:pt x="29" y="1"/>
                  </a:lnTo>
                  <a:lnTo>
                    <a:pt x="28" y="2"/>
                  </a:lnTo>
                  <a:lnTo>
                    <a:pt x="28" y="5"/>
                  </a:lnTo>
                  <a:lnTo>
                    <a:pt x="28"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22" name="Freeform 580"/>
            <p:cNvSpPr/>
            <p:nvPr/>
          </p:nvSpPr>
          <p:spPr bwMode="auto">
            <a:xfrm>
              <a:off x="3568701" y="2252663"/>
              <a:ext cx="17463" cy="36513"/>
            </a:xfrm>
            <a:custGeom>
              <a:avLst/>
              <a:gdLst/>
              <a:ahLst/>
              <a:cxnLst>
                <a:cxn ang="0">
                  <a:pos x="36" y="1"/>
                </a:cxn>
                <a:cxn ang="0">
                  <a:pos x="36" y="1"/>
                </a:cxn>
                <a:cxn ang="0">
                  <a:pos x="35" y="0"/>
                </a:cxn>
                <a:cxn ang="0">
                  <a:pos x="32" y="0"/>
                </a:cxn>
                <a:cxn ang="0">
                  <a:pos x="29" y="3"/>
                </a:cxn>
                <a:cxn ang="0">
                  <a:pos x="27" y="4"/>
                </a:cxn>
                <a:cxn ang="0">
                  <a:pos x="27" y="7"/>
                </a:cxn>
                <a:cxn ang="0">
                  <a:pos x="27" y="8"/>
                </a:cxn>
                <a:cxn ang="0">
                  <a:pos x="29" y="10"/>
                </a:cxn>
                <a:cxn ang="0">
                  <a:pos x="29" y="10"/>
                </a:cxn>
                <a:cxn ang="0">
                  <a:pos x="30" y="13"/>
                </a:cxn>
                <a:cxn ang="0">
                  <a:pos x="30" y="17"/>
                </a:cxn>
                <a:cxn ang="0">
                  <a:pos x="26" y="26"/>
                </a:cxn>
                <a:cxn ang="0">
                  <a:pos x="17" y="43"/>
                </a:cxn>
                <a:cxn ang="0">
                  <a:pos x="17" y="43"/>
                </a:cxn>
                <a:cxn ang="0">
                  <a:pos x="8" y="63"/>
                </a:cxn>
                <a:cxn ang="0">
                  <a:pos x="4" y="73"/>
                </a:cxn>
                <a:cxn ang="0">
                  <a:pos x="1" y="84"/>
                </a:cxn>
                <a:cxn ang="0">
                  <a:pos x="1" y="84"/>
                </a:cxn>
                <a:cxn ang="0">
                  <a:pos x="0" y="86"/>
                </a:cxn>
                <a:cxn ang="0">
                  <a:pos x="1" y="89"/>
                </a:cxn>
                <a:cxn ang="0">
                  <a:pos x="5" y="92"/>
                </a:cxn>
                <a:cxn ang="0">
                  <a:pos x="9" y="90"/>
                </a:cxn>
                <a:cxn ang="0">
                  <a:pos x="10" y="89"/>
                </a:cxn>
                <a:cxn ang="0">
                  <a:pos x="12" y="88"/>
                </a:cxn>
                <a:cxn ang="0">
                  <a:pos x="12" y="88"/>
                </a:cxn>
                <a:cxn ang="0">
                  <a:pos x="15" y="73"/>
                </a:cxn>
                <a:cxn ang="0">
                  <a:pos x="22" y="59"/>
                </a:cxn>
                <a:cxn ang="0">
                  <a:pos x="29" y="44"/>
                </a:cxn>
                <a:cxn ang="0">
                  <a:pos x="36" y="31"/>
                </a:cxn>
                <a:cxn ang="0">
                  <a:pos x="36" y="31"/>
                </a:cxn>
                <a:cxn ang="0">
                  <a:pos x="39" y="25"/>
                </a:cxn>
                <a:cxn ang="0">
                  <a:pos x="42" y="16"/>
                </a:cxn>
                <a:cxn ang="0">
                  <a:pos x="42" y="12"/>
                </a:cxn>
                <a:cxn ang="0">
                  <a:pos x="40" y="8"/>
                </a:cxn>
                <a:cxn ang="0">
                  <a:pos x="39" y="5"/>
                </a:cxn>
                <a:cxn ang="0">
                  <a:pos x="36" y="1"/>
                </a:cxn>
                <a:cxn ang="0">
                  <a:pos x="36" y="1"/>
                </a:cxn>
              </a:cxnLst>
              <a:rect l="0" t="0" r="r" b="b"/>
              <a:pathLst>
                <a:path w="42" h="92">
                  <a:moveTo>
                    <a:pt x="36" y="1"/>
                  </a:moveTo>
                  <a:lnTo>
                    <a:pt x="36" y="1"/>
                  </a:lnTo>
                  <a:lnTo>
                    <a:pt x="35" y="0"/>
                  </a:lnTo>
                  <a:lnTo>
                    <a:pt x="32" y="0"/>
                  </a:lnTo>
                  <a:lnTo>
                    <a:pt x="29" y="3"/>
                  </a:lnTo>
                  <a:lnTo>
                    <a:pt x="27" y="4"/>
                  </a:lnTo>
                  <a:lnTo>
                    <a:pt x="27" y="7"/>
                  </a:lnTo>
                  <a:lnTo>
                    <a:pt x="27" y="8"/>
                  </a:lnTo>
                  <a:lnTo>
                    <a:pt x="29" y="10"/>
                  </a:lnTo>
                  <a:lnTo>
                    <a:pt x="29" y="10"/>
                  </a:lnTo>
                  <a:lnTo>
                    <a:pt x="30" y="13"/>
                  </a:lnTo>
                  <a:lnTo>
                    <a:pt x="30" y="17"/>
                  </a:lnTo>
                  <a:lnTo>
                    <a:pt x="26" y="26"/>
                  </a:lnTo>
                  <a:lnTo>
                    <a:pt x="17" y="43"/>
                  </a:lnTo>
                  <a:lnTo>
                    <a:pt x="17" y="43"/>
                  </a:lnTo>
                  <a:lnTo>
                    <a:pt x="8" y="63"/>
                  </a:lnTo>
                  <a:lnTo>
                    <a:pt x="4" y="73"/>
                  </a:lnTo>
                  <a:lnTo>
                    <a:pt x="1" y="84"/>
                  </a:lnTo>
                  <a:lnTo>
                    <a:pt x="1" y="84"/>
                  </a:lnTo>
                  <a:lnTo>
                    <a:pt x="0" y="86"/>
                  </a:lnTo>
                  <a:lnTo>
                    <a:pt x="1" y="89"/>
                  </a:lnTo>
                  <a:lnTo>
                    <a:pt x="5" y="92"/>
                  </a:lnTo>
                  <a:lnTo>
                    <a:pt x="9" y="90"/>
                  </a:lnTo>
                  <a:lnTo>
                    <a:pt x="10" y="89"/>
                  </a:lnTo>
                  <a:lnTo>
                    <a:pt x="12" y="88"/>
                  </a:lnTo>
                  <a:lnTo>
                    <a:pt x="12" y="88"/>
                  </a:lnTo>
                  <a:lnTo>
                    <a:pt x="15" y="73"/>
                  </a:lnTo>
                  <a:lnTo>
                    <a:pt x="22" y="59"/>
                  </a:lnTo>
                  <a:lnTo>
                    <a:pt x="29" y="44"/>
                  </a:lnTo>
                  <a:lnTo>
                    <a:pt x="36" y="31"/>
                  </a:lnTo>
                  <a:lnTo>
                    <a:pt x="36" y="31"/>
                  </a:lnTo>
                  <a:lnTo>
                    <a:pt x="39" y="25"/>
                  </a:lnTo>
                  <a:lnTo>
                    <a:pt x="42" y="16"/>
                  </a:lnTo>
                  <a:lnTo>
                    <a:pt x="42" y="12"/>
                  </a:lnTo>
                  <a:lnTo>
                    <a:pt x="40" y="8"/>
                  </a:lnTo>
                  <a:lnTo>
                    <a:pt x="39" y="5"/>
                  </a:lnTo>
                  <a:lnTo>
                    <a:pt x="36" y="1"/>
                  </a:lnTo>
                  <a:lnTo>
                    <a:pt x="36"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23" name="Freeform 581"/>
            <p:cNvSpPr/>
            <p:nvPr/>
          </p:nvSpPr>
          <p:spPr bwMode="auto">
            <a:xfrm>
              <a:off x="3614738" y="2270125"/>
              <a:ext cx="26988" cy="57150"/>
            </a:xfrm>
            <a:custGeom>
              <a:avLst/>
              <a:gdLst/>
              <a:ahLst/>
              <a:cxnLst>
                <a:cxn ang="0">
                  <a:pos x="56" y="4"/>
                </a:cxn>
                <a:cxn ang="0">
                  <a:pos x="56" y="4"/>
                </a:cxn>
                <a:cxn ang="0">
                  <a:pos x="55" y="13"/>
                </a:cxn>
                <a:cxn ang="0">
                  <a:pos x="51" y="21"/>
                </a:cxn>
                <a:cxn ang="0">
                  <a:pos x="43" y="38"/>
                </a:cxn>
                <a:cxn ang="0">
                  <a:pos x="26" y="70"/>
                </a:cxn>
                <a:cxn ang="0">
                  <a:pos x="26" y="70"/>
                </a:cxn>
                <a:cxn ang="0">
                  <a:pos x="9" y="104"/>
                </a:cxn>
                <a:cxn ang="0">
                  <a:pos x="3" y="122"/>
                </a:cxn>
                <a:cxn ang="0">
                  <a:pos x="1" y="129"/>
                </a:cxn>
                <a:cxn ang="0">
                  <a:pos x="0" y="139"/>
                </a:cxn>
                <a:cxn ang="0">
                  <a:pos x="0" y="139"/>
                </a:cxn>
                <a:cxn ang="0">
                  <a:pos x="0" y="141"/>
                </a:cxn>
                <a:cxn ang="0">
                  <a:pos x="1" y="142"/>
                </a:cxn>
                <a:cxn ang="0">
                  <a:pos x="3" y="144"/>
                </a:cxn>
                <a:cxn ang="0">
                  <a:pos x="5" y="145"/>
                </a:cxn>
                <a:cxn ang="0">
                  <a:pos x="9" y="142"/>
                </a:cxn>
                <a:cxn ang="0">
                  <a:pos x="10" y="141"/>
                </a:cxn>
                <a:cxn ang="0">
                  <a:pos x="10" y="139"/>
                </a:cxn>
                <a:cxn ang="0">
                  <a:pos x="10" y="139"/>
                </a:cxn>
                <a:cxn ang="0">
                  <a:pos x="12" y="132"/>
                </a:cxn>
                <a:cxn ang="0">
                  <a:pos x="13" y="127"/>
                </a:cxn>
                <a:cxn ang="0">
                  <a:pos x="17" y="119"/>
                </a:cxn>
                <a:cxn ang="0">
                  <a:pos x="22" y="112"/>
                </a:cxn>
                <a:cxn ang="0">
                  <a:pos x="26" y="102"/>
                </a:cxn>
                <a:cxn ang="0">
                  <a:pos x="26" y="102"/>
                </a:cxn>
                <a:cxn ang="0">
                  <a:pos x="34" y="80"/>
                </a:cxn>
                <a:cxn ang="0">
                  <a:pos x="44" y="59"/>
                </a:cxn>
                <a:cxn ang="0">
                  <a:pos x="44" y="59"/>
                </a:cxn>
                <a:cxn ang="0">
                  <a:pos x="57" y="34"/>
                </a:cxn>
                <a:cxn ang="0">
                  <a:pos x="64" y="21"/>
                </a:cxn>
                <a:cxn ang="0">
                  <a:pos x="68" y="8"/>
                </a:cxn>
                <a:cxn ang="0">
                  <a:pos x="68" y="8"/>
                </a:cxn>
                <a:cxn ang="0">
                  <a:pos x="68" y="5"/>
                </a:cxn>
                <a:cxn ang="0">
                  <a:pos x="67" y="2"/>
                </a:cxn>
                <a:cxn ang="0">
                  <a:pos x="64" y="0"/>
                </a:cxn>
                <a:cxn ang="0">
                  <a:pos x="60" y="1"/>
                </a:cxn>
                <a:cxn ang="0">
                  <a:pos x="57" y="2"/>
                </a:cxn>
                <a:cxn ang="0">
                  <a:pos x="56" y="4"/>
                </a:cxn>
                <a:cxn ang="0">
                  <a:pos x="56" y="4"/>
                </a:cxn>
              </a:cxnLst>
              <a:rect l="0" t="0" r="r" b="b"/>
              <a:pathLst>
                <a:path w="68" h="145">
                  <a:moveTo>
                    <a:pt x="56" y="4"/>
                  </a:moveTo>
                  <a:lnTo>
                    <a:pt x="56" y="4"/>
                  </a:lnTo>
                  <a:lnTo>
                    <a:pt x="55" y="13"/>
                  </a:lnTo>
                  <a:lnTo>
                    <a:pt x="51" y="21"/>
                  </a:lnTo>
                  <a:lnTo>
                    <a:pt x="43" y="38"/>
                  </a:lnTo>
                  <a:lnTo>
                    <a:pt x="26" y="70"/>
                  </a:lnTo>
                  <a:lnTo>
                    <a:pt x="26" y="70"/>
                  </a:lnTo>
                  <a:lnTo>
                    <a:pt x="9" y="104"/>
                  </a:lnTo>
                  <a:lnTo>
                    <a:pt x="3" y="122"/>
                  </a:lnTo>
                  <a:lnTo>
                    <a:pt x="1" y="129"/>
                  </a:lnTo>
                  <a:lnTo>
                    <a:pt x="0" y="139"/>
                  </a:lnTo>
                  <a:lnTo>
                    <a:pt x="0" y="139"/>
                  </a:lnTo>
                  <a:lnTo>
                    <a:pt x="0" y="141"/>
                  </a:lnTo>
                  <a:lnTo>
                    <a:pt x="1" y="142"/>
                  </a:lnTo>
                  <a:lnTo>
                    <a:pt x="3" y="144"/>
                  </a:lnTo>
                  <a:lnTo>
                    <a:pt x="5" y="145"/>
                  </a:lnTo>
                  <a:lnTo>
                    <a:pt x="9" y="142"/>
                  </a:lnTo>
                  <a:lnTo>
                    <a:pt x="10" y="141"/>
                  </a:lnTo>
                  <a:lnTo>
                    <a:pt x="10" y="139"/>
                  </a:lnTo>
                  <a:lnTo>
                    <a:pt x="10" y="139"/>
                  </a:lnTo>
                  <a:lnTo>
                    <a:pt x="12" y="132"/>
                  </a:lnTo>
                  <a:lnTo>
                    <a:pt x="13" y="127"/>
                  </a:lnTo>
                  <a:lnTo>
                    <a:pt x="17" y="119"/>
                  </a:lnTo>
                  <a:lnTo>
                    <a:pt x="22" y="112"/>
                  </a:lnTo>
                  <a:lnTo>
                    <a:pt x="26" y="102"/>
                  </a:lnTo>
                  <a:lnTo>
                    <a:pt x="26" y="102"/>
                  </a:lnTo>
                  <a:lnTo>
                    <a:pt x="34" y="80"/>
                  </a:lnTo>
                  <a:lnTo>
                    <a:pt x="44" y="59"/>
                  </a:lnTo>
                  <a:lnTo>
                    <a:pt x="44" y="59"/>
                  </a:lnTo>
                  <a:lnTo>
                    <a:pt x="57" y="34"/>
                  </a:lnTo>
                  <a:lnTo>
                    <a:pt x="64" y="21"/>
                  </a:lnTo>
                  <a:lnTo>
                    <a:pt x="68" y="8"/>
                  </a:lnTo>
                  <a:lnTo>
                    <a:pt x="68" y="8"/>
                  </a:lnTo>
                  <a:lnTo>
                    <a:pt x="68" y="5"/>
                  </a:lnTo>
                  <a:lnTo>
                    <a:pt x="67" y="2"/>
                  </a:lnTo>
                  <a:lnTo>
                    <a:pt x="64" y="0"/>
                  </a:lnTo>
                  <a:lnTo>
                    <a:pt x="60" y="1"/>
                  </a:lnTo>
                  <a:lnTo>
                    <a:pt x="57" y="2"/>
                  </a:lnTo>
                  <a:lnTo>
                    <a:pt x="56" y="4"/>
                  </a:lnTo>
                  <a:lnTo>
                    <a:pt x="56"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24" name="Freeform 582"/>
            <p:cNvSpPr/>
            <p:nvPr/>
          </p:nvSpPr>
          <p:spPr bwMode="auto">
            <a:xfrm>
              <a:off x="3595688" y="2268538"/>
              <a:ext cx="17463" cy="26988"/>
            </a:xfrm>
            <a:custGeom>
              <a:avLst/>
              <a:gdLst/>
              <a:ahLst/>
              <a:cxnLst>
                <a:cxn ang="0">
                  <a:pos x="38" y="0"/>
                </a:cxn>
                <a:cxn ang="0">
                  <a:pos x="38" y="0"/>
                </a:cxn>
                <a:cxn ang="0">
                  <a:pos x="32" y="4"/>
                </a:cxn>
                <a:cxn ang="0">
                  <a:pos x="28" y="9"/>
                </a:cxn>
                <a:cxn ang="0">
                  <a:pos x="22" y="16"/>
                </a:cxn>
                <a:cxn ang="0">
                  <a:pos x="20" y="22"/>
                </a:cxn>
                <a:cxn ang="0">
                  <a:pos x="20" y="22"/>
                </a:cxn>
                <a:cxn ang="0">
                  <a:pos x="11" y="42"/>
                </a:cxn>
                <a:cxn ang="0">
                  <a:pos x="7" y="51"/>
                </a:cxn>
                <a:cxn ang="0">
                  <a:pos x="0" y="60"/>
                </a:cxn>
                <a:cxn ang="0">
                  <a:pos x="0" y="60"/>
                </a:cxn>
                <a:cxn ang="0">
                  <a:pos x="0" y="63"/>
                </a:cxn>
                <a:cxn ang="0">
                  <a:pos x="0" y="64"/>
                </a:cxn>
                <a:cxn ang="0">
                  <a:pos x="1" y="67"/>
                </a:cxn>
                <a:cxn ang="0">
                  <a:pos x="3" y="68"/>
                </a:cxn>
                <a:cxn ang="0">
                  <a:pos x="7" y="68"/>
                </a:cxn>
                <a:cxn ang="0">
                  <a:pos x="9" y="68"/>
                </a:cxn>
                <a:cxn ang="0">
                  <a:pos x="11" y="65"/>
                </a:cxn>
                <a:cxn ang="0">
                  <a:pos x="11" y="65"/>
                </a:cxn>
                <a:cxn ang="0">
                  <a:pos x="18" y="52"/>
                </a:cxn>
                <a:cxn ang="0">
                  <a:pos x="25" y="39"/>
                </a:cxn>
                <a:cxn ang="0">
                  <a:pos x="25" y="39"/>
                </a:cxn>
                <a:cxn ang="0">
                  <a:pos x="32" y="23"/>
                </a:cxn>
                <a:cxn ang="0">
                  <a:pos x="35" y="16"/>
                </a:cxn>
                <a:cxn ang="0">
                  <a:pos x="38" y="13"/>
                </a:cxn>
                <a:cxn ang="0">
                  <a:pos x="42" y="12"/>
                </a:cxn>
                <a:cxn ang="0">
                  <a:pos x="42" y="12"/>
                </a:cxn>
                <a:cxn ang="0">
                  <a:pos x="43" y="10"/>
                </a:cxn>
                <a:cxn ang="0">
                  <a:pos x="45" y="9"/>
                </a:cxn>
                <a:cxn ang="0">
                  <a:pos x="45" y="4"/>
                </a:cxn>
                <a:cxn ang="0">
                  <a:pos x="43" y="1"/>
                </a:cxn>
                <a:cxn ang="0">
                  <a:pos x="41" y="0"/>
                </a:cxn>
                <a:cxn ang="0">
                  <a:pos x="38" y="0"/>
                </a:cxn>
                <a:cxn ang="0">
                  <a:pos x="38" y="0"/>
                </a:cxn>
              </a:cxnLst>
              <a:rect l="0" t="0" r="r" b="b"/>
              <a:pathLst>
                <a:path w="45" h="68">
                  <a:moveTo>
                    <a:pt x="38" y="0"/>
                  </a:moveTo>
                  <a:lnTo>
                    <a:pt x="38" y="0"/>
                  </a:lnTo>
                  <a:lnTo>
                    <a:pt x="32" y="4"/>
                  </a:lnTo>
                  <a:lnTo>
                    <a:pt x="28" y="9"/>
                  </a:lnTo>
                  <a:lnTo>
                    <a:pt x="22" y="16"/>
                  </a:lnTo>
                  <a:lnTo>
                    <a:pt x="20" y="22"/>
                  </a:lnTo>
                  <a:lnTo>
                    <a:pt x="20" y="22"/>
                  </a:lnTo>
                  <a:lnTo>
                    <a:pt x="11" y="42"/>
                  </a:lnTo>
                  <a:lnTo>
                    <a:pt x="7" y="51"/>
                  </a:lnTo>
                  <a:lnTo>
                    <a:pt x="0" y="60"/>
                  </a:lnTo>
                  <a:lnTo>
                    <a:pt x="0" y="60"/>
                  </a:lnTo>
                  <a:lnTo>
                    <a:pt x="0" y="63"/>
                  </a:lnTo>
                  <a:lnTo>
                    <a:pt x="0" y="64"/>
                  </a:lnTo>
                  <a:lnTo>
                    <a:pt x="1" y="67"/>
                  </a:lnTo>
                  <a:lnTo>
                    <a:pt x="3" y="68"/>
                  </a:lnTo>
                  <a:lnTo>
                    <a:pt x="7" y="68"/>
                  </a:lnTo>
                  <a:lnTo>
                    <a:pt x="9" y="68"/>
                  </a:lnTo>
                  <a:lnTo>
                    <a:pt x="11" y="65"/>
                  </a:lnTo>
                  <a:lnTo>
                    <a:pt x="11" y="65"/>
                  </a:lnTo>
                  <a:lnTo>
                    <a:pt x="18" y="52"/>
                  </a:lnTo>
                  <a:lnTo>
                    <a:pt x="25" y="39"/>
                  </a:lnTo>
                  <a:lnTo>
                    <a:pt x="25" y="39"/>
                  </a:lnTo>
                  <a:lnTo>
                    <a:pt x="32" y="23"/>
                  </a:lnTo>
                  <a:lnTo>
                    <a:pt x="35" y="16"/>
                  </a:lnTo>
                  <a:lnTo>
                    <a:pt x="38" y="13"/>
                  </a:lnTo>
                  <a:lnTo>
                    <a:pt x="42" y="12"/>
                  </a:lnTo>
                  <a:lnTo>
                    <a:pt x="42" y="12"/>
                  </a:lnTo>
                  <a:lnTo>
                    <a:pt x="43" y="10"/>
                  </a:lnTo>
                  <a:lnTo>
                    <a:pt x="45" y="9"/>
                  </a:lnTo>
                  <a:lnTo>
                    <a:pt x="45" y="4"/>
                  </a:lnTo>
                  <a:lnTo>
                    <a:pt x="43" y="1"/>
                  </a:lnTo>
                  <a:lnTo>
                    <a:pt x="41" y="0"/>
                  </a:lnTo>
                  <a:lnTo>
                    <a:pt x="38" y="0"/>
                  </a:lnTo>
                  <a:lnTo>
                    <a:pt x="38"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25" name="Freeform 583"/>
            <p:cNvSpPr/>
            <p:nvPr/>
          </p:nvSpPr>
          <p:spPr bwMode="auto">
            <a:xfrm>
              <a:off x="3648076" y="2266950"/>
              <a:ext cx="30163" cy="61913"/>
            </a:xfrm>
            <a:custGeom>
              <a:avLst/>
              <a:gdLst/>
              <a:ahLst/>
              <a:cxnLst>
                <a:cxn ang="0">
                  <a:pos x="65" y="3"/>
                </a:cxn>
                <a:cxn ang="0">
                  <a:pos x="65" y="3"/>
                </a:cxn>
                <a:cxn ang="0">
                  <a:pos x="60" y="9"/>
                </a:cxn>
                <a:cxn ang="0">
                  <a:pos x="55" y="17"/>
                </a:cxn>
                <a:cxn ang="0">
                  <a:pos x="47" y="35"/>
                </a:cxn>
                <a:cxn ang="0">
                  <a:pos x="39" y="54"/>
                </a:cxn>
                <a:cxn ang="0">
                  <a:pos x="31" y="72"/>
                </a:cxn>
                <a:cxn ang="0">
                  <a:pos x="31" y="72"/>
                </a:cxn>
                <a:cxn ang="0">
                  <a:pos x="14" y="110"/>
                </a:cxn>
                <a:cxn ang="0">
                  <a:pos x="6" y="130"/>
                </a:cxn>
                <a:cxn ang="0">
                  <a:pos x="0" y="149"/>
                </a:cxn>
                <a:cxn ang="0">
                  <a:pos x="0" y="149"/>
                </a:cxn>
                <a:cxn ang="0">
                  <a:pos x="0" y="152"/>
                </a:cxn>
                <a:cxn ang="0">
                  <a:pos x="0" y="154"/>
                </a:cxn>
                <a:cxn ang="0">
                  <a:pos x="4" y="156"/>
                </a:cxn>
                <a:cxn ang="0">
                  <a:pos x="7" y="156"/>
                </a:cxn>
                <a:cxn ang="0">
                  <a:pos x="9" y="154"/>
                </a:cxn>
                <a:cxn ang="0">
                  <a:pos x="10" y="152"/>
                </a:cxn>
                <a:cxn ang="0">
                  <a:pos x="10" y="152"/>
                </a:cxn>
                <a:cxn ang="0">
                  <a:pos x="17" y="133"/>
                </a:cxn>
                <a:cxn ang="0">
                  <a:pos x="23" y="114"/>
                </a:cxn>
                <a:cxn ang="0">
                  <a:pos x="41" y="77"/>
                </a:cxn>
                <a:cxn ang="0">
                  <a:pos x="41" y="77"/>
                </a:cxn>
                <a:cxn ang="0">
                  <a:pos x="48" y="60"/>
                </a:cxn>
                <a:cxn ang="0">
                  <a:pos x="56" y="42"/>
                </a:cxn>
                <a:cxn ang="0">
                  <a:pos x="64" y="25"/>
                </a:cxn>
                <a:cxn ang="0">
                  <a:pos x="68" y="17"/>
                </a:cxn>
                <a:cxn ang="0">
                  <a:pos x="74" y="10"/>
                </a:cxn>
                <a:cxn ang="0">
                  <a:pos x="74" y="10"/>
                </a:cxn>
                <a:cxn ang="0">
                  <a:pos x="75" y="8"/>
                </a:cxn>
                <a:cxn ang="0">
                  <a:pos x="75" y="5"/>
                </a:cxn>
                <a:cxn ang="0">
                  <a:pos x="73" y="3"/>
                </a:cxn>
                <a:cxn ang="0">
                  <a:pos x="70" y="0"/>
                </a:cxn>
                <a:cxn ang="0">
                  <a:pos x="68" y="0"/>
                </a:cxn>
                <a:cxn ang="0">
                  <a:pos x="65" y="3"/>
                </a:cxn>
                <a:cxn ang="0">
                  <a:pos x="65" y="3"/>
                </a:cxn>
              </a:cxnLst>
              <a:rect l="0" t="0" r="r" b="b"/>
              <a:pathLst>
                <a:path w="75" h="156">
                  <a:moveTo>
                    <a:pt x="65" y="3"/>
                  </a:moveTo>
                  <a:lnTo>
                    <a:pt x="65" y="3"/>
                  </a:lnTo>
                  <a:lnTo>
                    <a:pt x="60" y="9"/>
                  </a:lnTo>
                  <a:lnTo>
                    <a:pt x="55" y="17"/>
                  </a:lnTo>
                  <a:lnTo>
                    <a:pt x="47" y="35"/>
                  </a:lnTo>
                  <a:lnTo>
                    <a:pt x="39" y="54"/>
                  </a:lnTo>
                  <a:lnTo>
                    <a:pt x="31" y="72"/>
                  </a:lnTo>
                  <a:lnTo>
                    <a:pt x="31" y="72"/>
                  </a:lnTo>
                  <a:lnTo>
                    <a:pt x="14" y="110"/>
                  </a:lnTo>
                  <a:lnTo>
                    <a:pt x="6" y="130"/>
                  </a:lnTo>
                  <a:lnTo>
                    <a:pt x="0" y="149"/>
                  </a:lnTo>
                  <a:lnTo>
                    <a:pt x="0" y="149"/>
                  </a:lnTo>
                  <a:lnTo>
                    <a:pt x="0" y="152"/>
                  </a:lnTo>
                  <a:lnTo>
                    <a:pt x="0" y="154"/>
                  </a:lnTo>
                  <a:lnTo>
                    <a:pt x="4" y="156"/>
                  </a:lnTo>
                  <a:lnTo>
                    <a:pt x="7" y="156"/>
                  </a:lnTo>
                  <a:lnTo>
                    <a:pt x="9" y="154"/>
                  </a:lnTo>
                  <a:lnTo>
                    <a:pt x="10" y="152"/>
                  </a:lnTo>
                  <a:lnTo>
                    <a:pt x="10" y="152"/>
                  </a:lnTo>
                  <a:lnTo>
                    <a:pt x="17" y="133"/>
                  </a:lnTo>
                  <a:lnTo>
                    <a:pt x="23" y="114"/>
                  </a:lnTo>
                  <a:lnTo>
                    <a:pt x="41" y="77"/>
                  </a:lnTo>
                  <a:lnTo>
                    <a:pt x="41" y="77"/>
                  </a:lnTo>
                  <a:lnTo>
                    <a:pt x="48" y="60"/>
                  </a:lnTo>
                  <a:lnTo>
                    <a:pt x="56" y="42"/>
                  </a:lnTo>
                  <a:lnTo>
                    <a:pt x="64" y="25"/>
                  </a:lnTo>
                  <a:lnTo>
                    <a:pt x="68" y="17"/>
                  </a:lnTo>
                  <a:lnTo>
                    <a:pt x="74" y="10"/>
                  </a:lnTo>
                  <a:lnTo>
                    <a:pt x="74" y="10"/>
                  </a:lnTo>
                  <a:lnTo>
                    <a:pt x="75" y="8"/>
                  </a:lnTo>
                  <a:lnTo>
                    <a:pt x="75" y="5"/>
                  </a:lnTo>
                  <a:lnTo>
                    <a:pt x="73" y="3"/>
                  </a:lnTo>
                  <a:lnTo>
                    <a:pt x="70" y="0"/>
                  </a:lnTo>
                  <a:lnTo>
                    <a:pt x="68" y="0"/>
                  </a:lnTo>
                  <a:lnTo>
                    <a:pt x="65" y="3"/>
                  </a:lnTo>
                  <a:lnTo>
                    <a:pt x="65"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26" name="Freeform 584"/>
            <p:cNvSpPr/>
            <p:nvPr/>
          </p:nvSpPr>
          <p:spPr bwMode="auto">
            <a:xfrm>
              <a:off x="3698876" y="2268538"/>
              <a:ext cx="17463" cy="38100"/>
            </a:xfrm>
            <a:custGeom>
              <a:avLst/>
              <a:gdLst/>
              <a:ahLst/>
              <a:cxnLst>
                <a:cxn ang="0">
                  <a:pos x="30" y="6"/>
                </a:cxn>
                <a:cxn ang="0">
                  <a:pos x="30" y="6"/>
                </a:cxn>
                <a:cxn ang="0">
                  <a:pos x="28" y="17"/>
                </a:cxn>
                <a:cxn ang="0">
                  <a:pos x="25" y="27"/>
                </a:cxn>
                <a:cxn ang="0">
                  <a:pos x="17" y="48"/>
                </a:cxn>
                <a:cxn ang="0">
                  <a:pos x="17" y="48"/>
                </a:cxn>
                <a:cxn ang="0">
                  <a:pos x="9" y="68"/>
                </a:cxn>
                <a:cxn ang="0">
                  <a:pos x="9" y="68"/>
                </a:cxn>
                <a:cxn ang="0">
                  <a:pos x="7" y="76"/>
                </a:cxn>
                <a:cxn ang="0">
                  <a:pos x="3" y="85"/>
                </a:cxn>
                <a:cxn ang="0">
                  <a:pos x="3" y="85"/>
                </a:cxn>
                <a:cxn ang="0">
                  <a:pos x="0" y="86"/>
                </a:cxn>
                <a:cxn ang="0">
                  <a:pos x="0" y="88"/>
                </a:cxn>
                <a:cxn ang="0">
                  <a:pos x="0" y="93"/>
                </a:cxn>
                <a:cxn ang="0">
                  <a:pos x="4" y="95"/>
                </a:cxn>
                <a:cxn ang="0">
                  <a:pos x="5" y="95"/>
                </a:cxn>
                <a:cxn ang="0">
                  <a:pos x="8" y="94"/>
                </a:cxn>
                <a:cxn ang="0">
                  <a:pos x="8" y="94"/>
                </a:cxn>
                <a:cxn ang="0">
                  <a:pos x="11" y="93"/>
                </a:cxn>
                <a:cxn ang="0">
                  <a:pos x="12" y="90"/>
                </a:cxn>
                <a:cxn ang="0">
                  <a:pos x="14" y="85"/>
                </a:cxn>
                <a:cxn ang="0">
                  <a:pos x="14" y="85"/>
                </a:cxn>
                <a:cxn ang="0">
                  <a:pos x="20" y="73"/>
                </a:cxn>
                <a:cxn ang="0">
                  <a:pos x="24" y="60"/>
                </a:cxn>
                <a:cxn ang="0">
                  <a:pos x="24" y="60"/>
                </a:cxn>
                <a:cxn ang="0">
                  <a:pos x="34" y="34"/>
                </a:cxn>
                <a:cxn ang="0">
                  <a:pos x="39" y="20"/>
                </a:cxn>
                <a:cxn ang="0">
                  <a:pos x="42" y="6"/>
                </a:cxn>
                <a:cxn ang="0">
                  <a:pos x="42" y="6"/>
                </a:cxn>
                <a:cxn ang="0">
                  <a:pos x="41" y="4"/>
                </a:cxn>
                <a:cxn ang="0">
                  <a:pos x="41" y="1"/>
                </a:cxn>
                <a:cxn ang="0">
                  <a:pos x="38" y="1"/>
                </a:cxn>
                <a:cxn ang="0">
                  <a:pos x="37" y="0"/>
                </a:cxn>
                <a:cxn ang="0">
                  <a:pos x="33" y="1"/>
                </a:cxn>
                <a:cxn ang="0">
                  <a:pos x="30" y="4"/>
                </a:cxn>
                <a:cxn ang="0">
                  <a:pos x="30" y="6"/>
                </a:cxn>
                <a:cxn ang="0">
                  <a:pos x="30" y="6"/>
                </a:cxn>
              </a:cxnLst>
              <a:rect l="0" t="0" r="r" b="b"/>
              <a:pathLst>
                <a:path w="42" h="95">
                  <a:moveTo>
                    <a:pt x="30" y="6"/>
                  </a:moveTo>
                  <a:lnTo>
                    <a:pt x="30" y="6"/>
                  </a:lnTo>
                  <a:lnTo>
                    <a:pt x="28" y="17"/>
                  </a:lnTo>
                  <a:lnTo>
                    <a:pt x="25" y="27"/>
                  </a:lnTo>
                  <a:lnTo>
                    <a:pt x="17" y="48"/>
                  </a:lnTo>
                  <a:lnTo>
                    <a:pt x="17" y="48"/>
                  </a:lnTo>
                  <a:lnTo>
                    <a:pt x="9" y="68"/>
                  </a:lnTo>
                  <a:lnTo>
                    <a:pt x="9" y="68"/>
                  </a:lnTo>
                  <a:lnTo>
                    <a:pt x="7" y="76"/>
                  </a:lnTo>
                  <a:lnTo>
                    <a:pt x="3" y="85"/>
                  </a:lnTo>
                  <a:lnTo>
                    <a:pt x="3" y="85"/>
                  </a:lnTo>
                  <a:lnTo>
                    <a:pt x="0" y="86"/>
                  </a:lnTo>
                  <a:lnTo>
                    <a:pt x="0" y="88"/>
                  </a:lnTo>
                  <a:lnTo>
                    <a:pt x="0" y="93"/>
                  </a:lnTo>
                  <a:lnTo>
                    <a:pt x="4" y="95"/>
                  </a:lnTo>
                  <a:lnTo>
                    <a:pt x="5" y="95"/>
                  </a:lnTo>
                  <a:lnTo>
                    <a:pt x="8" y="94"/>
                  </a:lnTo>
                  <a:lnTo>
                    <a:pt x="8" y="94"/>
                  </a:lnTo>
                  <a:lnTo>
                    <a:pt x="11" y="93"/>
                  </a:lnTo>
                  <a:lnTo>
                    <a:pt x="12" y="90"/>
                  </a:lnTo>
                  <a:lnTo>
                    <a:pt x="14" y="85"/>
                  </a:lnTo>
                  <a:lnTo>
                    <a:pt x="14" y="85"/>
                  </a:lnTo>
                  <a:lnTo>
                    <a:pt x="20" y="73"/>
                  </a:lnTo>
                  <a:lnTo>
                    <a:pt x="24" y="60"/>
                  </a:lnTo>
                  <a:lnTo>
                    <a:pt x="24" y="60"/>
                  </a:lnTo>
                  <a:lnTo>
                    <a:pt x="34" y="34"/>
                  </a:lnTo>
                  <a:lnTo>
                    <a:pt x="39" y="20"/>
                  </a:lnTo>
                  <a:lnTo>
                    <a:pt x="42" y="6"/>
                  </a:lnTo>
                  <a:lnTo>
                    <a:pt x="42" y="6"/>
                  </a:lnTo>
                  <a:lnTo>
                    <a:pt x="41" y="4"/>
                  </a:lnTo>
                  <a:lnTo>
                    <a:pt x="41" y="1"/>
                  </a:lnTo>
                  <a:lnTo>
                    <a:pt x="38" y="1"/>
                  </a:lnTo>
                  <a:lnTo>
                    <a:pt x="37" y="0"/>
                  </a:lnTo>
                  <a:lnTo>
                    <a:pt x="33" y="1"/>
                  </a:lnTo>
                  <a:lnTo>
                    <a:pt x="30" y="4"/>
                  </a:lnTo>
                  <a:lnTo>
                    <a:pt x="30" y="6"/>
                  </a:lnTo>
                  <a:lnTo>
                    <a:pt x="30" y="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27" name="Freeform 585"/>
            <p:cNvSpPr/>
            <p:nvPr/>
          </p:nvSpPr>
          <p:spPr bwMode="auto">
            <a:xfrm>
              <a:off x="3736976" y="2259013"/>
              <a:ext cx="17463" cy="36513"/>
            </a:xfrm>
            <a:custGeom>
              <a:avLst/>
              <a:gdLst/>
              <a:ahLst/>
              <a:cxnLst>
                <a:cxn ang="0">
                  <a:pos x="36" y="4"/>
                </a:cxn>
                <a:cxn ang="0">
                  <a:pos x="36" y="4"/>
                </a:cxn>
                <a:cxn ang="0">
                  <a:pos x="26" y="25"/>
                </a:cxn>
                <a:cxn ang="0">
                  <a:pos x="19" y="45"/>
                </a:cxn>
                <a:cxn ang="0">
                  <a:pos x="19" y="45"/>
                </a:cxn>
                <a:cxn ang="0">
                  <a:pos x="12" y="65"/>
                </a:cxn>
                <a:cxn ang="0">
                  <a:pos x="8" y="74"/>
                </a:cxn>
                <a:cxn ang="0">
                  <a:pos x="6" y="78"/>
                </a:cxn>
                <a:cxn ang="0">
                  <a:pos x="3" y="81"/>
                </a:cxn>
                <a:cxn ang="0">
                  <a:pos x="3" y="81"/>
                </a:cxn>
                <a:cxn ang="0">
                  <a:pos x="0" y="83"/>
                </a:cxn>
                <a:cxn ang="0">
                  <a:pos x="0" y="85"/>
                </a:cxn>
                <a:cxn ang="0">
                  <a:pos x="2" y="87"/>
                </a:cxn>
                <a:cxn ang="0">
                  <a:pos x="2" y="89"/>
                </a:cxn>
                <a:cxn ang="0">
                  <a:pos x="6" y="90"/>
                </a:cxn>
                <a:cxn ang="0">
                  <a:pos x="8" y="90"/>
                </a:cxn>
                <a:cxn ang="0">
                  <a:pos x="11" y="89"/>
                </a:cxn>
                <a:cxn ang="0">
                  <a:pos x="11" y="89"/>
                </a:cxn>
                <a:cxn ang="0">
                  <a:pos x="17" y="82"/>
                </a:cxn>
                <a:cxn ang="0">
                  <a:pos x="21" y="73"/>
                </a:cxn>
                <a:cxn ang="0">
                  <a:pos x="25" y="64"/>
                </a:cxn>
                <a:cxn ang="0">
                  <a:pos x="28" y="55"/>
                </a:cxn>
                <a:cxn ang="0">
                  <a:pos x="28" y="55"/>
                </a:cxn>
                <a:cxn ang="0">
                  <a:pos x="32" y="43"/>
                </a:cxn>
                <a:cxn ang="0">
                  <a:pos x="37" y="31"/>
                </a:cxn>
                <a:cxn ang="0">
                  <a:pos x="46" y="6"/>
                </a:cxn>
                <a:cxn ang="0">
                  <a:pos x="46" y="6"/>
                </a:cxn>
                <a:cxn ang="0">
                  <a:pos x="46" y="4"/>
                </a:cxn>
                <a:cxn ang="0">
                  <a:pos x="46" y="2"/>
                </a:cxn>
                <a:cxn ang="0">
                  <a:pos x="45" y="1"/>
                </a:cxn>
                <a:cxn ang="0">
                  <a:pos x="42" y="0"/>
                </a:cxn>
                <a:cxn ang="0">
                  <a:pos x="38" y="0"/>
                </a:cxn>
                <a:cxn ang="0">
                  <a:pos x="37" y="1"/>
                </a:cxn>
                <a:cxn ang="0">
                  <a:pos x="36" y="4"/>
                </a:cxn>
                <a:cxn ang="0">
                  <a:pos x="36" y="4"/>
                </a:cxn>
              </a:cxnLst>
              <a:rect l="0" t="0" r="r" b="b"/>
              <a:pathLst>
                <a:path w="46" h="90">
                  <a:moveTo>
                    <a:pt x="36" y="4"/>
                  </a:moveTo>
                  <a:lnTo>
                    <a:pt x="36" y="4"/>
                  </a:lnTo>
                  <a:lnTo>
                    <a:pt x="26" y="25"/>
                  </a:lnTo>
                  <a:lnTo>
                    <a:pt x="19" y="45"/>
                  </a:lnTo>
                  <a:lnTo>
                    <a:pt x="19" y="45"/>
                  </a:lnTo>
                  <a:lnTo>
                    <a:pt x="12" y="65"/>
                  </a:lnTo>
                  <a:lnTo>
                    <a:pt x="8" y="74"/>
                  </a:lnTo>
                  <a:lnTo>
                    <a:pt x="6" y="78"/>
                  </a:lnTo>
                  <a:lnTo>
                    <a:pt x="3" y="81"/>
                  </a:lnTo>
                  <a:lnTo>
                    <a:pt x="3" y="81"/>
                  </a:lnTo>
                  <a:lnTo>
                    <a:pt x="0" y="83"/>
                  </a:lnTo>
                  <a:lnTo>
                    <a:pt x="0" y="85"/>
                  </a:lnTo>
                  <a:lnTo>
                    <a:pt x="2" y="87"/>
                  </a:lnTo>
                  <a:lnTo>
                    <a:pt x="2" y="89"/>
                  </a:lnTo>
                  <a:lnTo>
                    <a:pt x="6" y="90"/>
                  </a:lnTo>
                  <a:lnTo>
                    <a:pt x="8" y="90"/>
                  </a:lnTo>
                  <a:lnTo>
                    <a:pt x="11" y="89"/>
                  </a:lnTo>
                  <a:lnTo>
                    <a:pt x="11" y="89"/>
                  </a:lnTo>
                  <a:lnTo>
                    <a:pt x="17" y="82"/>
                  </a:lnTo>
                  <a:lnTo>
                    <a:pt x="21" y="73"/>
                  </a:lnTo>
                  <a:lnTo>
                    <a:pt x="25" y="64"/>
                  </a:lnTo>
                  <a:lnTo>
                    <a:pt x="28" y="55"/>
                  </a:lnTo>
                  <a:lnTo>
                    <a:pt x="28" y="55"/>
                  </a:lnTo>
                  <a:lnTo>
                    <a:pt x="32" y="43"/>
                  </a:lnTo>
                  <a:lnTo>
                    <a:pt x="37" y="31"/>
                  </a:lnTo>
                  <a:lnTo>
                    <a:pt x="46" y="6"/>
                  </a:lnTo>
                  <a:lnTo>
                    <a:pt x="46" y="6"/>
                  </a:lnTo>
                  <a:lnTo>
                    <a:pt x="46" y="4"/>
                  </a:lnTo>
                  <a:lnTo>
                    <a:pt x="46" y="2"/>
                  </a:lnTo>
                  <a:lnTo>
                    <a:pt x="45" y="1"/>
                  </a:lnTo>
                  <a:lnTo>
                    <a:pt x="42" y="0"/>
                  </a:lnTo>
                  <a:lnTo>
                    <a:pt x="38" y="0"/>
                  </a:lnTo>
                  <a:lnTo>
                    <a:pt x="37" y="1"/>
                  </a:lnTo>
                  <a:lnTo>
                    <a:pt x="36" y="4"/>
                  </a:lnTo>
                  <a:lnTo>
                    <a:pt x="36"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28" name="Freeform 586"/>
            <p:cNvSpPr/>
            <p:nvPr/>
          </p:nvSpPr>
          <p:spPr bwMode="auto">
            <a:xfrm>
              <a:off x="3775076" y="2259013"/>
              <a:ext cx="14288" cy="36513"/>
            </a:xfrm>
            <a:custGeom>
              <a:avLst/>
              <a:gdLst/>
              <a:ahLst/>
              <a:cxnLst>
                <a:cxn ang="0">
                  <a:pos x="27" y="2"/>
                </a:cxn>
                <a:cxn ang="0">
                  <a:pos x="27" y="2"/>
                </a:cxn>
                <a:cxn ang="0">
                  <a:pos x="22" y="14"/>
                </a:cxn>
                <a:cxn ang="0">
                  <a:pos x="18" y="26"/>
                </a:cxn>
                <a:cxn ang="0">
                  <a:pos x="12" y="49"/>
                </a:cxn>
                <a:cxn ang="0">
                  <a:pos x="12" y="49"/>
                </a:cxn>
                <a:cxn ang="0">
                  <a:pos x="9" y="59"/>
                </a:cxn>
                <a:cxn ang="0">
                  <a:pos x="5" y="66"/>
                </a:cxn>
                <a:cxn ang="0">
                  <a:pos x="1" y="76"/>
                </a:cxn>
                <a:cxn ang="0">
                  <a:pos x="0" y="85"/>
                </a:cxn>
                <a:cxn ang="0">
                  <a:pos x="0" y="85"/>
                </a:cxn>
                <a:cxn ang="0">
                  <a:pos x="0" y="87"/>
                </a:cxn>
                <a:cxn ang="0">
                  <a:pos x="1" y="89"/>
                </a:cxn>
                <a:cxn ang="0">
                  <a:pos x="5" y="90"/>
                </a:cxn>
                <a:cxn ang="0">
                  <a:pos x="9" y="89"/>
                </a:cxn>
                <a:cxn ang="0">
                  <a:pos x="10" y="87"/>
                </a:cxn>
                <a:cxn ang="0">
                  <a:pos x="12" y="85"/>
                </a:cxn>
                <a:cxn ang="0">
                  <a:pos x="12" y="85"/>
                </a:cxn>
                <a:cxn ang="0">
                  <a:pos x="13" y="77"/>
                </a:cxn>
                <a:cxn ang="0">
                  <a:pos x="15" y="68"/>
                </a:cxn>
                <a:cxn ang="0">
                  <a:pos x="22" y="52"/>
                </a:cxn>
                <a:cxn ang="0">
                  <a:pos x="22" y="52"/>
                </a:cxn>
                <a:cxn ang="0">
                  <a:pos x="30" y="30"/>
                </a:cxn>
                <a:cxn ang="0">
                  <a:pos x="32" y="19"/>
                </a:cxn>
                <a:cxn ang="0">
                  <a:pos x="38" y="8"/>
                </a:cxn>
                <a:cxn ang="0">
                  <a:pos x="38" y="8"/>
                </a:cxn>
                <a:cxn ang="0">
                  <a:pos x="38" y="5"/>
                </a:cxn>
                <a:cxn ang="0">
                  <a:pos x="38" y="4"/>
                </a:cxn>
                <a:cxn ang="0">
                  <a:pos x="35" y="0"/>
                </a:cxn>
                <a:cxn ang="0">
                  <a:pos x="32" y="0"/>
                </a:cxn>
                <a:cxn ang="0">
                  <a:pos x="31" y="0"/>
                </a:cxn>
                <a:cxn ang="0">
                  <a:pos x="29" y="0"/>
                </a:cxn>
                <a:cxn ang="0">
                  <a:pos x="27" y="2"/>
                </a:cxn>
                <a:cxn ang="0">
                  <a:pos x="27" y="2"/>
                </a:cxn>
              </a:cxnLst>
              <a:rect l="0" t="0" r="r" b="b"/>
              <a:pathLst>
                <a:path w="38" h="90">
                  <a:moveTo>
                    <a:pt x="27" y="2"/>
                  </a:moveTo>
                  <a:lnTo>
                    <a:pt x="27" y="2"/>
                  </a:lnTo>
                  <a:lnTo>
                    <a:pt x="22" y="14"/>
                  </a:lnTo>
                  <a:lnTo>
                    <a:pt x="18" y="26"/>
                  </a:lnTo>
                  <a:lnTo>
                    <a:pt x="12" y="49"/>
                  </a:lnTo>
                  <a:lnTo>
                    <a:pt x="12" y="49"/>
                  </a:lnTo>
                  <a:lnTo>
                    <a:pt x="9" y="59"/>
                  </a:lnTo>
                  <a:lnTo>
                    <a:pt x="5" y="66"/>
                  </a:lnTo>
                  <a:lnTo>
                    <a:pt x="1" y="76"/>
                  </a:lnTo>
                  <a:lnTo>
                    <a:pt x="0" y="85"/>
                  </a:lnTo>
                  <a:lnTo>
                    <a:pt x="0" y="85"/>
                  </a:lnTo>
                  <a:lnTo>
                    <a:pt x="0" y="87"/>
                  </a:lnTo>
                  <a:lnTo>
                    <a:pt x="1" y="89"/>
                  </a:lnTo>
                  <a:lnTo>
                    <a:pt x="5" y="90"/>
                  </a:lnTo>
                  <a:lnTo>
                    <a:pt x="9" y="89"/>
                  </a:lnTo>
                  <a:lnTo>
                    <a:pt x="10" y="87"/>
                  </a:lnTo>
                  <a:lnTo>
                    <a:pt x="12" y="85"/>
                  </a:lnTo>
                  <a:lnTo>
                    <a:pt x="12" y="85"/>
                  </a:lnTo>
                  <a:lnTo>
                    <a:pt x="13" y="77"/>
                  </a:lnTo>
                  <a:lnTo>
                    <a:pt x="15" y="68"/>
                  </a:lnTo>
                  <a:lnTo>
                    <a:pt x="22" y="52"/>
                  </a:lnTo>
                  <a:lnTo>
                    <a:pt x="22" y="52"/>
                  </a:lnTo>
                  <a:lnTo>
                    <a:pt x="30" y="30"/>
                  </a:lnTo>
                  <a:lnTo>
                    <a:pt x="32" y="19"/>
                  </a:lnTo>
                  <a:lnTo>
                    <a:pt x="38" y="8"/>
                  </a:lnTo>
                  <a:lnTo>
                    <a:pt x="38" y="8"/>
                  </a:lnTo>
                  <a:lnTo>
                    <a:pt x="38" y="5"/>
                  </a:lnTo>
                  <a:lnTo>
                    <a:pt x="38" y="4"/>
                  </a:lnTo>
                  <a:lnTo>
                    <a:pt x="35" y="0"/>
                  </a:lnTo>
                  <a:lnTo>
                    <a:pt x="32" y="0"/>
                  </a:lnTo>
                  <a:lnTo>
                    <a:pt x="31" y="0"/>
                  </a:lnTo>
                  <a:lnTo>
                    <a:pt x="29" y="0"/>
                  </a:lnTo>
                  <a:lnTo>
                    <a:pt x="27" y="2"/>
                  </a:lnTo>
                  <a:lnTo>
                    <a:pt x="27"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29" name="Freeform 587"/>
            <p:cNvSpPr/>
            <p:nvPr/>
          </p:nvSpPr>
          <p:spPr bwMode="auto">
            <a:xfrm>
              <a:off x="3797301" y="2268538"/>
              <a:ext cx="14288" cy="31750"/>
            </a:xfrm>
            <a:custGeom>
              <a:avLst/>
              <a:gdLst/>
              <a:ahLst/>
              <a:cxnLst>
                <a:cxn ang="0">
                  <a:pos x="23" y="3"/>
                </a:cxn>
                <a:cxn ang="0">
                  <a:pos x="23" y="3"/>
                </a:cxn>
                <a:cxn ang="0">
                  <a:pos x="16" y="22"/>
                </a:cxn>
                <a:cxn ang="0">
                  <a:pos x="12" y="32"/>
                </a:cxn>
                <a:cxn ang="0">
                  <a:pos x="11" y="42"/>
                </a:cxn>
                <a:cxn ang="0">
                  <a:pos x="11" y="42"/>
                </a:cxn>
                <a:cxn ang="0">
                  <a:pos x="9" y="50"/>
                </a:cxn>
                <a:cxn ang="0">
                  <a:pos x="7" y="58"/>
                </a:cxn>
                <a:cxn ang="0">
                  <a:pos x="3" y="64"/>
                </a:cxn>
                <a:cxn ang="0">
                  <a:pos x="0" y="72"/>
                </a:cxn>
                <a:cxn ang="0">
                  <a:pos x="0" y="72"/>
                </a:cxn>
                <a:cxn ang="0">
                  <a:pos x="0" y="75"/>
                </a:cxn>
                <a:cxn ang="0">
                  <a:pos x="0" y="76"/>
                </a:cxn>
                <a:cxn ang="0">
                  <a:pos x="4" y="79"/>
                </a:cxn>
                <a:cxn ang="0">
                  <a:pos x="8" y="79"/>
                </a:cxn>
                <a:cxn ang="0">
                  <a:pos x="9" y="77"/>
                </a:cxn>
                <a:cxn ang="0">
                  <a:pos x="11" y="75"/>
                </a:cxn>
                <a:cxn ang="0">
                  <a:pos x="11" y="75"/>
                </a:cxn>
                <a:cxn ang="0">
                  <a:pos x="15" y="70"/>
                </a:cxn>
                <a:cxn ang="0">
                  <a:pos x="17" y="63"/>
                </a:cxn>
                <a:cxn ang="0">
                  <a:pos x="17" y="63"/>
                </a:cxn>
                <a:cxn ang="0">
                  <a:pos x="21" y="55"/>
                </a:cxn>
                <a:cxn ang="0">
                  <a:pos x="23" y="47"/>
                </a:cxn>
                <a:cxn ang="0">
                  <a:pos x="23" y="47"/>
                </a:cxn>
                <a:cxn ang="0">
                  <a:pos x="24" y="37"/>
                </a:cxn>
                <a:cxn ang="0">
                  <a:pos x="28" y="26"/>
                </a:cxn>
                <a:cxn ang="0">
                  <a:pos x="34" y="7"/>
                </a:cxn>
                <a:cxn ang="0">
                  <a:pos x="34" y="7"/>
                </a:cxn>
                <a:cxn ang="0">
                  <a:pos x="34" y="4"/>
                </a:cxn>
                <a:cxn ang="0">
                  <a:pos x="33" y="2"/>
                </a:cxn>
                <a:cxn ang="0">
                  <a:pos x="30" y="0"/>
                </a:cxn>
                <a:cxn ang="0">
                  <a:pos x="26" y="0"/>
                </a:cxn>
                <a:cxn ang="0">
                  <a:pos x="24" y="2"/>
                </a:cxn>
                <a:cxn ang="0">
                  <a:pos x="23" y="3"/>
                </a:cxn>
                <a:cxn ang="0">
                  <a:pos x="23" y="3"/>
                </a:cxn>
              </a:cxnLst>
              <a:rect l="0" t="0" r="r" b="b"/>
              <a:pathLst>
                <a:path w="34" h="79">
                  <a:moveTo>
                    <a:pt x="23" y="3"/>
                  </a:moveTo>
                  <a:lnTo>
                    <a:pt x="23" y="3"/>
                  </a:lnTo>
                  <a:lnTo>
                    <a:pt x="16" y="22"/>
                  </a:lnTo>
                  <a:lnTo>
                    <a:pt x="12" y="32"/>
                  </a:lnTo>
                  <a:lnTo>
                    <a:pt x="11" y="42"/>
                  </a:lnTo>
                  <a:lnTo>
                    <a:pt x="11" y="42"/>
                  </a:lnTo>
                  <a:lnTo>
                    <a:pt x="9" y="50"/>
                  </a:lnTo>
                  <a:lnTo>
                    <a:pt x="7" y="58"/>
                  </a:lnTo>
                  <a:lnTo>
                    <a:pt x="3" y="64"/>
                  </a:lnTo>
                  <a:lnTo>
                    <a:pt x="0" y="72"/>
                  </a:lnTo>
                  <a:lnTo>
                    <a:pt x="0" y="72"/>
                  </a:lnTo>
                  <a:lnTo>
                    <a:pt x="0" y="75"/>
                  </a:lnTo>
                  <a:lnTo>
                    <a:pt x="0" y="76"/>
                  </a:lnTo>
                  <a:lnTo>
                    <a:pt x="4" y="79"/>
                  </a:lnTo>
                  <a:lnTo>
                    <a:pt x="8" y="79"/>
                  </a:lnTo>
                  <a:lnTo>
                    <a:pt x="9" y="77"/>
                  </a:lnTo>
                  <a:lnTo>
                    <a:pt x="11" y="75"/>
                  </a:lnTo>
                  <a:lnTo>
                    <a:pt x="11" y="75"/>
                  </a:lnTo>
                  <a:lnTo>
                    <a:pt x="15" y="70"/>
                  </a:lnTo>
                  <a:lnTo>
                    <a:pt x="17" y="63"/>
                  </a:lnTo>
                  <a:lnTo>
                    <a:pt x="17" y="63"/>
                  </a:lnTo>
                  <a:lnTo>
                    <a:pt x="21" y="55"/>
                  </a:lnTo>
                  <a:lnTo>
                    <a:pt x="23" y="47"/>
                  </a:lnTo>
                  <a:lnTo>
                    <a:pt x="23" y="47"/>
                  </a:lnTo>
                  <a:lnTo>
                    <a:pt x="24" y="37"/>
                  </a:lnTo>
                  <a:lnTo>
                    <a:pt x="28" y="26"/>
                  </a:lnTo>
                  <a:lnTo>
                    <a:pt x="34" y="7"/>
                  </a:lnTo>
                  <a:lnTo>
                    <a:pt x="34" y="7"/>
                  </a:lnTo>
                  <a:lnTo>
                    <a:pt x="34" y="4"/>
                  </a:lnTo>
                  <a:lnTo>
                    <a:pt x="33" y="2"/>
                  </a:lnTo>
                  <a:lnTo>
                    <a:pt x="30" y="0"/>
                  </a:lnTo>
                  <a:lnTo>
                    <a:pt x="26" y="0"/>
                  </a:lnTo>
                  <a:lnTo>
                    <a:pt x="24" y="2"/>
                  </a:lnTo>
                  <a:lnTo>
                    <a:pt x="23" y="3"/>
                  </a:lnTo>
                  <a:lnTo>
                    <a:pt x="23"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30" name="Freeform 588"/>
            <p:cNvSpPr/>
            <p:nvPr/>
          </p:nvSpPr>
          <p:spPr bwMode="auto">
            <a:xfrm>
              <a:off x="3100388" y="2054225"/>
              <a:ext cx="760413" cy="293688"/>
            </a:xfrm>
            <a:custGeom>
              <a:avLst/>
              <a:gdLst/>
              <a:ahLst/>
              <a:cxnLst>
                <a:cxn ang="0">
                  <a:pos x="1909" y="649"/>
                </a:cxn>
                <a:cxn ang="0">
                  <a:pos x="1902" y="606"/>
                </a:cxn>
                <a:cxn ang="0">
                  <a:pos x="1898" y="561"/>
                </a:cxn>
                <a:cxn ang="0">
                  <a:pos x="1870" y="489"/>
                </a:cxn>
                <a:cxn ang="0">
                  <a:pos x="1813" y="386"/>
                </a:cxn>
                <a:cxn ang="0">
                  <a:pos x="1717" y="256"/>
                </a:cxn>
                <a:cxn ang="0">
                  <a:pos x="1627" y="177"/>
                </a:cxn>
                <a:cxn ang="0">
                  <a:pos x="1513" y="113"/>
                </a:cxn>
                <a:cxn ang="0">
                  <a:pos x="1346" y="52"/>
                </a:cxn>
                <a:cxn ang="0">
                  <a:pos x="1224" y="24"/>
                </a:cxn>
                <a:cxn ang="0">
                  <a:pos x="1144" y="9"/>
                </a:cxn>
                <a:cxn ang="0">
                  <a:pos x="952" y="0"/>
                </a:cxn>
                <a:cxn ang="0">
                  <a:pos x="817" y="4"/>
                </a:cxn>
                <a:cxn ang="0">
                  <a:pos x="639" y="26"/>
                </a:cxn>
                <a:cxn ang="0">
                  <a:pos x="520" y="60"/>
                </a:cxn>
                <a:cxn ang="0">
                  <a:pos x="429" y="103"/>
                </a:cxn>
                <a:cxn ang="0">
                  <a:pos x="298" y="187"/>
                </a:cxn>
                <a:cxn ang="0">
                  <a:pos x="238" y="232"/>
                </a:cxn>
                <a:cxn ang="0">
                  <a:pos x="157" y="315"/>
                </a:cxn>
                <a:cxn ang="0">
                  <a:pos x="77" y="421"/>
                </a:cxn>
                <a:cxn ang="0">
                  <a:pos x="43" y="491"/>
                </a:cxn>
                <a:cxn ang="0">
                  <a:pos x="17" y="598"/>
                </a:cxn>
                <a:cxn ang="0">
                  <a:pos x="0" y="716"/>
                </a:cxn>
                <a:cxn ang="0">
                  <a:pos x="11" y="734"/>
                </a:cxn>
                <a:cxn ang="0">
                  <a:pos x="35" y="736"/>
                </a:cxn>
                <a:cxn ang="0">
                  <a:pos x="44" y="722"/>
                </a:cxn>
                <a:cxn ang="0">
                  <a:pos x="55" y="632"/>
                </a:cxn>
                <a:cxn ang="0">
                  <a:pos x="66" y="564"/>
                </a:cxn>
                <a:cxn ang="0">
                  <a:pos x="109" y="460"/>
                </a:cxn>
                <a:cxn ang="0">
                  <a:pos x="138" y="413"/>
                </a:cxn>
                <a:cxn ang="0">
                  <a:pos x="200" y="340"/>
                </a:cxn>
                <a:cxn ang="0">
                  <a:pos x="239" y="292"/>
                </a:cxn>
                <a:cxn ang="0">
                  <a:pos x="303" y="237"/>
                </a:cxn>
                <a:cxn ang="0">
                  <a:pos x="350" y="208"/>
                </a:cxn>
                <a:cxn ang="0">
                  <a:pos x="439" y="149"/>
                </a:cxn>
                <a:cxn ang="0">
                  <a:pos x="550" y="100"/>
                </a:cxn>
                <a:cxn ang="0">
                  <a:pos x="629" y="75"/>
                </a:cxn>
                <a:cxn ang="0">
                  <a:pos x="750" y="59"/>
                </a:cxn>
                <a:cxn ang="0">
                  <a:pos x="907" y="46"/>
                </a:cxn>
                <a:cxn ang="0">
                  <a:pos x="1071" y="50"/>
                </a:cxn>
                <a:cxn ang="0">
                  <a:pos x="1232" y="72"/>
                </a:cxn>
                <a:cxn ang="0">
                  <a:pos x="1387" y="119"/>
                </a:cxn>
                <a:cxn ang="0">
                  <a:pos x="1538" y="181"/>
                </a:cxn>
                <a:cxn ang="0">
                  <a:pos x="1592" y="209"/>
                </a:cxn>
                <a:cxn ang="0">
                  <a:pos x="1653" y="258"/>
                </a:cxn>
                <a:cxn ang="0">
                  <a:pos x="1739" y="364"/>
                </a:cxn>
                <a:cxn ang="0">
                  <a:pos x="1818" y="491"/>
                </a:cxn>
                <a:cxn ang="0">
                  <a:pos x="1845" y="547"/>
                </a:cxn>
                <a:cxn ang="0">
                  <a:pos x="1858" y="621"/>
                </a:cxn>
                <a:cxn ang="0">
                  <a:pos x="1870" y="680"/>
                </a:cxn>
                <a:cxn ang="0">
                  <a:pos x="1873" y="706"/>
                </a:cxn>
                <a:cxn ang="0">
                  <a:pos x="1883" y="719"/>
                </a:cxn>
                <a:cxn ang="0">
                  <a:pos x="1907" y="719"/>
                </a:cxn>
                <a:cxn ang="0">
                  <a:pos x="1917" y="706"/>
                </a:cxn>
                <a:cxn ang="0">
                  <a:pos x="1917" y="688"/>
                </a:cxn>
              </a:cxnLst>
              <a:rect l="0" t="0" r="r" b="b"/>
              <a:pathLst>
                <a:path w="1917" h="739">
                  <a:moveTo>
                    <a:pt x="1917" y="688"/>
                  </a:moveTo>
                  <a:lnTo>
                    <a:pt x="1917" y="688"/>
                  </a:lnTo>
                  <a:lnTo>
                    <a:pt x="1915" y="668"/>
                  </a:lnTo>
                  <a:lnTo>
                    <a:pt x="1909" y="649"/>
                  </a:lnTo>
                  <a:lnTo>
                    <a:pt x="1909" y="649"/>
                  </a:lnTo>
                  <a:lnTo>
                    <a:pt x="1907" y="638"/>
                  </a:lnTo>
                  <a:lnTo>
                    <a:pt x="1904" y="628"/>
                  </a:lnTo>
                  <a:lnTo>
                    <a:pt x="1902" y="606"/>
                  </a:lnTo>
                  <a:lnTo>
                    <a:pt x="1900" y="583"/>
                  </a:lnTo>
                  <a:lnTo>
                    <a:pt x="1899" y="573"/>
                  </a:lnTo>
                  <a:lnTo>
                    <a:pt x="1898" y="561"/>
                  </a:lnTo>
                  <a:lnTo>
                    <a:pt x="1898" y="561"/>
                  </a:lnTo>
                  <a:lnTo>
                    <a:pt x="1892" y="543"/>
                  </a:lnTo>
                  <a:lnTo>
                    <a:pt x="1886" y="525"/>
                  </a:lnTo>
                  <a:lnTo>
                    <a:pt x="1878" y="506"/>
                  </a:lnTo>
                  <a:lnTo>
                    <a:pt x="1870" y="489"/>
                  </a:lnTo>
                  <a:lnTo>
                    <a:pt x="1852" y="454"/>
                  </a:lnTo>
                  <a:lnTo>
                    <a:pt x="1834" y="420"/>
                  </a:lnTo>
                  <a:lnTo>
                    <a:pt x="1834" y="420"/>
                  </a:lnTo>
                  <a:lnTo>
                    <a:pt x="1813" y="386"/>
                  </a:lnTo>
                  <a:lnTo>
                    <a:pt x="1792" y="352"/>
                  </a:lnTo>
                  <a:lnTo>
                    <a:pt x="1768" y="319"/>
                  </a:lnTo>
                  <a:lnTo>
                    <a:pt x="1743" y="287"/>
                  </a:lnTo>
                  <a:lnTo>
                    <a:pt x="1717" y="256"/>
                  </a:lnTo>
                  <a:lnTo>
                    <a:pt x="1690" y="228"/>
                  </a:lnTo>
                  <a:lnTo>
                    <a:pt x="1660" y="202"/>
                  </a:lnTo>
                  <a:lnTo>
                    <a:pt x="1643" y="188"/>
                  </a:lnTo>
                  <a:lnTo>
                    <a:pt x="1627" y="177"/>
                  </a:lnTo>
                  <a:lnTo>
                    <a:pt x="1627" y="177"/>
                  </a:lnTo>
                  <a:lnTo>
                    <a:pt x="1592" y="154"/>
                  </a:lnTo>
                  <a:lnTo>
                    <a:pt x="1554" y="134"/>
                  </a:lnTo>
                  <a:lnTo>
                    <a:pt x="1513" y="113"/>
                  </a:lnTo>
                  <a:lnTo>
                    <a:pt x="1471" y="94"/>
                  </a:lnTo>
                  <a:lnTo>
                    <a:pt x="1429" y="79"/>
                  </a:lnTo>
                  <a:lnTo>
                    <a:pt x="1387" y="64"/>
                  </a:lnTo>
                  <a:lnTo>
                    <a:pt x="1346" y="52"/>
                  </a:lnTo>
                  <a:lnTo>
                    <a:pt x="1304" y="43"/>
                  </a:lnTo>
                  <a:lnTo>
                    <a:pt x="1304" y="43"/>
                  </a:lnTo>
                  <a:lnTo>
                    <a:pt x="1264" y="34"/>
                  </a:lnTo>
                  <a:lnTo>
                    <a:pt x="1224" y="24"/>
                  </a:lnTo>
                  <a:lnTo>
                    <a:pt x="1185" y="16"/>
                  </a:lnTo>
                  <a:lnTo>
                    <a:pt x="1164" y="12"/>
                  </a:lnTo>
                  <a:lnTo>
                    <a:pt x="1144" y="9"/>
                  </a:lnTo>
                  <a:lnTo>
                    <a:pt x="1144" y="9"/>
                  </a:lnTo>
                  <a:lnTo>
                    <a:pt x="1096" y="5"/>
                  </a:lnTo>
                  <a:lnTo>
                    <a:pt x="1047" y="3"/>
                  </a:lnTo>
                  <a:lnTo>
                    <a:pt x="999" y="1"/>
                  </a:lnTo>
                  <a:lnTo>
                    <a:pt x="952" y="0"/>
                  </a:lnTo>
                  <a:lnTo>
                    <a:pt x="952" y="0"/>
                  </a:lnTo>
                  <a:lnTo>
                    <a:pt x="907" y="1"/>
                  </a:lnTo>
                  <a:lnTo>
                    <a:pt x="862" y="3"/>
                  </a:lnTo>
                  <a:lnTo>
                    <a:pt x="817" y="4"/>
                  </a:lnTo>
                  <a:lnTo>
                    <a:pt x="773" y="8"/>
                  </a:lnTo>
                  <a:lnTo>
                    <a:pt x="727" y="13"/>
                  </a:lnTo>
                  <a:lnTo>
                    <a:pt x="682" y="18"/>
                  </a:lnTo>
                  <a:lnTo>
                    <a:pt x="639" y="26"/>
                  </a:lnTo>
                  <a:lnTo>
                    <a:pt x="595" y="37"/>
                  </a:lnTo>
                  <a:lnTo>
                    <a:pt x="595" y="37"/>
                  </a:lnTo>
                  <a:lnTo>
                    <a:pt x="557" y="47"/>
                  </a:lnTo>
                  <a:lnTo>
                    <a:pt x="520" y="60"/>
                  </a:lnTo>
                  <a:lnTo>
                    <a:pt x="484" y="76"/>
                  </a:lnTo>
                  <a:lnTo>
                    <a:pt x="448" y="93"/>
                  </a:lnTo>
                  <a:lnTo>
                    <a:pt x="448" y="93"/>
                  </a:lnTo>
                  <a:lnTo>
                    <a:pt x="429" y="103"/>
                  </a:lnTo>
                  <a:lnTo>
                    <a:pt x="409" y="114"/>
                  </a:lnTo>
                  <a:lnTo>
                    <a:pt x="372" y="139"/>
                  </a:lnTo>
                  <a:lnTo>
                    <a:pt x="336" y="164"/>
                  </a:lnTo>
                  <a:lnTo>
                    <a:pt x="298" y="187"/>
                  </a:lnTo>
                  <a:lnTo>
                    <a:pt x="298" y="187"/>
                  </a:lnTo>
                  <a:lnTo>
                    <a:pt x="282" y="198"/>
                  </a:lnTo>
                  <a:lnTo>
                    <a:pt x="266" y="208"/>
                  </a:lnTo>
                  <a:lnTo>
                    <a:pt x="238" y="232"/>
                  </a:lnTo>
                  <a:lnTo>
                    <a:pt x="211" y="256"/>
                  </a:lnTo>
                  <a:lnTo>
                    <a:pt x="185" y="283"/>
                  </a:lnTo>
                  <a:lnTo>
                    <a:pt x="185" y="283"/>
                  </a:lnTo>
                  <a:lnTo>
                    <a:pt x="157" y="315"/>
                  </a:lnTo>
                  <a:lnTo>
                    <a:pt x="129" y="349"/>
                  </a:lnTo>
                  <a:lnTo>
                    <a:pt x="102" y="386"/>
                  </a:lnTo>
                  <a:lnTo>
                    <a:pt x="77" y="421"/>
                  </a:lnTo>
                  <a:lnTo>
                    <a:pt x="77" y="421"/>
                  </a:lnTo>
                  <a:lnTo>
                    <a:pt x="68" y="438"/>
                  </a:lnTo>
                  <a:lnTo>
                    <a:pt x="58" y="457"/>
                  </a:lnTo>
                  <a:lnTo>
                    <a:pt x="51" y="474"/>
                  </a:lnTo>
                  <a:lnTo>
                    <a:pt x="43" y="491"/>
                  </a:lnTo>
                  <a:lnTo>
                    <a:pt x="36" y="509"/>
                  </a:lnTo>
                  <a:lnTo>
                    <a:pt x="31" y="526"/>
                  </a:lnTo>
                  <a:lnTo>
                    <a:pt x="23" y="561"/>
                  </a:lnTo>
                  <a:lnTo>
                    <a:pt x="17" y="598"/>
                  </a:lnTo>
                  <a:lnTo>
                    <a:pt x="10" y="634"/>
                  </a:lnTo>
                  <a:lnTo>
                    <a:pt x="1" y="710"/>
                  </a:lnTo>
                  <a:lnTo>
                    <a:pt x="1" y="710"/>
                  </a:lnTo>
                  <a:lnTo>
                    <a:pt x="0" y="716"/>
                  </a:lnTo>
                  <a:lnTo>
                    <a:pt x="1" y="721"/>
                  </a:lnTo>
                  <a:lnTo>
                    <a:pt x="2" y="725"/>
                  </a:lnTo>
                  <a:lnTo>
                    <a:pt x="5" y="729"/>
                  </a:lnTo>
                  <a:lnTo>
                    <a:pt x="11" y="734"/>
                  </a:lnTo>
                  <a:lnTo>
                    <a:pt x="19" y="738"/>
                  </a:lnTo>
                  <a:lnTo>
                    <a:pt x="27" y="739"/>
                  </a:lnTo>
                  <a:lnTo>
                    <a:pt x="31" y="738"/>
                  </a:lnTo>
                  <a:lnTo>
                    <a:pt x="35" y="736"/>
                  </a:lnTo>
                  <a:lnTo>
                    <a:pt x="39" y="734"/>
                  </a:lnTo>
                  <a:lnTo>
                    <a:pt x="41" y="731"/>
                  </a:lnTo>
                  <a:lnTo>
                    <a:pt x="43" y="727"/>
                  </a:lnTo>
                  <a:lnTo>
                    <a:pt x="44" y="722"/>
                  </a:lnTo>
                  <a:lnTo>
                    <a:pt x="44" y="722"/>
                  </a:lnTo>
                  <a:lnTo>
                    <a:pt x="48" y="692"/>
                  </a:lnTo>
                  <a:lnTo>
                    <a:pt x="51" y="662"/>
                  </a:lnTo>
                  <a:lnTo>
                    <a:pt x="55" y="632"/>
                  </a:lnTo>
                  <a:lnTo>
                    <a:pt x="58" y="600"/>
                  </a:lnTo>
                  <a:lnTo>
                    <a:pt x="58" y="600"/>
                  </a:lnTo>
                  <a:lnTo>
                    <a:pt x="61" y="582"/>
                  </a:lnTo>
                  <a:lnTo>
                    <a:pt x="66" y="564"/>
                  </a:lnTo>
                  <a:lnTo>
                    <a:pt x="72" y="547"/>
                  </a:lnTo>
                  <a:lnTo>
                    <a:pt x="78" y="528"/>
                  </a:lnTo>
                  <a:lnTo>
                    <a:pt x="94" y="494"/>
                  </a:lnTo>
                  <a:lnTo>
                    <a:pt x="109" y="460"/>
                  </a:lnTo>
                  <a:lnTo>
                    <a:pt x="109" y="460"/>
                  </a:lnTo>
                  <a:lnTo>
                    <a:pt x="117" y="443"/>
                  </a:lnTo>
                  <a:lnTo>
                    <a:pt x="128" y="428"/>
                  </a:lnTo>
                  <a:lnTo>
                    <a:pt x="138" y="413"/>
                  </a:lnTo>
                  <a:lnTo>
                    <a:pt x="151" y="398"/>
                  </a:lnTo>
                  <a:lnTo>
                    <a:pt x="176" y="369"/>
                  </a:lnTo>
                  <a:lnTo>
                    <a:pt x="188" y="355"/>
                  </a:lnTo>
                  <a:lnTo>
                    <a:pt x="200" y="340"/>
                  </a:lnTo>
                  <a:lnTo>
                    <a:pt x="200" y="340"/>
                  </a:lnTo>
                  <a:lnTo>
                    <a:pt x="211" y="324"/>
                  </a:lnTo>
                  <a:lnTo>
                    <a:pt x="225" y="307"/>
                  </a:lnTo>
                  <a:lnTo>
                    <a:pt x="239" y="292"/>
                  </a:lnTo>
                  <a:lnTo>
                    <a:pt x="253" y="277"/>
                  </a:lnTo>
                  <a:lnTo>
                    <a:pt x="269" y="263"/>
                  </a:lnTo>
                  <a:lnTo>
                    <a:pt x="286" y="249"/>
                  </a:lnTo>
                  <a:lnTo>
                    <a:pt x="303" y="237"/>
                  </a:lnTo>
                  <a:lnTo>
                    <a:pt x="320" y="226"/>
                  </a:lnTo>
                  <a:lnTo>
                    <a:pt x="320" y="226"/>
                  </a:lnTo>
                  <a:lnTo>
                    <a:pt x="336" y="217"/>
                  </a:lnTo>
                  <a:lnTo>
                    <a:pt x="350" y="208"/>
                  </a:lnTo>
                  <a:lnTo>
                    <a:pt x="379" y="187"/>
                  </a:lnTo>
                  <a:lnTo>
                    <a:pt x="409" y="166"/>
                  </a:lnTo>
                  <a:lnTo>
                    <a:pt x="423" y="157"/>
                  </a:lnTo>
                  <a:lnTo>
                    <a:pt x="439" y="149"/>
                  </a:lnTo>
                  <a:lnTo>
                    <a:pt x="439" y="149"/>
                  </a:lnTo>
                  <a:lnTo>
                    <a:pt x="476" y="131"/>
                  </a:lnTo>
                  <a:lnTo>
                    <a:pt x="512" y="115"/>
                  </a:lnTo>
                  <a:lnTo>
                    <a:pt x="550" y="100"/>
                  </a:lnTo>
                  <a:lnTo>
                    <a:pt x="590" y="85"/>
                  </a:lnTo>
                  <a:lnTo>
                    <a:pt x="590" y="85"/>
                  </a:lnTo>
                  <a:lnTo>
                    <a:pt x="609" y="80"/>
                  </a:lnTo>
                  <a:lnTo>
                    <a:pt x="629" y="75"/>
                  </a:lnTo>
                  <a:lnTo>
                    <a:pt x="648" y="71"/>
                  </a:lnTo>
                  <a:lnTo>
                    <a:pt x="669" y="68"/>
                  </a:lnTo>
                  <a:lnTo>
                    <a:pt x="710" y="63"/>
                  </a:lnTo>
                  <a:lnTo>
                    <a:pt x="750" y="59"/>
                  </a:lnTo>
                  <a:lnTo>
                    <a:pt x="750" y="59"/>
                  </a:lnTo>
                  <a:lnTo>
                    <a:pt x="829" y="51"/>
                  </a:lnTo>
                  <a:lnTo>
                    <a:pt x="868" y="47"/>
                  </a:lnTo>
                  <a:lnTo>
                    <a:pt x="907" y="46"/>
                  </a:lnTo>
                  <a:lnTo>
                    <a:pt x="907" y="46"/>
                  </a:lnTo>
                  <a:lnTo>
                    <a:pt x="988" y="47"/>
                  </a:lnTo>
                  <a:lnTo>
                    <a:pt x="1030" y="47"/>
                  </a:lnTo>
                  <a:lnTo>
                    <a:pt x="1071" y="50"/>
                  </a:lnTo>
                  <a:lnTo>
                    <a:pt x="1111" y="52"/>
                  </a:lnTo>
                  <a:lnTo>
                    <a:pt x="1152" y="56"/>
                  </a:lnTo>
                  <a:lnTo>
                    <a:pt x="1193" y="63"/>
                  </a:lnTo>
                  <a:lnTo>
                    <a:pt x="1232" y="72"/>
                  </a:lnTo>
                  <a:lnTo>
                    <a:pt x="1232" y="72"/>
                  </a:lnTo>
                  <a:lnTo>
                    <a:pt x="1312" y="94"/>
                  </a:lnTo>
                  <a:lnTo>
                    <a:pt x="1350" y="106"/>
                  </a:lnTo>
                  <a:lnTo>
                    <a:pt x="1387" y="119"/>
                  </a:lnTo>
                  <a:lnTo>
                    <a:pt x="1425" y="132"/>
                  </a:lnTo>
                  <a:lnTo>
                    <a:pt x="1463" y="147"/>
                  </a:lnTo>
                  <a:lnTo>
                    <a:pt x="1500" y="162"/>
                  </a:lnTo>
                  <a:lnTo>
                    <a:pt x="1538" y="181"/>
                  </a:lnTo>
                  <a:lnTo>
                    <a:pt x="1538" y="181"/>
                  </a:lnTo>
                  <a:lnTo>
                    <a:pt x="1558" y="190"/>
                  </a:lnTo>
                  <a:lnTo>
                    <a:pt x="1575" y="199"/>
                  </a:lnTo>
                  <a:lnTo>
                    <a:pt x="1592" y="209"/>
                  </a:lnTo>
                  <a:lnTo>
                    <a:pt x="1609" y="221"/>
                  </a:lnTo>
                  <a:lnTo>
                    <a:pt x="1624" y="233"/>
                  </a:lnTo>
                  <a:lnTo>
                    <a:pt x="1639" y="245"/>
                  </a:lnTo>
                  <a:lnTo>
                    <a:pt x="1653" y="258"/>
                  </a:lnTo>
                  <a:lnTo>
                    <a:pt x="1666" y="272"/>
                  </a:lnTo>
                  <a:lnTo>
                    <a:pt x="1692" y="300"/>
                  </a:lnTo>
                  <a:lnTo>
                    <a:pt x="1717" y="331"/>
                  </a:lnTo>
                  <a:lnTo>
                    <a:pt x="1739" y="364"/>
                  </a:lnTo>
                  <a:lnTo>
                    <a:pt x="1762" y="398"/>
                  </a:lnTo>
                  <a:lnTo>
                    <a:pt x="1762" y="398"/>
                  </a:lnTo>
                  <a:lnTo>
                    <a:pt x="1799" y="459"/>
                  </a:lnTo>
                  <a:lnTo>
                    <a:pt x="1818" y="491"/>
                  </a:lnTo>
                  <a:lnTo>
                    <a:pt x="1835" y="522"/>
                  </a:lnTo>
                  <a:lnTo>
                    <a:pt x="1835" y="522"/>
                  </a:lnTo>
                  <a:lnTo>
                    <a:pt x="1840" y="534"/>
                  </a:lnTo>
                  <a:lnTo>
                    <a:pt x="1845" y="547"/>
                  </a:lnTo>
                  <a:lnTo>
                    <a:pt x="1852" y="570"/>
                  </a:lnTo>
                  <a:lnTo>
                    <a:pt x="1856" y="595"/>
                  </a:lnTo>
                  <a:lnTo>
                    <a:pt x="1858" y="621"/>
                  </a:lnTo>
                  <a:lnTo>
                    <a:pt x="1858" y="621"/>
                  </a:lnTo>
                  <a:lnTo>
                    <a:pt x="1858" y="632"/>
                  </a:lnTo>
                  <a:lnTo>
                    <a:pt x="1861" y="641"/>
                  </a:lnTo>
                  <a:lnTo>
                    <a:pt x="1865" y="661"/>
                  </a:lnTo>
                  <a:lnTo>
                    <a:pt x="1870" y="680"/>
                  </a:lnTo>
                  <a:lnTo>
                    <a:pt x="1871" y="691"/>
                  </a:lnTo>
                  <a:lnTo>
                    <a:pt x="1873" y="701"/>
                  </a:lnTo>
                  <a:lnTo>
                    <a:pt x="1873" y="701"/>
                  </a:lnTo>
                  <a:lnTo>
                    <a:pt x="1873" y="706"/>
                  </a:lnTo>
                  <a:lnTo>
                    <a:pt x="1874" y="710"/>
                  </a:lnTo>
                  <a:lnTo>
                    <a:pt x="1877" y="714"/>
                  </a:lnTo>
                  <a:lnTo>
                    <a:pt x="1879" y="718"/>
                  </a:lnTo>
                  <a:lnTo>
                    <a:pt x="1883" y="719"/>
                  </a:lnTo>
                  <a:lnTo>
                    <a:pt x="1887" y="722"/>
                  </a:lnTo>
                  <a:lnTo>
                    <a:pt x="1895" y="723"/>
                  </a:lnTo>
                  <a:lnTo>
                    <a:pt x="1903" y="722"/>
                  </a:lnTo>
                  <a:lnTo>
                    <a:pt x="1907" y="719"/>
                  </a:lnTo>
                  <a:lnTo>
                    <a:pt x="1911" y="718"/>
                  </a:lnTo>
                  <a:lnTo>
                    <a:pt x="1913" y="714"/>
                  </a:lnTo>
                  <a:lnTo>
                    <a:pt x="1916" y="710"/>
                  </a:lnTo>
                  <a:lnTo>
                    <a:pt x="1917" y="706"/>
                  </a:lnTo>
                  <a:lnTo>
                    <a:pt x="1917" y="701"/>
                  </a:lnTo>
                  <a:lnTo>
                    <a:pt x="1917" y="693"/>
                  </a:lnTo>
                  <a:lnTo>
                    <a:pt x="1917" y="693"/>
                  </a:lnTo>
                  <a:lnTo>
                    <a:pt x="1917" y="688"/>
                  </a:lnTo>
                  <a:lnTo>
                    <a:pt x="1917" y="688"/>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31" name="Freeform 589"/>
            <p:cNvSpPr/>
            <p:nvPr/>
          </p:nvSpPr>
          <p:spPr bwMode="auto">
            <a:xfrm>
              <a:off x="3100388" y="2273300"/>
              <a:ext cx="766763" cy="79375"/>
            </a:xfrm>
            <a:custGeom>
              <a:avLst/>
              <a:gdLst/>
              <a:ahLst/>
              <a:cxnLst>
                <a:cxn ang="0">
                  <a:pos x="1837" y="85"/>
                </a:cxn>
                <a:cxn ang="0">
                  <a:pos x="1750" y="52"/>
                </a:cxn>
                <a:cxn ang="0">
                  <a:pos x="1652" y="40"/>
                </a:cxn>
                <a:cxn ang="0">
                  <a:pos x="1504" y="57"/>
                </a:cxn>
                <a:cxn ang="0">
                  <a:pos x="1433" y="81"/>
                </a:cxn>
                <a:cxn ang="0">
                  <a:pos x="1355" y="148"/>
                </a:cxn>
                <a:cxn ang="0">
                  <a:pos x="1304" y="93"/>
                </a:cxn>
                <a:cxn ang="0">
                  <a:pos x="1212" y="31"/>
                </a:cxn>
                <a:cxn ang="0">
                  <a:pos x="1142" y="5"/>
                </a:cxn>
                <a:cxn ang="0">
                  <a:pos x="996" y="2"/>
                </a:cxn>
                <a:cxn ang="0">
                  <a:pos x="909" y="8"/>
                </a:cxn>
                <a:cxn ang="0">
                  <a:pos x="803" y="32"/>
                </a:cxn>
                <a:cxn ang="0">
                  <a:pos x="714" y="56"/>
                </a:cxn>
                <a:cxn ang="0">
                  <a:pos x="626" y="103"/>
                </a:cxn>
                <a:cxn ang="0">
                  <a:pos x="565" y="131"/>
                </a:cxn>
                <a:cxn ang="0">
                  <a:pos x="485" y="81"/>
                </a:cxn>
                <a:cxn ang="0">
                  <a:pos x="397" y="51"/>
                </a:cxn>
                <a:cxn ang="0">
                  <a:pos x="300" y="44"/>
                </a:cxn>
                <a:cxn ang="0">
                  <a:pos x="201" y="52"/>
                </a:cxn>
                <a:cxn ang="0">
                  <a:pos x="117" y="86"/>
                </a:cxn>
                <a:cxn ang="0">
                  <a:pos x="32" y="137"/>
                </a:cxn>
                <a:cxn ang="0">
                  <a:pos x="3" y="145"/>
                </a:cxn>
                <a:cxn ang="0">
                  <a:pos x="1" y="188"/>
                </a:cxn>
                <a:cxn ang="0">
                  <a:pos x="26" y="202"/>
                </a:cxn>
                <a:cxn ang="0">
                  <a:pos x="89" y="159"/>
                </a:cxn>
                <a:cxn ang="0">
                  <a:pos x="175" y="108"/>
                </a:cxn>
                <a:cxn ang="0">
                  <a:pos x="282" y="91"/>
                </a:cxn>
                <a:cxn ang="0">
                  <a:pos x="379" y="94"/>
                </a:cxn>
                <a:cxn ang="0">
                  <a:pos x="468" y="123"/>
                </a:cxn>
                <a:cxn ang="0">
                  <a:pos x="548" y="175"/>
                </a:cxn>
                <a:cxn ang="0">
                  <a:pos x="567" y="196"/>
                </a:cxn>
                <a:cxn ang="0">
                  <a:pos x="601" y="195"/>
                </a:cxn>
                <a:cxn ang="0">
                  <a:pos x="609" y="176"/>
                </a:cxn>
                <a:cxn ang="0">
                  <a:pos x="668" y="132"/>
                </a:cxn>
                <a:cxn ang="0">
                  <a:pos x="770" y="85"/>
                </a:cxn>
                <a:cxn ang="0">
                  <a:pos x="889" y="55"/>
                </a:cxn>
                <a:cxn ang="0">
                  <a:pos x="952" y="48"/>
                </a:cxn>
                <a:cxn ang="0">
                  <a:pos x="1076" y="48"/>
                </a:cxn>
                <a:cxn ang="0">
                  <a:pos x="1149" y="53"/>
                </a:cxn>
                <a:cxn ang="0">
                  <a:pos x="1237" y="100"/>
                </a:cxn>
                <a:cxn ang="0">
                  <a:pos x="1305" y="159"/>
                </a:cxn>
                <a:cxn ang="0">
                  <a:pos x="1352" y="195"/>
                </a:cxn>
                <a:cxn ang="0">
                  <a:pos x="1363" y="196"/>
                </a:cxn>
                <a:cxn ang="0">
                  <a:pos x="1367" y="195"/>
                </a:cxn>
                <a:cxn ang="0">
                  <a:pos x="1374" y="192"/>
                </a:cxn>
                <a:cxn ang="0">
                  <a:pos x="1378" y="189"/>
                </a:cxn>
                <a:cxn ang="0">
                  <a:pos x="1431" y="140"/>
                </a:cxn>
                <a:cxn ang="0">
                  <a:pos x="1492" y="106"/>
                </a:cxn>
                <a:cxn ang="0">
                  <a:pos x="1631" y="87"/>
                </a:cxn>
                <a:cxn ang="0">
                  <a:pos x="1722" y="91"/>
                </a:cxn>
                <a:cxn ang="0">
                  <a:pos x="1806" y="120"/>
                </a:cxn>
                <a:cxn ang="0">
                  <a:pos x="1903" y="180"/>
                </a:cxn>
                <a:cxn ang="0">
                  <a:pos x="1922" y="178"/>
                </a:cxn>
                <a:cxn ang="0">
                  <a:pos x="1928" y="145"/>
                </a:cxn>
              </a:cxnLst>
              <a:rect l="0" t="0" r="r" b="b"/>
              <a:pathLst>
                <a:path w="1932" h="202">
                  <a:moveTo>
                    <a:pt x="1921" y="138"/>
                  </a:moveTo>
                  <a:lnTo>
                    <a:pt x="1921" y="138"/>
                  </a:lnTo>
                  <a:lnTo>
                    <a:pt x="1888" y="115"/>
                  </a:lnTo>
                  <a:lnTo>
                    <a:pt x="1856" y="94"/>
                  </a:lnTo>
                  <a:lnTo>
                    <a:pt x="1837" y="85"/>
                  </a:lnTo>
                  <a:lnTo>
                    <a:pt x="1820" y="77"/>
                  </a:lnTo>
                  <a:lnTo>
                    <a:pt x="1803" y="69"/>
                  </a:lnTo>
                  <a:lnTo>
                    <a:pt x="1785" y="62"/>
                  </a:lnTo>
                  <a:lnTo>
                    <a:pt x="1768" y="57"/>
                  </a:lnTo>
                  <a:lnTo>
                    <a:pt x="1750" y="52"/>
                  </a:lnTo>
                  <a:lnTo>
                    <a:pt x="1730" y="48"/>
                  </a:lnTo>
                  <a:lnTo>
                    <a:pt x="1712" y="44"/>
                  </a:lnTo>
                  <a:lnTo>
                    <a:pt x="1692" y="43"/>
                  </a:lnTo>
                  <a:lnTo>
                    <a:pt x="1673" y="42"/>
                  </a:lnTo>
                  <a:lnTo>
                    <a:pt x="1652" y="40"/>
                  </a:lnTo>
                  <a:lnTo>
                    <a:pt x="1631" y="42"/>
                  </a:lnTo>
                  <a:lnTo>
                    <a:pt x="1631" y="42"/>
                  </a:lnTo>
                  <a:lnTo>
                    <a:pt x="1589" y="44"/>
                  </a:lnTo>
                  <a:lnTo>
                    <a:pt x="1546" y="49"/>
                  </a:lnTo>
                  <a:lnTo>
                    <a:pt x="1504" y="57"/>
                  </a:lnTo>
                  <a:lnTo>
                    <a:pt x="1483" y="61"/>
                  </a:lnTo>
                  <a:lnTo>
                    <a:pt x="1462" y="66"/>
                  </a:lnTo>
                  <a:lnTo>
                    <a:pt x="1462" y="66"/>
                  </a:lnTo>
                  <a:lnTo>
                    <a:pt x="1448" y="73"/>
                  </a:lnTo>
                  <a:lnTo>
                    <a:pt x="1433" y="81"/>
                  </a:lnTo>
                  <a:lnTo>
                    <a:pt x="1419" y="90"/>
                  </a:lnTo>
                  <a:lnTo>
                    <a:pt x="1404" y="100"/>
                  </a:lnTo>
                  <a:lnTo>
                    <a:pt x="1391" y="112"/>
                  </a:lnTo>
                  <a:lnTo>
                    <a:pt x="1378" y="124"/>
                  </a:lnTo>
                  <a:lnTo>
                    <a:pt x="1355" y="148"/>
                  </a:lnTo>
                  <a:lnTo>
                    <a:pt x="1355" y="148"/>
                  </a:lnTo>
                  <a:lnTo>
                    <a:pt x="1348" y="141"/>
                  </a:lnTo>
                  <a:lnTo>
                    <a:pt x="1339" y="133"/>
                  </a:lnTo>
                  <a:lnTo>
                    <a:pt x="1321" y="112"/>
                  </a:lnTo>
                  <a:lnTo>
                    <a:pt x="1304" y="93"/>
                  </a:lnTo>
                  <a:lnTo>
                    <a:pt x="1296" y="85"/>
                  </a:lnTo>
                  <a:lnTo>
                    <a:pt x="1289" y="79"/>
                  </a:lnTo>
                  <a:lnTo>
                    <a:pt x="1289" y="79"/>
                  </a:lnTo>
                  <a:lnTo>
                    <a:pt x="1238" y="47"/>
                  </a:lnTo>
                  <a:lnTo>
                    <a:pt x="1212" y="31"/>
                  </a:lnTo>
                  <a:lnTo>
                    <a:pt x="1186" y="18"/>
                  </a:lnTo>
                  <a:lnTo>
                    <a:pt x="1186" y="18"/>
                  </a:lnTo>
                  <a:lnTo>
                    <a:pt x="1172" y="13"/>
                  </a:lnTo>
                  <a:lnTo>
                    <a:pt x="1157" y="8"/>
                  </a:lnTo>
                  <a:lnTo>
                    <a:pt x="1142" y="5"/>
                  </a:lnTo>
                  <a:lnTo>
                    <a:pt x="1127" y="2"/>
                  </a:lnTo>
                  <a:lnTo>
                    <a:pt x="1094" y="0"/>
                  </a:lnTo>
                  <a:lnTo>
                    <a:pt x="1062" y="0"/>
                  </a:lnTo>
                  <a:lnTo>
                    <a:pt x="1029" y="1"/>
                  </a:lnTo>
                  <a:lnTo>
                    <a:pt x="996" y="2"/>
                  </a:lnTo>
                  <a:lnTo>
                    <a:pt x="965" y="5"/>
                  </a:lnTo>
                  <a:lnTo>
                    <a:pt x="935" y="5"/>
                  </a:lnTo>
                  <a:lnTo>
                    <a:pt x="935" y="5"/>
                  </a:lnTo>
                  <a:lnTo>
                    <a:pt x="922" y="6"/>
                  </a:lnTo>
                  <a:lnTo>
                    <a:pt x="909" y="8"/>
                  </a:lnTo>
                  <a:lnTo>
                    <a:pt x="883" y="11"/>
                  </a:lnTo>
                  <a:lnTo>
                    <a:pt x="858" y="18"/>
                  </a:lnTo>
                  <a:lnTo>
                    <a:pt x="833" y="25"/>
                  </a:lnTo>
                  <a:lnTo>
                    <a:pt x="833" y="25"/>
                  </a:lnTo>
                  <a:lnTo>
                    <a:pt x="803" y="32"/>
                  </a:lnTo>
                  <a:lnTo>
                    <a:pt x="773" y="38"/>
                  </a:lnTo>
                  <a:lnTo>
                    <a:pt x="757" y="40"/>
                  </a:lnTo>
                  <a:lnTo>
                    <a:pt x="743" y="44"/>
                  </a:lnTo>
                  <a:lnTo>
                    <a:pt x="728" y="49"/>
                  </a:lnTo>
                  <a:lnTo>
                    <a:pt x="714" y="56"/>
                  </a:lnTo>
                  <a:lnTo>
                    <a:pt x="714" y="56"/>
                  </a:lnTo>
                  <a:lnTo>
                    <a:pt x="681" y="72"/>
                  </a:lnTo>
                  <a:lnTo>
                    <a:pt x="663" y="81"/>
                  </a:lnTo>
                  <a:lnTo>
                    <a:pt x="644" y="91"/>
                  </a:lnTo>
                  <a:lnTo>
                    <a:pt x="626" y="103"/>
                  </a:lnTo>
                  <a:lnTo>
                    <a:pt x="609" y="115"/>
                  </a:lnTo>
                  <a:lnTo>
                    <a:pt x="593" y="129"/>
                  </a:lnTo>
                  <a:lnTo>
                    <a:pt x="579" y="144"/>
                  </a:lnTo>
                  <a:lnTo>
                    <a:pt x="579" y="144"/>
                  </a:lnTo>
                  <a:lnTo>
                    <a:pt x="565" y="131"/>
                  </a:lnTo>
                  <a:lnTo>
                    <a:pt x="549" y="119"/>
                  </a:lnTo>
                  <a:lnTo>
                    <a:pt x="533" y="108"/>
                  </a:lnTo>
                  <a:lnTo>
                    <a:pt x="518" y="98"/>
                  </a:lnTo>
                  <a:lnTo>
                    <a:pt x="502" y="89"/>
                  </a:lnTo>
                  <a:lnTo>
                    <a:pt x="485" y="81"/>
                  </a:lnTo>
                  <a:lnTo>
                    <a:pt x="468" y="73"/>
                  </a:lnTo>
                  <a:lnTo>
                    <a:pt x="451" y="66"/>
                  </a:lnTo>
                  <a:lnTo>
                    <a:pt x="433" y="60"/>
                  </a:lnTo>
                  <a:lnTo>
                    <a:pt x="416" y="55"/>
                  </a:lnTo>
                  <a:lnTo>
                    <a:pt x="397" y="51"/>
                  </a:lnTo>
                  <a:lnTo>
                    <a:pt x="379" y="48"/>
                  </a:lnTo>
                  <a:lnTo>
                    <a:pt x="359" y="45"/>
                  </a:lnTo>
                  <a:lnTo>
                    <a:pt x="341" y="44"/>
                  </a:lnTo>
                  <a:lnTo>
                    <a:pt x="321" y="44"/>
                  </a:lnTo>
                  <a:lnTo>
                    <a:pt x="300" y="44"/>
                  </a:lnTo>
                  <a:lnTo>
                    <a:pt x="300" y="44"/>
                  </a:lnTo>
                  <a:lnTo>
                    <a:pt x="262" y="45"/>
                  </a:lnTo>
                  <a:lnTo>
                    <a:pt x="242" y="47"/>
                  </a:lnTo>
                  <a:lnTo>
                    <a:pt x="222" y="49"/>
                  </a:lnTo>
                  <a:lnTo>
                    <a:pt x="201" y="52"/>
                  </a:lnTo>
                  <a:lnTo>
                    <a:pt x="181" y="56"/>
                  </a:lnTo>
                  <a:lnTo>
                    <a:pt x="162" y="62"/>
                  </a:lnTo>
                  <a:lnTo>
                    <a:pt x="145" y="70"/>
                  </a:lnTo>
                  <a:lnTo>
                    <a:pt x="145" y="70"/>
                  </a:lnTo>
                  <a:lnTo>
                    <a:pt x="117" y="86"/>
                  </a:lnTo>
                  <a:lnTo>
                    <a:pt x="90" y="103"/>
                  </a:lnTo>
                  <a:lnTo>
                    <a:pt x="64" y="121"/>
                  </a:lnTo>
                  <a:lnTo>
                    <a:pt x="38" y="141"/>
                  </a:lnTo>
                  <a:lnTo>
                    <a:pt x="38" y="141"/>
                  </a:lnTo>
                  <a:lnTo>
                    <a:pt x="32" y="137"/>
                  </a:lnTo>
                  <a:lnTo>
                    <a:pt x="26" y="136"/>
                  </a:lnTo>
                  <a:lnTo>
                    <a:pt x="19" y="136"/>
                  </a:lnTo>
                  <a:lnTo>
                    <a:pt x="14" y="137"/>
                  </a:lnTo>
                  <a:lnTo>
                    <a:pt x="7" y="140"/>
                  </a:lnTo>
                  <a:lnTo>
                    <a:pt x="3" y="145"/>
                  </a:lnTo>
                  <a:lnTo>
                    <a:pt x="1" y="150"/>
                  </a:lnTo>
                  <a:lnTo>
                    <a:pt x="0" y="158"/>
                  </a:lnTo>
                  <a:lnTo>
                    <a:pt x="0" y="180"/>
                  </a:lnTo>
                  <a:lnTo>
                    <a:pt x="0" y="180"/>
                  </a:lnTo>
                  <a:lnTo>
                    <a:pt x="1" y="188"/>
                  </a:lnTo>
                  <a:lnTo>
                    <a:pt x="3" y="193"/>
                  </a:lnTo>
                  <a:lnTo>
                    <a:pt x="7" y="199"/>
                  </a:lnTo>
                  <a:lnTo>
                    <a:pt x="14" y="201"/>
                  </a:lnTo>
                  <a:lnTo>
                    <a:pt x="19" y="202"/>
                  </a:lnTo>
                  <a:lnTo>
                    <a:pt x="26" y="202"/>
                  </a:lnTo>
                  <a:lnTo>
                    <a:pt x="32" y="200"/>
                  </a:lnTo>
                  <a:lnTo>
                    <a:pt x="39" y="196"/>
                  </a:lnTo>
                  <a:lnTo>
                    <a:pt x="39" y="196"/>
                  </a:lnTo>
                  <a:lnTo>
                    <a:pt x="64" y="178"/>
                  </a:lnTo>
                  <a:lnTo>
                    <a:pt x="89" y="159"/>
                  </a:lnTo>
                  <a:lnTo>
                    <a:pt x="113" y="141"/>
                  </a:lnTo>
                  <a:lnTo>
                    <a:pt x="141" y="124"/>
                  </a:lnTo>
                  <a:lnTo>
                    <a:pt x="141" y="124"/>
                  </a:lnTo>
                  <a:lnTo>
                    <a:pt x="158" y="116"/>
                  </a:lnTo>
                  <a:lnTo>
                    <a:pt x="175" y="108"/>
                  </a:lnTo>
                  <a:lnTo>
                    <a:pt x="192" y="104"/>
                  </a:lnTo>
                  <a:lnTo>
                    <a:pt x="209" y="100"/>
                  </a:lnTo>
                  <a:lnTo>
                    <a:pt x="245" y="95"/>
                  </a:lnTo>
                  <a:lnTo>
                    <a:pt x="282" y="91"/>
                  </a:lnTo>
                  <a:lnTo>
                    <a:pt x="282" y="91"/>
                  </a:lnTo>
                  <a:lnTo>
                    <a:pt x="303" y="90"/>
                  </a:lnTo>
                  <a:lnTo>
                    <a:pt x="323" y="89"/>
                  </a:lnTo>
                  <a:lnTo>
                    <a:pt x="341" y="90"/>
                  </a:lnTo>
                  <a:lnTo>
                    <a:pt x="361" y="91"/>
                  </a:lnTo>
                  <a:lnTo>
                    <a:pt x="379" y="94"/>
                  </a:lnTo>
                  <a:lnTo>
                    <a:pt x="397" y="98"/>
                  </a:lnTo>
                  <a:lnTo>
                    <a:pt x="416" y="102"/>
                  </a:lnTo>
                  <a:lnTo>
                    <a:pt x="434" y="108"/>
                  </a:lnTo>
                  <a:lnTo>
                    <a:pt x="451" y="115"/>
                  </a:lnTo>
                  <a:lnTo>
                    <a:pt x="468" y="123"/>
                  </a:lnTo>
                  <a:lnTo>
                    <a:pt x="485" y="131"/>
                  </a:lnTo>
                  <a:lnTo>
                    <a:pt x="501" y="141"/>
                  </a:lnTo>
                  <a:lnTo>
                    <a:pt x="516" y="151"/>
                  </a:lnTo>
                  <a:lnTo>
                    <a:pt x="532" y="163"/>
                  </a:lnTo>
                  <a:lnTo>
                    <a:pt x="548" y="175"/>
                  </a:lnTo>
                  <a:lnTo>
                    <a:pt x="562" y="189"/>
                  </a:lnTo>
                  <a:lnTo>
                    <a:pt x="562" y="189"/>
                  </a:lnTo>
                  <a:lnTo>
                    <a:pt x="563" y="191"/>
                  </a:lnTo>
                  <a:lnTo>
                    <a:pt x="563" y="191"/>
                  </a:lnTo>
                  <a:lnTo>
                    <a:pt x="567" y="196"/>
                  </a:lnTo>
                  <a:lnTo>
                    <a:pt x="574" y="200"/>
                  </a:lnTo>
                  <a:lnTo>
                    <a:pt x="580" y="202"/>
                  </a:lnTo>
                  <a:lnTo>
                    <a:pt x="587" y="201"/>
                  </a:lnTo>
                  <a:lnTo>
                    <a:pt x="595" y="200"/>
                  </a:lnTo>
                  <a:lnTo>
                    <a:pt x="601" y="195"/>
                  </a:lnTo>
                  <a:lnTo>
                    <a:pt x="607" y="189"/>
                  </a:lnTo>
                  <a:lnTo>
                    <a:pt x="608" y="185"/>
                  </a:lnTo>
                  <a:lnTo>
                    <a:pt x="608" y="180"/>
                  </a:lnTo>
                  <a:lnTo>
                    <a:pt x="608" y="180"/>
                  </a:lnTo>
                  <a:lnTo>
                    <a:pt x="609" y="176"/>
                  </a:lnTo>
                  <a:lnTo>
                    <a:pt x="612" y="172"/>
                  </a:lnTo>
                  <a:lnTo>
                    <a:pt x="620" y="165"/>
                  </a:lnTo>
                  <a:lnTo>
                    <a:pt x="630" y="157"/>
                  </a:lnTo>
                  <a:lnTo>
                    <a:pt x="642" y="148"/>
                  </a:lnTo>
                  <a:lnTo>
                    <a:pt x="668" y="132"/>
                  </a:lnTo>
                  <a:lnTo>
                    <a:pt x="688" y="121"/>
                  </a:lnTo>
                  <a:lnTo>
                    <a:pt x="688" y="121"/>
                  </a:lnTo>
                  <a:lnTo>
                    <a:pt x="715" y="107"/>
                  </a:lnTo>
                  <a:lnTo>
                    <a:pt x="741" y="94"/>
                  </a:lnTo>
                  <a:lnTo>
                    <a:pt x="770" y="85"/>
                  </a:lnTo>
                  <a:lnTo>
                    <a:pt x="799" y="77"/>
                  </a:lnTo>
                  <a:lnTo>
                    <a:pt x="799" y="77"/>
                  </a:lnTo>
                  <a:lnTo>
                    <a:pt x="845" y="68"/>
                  </a:lnTo>
                  <a:lnTo>
                    <a:pt x="867" y="61"/>
                  </a:lnTo>
                  <a:lnTo>
                    <a:pt x="889" y="55"/>
                  </a:lnTo>
                  <a:lnTo>
                    <a:pt x="889" y="55"/>
                  </a:lnTo>
                  <a:lnTo>
                    <a:pt x="903" y="51"/>
                  </a:lnTo>
                  <a:lnTo>
                    <a:pt x="919" y="49"/>
                  </a:lnTo>
                  <a:lnTo>
                    <a:pt x="935" y="48"/>
                  </a:lnTo>
                  <a:lnTo>
                    <a:pt x="952" y="48"/>
                  </a:lnTo>
                  <a:lnTo>
                    <a:pt x="985" y="49"/>
                  </a:lnTo>
                  <a:lnTo>
                    <a:pt x="1016" y="51"/>
                  </a:lnTo>
                  <a:lnTo>
                    <a:pt x="1016" y="51"/>
                  </a:lnTo>
                  <a:lnTo>
                    <a:pt x="1046" y="49"/>
                  </a:lnTo>
                  <a:lnTo>
                    <a:pt x="1076" y="48"/>
                  </a:lnTo>
                  <a:lnTo>
                    <a:pt x="1106" y="48"/>
                  </a:lnTo>
                  <a:lnTo>
                    <a:pt x="1121" y="48"/>
                  </a:lnTo>
                  <a:lnTo>
                    <a:pt x="1135" y="51"/>
                  </a:lnTo>
                  <a:lnTo>
                    <a:pt x="1135" y="51"/>
                  </a:lnTo>
                  <a:lnTo>
                    <a:pt x="1149" y="53"/>
                  </a:lnTo>
                  <a:lnTo>
                    <a:pt x="1162" y="57"/>
                  </a:lnTo>
                  <a:lnTo>
                    <a:pt x="1176" y="64"/>
                  </a:lnTo>
                  <a:lnTo>
                    <a:pt x="1189" y="70"/>
                  </a:lnTo>
                  <a:lnTo>
                    <a:pt x="1213" y="85"/>
                  </a:lnTo>
                  <a:lnTo>
                    <a:pt x="1237" y="100"/>
                  </a:lnTo>
                  <a:lnTo>
                    <a:pt x="1237" y="100"/>
                  </a:lnTo>
                  <a:lnTo>
                    <a:pt x="1250" y="108"/>
                  </a:lnTo>
                  <a:lnTo>
                    <a:pt x="1262" y="117"/>
                  </a:lnTo>
                  <a:lnTo>
                    <a:pt x="1284" y="137"/>
                  </a:lnTo>
                  <a:lnTo>
                    <a:pt x="1305" y="159"/>
                  </a:lnTo>
                  <a:lnTo>
                    <a:pt x="1327" y="180"/>
                  </a:lnTo>
                  <a:lnTo>
                    <a:pt x="1327" y="180"/>
                  </a:lnTo>
                  <a:lnTo>
                    <a:pt x="1335" y="188"/>
                  </a:lnTo>
                  <a:lnTo>
                    <a:pt x="1343" y="192"/>
                  </a:lnTo>
                  <a:lnTo>
                    <a:pt x="1352" y="195"/>
                  </a:lnTo>
                  <a:lnTo>
                    <a:pt x="1361" y="196"/>
                  </a:lnTo>
                  <a:lnTo>
                    <a:pt x="1361" y="196"/>
                  </a:lnTo>
                  <a:lnTo>
                    <a:pt x="1361" y="196"/>
                  </a:lnTo>
                  <a:lnTo>
                    <a:pt x="1361" y="196"/>
                  </a:lnTo>
                  <a:lnTo>
                    <a:pt x="1363" y="196"/>
                  </a:lnTo>
                  <a:lnTo>
                    <a:pt x="1363" y="196"/>
                  </a:lnTo>
                  <a:lnTo>
                    <a:pt x="1363" y="196"/>
                  </a:lnTo>
                  <a:lnTo>
                    <a:pt x="1363" y="196"/>
                  </a:lnTo>
                  <a:lnTo>
                    <a:pt x="1367" y="195"/>
                  </a:lnTo>
                  <a:lnTo>
                    <a:pt x="1367" y="195"/>
                  </a:lnTo>
                  <a:lnTo>
                    <a:pt x="1368" y="195"/>
                  </a:lnTo>
                  <a:lnTo>
                    <a:pt x="1368" y="195"/>
                  </a:lnTo>
                  <a:lnTo>
                    <a:pt x="1370" y="195"/>
                  </a:lnTo>
                  <a:lnTo>
                    <a:pt x="1370" y="195"/>
                  </a:lnTo>
                  <a:lnTo>
                    <a:pt x="1374" y="192"/>
                  </a:lnTo>
                  <a:lnTo>
                    <a:pt x="1374" y="192"/>
                  </a:lnTo>
                  <a:lnTo>
                    <a:pt x="1374" y="192"/>
                  </a:lnTo>
                  <a:lnTo>
                    <a:pt x="1374" y="192"/>
                  </a:lnTo>
                  <a:lnTo>
                    <a:pt x="1378" y="189"/>
                  </a:lnTo>
                  <a:lnTo>
                    <a:pt x="1378" y="189"/>
                  </a:lnTo>
                  <a:lnTo>
                    <a:pt x="1378" y="189"/>
                  </a:lnTo>
                  <a:lnTo>
                    <a:pt x="1378" y="189"/>
                  </a:lnTo>
                  <a:lnTo>
                    <a:pt x="1403" y="163"/>
                  </a:lnTo>
                  <a:lnTo>
                    <a:pt x="1416" y="151"/>
                  </a:lnTo>
                  <a:lnTo>
                    <a:pt x="1431" y="140"/>
                  </a:lnTo>
                  <a:lnTo>
                    <a:pt x="1445" y="129"/>
                  </a:lnTo>
                  <a:lnTo>
                    <a:pt x="1459" y="120"/>
                  </a:lnTo>
                  <a:lnTo>
                    <a:pt x="1475" y="112"/>
                  </a:lnTo>
                  <a:lnTo>
                    <a:pt x="1492" y="106"/>
                  </a:lnTo>
                  <a:lnTo>
                    <a:pt x="1492" y="106"/>
                  </a:lnTo>
                  <a:lnTo>
                    <a:pt x="1509" y="102"/>
                  </a:lnTo>
                  <a:lnTo>
                    <a:pt x="1526" y="98"/>
                  </a:lnTo>
                  <a:lnTo>
                    <a:pt x="1561" y="94"/>
                  </a:lnTo>
                  <a:lnTo>
                    <a:pt x="1631" y="87"/>
                  </a:lnTo>
                  <a:lnTo>
                    <a:pt x="1631" y="87"/>
                  </a:lnTo>
                  <a:lnTo>
                    <a:pt x="1650" y="86"/>
                  </a:lnTo>
                  <a:lnTo>
                    <a:pt x="1669" y="85"/>
                  </a:lnTo>
                  <a:lnTo>
                    <a:pt x="1687" y="86"/>
                  </a:lnTo>
                  <a:lnTo>
                    <a:pt x="1705" y="89"/>
                  </a:lnTo>
                  <a:lnTo>
                    <a:pt x="1722" y="91"/>
                  </a:lnTo>
                  <a:lnTo>
                    <a:pt x="1739" y="95"/>
                  </a:lnTo>
                  <a:lnTo>
                    <a:pt x="1758" y="100"/>
                  </a:lnTo>
                  <a:lnTo>
                    <a:pt x="1773" y="106"/>
                  </a:lnTo>
                  <a:lnTo>
                    <a:pt x="1790" y="112"/>
                  </a:lnTo>
                  <a:lnTo>
                    <a:pt x="1806" y="120"/>
                  </a:lnTo>
                  <a:lnTo>
                    <a:pt x="1839" y="137"/>
                  </a:lnTo>
                  <a:lnTo>
                    <a:pt x="1869" y="155"/>
                  </a:lnTo>
                  <a:lnTo>
                    <a:pt x="1899" y="178"/>
                  </a:lnTo>
                  <a:lnTo>
                    <a:pt x="1899" y="178"/>
                  </a:lnTo>
                  <a:lnTo>
                    <a:pt x="1903" y="180"/>
                  </a:lnTo>
                  <a:lnTo>
                    <a:pt x="1907" y="182"/>
                  </a:lnTo>
                  <a:lnTo>
                    <a:pt x="1912" y="182"/>
                  </a:lnTo>
                  <a:lnTo>
                    <a:pt x="1916" y="182"/>
                  </a:lnTo>
                  <a:lnTo>
                    <a:pt x="1919" y="180"/>
                  </a:lnTo>
                  <a:lnTo>
                    <a:pt x="1922" y="178"/>
                  </a:lnTo>
                  <a:lnTo>
                    <a:pt x="1928" y="171"/>
                  </a:lnTo>
                  <a:lnTo>
                    <a:pt x="1930" y="163"/>
                  </a:lnTo>
                  <a:lnTo>
                    <a:pt x="1932" y="154"/>
                  </a:lnTo>
                  <a:lnTo>
                    <a:pt x="1930" y="150"/>
                  </a:lnTo>
                  <a:lnTo>
                    <a:pt x="1928" y="145"/>
                  </a:lnTo>
                  <a:lnTo>
                    <a:pt x="1925" y="141"/>
                  </a:lnTo>
                  <a:lnTo>
                    <a:pt x="1921" y="138"/>
                  </a:lnTo>
                  <a:lnTo>
                    <a:pt x="1921" y="138"/>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32" name="Freeform 590"/>
            <p:cNvSpPr/>
            <p:nvPr/>
          </p:nvSpPr>
          <p:spPr bwMode="auto">
            <a:xfrm>
              <a:off x="3433763" y="1978025"/>
              <a:ext cx="61913" cy="88900"/>
            </a:xfrm>
            <a:custGeom>
              <a:avLst/>
              <a:gdLst/>
              <a:ahLst/>
              <a:cxnLst>
                <a:cxn ang="0">
                  <a:pos x="144" y="179"/>
                </a:cxn>
                <a:cxn ang="0">
                  <a:pos x="152" y="189"/>
                </a:cxn>
                <a:cxn ang="0">
                  <a:pos x="152" y="177"/>
                </a:cxn>
                <a:cxn ang="0">
                  <a:pos x="153" y="149"/>
                </a:cxn>
                <a:cxn ang="0">
                  <a:pos x="154" y="127"/>
                </a:cxn>
                <a:cxn ang="0">
                  <a:pos x="153" y="105"/>
                </a:cxn>
                <a:cxn ang="0">
                  <a:pos x="152" y="96"/>
                </a:cxn>
                <a:cxn ang="0">
                  <a:pos x="148" y="77"/>
                </a:cxn>
                <a:cxn ang="0">
                  <a:pos x="146" y="67"/>
                </a:cxn>
                <a:cxn ang="0">
                  <a:pos x="148" y="47"/>
                </a:cxn>
                <a:cxn ang="0">
                  <a:pos x="146" y="41"/>
                </a:cxn>
                <a:cxn ang="0">
                  <a:pos x="140" y="28"/>
                </a:cxn>
                <a:cxn ang="0">
                  <a:pos x="131" y="17"/>
                </a:cxn>
                <a:cxn ang="0">
                  <a:pos x="120" y="9"/>
                </a:cxn>
                <a:cxn ang="0">
                  <a:pos x="107" y="4"/>
                </a:cxn>
                <a:cxn ang="0">
                  <a:pos x="81" y="0"/>
                </a:cxn>
                <a:cxn ang="0">
                  <a:pos x="48" y="4"/>
                </a:cxn>
                <a:cxn ang="0">
                  <a:pos x="20" y="15"/>
                </a:cxn>
                <a:cxn ang="0">
                  <a:pos x="9" y="22"/>
                </a:cxn>
                <a:cxn ang="0">
                  <a:pos x="3" y="33"/>
                </a:cxn>
                <a:cxn ang="0">
                  <a:pos x="1" y="42"/>
                </a:cxn>
                <a:cxn ang="0">
                  <a:pos x="0" y="67"/>
                </a:cxn>
                <a:cxn ang="0">
                  <a:pos x="3" y="101"/>
                </a:cxn>
                <a:cxn ang="0">
                  <a:pos x="3" y="149"/>
                </a:cxn>
                <a:cxn ang="0">
                  <a:pos x="3" y="199"/>
                </a:cxn>
                <a:cxn ang="0">
                  <a:pos x="4" y="209"/>
                </a:cxn>
                <a:cxn ang="0">
                  <a:pos x="9" y="216"/>
                </a:cxn>
                <a:cxn ang="0">
                  <a:pos x="17" y="220"/>
                </a:cxn>
                <a:cxn ang="0">
                  <a:pos x="34" y="220"/>
                </a:cxn>
                <a:cxn ang="0">
                  <a:pos x="41" y="216"/>
                </a:cxn>
                <a:cxn ang="0">
                  <a:pos x="46" y="209"/>
                </a:cxn>
                <a:cxn ang="0">
                  <a:pos x="48" y="199"/>
                </a:cxn>
                <a:cxn ang="0">
                  <a:pos x="48" y="138"/>
                </a:cxn>
                <a:cxn ang="0">
                  <a:pos x="46" y="75"/>
                </a:cxn>
                <a:cxn ang="0">
                  <a:pos x="46" y="63"/>
                </a:cxn>
                <a:cxn ang="0">
                  <a:pos x="43" y="55"/>
                </a:cxn>
                <a:cxn ang="0">
                  <a:pos x="42" y="56"/>
                </a:cxn>
                <a:cxn ang="0">
                  <a:pos x="55" y="51"/>
                </a:cxn>
                <a:cxn ang="0">
                  <a:pos x="69" y="49"/>
                </a:cxn>
                <a:cxn ang="0">
                  <a:pos x="94" y="49"/>
                </a:cxn>
                <a:cxn ang="0">
                  <a:pos x="98" y="50"/>
                </a:cxn>
                <a:cxn ang="0">
                  <a:pos x="102" y="56"/>
                </a:cxn>
                <a:cxn ang="0">
                  <a:pos x="102" y="70"/>
                </a:cxn>
                <a:cxn ang="0">
                  <a:pos x="102" y="77"/>
                </a:cxn>
                <a:cxn ang="0">
                  <a:pos x="106" y="100"/>
                </a:cxn>
                <a:cxn ang="0">
                  <a:pos x="109" y="121"/>
                </a:cxn>
                <a:cxn ang="0">
                  <a:pos x="106" y="157"/>
                </a:cxn>
                <a:cxn ang="0">
                  <a:pos x="105" y="173"/>
                </a:cxn>
                <a:cxn ang="0">
                  <a:pos x="107" y="199"/>
                </a:cxn>
                <a:cxn ang="0">
                  <a:pos x="114" y="213"/>
                </a:cxn>
                <a:cxn ang="0">
                  <a:pos x="120" y="219"/>
                </a:cxn>
                <a:cxn ang="0">
                  <a:pos x="129" y="223"/>
                </a:cxn>
                <a:cxn ang="0">
                  <a:pos x="137" y="221"/>
                </a:cxn>
                <a:cxn ang="0">
                  <a:pos x="145" y="217"/>
                </a:cxn>
                <a:cxn ang="0">
                  <a:pos x="153" y="203"/>
                </a:cxn>
                <a:cxn ang="0">
                  <a:pos x="154" y="195"/>
                </a:cxn>
                <a:cxn ang="0">
                  <a:pos x="150" y="186"/>
                </a:cxn>
                <a:cxn ang="0">
                  <a:pos x="144" y="179"/>
                </a:cxn>
              </a:cxnLst>
              <a:rect l="0" t="0" r="r" b="b"/>
              <a:pathLst>
                <a:path w="154" h="223">
                  <a:moveTo>
                    <a:pt x="144" y="179"/>
                  </a:moveTo>
                  <a:lnTo>
                    <a:pt x="144" y="179"/>
                  </a:lnTo>
                  <a:lnTo>
                    <a:pt x="150" y="185"/>
                  </a:lnTo>
                  <a:lnTo>
                    <a:pt x="152" y="189"/>
                  </a:lnTo>
                  <a:lnTo>
                    <a:pt x="152" y="186"/>
                  </a:lnTo>
                  <a:lnTo>
                    <a:pt x="152" y="177"/>
                  </a:lnTo>
                  <a:lnTo>
                    <a:pt x="152" y="177"/>
                  </a:lnTo>
                  <a:lnTo>
                    <a:pt x="153" y="149"/>
                  </a:lnTo>
                  <a:lnTo>
                    <a:pt x="153" y="149"/>
                  </a:lnTo>
                  <a:lnTo>
                    <a:pt x="154" y="127"/>
                  </a:lnTo>
                  <a:lnTo>
                    <a:pt x="154" y="117"/>
                  </a:lnTo>
                  <a:lnTo>
                    <a:pt x="153" y="105"/>
                  </a:lnTo>
                  <a:lnTo>
                    <a:pt x="153" y="105"/>
                  </a:lnTo>
                  <a:lnTo>
                    <a:pt x="152" y="96"/>
                  </a:lnTo>
                  <a:lnTo>
                    <a:pt x="149" y="87"/>
                  </a:lnTo>
                  <a:lnTo>
                    <a:pt x="148" y="77"/>
                  </a:lnTo>
                  <a:lnTo>
                    <a:pt x="146" y="67"/>
                  </a:lnTo>
                  <a:lnTo>
                    <a:pt x="146" y="67"/>
                  </a:lnTo>
                  <a:lnTo>
                    <a:pt x="148" y="54"/>
                  </a:lnTo>
                  <a:lnTo>
                    <a:pt x="148" y="47"/>
                  </a:lnTo>
                  <a:lnTo>
                    <a:pt x="146" y="41"/>
                  </a:lnTo>
                  <a:lnTo>
                    <a:pt x="146" y="41"/>
                  </a:lnTo>
                  <a:lnTo>
                    <a:pt x="144" y="34"/>
                  </a:lnTo>
                  <a:lnTo>
                    <a:pt x="140" y="28"/>
                  </a:lnTo>
                  <a:lnTo>
                    <a:pt x="136" y="22"/>
                  </a:lnTo>
                  <a:lnTo>
                    <a:pt x="131" y="17"/>
                  </a:lnTo>
                  <a:lnTo>
                    <a:pt x="126" y="13"/>
                  </a:lnTo>
                  <a:lnTo>
                    <a:pt x="120" y="9"/>
                  </a:lnTo>
                  <a:lnTo>
                    <a:pt x="107" y="4"/>
                  </a:lnTo>
                  <a:lnTo>
                    <a:pt x="107" y="4"/>
                  </a:lnTo>
                  <a:lnTo>
                    <a:pt x="95" y="2"/>
                  </a:lnTo>
                  <a:lnTo>
                    <a:pt x="81" y="0"/>
                  </a:lnTo>
                  <a:lnTo>
                    <a:pt x="65" y="2"/>
                  </a:lnTo>
                  <a:lnTo>
                    <a:pt x="48" y="4"/>
                  </a:lnTo>
                  <a:lnTo>
                    <a:pt x="34" y="8"/>
                  </a:lnTo>
                  <a:lnTo>
                    <a:pt x="20" y="15"/>
                  </a:lnTo>
                  <a:lnTo>
                    <a:pt x="14" y="19"/>
                  </a:lnTo>
                  <a:lnTo>
                    <a:pt x="9" y="22"/>
                  </a:lnTo>
                  <a:lnTo>
                    <a:pt x="5" y="28"/>
                  </a:lnTo>
                  <a:lnTo>
                    <a:pt x="3" y="33"/>
                  </a:lnTo>
                  <a:lnTo>
                    <a:pt x="3" y="33"/>
                  </a:lnTo>
                  <a:lnTo>
                    <a:pt x="1" y="42"/>
                  </a:lnTo>
                  <a:lnTo>
                    <a:pt x="0" y="50"/>
                  </a:lnTo>
                  <a:lnTo>
                    <a:pt x="0" y="67"/>
                  </a:lnTo>
                  <a:lnTo>
                    <a:pt x="3" y="101"/>
                  </a:lnTo>
                  <a:lnTo>
                    <a:pt x="3" y="101"/>
                  </a:lnTo>
                  <a:lnTo>
                    <a:pt x="3" y="124"/>
                  </a:lnTo>
                  <a:lnTo>
                    <a:pt x="3" y="149"/>
                  </a:lnTo>
                  <a:lnTo>
                    <a:pt x="3" y="199"/>
                  </a:lnTo>
                  <a:lnTo>
                    <a:pt x="3" y="199"/>
                  </a:lnTo>
                  <a:lnTo>
                    <a:pt x="3" y="204"/>
                  </a:lnTo>
                  <a:lnTo>
                    <a:pt x="4" y="209"/>
                  </a:lnTo>
                  <a:lnTo>
                    <a:pt x="7" y="213"/>
                  </a:lnTo>
                  <a:lnTo>
                    <a:pt x="9" y="216"/>
                  </a:lnTo>
                  <a:lnTo>
                    <a:pt x="13" y="219"/>
                  </a:lnTo>
                  <a:lnTo>
                    <a:pt x="17" y="220"/>
                  </a:lnTo>
                  <a:lnTo>
                    <a:pt x="25" y="221"/>
                  </a:lnTo>
                  <a:lnTo>
                    <a:pt x="34" y="220"/>
                  </a:lnTo>
                  <a:lnTo>
                    <a:pt x="38" y="219"/>
                  </a:lnTo>
                  <a:lnTo>
                    <a:pt x="41" y="216"/>
                  </a:lnTo>
                  <a:lnTo>
                    <a:pt x="44" y="213"/>
                  </a:lnTo>
                  <a:lnTo>
                    <a:pt x="46" y="209"/>
                  </a:lnTo>
                  <a:lnTo>
                    <a:pt x="47" y="204"/>
                  </a:lnTo>
                  <a:lnTo>
                    <a:pt x="48" y="199"/>
                  </a:lnTo>
                  <a:lnTo>
                    <a:pt x="48" y="199"/>
                  </a:lnTo>
                  <a:lnTo>
                    <a:pt x="48" y="138"/>
                  </a:lnTo>
                  <a:lnTo>
                    <a:pt x="48" y="106"/>
                  </a:lnTo>
                  <a:lnTo>
                    <a:pt x="46" y="75"/>
                  </a:lnTo>
                  <a:lnTo>
                    <a:pt x="46" y="75"/>
                  </a:lnTo>
                  <a:lnTo>
                    <a:pt x="46" y="63"/>
                  </a:lnTo>
                  <a:lnTo>
                    <a:pt x="44" y="56"/>
                  </a:lnTo>
                  <a:lnTo>
                    <a:pt x="43" y="55"/>
                  </a:lnTo>
                  <a:lnTo>
                    <a:pt x="42" y="56"/>
                  </a:lnTo>
                  <a:lnTo>
                    <a:pt x="42" y="56"/>
                  </a:lnTo>
                  <a:lnTo>
                    <a:pt x="47" y="53"/>
                  </a:lnTo>
                  <a:lnTo>
                    <a:pt x="55" y="51"/>
                  </a:lnTo>
                  <a:lnTo>
                    <a:pt x="69" y="49"/>
                  </a:lnTo>
                  <a:lnTo>
                    <a:pt x="69" y="49"/>
                  </a:lnTo>
                  <a:lnTo>
                    <a:pt x="81" y="47"/>
                  </a:lnTo>
                  <a:lnTo>
                    <a:pt x="94" y="49"/>
                  </a:lnTo>
                  <a:lnTo>
                    <a:pt x="94" y="49"/>
                  </a:lnTo>
                  <a:lnTo>
                    <a:pt x="98" y="50"/>
                  </a:lnTo>
                  <a:lnTo>
                    <a:pt x="101" y="53"/>
                  </a:lnTo>
                  <a:lnTo>
                    <a:pt x="102" y="56"/>
                  </a:lnTo>
                  <a:lnTo>
                    <a:pt x="102" y="60"/>
                  </a:lnTo>
                  <a:lnTo>
                    <a:pt x="102" y="70"/>
                  </a:lnTo>
                  <a:lnTo>
                    <a:pt x="102" y="77"/>
                  </a:lnTo>
                  <a:lnTo>
                    <a:pt x="102" y="77"/>
                  </a:lnTo>
                  <a:lnTo>
                    <a:pt x="103" y="89"/>
                  </a:lnTo>
                  <a:lnTo>
                    <a:pt x="106" y="100"/>
                  </a:lnTo>
                  <a:lnTo>
                    <a:pt x="109" y="110"/>
                  </a:lnTo>
                  <a:lnTo>
                    <a:pt x="109" y="121"/>
                  </a:lnTo>
                  <a:lnTo>
                    <a:pt x="109" y="121"/>
                  </a:lnTo>
                  <a:lnTo>
                    <a:pt x="106" y="157"/>
                  </a:lnTo>
                  <a:lnTo>
                    <a:pt x="106" y="157"/>
                  </a:lnTo>
                  <a:lnTo>
                    <a:pt x="105" y="173"/>
                  </a:lnTo>
                  <a:lnTo>
                    <a:pt x="106" y="191"/>
                  </a:lnTo>
                  <a:lnTo>
                    <a:pt x="107" y="199"/>
                  </a:lnTo>
                  <a:lnTo>
                    <a:pt x="110" y="207"/>
                  </a:lnTo>
                  <a:lnTo>
                    <a:pt x="114" y="213"/>
                  </a:lnTo>
                  <a:lnTo>
                    <a:pt x="120" y="219"/>
                  </a:lnTo>
                  <a:lnTo>
                    <a:pt x="120" y="219"/>
                  </a:lnTo>
                  <a:lnTo>
                    <a:pt x="126" y="221"/>
                  </a:lnTo>
                  <a:lnTo>
                    <a:pt x="129" y="223"/>
                  </a:lnTo>
                  <a:lnTo>
                    <a:pt x="133" y="223"/>
                  </a:lnTo>
                  <a:lnTo>
                    <a:pt x="137" y="221"/>
                  </a:lnTo>
                  <a:lnTo>
                    <a:pt x="141" y="220"/>
                  </a:lnTo>
                  <a:lnTo>
                    <a:pt x="145" y="217"/>
                  </a:lnTo>
                  <a:lnTo>
                    <a:pt x="150" y="211"/>
                  </a:lnTo>
                  <a:lnTo>
                    <a:pt x="153" y="203"/>
                  </a:lnTo>
                  <a:lnTo>
                    <a:pt x="154" y="199"/>
                  </a:lnTo>
                  <a:lnTo>
                    <a:pt x="154" y="195"/>
                  </a:lnTo>
                  <a:lnTo>
                    <a:pt x="153" y="191"/>
                  </a:lnTo>
                  <a:lnTo>
                    <a:pt x="150" y="186"/>
                  </a:lnTo>
                  <a:lnTo>
                    <a:pt x="148" y="183"/>
                  </a:lnTo>
                  <a:lnTo>
                    <a:pt x="144" y="179"/>
                  </a:lnTo>
                  <a:lnTo>
                    <a:pt x="144" y="179"/>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33" name="Freeform 591"/>
            <p:cNvSpPr/>
            <p:nvPr/>
          </p:nvSpPr>
          <p:spPr bwMode="auto">
            <a:xfrm>
              <a:off x="3444876" y="2281238"/>
              <a:ext cx="20638" cy="241300"/>
            </a:xfrm>
            <a:custGeom>
              <a:avLst/>
              <a:gdLst/>
              <a:ahLst/>
              <a:cxnLst>
                <a:cxn ang="0">
                  <a:pos x="52" y="578"/>
                </a:cxn>
                <a:cxn ang="0">
                  <a:pos x="52" y="578"/>
                </a:cxn>
                <a:cxn ang="0">
                  <a:pos x="50" y="549"/>
                </a:cxn>
                <a:cxn ang="0">
                  <a:pos x="47" y="519"/>
                </a:cxn>
                <a:cxn ang="0">
                  <a:pos x="46" y="489"/>
                </a:cxn>
                <a:cxn ang="0">
                  <a:pos x="46" y="459"/>
                </a:cxn>
                <a:cxn ang="0">
                  <a:pos x="46" y="400"/>
                </a:cxn>
                <a:cxn ang="0">
                  <a:pos x="46" y="340"/>
                </a:cxn>
                <a:cxn ang="0">
                  <a:pos x="46" y="21"/>
                </a:cxn>
                <a:cxn ang="0">
                  <a:pos x="46" y="21"/>
                </a:cxn>
                <a:cxn ang="0">
                  <a:pos x="46" y="16"/>
                </a:cxn>
                <a:cxn ang="0">
                  <a:pos x="44" y="12"/>
                </a:cxn>
                <a:cxn ang="0">
                  <a:pos x="42" y="8"/>
                </a:cxn>
                <a:cxn ang="0">
                  <a:pos x="39" y="5"/>
                </a:cxn>
                <a:cxn ang="0">
                  <a:pos x="35" y="3"/>
                </a:cxn>
                <a:cxn ang="0">
                  <a:pos x="31" y="1"/>
                </a:cxn>
                <a:cxn ang="0">
                  <a:pos x="23" y="0"/>
                </a:cxn>
                <a:cxn ang="0">
                  <a:pos x="14" y="1"/>
                </a:cxn>
                <a:cxn ang="0">
                  <a:pos x="10" y="3"/>
                </a:cxn>
                <a:cxn ang="0">
                  <a:pos x="8" y="5"/>
                </a:cxn>
                <a:cxn ang="0">
                  <a:pos x="5" y="8"/>
                </a:cxn>
                <a:cxn ang="0">
                  <a:pos x="2" y="12"/>
                </a:cxn>
                <a:cxn ang="0">
                  <a:pos x="1" y="16"/>
                </a:cxn>
                <a:cxn ang="0">
                  <a:pos x="0" y="21"/>
                </a:cxn>
                <a:cxn ang="0">
                  <a:pos x="0" y="340"/>
                </a:cxn>
                <a:cxn ang="0">
                  <a:pos x="0" y="340"/>
                </a:cxn>
                <a:cxn ang="0">
                  <a:pos x="0" y="403"/>
                </a:cxn>
                <a:cxn ang="0">
                  <a:pos x="0" y="466"/>
                </a:cxn>
                <a:cxn ang="0">
                  <a:pos x="1" y="497"/>
                </a:cxn>
                <a:cxn ang="0">
                  <a:pos x="2" y="528"/>
                </a:cxn>
                <a:cxn ang="0">
                  <a:pos x="5" y="560"/>
                </a:cxn>
                <a:cxn ang="0">
                  <a:pos x="9" y="591"/>
                </a:cxn>
                <a:cxn ang="0">
                  <a:pos x="9" y="591"/>
                </a:cxn>
                <a:cxn ang="0">
                  <a:pos x="10" y="595"/>
                </a:cxn>
                <a:cxn ang="0">
                  <a:pos x="12" y="600"/>
                </a:cxn>
                <a:cxn ang="0">
                  <a:pos x="14" y="603"/>
                </a:cxn>
                <a:cxn ang="0">
                  <a:pos x="18" y="605"/>
                </a:cxn>
                <a:cxn ang="0">
                  <a:pos x="22" y="607"/>
                </a:cxn>
                <a:cxn ang="0">
                  <a:pos x="26" y="607"/>
                </a:cxn>
                <a:cxn ang="0">
                  <a:pos x="34" y="607"/>
                </a:cxn>
                <a:cxn ang="0">
                  <a:pos x="42" y="603"/>
                </a:cxn>
                <a:cxn ang="0">
                  <a:pos x="48" y="596"/>
                </a:cxn>
                <a:cxn ang="0">
                  <a:pos x="51" y="592"/>
                </a:cxn>
                <a:cxn ang="0">
                  <a:pos x="52" y="588"/>
                </a:cxn>
                <a:cxn ang="0">
                  <a:pos x="53" y="583"/>
                </a:cxn>
                <a:cxn ang="0">
                  <a:pos x="52" y="578"/>
                </a:cxn>
                <a:cxn ang="0">
                  <a:pos x="52" y="578"/>
                </a:cxn>
              </a:cxnLst>
              <a:rect l="0" t="0" r="r" b="b"/>
              <a:pathLst>
                <a:path w="53" h="607">
                  <a:moveTo>
                    <a:pt x="52" y="578"/>
                  </a:moveTo>
                  <a:lnTo>
                    <a:pt x="52" y="578"/>
                  </a:lnTo>
                  <a:lnTo>
                    <a:pt x="50" y="549"/>
                  </a:lnTo>
                  <a:lnTo>
                    <a:pt x="47" y="519"/>
                  </a:lnTo>
                  <a:lnTo>
                    <a:pt x="46" y="489"/>
                  </a:lnTo>
                  <a:lnTo>
                    <a:pt x="46" y="459"/>
                  </a:lnTo>
                  <a:lnTo>
                    <a:pt x="46" y="400"/>
                  </a:lnTo>
                  <a:lnTo>
                    <a:pt x="46" y="340"/>
                  </a:lnTo>
                  <a:lnTo>
                    <a:pt x="46" y="21"/>
                  </a:lnTo>
                  <a:lnTo>
                    <a:pt x="46" y="21"/>
                  </a:lnTo>
                  <a:lnTo>
                    <a:pt x="46" y="16"/>
                  </a:lnTo>
                  <a:lnTo>
                    <a:pt x="44" y="12"/>
                  </a:lnTo>
                  <a:lnTo>
                    <a:pt x="42" y="8"/>
                  </a:lnTo>
                  <a:lnTo>
                    <a:pt x="39" y="5"/>
                  </a:lnTo>
                  <a:lnTo>
                    <a:pt x="35" y="3"/>
                  </a:lnTo>
                  <a:lnTo>
                    <a:pt x="31" y="1"/>
                  </a:lnTo>
                  <a:lnTo>
                    <a:pt x="23" y="0"/>
                  </a:lnTo>
                  <a:lnTo>
                    <a:pt x="14" y="1"/>
                  </a:lnTo>
                  <a:lnTo>
                    <a:pt x="10" y="3"/>
                  </a:lnTo>
                  <a:lnTo>
                    <a:pt x="8" y="5"/>
                  </a:lnTo>
                  <a:lnTo>
                    <a:pt x="5" y="8"/>
                  </a:lnTo>
                  <a:lnTo>
                    <a:pt x="2" y="12"/>
                  </a:lnTo>
                  <a:lnTo>
                    <a:pt x="1" y="16"/>
                  </a:lnTo>
                  <a:lnTo>
                    <a:pt x="0" y="21"/>
                  </a:lnTo>
                  <a:lnTo>
                    <a:pt x="0" y="340"/>
                  </a:lnTo>
                  <a:lnTo>
                    <a:pt x="0" y="340"/>
                  </a:lnTo>
                  <a:lnTo>
                    <a:pt x="0" y="403"/>
                  </a:lnTo>
                  <a:lnTo>
                    <a:pt x="0" y="466"/>
                  </a:lnTo>
                  <a:lnTo>
                    <a:pt x="1" y="497"/>
                  </a:lnTo>
                  <a:lnTo>
                    <a:pt x="2" y="528"/>
                  </a:lnTo>
                  <a:lnTo>
                    <a:pt x="5" y="560"/>
                  </a:lnTo>
                  <a:lnTo>
                    <a:pt x="9" y="591"/>
                  </a:lnTo>
                  <a:lnTo>
                    <a:pt x="9" y="591"/>
                  </a:lnTo>
                  <a:lnTo>
                    <a:pt x="10" y="595"/>
                  </a:lnTo>
                  <a:lnTo>
                    <a:pt x="12" y="600"/>
                  </a:lnTo>
                  <a:lnTo>
                    <a:pt x="14" y="603"/>
                  </a:lnTo>
                  <a:lnTo>
                    <a:pt x="18" y="605"/>
                  </a:lnTo>
                  <a:lnTo>
                    <a:pt x="22" y="607"/>
                  </a:lnTo>
                  <a:lnTo>
                    <a:pt x="26" y="607"/>
                  </a:lnTo>
                  <a:lnTo>
                    <a:pt x="34" y="607"/>
                  </a:lnTo>
                  <a:lnTo>
                    <a:pt x="42" y="603"/>
                  </a:lnTo>
                  <a:lnTo>
                    <a:pt x="48" y="596"/>
                  </a:lnTo>
                  <a:lnTo>
                    <a:pt x="51" y="592"/>
                  </a:lnTo>
                  <a:lnTo>
                    <a:pt x="52" y="588"/>
                  </a:lnTo>
                  <a:lnTo>
                    <a:pt x="53" y="583"/>
                  </a:lnTo>
                  <a:lnTo>
                    <a:pt x="52" y="578"/>
                  </a:lnTo>
                  <a:lnTo>
                    <a:pt x="52" y="578"/>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34" name="Freeform 592"/>
            <p:cNvSpPr/>
            <p:nvPr/>
          </p:nvSpPr>
          <p:spPr bwMode="auto">
            <a:xfrm>
              <a:off x="3487738" y="2274888"/>
              <a:ext cx="20638" cy="250825"/>
            </a:xfrm>
            <a:custGeom>
              <a:avLst/>
              <a:gdLst/>
              <a:ahLst/>
              <a:cxnLst>
                <a:cxn ang="0">
                  <a:pos x="48" y="351"/>
                </a:cxn>
                <a:cxn ang="0">
                  <a:pos x="48" y="351"/>
                </a:cxn>
                <a:cxn ang="0">
                  <a:pos x="49" y="309"/>
                </a:cxn>
                <a:cxn ang="0">
                  <a:pos x="51" y="268"/>
                </a:cxn>
                <a:cxn ang="0">
                  <a:pos x="51" y="186"/>
                </a:cxn>
                <a:cxn ang="0">
                  <a:pos x="51" y="22"/>
                </a:cxn>
                <a:cxn ang="0">
                  <a:pos x="51" y="22"/>
                </a:cxn>
                <a:cxn ang="0">
                  <a:pos x="49" y="17"/>
                </a:cxn>
                <a:cxn ang="0">
                  <a:pos x="48" y="12"/>
                </a:cxn>
                <a:cxn ang="0">
                  <a:pos x="45" y="8"/>
                </a:cxn>
                <a:cxn ang="0">
                  <a:pos x="43" y="5"/>
                </a:cxn>
                <a:cxn ang="0">
                  <a:pos x="39" y="3"/>
                </a:cxn>
                <a:cxn ang="0">
                  <a:pos x="35" y="2"/>
                </a:cxn>
                <a:cxn ang="0">
                  <a:pos x="27" y="0"/>
                </a:cxn>
                <a:cxn ang="0">
                  <a:pos x="19" y="2"/>
                </a:cxn>
                <a:cxn ang="0">
                  <a:pos x="15" y="3"/>
                </a:cxn>
                <a:cxn ang="0">
                  <a:pos x="11" y="5"/>
                </a:cxn>
                <a:cxn ang="0">
                  <a:pos x="9" y="8"/>
                </a:cxn>
                <a:cxn ang="0">
                  <a:pos x="6" y="12"/>
                </a:cxn>
                <a:cxn ang="0">
                  <a:pos x="5" y="17"/>
                </a:cxn>
                <a:cxn ang="0">
                  <a:pos x="5" y="22"/>
                </a:cxn>
                <a:cxn ang="0">
                  <a:pos x="5" y="22"/>
                </a:cxn>
                <a:cxn ang="0">
                  <a:pos x="5" y="186"/>
                </a:cxn>
                <a:cxn ang="0">
                  <a:pos x="5" y="268"/>
                </a:cxn>
                <a:cxn ang="0">
                  <a:pos x="4" y="309"/>
                </a:cxn>
                <a:cxn ang="0">
                  <a:pos x="2" y="351"/>
                </a:cxn>
                <a:cxn ang="0">
                  <a:pos x="2" y="351"/>
                </a:cxn>
                <a:cxn ang="0">
                  <a:pos x="1" y="383"/>
                </a:cxn>
                <a:cxn ang="0">
                  <a:pos x="0" y="415"/>
                </a:cxn>
                <a:cxn ang="0">
                  <a:pos x="1" y="479"/>
                </a:cxn>
                <a:cxn ang="0">
                  <a:pos x="4" y="543"/>
                </a:cxn>
                <a:cxn ang="0">
                  <a:pos x="5" y="608"/>
                </a:cxn>
                <a:cxn ang="0">
                  <a:pos x="5" y="608"/>
                </a:cxn>
                <a:cxn ang="0">
                  <a:pos x="5" y="614"/>
                </a:cxn>
                <a:cxn ang="0">
                  <a:pos x="6" y="618"/>
                </a:cxn>
                <a:cxn ang="0">
                  <a:pos x="9" y="621"/>
                </a:cxn>
                <a:cxn ang="0">
                  <a:pos x="11" y="625"/>
                </a:cxn>
                <a:cxn ang="0">
                  <a:pos x="15" y="627"/>
                </a:cxn>
                <a:cxn ang="0">
                  <a:pos x="19" y="629"/>
                </a:cxn>
                <a:cxn ang="0">
                  <a:pos x="27" y="631"/>
                </a:cxn>
                <a:cxn ang="0">
                  <a:pos x="35" y="629"/>
                </a:cxn>
                <a:cxn ang="0">
                  <a:pos x="39" y="627"/>
                </a:cxn>
                <a:cxn ang="0">
                  <a:pos x="43" y="625"/>
                </a:cxn>
                <a:cxn ang="0">
                  <a:pos x="45" y="621"/>
                </a:cxn>
                <a:cxn ang="0">
                  <a:pos x="48" y="618"/>
                </a:cxn>
                <a:cxn ang="0">
                  <a:pos x="49" y="614"/>
                </a:cxn>
                <a:cxn ang="0">
                  <a:pos x="51" y="608"/>
                </a:cxn>
                <a:cxn ang="0">
                  <a:pos x="51" y="601"/>
                </a:cxn>
                <a:cxn ang="0">
                  <a:pos x="51" y="601"/>
                </a:cxn>
                <a:cxn ang="0">
                  <a:pos x="49" y="599"/>
                </a:cxn>
                <a:cxn ang="0">
                  <a:pos x="49" y="599"/>
                </a:cxn>
                <a:cxn ang="0">
                  <a:pos x="48" y="538"/>
                </a:cxn>
                <a:cxn ang="0">
                  <a:pos x="47" y="475"/>
                </a:cxn>
                <a:cxn ang="0">
                  <a:pos x="45" y="414"/>
                </a:cxn>
                <a:cxn ang="0">
                  <a:pos x="45" y="382"/>
                </a:cxn>
                <a:cxn ang="0">
                  <a:pos x="48" y="351"/>
                </a:cxn>
                <a:cxn ang="0">
                  <a:pos x="48" y="351"/>
                </a:cxn>
              </a:cxnLst>
              <a:rect l="0" t="0" r="r" b="b"/>
              <a:pathLst>
                <a:path w="51" h="631">
                  <a:moveTo>
                    <a:pt x="48" y="351"/>
                  </a:moveTo>
                  <a:lnTo>
                    <a:pt x="48" y="351"/>
                  </a:lnTo>
                  <a:lnTo>
                    <a:pt x="49" y="309"/>
                  </a:lnTo>
                  <a:lnTo>
                    <a:pt x="51" y="268"/>
                  </a:lnTo>
                  <a:lnTo>
                    <a:pt x="51" y="186"/>
                  </a:lnTo>
                  <a:lnTo>
                    <a:pt x="51" y="22"/>
                  </a:lnTo>
                  <a:lnTo>
                    <a:pt x="51" y="22"/>
                  </a:lnTo>
                  <a:lnTo>
                    <a:pt x="49" y="17"/>
                  </a:lnTo>
                  <a:lnTo>
                    <a:pt x="48" y="12"/>
                  </a:lnTo>
                  <a:lnTo>
                    <a:pt x="45" y="8"/>
                  </a:lnTo>
                  <a:lnTo>
                    <a:pt x="43" y="5"/>
                  </a:lnTo>
                  <a:lnTo>
                    <a:pt x="39" y="3"/>
                  </a:lnTo>
                  <a:lnTo>
                    <a:pt x="35" y="2"/>
                  </a:lnTo>
                  <a:lnTo>
                    <a:pt x="27" y="0"/>
                  </a:lnTo>
                  <a:lnTo>
                    <a:pt x="19" y="2"/>
                  </a:lnTo>
                  <a:lnTo>
                    <a:pt x="15" y="3"/>
                  </a:lnTo>
                  <a:lnTo>
                    <a:pt x="11" y="5"/>
                  </a:lnTo>
                  <a:lnTo>
                    <a:pt x="9" y="8"/>
                  </a:lnTo>
                  <a:lnTo>
                    <a:pt x="6" y="12"/>
                  </a:lnTo>
                  <a:lnTo>
                    <a:pt x="5" y="17"/>
                  </a:lnTo>
                  <a:lnTo>
                    <a:pt x="5" y="22"/>
                  </a:lnTo>
                  <a:lnTo>
                    <a:pt x="5" y="22"/>
                  </a:lnTo>
                  <a:lnTo>
                    <a:pt x="5" y="186"/>
                  </a:lnTo>
                  <a:lnTo>
                    <a:pt x="5" y="268"/>
                  </a:lnTo>
                  <a:lnTo>
                    <a:pt x="4" y="309"/>
                  </a:lnTo>
                  <a:lnTo>
                    <a:pt x="2" y="351"/>
                  </a:lnTo>
                  <a:lnTo>
                    <a:pt x="2" y="351"/>
                  </a:lnTo>
                  <a:lnTo>
                    <a:pt x="1" y="383"/>
                  </a:lnTo>
                  <a:lnTo>
                    <a:pt x="0" y="415"/>
                  </a:lnTo>
                  <a:lnTo>
                    <a:pt x="1" y="479"/>
                  </a:lnTo>
                  <a:lnTo>
                    <a:pt x="4" y="543"/>
                  </a:lnTo>
                  <a:lnTo>
                    <a:pt x="5" y="608"/>
                  </a:lnTo>
                  <a:lnTo>
                    <a:pt x="5" y="608"/>
                  </a:lnTo>
                  <a:lnTo>
                    <a:pt x="5" y="614"/>
                  </a:lnTo>
                  <a:lnTo>
                    <a:pt x="6" y="618"/>
                  </a:lnTo>
                  <a:lnTo>
                    <a:pt x="9" y="621"/>
                  </a:lnTo>
                  <a:lnTo>
                    <a:pt x="11" y="625"/>
                  </a:lnTo>
                  <a:lnTo>
                    <a:pt x="15" y="627"/>
                  </a:lnTo>
                  <a:lnTo>
                    <a:pt x="19" y="629"/>
                  </a:lnTo>
                  <a:lnTo>
                    <a:pt x="27" y="631"/>
                  </a:lnTo>
                  <a:lnTo>
                    <a:pt x="35" y="629"/>
                  </a:lnTo>
                  <a:lnTo>
                    <a:pt x="39" y="627"/>
                  </a:lnTo>
                  <a:lnTo>
                    <a:pt x="43" y="625"/>
                  </a:lnTo>
                  <a:lnTo>
                    <a:pt x="45" y="621"/>
                  </a:lnTo>
                  <a:lnTo>
                    <a:pt x="48" y="618"/>
                  </a:lnTo>
                  <a:lnTo>
                    <a:pt x="49" y="614"/>
                  </a:lnTo>
                  <a:lnTo>
                    <a:pt x="51" y="608"/>
                  </a:lnTo>
                  <a:lnTo>
                    <a:pt x="51" y="601"/>
                  </a:lnTo>
                  <a:lnTo>
                    <a:pt x="51" y="601"/>
                  </a:lnTo>
                  <a:lnTo>
                    <a:pt x="49" y="599"/>
                  </a:lnTo>
                  <a:lnTo>
                    <a:pt x="49" y="599"/>
                  </a:lnTo>
                  <a:lnTo>
                    <a:pt x="48" y="538"/>
                  </a:lnTo>
                  <a:lnTo>
                    <a:pt x="47" y="475"/>
                  </a:lnTo>
                  <a:lnTo>
                    <a:pt x="45" y="414"/>
                  </a:lnTo>
                  <a:lnTo>
                    <a:pt x="45" y="382"/>
                  </a:lnTo>
                  <a:lnTo>
                    <a:pt x="48" y="351"/>
                  </a:lnTo>
                  <a:lnTo>
                    <a:pt x="48" y="35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35" name="Freeform 593"/>
            <p:cNvSpPr>
              <a:spLocks noEditPoints="1"/>
            </p:cNvSpPr>
            <p:nvPr/>
          </p:nvSpPr>
          <p:spPr bwMode="auto">
            <a:xfrm>
              <a:off x="3290888" y="2516188"/>
              <a:ext cx="247650" cy="220663"/>
            </a:xfrm>
            <a:custGeom>
              <a:avLst/>
              <a:gdLst/>
              <a:ahLst/>
              <a:cxnLst>
                <a:cxn ang="0">
                  <a:pos x="620" y="66"/>
                </a:cxn>
                <a:cxn ang="0">
                  <a:pos x="597" y="23"/>
                </a:cxn>
                <a:cxn ang="0">
                  <a:pos x="577" y="10"/>
                </a:cxn>
                <a:cxn ang="0">
                  <a:pos x="370" y="0"/>
                </a:cxn>
                <a:cxn ang="0">
                  <a:pos x="349" y="19"/>
                </a:cxn>
                <a:cxn ang="0">
                  <a:pos x="348" y="76"/>
                </a:cxn>
                <a:cxn ang="0">
                  <a:pos x="358" y="160"/>
                </a:cxn>
                <a:cxn ang="0">
                  <a:pos x="348" y="246"/>
                </a:cxn>
                <a:cxn ang="0">
                  <a:pos x="315" y="268"/>
                </a:cxn>
                <a:cxn ang="0">
                  <a:pos x="278" y="259"/>
                </a:cxn>
                <a:cxn ang="0">
                  <a:pos x="261" y="212"/>
                </a:cxn>
                <a:cxn ang="0">
                  <a:pos x="253" y="153"/>
                </a:cxn>
                <a:cxn ang="0">
                  <a:pos x="229" y="108"/>
                </a:cxn>
                <a:cxn ang="0">
                  <a:pos x="154" y="63"/>
                </a:cxn>
                <a:cxn ang="0">
                  <a:pos x="90" y="62"/>
                </a:cxn>
                <a:cxn ang="0">
                  <a:pos x="34" y="91"/>
                </a:cxn>
                <a:cxn ang="0">
                  <a:pos x="4" y="147"/>
                </a:cxn>
                <a:cxn ang="0">
                  <a:pos x="7" y="275"/>
                </a:cxn>
                <a:cxn ang="0">
                  <a:pos x="18" y="353"/>
                </a:cxn>
                <a:cxn ang="0">
                  <a:pos x="65" y="448"/>
                </a:cxn>
                <a:cxn ang="0">
                  <a:pos x="117" y="496"/>
                </a:cxn>
                <a:cxn ang="0">
                  <a:pos x="195" y="533"/>
                </a:cxn>
                <a:cxn ang="0">
                  <a:pos x="350" y="555"/>
                </a:cxn>
                <a:cxn ang="0">
                  <a:pos x="435" y="543"/>
                </a:cxn>
                <a:cxn ang="0">
                  <a:pos x="524" y="492"/>
                </a:cxn>
                <a:cxn ang="0">
                  <a:pos x="605" y="401"/>
                </a:cxn>
                <a:cxn ang="0">
                  <a:pos x="618" y="283"/>
                </a:cxn>
                <a:cxn ang="0">
                  <a:pos x="617" y="151"/>
                </a:cxn>
                <a:cxn ang="0">
                  <a:pos x="566" y="373"/>
                </a:cxn>
                <a:cxn ang="0">
                  <a:pos x="512" y="441"/>
                </a:cxn>
                <a:cxn ang="0">
                  <a:pos x="433" y="495"/>
                </a:cxn>
                <a:cxn ang="0">
                  <a:pos x="382" y="504"/>
                </a:cxn>
                <a:cxn ang="0">
                  <a:pos x="331" y="508"/>
                </a:cxn>
                <a:cxn ang="0">
                  <a:pos x="240" y="499"/>
                </a:cxn>
                <a:cxn ang="0">
                  <a:pos x="200" y="480"/>
                </a:cxn>
                <a:cxn ang="0">
                  <a:pos x="129" y="445"/>
                </a:cxn>
                <a:cxn ang="0">
                  <a:pos x="79" y="381"/>
                </a:cxn>
                <a:cxn ang="0">
                  <a:pos x="55" y="288"/>
                </a:cxn>
                <a:cxn ang="0">
                  <a:pos x="45" y="172"/>
                </a:cxn>
                <a:cxn ang="0">
                  <a:pos x="56" y="144"/>
                </a:cxn>
                <a:cxn ang="0">
                  <a:pos x="69" y="118"/>
                </a:cxn>
                <a:cxn ang="0">
                  <a:pos x="136" y="108"/>
                </a:cxn>
                <a:cxn ang="0">
                  <a:pos x="198" y="146"/>
                </a:cxn>
                <a:cxn ang="0">
                  <a:pos x="209" y="172"/>
                </a:cxn>
                <a:cxn ang="0">
                  <a:pos x="217" y="200"/>
                </a:cxn>
                <a:cxn ang="0">
                  <a:pos x="238" y="287"/>
                </a:cxn>
                <a:cxn ang="0">
                  <a:pos x="281" y="310"/>
                </a:cxn>
                <a:cxn ang="0">
                  <a:pos x="355" y="308"/>
                </a:cxn>
                <a:cxn ang="0">
                  <a:pos x="392" y="262"/>
                </a:cxn>
                <a:cxn ang="0">
                  <a:pos x="401" y="160"/>
                </a:cxn>
                <a:cxn ang="0">
                  <a:pos x="392" y="46"/>
                </a:cxn>
                <a:cxn ang="0">
                  <a:pos x="565" y="54"/>
                </a:cxn>
                <a:cxn ang="0">
                  <a:pos x="578" y="104"/>
                </a:cxn>
                <a:cxn ang="0">
                  <a:pos x="565" y="197"/>
                </a:cxn>
                <a:cxn ang="0">
                  <a:pos x="574" y="327"/>
                </a:cxn>
              </a:cxnLst>
              <a:rect l="0" t="0" r="r" b="b"/>
              <a:pathLst>
                <a:path w="622" h="555">
                  <a:moveTo>
                    <a:pt x="617" y="151"/>
                  </a:moveTo>
                  <a:lnTo>
                    <a:pt x="617" y="151"/>
                  </a:lnTo>
                  <a:lnTo>
                    <a:pt x="621" y="118"/>
                  </a:lnTo>
                  <a:lnTo>
                    <a:pt x="622" y="101"/>
                  </a:lnTo>
                  <a:lnTo>
                    <a:pt x="622" y="83"/>
                  </a:lnTo>
                  <a:lnTo>
                    <a:pt x="620" y="66"/>
                  </a:lnTo>
                  <a:lnTo>
                    <a:pt x="614" y="50"/>
                  </a:lnTo>
                  <a:lnTo>
                    <a:pt x="612" y="42"/>
                  </a:lnTo>
                  <a:lnTo>
                    <a:pt x="608" y="36"/>
                  </a:lnTo>
                  <a:lnTo>
                    <a:pt x="603" y="28"/>
                  </a:lnTo>
                  <a:lnTo>
                    <a:pt x="597" y="23"/>
                  </a:lnTo>
                  <a:lnTo>
                    <a:pt x="597" y="23"/>
                  </a:lnTo>
                  <a:lnTo>
                    <a:pt x="594" y="19"/>
                  </a:lnTo>
                  <a:lnTo>
                    <a:pt x="588" y="16"/>
                  </a:lnTo>
                  <a:lnTo>
                    <a:pt x="584" y="15"/>
                  </a:lnTo>
                  <a:lnTo>
                    <a:pt x="579" y="16"/>
                  </a:lnTo>
                  <a:lnTo>
                    <a:pt x="579" y="16"/>
                  </a:lnTo>
                  <a:lnTo>
                    <a:pt x="577" y="10"/>
                  </a:lnTo>
                  <a:lnTo>
                    <a:pt x="573" y="4"/>
                  </a:lnTo>
                  <a:lnTo>
                    <a:pt x="566" y="2"/>
                  </a:lnTo>
                  <a:lnTo>
                    <a:pt x="558" y="0"/>
                  </a:lnTo>
                  <a:lnTo>
                    <a:pt x="376" y="0"/>
                  </a:lnTo>
                  <a:lnTo>
                    <a:pt x="376" y="0"/>
                  </a:lnTo>
                  <a:lnTo>
                    <a:pt x="370" y="0"/>
                  </a:lnTo>
                  <a:lnTo>
                    <a:pt x="365" y="3"/>
                  </a:lnTo>
                  <a:lnTo>
                    <a:pt x="359" y="7"/>
                  </a:lnTo>
                  <a:lnTo>
                    <a:pt x="357" y="11"/>
                  </a:lnTo>
                  <a:lnTo>
                    <a:pt x="357" y="11"/>
                  </a:lnTo>
                  <a:lnTo>
                    <a:pt x="352" y="15"/>
                  </a:lnTo>
                  <a:lnTo>
                    <a:pt x="349" y="19"/>
                  </a:lnTo>
                  <a:lnTo>
                    <a:pt x="346" y="24"/>
                  </a:lnTo>
                  <a:lnTo>
                    <a:pt x="345" y="30"/>
                  </a:lnTo>
                  <a:lnTo>
                    <a:pt x="345" y="30"/>
                  </a:lnTo>
                  <a:lnTo>
                    <a:pt x="345" y="46"/>
                  </a:lnTo>
                  <a:lnTo>
                    <a:pt x="346" y="62"/>
                  </a:lnTo>
                  <a:lnTo>
                    <a:pt x="348" y="76"/>
                  </a:lnTo>
                  <a:lnTo>
                    <a:pt x="352" y="92"/>
                  </a:lnTo>
                  <a:lnTo>
                    <a:pt x="352" y="92"/>
                  </a:lnTo>
                  <a:lnTo>
                    <a:pt x="355" y="108"/>
                  </a:lnTo>
                  <a:lnTo>
                    <a:pt x="358" y="125"/>
                  </a:lnTo>
                  <a:lnTo>
                    <a:pt x="358" y="142"/>
                  </a:lnTo>
                  <a:lnTo>
                    <a:pt x="358" y="160"/>
                  </a:lnTo>
                  <a:lnTo>
                    <a:pt x="355" y="195"/>
                  </a:lnTo>
                  <a:lnTo>
                    <a:pt x="353" y="228"/>
                  </a:lnTo>
                  <a:lnTo>
                    <a:pt x="353" y="228"/>
                  </a:lnTo>
                  <a:lnTo>
                    <a:pt x="353" y="234"/>
                  </a:lnTo>
                  <a:lnTo>
                    <a:pt x="350" y="241"/>
                  </a:lnTo>
                  <a:lnTo>
                    <a:pt x="348" y="246"/>
                  </a:lnTo>
                  <a:lnTo>
                    <a:pt x="344" y="251"/>
                  </a:lnTo>
                  <a:lnTo>
                    <a:pt x="338" y="257"/>
                  </a:lnTo>
                  <a:lnTo>
                    <a:pt x="333" y="261"/>
                  </a:lnTo>
                  <a:lnTo>
                    <a:pt x="328" y="263"/>
                  </a:lnTo>
                  <a:lnTo>
                    <a:pt x="321" y="267"/>
                  </a:lnTo>
                  <a:lnTo>
                    <a:pt x="315" y="268"/>
                  </a:lnTo>
                  <a:lnTo>
                    <a:pt x="308" y="270"/>
                  </a:lnTo>
                  <a:lnTo>
                    <a:pt x="302" y="270"/>
                  </a:lnTo>
                  <a:lnTo>
                    <a:pt x="295" y="268"/>
                  </a:lnTo>
                  <a:lnTo>
                    <a:pt x="289" y="267"/>
                  </a:lnTo>
                  <a:lnTo>
                    <a:pt x="283" y="263"/>
                  </a:lnTo>
                  <a:lnTo>
                    <a:pt x="278" y="259"/>
                  </a:lnTo>
                  <a:lnTo>
                    <a:pt x="274" y="254"/>
                  </a:lnTo>
                  <a:lnTo>
                    <a:pt x="274" y="254"/>
                  </a:lnTo>
                  <a:lnTo>
                    <a:pt x="269" y="245"/>
                  </a:lnTo>
                  <a:lnTo>
                    <a:pt x="265" y="234"/>
                  </a:lnTo>
                  <a:lnTo>
                    <a:pt x="263" y="223"/>
                  </a:lnTo>
                  <a:lnTo>
                    <a:pt x="261" y="212"/>
                  </a:lnTo>
                  <a:lnTo>
                    <a:pt x="259" y="190"/>
                  </a:lnTo>
                  <a:lnTo>
                    <a:pt x="256" y="178"/>
                  </a:lnTo>
                  <a:lnTo>
                    <a:pt x="253" y="168"/>
                  </a:lnTo>
                  <a:lnTo>
                    <a:pt x="253" y="168"/>
                  </a:lnTo>
                  <a:lnTo>
                    <a:pt x="255" y="161"/>
                  </a:lnTo>
                  <a:lnTo>
                    <a:pt x="253" y="153"/>
                  </a:lnTo>
                  <a:lnTo>
                    <a:pt x="253" y="153"/>
                  </a:lnTo>
                  <a:lnTo>
                    <a:pt x="249" y="143"/>
                  </a:lnTo>
                  <a:lnTo>
                    <a:pt x="246" y="134"/>
                  </a:lnTo>
                  <a:lnTo>
                    <a:pt x="240" y="125"/>
                  </a:lnTo>
                  <a:lnTo>
                    <a:pt x="235" y="115"/>
                  </a:lnTo>
                  <a:lnTo>
                    <a:pt x="229" y="108"/>
                  </a:lnTo>
                  <a:lnTo>
                    <a:pt x="222" y="101"/>
                  </a:lnTo>
                  <a:lnTo>
                    <a:pt x="215" y="95"/>
                  </a:lnTo>
                  <a:lnTo>
                    <a:pt x="208" y="88"/>
                  </a:lnTo>
                  <a:lnTo>
                    <a:pt x="192" y="78"/>
                  </a:lnTo>
                  <a:lnTo>
                    <a:pt x="174" y="70"/>
                  </a:lnTo>
                  <a:lnTo>
                    <a:pt x="154" y="63"/>
                  </a:lnTo>
                  <a:lnTo>
                    <a:pt x="132" y="61"/>
                  </a:lnTo>
                  <a:lnTo>
                    <a:pt x="132" y="61"/>
                  </a:lnTo>
                  <a:lnTo>
                    <a:pt x="121" y="59"/>
                  </a:lnTo>
                  <a:lnTo>
                    <a:pt x="111" y="59"/>
                  </a:lnTo>
                  <a:lnTo>
                    <a:pt x="100" y="61"/>
                  </a:lnTo>
                  <a:lnTo>
                    <a:pt x="90" y="62"/>
                  </a:lnTo>
                  <a:lnTo>
                    <a:pt x="79" y="64"/>
                  </a:lnTo>
                  <a:lnTo>
                    <a:pt x="69" y="68"/>
                  </a:lnTo>
                  <a:lnTo>
                    <a:pt x="59" y="74"/>
                  </a:lnTo>
                  <a:lnTo>
                    <a:pt x="49" y="78"/>
                  </a:lnTo>
                  <a:lnTo>
                    <a:pt x="41" y="84"/>
                  </a:lnTo>
                  <a:lnTo>
                    <a:pt x="34" y="91"/>
                  </a:lnTo>
                  <a:lnTo>
                    <a:pt x="26" y="98"/>
                  </a:lnTo>
                  <a:lnTo>
                    <a:pt x="19" y="106"/>
                  </a:lnTo>
                  <a:lnTo>
                    <a:pt x="14" y="115"/>
                  </a:lnTo>
                  <a:lnTo>
                    <a:pt x="9" y="125"/>
                  </a:lnTo>
                  <a:lnTo>
                    <a:pt x="6" y="135"/>
                  </a:lnTo>
                  <a:lnTo>
                    <a:pt x="4" y="147"/>
                  </a:lnTo>
                  <a:lnTo>
                    <a:pt x="4" y="147"/>
                  </a:lnTo>
                  <a:lnTo>
                    <a:pt x="1" y="168"/>
                  </a:lnTo>
                  <a:lnTo>
                    <a:pt x="0" y="189"/>
                  </a:lnTo>
                  <a:lnTo>
                    <a:pt x="0" y="211"/>
                  </a:lnTo>
                  <a:lnTo>
                    <a:pt x="2" y="232"/>
                  </a:lnTo>
                  <a:lnTo>
                    <a:pt x="7" y="275"/>
                  </a:lnTo>
                  <a:lnTo>
                    <a:pt x="10" y="297"/>
                  </a:lnTo>
                  <a:lnTo>
                    <a:pt x="10" y="318"/>
                  </a:lnTo>
                  <a:lnTo>
                    <a:pt x="10" y="318"/>
                  </a:lnTo>
                  <a:lnTo>
                    <a:pt x="11" y="326"/>
                  </a:lnTo>
                  <a:lnTo>
                    <a:pt x="13" y="335"/>
                  </a:lnTo>
                  <a:lnTo>
                    <a:pt x="18" y="353"/>
                  </a:lnTo>
                  <a:lnTo>
                    <a:pt x="26" y="372"/>
                  </a:lnTo>
                  <a:lnTo>
                    <a:pt x="34" y="387"/>
                  </a:lnTo>
                  <a:lnTo>
                    <a:pt x="34" y="387"/>
                  </a:lnTo>
                  <a:lnTo>
                    <a:pt x="43" y="407"/>
                  </a:lnTo>
                  <a:lnTo>
                    <a:pt x="53" y="428"/>
                  </a:lnTo>
                  <a:lnTo>
                    <a:pt x="65" y="448"/>
                  </a:lnTo>
                  <a:lnTo>
                    <a:pt x="72" y="457"/>
                  </a:lnTo>
                  <a:lnTo>
                    <a:pt x="78" y="466"/>
                  </a:lnTo>
                  <a:lnTo>
                    <a:pt x="78" y="466"/>
                  </a:lnTo>
                  <a:lnTo>
                    <a:pt x="90" y="475"/>
                  </a:lnTo>
                  <a:lnTo>
                    <a:pt x="103" y="486"/>
                  </a:lnTo>
                  <a:lnTo>
                    <a:pt x="117" y="496"/>
                  </a:lnTo>
                  <a:lnTo>
                    <a:pt x="133" y="505"/>
                  </a:lnTo>
                  <a:lnTo>
                    <a:pt x="149" y="514"/>
                  </a:lnTo>
                  <a:lnTo>
                    <a:pt x="164" y="522"/>
                  </a:lnTo>
                  <a:lnTo>
                    <a:pt x="180" y="527"/>
                  </a:lnTo>
                  <a:lnTo>
                    <a:pt x="195" y="533"/>
                  </a:lnTo>
                  <a:lnTo>
                    <a:pt x="195" y="533"/>
                  </a:lnTo>
                  <a:lnTo>
                    <a:pt x="238" y="542"/>
                  </a:lnTo>
                  <a:lnTo>
                    <a:pt x="260" y="547"/>
                  </a:lnTo>
                  <a:lnTo>
                    <a:pt x="283" y="551"/>
                  </a:lnTo>
                  <a:lnTo>
                    <a:pt x="306" y="554"/>
                  </a:lnTo>
                  <a:lnTo>
                    <a:pt x="328" y="555"/>
                  </a:lnTo>
                  <a:lnTo>
                    <a:pt x="350" y="555"/>
                  </a:lnTo>
                  <a:lnTo>
                    <a:pt x="372" y="554"/>
                  </a:lnTo>
                  <a:lnTo>
                    <a:pt x="372" y="554"/>
                  </a:lnTo>
                  <a:lnTo>
                    <a:pt x="404" y="548"/>
                  </a:lnTo>
                  <a:lnTo>
                    <a:pt x="420" y="547"/>
                  </a:lnTo>
                  <a:lnTo>
                    <a:pt x="435" y="543"/>
                  </a:lnTo>
                  <a:lnTo>
                    <a:pt x="435" y="543"/>
                  </a:lnTo>
                  <a:lnTo>
                    <a:pt x="448" y="539"/>
                  </a:lnTo>
                  <a:lnTo>
                    <a:pt x="459" y="533"/>
                  </a:lnTo>
                  <a:lnTo>
                    <a:pt x="481" y="520"/>
                  </a:lnTo>
                  <a:lnTo>
                    <a:pt x="503" y="505"/>
                  </a:lnTo>
                  <a:lnTo>
                    <a:pt x="524" y="492"/>
                  </a:lnTo>
                  <a:lnTo>
                    <a:pt x="524" y="492"/>
                  </a:lnTo>
                  <a:lnTo>
                    <a:pt x="541" y="482"/>
                  </a:lnTo>
                  <a:lnTo>
                    <a:pt x="557" y="469"/>
                  </a:lnTo>
                  <a:lnTo>
                    <a:pt x="571" y="453"/>
                  </a:lnTo>
                  <a:lnTo>
                    <a:pt x="584" y="437"/>
                  </a:lnTo>
                  <a:lnTo>
                    <a:pt x="596" y="419"/>
                  </a:lnTo>
                  <a:lnTo>
                    <a:pt x="605" y="401"/>
                  </a:lnTo>
                  <a:lnTo>
                    <a:pt x="613" y="382"/>
                  </a:lnTo>
                  <a:lnTo>
                    <a:pt x="617" y="363"/>
                  </a:lnTo>
                  <a:lnTo>
                    <a:pt x="617" y="363"/>
                  </a:lnTo>
                  <a:lnTo>
                    <a:pt x="618" y="336"/>
                  </a:lnTo>
                  <a:lnTo>
                    <a:pt x="620" y="309"/>
                  </a:lnTo>
                  <a:lnTo>
                    <a:pt x="618" y="283"/>
                  </a:lnTo>
                  <a:lnTo>
                    <a:pt x="616" y="257"/>
                  </a:lnTo>
                  <a:lnTo>
                    <a:pt x="614" y="231"/>
                  </a:lnTo>
                  <a:lnTo>
                    <a:pt x="614" y="204"/>
                  </a:lnTo>
                  <a:lnTo>
                    <a:pt x="614" y="178"/>
                  </a:lnTo>
                  <a:lnTo>
                    <a:pt x="617" y="151"/>
                  </a:lnTo>
                  <a:lnTo>
                    <a:pt x="617" y="151"/>
                  </a:lnTo>
                  <a:close/>
                  <a:moveTo>
                    <a:pt x="574" y="327"/>
                  </a:moveTo>
                  <a:lnTo>
                    <a:pt x="574" y="327"/>
                  </a:lnTo>
                  <a:lnTo>
                    <a:pt x="574" y="340"/>
                  </a:lnTo>
                  <a:lnTo>
                    <a:pt x="571" y="352"/>
                  </a:lnTo>
                  <a:lnTo>
                    <a:pt x="569" y="363"/>
                  </a:lnTo>
                  <a:lnTo>
                    <a:pt x="566" y="373"/>
                  </a:lnTo>
                  <a:lnTo>
                    <a:pt x="561" y="384"/>
                  </a:lnTo>
                  <a:lnTo>
                    <a:pt x="557" y="393"/>
                  </a:lnTo>
                  <a:lnTo>
                    <a:pt x="550" y="402"/>
                  </a:lnTo>
                  <a:lnTo>
                    <a:pt x="544" y="411"/>
                  </a:lnTo>
                  <a:lnTo>
                    <a:pt x="529" y="427"/>
                  </a:lnTo>
                  <a:lnTo>
                    <a:pt x="512" y="441"/>
                  </a:lnTo>
                  <a:lnTo>
                    <a:pt x="494" y="455"/>
                  </a:lnTo>
                  <a:lnTo>
                    <a:pt x="474" y="469"/>
                  </a:lnTo>
                  <a:lnTo>
                    <a:pt x="474" y="469"/>
                  </a:lnTo>
                  <a:lnTo>
                    <a:pt x="459" y="479"/>
                  </a:lnTo>
                  <a:lnTo>
                    <a:pt x="442" y="491"/>
                  </a:lnTo>
                  <a:lnTo>
                    <a:pt x="433" y="495"/>
                  </a:lnTo>
                  <a:lnTo>
                    <a:pt x="423" y="499"/>
                  </a:lnTo>
                  <a:lnTo>
                    <a:pt x="414" y="501"/>
                  </a:lnTo>
                  <a:lnTo>
                    <a:pt x="404" y="503"/>
                  </a:lnTo>
                  <a:lnTo>
                    <a:pt x="404" y="503"/>
                  </a:lnTo>
                  <a:lnTo>
                    <a:pt x="392" y="503"/>
                  </a:lnTo>
                  <a:lnTo>
                    <a:pt x="382" y="504"/>
                  </a:lnTo>
                  <a:lnTo>
                    <a:pt x="371" y="505"/>
                  </a:lnTo>
                  <a:lnTo>
                    <a:pt x="359" y="509"/>
                  </a:lnTo>
                  <a:lnTo>
                    <a:pt x="359" y="509"/>
                  </a:lnTo>
                  <a:lnTo>
                    <a:pt x="354" y="510"/>
                  </a:lnTo>
                  <a:lnTo>
                    <a:pt x="348" y="510"/>
                  </a:lnTo>
                  <a:lnTo>
                    <a:pt x="331" y="508"/>
                  </a:lnTo>
                  <a:lnTo>
                    <a:pt x="314" y="505"/>
                  </a:lnTo>
                  <a:lnTo>
                    <a:pt x="299" y="503"/>
                  </a:lnTo>
                  <a:lnTo>
                    <a:pt x="299" y="503"/>
                  </a:lnTo>
                  <a:lnTo>
                    <a:pt x="278" y="501"/>
                  </a:lnTo>
                  <a:lnTo>
                    <a:pt x="253" y="500"/>
                  </a:lnTo>
                  <a:lnTo>
                    <a:pt x="240" y="499"/>
                  </a:lnTo>
                  <a:lnTo>
                    <a:pt x="229" y="496"/>
                  </a:lnTo>
                  <a:lnTo>
                    <a:pt x="217" y="492"/>
                  </a:lnTo>
                  <a:lnTo>
                    <a:pt x="209" y="487"/>
                  </a:lnTo>
                  <a:lnTo>
                    <a:pt x="209" y="487"/>
                  </a:lnTo>
                  <a:lnTo>
                    <a:pt x="205" y="483"/>
                  </a:lnTo>
                  <a:lnTo>
                    <a:pt x="200" y="480"/>
                  </a:lnTo>
                  <a:lnTo>
                    <a:pt x="191" y="476"/>
                  </a:lnTo>
                  <a:lnTo>
                    <a:pt x="180" y="472"/>
                  </a:lnTo>
                  <a:lnTo>
                    <a:pt x="171" y="469"/>
                  </a:lnTo>
                  <a:lnTo>
                    <a:pt x="171" y="469"/>
                  </a:lnTo>
                  <a:lnTo>
                    <a:pt x="129" y="445"/>
                  </a:lnTo>
                  <a:lnTo>
                    <a:pt x="129" y="445"/>
                  </a:lnTo>
                  <a:lnTo>
                    <a:pt x="123" y="441"/>
                  </a:lnTo>
                  <a:lnTo>
                    <a:pt x="116" y="435"/>
                  </a:lnTo>
                  <a:lnTo>
                    <a:pt x="110" y="428"/>
                  </a:lnTo>
                  <a:lnTo>
                    <a:pt x="103" y="420"/>
                  </a:lnTo>
                  <a:lnTo>
                    <a:pt x="91" y="402"/>
                  </a:lnTo>
                  <a:lnTo>
                    <a:pt x="79" y="381"/>
                  </a:lnTo>
                  <a:lnTo>
                    <a:pt x="70" y="360"/>
                  </a:lnTo>
                  <a:lnTo>
                    <a:pt x="62" y="339"/>
                  </a:lnTo>
                  <a:lnTo>
                    <a:pt x="59" y="321"/>
                  </a:lnTo>
                  <a:lnTo>
                    <a:pt x="56" y="305"/>
                  </a:lnTo>
                  <a:lnTo>
                    <a:pt x="56" y="305"/>
                  </a:lnTo>
                  <a:lnTo>
                    <a:pt x="55" y="288"/>
                  </a:lnTo>
                  <a:lnTo>
                    <a:pt x="53" y="272"/>
                  </a:lnTo>
                  <a:lnTo>
                    <a:pt x="48" y="238"/>
                  </a:lnTo>
                  <a:lnTo>
                    <a:pt x="47" y="221"/>
                  </a:lnTo>
                  <a:lnTo>
                    <a:pt x="45" y="204"/>
                  </a:lnTo>
                  <a:lnTo>
                    <a:pt x="44" y="187"/>
                  </a:lnTo>
                  <a:lnTo>
                    <a:pt x="45" y="172"/>
                  </a:lnTo>
                  <a:lnTo>
                    <a:pt x="45" y="172"/>
                  </a:lnTo>
                  <a:lnTo>
                    <a:pt x="49" y="168"/>
                  </a:lnTo>
                  <a:lnTo>
                    <a:pt x="53" y="164"/>
                  </a:lnTo>
                  <a:lnTo>
                    <a:pt x="56" y="159"/>
                  </a:lnTo>
                  <a:lnTo>
                    <a:pt x="56" y="152"/>
                  </a:lnTo>
                  <a:lnTo>
                    <a:pt x="56" y="144"/>
                  </a:lnTo>
                  <a:lnTo>
                    <a:pt x="56" y="144"/>
                  </a:lnTo>
                  <a:lnTo>
                    <a:pt x="56" y="140"/>
                  </a:lnTo>
                  <a:lnTo>
                    <a:pt x="55" y="136"/>
                  </a:lnTo>
                  <a:lnTo>
                    <a:pt x="55" y="136"/>
                  </a:lnTo>
                  <a:lnTo>
                    <a:pt x="61" y="126"/>
                  </a:lnTo>
                  <a:lnTo>
                    <a:pt x="69" y="118"/>
                  </a:lnTo>
                  <a:lnTo>
                    <a:pt x="78" y="113"/>
                  </a:lnTo>
                  <a:lnTo>
                    <a:pt x="89" y="108"/>
                  </a:lnTo>
                  <a:lnTo>
                    <a:pt x="100" y="105"/>
                  </a:lnTo>
                  <a:lnTo>
                    <a:pt x="112" y="105"/>
                  </a:lnTo>
                  <a:lnTo>
                    <a:pt x="124" y="105"/>
                  </a:lnTo>
                  <a:lnTo>
                    <a:pt x="136" y="108"/>
                  </a:lnTo>
                  <a:lnTo>
                    <a:pt x="149" y="110"/>
                  </a:lnTo>
                  <a:lnTo>
                    <a:pt x="161" y="115"/>
                  </a:lnTo>
                  <a:lnTo>
                    <a:pt x="171" y="121"/>
                  </a:lnTo>
                  <a:lnTo>
                    <a:pt x="181" y="129"/>
                  </a:lnTo>
                  <a:lnTo>
                    <a:pt x="191" y="136"/>
                  </a:lnTo>
                  <a:lnTo>
                    <a:pt x="198" y="146"/>
                  </a:lnTo>
                  <a:lnTo>
                    <a:pt x="205" y="155"/>
                  </a:lnTo>
                  <a:lnTo>
                    <a:pt x="209" y="166"/>
                  </a:lnTo>
                  <a:lnTo>
                    <a:pt x="209" y="166"/>
                  </a:lnTo>
                  <a:lnTo>
                    <a:pt x="210" y="168"/>
                  </a:lnTo>
                  <a:lnTo>
                    <a:pt x="210" y="168"/>
                  </a:lnTo>
                  <a:lnTo>
                    <a:pt x="209" y="172"/>
                  </a:lnTo>
                  <a:lnTo>
                    <a:pt x="209" y="177"/>
                  </a:lnTo>
                  <a:lnTo>
                    <a:pt x="209" y="182"/>
                  </a:lnTo>
                  <a:lnTo>
                    <a:pt x="212" y="187"/>
                  </a:lnTo>
                  <a:lnTo>
                    <a:pt x="212" y="187"/>
                  </a:lnTo>
                  <a:lnTo>
                    <a:pt x="214" y="194"/>
                  </a:lnTo>
                  <a:lnTo>
                    <a:pt x="217" y="200"/>
                  </a:lnTo>
                  <a:lnTo>
                    <a:pt x="221" y="216"/>
                  </a:lnTo>
                  <a:lnTo>
                    <a:pt x="225" y="249"/>
                  </a:lnTo>
                  <a:lnTo>
                    <a:pt x="229" y="266"/>
                  </a:lnTo>
                  <a:lnTo>
                    <a:pt x="231" y="274"/>
                  </a:lnTo>
                  <a:lnTo>
                    <a:pt x="234" y="280"/>
                  </a:lnTo>
                  <a:lnTo>
                    <a:pt x="238" y="287"/>
                  </a:lnTo>
                  <a:lnTo>
                    <a:pt x="243" y="293"/>
                  </a:lnTo>
                  <a:lnTo>
                    <a:pt x="249" y="299"/>
                  </a:lnTo>
                  <a:lnTo>
                    <a:pt x="257" y="302"/>
                  </a:lnTo>
                  <a:lnTo>
                    <a:pt x="257" y="302"/>
                  </a:lnTo>
                  <a:lnTo>
                    <a:pt x="268" y="306"/>
                  </a:lnTo>
                  <a:lnTo>
                    <a:pt x="281" y="310"/>
                  </a:lnTo>
                  <a:lnTo>
                    <a:pt x="295" y="313"/>
                  </a:lnTo>
                  <a:lnTo>
                    <a:pt x="310" y="316"/>
                  </a:lnTo>
                  <a:lnTo>
                    <a:pt x="324" y="316"/>
                  </a:lnTo>
                  <a:lnTo>
                    <a:pt x="338" y="314"/>
                  </a:lnTo>
                  <a:lnTo>
                    <a:pt x="350" y="310"/>
                  </a:lnTo>
                  <a:lnTo>
                    <a:pt x="355" y="308"/>
                  </a:lnTo>
                  <a:lnTo>
                    <a:pt x="361" y="305"/>
                  </a:lnTo>
                  <a:lnTo>
                    <a:pt x="361" y="305"/>
                  </a:lnTo>
                  <a:lnTo>
                    <a:pt x="372" y="295"/>
                  </a:lnTo>
                  <a:lnTo>
                    <a:pt x="380" y="284"/>
                  </a:lnTo>
                  <a:lnTo>
                    <a:pt x="388" y="274"/>
                  </a:lnTo>
                  <a:lnTo>
                    <a:pt x="392" y="262"/>
                  </a:lnTo>
                  <a:lnTo>
                    <a:pt x="396" y="250"/>
                  </a:lnTo>
                  <a:lnTo>
                    <a:pt x="397" y="237"/>
                  </a:lnTo>
                  <a:lnTo>
                    <a:pt x="399" y="208"/>
                  </a:lnTo>
                  <a:lnTo>
                    <a:pt x="399" y="208"/>
                  </a:lnTo>
                  <a:lnTo>
                    <a:pt x="400" y="185"/>
                  </a:lnTo>
                  <a:lnTo>
                    <a:pt x="401" y="160"/>
                  </a:lnTo>
                  <a:lnTo>
                    <a:pt x="403" y="135"/>
                  </a:lnTo>
                  <a:lnTo>
                    <a:pt x="401" y="122"/>
                  </a:lnTo>
                  <a:lnTo>
                    <a:pt x="400" y="110"/>
                  </a:lnTo>
                  <a:lnTo>
                    <a:pt x="400" y="110"/>
                  </a:lnTo>
                  <a:lnTo>
                    <a:pt x="396" y="78"/>
                  </a:lnTo>
                  <a:lnTo>
                    <a:pt x="392" y="46"/>
                  </a:lnTo>
                  <a:lnTo>
                    <a:pt x="558" y="46"/>
                  </a:lnTo>
                  <a:lnTo>
                    <a:pt x="558" y="46"/>
                  </a:lnTo>
                  <a:lnTo>
                    <a:pt x="560" y="46"/>
                  </a:lnTo>
                  <a:lnTo>
                    <a:pt x="560" y="46"/>
                  </a:lnTo>
                  <a:lnTo>
                    <a:pt x="562" y="50"/>
                  </a:lnTo>
                  <a:lnTo>
                    <a:pt x="565" y="54"/>
                  </a:lnTo>
                  <a:lnTo>
                    <a:pt x="565" y="54"/>
                  </a:lnTo>
                  <a:lnTo>
                    <a:pt x="570" y="61"/>
                  </a:lnTo>
                  <a:lnTo>
                    <a:pt x="574" y="67"/>
                  </a:lnTo>
                  <a:lnTo>
                    <a:pt x="577" y="75"/>
                  </a:lnTo>
                  <a:lnTo>
                    <a:pt x="578" y="84"/>
                  </a:lnTo>
                  <a:lnTo>
                    <a:pt x="578" y="104"/>
                  </a:lnTo>
                  <a:lnTo>
                    <a:pt x="577" y="123"/>
                  </a:lnTo>
                  <a:lnTo>
                    <a:pt x="573" y="144"/>
                  </a:lnTo>
                  <a:lnTo>
                    <a:pt x="570" y="164"/>
                  </a:lnTo>
                  <a:lnTo>
                    <a:pt x="566" y="182"/>
                  </a:lnTo>
                  <a:lnTo>
                    <a:pt x="565" y="197"/>
                  </a:lnTo>
                  <a:lnTo>
                    <a:pt x="565" y="197"/>
                  </a:lnTo>
                  <a:lnTo>
                    <a:pt x="565" y="212"/>
                  </a:lnTo>
                  <a:lnTo>
                    <a:pt x="566" y="229"/>
                  </a:lnTo>
                  <a:lnTo>
                    <a:pt x="569" y="262"/>
                  </a:lnTo>
                  <a:lnTo>
                    <a:pt x="573" y="295"/>
                  </a:lnTo>
                  <a:lnTo>
                    <a:pt x="574" y="310"/>
                  </a:lnTo>
                  <a:lnTo>
                    <a:pt x="574" y="327"/>
                  </a:lnTo>
                  <a:lnTo>
                    <a:pt x="574" y="327"/>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36" name="Freeform 594"/>
            <p:cNvSpPr/>
            <p:nvPr/>
          </p:nvSpPr>
          <p:spPr bwMode="auto">
            <a:xfrm>
              <a:off x="3319463" y="2089150"/>
              <a:ext cx="122238" cy="193675"/>
            </a:xfrm>
            <a:custGeom>
              <a:avLst/>
              <a:gdLst/>
              <a:ahLst/>
              <a:cxnLst>
                <a:cxn ang="0">
                  <a:pos x="273" y="1"/>
                </a:cxn>
                <a:cxn ang="0">
                  <a:pos x="223" y="27"/>
                </a:cxn>
                <a:cxn ang="0">
                  <a:pos x="194" y="47"/>
                </a:cxn>
                <a:cxn ang="0">
                  <a:pos x="168" y="68"/>
                </a:cxn>
                <a:cxn ang="0">
                  <a:pos x="133" y="104"/>
                </a:cxn>
                <a:cxn ang="0">
                  <a:pos x="92" y="162"/>
                </a:cxn>
                <a:cxn ang="0">
                  <a:pos x="73" y="193"/>
                </a:cxn>
                <a:cxn ang="0">
                  <a:pos x="44" y="257"/>
                </a:cxn>
                <a:cxn ang="0">
                  <a:pos x="23" y="323"/>
                </a:cxn>
                <a:cxn ang="0">
                  <a:pos x="9" y="389"/>
                </a:cxn>
                <a:cxn ang="0">
                  <a:pos x="0" y="457"/>
                </a:cxn>
                <a:cxn ang="0">
                  <a:pos x="0" y="464"/>
                </a:cxn>
                <a:cxn ang="0">
                  <a:pos x="0" y="467"/>
                </a:cxn>
                <a:cxn ang="0">
                  <a:pos x="1" y="476"/>
                </a:cxn>
                <a:cxn ang="0">
                  <a:pos x="6" y="484"/>
                </a:cxn>
                <a:cxn ang="0">
                  <a:pos x="13" y="488"/>
                </a:cxn>
                <a:cxn ang="0">
                  <a:pos x="22" y="489"/>
                </a:cxn>
                <a:cxn ang="0">
                  <a:pos x="34" y="486"/>
                </a:cxn>
                <a:cxn ang="0">
                  <a:pos x="40" y="480"/>
                </a:cxn>
                <a:cxn ang="0">
                  <a:pos x="44" y="472"/>
                </a:cxn>
                <a:cxn ang="0">
                  <a:pos x="45" y="467"/>
                </a:cxn>
                <a:cxn ang="0">
                  <a:pos x="52" y="433"/>
                </a:cxn>
                <a:cxn ang="0">
                  <a:pos x="56" y="397"/>
                </a:cxn>
                <a:cxn ang="0">
                  <a:pos x="57" y="376"/>
                </a:cxn>
                <a:cxn ang="0">
                  <a:pos x="61" y="342"/>
                </a:cxn>
                <a:cxn ang="0">
                  <a:pos x="68" y="321"/>
                </a:cxn>
                <a:cxn ang="0">
                  <a:pos x="72" y="312"/>
                </a:cxn>
                <a:cxn ang="0">
                  <a:pos x="86" y="285"/>
                </a:cxn>
                <a:cxn ang="0">
                  <a:pos x="108" y="229"/>
                </a:cxn>
                <a:cxn ang="0">
                  <a:pos x="121" y="201"/>
                </a:cxn>
                <a:cxn ang="0">
                  <a:pos x="137" y="174"/>
                </a:cxn>
                <a:cxn ang="0">
                  <a:pos x="174" y="127"/>
                </a:cxn>
                <a:cxn ang="0">
                  <a:pos x="217" y="87"/>
                </a:cxn>
                <a:cxn ang="0">
                  <a:pos x="268" y="55"/>
                </a:cxn>
                <a:cxn ang="0">
                  <a:pos x="297" y="40"/>
                </a:cxn>
                <a:cxn ang="0">
                  <a:pos x="304" y="35"/>
                </a:cxn>
                <a:cxn ang="0">
                  <a:pos x="308" y="29"/>
                </a:cxn>
                <a:cxn ang="0">
                  <a:pos x="308" y="21"/>
                </a:cxn>
                <a:cxn ang="0">
                  <a:pos x="299" y="5"/>
                </a:cxn>
                <a:cxn ang="0">
                  <a:pos x="287" y="0"/>
                </a:cxn>
                <a:cxn ang="0">
                  <a:pos x="278" y="0"/>
                </a:cxn>
                <a:cxn ang="0">
                  <a:pos x="273" y="1"/>
                </a:cxn>
              </a:cxnLst>
              <a:rect l="0" t="0" r="r" b="b"/>
              <a:pathLst>
                <a:path w="308" h="489">
                  <a:moveTo>
                    <a:pt x="273" y="1"/>
                  </a:moveTo>
                  <a:lnTo>
                    <a:pt x="273" y="1"/>
                  </a:lnTo>
                  <a:lnTo>
                    <a:pt x="239" y="18"/>
                  </a:lnTo>
                  <a:lnTo>
                    <a:pt x="223" y="27"/>
                  </a:lnTo>
                  <a:lnTo>
                    <a:pt x="209" y="36"/>
                  </a:lnTo>
                  <a:lnTo>
                    <a:pt x="194" y="47"/>
                  </a:lnTo>
                  <a:lnTo>
                    <a:pt x="181" y="57"/>
                  </a:lnTo>
                  <a:lnTo>
                    <a:pt x="168" y="68"/>
                  </a:lnTo>
                  <a:lnTo>
                    <a:pt x="157" y="80"/>
                  </a:lnTo>
                  <a:lnTo>
                    <a:pt x="133" y="104"/>
                  </a:lnTo>
                  <a:lnTo>
                    <a:pt x="112" y="132"/>
                  </a:lnTo>
                  <a:lnTo>
                    <a:pt x="92" y="162"/>
                  </a:lnTo>
                  <a:lnTo>
                    <a:pt x="73" y="193"/>
                  </a:lnTo>
                  <a:lnTo>
                    <a:pt x="73" y="193"/>
                  </a:lnTo>
                  <a:lnTo>
                    <a:pt x="57" y="225"/>
                  </a:lnTo>
                  <a:lnTo>
                    <a:pt x="44" y="257"/>
                  </a:lnTo>
                  <a:lnTo>
                    <a:pt x="32" y="290"/>
                  </a:lnTo>
                  <a:lnTo>
                    <a:pt x="23" y="323"/>
                  </a:lnTo>
                  <a:lnTo>
                    <a:pt x="15" y="355"/>
                  </a:lnTo>
                  <a:lnTo>
                    <a:pt x="9" y="389"/>
                  </a:lnTo>
                  <a:lnTo>
                    <a:pt x="5" y="423"/>
                  </a:lnTo>
                  <a:lnTo>
                    <a:pt x="0" y="457"/>
                  </a:lnTo>
                  <a:lnTo>
                    <a:pt x="0" y="457"/>
                  </a:lnTo>
                  <a:lnTo>
                    <a:pt x="0" y="464"/>
                  </a:lnTo>
                  <a:lnTo>
                    <a:pt x="0" y="467"/>
                  </a:lnTo>
                  <a:lnTo>
                    <a:pt x="0" y="467"/>
                  </a:lnTo>
                  <a:lnTo>
                    <a:pt x="0" y="472"/>
                  </a:lnTo>
                  <a:lnTo>
                    <a:pt x="1" y="476"/>
                  </a:lnTo>
                  <a:lnTo>
                    <a:pt x="4" y="480"/>
                  </a:lnTo>
                  <a:lnTo>
                    <a:pt x="6" y="484"/>
                  </a:lnTo>
                  <a:lnTo>
                    <a:pt x="10" y="485"/>
                  </a:lnTo>
                  <a:lnTo>
                    <a:pt x="13" y="488"/>
                  </a:lnTo>
                  <a:lnTo>
                    <a:pt x="22" y="489"/>
                  </a:lnTo>
                  <a:lnTo>
                    <a:pt x="22" y="489"/>
                  </a:lnTo>
                  <a:lnTo>
                    <a:pt x="30" y="488"/>
                  </a:lnTo>
                  <a:lnTo>
                    <a:pt x="34" y="486"/>
                  </a:lnTo>
                  <a:lnTo>
                    <a:pt x="38" y="484"/>
                  </a:lnTo>
                  <a:lnTo>
                    <a:pt x="40" y="480"/>
                  </a:lnTo>
                  <a:lnTo>
                    <a:pt x="43" y="476"/>
                  </a:lnTo>
                  <a:lnTo>
                    <a:pt x="44" y="472"/>
                  </a:lnTo>
                  <a:lnTo>
                    <a:pt x="45" y="467"/>
                  </a:lnTo>
                  <a:lnTo>
                    <a:pt x="45" y="467"/>
                  </a:lnTo>
                  <a:lnTo>
                    <a:pt x="48" y="448"/>
                  </a:lnTo>
                  <a:lnTo>
                    <a:pt x="52" y="433"/>
                  </a:lnTo>
                  <a:lnTo>
                    <a:pt x="55" y="416"/>
                  </a:lnTo>
                  <a:lnTo>
                    <a:pt x="56" y="397"/>
                  </a:lnTo>
                  <a:lnTo>
                    <a:pt x="56" y="397"/>
                  </a:lnTo>
                  <a:lnTo>
                    <a:pt x="57" y="376"/>
                  </a:lnTo>
                  <a:lnTo>
                    <a:pt x="58" y="354"/>
                  </a:lnTo>
                  <a:lnTo>
                    <a:pt x="61" y="342"/>
                  </a:lnTo>
                  <a:lnTo>
                    <a:pt x="64" y="332"/>
                  </a:lnTo>
                  <a:lnTo>
                    <a:pt x="68" y="321"/>
                  </a:lnTo>
                  <a:lnTo>
                    <a:pt x="72" y="312"/>
                  </a:lnTo>
                  <a:lnTo>
                    <a:pt x="72" y="312"/>
                  </a:lnTo>
                  <a:lnTo>
                    <a:pt x="79" y="299"/>
                  </a:lnTo>
                  <a:lnTo>
                    <a:pt x="86" y="285"/>
                  </a:lnTo>
                  <a:lnTo>
                    <a:pt x="98" y="257"/>
                  </a:lnTo>
                  <a:lnTo>
                    <a:pt x="108" y="229"/>
                  </a:lnTo>
                  <a:lnTo>
                    <a:pt x="115" y="216"/>
                  </a:lnTo>
                  <a:lnTo>
                    <a:pt x="121" y="201"/>
                  </a:lnTo>
                  <a:lnTo>
                    <a:pt x="121" y="201"/>
                  </a:lnTo>
                  <a:lnTo>
                    <a:pt x="137" y="174"/>
                  </a:lnTo>
                  <a:lnTo>
                    <a:pt x="155" y="149"/>
                  </a:lnTo>
                  <a:lnTo>
                    <a:pt x="174" y="127"/>
                  </a:lnTo>
                  <a:lnTo>
                    <a:pt x="194" y="106"/>
                  </a:lnTo>
                  <a:lnTo>
                    <a:pt x="217" y="87"/>
                  </a:lnTo>
                  <a:lnTo>
                    <a:pt x="242" y="70"/>
                  </a:lnTo>
                  <a:lnTo>
                    <a:pt x="268" y="55"/>
                  </a:lnTo>
                  <a:lnTo>
                    <a:pt x="297" y="40"/>
                  </a:lnTo>
                  <a:lnTo>
                    <a:pt x="297" y="40"/>
                  </a:lnTo>
                  <a:lnTo>
                    <a:pt x="300" y="39"/>
                  </a:lnTo>
                  <a:lnTo>
                    <a:pt x="304" y="35"/>
                  </a:lnTo>
                  <a:lnTo>
                    <a:pt x="307" y="32"/>
                  </a:lnTo>
                  <a:lnTo>
                    <a:pt x="308" y="29"/>
                  </a:lnTo>
                  <a:lnTo>
                    <a:pt x="308" y="25"/>
                  </a:lnTo>
                  <a:lnTo>
                    <a:pt x="308" y="21"/>
                  </a:lnTo>
                  <a:lnTo>
                    <a:pt x="304" y="13"/>
                  </a:lnTo>
                  <a:lnTo>
                    <a:pt x="299" y="5"/>
                  </a:lnTo>
                  <a:lnTo>
                    <a:pt x="291" y="1"/>
                  </a:lnTo>
                  <a:lnTo>
                    <a:pt x="287" y="0"/>
                  </a:lnTo>
                  <a:lnTo>
                    <a:pt x="283" y="0"/>
                  </a:lnTo>
                  <a:lnTo>
                    <a:pt x="278" y="0"/>
                  </a:lnTo>
                  <a:lnTo>
                    <a:pt x="273" y="1"/>
                  </a:lnTo>
                  <a:lnTo>
                    <a:pt x="273"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37" name="Freeform 595"/>
            <p:cNvSpPr/>
            <p:nvPr/>
          </p:nvSpPr>
          <p:spPr bwMode="auto">
            <a:xfrm>
              <a:off x="3495676" y="2093913"/>
              <a:ext cx="142875" cy="174625"/>
            </a:xfrm>
            <a:custGeom>
              <a:avLst/>
              <a:gdLst/>
              <a:ahLst/>
              <a:cxnLst>
                <a:cxn ang="0">
                  <a:pos x="352" y="399"/>
                </a:cxn>
                <a:cxn ang="0">
                  <a:pos x="344" y="365"/>
                </a:cxn>
                <a:cxn ang="0">
                  <a:pos x="334" y="332"/>
                </a:cxn>
                <a:cxn ang="0">
                  <a:pos x="303" y="267"/>
                </a:cxn>
                <a:cxn ang="0">
                  <a:pos x="265" y="207"/>
                </a:cxn>
                <a:cxn ang="0">
                  <a:pos x="223" y="152"/>
                </a:cxn>
                <a:cxn ang="0">
                  <a:pos x="203" y="127"/>
                </a:cxn>
                <a:cxn ang="0">
                  <a:pos x="174" y="92"/>
                </a:cxn>
                <a:cxn ang="0">
                  <a:pos x="151" y="71"/>
                </a:cxn>
                <a:cxn ang="0">
                  <a:pos x="138" y="62"/>
                </a:cxn>
                <a:cxn ang="0">
                  <a:pos x="88" y="30"/>
                </a:cxn>
                <a:cxn ang="0">
                  <a:pos x="59" y="19"/>
                </a:cxn>
                <a:cxn ang="0">
                  <a:pos x="50" y="17"/>
                </a:cxn>
                <a:cxn ang="0">
                  <a:pos x="46" y="22"/>
                </a:cxn>
                <a:cxn ang="0">
                  <a:pos x="46" y="17"/>
                </a:cxn>
                <a:cxn ang="0">
                  <a:pos x="42" y="9"/>
                </a:cxn>
                <a:cxn ang="0">
                  <a:pos x="36" y="4"/>
                </a:cxn>
                <a:cxn ang="0">
                  <a:pos x="24" y="0"/>
                </a:cxn>
                <a:cxn ang="0">
                  <a:pos x="11" y="4"/>
                </a:cxn>
                <a:cxn ang="0">
                  <a:pos x="4" y="9"/>
                </a:cxn>
                <a:cxn ang="0">
                  <a:pos x="2" y="17"/>
                </a:cxn>
                <a:cxn ang="0">
                  <a:pos x="0" y="29"/>
                </a:cxn>
                <a:cxn ang="0">
                  <a:pos x="2" y="34"/>
                </a:cxn>
                <a:cxn ang="0">
                  <a:pos x="7" y="45"/>
                </a:cxn>
                <a:cxn ang="0">
                  <a:pos x="12" y="49"/>
                </a:cxn>
                <a:cxn ang="0">
                  <a:pos x="80" y="80"/>
                </a:cxn>
                <a:cxn ang="0">
                  <a:pos x="93" y="88"/>
                </a:cxn>
                <a:cxn ang="0">
                  <a:pos x="117" y="105"/>
                </a:cxn>
                <a:cxn ang="0">
                  <a:pos x="147" y="136"/>
                </a:cxn>
                <a:cxn ang="0">
                  <a:pos x="168" y="158"/>
                </a:cxn>
                <a:cxn ang="0">
                  <a:pos x="212" y="211"/>
                </a:cxn>
                <a:cxn ang="0">
                  <a:pos x="251" y="268"/>
                </a:cxn>
                <a:cxn ang="0">
                  <a:pos x="268" y="302"/>
                </a:cxn>
                <a:cxn ang="0">
                  <a:pos x="287" y="340"/>
                </a:cxn>
                <a:cxn ang="0">
                  <a:pos x="301" y="379"/>
                </a:cxn>
                <a:cxn ang="0">
                  <a:pos x="309" y="416"/>
                </a:cxn>
                <a:cxn ang="0">
                  <a:pos x="310" y="421"/>
                </a:cxn>
                <a:cxn ang="0">
                  <a:pos x="314" y="432"/>
                </a:cxn>
                <a:cxn ang="0">
                  <a:pos x="318" y="434"/>
                </a:cxn>
                <a:cxn ang="0">
                  <a:pos x="330" y="444"/>
                </a:cxn>
                <a:cxn ang="0">
                  <a:pos x="343" y="444"/>
                </a:cxn>
                <a:cxn ang="0">
                  <a:pos x="355" y="437"/>
                </a:cxn>
                <a:cxn ang="0">
                  <a:pos x="360" y="423"/>
                </a:cxn>
                <a:cxn ang="0">
                  <a:pos x="360" y="416"/>
                </a:cxn>
                <a:cxn ang="0">
                  <a:pos x="357" y="407"/>
                </a:cxn>
                <a:cxn ang="0">
                  <a:pos x="352" y="399"/>
                </a:cxn>
              </a:cxnLst>
              <a:rect l="0" t="0" r="r" b="b"/>
              <a:pathLst>
                <a:path w="360" h="444">
                  <a:moveTo>
                    <a:pt x="352" y="399"/>
                  </a:moveTo>
                  <a:lnTo>
                    <a:pt x="352" y="399"/>
                  </a:lnTo>
                  <a:lnTo>
                    <a:pt x="348" y="382"/>
                  </a:lnTo>
                  <a:lnTo>
                    <a:pt x="344" y="365"/>
                  </a:lnTo>
                  <a:lnTo>
                    <a:pt x="339" y="348"/>
                  </a:lnTo>
                  <a:lnTo>
                    <a:pt x="334" y="332"/>
                  </a:lnTo>
                  <a:lnTo>
                    <a:pt x="320" y="298"/>
                  </a:lnTo>
                  <a:lnTo>
                    <a:pt x="303" y="267"/>
                  </a:lnTo>
                  <a:lnTo>
                    <a:pt x="284" y="237"/>
                  </a:lnTo>
                  <a:lnTo>
                    <a:pt x="265" y="207"/>
                  </a:lnTo>
                  <a:lnTo>
                    <a:pt x="244" y="178"/>
                  </a:lnTo>
                  <a:lnTo>
                    <a:pt x="223" y="152"/>
                  </a:lnTo>
                  <a:lnTo>
                    <a:pt x="223" y="152"/>
                  </a:lnTo>
                  <a:lnTo>
                    <a:pt x="203" y="127"/>
                  </a:lnTo>
                  <a:lnTo>
                    <a:pt x="183" y="104"/>
                  </a:lnTo>
                  <a:lnTo>
                    <a:pt x="174" y="92"/>
                  </a:lnTo>
                  <a:lnTo>
                    <a:pt x="163" y="81"/>
                  </a:lnTo>
                  <a:lnTo>
                    <a:pt x="151" y="71"/>
                  </a:lnTo>
                  <a:lnTo>
                    <a:pt x="138" y="62"/>
                  </a:lnTo>
                  <a:lnTo>
                    <a:pt x="138" y="62"/>
                  </a:lnTo>
                  <a:lnTo>
                    <a:pt x="118" y="50"/>
                  </a:lnTo>
                  <a:lnTo>
                    <a:pt x="88" y="30"/>
                  </a:lnTo>
                  <a:lnTo>
                    <a:pt x="72" y="22"/>
                  </a:lnTo>
                  <a:lnTo>
                    <a:pt x="59" y="19"/>
                  </a:lnTo>
                  <a:lnTo>
                    <a:pt x="54" y="17"/>
                  </a:lnTo>
                  <a:lnTo>
                    <a:pt x="50" y="17"/>
                  </a:lnTo>
                  <a:lnTo>
                    <a:pt x="47" y="20"/>
                  </a:lnTo>
                  <a:lnTo>
                    <a:pt x="46" y="22"/>
                  </a:lnTo>
                  <a:lnTo>
                    <a:pt x="46" y="22"/>
                  </a:lnTo>
                  <a:lnTo>
                    <a:pt x="46" y="17"/>
                  </a:lnTo>
                  <a:lnTo>
                    <a:pt x="45" y="13"/>
                  </a:lnTo>
                  <a:lnTo>
                    <a:pt x="42" y="9"/>
                  </a:lnTo>
                  <a:lnTo>
                    <a:pt x="40" y="5"/>
                  </a:lnTo>
                  <a:lnTo>
                    <a:pt x="36" y="4"/>
                  </a:lnTo>
                  <a:lnTo>
                    <a:pt x="32" y="2"/>
                  </a:lnTo>
                  <a:lnTo>
                    <a:pt x="24" y="0"/>
                  </a:lnTo>
                  <a:lnTo>
                    <a:pt x="15" y="2"/>
                  </a:lnTo>
                  <a:lnTo>
                    <a:pt x="11" y="4"/>
                  </a:lnTo>
                  <a:lnTo>
                    <a:pt x="8" y="5"/>
                  </a:lnTo>
                  <a:lnTo>
                    <a:pt x="4" y="9"/>
                  </a:lnTo>
                  <a:lnTo>
                    <a:pt x="3" y="13"/>
                  </a:lnTo>
                  <a:lnTo>
                    <a:pt x="2" y="17"/>
                  </a:lnTo>
                  <a:lnTo>
                    <a:pt x="0" y="22"/>
                  </a:lnTo>
                  <a:lnTo>
                    <a:pt x="0" y="29"/>
                  </a:lnTo>
                  <a:lnTo>
                    <a:pt x="0" y="29"/>
                  </a:lnTo>
                  <a:lnTo>
                    <a:pt x="2" y="34"/>
                  </a:lnTo>
                  <a:lnTo>
                    <a:pt x="4" y="39"/>
                  </a:lnTo>
                  <a:lnTo>
                    <a:pt x="7" y="45"/>
                  </a:lnTo>
                  <a:lnTo>
                    <a:pt x="12" y="49"/>
                  </a:lnTo>
                  <a:lnTo>
                    <a:pt x="12" y="49"/>
                  </a:lnTo>
                  <a:lnTo>
                    <a:pt x="46" y="63"/>
                  </a:lnTo>
                  <a:lnTo>
                    <a:pt x="80" y="80"/>
                  </a:lnTo>
                  <a:lnTo>
                    <a:pt x="80" y="80"/>
                  </a:lnTo>
                  <a:lnTo>
                    <a:pt x="93" y="88"/>
                  </a:lnTo>
                  <a:lnTo>
                    <a:pt x="106" y="96"/>
                  </a:lnTo>
                  <a:lnTo>
                    <a:pt x="117" y="105"/>
                  </a:lnTo>
                  <a:lnTo>
                    <a:pt x="127" y="115"/>
                  </a:lnTo>
                  <a:lnTo>
                    <a:pt x="147" y="136"/>
                  </a:lnTo>
                  <a:lnTo>
                    <a:pt x="168" y="158"/>
                  </a:lnTo>
                  <a:lnTo>
                    <a:pt x="168" y="158"/>
                  </a:lnTo>
                  <a:lnTo>
                    <a:pt x="190" y="185"/>
                  </a:lnTo>
                  <a:lnTo>
                    <a:pt x="212" y="211"/>
                  </a:lnTo>
                  <a:lnTo>
                    <a:pt x="232" y="240"/>
                  </a:lnTo>
                  <a:lnTo>
                    <a:pt x="251" y="268"/>
                  </a:lnTo>
                  <a:lnTo>
                    <a:pt x="251" y="268"/>
                  </a:lnTo>
                  <a:lnTo>
                    <a:pt x="268" y="302"/>
                  </a:lnTo>
                  <a:lnTo>
                    <a:pt x="278" y="321"/>
                  </a:lnTo>
                  <a:lnTo>
                    <a:pt x="287" y="340"/>
                  </a:lnTo>
                  <a:lnTo>
                    <a:pt x="295" y="360"/>
                  </a:lnTo>
                  <a:lnTo>
                    <a:pt x="301" y="379"/>
                  </a:lnTo>
                  <a:lnTo>
                    <a:pt x="306" y="399"/>
                  </a:lnTo>
                  <a:lnTo>
                    <a:pt x="309" y="416"/>
                  </a:lnTo>
                  <a:lnTo>
                    <a:pt x="309" y="416"/>
                  </a:lnTo>
                  <a:lnTo>
                    <a:pt x="310" y="421"/>
                  </a:lnTo>
                  <a:lnTo>
                    <a:pt x="312" y="427"/>
                  </a:lnTo>
                  <a:lnTo>
                    <a:pt x="314" y="432"/>
                  </a:lnTo>
                  <a:lnTo>
                    <a:pt x="318" y="434"/>
                  </a:lnTo>
                  <a:lnTo>
                    <a:pt x="318" y="434"/>
                  </a:lnTo>
                  <a:lnTo>
                    <a:pt x="323" y="440"/>
                  </a:lnTo>
                  <a:lnTo>
                    <a:pt x="330" y="444"/>
                  </a:lnTo>
                  <a:lnTo>
                    <a:pt x="337" y="444"/>
                  </a:lnTo>
                  <a:lnTo>
                    <a:pt x="343" y="444"/>
                  </a:lnTo>
                  <a:lnTo>
                    <a:pt x="350" y="441"/>
                  </a:lnTo>
                  <a:lnTo>
                    <a:pt x="355" y="437"/>
                  </a:lnTo>
                  <a:lnTo>
                    <a:pt x="359" y="430"/>
                  </a:lnTo>
                  <a:lnTo>
                    <a:pt x="360" y="423"/>
                  </a:lnTo>
                  <a:lnTo>
                    <a:pt x="360" y="416"/>
                  </a:lnTo>
                  <a:lnTo>
                    <a:pt x="360" y="416"/>
                  </a:lnTo>
                  <a:lnTo>
                    <a:pt x="360" y="411"/>
                  </a:lnTo>
                  <a:lnTo>
                    <a:pt x="357" y="407"/>
                  </a:lnTo>
                  <a:lnTo>
                    <a:pt x="356" y="403"/>
                  </a:lnTo>
                  <a:lnTo>
                    <a:pt x="352" y="399"/>
                  </a:lnTo>
                  <a:lnTo>
                    <a:pt x="352" y="399"/>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grpSp>
      <p:grpSp>
        <p:nvGrpSpPr>
          <p:cNvPr id="138" name="组合 1280"/>
          <p:cNvGrpSpPr/>
          <p:nvPr/>
        </p:nvGrpSpPr>
        <p:grpSpPr>
          <a:xfrm>
            <a:off x="5817480" y="1980105"/>
            <a:ext cx="606939" cy="536393"/>
            <a:chOff x="4151313" y="2036763"/>
            <a:chExt cx="792163" cy="700087"/>
          </a:xfrm>
        </p:grpSpPr>
        <p:sp>
          <p:nvSpPr>
            <p:cNvPr id="139" name="Freeform 596"/>
            <p:cNvSpPr/>
            <p:nvPr/>
          </p:nvSpPr>
          <p:spPr bwMode="auto">
            <a:xfrm>
              <a:off x="4214813" y="2354263"/>
              <a:ext cx="23813" cy="22225"/>
            </a:xfrm>
            <a:custGeom>
              <a:avLst/>
              <a:gdLst/>
              <a:ahLst/>
              <a:cxnLst>
                <a:cxn ang="0">
                  <a:pos x="53" y="1"/>
                </a:cxn>
                <a:cxn ang="0">
                  <a:pos x="53" y="1"/>
                </a:cxn>
                <a:cxn ang="0">
                  <a:pos x="49" y="3"/>
                </a:cxn>
                <a:cxn ang="0">
                  <a:pos x="45" y="5"/>
                </a:cxn>
                <a:cxn ang="0">
                  <a:pos x="41" y="7"/>
                </a:cxn>
                <a:cxn ang="0">
                  <a:pos x="37" y="9"/>
                </a:cxn>
                <a:cxn ang="0">
                  <a:pos x="37" y="9"/>
                </a:cxn>
                <a:cxn ang="0">
                  <a:pos x="30" y="17"/>
                </a:cxn>
                <a:cxn ang="0">
                  <a:pos x="27" y="21"/>
                </a:cxn>
                <a:cxn ang="0">
                  <a:pos x="23" y="24"/>
                </a:cxn>
                <a:cxn ang="0">
                  <a:pos x="23" y="24"/>
                </a:cxn>
                <a:cxn ang="0">
                  <a:pos x="15" y="29"/>
                </a:cxn>
                <a:cxn ang="0">
                  <a:pos x="8" y="35"/>
                </a:cxn>
                <a:cxn ang="0">
                  <a:pos x="3" y="43"/>
                </a:cxn>
                <a:cxn ang="0">
                  <a:pos x="2" y="47"/>
                </a:cxn>
                <a:cxn ang="0">
                  <a:pos x="0" y="51"/>
                </a:cxn>
                <a:cxn ang="0">
                  <a:pos x="0" y="51"/>
                </a:cxn>
                <a:cxn ang="0">
                  <a:pos x="0" y="54"/>
                </a:cxn>
                <a:cxn ang="0">
                  <a:pos x="2" y="56"/>
                </a:cxn>
                <a:cxn ang="0">
                  <a:pos x="4" y="56"/>
                </a:cxn>
                <a:cxn ang="0">
                  <a:pos x="6" y="58"/>
                </a:cxn>
                <a:cxn ang="0">
                  <a:pos x="10" y="55"/>
                </a:cxn>
                <a:cxn ang="0">
                  <a:pos x="11" y="54"/>
                </a:cxn>
                <a:cxn ang="0">
                  <a:pos x="12" y="51"/>
                </a:cxn>
                <a:cxn ang="0">
                  <a:pos x="12" y="51"/>
                </a:cxn>
                <a:cxn ang="0">
                  <a:pos x="13" y="48"/>
                </a:cxn>
                <a:cxn ang="0">
                  <a:pos x="15" y="45"/>
                </a:cxn>
                <a:cxn ang="0">
                  <a:pos x="20" y="39"/>
                </a:cxn>
                <a:cxn ang="0">
                  <a:pos x="33" y="30"/>
                </a:cxn>
                <a:cxn ang="0">
                  <a:pos x="33" y="30"/>
                </a:cxn>
                <a:cxn ang="0">
                  <a:pos x="38" y="25"/>
                </a:cxn>
                <a:cxn ang="0">
                  <a:pos x="42" y="20"/>
                </a:cxn>
                <a:cxn ang="0">
                  <a:pos x="42" y="20"/>
                </a:cxn>
                <a:cxn ang="0">
                  <a:pos x="46" y="17"/>
                </a:cxn>
                <a:cxn ang="0">
                  <a:pos x="50" y="14"/>
                </a:cxn>
                <a:cxn ang="0">
                  <a:pos x="54" y="13"/>
                </a:cxn>
                <a:cxn ang="0">
                  <a:pos x="59" y="11"/>
                </a:cxn>
                <a:cxn ang="0">
                  <a:pos x="59" y="11"/>
                </a:cxn>
                <a:cxn ang="0">
                  <a:pos x="61" y="9"/>
                </a:cxn>
                <a:cxn ang="0">
                  <a:pos x="61" y="7"/>
                </a:cxn>
                <a:cxn ang="0">
                  <a:pos x="61" y="3"/>
                </a:cxn>
                <a:cxn ang="0">
                  <a:pos x="59" y="1"/>
                </a:cxn>
                <a:cxn ang="0">
                  <a:pos x="57" y="0"/>
                </a:cxn>
                <a:cxn ang="0">
                  <a:pos x="55" y="0"/>
                </a:cxn>
                <a:cxn ang="0">
                  <a:pos x="53" y="1"/>
                </a:cxn>
                <a:cxn ang="0">
                  <a:pos x="53" y="1"/>
                </a:cxn>
              </a:cxnLst>
              <a:rect l="0" t="0" r="r" b="b"/>
              <a:pathLst>
                <a:path w="61" h="58">
                  <a:moveTo>
                    <a:pt x="53" y="1"/>
                  </a:moveTo>
                  <a:lnTo>
                    <a:pt x="53" y="1"/>
                  </a:lnTo>
                  <a:lnTo>
                    <a:pt x="49" y="3"/>
                  </a:lnTo>
                  <a:lnTo>
                    <a:pt x="45" y="5"/>
                  </a:lnTo>
                  <a:lnTo>
                    <a:pt x="41" y="7"/>
                  </a:lnTo>
                  <a:lnTo>
                    <a:pt x="37" y="9"/>
                  </a:lnTo>
                  <a:lnTo>
                    <a:pt x="37" y="9"/>
                  </a:lnTo>
                  <a:lnTo>
                    <a:pt x="30" y="17"/>
                  </a:lnTo>
                  <a:lnTo>
                    <a:pt x="27" y="21"/>
                  </a:lnTo>
                  <a:lnTo>
                    <a:pt x="23" y="24"/>
                  </a:lnTo>
                  <a:lnTo>
                    <a:pt x="23" y="24"/>
                  </a:lnTo>
                  <a:lnTo>
                    <a:pt x="15" y="29"/>
                  </a:lnTo>
                  <a:lnTo>
                    <a:pt x="8" y="35"/>
                  </a:lnTo>
                  <a:lnTo>
                    <a:pt x="3" y="43"/>
                  </a:lnTo>
                  <a:lnTo>
                    <a:pt x="2" y="47"/>
                  </a:lnTo>
                  <a:lnTo>
                    <a:pt x="0" y="51"/>
                  </a:lnTo>
                  <a:lnTo>
                    <a:pt x="0" y="51"/>
                  </a:lnTo>
                  <a:lnTo>
                    <a:pt x="0" y="54"/>
                  </a:lnTo>
                  <a:lnTo>
                    <a:pt x="2" y="56"/>
                  </a:lnTo>
                  <a:lnTo>
                    <a:pt x="4" y="56"/>
                  </a:lnTo>
                  <a:lnTo>
                    <a:pt x="6" y="58"/>
                  </a:lnTo>
                  <a:lnTo>
                    <a:pt x="10" y="55"/>
                  </a:lnTo>
                  <a:lnTo>
                    <a:pt x="11" y="54"/>
                  </a:lnTo>
                  <a:lnTo>
                    <a:pt x="12" y="51"/>
                  </a:lnTo>
                  <a:lnTo>
                    <a:pt x="12" y="51"/>
                  </a:lnTo>
                  <a:lnTo>
                    <a:pt x="13" y="48"/>
                  </a:lnTo>
                  <a:lnTo>
                    <a:pt x="15" y="45"/>
                  </a:lnTo>
                  <a:lnTo>
                    <a:pt x="20" y="39"/>
                  </a:lnTo>
                  <a:lnTo>
                    <a:pt x="33" y="30"/>
                  </a:lnTo>
                  <a:lnTo>
                    <a:pt x="33" y="30"/>
                  </a:lnTo>
                  <a:lnTo>
                    <a:pt x="38" y="25"/>
                  </a:lnTo>
                  <a:lnTo>
                    <a:pt x="42" y="20"/>
                  </a:lnTo>
                  <a:lnTo>
                    <a:pt x="42" y="20"/>
                  </a:lnTo>
                  <a:lnTo>
                    <a:pt x="46" y="17"/>
                  </a:lnTo>
                  <a:lnTo>
                    <a:pt x="50" y="14"/>
                  </a:lnTo>
                  <a:lnTo>
                    <a:pt x="54" y="13"/>
                  </a:lnTo>
                  <a:lnTo>
                    <a:pt x="59" y="11"/>
                  </a:lnTo>
                  <a:lnTo>
                    <a:pt x="59" y="11"/>
                  </a:lnTo>
                  <a:lnTo>
                    <a:pt x="61" y="9"/>
                  </a:lnTo>
                  <a:lnTo>
                    <a:pt x="61" y="7"/>
                  </a:lnTo>
                  <a:lnTo>
                    <a:pt x="61" y="3"/>
                  </a:lnTo>
                  <a:lnTo>
                    <a:pt x="59" y="1"/>
                  </a:lnTo>
                  <a:lnTo>
                    <a:pt x="57" y="0"/>
                  </a:lnTo>
                  <a:lnTo>
                    <a:pt x="55" y="0"/>
                  </a:lnTo>
                  <a:lnTo>
                    <a:pt x="53" y="1"/>
                  </a:lnTo>
                  <a:lnTo>
                    <a:pt x="53"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40" name="Freeform 597"/>
            <p:cNvSpPr/>
            <p:nvPr/>
          </p:nvSpPr>
          <p:spPr bwMode="auto">
            <a:xfrm>
              <a:off x="4232276" y="2370138"/>
              <a:ext cx="31750" cy="26988"/>
            </a:xfrm>
            <a:custGeom>
              <a:avLst/>
              <a:gdLst/>
              <a:ahLst/>
              <a:cxnLst>
                <a:cxn ang="0">
                  <a:pos x="72" y="1"/>
                </a:cxn>
                <a:cxn ang="0">
                  <a:pos x="72" y="1"/>
                </a:cxn>
                <a:cxn ang="0">
                  <a:pos x="60" y="8"/>
                </a:cxn>
                <a:cxn ang="0">
                  <a:pos x="51" y="14"/>
                </a:cxn>
                <a:cxn ang="0">
                  <a:pos x="30" y="30"/>
                </a:cxn>
                <a:cxn ang="0">
                  <a:pos x="30" y="30"/>
                </a:cxn>
                <a:cxn ang="0">
                  <a:pos x="21" y="37"/>
                </a:cxn>
                <a:cxn ang="0">
                  <a:pos x="13" y="43"/>
                </a:cxn>
                <a:cxn ang="0">
                  <a:pos x="7" y="52"/>
                </a:cxn>
                <a:cxn ang="0">
                  <a:pos x="0" y="61"/>
                </a:cxn>
                <a:cxn ang="0">
                  <a:pos x="0" y="61"/>
                </a:cxn>
                <a:cxn ang="0">
                  <a:pos x="0" y="63"/>
                </a:cxn>
                <a:cxn ang="0">
                  <a:pos x="0" y="65"/>
                </a:cxn>
                <a:cxn ang="0">
                  <a:pos x="3" y="68"/>
                </a:cxn>
                <a:cxn ang="0">
                  <a:pos x="7" y="68"/>
                </a:cxn>
                <a:cxn ang="0">
                  <a:pos x="11" y="67"/>
                </a:cxn>
                <a:cxn ang="0">
                  <a:pos x="15" y="63"/>
                </a:cxn>
                <a:cxn ang="0">
                  <a:pos x="15" y="63"/>
                </a:cxn>
                <a:cxn ang="0">
                  <a:pos x="16" y="60"/>
                </a:cxn>
                <a:cxn ang="0">
                  <a:pos x="16" y="57"/>
                </a:cxn>
                <a:cxn ang="0">
                  <a:pos x="16" y="57"/>
                </a:cxn>
                <a:cxn ang="0">
                  <a:pos x="21" y="52"/>
                </a:cxn>
                <a:cxn ang="0">
                  <a:pos x="28" y="47"/>
                </a:cxn>
                <a:cxn ang="0">
                  <a:pos x="34" y="42"/>
                </a:cxn>
                <a:cxn ang="0">
                  <a:pos x="41" y="37"/>
                </a:cxn>
                <a:cxn ang="0">
                  <a:pos x="41" y="37"/>
                </a:cxn>
                <a:cxn ang="0">
                  <a:pos x="49" y="29"/>
                </a:cxn>
                <a:cxn ang="0">
                  <a:pos x="58" y="22"/>
                </a:cxn>
                <a:cxn ang="0">
                  <a:pos x="77" y="10"/>
                </a:cxn>
                <a:cxn ang="0">
                  <a:pos x="77" y="10"/>
                </a:cxn>
                <a:cxn ang="0">
                  <a:pos x="80" y="9"/>
                </a:cxn>
                <a:cxn ang="0">
                  <a:pos x="80" y="8"/>
                </a:cxn>
                <a:cxn ang="0">
                  <a:pos x="80" y="4"/>
                </a:cxn>
                <a:cxn ang="0">
                  <a:pos x="76" y="0"/>
                </a:cxn>
                <a:cxn ang="0">
                  <a:pos x="75" y="0"/>
                </a:cxn>
                <a:cxn ang="0">
                  <a:pos x="72" y="1"/>
                </a:cxn>
                <a:cxn ang="0">
                  <a:pos x="72" y="1"/>
                </a:cxn>
              </a:cxnLst>
              <a:rect l="0" t="0" r="r" b="b"/>
              <a:pathLst>
                <a:path w="80" h="68">
                  <a:moveTo>
                    <a:pt x="72" y="1"/>
                  </a:moveTo>
                  <a:lnTo>
                    <a:pt x="72" y="1"/>
                  </a:lnTo>
                  <a:lnTo>
                    <a:pt x="60" y="8"/>
                  </a:lnTo>
                  <a:lnTo>
                    <a:pt x="51" y="14"/>
                  </a:lnTo>
                  <a:lnTo>
                    <a:pt x="30" y="30"/>
                  </a:lnTo>
                  <a:lnTo>
                    <a:pt x="30" y="30"/>
                  </a:lnTo>
                  <a:lnTo>
                    <a:pt x="21" y="37"/>
                  </a:lnTo>
                  <a:lnTo>
                    <a:pt x="13" y="43"/>
                  </a:lnTo>
                  <a:lnTo>
                    <a:pt x="7" y="52"/>
                  </a:lnTo>
                  <a:lnTo>
                    <a:pt x="0" y="61"/>
                  </a:lnTo>
                  <a:lnTo>
                    <a:pt x="0" y="61"/>
                  </a:lnTo>
                  <a:lnTo>
                    <a:pt x="0" y="63"/>
                  </a:lnTo>
                  <a:lnTo>
                    <a:pt x="0" y="65"/>
                  </a:lnTo>
                  <a:lnTo>
                    <a:pt x="3" y="68"/>
                  </a:lnTo>
                  <a:lnTo>
                    <a:pt x="7" y="68"/>
                  </a:lnTo>
                  <a:lnTo>
                    <a:pt x="11" y="67"/>
                  </a:lnTo>
                  <a:lnTo>
                    <a:pt x="15" y="63"/>
                  </a:lnTo>
                  <a:lnTo>
                    <a:pt x="15" y="63"/>
                  </a:lnTo>
                  <a:lnTo>
                    <a:pt x="16" y="60"/>
                  </a:lnTo>
                  <a:lnTo>
                    <a:pt x="16" y="57"/>
                  </a:lnTo>
                  <a:lnTo>
                    <a:pt x="16" y="57"/>
                  </a:lnTo>
                  <a:lnTo>
                    <a:pt x="21" y="52"/>
                  </a:lnTo>
                  <a:lnTo>
                    <a:pt x="28" y="47"/>
                  </a:lnTo>
                  <a:lnTo>
                    <a:pt x="34" y="42"/>
                  </a:lnTo>
                  <a:lnTo>
                    <a:pt x="41" y="37"/>
                  </a:lnTo>
                  <a:lnTo>
                    <a:pt x="41" y="37"/>
                  </a:lnTo>
                  <a:lnTo>
                    <a:pt x="49" y="29"/>
                  </a:lnTo>
                  <a:lnTo>
                    <a:pt x="58" y="22"/>
                  </a:lnTo>
                  <a:lnTo>
                    <a:pt x="77" y="10"/>
                  </a:lnTo>
                  <a:lnTo>
                    <a:pt x="77" y="10"/>
                  </a:lnTo>
                  <a:lnTo>
                    <a:pt x="80" y="9"/>
                  </a:lnTo>
                  <a:lnTo>
                    <a:pt x="80" y="8"/>
                  </a:lnTo>
                  <a:lnTo>
                    <a:pt x="80" y="4"/>
                  </a:lnTo>
                  <a:lnTo>
                    <a:pt x="76" y="0"/>
                  </a:lnTo>
                  <a:lnTo>
                    <a:pt x="75" y="0"/>
                  </a:lnTo>
                  <a:lnTo>
                    <a:pt x="72" y="1"/>
                  </a:lnTo>
                  <a:lnTo>
                    <a:pt x="72"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41" name="Freeform 598"/>
            <p:cNvSpPr/>
            <p:nvPr/>
          </p:nvSpPr>
          <p:spPr bwMode="auto">
            <a:xfrm>
              <a:off x="4260851" y="2381250"/>
              <a:ext cx="36513" cy="28575"/>
            </a:xfrm>
            <a:custGeom>
              <a:avLst/>
              <a:gdLst/>
              <a:ahLst/>
              <a:cxnLst>
                <a:cxn ang="0">
                  <a:pos x="84" y="1"/>
                </a:cxn>
                <a:cxn ang="0">
                  <a:pos x="84" y="1"/>
                </a:cxn>
                <a:cxn ang="0">
                  <a:pos x="76" y="4"/>
                </a:cxn>
                <a:cxn ang="0">
                  <a:pos x="68" y="7"/>
                </a:cxn>
                <a:cxn ang="0">
                  <a:pos x="55" y="16"/>
                </a:cxn>
                <a:cxn ang="0">
                  <a:pos x="41" y="25"/>
                </a:cxn>
                <a:cxn ang="0">
                  <a:pos x="27" y="33"/>
                </a:cxn>
                <a:cxn ang="0">
                  <a:pos x="27" y="33"/>
                </a:cxn>
                <a:cxn ang="0">
                  <a:pos x="17" y="39"/>
                </a:cxn>
                <a:cxn ang="0">
                  <a:pos x="8" y="47"/>
                </a:cxn>
                <a:cxn ang="0">
                  <a:pos x="4" y="52"/>
                </a:cxn>
                <a:cxn ang="0">
                  <a:pos x="2" y="58"/>
                </a:cxn>
                <a:cxn ang="0">
                  <a:pos x="0" y="63"/>
                </a:cxn>
                <a:cxn ang="0">
                  <a:pos x="0" y="69"/>
                </a:cxn>
                <a:cxn ang="0">
                  <a:pos x="0" y="69"/>
                </a:cxn>
                <a:cxn ang="0">
                  <a:pos x="0" y="71"/>
                </a:cxn>
                <a:cxn ang="0">
                  <a:pos x="2" y="72"/>
                </a:cxn>
                <a:cxn ang="0">
                  <a:pos x="4" y="73"/>
                </a:cxn>
                <a:cxn ang="0">
                  <a:pos x="7" y="73"/>
                </a:cxn>
                <a:cxn ang="0">
                  <a:pos x="10" y="71"/>
                </a:cxn>
                <a:cxn ang="0">
                  <a:pos x="11" y="68"/>
                </a:cxn>
                <a:cxn ang="0">
                  <a:pos x="11" y="65"/>
                </a:cxn>
                <a:cxn ang="0">
                  <a:pos x="11" y="65"/>
                </a:cxn>
                <a:cxn ang="0">
                  <a:pos x="11" y="62"/>
                </a:cxn>
                <a:cxn ang="0">
                  <a:pos x="14" y="56"/>
                </a:cxn>
                <a:cxn ang="0">
                  <a:pos x="17" y="52"/>
                </a:cxn>
                <a:cxn ang="0">
                  <a:pos x="23" y="48"/>
                </a:cxn>
                <a:cxn ang="0">
                  <a:pos x="33" y="43"/>
                </a:cxn>
                <a:cxn ang="0">
                  <a:pos x="42" y="38"/>
                </a:cxn>
                <a:cxn ang="0">
                  <a:pos x="42" y="38"/>
                </a:cxn>
                <a:cxn ang="0">
                  <a:pos x="63" y="24"/>
                </a:cxn>
                <a:cxn ang="0">
                  <a:pos x="75" y="17"/>
                </a:cxn>
                <a:cxn ang="0">
                  <a:pos x="87" y="12"/>
                </a:cxn>
                <a:cxn ang="0">
                  <a:pos x="87" y="12"/>
                </a:cxn>
                <a:cxn ang="0">
                  <a:pos x="89" y="11"/>
                </a:cxn>
                <a:cxn ang="0">
                  <a:pos x="91" y="9"/>
                </a:cxn>
                <a:cxn ang="0">
                  <a:pos x="91" y="5"/>
                </a:cxn>
                <a:cxn ang="0">
                  <a:pos x="88" y="1"/>
                </a:cxn>
                <a:cxn ang="0">
                  <a:pos x="87" y="0"/>
                </a:cxn>
                <a:cxn ang="0">
                  <a:pos x="84" y="1"/>
                </a:cxn>
                <a:cxn ang="0">
                  <a:pos x="84" y="1"/>
                </a:cxn>
              </a:cxnLst>
              <a:rect l="0" t="0" r="r" b="b"/>
              <a:pathLst>
                <a:path w="91" h="73">
                  <a:moveTo>
                    <a:pt x="84" y="1"/>
                  </a:moveTo>
                  <a:lnTo>
                    <a:pt x="84" y="1"/>
                  </a:lnTo>
                  <a:lnTo>
                    <a:pt x="76" y="4"/>
                  </a:lnTo>
                  <a:lnTo>
                    <a:pt x="68" y="7"/>
                  </a:lnTo>
                  <a:lnTo>
                    <a:pt x="55" y="16"/>
                  </a:lnTo>
                  <a:lnTo>
                    <a:pt x="41" y="25"/>
                  </a:lnTo>
                  <a:lnTo>
                    <a:pt x="27" y="33"/>
                  </a:lnTo>
                  <a:lnTo>
                    <a:pt x="27" y="33"/>
                  </a:lnTo>
                  <a:lnTo>
                    <a:pt x="17" y="39"/>
                  </a:lnTo>
                  <a:lnTo>
                    <a:pt x="8" y="47"/>
                  </a:lnTo>
                  <a:lnTo>
                    <a:pt x="4" y="52"/>
                  </a:lnTo>
                  <a:lnTo>
                    <a:pt x="2" y="58"/>
                  </a:lnTo>
                  <a:lnTo>
                    <a:pt x="0" y="63"/>
                  </a:lnTo>
                  <a:lnTo>
                    <a:pt x="0" y="69"/>
                  </a:lnTo>
                  <a:lnTo>
                    <a:pt x="0" y="69"/>
                  </a:lnTo>
                  <a:lnTo>
                    <a:pt x="0" y="71"/>
                  </a:lnTo>
                  <a:lnTo>
                    <a:pt x="2" y="72"/>
                  </a:lnTo>
                  <a:lnTo>
                    <a:pt x="4" y="73"/>
                  </a:lnTo>
                  <a:lnTo>
                    <a:pt x="7" y="73"/>
                  </a:lnTo>
                  <a:lnTo>
                    <a:pt x="10" y="71"/>
                  </a:lnTo>
                  <a:lnTo>
                    <a:pt x="11" y="68"/>
                  </a:lnTo>
                  <a:lnTo>
                    <a:pt x="11" y="65"/>
                  </a:lnTo>
                  <a:lnTo>
                    <a:pt x="11" y="65"/>
                  </a:lnTo>
                  <a:lnTo>
                    <a:pt x="11" y="62"/>
                  </a:lnTo>
                  <a:lnTo>
                    <a:pt x="14" y="56"/>
                  </a:lnTo>
                  <a:lnTo>
                    <a:pt x="17" y="52"/>
                  </a:lnTo>
                  <a:lnTo>
                    <a:pt x="23" y="48"/>
                  </a:lnTo>
                  <a:lnTo>
                    <a:pt x="33" y="43"/>
                  </a:lnTo>
                  <a:lnTo>
                    <a:pt x="42" y="38"/>
                  </a:lnTo>
                  <a:lnTo>
                    <a:pt x="42" y="38"/>
                  </a:lnTo>
                  <a:lnTo>
                    <a:pt x="63" y="24"/>
                  </a:lnTo>
                  <a:lnTo>
                    <a:pt x="75" y="17"/>
                  </a:lnTo>
                  <a:lnTo>
                    <a:pt x="87" y="12"/>
                  </a:lnTo>
                  <a:lnTo>
                    <a:pt x="87" y="12"/>
                  </a:lnTo>
                  <a:lnTo>
                    <a:pt x="89" y="11"/>
                  </a:lnTo>
                  <a:lnTo>
                    <a:pt x="91" y="9"/>
                  </a:lnTo>
                  <a:lnTo>
                    <a:pt x="91" y="5"/>
                  </a:lnTo>
                  <a:lnTo>
                    <a:pt x="88" y="1"/>
                  </a:lnTo>
                  <a:lnTo>
                    <a:pt x="87" y="0"/>
                  </a:lnTo>
                  <a:lnTo>
                    <a:pt x="84" y="1"/>
                  </a:lnTo>
                  <a:lnTo>
                    <a:pt x="84"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42" name="Freeform 599"/>
            <p:cNvSpPr/>
            <p:nvPr/>
          </p:nvSpPr>
          <p:spPr bwMode="auto">
            <a:xfrm>
              <a:off x="4284663" y="2398713"/>
              <a:ext cx="34925" cy="25400"/>
            </a:xfrm>
            <a:custGeom>
              <a:avLst/>
              <a:gdLst/>
              <a:ahLst/>
              <a:cxnLst>
                <a:cxn ang="0">
                  <a:pos x="78" y="1"/>
                </a:cxn>
                <a:cxn ang="0">
                  <a:pos x="78" y="1"/>
                </a:cxn>
                <a:cxn ang="0">
                  <a:pos x="39" y="25"/>
                </a:cxn>
                <a:cxn ang="0">
                  <a:pos x="19" y="38"/>
                </a:cxn>
                <a:cxn ang="0">
                  <a:pos x="1" y="51"/>
                </a:cxn>
                <a:cxn ang="0">
                  <a:pos x="1" y="51"/>
                </a:cxn>
                <a:cxn ang="0">
                  <a:pos x="0" y="53"/>
                </a:cxn>
                <a:cxn ang="0">
                  <a:pos x="0" y="55"/>
                </a:cxn>
                <a:cxn ang="0">
                  <a:pos x="0" y="57"/>
                </a:cxn>
                <a:cxn ang="0">
                  <a:pos x="1" y="59"/>
                </a:cxn>
                <a:cxn ang="0">
                  <a:pos x="5" y="61"/>
                </a:cxn>
                <a:cxn ang="0">
                  <a:pos x="7" y="61"/>
                </a:cxn>
                <a:cxn ang="0">
                  <a:pos x="10" y="60"/>
                </a:cxn>
                <a:cxn ang="0">
                  <a:pos x="10" y="60"/>
                </a:cxn>
                <a:cxn ang="0">
                  <a:pos x="27" y="46"/>
                </a:cxn>
                <a:cxn ang="0">
                  <a:pos x="45" y="34"/>
                </a:cxn>
                <a:cxn ang="0">
                  <a:pos x="85" y="10"/>
                </a:cxn>
                <a:cxn ang="0">
                  <a:pos x="85" y="10"/>
                </a:cxn>
                <a:cxn ang="0">
                  <a:pos x="86" y="9"/>
                </a:cxn>
                <a:cxn ang="0">
                  <a:pos x="87" y="8"/>
                </a:cxn>
                <a:cxn ang="0">
                  <a:pos x="86" y="4"/>
                </a:cxn>
                <a:cxn ang="0">
                  <a:pos x="83" y="1"/>
                </a:cxn>
                <a:cxn ang="0">
                  <a:pos x="81" y="0"/>
                </a:cxn>
                <a:cxn ang="0">
                  <a:pos x="78" y="1"/>
                </a:cxn>
                <a:cxn ang="0">
                  <a:pos x="78" y="1"/>
                </a:cxn>
              </a:cxnLst>
              <a:rect l="0" t="0" r="r" b="b"/>
              <a:pathLst>
                <a:path w="87" h="61">
                  <a:moveTo>
                    <a:pt x="78" y="1"/>
                  </a:moveTo>
                  <a:lnTo>
                    <a:pt x="78" y="1"/>
                  </a:lnTo>
                  <a:lnTo>
                    <a:pt x="39" y="25"/>
                  </a:lnTo>
                  <a:lnTo>
                    <a:pt x="19" y="38"/>
                  </a:lnTo>
                  <a:lnTo>
                    <a:pt x="1" y="51"/>
                  </a:lnTo>
                  <a:lnTo>
                    <a:pt x="1" y="51"/>
                  </a:lnTo>
                  <a:lnTo>
                    <a:pt x="0" y="53"/>
                  </a:lnTo>
                  <a:lnTo>
                    <a:pt x="0" y="55"/>
                  </a:lnTo>
                  <a:lnTo>
                    <a:pt x="0" y="57"/>
                  </a:lnTo>
                  <a:lnTo>
                    <a:pt x="1" y="59"/>
                  </a:lnTo>
                  <a:lnTo>
                    <a:pt x="5" y="61"/>
                  </a:lnTo>
                  <a:lnTo>
                    <a:pt x="7" y="61"/>
                  </a:lnTo>
                  <a:lnTo>
                    <a:pt x="10" y="60"/>
                  </a:lnTo>
                  <a:lnTo>
                    <a:pt x="10" y="60"/>
                  </a:lnTo>
                  <a:lnTo>
                    <a:pt x="27" y="46"/>
                  </a:lnTo>
                  <a:lnTo>
                    <a:pt x="45" y="34"/>
                  </a:lnTo>
                  <a:lnTo>
                    <a:pt x="85" y="10"/>
                  </a:lnTo>
                  <a:lnTo>
                    <a:pt x="85" y="10"/>
                  </a:lnTo>
                  <a:lnTo>
                    <a:pt x="86" y="9"/>
                  </a:lnTo>
                  <a:lnTo>
                    <a:pt x="87" y="8"/>
                  </a:lnTo>
                  <a:lnTo>
                    <a:pt x="86" y="4"/>
                  </a:lnTo>
                  <a:lnTo>
                    <a:pt x="83" y="1"/>
                  </a:lnTo>
                  <a:lnTo>
                    <a:pt x="81" y="0"/>
                  </a:lnTo>
                  <a:lnTo>
                    <a:pt x="78" y="1"/>
                  </a:lnTo>
                  <a:lnTo>
                    <a:pt x="78"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43" name="Freeform 600"/>
            <p:cNvSpPr/>
            <p:nvPr/>
          </p:nvSpPr>
          <p:spPr bwMode="auto">
            <a:xfrm>
              <a:off x="4310063" y="2420938"/>
              <a:ext cx="42863" cy="25400"/>
            </a:xfrm>
            <a:custGeom>
              <a:avLst/>
              <a:gdLst/>
              <a:ahLst/>
              <a:cxnLst>
                <a:cxn ang="0">
                  <a:pos x="102" y="0"/>
                </a:cxn>
                <a:cxn ang="0">
                  <a:pos x="102" y="0"/>
                </a:cxn>
                <a:cxn ang="0">
                  <a:pos x="88" y="8"/>
                </a:cxn>
                <a:cxn ang="0">
                  <a:pos x="72" y="16"/>
                </a:cxn>
                <a:cxn ang="0">
                  <a:pos x="58" y="25"/>
                </a:cxn>
                <a:cxn ang="0">
                  <a:pos x="42" y="33"/>
                </a:cxn>
                <a:cxn ang="0">
                  <a:pos x="42" y="33"/>
                </a:cxn>
                <a:cxn ang="0">
                  <a:pos x="33" y="38"/>
                </a:cxn>
                <a:cxn ang="0">
                  <a:pos x="24" y="45"/>
                </a:cxn>
                <a:cxn ang="0">
                  <a:pos x="14" y="50"/>
                </a:cxn>
                <a:cxn ang="0">
                  <a:pos x="9" y="53"/>
                </a:cxn>
                <a:cxn ang="0">
                  <a:pos x="4" y="54"/>
                </a:cxn>
                <a:cxn ang="0">
                  <a:pos x="4" y="54"/>
                </a:cxn>
                <a:cxn ang="0">
                  <a:pos x="1" y="55"/>
                </a:cxn>
                <a:cxn ang="0">
                  <a:pos x="0" y="57"/>
                </a:cxn>
                <a:cxn ang="0">
                  <a:pos x="0" y="58"/>
                </a:cxn>
                <a:cxn ang="0">
                  <a:pos x="0" y="61"/>
                </a:cxn>
                <a:cxn ang="0">
                  <a:pos x="3" y="65"/>
                </a:cxn>
                <a:cxn ang="0">
                  <a:pos x="4" y="65"/>
                </a:cxn>
                <a:cxn ang="0">
                  <a:pos x="7" y="65"/>
                </a:cxn>
                <a:cxn ang="0">
                  <a:pos x="7" y="65"/>
                </a:cxn>
                <a:cxn ang="0">
                  <a:pos x="17" y="62"/>
                </a:cxn>
                <a:cxn ang="0">
                  <a:pos x="26" y="57"/>
                </a:cxn>
                <a:cxn ang="0">
                  <a:pos x="43" y="45"/>
                </a:cxn>
                <a:cxn ang="0">
                  <a:pos x="43" y="45"/>
                </a:cxn>
                <a:cxn ang="0">
                  <a:pos x="73" y="27"/>
                </a:cxn>
                <a:cxn ang="0">
                  <a:pos x="90" y="19"/>
                </a:cxn>
                <a:cxn ang="0">
                  <a:pos x="106" y="12"/>
                </a:cxn>
                <a:cxn ang="0">
                  <a:pos x="106" y="12"/>
                </a:cxn>
                <a:cxn ang="0">
                  <a:pos x="107" y="11"/>
                </a:cxn>
                <a:cxn ang="0">
                  <a:pos x="109" y="8"/>
                </a:cxn>
                <a:cxn ang="0">
                  <a:pos x="109" y="4"/>
                </a:cxn>
                <a:cxn ang="0">
                  <a:pos x="109" y="2"/>
                </a:cxn>
                <a:cxn ang="0">
                  <a:pos x="107" y="0"/>
                </a:cxn>
                <a:cxn ang="0">
                  <a:pos x="105" y="0"/>
                </a:cxn>
                <a:cxn ang="0">
                  <a:pos x="102" y="0"/>
                </a:cxn>
                <a:cxn ang="0">
                  <a:pos x="102" y="0"/>
                </a:cxn>
              </a:cxnLst>
              <a:rect l="0" t="0" r="r" b="b"/>
              <a:pathLst>
                <a:path w="109" h="65">
                  <a:moveTo>
                    <a:pt x="102" y="0"/>
                  </a:moveTo>
                  <a:lnTo>
                    <a:pt x="102" y="0"/>
                  </a:lnTo>
                  <a:lnTo>
                    <a:pt x="88" y="8"/>
                  </a:lnTo>
                  <a:lnTo>
                    <a:pt x="72" y="16"/>
                  </a:lnTo>
                  <a:lnTo>
                    <a:pt x="58" y="25"/>
                  </a:lnTo>
                  <a:lnTo>
                    <a:pt x="42" y="33"/>
                  </a:lnTo>
                  <a:lnTo>
                    <a:pt x="42" y="33"/>
                  </a:lnTo>
                  <a:lnTo>
                    <a:pt x="33" y="38"/>
                  </a:lnTo>
                  <a:lnTo>
                    <a:pt x="24" y="45"/>
                  </a:lnTo>
                  <a:lnTo>
                    <a:pt x="14" y="50"/>
                  </a:lnTo>
                  <a:lnTo>
                    <a:pt x="9" y="53"/>
                  </a:lnTo>
                  <a:lnTo>
                    <a:pt x="4" y="54"/>
                  </a:lnTo>
                  <a:lnTo>
                    <a:pt x="4" y="54"/>
                  </a:lnTo>
                  <a:lnTo>
                    <a:pt x="1" y="55"/>
                  </a:lnTo>
                  <a:lnTo>
                    <a:pt x="0" y="57"/>
                  </a:lnTo>
                  <a:lnTo>
                    <a:pt x="0" y="58"/>
                  </a:lnTo>
                  <a:lnTo>
                    <a:pt x="0" y="61"/>
                  </a:lnTo>
                  <a:lnTo>
                    <a:pt x="3" y="65"/>
                  </a:lnTo>
                  <a:lnTo>
                    <a:pt x="4" y="65"/>
                  </a:lnTo>
                  <a:lnTo>
                    <a:pt x="7" y="65"/>
                  </a:lnTo>
                  <a:lnTo>
                    <a:pt x="7" y="65"/>
                  </a:lnTo>
                  <a:lnTo>
                    <a:pt x="17" y="62"/>
                  </a:lnTo>
                  <a:lnTo>
                    <a:pt x="26" y="57"/>
                  </a:lnTo>
                  <a:lnTo>
                    <a:pt x="43" y="45"/>
                  </a:lnTo>
                  <a:lnTo>
                    <a:pt x="43" y="45"/>
                  </a:lnTo>
                  <a:lnTo>
                    <a:pt x="73" y="27"/>
                  </a:lnTo>
                  <a:lnTo>
                    <a:pt x="90" y="19"/>
                  </a:lnTo>
                  <a:lnTo>
                    <a:pt x="106" y="12"/>
                  </a:lnTo>
                  <a:lnTo>
                    <a:pt x="106" y="12"/>
                  </a:lnTo>
                  <a:lnTo>
                    <a:pt x="107" y="11"/>
                  </a:lnTo>
                  <a:lnTo>
                    <a:pt x="109" y="8"/>
                  </a:lnTo>
                  <a:lnTo>
                    <a:pt x="109" y="4"/>
                  </a:lnTo>
                  <a:lnTo>
                    <a:pt x="109" y="2"/>
                  </a:lnTo>
                  <a:lnTo>
                    <a:pt x="107" y="0"/>
                  </a:lnTo>
                  <a:lnTo>
                    <a:pt x="105" y="0"/>
                  </a:lnTo>
                  <a:lnTo>
                    <a:pt x="102" y="0"/>
                  </a:lnTo>
                  <a:lnTo>
                    <a:pt x="102"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44" name="Freeform 601"/>
            <p:cNvSpPr/>
            <p:nvPr/>
          </p:nvSpPr>
          <p:spPr bwMode="auto">
            <a:xfrm>
              <a:off x="4337051" y="2435225"/>
              <a:ext cx="44450" cy="25400"/>
            </a:xfrm>
            <a:custGeom>
              <a:avLst/>
              <a:gdLst/>
              <a:ahLst/>
              <a:cxnLst>
                <a:cxn ang="0">
                  <a:pos x="106" y="2"/>
                </a:cxn>
                <a:cxn ang="0">
                  <a:pos x="106" y="2"/>
                </a:cxn>
                <a:cxn ang="0">
                  <a:pos x="81" y="15"/>
                </a:cxn>
                <a:cxn ang="0">
                  <a:pos x="56" y="28"/>
                </a:cxn>
                <a:cxn ang="0">
                  <a:pos x="30" y="40"/>
                </a:cxn>
                <a:cxn ang="0">
                  <a:pos x="4" y="50"/>
                </a:cxn>
                <a:cxn ang="0">
                  <a:pos x="4" y="50"/>
                </a:cxn>
                <a:cxn ang="0">
                  <a:pos x="3" y="51"/>
                </a:cxn>
                <a:cxn ang="0">
                  <a:pos x="1" y="54"/>
                </a:cxn>
                <a:cxn ang="0">
                  <a:pos x="0" y="58"/>
                </a:cxn>
                <a:cxn ang="0">
                  <a:pos x="1" y="59"/>
                </a:cxn>
                <a:cxn ang="0">
                  <a:pos x="3" y="61"/>
                </a:cxn>
                <a:cxn ang="0">
                  <a:pos x="5" y="62"/>
                </a:cxn>
                <a:cxn ang="0">
                  <a:pos x="8" y="62"/>
                </a:cxn>
                <a:cxn ang="0">
                  <a:pos x="8" y="62"/>
                </a:cxn>
                <a:cxn ang="0">
                  <a:pos x="34" y="51"/>
                </a:cxn>
                <a:cxn ang="0">
                  <a:pos x="60" y="38"/>
                </a:cxn>
                <a:cxn ang="0">
                  <a:pos x="86" y="25"/>
                </a:cxn>
                <a:cxn ang="0">
                  <a:pos x="111" y="11"/>
                </a:cxn>
                <a:cxn ang="0">
                  <a:pos x="111" y="11"/>
                </a:cxn>
                <a:cxn ang="0">
                  <a:pos x="114" y="10"/>
                </a:cxn>
                <a:cxn ang="0">
                  <a:pos x="114" y="8"/>
                </a:cxn>
                <a:cxn ang="0">
                  <a:pos x="114" y="4"/>
                </a:cxn>
                <a:cxn ang="0">
                  <a:pos x="110" y="0"/>
                </a:cxn>
                <a:cxn ang="0">
                  <a:pos x="109" y="0"/>
                </a:cxn>
                <a:cxn ang="0">
                  <a:pos x="106" y="2"/>
                </a:cxn>
                <a:cxn ang="0">
                  <a:pos x="106" y="2"/>
                </a:cxn>
              </a:cxnLst>
              <a:rect l="0" t="0" r="r" b="b"/>
              <a:pathLst>
                <a:path w="114" h="62">
                  <a:moveTo>
                    <a:pt x="106" y="2"/>
                  </a:moveTo>
                  <a:lnTo>
                    <a:pt x="106" y="2"/>
                  </a:lnTo>
                  <a:lnTo>
                    <a:pt x="81" y="15"/>
                  </a:lnTo>
                  <a:lnTo>
                    <a:pt x="56" y="28"/>
                  </a:lnTo>
                  <a:lnTo>
                    <a:pt x="30" y="40"/>
                  </a:lnTo>
                  <a:lnTo>
                    <a:pt x="4" y="50"/>
                  </a:lnTo>
                  <a:lnTo>
                    <a:pt x="4" y="50"/>
                  </a:lnTo>
                  <a:lnTo>
                    <a:pt x="3" y="51"/>
                  </a:lnTo>
                  <a:lnTo>
                    <a:pt x="1" y="54"/>
                  </a:lnTo>
                  <a:lnTo>
                    <a:pt x="0" y="58"/>
                  </a:lnTo>
                  <a:lnTo>
                    <a:pt x="1" y="59"/>
                  </a:lnTo>
                  <a:lnTo>
                    <a:pt x="3" y="61"/>
                  </a:lnTo>
                  <a:lnTo>
                    <a:pt x="5" y="62"/>
                  </a:lnTo>
                  <a:lnTo>
                    <a:pt x="8" y="62"/>
                  </a:lnTo>
                  <a:lnTo>
                    <a:pt x="8" y="62"/>
                  </a:lnTo>
                  <a:lnTo>
                    <a:pt x="34" y="51"/>
                  </a:lnTo>
                  <a:lnTo>
                    <a:pt x="60" y="38"/>
                  </a:lnTo>
                  <a:lnTo>
                    <a:pt x="86" y="25"/>
                  </a:lnTo>
                  <a:lnTo>
                    <a:pt x="111" y="11"/>
                  </a:lnTo>
                  <a:lnTo>
                    <a:pt x="111" y="11"/>
                  </a:lnTo>
                  <a:lnTo>
                    <a:pt x="114" y="10"/>
                  </a:lnTo>
                  <a:lnTo>
                    <a:pt x="114" y="8"/>
                  </a:lnTo>
                  <a:lnTo>
                    <a:pt x="114" y="4"/>
                  </a:lnTo>
                  <a:lnTo>
                    <a:pt x="110" y="0"/>
                  </a:lnTo>
                  <a:lnTo>
                    <a:pt x="109" y="0"/>
                  </a:lnTo>
                  <a:lnTo>
                    <a:pt x="106" y="2"/>
                  </a:lnTo>
                  <a:lnTo>
                    <a:pt x="106"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45" name="Freeform 602"/>
            <p:cNvSpPr/>
            <p:nvPr/>
          </p:nvSpPr>
          <p:spPr bwMode="auto">
            <a:xfrm>
              <a:off x="4367213" y="2444750"/>
              <a:ext cx="46038" cy="25400"/>
            </a:xfrm>
            <a:custGeom>
              <a:avLst/>
              <a:gdLst/>
              <a:ahLst/>
              <a:cxnLst>
                <a:cxn ang="0">
                  <a:pos x="109" y="1"/>
                </a:cxn>
                <a:cxn ang="0">
                  <a:pos x="109" y="1"/>
                </a:cxn>
                <a:cxn ang="0">
                  <a:pos x="84" y="18"/>
                </a:cxn>
                <a:cxn ang="0">
                  <a:pos x="58" y="32"/>
                </a:cxn>
                <a:cxn ang="0">
                  <a:pos x="32" y="44"/>
                </a:cxn>
                <a:cxn ang="0">
                  <a:pos x="3" y="55"/>
                </a:cxn>
                <a:cxn ang="0">
                  <a:pos x="3" y="55"/>
                </a:cxn>
                <a:cxn ang="0">
                  <a:pos x="2" y="55"/>
                </a:cxn>
                <a:cxn ang="0">
                  <a:pos x="0" y="57"/>
                </a:cxn>
                <a:cxn ang="0">
                  <a:pos x="0" y="61"/>
                </a:cxn>
                <a:cxn ang="0">
                  <a:pos x="2" y="65"/>
                </a:cxn>
                <a:cxn ang="0">
                  <a:pos x="4" y="65"/>
                </a:cxn>
                <a:cxn ang="0">
                  <a:pos x="7" y="65"/>
                </a:cxn>
                <a:cxn ang="0">
                  <a:pos x="7" y="65"/>
                </a:cxn>
                <a:cxn ang="0">
                  <a:pos x="36" y="55"/>
                </a:cxn>
                <a:cxn ang="0">
                  <a:pos x="63" y="43"/>
                </a:cxn>
                <a:cxn ang="0">
                  <a:pos x="89" y="28"/>
                </a:cxn>
                <a:cxn ang="0">
                  <a:pos x="114" y="11"/>
                </a:cxn>
                <a:cxn ang="0">
                  <a:pos x="114" y="11"/>
                </a:cxn>
                <a:cxn ang="0">
                  <a:pos x="117" y="9"/>
                </a:cxn>
                <a:cxn ang="0">
                  <a:pos x="117" y="7"/>
                </a:cxn>
                <a:cxn ang="0">
                  <a:pos x="115" y="4"/>
                </a:cxn>
                <a:cxn ang="0">
                  <a:pos x="114" y="1"/>
                </a:cxn>
                <a:cxn ang="0">
                  <a:pos x="113" y="1"/>
                </a:cxn>
                <a:cxn ang="0">
                  <a:pos x="110" y="0"/>
                </a:cxn>
                <a:cxn ang="0">
                  <a:pos x="109" y="1"/>
                </a:cxn>
                <a:cxn ang="0">
                  <a:pos x="109" y="1"/>
                </a:cxn>
              </a:cxnLst>
              <a:rect l="0" t="0" r="r" b="b"/>
              <a:pathLst>
                <a:path w="117" h="65">
                  <a:moveTo>
                    <a:pt x="109" y="1"/>
                  </a:moveTo>
                  <a:lnTo>
                    <a:pt x="109" y="1"/>
                  </a:lnTo>
                  <a:lnTo>
                    <a:pt x="84" y="18"/>
                  </a:lnTo>
                  <a:lnTo>
                    <a:pt x="58" y="32"/>
                  </a:lnTo>
                  <a:lnTo>
                    <a:pt x="32" y="44"/>
                  </a:lnTo>
                  <a:lnTo>
                    <a:pt x="3" y="55"/>
                  </a:lnTo>
                  <a:lnTo>
                    <a:pt x="3" y="55"/>
                  </a:lnTo>
                  <a:lnTo>
                    <a:pt x="2" y="55"/>
                  </a:lnTo>
                  <a:lnTo>
                    <a:pt x="0" y="57"/>
                  </a:lnTo>
                  <a:lnTo>
                    <a:pt x="0" y="61"/>
                  </a:lnTo>
                  <a:lnTo>
                    <a:pt x="2" y="65"/>
                  </a:lnTo>
                  <a:lnTo>
                    <a:pt x="4" y="65"/>
                  </a:lnTo>
                  <a:lnTo>
                    <a:pt x="7" y="65"/>
                  </a:lnTo>
                  <a:lnTo>
                    <a:pt x="7" y="65"/>
                  </a:lnTo>
                  <a:lnTo>
                    <a:pt x="36" y="55"/>
                  </a:lnTo>
                  <a:lnTo>
                    <a:pt x="63" y="43"/>
                  </a:lnTo>
                  <a:lnTo>
                    <a:pt x="89" y="28"/>
                  </a:lnTo>
                  <a:lnTo>
                    <a:pt x="114" y="11"/>
                  </a:lnTo>
                  <a:lnTo>
                    <a:pt x="114" y="11"/>
                  </a:lnTo>
                  <a:lnTo>
                    <a:pt x="117" y="9"/>
                  </a:lnTo>
                  <a:lnTo>
                    <a:pt x="117" y="7"/>
                  </a:lnTo>
                  <a:lnTo>
                    <a:pt x="115" y="4"/>
                  </a:lnTo>
                  <a:lnTo>
                    <a:pt x="114" y="1"/>
                  </a:lnTo>
                  <a:lnTo>
                    <a:pt x="113" y="1"/>
                  </a:lnTo>
                  <a:lnTo>
                    <a:pt x="110" y="0"/>
                  </a:lnTo>
                  <a:lnTo>
                    <a:pt x="109" y="1"/>
                  </a:lnTo>
                  <a:lnTo>
                    <a:pt x="109"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46" name="Freeform 603"/>
            <p:cNvSpPr/>
            <p:nvPr/>
          </p:nvSpPr>
          <p:spPr bwMode="auto">
            <a:xfrm>
              <a:off x="4341813" y="2081213"/>
              <a:ext cx="34925" cy="12700"/>
            </a:xfrm>
            <a:custGeom>
              <a:avLst/>
              <a:gdLst/>
              <a:ahLst/>
              <a:cxnLst>
                <a:cxn ang="0">
                  <a:pos x="81" y="0"/>
                </a:cxn>
                <a:cxn ang="0">
                  <a:pos x="81" y="0"/>
                </a:cxn>
                <a:cxn ang="0">
                  <a:pos x="72" y="1"/>
                </a:cxn>
                <a:cxn ang="0">
                  <a:pos x="61" y="4"/>
                </a:cxn>
                <a:cxn ang="0">
                  <a:pos x="43" y="10"/>
                </a:cxn>
                <a:cxn ang="0">
                  <a:pos x="25" y="16"/>
                </a:cxn>
                <a:cxn ang="0">
                  <a:pos x="14" y="18"/>
                </a:cxn>
                <a:cxn ang="0">
                  <a:pos x="5" y="19"/>
                </a:cxn>
                <a:cxn ang="0">
                  <a:pos x="5" y="19"/>
                </a:cxn>
                <a:cxn ang="0">
                  <a:pos x="2" y="19"/>
                </a:cxn>
                <a:cxn ang="0">
                  <a:pos x="1" y="21"/>
                </a:cxn>
                <a:cxn ang="0">
                  <a:pos x="0" y="25"/>
                </a:cxn>
                <a:cxn ang="0">
                  <a:pos x="1" y="29"/>
                </a:cxn>
                <a:cxn ang="0">
                  <a:pos x="2" y="30"/>
                </a:cxn>
                <a:cxn ang="0">
                  <a:pos x="5" y="31"/>
                </a:cxn>
                <a:cxn ang="0">
                  <a:pos x="5" y="31"/>
                </a:cxn>
                <a:cxn ang="0">
                  <a:pos x="16" y="30"/>
                </a:cxn>
                <a:cxn ang="0">
                  <a:pos x="25" y="27"/>
                </a:cxn>
                <a:cxn ang="0">
                  <a:pos x="43" y="21"/>
                </a:cxn>
                <a:cxn ang="0">
                  <a:pos x="61" y="16"/>
                </a:cxn>
                <a:cxn ang="0">
                  <a:pos x="72" y="13"/>
                </a:cxn>
                <a:cxn ang="0">
                  <a:pos x="81" y="12"/>
                </a:cxn>
                <a:cxn ang="0">
                  <a:pos x="81" y="12"/>
                </a:cxn>
                <a:cxn ang="0">
                  <a:pos x="84" y="12"/>
                </a:cxn>
                <a:cxn ang="0">
                  <a:pos x="85" y="10"/>
                </a:cxn>
                <a:cxn ang="0">
                  <a:pos x="86" y="6"/>
                </a:cxn>
                <a:cxn ang="0">
                  <a:pos x="85" y="2"/>
                </a:cxn>
                <a:cxn ang="0">
                  <a:pos x="84" y="1"/>
                </a:cxn>
                <a:cxn ang="0">
                  <a:pos x="81" y="0"/>
                </a:cxn>
                <a:cxn ang="0">
                  <a:pos x="81" y="0"/>
                </a:cxn>
              </a:cxnLst>
              <a:rect l="0" t="0" r="r" b="b"/>
              <a:pathLst>
                <a:path w="86" h="31">
                  <a:moveTo>
                    <a:pt x="81" y="0"/>
                  </a:moveTo>
                  <a:lnTo>
                    <a:pt x="81" y="0"/>
                  </a:lnTo>
                  <a:lnTo>
                    <a:pt x="72" y="1"/>
                  </a:lnTo>
                  <a:lnTo>
                    <a:pt x="61" y="4"/>
                  </a:lnTo>
                  <a:lnTo>
                    <a:pt x="43" y="10"/>
                  </a:lnTo>
                  <a:lnTo>
                    <a:pt x="25" y="16"/>
                  </a:lnTo>
                  <a:lnTo>
                    <a:pt x="14" y="18"/>
                  </a:lnTo>
                  <a:lnTo>
                    <a:pt x="5" y="19"/>
                  </a:lnTo>
                  <a:lnTo>
                    <a:pt x="5" y="19"/>
                  </a:lnTo>
                  <a:lnTo>
                    <a:pt x="2" y="19"/>
                  </a:lnTo>
                  <a:lnTo>
                    <a:pt x="1" y="21"/>
                  </a:lnTo>
                  <a:lnTo>
                    <a:pt x="0" y="25"/>
                  </a:lnTo>
                  <a:lnTo>
                    <a:pt x="1" y="29"/>
                  </a:lnTo>
                  <a:lnTo>
                    <a:pt x="2" y="30"/>
                  </a:lnTo>
                  <a:lnTo>
                    <a:pt x="5" y="31"/>
                  </a:lnTo>
                  <a:lnTo>
                    <a:pt x="5" y="31"/>
                  </a:lnTo>
                  <a:lnTo>
                    <a:pt x="16" y="30"/>
                  </a:lnTo>
                  <a:lnTo>
                    <a:pt x="25" y="27"/>
                  </a:lnTo>
                  <a:lnTo>
                    <a:pt x="43" y="21"/>
                  </a:lnTo>
                  <a:lnTo>
                    <a:pt x="61" y="16"/>
                  </a:lnTo>
                  <a:lnTo>
                    <a:pt x="72" y="13"/>
                  </a:lnTo>
                  <a:lnTo>
                    <a:pt x="81" y="12"/>
                  </a:lnTo>
                  <a:lnTo>
                    <a:pt x="81" y="12"/>
                  </a:lnTo>
                  <a:lnTo>
                    <a:pt x="84" y="12"/>
                  </a:lnTo>
                  <a:lnTo>
                    <a:pt x="85" y="10"/>
                  </a:lnTo>
                  <a:lnTo>
                    <a:pt x="86" y="6"/>
                  </a:lnTo>
                  <a:lnTo>
                    <a:pt x="85" y="2"/>
                  </a:lnTo>
                  <a:lnTo>
                    <a:pt x="84" y="1"/>
                  </a:lnTo>
                  <a:lnTo>
                    <a:pt x="81" y="0"/>
                  </a:lnTo>
                  <a:lnTo>
                    <a:pt x="81"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47" name="Freeform 604"/>
            <p:cNvSpPr/>
            <p:nvPr/>
          </p:nvSpPr>
          <p:spPr bwMode="auto">
            <a:xfrm>
              <a:off x="4381501" y="2097088"/>
              <a:ext cx="26988" cy="17463"/>
            </a:xfrm>
            <a:custGeom>
              <a:avLst/>
              <a:gdLst/>
              <a:ahLst/>
              <a:cxnLst>
                <a:cxn ang="0">
                  <a:pos x="61" y="1"/>
                </a:cxn>
                <a:cxn ang="0">
                  <a:pos x="61" y="1"/>
                </a:cxn>
                <a:cxn ang="0">
                  <a:pos x="47" y="8"/>
                </a:cxn>
                <a:cxn ang="0">
                  <a:pos x="31" y="15"/>
                </a:cxn>
                <a:cxn ang="0">
                  <a:pos x="3" y="31"/>
                </a:cxn>
                <a:cxn ang="0">
                  <a:pos x="3" y="31"/>
                </a:cxn>
                <a:cxn ang="0">
                  <a:pos x="1" y="34"/>
                </a:cxn>
                <a:cxn ang="0">
                  <a:pos x="0" y="35"/>
                </a:cxn>
                <a:cxn ang="0">
                  <a:pos x="1" y="39"/>
                </a:cxn>
                <a:cxn ang="0">
                  <a:pos x="4" y="42"/>
                </a:cxn>
                <a:cxn ang="0">
                  <a:pos x="6" y="42"/>
                </a:cxn>
                <a:cxn ang="0">
                  <a:pos x="9" y="42"/>
                </a:cxn>
                <a:cxn ang="0">
                  <a:pos x="9" y="42"/>
                </a:cxn>
                <a:cxn ang="0">
                  <a:pos x="37" y="26"/>
                </a:cxn>
                <a:cxn ang="0">
                  <a:pos x="50" y="18"/>
                </a:cxn>
                <a:cxn ang="0">
                  <a:pos x="64" y="11"/>
                </a:cxn>
                <a:cxn ang="0">
                  <a:pos x="64" y="11"/>
                </a:cxn>
                <a:cxn ang="0">
                  <a:pos x="67" y="10"/>
                </a:cxn>
                <a:cxn ang="0">
                  <a:pos x="68" y="8"/>
                </a:cxn>
                <a:cxn ang="0">
                  <a:pos x="68" y="4"/>
                </a:cxn>
                <a:cxn ang="0">
                  <a:pos x="67" y="2"/>
                </a:cxn>
                <a:cxn ang="0">
                  <a:pos x="65" y="1"/>
                </a:cxn>
                <a:cxn ang="0">
                  <a:pos x="64" y="0"/>
                </a:cxn>
                <a:cxn ang="0">
                  <a:pos x="61" y="1"/>
                </a:cxn>
                <a:cxn ang="0">
                  <a:pos x="61" y="1"/>
                </a:cxn>
              </a:cxnLst>
              <a:rect l="0" t="0" r="r" b="b"/>
              <a:pathLst>
                <a:path w="68" h="42">
                  <a:moveTo>
                    <a:pt x="61" y="1"/>
                  </a:moveTo>
                  <a:lnTo>
                    <a:pt x="61" y="1"/>
                  </a:lnTo>
                  <a:lnTo>
                    <a:pt x="47" y="8"/>
                  </a:lnTo>
                  <a:lnTo>
                    <a:pt x="31" y="15"/>
                  </a:lnTo>
                  <a:lnTo>
                    <a:pt x="3" y="31"/>
                  </a:lnTo>
                  <a:lnTo>
                    <a:pt x="3" y="31"/>
                  </a:lnTo>
                  <a:lnTo>
                    <a:pt x="1" y="34"/>
                  </a:lnTo>
                  <a:lnTo>
                    <a:pt x="0" y="35"/>
                  </a:lnTo>
                  <a:lnTo>
                    <a:pt x="1" y="39"/>
                  </a:lnTo>
                  <a:lnTo>
                    <a:pt x="4" y="42"/>
                  </a:lnTo>
                  <a:lnTo>
                    <a:pt x="6" y="42"/>
                  </a:lnTo>
                  <a:lnTo>
                    <a:pt x="9" y="42"/>
                  </a:lnTo>
                  <a:lnTo>
                    <a:pt x="9" y="42"/>
                  </a:lnTo>
                  <a:lnTo>
                    <a:pt x="37" y="26"/>
                  </a:lnTo>
                  <a:lnTo>
                    <a:pt x="50" y="18"/>
                  </a:lnTo>
                  <a:lnTo>
                    <a:pt x="64" y="11"/>
                  </a:lnTo>
                  <a:lnTo>
                    <a:pt x="64" y="11"/>
                  </a:lnTo>
                  <a:lnTo>
                    <a:pt x="67" y="10"/>
                  </a:lnTo>
                  <a:lnTo>
                    <a:pt x="68" y="8"/>
                  </a:lnTo>
                  <a:lnTo>
                    <a:pt x="68" y="4"/>
                  </a:lnTo>
                  <a:lnTo>
                    <a:pt x="67" y="2"/>
                  </a:lnTo>
                  <a:lnTo>
                    <a:pt x="65" y="1"/>
                  </a:lnTo>
                  <a:lnTo>
                    <a:pt x="64" y="0"/>
                  </a:lnTo>
                  <a:lnTo>
                    <a:pt x="61" y="1"/>
                  </a:lnTo>
                  <a:lnTo>
                    <a:pt x="61"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48" name="Freeform 605"/>
            <p:cNvSpPr/>
            <p:nvPr/>
          </p:nvSpPr>
          <p:spPr bwMode="auto">
            <a:xfrm>
              <a:off x="4405313" y="2112963"/>
              <a:ext cx="30163" cy="12700"/>
            </a:xfrm>
            <a:custGeom>
              <a:avLst/>
              <a:gdLst/>
              <a:ahLst/>
              <a:cxnLst>
                <a:cxn ang="0">
                  <a:pos x="70" y="0"/>
                </a:cxn>
                <a:cxn ang="0">
                  <a:pos x="70" y="0"/>
                </a:cxn>
                <a:cxn ang="0">
                  <a:pos x="61" y="1"/>
                </a:cxn>
                <a:cxn ang="0">
                  <a:pos x="53" y="5"/>
                </a:cxn>
                <a:cxn ang="0">
                  <a:pos x="38" y="12"/>
                </a:cxn>
                <a:cxn ang="0">
                  <a:pos x="23" y="18"/>
                </a:cxn>
                <a:cxn ang="0">
                  <a:pos x="15" y="21"/>
                </a:cxn>
                <a:cxn ang="0">
                  <a:pos x="6" y="22"/>
                </a:cxn>
                <a:cxn ang="0">
                  <a:pos x="6" y="22"/>
                </a:cxn>
                <a:cxn ang="0">
                  <a:pos x="3" y="22"/>
                </a:cxn>
                <a:cxn ang="0">
                  <a:pos x="2" y="23"/>
                </a:cxn>
                <a:cxn ang="0">
                  <a:pos x="0" y="29"/>
                </a:cxn>
                <a:cxn ang="0">
                  <a:pos x="2" y="31"/>
                </a:cxn>
                <a:cxn ang="0">
                  <a:pos x="3" y="33"/>
                </a:cxn>
                <a:cxn ang="0">
                  <a:pos x="6" y="34"/>
                </a:cxn>
                <a:cxn ang="0">
                  <a:pos x="6" y="34"/>
                </a:cxn>
                <a:cxn ang="0">
                  <a:pos x="15" y="33"/>
                </a:cxn>
                <a:cxn ang="0">
                  <a:pos x="23" y="30"/>
                </a:cxn>
                <a:cxn ang="0">
                  <a:pos x="40" y="23"/>
                </a:cxn>
                <a:cxn ang="0">
                  <a:pos x="55" y="16"/>
                </a:cxn>
                <a:cxn ang="0">
                  <a:pos x="63" y="13"/>
                </a:cxn>
                <a:cxn ang="0">
                  <a:pos x="72" y="10"/>
                </a:cxn>
                <a:cxn ang="0">
                  <a:pos x="72" y="10"/>
                </a:cxn>
                <a:cxn ang="0">
                  <a:pos x="75" y="9"/>
                </a:cxn>
                <a:cxn ang="0">
                  <a:pos x="76" y="8"/>
                </a:cxn>
                <a:cxn ang="0">
                  <a:pos x="76" y="6"/>
                </a:cxn>
                <a:cxn ang="0">
                  <a:pos x="76" y="4"/>
                </a:cxn>
                <a:cxn ang="0">
                  <a:pos x="74" y="0"/>
                </a:cxn>
                <a:cxn ang="0">
                  <a:pos x="71" y="0"/>
                </a:cxn>
                <a:cxn ang="0">
                  <a:pos x="70" y="0"/>
                </a:cxn>
                <a:cxn ang="0">
                  <a:pos x="70" y="0"/>
                </a:cxn>
              </a:cxnLst>
              <a:rect l="0" t="0" r="r" b="b"/>
              <a:pathLst>
                <a:path w="76" h="34">
                  <a:moveTo>
                    <a:pt x="70" y="0"/>
                  </a:moveTo>
                  <a:lnTo>
                    <a:pt x="70" y="0"/>
                  </a:lnTo>
                  <a:lnTo>
                    <a:pt x="61" y="1"/>
                  </a:lnTo>
                  <a:lnTo>
                    <a:pt x="53" y="5"/>
                  </a:lnTo>
                  <a:lnTo>
                    <a:pt x="38" y="12"/>
                  </a:lnTo>
                  <a:lnTo>
                    <a:pt x="23" y="18"/>
                  </a:lnTo>
                  <a:lnTo>
                    <a:pt x="15" y="21"/>
                  </a:lnTo>
                  <a:lnTo>
                    <a:pt x="6" y="22"/>
                  </a:lnTo>
                  <a:lnTo>
                    <a:pt x="6" y="22"/>
                  </a:lnTo>
                  <a:lnTo>
                    <a:pt x="3" y="22"/>
                  </a:lnTo>
                  <a:lnTo>
                    <a:pt x="2" y="23"/>
                  </a:lnTo>
                  <a:lnTo>
                    <a:pt x="0" y="29"/>
                  </a:lnTo>
                  <a:lnTo>
                    <a:pt x="2" y="31"/>
                  </a:lnTo>
                  <a:lnTo>
                    <a:pt x="3" y="33"/>
                  </a:lnTo>
                  <a:lnTo>
                    <a:pt x="6" y="34"/>
                  </a:lnTo>
                  <a:lnTo>
                    <a:pt x="6" y="34"/>
                  </a:lnTo>
                  <a:lnTo>
                    <a:pt x="15" y="33"/>
                  </a:lnTo>
                  <a:lnTo>
                    <a:pt x="23" y="30"/>
                  </a:lnTo>
                  <a:lnTo>
                    <a:pt x="40" y="23"/>
                  </a:lnTo>
                  <a:lnTo>
                    <a:pt x="55" y="16"/>
                  </a:lnTo>
                  <a:lnTo>
                    <a:pt x="63" y="13"/>
                  </a:lnTo>
                  <a:lnTo>
                    <a:pt x="72" y="10"/>
                  </a:lnTo>
                  <a:lnTo>
                    <a:pt x="72" y="10"/>
                  </a:lnTo>
                  <a:lnTo>
                    <a:pt x="75" y="9"/>
                  </a:lnTo>
                  <a:lnTo>
                    <a:pt x="76" y="8"/>
                  </a:lnTo>
                  <a:lnTo>
                    <a:pt x="76" y="6"/>
                  </a:lnTo>
                  <a:lnTo>
                    <a:pt x="76" y="4"/>
                  </a:lnTo>
                  <a:lnTo>
                    <a:pt x="74" y="0"/>
                  </a:lnTo>
                  <a:lnTo>
                    <a:pt x="71" y="0"/>
                  </a:lnTo>
                  <a:lnTo>
                    <a:pt x="70" y="0"/>
                  </a:lnTo>
                  <a:lnTo>
                    <a:pt x="70"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49" name="Freeform 606"/>
            <p:cNvSpPr/>
            <p:nvPr/>
          </p:nvSpPr>
          <p:spPr bwMode="auto">
            <a:xfrm>
              <a:off x="4440238" y="2130425"/>
              <a:ext cx="31750" cy="14288"/>
            </a:xfrm>
            <a:custGeom>
              <a:avLst/>
              <a:gdLst/>
              <a:ahLst/>
              <a:cxnLst>
                <a:cxn ang="0">
                  <a:pos x="72" y="0"/>
                </a:cxn>
                <a:cxn ang="0">
                  <a:pos x="72" y="0"/>
                </a:cxn>
                <a:cxn ang="0">
                  <a:pos x="55" y="4"/>
                </a:cxn>
                <a:cxn ang="0">
                  <a:pos x="38" y="9"/>
                </a:cxn>
                <a:cxn ang="0">
                  <a:pos x="4" y="22"/>
                </a:cxn>
                <a:cxn ang="0">
                  <a:pos x="4" y="22"/>
                </a:cxn>
                <a:cxn ang="0">
                  <a:pos x="1" y="23"/>
                </a:cxn>
                <a:cxn ang="0">
                  <a:pos x="0" y="25"/>
                </a:cxn>
                <a:cxn ang="0">
                  <a:pos x="0" y="30"/>
                </a:cxn>
                <a:cxn ang="0">
                  <a:pos x="1" y="31"/>
                </a:cxn>
                <a:cxn ang="0">
                  <a:pos x="3" y="32"/>
                </a:cxn>
                <a:cxn ang="0">
                  <a:pos x="4" y="34"/>
                </a:cxn>
                <a:cxn ang="0">
                  <a:pos x="7" y="32"/>
                </a:cxn>
                <a:cxn ang="0">
                  <a:pos x="7" y="32"/>
                </a:cxn>
                <a:cxn ang="0">
                  <a:pos x="41" y="21"/>
                </a:cxn>
                <a:cxn ang="0">
                  <a:pos x="58" y="14"/>
                </a:cxn>
                <a:cxn ang="0">
                  <a:pos x="76" y="10"/>
                </a:cxn>
                <a:cxn ang="0">
                  <a:pos x="76" y="10"/>
                </a:cxn>
                <a:cxn ang="0">
                  <a:pos x="77" y="9"/>
                </a:cxn>
                <a:cxn ang="0">
                  <a:pos x="79" y="8"/>
                </a:cxn>
                <a:cxn ang="0">
                  <a:pos x="80" y="6"/>
                </a:cxn>
                <a:cxn ang="0">
                  <a:pos x="80" y="4"/>
                </a:cxn>
                <a:cxn ang="0">
                  <a:pos x="77" y="0"/>
                </a:cxn>
                <a:cxn ang="0">
                  <a:pos x="75" y="0"/>
                </a:cxn>
                <a:cxn ang="0">
                  <a:pos x="72" y="0"/>
                </a:cxn>
                <a:cxn ang="0">
                  <a:pos x="72" y="0"/>
                </a:cxn>
              </a:cxnLst>
              <a:rect l="0" t="0" r="r" b="b"/>
              <a:pathLst>
                <a:path w="80" h="34">
                  <a:moveTo>
                    <a:pt x="72" y="0"/>
                  </a:moveTo>
                  <a:lnTo>
                    <a:pt x="72" y="0"/>
                  </a:lnTo>
                  <a:lnTo>
                    <a:pt x="55" y="4"/>
                  </a:lnTo>
                  <a:lnTo>
                    <a:pt x="38" y="9"/>
                  </a:lnTo>
                  <a:lnTo>
                    <a:pt x="4" y="22"/>
                  </a:lnTo>
                  <a:lnTo>
                    <a:pt x="4" y="22"/>
                  </a:lnTo>
                  <a:lnTo>
                    <a:pt x="1" y="23"/>
                  </a:lnTo>
                  <a:lnTo>
                    <a:pt x="0" y="25"/>
                  </a:lnTo>
                  <a:lnTo>
                    <a:pt x="0" y="30"/>
                  </a:lnTo>
                  <a:lnTo>
                    <a:pt x="1" y="31"/>
                  </a:lnTo>
                  <a:lnTo>
                    <a:pt x="3" y="32"/>
                  </a:lnTo>
                  <a:lnTo>
                    <a:pt x="4" y="34"/>
                  </a:lnTo>
                  <a:lnTo>
                    <a:pt x="7" y="32"/>
                  </a:lnTo>
                  <a:lnTo>
                    <a:pt x="7" y="32"/>
                  </a:lnTo>
                  <a:lnTo>
                    <a:pt x="41" y="21"/>
                  </a:lnTo>
                  <a:lnTo>
                    <a:pt x="58" y="14"/>
                  </a:lnTo>
                  <a:lnTo>
                    <a:pt x="76" y="10"/>
                  </a:lnTo>
                  <a:lnTo>
                    <a:pt x="76" y="10"/>
                  </a:lnTo>
                  <a:lnTo>
                    <a:pt x="77" y="9"/>
                  </a:lnTo>
                  <a:lnTo>
                    <a:pt x="79" y="8"/>
                  </a:lnTo>
                  <a:lnTo>
                    <a:pt x="80" y="6"/>
                  </a:lnTo>
                  <a:lnTo>
                    <a:pt x="80" y="4"/>
                  </a:lnTo>
                  <a:lnTo>
                    <a:pt x="77" y="0"/>
                  </a:lnTo>
                  <a:lnTo>
                    <a:pt x="75" y="0"/>
                  </a:lnTo>
                  <a:lnTo>
                    <a:pt x="72" y="0"/>
                  </a:lnTo>
                  <a:lnTo>
                    <a:pt x="72"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50" name="Freeform 608"/>
            <p:cNvSpPr/>
            <p:nvPr/>
          </p:nvSpPr>
          <p:spPr bwMode="auto">
            <a:xfrm>
              <a:off x="4465638" y="2152650"/>
              <a:ext cx="31750" cy="11113"/>
            </a:xfrm>
            <a:custGeom>
              <a:avLst/>
              <a:gdLst/>
              <a:ahLst/>
              <a:cxnLst>
                <a:cxn ang="0">
                  <a:pos x="73" y="0"/>
                </a:cxn>
                <a:cxn ang="0">
                  <a:pos x="73" y="0"/>
                </a:cxn>
                <a:cxn ang="0">
                  <a:pos x="56" y="7"/>
                </a:cxn>
                <a:cxn ang="0">
                  <a:pos x="41" y="13"/>
                </a:cxn>
                <a:cxn ang="0">
                  <a:pos x="24" y="17"/>
                </a:cxn>
                <a:cxn ang="0">
                  <a:pos x="7" y="20"/>
                </a:cxn>
                <a:cxn ang="0">
                  <a:pos x="7" y="20"/>
                </a:cxn>
                <a:cxn ang="0">
                  <a:pos x="4" y="20"/>
                </a:cxn>
                <a:cxn ang="0">
                  <a:pos x="1" y="21"/>
                </a:cxn>
                <a:cxn ang="0">
                  <a:pos x="0" y="25"/>
                </a:cxn>
                <a:cxn ang="0">
                  <a:pos x="1" y="29"/>
                </a:cxn>
                <a:cxn ang="0">
                  <a:pos x="4" y="30"/>
                </a:cxn>
                <a:cxn ang="0">
                  <a:pos x="7" y="30"/>
                </a:cxn>
                <a:cxn ang="0">
                  <a:pos x="7" y="30"/>
                </a:cxn>
                <a:cxn ang="0">
                  <a:pos x="24" y="29"/>
                </a:cxn>
                <a:cxn ang="0">
                  <a:pos x="42" y="24"/>
                </a:cxn>
                <a:cxn ang="0">
                  <a:pos x="59" y="18"/>
                </a:cxn>
                <a:cxn ang="0">
                  <a:pos x="76" y="12"/>
                </a:cxn>
                <a:cxn ang="0">
                  <a:pos x="76" y="12"/>
                </a:cxn>
                <a:cxn ang="0">
                  <a:pos x="79" y="10"/>
                </a:cxn>
                <a:cxn ang="0">
                  <a:pos x="80" y="8"/>
                </a:cxn>
                <a:cxn ang="0">
                  <a:pos x="80" y="4"/>
                </a:cxn>
                <a:cxn ang="0">
                  <a:pos x="79" y="3"/>
                </a:cxn>
                <a:cxn ang="0">
                  <a:pos x="77" y="0"/>
                </a:cxn>
                <a:cxn ang="0">
                  <a:pos x="76" y="0"/>
                </a:cxn>
                <a:cxn ang="0">
                  <a:pos x="73" y="0"/>
                </a:cxn>
                <a:cxn ang="0">
                  <a:pos x="73" y="0"/>
                </a:cxn>
              </a:cxnLst>
              <a:rect l="0" t="0" r="r" b="b"/>
              <a:pathLst>
                <a:path w="80" h="30">
                  <a:moveTo>
                    <a:pt x="73" y="0"/>
                  </a:moveTo>
                  <a:lnTo>
                    <a:pt x="73" y="0"/>
                  </a:lnTo>
                  <a:lnTo>
                    <a:pt x="56" y="7"/>
                  </a:lnTo>
                  <a:lnTo>
                    <a:pt x="41" y="13"/>
                  </a:lnTo>
                  <a:lnTo>
                    <a:pt x="24" y="17"/>
                  </a:lnTo>
                  <a:lnTo>
                    <a:pt x="7" y="20"/>
                  </a:lnTo>
                  <a:lnTo>
                    <a:pt x="7" y="20"/>
                  </a:lnTo>
                  <a:lnTo>
                    <a:pt x="4" y="20"/>
                  </a:lnTo>
                  <a:lnTo>
                    <a:pt x="1" y="21"/>
                  </a:lnTo>
                  <a:lnTo>
                    <a:pt x="0" y="25"/>
                  </a:lnTo>
                  <a:lnTo>
                    <a:pt x="1" y="29"/>
                  </a:lnTo>
                  <a:lnTo>
                    <a:pt x="4" y="30"/>
                  </a:lnTo>
                  <a:lnTo>
                    <a:pt x="7" y="30"/>
                  </a:lnTo>
                  <a:lnTo>
                    <a:pt x="7" y="30"/>
                  </a:lnTo>
                  <a:lnTo>
                    <a:pt x="24" y="29"/>
                  </a:lnTo>
                  <a:lnTo>
                    <a:pt x="42" y="24"/>
                  </a:lnTo>
                  <a:lnTo>
                    <a:pt x="59" y="18"/>
                  </a:lnTo>
                  <a:lnTo>
                    <a:pt x="76" y="12"/>
                  </a:lnTo>
                  <a:lnTo>
                    <a:pt x="76" y="12"/>
                  </a:lnTo>
                  <a:lnTo>
                    <a:pt x="79" y="10"/>
                  </a:lnTo>
                  <a:lnTo>
                    <a:pt x="80" y="8"/>
                  </a:lnTo>
                  <a:lnTo>
                    <a:pt x="80" y="4"/>
                  </a:lnTo>
                  <a:lnTo>
                    <a:pt x="79" y="3"/>
                  </a:lnTo>
                  <a:lnTo>
                    <a:pt x="77" y="0"/>
                  </a:lnTo>
                  <a:lnTo>
                    <a:pt x="76" y="0"/>
                  </a:lnTo>
                  <a:lnTo>
                    <a:pt x="73" y="0"/>
                  </a:lnTo>
                  <a:lnTo>
                    <a:pt x="73"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51" name="Freeform 609"/>
            <p:cNvSpPr/>
            <p:nvPr/>
          </p:nvSpPr>
          <p:spPr bwMode="auto">
            <a:xfrm>
              <a:off x="4491038" y="2170113"/>
              <a:ext cx="34925" cy="12700"/>
            </a:xfrm>
            <a:custGeom>
              <a:avLst/>
              <a:gdLst/>
              <a:ahLst/>
              <a:cxnLst>
                <a:cxn ang="0">
                  <a:pos x="83" y="0"/>
                </a:cxn>
                <a:cxn ang="0">
                  <a:pos x="83" y="0"/>
                </a:cxn>
                <a:cxn ang="0">
                  <a:pos x="68" y="4"/>
                </a:cxn>
                <a:cxn ang="0">
                  <a:pos x="60" y="5"/>
                </a:cxn>
                <a:cxn ang="0">
                  <a:pos x="53" y="8"/>
                </a:cxn>
                <a:cxn ang="0">
                  <a:pos x="53" y="8"/>
                </a:cxn>
                <a:cxn ang="0">
                  <a:pos x="30" y="17"/>
                </a:cxn>
                <a:cxn ang="0">
                  <a:pos x="18" y="21"/>
                </a:cxn>
                <a:cxn ang="0">
                  <a:pos x="5" y="23"/>
                </a:cxn>
                <a:cxn ang="0">
                  <a:pos x="5" y="23"/>
                </a:cxn>
                <a:cxn ang="0">
                  <a:pos x="2" y="23"/>
                </a:cxn>
                <a:cxn ang="0">
                  <a:pos x="1" y="25"/>
                </a:cxn>
                <a:cxn ang="0">
                  <a:pos x="0" y="29"/>
                </a:cxn>
                <a:cxn ang="0">
                  <a:pos x="1" y="32"/>
                </a:cxn>
                <a:cxn ang="0">
                  <a:pos x="2" y="34"/>
                </a:cxn>
                <a:cxn ang="0">
                  <a:pos x="5" y="34"/>
                </a:cxn>
                <a:cxn ang="0">
                  <a:pos x="5" y="34"/>
                </a:cxn>
                <a:cxn ang="0">
                  <a:pos x="15" y="32"/>
                </a:cxn>
                <a:cxn ang="0">
                  <a:pos x="24" y="31"/>
                </a:cxn>
                <a:cxn ang="0">
                  <a:pos x="44" y="25"/>
                </a:cxn>
                <a:cxn ang="0">
                  <a:pos x="44" y="25"/>
                </a:cxn>
                <a:cxn ang="0">
                  <a:pos x="65" y="17"/>
                </a:cxn>
                <a:cxn ang="0">
                  <a:pos x="86" y="12"/>
                </a:cxn>
                <a:cxn ang="0">
                  <a:pos x="86" y="12"/>
                </a:cxn>
                <a:cxn ang="0">
                  <a:pos x="89" y="10"/>
                </a:cxn>
                <a:cxn ang="0">
                  <a:pos x="90" y="9"/>
                </a:cxn>
                <a:cxn ang="0">
                  <a:pos x="90" y="5"/>
                </a:cxn>
                <a:cxn ang="0">
                  <a:pos x="89" y="1"/>
                </a:cxn>
                <a:cxn ang="0">
                  <a:pos x="86" y="0"/>
                </a:cxn>
                <a:cxn ang="0">
                  <a:pos x="83" y="0"/>
                </a:cxn>
                <a:cxn ang="0">
                  <a:pos x="83" y="0"/>
                </a:cxn>
              </a:cxnLst>
              <a:rect l="0" t="0" r="r" b="b"/>
              <a:pathLst>
                <a:path w="90" h="34">
                  <a:moveTo>
                    <a:pt x="83" y="0"/>
                  </a:moveTo>
                  <a:lnTo>
                    <a:pt x="83" y="0"/>
                  </a:lnTo>
                  <a:lnTo>
                    <a:pt x="68" y="4"/>
                  </a:lnTo>
                  <a:lnTo>
                    <a:pt x="60" y="5"/>
                  </a:lnTo>
                  <a:lnTo>
                    <a:pt x="53" y="8"/>
                  </a:lnTo>
                  <a:lnTo>
                    <a:pt x="53" y="8"/>
                  </a:lnTo>
                  <a:lnTo>
                    <a:pt x="30" y="17"/>
                  </a:lnTo>
                  <a:lnTo>
                    <a:pt x="18" y="21"/>
                  </a:lnTo>
                  <a:lnTo>
                    <a:pt x="5" y="23"/>
                  </a:lnTo>
                  <a:lnTo>
                    <a:pt x="5" y="23"/>
                  </a:lnTo>
                  <a:lnTo>
                    <a:pt x="2" y="23"/>
                  </a:lnTo>
                  <a:lnTo>
                    <a:pt x="1" y="25"/>
                  </a:lnTo>
                  <a:lnTo>
                    <a:pt x="0" y="29"/>
                  </a:lnTo>
                  <a:lnTo>
                    <a:pt x="1" y="32"/>
                  </a:lnTo>
                  <a:lnTo>
                    <a:pt x="2" y="34"/>
                  </a:lnTo>
                  <a:lnTo>
                    <a:pt x="5" y="34"/>
                  </a:lnTo>
                  <a:lnTo>
                    <a:pt x="5" y="34"/>
                  </a:lnTo>
                  <a:lnTo>
                    <a:pt x="15" y="32"/>
                  </a:lnTo>
                  <a:lnTo>
                    <a:pt x="24" y="31"/>
                  </a:lnTo>
                  <a:lnTo>
                    <a:pt x="44" y="25"/>
                  </a:lnTo>
                  <a:lnTo>
                    <a:pt x="44" y="25"/>
                  </a:lnTo>
                  <a:lnTo>
                    <a:pt x="65" y="17"/>
                  </a:lnTo>
                  <a:lnTo>
                    <a:pt x="86" y="12"/>
                  </a:lnTo>
                  <a:lnTo>
                    <a:pt x="86" y="12"/>
                  </a:lnTo>
                  <a:lnTo>
                    <a:pt x="89" y="10"/>
                  </a:lnTo>
                  <a:lnTo>
                    <a:pt x="90" y="9"/>
                  </a:lnTo>
                  <a:lnTo>
                    <a:pt x="90" y="5"/>
                  </a:lnTo>
                  <a:lnTo>
                    <a:pt x="89" y="1"/>
                  </a:lnTo>
                  <a:lnTo>
                    <a:pt x="86" y="0"/>
                  </a:lnTo>
                  <a:lnTo>
                    <a:pt x="83" y="0"/>
                  </a:lnTo>
                  <a:lnTo>
                    <a:pt x="83"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52" name="Freeform 610"/>
            <p:cNvSpPr/>
            <p:nvPr/>
          </p:nvSpPr>
          <p:spPr bwMode="auto">
            <a:xfrm>
              <a:off x="4510088" y="2185988"/>
              <a:ext cx="38100" cy="11113"/>
            </a:xfrm>
            <a:custGeom>
              <a:avLst/>
              <a:gdLst/>
              <a:ahLst/>
              <a:cxnLst>
                <a:cxn ang="0">
                  <a:pos x="88" y="0"/>
                </a:cxn>
                <a:cxn ang="0">
                  <a:pos x="88" y="0"/>
                </a:cxn>
                <a:cxn ang="0">
                  <a:pos x="46" y="9"/>
                </a:cxn>
                <a:cxn ang="0">
                  <a:pos x="46" y="9"/>
                </a:cxn>
                <a:cxn ang="0">
                  <a:pos x="26" y="13"/>
                </a:cxn>
                <a:cxn ang="0">
                  <a:pos x="16" y="13"/>
                </a:cxn>
                <a:cxn ang="0">
                  <a:pos x="7" y="11"/>
                </a:cxn>
                <a:cxn ang="0">
                  <a:pos x="7" y="11"/>
                </a:cxn>
                <a:cxn ang="0">
                  <a:pos x="4" y="11"/>
                </a:cxn>
                <a:cxn ang="0">
                  <a:pos x="3" y="11"/>
                </a:cxn>
                <a:cxn ang="0">
                  <a:pos x="2" y="13"/>
                </a:cxn>
                <a:cxn ang="0">
                  <a:pos x="0" y="15"/>
                </a:cxn>
                <a:cxn ang="0">
                  <a:pos x="0" y="19"/>
                </a:cxn>
                <a:cxn ang="0">
                  <a:pos x="2" y="21"/>
                </a:cxn>
                <a:cxn ang="0">
                  <a:pos x="4" y="22"/>
                </a:cxn>
                <a:cxn ang="0">
                  <a:pos x="4" y="22"/>
                </a:cxn>
                <a:cxn ang="0">
                  <a:pos x="12" y="24"/>
                </a:cxn>
                <a:cxn ang="0">
                  <a:pos x="20" y="24"/>
                </a:cxn>
                <a:cxn ang="0">
                  <a:pos x="36" y="23"/>
                </a:cxn>
                <a:cxn ang="0">
                  <a:pos x="36" y="23"/>
                </a:cxn>
                <a:cxn ang="0">
                  <a:pos x="50" y="21"/>
                </a:cxn>
                <a:cxn ang="0">
                  <a:pos x="63" y="18"/>
                </a:cxn>
                <a:cxn ang="0">
                  <a:pos x="91" y="11"/>
                </a:cxn>
                <a:cxn ang="0">
                  <a:pos x="91" y="11"/>
                </a:cxn>
                <a:cxn ang="0">
                  <a:pos x="93" y="10"/>
                </a:cxn>
                <a:cxn ang="0">
                  <a:pos x="95" y="9"/>
                </a:cxn>
                <a:cxn ang="0">
                  <a:pos x="95" y="6"/>
                </a:cxn>
                <a:cxn ang="0">
                  <a:pos x="95" y="5"/>
                </a:cxn>
                <a:cxn ang="0">
                  <a:pos x="92" y="1"/>
                </a:cxn>
                <a:cxn ang="0">
                  <a:pos x="91" y="0"/>
                </a:cxn>
                <a:cxn ang="0">
                  <a:pos x="88" y="0"/>
                </a:cxn>
                <a:cxn ang="0">
                  <a:pos x="88" y="0"/>
                </a:cxn>
              </a:cxnLst>
              <a:rect l="0" t="0" r="r" b="b"/>
              <a:pathLst>
                <a:path w="95" h="24">
                  <a:moveTo>
                    <a:pt x="88" y="0"/>
                  </a:moveTo>
                  <a:lnTo>
                    <a:pt x="88" y="0"/>
                  </a:lnTo>
                  <a:lnTo>
                    <a:pt x="46" y="9"/>
                  </a:lnTo>
                  <a:lnTo>
                    <a:pt x="46" y="9"/>
                  </a:lnTo>
                  <a:lnTo>
                    <a:pt x="26" y="13"/>
                  </a:lnTo>
                  <a:lnTo>
                    <a:pt x="16" y="13"/>
                  </a:lnTo>
                  <a:lnTo>
                    <a:pt x="7" y="11"/>
                  </a:lnTo>
                  <a:lnTo>
                    <a:pt x="7" y="11"/>
                  </a:lnTo>
                  <a:lnTo>
                    <a:pt x="4" y="11"/>
                  </a:lnTo>
                  <a:lnTo>
                    <a:pt x="3" y="11"/>
                  </a:lnTo>
                  <a:lnTo>
                    <a:pt x="2" y="13"/>
                  </a:lnTo>
                  <a:lnTo>
                    <a:pt x="0" y="15"/>
                  </a:lnTo>
                  <a:lnTo>
                    <a:pt x="0" y="19"/>
                  </a:lnTo>
                  <a:lnTo>
                    <a:pt x="2" y="21"/>
                  </a:lnTo>
                  <a:lnTo>
                    <a:pt x="4" y="22"/>
                  </a:lnTo>
                  <a:lnTo>
                    <a:pt x="4" y="22"/>
                  </a:lnTo>
                  <a:lnTo>
                    <a:pt x="12" y="24"/>
                  </a:lnTo>
                  <a:lnTo>
                    <a:pt x="20" y="24"/>
                  </a:lnTo>
                  <a:lnTo>
                    <a:pt x="36" y="23"/>
                  </a:lnTo>
                  <a:lnTo>
                    <a:pt x="36" y="23"/>
                  </a:lnTo>
                  <a:lnTo>
                    <a:pt x="50" y="21"/>
                  </a:lnTo>
                  <a:lnTo>
                    <a:pt x="63" y="18"/>
                  </a:lnTo>
                  <a:lnTo>
                    <a:pt x="91" y="11"/>
                  </a:lnTo>
                  <a:lnTo>
                    <a:pt x="91" y="11"/>
                  </a:lnTo>
                  <a:lnTo>
                    <a:pt x="93" y="10"/>
                  </a:lnTo>
                  <a:lnTo>
                    <a:pt x="95" y="9"/>
                  </a:lnTo>
                  <a:lnTo>
                    <a:pt x="95" y="6"/>
                  </a:lnTo>
                  <a:lnTo>
                    <a:pt x="95" y="5"/>
                  </a:lnTo>
                  <a:lnTo>
                    <a:pt x="92" y="1"/>
                  </a:lnTo>
                  <a:lnTo>
                    <a:pt x="91" y="0"/>
                  </a:lnTo>
                  <a:lnTo>
                    <a:pt x="88" y="0"/>
                  </a:lnTo>
                  <a:lnTo>
                    <a:pt x="88"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53" name="Freeform 611"/>
            <p:cNvSpPr/>
            <p:nvPr/>
          </p:nvSpPr>
          <p:spPr bwMode="auto">
            <a:xfrm>
              <a:off x="4165601" y="2630488"/>
              <a:ext cx="28575" cy="49213"/>
            </a:xfrm>
            <a:custGeom>
              <a:avLst/>
              <a:gdLst/>
              <a:ahLst/>
              <a:cxnLst>
                <a:cxn ang="0">
                  <a:pos x="65" y="0"/>
                </a:cxn>
                <a:cxn ang="0">
                  <a:pos x="65" y="0"/>
                </a:cxn>
                <a:cxn ang="0">
                  <a:pos x="60" y="1"/>
                </a:cxn>
                <a:cxn ang="0">
                  <a:pos x="55" y="5"/>
                </a:cxn>
                <a:cxn ang="0">
                  <a:pos x="49" y="9"/>
                </a:cxn>
                <a:cxn ang="0">
                  <a:pos x="46" y="14"/>
                </a:cxn>
                <a:cxn ang="0">
                  <a:pos x="39" y="26"/>
                </a:cxn>
                <a:cxn ang="0">
                  <a:pos x="34" y="37"/>
                </a:cxn>
                <a:cxn ang="0">
                  <a:pos x="34" y="37"/>
                </a:cxn>
                <a:cxn ang="0">
                  <a:pos x="25" y="56"/>
                </a:cxn>
                <a:cxn ang="0">
                  <a:pos x="14" y="75"/>
                </a:cxn>
                <a:cxn ang="0">
                  <a:pos x="6" y="93"/>
                </a:cxn>
                <a:cxn ang="0">
                  <a:pos x="2" y="103"/>
                </a:cxn>
                <a:cxn ang="0">
                  <a:pos x="0" y="114"/>
                </a:cxn>
                <a:cxn ang="0">
                  <a:pos x="0" y="114"/>
                </a:cxn>
                <a:cxn ang="0">
                  <a:pos x="0" y="116"/>
                </a:cxn>
                <a:cxn ang="0">
                  <a:pos x="1" y="119"/>
                </a:cxn>
                <a:cxn ang="0">
                  <a:pos x="5" y="120"/>
                </a:cxn>
                <a:cxn ang="0">
                  <a:pos x="6" y="122"/>
                </a:cxn>
                <a:cxn ang="0">
                  <a:pos x="9" y="120"/>
                </a:cxn>
                <a:cxn ang="0">
                  <a:pos x="10" y="119"/>
                </a:cxn>
                <a:cxn ang="0">
                  <a:pos x="12" y="116"/>
                </a:cxn>
                <a:cxn ang="0">
                  <a:pos x="12" y="116"/>
                </a:cxn>
                <a:cxn ang="0">
                  <a:pos x="15" y="101"/>
                </a:cxn>
                <a:cxn ang="0">
                  <a:pos x="22" y="85"/>
                </a:cxn>
                <a:cxn ang="0">
                  <a:pos x="30" y="69"/>
                </a:cxn>
                <a:cxn ang="0">
                  <a:pos x="38" y="55"/>
                </a:cxn>
                <a:cxn ang="0">
                  <a:pos x="38" y="55"/>
                </a:cxn>
                <a:cxn ang="0">
                  <a:pos x="43" y="43"/>
                </a:cxn>
                <a:cxn ang="0">
                  <a:pos x="49" y="30"/>
                </a:cxn>
                <a:cxn ang="0">
                  <a:pos x="53" y="24"/>
                </a:cxn>
                <a:cxn ang="0">
                  <a:pos x="57" y="17"/>
                </a:cxn>
                <a:cxn ang="0">
                  <a:pos x="63" y="13"/>
                </a:cxn>
                <a:cxn ang="0">
                  <a:pos x="68" y="11"/>
                </a:cxn>
                <a:cxn ang="0">
                  <a:pos x="68" y="11"/>
                </a:cxn>
                <a:cxn ang="0">
                  <a:pos x="70" y="9"/>
                </a:cxn>
                <a:cxn ang="0">
                  <a:pos x="72" y="8"/>
                </a:cxn>
                <a:cxn ang="0">
                  <a:pos x="72" y="4"/>
                </a:cxn>
                <a:cxn ang="0">
                  <a:pos x="69" y="0"/>
                </a:cxn>
                <a:cxn ang="0">
                  <a:pos x="68" y="0"/>
                </a:cxn>
                <a:cxn ang="0">
                  <a:pos x="65" y="0"/>
                </a:cxn>
                <a:cxn ang="0">
                  <a:pos x="65" y="0"/>
                </a:cxn>
              </a:cxnLst>
              <a:rect l="0" t="0" r="r" b="b"/>
              <a:pathLst>
                <a:path w="72" h="122">
                  <a:moveTo>
                    <a:pt x="65" y="0"/>
                  </a:moveTo>
                  <a:lnTo>
                    <a:pt x="65" y="0"/>
                  </a:lnTo>
                  <a:lnTo>
                    <a:pt x="60" y="1"/>
                  </a:lnTo>
                  <a:lnTo>
                    <a:pt x="55" y="5"/>
                  </a:lnTo>
                  <a:lnTo>
                    <a:pt x="49" y="9"/>
                  </a:lnTo>
                  <a:lnTo>
                    <a:pt x="46" y="14"/>
                  </a:lnTo>
                  <a:lnTo>
                    <a:pt x="39" y="26"/>
                  </a:lnTo>
                  <a:lnTo>
                    <a:pt x="34" y="37"/>
                  </a:lnTo>
                  <a:lnTo>
                    <a:pt x="34" y="37"/>
                  </a:lnTo>
                  <a:lnTo>
                    <a:pt x="25" y="56"/>
                  </a:lnTo>
                  <a:lnTo>
                    <a:pt x="14" y="75"/>
                  </a:lnTo>
                  <a:lnTo>
                    <a:pt x="6" y="93"/>
                  </a:lnTo>
                  <a:lnTo>
                    <a:pt x="2" y="103"/>
                  </a:lnTo>
                  <a:lnTo>
                    <a:pt x="0" y="114"/>
                  </a:lnTo>
                  <a:lnTo>
                    <a:pt x="0" y="114"/>
                  </a:lnTo>
                  <a:lnTo>
                    <a:pt x="0" y="116"/>
                  </a:lnTo>
                  <a:lnTo>
                    <a:pt x="1" y="119"/>
                  </a:lnTo>
                  <a:lnTo>
                    <a:pt x="5" y="120"/>
                  </a:lnTo>
                  <a:lnTo>
                    <a:pt x="6" y="122"/>
                  </a:lnTo>
                  <a:lnTo>
                    <a:pt x="9" y="120"/>
                  </a:lnTo>
                  <a:lnTo>
                    <a:pt x="10" y="119"/>
                  </a:lnTo>
                  <a:lnTo>
                    <a:pt x="12" y="116"/>
                  </a:lnTo>
                  <a:lnTo>
                    <a:pt x="12" y="116"/>
                  </a:lnTo>
                  <a:lnTo>
                    <a:pt x="15" y="101"/>
                  </a:lnTo>
                  <a:lnTo>
                    <a:pt x="22" y="85"/>
                  </a:lnTo>
                  <a:lnTo>
                    <a:pt x="30" y="69"/>
                  </a:lnTo>
                  <a:lnTo>
                    <a:pt x="38" y="55"/>
                  </a:lnTo>
                  <a:lnTo>
                    <a:pt x="38" y="55"/>
                  </a:lnTo>
                  <a:lnTo>
                    <a:pt x="43" y="43"/>
                  </a:lnTo>
                  <a:lnTo>
                    <a:pt x="49" y="30"/>
                  </a:lnTo>
                  <a:lnTo>
                    <a:pt x="53" y="24"/>
                  </a:lnTo>
                  <a:lnTo>
                    <a:pt x="57" y="17"/>
                  </a:lnTo>
                  <a:lnTo>
                    <a:pt x="63" y="13"/>
                  </a:lnTo>
                  <a:lnTo>
                    <a:pt x="68" y="11"/>
                  </a:lnTo>
                  <a:lnTo>
                    <a:pt x="68" y="11"/>
                  </a:lnTo>
                  <a:lnTo>
                    <a:pt x="70" y="9"/>
                  </a:lnTo>
                  <a:lnTo>
                    <a:pt x="72" y="8"/>
                  </a:lnTo>
                  <a:lnTo>
                    <a:pt x="72" y="4"/>
                  </a:lnTo>
                  <a:lnTo>
                    <a:pt x="69" y="0"/>
                  </a:lnTo>
                  <a:lnTo>
                    <a:pt x="68" y="0"/>
                  </a:lnTo>
                  <a:lnTo>
                    <a:pt x="65" y="0"/>
                  </a:lnTo>
                  <a:lnTo>
                    <a:pt x="65"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54" name="Freeform 612"/>
            <p:cNvSpPr/>
            <p:nvPr/>
          </p:nvSpPr>
          <p:spPr bwMode="auto">
            <a:xfrm>
              <a:off x="4208463" y="2643188"/>
              <a:ext cx="23813" cy="36513"/>
            </a:xfrm>
            <a:custGeom>
              <a:avLst/>
              <a:gdLst/>
              <a:ahLst/>
              <a:cxnLst>
                <a:cxn ang="0">
                  <a:pos x="52" y="0"/>
                </a:cxn>
                <a:cxn ang="0">
                  <a:pos x="52" y="0"/>
                </a:cxn>
                <a:cxn ang="0">
                  <a:pos x="42" y="8"/>
                </a:cxn>
                <a:cxn ang="0">
                  <a:pos x="33" y="18"/>
                </a:cxn>
                <a:cxn ang="0">
                  <a:pos x="26" y="29"/>
                </a:cxn>
                <a:cxn ang="0">
                  <a:pos x="21" y="39"/>
                </a:cxn>
                <a:cxn ang="0">
                  <a:pos x="12" y="64"/>
                </a:cxn>
                <a:cxn ang="0">
                  <a:pos x="7" y="76"/>
                </a:cxn>
                <a:cxn ang="0">
                  <a:pos x="0" y="86"/>
                </a:cxn>
                <a:cxn ang="0">
                  <a:pos x="0" y="86"/>
                </a:cxn>
                <a:cxn ang="0">
                  <a:pos x="0" y="89"/>
                </a:cxn>
                <a:cxn ang="0">
                  <a:pos x="0" y="90"/>
                </a:cxn>
                <a:cxn ang="0">
                  <a:pos x="3" y="94"/>
                </a:cxn>
                <a:cxn ang="0">
                  <a:pos x="7" y="94"/>
                </a:cxn>
                <a:cxn ang="0">
                  <a:pos x="9" y="94"/>
                </a:cxn>
                <a:cxn ang="0">
                  <a:pos x="10" y="92"/>
                </a:cxn>
                <a:cxn ang="0">
                  <a:pos x="10" y="92"/>
                </a:cxn>
                <a:cxn ang="0">
                  <a:pos x="16" y="81"/>
                </a:cxn>
                <a:cxn ang="0">
                  <a:pos x="20" y="71"/>
                </a:cxn>
                <a:cxn ang="0">
                  <a:pos x="29" y="49"/>
                </a:cxn>
                <a:cxn ang="0">
                  <a:pos x="34" y="37"/>
                </a:cxn>
                <a:cxn ang="0">
                  <a:pos x="41" y="26"/>
                </a:cxn>
                <a:cxn ang="0">
                  <a:pos x="48" y="18"/>
                </a:cxn>
                <a:cxn ang="0">
                  <a:pos x="58" y="11"/>
                </a:cxn>
                <a:cxn ang="0">
                  <a:pos x="58" y="11"/>
                </a:cxn>
                <a:cxn ang="0">
                  <a:pos x="59" y="9"/>
                </a:cxn>
                <a:cxn ang="0">
                  <a:pos x="60" y="7"/>
                </a:cxn>
                <a:cxn ang="0">
                  <a:pos x="59" y="3"/>
                </a:cxn>
                <a:cxn ang="0">
                  <a:pos x="56" y="0"/>
                </a:cxn>
                <a:cxn ang="0">
                  <a:pos x="54" y="0"/>
                </a:cxn>
                <a:cxn ang="0">
                  <a:pos x="52" y="0"/>
                </a:cxn>
                <a:cxn ang="0">
                  <a:pos x="52" y="0"/>
                </a:cxn>
              </a:cxnLst>
              <a:rect l="0" t="0" r="r" b="b"/>
              <a:pathLst>
                <a:path w="60" h="94">
                  <a:moveTo>
                    <a:pt x="52" y="0"/>
                  </a:moveTo>
                  <a:lnTo>
                    <a:pt x="52" y="0"/>
                  </a:lnTo>
                  <a:lnTo>
                    <a:pt x="42" y="8"/>
                  </a:lnTo>
                  <a:lnTo>
                    <a:pt x="33" y="18"/>
                  </a:lnTo>
                  <a:lnTo>
                    <a:pt x="26" y="29"/>
                  </a:lnTo>
                  <a:lnTo>
                    <a:pt x="21" y="39"/>
                  </a:lnTo>
                  <a:lnTo>
                    <a:pt x="12" y="64"/>
                  </a:lnTo>
                  <a:lnTo>
                    <a:pt x="7" y="76"/>
                  </a:lnTo>
                  <a:lnTo>
                    <a:pt x="0" y="86"/>
                  </a:lnTo>
                  <a:lnTo>
                    <a:pt x="0" y="86"/>
                  </a:lnTo>
                  <a:lnTo>
                    <a:pt x="0" y="89"/>
                  </a:lnTo>
                  <a:lnTo>
                    <a:pt x="0" y="90"/>
                  </a:lnTo>
                  <a:lnTo>
                    <a:pt x="3" y="94"/>
                  </a:lnTo>
                  <a:lnTo>
                    <a:pt x="7" y="94"/>
                  </a:lnTo>
                  <a:lnTo>
                    <a:pt x="9" y="94"/>
                  </a:lnTo>
                  <a:lnTo>
                    <a:pt x="10" y="92"/>
                  </a:lnTo>
                  <a:lnTo>
                    <a:pt x="10" y="92"/>
                  </a:lnTo>
                  <a:lnTo>
                    <a:pt x="16" y="81"/>
                  </a:lnTo>
                  <a:lnTo>
                    <a:pt x="20" y="71"/>
                  </a:lnTo>
                  <a:lnTo>
                    <a:pt x="29" y="49"/>
                  </a:lnTo>
                  <a:lnTo>
                    <a:pt x="34" y="37"/>
                  </a:lnTo>
                  <a:lnTo>
                    <a:pt x="41" y="26"/>
                  </a:lnTo>
                  <a:lnTo>
                    <a:pt x="48" y="18"/>
                  </a:lnTo>
                  <a:lnTo>
                    <a:pt x="58" y="11"/>
                  </a:lnTo>
                  <a:lnTo>
                    <a:pt x="58" y="11"/>
                  </a:lnTo>
                  <a:lnTo>
                    <a:pt x="59" y="9"/>
                  </a:lnTo>
                  <a:lnTo>
                    <a:pt x="60" y="7"/>
                  </a:lnTo>
                  <a:lnTo>
                    <a:pt x="59" y="3"/>
                  </a:lnTo>
                  <a:lnTo>
                    <a:pt x="56" y="0"/>
                  </a:lnTo>
                  <a:lnTo>
                    <a:pt x="54" y="0"/>
                  </a:lnTo>
                  <a:lnTo>
                    <a:pt x="52" y="0"/>
                  </a:lnTo>
                  <a:lnTo>
                    <a:pt x="52"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55" name="Freeform 613"/>
            <p:cNvSpPr/>
            <p:nvPr/>
          </p:nvSpPr>
          <p:spPr bwMode="auto">
            <a:xfrm>
              <a:off x="4244976" y="2641600"/>
              <a:ext cx="23813" cy="36513"/>
            </a:xfrm>
            <a:custGeom>
              <a:avLst/>
              <a:gdLst/>
              <a:ahLst/>
              <a:cxnLst>
                <a:cxn ang="0">
                  <a:pos x="49" y="2"/>
                </a:cxn>
                <a:cxn ang="0">
                  <a:pos x="49" y="2"/>
                </a:cxn>
                <a:cxn ang="0">
                  <a:pos x="41" y="11"/>
                </a:cxn>
                <a:cxn ang="0">
                  <a:pos x="34" y="21"/>
                </a:cxn>
                <a:cxn ang="0">
                  <a:pos x="25" y="42"/>
                </a:cxn>
                <a:cxn ang="0">
                  <a:pos x="16" y="63"/>
                </a:cxn>
                <a:cxn ang="0">
                  <a:pos x="9" y="72"/>
                </a:cxn>
                <a:cxn ang="0">
                  <a:pos x="3" y="81"/>
                </a:cxn>
                <a:cxn ang="0">
                  <a:pos x="3" y="81"/>
                </a:cxn>
                <a:cxn ang="0">
                  <a:pos x="2" y="84"/>
                </a:cxn>
                <a:cxn ang="0">
                  <a:pos x="0" y="87"/>
                </a:cxn>
                <a:cxn ang="0">
                  <a:pos x="3" y="89"/>
                </a:cxn>
                <a:cxn ang="0">
                  <a:pos x="7" y="92"/>
                </a:cxn>
                <a:cxn ang="0">
                  <a:pos x="8" y="92"/>
                </a:cxn>
                <a:cxn ang="0">
                  <a:pos x="11" y="89"/>
                </a:cxn>
                <a:cxn ang="0">
                  <a:pos x="11" y="89"/>
                </a:cxn>
                <a:cxn ang="0">
                  <a:pos x="17" y="80"/>
                </a:cxn>
                <a:cxn ang="0">
                  <a:pos x="24" y="71"/>
                </a:cxn>
                <a:cxn ang="0">
                  <a:pos x="33" y="50"/>
                </a:cxn>
                <a:cxn ang="0">
                  <a:pos x="43" y="29"/>
                </a:cxn>
                <a:cxn ang="0">
                  <a:pos x="49" y="19"/>
                </a:cxn>
                <a:cxn ang="0">
                  <a:pos x="56" y="9"/>
                </a:cxn>
                <a:cxn ang="0">
                  <a:pos x="56" y="9"/>
                </a:cxn>
                <a:cxn ang="0">
                  <a:pos x="58" y="8"/>
                </a:cxn>
                <a:cxn ang="0">
                  <a:pos x="58" y="5"/>
                </a:cxn>
                <a:cxn ang="0">
                  <a:pos x="56" y="2"/>
                </a:cxn>
                <a:cxn ang="0">
                  <a:pos x="53" y="0"/>
                </a:cxn>
                <a:cxn ang="0">
                  <a:pos x="50" y="0"/>
                </a:cxn>
                <a:cxn ang="0">
                  <a:pos x="49" y="2"/>
                </a:cxn>
                <a:cxn ang="0">
                  <a:pos x="49" y="2"/>
                </a:cxn>
              </a:cxnLst>
              <a:rect l="0" t="0" r="r" b="b"/>
              <a:pathLst>
                <a:path w="58" h="92">
                  <a:moveTo>
                    <a:pt x="49" y="2"/>
                  </a:moveTo>
                  <a:lnTo>
                    <a:pt x="49" y="2"/>
                  </a:lnTo>
                  <a:lnTo>
                    <a:pt x="41" y="11"/>
                  </a:lnTo>
                  <a:lnTo>
                    <a:pt x="34" y="21"/>
                  </a:lnTo>
                  <a:lnTo>
                    <a:pt x="25" y="42"/>
                  </a:lnTo>
                  <a:lnTo>
                    <a:pt x="16" y="63"/>
                  </a:lnTo>
                  <a:lnTo>
                    <a:pt x="9" y="72"/>
                  </a:lnTo>
                  <a:lnTo>
                    <a:pt x="3" y="81"/>
                  </a:lnTo>
                  <a:lnTo>
                    <a:pt x="3" y="81"/>
                  </a:lnTo>
                  <a:lnTo>
                    <a:pt x="2" y="84"/>
                  </a:lnTo>
                  <a:lnTo>
                    <a:pt x="0" y="87"/>
                  </a:lnTo>
                  <a:lnTo>
                    <a:pt x="3" y="89"/>
                  </a:lnTo>
                  <a:lnTo>
                    <a:pt x="7" y="92"/>
                  </a:lnTo>
                  <a:lnTo>
                    <a:pt x="8" y="92"/>
                  </a:lnTo>
                  <a:lnTo>
                    <a:pt x="11" y="89"/>
                  </a:lnTo>
                  <a:lnTo>
                    <a:pt x="11" y="89"/>
                  </a:lnTo>
                  <a:lnTo>
                    <a:pt x="17" y="80"/>
                  </a:lnTo>
                  <a:lnTo>
                    <a:pt x="24" y="71"/>
                  </a:lnTo>
                  <a:lnTo>
                    <a:pt x="33" y="50"/>
                  </a:lnTo>
                  <a:lnTo>
                    <a:pt x="43" y="29"/>
                  </a:lnTo>
                  <a:lnTo>
                    <a:pt x="49" y="19"/>
                  </a:lnTo>
                  <a:lnTo>
                    <a:pt x="56" y="9"/>
                  </a:lnTo>
                  <a:lnTo>
                    <a:pt x="56" y="9"/>
                  </a:lnTo>
                  <a:lnTo>
                    <a:pt x="58" y="8"/>
                  </a:lnTo>
                  <a:lnTo>
                    <a:pt x="58" y="5"/>
                  </a:lnTo>
                  <a:lnTo>
                    <a:pt x="56" y="2"/>
                  </a:lnTo>
                  <a:lnTo>
                    <a:pt x="53" y="0"/>
                  </a:lnTo>
                  <a:lnTo>
                    <a:pt x="50" y="0"/>
                  </a:lnTo>
                  <a:lnTo>
                    <a:pt x="49" y="2"/>
                  </a:lnTo>
                  <a:lnTo>
                    <a:pt x="49"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56" name="Freeform 614"/>
            <p:cNvSpPr/>
            <p:nvPr/>
          </p:nvSpPr>
          <p:spPr bwMode="auto">
            <a:xfrm>
              <a:off x="4287838" y="2641600"/>
              <a:ext cx="26988" cy="33338"/>
            </a:xfrm>
            <a:custGeom>
              <a:avLst/>
              <a:gdLst/>
              <a:ahLst/>
              <a:cxnLst>
                <a:cxn ang="0">
                  <a:pos x="59" y="2"/>
                </a:cxn>
                <a:cxn ang="0">
                  <a:pos x="59" y="2"/>
                </a:cxn>
                <a:cxn ang="0">
                  <a:pos x="44" y="19"/>
                </a:cxn>
                <a:cxn ang="0">
                  <a:pos x="28" y="37"/>
                </a:cxn>
                <a:cxn ang="0">
                  <a:pos x="0" y="75"/>
                </a:cxn>
                <a:cxn ang="0">
                  <a:pos x="0" y="75"/>
                </a:cxn>
                <a:cxn ang="0">
                  <a:pos x="0" y="77"/>
                </a:cxn>
                <a:cxn ang="0">
                  <a:pos x="0" y="80"/>
                </a:cxn>
                <a:cxn ang="0">
                  <a:pos x="2" y="81"/>
                </a:cxn>
                <a:cxn ang="0">
                  <a:pos x="3" y="83"/>
                </a:cxn>
                <a:cxn ang="0">
                  <a:pos x="7" y="84"/>
                </a:cxn>
                <a:cxn ang="0">
                  <a:pos x="10" y="83"/>
                </a:cxn>
                <a:cxn ang="0">
                  <a:pos x="11" y="81"/>
                </a:cxn>
                <a:cxn ang="0">
                  <a:pos x="11" y="81"/>
                </a:cxn>
                <a:cxn ang="0">
                  <a:pos x="37" y="45"/>
                </a:cxn>
                <a:cxn ang="0">
                  <a:pos x="51" y="26"/>
                </a:cxn>
                <a:cxn ang="0">
                  <a:pos x="67" y="9"/>
                </a:cxn>
                <a:cxn ang="0">
                  <a:pos x="67" y="9"/>
                </a:cxn>
                <a:cxn ang="0">
                  <a:pos x="68" y="8"/>
                </a:cxn>
                <a:cxn ang="0">
                  <a:pos x="68" y="5"/>
                </a:cxn>
                <a:cxn ang="0">
                  <a:pos x="67" y="2"/>
                </a:cxn>
                <a:cxn ang="0">
                  <a:pos x="63" y="0"/>
                </a:cxn>
                <a:cxn ang="0">
                  <a:pos x="61" y="0"/>
                </a:cxn>
                <a:cxn ang="0">
                  <a:pos x="59" y="2"/>
                </a:cxn>
                <a:cxn ang="0">
                  <a:pos x="59" y="2"/>
                </a:cxn>
              </a:cxnLst>
              <a:rect l="0" t="0" r="r" b="b"/>
              <a:pathLst>
                <a:path w="68" h="84">
                  <a:moveTo>
                    <a:pt x="59" y="2"/>
                  </a:moveTo>
                  <a:lnTo>
                    <a:pt x="59" y="2"/>
                  </a:lnTo>
                  <a:lnTo>
                    <a:pt x="44" y="19"/>
                  </a:lnTo>
                  <a:lnTo>
                    <a:pt x="28" y="37"/>
                  </a:lnTo>
                  <a:lnTo>
                    <a:pt x="0" y="75"/>
                  </a:lnTo>
                  <a:lnTo>
                    <a:pt x="0" y="75"/>
                  </a:lnTo>
                  <a:lnTo>
                    <a:pt x="0" y="77"/>
                  </a:lnTo>
                  <a:lnTo>
                    <a:pt x="0" y="80"/>
                  </a:lnTo>
                  <a:lnTo>
                    <a:pt x="2" y="81"/>
                  </a:lnTo>
                  <a:lnTo>
                    <a:pt x="3" y="83"/>
                  </a:lnTo>
                  <a:lnTo>
                    <a:pt x="7" y="84"/>
                  </a:lnTo>
                  <a:lnTo>
                    <a:pt x="10" y="83"/>
                  </a:lnTo>
                  <a:lnTo>
                    <a:pt x="11" y="81"/>
                  </a:lnTo>
                  <a:lnTo>
                    <a:pt x="11" y="81"/>
                  </a:lnTo>
                  <a:lnTo>
                    <a:pt x="37" y="45"/>
                  </a:lnTo>
                  <a:lnTo>
                    <a:pt x="51" y="26"/>
                  </a:lnTo>
                  <a:lnTo>
                    <a:pt x="67" y="9"/>
                  </a:lnTo>
                  <a:lnTo>
                    <a:pt x="67" y="9"/>
                  </a:lnTo>
                  <a:lnTo>
                    <a:pt x="68" y="8"/>
                  </a:lnTo>
                  <a:lnTo>
                    <a:pt x="68" y="5"/>
                  </a:lnTo>
                  <a:lnTo>
                    <a:pt x="67" y="2"/>
                  </a:lnTo>
                  <a:lnTo>
                    <a:pt x="63" y="0"/>
                  </a:lnTo>
                  <a:lnTo>
                    <a:pt x="61" y="0"/>
                  </a:lnTo>
                  <a:lnTo>
                    <a:pt x="59" y="2"/>
                  </a:lnTo>
                  <a:lnTo>
                    <a:pt x="59"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57" name="Freeform 615"/>
            <p:cNvSpPr/>
            <p:nvPr/>
          </p:nvSpPr>
          <p:spPr bwMode="auto">
            <a:xfrm>
              <a:off x="4330701" y="2638425"/>
              <a:ext cx="31750" cy="36513"/>
            </a:xfrm>
            <a:custGeom>
              <a:avLst/>
              <a:gdLst/>
              <a:ahLst/>
              <a:cxnLst>
                <a:cxn ang="0">
                  <a:pos x="73" y="0"/>
                </a:cxn>
                <a:cxn ang="0">
                  <a:pos x="73" y="0"/>
                </a:cxn>
                <a:cxn ang="0">
                  <a:pos x="68" y="2"/>
                </a:cxn>
                <a:cxn ang="0">
                  <a:pos x="63" y="3"/>
                </a:cxn>
                <a:cxn ang="0">
                  <a:pos x="59" y="7"/>
                </a:cxn>
                <a:cxn ang="0">
                  <a:pos x="55" y="10"/>
                </a:cxn>
                <a:cxn ang="0">
                  <a:pos x="47" y="19"/>
                </a:cxn>
                <a:cxn ang="0">
                  <a:pos x="42" y="28"/>
                </a:cxn>
                <a:cxn ang="0">
                  <a:pos x="42" y="28"/>
                </a:cxn>
                <a:cxn ang="0">
                  <a:pos x="36" y="34"/>
                </a:cxn>
                <a:cxn ang="0">
                  <a:pos x="31" y="42"/>
                </a:cxn>
                <a:cxn ang="0">
                  <a:pos x="19" y="55"/>
                </a:cxn>
                <a:cxn ang="0">
                  <a:pos x="9" y="68"/>
                </a:cxn>
                <a:cxn ang="0">
                  <a:pos x="4" y="75"/>
                </a:cxn>
                <a:cxn ang="0">
                  <a:pos x="0" y="83"/>
                </a:cxn>
                <a:cxn ang="0">
                  <a:pos x="0" y="83"/>
                </a:cxn>
                <a:cxn ang="0">
                  <a:pos x="0" y="85"/>
                </a:cxn>
                <a:cxn ang="0">
                  <a:pos x="0" y="88"/>
                </a:cxn>
                <a:cxn ang="0">
                  <a:pos x="2" y="91"/>
                </a:cxn>
                <a:cxn ang="0">
                  <a:pos x="4" y="92"/>
                </a:cxn>
                <a:cxn ang="0">
                  <a:pos x="6" y="92"/>
                </a:cxn>
                <a:cxn ang="0">
                  <a:pos x="8" y="91"/>
                </a:cxn>
                <a:cxn ang="0">
                  <a:pos x="9" y="89"/>
                </a:cxn>
                <a:cxn ang="0">
                  <a:pos x="9" y="89"/>
                </a:cxn>
                <a:cxn ang="0">
                  <a:pos x="15" y="78"/>
                </a:cxn>
                <a:cxn ang="0">
                  <a:pos x="23" y="67"/>
                </a:cxn>
                <a:cxn ang="0">
                  <a:pos x="42" y="47"/>
                </a:cxn>
                <a:cxn ang="0">
                  <a:pos x="42" y="47"/>
                </a:cxn>
                <a:cxn ang="0">
                  <a:pos x="48" y="38"/>
                </a:cxn>
                <a:cxn ang="0">
                  <a:pos x="55" y="27"/>
                </a:cxn>
                <a:cxn ang="0">
                  <a:pos x="59" y="21"/>
                </a:cxn>
                <a:cxn ang="0">
                  <a:pos x="63" y="16"/>
                </a:cxn>
                <a:cxn ang="0">
                  <a:pos x="68" y="13"/>
                </a:cxn>
                <a:cxn ang="0">
                  <a:pos x="73" y="12"/>
                </a:cxn>
                <a:cxn ang="0">
                  <a:pos x="73" y="12"/>
                </a:cxn>
                <a:cxn ang="0">
                  <a:pos x="76" y="11"/>
                </a:cxn>
                <a:cxn ang="0">
                  <a:pos x="77" y="10"/>
                </a:cxn>
                <a:cxn ang="0">
                  <a:pos x="78" y="6"/>
                </a:cxn>
                <a:cxn ang="0">
                  <a:pos x="78" y="3"/>
                </a:cxn>
                <a:cxn ang="0">
                  <a:pos x="77" y="2"/>
                </a:cxn>
                <a:cxn ang="0">
                  <a:pos x="76" y="0"/>
                </a:cxn>
                <a:cxn ang="0">
                  <a:pos x="73" y="0"/>
                </a:cxn>
                <a:cxn ang="0">
                  <a:pos x="73" y="0"/>
                </a:cxn>
              </a:cxnLst>
              <a:rect l="0" t="0" r="r" b="b"/>
              <a:pathLst>
                <a:path w="78" h="92">
                  <a:moveTo>
                    <a:pt x="73" y="0"/>
                  </a:moveTo>
                  <a:lnTo>
                    <a:pt x="73" y="0"/>
                  </a:lnTo>
                  <a:lnTo>
                    <a:pt x="68" y="2"/>
                  </a:lnTo>
                  <a:lnTo>
                    <a:pt x="63" y="3"/>
                  </a:lnTo>
                  <a:lnTo>
                    <a:pt x="59" y="7"/>
                  </a:lnTo>
                  <a:lnTo>
                    <a:pt x="55" y="10"/>
                  </a:lnTo>
                  <a:lnTo>
                    <a:pt x="47" y="19"/>
                  </a:lnTo>
                  <a:lnTo>
                    <a:pt x="42" y="28"/>
                  </a:lnTo>
                  <a:lnTo>
                    <a:pt x="42" y="28"/>
                  </a:lnTo>
                  <a:lnTo>
                    <a:pt x="36" y="34"/>
                  </a:lnTo>
                  <a:lnTo>
                    <a:pt x="31" y="42"/>
                  </a:lnTo>
                  <a:lnTo>
                    <a:pt x="19" y="55"/>
                  </a:lnTo>
                  <a:lnTo>
                    <a:pt x="9" y="68"/>
                  </a:lnTo>
                  <a:lnTo>
                    <a:pt x="4" y="75"/>
                  </a:lnTo>
                  <a:lnTo>
                    <a:pt x="0" y="83"/>
                  </a:lnTo>
                  <a:lnTo>
                    <a:pt x="0" y="83"/>
                  </a:lnTo>
                  <a:lnTo>
                    <a:pt x="0" y="85"/>
                  </a:lnTo>
                  <a:lnTo>
                    <a:pt x="0" y="88"/>
                  </a:lnTo>
                  <a:lnTo>
                    <a:pt x="2" y="91"/>
                  </a:lnTo>
                  <a:lnTo>
                    <a:pt x="4" y="92"/>
                  </a:lnTo>
                  <a:lnTo>
                    <a:pt x="6" y="92"/>
                  </a:lnTo>
                  <a:lnTo>
                    <a:pt x="8" y="91"/>
                  </a:lnTo>
                  <a:lnTo>
                    <a:pt x="9" y="89"/>
                  </a:lnTo>
                  <a:lnTo>
                    <a:pt x="9" y="89"/>
                  </a:lnTo>
                  <a:lnTo>
                    <a:pt x="15" y="78"/>
                  </a:lnTo>
                  <a:lnTo>
                    <a:pt x="23" y="67"/>
                  </a:lnTo>
                  <a:lnTo>
                    <a:pt x="42" y="47"/>
                  </a:lnTo>
                  <a:lnTo>
                    <a:pt x="42" y="47"/>
                  </a:lnTo>
                  <a:lnTo>
                    <a:pt x="48" y="38"/>
                  </a:lnTo>
                  <a:lnTo>
                    <a:pt x="55" y="27"/>
                  </a:lnTo>
                  <a:lnTo>
                    <a:pt x="59" y="21"/>
                  </a:lnTo>
                  <a:lnTo>
                    <a:pt x="63" y="16"/>
                  </a:lnTo>
                  <a:lnTo>
                    <a:pt x="68" y="13"/>
                  </a:lnTo>
                  <a:lnTo>
                    <a:pt x="73" y="12"/>
                  </a:lnTo>
                  <a:lnTo>
                    <a:pt x="73" y="12"/>
                  </a:lnTo>
                  <a:lnTo>
                    <a:pt x="76" y="11"/>
                  </a:lnTo>
                  <a:lnTo>
                    <a:pt x="77" y="10"/>
                  </a:lnTo>
                  <a:lnTo>
                    <a:pt x="78" y="6"/>
                  </a:lnTo>
                  <a:lnTo>
                    <a:pt x="78" y="3"/>
                  </a:lnTo>
                  <a:lnTo>
                    <a:pt x="77" y="2"/>
                  </a:lnTo>
                  <a:lnTo>
                    <a:pt x="76" y="0"/>
                  </a:lnTo>
                  <a:lnTo>
                    <a:pt x="73" y="0"/>
                  </a:lnTo>
                  <a:lnTo>
                    <a:pt x="73"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58" name="Freeform 616"/>
            <p:cNvSpPr/>
            <p:nvPr/>
          </p:nvSpPr>
          <p:spPr bwMode="auto">
            <a:xfrm>
              <a:off x="4376738" y="2640013"/>
              <a:ext cx="17463" cy="30163"/>
            </a:xfrm>
            <a:custGeom>
              <a:avLst/>
              <a:gdLst/>
              <a:ahLst/>
              <a:cxnLst>
                <a:cxn ang="0">
                  <a:pos x="35" y="4"/>
                </a:cxn>
                <a:cxn ang="0">
                  <a:pos x="35" y="4"/>
                </a:cxn>
                <a:cxn ang="0">
                  <a:pos x="33" y="13"/>
                </a:cxn>
                <a:cxn ang="0">
                  <a:pos x="29" y="21"/>
                </a:cxn>
                <a:cxn ang="0">
                  <a:pos x="20" y="37"/>
                </a:cxn>
                <a:cxn ang="0">
                  <a:pos x="9" y="53"/>
                </a:cxn>
                <a:cxn ang="0">
                  <a:pos x="5" y="60"/>
                </a:cxn>
                <a:cxn ang="0">
                  <a:pos x="1" y="70"/>
                </a:cxn>
                <a:cxn ang="0">
                  <a:pos x="1" y="70"/>
                </a:cxn>
                <a:cxn ang="0">
                  <a:pos x="0" y="72"/>
                </a:cxn>
                <a:cxn ang="0">
                  <a:pos x="1" y="74"/>
                </a:cxn>
                <a:cxn ang="0">
                  <a:pos x="3" y="75"/>
                </a:cxn>
                <a:cxn ang="0">
                  <a:pos x="4" y="76"/>
                </a:cxn>
                <a:cxn ang="0">
                  <a:pos x="9" y="76"/>
                </a:cxn>
                <a:cxn ang="0">
                  <a:pos x="11" y="75"/>
                </a:cxn>
                <a:cxn ang="0">
                  <a:pos x="12" y="72"/>
                </a:cxn>
                <a:cxn ang="0">
                  <a:pos x="12" y="72"/>
                </a:cxn>
                <a:cxn ang="0">
                  <a:pos x="16" y="64"/>
                </a:cxn>
                <a:cxn ang="0">
                  <a:pos x="20" y="55"/>
                </a:cxn>
                <a:cxn ang="0">
                  <a:pos x="30" y="41"/>
                </a:cxn>
                <a:cxn ang="0">
                  <a:pos x="39" y="25"/>
                </a:cxn>
                <a:cxn ang="0">
                  <a:pos x="43" y="16"/>
                </a:cxn>
                <a:cxn ang="0">
                  <a:pos x="46" y="8"/>
                </a:cxn>
                <a:cxn ang="0">
                  <a:pos x="46" y="8"/>
                </a:cxn>
                <a:cxn ang="0">
                  <a:pos x="46" y="6"/>
                </a:cxn>
                <a:cxn ang="0">
                  <a:pos x="46" y="3"/>
                </a:cxn>
                <a:cxn ang="0">
                  <a:pos x="42" y="0"/>
                </a:cxn>
                <a:cxn ang="0">
                  <a:pos x="38" y="0"/>
                </a:cxn>
                <a:cxn ang="0">
                  <a:pos x="37" y="3"/>
                </a:cxn>
                <a:cxn ang="0">
                  <a:pos x="35" y="4"/>
                </a:cxn>
                <a:cxn ang="0">
                  <a:pos x="35" y="4"/>
                </a:cxn>
              </a:cxnLst>
              <a:rect l="0" t="0" r="r" b="b"/>
              <a:pathLst>
                <a:path w="46" h="76">
                  <a:moveTo>
                    <a:pt x="35" y="4"/>
                  </a:moveTo>
                  <a:lnTo>
                    <a:pt x="35" y="4"/>
                  </a:lnTo>
                  <a:lnTo>
                    <a:pt x="33" y="13"/>
                  </a:lnTo>
                  <a:lnTo>
                    <a:pt x="29" y="21"/>
                  </a:lnTo>
                  <a:lnTo>
                    <a:pt x="20" y="37"/>
                  </a:lnTo>
                  <a:lnTo>
                    <a:pt x="9" y="53"/>
                  </a:lnTo>
                  <a:lnTo>
                    <a:pt x="5" y="60"/>
                  </a:lnTo>
                  <a:lnTo>
                    <a:pt x="1" y="70"/>
                  </a:lnTo>
                  <a:lnTo>
                    <a:pt x="1" y="70"/>
                  </a:lnTo>
                  <a:lnTo>
                    <a:pt x="0" y="72"/>
                  </a:lnTo>
                  <a:lnTo>
                    <a:pt x="1" y="74"/>
                  </a:lnTo>
                  <a:lnTo>
                    <a:pt x="3" y="75"/>
                  </a:lnTo>
                  <a:lnTo>
                    <a:pt x="4" y="76"/>
                  </a:lnTo>
                  <a:lnTo>
                    <a:pt x="9" y="76"/>
                  </a:lnTo>
                  <a:lnTo>
                    <a:pt x="11" y="75"/>
                  </a:lnTo>
                  <a:lnTo>
                    <a:pt x="12" y="72"/>
                  </a:lnTo>
                  <a:lnTo>
                    <a:pt x="12" y="72"/>
                  </a:lnTo>
                  <a:lnTo>
                    <a:pt x="16" y="64"/>
                  </a:lnTo>
                  <a:lnTo>
                    <a:pt x="20" y="55"/>
                  </a:lnTo>
                  <a:lnTo>
                    <a:pt x="30" y="41"/>
                  </a:lnTo>
                  <a:lnTo>
                    <a:pt x="39" y="25"/>
                  </a:lnTo>
                  <a:lnTo>
                    <a:pt x="43" y="16"/>
                  </a:lnTo>
                  <a:lnTo>
                    <a:pt x="46" y="8"/>
                  </a:lnTo>
                  <a:lnTo>
                    <a:pt x="46" y="8"/>
                  </a:lnTo>
                  <a:lnTo>
                    <a:pt x="46" y="6"/>
                  </a:lnTo>
                  <a:lnTo>
                    <a:pt x="46" y="3"/>
                  </a:lnTo>
                  <a:lnTo>
                    <a:pt x="42" y="0"/>
                  </a:lnTo>
                  <a:lnTo>
                    <a:pt x="38" y="0"/>
                  </a:lnTo>
                  <a:lnTo>
                    <a:pt x="37" y="3"/>
                  </a:lnTo>
                  <a:lnTo>
                    <a:pt x="35" y="4"/>
                  </a:lnTo>
                  <a:lnTo>
                    <a:pt x="35"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59" name="Freeform 617"/>
            <p:cNvSpPr/>
            <p:nvPr/>
          </p:nvSpPr>
          <p:spPr bwMode="auto">
            <a:xfrm>
              <a:off x="4391026" y="2640013"/>
              <a:ext cx="50800" cy="76200"/>
            </a:xfrm>
            <a:custGeom>
              <a:avLst/>
              <a:gdLst/>
              <a:ahLst/>
              <a:cxnLst>
                <a:cxn ang="0">
                  <a:pos x="122" y="0"/>
                </a:cxn>
                <a:cxn ang="0">
                  <a:pos x="113" y="4"/>
                </a:cxn>
                <a:cxn ang="0">
                  <a:pos x="106" y="12"/>
                </a:cxn>
                <a:cxn ang="0">
                  <a:pos x="97" y="30"/>
                </a:cxn>
                <a:cxn ang="0">
                  <a:pos x="89" y="47"/>
                </a:cxn>
                <a:cxn ang="0">
                  <a:pos x="71" y="79"/>
                </a:cxn>
                <a:cxn ang="0">
                  <a:pos x="59" y="93"/>
                </a:cxn>
                <a:cxn ang="0">
                  <a:pos x="57" y="97"/>
                </a:cxn>
                <a:cxn ang="0">
                  <a:pos x="59" y="101"/>
                </a:cxn>
                <a:cxn ang="0">
                  <a:pos x="58" y="106"/>
                </a:cxn>
                <a:cxn ang="0">
                  <a:pos x="57" y="110"/>
                </a:cxn>
                <a:cxn ang="0">
                  <a:pos x="48" y="125"/>
                </a:cxn>
                <a:cxn ang="0">
                  <a:pos x="32" y="143"/>
                </a:cxn>
                <a:cxn ang="0">
                  <a:pos x="16" y="164"/>
                </a:cxn>
                <a:cxn ang="0">
                  <a:pos x="0" y="186"/>
                </a:cxn>
                <a:cxn ang="0">
                  <a:pos x="0" y="189"/>
                </a:cxn>
                <a:cxn ang="0">
                  <a:pos x="3" y="194"/>
                </a:cxn>
                <a:cxn ang="0">
                  <a:pos x="10" y="194"/>
                </a:cxn>
                <a:cxn ang="0">
                  <a:pos x="11" y="191"/>
                </a:cxn>
                <a:cxn ang="0">
                  <a:pos x="20" y="179"/>
                </a:cxn>
                <a:cxn ang="0">
                  <a:pos x="29" y="168"/>
                </a:cxn>
                <a:cxn ang="0">
                  <a:pos x="45" y="144"/>
                </a:cxn>
                <a:cxn ang="0">
                  <a:pos x="50" y="136"/>
                </a:cxn>
                <a:cxn ang="0">
                  <a:pos x="65" y="122"/>
                </a:cxn>
                <a:cxn ang="0">
                  <a:pos x="68" y="114"/>
                </a:cxn>
                <a:cxn ang="0">
                  <a:pos x="68" y="104"/>
                </a:cxn>
                <a:cxn ang="0">
                  <a:pos x="68" y="102"/>
                </a:cxn>
                <a:cxn ang="0">
                  <a:pos x="70" y="102"/>
                </a:cxn>
                <a:cxn ang="0">
                  <a:pos x="72" y="98"/>
                </a:cxn>
                <a:cxn ang="0">
                  <a:pos x="72" y="96"/>
                </a:cxn>
                <a:cxn ang="0">
                  <a:pos x="88" y="75"/>
                </a:cxn>
                <a:cxn ang="0">
                  <a:pos x="100" y="53"/>
                </a:cxn>
                <a:cxn ang="0">
                  <a:pos x="104" y="42"/>
                </a:cxn>
                <a:cxn ang="0">
                  <a:pos x="113" y="23"/>
                </a:cxn>
                <a:cxn ang="0">
                  <a:pos x="121" y="13"/>
                </a:cxn>
                <a:cxn ang="0">
                  <a:pos x="125" y="12"/>
                </a:cxn>
                <a:cxn ang="0">
                  <a:pos x="129" y="9"/>
                </a:cxn>
                <a:cxn ang="0">
                  <a:pos x="129" y="6"/>
                </a:cxn>
                <a:cxn ang="0">
                  <a:pos x="125" y="0"/>
                </a:cxn>
                <a:cxn ang="0">
                  <a:pos x="122" y="0"/>
                </a:cxn>
              </a:cxnLst>
              <a:rect l="0" t="0" r="r" b="b"/>
              <a:pathLst>
                <a:path w="130" h="194">
                  <a:moveTo>
                    <a:pt x="122" y="0"/>
                  </a:moveTo>
                  <a:lnTo>
                    <a:pt x="122" y="0"/>
                  </a:lnTo>
                  <a:lnTo>
                    <a:pt x="118" y="2"/>
                  </a:lnTo>
                  <a:lnTo>
                    <a:pt x="113" y="4"/>
                  </a:lnTo>
                  <a:lnTo>
                    <a:pt x="110" y="8"/>
                  </a:lnTo>
                  <a:lnTo>
                    <a:pt x="106" y="12"/>
                  </a:lnTo>
                  <a:lnTo>
                    <a:pt x="101" y="21"/>
                  </a:lnTo>
                  <a:lnTo>
                    <a:pt x="97" y="30"/>
                  </a:lnTo>
                  <a:lnTo>
                    <a:pt x="97" y="30"/>
                  </a:lnTo>
                  <a:lnTo>
                    <a:pt x="89" y="47"/>
                  </a:lnTo>
                  <a:lnTo>
                    <a:pt x="80" y="63"/>
                  </a:lnTo>
                  <a:lnTo>
                    <a:pt x="71" y="79"/>
                  </a:lnTo>
                  <a:lnTo>
                    <a:pt x="59" y="93"/>
                  </a:lnTo>
                  <a:lnTo>
                    <a:pt x="59" y="93"/>
                  </a:lnTo>
                  <a:lnTo>
                    <a:pt x="58" y="96"/>
                  </a:lnTo>
                  <a:lnTo>
                    <a:pt x="57" y="97"/>
                  </a:lnTo>
                  <a:lnTo>
                    <a:pt x="59" y="101"/>
                  </a:lnTo>
                  <a:lnTo>
                    <a:pt x="59" y="101"/>
                  </a:lnTo>
                  <a:lnTo>
                    <a:pt x="58" y="104"/>
                  </a:lnTo>
                  <a:lnTo>
                    <a:pt x="58" y="106"/>
                  </a:lnTo>
                  <a:lnTo>
                    <a:pt x="58" y="106"/>
                  </a:lnTo>
                  <a:lnTo>
                    <a:pt x="57" y="110"/>
                  </a:lnTo>
                  <a:lnTo>
                    <a:pt x="55" y="115"/>
                  </a:lnTo>
                  <a:lnTo>
                    <a:pt x="48" y="125"/>
                  </a:lnTo>
                  <a:lnTo>
                    <a:pt x="40" y="135"/>
                  </a:lnTo>
                  <a:lnTo>
                    <a:pt x="32" y="143"/>
                  </a:lnTo>
                  <a:lnTo>
                    <a:pt x="32" y="143"/>
                  </a:lnTo>
                  <a:lnTo>
                    <a:pt x="16" y="164"/>
                  </a:lnTo>
                  <a:lnTo>
                    <a:pt x="8" y="174"/>
                  </a:lnTo>
                  <a:lnTo>
                    <a:pt x="0" y="186"/>
                  </a:lnTo>
                  <a:lnTo>
                    <a:pt x="0" y="186"/>
                  </a:lnTo>
                  <a:lnTo>
                    <a:pt x="0" y="189"/>
                  </a:lnTo>
                  <a:lnTo>
                    <a:pt x="0" y="190"/>
                  </a:lnTo>
                  <a:lnTo>
                    <a:pt x="3" y="194"/>
                  </a:lnTo>
                  <a:lnTo>
                    <a:pt x="7" y="194"/>
                  </a:lnTo>
                  <a:lnTo>
                    <a:pt x="10" y="194"/>
                  </a:lnTo>
                  <a:lnTo>
                    <a:pt x="11" y="191"/>
                  </a:lnTo>
                  <a:lnTo>
                    <a:pt x="11" y="191"/>
                  </a:lnTo>
                  <a:lnTo>
                    <a:pt x="15" y="185"/>
                  </a:lnTo>
                  <a:lnTo>
                    <a:pt x="20" y="179"/>
                  </a:lnTo>
                  <a:lnTo>
                    <a:pt x="29" y="168"/>
                  </a:lnTo>
                  <a:lnTo>
                    <a:pt x="29" y="168"/>
                  </a:lnTo>
                  <a:lnTo>
                    <a:pt x="40" y="152"/>
                  </a:lnTo>
                  <a:lnTo>
                    <a:pt x="45" y="144"/>
                  </a:lnTo>
                  <a:lnTo>
                    <a:pt x="50" y="136"/>
                  </a:lnTo>
                  <a:lnTo>
                    <a:pt x="50" y="136"/>
                  </a:lnTo>
                  <a:lnTo>
                    <a:pt x="58" y="130"/>
                  </a:lnTo>
                  <a:lnTo>
                    <a:pt x="65" y="122"/>
                  </a:lnTo>
                  <a:lnTo>
                    <a:pt x="66" y="118"/>
                  </a:lnTo>
                  <a:lnTo>
                    <a:pt x="68" y="114"/>
                  </a:lnTo>
                  <a:lnTo>
                    <a:pt x="68" y="109"/>
                  </a:lnTo>
                  <a:lnTo>
                    <a:pt x="68" y="104"/>
                  </a:lnTo>
                  <a:lnTo>
                    <a:pt x="68" y="104"/>
                  </a:lnTo>
                  <a:lnTo>
                    <a:pt x="68" y="102"/>
                  </a:lnTo>
                  <a:lnTo>
                    <a:pt x="68" y="102"/>
                  </a:lnTo>
                  <a:lnTo>
                    <a:pt x="70" y="102"/>
                  </a:lnTo>
                  <a:lnTo>
                    <a:pt x="71" y="100"/>
                  </a:lnTo>
                  <a:lnTo>
                    <a:pt x="72" y="98"/>
                  </a:lnTo>
                  <a:lnTo>
                    <a:pt x="72" y="96"/>
                  </a:lnTo>
                  <a:lnTo>
                    <a:pt x="72" y="96"/>
                  </a:lnTo>
                  <a:lnTo>
                    <a:pt x="80" y="85"/>
                  </a:lnTo>
                  <a:lnTo>
                    <a:pt x="88" y="75"/>
                  </a:lnTo>
                  <a:lnTo>
                    <a:pt x="95" y="64"/>
                  </a:lnTo>
                  <a:lnTo>
                    <a:pt x="100" y="53"/>
                  </a:lnTo>
                  <a:lnTo>
                    <a:pt x="100" y="53"/>
                  </a:lnTo>
                  <a:lnTo>
                    <a:pt x="104" y="42"/>
                  </a:lnTo>
                  <a:lnTo>
                    <a:pt x="109" y="29"/>
                  </a:lnTo>
                  <a:lnTo>
                    <a:pt x="113" y="23"/>
                  </a:lnTo>
                  <a:lnTo>
                    <a:pt x="117" y="17"/>
                  </a:lnTo>
                  <a:lnTo>
                    <a:pt x="121" y="13"/>
                  </a:lnTo>
                  <a:lnTo>
                    <a:pt x="125" y="12"/>
                  </a:lnTo>
                  <a:lnTo>
                    <a:pt x="125" y="12"/>
                  </a:lnTo>
                  <a:lnTo>
                    <a:pt x="127" y="11"/>
                  </a:lnTo>
                  <a:lnTo>
                    <a:pt x="129" y="9"/>
                  </a:lnTo>
                  <a:lnTo>
                    <a:pt x="130" y="7"/>
                  </a:lnTo>
                  <a:lnTo>
                    <a:pt x="129" y="6"/>
                  </a:lnTo>
                  <a:lnTo>
                    <a:pt x="127" y="2"/>
                  </a:lnTo>
                  <a:lnTo>
                    <a:pt x="125" y="0"/>
                  </a:lnTo>
                  <a:lnTo>
                    <a:pt x="122" y="0"/>
                  </a:lnTo>
                  <a:lnTo>
                    <a:pt x="122"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60" name="Freeform 618"/>
            <p:cNvSpPr/>
            <p:nvPr/>
          </p:nvSpPr>
          <p:spPr bwMode="auto">
            <a:xfrm>
              <a:off x="4448176" y="2643188"/>
              <a:ext cx="25400" cy="31750"/>
            </a:xfrm>
            <a:custGeom>
              <a:avLst/>
              <a:gdLst/>
              <a:ahLst/>
              <a:cxnLst>
                <a:cxn ang="0">
                  <a:pos x="54" y="5"/>
                </a:cxn>
                <a:cxn ang="0">
                  <a:pos x="54" y="5"/>
                </a:cxn>
                <a:cxn ang="0">
                  <a:pos x="53" y="11"/>
                </a:cxn>
                <a:cxn ang="0">
                  <a:pos x="49" y="16"/>
                </a:cxn>
                <a:cxn ang="0">
                  <a:pos x="41" y="24"/>
                </a:cxn>
                <a:cxn ang="0">
                  <a:pos x="41" y="24"/>
                </a:cxn>
                <a:cxn ang="0">
                  <a:pos x="34" y="30"/>
                </a:cxn>
                <a:cxn ang="0">
                  <a:pos x="29" y="38"/>
                </a:cxn>
                <a:cxn ang="0">
                  <a:pos x="29" y="38"/>
                </a:cxn>
                <a:cxn ang="0">
                  <a:pos x="15" y="54"/>
                </a:cxn>
                <a:cxn ang="0">
                  <a:pos x="7" y="62"/>
                </a:cxn>
                <a:cxn ang="0">
                  <a:pos x="2" y="71"/>
                </a:cxn>
                <a:cxn ang="0">
                  <a:pos x="2" y="71"/>
                </a:cxn>
                <a:cxn ang="0">
                  <a:pos x="0" y="73"/>
                </a:cxn>
                <a:cxn ang="0">
                  <a:pos x="2" y="76"/>
                </a:cxn>
                <a:cxn ang="0">
                  <a:pos x="4" y="79"/>
                </a:cxn>
                <a:cxn ang="0">
                  <a:pos x="8" y="80"/>
                </a:cxn>
                <a:cxn ang="0">
                  <a:pos x="10" y="79"/>
                </a:cxn>
                <a:cxn ang="0">
                  <a:pos x="11" y="77"/>
                </a:cxn>
                <a:cxn ang="0">
                  <a:pos x="11" y="77"/>
                </a:cxn>
                <a:cxn ang="0">
                  <a:pos x="19" y="67"/>
                </a:cxn>
                <a:cxn ang="0">
                  <a:pos x="27" y="58"/>
                </a:cxn>
                <a:cxn ang="0">
                  <a:pos x="34" y="49"/>
                </a:cxn>
                <a:cxn ang="0">
                  <a:pos x="42" y="39"/>
                </a:cxn>
                <a:cxn ang="0">
                  <a:pos x="42" y="39"/>
                </a:cxn>
                <a:cxn ang="0">
                  <a:pos x="49" y="32"/>
                </a:cxn>
                <a:cxn ang="0">
                  <a:pos x="57" y="24"/>
                </a:cxn>
                <a:cxn ang="0">
                  <a:pos x="62" y="16"/>
                </a:cxn>
                <a:cxn ang="0">
                  <a:pos x="64" y="11"/>
                </a:cxn>
                <a:cxn ang="0">
                  <a:pos x="66" y="5"/>
                </a:cxn>
                <a:cxn ang="0">
                  <a:pos x="66" y="5"/>
                </a:cxn>
                <a:cxn ang="0">
                  <a:pos x="66" y="3"/>
                </a:cxn>
                <a:cxn ang="0">
                  <a:pos x="64" y="1"/>
                </a:cxn>
                <a:cxn ang="0">
                  <a:pos x="62" y="0"/>
                </a:cxn>
                <a:cxn ang="0">
                  <a:pos x="61" y="0"/>
                </a:cxn>
                <a:cxn ang="0">
                  <a:pos x="57" y="1"/>
                </a:cxn>
                <a:cxn ang="0">
                  <a:pos x="55" y="3"/>
                </a:cxn>
                <a:cxn ang="0">
                  <a:pos x="54" y="5"/>
                </a:cxn>
                <a:cxn ang="0">
                  <a:pos x="54" y="5"/>
                </a:cxn>
              </a:cxnLst>
              <a:rect l="0" t="0" r="r" b="b"/>
              <a:pathLst>
                <a:path w="66" h="80">
                  <a:moveTo>
                    <a:pt x="54" y="5"/>
                  </a:moveTo>
                  <a:lnTo>
                    <a:pt x="54" y="5"/>
                  </a:lnTo>
                  <a:lnTo>
                    <a:pt x="53" y="11"/>
                  </a:lnTo>
                  <a:lnTo>
                    <a:pt x="49" y="16"/>
                  </a:lnTo>
                  <a:lnTo>
                    <a:pt x="41" y="24"/>
                  </a:lnTo>
                  <a:lnTo>
                    <a:pt x="41" y="24"/>
                  </a:lnTo>
                  <a:lnTo>
                    <a:pt x="34" y="30"/>
                  </a:lnTo>
                  <a:lnTo>
                    <a:pt x="29" y="38"/>
                  </a:lnTo>
                  <a:lnTo>
                    <a:pt x="29" y="38"/>
                  </a:lnTo>
                  <a:lnTo>
                    <a:pt x="15" y="54"/>
                  </a:lnTo>
                  <a:lnTo>
                    <a:pt x="7" y="62"/>
                  </a:lnTo>
                  <a:lnTo>
                    <a:pt x="2" y="71"/>
                  </a:lnTo>
                  <a:lnTo>
                    <a:pt x="2" y="71"/>
                  </a:lnTo>
                  <a:lnTo>
                    <a:pt x="0" y="73"/>
                  </a:lnTo>
                  <a:lnTo>
                    <a:pt x="2" y="76"/>
                  </a:lnTo>
                  <a:lnTo>
                    <a:pt x="4" y="79"/>
                  </a:lnTo>
                  <a:lnTo>
                    <a:pt x="8" y="80"/>
                  </a:lnTo>
                  <a:lnTo>
                    <a:pt x="10" y="79"/>
                  </a:lnTo>
                  <a:lnTo>
                    <a:pt x="11" y="77"/>
                  </a:lnTo>
                  <a:lnTo>
                    <a:pt x="11" y="77"/>
                  </a:lnTo>
                  <a:lnTo>
                    <a:pt x="19" y="67"/>
                  </a:lnTo>
                  <a:lnTo>
                    <a:pt x="27" y="58"/>
                  </a:lnTo>
                  <a:lnTo>
                    <a:pt x="34" y="49"/>
                  </a:lnTo>
                  <a:lnTo>
                    <a:pt x="42" y="39"/>
                  </a:lnTo>
                  <a:lnTo>
                    <a:pt x="42" y="39"/>
                  </a:lnTo>
                  <a:lnTo>
                    <a:pt x="49" y="32"/>
                  </a:lnTo>
                  <a:lnTo>
                    <a:pt x="57" y="24"/>
                  </a:lnTo>
                  <a:lnTo>
                    <a:pt x="62" y="16"/>
                  </a:lnTo>
                  <a:lnTo>
                    <a:pt x="64" y="11"/>
                  </a:lnTo>
                  <a:lnTo>
                    <a:pt x="66" y="5"/>
                  </a:lnTo>
                  <a:lnTo>
                    <a:pt x="66" y="5"/>
                  </a:lnTo>
                  <a:lnTo>
                    <a:pt x="66" y="3"/>
                  </a:lnTo>
                  <a:lnTo>
                    <a:pt x="64" y="1"/>
                  </a:lnTo>
                  <a:lnTo>
                    <a:pt x="62" y="0"/>
                  </a:lnTo>
                  <a:lnTo>
                    <a:pt x="61" y="0"/>
                  </a:lnTo>
                  <a:lnTo>
                    <a:pt x="57" y="1"/>
                  </a:lnTo>
                  <a:lnTo>
                    <a:pt x="55" y="3"/>
                  </a:lnTo>
                  <a:lnTo>
                    <a:pt x="54" y="5"/>
                  </a:lnTo>
                  <a:lnTo>
                    <a:pt x="54"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61" name="Freeform 619"/>
            <p:cNvSpPr/>
            <p:nvPr/>
          </p:nvSpPr>
          <p:spPr bwMode="auto">
            <a:xfrm>
              <a:off x="4492626" y="2641600"/>
              <a:ext cx="17463" cy="31750"/>
            </a:xfrm>
            <a:custGeom>
              <a:avLst/>
              <a:gdLst/>
              <a:ahLst/>
              <a:cxnLst>
                <a:cxn ang="0">
                  <a:pos x="34" y="3"/>
                </a:cxn>
                <a:cxn ang="0">
                  <a:pos x="34" y="3"/>
                </a:cxn>
                <a:cxn ang="0">
                  <a:pos x="30" y="11"/>
                </a:cxn>
                <a:cxn ang="0">
                  <a:pos x="26" y="20"/>
                </a:cxn>
                <a:cxn ang="0">
                  <a:pos x="23" y="30"/>
                </a:cxn>
                <a:cxn ang="0">
                  <a:pos x="19" y="38"/>
                </a:cxn>
                <a:cxn ang="0">
                  <a:pos x="19" y="38"/>
                </a:cxn>
                <a:cxn ang="0">
                  <a:pos x="0" y="71"/>
                </a:cxn>
                <a:cxn ang="0">
                  <a:pos x="0" y="71"/>
                </a:cxn>
                <a:cxn ang="0">
                  <a:pos x="0" y="73"/>
                </a:cxn>
                <a:cxn ang="0">
                  <a:pos x="0" y="76"/>
                </a:cxn>
                <a:cxn ang="0">
                  <a:pos x="2" y="79"/>
                </a:cxn>
                <a:cxn ang="0">
                  <a:pos x="6" y="80"/>
                </a:cxn>
                <a:cxn ang="0">
                  <a:pos x="9" y="79"/>
                </a:cxn>
                <a:cxn ang="0">
                  <a:pos x="10" y="77"/>
                </a:cxn>
                <a:cxn ang="0">
                  <a:pos x="10" y="77"/>
                </a:cxn>
                <a:cxn ang="0">
                  <a:pos x="28" y="45"/>
                </a:cxn>
                <a:cxn ang="0">
                  <a:pos x="28" y="45"/>
                </a:cxn>
                <a:cxn ang="0">
                  <a:pos x="32" y="36"/>
                </a:cxn>
                <a:cxn ang="0">
                  <a:pos x="36" y="26"/>
                </a:cxn>
                <a:cxn ang="0">
                  <a:pos x="40" y="17"/>
                </a:cxn>
                <a:cxn ang="0">
                  <a:pos x="44" y="8"/>
                </a:cxn>
                <a:cxn ang="0">
                  <a:pos x="44" y="8"/>
                </a:cxn>
                <a:cxn ang="0">
                  <a:pos x="45" y="7"/>
                </a:cxn>
                <a:cxn ang="0">
                  <a:pos x="45" y="4"/>
                </a:cxn>
                <a:cxn ang="0">
                  <a:pos x="44" y="3"/>
                </a:cxn>
                <a:cxn ang="0">
                  <a:pos x="43" y="2"/>
                </a:cxn>
                <a:cxn ang="0">
                  <a:pos x="37" y="0"/>
                </a:cxn>
                <a:cxn ang="0">
                  <a:pos x="36" y="2"/>
                </a:cxn>
                <a:cxn ang="0">
                  <a:pos x="34" y="3"/>
                </a:cxn>
                <a:cxn ang="0">
                  <a:pos x="34" y="3"/>
                </a:cxn>
              </a:cxnLst>
              <a:rect l="0" t="0" r="r" b="b"/>
              <a:pathLst>
                <a:path w="45" h="80">
                  <a:moveTo>
                    <a:pt x="34" y="3"/>
                  </a:moveTo>
                  <a:lnTo>
                    <a:pt x="34" y="3"/>
                  </a:lnTo>
                  <a:lnTo>
                    <a:pt x="30" y="11"/>
                  </a:lnTo>
                  <a:lnTo>
                    <a:pt x="26" y="20"/>
                  </a:lnTo>
                  <a:lnTo>
                    <a:pt x="23" y="30"/>
                  </a:lnTo>
                  <a:lnTo>
                    <a:pt x="19" y="38"/>
                  </a:lnTo>
                  <a:lnTo>
                    <a:pt x="19" y="38"/>
                  </a:lnTo>
                  <a:lnTo>
                    <a:pt x="0" y="71"/>
                  </a:lnTo>
                  <a:lnTo>
                    <a:pt x="0" y="71"/>
                  </a:lnTo>
                  <a:lnTo>
                    <a:pt x="0" y="73"/>
                  </a:lnTo>
                  <a:lnTo>
                    <a:pt x="0" y="76"/>
                  </a:lnTo>
                  <a:lnTo>
                    <a:pt x="2" y="79"/>
                  </a:lnTo>
                  <a:lnTo>
                    <a:pt x="6" y="80"/>
                  </a:lnTo>
                  <a:lnTo>
                    <a:pt x="9" y="79"/>
                  </a:lnTo>
                  <a:lnTo>
                    <a:pt x="10" y="77"/>
                  </a:lnTo>
                  <a:lnTo>
                    <a:pt x="10" y="77"/>
                  </a:lnTo>
                  <a:lnTo>
                    <a:pt x="28" y="45"/>
                  </a:lnTo>
                  <a:lnTo>
                    <a:pt x="28" y="45"/>
                  </a:lnTo>
                  <a:lnTo>
                    <a:pt x="32" y="36"/>
                  </a:lnTo>
                  <a:lnTo>
                    <a:pt x="36" y="26"/>
                  </a:lnTo>
                  <a:lnTo>
                    <a:pt x="40" y="17"/>
                  </a:lnTo>
                  <a:lnTo>
                    <a:pt x="44" y="8"/>
                  </a:lnTo>
                  <a:lnTo>
                    <a:pt x="44" y="8"/>
                  </a:lnTo>
                  <a:lnTo>
                    <a:pt x="45" y="7"/>
                  </a:lnTo>
                  <a:lnTo>
                    <a:pt x="45" y="4"/>
                  </a:lnTo>
                  <a:lnTo>
                    <a:pt x="44" y="3"/>
                  </a:lnTo>
                  <a:lnTo>
                    <a:pt x="43" y="2"/>
                  </a:lnTo>
                  <a:lnTo>
                    <a:pt x="37" y="0"/>
                  </a:lnTo>
                  <a:lnTo>
                    <a:pt x="36" y="2"/>
                  </a:lnTo>
                  <a:lnTo>
                    <a:pt x="34" y="3"/>
                  </a:lnTo>
                  <a:lnTo>
                    <a:pt x="34"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62" name="Freeform 620"/>
            <p:cNvSpPr/>
            <p:nvPr/>
          </p:nvSpPr>
          <p:spPr bwMode="auto">
            <a:xfrm>
              <a:off x="4176713" y="2681288"/>
              <a:ext cx="25400" cy="34925"/>
            </a:xfrm>
            <a:custGeom>
              <a:avLst/>
              <a:gdLst/>
              <a:ahLst/>
              <a:cxnLst>
                <a:cxn ang="0">
                  <a:pos x="55" y="3"/>
                </a:cxn>
                <a:cxn ang="0">
                  <a:pos x="55" y="3"/>
                </a:cxn>
                <a:cxn ang="0">
                  <a:pos x="38" y="20"/>
                </a:cxn>
                <a:cxn ang="0">
                  <a:pos x="32" y="29"/>
                </a:cxn>
                <a:cxn ang="0">
                  <a:pos x="25" y="38"/>
                </a:cxn>
                <a:cxn ang="0">
                  <a:pos x="25" y="38"/>
                </a:cxn>
                <a:cxn ang="0">
                  <a:pos x="19" y="49"/>
                </a:cxn>
                <a:cxn ang="0">
                  <a:pos x="11" y="59"/>
                </a:cxn>
                <a:cxn ang="0">
                  <a:pos x="4" y="70"/>
                </a:cxn>
                <a:cxn ang="0">
                  <a:pos x="0" y="81"/>
                </a:cxn>
                <a:cxn ang="0">
                  <a:pos x="0" y="81"/>
                </a:cxn>
                <a:cxn ang="0">
                  <a:pos x="0" y="84"/>
                </a:cxn>
                <a:cxn ang="0">
                  <a:pos x="0" y="85"/>
                </a:cxn>
                <a:cxn ang="0">
                  <a:pos x="4" y="88"/>
                </a:cxn>
                <a:cxn ang="0">
                  <a:pos x="8" y="88"/>
                </a:cxn>
                <a:cxn ang="0">
                  <a:pos x="9" y="87"/>
                </a:cxn>
                <a:cxn ang="0">
                  <a:pos x="11" y="84"/>
                </a:cxn>
                <a:cxn ang="0">
                  <a:pos x="11" y="84"/>
                </a:cxn>
                <a:cxn ang="0">
                  <a:pos x="15" y="75"/>
                </a:cxn>
                <a:cxn ang="0">
                  <a:pos x="20" y="66"/>
                </a:cxn>
                <a:cxn ang="0">
                  <a:pos x="32" y="49"/>
                </a:cxn>
                <a:cxn ang="0">
                  <a:pos x="32" y="49"/>
                </a:cxn>
                <a:cxn ang="0">
                  <a:pos x="46" y="29"/>
                </a:cxn>
                <a:cxn ang="0">
                  <a:pos x="63" y="11"/>
                </a:cxn>
                <a:cxn ang="0">
                  <a:pos x="63" y="11"/>
                </a:cxn>
                <a:cxn ang="0">
                  <a:pos x="64" y="8"/>
                </a:cxn>
                <a:cxn ang="0">
                  <a:pos x="64" y="7"/>
                </a:cxn>
                <a:cxn ang="0">
                  <a:pos x="63" y="3"/>
                </a:cxn>
                <a:cxn ang="0">
                  <a:pos x="59" y="0"/>
                </a:cxn>
                <a:cxn ang="0">
                  <a:pos x="56" y="2"/>
                </a:cxn>
                <a:cxn ang="0">
                  <a:pos x="55" y="3"/>
                </a:cxn>
                <a:cxn ang="0">
                  <a:pos x="55" y="3"/>
                </a:cxn>
              </a:cxnLst>
              <a:rect l="0" t="0" r="r" b="b"/>
              <a:pathLst>
                <a:path w="64" h="88">
                  <a:moveTo>
                    <a:pt x="55" y="3"/>
                  </a:moveTo>
                  <a:lnTo>
                    <a:pt x="55" y="3"/>
                  </a:lnTo>
                  <a:lnTo>
                    <a:pt x="38" y="20"/>
                  </a:lnTo>
                  <a:lnTo>
                    <a:pt x="32" y="29"/>
                  </a:lnTo>
                  <a:lnTo>
                    <a:pt x="25" y="38"/>
                  </a:lnTo>
                  <a:lnTo>
                    <a:pt x="25" y="38"/>
                  </a:lnTo>
                  <a:lnTo>
                    <a:pt x="19" y="49"/>
                  </a:lnTo>
                  <a:lnTo>
                    <a:pt x="11" y="59"/>
                  </a:lnTo>
                  <a:lnTo>
                    <a:pt x="4" y="70"/>
                  </a:lnTo>
                  <a:lnTo>
                    <a:pt x="0" y="81"/>
                  </a:lnTo>
                  <a:lnTo>
                    <a:pt x="0" y="81"/>
                  </a:lnTo>
                  <a:lnTo>
                    <a:pt x="0" y="84"/>
                  </a:lnTo>
                  <a:lnTo>
                    <a:pt x="0" y="85"/>
                  </a:lnTo>
                  <a:lnTo>
                    <a:pt x="4" y="88"/>
                  </a:lnTo>
                  <a:lnTo>
                    <a:pt x="8" y="88"/>
                  </a:lnTo>
                  <a:lnTo>
                    <a:pt x="9" y="87"/>
                  </a:lnTo>
                  <a:lnTo>
                    <a:pt x="11" y="84"/>
                  </a:lnTo>
                  <a:lnTo>
                    <a:pt x="11" y="84"/>
                  </a:lnTo>
                  <a:lnTo>
                    <a:pt x="15" y="75"/>
                  </a:lnTo>
                  <a:lnTo>
                    <a:pt x="20" y="66"/>
                  </a:lnTo>
                  <a:lnTo>
                    <a:pt x="32" y="49"/>
                  </a:lnTo>
                  <a:lnTo>
                    <a:pt x="32" y="49"/>
                  </a:lnTo>
                  <a:lnTo>
                    <a:pt x="46" y="29"/>
                  </a:lnTo>
                  <a:lnTo>
                    <a:pt x="63" y="11"/>
                  </a:lnTo>
                  <a:lnTo>
                    <a:pt x="63" y="11"/>
                  </a:lnTo>
                  <a:lnTo>
                    <a:pt x="64" y="8"/>
                  </a:lnTo>
                  <a:lnTo>
                    <a:pt x="64" y="7"/>
                  </a:lnTo>
                  <a:lnTo>
                    <a:pt x="63" y="3"/>
                  </a:lnTo>
                  <a:lnTo>
                    <a:pt x="59" y="0"/>
                  </a:lnTo>
                  <a:lnTo>
                    <a:pt x="56" y="2"/>
                  </a:lnTo>
                  <a:lnTo>
                    <a:pt x="55" y="3"/>
                  </a:lnTo>
                  <a:lnTo>
                    <a:pt x="55"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63" name="Freeform 621"/>
            <p:cNvSpPr/>
            <p:nvPr/>
          </p:nvSpPr>
          <p:spPr bwMode="auto">
            <a:xfrm>
              <a:off x="4203701" y="2681288"/>
              <a:ext cx="30163" cy="42863"/>
            </a:xfrm>
            <a:custGeom>
              <a:avLst/>
              <a:gdLst/>
              <a:ahLst/>
              <a:cxnLst>
                <a:cxn ang="0">
                  <a:pos x="67" y="1"/>
                </a:cxn>
                <a:cxn ang="0">
                  <a:pos x="67" y="1"/>
                </a:cxn>
                <a:cxn ang="0">
                  <a:pos x="55" y="14"/>
                </a:cxn>
                <a:cxn ang="0">
                  <a:pos x="45" y="27"/>
                </a:cxn>
                <a:cxn ang="0">
                  <a:pos x="34" y="41"/>
                </a:cxn>
                <a:cxn ang="0">
                  <a:pos x="25" y="56"/>
                </a:cxn>
                <a:cxn ang="0">
                  <a:pos x="25" y="56"/>
                </a:cxn>
                <a:cxn ang="0">
                  <a:pos x="16" y="73"/>
                </a:cxn>
                <a:cxn ang="0">
                  <a:pos x="7" y="90"/>
                </a:cxn>
                <a:cxn ang="0">
                  <a:pos x="7" y="90"/>
                </a:cxn>
                <a:cxn ang="0">
                  <a:pos x="2" y="99"/>
                </a:cxn>
                <a:cxn ang="0">
                  <a:pos x="0" y="103"/>
                </a:cxn>
                <a:cxn ang="0">
                  <a:pos x="2" y="108"/>
                </a:cxn>
                <a:cxn ang="0">
                  <a:pos x="2" y="108"/>
                </a:cxn>
                <a:cxn ang="0">
                  <a:pos x="3" y="109"/>
                </a:cxn>
                <a:cxn ang="0">
                  <a:pos x="5" y="111"/>
                </a:cxn>
                <a:cxn ang="0">
                  <a:pos x="9" y="111"/>
                </a:cxn>
                <a:cxn ang="0">
                  <a:pos x="9" y="111"/>
                </a:cxn>
                <a:cxn ang="0">
                  <a:pos x="13" y="108"/>
                </a:cxn>
                <a:cxn ang="0">
                  <a:pos x="13" y="108"/>
                </a:cxn>
                <a:cxn ang="0">
                  <a:pos x="15" y="106"/>
                </a:cxn>
                <a:cxn ang="0">
                  <a:pos x="16" y="103"/>
                </a:cxn>
                <a:cxn ang="0">
                  <a:pos x="15" y="102"/>
                </a:cxn>
                <a:cxn ang="0">
                  <a:pos x="13" y="100"/>
                </a:cxn>
                <a:cxn ang="0">
                  <a:pos x="13" y="100"/>
                </a:cxn>
                <a:cxn ang="0">
                  <a:pos x="22" y="83"/>
                </a:cxn>
                <a:cxn ang="0">
                  <a:pos x="22" y="83"/>
                </a:cxn>
                <a:cxn ang="0">
                  <a:pos x="30" y="70"/>
                </a:cxn>
                <a:cxn ang="0">
                  <a:pos x="38" y="56"/>
                </a:cxn>
                <a:cxn ang="0">
                  <a:pos x="38" y="56"/>
                </a:cxn>
                <a:cxn ang="0">
                  <a:pos x="46" y="44"/>
                </a:cxn>
                <a:cxn ang="0">
                  <a:pos x="55" y="31"/>
                </a:cxn>
                <a:cxn ang="0">
                  <a:pos x="64" y="19"/>
                </a:cxn>
                <a:cxn ang="0">
                  <a:pos x="75" y="9"/>
                </a:cxn>
                <a:cxn ang="0">
                  <a:pos x="75" y="9"/>
                </a:cxn>
                <a:cxn ang="0">
                  <a:pos x="76" y="6"/>
                </a:cxn>
                <a:cxn ang="0">
                  <a:pos x="76" y="5"/>
                </a:cxn>
                <a:cxn ang="0">
                  <a:pos x="75" y="1"/>
                </a:cxn>
                <a:cxn ang="0">
                  <a:pos x="71" y="0"/>
                </a:cxn>
                <a:cxn ang="0">
                  <a:pos x="68" y="0"/>
                </a:cxn>
                <a:cxn ang="0">
                  <a:pos x="67" y="1"/>
                </a:cxn>
                <a:cxn ang="0">
                  <a:pos x="67" y="1"/>
                </a:cxn>
              </a:cxnLst>
              <a:rect l="0" t="0" r="r" b="b"/>
              <a:pathLst>
                <a:path w="76" h="111">
                  <a:moveTo>
                    <a:pt x="67" y="1"/>
                  </a:moveTo>
                  <a:lnTo>
                    <a:pt x="67" y="1"/>
                  </a:lnTo>
                  <a:lnTo>
                    <a:pt x="55" y="14"/>
                  </a:lnTo>
                  <a:lnTo>
                    <a:pt x="45" y="27"/>
                  </a:lnTo>
                  <a:lnTo>
                    <a:pt x="34" y="41"/>
                  </a:lnTo>
                  <a:lnTo>
                    <a:pt x="25" y="56"/>
                  </a:lnTo>
                  <a:lnTo>
                    <a:pt x="25" y="56"/>
                  </a:lnTo>
                  <a:lnTo>
                    <a:pt x="16" y="73"/>
                  </a:lnTo>
                  <a:lnTo>
                    <a:pt x="7" y="90"/>
                  </a:lnTo>
                  <a:lnTo>
                    <a:pt x="7" y="90"/>
                  </a:lnTo>
                  <a:lnTo>
                    <a:pt x="2" y="99"/>
                  </a:lnTo>
                  <a:lnTo>
                    <a:pt x="0" y="103"/>
                  </a:lnTo>
                  <a:lnTo>
                    <a:pt x="2" y="108"/>
                  </a:lnTo>
                  <a:lnTo>
                    <a:pt x="2" y="108"/>
                  </a:lnTo>
                  <a:lnTo>
                    <a:pt x="3" y="109"/>
                  </a:lnTo>
                  <a:lnTo>
                    <a:pt x="5" y="111"/>
                  </a:lnTo>
                  <a:lnTo>
                    <a:pt x="9" y="111"/>
                  </a:lnTo>
                  <a:lnTo>
                    <a:pt x="9" y="111"/>
                  </a:lnTo>
                  <a:lnTo>
                    <a:pt x="13" y="108"/>
                  </a:lnTo>
                  <a:lnTo>
                    <a:pt x="13" y="108"/>
                  </a:lnTo>
                  <a:lnTo>
                    <a:pt x="15" y="106"/>
                  </a:lnTo>
                  <a:lnTo>
                    <a:pt x="16" y="103"/>
                  </a:lnTo>
                  <a:lnTo>
                    <a:pt x="15" y="102"/>
                  </a:lnTo>
                  <a:lnTo>
                    <a:pt x="13" y="100"/>
                  </a:lnTo>
                  <a:lnTo>
                    <a:pt x="13" y="100"/>
                  </a:lnTo>
                  <a:lnTo>
                    <a:pt x="22" y="83"/>
                  </a:lnTo>
                  <a:lnTo>
                    <a:pt x="22" y="83"/>
                  </a:lnTo>
                  <a:lnTo>
                    <a:pt x="30" y="70"/>
                  </a:lnTo>
                  <a:lnTo>
                    <a:pt x="38" y="56"/>
                  </a:lnTo>
                  <a:lnTo>
                    <a:pt x="38" y="56"/>
                  </a:lnTo>
                  <a:lnTo>
                    <a:pt x="46" y="44"/>
                  </a:lnTo>
                  <a:lnTo>
                    <a:pt x="55" y="31"/>
                  </a:lnTo>
                  <a:lnTo>
                    <a:pt x="64" y="19"/>
                  </a:lnTo>
                  <a:lnTo>
                    <a:pt x="75" y="9"/>
                  </a:lnTo>
                  <a:lnTo>
                    <a:pt x="75" y="9"/>
                  </a:lnTo>
                  <a:lnTo>
                    <a:pt x="76" y="6"/>
                  </a:lnTo>
                  <a:lnTo>
                    <a:pt x="76" y="5"/>
                  </a:lnTo>
                  <a:lnTo>
                    <a:pt x="75" y="1"/>
                  </a:lnTo>
                  <a:lnTo>
                    <a:pt x="71" y="0"/>
                  </a:lnTo>
                  <a:lnTo>
                    <a:pt x="68" y="0"/>
                  </a:lnTo>
                  <a:lnTo>
                    <a:pt x="67" y="1"/>
                  </a:lnTo>
                  <a:lnTo>
                    <a:pt x="67"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64" name="Freeform 622"/>
            <p:cNvSpPr/>
            <p:nvPr/>
          </p:nvSpPr>
          <p:spPr bwMode="auto">
            <a:xfrm>
              <a:off x="4230688" y="2684463"/>
              <a:ext cx="26988" cy="38100"/>
            </a:xfrm>
            <a:custGeom>
              <a:avLst/>
              <a:gdLst/>
              <a:ahLst/>
              <a:cxnLst>
                <a:cxn ang="0">
                  <a:pos x="58" y="0"/>
                </a:cxn>
                <a:cxn ang="0">
                  <a:pos x="58" y="0"/>
                </a:cxn>
                <a:cxn ang="0">
                  <a:pos x="49" y="6"/>
                </a:cxn>
                <a:cxn ang="0">
                  <a:pos x="41" y="12"/>
                </a:cxn>
                <a:cxn ang="0">
                  <a:pos x="36" y="20"/>
                </a:cxn>
                <a:cxn ang="0">
                  <a:pos x="31" y="31"/>
                </a:cxn>
                <a:cxn ang="0">
                  <a:pos x="31" y="31"/>
                </a:cxn>
                <a:cxn ang="0">
                  <a:pos x="24" y="46"/>
                </a:cxn>
                <a:cxn ang="0">
                  <a:pos x="17" y="61"/>
                </a:cxn>
                <a:cxn ang="0">
                  <a:pos x="7" y="75"/>
                </a:cxn>
                <a:cxn ang="0">
                  <a:pos x="0" y="89"/>
                </a:cxn>
                <a:cxn ang="0">
                  <a:pos x="0" y="89"/>
                </a:cxn>
                <a:cxn ang="0">
                  <a:pos x="0" y="95"/>
                </a:cxn>
                <a:cxn ang="0">
                  <a:pos x="1" y="97"/>
                </a:cxn>
                <a:cxn ang="0">
                  <a:pos x="5" y="99"/>
                </a:cxn>
                <a:cxn ang="0">
                  <a:pos x="6" y="99"/>
                </a:cxn>
                <a:cxn ang="0">
                  <a:pos x="9" y="97"/>
                </a:cxn>
                <a:cxn ang="0">
                  <a:pos x="13" y="93"/>
                </a:cxn>
                <a:cxn ang="0">
                  <a:pos x="13" y="93"/>
                </a:cxn>
                <a:cxn ang="0">
                  <a:pos x="14" y="91"/>
                </a:cxn>
                <a:cxn ang="0">
                  <a:pos x="14" y="88"/>
                </a:cxn>
                <a:cxn ang="0">
                  <a:pos x="14" y="88"/>
                </a:cxn>
                <a:cxn ang="0">
                  <a:pos x="26" y="67"/>
                </a:cxn>
                <a:cxn ang="0">
                  <a:pos x="38" y="48"/>
                </a:cxn>
                <a:cxn ang="0">
                  <a:pos x="38" y="48"/>
                </a:cxn>
                <a:cxn ang="0">
                  <a:pos x="43" y="36"/>
                </a:cxn>
                <a:cxn ang="0">
                  <a:pos x="47" y="27"/>
                </a:cxn>
                <a:cxn ang="0">
                  <a:pos x="49" y="21"/>
                </a:cxn>
                <a:cxn ang="0">
                  <a:pos x="53" y="17"/>
                </a:cxn>
                <a:cxn ang="0">
                  <a:pos x="58" y="14"/>
                </a:cxn>
                <a:cxn ang="0">
                  <a:pos x="65" y="11"/>
                </a:cxn>
                <a:cxn ang="0">
                  <a:pos x="65" y="11"/>
                </a:cxn>
                <a:cxn ang="0">
                  <a:pos x="66" y="8"/>
                </a:cxn>
                <a:cxn ang="0">
                  <a:pos x="68" y="7"/>
                </a:cxn>
                <a:cxn ang="0">
                  <a:pos x="68" y="6"/>
                </a:cxn>
                <a:cxn ang="0">
                  <a:pos x="66" y="3"/>
                </a:cxn>
                <a:cxn ang="0">
                  <a:pos x="64" y="0"/>
                </a:cxn>
                <a:cxn ang="0">
                  <a:pos x="61" y="0"/>
                </a:cxn>
                <a:cxn ang="0">
                  <a:pos x="58" y="0"/>
                </a:cxn>
                <a:cxn ang="0">
                  <a:pos x="58" y="0"/>
                </a:cxn>
              </a:cxnLst>
              <a:rect l="0" t="0" r="r" b="b"/>
              <a:pathLst>
                <a:path w="68" h="99">
                  <a:moveTo>
                    <a:pt x="58" y="0"/>
                  </a:moveTo>
                  <a:lnTo>
                    <a:pt x="58" y="0"/>
                  </a:lnTo>
                  <a:lnTo>
                    <a:pt x="49" y="6"/>
                  </a:lnTo>
                  <a:lnTo>
                    <a:pt x="41" y="12"/>
                  </a:lnTo>
                  <a:lnTo>
                    <a:pt x="36" y="20"/>
                  </a:lnTo>
                  <a:lnTo>
                    <a:pt x="31" y="31"/>
                  </a:lnTo>
                  <a:lnTo>
                    <a:pt x="31" y="31"/>
                  </a:lnTo>
                  <a:lnTo>
                    <a:pt x="24" y="46"/>
                  </a:lnTo>
                  <a:lnTo>
                    <a:pt x="17" y="61"/>
                  </a:lnTo>
                  <a:lnTo>
                    <a:pt x="7" y="75"/>
                  </a:lnTo>
                  <a:lnTo>
                    <a:pt x="0" y="89"/>
                  </a:lnTo>
                  <a:lnTo>
                    <a:pt x="0" y="89"/>
                  </a:lnTo>
                  <a:lnTo>
                    <a:pt x="0" y="95"/>
                  </a:lnTo>
                  <a:lnTo>
                    <a:pt x="1" y="97"/>
                  </a:lnTo>
                  <a:lnTo>
                    <a:pt x="5" y="99"/>
                  </a:lnTo>
                  <a:lnTo>
                    <a:pt x="6" y="99"/>
                  </a:lnTo>
                  <a:lnTo>
                    <a:pt x="9" y="97"/>
                  </a:lnTo>
                  <a:lnTo>
                    <a:pt x="13" y="93"/>
                  </a:lnTo>
                  <a:lnTo>
                    <a:pt x="13" y="93"/>
                  </a:lnTo>
                  <a:lnTo>
                    <a:pt x="14" y="91"/>
                  </a:lnTo>
                  <a:lnTo>
                    <a:pt x="14" y="88"/>
                  </a:lnTo>
                  <a:lnTo>
                    <a:pt x="14" y="88"/>
                  </a:lnTo>
                  <a:lnTo>
                    <a:pt x="26" y="67"/>
                  </a:lnTo>
                  <a:lnTo>
                    <a:pt x="38" y="48"/>
                  </a:lnTo>
                  <a:lnTo>
                    <a:pt x="38" y="48"/>
                  </a:lnTo>
                  <a:lnTo>
                    <a:pt x="43" y="36"/>
                  </a:lnTo>
                  <a:lnTo>
                    <a:pt x="47" y="27"/>
                  </a:lnTo>
                  <a:lnTo>
                    <a:pt x="49" y="21"/>
                  </a:lnTo>
                  <a:lnTo>
                    <a:pt x="53" y="17"/>
                  </a:lnTo>
                  <a:lnTo>
                    <a:pt x="58" y="14"/>
                  </a:lnTo>
                  <a:lnTo>
                    <a:pt x="65" y="11"/>
                  </a:lnTo>
                  <a:lnTo>
                    <a:pt x="65" y="11"/>
                  </a:lnTo>
                  <a:lnTo>
                    <a:pt x="66" y="8"/>
                  </a:lnTo>
                  <a:lnTo>
                    <a:pt x="68" y="7"/>
                  </a:lnTo>
                  <a:lnTo>
                    <a:pt x="68" y="6"/>
                  </a:lnTo>
                  <a:lnTo>
                    <a:pt x="66" y="3"/>
                  </a:lnTo>
                  <a:lnTo>
                    <a:pt x="64" y="0"/>
                  </a:lnTo>
                  <a:lnTo>
                    <a:pt x="61" y="0"/>
                  </a:lnTo>
                  <a:lnTo>
                    <a:pt x="58" y="0"/>
                  </a:lnTo>
                  <a:lnTo>
                    <a:pt x="58"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65" name="Freeform 623"/>
            <p:cNvSpPr/>
            <p:nvPr/>
          </p:nvSpPr>
          <p:spPr bwMode="auto">
            <a:xfrm>
              <a:off x="4260851" y="2681288"/>
              <a:ext cx="33338" cy="38100"/>
            </a:xfrm>
            <a:custGeom>
              <a:avLst/>
              <a:gdLst/>
              <a:ahLst/>
              <a:cxnLst>
                <a:cxn ang="0">
                  <a:pos x="76" y="2"/>
                </a:cxn>
                <a:cxn ang="0">
                  <a:pos x="76" y="2"/>
                </a:cxn>
                <a:cxn ang="0">
                  <a:pos x="66" y="7"/>
                </a:cxn>
                <a:cxn ang="0">
                  <a:pos x="62" y="9"/>
                </a:cxn>
                <a:cxn ang="0">
                  <a:pos x="56" y="13"/>
                </a:cxn>
                <a:cxn ang="0">
                  <a:pos x="56" y="13"/>
                </a:cxn>
                <a:cxn ang="0">
                  <a:pos x="38" y="37"/>
                </a:cxn>
                <a:cxn ang="0">
                  <a:pos x="38" y="37"/>
                </a:cxn>
                <a:cxn ang="0">
                  <a:pos x="30" y="47"/>
                </a:cxn>
                <a:cxn ang="0">
                  <a:pos x="24" y="59"/>
                </a:cxn>
                <a:cxn ang="0">
                  <a:pos x="24" y="59"/>
                </a:cxn>
                <a:cxn ang="0">
                  <a:pos x="18" y="67"/>
                </a:cxn>
                <a:cxn ang="0">
                  <a:pos x="12" y="73"/>
                </a:cxn>
                <a:cxn ang="0">
                  <a:pos x="7" y="80"/>
                </a:cxn>
                <a:cxn ang="0">
                  <a:pos x="1" y="88"/>
                </a:cxn>
                <a:cxn ang="0">
                  <a:pos x="1" y="88"/>
                </a:cxn>
                <a:cxn ang="0">
                  <a:pos x="0" y="89"/>
                </a:cxn>
                <a:cxn ang="0">
                  <a:pos x="1" y="92"/>
                </a:cxn>
                <a:cxn ang="0">
                  <a:pos x="4" y="96"/>
                </a:cxn>
                <a:cxn ang="0">
                  <a:pos x="8" y="96"/>
                </a:cxn>
                <a:cxn ang="0">
                  <a:pos x="9" y="94"/>
                </a:cxn>
                <a:cxn ang="0">
                  <a:pos x="12" y="93"/>
                </a:cxn>
                <a:cxn ang="0">
                  <a:pos x="12" y="93"/>
                </a:cxn>
                <a:cxn ang="0">
                  <a:pos x="16" y="88"/>
                </a:cxn>
                <a:cxn ang="0">
                  <a:pos x="21" y="81"/>
                </a:cxn>
                <a:cxn ang="0">
                  <a:pos x="26" y="76"/>
                </a:cxn>
                <a:cxn ang="0">
                  <a:pos x="30" y="71"/>
                </a:cxn>
                <a:cxn ang="0">
                  <a:pos x="30" y="71"/>
                </a:cxn>
                <a:cxn ang="0">
                  <a:pos x="37" y="59"/>
                </a:cxn>
                <a:cxn ang="0">
                  <a:pos x="43" y="47"/>
                </a:cxn>
                <a:cxn ang="0">
                  <a:pos x="43" y="47"/>
                </a:cxn>
                <a:cxn ang="0">
                  <a:pos x="52" y="38"/>
                </a:cxn>
                <a:cxn ang="0">
                  <a:pos x="60" y="29"/>
                </a:cxn>
                <a:cxn ang="0">
                  <a:pos x="60" y="29"/>
                </a:cxn>
                <a:cxn ang="0">
                  <a:pos x="64" y="24"/>
                </a:cxn>
                <a:cxn ang="0">
                  <a:pos x="69" y="19"/>
                </a:cxn>
                <a:cxn ang="0">
                  <a:pos x="81" y="12"/>
                </a:cxn>
                <a:cxn ang="0">
                  <a:pos x="81" y="12"/>
                </a:cxn>
                <a:cxn ang="0">
                  <a:pos x="84" y="9"/>
                </a:cxn>
                <a:cxn ang="0">
                  <a:pos x="84" y="8"/>
                </a:cxn>
                <a:cxn ang="0">
                  <a:pos x="84" y="4"/>
                </a:cxn>
                <a:cxn ang="0">
                  <a:pos x="80" y="2"/>
                </a:cxn>
                <a:cxn ang="0">
                  <a:pos x="79" y="0"/>
                </a:cxn>
                <a:cxn ang="0">
                  <a:pos x="76" y="2"/>
                </a:cxn>
                <a:cxn ang="0">
                  <a:pos x="76" y="2"/>
                </a:cxn>
              </a:cxnLst>
              <a:rect l="0" t="0" r="r" b="b"/>
              <a:pathLst>
                <a:path w="84" h="96">
                  <a:moveTo>
                    <a:pt x="76" y="2"/>
                  </a:moveTo>
                  <a:lnTo>
                    <a:pt x="76" y="2"/>
                  </a:lnTo>
                  <a:lnTo>
                    <a:pt x="66" y="7"/>
                  </a:lnTo>
                  <a:lnTo>
                    <a:pt x="62" y="9"/>
                  </a:lnTo>
                  <a:lnTo>
                    <a:pt x="56" y="13"/>
                  </a:lnTo>
                  <a:lnTo>
                    <a:pt x="56" y="13"/>
                  </a:lnTo>
                  <a:lnTo>
                    <a:pt x="38" y="37"/>
                  </a:lnTo>
                  <a:lnTo>
                    <a:pt x="38" y="37"/>
                  </a:lnTo>
                  <a:lnTo>
                    <a:pt x="30" y="47"/>
                  </a:lnTo>
                  <a:lnTo>
                    <a:pt x="24" y="59"/>
                  </a:lnTo>
                  <a:lnTo>
                    <a:pt x="24" y="59"/>
                  </a:lnTo>
                  <a:lnTo>
                    <a:pt x="18" y="67"/>
                  </a:lnTo>
                  <a:lnTo>
                    <a:pt x="12" y="73"/>
                  </a:lnTo>
                  <a:lnTo>
                    <a:pt x="7" y="80"/>
                  </a:lnTo>
                  <a:lnTo>
                    <a:pt x="1" y="88"/>
                  </a:lnTo>
                  <a:lnTo>
                    <a:pt x="1" y="88"/>
                  </a:lnTo>
                  <a:lnTo>
                    <a:pt x="0" y="89"/>
                  </a:lnTo>
                  <a:lnTo>
                    <a:pt x="1" y="92"/>
                  </a:lnTo>
                  <a:lnTo>
                    <a:pt x="4" y="96"/>
                  </a:lnTo>
                  <a:lnTo>
                    <a:pt x="8" y="96"/>
                  </a:lnTo>
                  <a:lnTo>
                    <a:pt x="9" y="94"/>
                  </a:lnTo>
                  <a:lnTo>
                    <a:pt x="12" y="93"/>
                  </a:lnTo>
                  <a:lnTo>
                    <a:pt x="12" y="93"/>
                  </a:lnTo>
                  <a:lnTo>
                    <a:pt x="16" y="88"/>
                  </a:lnTo>
                  <a:lnTo>
                    <a:pt x="21" y="81"/>
                  </a:lnTo>
                  <a:lnTo>
                    <a:pt x="26" y="76"/>
                  </a:lnTo>
                  <a:lnTo>
                    <a:pt x="30" y="71"/>
                  </a:lnTo>
                  <a:lnTo>
                    <a:pt x="30" y="71"/>
                  </a:lnTo>
                  <a:lnTo>
                    <a:pt x="37" y="59"/>
                  </a:lnTo>
                  <a:lnTo>
                    <a:pt x="43" y="47"/>
                  </a:lnTo>
                  <a:lnTo>
                    <a:pt x="43" y="47"/>
                  </a:lnTo>
                  <a:lnTo>
                    <a:pt x="52" y="38"/>
                  </a:lnTo>
                  <a:lnTo>
                    <a:pt x="60" y="29"/>
                  </a:lnTo>
                  <a:lnTo>
                    <a:pt x="60" y="29"/>
                  </a:lnTo>
                  <a:lnTo>
                    <a:pt x="64" y="24"/>
                  </a:lnTo>
                  <a:lnTo>
                    <a:pt x="69" y="19"/>
                  </a:lnTo>
                  <a:lnTo>
                    <a:pt x="81" y="12"/>
                  </a:lnTo>
                  <a:lnTo>
                    <a:pt x="81" y="12"/>
                  </a:lnTo>
                  <a:lnTo>
                    <a:pt x="84" y="9"/>
                  </a:lnTo>
                  <a:lnTo>
                    <a:pt x="84" y="8"/>
                  </a:lnTo>
                  <a:lnTo>
                    <a:pt x="84" y="4"/>
                  </a:lnTo>
                  <a:lnTo>
                    <a:pt x="80" y="2"/>
                  </a:lnTo>
                  <a:lnTo>
                    <a:pt x="79" y="0"/>
                  </a:lnTo>
                  <a:lnTo>
                    <a:pt x="76" y="2"/>
                  </a:lnTo>
                  <a:lnTo>
                    <a:pt x="76"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66" name="Freeform 624"/>
            <p:cNvSpPr/>
            <p:nvPr/>
          </p:nvSpPr>
          <p:spPr bwMode="auto">
            <a:xfrm>
              <a:off x="4291013" y="2682875"/>
              <a:ext cx="31750" cy="36513"/>
            </a:xfrm>
            <a:custGeom>
              <a:avLst/>
              <a:gdLst/>
              <a:ahLst/>
              <a:cxnLst>
                <a:cxn ang="0">
                  <a:pos x="68" y="3"/>
                </a:cxn>
                <a:cxn ang="0">
                  <a:pos x="68" y="3"/>
                </a:cxn>
                <a:cxn ang="0">
                  <a:pos x="66" y="9"/>
                </a:cxn>
                <a:cxn ang="0">
                  <a:pos x="62" y="14"/>
                </a:cxn>
                <a:cxn ang="0">
                  <a:pos x="53" y="23"/>
                </a:cxn>
                <a:cxn ang="0">
                  <a:pos x="53" y="23"/>
                </a:cxn>
                <a:cxn ang="0">
                  <a:pos x="43" y="35"/>
                </a:cxn>
                <a:cxn ang="0">
                  <a:pos x="33" y="45"/>
                </a:cxn>
                <a:cxn ang="0">
                  <a:pos x="33" y="45"/>
                </a:cxn>
                <a:cxn ang="0">
                  <a:pos x="24" y="54"/>
                </a:cxn>
                <a:cxn ang="0">
                  <a:pos x="16" y="64"/>
                </a:cxn>
                <a:cxn ang="0">
                  <a:pos x="0" y="86"/>
                </a:cxn>
                <a:cxn ang="0">
                  <a:pos x="0" y="86"/>
                </a:cxn>
                <a:cxn ang="0">
                  <a:pos x="0" y="87"/>
                </a:cxn>
                <a:cxn ang="0">
                  <a:pos x="0" y="90"/>
                </a:cxn>
                <a:cxn ang="0">
                  <a:pos x="0" y="91"/>
                </a:cxn>
                <a:cxn ang="0">
                  <a:pos x="3" y="92"/>
                </a:cxn>
                <a:cxn ang="0">
                  <a:pos x="7" y="94"/>
                </a:cxn>
                <a:cxn ang="0">
                  <a:pos x="8" y="92"/>
                </a:cxn>
                <a:cxn ang="0">
                  <a:pos x="11" y="91"/>
                </a:cxn>
                <a:cxn ang="0">
                  <a:pos x="11" y="91"/>
                </a:cxn>
                <a:cxn ang="0">
                  <a:pos x="28" y="68"/>
                </a:cxn>
                <a:cxn ang="0">
                  <a:pos x="38" y="56"/>
                </a:cxn>
                <a:cxn ang="0">
                  <a:pos x="49" y="45"/>
                </a:cxn>
                <a:cxn ang="0">
                  <a:pos x="49" y="45"/>
                </a:cxn>
                <a:cxn ang="0">
                  <a:pos x="58" y="36"/>
                </a:cxn>
                <a:cxn ang="0">
                  <a:pos x="67" y="26"/>
                </a:cxn>
                <a:cxn ang="0">
                  <a:pos x="67" y="26"/>
                </a:cxn>
                <a:cxn ang="0">
                  <a:pos x="75" y="17"/>
                </a:cxn>
                <a:cxn ang="0">
                  <a:pos x="78" y="11"/>
                </a:cxn>
                <a:cxn ang="0">
                  <a:pos x="80" y="6"/>
                </a:cxn>
                <a:cxn ang="0">
                  <a:pos x="80" y="6"/>
                </a:cxn>
                <a:cxn ang="0">
                  <a:pos x="80" y="3"/>
                </a:cxn>
                <a:cxn ang="0">
                  <a:pos x="79" y="2"/>
                </a:cxn>
                <a:cxn ang="0">
                  <a:pos x="75" y="0"/>
                </a:cxn>
                <a:cxn ang="0">
                  <a:pos x="74" y="0"/>
                </a:cxn>
                <a:cxn ang="0">
                  <a:pos x="71" y="0"/>
                </a:cxn>
                <a:cxn ang="0">
                  <a:pos x="70" y="1"/>
                </a:cxn>
                <a:cxn ang="0">
                  <a:pos x="68" y="3"/>
                </a:cxn>
                <a:cxn ang="0">
                  <a:pos x="68" y="3"/>
                </a:cxn>
              </a:cxnLst>
              <a:rect l="0" t="0" r="r" b="b"/>
              <a:pathLst>
                <a:path w="80" h="94">
                  <a:moveTo>
                    <a:pt x="68" y="3"/>
                  </a:moveTo>
                  <a:lnTo>
                    <a:pt x="68" y="3"/>
                  </a:lnTo>
                  <a:lnTo>
                    <a:pt x="66" y="9"/>
                  </a:lnTo>
                  <a:lnTo>
                    <a:pt x="62" y="14"/>
                  </a:lnTo>
                  <a:lnTo>
                    <a:pt x="53" y="23"/>
                  </a:lnTo>
                  <a:lnTo>
                    <a:pt x="53" y="23"/>
                  </a:lnTo>
                  <a:lnTo>
                    <a:pt x="43" y="35"/>
                  </a:lnTo>
                  <a:lnTo>
                    <a:pt x="33" y="45"/>
                  </a:lnTo>
                  <a:lnTo>
                    <a:pt x="33" y="45"/>
                  </a:lnTo>
                  <a:lnTo>
                    <a:pt x="24" y="54"/>
                  </a:lnTo>
                  <a:lnTo>
                    <a:pt x="16" y="64"/>
                  </a:lnTo>
                  <a:lnTo>
                    <a:pt x="0" y="86"/>
                  </a:lnTo>
                  <a:lnTo>
                    <a:pt x="0" y="86"/>
                  </a:lnTo>
                  <a:lnTo>
                    <a:pt x="0" y="87"/>
                  </a:lnTo>
                  <a:lnTo>
                    <a:pt x="0" y="90"/>
                  </a:lnTo>
                  <a:lnTo>
                    <a:pt x="0" y="91"/>
                  </a:lnTo>
                  <a:lnTo>
                    <a:pt x="3" y="92"/>
                  </a:lnTo>
                  <a:lnTo>
                    <a:pt x="7" y="94"/>
                  </a:lnTo>
                  <a:lnTo>
                    <a:pt x="8" y="92"/>
                  </a:lnTo>
                  <a:lnTo>
                    <a:pt x="11" y="91"/>
                  </a:lnTo>
                  <a:lnTo>
                    <a:pt x="11" y="91"/>
                  </a:lnTo>
                  <a:lnTo>
                    <a:pt x="28" y="68"/>
                  </a:lnTo>
                  <a:lnTo>
                    <a:pt x="38" y="56"/>
                  </a:lnTo>
                  <a:lnTo>
                    <a:pt x="49" y="45"/>
                  </a:lnTo>
                  <a:lnTo>
                    <a:pt x="49" y="45"/>
                  </a:lnTo>
                  <a:lnTo>
                    <a:pt x="58" y="36"/>
                  </a:lnTo>
                  <a:lnTo>
                    <a:pt x="67" y="26"/>
                  </a:lnTo>
                  <a:lnTo>
                    <a:pt x="67" y="26"/>
                  </a:lnTo>
                  <a:lnTo>
                    <a:pt x="75" y="17"/>
                  </a:lnTo>
                  <a:lnTo>
                    <a:pt x="78" y="11"/>
                  </a:lnTo>
                  <a:lnTo>
                    <a:pt x="80" y="6"/>
                  </a:lnTo>
                  <a:lnTo>
                    <a:pt x="80" y="6"/>
                  </a:lnTo>
                  <a:lnTo>
                    <a:pt x="80" y="3"/>
                  </a:lnTo>
                  <a:lnTo>
                    <a:pt x="79" y="2"/>
                  </a:lnTo>
                  <a:lnTo>
                    <a:pt x="75" y="0"/>
                  </a:lnTo>
                  <a:lnTo>
                    <a:pt x="74" y="0"/>
                  </a:lnTo>
                  <a:lnTo>
                    <a:pt x="71" y="0"/>
                  </a:lnTo>
                  <a:lnTo>
                    <a:pt x="70" y="1"/>
                  </a:lnTo>
                  <a:lnTo>
                    <a:pt x="68" y="3"/>
                  </a:lnTo>
                  <a:lnTo>
                    <a:pt x="68"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67" name="Freeform 625"/>
            <p:cNvSpPr/>
            <p:nvPr/>
          </p:nvSpPr>
          <p:spPr bwMode="auto">
            <a:xfrm>
              <a:off x="4322763" y="2684463"/>
              <a:ext cx="33338" cy="34925"/>
            </a:xfrm>
            <a:custGeom>
              <a:avLst/>
              <a:gdLst/>
              <a:ahLst/>
              <a:cxnLst>
                <a:cxn ang="0">
                  <a:pos x="77" y="0"/>
                </a:cxn>
                <a:cxn ang="0">
                  <a:pos x="77" y="0"/>
                </a:cxn>
                <a:cxn ang="0">
                  <a:pos x="72" y="0"/>
                </a:cxn>
                <a:cxn ang="0">
                  <a:pos x="67" y="1"/>
                </a:cxn>
                <a:cxn ang="0">
                  <a:pos x="63" y="4"/>
                </a:cxn>
                <a:cxn ang="0">
                  <a:pos x="58" y="7"/>
                </a:cxn>
                <a:cxn ang="0">
                  <a:pos x="50" y="13"/>
                </a:cxn>
                <a:cxn ang="0">
                  <a:pos x="43" y="22"/>
                </a:cxn>
                <a:cxn ang="0">
                  <a:pos x="43" y="22"/>
                </a:cxn>
                <a:cxn ang="0">
                  <a:pos x="21" y="50"/>
                </a:cxn>
                <a:cxn ang="0">
                  <a:pos x="11" y="64"/>
                </a:cxn>
                <a:cxn ang="0">
                  <a:pos x="0" y="80"/>
                </a:cxn>
                <a:cxn ang="0">
                  <a:pos x="0" y="80"/>
                </a:cxn>
                <a:cxn ang="0">
                  <a:pos x="0" y="81"/>
                </a:cxn>
                <a:cxn ang="0">
                  <a:pos x="0" y="84"/>
                </a:cxn>
                <a:cxn ang="0">
                  <a:pos x="3" y="86"/>
                </a:cxn>
                <a:cxn ang="0">
                  <a:pos x="7" y="88"/>
                </a:cxn>
                <a:cxn ang="0">
                  <a:pos x="9" y="86"/>
                </a:cxn>
                <a:cxn ang="0">
                  <a:pos x="11" y="85"/>
                </a:cxn>
                <a:cxn ang="0">
                  <a:pos x="11" y="85"/>
                </a:cxn>
                <a:cxn ang="0">
                  <a:pos x="26" y="62"/>
                </a:cxn>
                <a:cxn ang="0">
                  <a:pos x="34" y="51"/>
                </a:cxn>
                <a:cxn ang="0">
                  <a:pos x="43" y="41"/>
                </a:cxn>
                <a:cxn ang="0">
                  <a:pos x="43" y="41"/>
                </a:cxn>
                <a:cxn ang="0">
                  <a:pos x="51" y="31"/>
                </a:cxn>
                <a:cxn ang="0">
                  <a:pos x="58" y="22"/>
                </a:cxn>
                <a:cxn ang="0">
                  <a:pos x="62" y="17"/>
                </a:cxn>
                <a:cxn ang="0">
                  <a:pos x="67" y="14"/>
                </a:cxn>
                <a:cxn ang="0">
                  <a:pos x="72" y="12"/>
                </a:cxn>
                <a:cxn ang="0">
                  <a:pos x="77" y="12"/>
                </a:cxn>
                <a:cxn ang="0">
                  <a:pos x="77" y="12"/>
                </a:cxn>
                <a:cxn ang="0">
                  <a:pos x="80" y="12"/>
                </a:cxn>
                <a:cxn ang="0">
                  <a:pos x="83" y="11"/>
                </a:cxn>
                <a:cxn ang="0">
                  <a:pos x="83" y="9"/>
                </a:cxn>
                <a:cxn ang="0">
                  <a:pos x="84" y="7"/>
                </a:cxn>
                <a:cxn ang="0">
                  <a:pos x="83" y="3"/>
                </a:cxn>
                <a:cxn ang="0">
                  <a:pos x="80" y="1"/>
                </a:cxn>
                <a:cxn ang="0">
                  <a:pos x="77" y="0"/>
                </a:cxn>
                <a:cxn ang="0">
                  <a:pos x="77" y="0"/>
                </a:cxn>
              </a:cxnLst>
              <a:rect l="0" t="0" r="r" b="b"/>
              <a:pathLst>
                <a:path w="84" h="88">
                  <a:moveTo>
                    <a:pt x="77" y="0"/>
                  </a:moveTo>
                  <a:lnTo>
                    <a:pt x="77" y="0"/>
                  </a:lnTo>
                  <a:lnTo>
                    <a:pt x="72" y="0"/>
                  </a:lnTo>
                  <a:lnTo>
                    <a:pt x="67" y="1"/>
                  </a:lnTo>
                  <a:lnTo>
                    <a:pt x="63" y="4"/>
                  </a:lnTo>
                  <a:lnTo>
                    <a:pt x="58" y="7"/>
                  </a:lnTo>
                  <a:lnTo>
                    <a:pt x="50" y="13"/>
                  </a:lnTo>
                  <a:lnTo>
                    <a:pt x="43" y="22"/>
                  </a:lnTo>
                  <a:lnTo>
                    <a:pt x="43" y="22"/>
                  </a:lnTo>
                  <a:lnTo>
                    <a:pt x="21" y="50"/>
                  </a:lnTo>
                  <a:lnTo>
                    <a:pt x="11" y="64"/>
                  </a:lnTo>
                  <a:lnTo>
                    <a:pt x="0" y="80"/>
                  </a:lnTo>
                  <a:lnTo>
                    <a:pt x="0" y="80"/>
                  </a:lnTo>
                  <a:lnTo>
                    <a:pt x="0" y="81"/>
                  </a:lnTo>
                  <a:lnTo>
                    <a:pt x="0" y="84"/>
                  </a:lnTo>
                  <a:lnTo>
                    <a:pt x="3" y="86"/>
                  </a:lnTo>
                  <a:lnTo>
                    <a:pt x="7" y="88"/>
                  </a:lnTo>
                  <a:lnTo>
                    <a:pt x="9" y="86"/>
                  </a:lnTo>
                  <a:lnTo>
                    <a:pt x="11" y="85"/>
                  </a:lnTo>
                  <a:lnTo>
                    <a:pt x="11" y="85"/>
                  </a:lnTo>
                  <a:lnTo>
                    <a:pt x="26" y="62"/>
                  </a:lnTo>
                  <a:lnTo>
                    <a:pt x="34" y="51"/>
                  </a:lnTo>
                  <a:lnTo>
                    <a:pt x="43" y="41"/>
                  </a:lnTo>
                  <a:lnTo>
                    <a:pt x="43" y="41"/>
                  </a:lnTo>
                  <a:lnTo>
                    <a:pt x="51" y="31"/>
                  </a:lnTo>
                  <a:lnTo>
                    <a:pt x="58" y="22"/>
                  </a:lnTo>
                  <a:lnTo>
                    <a:pt x="62" y="17"/>
                  </a:lnTo>
                  <a:lnTo>
                    <a:pt x="67" y="14"/>
                  </a:lnTo>
                  <a:lnTo>
                    <a:pt x="72" y="12"/>
                  </a:lnTo>
                  <a:lnTo>
                    <a:pt x="77" y="12"/>
                  </a:lnTo>
                  <a:lnTo>
                    <a:pt x="77" y="12"/>
                  </a:lnTo>
                  <a:lnTo>
                    <a:pt x="80" y="12"/>
                  </a:lnTo>
                  <a:lnTo>
                    <a:pt x="83" y="11"/>
                  </a:lnTo>
                  <a:lnTo>
                    <a:pt x="83" y="9"/>
                  </a:lnTo>
                  <a:lnTo>
                    <a:pt x="84" y="7"/>
                  </a:lnTo>
                  <a:lnTo>
                    <a:pt x="83" y="3"/>
                  </a:lnTo>
                  <a:lnTo>
                    <a:pt x="80" y="1"/>
                  </a:lnTo>
                  <a:lnTo>
                    <a:pt x="77" y="0"/>
                  </a:lnTo>
                  <a:lnTo>
                    <a:pt x="77"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68" name="Freeform 626"/>
            <p:cNvSpPr/>
            <p:nvPr/>
          </p:nvSpPr>
          <p:spPr bwMode="auto">
            <a:xfrm>
              <a:off x="4357688" y="2682875"/>
              <a:ext cx="31750" cy="34925"/>
            </a:xfrm>
            <a:custGeom>
              <a:avLst/>
              <a:gdLst/>
              <a:ahLst/>
              <a:cxnLst>
                <a:cxn ang="0">
                  <a:pos x="72" y="0"/>
                </a:cxn>
                <a:cxn ang="0">
                  <a:pos x="72" y="0"/>
                </a:cxn>
                <a:cxn ang="0">
                  <a:pos x="63" y="3"/>
                </a:cxn>
                <a:cxn ang="0">
                  <a:pos x="55" y="9"/>
                </a:cxn>
                <a:cxn ang="0">
                  <a:pos x="48" y="17"/>
                </a:cxn>
                <a:cxn ang="0">
                  <a:pos x="43" y="24"/>
                </a:cxn>
                <a:cxn ang="0">
                  <a:pos x="43" y="24"/>
                </a:cxn>
                <a:cxn ang="0">
                  <a:pos x="34" y="39"/>
                </a:cxn>
                <a:cxn ang="0">
                  <a:pos x="23" y="53"/>
                </a:cxn>
                <a:cxn ang="0">
                  <a:pos x="13" y="68"/>
                </a:cxn>
                <a:cxn ang="0">
                  <a:pos x="1" y="81"/>
                </a:cxn>
                <a:cxn ang="0">
                  <a:pos x="1" y="81"/>
                </a:cxn>
                <a:cxn ang="0">
                  <a:pos x="0" y="82"/>
                </a:cxn>
                <a:cxn ang="0">
                  <a:pos x="0" y="85"/>
                </a:cxn>
                <a:cxn ang="0">
                  <a:pos x="1" y="88"/>
                </a:cxn>
                <a:cxn ang="0">
                  <a:pos x="5" y="90"/>
                </a:cxn>
                <a:cxn ang="0">
                  <a:pos x="8" y="90"/>
                </a:cxn>
                <a:cxn ang="0">
                  <a:pos x="9" y="88"/>
                </a:cxn>
                <a:cxn ang="0">
                  <a:pos x="9" y="88"/>
                </a:cxn>
                <a:cxn ang="0">
                  <a:pos x="27" y="68"/>
                </a:cxn>
                <a:cxn ang="0">
                  <a:pos x="44" y="45"/>
                </a:cxn>
                <a:cxn ang="0">
                  <a:pos x="44" y="45"/>
                </a:cxn>
                <a:cxn ang="0">
                  <a:pos x="51" y="35"/>
                </a:cxn>
                <a:cxn ang="0">
                  <a:pos x="57" y="24"/>
                </a:cxn>
                <a:cxn ang="0">
                  <a:pos x="60" y="20"/>
                </a:cxn>
                <a:cxn ang="0">
                  <a:pos x="64" y="17"/>
                </a:cxn>
                <a:cxn ang="0">
                  <a:pos x="69" y="13"/>
                </a:cxn>
                <a:cxn ang="0">
                  <a:pos x="76" y="10"/>
                </a:cxn>
                <a:cxn ang="0">
                  <a:pos x="76" y="10"/>
                </a:cxn>
                <a:cxn ang="0">
                  <a:pos x="77" y="9"/>
                </a:cxn>
                <a:cxn ang="0">
                  <a:pos x="78" y="7"/>
                </a:cxn>
                <a:cxn ang="0">
                  <a:pos x="80" y="3"/>
                </a:cxn>
                <a:cxn ang="0">
                  <a:pos x="77" y="0"/>
                </a:cxn>
                <a:cxn ang="0">
                  <a:pos x="74" y="0"/>
                </a:cxn>
                <a:cxn ang="0">
                  <a:pos x="72" y="0"/>
                </a:cxn>
                <a:cxn ang="0">
                  <a:pos x="72" y="0"/>
                </a:cxn>
              </a:cxnLst>
              <a:rect l="0" t="0" r="r" b="b"/>
              <a:pathLst>
                <a:path w="80" h="90">
                  <a:moveTo>
                    <a:pt x="72" y="0"/>
                  </a:moveTo>
                  <a:lnTo>
                    <a:pt x="72" y="0"/>
                  </a:lnTo>
                  <a:lnTo>
                    <a:pt x="63" y="3"/>
                  </a:lnTo>
                  <a:lnTo>
                    <a:pt x="55" y="9"/>
                  </a:lnTo>
                  <a:lnTo>
                    <a:pt x="48" y="17"/>
                  </a:lnTo>
                  <a:lnTo>
                    <a:pt x="43" y="24"/>
                  </a:lnTo>
                  <a:lnTo>
                    <a:pt x="43" y="24"/>
                  </a:lnTo>
                  <a:lnTo>
                    <a:pt x="34" y="39"/>
                  </a:lnTo>
                  <a:lnTo>
                    <a:pt x="23" y="53"/>
                  </a:lnTo>
                  <a:lnTo>
                    <a:pt x="13" y="68"/>
                  </a:lnTo>
                  <a:lnTo>
                    <a:pt x="1" y="81"/>
                  </a:lnTo>
                  <a:lnTo>
                    <a:pt x="1" y="81"/>
                  </a:lnTo>
                  <a:lnTo>
                    <a:pt x="0" y="82"/>
                  </a:lnTo>
                  <a:lnTo>
                    <a:pt x="0" y="85"/>
                  </a:lnTo>
                  <a:lnTo>
                    <a:pt x="1" y="88"/>
                  </a:lnTo>
                  <a:lnTo>
                    <a:pt x="5" y="90"/>
                  </a:lnTo>
                  <a:lnTo>
                    <a:pt x="8" y="90"/>
                  </a:lnTo>
                  <a:lnTo>
                    <a:pt x="9" y="88"/>
                  </a:lnTo>
                  <a:lnTo>
                    <a:pt x="9" y="88"/>
                  </a:lnTo>
                  <a:lnTo>
                    <a:pt x="27" y="68"/>
                  </a:lnTo>
                  <a:lnTo>
                    <a:pt x="44" y="45"/>
                  </a:lnTo>
                  <a:lnTo>
                    <a:pt x="44" y="45"/>
                  </a:lnTo>
                  <a:lnTo>
                    <a:pt x="51" y="35"/>
                  </a:lnTo>
                  <a:lnTo>
                    <a:pt x="57" y="24"/>
                  </a:lnTo>
                  <a:lnTo>
                    <a:pt x="60" y="20"/>
                  </a:lnTo>
                  <a:lnTo>
                    <a:pt x="64" y="17"/>
                  </a:lnTo>
                  <a:lnTo>
                    <a:pt x="69" y="13"/>
                  </a:lnTo>
                  <a:lnTo>
                    <a:pt x="76" y="10"/>
                  </a:lnTo>
                  <a:lnTo>
                    <a:pt x="76" y="10"/>
                  </a:lnTo>
                  <a:lnTo>
                    <a:pt x="77" y="9"/>
                  </a:lnTo>
                  <a:lnTo>
                    <a:pt x="78" y="7"/>
                  </a:lnTo>
                  <a:lnTo>
                    <a:pt x="80" y="3"/>
                  </a:lnTo>
                  <a:lnTo>
                    <a:pt x="77" y="0"/>
                  </a:lnTo>
                  <a:lnTo>
                    <a:pt x="74" y="0"/>
                  </a:lnTo>
                  <a:lnTo>
                    <a:pt x="72" y="0"/>
                  </a:lnTo>
                  <a:lnTo>
                    <a:pt x="72"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69" name="Freeform 627"/>
            <p:cNvSpPr/>
            <p:nvPr/>
          </p:nvSpPr>
          <p:spPr bwMode="auto">
            <a:xfrm>
              <a:off x="4413251" y="2679700"/>
              <a:ext cx="36513" cy="39688"/>
            </a:xfrm>
            <a:custGeom>
              <a:avLst/>
              <a:gdLst/>
              <a:ahLst/>
              <a:cxnLst>
                <a:cxn ang="0">
                  <a:pos x="80" y="2"/>
                </a:cxn>
                <a:cxn ang="0">
                  <a:pos x="80" y="2"/>
                </a:cxn>
                <a:cxn ang="0">
                  <a:pos x="72" y="14"/>
                </a:cxn>
                <a:cxn ang="0">
                  <a:pos x="62" y="26"/>
                </a:cxn>
                <a:cxn ang="0">
                  <a:pos x="42" y="48"/>
                </a:cxn>
                <a:cxn ang="0">
                  <a:pos x="21" y="69"/>
                </a:cxn>
                <a:cxn ang="0">
                  <a:pos x="10" y="81"/>
                </a:cxn>
                <a:cxn ang="0">
                  <a:pos x="1" y="93"/>
                </a:cxn>
                <a:cxn ang="0">
                  <a:pos x="1" y="93"/>
                </a:cxn>
                <a:cxn ang="0">
                  <a:pos x="0" y="94"/>
                </a:cxn>
                <a:cxn ang="0">
                  <a:pos x="0" y="96"/>
                </a:cxn>
                <a:cxn ang="0">
                  <a:pos x="1" y="100"/>
                </a:cxn>
                <a:cxn ang="0">
                  <a:pos x="3" y="102"/>
                </a:cxn>
                <a:cxn ang="0">
                  <a:pos x="5" y="102"/>
                </a:cxn>
                <a:cxn ang="0">
                  <a:pos x="7" y="102"/>
                </a:cxn>
                <a:cxn ang="0">
                  <a:pos x="9" y="100"/>
                </a:cxn>
                <a:cxn ang="0">
                  <a:pos x="9" y="100"/>
                </a:cxn>
                <a:cxn ang="0">
                  <a:pos x="18" y="89"/>
                </a:cxn>
                <a:cxn ang="0">
                  <a:pos x="29" y="77"/>
                </a:cxn>
                <a:cxn ang="0">
                  <a:pos x="51" y="55"/>
                </a:cxn>
                <a:cxn ang="0">
                  <a:pos x="72" y="32"/>
                </a:cxn>
                <a:cxn ang="0">
                  <a:pos x="81" y="21"/>
                </a:cxn>
                <a:cxn ang="0">
                  <a:pos x="90" y="8"/>
                </a:cxn>
                <a:cxn ang="0">
                  <a:pos x="90" y="8"/>
                </a:cxn>
                <a:cxn ang="0">
                  <a:pos x="90" y="5"/>
                </a:cxn>
                <a:cxn ang="0">
                  <a:pos x="90" y="4"/>
                </a:cxn>
                <a:cxn ang="0">
                  <a:pos x="88" y="0"/>
                </a:cxn>
                <a:cxn ang="0">
                  <a:pos x="84" y="0"/>
                </a:cxn>
                <a:cxn ang="0">
                  <a:pos x="81" y="0"/>
                </a:cxn>
                <a:cxn ang="0">
                  <a:pos x="80" y="2"/>
                </a:cxn>
                <a:cxn ang="0">
                  <a:pos x="80" y="2"/>
                </a:cxn>
              </a:cxnLst>
              <a:rect l="0" t="0" r="r" b="b"/>
              <a:pathLst>
                <a:path w="90" h="102">
                  <a:moveTo>
                    <a:pt x="80" y="2"/>
                  </a:moveTo>
                  <a:lnTo>
                    <a:pt x="80" y="2"/>
                  </a:lnTo>
                  <a:lnTo>
                    <a:pt x="72" y="14"/>
                  </a:lnTo>
                  <a:lnTo>
                    <a:pt x="62" y="26"/>
                  </a:lnTo>
                  <a:lnTo>
                    <a:pt x="42" y="48"/>
                  </a:lnTo>
                  <a:lnTo>
                    <a:pt x="21" y="69"/>
                  </a:lnTo>
                  <a:lnTo>
                    <a:pt x="10" y="81"/>
                  </a:lnTo>
                  <a:lnTo>
                    <a:pt x="1" y="93"/>
                  </a:lnTo>
                  <a:lnTo>
                    <a:pt x="1" y="93"/>
                  </a:lnTo>
                  <a:lnTo>
                    <a:pt x="0" y="94"/>
                  </a:lnTo>
                  <a:lnTo>
                    <a:pt x="0" y="96"/>
                  </a:lnTo>
                  <a:lnTo>
                    <a:pt x="1" y="100"/>
                  </a:lnTo>
                  <a:lnTo>
                    <a:pt x="3" y="102"/>
                  </a:lnTo>
                  <a:lnTo>
                    <a:pt x="5" y="102"/>
                  </a:lnTo>
                  <a:lnTo>
                    <a:pt x="7" y="102"/>
                  </a:lnTo>
                  <a:lnTo>
                    <a:pt x="9" y="100"/>
                  </a:lnTo>
                  <a:lnTo>
                    <a:pt x="9" y="100"/>
                  </a:lnTo>
                  <a:lnTo>
                    <a:pt x="18" y="89"/>
                  </a:lnTo>
                  <a:lnTo>
                    <a:pt x="29" y="77"/>
                  </a:lnTo>
                  <a:lnTo>
                    <a:pt x="51" y="55"/>
                  </a:lnTo>
                  <a:lnTo>
                    <a:pt x="72" y="32"/>
                  </a:lnTo>
                  <a:lnTo>
                    <a:pt x="81" y="21"/>
                  </a:lnTo>
                  <a:lnTo>
                    <a:pt x="90" y="8"/>
                  </a:lnTo>
                  <a:lnTo>
                    <a:pt x="90" y="8"/>
                  </a:lnTo>
                  <a:lnTo>
                    <a:pt x="90" y="5"/>
                  </a:lnTo>
                  <a:lnTo>
                    <a:pt x="90" y="4"/>
                  </a:lnTo>
                  <a:lnTo>
                    <a:pt x="88" y="0"/>
                  </a:lnTo>
                  <a:lnTo>
                    <a:pt x="84" y="0"/>
                  </a:lnTo>
                  <a:lnTo>
                    <a:pt x="81" y="0"/>
                  </a:lnTo>
                  <a:lnTo>
                    <a:pt x="80" y="2"/>
                  </a:lnTo>
                  <a:lnTo>
                    <a:pt x="80"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0" name="Freeform 628"/>
            <p:cNvSpPr/>
            <p:nvPr/>
          </p:nvSpPr>
          <p:spPr bwMode="auto">
            <a:xfrm>
              <a:off x="4437063" y="2684463"/>
              <a:ext cx="31750" cy="38100"/>
            </a:xfrm>
            <a:custGeom>
              <a:avLst/>
              <a:gdLst/>
              <a:ahLst/>
              <a:cxnLst>
                <a:cxn ang="0">
                  <a:pos x="70" y="3"/>
                </a:cxn>
                <a:cxn ang="0">
                  <a:pos x="70" y="3"/>
                </a:cxn>
                <a:cxn ang="0">
                  <a:pos x="63" y="13"/>
                </a:cxn>
                <a:cxn ang="0">
                  <a:pos x="55" y="21"/>
                </a:cxn>
                <a:cxn ang="0">
                  <a:pos x="42" y="39"/>
                </a:cxn>
                <a:cxn ang="0">
                  <a:pos x="42" y="39"/>
                </a:cxn>
                <a:cxn ang="0">
                  <a:pos x="33" y="51"/>
                </a:cxn>
                <a:cxn ang="0">
                  <a:pos x="22" y="63"/>
                </a:cxn>
                <a:cxn ang="0">
                  <a:pos x="2" y="86"/>
                </a:cxn>
                <a:cxn ang="0">
                  <a:pos x="2" y="86"/>
                </a:cxn>
                <a:cxn ang="0">
                  <a:pos x="0" y="88"/>
                </a:cxn>
                <a:cxn ang="0">
                  <a:pos x="0" y="90"/>
                </a:cxn>
                <a:cxn ang="0">
                  <a:pos x="2" y="94"/>
                </a:cxn>
                <a:cxn ang="0">
                  <a:pos x="5" y="96"/>
                </a:cxn>
                <a:cxn ang="0">
                  <a:pos x="8" y="96"/>
                </a:cxn>
                <a:cxn ang="0">
                  <a:pos x="9" y="94"/>
                </a:cxn>
                <a:cxn ang="0">
                  <a:pos x="9" y="94"/>
                </a:cxn>
                <a:cxn ang="0">
                  <a:pos x="28" y="75"/>
                </a:cxn>
                <a:cxn ang="0">
                  <a:pos x="45" y="55"/>
                </a:cxn>
                <a:cxn ang="0">
                  <a:pos x="45" y="55"/>
                </a:cxn>
                <a:cxn ang="0">
                  <a:pos x="63" y="33"/>
                </a:cxn>
                <a:cxn ang="0">
                  <a:pos x="71" y="21"/>
                </a:cxn>
                <a:cxn ang="0">
                  <a:pos x="79" y="9"/>
                </a:cxn>
                <a:cxn ang="0">
                  <a:pos x="79" y="9"/>
                </a:cxn>
                <a:cxn ang="0">
                  <a:pos x="80" y="7"/>
                </a:cxn>
                <a:cxn ang="0">
                  <a:pos x="80" y="5"/>
                </a:cxn>
                <a:cxn ang="0">
                  <a:pos x="77" y="1"/>
                </a:cxn>
                <a:cxn ang="0">
                  <a:pos x="73" y="0"/>
                </a:cxn>
                <a:cxn ang="0">
                  <a:pos x="71" y="1"/>
                </a:cxn>
                <a:cxn ang="0">
                  <a:pos x="70" y="3"/>
                </a:cxn>
                <a:cxn ang="0">
                  <a:pos x="70" y="3"/>
                </a:cxn>
              </a:cxnLst>
              <a:rect l="0" t="0" r="r" b="b"/>
              <a:pathLst>
                <a:path w="80" h="96">
                  <a:moveTo>
                    <a:pt x="70" y="3"/>
                  </a:moveTo>
                  <a:lnTo>
                    <a:pt x="70" y="3"/>
                  </a:lnTo>
                  <a:lnTo>
                    <a:pt x="63" y="13"/>
                  </a:lnTo>
                  <a:lnTo>
                    <a:pt x="55" y="21"/>
                  </a:lnTo>
                  <a:lnTo>
                    <a:pt x="42" y="39"/>
                  </a:lnTo>
                  <a:lnTo>
                    <a:pt x="42" y="39"/>
                  </a:lnTo>
                  <a:lnTo>
                    <a:pt x="33" y="51"/>
                  </a:lnTo>
                  <a:lnTo>
                    <a:pt x="22" y="63"/>
                  </a:lnTo>
                  <a:lnTo>
                    <a:pt x="2" y="86"/>
                  </a:lnTo>
                  <a:lnTo>
                    <a:pt x="2" y="86"/>
                  </a:lnTo>
                  <a:lnTo>
                    <a:pt x="0" y="88"/>
                  </a:lnTo>
                  <a:lnTo>
                    <a:pt x="0" y="90"/>
                  </a:lnTo>
                  <a:lnTo>
                    <a:pt x="2" y="94"/>
                  </a:lnTo>
                  <a:lnTo>
                    <a:pt x="5" y="96"/>
                  </a:lnTo>
                  <a:lnTo>
                    <a:pt x="8" y="96"/>
                  </a:lnTo>
                  <a:lnTo>
                    <a:pt x="9" y="94"/>
                  </a:lnTo>
                  <a:lnTo>
                    <a:pt x="9" y="94"/>
                  </a:lnTo>
                  <a:lnTo>
                    <a:pt x="28" y="75"/>
                  </a:lnTo>
                  <a:lnTo>
                    <a:pt x="45" y="55"/>
                  </a:lnTo>
                  <a:lnTo>
                    <a:pt x="45" y="55"/>
                  </a:lnTo>
                  <a:lnTo>
                    <a:pt x="63" y="33"/>
                  </a:lnTo>
                  <a:lnTo>
                    <a:pt x="71" y="21"/>
                  </a:lnTo>
                  <a:lnTo>
                    <a:pt x="79" y="9"/>
                  </a:lnTo>
                  <a:lnTo>
                    <a:pt x="79" y="9"/>
                  </a:lnTo>
                  <a:lnTo>
                    <a:pt x="80" y="7"/>
                  </a:lnTo>
                  <a:lnTo>
                    <a:pt x="80" y="5"/>
                  </a:lnTo>
                  <a:lnTo>
                    <a:pt x="77" y="1"/>
                  </a:lnTo>
                  <a:lnTo>
                    <a:pt x="73" y="0"/>
                  </a:lnTo>
                  <a:lnTo>
                    <a:pt x="71" y="1"/>
                  </a:lnTo>
                  <a:lnTo>
                    <a:pt x="70" y="3"/>
                  </a:lnTo>
                  <a:lnTo>
                    <a:pt x="70"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1" name="Freeform 629"/>
            <p:cNvSpPr/>
            <p:nvPr/>
          </p:nvSpPr>
          <p:spPr bwMode="auto">
            <a:xfrm>
              <a:off x="4473576" y="2684463"/>
              <a:ext cx="25400" cy="34925"/>
            </a:xfrm>
            <a:custGeom>
              <a:avLst/>
              <a:gdLst/>
              <a:ahLst/>
              <a:cxnLst>
                <a:cxn ang="0">
                  <a:pos x="55" y="2"/>
                </a:cxn>
                <a:cxn ang="0">
                  <a:pos x="55" y="2"/>
                </a:cxn>
                <a:cxn ang="0">
                  <a:pos x="46" y="10"/>
                </a:cxn>
                <a:cxn ang="0">
                  <a:pos x="38" y="20"/>
                </a:cxn>
                <a:cxn ang="0">
                  <a:pos x="25" y="40"/>
                </a:cxn>
                <a:cxn ang="0">
                  <a:pos x="13" y="62"/>
                </a:cxn>
                <a:cxn ang="0">
                  <a:pos x="0" y="83"/>
                </a:cxn>
                <a:cxn ang="0">
                  <a:pos x="0" y="83"/>
                </a:cxn>
                <a:cxn ang="0">
                  <a:pos x="0" y="84"/>
                </a:cxn>
                <a:cxn ang="0">
                  <a:pos x="0" y="87"/>
                </a:cxn>
                <a:cxn ang="0">
                  <a:pos x="1" y="88"/>
                </a:cxn>
                <a:cxn ang="0">
                  <a:pos x="2" y="89"/>
                </a:cxn>
                <a:cxn ang="0">
                  <a:pos x="6" y="91"/>
                </a:cxn>
                <a:cxn ang="0">
                  <a:pos x="9" y="89"/>
                </a:cxn>
                <a:cxn ang="0">
                  <a:pos x="10" y="88"/>
                </a:cxn>
                <a:cxn ang="0">
                  <a:pos x="10" y="88"/>
                </a:cxn>
                <a:cxn ang="0">
                  <a:pos x="22" y="68"/>
                </a:cxn>
                <a:cxn ang="0">
                  <a:pos x="34" y="48"/>
                </a:cxn>
                <a:cxn ang="0">
                  <a:pos x="47" y="27"/>
                </a:cxn>
                <a:cxn ang="0">
                  <a:pos x="55" y="17"/>
                </a:cxn>
                <a:cxn ang="0">
                  <a:pos x="63" y="10"/>
                </a:cxn>
                <a:cxn ang="0">
                  <a:pos x="63" y="10"/>
                </a:cxn>
                <a:cxn ang="0">
                  <a:pos x="64" y="7"/>
                </a:cxn>
                <a:cxn ang="0">
                  <a:pos x="64" y="6"/>
                </a:cxn>
                <a:cxn ang="0">
                  <a:pos x="63" y="2"/>
                </a:cxn>
                <a:cxn ang="0">
                  <a:pos x="59" y="0"/>
                </a:cxn>
                <a:cxn ang="0">
                  <a:pos x="56" y="0"/>
                </a:cxn>
                <a:cxn ang="0">
                  <a:pos x="55" y="2"/>
                </a:cxn>
                <a:cxn ang="0">
                  <a:pos x="55" y="2"/>
                </a:cxn>
              </a:cxnLst>
              <a:rect l="0" t="0" r="r" b="b"/>
              <a:pathLst>
                <a:path w="64" h="91">
                  <a:moveTo>
                    <a:pt x="55" y="2"/>
                  </a:moveTo>
                  <a:lnTo>
                    <a:pt x="55" y="2"/>
                  </a:lnTo>
                  <a:lnTo>
                    <a:pt x="46" y="10"/>
                  </a:lnTo>
                  <a:lnTo>
                    <a:pt x="38" y="20"/>
                  </a:lnTo>
                  <a:lnTo>
                    <a:pt x="25" y="40"/>
                  </a:lnTo>
                  <a:lnTo>
                    <a:pt x="13" y="62"/>
                  </a:lnTo>
                  <a:lnTo>
                    <a:pt x="0" y="83"/>
                  </a:lnTo>
                  <a:lnTo>
                    <a:pt x="0" y="83"/>
                  </a:lnTo>
                  <a:lnTo>
                    <a:pt x="0" y="84"/>
                  </a:lnTo>
                  <a:lnTo>
                    <a:pt x="0" y="87"/>
                  </a:lnTo>
                  <a:lnTo>
                    <a:pt x="1" y="88"/>
                  </a:lnTo>
                  <a:lnTo>
                    <a:pt x="2" y="89"/>
                  </a:lnTo>
                  <a:lnTo>
                    <a:pt x="6" y="91"/>
                  </a:lnTo>
                  <a:lnTo>
                    <a:pt x="9" y="89"/>
                  </a:lnTo>
                  <a:lnTo>
                    <a:pt x="10" y="88"/>
                  </a:lnTo>
                  <a:lnTo>
                    <a:pt x="10" y="88"/>
                  </a:lnTo>
                  <a:lnTo>
                    <a:pt x="22" y="68"/>
                  </a:lnTo>
                  <a:lnTo>
                    <a:pt x="34" y="48"/>
                  </a:lnTo>
                  <a:lnTo>
                    <a:pt x="47" y="27"/>
                  </a:lnTo>
                  <a:lnTo>
                    <a:pt x="55" y="17"/>
                  </a:lnTo>
                  <a:lnTo>
                    <a:pt x="63" y="10"/>
                  </a:lnTo>
                  <a:lnTo>
                    <a:pt x="63" y="10"/>
                  </a:lnTo>
                  <a:lnTo>
                    <a:pt x="64" y="7"/>
                  </a:lnTo>
                  <a:lnTo>
                    <a:pt x="64" y="6"/>
                  </a:lnTo>
                  <a:lnTo>
                    <a:pt x="63" y="2"/>
                  </a:lnTo>
                  <a:lnTo>
                    <a:pt x="59" y="0"/>
                  </a:lnTo>
                  <a:lnTo>
                    <a:pt x="56" y="0"/>
                  </a:lnTo>
                  <a:lnTo>
                    <a:pt x="55" y="2"/>
                  </a:lnTo>
                  <a:lnTo>
                    <a:pt x="55"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2" name="Freeform 630"/>
            <p:cNvSpPr/>
            <p:nvPr/>
          </p:nvSpPr>
          <p:spPr bwMode="auto">
            <a:xfrm>
              <a:off x="4498976" y="2681288"/>
              <a:ext cx="26988" cy="34925"/>
            </a:xfrm>
            <a:custGeom>
              <a:avLst/>
              <a:gdLst/>
              <a:ahLst/>
              <a:cxnLst>
                <a:cxn ang="0">
                  <a:pos x="55" y="4"/>
                </a:cxn>
                <a:cxn ang="0">
                  <a:pos x="55" y="4"/>
                </a:cxn>
                <a:cxn ang="0">
                  <a:pos x="48" y="15"/>
                </a:cxn>
                <a:cxn ang="0">
                  <a:pos x="43" y="24"/>
                </a:cxn>
                <a:cxn ang="0">
                  <a:pos x="29" y="42"/>
                </a:cxn>
                <a:cxn ang="0">
                  <a:pos x="14" y="60"/>
                </a:cxn>
                <a:cxn ang="0">
                  <a:pos x="1" y="80"/>
                </a:cxn>
                <a:cxn ang="0">
                  <a:pos x="1" y="80"/>
                </a:cxn>
                <a:cxn ang="0">
                  <a:pos x="0" y="83"/>
                </a:cxn>
                <a:cxn ang="0">
                  <a:pos x="0" y="84"/>
                </a:cxn>
                <a:cxn ang="0">
                  <a:pos x="2" y="88"/>
                </a:cxn>
                <a:cxn ang="0">
                  <a:pos x="8" y="88"/>
                </a:cxn>
                <a:cxn ang="0">
                  <a:pos x="9" y="88"/>
                </a:cxn>
                <a:cxn ang="0">
                  <a:pos x="10" y="85"/>
                </a:cxn>
                <a:cxn ang="0">
                  <a:pos x="10" y="85"/>
                </a:cxn>
                <a:cxn ang="0">
                  <a:pos x="23" y="67"/>
                </a:cxn>
                <a:cxn ang="0">
                  <a:pos x="39" y="49"/>
                </a:cxn>
                <a:cxn ang="0">
                  <a:pos x="52" y="29"/>
                </a:cxn>
                <a:cxn ang="0">
                  <a:pos x="59" y="20"/>
                </a:cxn>
                <a:cxn ang="0">
                  <a:pos x="64" y="9"/>
                </a:cxn>
                <a:cxn ang="0">
                  <a:pos x="64" y="9"/>
                </a:cxn>
                <a:cxn ang="0">
                  <a:pos x="65" y="7"/>
                </a:cxn>
                <a:cxn ang="0">
                  <a:pos x="64" y="5"/>
                </a:cxn>
                <a:cxn ang="0">
                  <a:pos x="61" y="2"/>
                </a:cxn>
                <a:cxn ang="0">
                  <a:pos x="60" y="0"/>
                </a:cxn>
                <a:cxn ang="0">
                  <a:pos x="57" y="0"/>
                </a:cxn>
                <a:cxn ang="0">
                  <a:pos x="56" y="2"/>
                </a:cxn>
                <a:cxn ang="0">
                  <a:pos x="55" y="4"/>
                </a:cxn>
                <a:cxn ang="0">
                  <a:pos x="55" y="4"/>
                </a:cxn>
              </a:cxnLst>
              <a:rect l="0" t="0" r="r" b="b"/>
              <a:pathLst>
                <a:path w="65" h="88">
                  <a:moveTo>
                    <a:pt x="55" y="4"/>
                  </a:moveTo>
                  <a:lnTo>
                    <a:pt x="55" y="4"/>
                  </a:lnTo>
                  <a:lnTo>
                    <a:pt x="48" y="15"/>
                  </a:lnTo>
                  <a:lnTo>
                    <a:pt x="43" y="24"/>
                  </a:lnTo>
                  <a:lnTo>
                    <a:pt x="29" y="42"/>
                  </a:lnTo>
                  <a:lnTo>
                    <a:pt x="14" y="60"/>
                  </a:lnTo>
                  <a:lnTo>
                    <a:pt x="1" y="80"/>
                  </a:lnTo>
                  <a:lnTo>
                    <a:pt x="1" y="80"/>
                  </a:lnTo>
                  <a:lnTo>
                    <a:pt x="0" y="83"/>
                  </a:lnTo>
                  <a:lnTo>
                    <a:pt x="0" y="84"/>
                  </a:lnTo>
                  <a:lnTo>
                    <a:pt x="2" y="88"/>
                  </a:lnTo>
                  <a:lnTo>
                    <a:pt x="8" y="88"/>
                  </a:lnTo>
                  <a:lnTo>
                    <a:pt x="9" y="88"/>
                  </a:lnTo>
                  <a:lnTo>
                    <a:pt x="10" y="85"/>
                  </a:lnTo>
                  <a:lnTo>
                    <a:pt x="10" y="85"/>
                  </a:lnTo>
                  <a:lnTo>
                    <a:pt x="23" y="67"/>
                  </a:lnTo>
                  <a:lnTo>
                    <a:pt x="39" y="49"/>
                  </a:lnTo>
                  <a:lnTo>
                    <a:pt x="52" y="29"/>
                  </a:lnTo>
                  <a:lnTo>
                    <a:pt x="59" y="20"/>
                  </a:lnTo>
                  <a:lnTo>
                    <a:pt x="64" y="9"/>
                  </a:lnTo>
                  <a:lnTo>
                    <a:pt x="64" y="9"/>
                  </a:lnTo>
                  <a:lnTo>
                    <a:pt x="65" y="7"/>
                  </a:lnTo>
                  <a:lnTo>
                    <a:pt x="64" y="5"/>
                  </a:lnTo>
                  <a:lnTo>
                    <a:pt x="61" y="2"/>
                  </a:lnTo>
                  <a:lnTo>
                    <a:pt x="60" y="0"/>
                  </a:lnTo>
                  <a:lnTo>
                    <a:pt x="57" y="0"/>
                  </a:lnTo>
                  <a:lnTo>
                    <a:pt x="56" y="2"/>
                  </a:lnTo>
                  <a:lnTo>
                    <a:pt x="55" y="4"/>
                  </a:lnTo>
                  <a:lnTo>
                    <a:pt x="55"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3" name="Freeform 631"/>
            <p:cNvSpPr/>
            <p:nvPr/>
          </p:nvSpPr>
          <p:spPr bwMode="auto">
            <a:xfrm>
              <a:off x="4516438" y="2684463"/>
              <a:ext cx="30163" cy="34925"/>
            </a:xfrm>
            <a:custGeom>
              <a:avLst/>
              <a:gdLst/>
              <a:ahLst/>
              <a:cxnLst>
                <a:cxn ang="0">
                  <a:pos x="69" y="0"/>
                </a:cxn>
                <a:cxn ang="0">
                  <a:pos x="69" y="0"/>
                </a:cxn>
                <a:cxn ang="0">
                  <a:pos x="57" y="7"/>
                </a:cxn>
                <a:cxn ang="0">
                  <a:pos x="47" y="14"/>
                </a:cxn>
                <a:cxn ang="0">
                  <a:pos x="39" y="25"/>
                </a:cxn>
                <a:cxn ang="0">
                  <a:pos x="30" y="35"/>
                </a:cxn>
                <a:cxn ang="0">
                  <a:pos x="15" y="58"/>
                </a:cxn>
                <a:cxn ang="0">
                  <a:pos x="1" y="80"/>
                </a:cxn>
                <a:cxn ang="0">
                  <a:pos x="1" y="80"/>
                </a:cxn>
                <a:cxn ang="0">
                  <a:pos x="0" y="81"/>
                </a:cxn>
                <a:cxn ang="0">
                  <a:pos x="0" y="84"/>
                </a:cxn>
                <a:cxn ang="0">
                  <a:pos x="1" y="85"/>
                </a:cxn>
                <a:cxn ang="0">
                  <a:pos x="2" y="86"/>
                </a:cxn>
                <a:cxn ang="0">
                  <a:pos x="6" y="88"/>
                </a:cxn>
                <a:cxn ang="0">
                  <a:pos x="9" y="86"/>
                </a:cxn>
                <a:cxn ang="0">
                  <a:pos x="10" y="85"/>
                </a:cxn>
                <a:cxn ang="0">
                  <a:pos x="10" y="85"/>
                </a:cxn>
                <a:cxn ang="0">
                  <a:pos x="23" y="65"/>
                </a:cxn>
                <a:cxn ang="0">
                  <a:pos x="38" y="45"/>
                </a:cxn>
                <a:cxn ang="0">
                  <a:pos x="44" y="34"/>
                </a:cxn>
                <a:cxn ang="0">
                  <a:pos x="53" y="25"/>
                </a:cxn>
                <a:cxn ang="0">
                  <a:pos x="63" y="17"/>
                </a:cxn>
                <a:cxn ang="0">
                  <a:pos x="72" y="12"/>
                </a:cxn>
                <a:cxn ang="0">
                  <a:pos x="72" y="12"/>
                </a:cxn>
                <a:cxn ang="0">
                  <a:pos x="74" y="11"/>
                </a:cxn>
                <a:cxn ang="0">
                  <a:pos x="76" y="8"/>
                </a:cxn>
                <a:cxn ang="0">
                  <a:pos x="76" y="4"/>
                </a:cxn>
                <a:cxn ang="0">
                  <a:pos x="74" y="3"/>
                </a:cxn>
                <a:cxn ang="0">
                  <a:pos x="73" y="1"/>
                </a:cxn>
                <a:cxn ang="0">
                  <a:pos x="72" y="0"/>
                </a:cxn>
                <a:cxn ang="0">
                  <a:pos x="69" y="0"/>
                </a:cxn>
                <a:cxn ang="0">
                  <a:pos x="69" y="0"/>
                </a:cxn>
              </a:cxnLst>
              <a:rect l="0" t="0" r="r" b="b"/>
              <a:pathLst>
                <a:path w="76" h="88">
                  <a:moveTo>
                    <a:pt x="69" y="0"/>
                  </a:moveTo>
                  <a:lnTo>
                    <a:pt x="69" y="0"/>
                  </a:lnTo>
                  <a:lnTo>
                    <a:pt x="57" y="7"/>
                  </a:lnTo>
                  <a:lnTo>
                    <a:pt x="47" y="14"/>
                  </a:lnTo>
                  <a:lnTo>
                    <a:pt x="39" y="25"/>
                  </a:lnTo>
                  <a:lnTo>
                    <a:pt x="30" y="35"/>
                  </a:lnTo>
                  <a:lnTo>
                    <a:pt x="15" y="58"/>
                  </a:lnTo>
                  <a:lnTo>
                    <a:pt x="1" y="80"/>
                  </a:lnTo>
                  <a:lnTo>
                    <a:pt x="1" y="80"/>
                  </a:lnTo>
                  <a:lnTo>
                    <a:pt x="0" y="81"/>
                  </a:lnTo>
                  <a:lnTo>
                    <a:pt x="0" y="84"/>
                  </a:lnTo>
                  <a:lnTo>
                    <a:pt x="1" y="85"/>
                  </a:lnTo>
                  <a:lnTo>
                    <a:pt x="2" y="86"/>
                  </a:lnTo>
                  <a:lnTo>
                    <a:pt x="6" y="88"/>
                  </a:lnTo>
                  <a:lnTo>
                    <a:pt x="9" y="86"/>
                  </a:lnTo>
                  <a:lnTo>
                    <a:pt x="10" y="85"/>
                  </a:lnTo>
                  <a:lnTo>
                    <a:pt x="10" y="85"/>
                  </a:lnTo>
                  <a:lnTo>
                    <a:pt x="23" y="65"/>
                  </a:lnTo>
                  <a:lnTo>
                    <a:pt x="38" y="45"/>
                  </a:lnTo>
                  <a:lnTo>
                    <a:pt x="44" y="34"/>
                  </a:lnTo>
                  <a:lnTo>
                    <a:pt x="53" y="25"/>
                  </a:lnTo>
                  <a:lnTo>
                    <a:pt x="63" y="17"/>
                  </a:lnTo>
                  <a:lnTo>
                    <a:pt x="72" y="12"/>
                  </a:lnTo>
                  <a:lnTo>
                    <a:pt x="72" y="12"/>
                  </a:lnTo>
                  <a:lnTo>
                    <a:pt x="74" y="11"/>
                  </a:lnTo>
                  <a:lnTo>
                    <a:pt x="76" y="8"/>
                  </a:lnTo>
                  <a:lnTo>
                    <a:pt x="76" y="4"/>
                  </a:lnTo>
                  <a:lnTo>
                    <a:pt x="74" y="3"/>
                  </a:lnTo>
                  <a:lnTo>
                    <a:pt x="73" y="1"/>
                  </a:lnTo>
                  <a:lnTo>
                    <a:pt x="72" y="0"/>
                  </a:lnTo>
                  <a:lnTo>
                    <a:pt x="69" y="0"/>
                  </a:lnTo>
                  <a:lnTo>
                    <a:pt x="69"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4" name="Freeform 632"/>
            <p:cNvSpPr/>
            <p:nvPr/>
          </p:nvSpPr>
          <p:spPr bwMode="auto">
            <a:xfrm>
              <a:off x="4524376" y="2373313"/>
              <a:ext cx="20638" cy="25400"/>
            </a:xfrm>
            <a:custGeom>
              <a:avLst/>
              <a:gdLst/>
              <a:ahLst/>
              <a:cxnLst>
                <a:cxn ang="0">
                  <a:pos x="44" y="1"/>
                </a:cxn>
                <a:cxn ang="0">
                  <a:pos x="44" y="1"/>
                </a:cxn>
                <a:cxn ang="0">
                  <a:pos x="32" y="14"/>
                </a:cxn>
                <a:cxn ang="0">
                  <a:pos x="21" y="27"/>
                </a:cxn>
                <a:cxn ang="0">
                  <a:pos x="0" y="56"/>
                </a:cxn>
                <a:cxn ang="0">
                  <a:pos x="0" y="56"/>
                </a:cxn>
                <a:cxn ang="0">
                  <a:pos x="0" y="59"/>
                </a:cxn>
                <a:cxn ang="0">
                  <a:pos x="0" y="60"/>
                </a:cxn>
                <a:cxn ang="0">
                  <a:pos x="2" y="61"/>
                </a:cxn>
                <a:cxn ang="0">
                  <a:pos x="3" y="63"/>
                </a:cxn>
                <a:cxn ang="0">
                  <a:pos x="7" y="64"/>
                </a:cxn>
                <a:cxn ang="0">
                  <a:pos x="10" y="64"/>
                </a:cxn>
                <a:cxn ang="0">
                  <a:pos x="11" y="61"/>
                </a:cxn>
                <a:cxn ang="0">
                  <a:pos x="11" y="61"/>
                </a:cxn>
                <a:cxn ang="0">
                  <a:pos x="30" y="35"/>
                </a:cxn>
                <a:cxn ang="0">
                  <a:pos x="41" y="22"/>
                </a:cxn>
                <a:cxn ang="0">
                  <a:pos x="51" y="9"/>
                </a:cxn>
                <a:cxn ang="0">
                  <a:pos x="51" y="9"/>
                </a:cxn>
                <a:cxn ang="0">
                  <a:pos x="53" y="8"/>
                </a:cxn>
                <a:cxn ang="0">
                  <a:pos x="54" y="5"/>
                </a:cxn>
                <a:cxn ang="0">
                  <a:pos x="51" y="1"/>
                </a:cxn>
                <a:cxn ang="0">
                  <a:pos x="47" y="0"/>
                </a:cxn>
                <a:cxn ang="0">
                  <a:pos x="46" y="0"/>
                </a:cxn>
                <a:cxn ang="0">
                  <a:pos x="44" y="1"/>
                </a:cxn>
                <a:cxn ang="0">
                  <a:pos x="44" y="1"/>
                </a:cxn>
              </a:cxnLst>
              <a:rect l="0" t="0" r="r" b="b"/>
              <a:pathLst>
                <a:path w="54" h="64">
                  <a:moveTo>
                    <a:pt x="44" y="1"/>
                  </a:moveTo>
                  <a:lnTo>
                    <a:pt x="44" y="1"/>
                  </a:lnTo>
                  <a:lnTo>
                    <a:pt x="32" y="14"/>
                  </a:lnTo>
                  <a:lnTo>
                    <a:pt x="21" y="27"/>
                  </a:lnTo>
                  <a:lnTo>
                    <a:pt x="0" y="56"/>
                  </a:lnTo>
                  <a:lnTo>
                    <a:pt x="0" y="56"/>
                  </a:lnTo>
                  <a:lnTo>
                    <a:pt x="0" y="59"/>
                  </a:lnTo>
                  <a:lnTo>
                    <a:pt x="0" y="60"/>
                  </a:lnTo>
                  <a:lnTo>
                    <a:pt x="2" y="61"/>
                  </a:lnTo>
                  <a:lnTo>
                    <a:pt x="3" y="63"/>
                  </a:lnTo>
                  <a:lnTo>
                    <a:pt x="7" y="64"/>
                  </a:lnTo>
                  <a:lnTo>
                    <a:pt x="10" y="64"/>
                  </a:lnTo>
                  <a:lnTo>
                    <a:pt x="11" y="61"/>
                  </a:lnTo>
                  <a:lnTo>
                    <a:pt x="11" y="61"/>
                  </a:lnTo>
                  <a:lnTo>
                    <a:pt x="30" y="35"/>
                  </a:lnTo>
                  <a:lnTo>
                    <a:pt x="41" y="22"/>
                  </a:lnTo>
                  <a:lnTo>
                    <a:pt x="51" y="9"/>
                  </a:lnTo>
                  <a:lnTo>
                    <a:pt x="51" y="9"/>
                  </a:lnTo>
                  <a:lnTo>
                    <a:pt x="53" y="8"/>
                  </a:lnTo>
                  <a:lnTo>
                    <a:pt x="54" y="5"/>
                  </a:lnTo>
                  <a:lnTo>
                    <a:pt x="51" y="1"/>
                  </a:lnTo>
                  <a:lnTo>
                    <a:pt x="47" y="0"/>
                  </a:lnTo>
                  <a:lnTo>
                    <a:pt x="46" y="0"/>
                  </a:lnTo>
                  <a:lnTo>
                    <a:pt x="44" y="1"/>
                  </a:lnTo>
                  <a:lnTo>
                    <a:pt x="44"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5" name="Freeform 633"/>
            <p:cNvSpPr/>
            <p:nvPr/>
          </p:nvSpPr>
          <p:spPr bwMode="auto">
            <a:xfrm>
              <a:off x="4562476" y="2386013"/>
              <a:ext cx="23813" cy="26988"/>
            </a:xfrm>
            <a:custGeom>
              <a:avLst/>
              <a:gdLst/>
              <a:ahLst/>
              <a:cxnLst>
                <a:cxn ang="0">
                  <a:pos x="50" y="1"/>
                </a:cxn>
                <a:cxn ang="0">
                  <a:pos x="50" y="1"/>
                </a:cxn>
                <a:cxn ang="0">
                  <a:pos x="42" y="5"/>
                </a:cxn>
                <a:cxn ang="0">
                  <a:pos x="36" y="12"/>
                </a:cxn>
                <a:cxn ang="0">
                  <a:pos x="29" y="18"/>
                </a:cxn>
                <a:cxn ang="0">
                  <a:pos x="25" y="26"/>
                </a:cxn>
                <a:cxn ang="0">
                  <a:pos x="25" y="26"/>
                </a:cxn>
                <a:cxn ang="0">
                  <a:pos x="21" y="34"/>
                </a:cxn>
                <a:cxn ang="0">
                  <a:pos x="19" y="38"/>
                </a:cxn>
                <a:cxn ang="0">
                  <a:pos x="16" y="42"/>
                </a:cxn>
                <a:cxn ang="0">
                  <a:pos x="16" y="42"/>
                </a:cxn>
                <a:cxn ang="0">
                  <a:pos x="8" y="51"/>
                </a:cxn>
                <a:cxn ang="0">
                  <a:pos x="2" y="60"/>
                </a:cxn>
                <a:cxn ang="0">
                  <a:pos x="2" y="60"/>
                </a:cxn>
                <a:cxn ang="0">
                  <a:pos x="0" y="63"/>
                </a:cxn>
                <a:cxn ang="0">
                  <a:pos x="2" y="64"/>
                </a:cxn>
                <a:cxn ang="0">
                  <a:pos x="4" y="68"/>
                </a:cxn>
                <a:cxn ang="0">
                  <a:pos x="8" y="68"/>
                </a:cxn>
                <a:cxn ang="0">
                  <a:pos x="10" y="68"/>
                </a:cxn>
                <a:cxn ang="0">
                  <a:pos x="12" y="65"/>
                </a:cxn>
                <a:cxn ang="0">
                  <a:pos x="12" y="65"/>
                </a:cxn>
                <a:cxn ang="0">
                  <a:pos x="16" y="59"/>
                </a:cxn>
                <a:cxn ang="0">
                  <a:pos x="23" y="52"/>
                </a:cxn>
                <a:cxn ang="0">
                  <a:pos x="28" y="46"/>
                </a:cxn>
                <a:cxn ang="0">
                  <a:pos x="31" y="43"/>
                </a:cxn>
                <a:cxn ang="0">
                  <a:pos x="32" y="39"/>
                </a:cxn>
                <a:cxn ang="0">
                  <a:pos x="32" y="39"/>
                </a:cxn>
                <a:cxn ang="0">
                  <a:pos x="36" y="30"/>
                </a:cxn>
                <a:cxn ang="0">
                  <a:pos x="41" y="22"/>
                </a:cxn>
                <a:cxn ang="0">
                  <a:pos x="48" y="16"/>
                </a:cxn>
                <a:cxn ang="0">
                  <a:pos x="55" y="10"/>
                </a:cxn>
                <a:cxn ang="0">
                  <a:pos x="55" y="10"/>
                </a:cxn>
                <a:cxn ang="0">
                  <a:pos x="57" y="9"/>
                </a:cxn>
                <a:cxn ang="0">
                  <a:pos x="58" y="8"/>
                </a:cxn>
                <a:cxn ang="0">
                  <a:pos x="57" y="4"/>
                </a:cxn>
                <a:cxn ang="0">
                  <a:pos x="54" y="0"/>
                </a:cxn>
                <a:cxn ang="0">
                  <a:pos x="51" y="0"/>
                </a:cxn>
                <a:cxn ang="0">
                  <a:pos x="50" y="1"/>
                </a:cxn>
                <a:cxn ang="0">
                  <a:pos x="50" y="1"/>
                </a:cxn>
              </a:cxnLst>
              <a:rect l="0" t="0" r="r" b="b"/>
              <a:pathLst>
                <a:path w="58" h="68">
                  <a:moveTo>
                    <a:pt x="50" y="1"/>
                  </a:moveTo>
                  <a:lnTo>
                    <a:pt x="50" y="1"/>
                  </a:lnTo>
                  <a:lnTo>
                    <a:pt x="42" y="5"/>
                  </a:lnTo>
                  <a:lnTo>
                    <a:pt x="36" y="12"/>
                  </a:lnTo>
                  <a:lnTo>
                    <a:pt x="29" y="18"/>
                  </a:lnTo>
                  <a:lnTo>
                    <a:pt x="25" y="26"/>
                  </a:lnTo>
                  <a:lnTo>
                    <a:pt x="25" y="26"/>
                  </a:lnTo>
                  <a:lnTo>
                    <a:pt x="21" y="34"/>
                  </a:lnTo>
                  <a:lnTo>
                    <a:pt x="19" y="38"/>
                  </a:lnTo>
                  <a:lnTo>
                    <a:pt x="16" y="42"/>
                  </a:lnTo>
                  <a:lnTo>
                    <a:pt x="16" y="42"/>
                  </a:lnTo>
                  <a:lnTo>
                    <a:pt x="8" y="51"/>
                  </a:lnTo>
                  <a:lnTo>
                    <a:pt x="2" y="60"/>
                  </a:lnTo>
                  <a:lnTo>
                    <a:pt x="2" y="60"/>
                  </a:lnTo>
                  <a:lnTo>
                    <a:pt x="0" y="63"/>
                  </a:lnTo>
                  <a:lnTo>
                    <a:pt x="2" y="64"/>
                  </a:lnTo>
                  <a:lnTo>
                    <a:pt x="4" y="68"/>
                  </a:lnTo>
                  <a:lnTo>
                    <a:pt x="8" y="68"/>
                  </a:lnTo>
                  <a:lnTo>
                    <a:pt x="10" y="68"/>
                  </a:lnTo>
                  <a:lnTo>
                    <a:pt x="12" y="65"/>
                  </a:lnTo>
                  <a:lnTo>
                    <a:pt x="12" y="65"/>
                  </a:lnTo>
                  <a:lnTo>
                    <a:pt x="16" y="59"/>
                  </a:lnTo>
                  <a:lnTo>
                    <a:pt x="23" y="52"/>
                  </a:lnTo>
                  <a:lnTo>
                    <a:pt x="28" y="46"/>
                  </a:lnTo>
                  <a:lnTo>
                    <a:pt x="31" y="43"/>
                  </a:lnTo>
                  <a:lnTo>
                    <a:pt x="32" y="39"/>
                  </a:lnTo>
                  <a:lnTo>
                    <a:pt x="32" y="39"/>
                  </a:lnTo>
                  <a:lnTo>
                    <a:pt x="36" y="30"/>
                  </a:lnTo>
                  <a:lnTo>
                    <a:pt x="41" y="22"/>
                  </a:lnTo>
                  <a:lnTo>
                    <a:pt x="48" y="16"/>
                  </a:lnTo>
                  <a:lnTo>
                    <a:pt x="55" y="10"/>
                  </a:lnTo>
                  <a:lnTo>
                    <a:pt x="55" y="10"/>
                  </a:lnTo>
                  <a:lnTo>
                    <a:pt x="57" y="9"/>
                  </a:lnTo>
                  <a:lnTo>
                    <a:pt x="58" y="8"/>
                  </a:lnTo>
                  <a:lnTo>
                    <a:pt x="57" y="4"/>
                  </a:lnTo>
                  <a:lnTo>
                    <a:pt x="54" y="0"/>
                  </a:lnTo>
                  <a:lnTo>
                    <a:pt x="51" y="0"/>
                  </a:lnTo>
                  <a:lnTo>
                    <a:pt x="50" y="1"/>
                  </a:lnTo>
                  <a:lnTo>
                    <a:pt x="50"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6" name="Freeform 634"/>
            <p:cNvSpPr/>
            <p:nvPr/>
          </p:nvSpPr>
          <p:spPr bwMode="auto">
            <a:xfrm>
              <a:off x="4600576" y="2405063"/>
              <a:ext cx="25400" cy="25400"/>
            </a:xfrm>
            <a:custGeom>
              <a:avLst/>
              <a:gdLst/>
              <a:ahLst/>
              <a:cxnLst>
                <a:cxn ang="0">
                  <a:pos x="55" y="2"/>
                </a:cxn>
                <a:cxn ang="0">
                  <a:pos x="55" y="2"/>
                </a:cxn>
                <a:cxn ang="0">
                  <a:pos x="43" y="17"/>
                </a:cxn>
                <a:cxn ang="0">
                  <a:pos x="29" y="30"/>
                </a:cxn>
                <a:cxn ang="0">
                  <a:pos x="1" y="54"/>
                </a:cxn>
                <a:cxn ang="0">
                  <a:pos x="1" y="54"/>
                </a:cxn>
                <a:cxn ang="0">
                  <a:pos x="0" y="57"/>
                </a:cxn>
                <a:cxn ang="0">
                  <a:pos x="0" y="58"/>
                </a:cxn>
                <a:cxn ang="0">
                  <a:pos x="3" y="62"/>
                </a:cxn>
                <a:cxn ang="0">
                  <a:pos x="5" y="64"/>
                </a:cxn>
                <a:cxn ang="0">
                  <a:pos x="8" y="64"/>
                </a:cxn>
                <a:cxn ang="0">
                  <a:pos x="10" y="62"/>
                </a:cxn>
                <a:cxn ang="0">
                  <a:pos x="10" y="62"/>
                </a:cxn>
                <a:cxn ang="0">
                  <a:pos x="38" y="36"/>
                </a:cxn>
                <a:cxn ang="0">
                  <a:pos x="52" y="23"/>
                </a:cxn>
                <a:cxn ang="0">
                  <a:pos x="64" y="9"/>
                </a:cxn>
                <a:cxn ang="0">
                  <a:pos x="64" y="9"/>
                </a:cxn>
                <a:cxn ang="0">
                  <a:pos x="65" y="6"/>
                </a:cxn>
                <a:cxn ang="0">
                  <a:pos x="65" y="3"/>
                </a:cxn>
                <a:cxn ang="0">
                  <a:pos x="64" y="2"/>
                </a:cxn>
                <a:cxn ang="0">
                  <a:pos x="63" y="1"/>
                </a:cxn>
                <a:cxn ang="0">
                  <a:pos x="58" y="0"/>
                </a:cxn>
                <a:cxn ang="0">
                  <a:pos x="56" y="1"/>
                </a:cxn>
                <a:cxn ang="0">
                  <a:pos x="55" y="2"/>
                </a:cxn>
                <a:cxn ang="0">
                  <a:pos x="55" y="2"/>
                </a:cxn>
              </a:cxnLst>
              <a:rect l="0" t="0" r="r" b="b"/>
              <a:pathLst>
                <a:path w="65" h="64">
                  <a:moveTo>
                    <a:pt x="55" y="2"/>
                  </a:moveTo>
                  <a:lnTo>
                    <a:pt x="55" y="2"/>
                  </a:lnTo>
                  <a:lnTo>
                    <a:pt x="43" y="17"/>
                  </a:lnTo>
                  <a:lnTo>
                    <a:pt x="29" y="30"/>
                  </a:lnTo>
                  <a:lnTo>
                    <a:pt x="1" y="54"/>
                  </a:lnTo>
                  <a:lnTo>
                    <a:pt x="1" y="54"/>
                  </a:lnTo>
                  <a:lnTo>
                    <a:pt x="0" y="57"/>
                  </a:lnTo>
                  <a:lnTo>
                    <a:pt x="0" y="58"/>
                  </a:lnTo>
                  <a:lnTo>
                    <a:pt x="3" y="62"/>
                  </a:lnTo>
                  <a:lnTo>
                    <a:pt x="5" y="64"/>
                  </a:lnTo>
                  <a:lnTo>
                    <a:pt x="8" y="64"/>
                  </a:lnTo>
                  <a:lnTo>
                    <a:pt x="10" y="62"/>
                  </a:lnTo>
                  <a:lnTo>
                    <a:pt x="10" y="62"/>
                  </a:lnTo>
                  <a:lnTo>
                    <a:pt x="38" y="36"/>
                  </a:lnTo>
                  <a:lnTo>
                    <a:pt x="52" y="23"/>
                  </a:lnTo>
                  <a:lnTo>
                    <a:pt x="64" y="9"/>
                  </a:lnTo>
                  <a:lnTo>
                    <a:pt x="64" y="9"/>
                  </a:lnTo>
                  <a:lnTo>
                    <a:pt x="65" y="6"/>
                  </a:lnTo>
                  <a:lnTo>
                    <a:pt x="65" y="3"/>
                  </a:lnTo>
                  <a:lnTo>
                    <a:pt x="64" y="2"/>
                  </a:lnTo>
                  <a:lnTo>
                    <a:pt x="63" y="1"/>
                  </a:lnTo>
                  <a:lnTo>
                    <a:pt x="58" y="0"/>
                  </a:lnTo>
                  <a:lnTo>
                    <a:pt x="56" y="1"/>
                  </a:lnTo>
                  <a:lnTo>
                    <a:pt x="55" y="2"/>
                  </a:lnTo>
                  <a:lnTo>
                    <a:pt x="55"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7" name="Freeform 635"/>
            <p:cNvSpPr/>
            <p:nvPr/>
          </p:nvSpPr>
          <p:spPr bwMode="auto">
            <a:xfrm>
              <a:off x="4630738" y="2425700"/>
              <a:ext cx="20638" cy="22225"/>
            </a:xfrm>
            <a:custGeom>
              <a:avLst/>
              <a:gdLst/>
              <a:ahLst/>
              <a:cxnLst>
                <a:cxn ang="0">
                  <a:pos x="44" y="2"/>
                </a:cxn>
                <a:cxn ang="0">
                  <a:pos x="44" y="2"/>
                </a:cxn>
                <a:cxn ang="0">
                  <a:pos x="34" y="13"/>
                </a:cxn>
                <a:cxn ang="0">
                  <a:pos x="25" y="25"/>
                </a:cxn>
                <a:cxn ang="0">
                  <a:pos x="25" y="25"/>
                </a:cxn>
                <a:cxn ang="0">
                  <a:pos x="2" y="47"/>
                </a:cxn>
                <a:cxn ang="0">
                  <a:pos x="2" y="47"/>
                </a:cxn>
                <a:cxn ang="0">
                  <a:pos x="1" y="50"/>
                </a:cxn>
                <a:cxn ang="0">
                  <a:pos x="0" y="51"/>
                </a:cxn>
                <a:cxn ang="0">
                  <a:pos x="2" y="55"/>
                </a:cxn>
                <a:cxn ang="0">
                  <a:pos x="6" y="56"/>
                </a:cxn>
                <a:cxn ang="0">
                  <a:pos x="8" y="56"/>
                </a:cxn>
                <a:cxn ang="0">
                  <a:pos x="10" y="55"/>
                </a:cxn>
                <a:cxn ang="0">
                  <a:pos x="10" y="55"/>
                </a:cxn>
                <a:cxn ang="0">
                  <a:pos x="33" y="33"/>
                </a:cxn>
                <a:cxn ang="0">
                  <a:pos x="33" y="33"/>
                </a:cxn>
                <a:cxn ang="0">
                  <a:pos x="43" y="21"/>
                </a:cxn>
                <a:cxn ang="0">
                  <a:pos x="52" y="9"/>
                </a:cxn>
                <a:cxn ang="0">
                  <a:pos x="52" y="9"/>
                </a:cxn>
                <a:cxn ang="0">
                  <a:pos x="53" y="8"/>
                </a:cxn>
                <a:cxn ang="0">
                  <a:pos x="53" y="5"/>
                </a:cxn>
                <a:cxn ang="0">
                  <a:pos x="52" y="2"/>
                </a:cxn>
                <a:cxn ang="0">
                  <a:pos x="48" y="0"/>
                </a:cxn>
                <a:cxn ang="0">
                  <a:pos x="46" y="0"/>
                </a:cxn>
                <a:cxn ang="0">
                  <a:pos x="44" y="2"/>
                </a:cxn>
                <a:cxn ang="0">
                  <a:pos x="44" y="2"/>
                </a:cxn>
              </a:cxnLst>
              <a:rect l="0" t="0" r="r" b="b"/>
              <a:pathLst>
                <a:path w="53" h="56">
                  <a:moveTo>
                    <a:pt x="44" y="2"/>
                  </a:moveTo>
                  <a:lnTo>
                    <a:pt x="44" y="2"/>
                  </a:lnTo>
                  <a:lnTo>
                    <a:pt x="34" y="13"/>
                  </a:lnTo>
                  <a:lnTo>
                    <a:pt x="25" y="25"/>
                  </a:lnTo>
                  <a:lnTo>
                    <a:pt x="25" y="25"/>
                  </a:lnTo>
                  <a:lnTo>
                    <a:pt x="2" y="47"/>
                  </a:lnTo>
                  <a:lnTo>
                    <a:pt x="2" y="47"/>
                  </a:lnTo>
                  <a:lnTo>
                    <a:pt x="1" y="50"/>
                  </a:lnTo>
                  <a:lnTo>
                    <a:pt x="0" y="51"/>
                  </a:lnTo>
                  <a:lnTo>
                    <a:pt x="2" y="55"/>
                  </a:lnTo>
                  <a:lnTo>
                    <a:pt x="6" y="56"/>
                  </a:lnTo>
                  <a:lnTo>
                    <a:pt x="8" y="56"/>
                  </a:lnTo>
                  <a:lnTo>
                    <a:pt x="10" y="55"/>
                  </a:lnTo>
                  <a:lnTo>
                    <a:pt x="10" y="55"/>
                  </a:lnTo>
                  <a:lnTo>
                    <a:pt x="33" y="33"/>
                  </a:lnTo>
                  <a:lnTo>
                    <a:pt x="33" y="33"/>
                  </a:lnTo>
                  <a:lnTo>
                    <a:pt x="43" y="21"/>
                  </a:lnTo>
                  <a:lnTo>
                    <a:pt x="52" y="9"/>
                  </a:lnTo>
                  <a:lnTo>
                    <a:pt x="52" y="9"/>
                  </a:lnTo>
                  <a:lnTo>
                    <a:pt x="53" y="8"/>
                  </a:lnTo>
                  <a:lnTo>
                    <a:pt x="53" y="5"/>
                  </a:lnTo>
                  <a:lnTo>
                    <a:pt x="52" y="2"/>
                  </a:lnTo>
                  <a:lnTo>
                    <a:pt x="48" y="0"/>
                  </a:lnTo>
                  <a:lnTo>
                    <a:pt x="46" y="0"/>
                  </a:lnTo>
                  <a:lnTo>
                    <a:pt x="44" y="2"/>
                  </a:lnTo>
                  <a:lnTo>
                    <a:pt x="44"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8" name="Freeform 636"/>
            <p:cNvSpPr/>
            <p:nvPr/>
          </p:nvSpPr>
          <p:spPr bwMode="auto">
            <a:xfrm>
              <a:off x="4657726" y="2441575"/>
              <a:ext cx="22225" cy="26988"/>
            </a:xfrm>
            <a:custGeom>
              <a:avLst/>
              <a:gdLst/>
              <a:ahLst/>
              <a:cxnLst>
                <a:cxn ang="0">
                  <a:pos x="42" y="4"/>
                </a:cxn>
                <a:cxn ang="0">
                  <a:pos x="42" y="4"/>
                </a:cxn>
                <a:cxn ang="0">
                  <a:pos x="38" y="12"/>
                </a:cxn>
                <a:cxn ang="0">
                  <a:pos x="33" y="17"/>
                </a:cxn>
                <a:cxn ang="0">
                  <a:pos x="28" y="24"/>
                </a:cxn>
                <a:cxn ang="0">
                  <a:pos x="22" y="30"/>
                </a:cxn>
                <a:cxn ang="0">
                  <a:pos x="22" y="30"/>
                </a:cxn>
                <a:cxn ang="0">
                  <a:pos x="12" y="45"/>
                </a:cxn>
                <a:cxn ang="0">
                  <a:pos x="1" y="59"/>
                </a:cxn>
                <a:cxn ang="0">
                  <a:pos x="1" y="59"/>
                </a:cxn>
                <a:cxn ang="0">
                  <a:pos x="0" y="60"/>
                </a:cxn>
                <a:cxn ang="0">
                  <a:pos x="0" y="63"/>
                </a:cxn>
                <a:cxn ang="0">
                  <a:pos x="1" y="67"/>
                </a:cxn>
                <a:cxn ang="0">
                  <a:pos x="5" y="68"/>
                </a:cxn>
                <a:cxn ang="0">
                  <a:pos x="8" y="68"/>
                </a:cxn>
                <a:cxn ang="0">
                  <a:pos x="9" y="67"/>
                </a:cxn>
                <a:cxn ang="0">
                  <a:pos x="9" y="67"/>
                </a:cxn>
                <a:cxn ang="0">
                  <a:pos x="20" y="54"/>
                </a:cxn>
                <a:cxn ang="0">
                  <a:pos x="29" y="39"/>
                </a:cxn>
                <a:cxn ang="0">
                  <a:pos x="29" y="39"/>
                </a:cxn>
                <a:cxn ang="0">
                  <a:pos x="42" y="24"/>
                </a:cxn>
                <a:cxn ang="0">
                  <a:pos x="49" y="16"/>
                </a:cxn>
                <a:cxn ang="0">
                  <a:pos x="52" y="7"/>
                </a:cxn>
                <a:cxn ang="0">
                  <a:pos x="52" y="7"/>
                </a:cxn>
                <a:cxn ang="0">
                  <a:pos x="54" y="5"/>
                </a:cxn>
                <a:cxn ang="0">
                  <a:pos x="52" y="3"/>
                </a:cxn>
                <a:cxn ang="0">
                  <a:pos x="51" y="1"/>
                </a:cxn>
                <a:cxn ang="0">
                  <a:pos x="50" y="0"/>
                </a:cxn>
                <a:cxn ang="0">
                  <a:pos x="45" y="0"/>
                </a:cxn>
                <a:cxn ang="0">
                  <a:pos x="43" y="1"/>
                </a:cxn>
                <a:cxn ang="0">
                  <a:pos x="42" y="4"/>
                </a:cxn>
                <a:cxn ang="0">
                  <a:pos x="42" y="4"/>
                </a:cxn>
              </a:cxnLst>
              <a:rect l="0" t="0" r="r" b="b"/>
              <a:pathLst>
                <a:path w="54" h="68">
                  <a:moveTo>
                    <a:pt x="42" y="4"/>
                  </a:moveTo>
                  <a:lnTo>
                    <a:pt x="42" y="4"/>
                  </a:lnTo>
                  <a:lnTo>
                    <a:pt x="38" y="12"/>
                  </a:lnTo>
                  <a:lnTo>
                    <a:pt x="33" y="17"/>
                  </a:lnTo>
                  <a:lnTo>
                    <a:pt x="28" y="24"/>
                  </a:lnTo>
                  <a:lnTo>
                    <a:pt x="22" y="30"/>
                  </a:lnTo>
                  <a:lnTo>
                    <a:pt x="22" y="30"/>
                  </a:lnTo>
                  <a:lnTo>
                    <a:pt x="12" y="45"/>
                  </a:lnTo>
                  <a:lnTo>
                    <a:pt x="1" y="59"/>
                  </a:lnTo>
                  <a:lnTo>
                    <a:pt x="1" y="59"/>
                  </a:lnTo>
                  <a:lnTo>
                    <a:pt x="0" y="60"/>
                  </a:lnTo>
                  <a:lnTo>
                    <a:pt x="0" y="63"/>
                  </a:lnTo>
                  <a:lnTo>
                    <a:pt x="1" y="67"/>
                  </a:lnTo>
                  <a:lnTo>
                    <a:pt x="5" y="68"/>
                  </a:lnTo>
                  <a:lnTo>
                    <a:pt x="8" y="68"/>
                  </a:lnTo>
                  <a:lnTo>
                    <a:pt x="9" y="67"/>
                  </a:lnTo>
                  <a:lnTo>
                    <a:pt x="9" y="67"/>
                  </a:lnTo>
                  <a:lnTo>
                    <a:pt x="20" y="54"/>
                  </a:lnTo>
                  <a:lnTo>
                    <a:pt x="29" y="39"/>
                  </a:lnTo>
                  <a:lnTo>
                    <a:pt x="29" y="39"/>
                  </a:lnTo>
                  <a:lnTo>
                    <a:pt x="42" y="24"/>
                  </a:lnTo>
                  <a:lnTo>
                    <a:pt x="49" y="16"/>
                  </a:lnTo>
                  <a:lnTo>
                    <a:pt x="52" y="7"/>
                  </a:lnTo>
                  <a:lnTo>
                    <a:pt x="52" y="7"/>
                  </a:lnTo>
                  <a:lnTo>
                    <a:pt x="54" y="5"/>
                  </a:lnTo>
                  <a:lnTo>
                    <a:pt x="52" y="3"/>
                  </a:lnTo>
                  <a:lnTo>
                    <a:pt x="51" y="1"/>
                  </a:lnTo>
                  <a:lnTo>
                    <a:pt x="50" y="0"/>
                  </a:lnTo>
                  <a:lnTo>
                    <a:pt x="45" y="0"/>
                  </a:lnTo>
                  <a:lnTo>
                    <a:pt x="43" y="1"/>
                  </a:lnTo>
                  <a:lnTo>
                    <a:pt x="42" y="4"/>
                  </a:lnTo>
                  <a:lnTo>
                    <a:pt x="42"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79" name="Freeform 637"/>
            <p:cNvSpPr/>
            <p:nvPr/>
          </p:nvSpPr>
          <p:spPr bwMode="auto">
            <a:xfrm>
              <a:off x="4687888" y="2460625"/>
              <a:ext cx="25400" cy="28575"/>
            </a:xfrm>
            <a:custGeom>
              <a:avLst/>
              <a:gdLst/>
              <a:ahLst/>
              <a:cxnLst>
                <a:cxn ang="0">
                  <a:pos x="51" y="1"/>
                </a:cxn>
                <a:cxn ang="0">
                  <a:pos x="51" y="1"/>
                </a:cxn>
                <a:cxn ang="0">
                  <a:pos x="37" y="16"/>
                </a:cxn>
                <a:cxn ang="0">
                  <a:pos x="24" y="30"/>
                </a:cxn>
                <a:cxn ang="0">
                  <a:pos x="12" y="46"/>
                </a:cxn>
                <a:cxn ang="0">
                  <a:pos x="1" y="63"/>
                </a:cxn>
                <a:cxn ang="0">
                  <a:pos x="1" y="63"/>
                </a:cxn>
                <a:cxn ang="0">
                  <a:pos x="0" y="65"/>
                </a:cxn>
                <a:cxn ang="0">
                  <a:pos x="0" y="68"/>
                </a:cxn>
                <a:cxn ang="0">
                  <a:pos x="3" y="70"/>
                </a:cxn>
                <a:cxn ang="0">
                  <a:pos x="7" y="72"/>
                </a:cxn>
                <a:cxn ang="0">
                  <a:pos x="9" y="70"/>
                </a:cxn>
                <a:cxn ang="0">
                  <a:pos x="10" y="69"/>
                </a:cxn>
                <a:cxn ang="0">
                  <a:pos x="10" y="69"/>
                </a:cxn>
                <a:cxn ang="0">
                  <a:pos x="21" y="52"/>
                </a:cxn>
                <a:cxn ang="0">
                  <a:pos x="33" y="38"/>
                </a:cxn>
                <a:cxn ang="0">
                  <a:pos x="46" y="23"/>
                </a:cxn>
                <a:cxn ang="0">
                  <a:pos x="59" y="9"/>
                </a:cxn>
                <a:cxn ang="0">
                  <a:pos x="59" y="9"/>
                </a:cxn>
                <a:cxn ang="0">
                  <a:pos x="60" y="8"/>
                </a:cxn>
                <a:cxn ang="0">
                  <a:pos x="61" y="5"/>
                </a:cxn>
                <a:cxn ang="0">
                  <a:pos x="59" y="1"/>
                </a:cxn>
                <a:cxn ang="0">
                  <a:pos x="55" y="0"/>
                </a:cxn>
                <a:cxn ang="0">
                  <a:pos x="54" y="0"/>
                </a:cxn>
                <a:cxn ang="0">
                  <a:pos x="51" y="1"/>
                </a:cxn>
                <a:cxn ang="0">
                  <a:pos x="51" y="1"/>
                </a:cxn>
              </a:cxnLst>
              <a:rect l="0" t="0" r="r" b="b"/>
              <a:pathLst>
                <a:path w="61" h="72">
                  <a:moveTo>
                    <a:pt x="51" y="1"/>
                  </a:moveTo>
                  <a:lnTo>
                    <a:pt x="51" y="1"/>
                  </a:lnTo>
                  <a:lnTo>
                    <a:pt x="37" y="16"/>
                  </a:lnTo>
                  <a:lnTo>
                    <a:pt x="24" y="30"/>
                  </a:lnTo>
                  <a:lnTo>
                    <a:pt x="12" y="46"/>
                  </a:lnTo>
                  <a:lnTo>
                    <a:pt x="1" y="63"/>
                  </a:lnTo>
                  <a:lnTo>
                    <a:pt x="1" y="63"/>
                  </a:lnTo>
                  <a:lnTo>
                    <a:pt x="0" y="65"/>
                  </a:lnTo>
                  <a:lnTo>
                    <a:pt x="0" y="68"/>
                  </a:lnTo>
                  <a:lnTo>
                    <a:pt x="3" y="70"/>
                  </a:lnTo>
                  <a:lnTo>
                    <a:pt x="7" y="72"/>
                  </a:lnTo>
                  <a:lnTo>
                    <a:pt x="9" y="70"/>
                  </a:lnTo>
                  <a:lnTo>
                    <a:pt x="10" y="69"/>
                  </a:lnTo>
                  <a:lnTo>
                    <a:pt x="10" y="69"/>
                  </a:lnTo>
                  <a:lnTo>
                    <a:pt x="21" y="52"/>
                  </a:lnTo>
                  <a:lnTo>
                    <a:pt x="33" y="38"/>
                  </a:lnTo>
                  <a:lnTo>
                    <a:pt x="46" y="23"/>
                  </a:lnTo>
                  <a:lnTo>
                    <a:pt x="59" y="9"/>
                  </a:lnTo>
                  <a:lnTo>
                    <a:pt x="59" y="9"/>
                  </a:lnTo>
                  <a:lnTo>
                    <a:pt x="60" y="8"/>
                  </a:lnTo>
                  <a:lnTo>
                    <a:pt x="61" y="5"/>
                  </a:lnTo>
                  <a:lnTo>
                    <a:pt x="59" y="1"/>
                  </a:lnTo>
                  <a:lnTo>
                    <a:pt x="55" y="0"/>
                  </a:lnTo>
                  <a:lnTo>
                    <a:pt x="54" y="0"/>
                  </a:lnTo>
                  <a:lnTo>
                    <a:pt x="51" y="1"/>
                  </a:lnTo>
                  <a:lnTo>
                    <a:pt x="51"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0" name="Freeform 638"/>
            <p:cNvSpPr/>
            <p:nvPr/>
          </p:nvSpPr>
          <p:spPr bwMode="auto">
            <a:xfrm>
              <a:off x="4722813" y="2473325"/>
              <a:ext cx="15875" cy="26988"/>
            </a:xfrm>
            <a:custGeom>
              <a:avLst/>
              <a:gdLst/>
              <a:ahLst/>
              <a:cxnLst>
                <a:cxn ang="0">
                  <a:pos x="26" y="5"/>
                </a:cxn>
                <a:cxn ang="0">
                  <a:pos x="26" y="5"/>
                </a:cxn>
                <a:cxn ang="0">
                  <a:pos x="25" y="13"/>
                </a:cxn>
                <a:cxn ang="0">
                  <a:pos x="22" y="21"/>
                </a:cxn>
                <a:cxn ang="0">
                  <a:pos x="22" y="21"/>
                </a:cxn>
                <a:cxn ang="0">
                  <a:pos x="21" y="26"/>
                </a:cxn>
                <a:cxn ang="0">
                  <a:pos x="18" y="30"/>
                </a:cxn>
                <a:cxn ang="0">
                  <a:pos x="18" y="30"/>
                </a:cxn>
                <a:cxn ang="0">
                  <a:pos x="13" y="38"/>
                </a:cxn>
                <a:cxn ang="0">
                  <a:pos x="9" y="44"/>
                </a:cxn>
                <a:cxn ang="0">
                  <a:pos x="0" y="60"/>
                </a:cxn>
                <a:cxn ang="0">
                  <a:pos x="0" y="60"/>
                </a:cxn>
                <a:cxn ang="0">
                  <a:pos x="0" y="63"/>
                </a:cxn>
                <a:cxn ang="0">
                  <a:pos x="0" y="64"/>
                </a:cxn>
                <a:cxn ang="0">
                  <a:pos x="2" y="68"/>
                </a:cxn>
                <a:cxn ang="0">
                  <a:pos x="6" y="68"/>
                </a:cxn>
                <a:cxn ang="0">
                  <a:pos x="9" y="68"/>
                </a:cxn>
                <a:cxn ang="0">
                  <a:pos x="10" y="65"/>
                </a:cxn>
                <a:cxn ang="0">
                  <a:pos x="10" y="65"/>
                </a:cxn>
                <a:cxn ang="0">
                  <a:pos x="19" y="52"/>
                </a:cxn>
                <a:cxn ang="0">
                  <a:pos x="27" y="36"/>
                </a:cxn>
                <a:cxn ang="0">
                  <a:pos x="34" y="22"/>
                </a:cxn>
                <a:cxn ang="0">
                  <a:pos x="36" y="14"/>
                </a:cxn>
                <a:cxn ang="0">
                  <a:pos x="38" y="5"/>
                </a:cxn>
                <a:cxn ang="0">
                  <a:pos x="38" y="5"/>
                </a:cxn>
                <a:cxn ang="0">
                  <a:pos x="38" y="2"/>
                </a:cxn>
                <a:cxn ang="0">
                  <a:pos x="36" y="1"/>
                </a:cxn>
                <a:cxn ang="0">
                  <a:pos x="35" y="0"/>
                </a:cxn>
                <a:cxn ang="0">
                  <a:pos x="32" y="0"/>
                </a:cxn>
                <a:cxn ang="0">
                  <a:pos x="28" y="1"/>
                </a:cxn>
                <a:cxn ang="0">
                  <a:pos x="27" y="2"/>
                </a:cxn>
                <a:cxn ang="0">
                  <a:pos x="26" y="5"/>
                </a:cxn>
                <a:cxn ang="0">
                  <a:pos x="26" y="5"/>
                </a:cxn>
              </a:cxnLst>
              <a:rect l="0" t="0" r="r" b="b"/>
              <a:pathLst>
                <a:path w="38" h="68">
                  <a:moveTo>
                    <a:pt x="26" y="5"/>
                  </a:moveTo>
                  <a:lnTo>
                    <a:pt x="26" y="5"/>
                  </a:lnTo>
                  <a:lnTo>
                    <a:pt x="25" y="13"/>
                  </a:lnTo>
                  <a:lnTo>
                    <a:pt x="22" y="21"/>
                  </a:lnTo>
                  <a:lnTo>
                    <a:pt x="22" y="21"/>
                  </a:lnTo>
                  <a:lnTo>
                    <a:pt x="21" y="26"/>
                  </a:lnTo>
                  <a:lnTo>
                    <a:pt x="18" y="30"/>
                  </a:lnTo>
                  <a:lnTo>
                    <a:pt x="18" y="30"/>
                  </a:lnTo>
                  <a:lnTo>
                    <a:pt x="13" y="38"/>
                  </a:lnTo>
                  <a:lnTo>
                    <a:pt x="9" y="44"/>
                  </a:lnTo>
                  <a:lnTo>
                    <a:pt x="0" y="60"/>
                  </a:lnTo>
                  <a:lnTo>
                    <a:pt x="0" y="60"/>
                  </a:lnTo>
                  <a:lnTo>
                    <a:pt x="0" y="63"/>
                  </a:lnTo>
                  <a:lnTo>
                    <a:pt x="0" y="64"/>
                  </a:lnTo>
                  <a:lnTo>
                    <a:pt x="2" y="68"/>
                  </a:lnTo>
                  <a:lnTo>
                    <a:pt x="6" y="68"/>
                  </a:lnTo>
                  <a:lnTo>
                    <a:pt x="9" y="68"/>
                  </a:lnTo>
                  <a:lnTo>
                    <a:pt x="10" y="65"/>
                  </a:lnTo>
                  <a:lnTo>
                    <a:pt x="10" y="65"/>
                  </a:lnTo>
                  <a:lnTo>
                    <a:pt x="19" y="52"/>
                  </a:lnTo>
                  <a:lnTo>
                    <a:pt x="27" y="36"/>
                  </a:lnTo>
                  <a:lnTo>
                    <a:pt x="34" y="22"/>
                  </a:lnTo>
                  <a:lnTo>
                    <a:pt x="36" y="14"/>
                  </a:lnTo>
                  <a:lnTo>
                    <a:pt x="38" y="5"/>
                  </a:lnTo>
                  <a:lnTo>
                    <a:pt x="38" y="5"/>
                  </a:lnTo>
                  <a:lnTo>
                    <a:pt x="38" y="2"/>
                  </a:lnTo>
                  <a:lnTo>
                    <a:pt x="36" y="1"/>
                  </a:lnTo>
                  <a:lnTo>
                    <a:pt x="35" y="0"/>
                  </a:lnTo>
                  <a:lnTo>
                    <a:pt x="32" y="0"/>
                  </a:lnTo>
                  <a:lnTo>
                    <a:pt x="28" y="1"/>
                  </a:lnTo>
                  <a:lnTo>
                    <a:pt x="27" y="2"/>
                  </a:lnTo>
                  <a:lnTo>
                    <a:pt x="26" y="5"/>
                  </a:lnTo>
                  <a:lnTo>
                    <a:pt x="26"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1" name="Freeform 639"/>
            <p:cNvSpPr/>
            <p:nvPr/>
          </p:nvSpPr>
          <p:spPr bwMode="auto">
            <a:xfrm>
              <a:off x="4746626" y="2489200"/>
              <a:ext cx="17463" cy="28575"/>
            </a:xfrm>
            <a:custGeom>
              <a:avLst/>
              <a:gdLst/>
              <a:ahLst/>
              <a:cxnLst>
                <a:cxn ang="0">
                  <a:pos x="33" y="1"/>
                </a:cxn>
                <a:cxn ang="0">
                  <a:pos x="33" y="1"/>
                </a:cxn>
                <a:cxn ang="0">
                  <a:pos x="21" y="17"/>
                </a:cxn>
                <a:cxn ang="0">
                  <a:pos x="10" y="34"/>
                </a:cxn>
                <a:cxn ang="0">
                  <a:pos x="10" y="34"/>
                </a:cxn>
                <a:cxn ang="0">
                  <a:pos x="5" y="42"/>
                </a:cxn>
                <a:cxn ang="0">
                  <a:pos x="2" y="49"/>
                </a:cxn>
                <a:cxn ang="0">
                  <a:pos x="0" y="59"/>
                </a:cxn>
                <a:cxn ang="0">
                  <a:pos x="1" y="68"/>
                </a:cxn>
                <a:cxn ang="0">
                  <a:pos x="1" y="68"/>
                </a:cxn>
                <a:cxn ang="0">
                  <a:pos x="1" y="70"/>
                </a:cxn>
                <a:cxn ang="0">
                  <a:pos x="4" y="72"/>
                </a:cxn>
                <a:cxn ang="0">
                  <a:pos x="8" y="72"/>
                </a:cxn>
                <a:cxn ang="0">
                  <a:pos x="10" y="69"/>
                </a:cxn>
                <a:cxn ang="0">
                  <a:pos x="12" y="68"/>
                </a:cxn>
                <a:cxn ang="0">
                  <a:pos x="12" y="65"/>
                </a:cxn>
                <a:cxn ang="0">
                  <a:pos x="12" y="65"/>
                </a:cxn>
                <a:cxn ang="0">
                  <a:pos x="12" y="61"/>
                </a:cxn>
                <a:cxn ang="0">
                  <a:pos x="12" y="57"/>
                </a:cxn>
                <a:cxn ang="0">
                  <a:pos x="14" y="51"/>
                </a:cxn>
                <a:cxn ang="0">
                  <a:pos x="21" y="38"/>
                </a:cxn>
                <a:cxn ang="0">
                  <a:pos x="21" y="38"/>
                </a:cxn>
                <a:cxn ang="0">
                  <a:pos x="30" y="23"/>
                </a:cxn>
                <a:cxn ang="0">
                  <a:pos x="40" y="9"/>
                </a:cxn>
                <a:cxn ang="0">
                  <a:pos x="40" y="9"/>
                </a:cxn>
                <a:cxn ang="0">
                  <a:pos x="42" y="8"/>
                </a:cxn>
                <a:cxn ang="0">
                  <a:pos x="42" y="5"/>
                </a:cxn>
                <a:cxn ang="0">
                  <a:pos x="40" y="1"/>
                </a:cxn>
                <a:cxn ang="0">
                  <a:pos x="36" y="0"/>
                </a:cxn>
                <a:cxn ang="0">
                  <a:pos x="34" y="0"/>
                </a:cxn>
                <a:cxn ang="0">
                  <a:pos x="33" y="1"/>
                </a:cxn>
                <a:cxn ang="0">
                  <a:pos x="33" y="1"/>
                </a:cxn>
              </a:cxnLst>
              <a:rect l="0" t="0" r="r" b="b"/>
              <a:pathLst>
                <a:path w="42" h="72">
                  <a:moveTo>
                    <a:pt x="33" y="1"/>
                  </a:moveTo>
                  <a:lnTo>
                    <a:pt x="33" y="1"/>
                  </a:lnTo>
                  <a:lnTo>
                    <a:pt x="21" y="17"/>
                  </a:lnTo>
                  <a:lnTo>
                    <a:pt x="10" y="34"/>
                  </a:lnTo>
                  <a:lnTo>
                    <a:pt x="10" y="34"/>
                  </a:lnTo>
                  <a:lnTo>
                    <a:pt x="5" y="42"/>
                  </a:lnTo>
                  <a:lnTo>
                    <a:pt x="2" y="49"/>
                  </a:lnTo>
                  <a:lnTo>
                    <a:pt x="0" y="59"/>
                  </a:lnTo>
                  <a:lnTo>
                    <a:pt x="1" y="68"/>
                  </a:lnTo>
                  <a:lnTo>
                    <a:pt x="1" y="68"/>
                  </a:lnTo>
                  <a:lnTo>
                    <a:pt x="1" y="70"/>
                  </a:lnTo>
                  <a:lnTo>
                    <a:pt x="4" y="72"/>
                  </a:lnTo>
                  <a:lnTo>
                    <a:pt x="8" y="72"/>
                  </a:lnTo>
                  <a:lnTo>
                    <a:pt x="10" y="69"/>
                  </a:lnTo>
                  <a:lnTo>
                    <a:pt x="12" y="68"/>
                  </a:lnTo>
                  <a:lnTo>
                    <a:pt x="12" y="65"/>
                  </a:lnTo>
                  <a:lnTo>
                    <a:pt x="12" y="65"/>
                  </a:lnTo>
                  <a:lnTo>
                    <a:pt x="12" y="61"/>
                  </a:lnTo>
                  <a:lnTo>
                    <a:pt x="12" y="57"/>
                  </a:lnTo>
                  <a:lnTo>
                    <a:pt x="14" y="51"/>
                  </a:lnTo>
                  <a:lnTo>
                    <a:pt x="21" y="38"/>
                  </a:lnTo>
                  <a:lnTo>
                    <a:pt x="21" y="38"/>
                  </a:lnTo>
                  <a:lnTo>
                    <a:pt x="30" y="23"/>
                  </a:lnTo>
                  <a:lnTo>
                    <a:pt x="40" y="9"/>
                  </a:lnTo>
                  <a:lnTo>
                    <a:pt x="40" y="9"/>
                  </a:lnTo>
                  <a:lnTo>
                    <a:pt x="42" y="8"/>
                  </a:lnTo>
                  <a:lnTo>
                    <a:pt x="42" y="5"/>
                  </a:lnTo>
                  <a:lnTo>
                    <a:pt x="40" y="1"/>
                  </a:lnTo>
                  <a:lnTo>
                    <a:pt x="36" y="0"/>
                  </a:lnTo>
                  <a:lnTo>
                    <a:pt x="34" y="0"/>
                  </a:lnTo>
                  <a:lnTo>
                    <a:pt x="33" y="1"/>
                  </a:lnTo>
                  <a:lnTo>
                    <a:pt x="33"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2" name="Freeform 640"/>
            <p:cNvSpPr/>
            <p:nvPr/>
          </p:nvSpPr>
          <p:spPr bwMode="auto">
            <a:xfrm>
              <a:off x="4779963" y="2505075"/>
              <a:ext cx="22225" cy="25400"/>
            </a:xfrm>
            <a:custGeom>
              <a:avLst/>
              <a:gdLst/>
              <a:ahLst/>
              <a:cxnLst>
                <a:cxn ang="0">
                  <a:pos x="43" y="4"/>
                </a:cxn>
                <a:cxn ang="0">
                  <a:pos x="43" y="4"/>
                </a:cxn>
                <a:cxn ang="0">
                  <a:pos x="39" y="11"/>
                </a:cxn>
                <a:cxn ang="0">
                  <a:pos x="35" y="19"/>
                </a:cxn>
                <a:cxn ang="0">
                  <a:pos x="31" y="26"/>
                </a:cxn>
                <a:cxn ang="0">
                  <a:pos x="24" y="32"/>
                </a:cxn>
                <a:cxn ang="0">
                  <a:pos x="24" y="32"/>
                </a:cxn>
                <a:cxn ang="0">
                  <a:pos x="13" y="43"/>
                </a:cxn>
                <a:cxn ang="0">
                  <a:pos x="6" y="49"/>
                </a:cxn>
                <a:cxn ang="0">
                  <a:pos x="1" y="56"/>
                </a:cxn>
                <a:cxn ang="0">
                  <a:pos x="1" y="56"/>
                </a:cxn>
                <a:cxn ang="0">
                  <a:pos x="0" y="58"/>
                </a:cxn>
                <a:cxn ang="0">
                  <a:pos x="0" y="60"/>
                </a:cxn>
                <a:cxn ang="0">
                  <a:pos x="1" y="62"/>
                </a:cxn>
                <a:cxn ang="0">
                  <a:pos x="2" y="64"/>
                </a:cxn>
                <a:cxn ang="0">
                  <a:pos x="7" y="64"/>
                </a:cxn>
                <a:cxn ang="0">
                  <a:pos x="9" y="64"/>
                </a:cxn>
                <a:cxn ang="0">
                  <a:pos x="11" y="61"/>
                </a:cxn>
                <a:cxn ang="0">
                  <a:pos x="11" y="61"/>
                </a:cxn>
                <a:cxn ang="0">
                  <a:pos x="17" y="55"/>
                </a:cxn>
                <a:cxn ang="0">
                  <a:pos x="23" y="48"/>
                </a:cxn>
                <a:cxn ang="0">
                  <a:pos x="36" y="36"/>
                </a:cxn>
                <a:cxn ang="0">
                  <a:pos x="36" y="36"/>
                </a:cxn>
                <a:cxn ang="0">
                  <a:pos x="43" y="30"/>
                </a:cxn>
                <a:cxn ang="0">
                  <a:pos x="47" y="22"/>
                </a:cxn>
                <a:cxn ang="0">
                  <a:pos x="51" y="15"/>
                </a:cxn>
                <a:cxn ang="0">
                  <a:pos x="53" y="7"/>
                </a:cxn>
                <a:cxn ang="0">
                  <a:pos x="53" y="7"/>
                </a:cxn>
                <a:cxn ang="0">
                  <a:pos x="53" y="5"/>
                </a:cxn>
                <a:cxn ang="0">
                  <a:pos x="53" y="2"/>
                </a:cxn>
                <a:cxn ang="0">
                  <a:pos x="49" y="0"/>
                </a:cxn>
                <a:cxn ang="0">
                  <a:pos x="45" y="1"/>
                </a:cxn>
                <a:cxn ang="0">
                  <a:pos x="44" y="2"/>
                </a:cxn>
                <a:cxn ang="0">
                  <a:pos x="43" y="4"/>
                </a:cxn>
                <a:cxn ang="0">
                  <a:pos x="43" y="4"/>
                </a:cxn>
              </a:cxnLst>
              <a:rect l="0" t="0" r="r" b="b"/>
              <a:pathLst>
                <a:path w="53" h="64">
                  <a:moveTo>
                    <a:pt x="43" y="4"/>
                  </a:moveTo>
                  <a:lnTo>
                    <a:pt x="43" y="4"/>
                  </a:lnTo>
                  <a:lnTo>
                    <a:pt x="39" y="11"/>
                  </a:lnTo>
                  <a:lnTo>
                    <a:pt x="35" y="19"/>
                  </a:lnTo>
                  <a:lnTo>
                    <a:pt x="31" y="26"/>
                  </a:lnTo>
                  <a:lnTo>
                    <a:pt x="24" y="32"/>
                  </a:lnTo>
                  <a:lnTo>
                    <a:pt x="24" y="32"/>
                  </a:lnTo>
                  <a:lnTo>
                    <a:pt x="13" y="43"/>
                  </a:lnTo>
                  <a:lnTo>
                    <a:pt x="6" y="49"/>
                  </a:lnTo>
                  <a:lnTo>
                    <a:pt x="1" y="56"/>
                  </a:lnTo>
                  <a:lnTo>
                    <a:pt x="1" y="56"/>
                  </a:lnTo>
                  <a:lnTo>
                    <a:pt x="0" y="58"/>
                  </a:lnTo>
                  <a:lnTo>
                    <a:pt x="0" y="60"/>
                  </a:lnTo>
                  <a:lnTo>
                    <a:pt x="1" y="62"/>
                  </a:lnTo>
                  <a:lnTo>
                    <a:pt x="2" y="64"/>
                  </a:lnTo>
                  <a:lnTo>
                    <a:pt x="7" y="64"/>
                  </a:lnTo>
                  <a:lnTo>
                    <a:pt x="9" y="64"/>
                  </a:lnTo>
                  <a:lnTo>
                    <a:pt x="11" y="61"/>
                  </a:lnTo>
                  <a:lnTo>
                    <a:pt x="11" y="61"/>
                  </a:lnTo>
                  <a:lnTo>
                    <a:pt x="17" y="55"/>
                  </a:lnTo>
                  <a:lnTo>
                    <a:pt x="23" y="48"/>
                  </a:lnTo>
                  <a:lnTo>
                    <a:pt x="36" y="36"/>
                  </a:lnTo>
                  <a:lnTo>
                    <a:pt x="36" y="36"/>
                  </a:lnTo>
                  <a:lnTo>
                    <a:pt x="43" y="30"/>
                  </a:lnTo>
                  <a:lnTo>
                    <a:pt x="47" y="22"/>
                  </a:lnTo>
                  <a:lnTo>
                    <a:pt x="51" y="15"/>
                  </a:lnTo>
                  <a:lnTo>
                    <a:pt x="53" y="7"/>
                  </a:lnTo>
                  <a:lnTo>
                    <a:pt x="53" y="7"/>
                  </a:lnTo>
                  <a:lnTo>
                    <a:pt x="53" y="5"/>
                  </a:lnTo>
                  <a:lnTo>
                    <a:pt x="53" y="2"/>
                  </a:lnTo>
                  <a:lnTo>
                    <a:pt x="49" y="0"/>
                  </a:lnTo>
                  <a:lnTo>
                    <a:pt x="45" y="1"/>
                  </a:lnTo>
                  <a:lnTo>
                    <a:pt x="44" y="2"/>
                  </a:lnTo>
                  <a:lnTo>
                    <a:pt x="43" y="4"/>
                  </a:lnTo>
                  <a:lnTo>
                    <a:pt x="43"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3" name="Freeform 641"/>
            <p:cNvSpPr/>
            <p:nvPr/>
          </p:nvSpPr>
          <p:spPr bwMode="auto">
            <a:xfrm>
              <a:off x="4806951" y="2520950"/>
              <a:ext cx="25400" cy="26988"/>
            </a:xfrm>
            <a:custGeom>
              <a:avLst/>
              <a:gdLst/>
              <a:ahLst/>
              <a:cxnLst>
                <a:cxn ang="0">
                  <a:pos x="51" y="1"/>
                </a:cxn>
                <a:cxn ang="0">
                  <a:pos x="51" y="1"/>
                </a:cxn>
                <a:cxn ang="0">
                  <a:pos x="35" y="14"/>
                </a:cxn>
                <a:cxn ang="0">
                  <a:pos x="21" y="28"/>
                </a:cxn>
                <a:cxn ang="0">
                  <a:pos x="14" y="35"/>
                </a:cxn>
                <a:cxn ang="0">
                  <a:pos x="9" y="43"/>
                </a:cxn>
                <a:cxn ang="0">
                  <a:pos x="4" y="52"/>
                </a:cxn>
                <a:cxn ang="0">
                  <a:pos x="0" y="61"/>
                </a:cxn>
                <a:cxn ang="0">
                  <a:pos x="0" y="61"/>
                </a:cxn>
                <a:cxn ang="0">
                  <a:pos x="0" y="64"/>
                </a:cxn>
                <a:cxn ang="0">
                  <a:pos x="0" y="65"/>
                </a:cxn>
                <a:cxn ang="0">
                  <a:pos x="1" y="66"/>
                </a:cxn>
                <a:cxn ang="0">
                  <a:pos x="4" y="68"/>
                </a:cxn>
                <a:cxn ang="0">
                  <a:pos x="8" y="68"/>
                </a:cxn>
                <a:cxn ang="0">
                  <a:pos x="9" y="66"/>
                </a:cxn>
                <a:cxn ang="0">
                  <a:pos x="10" y="64"/>
                </a:cxn>
                <a:cxn ang="0">
                  <a:pos x="10" y="64"/>
                </a:cxn>
                <a:cxn ang="0">
                  <a:pos x="14" y="56"/>
                </a:cxn>
                <a:cxn ang="0">
                  <a:pos x="19" y="48"/>
                </a:cxn>
                <a:cxn ang="0">
                  <a:pos x="25" y="40"/>
                </a:cxn>
                <a:cxn ang="0">
                  <a:pos x="31" y="34"/>
                </a:cxn>
                <a:cxn ang="0">
                  <a:pos x="44" y="20"/>
                </a:cxn>
                <a:cxn ang="0">
                  <a:pos x="59" y="10"/>
                </a:cxn>
                <a:cxn ang="0">
                  <a:pos x="59" y="10"/>
                </a:cxn>
                <a:cxn ang="0">
                  <a:pos x="60" y="7"/>
                </a:cxn>
                <a:cxn ang="0">
                  <a:pos x="61" y="6"/>
                </a:cxn>
                <a:cxn ang="0">
                  <a:pos x="60" y="3"/>
                </a:cxn>
                <a:cxn ang="0">
                  <a:pos x="59" y="2"/>
                </a:cxn>
                <a:cxn ang="0">
                  <a:pos x="55" y="0"/>
                </a:cxn>
                <a:cxn ang="0">
                  <a:pos x="54" y="1"/>
                </a:cxn>
                <a:cxn ang="0">
                  <a:pos x="51" y="1"/>
                </a:cxn>
                <a:cxn ang="0">
                  <a:pos x="51" y="1"/>
                </a:cxn>
              </a:cxnLst>
              <a:rect l="0" t="0" r="r" b="b"/>
              <a:pathLst>
                <a:path w="61" h="68">
                  <a:moveTo>
                    <a:pt x="51" y="1"/>
                  </a:moveTo>
                  <a:lnTo>
                    <a:pt x="51" y="1"/>
                  </a:lnTo>
                  <a:lnTo>
                    <a:pt x="35" y="14"/>
                  </a:lnTo>
                  <a:lnTo>
                    <a:pt x="21" y="28"/>
                  </a:lnTo>
                  <a:lnTo>
                    <a:pt x="14" y="35"/>
                  </a:lnTo>
                  <a:lnTo>
                    <a:pt x="9" y="43"/>
                  </a:lnTo>
                  <a:lnTo>
                    <a:pt x="4" y="52"/>
                  </a:lnTo>
                  <a:lnTo>
                    <a:pt x="0" y="61"/>
                  </a:lnTo>
                  <a:lnTo>
                    <a:pt x="0" y="61"/>
                  </a:lnTo>
                  <a:lnTo>
                    <a:pt x="0" y="64"/>
                  </a:lnTo>
                  <a:lnTo>
                    <a:pt x="0" y="65"/>
                  </a:lnTo>
                  <a:lnTo>
                    <a:pt x="1" y="66"/>
                  </a:lnTo>
                  <a:lnTo>
                    <a:pt x="4" y="68"/>
                  </a:lnTo>
                  <a:lnTo>
                    <a:pt x="8" y="68"/>
                  </a:lnTo>
                  <a:lnTo>
                    <a:pt x="9" y="66"/>
                  </a:lnTo>
                  <a:lnTo>
                    <a:pt x="10" y="64"/>
                  </a:lnTo>
                  <a:lnTo>
                    <a:pt x="10" y="64"/>
                  </a:lnTo>
                  <a:lnTo>
                    <a:pt x="14" y="56"/>
                  </a:lnTo>
                  <a:lnTo>
                    <a:pt x="19" y="48"/>
                  </a:lnTo>
                  <a:lnTo>
                    <a:pt x="25" y="40"/>
                  </a:lnTo>
                  <a:lnTo>
                    <a:pt x="31" y="34"/>
                  </a:lnTo>
                  <a:lnTo>
                    <a:pt x="44" y="20"/>
                  </a:lnTo>
                  <a:lnTo>
                    <a:pt x="59" y="10"/>
                  </a:lnTo>
                  <a:lnTo>
                    <a:pt x="59" y="10"/>
                  </a:lnTo>
                  <a:lnTo>
                    <a:pt x="60" y="7"/>
                  </a:lnTo>
                  <a:lnTo>
                    <a:pt x="61" y="6"/>
                  </a:lnTo>
                  <a:lnTo>
                    <a:pt x="60" y="3"/>
                  </a:lnTo>
                  <a:lnTo>
                    <a:pt x="59" y="2"/>
                  </a:lnTo>
                  <a:lnTo>
                    <a:pt x="55" y="0"/>
                  </a:lnTo>
                  <a:lnTo>
                    <a:pt x="54" y="1"/>
                  </a:lnTo>
                  <a:lnTo>
                    <a:pt x="51" y="1"/>
                  </a:lnTo>
                  <a:lnTo>
                    <a:pt x="51"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4" name="Freeform 642"/>
            <p:cNvSpPr/>
            <p:nvPr/>
          </p:nvSpPr>
          <p:spPr bwMode="auto">
            <a:xfrm>
              <a:off x="4832351" y="2533650"/>
              <a:ext cx="20638" cy="31750"/>
            </a:xfrm>
            <a:custGeom>
              <a:avLst/>
              <a:gdLst/>
              <a:ahLst/>
              <a:cxnLst>
                <a:cxn ang="0">
                  <a:pos x="38" y="5"/>
                </a:cxn>
                <a:cxn ang="0">
                  <a:pos x="38" y="5"/>
                </a:cxn>
                <a:cxn ang="0">
                  <a:pos x="37" y="13"/>
                </a:cxn>
                <a:cxn ang="0">
                  <a:pos x="33" y="21"/>
                </a:cxn>
                <a:cxn ang="0">
                  <a:pos x="22" y="35"/>
                </a:cxn>
                <a:cxn ang="0">
                  <a:pos x="22" y="35"/>
                </a:cxn>
                <a:cxn ang="0">
                  <a:pos x="10" y="52"/>
                </a:cxn>
                <a:cxn ang="0">
                  <a:pos x="1" y="70"/>
                </a:cxn>
                <a:cxn ang="0">
                  <a:pos x="1" y="70"/>
                </a:cxn>
                <a:cxn ang="0">
                  <a:pos x="0" y="73"/>
                </a:cxn>
                <a:cxn ang="0">
                  <a:pos x="1" y="74"/>
                </a:cxn>
                <a:cxn ang="0">
                  <a:pos x="4" y="78"/>
                </a:cxn>
                <a:cxn ang="0">
                  <a:pos x="8" y="78"/>
                </a:cxn>
                <a:cxn ang="0">
                  <a:pos x="9" y="78"/>
                </a:cxn>
                <a:cxn ang="0">
                  <a:pos x="10" y="76"/>
                </a:cxn>
                <a:cxn ang="0">
                  <a:pos x="10" y="76"/>
                </a:cxn>
                <a:cxn ang="0">
                  <a:pos x="22" y="55"/>
                </a:cxn>
                <a:cxn ang="0">
                  <a:pos x="29" y="44"/>
                </a:cxn>
                <a:cxn ang="0">
                  <a:pos x="37" y="35"/>
                </a:cxn>
                <a:cxn ang="0">
                  <a:pos x="37" y="35"/>
                </a:cxn>
                <a:cxn ang="0">
                  <a:pos x="42" y="29"/>
                </a:cxn>
                <a:cxn ang="0">
                  <a:pos x="46" y="21"/>
                </a:cxn>
                <a:cxn ang="0">
                  <a:pos x="48" y="13"/>
                </a:cxn>
                <a:cxn ang="0">
                  <a:pos x="50" y="5"/>
                </a:cxn>
                <a:cxn ang="0">
                  <a:pos x="50" y="5"/>
                </a:cxn>
                <a:cxn ang="0">
                  <a:pos x="50" y="2"/>
                </a:cxn>
                <a:cxn ang="0">
                  <a:pos x="48" y="1"/>
                </a:cxn>
                <a:cxn ang="0">
                  <a:pos x="47" y="0"/>
                </a:cxn>
                <a:cxn ang="0">
                  <a:pos x="44" y="0"/>
                </a:cxn>
                <a:cxn ang="0">
                  <a:pos x="41" y="1"/>
                </a:cxn>
                <a:cxn ang="0">
                  <a:pos x="39" y="2"/>
                </a:cxn>
                <a:cxn ang="0">
                  <a:pos x="38" y="5"/>
                </a:cxn>
                <a:cxn ang="0">
                  <a:pos x="38" y="5"/>
                </a:cxn>
              </a:cxnLst>
              <a:rect l="0" t="0" r="r" b="b"/>
              <a:pathLst>
                <a:path w="50" h="78">
                  <a:moveTo>
                    <a:pt x="38" y="5"/>
                  </a:moveTo>
                  <a:lnTo>
                    <a:pt x="38" y="5"/>
                  </a:lnTo>
                  <a:lnTo>
                    <a:pt x="37" y="13"/>
                  </a:lnTo>
                  <a:lnTo>
                    <a:pt x="33" y="21"/>
                  </a:lnTo>
                  <a:lnTo>
                    <a:pt x="22" y="35"/>
                  </a:lnTo>
                  <a:lnTo>
                    <a:pt x="22" y="35"/>
                  </a:lnTo>
                  <a:lnTo>
                    <a:pt x="10" y="52"/>
                  </a:lnTo>
                  <a:lnTo>
                    <a:pt x="1" y="70"/>
                  </a:lnTo>
                  <a:lnTo>
                    <a:pt x="1" y="70"/>
                  </a:lnTo>
                  <a:lnTo>
                    <a:pt x="0" y="73"/>
                  </a:lnTo>
                  <a:lnTo>
                    <a:pt x="1" y="74"/>
                  </a:lnTo>
                  <a:lnTo>
                    <a:pt x="4" y="78"/>
                  </a:lnTo>
                  <a:lnTo>
                    <a:pt x="8" y="78"/>
                  </a:lnTo>
                  <a:lnTo>
                    <a:pt x="9" y="78"/>
                  </a:lnTo>
                  <a:lnTo>
                    <a:pt x="10" y="76"/>
                  </a:lnTo>
                  <a:lnTo>
                    <a:pt x="10" y="76"/>
                  </a:lnTo>
                  <a:lnTo>
                    <a:pt x="22" y="55"/>
                  </a:lnTo>
                  <a:lnTo>
                    <a:pt x="29" y="44"/>
                  </a:lnTo>
                  <a:lnTo>
                    <a:pt x="37" y="35"/>
                  </a:lnTo>
                  <a:lnTo>
                    <a:pt x="37" y="35"/>
                  </a:lnTo>
                  <a:lnTo>
                    <a:pt x="42" y="29"/>
                  </a:lnTo>
                  <a:lnTo>
                    <a:pt x="46" y="21"/>
                  </a:lnTo>
                  <a:lnTo>
                    <a:pt x="48" y="13"/>
                  </a:lnTo>
                  <a:lnTo>
                    <a:pt x="50" y="5"/>
                  </a:lnTo>
                  <a:lnTo>
                    <a:pt x="50" y="5"/>
                  </a:lnTo>
                  <a:lnTo>
                    <a:pt x="50" y="2"/>
                  </a:lnTo>
                  <a:lnTo>
                    <a:pt x="48" y="1"/>
                  </a:lnTo>
                  <a:lnTo>
                    <a:pt x="47" y="0"/>
                  </a:lnTo>
                  <a:lnTo>
                    <a:pt x="44" y="0"/>
                  </a:lnTo>
                  <a:lnTo>
                    <a:pt x="41" y="1"/>
                  </a:lnTo>
                  <a:lnTo>
                    <a:pt x="39" y="2"/>
                  </a:lnTo>
                  <a:lnTo>
                    <a:pt x="38" y="5"/>
                  </a:lnTo>
                  <a:lnTo>
                    <a:pt x="38"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5" name="Freeform 643"/>
            <p:cNvSpPr/>
            <p:nvPr/>
          </p:nvSpPr>
          <p:spPr bwMode="auto">
            <a:xfrm>
              <a:off x="4860926" y="2549525"/>
              <a:ext cx="17463" cy="26988"/>
            </a:xfrm>
            <a:custGeom>
              <a:avLst/>
              <a:gdLst/>
              <a:ahLst/>
              <a:cxnLst>
                <a:cxn ang="0">
                  <a:pos x="36" y="3"/>
                </a:cxn>
                <a:cxn ang="0">
                  <a:pos x="36" y="3"/>
                </a:cxn>
                <a:cxn ang="0">
                  <a:pos x="24" y="16"/>
                </a:cxn>
                <a:cxn ang="0">
                  <a:pos x="15" y="31"/>
                </a:cxn>
                <a:cxn ang="0">
                  <a:pos x="6" y="46"/>
                </a:cxn>
                <a:cxn ang="0">
                  <a:pos x="0" y="62"/>
                </a:cxn>
                <a:cxn ang="0">
                  <a:pos x="0" y="62"/>
                </a:cxn>
                <a:cxn ang="0">
                  <a:pos x="0" y="65"/>
                </a:cxn>
                <a:cxn ang="0">
                  <a:pos x="0" y="67"/>
                </a:cxn>
                <a:cxn ang="0">
                  <a:pos x="4" y="70"/>
                </a:cxn>
                <a:cxn ang="0">
                  <a:pos x="8" y="68"/>
                </a:cxn>
                <a:cxn ang="0">
                  <a:pos x="9" y="67"/>
                </a:cxn>
                <a:cxn ang="0">
                  <a:pos x="11" y="66"/>
                </a:cxn>
                <a:cxn ang="0">
                  <a:pos x="11" y="66"/>
                </a:cxn>
                <a:cxn ang="0">
                  <a:pos x="16" y="50"/>
                </a:cxn>
                <a:cxn ang="0">
                  <a:pos x="24" y="36"/>
                </a:cxn>
                <a:cxn ang="0">
                  <a:pos x="33" y="23"/>
                </a:cxn>
                <a:cxn ang="0">
                  <a:pos x="43" y="11"/>
                </a:cxn>
                <a:cxn ang="0">
                  <a:pos x="43" y="11"/>
                </a:cxn>
                <a:cxn ang="0">
                  <a:pos x="45" y="8"/>
                </a:cxn>
                <a:cxn ang="0">
                  <a:pos x="46" y="7"/>
                </a:cxn>
                <a:cxn ang="0">
                  <a:pos x="43" y="3"/>
                </a:cxn>
                <a:cxn ang="0">
                  <a:pos x="40" y="0"/>
                </a:cxn>
                <a:cxn ang="0">
                  <a:pos x="38" y="2"/>
                </a:cxn>
                <a:cxn ang="0">
                  <a:pos x="36" y="3"/>
                </a:cxn>
                <a:cxn ang="0">
                  <a:pos x="36" y="3"/>
                </a:cxn>
              </a:cxnLst>
              <a:rect l="0" t="0" r="r" b="b"/>
              <a:pathLst>
                <a:path w="46" h="70">
                  <a:moveTo>
                    <a:pt x="36" y="3"/>
                  </a:moveTo>
                  <a:lnTo>
                    <a:pt x="36" y="3"/>
                  </a:lnTo>
                  <a:lnTo>
                    <a:pt x="24" y="16"/>
                  </a:lnTo>
                  <a:lnTo>
                    <a:pt x="15" y="31"/>
                  </a:lnTo>
                  <a:lnTo>
                    <a:pt x="6" y="46"/>
                  </a:lnTo>
                  <a:lnTo>
                    <a:pt x="0" y="62"/>
                  </a:lnTo>
                  <a:lnTo>
                    <a:pt x="0" y="62"/>
                  </a:lnTo>
                  <a:lnTo>
                    <a:pt x="0" y="65"/>
                  </a:lnTo>
                  <a:lnTo>
                    <a:pt x="0" y="67"/>
                  </a:lnTo>
                  <a:lnTo>
                    <a:pt x="4" y="70"/>
                  </a:lnTo>
                  <a:lnTo>
                    <a:pt x="8" y="68"/>
                  </a:lnTo>
                  <a:lnTo>
                    <a:pt x="9" y="67"/>
                  </a:lnTo>
                  <a:lnTo>
                    <a:pt x="11" y="66"/>
                  </a:lnTo>
                  <a:lnTo>
                    <a:pt x="11" y="66"/>
                  </a:lnTo>
                  <a:lnTo>
                    <a:pt x="16" y="50"/>
                  </a:lnTo>
                  <a:lnTo>
                    <a:pt x="24" y="36"/>
                  </a:lnTo>
                  <a:lnTo>
                    <a:pt x="33" y="23"/>
                  </a:lnTo>
                  <a:lnTo>
                    <a:pt x="43" y="11"/>
                  </a:lnTo>
                  <a:lnTo>
                    <a:pt x="43" y="11"/>
                  </a:lnTo>
                  <a:lnTo>
                    <a:pt x="45" y="8"/>
                  </a:lnTo>
                  <a:lnTo>
                    <a:pt x="46" y="7"/>
                  </a:lnTo>
                  <a:lnTo>
                    <a:pt x="43" y="3"/>
                  </a:lnTo>
                  <a:lnTo>
                    <a:pt x="40" y="0"/>
                  </a:lnTo>
                  <a:lnTo>
                    <a:pt x="38" y="2"/>
                  </a:lnTo>
                  <a:lnTo>
                    <a:pt x="36" y="3"/>
                  </a:lnTo>
                  <a:lnTo>
                    <a:pt x="36"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6" name="Freeform 644"/>
            <p:cNvSpPr/>
            <p:nvPr/>
          </p:nvSpPr>
          <p:spPr bwMode="auto">
            <a:xfrm>
              <a:off x="4883151" y="2560638"/>
              <a:ext cx="19050" cy="25400"/>
            </a:xfrm>
            <a:custGeom>
              <a:avLst/>
              <a:gdLst/>
              <a:ahLst/>
              <a:cxnLst>
                <a:cxn ang="0">
                  <a:pos x="41" y="0"/>
                </a:cxn>
                <a:cxn ang="0">
                  <a:pos x="41" y="0"/>
                </a:cxn>
                <a:cxn ang="0">
                  <a:pos x="34" y="5"/>
                </a:cxn>
                <a:cxn ang="0">
                  <a:pos x="28" y="12"/>
                </a:cxn>
                <a:cxn ang="0">
                  <a:pos x="23" y="18"/>
                </a:cxn>
                <a:cxn ang="0">
                  <a:pos x="18" y="26"/>
                </a:cxn>
                <a:cxn ang="0">
                  <a:pos x="10" y="42"/>
                </a:cxn>
                <a:cxn ang="0">
                  <a:pos x="1" y="56"/>
                </a:cxn>
                <a:cxn ang="0">
                  <a:pos x="1" y="56"/>
                </a:cxn>
                <a:cxn ang="0">
                  <a:pos x="0" y="57"/>
                </a:cxn>
                <a:cxn ang="0">
                  <a:pos x="0" y="60"/>
                </a:cxn>
                <a:cxn ang="0">
                  <a:pos x="1" y="61"/>
                </a:cxn>
                <a:cxn ang="0">
                  <a:pos x="2" y="63"/>
                </a:cxn>
                <a:cxn ang="0">
                  <a:pos x="6" y="64"/>
                </a:cxn>
                <a:cxn ang="0">
                  <a:pos x="9" y="63"/>
                </a:cxn>
                <a:cxn ang="0">
                  <a:pos x="10" y="61"/>
                </a:cxn>
                <a:cxn ang="0">
                  <a:pos x="10" y="61"/>
                </a:cxn>
                <a:cxn ang="0">
                  <a:pos x="19" y="48"/>
                </a:cxn>
                <a:cxn ang="0">
                  <a:pos x="27" y="34"/>
                </a:cxn>
                <a:cxn ang="0">
                  <a:pos x="35" y="21"/>
                </a:cxn>
                <a:cxn ang="0">
                  <a:pos x="40" y="16"/>
                </a:cxn>
                <a:cxn ang="0">
                  <a:pos x="47" y="10"/>
                </a:cxn>
                <a:cxn ang="0">
                  <a:pos x="47" y="10"/>
                </a:cxn>
                <a:cxn ang="0">
                  <a:pos x="48" y="9"/>
                </a:cxn>
                <a:cxn ang="0">
                  <a:pos x="49" y="6"/>
                </a:cxn>
                <a:cxn ang="0">
                  <a:pos x="48" y="2"/>
                </a:cxn>
                <a:cxn ang="0">
                  <a:pos x="45" y="0"/>
                </a:cxn>
                <a:cxn ang="0">
                  <a:pos x="43" y="0"/>
                </a:cxn>
                <a:cxn ang="0">
                  <a:pos x="41" y="0"/>
                </a:cxn>
                <a:cxn ang="0">
                  <a:pos x="41" y="0"/>
                </a:cxn>
              </a:cxnLst>
              <a:rect l="0" t="0" r="r" b="b"/>
              <a:pathLst>
                <a:path w="49" h="64">
                  <a:moveTo>
                    <a:pt x="41" y="0"/>
                  </a:moveTo>
                  <a:lnTo>
                    <a:pt x="41" y="0"/>
                  </a:lnTo>
                  <a:lnTo>
                    <a:pt x="34" y="5"/>
                  </a:lnTo>
                  <a:lnTo>
                    <a:pt x="28" y="12"/>
                  </a:lnTo>
                  <a:lnTo>
                    <a:pt x="23" y="18"/>
                  </a:lnTo>
                  <a:lnTo>
                    <a:pt x="18" y="26"/>
                  </a:lnTo>
                  <a:lnTo>
                    <a:pt x="10" y="42"/>
                  </a:lnTo>
                  <a:lnTo>
                    <a:pt x="1" y="56"/>
                  </a:lnTo>
                  <a:lnTo>
                    <a:pt x="1" y="56"/>
                  </a:lnTo>
                  <a:lnTo>
                    <a:pt x="0" y="57"/>
                  </a:lnTo>
                  <a:lnTo>
                    <a:pt x="0" y="60"/>
                  </a:lnTo>
                  <a:lnTo>
                    <a:pt x="1" y="61"/>
                  </a:lnTo>
                  <a:lnTo>
                    <a:pt x="2" y="63"/>
                  </a:lnTo>
                  <a:lnTo>
                    <a:pt x="6" y="64"/>
                  </a:lnTo>
                  <a:lnTo>
                    <a:pt x="9" y="63"/>
                  </a:lnTo>
                  <a:lnTo>
                    <a:pt x="10" y="61"/>
                  </a:lnTo>
                  <a:lnTo>
                    <a:pt x="10" y="61"/>
                  </a:lnTo>
                  <a:lnTo>
                    <a:pt x="19" y="48"/>
                  </a:lnTo>
                  <a:lnTo>
                    <a:pt x="27" y="34"/>
                  </a:lnTo>
                  <a:lnTo>
                    <a:pt x="35" y="21"/>
                  </a:lnTo>
                  <a:lnTo>
                    <a:pt x="40" y="16"/>
                  </a:lnTo>
                  <a:lnTo>
                    <a:pt x="47" y="10"/>
                  </a:lnTo>
                  <a:lnTo>
                    <a:pt x="47" y="10"/>
                  </a:lnTo>
                  <a:lnTo>
                    <a:pt x="48" y="9"/>
                  </a:lnTo>
                  <a:lnTo>
                    <a:pt x="49" y="6"/>
                  </a:lnTo>
                  <a:lnTo>
                    <a:pt x="48" y="2"/>
                  </a:lnTo>
                  <a:lnTo>
                    <a:pt x="45" y="0"/>
                  </a:lnTo>
                  <a:lnTo>
                    <a:pt x="43" y="0"/>
                  </a:lnTo>
                  <a:lnTo>
                    <a:pt x="41" y="0"/>
                  </a:lnTo>
                  <a:lnTo>
                    <a:pt x="41"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7" name="Freeform 645"/>
            <p:cNvSpPr/>
            <p:nvPr/>
          </p:nvSpPr>
          <p:spPr bwMode="auto">
            <a:xfrm>
              <a:off x="4486276" y="2282825"/>
              <a:ext cx="50800" cy="25400"/>
            </a:xfrm>
            <a:custGeom>
              <a:avLst/>
              <a:gdLst/>
              <a:ahLst/>
              <a:cxnLst>
                <a:cxn ang="0">
                  <a:pos x="122" y="0"/>
                </a:cxn>
                <a:cxn ang="0">
                  <a:pos x="122" y="0"/>
                </a:cxn>
                <a:cxn ang="0">
                  <a:pos x="103" y="5"/>
                </a:cxn>
                <a:cxn ang="0">
                  <a:pos x="85" y="12"/>
                </a:cxn>
                <a:cxn ang="0">
                  <a:pos x="67" y="19"/>
                </a:cxn>
                <a:cxn ang="0">
                  <a:pos x="48" y="27"/>
                </a:cxn>
                <a:cxn ang="0">
                  <a:pos x="48" y="27"/>
                </a:cxn>
                <a:cxn ang="0">
                  <a:pos x="29" y="36"/>
                </a:cxn>
                <a:cxn ang="0">
                  <a:pos x="19" y="40"/>
                </a:cxn>
                <a:cxn ang="0">
                  <a:pos x="9" y="43"/>
                </a:cxn>
                <a:cxn ang="0">
                  <a:pos x="9" y="43"/>
                </a:cxn>
                <a:cxn ang="0">
                  <a:pos x="5" y="44"/>
                </a:cxn>
                <a:cxn ang="0">
                  <a:pos x="2" y="47"/>
                </a:cxn>
                <a:cxn ang="0">
                  <a:pos x="0" y="53"/>
                </a:cxn>
                <a:cxn ang="0">
                  <a:pos x="0" y="53"/>
                </a:cxn>
                <a:cxn ang="0">
                  <a:pos x="0" y="56"/>
                </a:cxn>
                <a:cxn ang="0">
                  <a:pos x="1" y="59"/>
                </a:cxn>
                <a:cxn ang="0">
                  <a:pos x="4" y="61"/>
                </a:cxn>
                <a:cxn ang="0">
                  <a:pos x="8" y="60"/>
                </a:cxn>
                <a:cxn ang="0">
                  <a:pos x="10" y="59"/>
                </a:cxn>
                <a:cxn ang="0">
                  <a:pos x="12" y="57"/>
                </a:cxn>
                <a:cxn ang="0">
                  <a:pos x="12" y="57"/>
                </a:cxn>
                <a:cxn ang="0">
                  <a:pos x="13" y="55"/>
                </a:cxn>
                <a:cxn ang="0">
                  <a:pos x="18" y="52"/>
                </a:cxn>
                <a:cxn ang="0">
                  <a:pos x="31" y="47"/>
                </a:cxn>
                <a:cxn ang="0">
                  <a:pos x="55" y="38"/>
                </a:cxn>
                <a:cxn ang="0">
                  <a:pos x="55" y="38"/>
                </a:cxn>
                <a:cxn ang="0">
                  <a:pos x="72" y="30"/>
                </a:cxn>
                <a:cxn ang="0">
                  <a:pos x="89" y="22"/>
                </a:cxn>
                <a:cxn ang="0">
                  <a:pos x="107" y="16"/>
                </a:cxn>
                <a:cxn ang="0">
                  <a:pos x="125" y="12"/>
                </a:cxn>
                <a:cxn ang="0">
                  <a:pos x="125" y="12"/>
                </a:cxn>
                <a:cxn ang="0">
                  <a:pos x="127" y="10"/>
                </a:cxn>
                <a:cxn ang="0">
                  <a:pos x="129" y="9"/>
                </a:cxn>
                <a:cxn ang="0">
                  <a:pos x="129" y="6"/>
                </a:cxn>
                <a:cxn ang="0">
                  <a:pos x="129" y="5"/>
                </a:cxn>
                <a:cxn ang="0">
                  <a:pos x="127" y="1"/>
                </a:cxn>
                <a:cxn ang="0">
                  <a:pos x="124" y="0"/>
                </a:cxn>
                <a:cxn ang="0">
                  <a:pos x="122" y="0"/>
                </a:cxn>
                <a:cxn ang="0">
                  <a:pos x="122" y="0"/>
                </a:cxn>
              </a:cxnLst>
              <a:rect l="0" t="0" r="r" b="b"/>
              <a:pathLst>
                <a:path w="129" h="61">
                  <a:moveTo>
                    <a:pt x="122" y="0"/>
                  </a:moveTo>
                  <a:lnTo>
                    <a:pt x="122" y="0"/>
                  </a:lnTo>
                  <a:lnTo>
                    <a:pt x="103" y="5"/>
                  </a:lnTo>
                  <a:lnTo>
                    <a:pt x="85" y="12"/>
                  </a:lnTo>
                  <a:lnTo>
                    <a:pt x="67" y="19"/>
                  </a:lnTo>
                  <a:lnTo>
                    <a:pt x="48" y="27"/>
                  </a:lnTo>
                  <a:lnTo>
                    <a:pt x="48" y="27"/>
                  </a:lnTo>
                  <a:lnTo>
                    <a:pt x="29" y="36"/>
                  </a:lnTo>
                  <a:lnTo>
                    <a:pt x="19" y="40"/>
                  </a:lnTo>
                  <a:lnTo>
                    <a:pt x="9" y="43"/>
                  </a:lnTo>
                  <a:lnTo>
                    <a:pt x="9" y="43"/>
                  </a:lnTo>
                  <a:lnTo>
                    <a:pt x="5" y="44"/>
                  </a:lnTo>
                  <a:lnTo>
                    <a:pt x="2" y="47"/>
                  </a:lnTo>
                  <a:lnTo>
                    <a:pt x="0" y="53"/>
                  </a:lnTo>
                  <a:lnTo>
                    <a:pt x="0" y="53"/>
                  </a:lnTo>
                  <a:lnTo>
                    <a:pt x="0" y="56"/>
                  </a:lnTo>
                  <a:lnTo>
                    <a:pt x="1" y="59"/>
                  </a:lnTo>
                  <a:lnTo>
                    <a:pt x="4" y="61"/>
                  </a:lnTo>
                  <a:lnTo>
                    <a:pt x="8" y="60"/>
                  </a:lnTo>
                  <a:lnTo>
                    <a:pt x="10" y="59"/>
                  </a:lnTo>
                  <a:lnTo>
                    <a:pt x="12" y="57"/>
                  </a:lnTo>
                  <a:lnTo>
                    <a:pt x="12" y="57"/>
                  </a:lnTo>
                  <a:lnTo>
                    <a:pt x="13" y="55"/>
                  </a:lnTo>
                  <a:lnTo>
                    <a:pt x="18" y="52"/>
                  </a:lnTo>
                  <a:lnTo>
                    <a:pt x="31" y="47"/>
                  </a:lnTo>
                  <a:lnTo>
                    <a:pt x="55" y="38"/>
                  </a:lnTo>
                  <a:lnTo>
                    <a:pt x="55" y="38"/>
                  </a:lnTo>
                  <a:lnTo>
                    <a:pt x="72" y="30"/>
                  </a:lnTo>
                  <a:lnTo>
                    <a:pt x="89" y="22"/>
                  </a:lnTo>
                  <a:lnTo>
                    <a:pt x="107" y="16"/>
                  </a:lnTo>
                  <a:lnTo>
                    <a:pt x="125" y="12"/>
                  </a:lnTo>
                  <a:lnTo>
                    <a:pt x="125" y="12"/>
                  </a:lnTo>
                  <a:lnTo>
                    <a:pt x="127" y="10"/>
                  </a:lnTo>
                  <a:lnTo>
                    <a:pt x="129" y="9"/>
                  </a:lnTo>
                  <a:lnTo>
                    <a:pt x="129" y="6"/>
                  </a:lnTo>
                  <a:lnTo>
                    <a:pt x="129" y="5"/>
                  </a:lnTo>
                  <a:lnTo>
                    <a:pt x="127" y="1"/>
                  </a:lnTo>
                  <a:lnTo>
                    <a:pt x="124" y="0"/>
                  </a:lnTo>
                  <a:lnTo>
                    <a:pt x="122" y="0"/>
                  </a:lnTo>
                  <a:lnTo>
                    <a:pt x="122"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8" name="Freeform 646"/>
            <p:cNvSpPr/>
            <p:nvPr/>
          </p:nvSpPr>
          <p:spPr bwMode="auto">
            <a:xfrm>
              <a:off x="4486276" y="2297113"/>
              <a:ext cx="52388" cy="25400"/>
            </a:xfrm>
            <a:custGeom>
              <a:avLst/>
              <a:gdLst/>
              <a:ahLst/>
              <a:cxnLst>
                <a:cxn ang="0">
                  <a:pos x="124" y="0"/>
                </a:cxn>
                <a:cxn ang="0">
                  <a:pos x="124" y="0"/>
                </a:cxn>
                <a:cxn ang="0">
                  <a:pos x="109" y="4"/>
                </a:cxn>
                <a:cxn ang="0">
                  <a:pos x="93" y="9"/>
                </a:cxn>
                <a:cxn ang="0">
                  <a:pos x="79" y="16"/>
                </a:cxn>
                <a:cxn ang="0">
                  <a:pos x="63" y="24"/>
                </a:cxn>
                <a:cxn ang="0">
                  <a:pos x="33" y="39"/>
                </a:cxn>
                <a:cxn ang="0">
                  <a:pos x="18" y="46"/>
                </a:cxn>
                <a:cxn ang="0">
                  <a:pos x="3" y="53"/>
                </a:cxn>
                <a:cxn ang="0">
                  <a:pos x="3" y="53"/>
                </a:cxn>
                <a:cxn ang="0">
                  <a:pos x="1" y="54"/>
                </a:cxn>
                <a:cxn ang="0">
                  <a:pos x="0" y="56"/>
                </a:cxn>
                <a:cxn ang="0">
                  <a:pos x="0" y="60"/>
                </a:cxn>
                <a:cxn ang="0">
                  <a:pos x="0" y="63"/>
                </a:cxn>
                <a:cxn ang="0">
                  <a:pos x="1" y="64"/>
                </a:cxn>
                <a:cxn ang="0">
                  <a:pos x="4" y="64"/>
                </a:cxn>
                <a:cxn ang="0">
                  <a:pos x="7" y="64"/>
                </a:cxn>
                <a:cxn ang="0">
                  <a:pos x="7" y="64"/>
                </a:cxn>
                <a:cxn ang="0">
                  <a:pos x="21" y="58"/>
                </a:cxn>
                <a:cxn ang="0">
                  <a:pos x="37" y="50"/>
                </a:cxn>
                <a:cxn ang="0">
                  <a:pos x="66" y="34"/>
                </a:cxn>
                <a:cxn ang="0">
                  <a:pos x="81" y="28"/>
                </a:cxn>
                <a:cxn ang="0">
                  <a:pos x="97" y="21"/>
                </a:cxn>
                <a:cxn ang="0">
                  <a:pos x="113" y="15"/>
                </a:cxn>
                <a:cxn ang="0">
                  <a:pos x="128" y="11"/>
                </a:cxn>
                <a:cxn ang="0">
                  <a:pos x="128" y="11"/>
                </a:cxn>
                <a:cxn ang="0">
                  <a:pos x="130" y="9"/>
                </a:cxn>
                <a:cxn ang="0">
                  <a:pos x="131" y="8"/>
                </a:cxn>
                <a:cxn ang="0">
                  <a:pos x="132" y="4"/>
                </a:cxn>
                <a:cxn ang="0">
                  <a:pos x="130" y="0"/>
                </a:cxn>
                <a:cxn ang="0">
                  <a:pos x="127" y="0"/>
                </a:cxn>
                <a:cxn ang="0">
                  <a:pos x="124" y="0"/>
                </a:cxn>
                <a:cxn ang="0">
                  <a:pos x="124" y="0"/>
                </a:cxn>
              </a:cxnLst>
              <a:rect l="0" t="0" r="r" b="b"/>
              <a:pathLst>
                <a:path w="132" h="64">
                  <a:moveTo>
                    <a:pt x="124" y="0"/>
                  </a:moveTo>
                  <a:lnTo>
                    <a:pt x="124" y="0"/>
                  </a:lnTo>
                  <a:lnTo>
                    <a:pt x="109" y="4"/>
                  </a:lnTo>
                  <a:lnTo>
                    <a:pt x="93" y="9"/>
                  </a:lnTo>
                  <a:lnTo>
                    <a:pt x="79" y="16"/>
                  </a:lnTo>
                  <a:lnTo>
                    <a:pt x="63" y="24"/>
                  </a:lnTo>
                  <a:lnTo>
                    <a:pt x="33" y="39"/>
                  </a:lnTo>
                  <a:lnTo>
                    <a:pt x="18" y="46"/>
                  </a:lnTo>
                  <a:lnTo>
                    <a:pt x="3" y="53"/>
                  </a:lnTo>
                  <a:lnTo>
                    <a:pt x="3" y="53"/>
                  </a:lnTo>
                  <a:lnTo>
                    <a:pt x="1" y="54"/>
                  </a:lnTo>
                  <a:lnTo>
                    <a:pt x="0" y="56"/>
                  </a:lnTo>
                  <a:lnTo>
                    <a:pt x="0" y="60"/>
                  </a:lnTo>
                  <a:lnTo>
                    <a:pt x="0" y="63"/>
                  </a:lnTo>
                  <a:lnTo>
                    <a:pt x="1" y="64"/>
                  </a:lnTo>
                  <a:lnTo>
                    <a:pt x="4" y="64"/>
                  </a:lnTo>
                  <a:lnTo>
                    <a:pt x="7" y="64"/>
                  </a:lnTo>
                  <a:lnTo>
                    <a:pt x="7" y="64"/>
                  </a:lnTo>
                  <a:lnTo>
                    <a:pt x="21" y="58"/>
                  </a:lnTo>
                  <a:lnTo>
                    <a:pt x="37" y="50"/>
                  </a:lnTo>
                  <a:lnTo>
                    <a:pt x="66" y="34"/>
                  </a:lnTo>
                  <a:lnTo>
                    <a:pt x="81" y="28"/>
                  </a:lnTo>
                  <a:lnTo>
                    <a:pt x="97" y="21"/>
                  </a:lnTo>
                  <a:lnTo>
                    <a:pt x="113" y="15"/>
                  </a:lnTo>
                  <a:lnTo>
                    <a:pt x="128" y="11"/>
                  </a:lnTo>
                  <a:lnTo>
                    <a:pt x="128" y="11"/>
                  </a:lnTo>
                  <a:lnTo>
                    <a:pt x="130" y="9"/>
                  </a:lnTo>
                  <a:lnTo>
                    <a:pt x="131" y="8"/>
                  </a:lnTo>
                  <a:lnTo>
                    <a:pt x="132" y="4"/>
                  </a:lnTo>
                  <a:lnTo>
                    <a:pt x="130" y="0"/>
                  </a:lnTo>
                  <a:lnTo>
                    <a:pt x="127" y="0"/>
                  </a:lnTo>
                  <a:lnTo>
                    <a:pt x="124" y="0"/>
                  </a:lnTo>
                  <a:lnTo>
                    <a:pt x="124"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89" name="Freeform 647"/>
            <p:cNvSpPr/>
            <p:nvPr/>
          </p:nvSpPr>
          <p:spPr bwMode="auto">
            <a:xfrm>
              <a:off x="4467226" y="2314575"/>
              <a:ext cx="65088" cy="28575"/>
            </a:xfrm>
            <a:custGeom>
              <a:avLst/>
              <a:gdLst/>
              <a:ahLst/>
              <a:cxnLst>
                <a:cxn ang="0">
                  <a:pos x="156" y="0"/>
                </a:cxn>
                <a:cxn ang="0">
                  <a:pos x="156" y="0"/>
                </a:cxn>
                <a:cxn ang="0">
                  <a:pos x="135" y="8"/>
                </a:cxn>
                <a:cxn ang="0">
                  <a:pos x="114" y="16"/>
                </a:cxn>
                <a:cxn ang="0">
                  <a:pos x="93" y="22"/>
                </a:cxn>
                <a:cxn ang="0">
                  <a:pos x="73" y="30"/>
                </a:cxn>
                <a:cxn ang="0">
                  <a:pos x="73" y="30"/>
                </a:cxn>
                <a:cxn ang="0">
                  <a:pos x="60" y="34"/>
                </a:cxn>
                <a:cxn ang="0">
                  <a:pos x="47" y="38"/>
                </a:cxn>
                <a:cxn ang="0">
                  <a:pos x="47" y="38"/>
                </a:cxn>
                <a:cxn ang="0">
                  <a:pos x="37" y="44"/>
                </a:cxn>
                <a:cxn ang="0">
                  <a:pos x="26" y="50"/>
                </a:cxn>
                <a:cxn ang="0">
                  <a:pos x="16" y="56"/>
                </a:cxn>
                <a:cxn ang="0">
                  <a:pos x="4" y="60"/>
                </a:cxn>
                <a:cxn ang="0">
                  <a:pos x="4" y="60"/>
                </a:cxn>
                <a:cxn ang="0">
                  <a:pos x="3" y="61"/>
                </a:cxn>
                <a:cxn ang="0">
                  <a:pos x="1" y="63"/>
                </a:cxn>
                <a:cxn ang="0">
                  <a:pos x="0" y="67"/>
                </a:cxn>
                <a:cxn ang="0">
                  <a:pos x="3" y="71"/>
                </a:cxn>
                <a:cxn ang="0">
                  <a:pos x="5" y="72"/>
                </a:cxn>
                <a:cxn ang="0">
                  <a:pos x="8" y="72"/>
                </a:cxn>
                <a:cxn ang="0">
                  <a:pos x="8" y="72"/>
                </a:cxn>
                <a:cxn ang="0">
                  <a:pos x="16" y="68"/>
                </a:cxn>
                <a:cxn ang="0">
                  <a:pos x="24" y="64"/>
                </a:cxn>
                <a:cxn ang="0">
                  <a:pos x="38" y="55"/>
                </a:cxn>
                <a:cxn ang="0">
                  <a:pos x="38" y="55"/>
                </a:cxn>
                <a:cxn ang="0">
                  <a:pos x="50" y="50"/>
                </a:cxn>
                <a:cxn ang="0">
                  <a:pos x="62" y="46"/>
                </a:cxn>
                <a:cxn ang="0">
                  <a:pos x="85" y="37"/>
                </a:cxn>
                <a:cxn ang="0">
                  <a:pos x="85" y="37"/>
                </a:cxn>
                <a:cxn ang="0">
                  <a:pos x="105" y="30"/>
                </a:cxn>
                <a:cxn ang="0">
                  <a:pos x="123" y="24"/>
                </a:cxn>
                <a:cxn ang="0">
                  <a:pos x="143" y="17"/>
                </a:cxn>
                <a:cxn ang="0">
                  <a:pos x="161" y="10"/>
                </a:cxn>
                <a:cxn ang="0">
                  <a:pos x="161" y="10"/>
                </a:cxn>
                <a:cxn ang="0">
                  <a:pos x="164" y="8"/>
                </a:cxn>
                <a:cxn ang="0">
                  <a:pos x="164" y="7"/>
                </a:cxn>
                <a:cxn ang="0">
                  <a:pos x="164" y="5"/>
                </a:cxn>
                <a:cxn ang="0">
                  <a:pos x="164" y="3"/>
                </a:cxn>
                <a:cxn ang="0">
                  <a:pos x="160" y="0"/>
                </a:cxn>
                <a:cxn ang="0">
                  <a:pos x="158" y="0"/>
                </a:cxn>
                <a:cxn ang="0">
                  <a:pos x="156" y="0"/>
                </a:cxn>
                <a:cxn ang="0">
                  <a:pos x="156" y="0"/>
                </a:cxn>
              </a:cxnLst>
              <a:rect l="0" t="0" r="r" b="b"/>
              <a:pathLst>
                <a:path w="164" h="72">
                  <a:moveTo>
                    <a:pt x="156" y="0"/>
                  </a:moveTo>
                  <a:lnTo>
                    <a:pt x="156" y="0"/>
                  </a:lnTo>
                  <a:lnTo>
                    <a:pt x="135" y="8"/>
                  </a:lnTo>
                  <a:lnTo>
                    <a:pt x="114" y="16"/>
                  </a:lnTo>
                  <a:lnTo>
                    <a:pt x="93" y="22"/>
                  </a:lnTo>
                  <a:lnTo>
                    <a:pt x="73" y="30"/>
                  </a:lnTo>
                  <a:lnTo>
                    <a:pt x="73" y="30"/>
                  </a:lnTo>
                  <a:lnTo>
                    <a:pt x="60" y="34"/>
                  </a:lnTo>
                  <a:lnTo>
                    <a:pt x="47" y="38"/>
                  </a:lnTo>
                  <a:lnTo>
                    <a:pt x="47" y="38"/>
                  </a:lnTo>
                  <a:lnTo>
                    <a:pt x="37" y="44"/>
                  </a:lnTo>
                  <a:lnTo>
                    <a:pt x="26" y="50"/>
                  </a:lnTo>
                  <a:lnTo>
                    <a:pt x="16" y="56"/>
                  </a:lnTo>
                  <a:lnTo>
                    <a:pt x="4" y="60"/>
                  </a:lnTo>
                  <a:lnTo>
                    <a:pt x="4" y="60"/>
                  </a:lnTo>
                  <a:lnTo>
                    <a:pt x="3" y="61"/>
                  </a:lnTo>
                  <a:lnTo>
                    <a:pt x="1" y="63"/>
                  </a:lnTo>
                  <a:lnTo>
                    <a:pt x="0" y="67"/>
                  </a:lnTo>
                  <a:lnTo>
                    <a:pt x="3" y="71"/>
                  </a:lnTo>
                  <a:lnTo>
                    <a:pt x="5" y="72"/>
                  </a:lnTo>
                  <a:lnTo>
                    <a:pt x="8" y="72"/>
                  </a:lnTo>
                  <a:lnTo>
                    <a:pt x="8" y="72"/>
                  </a:lnTo>
                  <a:lnTo>
                    <a:pt x="16" y="68"/>
                  </a:lnTo>
                  <a:lnTo>
                    <a:pt x="24" y="64"/>
                  </a:lnTo>
                  <a:lnTo>
                    <a:pt x="38" y="55"/>
                  </a:lnTo>
                  <a:lnTo>
                    <a:pt x="38" y="55"/>
                  </a:lnTo>
                  <a:lnTo>
                    <a:pt x="50" y="50"/>
                  </a:lnTo>
                  <a:lnTo>
                    <a:pt x="62" y="46"/>
                  </a:lnTo>
                  <a:lnTo>
                    <a:pt x="85" y="37"/>
                  </a:lnTo>
                  <a:lnTo>
                    <a:pt x="85" y="37"/>
                  </a:lnTo>
                  <a:lnTo>
                    <a:pt x="105" y="30"/>
                  </a:lnTo>
                  <a:lnTo>
                    <a:pt x="123" y="24"/>
                  </a:lnTo>
                  <a:lnTo>
                    <a:pt x="143" y="17"/>
                  </a:lnTo>
                  <a:lnTo>
                    <a:pt x="161" y="10"/>
                  </a:lnTo>
                  <a:lnTo>
                    <a:pt x="161" y="10"/>
                  </a:lnTo>
                  <a:lnTo>
                    <a:pt x="164" y="8"/>
                  </a:lnTo>
                  <a:lnTo>
                    <a:pt x="164" y="7"/>
                  </a:lnTo>
                  <a:lnTo>
                    <a:pt x="164" y="5"/>
                  </a:lnTo>
                  <a:lnTo>
                    <a:pt x="164" y="3"/>
                  </a:lnTo>
                  <a:lnTo>
                    <a:pt x="160" y="0"/>
                  </a:lnTo>
                  <a:lnTo>
                    <a:pt x="158" y="0"/>
                  </a:lnTo>
                  <a:lnTo>
                    <a:pt x="156" y="0"/>
                  </a:lnTo>
                  <a:lnTo>
                    <a:pt x="156"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90" name="Freeform 648"/>
            <p:cNvSpPr/>
            <p:nvPr/>
          </p:nvSpPr>
          <p:spPr bwMode="auto">
            <a:xfrm>
              <a:off x="4465638" y="2332038"/>
              <a:ext cx="58738" cy="23813"/>
            </a:xfrm>
            <a:custGeom>
              <a:avLst/>
              <a:gdLst/>
              <a:ahLst/>
              <a:cxnLst>
                <a:cxn ang="0">
                  <a:pos x="137" y="0"/>
                </a:cxn>
                <a:cxn ang="0">
                  <a:pos x="137" y="0"/>
                </a:cxn>
                <a:cxn ang="0">
                  <a:pos x="120" y="2"/>
                </a:cxn>
                <a:cxn ang="0">
                  <a:pos x="105" y="8"/>
                </a:cxn>
                <a:cxn ang="0">
                  <a:pos x="73" y="19"/>
                </a:cxn>
                <a:cxn ang="0">
                  <a:pos x="42" y="34"/>
                </a:cxn>
                <a:cxn ang="0">
                  <a:pos x="11" y="47"/>
                </a:cxn>
                <a:cxn ang="0">
                  <a:pos x="11" y="47"/>
                </a:cxn>
                <a:cxn ang="0">
                  <a:pos x="8" y="46"/>
                </a:cxn>
                <a:cxn ang="0">
                  <a:pos x="4" y="46"/>
                </a:cxn>
                <a:cxn ang="0">
                  <a:pos x="1" y="47"/>
                </a:cxn>
                <a:cxn ang="0">
                  <a:pos x="0" y="51"/>
                </a:cxn>
                <a:cxn ang="0">
                  <a:pos x="0" y="55"/>
                </a:cxn>
                <a:cxn ang="0">
                  <a:pos x="0" y="55"/>
                </a:cxn>
                <a:cxn ang="0">
                  <a:pos x="1" y="57"/>
                </a:cxn>
                <a:cxn ang="0">
                  <a:pos x="3" y="59"/>
                </a:cxn>
                <a:cxn ang="0">
                  <a:pos x="5" y="60"/>
                </a:cxn>
                <a:cxn ang="0">
                  <a:pos x="8" y="60"/>
                </a:cxn>
                <a:cxn ang="0">
                  <a:pos x="8" y="60"/>
                </a:cxn>
                <a:cxn ang="0">
                  <a:pos x="41" y="46"/>
                </a:cxn>
                <a:cxn ang="0">
                  <a:pos x="73" y="31"/>
                </a:cxn>
                <a:cxn ang="0">
                  <a:pos x="89" y="25"/>
                </a:cxn>
                <a:cxn ang="0">
                  <a:pos x="106" y="19"/>
                </a:cxn>
                <a:cxn ang="0">
                  <a:pos x="123" y="14"/>
                </a:cxn>
                <a:cxn ang="0">
                  <a:pos x="141" y="10"/>
                </a:cxn>
                <a:cxn ang="0">
                  <a:pos x="141" y="10"/>
                </a:cxn>
                <a:cxn ang="0">
                  <a:pos x="143" y="9"/>
                </a:cxn>
                <a:cxn ang="0">
                  <a:pos x="144" y="8"/>
                </a:cxn>
                <a:cxn ang="0">
                  <a:pos x="145" y="6"/>
                </a:cxn>
                <a:cxn ang="0">
                  <a:pos x="145" y="4"/>
                </a:cxn>
                <a:cxn ang="0">
                  <a:pos x="143" y="0"/>
                </a:cxn>
                <a:cxn ang="0">
                  <a:pos x="140" y="0"/>
                </a:cxn>
                <a:cxn ang="0">
                  <a:pos x="137" y="0"/>
                </a:cxn>
                <a:cxn ang="0">
                  <a:pos x="137" y="0"/>
                </a:cxn>
              </a:cxnLst>
              <a:rect l="0" t="0" r="r" b="b"/>
              <a:pathLst>
                <a:path w="145" h="60">
                  <a:moveTo>
                    <a:pt x="137" y="0"/>
                  </a:moveTo>
                  <a:lnTo>
                    <a:pt x="137" y="0"/>
                  </a:lnTo>
                  <a:lnTo>
                    <a:pt x="120" y="2"/>
                  </a:lnTo>
                  <a:lnTo>
                    <a:pt x="105" y="8"/>
                  </a:lnTo>
                  <a:lnTo>
                    <a:pt x="73" y="19"/>
                  </a:lnTo>
                  <a:lnTo>
                    <a:pt x="42" y="34"/>
                  </a:lnTo>
                  <a:lnTo>
                    <a:pt x="11" y="47"/>
                  </a:lnTo>
                  <a:lnTo>
                    <a:pt x="11" y="47"/>
                  </a:lnTo>
                  <a:lnTo>
                    <a:pt x="8" y="46"/>
                  </a:lnTo>
                  <a:lnTo>
                    <a:pt x="4" y="46"/>
                  </a:lnTo>
                  <a:lnTo>
                    <a:pt x="1" y="47"/>
                  </a:lnTo>
                  <a:lnTo>
                    <a:pt x="0" y="51"/>
                  </a:lnTo>
                  <a:lnTo>
                    <a:pt x="0" y="55"/>
                  </a:lnTo>
                  <a:lnTo>
                    <a:pt x="0" y="55"/>
                  </a:lnTo>
                  <a:lnTo>
                    <a:pt x="1" y="57"/>
                  </a:lnTo>
                  <a:lnTo>
                    <a:pt x="3" y="59"/>
                  </a:lnTo>
                  <a:lnTo>
                    <a:pt x="5" y="60"/>
                  </a:lnTo>
                  <a:lnTo>
                    <a:pt x="8" y="60"/>
                  </a:lnTo>
                  <a:lnTo>
                    <a:pt x="8" y="60"/>
                  </a:lnTo>
                  <a:lnTo>
                    <a:pt x="41" y="46"/>
                  </a:lnTo>
                  <a:lnTo>
                    <a:pt x="73" y="31"/>
                  </a:lnTo>
                  <a:lnTo>
                    <a:pt x="89" y="25"/>
                  </a:lnTo>
                  <a:lnTo>
                    <a:pt x="106" y="19"/>
                  </a:lnTo>
                  <a:lnTo>
                    <a:pt x="123" y="14"/>
                  </a:lnTo>
                  <a:lnTo>
                    <a:pt x="141" y="10"/>
                  </a:lnTo>
                  <a:lnTo>
                    <a:pt x="141" y="10"/>
                  </a:lnTo>
                  <a:lnTo>
                    <a:pt x="143" y="9"/>
                  </a:lnTo>
                  <a:lnTo>
                    <a:pt x="144" y="8"/>
                  </a:lnTo>
                  <a:lnTo>
                    <a:pt x="145" y="6"/>
                  </a:lnTo>
                  <a:lnTo>
                    <a:pt x="145" y="4"/>
                  </a:lnTo>
                  <a:lnTo>
                    <a:pt x="143" y="0"/>
                  </a:lnTo>
                  <a:lnTo>
                    <a:pt x="140" y="0"/>
                  </a:lnTo>
                  <a:lnTo>
                    <a:pt x="137" y="0"/>
                  </a:lnTo>
                  <a:lnTo>
                    <a:pt x="137"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91" name="Freeform 649"/>
            <p:cNvSpPr/>
            <p:nvPr/>
          </p:nvSpPr>
          <p:spPr bwMode="auto">
            <a:xfrm>
              <a:off x="4471988" y="2346325"/>
              <a:ext cx="42863" cy="17463"/>
            </a:xfrm>
            <a:custGeom>
              <a:avLst/>
              <a:gdLst/>
              <a:ahLst/>
              <a:cxnLst>
                <a:cxn ang="0">
                  <a:pos x="99" y="2"/>
                </a:cxn>
                <a:cxn ang="0">
                  <a:pos x="99" y="2"/>
                </a:cxn>
                <a:cxn ang="0">
                  <a:pos x="93" y="3"/>
                </a:cxn>
                <a:cxn ang="0">
                  <a:pos x="86" y="4"/>
                </a:cxn>
                <a:cxn ang="0">
                  <a:pos x="74" y="4"/>
                </a:cxn>
                <a:cxn ang="0">
                  <a:pos x="74" y="4"/>
                </a:cxn>
                <a:cxn ang="0">
                  <a:pos x="69" y="6"/>
                </a:cxn>
                <a:cxn ang="0">
                  <a:pos x="64" y="7"/>
                </a:cxn>
                <a:cxn ang="0">
                  <a:pos x="55" y="12"/>
                </a:cxn>
                <a:cxn ang="0">
                  <a:pos x="55" y="12"/>
                </a:cxn>
                <a:cxn ang="0">
                  <a:pos x="30" y="23"/>
                </a:cxn>
                <a:cxn ang="0">
                  <a:pos x="17" y="28"/>
                </a:cxn>
                <a:cxn ang="0">
                  <a:pos x="4" y="32"/>
                </a:cxn>
                <a:cxn ang="0">
                  <a:pos x="4" y="32"/>
                </a:cxn>
                <a:cxn ang="0">
                  <a:pos x="1" y="33"/>
                </a:cxn>
                <a:cxn ang="0">
                  <a:pos x="0" y="34"/>
                </a:cxn>
                <a:cxn ang="0">
                  <a:pos x="0" y="38"/>
                </a:cxn>
                <a:cxn ang="0">
                  <a:pos x="2" y="42"/>
                </a:cxn>
                <a:cxn ang="0">
                  <a:pos x="4" y="42"/>
                </a:cxn>
                <a:cxn ang="0">
                  <a:pos x="6" y="42"/>
                </a:cxn>
                <a:cxn ang="0">
                  <a:pos x="6" y="42"/>
                </a:cxn>
                <a:cxn ang="0">
                  <a:pos x="18" y="40"/>
                </a:cxn>
                <a:cxn ang="0">
                  <a:pos x="30" y="34"/>
                </a:cxn>
                <a:cxn ang="0">
                  <a:pos x="51" y="25"/>
                </a:cxn>
                <a:cxn ang="0">
                  <a:pos x="51" y="25"/>
                </a:cxn>
                <a:cxn ang="0">
                  <a:pos x="65" y="20"/>
                </a:cxn>
                <a:cxn ang="0">
                  <a:pos x="72" y="17"/>
                </a:cxn>
                <a:cxn ang="0">
                  <a:pos x="78" y="16"/>
                </a:cxn>
                <a:cxn ang="0">
                  <a:pos x="78" y="16"/>
                </a:cxn>
                <a:cxn ang="0">
                  <a:pos x="90" y="15"/>
                </a:cxn>
                <a:cxn ang="0">
                  <a:pos x="102" y="12"/>
                </a:cxn>
                <a:cxn ang="0">
                  <a:pos x="102" y="12"/>
                </a:cxn>
                <a:cxn ang="0">
                  <a:pos x="104" y="11"/>
                </a:cxn>
                <a:cxn ang="0">
                  <a:pos x="106" y="10"/>
                </a:cxn>
                <a:cxn ang="0">
                  <a:pos x="106" y="4"/>
                </a:cxn>
                <a:cxn ang="0">
                  <a:pos x="104" y="3"/>
                </a:cxn>
                <a:cxn ang="0">
                  <a:pos x="103" y="2"/>
                </a:cxn>
                <a:cxn ang="0">
                  <a:pos x="102" y="0"/>
                </a:cxn>
                <a:cxn ang="0">
                  <a:pos x="99" y="2"/>
                </a:cxn>
                <a:cxn ang="0">
                  <a:pos x="99" y="2"/>
                </a:cxn>
              </a:cxnLst>
              <a:rect l="0" t="0" r="r" b="b"/>
              <a:pathLst>
                <a:path w="106" h="42">
                  <a:moveTo>
                    <a:pt x="99" y="2"/>
                  </a:moveTo>
                  <a:lnTo>
                    <a:pt x="99" y="2"/>
                  </a:lnTo>
                  <a:lnTo>
                    <a:pt x="93" y="3"/>
                  </a:lnTo>
                  <a:lnTo>
                    <a:pt x="86" y="4"/>
                  </a:lnTo>
                  <a:lnTo>
                    <a:pt x="74" y="4"/>
                  </a:lnTo>
                  <a:lnTo>
                    <a:pt x="74" y="4"/>
                  </a:lnTo>
                  <a:lnTo>
                    <a:pt x="69" y="6"/>
                  </a:lnTo>
                  <a:lnTo>
                    <a:pt x="64" y="7"/>
                  </a:lnTo>
                  <a:lnTo>
                    <a:pt x="55" y="12"/>
                  </a:lnTo>
                  <a:lnTo>
                    <a:pt x="55" y="12"/>
                  </a:lnTo>
                  <a:lnTo>
                    <a:pt x="30" y="23"/>
                  </a:lnTo>
                  <a:lnTo>
                    <a:pt x="17" y="28"/>
                  </a:lnTo>
                  <a:lnTo>
                    <a:pt x="4" y="32"/>
                  </a:lnTo>
                  <a:lnTo>
                    <a:pt x="4" y="32"/>
                  </a:lnTo>
                  <a:lnTo>
                    <a:pt x="1" y="33"/>
                  </a:lnTo>
                  <a:lnTo>
                    <a:pt x="0" y="34"/>
                  </a:lnTo>
                  <a:lnTo>
                    <a:pt x="0" y="38"/>
                  </a:lnTo>
                  <a:lnTo>
                    <a:pt x="2" y="42"/>
                  </a:lnTo>
                  <a:lnTo>
                    <a:pt x="4" y="42"/>
                  </a:lnTo>
                  <a:lnTo>
                    <a:pt x="6" y="42"/>
                  </a:lnTo>
                  <a:lnTo>
                    <a:pt x="6" y="42"/>
                  </a:lnTo>
                  <a:lnTo>
                    <a:pt x="18" y="40"/>
                  </a:lnTo>
                  <a:lnTo>
                    <a:pt x="30" y="34"/>
                  </a:lnTo>
                  <a:lnTo>
                    <a:pt x="51" y="25"/>
                  </a:lnTo>
                  <a:lnTo>
                    <a:pt x="51" y="25"/>
                  </a:lnTo>
                  <a:lnTo>
                    <a:pt x="65" y="20"/>
                  </a:lnTo>
                  <a:lnTo>
                    <a:pt x="72" y="17"/>
                  </a:lnTo>
                  <a:lnTo>
                    <a:pt x="78" y="16"/>
                  </a:lnTo>
                  <a:lnTo>
                    <a:pt x="78" y="16"/>
                  </a:lnTo>
                  <a:lnTo>
                    <a:pt x="90" y="15"/>
                  </a:lnTo>
                  <a:lnTo>
                    <a:pt x="102" y="12"/>
                  </a:lnTo>
                  <a:lnTo>
                    <a:pt x="102" y="12"/>
                  </a:lnTo>
                  <a:lnTo>
                    <a:pt x="104" y="11"/>
                  </a:lnTo>
                  <a:lnTo>
                    <a:pt x="106" y="10"/>
                  </a:lnTo>
                  <a:lnTo>
                    <a:pt x="106" y="4"/>
                  </a:lnTo>
                  <a:lnTo>
                    <a:pt x="104" y="3"/>
                  </a:lnTo>
                  <a:lnTo>
                    <a:pt x="103" y="2"/>
                  </a:lnTo>
                  <a:lnTo>
                    <a:pt x="102" y="0"/>
                  </a:lnTo>
                  <a:lnTo>
                    <a:pt x="99" y="2"/>
                  </a:lnTo>
                  <a:lnTo>
                    <a:pt x="99"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92" name="Freeform 650"/>
            <p:cNvSpPr/>
            <p:nvPr/>
          </p:nvSpPr>
          <p:spPr bwMode="auto">
            <a:xfrm>
              <a:off x="4281488" y="2286000"/>
              <a:ext cx="25400" cy="33338"/>
            </a:xfrm>
            <a:custGeom>
              <a:avLst/>
              <a:gdLst/>
              <a:ahLst/>
              <a:cxnLst>
                <a:cxn ang="0">
                  <a:pos x="51" y="1"/>
                </a:cxn>
                <a:cxn ang="0">
                  <a:pos x="51" y="1"/>
                </a:cxn>
                <a:cxn ang="0">
                  <a:pos x="36" y="18"/>
                </a:cxn>
                <a:cxn ang="0">
                  <a:pos x="23" y="36"/>
                </a:cxn>
                <a:cxn ang="0">
                  <a:pos x="12" y="55"/>
                </a:cxn>
                <a:cxn ang="0">
                  <a:pos x="1" y="76"/>
                </a:cxn>
                <a:cxn ang="0">
                  <a:pos x="1" y="76"/>
                </a:cxn>
                <a:cxn ang="0">
                  <a:pos x="0" y="77"/>
                </a:cxn>
                <a:cxn ang="0">
                  <a:pos x="1" y="80"/>
                </a:cxn>
                <a:cxn ang="0">
                  <a:pos x="4" y="83"/>
                </a:cxn>
                <a:cxn ang="0">
                  <a:pos x="5" y="83"/>
                </a:cxn>
                <a:cxn ang="0">
                  <a:pos x="8" y="83"/>
                </a:cxn>
                <a:cxn ang="0">
                  <a:pos x="9" y="82"/>
                </a:cxn>
                <a:cxn ang="0">
                  <a:pos x="10" y="81"/>
                </a:cxn>
                <a:cxn ang="0">
                  <a:pos x="10" y="81"/>
                </a:cxn>
                <a:cxn ang="0">
                  <a:pos x="21" y="61"/>
                </a:cxn>
                <a:cxn ang="0">
                  <a:pos x="32" y="43"/>
                </a:cxn>
                <a:cxn ang="0">
                  <a:pos x="44" y="26"/>
                </a:cxn>
                <a:cxn ang="0">
                  <a:pos x="60" y="10"/>
                </a:cxn>
                <a:cxn ang="0">
                  <a:pos x="60" y="10"/>
                </a:cxn>
                <a:cxn ang="0">
                  <a:pos x="61" y="8"/>
                </a:cxn>
                <a:cxn ang="0">
                  <a:pos x="61" y="5"/>
                </a:cxn>
                <a:cxn ang="0">
                  <a:pos x="59" y="1"/>
                </a:cxn>
                <a:cxn ang="0">
                  <a:pos x="56" y="0"/>
                </a:cxn>
                <a:cxn ang="0">
                  <a:pos x="53" y="0"/>
                </a:cxn>
                <a:cxn ang="0">
                  <a:pos x="51" y="1"/>
                </a:cxn>
                <a:cxn ang="0">
                  <a:pos x="51" y="1"/>
                </a:cxn>
              </a:cxnLst>
              <a:rect l="0" t="0" r="r" b="b"/>
              <a:pathLst>
                <a:path w="61" h="83">
                  <a:moveTo>
                    <a:pt x="51" y="1"/>
                  </a:moveTo>
                  <a:lnTo>
                    <a:pt x="51" y="1"/>
                  </a:lnTo>
                  <a:lnTo>
                    <a:pt x="36" y="18"/>
                  </a:lnTo>
                  <a:lnTo>
                    <a:pt x="23" y="36"/>
                  </a:lnTo>
                  <a:lnTo>
                    <a:pt x="12" y="55"/>
                  </a:lnTo>
                  <a:lnTo>
                    <a:pt x="1" y="76"/>
                  </a:lnTo>
                  <a:lnTo>
                    <a:pt x="1" y="76"/>
                  </a:lnTo>
                  <a:lnTo>
                    <a:pt x="0" y="77"/>
                  </a:lnTo>
                  <a:lnTo>
                    <a:pt x="1" y="80"/>
                  </a:lnTo>
                  <a:lnTo>
                    <a:pt x="4" y="83"/>
                  </a:lnTo>
                  <a:lnTo>
                    <a:pt x="5" y="83"/>
                  </a:lnTo>
                  <a:lnTo>
                    <a:pt x="8" y="83"/>
                  </a:lnTo>
                  <a:lnTo>
                    <a:pt x="9" y="82"/>
                  </a:lnTo>
                  <a:lnTo>
                    <a:pt x="10" y="81"/>
                  </a:lnTo>
                  <a:lnTo>
                    <a:pt x="10" y="81"/>
                  </a:lnTo>
                  <a:lnTo>
                    <a:pt x="21" y="61"/>
                  </a:lnTo>
                  <a:lnTo>
                    <a:pt x="32" y="43"/>
                  </a:lnTo>
                  <a:lnTo>
                    <a:pt x="44" y="26"/>
                  </a:lnTo>
                  <a:lnTo>
                    <a:pt x="60" y="10"/>
                  </a:lnTo>
                  <a:lnTo>
                    <a:pt x="60" y="10"/>
                  </a:lnTo>
                  <a:lnTo>
                    <a:pt x="61" y="8"/>
                  </a:lnTo>
                  <a:lnTo>
                    <a:pt x="61" y="5"/>
                  </a:lnTo>
                  <a:lnTo>
                    <a:pt x="59" y="1"/>
                  </a:lnTo>
                  <a:lnTo>
                    <a:pt x="56" y="0"/>
                  </a:lnTo>
                  <a:lnTo>
                    <a:pt x="53" y="0"/>
                  </a:lnTo>
                  <a:lnTo>
                    <a:pt x="51" y="1"/>
                  </a:lnTo>
                  <a:lnTo>
                    <a:pt x="51"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93" name="Freeform 651"/>
            <p:cNvSpPr/>
            <p:nvPr/>
          </p:nvSpPr>
          <p:spPr bwMode="auto">
            <a:xfrm>
              <a:off x="4300538" y="2303463"/>
              <a:ext cx="25400" cy="30163"/>
            </a:xfrm>
            <a:custGeom>
              <a:avLst/>
              <a:gdLst/>
              <a:ahLst/>
              <a:cxnLst>
                <a:cxn ang="0">
                  <a:pos x="55" y="1"/>
                </a:cxn>
                <a:cxn ang="0">
                  <a:pos x="55" y="1"/>
                </a:cxn>
                <a:cxn ang="0">
                  <a:pos x="39" y="15"/>
                </a:cxn>
                <a:cxn ang="0">
                  <a:pos x="24" y="28"/>
                </a:cxn>
                <a:cxn ang="0">
                  <a:pos x="24" y="28"/>
                </a:cxn>
                <a:cxn ang="0">
                  <a:pos x="17" y="38"/>
                </a:cxn>
                <a:cxn ang="0">
                  <a:pos x="11" y="47"/>
                </a:cxn>
                <a:cxn ang="0">
                  <a:pos x="6" y="57"/>
                </a:cxn>
                <a:cxn ang="0">
                  <a:pos x="1" y="68"/>
                </a:cxn>
                <a:cxn ang="0">
                  <a:pos x="1" y="68"/>
                </a:cxn>
                <a:cxn ang="0">
                  <a:pos x="0" y="70"/>
                </a:cxn>
                <a:cxn ang="0">
                  <a:pos x="0" y="72"/>
                </a:cxn>
                <a:cxn ang="0">
                  <a:pos x="2" y="75"/>
                </a:cxn>
                <a:cxn ang="0">
                  <a:pos x="6" y="75"/>
                </a:cxn>
                <a:cxn ang="0">
                  <a:pos x="9" y="75"/>
                </a:cxn>
                <a:cxn ang="0">
                  <a:pos x="10" y="73"/>
                </a:cxn>
                <a:cxn ang="0">
                  <a:pos x="10" y="73"/>
                </a:cxn>
                <a:cxn ang="0">
                  <a:pos x="15" y="64"/>
                </a:cxn>
                <a:cxn ang="0">
                  <a:pos x="20" y="55"/>
                </a:cxn>
                <a:cxn ang="0">
                  <a:pos x="26" y="45"/>
                </a:cxn>
                <a:cxn ang="0">
                  <a:pos x="32" y="36"/>
                </a:cxn>
                <a:cxn ang="0">
                  <a:pos x="32" y="36"/>
                </a:cxn>
                <a:cxn ang="0">
                  <a:pos x="48" y="23"/>
                </a:cxn>
                <a:cxn ang="0">
                  <a:pos x="62" y="10"/>
                </a:cxn>
                <a:cxn ang="0">
                  <a:pos x="62" y="10"/>
                </a:cxn>
                <a:cxn ang="0">
                  <a:pos x="64" y="7"/>
                </a:cxn>
                <a:cxn ang="0">
                  <a:pos x="65" y="5"/>
                </a:cxn>
                <a:cxn ang="0">
                  <a:pos x="62" y="2"/>
                </a:cxn>
                <a:cxn ang="0">
                  <a:pos x="58" y="0"/>
                </a:cxn>
                <a:cxn ang="0">
                  <a:pos x="57" y="0"/>
                </a:cxn>
                <a:cxn ang="0">
                  <a:pos x="55" y="1"/>
                </a:cxn>
                <a:cxn ang="0">
                  <a:pos x="55" y="1"/>
                </a:cxn>
              </a:cxnLst>
              <a:rect l="0" t="0" r="r" b="b"/>
              <a:pathLst>
                <a:path w="65" h="75">
                  <a:moveTo>
                    <a:pt x="55" y="1"/>
                  </a:moveTo>
                  <a:lnTo>
                    <a:pt x="55" y="1"/>
                  </a:lnTo>
                  <a:lnTo>
                    <a:pt x="39" y="15"/>
                  </a:lnTo>
                  <a:lnTo>
                    <a:pt x="24" y="28"/>
                  </a:lnTo>
                  <a:lnTo>
                    <a:pt x="24" y="28"/>
                  </a:lnTo>
                  <a:lnTo>
                    <a:pt x="17" y="38"/>
                  </a:lnTo>
                  <a:lnTo>
                    <a:pt x="11" y="47"/>
                  </a:lnTo>
                  <a:lnTo>
                    <a:pt x="6" y="57"/>
                  </a:lnTo>
                  <a:lnTo>
                    <a:pt x="1" y="68"/>
                  </a:lnTo>
                  <a:lnTo>
                    <a:pt x="1" y="68"/>
                  </a:lnTo>
                  <a:lnTo>
                    <a:pt x="0" y="70"/>
                  </a:lnTo>
                  <a:lnTo>
                    <a:pt x="0" y="72"/>
                  </a:lnTo>
                  <a:lnTo>
                    <a:pt x="2" y="75"/>
                  </a:lnTo>
                  <a:lnTo>
                    <a:pt x="6" y="75"/>
                  </a:lnTo>
                  <a:lnTo>
                    <a:pt x="9" y="75"/>
                  </a:lnTo>
                  <a:lnTo>
                    <a:pt x="10" y="73"/>
                  </a:lnTo>
                  <a:lnTo>
                    <a:pt x="10" y="73"/>
                  </a:lnTo>
                  <a:lnTo>
                    <a:pt x="15" y="64"/>
                  </a:lnTo>
                  <a:lnTo>
                    <a:pt x="20" y="55"/>
                  </a:lnTo>
                  <a:lnTo>
                    <a:pt x="26" y="45"/>
                  </a:lnTo>
                  <a:lnTo>
                    <a:pt x="32" y="36"/>
                  </a:lnTo>
                  <a:lnTo>
                    <a:pt x="32" y="36"/>
                  </a:lnTo>
                  <a:lnTo>
                    <a:pt x="48" y="23"/>
                  </a:lnTo>
                  <a:lnTo>
                    <a:pt x="62" y="10"/>
                  </a:lnTo>
                  <a:lnTo>
                    <a:pt x="62" y="10"/>
                  </a:lnTo>
                  <a:lnTo>
                    <a:pt x="64" y="7"/>
                  </a:lnTo>
                  <a:lnTo>
                    <a:pt x="65" y="5"/>
                  </a:lnTo>
                  <a:lnTo>
                    <a:pt x="62" y="2"/>
                  </a:lnTo>
                  <a:lnTo>
                    <a:pt x="58" y="0"/>
                  </a:lnTo>
                  <a:lnTo>
                    <a:pt x="57" y="0"/>
                  </a:lnTo>
                  <a:lnTo>
                    <a:pt x="55" y="1"/>
                  </a:lnTo>
                  <a:lnTo>
                    <a:pt x="55"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94" name="Freeform 652"/>
            <p:cNvSpPr/>
            <p:nvPr/>
          </p:nvSpPr>
          <p:spPr bwMode="auto">
            <a:xfrm>
              <a:off x="4321176" y="2319338"/>
              <a:ext cx="22225" cy="28575"/>
            </a:xfrm>
            <a:custGeom>
              <a:avLst/>
              <a:gdLst/>
              <a:ahLst/>
              <a:cxnLst>
                <a:cxn ang="0">
                  <a:pos x="46" y="2"/>
                </a:cxn>
                <a:cxn ang="0">
                  <a:pos x="46" y="2"/>
                </a:cxn>
                <a:cxn ang="0">
                  <a:pos x="42" y="10"/>
                </a:cxn>
                <a:cxn ang="0">
                  <a:pos x="37" y="18"/>
                </a:cxn>
                <a:cxn ang="0">
                  <a:pos x="30" y="25"/>
                </a:cxn>
                <a:cxn ang="0">
                  <a:pos x="25" y="31"/>
                </a:cxn>
                <a:cxn ang="0">
                  <a:pos x="25" y="31"/>
                </a:cxn>
                <a:cxn ang="0">
                  <a:pos x="16" y="47"/>
                </a:cxn>
                <a:cxn ang="0">
                  <a:pos x="9" y="53"/>
                </a:cxn>
                <a:cxn ang="0">
                  <a:pos x="3" y="60"/>
                </a:cxn>
                <a:cxn ang="0">
                  <a:pos x="3" y="60"/>
                </a:cxn>
                <a:cxn ang="0">
                  <a:pos x="2" y="63"/>
                </a:cxn>
                <a:cxn ang="0">
                  <a:pos x="0" y="64"/>
                </a:cxn>
                <a:cxn ang="0">
                  <a:pos x="2" y="69"/>
                </a:cxn>
                <a:cxn ang="0">
                  <a:pos x="3" y="70"/>
                </a:cxn>
                <a:cxn ang="0">
                  <a:pos x="4" y="72"/>
                </a:cxn>
                <a:cxn ang="0">
                  <a:pos x="7" y="72"/>
                </a:cxn>
                <a:cxn ang="0">
                  <a:pos x="8" y="70"/>
                </a:cxn>
                <a:cxn ang="0">
                  <a:pos x="8" y="70"/>
                </a:cxn>
                <a:cxn ang="0">
                  <a:pos x="16" y="64"/>
                </a:cxn>
                <a:cxn ang="0">
                  <a:pos x="22" y="56"/>
                </a:cxn>
                <a:cxn ang="0">
                  <a:pos x="33" y="40"/>
                </a:cxn>
                <a:cxn ang="0">
                  <a:pos x="33" y="40"/>
                </a:cxn>
                <a:cxn ang="0">
                  <a:pos x="39" y="31"/>
                </a:cxn>
                <a:cxn ang="0">
                  <a:pos x="46" y="23"/>
                </a:cxn>
                <a:cxn ang="0">
                  <a:pos x="53" y="15"/>
                </a:cxn>
                <a:cxn ang="0">
                  <a:pos x="56" y="6"/>
                </a:cxn>
                <a:cxn ang="0">
                  <a:pos x="56" y="6"/>
                </a:cxn>
                <a:cxn ang="0">
                  <a:pos x="58" y="4"/>
                </a:cxn>
                <a:cxn ang="0">
                  <a:pos x="56" y="1"/>
                </a:cxn>
                <a:cxn ang="0">
                  <a:pos x="55" y="0"/>
                </a:cxn>
                <a:cxn ang="0">
                  <a:pos x="54" y="0"/>
                </a:cxn>
                <a:cxn ang="0">
                  <a:pos x="49" y="0"/>
                </a:cxn>
                <a:cxn ang="0">
                  <a:pos x="47" y="1"/>
                </a:cxn>
                <a:cxn ang="0">
                  <a:pos x="46" y="2"/>
                </a:cxn>
                <a:cxn ang="0">
                  <a:pos x="46" y="2"/>
                </a:cxn>
              </a:cxnLst>
              <a:rect l="0" t="0" r="r" b="b"/>
              <a:pathLst>
                <a:path w="58" h="72">
                  <a:moveTo>
                    <a:pt x="46" y="2"/>
                  </a:moveTo>
                  <a:lnTo>
                    <a:pt x="46" y="2"/>
                  </a:lnTo>
                  <a:lnTo>
                    <a:pt x="42" y="10"/>
                  </a:lnTo>
                  <a:lnTo>
                    <a:pt x="37" y="18"/>
                  </a:lnTo>
                  <a:lnTo>
                    <a:pt x="30" y="25"/>
                  </a:lnTo>
                  <a:lnTo>
                    <a:pt x="25" y="31"/>
                  </a:lnTo>
                  <a:lnTo>
                    <a:pt x="25" y="31"/>
                  </a:lnTo>
                  <a:lnTo>
                    <a:pt x="16" y="47"/>
                  </a:lnTo>
                  <a:lnTo>
                    <a:pt x="9" y="53"/>
                  </a:lnTo>
                  <a:lnTo>
                    <a:pt x="3" y="60"/>
                  </a:lnTo>
                  <a:lnTo>
                    <a:pt x="3" y="60"/>
                  </a:lnTo>
                  <a:lnTo>
                    <a:pt x="2" y="63"/>
                  </a:lnTo>
                  <a:lnTo>
                    <a:pt x="0" y="64"/>
                  </a:lnTo>
                  <a:lnTo>
                    <a:pt x="2" y="69"/>
                  </a:lnTo>
                  <a:lnTo>
                    <a:pt x="3" y="70"/>
                  </a:lnTo>
                  <a:lnTo>
                    <a:pt x="4" y="72"/>
                  </a:lnTo>
                  <a:lnTo>
                    <a:pt x="7" y="72"/>
                  </a:lnTo>
                  <a:lnTo>
                    <a:pt x="8" y="70"/>
                  </a:lnTo>
                  <a:lnTo>
                    <a:pt x="8" y="70"/>
                  </a:lnTo>
                  <a:lnTo>
                    <a:pt x="16" y="64"/>
                  </a:lnTo>
                  <a:lnTo>
                    <a:pt x="22" y="56"/>
                  </a:lnTo>
                  <a:lnTo>
                    <a:pt x="33" y="40"/>
                  </a:lnTo>
                  <a:lnTo>
                    <a:pt x="33" y="40"/>
                  </a:lnTo>
                  <a:lnTo>
                    <a:pt x="39" y="31"/>
                  </a:lnTo>
                  <a:lnTo>
                    <a:pt x="46" y="23"/>
                  </a:lnTo>
                  <a:lnTo>
                    <a:pt x="53" y="15"/>
                  </a:lnTo>
                  <a:lnTo>
                    <a:pt x="56" y="6"/>
                  </a:lnTo>
                  <a:lnTo>
                    <a:pt x="56" y="6"/>
                  </a:lnTo>
                  <a:lnTo>
                    <a:pt x="58" y="4"/>
                  </a:lnTo>
                  <a:lnTo>
                    <a:pt x="56" y="1"/>
                  </a:lnTo>
                  <a:lnTo>
                    <a:pt x="55" y="0"/>
                  </a:lnTo>
                  <a:lnTo>
                    <a:pt x="54" y="0"/>
                  </a:lnTo>
                  <a:lnTo>
                    <a:pt x="49" y="0"/>
                  </a:lnTo>
                  <a:lnTo>
                    <a:pt x="47" y="1"/>
                  </a:lnTo>
                  <a:lnTo>
                    <a:pt x="46" y="2"/>
                  </a:lnTo>
                  <a:lnTo>
                    <a:pt x="46"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95" name="Freeform 653"/>
            <p:cNvSpPr/>
            <p:nvPr/>
          </p:nvSpPr>
          <p:spPr bwMode="auto">
            <a:xfrm>
              <a:off x="4354513" y="2333625"/>
              <a:ext cx="26988" cy="28575"/>
            </a:xfrm>
            <a:custGeom>
              <a:avLst/>
              <a:gdLst/>
              <a:ahLst/>
              <a:cxnLst>
                <a:cxn ang="0">
                  <a:pos x="57" y="4"/>
                </a:cxn>
                <a:cxn ang="0">
                  <a:pos x="57" y="4"/>
                </a:cxn>
                <a:cxn ang="0">
                  <a:pos x="52" y="11"/>
                </a:cxn>
                <a:cxn ang="0">
                  <a:pos x="47" y="17"/>
                </a:cxn>
                <a:cxn ang="0">
                  <a:pos x="35" y="31"/>
                </a:cxn>
                <a:cxn ang="0">
                  <a:pos x="35" y="31"/>
                </a:cxn>
                <a:cxn ang="0">
                  <a:pos x="1" y="63"/>
                </a:cxn>
                <a:cxn ang="0">
                  <a:pos x="1" y="63"/>
                </a:cxn>
                <a:cxn ang="0">
                  <a:pos x="0" y="66"/>
                </a:cxn>
                <a:cxn ang="0">
                  <a:pos x="0" y="67"/>
                </a:cxn>
                <a:cxn ang="0">
                  <a:pos x="1" y="71"/>
                </a:cxn>
                <a:cxn ang="0">
                  <a:pos x="5" y="74"/>
                </a:cxn>
                <a:cxn ang="0">
                  <a:pos x="8" y="72"/>
                </a:cxn>
                <a:cxn ang="0">
                  <a:pos x="9" y="71"/>
                </a:cxn>
                <a:cxn ang="0">
                  <a:pos x="9" y="71"/>
                </a:cxn>
                <a:cxn ang="0">
                  <a:pos x="43" y="38"/>
                </a:cxn>
                <a:cxn ang="0">
                  <a:pos x="43" y="38"/>
                </a:cxn>
                <a:cxn ang="0">
                  <a:pos x="56" y="24"/>
                </a:cxn>
                <a:cxn ang="0">
                  <a:pos x="63" y="17"/>
                </a:cxn>
                <a:cxn ang="0">
                  <a:pos x="68" y="10"/>
                </a:cxn>
                <a:cxn ang="0">
                  <a:pos x="68" y="10"/>
                </a:cxn>
                <a:cxn ang="0">
                  <a:pos x="68" y="7"/>
                </a:cxn>
                <a:cxn ang="0">
                  <a:pos x="68" y="4"/>
                </a:cxn>
                <a:cxn ang="0">
                  <a:pos x="65" y="2"/>
                </a:cxn>
                <a:cxn ang="0">
                  <a:pos x="61" y="0"/>
                </a:cxn>
                <a:cxn ang="0">
                  <a:pos x="59" y="2"/>
                </a:cxn>
                <a:cxn ang="0">
                  <a:pos x="57" y="4"/>
                </a:cxn>
                <a:cxn ang="0">
                  <a:pos x="57" y="4"/>
                </a:cxn>
              </a:cxnLst>
              <a:rect l="0" t="0" r="r" b="b"/>
              <a:pathLst>
                <a:path w="68" h="74">
                  <a:moveTo>
                    <a:pt x="57" y="4"/>
                  </a:moveTo>
                  <a:lnTo>
                    <a:pt x="57" y="4"/>
                  </a:lnTo>
                  <a:lnTo>
                    <a:pt x="52" y="11"/>
                  </a:lnTo>
                  <a:lnTo>
                    <a:pt x="47" y="17"/>
                  </a:lnTo>
                  <a:lnTo>
                    <a:pt x="35" y="31"/>
                  </a:lnTo>
                  <a:lnTo>
                    <a:pt x="35" y="31"/>
                  </a:lnTo>
                  <a:lnTo>
                    <a:pt x="1" y="63"/>
                  </a:lnTo>
                  <a:lnTo>
                    <a:pt x="1" y="63"/>
                  </a:lnTo>
                  <a:lnTo>
                    <a:pt x="0" y="66"/>
                  </a:lnTo>
                  <a:lnTo>
                    <a:pt x="0" y="67"/>
                  </a:lnTo>
                  <a:lnTo>
                    <a:pt x="1" y="71"/>
                  </a:lnTo>
                  <a:lnTo>
                    <a:pt x="5" y="74"/>
                  </a:lnTo>
                  <a:lnTo>
                    <a:pt x="8" y="72"/>
                  </a:lnTo>
                  <a:lnTo>
                    <a:pt x="9" y="71"/>
                  </a:lnTo>
                  <a:lnTo>
                    <a:pt x="9" y="71"/>
                  </a:lnTo>
                  <a:lnTo>
                    <a:pt x="43" y="38"/>
                  </a:lnTo>
                  <a:lnTo>
                    <a:pt x="43" y="38"/>
                  </a:lnTo>
                  <a:lnTo>
                    <a:pt x="56" y="24"/>
                  </a:lnTo>
                  <a:lnTo>
                    <a:pt x="63" y="17"/>
                  </a:lnTo>
                  <a:lnTo>
                    <a:pt x="68" y="10"/>
                  </a:lnTo>
                  <a:lnTo>
                    <a:pt x="68" y="10"/>
                  </a:lnTo>
                  <a:lnTo>
                    <a:pt x="68" y="7"/>
                  </a:lnTo>
                  <a:lnTo>
                    <a:pt x="68" y="4"/>
                  </a:lnTo>
                  <a:lnTo>
                    <a:pt x="65" y="2"/>
                  </a:lnTo>
                  <a:lnTo>
                    <a:pt x="61" y="0"/>
                  </a:lnTo>
                  <a:lnTo>
                    <a:pt x="59" y="2"/>
                  </a:lnTo>
                  <a:lnTo>
                    <a:pt x="57" y="4"/>
                  </a:lnTo>
                  <a:lnTo>
                    <a:pt x="57"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96" name="Freeform 654"/>
            <p:cNvSpPr/>
            <p:nvPr/>
          </p:nvSpPr>
          <p:spPr bwMode="auto">
            <a:xfrm>
              <a:off x="4368801" y="2347913"/>
              <a:ext cx="26988" cy="30163"/>
            </a:xfrm>
            <a:custGeom>
              <a:avLst/>
              <a:gdLst/>
              <a:ahLst/>
              <a:cxnLst>
                <a:cxn ang="0">
                  <a:pos x="53" y="4"/>
                </a:cxn>
                <a:cxn ang="0">
                  <a:pos x="53" y="4"/>
                </a:cxn>
                <a:cxn ang="0">
                  <a:pos x="48" y="13"/>
                </a:cxn>
                <a:cxn ang="0">
                  <a:pos x="43" y="22"/>
                </a:cxn>
                <a:cxn ang="0">
                  <a:pos x="36" y="30"/>
                </a:cxn>
                <a:cxn ang="0">
                  <a:pos x="29" y="38"/>
                </a:cxn>
                <a:cxn ang="0">
                  <a:pos x="18" y="48"/>
                </a:cxn>
                <a:cxn ang="0">
                  <a:pos x="18" y="48"/>
                </a:cxn>
                <a:cxn ang="0">
                  <a:pos x="12" y="57"/>
                </a:cxn>
                <a:cxn ang="0">
                  <a:pos x="8" y="61"/>
                </a:cxn>
                <a:cxn ang="0">
                  <a:pos x="4" y="64"/>
                </a:cxn>
                <a:cxn ang="0">
                  <a:pos x="4" y="64"/>
                </a:cxn>
                <a:cxn ang="0">
                  <a:pos x="2" y="65"/>
                </a:cxn>
                <a:cxn ang="0">
                  <a:pos x="1" y="66"/>
                </a:cxn>
                <a:cxn ang="0">
                  <a:pos x="0" y="70"/>
                </a:cxn>
                <a:cxn ang="0">
                  <a:pos x="2" y="74"/>
                </a:cxn>
                <a:cxn ang="0">
                  <a:pos x="5" y="76"/>
                </a:cxn>
                <a:cxn ang="0">
                  <a:pos x="8" y="74"/>
                </a:cxn>
                <a:cxn ang="0">
                  <a:pos x="8" y="74"/>
                </a:cxn>
                <a:cxn ang="0">
                  <a:pos x="10" y="73"/>
                </a:cxn>
                <a:cxn ang="0">
                  <a:pos x="14" y="70"/>
                </a:cxn>
                <a:cxn ang="0">
                  <a:pos x="19" y="65"/>
                </a:cxn>
                <a:cxn ang="0">
                  <a:pos x="19" y="65"/>
                </a:cxn>
                <a:cxn ang="0">
                  <a:pos x="27" y="55"/>
                </a:cxn>
                <a:cxn ang="0">
                  <a:pos x="36" y="45"/>
                </a:cxn>
                <a:cxn ang="0">
                  <a:pos x="36" y="45"/>
                </a:cxn>
                <a:cxn ang="0">
                  <a:pos x="46" y="38"/>
                </a:cxn>
                <a:cxn ang="0">
                  <a:pos x="52" y="27"/>
                </a:cxn>
                <a:cxn ang="0">
                  <a:pos x="59" y="17"/>
                </a:cxn>
                <a:cxn ang="0">
                  <a:pos x="64" y="6"/>
                </a:cxn>
                <a:cxn ang="0">
                  <a:pos x="64" y="6"/>
                </a:cxn>
                <a:cxn ang="0">
                  <a:pos x="65" y="4"/>
                </a:cxn>
                <a:cxn ang="0">
                  <a:pos x="64" y="2"/>
                </a:cxn>
                <a:cxn ang="0">
                  <a:pos x="63" y="1"/>
                </a:cxn>
                <a:cxn ang="0">
                  <a:pos x="61" y="0"/>
                </a:cxn>
                <a:cxn ang="0">
                  <a:pos x="56" y="0"/>
                </a:cxn>
                <a:cxn ang="0">
                  <a:pos x="55" y="1"/>
                </a:cxn>
                <a:cxn ang="0">
                  <a:pos x="53" y="4"/>
                </a:cxn>
                <a:cxn ang="0">
                  <a:pos x="53" y="4"/>
                </a:cxn>
              </a:cxnLst>
              <a:rect l="0" t="0" r="r" b="b"/>
              <a:pathLst>
                <a:path w="65" h="76">
                  <a:moveTo>
                    <a:pt x="53" y="4"/>
                  </a:moveTo>
                  <a:lnTo>
                    <a:pt x="53" y="4"/>
                  </a:lnTo>
                  <a:lnTo>
                    <a:pt x="48" y="13"/>
                  </a:lnTo>
                  <a:lnTo>
                    <a:pt x="43" y="22"/>
                  </a:lnTo>
                  <a:lnTo>
                    <a:pt x="36" y="30"/>
                  </a:lnTo>
                  <a:lnTo>
                    <a:pt x="29" y="38"/>
                  </a:lnTo>
                  <a:lnTo>
                    <a:pt x="18" y="48"/>
                  </a:lnTo>
                  <a:lnTo>
                    <a:pt x="18" y="48"/>
                  </a:lnTo>
                  <a:lnTo>
                    <a:pt x="12" y="57"/>
                  </a:lnTo>
                  <a:lnTo>
                    <a:pt x="8" y="61"/>
                  </a:lnTo>
                  <a:lnTo>
                    <a:pt x="4" y="64"/>
                  </a:lnTo>
                  <a:lnTo>
                    <a:pt x="4" y="64"/>
                  </a:lnTo>
                  <a:lnTo>
                    <a:pt x="2" y="65"/>
                  </a:lnTo>
                  <a:lnTo>
                    <a:pt x="1" y="66"/>
                  </a:lnTo>
                  <a:lnTo>
                    <a:pt x="0" y="70"/>
                  </a:lnTo>
                  <a:lnTo>
                    <a:pt x="2" y="74"/>
                  </a:lnTo>
                  <a:lnTo>
                    <a:pt x="5" y="76"/>
                  </a:lnTo>
                  <a:lnTo>
                    <a:pt x="8" y="74"/>
                  </a:lnTo>
                  <a:lnTo>
                    <a:pt x="8" y="74"/>
                  </a:lnTo>
                  <a:lnTo>
                    <a:pt x="10" y="73"/>
                  </a:lnTo>
                  <a:lnTo>
                    <a:pt x="14" y="70"/>
                  </a:lnTo>
                  <a:lnTo>
                    <a:pt x="19" y="65"/>
                  </a:lnTo>
                  <a:lnTo>
                    <a:pt x="19" y="65"/>
                  </a:lnTo>
                  <a:lnTo>
                    <a:pt x="27" y="55"/>
                  </a:lnTo>
                  <a:lnTo>
                    <a:pt x="36" y="45"/>
                  </a:lnTo>
                  <a:lnTo>
                    <a:pt x="36" y="45"/>
                  </a:lnTo>
                  <a:lnTo>
                    <a:pt x="46" y="38"/>
                  </a:lnTo>
                  <a:lnTo>
                    <a:pt x="52" y="27"/>
                  </a:lnTo>
                  <a:lnTo>
                    <a:pt x="59" y="17"/>
                  </a:lnTo>
                  <a:lnTo>
                    <a:pt x="64" y="6"/>
                  </a:lnTo>
                  <a:lnTo>
                    <a:pt x="64" y="6"/>
                  </a:lnTo>
                  <a:lnTo>
                    <a:pt x="65" y="4"/>
                  </a:lnTo>
                  <a:lnTo>
                    <a:pt x="64" y="2"/>
                  </a:lnTo>
                  <a:lnTo>
                    <a:pt x="63" y="1"/>
                  </a:lnTo>
                  <a:lnTo>
                    <a:pt x="61" y="0"/>
                  </a:lnTo>
                  <a:lnTo>
                    <a:pt x="56" y="0"/>
                  </a:lnTo>
                  <a:lnTo>
                    <a:pt x="55" y="1"/>
                  </a:lnTo>
                  <a:lnTo>
                    <a:pt x="53" y="4"/>
                  </a:lnTo>
                  <a:lnTo>
                    <a:pt x="53"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97" name="Freeform 655"/>
            <p:cNvSpPr/>
            <p:nvPr/>
          </p:nvSpPr>
          <p:spPr bwMode="auto">
            <a:xfrm>
              <a:off x="4400551" y="2359025"/>
              <a:ext cx="23813" cy="23813"/>
            </a:xfrm>
            <a:custGeom>
              <a:avLst/>
              <a:gdLst/>
              <a:ahLst/>
              <a:cxnLst>
                <a:cxn ang="0">
                  <a:pos x="47" y="1"/>
                </a:cxn>
                <a:cxn ang="0">
                  <a:pos x="47" y="1"/>
                </a:cxn>
                <a:cxn ang="0">
                  <a:pos x="22" y="25"/>
                </a:cxn>
                <a:cxn ang="0">
                  <a:pos x="10" y="38"/>
                </a:cxn>
                <a:cxn ang="0">
                  <a:pos x="1" y="52"/>
                </a:cxn>
                <a:cxn ang="0">
                  <a:pos x="1" y="52"/>
                </a:cxn>
                <a:cxn ang="0">
                  <a:pos x="0" y="55"/>
                </a:cxn>
                <a:cxn ang="0">
                  <a:pos x="0" y="56"/>
                </a:cxn>
                <a:cxn ang="0">
                  <a:pos x="2" y="60"/>
                </a:cxn>
                <a:cxn ang="0">
                  <a:pos x="6" y="60"/>
                </a:cxn>
                <a:cxn ang="0">
                  <a:pos x="9" y="60"/>
                </a:cxn>
                <a:cxn ang="0">
                  <a:pos x="10" y="57"/>
                </a:cxn>
                <a:cxn ang="0">
                  <a:pos x="10" y="57"/>
                </a:cxn>
                <a:cxn ang="0">
                  <a:pos x="21" y="44"/>
                </a:cxn>
                <a:cxn ang="0">
                  <a:pos x="31" y="33"/>
                </a:cxn>
                <a:cxn ang="0">
                  <a:pos x="55" y="9"/>
                </a:cxn>
                <a:cxn ang="0">
                  <a:pos x="55" y="9"/>
                </a:cxn>
                <a:cxn ang="0">
                  <a:pos x="57" y="8"/>
                </a:cxn>
                <a:cxn ang="0">
                  <a:pos x="57" y="5"/>
                </a:cxn>
                <a:cxn ang="0">
                  <a:pos x="55" y="1"/>
                </a:cxn>
                <a:cxn ang="0">
                  <a:pos x="52" y="0"/>
                </a:cxn>
                <a:cxn ang="0">
                  <a:pos x="49" y="0"/>
                </a:cxn>
                <a:cxn ang="0">
                  <a:pos x="47" y="1"/>
                </a:cxn>
                <a:cxn ang="0">
                  <a:pos x="47" y="1"/>
                </a:cxn>
              </a:cxnLst>
              <a:rect l="0" t="0" r="r" b="b"/>
              <a:pathLst>
                <a:path w="57" h="60">
                  <a:moveTo>
                    <a:pt x="47" y="1"/>
                  </a:moveTo>
                  <a:lnTo>
                    <a:pt x="47" y="1"/>
                  </a:lnTo>
                  <a:lnTo>
                    <a:pt x="22" y="25"/>
                  </a:lnTo>
                  <a:lnTo>
                    <a:pt x="10" y="38"/>
                  </a:lnTo>
                  <a:lnTo>
                    <a:pt x="1" y="52"/>
                  </a:lnTo>
                  <a:lnTo>
                    <a:pt x="1" y="52"/>
                  </a:lnTo>
                  <a:lnTo>
                    <a:pt x="0" y="55"/>
                  </a:lnTo>
                  <a:lnTo>
                    <a:pt x="0" y="56"/>
                  </a:lnTo>
                  <a:lnTo>
                    <a:pt x="2" y="60"/>
                  </a:lnTo>
                  <a:lnTo>
                    <a:pt x="6" y="60"/>
                  </a:lnTo>
                  <a:lnTo>
                    <a:pt x="9" y="60"/>
                  </a:lnTo>
                  <a:lnTo>
                    <a:pt x="10" y="57"/>
                  </a:lnTo>
                  <a:lnTo>
                    <a:pt x="10" y="57"/>
                  </a:lnTo>
                  <a:lnTo>
                    <a:pt x="21" y="44"/>
                  </a:lnTo>
                  <a:lnTo>
                    <a:pt x="31" y="33"/>
                  </a:lnTo>
                  <a:lnTo>
                    <a:pt x="55" y="9"/>
                  </a:lnTo>
                  <a:lnTo>
                    <a:pt x="55" y="9"/>
                  </a:lnTo>
                  <a:lnTo>
                    <a:pt x="57" y="8"/>
                  </a:lnTo>
                  <a:lnTo>
                    <a:pt x="57" y="5"/>
                  </a:lnTo>
                  <a:lnTo>
                    <a:pt x="55" y="1"/>
                  </a:lnTo>
                  <a:lnTo>
                    <a:pt x="52" y="0"/>
                  </a:lnTo>
                  <a:lnTo>
                    <a:pt x="49" y="0"/>
                  </a:lnTo>
                  <a:lnTo>
                    <a:pt x="47" y="1"/>
                  </a:lnTo>
                  <a:lnTo>
                    <a:pt x="47"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98" name="Freeform 656"/>
            <p:cNvSpPr>
              <a:spLocks noEditPoints="1"/>
            </p:cNvSpPr>
            <p:nvPr/>
          </p:nvSpPr>
          <p:spPr bwMode="auto">
            <a:xfrm>
              <a:off x="4257676" y="2103438"/>
              <a:ext cx="276225" cy="303213"/>
            </a:xfrm>
            <a:custGeom>
              <a:avLst/>
              <a:gdLst/>
              <a:ahLst/>
              <a:cxnLst>
                <a:cxn ang="0">
                  <a:pos x="596" y="502"/>
                </a:cxn>
                <a:cxn ang="0">
                  <a:pos x="665" y="348"/>
                </a:cxn>
                <a:cxn ang="0">
                  <a:pos x="685" y="305"/>
                </a:cxn>
                <a:cxn ang="0">
                  <a:pos x="694" y="269"/>
                </a:cxn>
                <a:cxn ang="0">
                  <a:pos x="694" y="254"/>
                </a:cxn>
                <a:cxn ang="0">
                  <a:pos x="681" y="234"/>
                </a:cxn>
                <a:cxn ang="0">
                  <a:pos x="646" y="212"/>
                </a:cxn>
                <a:cxn ang="0">
                  <a:pos x="608" y="186"/>
                </a:cxn>
                <a:cxn ang="0">
                  <a:pos x="514" y="126"/>
                </a:cxn>
                <a:cxn ang="0">
                  <a:pos x="372" y="48"/>
                </a:cxn>
                <a:cxn ang="0">
                  <a:pos x="321" y="20"/>
                </a:cxn>
                <a:cxn ang="0">
                  <a:pos x="281" y="4"/>
                </a:cxn>
                <a:cxn ang="0">
                  <a:pos x="260" y="0"/>
                </a:cxn>
                <a:cxn ang="0">
                  <a:pos x="246" y="9"/>
                </a:cxn>
                <a:cxn ang="0">
                  <a:pos x="239" y="24"/>
                </a:cxn>
                <a:cxn ang="0">
                  <a:pos x="223" y="55"/>
                </a:cxn>
                <a:cxn ang="0">
                  <a:pos x="164" y="161"/>
                </a:cxn>
                <a:cxn ang="0">
                  <a:pos x="99" y="298"/>
                </a:cxn>
                <a:cxn ang="0">
                  <a:pos x="52" y="379"/>
                </a:cxn>
                <a:cxn ang="0">
                  <a:pos x="15" y="447"/>
                </a:cxn>
                <a:cxn ang="0">
                  <a:pos x="1" y="496"/>
                </a:cxn>
                <a:cxn ang="0">
                  <a:pos x="2" y="530"/>
                </a:cxn>
                <a:cxn ang="0">
                  <a:pos x="11" y="545"/>
                </a:cxn>
                <a:cxn ang="0">
                  <a:pos x="43" y="573"/>
                </a:cxn>
                <a:cxn ang="0">
                  <a:pos x="91" y="603"/>
                </a:cxn>
                <a:cxn ang="0">
                  <a:pos x="185" y="664"/>
                </a:cxn>
                <a:cxn ang="0">
                  <a:pos x="238" y="697"/>
                </a:cxn>
                <a:cxn ang="0">
                  <a:pos x="311" y="743"/>
                </a:cxn>
                <a:cxn ang="0">
                  <a:pos x="350" y="759"/>
                </a:cxn>
                <a:cxn ang="0">
                  <a:pos x="389" y="766"/>
                </a:cxn>
                <a:cxn ang="0">
                  <a:pos x="416" y="763"/>
                </a:cxn>
                <a:cxn ang="0">
                  <a:pos x="452" y="740"/>
                </a:cxn>
                <a:cxn ang="0">
                  <a:pos x="489" y="700"/>
                </a:cxn>
                <a:cxn ang="0">
                  <a:pos x="532" y="633"/>
                </a:cxn>
                <a:cxn ang="0">
                  <a:pos x="578" y="543"/>
                </a:cxn>
                <a:cxn ang="0">
                  <a:pos x="426" y="705"/>
                </a:cxn>
                <a:cxn ang="0">
                  <a:pos x="392" y="717"/>
                </a:cxn>
                <a:cxn ang="0">
                  <a:pos x="357" y="712"/>
                </a:cxn>
                <a:cxn ang="0">
                  <a:pos x="297" y="679"/>
                </a:cxn>
                <a:cxn ang="0">
                  <a:pos x="253" y="651"/>
                </a:cxn>
                <a:cxn ang="0">
                  <a:pos x="126" y="576"/>
                </a:cxn>
                <a:cxn ang="0">
                  <a:pos x="58" y="522"/>
                </a:cxn>
                <a:cxn ang="0">
                  <a:pos x="53" y="514"/>
                </a:cxn>
                <a:cxn ang="0">
                  <a:pos x="52" y="492"/>
                </a:cxn>
                <a:cxn ang="0">
                  <a:pos x="66" y="446"/>
                </a:cxn>
                <a:cxn ang="0">
                  <a:pos x="120" y="348"/>
                </a:cxn>
                <a:cxn ang="0">
                  <a:pos x="145" y="306"/>
                </a:cxn>
                <a:cxn ang="0">
                  <a:pos x="227" y="140"/>
                </a:cxn>
                <a:cxn ang="0">
                  <a:pos x="280" y="51"/>
                </a:cxn>
                <a:cxn ang="0">
                  <a:pos x="321" y="68"/>
                </a:cxn>
                <a:cxn ang="0">
                  <a:pos x="401" y="114"/>
                </a:cxn>
                <a:cxn ang="0">
                  <a:pos x="482" y="161"/>
                </a:cxn>
                <a:cxn ang="0">
                  <a:pos x="539" y="195"/>
                </a:cxn>
                <a:cxn ang="0">
                  <a:pos x="603" y="242"/>
                </a:cxn>
                <a:cxn ang="0">
                  <a:pos x="629" y="256"/>
                </a:cxn>
                <a:cxn ang="0">
                  <a:pos x="644" y="268"/>
                </a:cxn>
                <a:cxn ang="0">
                  <a:pos x="638" y="290"/>
                </a:cxn>
                <a:cxn ang="0">
                  <a:pos x="618" y="334"/>
                </a:cxn>
                <a:cxn ang="0">
                  <a:pos x="604" y="377"/>
                </a:cxn>
                <a:cxn ang="0">
                  <a:pos x="595" y="405"/>
                </a:cxn>
                <a:cxn ang="0">
                  <a:pos x="532" y="543"/>
                </a:cxn>
                <a:cxn ang="0">
                  <a:pos x="455" y="672"/>
                </a:cxn>
                <a:cxn ang="0">
                  <a:pos x="437" y="696"/>
                </a:cxn>
              </a:cxnLst>
              <a:rect l="0" t="0" r="r" b="b"/>
              <a:pathLst>
                <a:path w="694" h="766">
                  <a:moveTo>
                    <a:pt x="578" y="543"/>
                  </a:moveTo>
                  <a:lnTo>
                    <a:pt x="578" y="543"/>
                  </a:lnTo>
                  <a:lnTo>
                    <a:pt x="596" y="502"/>
                  </a:lnTo>
                  <a:lnTo>
                    <a:pt x="621" y="445"/>
                  </a:lnTo>
                  <a:lnTo>
                    <a:pt x="646" y="388"/>
                  </a:lnTo>
                  <a:lnTo>
                    <a:pt x="665" y="348"/>
                  </a:lnTo>
                  <a:lnTo>
                    <a:pt x="665" y="348"/>
                  </a:lnTo>
                  <a:lnTo>
                    <a:pt x="676" y="327"/>
                  </a:lnTo>
                  <a:lnTo>
                    <a:pt x="685" y="305"/>
                  </a:lnTo>
                  <a:lnTo>
                    <a:pt x="689" y="293"/>
                  </a:lnTo>
                  <a:lnTo>
                    <a:pt x="693" y="281"/>
                  </a:lnTo>
                  <a:lnTo>
                    <a:pt x="694" y="269"/>
                  </a:lnTo>
                  <a:lnTo>
                    <a:pt x="694" y="259"/>
                  </a:lnTo>
                  <a:lnTo>
                    <a:pt x="694" y="259"/>
                  </a:lnTo>
                  <a:lnTo>
                    <a:pt x="694" y="254"/>
                  </a:lnTo>
                  <a:lnTo>
                    <a:pt x="693" y="249"/>
                  </a:lnTo>
                  <a:lnTo>
                    <a:pt x="688" y="241"/>
                  </a:lnTo>
                  <a:lnTo>
                    <a:pt x="681" y="234"/>
                  </a:lnTo>
                  <a:lnTo>
                    <a:pt x="672" y="228"/>
                  </a:lnTo>
                  <a:lnTo>
                    <a:pt x="654" y="217"/>
                  </a:lnTo>
                  <a:lnTo>
                    <a:pt x="646" y="212"/>
                  </a:lnTo>
                  <a:lnTo>
                    <a:pt x="638" y="207"/>
                  </a:lnTo>
                  <a:lnTo>
                    <a:pt x="638" y="207"/>
                  </a:lnTo>
                  <a:lnTo>
                    <a:pt x="608" y="186"/>
                  </a:lnTo>
                  <a:lnTo>
                    <a:pt x="576" y="165"/>
                  </a:lnTo>
                  <a:lnTo>
                    <a:pt x="545" y="145"/>
                  </a:lnTo>
                  <a:lnTo>
                    <a:pt x="514" y="126"/>
                  </a:lnTo>
                  <a:lnTo>
                    <a:pt x="514" y="126"/>
                  </a:lnTo>
                  <a:lnTo>
                    <a:pt x="443" y="86"/>
                  </a:lnTo>
                  <a:lnTo>
                    <a:pt x="372" y="48"/>
                  </a:lnTo>
                  <a:lnTo>
                    <a:pt x="372" y="48"/>
                  </a:lnTo>
                  <a:lnTo>
                    <a:pt x="348" y="34"/>
                  </a:lnTo>
                  <a:lnTo>
                    <a:pt x="321" y="20"/>
                  </a:lnTo>
                  <a:lnTo>
                    <a:pt x="308" y="13"/>
                  </a:lnTo>
                  <a:lnTo>
                    <a:pt x="295" y="8"/>
                  </a:lnTo>
                  <a:lnTo>
                    <a:pt x="281" y="4"/>
                  </a:lnTo>
                  <a:lnTo>
                    <a:pt x="266" y="0"/>
                  </a:lnTo>
                  <a:lnTo>
                    <a:pt x="266" y="0"/>
                  </a:lnTo>
                  <a:lnTo>
                    <a:pt x="260" y="0"/>
                  </a:lnTo>
                  <a:lnTo>
                    <a:pt x="255" y="1"/>
                  </a:lnTo>
                  <a:lnTo>
                    <a:pt x="249" y="5"/>
                  </a:lnTo>
                  <a:lnTo>
                    <a:pt x="246" y="9"/>
                  </a:lnTo>
                  <a:lnTo>
                    <a:pt x="242" y="13"/>
                  </a:lnTo>
                  <a:lnTo>
                    <a:pt x="240" y="18"/>
                  </a:lnTo>
                  <a:lnTo>
                    <a:pt x="239" y="24"/>
                  </a:lnTo>
                  <a:lnTo>
                    <a:pt x="239" y="29"/>
                  </a:lnTo>
                  <a:lnTo>
                    <a:pt x="239" y="29"/>
                  </a:lnTo>
                  <a:lnTo>
                    <a:pt x="223" y="55"/>
                  </a:lnTo>
                  <a:lnTo>
                    <a:pt x="204" y="88"/>
                  </a:lnTo>
                  <a:lnTo>
                    <a:pt x="185" y="123"/>
                  </a:lnTo>
                  <a:lnTo>
                    <a:pt x="164" y="161"/>
                  </a:lnTo>
                  <a:lnTo>
                    <a:pt x="128" y="237"/>
                  </a:lnTo>
                  <a:lnTo>
                    <a:pt x="99" y="298"/>
                  </a:lnTo>
                  <a:lnTo>
                    <a:pt x="99" y="298"/>
                  </a:lnTo>
                  <a:lnTo>
                    <a:pt x="87" y="320"/>
                  </a:lnTo>
                  <a:lnTo>
                    <a:pt x="70" y="348"/>
                  </a:lnTo>
                  <a:lnTo>
                    <a:pt x="52" y="379"/>
                  </a:lnTo>
                  <a:lnTo>
                    <a:pt x="32" y="413"/>
                  </a:lnTo>
                  <a:lnTo>
                    <a:pt x="23" y="430"/>
                  </a:lnTo>
                  <a:lnTo>
                    <a:pt x="15" y="447"/>
                  </a:lnTo>
                  <a:lnTo>
                    <a:pt x="9" y="464"/>
                  </a:lnTo>
                  <a:lnTo>
                    <a:pt x="4" y="480"/>
                  </a:lnTo>
                  <a:lnTo>
                    <a:pt x="1" y="496"/>
                  </a:lnTo>
                  <a:lnTo>
                    <a:pt x="0" y="510"/>
                  </a:lnTo>
                  <a:lnTo>
                    <a:pt x="1" y="523"/>
                  </a:lnTo>
                  <a:lnTo>
                    <a:pt x="2" y="530"/>
                  </a:lnTo>
                  <a:lnTo>
                    <a:pt x="5" y="535"/>
                  </a:lnTo>
                  <a:lnTo>
                    <a:pt x="5" y="535"/>
                  </a:lnTo>
                  <a:lnTo>
                    <a:pt x="11" y="545"/>
                  </a:lnTo>
                  <a:lnTo>
                    <a:pt x="21" y="555"/>
                  </a:lnTo>
                  <a:lnTo>
                    <a:pt x="31" y="565"/>
                  </a:lnTo>
                  <a:lnTo>
                    <a:pt x="43" y="573"/>
                  </a:lnTo>
                  <a:lnTo>
                    <a:pt x="69" y="590"/>
                  </a:lnTo>
                  <a:lnTo>
                    <a:pt x="91" y="603"/>
                  </a:lnTo>
                  <a:lnTo>
                    <a:pt x="91" y="603"/>
                  </a:lnTo>
                  <a:lnTo>
                    <a:pt x="123" y="623"/>
                  </a:lnTo>
                  <a:lnTo>
                    <a:pt x="154" y="644"/>
                  </a:lnTo>
                  <a:lnTo>
                    <a:pt x="185" y="664"/>
                  </a:lnTo>
                  <a:lnTo>
                    <a:pt x="217" y="684"/>
                  </a:lnTo>
                  <a:lnTo>
                    <a:pt x="217" y="684"/>
                  </a:lnTo>
                  <a:lnTo>
                    <a:pt x="238" y="697"/>
                  </a:lnTo>
                  <a:lnTo>
                    <a:pt x="261" y="713"/>
                  </a:lnTo>
                  <a:lnTo>
                    <a:pt x="286" y="729"/>
                  </a:lnTo>
                  <a:lnTo>
                    <a:pt x="311" y="743"/>
                  </a:lnTo>
                  <a:lnTo>
                    <a:pt x="324" y="749"/>
                  </a:lnTo>
                  <a:lnTo>
                    <a:pt x="337" y="755"/>
                  </a:lnTo>
                  <a:lnTo>
                    <a:pt x="350" y="759"/>
                  </a:lnTo>
                  <a:lnTo>
                    <a:pt x="363" y="763"/>
                  </a:lnTo>
                  <a:lnTo>
                    <a:pt x="376" y="765"/>
                  </a:lnTo>
                  <a:lnTo>
                    <a:pt x="389" y="766"/>
                  </a:lnTo>
                  <a:lnTo>
                    <a:pt x="402" y="765"/>
                  </a:lnTo>
                  <a:lnTo>
                    <a:pt x="416" y="763"/>
                  </a:lnTo>
                  <a:lnTo>
                    <a:pt x="416" y="763"/>
                  </a:lnTo>
                  <a:lnTo>
                    <a:pt x="427" y="757"/>
                  </a:lnTo>
                  <a:lnTo>
                    <a:pt x="440" y="749"/>
                  </a:lnTo>
                  <a:lnTo>
                    <a:pt x="452" y="740"/>
                  </a:lnTo>
                  <a:lnTo>
                    <a:pt x="465" y="729"/>
                  </a:lnTo>
                  <a:lnTo>
                    <a:pt x="477" y="714"/>
                  </a:lnTo>
                  <a:lnTo>
                    <a:pt x="489" y="700"/>
                  </a:lnTo>
                  <a:lnTo>
                    <a:pt x="501" y="684"/>
                  </a:lnTo>
                  <a:lnTo>
                    <a:pt x="511" y="667"/>
                  </a:lnTo>
                  <a:lnTo>
                    <a:pt x="532" y="633"/>
                  </a:lnTo>
                  <a:lnTo>
                    <a:pt x="550" y="599"/>
                  </a:lnTo>
                  <a:lnTo>
                    <a:pt x="578" y="543"/>
                  </a:lnTo>
                  <a:lnTo>
                    <a:pt x="578" y="543"/>
                  </a:lnTo>
                  <a:close/>
                  <a:moveTo>
                    <a:pt x="437" y="696"/>
                  </a:moveTo>
                  <a:lnTo>
                    <a:pt x="437" y="696"/>
                  </a:lnTo>
                  <a:lnTo>
                    <a:pt x="426" y="705"/>
                  </a:lnTo>
                  <a:lnTo>
                    <a:pt x="414" y="712"/>
                  </a:lnTo>
                  <a:lnTo>
                    <a:pt x="404" y="715"/>
                  </a:lnTo>
                  <a:lnTo>
                    <a:pt x="392" y="717"/>
                  </a:lnTo>
                  <a:lnTo>
                    <a:pt x="380" y="717"/>
                  </a:lnTo>
                  <a:lnTo>
                    <a:pt x="368" y="714"/>
                  </a:lnTo>
                  <a:lnTo>
                    <a:pt x="357" y="712"/>
                  </a:lnTo>
                  <a:lnTo>
                    <a:pt x="344" y="706"/>
                  </a:lnTo>
                  <a:lnTo>
                    <a:pt x="320" y="693"/>
                  </a:lnTo>
                  <a:lnTo>
                    <a:pt x="297" y="679"/>
                  </a:lnTo>
                  <a:lnTo>
                    <a:pt x="274" y="664"/>
                  </a:lnTo>
                  <a:lnTo>
                    <a:pt x="253" y="651"/>
                  </a:lnTo>
                  <a:lnTo>
                    <a:pt x="253" y="651"/>
                  </a:lnTo>
                  <a:lnTo>
                    <a:pt x="204" y="624"/>
                  </a:lnTo>
                  <a:lnTo>
                    <a:pt x="151" y="593"/>
                  </a:lnTo>
                  <a:lnTo>
                    <a:pt x="126" y="576"/>
                  </a:lnTo>
                  <a:lnTo>
                    <a:pt x="103" y="559"/>
                  </a:lnTo>
                  <a:lnTo>
                    <a:pt x="79" y="540"/>
                  </a:lnTo>
                  <a:lnTo>
                    <a:pt x="58" y="522"/>
                  </a:lnTo>
                  <a:lnTo>
                    <a:pt x="58" y="522"/>
                  </a:lnTo>
                  <a:lnTo>
                    <a:pt x="56" y="518"/>
                  </a:lnTo>
                  <a:lnTo>
                    <a:pt x="53" y="514"/>
                  </a:lnTo>
                  <a:lnTo>
                    <a:pt x="52" y="509"/>
                  </a:lnTo>
                  <a:lnTo>
                    <a:pt x="51" y="504"/>
                  </a:lnTo>
                  <a:lnTo>
                    <a:pt x="52" y="492"/>
                  </a:lnTo>
                  <a:lnTo>
                    <a:pt x="55" y="477"/>
                  </a:lnTo>
                  <a:lnTo>
                    <a:pt x="60" y="463"/>
                  </a:lnTo>
                  <a:lnTo>
                    <a:pt x="66" y="446"/>
                  </a:lnTo>
                  <a:lnTo>
                    <a:pt x="82" y="413"/>
                  </a:lnTo>
                  <a:lnTo>
                    <a:pt x="102" y="379"/>
                  </a:lnTo>
                  <a:lnTo>
                    <a:pt x="120" y="348"/>
                  </a:lnTo>
                  <a:lnTo>
                    <a:pt x="136" y="323"/>
                  </a:lnTo>
                  <a:lnTo>
                    <a:pt x="145" y="306"/>
                  </a:lnTo>
                  <a:lnTo>
                    <a:pt x="145" y="306"/>
                  </a:lnTo>
                  <a:lnTo>
                    <a:pt x="172" y="247"/>
                  </a:lnTo>
                  <a:lnTo>
                    <a:pt x="208" y="175"/>
                  </a:lnTo>
                  <a:lnTo>
                    <a:pt x="227" y="140"/>
                  </a:lnTo>
                  <a:lnTo>
                    <a:pt x="246" y="105"/>
                  </a:lnTo>
                  <a:lnTo>
                    <a:pt x="264" y="75"/>
                  </a:lnTo>
                  <a:lnTo>
                    <a:pt x="280" y="51"/>
                  </a:lnTo>
                  <a:lnTo>
                    <a:pt x="280" y="51"/>
                  </a:lnTo>
                  <a:lnTo>
                    <a:pt x="300" y="58"/>
                  </a:lnTo>
                  <a:lnTo>
                    <a:pt x="321" y="68"/>
                  </a:lnTo>
                  <a:lnTo>
                    <a:pt x="341" y="79"/>
                  </a:lnTo>
                  <a:lnTo>
                    <a:pt x="362" y="90"/>
                  </a:lnTo>
                  <a:lnTo>
                    <a:pt x="401" y="114"/>
                  </a:lnTo>
                  <a:lnTo>
                    <a:pt x="438" y="136"/>
                  </a:lnTo>
                  <a:lnTo>
                    <a:pt x="438" y="136"/>
                  </a:lnTo>
                  <a:lnTo>
                    <a:pt x="482" y="161"/>
                  </a:lnTo>
                  <a:lnTo>
                    <a:pt x="527" y="187"/>
                  </a:lnTo>
                  <a:lnTo>
                    <a:pt x="527" y="187"/>
                  </a:lnTo>
                  <a:lnTo>
                    <a:pt x="539" y="195"/>
                  </a:lnTo>
                  <a:lnTo>
                    <a:pt x="552" y="204"/>
                  </a:lnTo>
                  <a:lnTo>
                    <a:pt x="576" y="222"/>
                  </a:lnTo>
                  <a:lnTo>
                    <a:pt x="603" y="242"/>
                  </a:lnTo>
                  <a:lnTo>
                    <a:pt x="616" y="250"/>
                  </a:lnTo>
                  <a:lnTo>
                    <a:pt x="629" y="256"/>
                  </a:lnTo>
                  <a:lnTo>
                    <a:pt x="629" y="256"/>
                  </a:lnTo>
                  <a:lnTo>
                    <a:pt x="641" y="263"/>
                  </a:lnTo>
                  <a:lnTo>
                    <a:pt x="643" y="266"/>
                  </a:lnTo>
                  <a:lnTo>
                    <a:pt x="644" y="268"/>
                  </a:lnTo>
                  <a:lnTo>
                    <a:pt x="644" y="272"/>
                  </a:lnTo>
                  <a:lnTo>
                    <a:pt x="643" y="277"/>
                  </a:lnTo>
                  <a:lnTo>
                    <a:pt x="638" y="290"/>
                  </a:lnTo>
                  <a:lnTo>
                    <a:pt x="638" y="290"/>
                  </a:lnTo>
                  <a:lnTo>
                    <a:pt x="629" y="311"/>
                  </a:lnTo>
                  <a:lnTo>
                    <a:pt x="618" y="334"/>
                  </a:lnTo>
                  <a:lnTo>
                    <a:pt x="609" y="354"/>
                  </a:lnTo>
                  <a:lnTo>
                    <a:pt x="607" y="366"/>
                  </a:lnTo>
                  <a:lnTo>
                    <a:pt x="604" y="377"/>
                  </a:lnTo>
                  <a:lnTo>
                    <a:pt x="604" y="377"/>
                  </a:lnTo>
                  <a:lnTo>
                    <a:pt x="600" y="390"/>
                  </a:lnTo>
                  <a:lnTo>
                    <a:pt x="595" y="405"/>
                  </a:lnTo>
                  <a:lnTo>
                    <a:pt x="579" y="446"/>
                  </a:lnTo>
                  <a:lnTo>
                    <a:pt x="557" y="493"/>
                  </a:lnTo>
                  <a:lnTo>
                    <a:pt x="532" y="543"/>
                  </a:lnTo>
                  <a:lnTo>
                    <a:pt x="505" y="591"/>
                  </a:lnTo>
                  <a:lnTo>
                    <a:pt x="478" y="636"/>
                  </a:lnTo>
                  <a:lnTo>
                    <a:pt x="455" y="672"/>
                  </a:lnTo>
                  <a:lnTo>
                    <a:pt x="444" y="685"/>
                  </a:lnTo>
                  <a:lnTo>
                    <a:pt x="437" y="696"/>
                  </a:lnTo>
                  <a:lnTo>
                    <a:pt x="437" y="69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199" name="Freeform 657"/>
            <p:cNvSpPr/>
            <p:nvPr/>
          </p:nvSpPr>
          <p:spPr bwMode="auto">
            <a:xfrm>
              <a:off x="4452938" y="2252663"/>
              <a:ext cx="101600" cy="134938"/>
            </a:xfrm>
            <a:custGeom>
              <a:avLst/>
              <a:gdLst/>
              <a:ahLst/>
              <a:cxnLst>
                <a:cxn ang="0">
                  <a:pos x="219" y="209"/>
                </a:cxn>
                <a:cxn ang="0">
                  <a:pos x="247" y="153"/>
                </a:cxn>
                <a:cxn ang="0">
                  <a:pos x="257" y="124"/>
                </a:cxn>
                <a:cxn ang="0">
                  <a:pos x="257" y="93"/>
                </a:cxn>
                <a:cxn ang="0">
                  <a:pos x="254" y="84"/>
                </a:cxn>
                <a:cxn ang="0">
                  <a:pos x="246" y="67"/>
                </a:cxn>
                <a:cxn ang="0">
                  <a:pos x="234" y="52"/>
                </a:cxn>
                <a:cxn ang="0">
                  <a:pos x="211" y="35"/>
                </a:cxn>
                <a:cxn ang="0">
                  <a:pos x="174" y="17"/>
                </a:cxn>
                <a:cxn ang="0">
                  <a:pos x="140" y="3"/>
                </a:cxn>
                <a:cxn ang="0">
                  <a:pos x="131" y="0"/>
                </a:cxn>
                <a:cxn ang="0">
                  <a:pos x="122" y="1"/>
                </a:cxn>
                <a:cxn ang="0">
                  <a:pos x="115" y="5"/>
                </a:cxn>
                <a:cxn ang="0">
                  <a:pos x="107" y="20"/>
                </a:cxn>
                <a:cxn ang="0">
                  <a:pos x="107" y="29"/>
                </a:cxn>
                <a:cxn ang="0">
                  <a:pos x="111" y="37"/>
                </a:cxn>
                <a:cxn ang="0">
                  <a:pos x="119" y="42"/>
                </a:cxn>
                <a:cxn ang="0">
                  <a:pos x="147" y="55"/>
                </a:cxn>
                <a:cxn ang="0">
                  <a:pos x="179" y="69"/>
                </a:cxn>
                <a:cxn ang="0">
                  <a:pos x="199" y="84"/>
                </a:cxn>
                <a:cxn ang="0">
                  <a:pos x="208" y="95"/>
                </a:cxn>
                <a:cxn ang="0">
                  <a:pos x="212" y="110"/>
                </a:cxn>
                <a:cxn ang="0">
                  <a:pos x="211" y="118"/>
                </a:cxn>
                <a:cxn ang="0">
                  <a:pos x="207" y="136"/>
                </a:cxn>
                <a:cxn ang="0">
                  <a:pos x="178" y="187"/>
                </a:cxn>
                <a:cxn ang="0">
                  <a:pos x="174" y="199"/>
                </a:cxn>
                <a:cxn ang="0">
                  <a:pos x="162" y="233"/>
                </a:cxn>
                <a:cxn ang="0">
                  <a:pos x="147" y="268"/>
                </a:cxn>
                <a:cxn ang="0">
                  <a:pos x="137" y="281"/>
                </a:cxn>
                <a:cxn ang="0">
                  <a:pos x="124" y="289"/>
                </a:cxn>
                <a:cxn ang="0">
                  <a:pos x="111" y="290"/>
                </a:cxn>
                <a:cxn ang="0">
                  <a:pos x="101" y="288"/>
                </a:cxn>
                <a:cxn ang="0">
                  <a:pos x="80" y="279"/>
                </a:cxn>
                <a:cxn ang="0">
                  <a:pos x="51" y="259"/>
                </a:cxn>
                <a:cxn ang="0">
                  <a:pos x="34" y="247"/>
                </a:cxn>
                <a:cxn ang="0">
                  <a:pos x="25" y="243"/>
                </a:cxn>
                <a:cxn ang="0">
                  <a:pos x="16" y="245"/>
                </a:cxn>
                <a:cxn ang="0">
                  <a:pos x="9" y="250"/>
                </a:cxn>
                <a:cxn ang="0">
                  <a:pos x="1" y="264"/>
                </a:cxn>
                <a:cxn ang="0">
                  <a:pos x="1" y="272"/>
                </a:cxn>
                <a:cxn ang="0">
                  <a:pos x="4" y="281"/>
                </a:cxn>
                <a:cxn ang="0">
                  <a:pos x="12" y="288"/>
                </a:cxn>
                <a:cxn ang="0">
                  <a:pos x="39" y="305"/>
                </a:cxn>
                <a:cxn ang="0">
                  <a:pos x="69" y="324"/>
                </a:cxn>
                <a:cxn ang="0">
                  <a:pos x="101" y="337"/>
                </a:cxn>
                <a:cxn ang="0">
                  <a:pos x="118" y="339"/>
                </a:cxn>
                <a:cxn ang="0">
                  <a:pos x="134" y="336"/>
                </a:cxn>
                <a:cxn ang="0">
                  <a:pos x="144" y="334"/>
                </a:cxn>
                <a:cxn ang="0">
                  <a:pos x="160" y="323"/>
                </a:cxn>
                <a:cxn ang="0">
                  <a:pos x="174" y="309"/>
                </a:cxn>
                <a:cxn ang="0">
                  <a:pos x="190" y="284"/>
                </a:cxn>
                <a:cxn ang="0">
                  <a:pos x="204" y="246"/>
                </a:cxn>
                <a:cxn ang="0">
                  <a:pos x="219" y="209"/>
                </a:cxn>
              </a:cxnLst>
              <a:rect l="0" t="0" r="r" b="b"/>
              <a:pathLst>
                <a:path w="258" h="339">
                  <a:moveTo>
                    <a:pt x="219" y="209"/>
                  </a:moveTo>
                  <a:lnTo>
                    <a:pt x="219" y="209"/>
                  </a:lnTo>
                  <a:lnTo>
                    <a:pt x="233" y="181"/>
                  </a:lnTo>
                  <a:lnTo>
                    <a:pt x="247" y="153"/>
                  </a:lnTo>
                  <a:lnTo>
                    <a:pt x="253" y="139"/>
                  </a:lnTo>
                  <a:lnTo>
                    <a:pt x="257" y="124"/>
                  </a:lnTo>
                  <a:lnTo>
                    <a:pt x="258" y="109"/>
                  </a:lnTo>
                  <a:lnTo>
                    <a:pt x="257" y="93"/>
                  </a:lnTo>
                  <a:lnTo>
                    <a:pt x="257" y="93"/>
                  </a:lnTo>
                  <a:lnTo>
                    <a:pt x="254" y="84"/>
                  </a:lnTo>
                  <a:lnTo>
                    <a:pt x="251" y="75"/>
                  </a:lnTo>
                  <a:lnTo>
                    <a:pt x="246" y="67"/>
                  </a:lnTo>
                  <a:lnTo>
                    <a:pt x="241" y="60"/>
                  </a:lnTo>
                  <a:lnTo>
                    <a:pt x="234" y="52"/>
                  </a:lnTo>
                  <a:lnTo>
                    <a:pt x="226" y="47"/>
                  </a:lnTo>
                  <a:lnTo>
                    <a:pt x="211" y="35"/>
                  </a:lnTo>
                  <a:lnTo>
                    <a:pt x="192" y="26"/>
                  </a:lnTo>
                  <a:lnTo>
                    <a:pt x="174" y="17"/>
                  </a:lnTo>
                  <a:lnTo>
                    <a:pt x="140" y="3"/>
                  </a:lnTo>
                  <a:lnTo>
                    <a:pt x="140" y="3"/>
                  </a:lnTo>
                  <a:lnTo>
                    <a:pt x="136" y="0"/>
                  </a:lnTo>
                  <a:lnTo>
                    <a:pt x="131" y="0"/>
                  </a:lnTo>
                  <a:lnTo>
                    <a:pt x="127" y="0"/>
                  </a:lnTo>
                  <a:lnTo>
                    <a:pt x="122" y="1"/>
                  </a:lnTo>
                  <a:lnTo>
                    <a:pt x="119" y="3"/>
                  </a:lnTo>
                  <a:lnTo>
                    <a:pt x="115" y="5"/>
                  </a:lnTo>
                  <a:lnTo>
                    <a:pt x="110" y="12"/>
                  </a:lnTo>
                  <a:lnTo>
                    <a:pt x="107" y="20"/>
                  </a:lnTo>
                  <a:lnTo>
                    <a:pt x="107" y="25"/>
                  </a:lnTo>
                  <a:lnTo>
                    <a:pt x="107" y="29"/>
                  </a:lnTo>
                  <a:lnTo>
                    <a:pt x="109" y="33"/>
                  </a:lnTo>
                  <a:lnTo>
                    <a:pt x="111" y="37"/>
                  </a:lnTo>
                  <a:lnTo>
                    <a:pt x="114" y="39"/>
                  </a:lnTo>
                  <a:lnTo>
                    <a:pt x="119" y="42"/>
                  </a:lnTo>
                  <a:lnTo>
                    <a:pt x="119" y="42"/>
                  </a:lnTo>
                  <a:lnTo>
                    <a:pt x="147" y="55"/>
                  </a:lnTo>
                  <a:lnTo>
                    <a:pt x="164" y="61"/>
                  </a:lnTo>
                  <a:lnTo>
                    <a:pt x="179" y="69"/>
                  </a:lnTo>
                  <a:lnTo>
                    <a:pt x="192" y="78"/>
                  </a:lnTo>
                  <a:lnTo>
                    <a:pt x="199" y="84"/>
                  </a:lnTo>
                  <a:lnTo>
                    <a:pt x="204" y="90"/>
                  </a:lnTo>
                  <a:lnTo>
                    <a:pt x="208" y="95"/>
                  </a:lnTo>
                  <a:lnTo>
                    <a:pt x="211" y="103"/>
                  </a:lnTo>
                  <a:lnTo>
                    <a:pt x="212" y="110"/>
                  </a:lnTo>
                  <a:lnTo>
                    <a:pt x="211" y="118"/>
                  </a:lnTo>
                  <a:lnTo>
                    <a:pt x="211" y="118"/>
                  </a:lnTo>
                  <a:lnTo>
                    <a:pt x="209" y="127"/>
                  </a:lnTo>
                  <a:lnTo>
                    <a:pt x="207" y="136"/>
                  </a:lnTo>
                  <a:lnTo>
                    <a:pt x="198" y="154"/>
                  </a:lnTo>
                  <a:lnTo>
                    <a:pt x="178" y="187"/>
                  </a:lnTo>
                  <a:lnTo>
                    <a:pt x="178" y="187"/>
                  </a:lnTo>
                  <a:lnTo>
                    <a:pt x="174" y="199"/>
                  </a:lnTo>
                  <a:lnTo>
                    <a:pt x="169" y="215"/>
                  </a:lnTo>
                  <a:lnTo>
                    <a:pt x="162" y="233"/>
                  </a:lnTo>
                  <a:lnTo>
                    <a:pt x="156" y="251"/>
                  </a:lnTo>
                  <a:lnTo>
                    <a:pt x="147" y="268"/>
                  </a:lnTo>
                  <a:lnTo>
                    <a:pt x="143" y="275"/>
                  </a:lnTo>
                  <a:lnTo>
                    <a:pt x="137" y="281"/>
                  </a:lnTo>
                  <a:lnTo>
                    <a:pt x="131" y="286"/>
                  </a:lnTo>
                  <a:lnTo>
                    <a:pt x="124" y="289"/>
                  </a:lnTo>
                  <a:lnTo>
                    <a:pt x="118" y="290"/>
                  </a:lnTo>
                  <a:lnTo>
                    <a:pt x="111" y="290"/>
                  </a:lnTo>
                  <a:lnTo>
                    <a:pt x="111" y="290"/>
                  </a:lnTo>
                  <a:lnTo>
                    <a:pt x="101" y="288"/>
                  </a:lnTo>
                  <a:lnTo>
                    <a:pt x="90" y="284"/>
                  </a:lnTo>
                  <a:lnTo>
                    <a:pt x="80" y="279"/>
                  </a:lnTo>
                  <a:lnTo>
                    <a:pt x="71" y="272"/>
                  </a:lnTo>
                  <a:lnTo>
                    <a:pt x="51" y="259"/>
                  </a:lnTo>
                  <a:lnTo>
                    <a:pt x="34" y="247"/>
                  </a:lnTo>
                  <a:lnTo>
                    <a:pt x="34" y="247"/>
                  </a:lnTo>
                  <a:lnTo>
                    <a:pt x="29" y="245"/>
                  </a:lnTo>
                  <a:lnTo>
                    <a:pt x="25" y="243"/>
                  </a:lnTo>
                  <a:lnTo>
                    <a:pt x="20" y="245"/>
                  </a:lnTo>
                  <a:lnTo>
                    <a:pt x="16" y="245"/>
                  </a:lnTo>
                  <a:lnTo>
                    <a:pt x="12" y="247"/>
                  </a:lnTo>
                  <a:lnTo>
                    <a:pt x="9" y="250"/>
                  </a:lnTo>
                  <a:lnTo>
                    <a:pt x="4" y="256"/>
                  </a:lnTo>
                  <a:lnTo>
                    <a:pt x="1" y="264"/>
                  </a:lnTo>
                  <a:lnTo>
                    <a:pt x="0" y="268"/>
                  </a:lnTo>
                  <a:lnTo>
                    <a:pt x="1" y="272"/>
                  </a:lnTo>
                  <a:lnTo>
                    <a:pt x="3" y="277"/>
                  </a:lnTo>
                  <a:lnTo>
                    <a:pt x="4" y="281"/>
                  </a:lnTo>
                  <a:lnTo>
                    <a:pt x="8" y="284"/>
                  </a:lnTo>
                  <a:lnTo>
                    <a:pt x="12" y="288"/>
                  </a:lnTo>
                  <a:lnTo>
                    <a:pt x="12" y="288"/>
                  </a:lnTo>
                  <a:lnTo>
                    <a:pt x="39" y="305"/>
                  </a:lnTo>
                  <a:lnTo>
                    <a:pt x="54" y="315"/>
                  </a:lnTo>
                  <a:lnTo>
                    <a:pt x="69" y="324"/>
                  </a:lnTo>
                  <a:lnTo>
                    <a:pt x="85" y="332"/>
                  </a:lnTo>
                  <a:lnTo>
                    <a:pt x="101" y="337"/>
                  </a:lnTo>
                  <a:lnTo>
                    <a:pt x="110" y="339"/>
                  </a:lnTo>
                  <a:lnTo>
                    <a:pt x="118" y="339"/>
                  </a:lnTo>
                  <a:lnTo>
                    <a:pt x="126" y="339"/>
                  </a:lnTo>
                  <a:lnTo>
                    <a:pt x="134" y="336"/>
                  </a:lnTo>
                  <a:lnTo>
                    <a:pt x="134" y="336"/>
                  </a:lnTo>
                  <a:lnTo>
                    <a:pt x="144" y="334"/>
                  </a:lnTo>
                  <a:lnTo>
                    <a:pt x="152" y="328"/>
                  </a:lnTo>
                  <a:lnTo>
                    <a:pt x="160" y="323"/>
                  </a:lnTo>
                  <a:lnTo>
                    <a:pt x="168" y="317"/>
                  </a:lnTo>
                  <a:lnTo>
                    <a:pt x="174" y="309"/>
                  </a:lnTo>
                  <a:lnTo>
                    <a:pt x="179" y="301"/>
                  </a:lnTo>
                  <a:lnTo>
                    <a:pt x="190" y="284"/>
                  </a:lnTo>
                  <a:lnTo>
                    <a:pt x="198" y="266"/>
                  </a:lnTo>
                  <a:lnTo>
                    <a:pt x="204" y="246"/>
                  </a:lnTo>
                  <a:lnTo>
                    <a:pt x="212" y="228"/>
                  </a:lnTo>
                  <a:lnTo>
                    <a:pt x="219" y="209"/>
                  </a:lnTo>
                  <a:lnTo>
                    <a:pt x="219" y="209"/>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00" name="Freeform 658"/>
            <p:cNvSpPr/>
            <p:nvPr/>
          </p:nvSpPr>
          <p:spPr bwMode="auto">
            <a:xfrm>
              <a:off x="4497388" y="2281238"/>
              <a:ext cx="446088" cy="314325"/>
            </a:xfrm>
            <a:custGeom>
              <a:avLst/>
              <a:gdLst/>
              <a:ahLst/>
              <a:cxnLst>
                <a:cxn ang="0">
                  <a:pos x="1105" y="555"/>
                </a:cxn>
                <a:cxn ang="0">
                  <a:pos x="1075" y="528"/>
                </a:cxn>
                <a:cxn ang="0">
                  <a:pos x="1028" y="501"/>
                </a:cxn>
                <a:cxn ang="0">
                  <a:pos x="875" y="417"/>
                </a:cxn>
                <a:cxn ang="0">
                  <a:pos x="509" y="210"/>
                </a:cxn>
                <a:cxn ang="0">
                  <a:pos x="144" y="4"/>
                </a:cxn>
                <a:cxn ang="0">
                  <a:pos x="129" y="0"/>
                </a:cxn>
                <a:cxn ang="0">
                  <a:pos x="119" y="6"/>
                </a:cxn>
                <a:cxn ang="0">
                  <a:pos x="110" y="24"/>
                </a:cxn>
                <a:cxn ang="0">
                  <a:pos x="114" y="36"/>
                </a:cxn>
                <a:cxn ang="0">
                  <a:pos x="122" y="43"/>
                </a:cxn>
                <a:cxn ang="0">
                  <a:pos x="587" y="304"/>
                </a:cxn>
                <a:cxn ang="0">
                  <a:pos x="719" y="384"/>
                </a:cxn>
                <a:cxn ang="0">
                  <a:pos x="836" y="450"/>
                </a:cxn>
                <a:cxn ang="0">
                  <a:pos x="1006" y="540"/>
                </a:cxn>
                <a:cxn ang="0">
                  <a:pos x="1054" y="572"/>
                </a:cxn>
                <a:cxn ang="0">
                  <a:pos x="1073" y="593"/>
                </a:cxn>
                <a:cxn ang="0">
                  <a:pos x="1079" y="618"/>
                </a:cxn>
                <a:cxn ang="0">
                  <a:pos x="1073" y="652"/>
                </a:cxn>
                <a:cxn ang="0">
                  <a:pos x="1050" y="702"/>
                </a:cxn>
                <a:cxn ang="0">
                  <a:pos x="1040" y="719"/>
                </a:cxn>
                <a:cxn ang="0">
                  <a:pos x="1023" y="736"/>
                </a:cxn>
                <a:cxn ang="0">
                  <a:pos x="1003" y="745"/>
                </a:cxn>
                <a:cxn ang="0">
                  <a:pos x="973" y="744"/>
                </a:cxn>
                <a:cxn ang="0">
                  <a:pos x="939" y="731"/>
                </a:cxn>
                <a:cxn ang="0">
                  <a:pos x="852" y="682"/>
                </a:cxn>
                <a:cxn ang="0">
                  <a:pos x="734" y="623"/>
                </a:cxn>
                <a:cxn ang="0">
                  <a:pos x="211" y="342"/>
                </a:cxn>
                <a:cxn ang="0">
                  <a:pos x="129" y="295"/>
                </a:cxn>
                <a:cxn ang="0">
                  <a:pos x="48" y="246"/>
                </a:cxn>
                <a:cxn ang="0">
                  <a:pos x="35" y="231"/>
                </a:cxn>
                <a:cxn ang="0">
                  <a:pos x="17" y="230"/>
                </a:cxn>
                <a:cxn ang="0">
                  <a:pos x="3" y="247"/>
                </a:cxn>
                <a:cxn ang="0">
                  <a:pos x="0" y="256"/>
                </a:cxn>
                <a:cxn ang="0">
                  <a:pos x="3" y="268"/>
                </a:cxn>
                <a:cxn ang="0">
                  <a:pos x="12" y="278"/>
                </a:cxn>
                <a:cxn ang="0">
                  <a:pos x="50" y="303"/>
                </a:cxn>
                <a:cxn ang="0">
                  <a:pos x="222" y="401"/>
                </a:cxn>
                <a:cxn ang="0">
                  <a:pos x="586" y="599"/>
                </a:cxn>
                <a:cxn ang="0">
                  <a:pos x="748" y="682"/>
                </a:cxn>
                <a:cxn ang="0">
                  <a:pos x="933" y="778"/>
                </a:cxn>
                <a:cxn ang="0">
                  <a:pos x="955" y="787"/>
                </a:cxn>
                <a:cxn ang="0">
                  <a:pos x="989" y="793"/>
                </a:cxn>
                <a:cxn ang="0">
                  <a:pos x="1019" y="791"/>
                </a:cxn>
                <a:cxn ang="0">
                  <a:pos x="1046" y="779"/>
                </a:cxn>
                <a:cxn ang="0">
                  <a:pos x="1071" y="757"/>
                </a:cxn>
                <a:cxn ang="0">
                  <a:pos x="1084" y="736"/>
                </a:cxn>
                <a:cxn ang="0">
                  <a:pos x="1113" y="674"/>
                </a:cxn>
                <a:cxn ang="0">
                  <a:pos x="1124" y="621"/>
                </a:cxn>
                <a:cxn ang="0">
                  <a:pos x="1120" y="588"/>
                </a:cxn>
                <a:cxn ang="0">
                  <a:pos x="1112" y="566"/>
                </a:cxn>
              </a:cxnLst>
              <a:rect l="0" t="0" r="r" b="b"/>
              <a:pathLst>
                <a:path w="1124" h="793">
                  <a:moveTo>
                    <a:pt x="1112" y="566"/>
                  </a:moveTo>
                  <a:lnTo>
                    <a:pt x="1112" y="566"/>
                  </a:lnTo>
                  <a:lnTo>
                    <a:pt x="1105" y="555"/>
                  </a:lnTo>
                  <a:lnTo>
                    <a:pt x="1096" y="545"/>
                  </a:lnTo>
                  <a:lnTo>
                    <a:pt x="1086" y="536"/>
                  </a:lnTo>
                  <a:lnTo>
                    <a:pt x="1075" y="528"/>
                  </a:lnTo>
                  <a:lnTo>
                    <a:pt x="1050" y="512"/>
                  </a:lnTo>
                  <a:lnTo>
                    <a:pt x="1028" y="501"/>
                  </a:lnTo>
                  <a:lnTo>
                    <a:pt x="1028" y="501"/>
                  </a:lnTo>
                  <a:lnTo>
                    <a:pt x="952" y="459"/>
                  </a:lnTo>
                  <a:lnTo>
                    <a:pt x="875" y="417"/>
                  </a:lnTo>
                  <a:lnTo>
                    <a:pt x="875" y="417"/>
                  </a:lnTo>
                  <a:lnTo>
                    <a:pt x="797" y="374"/>
                  </a:lnTo>
                  <a:lnTo>
                    <a:pt x="708" y="324"/>
                  </a:lnTo>
                  <a:lnTo>
                    <a:pt x="509" y="210"/>
                  </a:lnTo>
                  <a:lnTo>
                    <a:pt x="311" y="98"/>
                  </a:lnTo>
                  <a:lnTo>
                    <a:pt x="144" y="4"/>
                  </a:lnTo>
                  <a:lnTo>
                    <a:pt x="144" y="4"/>
                  </a:lnTo>
                  <a:lnTo>
                    <a:pt x="139" y="1"/>
                  </a:lnTo>
                  <a:lnTo>
                    <a:pt x="133" y="0"/>
                  </a:lnTo>
                  <a:lnTo>
                    <a:pt x="129" y="0"/>
                  </a:lnTo>
                  <a:lnTo>
                    <a:pt x="126" y="1"/>
                  </a:lnTo>
                  <a:lnTo>
                    <a:pt x="122" y="4"/>
                  </a:lnTo>
                  <a:lnTo>
                    <a:pt x="119" y="6"/>
                  </a:lnTo>
                  <a:lnTo>
                    <a:pt x="114" y="13"/>
                  </a:lnTo>
                  <a:lnTo>
                    <a:pt x="110" y="21"/>
                  </a:lnTo>
                  <a:lnTo>
                    <a:pt x="110" y="24"/>
                  </a:lnTo>
                  <a:lnTo>
                    <a:pt x="111" y="28"/>
                  </a:lnTo>
                  <a:lnTo>
                    <a:pt x="112" y="34"/>
                  </a:lnTo>
                  <a:lnTo>
                    <a:pt x="114" y="36"/>
                  </a:lnTo>
                  <a:lnTo>
                    <a:pt x="118" y="40"/>
                  </a:lnTo>
                  <a:lnTo>
                    <a:pt x="122" y="43"/>
                  </a:lnTo>
                  <a:lnTo>
                    <a:pt x="122" y="43"/>
                  </a:lnTo>
                  <a:lnTo>
                    <a:pt x="256" y="117"/>
                  </a:lnTo>
                  <a:lnTo>
                    <a:pt x="422" y="210"/>
                  </a:lnTo>
                  <a:lnTo>
                    <a:pt x="587" y="304"/>
                  </a:lnTo>
                  <a:lnTo>
                    <a:pt x="659" y="346"/>
                  </a:lnTo>
                  <a:lnTo>
                    <a:pt x="719" y="384"/>
                  </a:lnTo>
                  <a:lnTo>
                    <a:pt x="719" y="384"/>
                  </a:lnTo>
                  <a:lnTo>
                    <a:pt x="748" y="401"/>
                  </a:lnTo>
                  <a:lnTo>
                    <a:pt x="777" y="418"/>
                  </a:lnTo>
                  <a:lnTo>
                    <a:pt x="836" y="450"/>
                  </a:lnTo>
                  <a:lnTo>
                    <a:pt x="955" y="512"/>
                  </a:lnTo>
                  <a:lnTo>
                    <a:pt x="955" y="512"/>
                  </a:lnTo>
                  <a:lnTo>
                    <a:pt x="1006" y="540"/>
                  </a:lnTo>
                  <a:lnTo>
                    <a:pt x="1031" y="555"/>
                  </a:lnTo>
                  <a:lnTo>
                    <a:pt x="1054" y="572"/>
                  </a:lnTo>
                  <a:lnTo>
                    <a:pt x="1054" y="572"/>
                  </a:lnTo>
                  <a:lnTo>
                    <a:pt x="1062" y="579"/>
                  </a:lnTo>
                  <a:lnTo>
                    <a:pt x="1069" y="586"/>
                  </a:lnTo>
                  <a:lnTo>
                    <a:pt x="1073" y="593"/>
                  </a:lnTo>
                  <a:lnTo>
                    <a:pt x="1077" y="601"/>
                  </a:lnTo>
                  <a:lnTo>
                    <a:pt x="1078" y="610"/>
                  </a:lnTo>
                  <a:lnTo>
                    <a:pt x="1079" y="618"/>
                  </a:lnTo>
                  <a:lnTo>
                    <a:pt x="1079" y="627"/>
                  </a:lnTo>
                  <a:lnTo>
                    <a:pt x="1078" y="635"/>
                  </a:lnTo>
                  <a:lnTo>
                    <a:pt x="1073" y="652"/>
                  </a:lnTo>
                  <a:lnTo>
                    <a:pt x="1066" y="671"/>
                  </a:lnTo>
                  <a:lnTo>
                    <a:pt x="1058" y="686"/>
                  </a:lnTo>
                  <a:lnTo>
                    <a:pt x="1050" y="702"/>
                  </a:lnTo>
                  <a:lnTo>
                    <a:pt x="1050" y="702"/>
                  </a:lnTo>
                  <a:lnTo>
                    <a:pt x="1045" y="711"/>
                  </a:lnTo>
                  <a:lnTo>
                    <a:pt x="1040" y="719"/>
                  </a:lnTo>
                  <a:lnTo>
                    <a:pt x="1035" y="725"/>
                  </a:lnTo>
                  <a:lnTo>
                    <a:pt x="1028" y="732"/>
                  </a:lnTo>
                  <a:lnTo>
                    <a:pt x="1023" y="736"/>
                  </a:lnTo>
                  <a:lnTo>
                    <a:pt x="1016" y="740"/>
                  </a:lnTo>
                  <a:lnTo>
                    <a:pt x="1010" y="742"/>
                  </a:lnTo>
                  <a:lnTo>
                    <a:pt x="1003" y="745"/>
                  </a:lnTo>
                  <a:lnTo>
                    <a:pt x="997" y="745"/>
                  </a:lnTo>
                  <a:lnTo>
                    <a:pt x="989" y="746"/>
                  </a:lnTo>
                  <a:lnTo>
                    <a:pt x="973" y="744"/>
                  </a:lnTo>
                  <a:lnTo>
                    <a:pt x="957" y="739"/>
                  </a:lnTo>
                  <a:lnTo>
                    <a:pt x="939" y="731"/>
                  </a:lnTo>
                  <a:lnTo>
                    <a:pt x="939" y="731"/>
                  </a:lnTo>
                  <a:lnTo>
                    <a:pt x="917" y="719"/>
                  </a:lnTo>
                  <a:lnTo>
                    <a:pt x="896" y="706"/>
                  </a:lnTo>
                  <a:lnTo>
                    <a:pt x="852" y="682"/>
                  </a:lnTo>
                  <a:lnTo>
                    <a:pt x="852" y="682"/>
                  </a:lnTo>
                  <a:lnTo>
                    <a:pt x="793" y="652"/>
                  </a:lnTo>
                  <a:lnTo>
                    <a:pt x="734" y="623"/>
                  </a:lnTo>
                  <a:lnTo>
                    <a:pt x="675" y="593"/>
                  </a:lnTo>
                  <a:lnTo>
                    <a:pt x="617" y="563"/>
                  </a:lnTo>
                  <a:lnTo>
                    <a:pt x="211" y="342"/>
                  </a:lnTo>
                  <a:lnTo>
                    <a:pt x="211" y="342"/>
                  </a:lnTo>
                  <a:lnTo>
                    <a:pt x="170" y="319"/>
                  </a:lnTo>
                  <a:lnTo>
                    <a:pt x="129" y="295"/>
                  </a:lnTo>
                  <a:lnTo>
                    <a:pt x="89" y="270"/>
                  </a:lnTo>
                  <a:lnTo>
                    <a:pt x="48" y="246"/>
                  </a:lnTo>
                  <a:lnTo>
                    <a:pt x="48" y="246"/>
                  </a:lnTo>
                  <a:lnTo>
                    <a:pt x="46" y="240"/>
                  </a:lnTo>
                  <a:lnTo>
                    <a:pt x="42" y="235"/>
                  </a:lnTo>
                  <a:lnTo>
                    <a:pt x="35" y="231"/>
                  </a:lnTo>
                  <a:lnTo>
                    <a:pt x="30" y="230"/>
                  </a:lnTo>
                  <a:lnTo>
                    <a:pt x="23" y="229"/>
                  </a:lnTo>
                  <a:lnTo>
                    <a:pt x="17" y="230"/>
                  </a:lnTo>
                  <a:lnTo>
                    <a:pt x="10" y="234"/>
                  </a:lnTo>
                  <a:lnTo>
                    <a:pt x="6" y="240"/>
                  </a:lnTo>
                  <a:lnTo>
                    <a:pt x="3" y="247"/>
                  </a:lnTo>
                  <a:lnTo>
                    <a:pt x="3" y="247"/>
                  </a:lnTo>
                  <a:lnTo>
                    <a:pt x="1" y="251"/>
                  </a:lnTo>
                  <a:lnTo>
                    <a:pt x="0" y="256"/>
                  </a:lnTo>
                  <a:lnTo>
                    <a:pt x="0" y="260"/>
                  </a:lnTo>
                  <a:lnTo>
                    <a:pt x="1" y="264"/>
                  </a:lnTo>
                  <a:lnTo>
                    <a:pt x="3" y="268"/>
                  </a:lnTo>
                  <a:lnTo>
                    <a:pt x="5" y="272"/>
                  </a:lnTo>
                  <a:lnTo>
                    <a:pt x="8" y="276"/>
                  </a:lnTo>
                  <a:lnTo>
                    <a:pt x="12" y="278"/>
                  </a:lnTo>
                  <a:lnTo>
                    <a:pt x="12" y="278"/>
                  </a:lnTo>
                  <a:lnTo>
                    <a:pt x="31" y="290"/>
                  </a:lnTo>
                  <a:lnTo>
                    <a:pt x="50" y="303"/>
                  </a:lnTo>
                  <a:lnTo>
                    <a:pt x="69" y="316"/>
                  </a:lnTo>
                  <a:lnTo>
                    <a:pt x="89" y="328"/>
                  </a:lnTo>
                  <a:lnTo>
                    <a:pt x="222" y="401"/>
                  </a:lnTo>
                  <a:lnTo>
                    <a:pt x="222" y="401"/>
                  </a:lnTo>
                  <a:lnTo>
                    <a:pt x="454" y="527"/>
                  </a:lnTo>
                  <a:lnTo>
                    <a:pt x="586" y="599"/>
                  </a:lnTo>
                  <a:lnTo>
                    <a:pt x="688" y="651"/>
                  </a:lnTo>
                  <a:lnTo>
                    <a:pt x="688" y="651"/>
                  </a:lnTo>
                  <a:lnTo>
                    <a:pt x="748" y="682"/>
                  </a:lnTo>
                  <a:lnTo>
                    <a:pt x="810" y="715"/>
                  </a:lnTo>
                  <a:lnTo>
                    <a:pt x="871" y="746"/>
                  </a:lnTo>
                  <a:lnTo>
                    <a:pt x="933" y="778"/>
                  </a:lnTo>
                  <a:lnTo>
                    <a:pt x="933" y="778"/>
                  </a:lnTo>
                  <a:lnTo>
                    <a:pt x="943" y="783"/>
                  </a:lnTo>
                  <a:lnTo>
                    <a:pt x="955" y="787"/>
                  </a:lnTo>
                  <a:lnTo>
                    <a:pt x="967" y="791"/>
                  </a:lnTo>
                  <a:lnTo>
                    <a:pt x="977" y="792"/>
                  </a:lnTo>
                  <a:lnTo>
                    <a:pt x="989" y="793"/>
                  </a:lnTo>
                  <a:lnTo>
                    <a:pt x="999" y="793"/>
                  </a:lnTo>
                  <a:lnTo>
                    <a:pt x="1008" y="793"/>
                  </a:lnTo>
                  <a:lnTo>
                    <a:pt x="1019" y="791"/>
                  </a:lnTo>
                  <a:lnTo>
                    <a:pt x="1028" y="788"/>
                  </a:lnTo>
                  <a:lnTo>
                    <a:pt x="1037" y="784"/>
                  </a:lnTo>
                  <a:lnTo>
                    <a:pt x="1046" y="779"/>
                  </a:lnTo>
                  <a:lnTo>
                    <a:pt x="1056" y="773"/>
                  </a:lnTo>
                  <a:lnTo>
                    <a:pt x="1063" y="765"/>
                  </a:lnTo>
                  <a:lnTo>
                    <a:pt x="1071" y="757"/>
                  </a:lnTo>
                  <a:lnTo>
                    <a:pt x="1078" y="746"/>
                  </a:lnTo>
                  <a:lnTo>
                    <a:pt x="1084" y="736"/>
                  </a:lnTo>
                  <a:lnTo>
                    <a:pt x="1084" y="736"/>
                  </a:lnTo>
                  <a:lnTo>
                    <a:pt x="1096" y="716"/>
                  </a:lnTo>
                  <a:lnTo>
                    <a:pt x="1105" y="695"/>
                  </a:lnTo>
                  <a:lnTo>
                    <a:pt x="1113" y="674"/>
                  </a:lnTo>
                  <a:lnTo>
                    <a:pt x="1120" y="654"/>
                  </a:lnTo>
                  <a:lnTo>
                    <a:pt x="1122" y="631"/>
                  </a:lnTo>
                  <a:lnTo>
                    <a:pt x="1124" y="621"/>
                  </a:lnTo>
                  <a:lnTo>
                    <a:pt x="1122" y="610"/>
                  </a:lnTo>
                  <a:lnTo>
                    <a:pt x="1121" y="599"/>
                  </a:lnTo>
                  <a:lnTo>
                    <a:pt x="1120" y="588"/>
                  </a:lnTo>
                  <a:lnTo>
                    <a:pt x="1116" y="578"/>
                  </a:lnTo>
                  <a:lnTo>
                    <a:pt x="1112" y="566"/>
                  </a:lnTo>
                  <a:lnTo>
                    <a:pt x="1112" y="56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01" name="Freeform 659"/>
            <p:cNvSpPr/>
            <p:nvPr/>
          </p:nvSpPr>
          <p:spPr bwMode="auto">
            <a:xfrm>
              <a:off x="4338638" y="2036763"/>
              <a:ext cx="244475" cy="180975"/>
            </a:xfrm>
            <a:custGeom>
              <a:avLst/>
              <a:gdLst/>
              <a:ahLst/>
              <a:cxnLst>
                <a:cxn ang="0">
                  <a:pos x="616" y="331"/>
                </a:cxn>
                <a:cxn ang="0">
                  <a:pos x="601" y="280"/>
                </a:cxn>
                <a:cxn ang="0">
                  <a:pos x="568" y="238"/>
                </a:cxn>
                <a:cxn ang="0">
                  <a:pos x="533" y="216"/>
                </a:cxn>
                <a:cxn ang="0">
                  <a:pos x="429" y="147"/>
                </a:cxn>
                <a:cxn ang="0">
                  <a:pos x="386" y="121"/>
                </a:cxn>
                <a:cxn ang="0">
                  <a:pos x="241" y="47"/>
                </a:cxn>
                <a:cxn ang="0">
                  <a:pos x="176" y="13"/>
                </a:cxn>
                <a:cxn ang="0">
                  <a:pos x="126" y="0"/>
                </a:cxn>
                <a:cxn ang="0">
                  <a:pos x="76" y="7"/>
                </a:cxn>
                <a:cxn ang="0">
                  <a:pos x="46" y="23"/>
                </a:cxn>
                <a:cxn ang="0">
                  <a:pos x="16" y="57"/>
                </a:cxn>
                <a:cxn ang="0">
                  <a:pos x="2" y="101"/>
                </a:cxn>
                <a:cxn ang="0">
                  <a:pos x="2" y="131"/>
                </a:cxn>
                <a:cxn ang="0">
                  <a:pos x="16" y="169"/>
                </a:cxn>
                <a:cxn ang="0">
                  <a:pos x="47" y="197"/>
                </a:cxn>
                <a:cxn ang="0">
                  <a:pos x="66" y="207"/>
                </a:cxn>
                <a:cxn ang="0">
                  <a:pos x="79" y="207"/>
                </a:cxn>
                <a:cxn ang="0">
                  <a:pos x="92" y="195"/>
                </a:cxn>
                <a:cxn ang="0">
                  <a:pos x="95" y="178"/>
                </a:cxn>
                <a:cxn ang="0">
                  <a:pos x="87" y="168"/>
                </a:cxn>
                <a:cxn ang="0">
                  <a:pos x="72" y="159"/>
                </a:cxn>
                <a:cxn ang="0">
                  <a:pos x="51" y="136"/>
                </a:cxn>
                <a:cxn ang="0">
                  <a:pos x="47" y="106"/>
                </a:cxn>
                <a:cxn ang="0">
                  <a:pos x="54" y="83"/>
                </a:cxn>
                <a:cxn ang="0">
                  <a:pos x="70" y="61"/>
                </a:cxn>
                <a:cxn ang="0">
                  <a:pos x="92" y="50"/>
                </a:cxn>
                <a:cxn ang="0">
                  <a:pos x="118" y="47"/>
                </a:cxn>
                <a:cxn ang="0">
                  <a:pos x="170" y="63"/>
                </a:cxn>
                <a:cxn ang="0">
                  <a:pos x="303" y="134"/>
                </a:cxn>
                <a:cxn ang="0">
                  <a:pos x="348" y="153"/>
                </a:cxn>
                <a:cxn ang="0">
                  <a:pos x="408" y="186"/>
                </a:cxn>
                <a:cxn ang="0">
                  <a:pos x="501" y="251"/>
                </a:cxn>
                <a:cxn ang="0">
                  <a:pos x="541" y="283"/>
                </a:cxn>
                <a:cxn ang="0">
                  <a:pos x="565" y="314"/>
                </a:cxn>
                <a:cxn ang="0">
                  <a:pos x="571" y="339"/>
                </a:cxn>
                <a:cxn ang="0">
                  <a:pos x="569" y="359"/>
                </a:cxn>
                <a:cxn ang="0">
                  <a:pos x="562" y="382"/>
                </a:cxn>
                <a:cxn ang="0">
                  <a:pos x="548" y="399"/>
                </a:cxn>
                <a:cxn ang="0">
                  <a:pos x="530" y="410"/>
                </a:cxn>
                <a:cxn ang="0">
                  <a:pos x="509" y="414"/>
                </a:cxn>
                <a:cxn ang="0">
                  <a:pos x="487" y="408"/>
                </a:cxn>
                <a:cxn ang="0">
                  <a:pos x="474" y="403"/>
                </a:cxn>
                <a:cxn ang="0">
                  <a:pos x="459" y="404"/>
                </a:cxn>
                <a:cxn ang="0">
                  <a:pos x="448" y="416"/>
                </a:cxn>
                <a:cxn ang="0">
                  <a:pos x="445" y="432"/>
                </a:cxn>
                <a:cxn ang="0">
                  <a:pos x="452" y="442"/>
                </a:cxn>
                <a:cxn ang="0">
                  <a:pos x="473" y="452"/>
                </a:cxn>
                <a:cxn ang="0">
                  <a:pos x="516" y="459"/>
                </a:cxn>
                <a:cxn ang="0">
                  <a:pos x="554" y="450"/>
                </a:cxn>
                <a:cxn ang="0">
                  <a:pos x="585" y="428"/>
                </a:cxn>
                <a:cxn ang="0">
                  <a:pos x="606" y="393"/>
                </a:cxn>
                <a:cxn ang="0">
                  <a:pos x="618" y="347"/>
                </a:cxn>
              </a:cxnLst>
              <a:rect l="0" t="0" r="r" b="b"/>
              <a:pathLst>
                <a:path w="618" h="459">
                  <a:moveTo>
                    <a:pt x="618" y="347"/>
                  </a:moveTo>
                  <a:lnTo>
                    <a:pt x="618" y="347"/>
                  </a:lnTo>
                  <a:lnTo>
                    <a:pt x="616" y="331"/>
                  </a:lnTo>
                  <a:lnTo>
                    <a:pt x="614" y="314"/>
                  </a:lnTo>
                  <a:lnTo>
                    <a:pt x="609" y="297"/>
                  </a:lnTo>
                  <a:lnTo>
                    <a:pt x="601" y="280"/>
                  </a:lnTo>
                  <a:lnTo>
                    <a:pt x="590" y="265"/>
                  </a:lnTo>
                  <a:lnTo>
                    <a:pt x="580" y="250"/>
                  </a:lnTo>
                  <a:lnTo>
                    <a:pt x="568" y="238"/>
                  </a:lnTo>
                  <a:lnTo>
                    <a:pt x="555" y="229"/>
                  </a:lnTo>
                  <a:lnTo>
                    <a:pt x="555" y="229"/>
                  </a:lnTo>
                  <a:lnTo>
                    <a:pt x="533" y="216"/>
                  </a:lnTo>
                  <a:lnTo>
                    <a:pt x="512" y="203"/>
                  </a:lnTo>
                  <a:lnTo>
                    <a:pt x="470" y="174"/>
                  </a:lnTo>
                  <a:lnTo>
                    <a:pt x="429" y="147"/>
                  </a:lnTo>
                  <a:lnTo>
                    <a:pt x="407" y="134"/>
                  </a:lnTo>
                  <a:lnTo>
                    <a:pt x="386" y="121"/>
                  </a:lnTo>
                  <a:lnTo>
                    <a:pt x="386" y="121"/>
                  </a:lnTo>
                  <a:lnTo>
                    <a:pt x="338" y="96"/>
                  </a:lnTo>
                  <a:lnTo>
                    <a:pt x="289" y="72"/>
                  </a:lnTo>
                  <a:lnTo>
                    <a:pt x="241" y="47"/>
                  </a:lnTo>
                  <a:lnTo>
                    <a:pt x="193" y="23"/>
                  </a:lnTo>
                  <a:lnTo>
                    <a:pt x="193" y="23"/>
                  </a:lnTo>
                  <a:lnTo>
                    <a:pt x="176" y="13"/>
                  </a:lnTo>
                  <a:lnTo>
                    <a:pt x="159" y="7"/>
                  </a:lnTo>
                  <a:lnTo>
                    <a:pt x="142" y="3"/>
                  </a:lnTo>
                  <a:lnTo>
                    <a:pt x="126" y="0"/>
                  </a:lnTo>
                  <a:lnTo>
                    <a:pt x="109" y="0"/>
                  </a:lnTo>
                  <a:lnTo>
                    <a:pt x="93" y="2"/>
                  </a:lnTo>
                  <a:lnTo>
                    <a:pt x="76" y="7"/>
                  </a:lnTo>
                  <a:lnTo>
                    <a:pt x="58" y="15"/>
                  </a:lnTo>
                  <a:lnTo>
                    <a:pt x="58" y="15"/>
                  </a:lnTo>
                  <a:lnTo>
                    <a:pt x="46" y="23"/>
                  </a:lnTo>
                  <a:lnTo>
                    <a:pt x="34" y="32"/>
                  </a:lnTo>
                  <a:lnTo>
                    <a:pt x="24" y="44"/>
                  </a:lnTo>
                  <a:lnTo>
                    <a:pt x="16" y="57"/>
                  </a:lnTo>
                  <a:lnTo>
                    <a:pt x="10" y="71"/>
                  </a:lnTo>
                  <a:lnTo>
                    <a:pt x="4" y="85"/>
                  </a:lnTo>
                  <a:lnTo>
                    <a:pt x="2" y="101"/>
                  </a:lnTo>
                  <a:lnTo>
                    <a:pt x="0" y="115"/>
                  </a:lnTo>
                  <a:lnTo>
                    <a:pt x="0" y="115"/>
                  </a:lnTo>
                  <a:lnTo>
                    <a:pt x="2" y="131"/>
                  </a:lnTo>
                  <a:lnTo>
                    <a:pt x="4" y="146"/>
                  </a:lnTo>
                  <a:lnTo>
                    <a:pt x="10" y="159"/>
                  </a:lnTo>
                  <a:lnTo>
                    <a:pt x="16" y="169"/>
                  </a:lnTo>
                  <a:lnTo>
                    <a:pt x="25" y="180"/>
                  </a:lnTo>
                  <a:lnTo>
                    <a:pt x="36" y="189"/>
                  </a:lnTo>
                  <a:lnTo>
                    <a:pt x="47" y="197"/>
                  </a:lnTo>
                  <a:lnTo>
                    <a:pt x="61" y="204"/>
                  </a:lnTo>
                  <a:lnTo>
                    <a:pt x="61" y="204"/>
                  </a:lnTo>
                  <a:lnTo>
                    <a:pt x="66" y="207"/>
                  </a:lnTo>
                  <a:lnTo>
                    <a:pt x="71" y="207"/>
                  </a:lnTo>
                  <a:lnTo>
                    <a:pt x="75" y="207"/>
                  </a:lnTo>
                  <a:lnTo>
                    <a:pt x="79" y="207"/>
                  </a:lnTo>
                  <a:lnTo>
                    <a:pt x="83" y="204"/>
                  </a:lnTo>
                  <a:lnTo>
                    <a:pt x="87" y="202"/>
                  </a:lnTo>
                  <a:lnTo>
                    <a:pt x="92" y="195"/>
                  </a:lnTo>
                  <a:lnTo>
                    <a:pt x="95" y="187"/>
                  </a:lnTo>
                  <a:lnTo>
                    <a:pt x="95" y="183"/>
                  </a:lnTo>
                  <a:lnTo>
                    <a:pt x="95" y="178"/>
                  </a:lnTo>
                  <a:lnTo>
                    <a:pt x="93" y="174"/>
                  </a:lnTo>
                  <a:lnTo>
                    <a:pt x="91" y="170"/>
                  </a:lnTo>
                  <a:lnTo>
                    <a:pt x="87" y="168"/>
                  </a:lnTo>
                  <a:lnTo>
                    <a:pt x="83" y="165"/>
                  </a:lnTo>
                  <a:lnTo>
                    <a:pt x="83" y="165"/>
                  </a:lnTo>
                  <a:lnTo>
                    <a:pt x="72" y="159"/>
                  </a:lnTo>
                  <a:lnTo>
                    <a:pt x="63" y="151"/>
                  </a:lnTo>
                  <a:lnTo>
                    <a:pt x="57" y="144"/>
                  </a:lnTo>
                  <a:lnTo>
                    <a:pt x="51" y="136"/>
                  </a:lnTo>
                  <a:lnTo>
                    <a:pt x="49" y="127"/>
                  </a:lnTo>
                  <a:lnTo>
                    <a:pt x="47" y="117"/>
                  </a:lnTo>
                  <a:lnTo>
                    <a:pt x="47" y="106"/>
                  </a:lnTo>
                  <a:lnTo>
                    <a:pt x="50" y="93"/>
                  </a:lnTo>
                  <a:lnTo>
                    <a:pt x="50" y="93"/>
                  </a:lnTo>
                  <a:lnTo>
                    <a:pt x="54" y="83"/>
                  </a:lnTo>
                  <a:lnTo>
                    <a:pt x="58" y="75"/>
                  </a:lnTo>
                  <a:lnTo>
                    <a:pt x="63" y="67"/>
                  </a:lnTo>
                  <a:lnTo>
                    <a:pt x="70" y="61"/>
                  </a:lnTo>
                  <a:lnTo>
                    <a:pt x="76" y="57"/>
                  </a:lnTo>
                  <a:lnTo>
                    <a:pt x="84" y="53"/>
                  </a:lnTo>
                  <a:lnTo>
                    <a:pt x="92" y="50"/>
                  </a:lnTo>
                  <a:lnTo>
                    <a:pt x="101" y="47"/>
                  </a:lnTo>
                  <a:lnTo>
                    <a:pt x="109" y="47"/>
                  </a:lnTo>
                  <a:lnTo>
                    <a:pt x="118" y="47"/>
                  </a:lnTo>
                  <a:lnTo>
                    <a:pt x="136" y="50"/>
                  </a:lnTo>
                  <a:lnTo>
                    <a:pt x="155" y="55"/>
                  </a:lnTo>
                  <a:lnTo>
                    <a:pt x="170" y="63"/>
                  </a:lnTo>
                  <a:lnTo>
                    <a:pt x="170" y="63"/>
                  </a:lnTo>
                  <a:lnTo>
                    <a:pt x="258" y="110"/>
                  </a:lnTo>
                  <a:lnTo>
                    <a:pt x="303" y="134"/>
                  </a:lnTo>
                  <a:lnTo>
                    <a:pt x="326" y="144"/>
                  </a:lnTo>
                  <a:lnTo>
                    <a:pt x="348" y="153"/>
                  </a:lnTo>
                  <a:lnTo>
                    <a:pt x="348" y="153"/>
                  </a:lnTo>
                  <a:lnTo>
                    <a:pt x="369" y="163"/>
                  </a:lnTo>
                  <a:lnTo>
                    <a:pt x="389" y="174"/>
                  </a:lnTo>
                  <a:lnTo>
                    <a:pt x="408" y="186"/>
                  </a:lnTo>
                  <a:lnTo>
                    <a:pt x="428" y="198"/>
                  </a:lnTo>
                  <a:lnTo>
                    <a:pt x="465" y="224"/>
                  </a:lnTo>
                  <a:lnTo>
                    <a:pt x="501" y="251"/>
                  </a:lnTo>
                  <a:lnTo>
                    <a:pt x="501" y="251"/>
                  </a:lnTo>
                  <a:lnTo>
                    <a:pt x="528" y="271"/>
                  </a:lnTo>
                  <a:lnTo>
                    <a:pt x="541" y="283"/>
                  </a:lnTo>
                  <a:lnTo>
                    <a:pt x="552" y="295"/>
                  </a:lnTo>
                  <a:lnTo>
                    <a:pt x="562" y="308"/>
                  </a:lnTo>
                  <a:lnTo>
                    <a:pt x="565" y="314"/>
                  </a:lnTo>
                  <a:lnTo>
                    <a:pt x="568" y="322"/>
                  </a:lnTo>
                  <a:lnTo>
                    <a:pt x="569" y="331"/>
                  </a:lnTo>
                  <a:lnTo>
                    <a:pt x="571" y="339"/>
                  </a:lnTo>
                  <a:lnTo>
                    <a:pt x="571" y="348"/>
                  </a:lnTo>
                  <a:lnTo>
                    <a:pt x="569" y="359"/>
                  </a:lnTo>
                  <a:lnTo>
                    <a:pt x="569" y="359"/>
                  </a:lnTo>
                  <a:lnTo>
                    <a:pt x="567" y="367"/>
                  </a:lnTo>
                  <a:lnTo>
                    <a:pt x="564" y="374"/>
                  </a:lnTo>
                  <a:lnTo>
                    <a:pt x="562" y="382"/>
                  </a:lnTo>
                  <a:lnTo>
                    <a:pt x="558" y="389"/>
                  </a:lnTo>
                  <a:lnTo>
                    <a:pt x="552" y="394"/>
                  </a:lnTo>
                  <a:lnTo>
                    <a:pt x="548" y="399"/>
                  </a:lnTo>
                  <a:lnTo>
                    <a:pt x="543" y="403"/>
                  </a:lnTo>
                  <a:lnTo>
                    <a:pt x="537" y="407"/>
                  </a:lnTo>
                  <a:lnTo>
                    <a:pt x="530" y="410"/>
                  </a:lnTo>
                  <a:lnTo>
                    <a:pt x="524" y="412"/>
                  </a:lnTo>
                  <a:lnTo>
                    <a:pt x="517" y="412"/>
                  </a:lnTo>
                  <a:lnTo>
                    <a:pt x="509" y="414"/>
                  </a:lnTo>
                  <a:lnTo>
                    <a:pt x="503" y="412"/>
                  </a:lnTo>
                  <a:lnTo>
                    <a:pt x="495" y="411"/>
                  </a:lnTo>
                  <a:lnTo>
                    <a:pt x="487" y="408"/>
                  </a:lnTo>
                  <a:lnTo>
                    <a:pt x="479" y="404"/>
                  </a:lnTo>
                  <a:lnTo>
                    <a:pt x="479" y="404"/>
                  </a:lnTo>
                  <a:lnTo>
                    <a:pt x="474" y="403"/>
                  </a:lnTo>
                  <a:lnTo>
                    <a:pt x="469" y="403"/>
                  </a:lnTo>
                  <a:lnTo>
                    <a:pt x="465" y="403"/>
                  </a:lnTo>
                  <a:lnTo>
                    <a:pt x="459" y="404"/>
                  </a:lnTo>
                  <a:lnTo>
                    <a:pt x="457" y="407"/>
                  </a:lnTo>
                  <a:lnTo>
                    <a:pt x="453" y="410"/>
                  </a:lnTo>
                  <a:lnTo>
                    <a:pt x="448" y="416"/>
                  </a:lnTo>
                  <a:lnTo>
                    <a:pt x="445" y="424"/>
                  </a:lnTo>
                  <a:lnTo>
                    <a:pt x="445" y="428"/>
                  </a:lnTo>
                  <a:lnTo>
                    <a:pt x="445" y="432"/>
                  </a:lnTo>
                  <a:lnTo>
                    <a:pt x="446" y="436"/>
                  </a:lnTo>
                  <a:lnTo>
                    <a:pt x="449" y="440"/>
                  </a:lnTo>
                  <a:lnTo>
                    <a:pt x="452" y="442"/>
                  </a:lnTo>
                  <a:lnTo>
                    <a:pt x="457" y="445"/>
                  </a:lnTo>
                  <a:lnTo>
                    <a:pt x="457" y="445"/>
                  </a:lnTo>
                  <a:lnTo>
                    <a:pt x="473" y="452"/>
                  </a:lnTo>
                  <a:lnTo>
                    <a:pt x="487" y="455"/>
                  </a:lnTo>
                  <a:lnTo>
                    <a:pt x="501" y="458"/>
                  </a:lnTo>
                  <a:lnTo>
                    <a:pt x="516" y="459"/>
                  </a:lnTo>
                  <a:lnTo>
                    <a:pt x="529" y="458"/>
                  </a:lnTo>
                  <a:lnTo>
                    <a:pt x="542" y="455"/>
                  </a:lnTo>
                  <a:lnTo>
                    <a:pt x="554" y="450"/>
                  </a:lnTo>
                  <a:lnTo>
                    <a:pt x="565" y="445"/>
                  </a:lnTo>
                  <a:lnTo>
                    <a:pt x="576" y="437"/>
                  </a:lnTo>
                  <a:lnTo>
                    <a:pt x="585" y="428"/>
                  </a:lnTo>
                  <a:lnTo>
                    <a:pt x="593" y="418"/>
                  </a:lnTo>
                  <a:lnTo>
                    <a:pt x="601" y="406"/>
                  </a:lnTo>
                  <a:lnTo>
                    <a:pt x="606" y="393"/>
                  </a:lnTo>
                  <a:lnTo>
                    <a:pt x="611" y="378"/>
                  </a:lnTo>
                  <a:lnTo>
                    <a:pt x="615" y="364"/>
                  </a:lnTo>
                  <a:lnTo>
                    <a:pt x="618" y="347"/>
                  </a:lnTo>
                  <a:lnTo>
                    <a:pt x="618" y="347"/>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02" name="Freeform 660"/>
            <p:cNvSpPr/>
            <p:nvPr/>
          </p:nvSpPr>
          <p:spPr bwMode="auto">
            <a:xfrm>
              <a:off x="4194176" y="2292350"/>
              <a:ext cx="246063" cy="195263"/>
            </a:xfrm>
            <a:custGeom>
              <a:avLst/>
              <a:gdLst/>
              <a:ahLst/>
              <a:cxnLst>
                <a:cxn ang="0">
                  <a:pos x="623" y="355"/>
                </a:cxn>
                <a:cxn ang="0">
                  <a:pos x="613" y="314"/>
                </a:cxn>
                <a:cxn ang="0">
                  <a:pos x="584" y="270"/>
                </a:cxn>
                <a:cxn ang="0">
                  <a:pos x="556" y="251"/>
                </a:cxn>
                <a:cxn ang="0">
                  <a:pos x="542" y="248"/>
                </a:cxn>
                <a:cxn ang="0">
                  <a:pos x="531" y="253"/>
                </a:cxn>
                <a:cxn ang="0">
                  <a:pos x="522" y="272"/>
                </a:cxn>
                <a:cxn ang="0">
                  <a:pos x="528" y="285"/>
                </a:cxn>
                <a:cxn ang="0">
                  <a:pos x="534" y="291"/>
                </a:cxn>
                <a:cxn ang="0">
                  <a:pos x="558" y="308"/>
                </a:cxn>
                <a:cxn ang="0">
                  <a:pos x="571" y="329"/>
                </a:cxn>
                <a:cxn ang="0">
                  <a:pos x="575" y="352"/>
                </a:cxn>
                <a:cxn ang="0">
                  <a:pos x="571" y="374"/>
                </a:cxn>
                <a:cxn ang="0">
                  <a:pos x="543" y="414"/>
                </a:cxn>
                <a:cxn ang="0">
                  <a:pos x="500" y="439"/>
                </a:cxn>
                <a:cxn ang="0">
                  <a:pos x="466" y="442"/>
                </a:cxn>
                <a:cxn ang="0">
                  <a:pos x="440" y="435"/>
                </a:cxn>
                <a:cxn ang="0">
                  <a:pos x="333" y="374"/>
                </a:cxn>
                <a:cxn ang="0">
                  <a:pos x="214" y="304"/>
                </a:cxn>
                <a:cxn ang="0">
                  <a:pos x="151" y="264"/>
                </a:cxn>
                <a:cxn ang="0">
                  <a:pos x="106" y="242"/>
                </a:cxn>
                <a:cxn ang="0">
                  <a:pos x="80" y="217"/>
                </a:cxn>
                <a:cxn ang="0">
                  <a:pos x="61" y="180"/>
                </a:cxn>
                <a:cxn ang="0">
                  <a:pos x="50" y="141"/>
                </a:cxn>
                <a:cxn ang="0">
                  <a:pos x="59" y="99"/>
                </a:cxn>
                <a:cxn ang="0">
                  <a:pos x="76" y="74"/>
                </a:cxn>
                <a:cxn ang="0">
                  <a:pos x="96" y="57"/>
                </a:cxn>
                <a:cxn ang="0">
                  <a:pos x="118" y="49"/>
                </a:cxn>
                <a:cxn ang="0">
                  <a:pos x="142" y="49"/>
                </a:cxn>
                <a:cxn ang="0">
                  <a:pos x="168" y="59"/>
                </a:cxn>
                <a:cxn ang="0">
                  <a:pos x="181" y="66"/>
                </a:cxn>
                <a:cxn ang="0">
                  <a:pos x="194" y="68"/>
                </a:cxn>
                <a:cxn ang="0">
                  <a:pos x="206" y="56"/>
                </a:cxn>
                <a:cxn ang="0">
                  <a:pos x="208" y="39"/>
                </a:cxn>
                <a:cxn ang="0">
                  <a:pos x="203" y="27"/>
                </a:cxn>
                <a:cxn ang="0">
                  <a:pos x="184" y="15"/>
                </a:cxn>
                <a:cxn ang="0">
                  <a:pos x="139" y="0"/>
                </a:cxn>
                <a:cxn ang="0">
                  <a:pos x="95" y="5"/>
                </a:cxn>
                <a:cxn ang="0">
                  <a:pos x="65" y="21"/>
                </a:cxn>
                <a:cxn ang="0">
                  <a:pos x="24" y="63"/>
                </a:cxn>
                <a:cxn ang="0">
                  <a:pos x="3" y="107"/>
                </a:cxn>
                <a:cxn ang="0">
                  <a:pos x="0" y="132"/>
                </a:cxn>
                <a:cxn ang="0">
                  <a:pos x="7" y="167"/>
                </a:cxn>
                <a:cxn ang="0">
                  <a:pos x="24" y="219"/>
                </a:cxn>
                <a:cxn ang="0">
                  <a:pos x="55" y="264"/>
                </a:cxn>
                <a:cxn ang="0">
                  <a:pos x="71" y="276"/>
                </a:cxn>
                <a:cxn ang="0">
                  <a:pos x="129" y="304"/>
                </a:cxn>
                <a:cxn ang="0">
                  <a:pos x="170" y="331"/>
                </a:cxn>
                <a:cxn ang="0">
                  <a:pos x="212" y="358"/>
                </a:cxn>
                <a:cxn ang="0">
                  <a:pos x="427" y="480"/>
                </a:cxn>
                <a:cxn ang="0">
                  <a:pos x="477" y="490"/>
                </a:cxn>
                <a:cxn ang="0">
                  <a:pos x="526" y="480"/>
                </a:cxn>
                <a:cxn ang="0">
                  <a:pos x="558" y="463"/>
                </a:cxn>
                <a:cxn ang="0">
                  <a:pos x="596" y="427"/>
                </a:cxn>
                <a:cxn ang="0">
                  <a:pos x="619" y="382"/>
                </a:cxn>
              </a:cxnLst>
              <a:rect l="0" t="0" r="r" b="b"/>
              <a:pathLst>
                <a:path w="623" h="490">
                  <a:moveTo>
                    <a:pt x="622" y="363"/>
                  </a:moveTo>
                  <a:lnTo>
                    <a:pt x="622" y="363"/>
                  </a:lnTo>
                  <a:lnTo>
                    <a:pt x="623" y="355"/>
                  </a:lnTo>
                  <a:lnTo>
                    <a:pt x="622" y="346"/>
                  </a:lnTo>
                  <a:lnTo>
                    <a:pt x="619" y="329"/>
                  </a:lnTo>
                  <a:lnTo>
                    <a:pt x="613" y="314"/>
                  </a:lnTo>
                  <a:lnTo>
                    <a:pt x="605" y="298"/>
                  </a:lnTo>
                  <a:lnTo>
                    <a:pt x="596" y="284"/>
                  </a:lnTo>
                  <a:lnTo>
                    <a:pt x="584" y="270"/>
                  </a:lnTo>
                  <a:lnTo>
                    <a:pt x="571" y="260"/>
                  </a:lnTo>
                  <a:lnTo>
                    <a:pt x="556" y="251"/>
                  </a:lnTo>
                  <a:lnTo>
                    <a:pt x="556" y="251"/>
                  </a:lnTo>
                  <a:lnTo>
                    <a:pt x="551" y="248"/>
                  </a:lnTo>
                  <a:lnTo>
                    <a:pt x="547" y="248"/>
                  </a:lnTo>
                  <a:lnTo>
                    <a:pt x="542" y="248"/>
                  </a:lnTo>
                  <a:lnTo>
                    <a:pt x="538" y="248"/>
                  </a:lnTo>
                  <a:lnTo>
                    <a:pt x="534" y="251"/>
                  </a:lnTo>
                  <a:lnTo>
                    <a:pt x="531" y="253"/>
                  </a:lnTo>
                  <a:lnTo>
                    <a:pt x="526" y="260"/>
                  </a:lnTo>
                  <a:lnTo>
                    <a:pt x="524" y="268"/>
                  </a:lnTo>
                  <a:lnTo>
                    <a:pt x="522" y="272"/>
                  </a:lnTo>
                  <a:lnTo>
                    <a:pt x="524" y="277"/>
                  </a:lnTo>
                  <a:lnTo>
                    <a:pt x="525" y="281"/>
                  </a:lnTo>
                  <a:lnTo>
                    <a:pt x="528" y="285"/>
                  </a:lnTo>
                  <a:lnTo>
                    <a:pt x="530" y="287"/>
                  </a:lnTo>
                  <a:lnTo>
                    <a:pt x="534" y="291"/>
                  </a:lnTo>
                  <a:lnTo>
                    <a:pt x="534" y="291"/>
                  </a:lnTo>
                  <a:lnTo>
                    <a:pt x="543" y="297"/>
                  </a:lnTo>
                  <a:lnTo>
                    <a:pt x="551" y="303"/>
                  </a:lnTo>
                  <a:lnTo>
                    <a:pt x="558" y="308"/>
                  </a:lnTo>
                  <a:lnTo>
                    <a:pt x="563" y="315"/>
                  </a:lnTo>
                  <a:lnTo>
                    <a:pt x="567" y="323"/>
                  </a:lnTo>
                  <a:lnTo>
                    <a:pt x="571" y="329"/>
                  </a:lnTo>
                  <a:lnTo>
                    <a:pt x="573" y="337"/>
                  </a:lnTo>
                  <a:lnTo>
                    <a:pt x="575" y="344"/>
                  </a:lnTo>
                  <a:lnTo>
                    <a:pt x="575" y="352"/>
                  </a:lnTo>
                  <a:lnTo>
                    <a:pt x="573" y="359"/>
                  </a:lnTo>
                  <a:lnTo>
                    <a:pt x="572" y="367"/>
                  </a:lnTo>
                  <a:lnTo>
                    <a:pt x="571" y="374"/>
                  </a:lnTo>
                  <a:lnTo>
                    <a:pt x="564" y="388"/>
                  </a:lnTo>
                  <a:lnTo>
                    <a:pt x="555" y="401"/>
                  </a:lnTo>
                  <a:lnTo>
                    <a:pt x="543" y="414"/>
                  </a:lnTo>
                  <a:lnTo>
                    <a:pt x="530" y="425"/>
                  </a:lnTo>
                  <a:lnTo>
                    <a:pt x="516" y="433"/>
                  </a:lnTo>
                  <a:lnTo>
                    <a:pt x="500" y="439"/>
                  </a:lnTo>
                  <a:lnTo>
                    <a:pt x="483" y="442"/>
                  </a:lnTo>
                  <a:lnTo>
                    <a:pt x="474" y="442"/>
                  </a:lnTo>
                  <a:lnTo>
                    <a:pt x="466" y="442"/>
                  </a:lnTo>
                  <a:lnTo>
                    <a:pt x="457" y="440"/>
                  </a:lnTo>
                  <a:lnTo>
                    <a:pt x="449" y="438"/>
                  </a:lnTo>
                  <a:lnTo>
                    <a:pt x="440" y="435"/>
                  </a:lnTo>
                  <a:lnTo>
                    <a:pt x="432" y="430"/>
                  </a:lnTo>
                  <a:lnTo>
                    <a:pt x="432" y="430"/>
                  </a:lnTo>
                  <a:lnTo>
                    <a:pt x="333" y="374"/>
                  </a:lnTo>
                  <a:lnTo>
                    <a:pt x="235" y="318"/>
                  </a:lnTo>
                  <a:lnTo>
                    <a:pt x="235" y="318"/>
                  </a:lnTo>
                  <a:lnTo>
                    <a:pt x="214" y="304"/>
                  </a:lnTo>
                  <a:lnTo>
                    <a:pt x="193" y="290"/>
                  </a:lnTo>
                  <a:lnTo>
                    <a:pt x="172" y="277"/>
                  </a:lnTo>
                  <a:lnTo>
                    <a:pt x="151" y="264"/>
                  </a:lnTo>
                  <a:lnTo>
                    <a:pt x="151" y="264"/>
                  </a:lnTo>
                  <a:lnTo>
                    <a:pt x="129" y="253"/>
                  </a:lnTo>
                  <a:lnTo>
                    <a:pt x="106" y="242"/>
                  </a:lnTo>
                  <a:lnTo>
                    <a:pt x="97" y="234"/>
                  </a:lnTo>
                  <a:lnTo>
                    <a:pt x="88" y="226"/>
                  </a:lnTo>
                  <a:lnTo>
                    <a:pt x="80" y="217"/>
                  </a:lnTo>
                  <a:lnTo>
                    <a:pt x="74" y="206"/>
                  </a:lnTo>
                  <a:lnTo>
                    <a:pt x="74" y="206"/>
                  </a:lnTo>
                  <a:lnTo>
                    <a:pt x="61" y="180"/>
                  </a:lnTo>
                  <a:lnTo>
                    <a:pt x="55" y="167"/>
                  </a:lnTo>
                  <a:lnTo>
                    <a:pt x="51" y="154"/>
                  </a:lnTo>
                  <a:lnTo>
                    <a:pt x="50" y="141"/>
                  </a:lnTo>
                  <a:lnTo>
                    <a:pt x="50" y="127"/>
                  </a:lnTo>
                  <a:lnTo>
                    <a:pt x="53" y="114"/>
                  </a:lnTo>
                  <a:lnTo>
                    <a:pt x="59" y="99"/>
                  </a:lnTo>
                  <a:lnTo>
                    <a:pt x="59" y="99"/>
                  </a:lnTo>
                  <a:lnTo>
                    <a:pt x="70" y="82"/>
                  </a:lnTo>
                  <a:lnTo>
                    <a:pt x="76" y="74"/>
                  </a:lnTo>
                  <a:lnTo>
                    <a:pt x="83" y="68"/>
                  </a:lnTo>
                  <a:lnTo>
                    <a:pt x="89" y="63"/>
                  </a:lnTo>
                  <a:lnTo>
                    <a:pt x="96" y="57"/>
                  </a:lnTo>
                  <a:lnTo>
                    <a:pt x="102" y="53"/>
                  </a:lnTo>
                  <a:lnTo>
                    <a:pt x="110" y="51"/>
                  </a:lnTo>
                  <a:lnTo>
                    <a:pt x="118" y="49"/>
                  </a:lnTo>
                  <a:lnTo>
                    <a:pt x="126" y="48"/>
                  </a:lnTo>
                  <a:lnTo>
                    <a:pt x="134" y="48"/>
                  </a:lnTo>
                  <a:lnTo>
                    <a:pt x="142" y="49"/>
                  </a:lnTo>
                  <a:lnTo>
                    <a:pt x="151" y="52"/>
                  </a:lnTo>
                  <a:lnTo>
                    <a:pt x="159" y="55"/>
                  </a:lnTo>
                  <a:lnTo>
                    <a:pt x="168" y="59"/>
                  </a:lnTo>
                  <a:lnTo>
                    <a:pt x="177" y="64"/>
                  </a:lnTo>
                  <a:lnTo>
                    <a:pt x="177" y="64"/>
                  </a:lnTo>
                  <a:lnTo>
                    <a:pt x="181" y="66"/>
                  </a:lnTo>
                  <a:lnTo>
                    <a:pt x="186" y="68"/>
                  </a:lnTo>
                  <a:lnTo>
                    <a:pt x="190" y="68"/>
                  </a:lnTo>
                  <a:lnTo>
                    <a:pt x="194" y="68"/>
                  </a:lnTo>
                  <a:lnTo>
                    <a:pt x="198" y="65"/>
                  </a:lnTo>
                  <a:lnTo>
                    <a:pt x="201" y="63"/>
                  </a:lnTo>
                  <a:lnTo>
                    <a:pt x="206" y="56"/>
                  </a:lnTo>
                  <a:lnTo>
                    <a:pt x="208" y="48"/>
                  </a:lnTo>
                  <a:lnTo>
                    <a:pt x="210" y="44"/>
                  </a:lnTo>
                  <a:lnTo>
                    <a:pt x="208" y="39"/>
                  </a:lnTo>
                  <a:lnTo>
                    <a:pt x="207" y="35"/>
                  </a:lnTo>
                  <a:lnTo>
                    <a:pt x="206" y="31"/>
                  </a:lnTo>
                  <a:lnTo>
                    <a:pt x="203" y="27"/>
                  </a:lnTo>
                  <a:lnTo>
                    <a:pt x="198" y="25"/>
                  </a:lnTo>
                  <a:lnTo>
                    <a:pt x="198" y="25"/>
                  </a:lnTo>
                  <a:lnTo>
                    <a:pt x="184" y="15"/>
                  </a:lnTo>
                  <a:lnTo>
                    <a:pt x="168" y="8"/>
                  </a:lnTo>
                  <a:lnTo>
                    <a:pt x="153" y="2"/>
                  </a:lnTo>
                  <a:lnTo>
                    <a:pt x="139" y="0"/>
                  </a:lnTo>
                  <a:lnTo>
                    <a:pt x="125" y="0"/>
                  </a:lnTo>
                  <a:lnTo>
                    <a:pt x="110" y="1"/>
                  </a:lnTo>
                  <a:lnTo>
                    <a:pt x="95" y="5"/>
                  </a:lnTo>
                  <a:lnTo>
                    <a:pt x="78" y="13"/>
                  </a:lnTo>
                  <a:lnTo>
                    <a:pt x="78" y="13"/>
                  </a:lnTo>
                  <a:lnTo>
                    <a:pt x="65" y="21"/>
                  </a:lnTo>
                  <a:lnTo>
                    <a:pt x="50" y="32"/>
                  </a:lnTo>
                  <a:lnTo>
                    <a:pt x="37" y="47"/>
                  </a:lnTo>
                  <a:lnTo>
                    <a:pt x="24" y="63"/>
                  </a:lnTo>
                  <a:lnTo>
                    <a:pt x="13" y="81"/>
                  </a:lnTo>
                  <a:lnTo>
                    <a:pt x="6" y="98"/>
                  </a:lnTo>
                  <a:lnTo>
                    <a:pt x="3" y="107"/>
                  </a:lnTo>
                  <a:lnTo>
                    <a:pt x="2" y="115"/>
                  </a:lnTo>
                  <a:lnTo>
                    <a:pt x="0" y="124"/>
                  </a:lnTo>
                  <a:lnTo>
                    <a:pt x="0" y="132"/>
                  </a:lnTo>
                  <a:lnTo>
                    <a:pt x="0" y="132"/>
                  </a:lnTo>
                  <a:lnTo>
                    <a:pt x="3" y="149"/>
                  </a:lnTo>
                  <a:lnTo>
                    <a:pt x="7" y="167"/>
                  </a:lnTo>
                  <a:lnTo>
                    <a:pt x="11" y="185"/>
                  </a:lnTo>
                  <a:lnTo>
                    <a:pt x="17" y="202"/>
                  </a:lnTo>
                  <a:lnTo>
                    <a:pt x="24" y="219"/>
                  </a:lnTo>
                  <a:lnTo>
                    <a:pt x="33" y="235"/>
                  </a:lnTo>
                  <a:lnTo>
                    <a:pt x="44" y="251"/>
                  </a:lnTo>
                  <a:lnTo>
                    <a:pt x="55" y="264"/>
                  </a:lnTo>
                  <a:lnTo>
                    <a:pt x="55" y="264"/>
                  </a:lnTo>
                  <a:lnTo>
                    <a:pt x="63" y="270"/>
                  </a:lnTo>
                  <a:lnTo>
                    <a:pt x="71" y="276"/>
                  </a:lnTo>
                  <a:lnTo>
                    <a:pt x="91" y="286"/>
                  </a:lnTo>
                  <a:lnTo>
                    <a:pt x="110" y="295"/>
                  </a:lnTo>
                  <a:lnTo>
                    <a:pt x="129" y="304"/>
                  </a:lnTo>
                  <a:lnTo>
                    <a:pt x="129" y="304"/>
                  </a:lnTo>
                  <a:lnTo>
                    <a:pt x="150" y="318"/>
                  </a:lnTo>
                  <a:lnTo>
                    <a:pt x="170" y="331"/>
                  </a:lnTo>
                  <a:lnTo>
                    <a:pt x="191" y="345"/>
                  </a:lnTo>
                  <a:lnTo>
                    <a:pt x="212" y="358"/>
                  </a:lnTo>
                  <a:lnTo>
                    <a:pt x="212" y="358"/>
                  </a:lnTo>
                  <a:lnTo>
                    <a:pt x="410" y="471"/>
                  </a:lnTo>
                  <a:lnTo>
                    <a:pt x="410" y="471"/>
                  </a:lnTo>
                  <a:lnTo>
                    <a:pt x="427" y="480"/>
                  </a:lnTo>
                  <a:lnTo>
                    <a:pt x="443" y="485"/>
                  </a:lnTo>
                  <a:lnTo>
                    <a:pt x="460" y="489"/>
                  </a:lnTo>
                  <a:lnTo>
                    <a:pt x="477" y="490"/>
                  </a:lnTo>
                  <a:lnTo>
                    <a:pt x="492" y="489"/>
                  </a:lnTo>
                  <a:lnTo>
                    <a:pt x="509" y="486"/>
                  </a:lnTo>
                  <a:lnTo>
                    <a:pt x="526" y="480"/>
                  </a:lnTo>
                  <a:lnTo>
                    <a:pt x="542" y="472"/>
                  </a:lnTo>
                  <a:lnTo>
                    <a:pt x="542" y="472"/>
                  </a:lnTo>
                  <a:lnTo>
                    <a:pt x="558" y="463"/>
                  </a:lnTo>
                  <a:lnTo>
                    <a:pt x="572" y="452"/>
                  </a:lnTo>
                  <a:lnTo>
                    <a:pt x="585" y="440"/>
                  </a:lnTo>
                  <a:lnTo>
                    <a:pt x="596" y="427"/>
                  </a:lnTo>
                  <a:lnTo>
                    <a:pt x="606" y="413"/>
                  </a:lnTo>
                  <a:lnTo>
                    <a:pt x="614" y="397"/>
                  </a:lnTo>
                  <a:lnTo>
                    <a:pt x="619" y="382"/>
                  </a:lnTo>
                  <a:lnTo>
                    <a:pt x="622" y="363"/>
                  </a:lnTo>
                  <a:lnTo>
                    <a:pt x="622" y="36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03" name="Freeform 661"/>
            <p:cNvSpPr/>
            <p:nvPr/>
          </p:nvSpPr>
          <p:spPr bwMode="auto">
            <a:xfrm>
              <a:off x="4151313" y="2563813"/>
              <a:ext cx="407988" cy="128588"/>
            </a:xfrm>
            <a:custGeom>
              <a:avLst/>
              <a:gdLst/>
              <a:ahLst/>
              <a:cxnLst>
                <a:cxn ang="0">
                  <a:pos x="823" y="17"/>
                </a:cxn>
                <a:cxn ang="0">
                  <a:pos x="810" y="22"/>
                </a:cxn>
                <a:cxn ang="0">
                  <a:pos x="800" y="44"/>
                </a:cxn>
                <a:cxn ang="0">
                  <a:pos x="804" y="55"/>
                </a:cxn>
                <a:cxn ang="0">
                  <a:pos x="815" y="61"/>
                </a:cxn>
                <a:cxn ang="0">
                  <a:pos x="852" y="70"/>
                </a:cxn>
                <a:cxn ang="0">
                  <a:pos x="903" y="98"/>
                </a:cxn>
                <a:cxn ang="0">
                  <a:pos x="945" y="136"/>
                </a:cxn>
                <a:cxn ang="0">
                  <a:pos x="959" y="154"/>
                </a:cxn>
                <a:cxn ang="0">
                  <a:pos x="975" y="185"/>
                </a:cxn>
                <a:cxn ang="0">
                  <a:pos x="983" y="217"/>
                </a:cxn>
                <a:cxn ang="0">
                  <a:pos x="975" y="246"/>
                </a:cxn>
                <a:cxn ang="0">
                  <a:pos x="951" y="265"/>
                </a:cxn>
                <a:cxn ang="0">
                  <a:pos x="923" y="273"/>
                </a:cxn>
                <a:cxn ang="0">
                  <a:pos x="794" y="274"/>
                </a:cxn>
                <a:cxn ang="0">
                  <a:pos x="754" y="269"/>
                </a:cxn>
                <a:cxn ang="0">
                  <a:pos x="681" y="264"/>
                </a:cxn>
                <a:cxn ang="0">
                  <a:pos x="558" y="265"/>
                </a:cxn>
                <a:cxn ang="0">
                  <a:pos x="312" y="270"/>
                </a:cxn>
                <a:cxn ang="0">
                  <a:pos x="164" y="266"/>
                </a:cxn>
                <a:cxn ang="0">
                  <a:pos x="126" y="263"/>
                </a:cxn>
                <a:cxn ang="0">
                  <a:pos x="79" y="252"/>
                </a:cxn>
                <a:cxn ang="0">
                  <a:pos x="61" y="240"/>
                </a:cxn>
                <a:cxn ang="0">
                  <a:pos x="53" y="221"/>
                </a:cxn>
                <a:cxn ang="0">
                  <a:pos x="53" y="183"/>
                </a:cxn>
                <a:cxn ang="0">
                  <a:pos x="59" y="154"/>
                </a:cxn>
                <a:cxn ang="0">
                  <a:pos x="72" y="124"/>
                </a:cxn>
                <a:cxn ang="0">
                  <a:pos x="95" y="96"/>
                </a:cxn>
                <a:cxn ang="0">
                  <a:pos x="153" y="56"/>
                </a:cxn>
                <a:cxn ang="0">
                  <a:pos x="194" y="44"/>
                </a:cxn>
                <a:cxn ang="0">
                  <a:pos x="203" y="40"/>
                </a:cxn>
                <a:cxn ang="0">
                  <a:pos x="210" y="31"/>
                </a:cxn>
                <a:cxn ang="0">
                  <a:pos x="206" y="11"/>
                </a:cxn>
                <a:cxn ang="0">
                  <a:pos x="193" y="1"/>
                </a:cxn>
                <a:cxn ang="0">
                  <a:pos x="182" y="0"/>
                </a:cxn>
                <a:cxn ang="0">
                  <a:pos x="121" y="22"/>
                </a:cxn>
                <a:cxn ang="0">
                  <a:pos x="63" y="66"/>
                </a:cxn>
                <a:cxn ang="0">
                  <a:pos x="21" y="124"/>
                </a:cxn>
                <a:cxn ang="0">
                  <a:pos x="4" y="167"/>
                </a:cxn>
                <a:cxn ang="0">
                  <a:pos x="0" y="200"/>
                </a:cxn>
                <a:cxn ang="0">
                  <a:pos x="6" y="232"/>
                </a:cxn>
                <a:cxn ang="0">
                  <a:pos x="21" y="264"/>
                </a:cxn>
                <a:cxn ang="0">
                  <a:pos x="36" y="281"/>
                </a:cxn>
                <a:cxn ang="0">
                  <a:pos x="67" y="299"/>
                </a:cxn>
                <a:cxn ang="0">
                  <a:pos x="121" y="311"/>
                </a:cxn>
                <a:cxn ang="0">
                  <a:pos x="223" y="315"/>
                </a:cxn>
                <a:cxn ang="0">
                  <a:pos x="380" y="314"/>
                </a:cxn>
                <a:cxn ang="0">
                  <a:pos x="605" y="311"/>
                </a:cxn>
                <a:cxn ang="0">
                  <a:pos x="810" y="319"/>
                </a:cxn>
                <a:cxn ang="0">
                  <a:pos x="857" y="321"/>
                </a:cxn>
                <a:cxn ang="0">
                  <a:pos x="929" y="320"/>
                </a:cxn>
                <a:cxn ang="0">
                  <a:pos x="970" y="312"/>
                </a:cxn>
                <a:cxn ang="0">
                  <a:pos x="1000" y="294"/>
                </a:cxn>
                <a:cxn ang="0">
                  <a:pos x="1013" y="273"/>
                </a:cxn>
                <a:cxn ang="0">
                  <a:pos x="1025" y="240"/>
                </a:cxn>
                <a:cxn ang="0">
                  <a:pos x="1027" y="206"/>
                </a:cxn>
                <a:cxn ang="0">
                  <a:pos x="1021" y="174"/>
                </a:cxn>
                <a:cxn ang="0">
                  <a:pos x="988" y="113"/>
                </a:cxn>
                <a:cxn ang="0">
                  <a:pos x="934" y="62"/>
                </a:cxn>
                <a:cxn ang="0">
                  <a:pos x="872" y="28"/>
                </a:cxn>
                <a:cxn ang="0">
                  <a:pos x="828" y="17"/>
                </a:cxn>
              </a:cxnLst>
              <a:rect l="0" t="0" r="r" b="b"/>
              <a:pathLst>
                <a:path w="1027" h="321">
                  <a:moveTo>
                    <a:pt x="828" y="17"/>
                  </a:moveTo>
                  <a:lnTo>
                    <a:pt x="828" y="17"/>
                  </a:lnTo>
                  <a:lnTo>
                    <a:pt x="823" y="17"/>
                  </a:lnTo>
                  <a:lnTo>
                    <a:pt x="818" y="18"/>
                  </a:lnTo>
                  <a:lnTo>
                    <a:pt x="814" y="19"/>
                  </a:lnTo>
                  <a:lnTo>
                    <a:pt x="810" y="22"/>
                  </a:lnTo>
                  <a:lnTo>
                    <a:pt x="804" y="28"/>
                  </a:lnTo>
                  <a:lnTo>
                    <a:pt x="800" y="36"/>
                  </a:lnTo>
                  <a:lnTo>
                    <a:pt x="800" y="44"/>
                  </a:lnTo>
                  <a:lnTo>
                    <a:pt x="800" y="48"/>
                  </a:lnTo>
                  <a:lnTo>
                    <a:pt x="801" y="52"/>
                  </a:lnTo>
                  <a:lnTo>
                    <a:pt x="804" y="55"/>
                  </a:lnTo>
                  <a:lnTo>
                    <a:pt x="808" y="57"/>
                  </a:lnTo>
                  <a:lnTo>
                    <a:pt x="811" y="60"/>
                  </a:lnTo>
                  <a:lnTo>
                    <a:pt x="815" y="61"/>
                  </a:lnTo>
                  <a:lnTo>
                    <a:pt x="815" y="61"/>
                  </a:lnTo>
                  <a:lnTo>
                    <a:pt x="834" y="65"/>
                  </a:lnTo>
                  <a:lnTo>
                    <a:pt x="852" y="70"/>
                  </a:lnTo>
                  <a:lnTo>
                    <a:pt x="870" y="78"/>
                  </a:lnTo>
                  <a:lnTo>
                    <a:pt x="887" y="87"/>
                  </a:lnTo>
                  <a:lnTo>
                    <a:pt x="903" y="98"/>
                  </a:lnTo>
                  <a:lnTo>
                    <a:pt x="917" y="110"/>
                  </a:lnTo>
                  <a:lnTo>
                    <a:pt x="932" y="123"/>
                  </a:lnTo>
                  <a:lnTo>
                    <a:pt x="945" y="136"/>
                  </a:lnTo>
                  <a:lnTo>
                    <a:pt x="945" y="136"/>
                  </a:lnTo>
                  <a:lnTo>
                    <a:pt x="951" y="145"/>
                  </a:lnTo>
                  <a:lnTo>
                    <a:pt x="959" y="154"/>
                  </a:lnTo>
                  <a:lnTo>
                    <a:pt x="966" y="164"/>
                  </a:lnTo>
                  <a:lnTo>
                    <a:pt x="971" y="175"/>
                  </a:lnTo>
                  <a:lnTo>
                    <a:pt x="975" y="185"/>
                  </a:lnTo>
                  <a:lnTo>
                    <a:pt x="979" y="196"/>
                  </a:lnTo>
                  <a:lnTo>
                    <a:pt x="982" y="208"/>
                  </a:lnTo>
                  <a:lnTo>
                    <a:pt x="983" y="217"/>
                  </a:lnTo>
                  <a:lnTo>
                    <a:pt x="982" y="227"/>
                  </a:lnTo>
                  <a:lnTo>
                    <a:pt x="980" y="236"/>
                  </a:lnTo>
                  <a:lnTo>
                    <a:pt x="975" y="246"/>
                  </a:lnTo>
                  <a:lnTo>
                    <a:pt x="970" y="253"/>
                  </a:lnTo>
                  <a:lnTo>
                    <a:pt x="962" y="260"/>
                  </a:lnTo>
                  <a:lnTo>
                    <a:pt x="951" y="265"/>
                  </a:lnTo>
                  <a:lnTo>
                    <a:pt x="938" y="270"/>
                  </a:lnTo>
                  <a:lnTo>
                    <a:pt x="923" y="273"/>
                  </a:lnTo>
                  <a:lnTo>
                    <a:pt x="923" y="273"/>
                  </a:lnTo>
                  <a:lnTo>
                    <a:pt x="881" y="276"/>
                  </a:lnTo>
                  <a:lnTo>
                    <a:pt x="838" y="277"/>
                  </a:lnTo>
                  <a:lnTo>
                    <a:pt x="794" y="274"/>
                  </a:lnTo>
                  <a:lnTo>
                    <a:pt x="774" y="273"/>
                  </a:lnTo>
                  <a:lnTo>
                    <a:pt x="754" y="269"/>
                  </a:lnTo>
                  <a:lnTo>
                    <a:pt x="754" y="269"/>
                  </a:lnTo>
                  <a:lnTo>
                    <a:pt x="730" y="266"/>
                  </a:lnTo>
                  <a:lnTo>
                    <a:pt x="706" y="265"/>
                  </a:lnTo>
                  <a:lnTo>
                    <a:pt x="681" y="264"/>
                  </a:lnTo>
                  <a:lnTo>
                    <a:pt x="656" y="264"/>
                  </a:lnTo>
                  <a:lnTo>
                    <a:pt x="558" y="265"/>
                  </a:lnTo>
                  <a:lnTo>
                    <a:pt x="558" y="265"/>
                  </a:lnTo>
                  <a:lnTo>
                    <a:pt x="460" y="266"/>
                  </a:lnTo>
                  <a:lnTo>
                    <a:pt x="360" y="269"/>
                  </a:lnTo>
                  <a:lnTo>
                    <a:pt x="312" y="270"/>
                  </a:lnTo>
                  <a:lnTo>
                    <a:pt x="262" y="270"/>
                  </a:lnTo>
                  <a:lnTo>
                    <a:pt x="212" y="269"/>
                  </a:lnTo>
                  <a:lnTo>
                    <a:pt x="164" y="266"/>
                  </a:lnTo>
                  <a:lnTo>
                    <a:pt x="164" y="266"/>
                  </a:lnTo>
                  <a:lnTo>
                    <a:pt x="144" y="265"/>
                  </a:lnTo>
                  <a:lnTo>
                    <a:pt x="126" y="263"/>
                  </a:lnTo>
                  <a:lnTo>
                    <a:pt x="88" y="255"/>
                  </a:lnTo>
                  <a:lnTo>
                    <a:pt x="88" y="255"/>
                  </a:lnTo>
                  <a:lnTo>
                    <a:pt x="79" y="252"/>
                  </a:lnTo>
                  <a:lnTo>
                    <a:pt x="72" y="249"/>
                  </a:lnTo>
                  <a:lnTo>
                    <a:pt x="66" y="246"/>
                  </a:lnTo>
                  <a:lnTo>
                    <a:pt x="61" y="240"/>
                  </a:lnTo>
                  <a:lnTo>
                    <a:pt x="57" y="234"/>
                  </a:lnTo>
                  <a:lnTo>
                    <a:pt x="54" y="229"/>
                  </a:lnTo>
                  <a:lnTo>
                    <a:pt x="53" y="221"/>
                  </a:lnTo>
                  <a:lnTo>
                    <a:pt x="51" y="214"/>
                  </a:lnTo>
                  <a:lnTo>
                    <a:pt x="50" y="198"/>
                  </a:lnTo>
                  <a:lnTo>
                    <a:pt x="53" y="183"/>
                  </a:lnTo>
                  <a:lnTo>
                    <a:pt x="55" y="168"/>
                  </a:lnTo>
                  <a:lnTo>
                    <a:pt x="59" y="154"/>
                  </a:lnTo>
                  <a:lnTo>
                    <a:pt x="59" y="154"/>
                  </a:lnTo>
                  <a:lnTo>
                    <a:pt x="62" y="144"/>
                  </a:lnTo>
                  <a:lnTo>
                    <a:pt x="67" y="133"/>
                  </a:lnTo>
                  <a:lnTo>
                    <a:pt x="72" y="124"/>
                  </a:lnTo>
                  <a:lnTo>
                    <a:pt x="79" y="115"/>
                  </a:lnTo>
                  <a:lnTo>
                    <a:pt x="85" y="106"/>
                  </a:lnTo>
                  <a:lnTo>
                    <a:pt x="95" y="96"/>
                  </a:lnTo>
                  <a:lnTo>
                    <a:pt x="113" y="81"/>
                  </a:lnTo>
                  <a:lnTo>
                    <a:pt x="133" y="68"/>
                  </a:lnTo>
                  <a:lnTo>
                    <a:pt x="153" y="56"/>
                  </a:lnTo>
                  <a:lnTo>
                    <a:pt x="174" y="48"/>
                  </a:lnTo>
                  <a:lnTo>
                    <a:pt x="185" y="45"/>
                  </a:lnTo>
                  <a:lnTo>
                    <a:pt x="194" y="44"/>
                  </a:lnTo>
                  <a:lnTo>
                    <a:pt x="194" y="44"/>
                  </a:lnTo>
                  <a:lnTo>
                    <a:pt x="199" y="43"/>
                  </a:lnTo>
                  <a:lnTo>
                    <a:pt x="203" y="40"/>
                  </a:lnTo>
                  <a:lnTo>
                    <a:pt x="206" y="38"/>
                  </a:lnTo>
                  <a:lnTo>
                    <a:pt x="208" y="35"/>
                  </a:lnTo>
                  <a:lnTo>
                    <a:pt x="210" y="31"/>
                  </a:lnTo>
                  <a:lnTo>
                    <a:pt x="211" y="27"/>
                  </a:lnTo>
                  <a:lnTo>
                    <a:pt x="210" y="19"/>
                  </a:lnTo>
                  <a:lnTo>
                    <a:pt x="206" y="11"/>
                  </a:lnTo>
                  <a:lnTo>
                    <a:pt x="201" y="5"/>
                  </a:lnTo>
                  <a:lnTo>
                    <a:pt x="197" y="2"/>
                  </a:lnTo>
                  <a:lnTo>
                    <a:pt x="193" y="1"/>
                  </a:lnTo>
                  <a:lnTo>
                    <a:pt x="188" y="0"/>
                  </a:lnTo>
                  <a:lnTo>
                    <a:pt x="182" y="0"/>
                  </a:lnTo>
                  <a:lnTo>
                    <a:pt x="182" y="0"/>
                  </a:lnTo>
                  <a:lnTo>
                    <a:pt x="161" y="5"/>
                  </a:lnTo>
                  <a:lnTo>
                    <a:pt x="142" y="11"/>
                  </a:lnTo>
                  <a:lnTo>
                    <a:pt x="121" y="22"/>
                  </a:lnTo>
                  <a:lnTo>
                    <a:pt x="101" y="35"/>
                  </a:lnTo>
                  <a:lnTo>
                    <a:pt x="82" y="49"/>
                  </a:lnTo>
                  <a:lnTo>
                    <a:pt x="63" y="66"/>
                  </a:lnTo>
                  <a:lnTo>
                    <a:pt x="48" y="83"/>
                  </a:lnTo>
                  <a:lnTo>
                    <a:pt x="33" y="103"/>
                  </a:lnTo>
                  <a:lnTo>
                    <a:pt x="21" y="124"/>
                  </a:lnTo>
                  <a:lnTo>
                    <a:pt x="11" y="145"/>
                  </a:lnTo>
                  <a:lnTo>
                    <a:pt x="7" y="157"/>
                  </a:lnTo>
                  <a:lnTo>
                    <a:pt x="4" y="167"/>
                  </a:lnTo>
                  <a:lnTo>
                    <a:pt x="3" y="178"/>
                  </a:lnTo>
                  <a:lnTo>
                    <a:pt x="2" y="189"/>
                  </a:lnTo>
                  <a:lnTo>
                    <a:pt x="0" y="200"/>
                  </a:lnTo>
                  <a:lnTo>
                    <a:pt x="2" y="210"/>
                  </a:lnTo>
                  <a:lnTo>
                    <a:pt x="3" y="222"/>
                  </a:lnTo>
                  <a:lnTo>
                    <a:pt x="6" y="232"/>
                  </a:lnTo>
                  <a:lnTo>
                    <a:pt x="10" y="243"/>
                  </a:lnTo>
                  <a:lnTo>
                    <a:pt x="15" y="253"/>
                  </a:lnTo>
                  <a:lnTo>
                    <a:pt x="21" y="264"/>
                  </a:lnTo>
                  <a:lnTo>
                    <a:pt x="28" y="273"/>
                  </a:lnTo>
                  <a:lnTo>
                    <a:pt x="28" y="273"/>
                  </a:lnTo>
                  <a:lnTo>
                    <a:pt x="36" y="281"/>
                  </a:lnTo>
                  <a:lnTo>
                    <a:pt x="45" y="289"/>
                  </a:lnTo>
                  <a:lnTo>
                    <a:pt x="55" y="294"/>
                  </a:lnTo>
                  <a:lnTo>
                    <a:pt x="67" y="299"/>
                  </a:lnTo>
                  <a:lnTo>
                    <a:pt x="80" y="303"/>
                  </a:lnTo>
                  <a:lnTo>
                    <a:pt x="93" y="306"/>
                  </a:lnTo>
                  <a:lnTo>
                    <a:pt x="121" y="311"/>
                  </a:lnTo>
                  <a:lnTo>
                    <a:pt x="148" y="314"/>
                  </a:lnTo>
                  <a:lnTo>
                    <a:pt x="176" y="315"/>
                  </a:lnTo>
                  <a:lnTo>
                    <a:pt x="223" y="315"/>
                  </a:lnTo>
                  <a:lnTo>
                    <a:pt x="223" y="315"/>
                  </a:lnTo>
                  <a:lnTo>
                    <a:pt x="301" y="315"/>
                  </a:lnTo>
                  <a:lnTo>
                    <a:pt x="380" y="314"/>
                  </a:lnTo>
                  <a:lnTo>
                    <a:pt x="535" y="311"/>
                  </a:lnTo>
                  <a:lnTo>
                    <a:pt x="535" y="311"/>
                  </a:lnTo>
                  <a:lnTo>
                    <a:pt x="605" y="311"/>
                  </a:lnTo>
                  <a:lnTo>
                    <a:pt x="674" y="315"/>
                  </a:lnTo>
                  <a:lnTo>
                    <a:pt x="742" y="317"/>
                  </a:lnTo>
                  <a:lnTo>
                    <a:pt x="810" y="319"/>
                  </a:lnTo>
                  <a:lnTo>
                    <a:pt x="810" y="319"/>
                  </a:lnTo>
                  <a:lnTo>
                    <a:pt x="832" y="319"/>
                  </a:lnTo>
                  <a:lnTo>
                    <a:pt x="857" y="321"/>
                  </a:lnTo>
                  <a:lnTo>
                    <a:pt x="886" y="321"/>
                  </a:lnTo>
                  <a:lnTo>
                    <a:pt x="915" y="321"/>
                  </a:lnTo>
                  <a:lnTo>
                    <a:pt x="929" y="320"/>
                  </a:lnTo>
                  <a:lnTo>
                    <a:pt x="944" y="319"/>
                  </a:lnTo>
                  <a:lnTo>
                    <a:pt x="957" y="316"/>
                  </a:lnTo>
                  <a:lnTo>
                    <a:pt x="970" y="312"/>
                  </a:lnTo>
                  <a:lnTo>
                    <a:pt x="982" y="307"/>
                  </a:lnTo>
                  <a:lnTo>
                    <a:pt x="992" y="302"/>
                  </a:lnTo>
                  <a:lnTo>
                    <a:pt x="1000" y="294"/>
                  </a:lnTo>
                  <a:lnTo>
                    <a:pt x="1008" y="285"/>
                  </a:lnTo>
                  <a:lnTo>
                    <a:pt x="1008" y="285"/>
                  </a:lnTo>
                  <a:lnTo>
                    <a:pt x="1013" y="273"/>
                  </a:lnTo>
                  <a:lnTo>
                    <a:pt x="1018" y="263"/>
                  </a:lnTo>
                  <a:lnTo>
                    <a:pt x="1022" y="251"/>
                  </a:lnTo>
                  <a:lnTo>
                    <a:pt x="1025" y="240"/>
                  </a:lnTo>
                  <a:lnTo>
                    <a:pt x="1027" y="229"/>
                  </a:lnTo>
                  <a:lnTo>
                    <a:pt x="1027" y="218"/>
                  </a:lnTo>
                  <a:lnTo>
                    <a:pt x="1027" y="206"/>
                  </a:lnTo>
                  <a:lnTo>
                    <a:pt x="1026" y="196"/>
                  </a:lnTo>
                  <a:lnTo>
                    <a:pt x="1023" y="184"/>
                  </a:lnTo>
                  <a:lnTo>
                    <a:pt x="1021" y="174"/>
                  </a:lnTo>
                  <a:lnTo>
                    <a:pt x="1013" y="153"/>
                  </a:lnTo>
                  <a:lnTo>
                    <a:pt x="1001" y="132"/>
                  </a:lnTo>
                  <a:lnTo>
                    <a:pt x="988" y="113"/>
                  </a:lnTo>
                  <a:lnTo>
                    <a:pt x="972" y="95"/>
                  </a:lnTo>
                  <a:lnTo>
                    <a:pt x="954" y="78"/>
                  </a:lnTo>
                  <a:lnTo>
                    <a:pt x="934" y="62"/>
                  </a:lnTo>
                  <a:lnTo>
                    <a:pt x="915" y="49"/>
                  </a:lnTo>
                  <a:lnTo>
                    <a:pt x="894" y="38"/>
                  </a:lnTo>
                  <a:lnTo>
                    <a:pt x="872" y="28"/>
                  </a:lnTo>
                  <a:lnTo>
                    <a:pt x="849" y="22"/>
                  </a:lnTo>
                  <a:lnTo>
                    <a:pt x="828" y="17"/>
                  </a:lnTo>
                  <a:lnTo>
                    <a:pt x="828" y="17"/>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04" name="Freeform 662"/>
            <p:cNvSpPr/>
            <p:nvPr/>
          </p:nvSpPr>
          <p:spPr bwMode="auto">
            <a:xfrm>
              <a:off x="4217988" y="2563813"/>
              <a:ext cx="268288" cy="23813"/>
            </a:xfrm>
            <a:custGeom>
              <a:avLst/>
              <a:gdLst/>
              <a:ahLst/>
              <a:cxnLst>
                <a:cxn ang="0">
                  <a:pos x="661" y="11"/>
                </a:cxn>
                <a:cxn ang="0">
                  <a:pos x="661" y="11"/>
                </a:cxn>
                <a:cxn ang="0">
                  <a:pos x="646" y="6"/>
                </a:cxn>
                <a:cxn ang="0">
                  <a:pos x="630" y="4"/>
                </a:cxn>
                <a:cxn ang="0">
                  <a:pos x="614" y="2"/>
                </a:cxn>
                <a:cxn ang="0">
                  <a:pos x="597" y="2"/>
                </a:cxn>
                <a:cxn ang="0">
                  <a:pos x="563" y="4"/>
                </a:cxn>
                <a:cxn ang="0">
                  <a:pos x="532" y="5"/>
                </a:cxn>
                <a:cxn ang="0">
                  <a:pos x="532" y="5"/>
                </a:cxn>
                <a:cxn ang="0">
                  <a:pos x="491" y="4"/>
                </a:cxn>
                <a:cxn ang="0">
                  <a:pos x="452" y="2"/>
                </a:cxn>
                <a:cxn ang="0">
                  <a:pos x="413" y="0"/>
                </a:cxn>
                <a:cxn ang="0">
                  <a:pos x="372" y="0"/>
                </a:cxn>
                <a:cxn ang="0">
                  <a:pos x="22" y="0"/>
                </a:cxn>
                <a:cxn ang="0">
                  <a:pos x="22" y="0"/>
                </a:cxn>
                <a:cxn ang="0">
                  <a:pos x="17" y="0"/>
                </a:cxn>
                <a:cxn ang="0">
                  <a:pos x="11" y="1"/>
                </a:cxn>
                <a:cxn ang="0">
                  <a:pos x="7" y="4"/>
                </a:cxn>
                <a:cxn ang="0">
                  <a:pos x="5" y="6"/>
                </a:cxn>
                <a:cxn ang="0">
                  <a:pos x="2" y="10"/>
                </a:cxn>
                <a:cxn ang="0">
                  <a:pos x="1" y="14"/>
                </a:cxn>
                <a:cxn ang="0">
                  <a:pos x="0" y="22"/>
                </a:cxn>
                <a:cxn ang="0">
                  <a:pos x="1" y="30"/>
                </a:cxn>
                <a:cxn ang="0">
                  <a:pos x="2" y="34"/>
                </a:cxn>
                <a:cxn ang="0">
                  <a:pos x="5" y="38"/>
                </a:cxn>
                <a:cxn ang="0">
                  <a:pos x="7" y="40"/>
                </a:cxn>
                <a:cxn ang="0">
                  <a:pos x="11" y="43"/>
                </a:cxn>
                <a:cxn ang="0">
                  <a:pos x="17" y="44"/>
                </a:cxn>
                <a:cxn ang="0">
                  <a:pos x="22" y="44"/>
                </a:cxn>
                <a:cxn ang="0">
                  <a:pos x="354" y="44"/>
                </a:cxn>
                <a:cxn ang="0">
                  <a:pos x="354" y="44"/>
                </a:cxn>
                <a:cxn ang="0">
                  <a:pos x="389" y="45"/>
                </a:cxn>
                <a:cxn ang="0">
                  <a:pos x="425" y="48"/>
                </a:cxn>
                <a:cxn ang="0">
                  <a:pos x="460" y="51"/>
                </a:cxn>
                <a:cxn ang="0">
                  <a:pos x="477" y="51"/>
                </a:cxn>
                <a:cxn ang="0">
                  <a:pos x="495" y="51"/>
                </a:cxn>
                <a:cxn ang="0">
                  <a:pos x="495" y="51"/>
                </a:cxn>
                <a:cxn ang="0">
                  <a:pos x="532" y="48"/>
                </a:cxn>
                <a:cxn ang="0">
                  <a:pos x="574" y="45"/>
                </a:cxn>
                <a:cxn ang="0">
                  <a:pos x="593" y="45"/>
                </a:cxn>
                <a:cxn ang="0">
                  <a:pos x="614" y="47"/>
                </a:cxn>
                <a:cxn ang="0">
                  <a:pos x="633" y="51"/>
                </a:cxn>
                <a:cxn ang="0">
                  <a:pos x="648" y="56"/>
                </a:cxn>
                <a:cxn ang="0">
                  <a:pos x="648" y="56"/>
                </a:cxn>
                <a:cxn ang="0">
                  <a:pos x="654" y="57"/>
                </a:cxn>
                <a:cxn ang="0">
                  <a:pos x="659" y="57"/>
                </a:cxn>
                <a:cxn ang="0">
                  <a:pos x="663" y="56"/>
                </a:cxn>
                <a:cxn ang="0">
                  <a:pos x="667" y="55"/>
                </a:cxn>
                <a:cxn ang="0">
                  <a:pos x="669" y="52"/>
                </a:cxn>
                <a:cxn ang="0">
                  <a:pos x="672" y="49"/>
                </a:cxn>
                <a:cxn ang="0">
                  <a:pos x="676" y="42"/>
                </a:cxn>
                <a:cxn ang="0">
                  <a:pos x="676" y="34"/>
                </a:cxn>
                <a:cxn ang="0">
                  <a:pos x="675" y="25"/>
                </a:cxn>
                <a:cxn ang="0">
                  <a:pos x="672" y="21"/>
                </a:cxn>
                <a:cxn ang="0">
                  <a:pos x="669" y="17"/>
                </a:cxn>
                <a:cxn ang="0">
                  <a:pos x="665" y="14"/>
                </a:cxn>
                <a:cxn ang="0">
                  <a:pos x="661" y="11"/>
                </a:cxn>
                <a:cxn ang="0">
                  <a:pos x="661" y="11"/>
                </a:cxn>
              </a:cxnLst>
              <a:rect l="0" t="0" r="r" b="b"/>
              <a:pathLst>
                <a:path w="676" h="57">
                  <a:moveTo>
                    <a:pt x="661" y="11"/>
                  </a:moveTo>
                  <a:lnTo>
                    <a:pt x="661" y="11"/>
                  </a:lnTo>
                  <a:lnTo>
                    <a:pt x="646" y="6"/>
                  </a:lnTo>
                  <a:lnTo>
                    <a:pt x="630" y="4"/>
                  </a:lnTo>
                  <a:lnTo>
                    <a:pt x="614" y="2"/>
                  </a:lnTo>
                  <a:lnTo>
                    <a:pt x="597" y="2"/>
                  </a:lnTo>
                  <a:lnTo>
                    <a:pt x="563" y="4"/>
                  </a:lnTo>
                  <a:lnTo>
                    <a:pt x="532" y="5"/>
                  </a:lnTo>
                  <a:lnTo>
                    <a:pt x="532" y="5"/>
                  </a:lnTo>
                  <a:lnTo>
                    <a:pt x="491" y="4"/>
                  </a:lnTo>
                  <a:lnTo>
                    <a:pt x="452" y="2"/>
                  </a:lnTo>
                  <a:lnTo>
                    <a:pt x="413" y="0"/>
                  </a:lnTo>
                  <a:lnTo>
                    <a:pt x="372" y="0"/>
                  </a:lnTo>
                  <a:lnTo>
                    <a:pt x="22" y="0"/>
                  </a:lnTo>
                  <a:lnTo>
                    <a:pt x="22" y="0"/>
                  </a:lnTo>
                  <a:lnTo>
                    <a:pt x="17" y="0"/>
                  </a:lnTo>
                  <a:lnTo>
                    <a:pt x="11" y="1"/>
                  </a:lnTo>
                  <a:lnTo>
                    <a:pt x="7" y="4"/>
                  </a:lnTo>
                  <a:lnTo>
                    <a:pt x="5" y="6"/>
                  </a:lnTo>
                  <a:lnTo>
                    <a:pt x="2" y="10"/>
                  </a:lnTo>
                  <a:lnTo>
                    <a:pt x="1" y="14"/>
                  </a:lnTo>
                  <a:lnTo>
                    <a:pt x="0" y="22"/>
                  </a:lnTo>
                  <a:lnTo>
                    <a:pt x="1" y="30"/>
                  </a:lnTo>
                  <a:lnTo>
                    <a:pt x="2" y="34"/>
                  </a:lnTo>
                  <a:lnTo>
                    <a:pt x="5" y="38"/>
                  </a:lnTo>
                  <a:lnTo>
                    <a:pt x="7" y="40"/>
                  </a:lnTo>
                  <a:lnTo>
                    <a:pt x="11" y="43"/>
                  </a:lnTo>
                  <a:lnTo>
                    <a:pt x="17" y="44"/>
                  </a:lnTo>
                  <a:lnTo>
                    <a:pt x="22" y="44"/>
                  </a:lnTo>
                  <a:lnTo>
                    <a:pt x="354" y="44"/>
                  </a:lnTo>
                  <a:lnTo>
                    <a:pt x="354" y="44"/>
                  </a:lnTo>
                  <a:lnTo>
                    <a:pt x="389" y="45"/>
                  </a:lnTo>
                  <a:lnTo>
                    <a:pt x="425" y="48"/>
                  </a:lnTo>
                  <a:lnTo>
                    <a:pt x="460" y="51"/>
                  </a:lnTo>
                  <a:lnTo>
                    <a:pt x="477" y="51"/>
                  </a:lnTo>
                  <a:lnTo>
                    <a:pt x="495" y="51"/>
                  </a:lnTo>
                  <a:lnTo>
                    <a:pt x="495" y="51"/>
                  </a:lnTo>
                  <a:lnTo>
                    <a:pt x="532" y="48"/>
                  </a:lnTo>
                  <a:lnTo>
                    <a:pt x="574" y="45"/>
                  </a:lnTo>
                  <a:lnTo>
                    <a:pt x="593" y="45"/>
                  </a:lnTo>
                  <a:lnTo>
                    <a:pt x="614" y="47"/>
                  </a:lnTo>
                  <a:lnTo>
                    <a:pt x="633" y="51"/>
                  </a:lnTo>
                  <a:lnTo>
                    <a:pt x="648" y="56"/>
                  </a:lnTo>
                  <a:lnTo>
                    <a:pt x="648" y="56"/>
                  </a:lnTo>
                  <a:lnTo>
                    <a:pt x="654" y="57"/>
                  </a:lnTo>
                  <a:lnTo>
                    <a:pt x="659" y="57"/>
                  </a:lnTo>
                  <a:lnTo>
                    <a:pt x="663" y="56"/>
                  </a:lnTo>
                  <a:lnTo>
                    <a:pt x="667" y="55"/>
                  </a:lnTo>
                  <a:lnTo>
                    <a:pt x="669" y="52"/>
                  </a:lnTo>
                  <a:lnTo>
                    <a:pt x="672" y="49"/>
                  </a:lnTo>
                  <a:lnTo>
                    <a:pt x="676" y="42"/>
                  </a:lnTo>
                  <a:lnTo>
                    <a:pt x="676" y="34"/>
                  </a:lnTo>
                  <a:lnTo>
                    <a:pt x="675" y="25"/>
                  </a:lnTo>
                  <a:lnTo>
                    <a:pt x="672" y="21"/>
                  </a:lnTo>
                  <a:lnTo>
                    <a:pt x="669" y="17"/>
                  </a:lnTo>
                  <a:lnTo>
                    <a:pt x="665" y="14"/>
                  </a:lnTo>
                  <a:lnTo>
                    <a:pt x="661" y="11"/>
                  </a:lnTo>
                  <a:lnTo>
                    <a:pt x="661" y="1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05" name="Freeform 663"/>
            <p:cNvSpPr/>
            <p:nvPr/>
          </p:nvSpPr>
          <p:spPr bwMode="auto">
            <a:xfrm>
              <a:off x="4152901" y="2667000"/>
              <a:ext cx="404813" cy="69850"/>
            </a:xfrm>
            <a:custGeom>
              <a:avLst/>
              <a:gdLst/>
              <a:ahLst/>
              <a:cxnLst>
                <a:cxn ang="0">
                  <a:pos x="967" y="13"/>
                </a:cxn>
                <a:cxn ang="0">
                  <a:pos x="952" y="13"/>
                </a:cxn>
                <a:cxn ang="0">
                  <a:pos x="941" y="25"/>
                </a:cxn>
                <a:cxn ang="0">
                  <a:pos x="937" y="41"/>
                </a:cxn>
                <a:cxn ang="0">
                  <a:pos x="945" y="51"/>
                </a:cxn>
                <a:cxn ang="0">
                  <a:pos x="955" y="58"/>
                </a:cxn>
                <a:cxn ang="0">
                  <a:pos x="968" y="72"/>
                </a:cxn>
                <a:cxn ang="0">
                  <a:pos x="972" y="88"/>
                </a:cxn>
                <a:cxn ang="0">
                  <a:pos x="968" y="103"/>
                </a:cxn>
                <a:cxn ang="0">
                  <a:pos x="954" y="115"/>
                </a:cxn>
                <a:cxn ang="0">
                  <a:pos x="931" y="122"/>
                </a:cxn>
                <a:cxn ang="0">
                  <a:pos x="874" y="122"/>
                </a:cxn>
                <a:cxn ang="0">
                  <a:pos x="815" y="123"/>
                </a:cxn>
                <a:cxn ang="0">
                  <a:pos x="725" y="128"/>
                </a:cxn>
                <a:cxn ang="0">
                  <a:pos x="563" y="127"/>
                </a:cxn>
                <a:cxn ang="0">
                  <a:pos x="437" y="126"/>
                </a:cxn>
                <a:cxn ang="0">
                  <a:pos x="256" y="122"/>
                </a:cxn>
                <a:cxn ang="0">
                  <a:pos x="216" y="120"/>
                </a:cxn>
                <a:cxn ang="0">
                  <a:pos x="174" y="118"/>
                </a:cxn>
                <a:cxn ang="0">
                  <a:pos x="123" y="119"/>
                </a:cxn>
                <a:cxn ang="0">
                  <a:pos x="67" y="106"/>
                </a:cxn>
                <a:cxn ang="0">
                  <a:pos x="47" y="84"/>
                </a:cxn>
                <a:cxn ang="0">
                  <a:pos x="47" y="71"/>
                </a:cxn>
                <a:cxn ang="0">
                  <a:pos x="58" y="54"/>
                </a:cxn>
                <a:cxn ang="0">
                  <a:pos x="75" y="44"/>
                </a:cxn>
                <a:cxn ang="0">
                  <a:pos x="85" y="38"/>
                </a:cxn>
                <a:cxn ang="0">
                  <a:pos x="92" y="21"/>
                </a:cxn>
                <a:cxn ang="0">
                  <a:pos x="85" y="7"/>
                </a:cxn>
                <a:cxn ang="0">
                  <a:pos x="75" y="0"/>
                </a:cxn>
                <a:cxn ang="0">
                  <a:pos x="52" y="1"/>
                </a:cxn>
                <a:cxn ang="0">
                  <a:pos x="17" y="20"/>
                </a:cxn>
                <a:cxn ang="0">
                  <a:pos x="1" y="55"/>
                </a:cxn>
                <a:cxn ang="0">
                  <a:pos x="1" y="82"/>
                </a:cxn>
                <a:cxn ang="0">
                  <a:pos x="5" y="109"/>
                </a:cxn>
                <a:cxn ang="0">
                  <a:pos x="17" y="129"/>
                </a:cxn>
                <a:cxn ang="0">
                  <a:pos x="35" y="144"/>
                </a:cxn>
                <a:cxn ang="0">
                  <a:pos x="85" y="161"/>
                </a:cxn>
                <a:cxn ang="0">
                  <a:pos x="165" y="166"/>
                </a:cxn>
                <a:cxn ang="0">
                  <a:pos x="243" y="167"/>
                </a:cxn>
                <a:cxn ang="0">
                  <a:pos x="402" y="173"/>
                </a:cxn>
                <a:cxn ang="0">
                  <a:pos x="509" y="171"/>
                </a:cxn>
                <a:cxn ang="0">
                  <a:pos x="648" y="173"/>
                </a:cxn>
                <a:cxn ang="0">
                  <a:pos x="704" y="178"/>
                </a:cxn>
                <a:cxn ang="0">
                  <a:pos x="795" y="175"/>
                </a:cxn>
                <a:cxn ang="0">
                  <a:pos x="918" y="167"/>
                </a:cxn>
                <a:cxn ang="0">
                  <a:pos x="951" y="165"/>
                </a:cxn>
                <a:cxn ang="0">
                  <a:pos x="989" y="148"/>
                </a:cxn>
                <a:cxn ang="0">
                  <a:pos x="1018" y="110"/>
                </a:cxn>
                <a:cxn ang="0">
                  <a:pos x="1022" y="97"/>
                </a:cxn>
                <a:cxn ang="0">
                  <a:pos x="1020" y="76"/>
                </a:cxn>
                <a:cxn ang="0">
                  <a:pos x="1003" y="42"/>
                </a:cxn>
                <a:cxn ang="0">
                  <a:pos x="972" y="14"/>
                </a:cxn>
              </a:cxnLst>
              <a:rect l="0" t="0" r="r" b="b"/>
              <a:pathLst>
                <a:path w="1023" h="178">
                  <a:moveTo>
                    <a:pt x="972" y="14"/>
                  </a:moveTo>
                  <a:lnTo>
                    <a:pt x="972" y="14"/>
                  </a:lnTo>
                  <a:lnTo>
                    <a:pt x="967" y="13"/>
                  </a:lnTo>
                  <a:lnTo>
                    <a:pt x="962" y="12"/>
                  </a:lnTo>
                  <a:lnTo>
                    <a:pt x="958" y="12"/>
                  </a:lnTo>
                  <a:lnTo>
                    <a:pt x="952" y="13"/>
                  </a:lnTo>
                  <a:lnTo>
                    <a:pt x="948" y="16"/>
                  </a:lnTo>
                  <a:lnTo>
                    <a:pt x="946" y="18"/>
                  </a:lnTo>
                  <a:lnTo>
                    <a:pt x="941" y="25"/>
                  </a:lnTo>
                  <a:lnTo>
                    <a:pt x="937" y="33"/>
                  </a:lnTo>
                  <a:lnTo>
                    <a:pt x="937" y="37"/>
                  </a:lnTo>
                  <a:lnTo>
                    <a:pt x="937" y="41"/>
                  </a:lnTo>
                  <a:lnTo>
                    <a:pt x="938" y="44"/>
                  </a:lnTo>
                  <a:lnTo>
                    <a:pt x="941" y="48"/>
                  </a:lnTo>
                  <a:lnTo>
                    <a:pt x="945" y="51"/>
                  </a:lnTo>
                  <a:lnTo>
                    <a:pt x="948" y="54"/>
                  </a:lnTo>
                  <a:lnTo>
                    <a:pt x="948" y="54"/>
                  </a:lnTo>
                  <a:lnTo>
                    <a:pt x="955" y="58"/>
                  </a:lnTo>
                  <a:lnTo>
                    <a:pt x="960" y="61"/>
                  </a:lnTo>
                  <a:lnTo>
                    <a:pt x="964" y="67"/>
                  </a:lnTo>
                  <a:lnTo>
                    <a:pt x="968" y="72"/>
                  </a:lnTo>
                  <a:lnTo>
                    <a:pt x="971" y="77"/>
                  </a:lnTo>
                  <a:lnTo>
                    <a:pt x="972" y="82"/>
                  </a:lnTo>
                  <a:lnTo>
                    <a:pt x="972" y="88"/>
                  </a:lnTo>
                  <a:lnTo>
                    <a:pt x="972" y="93"/>
                  </a:lnTo>
                  <a:lnTo>
                    <a:pt x="971" y="98"/>
                  </a:lnTo>
                  <a:lnTo>
                    <a:pt x="968" y="103"/>
                  </a:lnTo>
                  <a:lnTo>
                    <a:pt x="964" y="109"/>
                  </a:lnTo>
                  <a:lnTo>
                    <a:pt x="959" y="112"/>
                  </a:lnTo>
                  <a:lnTo>
                    <a:pt x="954" y="115"/>
                  </a:lnTo>
                  <a:lnTo>
                    <a:pt x="947" y="119"/>
                  </a:lnTo>
                  <a:lnTo>
                    <a:pt x="939" y="120"/>
                  </a:lnTo>
                  <a:lnTo>
                    <a:pt x="931" y="122"/>
                  </a:lnTo>
                  <a:lnTo>
                    <a:pt x="931" y="122"/>
                  </a:lnTo>
                  <a:lnTo>
                    <a:pt x="903" y="122"/>
                  </a:lnTo>
                  <a:lnTo>
                    <a:pt x="874" y="122"/>
                  </a:lnTo>
                  <a:lnTo>
                    <a:pt x="874" y="122"/>
                  </a:lnTo>
                  <a:lnTo>
                    <a:pt x="844" y="122"/>
                  </a:lnTo>
                  <a:lnTo>
                    <a:pt x="815" y="123"/>
                  </a:lnTo>
                  <a:lnTo>
                    <a:pt x="757" y="127"/>
                  </a:lnTo>
                  <a:lnTo>
                    <a:pt x="757" y="127"/>
                  </a:lnTo>
                  <a:lnTo>
                    <a:pt x="725" y="128"/>
                  </a:lnTo>
                  <a:lnTo>
                    <a:pt x="692" y="129"/>
                  </a:lnTo>
                  <a:lnTo>
                    <a:pt x="627" y="128"/>
                  </a:lnTo>
                  <a:lnTo>
                    <a:pt x="563" y="127"/>
                  </a:lnTo>
                  <a:lnTo>
                    <a:pt x="497" y="126"/>
                  </a:lnTo>
                  <a:lnTo>
                    <a:pt x="497" y="126"/>
                  </a:lnTo>
                  <a:lnTo>
                    <a:pt x="437" y="126"/>
                  </a:lnTo>
                  <a:lnTo>
                    <a:pt x="377" y="124"/>
                  </a:lnTo>
                  <a:lnTo>
                    <a:pt x="317" y="123"/>
                  </a:lnTo>
                  <a:lnTo>
                    <a:pt x="256" y="122"/>
                  </a:lnTo>
                  <a:lnTo>
                    <a:pt x="256" y="122"/>
                  </a:lnTo>
                  <a:lnTo>
                    <a:pt x="236" y="122"/>
                  </a:lnTo>
                  <a:lnTo>
                    <a:pt x="216" y="120"/>
                  </a:lnTo>
                  <a:lnTo>
                    <a:pt x="195" y="119"/>
                  </a:lnTo>
                  <a:lnTo>
                    <a:pt x="174" y="118"/>
                  </a:lnTo>
                  <a:lnTo>
                    <a:pt x="174" y="118"/>
                  </a:lnTo>
                  <a:lnTo>
                    <a:pt x="149" y="119"/>
                  </a:lnTo>
                  <a:lnTo>
                    <a:pt x="123" y="119"/>
                  </a:lnTo>
                  <a:lnTo>
                    <a:pt x="123" y="119"/>
                  </a:lnTo>
                  <a:lnTo>
                    <a:pt x="81" y="114"/>
                  </a:lnTo>
                  <a:lnTo>
                    <a:pt x="81" y="114"/>
                  </a:lnTo>
                  <a:lnTo>
                    <a:pt x="67" y="106"/>
                  </a:lnTo>
                  <a:lnTo>
                    <a:pt x="56" y="97"/>
                  </a:lnTo>
                  <a:lnTo>
                    <a:pt x="50" y="88"/>
                  </a:lnTo>
                  <a:lnTo>
                    <a:pt x="47" y="84"/>
                  </a:lnTo>
                  <a:lnTo>
                    <a:pt x="46" y="80"/>
                  </a:lnTo>
                  <a:lnTo>
                    <a:pt x="46" y="76"/>
                  </a:lnTo>
                  <a:lnTo>
                    <a:pt x="47" y="71"/>
                  </a:lnTo>
                  <a:lnTo>
                    <a:pt x="48" y="67"/>
                  </a:lnTo>
                  <a:lnTo>
                    <a:pt x="51" y="63"/>
                  </a:lnTo>
                  <a:lnTo>
                    <a:pt x="58" y="54"/>
                  </a:lnTo>
                  <a:lnTo>
                    <a:pt x="69" y="46"/>
                  </a:lnTo>
                  <a:lnTo>
                    <a:pt x="69" y="46"/>
                  </a:lnTo>
                  <a:lnTo>
                    <a:pt x="75" y="44"/>
                  </a:lnTo>
                  <a:lnTo>
                    <a:pt x="79" y="43"/>
                  </a:lnTo>
                  <a:lnTo>
                    <a:pt x="82" y="41"/>
                  </a:lnTo>
                  <a:lnTo>
                    <a:pt x="85" y="38"/>
                  </a:lnTo>
                  <a:lnTo>
                    <a:pt x="88" y="34"/>
                  </a:lnTo>
                  <a:lnTo>
                    <a:pt x="90" y="30"/>
                  </a:lnTo>
                  <a:lnTo>
                    <a:pt x="92" y="21"/>
                  </a:lnTo>
                  <a:lnTo>
                    <a:pt x="90" y="13"/>
                  </a:lnTo>
                  <a:lnTo>
                    <a:pt x="88" y="9"/>
                  </a:lnTo>
                  <a:lnTo>
                    <a:pt x="85" y="7"/>
                  </a:lnTo>
                  <a:lnTo>
                    <a:pt x="82" y="4"/>
                  </a:lnTo>
                  <a:lnTo>
                    <a:pt x="79" y="1"/>
                  </a:lnTo>
                  <a:lnTo>
                    <a:pt x="75" y="0"/>
                  </a:lnTo>
                  <a:lnTo>
                    <a:pt x="69" y="0"/>
                  </a:lnTo>
                  <a:lnTo>
                    <a:pt x="69" y="0"/>
                  </a:lnTo>
                  <a:lnTo>
                    <a:pt x="52" y="1"/>
                  </a:lnTo>
                  <a:lnTo>
                    <a:pt x="38" y="5"/>
                  </a:lnTo>
                  <a:lnTo>
                    <a:pt x="26" y="12"/>
                  </a:lnTo>
                  <a:lnTo>
                    <a:pt x="17" y="20"/>
                  </a:lnTo>
                  <a:lnTo>
                    <a:pt x="11" y="29"/>
                  </a:lnTo>
                  <a:lnTo>
                    <a:pt x="5" y="41"/>
                  </a:lnTo>
                  <a:lnTo>
                    <a:pt x="1" y="55"/>
                  </a:lnTo>
                  <a:lnTo>
                    <a:pt x="0" y="72"/>
                  </a:lnTo>
                  <a:lnTo>
                    <a:pt x="0" y="72"/>
                  </a:lnTo>
                  <a:lnTo>
                    <a:pt x="1" y="82"/>
                  </a:lnTo>
                  <a:lnTo>
                    <a:pt x="1" y="92"/>
                  </a:lnTo>
                  <a:lnTo>
                    <a:pt x="4" y="101"/>
                  </a:lnTo>
                  <a:lnTo>
                    <a:pt x="5" y="109"/>
                  </a:lnTo>
                  <a:lnTo>
                    <a:pt x="9" y="116"/>
                  </a:lnTo>
                  <a:lnTo>
                    <a:pt x="13" y="123"/>
                  </a:lnTo>
                  <a:lnTo>
                    <a:pt x="17" y="129"/>
                  </a:lnTo>
                  <a:lnTo>
                    <a:pt x="22" y="135"/>
                  </a:lnTo>
                  <a:lnTo>
                    <a:pt x="29" y="140"/>
                  </a:lnTo>
                  <a:lnTo>
                    <a:pt x="35" y="144"/>
                  </a:lnTo>
                  <a:lnTo>
                    <a:pt x="50" y="152"/>
                  </a:lnTo>
                  <a:lnTo>
                    <a:pt x="67" y="157"/>
                  </a:lnTo>
                  <a:lnTo>
                    <a:pt x="85" y="161"/>
                  </a:lnTo>
                  <a:lnTo>
                    <a:pt x="85" y="161"/>
                  </a:lnTo>
                  <a:lnTo>
                    <a:pt x="124" y="165"/>
                  </a:lnTo>
                  <a:lnTo>
                    <a:pt x="165" y="166"/>
                  </a:lnTo>
                  <a:lnTo>
                    <a:pt x="204" y="167"/>
                  </a:lnTo>
                  <a:lnTo>
                    <a:pt x="243" y="167"/>
                  </a:lnTo>
                  <a:lnTo>
                    <a:pt x="243" y="167"/>
                  </a:lnTo>
                  <a:lnTo>
                    <a:pt x="296" y="169"/>
                  </a:lnTo>
                  <a:lnTo>
                    <a:pt x="349" y="170"/>
                  </a:lnTo>
                  <a:lnTo>
                    <a:pt x="402" y="173"/>
                  </a:lnTo>
                  <a:lnTo>
                    <a:pt x="454" y="173"/>
                  </a:lnTo>
                  <a:lnTo>
                    <a:pt x="454" y="173"/>
                  </a:lnTo>
                  <a:lnTo>
                    <a:pt x="509" y="171"/>
                  </a:lnTo>
                  <a:lnTo>
                    <a:pt x="564" y="170"/>
                  </a:lnTo>
                  <a:lnTo>
                    <a:pt x="620" y="170"/>
                  </a:lnTo>
                  <a:lnTo>
                    <a:pt x="648" y="173"/>
                  </a:lnTo>
                  <a:lnTo>
                    <a:pt x="674" y="175"/>
                  </a:lnTo>
                  <a:lnTo>
                    <a:pt x="674" y="175"/>
                  </a:lnTo>
                  <a:lnTo>
                    <a:pt x="704" y="178"/>
                  </a:lnTo>
                  <a:lnTo>
                    <a:pt x="734" y="178"/>
                  </a:lnTo>
                  <a:lnTo>
                    <a:pt x="765" y="177"/>
                  </a:lnTo>
                  <a:lnTo>
                    <a:pt x="795" y="175"/>
                  </a:lnTo>
                  <a:lnTo>
                    <a:pt x="857" y="170"/>
                  </a:lnTo>
                  <a:lnTo>
                    <a:pt x="888" y="169"/>
                  </a:lnTo>
                  <a:lnTo>
                    <a:pt x="918" y="167"/>
                  </a:lnTo>
                  <a:lnTo>
                    <a:pt x="918" y="167"/>
                  </a:lnTo>
                  <a:lnTo>
                    <a:pt x="935" y="166"/>
                  </a:lnTo>
                  <a:lnTo>
                    <a:pt x="951" y="165"/>
                  </a:lnTo>
                  <a:lnTo>
                    <a:pt x="965" y="161"/>
                  </a:lnTo>
                  <a:lnTo>
                    <a:pt x="977" y="156"/>
                  </a:lnTo>
                  <a:lnTo>
                    <a:pt x="989" y="148"/>
                  </a:lnTo>
                  <a:lnTo>
                    <a:pt x="999" y="137"/>
                  </a:lnTo>
                  <a:lnTo>
                    <a:pt x="1009" y="126"/>
                  </a:lnTo>
                  <a:lnTo>
                    <a:pt x="1018" y="110"/>
                  </a:lnTo>
                  <a:lnTo>
                    <a:pt x="1018" y="110"/>
                  </a:lnTo>
                  <a:lnTo>
                    <a:pt x="1020" y="103"/>
                  </a:lnTo>
                  <a:lnTo>
                    <a:pt x="1022" y="97"/>
                  </a:lnTo>
                  <a:lnTo>
                    <a:pt x="1023" y="90"/>
                  </a:lnTo>
                  <a:lnTo>
                    <a:pt x="1022" y="82"/>
                  </a:lnTo>
                  <a:lnTo>
                    <a:pt x="1020" y="76"/>
                  </a:lnTo>
                  <a:lnTo>
                    <a:pt x="1019" y="69"/>
                  </a:lnTo>
                  <a:lnTo>
                    <a:pt x="1013" y="55"/>
                  </a:lnTo>
                  <a:lnTo>
                    <a:pt x="1003" y="42"/>
                  </a:lnTo>
                  <a:lnTo>
                    <a:pt x="994" y="31"/>
                  </a:lnTo>
                  <a:lnTo>
                    <a:pt x="982" y="21"/>
                  </a:lnTo>
                  <a:lnTo>
                    <a:pt x="972" y="14"/>
                  </a:lnTo>
                  <a:lnTo>
                    <a:pt x="972" y="1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grpSp>
      <p:grpSp>
        <p:nvGrpSpPr>
          <p:cNvPr id="206" name="组合 1282"/>
          <p:cNvGrpSpPr/>
          <p:nvPr/>
        </p:nvGrpSpPr>
        <p:grpSpPr>
          <a:xfrm>
            <a:off x="7272886" y="2875609"/>
            <a:ext cx="478581" cy="499034"/>
            <a:chOff x="6303963" y="1946275"/>
            <a:chExt cx="742950" cy="774701"/>
          </a:xfrm>
        </p:grpSpPr>
        <p:sp>
          <p:nvSpPr>
            <p:cNvPr id="207" name="Freeform 664"/>
            <p:cNvSpPr/>
            <p:nvPr/>
          </p:nvSpPr>
          <p:spPr bwMode="auto">
            <a:xfrm>
              <a:off x="6338888" y="2628900"/>
              <a:ext cx="38100" cy="52388"/>
            </a:xfrm>
            <a:custGeom>
              <a:avLst/>
              <a:gdLst/>
              <a:ahLst/>
              <a:cxnLst>
                <a:cxn ang="0">
                  <a:pos x="86" y="0"/>
                </a:cxn>
                <a:cxn ang="0">
                  <a:pos x="86" y="0"/>
                </a:cxn>
                <a:cxn ang="0">
                  <a:pos x="80" y="5"/>
                </a:cxn>
                <a:cxn ang="0">
                  <a:pos x="74" y="11"/>
                </a:cxn>
                <a:cxn ang="0">
                  <a:pos x="64" y="21"/>
                </a:cxn>
                <a:cxn ang="0">
                  <a:pos x="55" y="34"/>
                </a:cxn>
                <a:cxn ang="0">
                  <a:pos x="47" y="49"/>
                </a:cxn>
                <a:cxn ang="0">
                  <a:pos x="47" y="49"/>
                </a:cxn>
                <a:cxn ang="0">
                  <a:pos x="35" y="67"/>
                </a:cxn>
                <a:cxn ang="0">
                  <a:pos x="23" y="86"/>
                </a:cxn>
                <a:cxn ang="0">
                  <a:pos x="12" y="105"/>
                </a:cxn>
                <a:cxn ang="0">
                  <a:pos x="1" y="124"/>
                </a:cxn>
                <a:cxn ang="0">
                  <a:pos x="1" y="124"/>
                </a:cxn>
                <a:cxn ang="0">
                  <a:pos x="0" y="127"/>
                </a:cxn>
                <a:cxn ang="0">
                  <a:pos x="0" y="128"/>
                </a:cxn>
                <a:cxn ang="0">
                  <a:pos x="4" y="132"/>
                </a:cxn>
                <a:cxn ang="0">
                  <a:pos x="8" y="132"/>
                </a:cxn>
                <a:cxn ang="0">
                  <a:pos x="9" y="132"/>
                </a:cxn>
                <a:cxn ang="0">
                  <a:pos x="10" y="130"/>
                </a:cxn>
                <a:cxn ang="0">
                  <a:pos x="10" y="130"/>
                </a:cxn>
                <a:cxn ang="0">
                  <a:pos x="29" y="98"/>
                </a:cxn>
                <a:cxn ang="0">
                  <a:pos x="48" y="67"/>
                </a:cxn>
                <a:cxn ang="0">
                  <a:pos x="48" y="67"/>
                </a:cxn>
                <a:cxn ang="0">
                  <a:pos x="57" y="51"/>
                </a:cxn>
                <a:cxn ang="0">
                  <a:pos x="66" y="35"/>
                </a:cxn>
                <a:cxn ang="0">
                  <a:pos x="73" y="29"/>
                </a:cxn>
                <a:cxn ang="0">
                  <a:pos x="78" y="21"/>
                </a:cxn>
                <a:cxn ang="0">
                  <a:pos x="85" y="16"/>
                </a:cxn>
                <a:cxn ang="0">
                  <a:pos x="93" y="11"/>
                </a:cxn>
                <a:cxn ang="0">
                  <a:pos x="93" y="11"/>
                </a:cxn>
                <a:cxn ang="0">
                  <a:pos x="94" y="8"/>
                </a:cxn>
                <a:cxn ang="0">
                  <a:pos x="95" y="7"/>
                </a:cxn>
                <a:cxn ang="0">
                  <a:pos x="94" y="3"/>
                </a:cxn>
                <a:cxn ang="0">
                  <a:pos x="91" y="0"/>
                </a:cxn>
                <a:cxn ang="0">
                  <a:pos x="89" y="0"/>
                </a:cxn>
                <a:cxn ang="0">
                  <a:pos x="86" y="0"/>
                </a:cxn>
                <a:cxn ang="0">
                  <a:pos x="86" y="0"/>
                </a:cxn>
              </a:cxnLst>
              <a:rect l="0" t="0" r="r" b="b"/>
              <a:pathLst>
                <a:path w="95" h="132">
                  <a:moveTo>
                    <a:pt x="86" y="0"/>
                  </a:moveTo>
                  <a:lnTo>
                    <a:pt x="86" y="0"/>
                  </a:lnTo>
                  <a:lnTo>
                    <a:pt x="80" y="5"/>
                  </a:lnTo>
                  <a:lnTo>
                    <a:pt x="74" y="11"/>
                  </a:lnTo>
                  <a:lnTo>
                    <a:pt x="64" y="21"/>
                  </a:lnTo>
                  <a:lnTo>
                    <a:pt x="55" y="34"/>
                  </a:lnTo>
                  <a:lnTo>
                    <a:pt x="47" y="49"/>
                  </a:lnTo>
                  <a:lnTo>
                    <a:pt x="47" y="49"/>
                  </a:lnTo>
                  <a:lnTo>
                    <a:pt x="35" y="67"/>
                  </a:lnTo>
                  <a:lnTo>
                    <a:pt x="23" y="86"/>
                  </a:lnTo>
                  <a:lnTo>
                    <a:pt x="12" y="105"/>
                  </a:lnTo>
                  <a:lnTo>
                    <a:pt x="1" y="124"/>
                  </a:lnTo>
                  <a:lnTo>
                    <a:pt x="1" y="124"/>
                  </a:lnTo>
                  <a:lnTo>
                    <a:pt x="0" y="127"/>
                  </a:lnTo>
                  <a:lnTo>
                    <a:pt x="0" y="128"/>
                  </a:lnTo>
                  <a:lnTo>
                    <a:pt x="4" y="132"/>
                  </a:lnTo>
                  <a:lnTo>
                    <a:pt x="8" y="132"/>
                  </a:lnTo>
                  <a:lnTo>
                    <a:pt x="9" y="132"/>
                  </a:lnTo>
                  <a:lnTo>
                    <a:pt x="10" y="130"/>
                  </a:lnTo>
                  <a:lnTo>
                    <a:pt x="10" y="130"/>
                  </a:lnTo>
                  <a:lnTo>
                    <a:pt x="29" y="98"/>
                  </a:lnTo>
                  <a:lnTo>
                    <a:pt x="48" y="67"/>
                  </a:lnTo>
                  <a:lnTo>
                    <a:pt x="48" y="67"/>
                  </a:lnTo>
                  <a:lnTo>
                    <a:pt x="57" y="51"/>
                  </a:lnTo>
                  <a:lnTo>
                    <a:pt x="66" y="35"/>
                  </a:lnTo>
                  <a:lnTo>
                    <a:pt x="73" y="29"/>
                  </a:lnTo>
                  <a:lnTo>
                    <a:pt x="78" y="21"/>
                  </a:lnTo>
                  <a:lnTo>
                    <a:pt x="85" y="16"/>
                  </a:lnTo>
                  <a:lnTo>
                    <a:pt x="93" y="11"/>
                  </a:lnTo>
                  <a:lnTo>
                    <a:pt x="93" y="11"/>
                  </a:lnTo>
                  <a:lnTo>
                    <a:pt x="94" y="8"/>
                  </a:lnTo>
                  <a:lnTo>
                    <a:pt x="95" y="7"/>
                  </a:lnTo>
                  <a:lnTo>
                    <a:pt x="94" y="3"/>
                  </a:lnTo>
                  <a:lnTo>
                    <a:pt x="91" y="0"/>
                  </a:lnTo>
                  <a:lnTo>
                    <a:pt x="89" y="0"/>
                  </a:lnTo>
                  <a:lnTo>
                    <a:pt x="86" y="0"/>
                  </a:lnTo>
                  <a:lnTo>
                    <a:pt x="86"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08" name="Freeform 665"/>
            <p:cNvSpPr/>
            <p:nvPr/>
          </p:nvSpPr>
          <p:spPr bwMode="auto">
            <a:xfrm>
              <a:off x="6388101" y="2659063"/>
              <a:ext cx="25400" cy="41275"/>
            </a:xfrm>
            <a:custGeom>
              <a:avLst/>
              <a:gdLst/>
              <a:ahLst/>
              <a:cxnLst>
                <a:cxn ang="0">
                  <a:pos x="55" y="1"/>
                </a:cxn>
                <a:cxn ang="0">
                  <a:pos x="55" y="1"/>
                </a:cxn>
                <a:cxn ang="0">
                  <a:pos x="37" y="22"/>
                </a:cxn>
                <a:cxn ang="0">
                  <a:pos x="28" y="33"/>
                </a:cxn>
                <a:cxn ang="0">
                  <a:pos x="20" y="44"/>
                </a:cxn>
                <a:cxn ang="0">
                  <a:pos x="12" y="58"/>
                </a:cxn>
                <a:cxn ang="0">
                  <a:pos x="7" y="69"/>
                </a:cxn>
                <a:cxn ang="0">
                  <a:pos x="3" y="82"/>
                </a:cxn>
                <a:cxn ang="0">
                  <a:pos x="0" y="97"/>
                </a:cxn>
                <a:cxn ang="0">
                  <a:pos x="0" y="97"/>
                </a:cxn>
                <a:cxn ang="0">
                  <a:pos x="2" y="99"/>
                </a:cxn>
                <a:cxn ang="0">
                  <a:pos x="2" y="101"/>
                </a:cxn>
                <a:cxn ang="0">
                  <a:pos x="6" y="102"/>
                </a:cxn>
                <a:cxn ang="0">
                  <a:pos x="10" y="101"/>
                </a:cxn>
                <a:cxn ang="0">
                  <a:pos x="12" y="99"/>
                </a:cxn>
                <a:cxn ang="0">
                  <a:pos x="12" y="97"/>
                </a:cxn>
                <a:cxn ang="0">
                  <a:pos x="12" y="97"/>
                </a:cxn>
                <a:cxn ang="0">
                  <a:pos x="13" y="84"/>
                </a:cxn>
                <a:cxn ang="0">
                  <a:pos x="17" y="72"/>
                </a:cxn>
                <a:cxn ang="0">
                  <a:pos x="23" y="60"/>
                </a:cxn>
                <a:cxn ang="0">
                  <a:pos x="30" y="50"/>
                </a:cxn>
                <a:cxn ang="0">
                  <a:pos x="38" y="38"/>
                </a:cxn>
                <a:cxn ang="0">
                  <a:pos x="46" y="27"/>
                </a:cxn>
                <a:cxn ang="0">
                  <a:pos x="63" y="9"/>
                </a:cxn>
                <a:cxn ang="0">
                  <a:pos x="63" y="9"/>
                </a:cxn>
                <a:cxn ang="0">
                  <a:pos x="64" y="8"/>
                </a:cxn>
                <a:cxn ang="0">
                  <a:pos x="66" y="5"/>
                </a:cxn>
                <a:cxn ang="0">
                  <a:pos x="63" y="1"/>
                </a:cxn>
                <a:cxn ang="0">
                  <a:pos x="59" y="0"/>
                </a:cxn>
                <a:cxn ang="0">
                  <a:pos x="58" y="0"/>
                </a:cxn>
                <a:cxn ang="0">
                  <a:pos x="55" y="1"/>
                </a:cxn>
                <a:cxn ang="0">
                  <a:pos x="55" y="1"/>
                </a:cxn>
              </a:cxnLst>
              <a:rect l="0" t="0" r="r" b="b"/>
              <a:pathLst>
                <a:path w="66" h="102">
                  <a:moveTo>
                    <a:pt x="55" y="1"/>
                  </a:moveTo>
                  <a:lnTo>
                    <a:pt x="55" y="1"/>
                  </a:lnTo>
                  <a:lnTo>
                    <a:pt x="37" y="22"/>
                  </a:lnTo>
                  <a:lnTo>
                    <a:pt x="28" y="33"/>
                  </a:lnTo>
                  <a:lnTo>
                    <a:pt x="20" y="44"/>
                  </a:lnTo>
                  <a:lnTo>
                    <a:pt x="12" y="58"/>
                  </a:lnTo>
                  <a:lnTo>
                    <a:pt x="7" y="69"/>
                  </a:lnTo>
                  <a:lnTo>
                    <a:pt x="3" y="82"/>
                  </a:lnTo>
                  <a:lnTo>
                    <a:pt x="0" y="97"/>
                  </a:lnTo>
                  <a:lnTo>
                    <a:pt x="0" y="97"/>
                  </a:lnTo>
                  <a:lnTo>
                    <a:pt x="2" y="99"/>
                  </a:lnTo>
                  <a:lnTo>
                    <a:pt x="2" y="101"/>
                  </a:lnTo>
                  <a:lnTo>
                    <a:pt x="6" y="102"/>
                  </a:lnTo>
                  <a:lnTo>
                    <a:pt x="10" y="101"/>
                  </a:lnTo>
                  <a:lnTo>
                    <a:pt x="12" y="99"/>
                  </a:lnTo>
                  <a:lnTo>
                    <a:pt x="12" y="97"/>
                  </a:lnTo>
                  <a:lnTo>
                    <a:pt x="12" y="97"/>
                  </a:lnTo>
                  <a:lnTo>
                    <a:pt x="13" y="84"/>
                  </a:lnTo>
                  <a:lnTo>
                    <a:pt x="17" y="72"/>
                  </a:lnTo>
                  <a:lnTo>
                    <a:pt x="23" y="60"/>
                  </a:lnTo>
                  <a:lnTo>
                    <a:pt x="30" y="50"/>
                  </a:lnTo>
                  <a:lnTo>
                    <a:pt x="38" y="38"/>
                  </a:lnTo>
                  <a:lnTo>
                    <a:pt x="46" y="27"/>
                  </a:lnTo>
                  <a:lnTo>
                    <a:pt x="63" y="9"/>
                  </a:lnTo>
                  <a:lnTo>
                    <a:pt x="63" y="9"/>
                  </a:lnTo>
                  <a:lnTo>
                    <a:pt x="64" y="8"/>
                  </a:lnTo>
                  <a:lnTo>
                    <a:pt x="66" y="5"/>
                  </a:lnTo>
                  <a:lnTo>
                    <a:pt x="63" y="1"/>
                  </a:lnTo>
                  <a:lnTo>
                    <a:pt x="59" y="0"/>
                  </a:lnTo>
                  <a:lnTo>
                    <a:pt x="58" y="0"/>
                  </a:lnTo>
                  <a:lnTo>
                    <a:pt x="55" y="1"/>
                  </a:lnTo>
                  <a:lnTo>
                    <a:pt x="55"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09" name="Freeform 666"/>
            <p:cNvSpPr/>
            <p:nvPr/>
          </p:nvSpPr>
          <p:spPr bwMode="auto">
            <a:xfrm>
              <a:off x="6442076" y="2662238"/>
              <a:ext cx="25400" cy="44450"/>
            </a:xfrm>
            <a:custGeom>
              <a:avLst/>
              <a:gdLst/>
              <a:ahLst/>
              <a:cxnLst>
                <a:cxn ang="0">
                  <a:pos x="55" y="1"/>
                </a:cxn>
                <a:cxn ang="0">
                  <a:pos x="55" y="1"/>
                </a:cxn>
                <a:cxn ang="0">
                  <a:pos x="43" y="12"/>
                </a:cxn>
                <a:cxn ang="0">
                  <a:pos x="32" y="22"/>
                </a:cxn>
                <a:cxn ang="0">
                  <a:pos x="23" y="34"/>
                </a:cxn>
                <a:cxn ang="0">
                  <a:pos x="15" y="47"/>
                </a:cxn>
                <a:cxn ang="0">
                  <a:pos x="9" y="60"/>
                </a:cxn>
                <a:cxn ang="0">
                  <a:pos x="5" y="74"/>
                </a:cxn>
                <a:cxn ang="0">
                  <a:pos x="1" y="89"/>
                </a:cxn>
                <a:cxn ang="0">
                  <a:pos x="0" y="104"/>
                </a:cxn>
                <a:cxn ang="0">
                  <a:pos x="0" y="104"/>
                </a:cxn>
                <a:cxn ang="0">
                  <a:pos x="0" y="107"/>
                </a:cxn>
                <a:cxn ang="0">
                  <a:pos x="1" y="108"/>
                </a:cxn>
                <a:cxn ang="0">
                  <a:pos x="5" y="110"/>
                </a:cxn>
                <a:cxn ang="0">
                  <a:pos x="9" y="108"/>
                </a:cxn>
                <a:cxn ang="0">
                  <a:pos x="10" y="107"/>
                </a:cxn>
                <a:cxn ang="0">
                  <a:pos x="12" y="104"/>
                </a:cxn>
                <a:cxn ang="0">
                  <a:pos x="12" y="104"/>
                </a:cxn>
                <a:cxn ang="0">
                  <a:pos x="13" y="90"/>
                </a:cxn>
                <a:cxn ang="0">
                  <a:pos x="15" y="76"/>
                </a:cxn>
                <a:cxn ang="0">
                  <a:pos x="21" y="64"/>
                </a:cxn>
                <a:cxn ang="0">
                  <a:pos x="26" y="51"/>
                </a:cxn>
                <a:cxn ang="0">
                  <a:pos x="34" y="39"/>
                </a:cxn>
                <a:cxn ang="0">
                  <a:pos x="43" y="29"/>
                </a:cxn>
                <a:cxn ang="0">
                  <a:pos x="52" y="18"/>
                </a:cxn>
                <a:cxn ang="0">
                  <a:pos x="63" y="9"/>
                </a:cxn>
                <a:cxn ang="0">
                  <a:pos x="63" y="9"/>
                </a:cxn>
                <a:cxn ang="0">
                  <a:pos x="64" y="8"/>
                </a:cxn>
                <a:cxn ang="0">
                  <a:pos x="65" y="5"/>
                </a:cxn>
                <a:cxn ang="0">
                  <a:pos x="64" y="4"/>
                </a:cxn>
                <a:cxn ang="0">
                  <a:pos x="63" y="1"/>
                </a:cxn>
                <a:cxn ang="0">
                  <a:pos x="59" y="0"/>
                </a:cxn>
                <a:cxn ang="0">
                  <a:pos x="57" y="0"/>
                </a:cxn>
                <a:cxn ang="0">
                  <a:pos x="55" y="1"/>
                </a:cxn>
                <a:cxn ang="0">
                  <a:pos x="55" y="1"/>
                </a:cxn>
              </a:cxnLst>
              <a:rect l="0" t="0" r="r" b="b"/>
              <a:pathLst>
                <a:path w="65" h="110">
                  <a:moveTo>
                    <a:pt x="55" y="1"/>
                  </a:moveTo>
                  <a:lnTo>
                    <a:pt x="55" y="1"/>
                  </a:lnTo>
                  <a:lnTo>
                    <a:pt x="43" y="12"/>
                  </a:lnTo>
                  <a:lnTo>
                    <a:pt x="32" y="22"/>
                  </a:lnTo>
                  <a:lnTo>
                    <a:pt x="23" y="34"/>
                  </a:lnTo>
                  <a:lnTo>
                    <a:pt x="15" y="47"/>
                  </a:lnTo>
                  <a:lnTo>
                    <a:pt x="9" y="60"/>
                  </a:lnTo>
                  <a:lnTo>
                    <a:pt x="5" y="74"/>
                  </a:lnTo>
                  <a:lnTo>
                    <a:pt x="1" y="89"/>
                  </a:lnTo>
                  <a:lnTo>
                    <a:pt x="0" y="104"/>
                  </a:lnTo>
                  <a:lnTo>
                    <a:pt x="0" y="104"/>
                  </a:lnTo>
                  <a:lnTo>
                    <a:pt x="0" y="107"/>
                  </a:lnTo>
                  <a:lnTo>
                    <a:pt x="1" y="108"/>
                  </a:lnTo>
                  <a:lnTo>
                    <a:pt x="5" y="110"/>
                  </a:lnTo>
                  <a:lnTo>
                    <a:pt x="9" y="108"/>
                  </a:lnTo>
                  <a:lnTo>
                    <a:pt x="10" y="107"/>
                  </a:lnTo>
                  <a:lnTo>
                    <a:pt x="12" y="104"/>
                  </a:lnTo>
                  <a:lnTo>
                    <a:pt x="12" y="104"/>
                  </a:lnTo>
                  <a:lnTo>
                    <a:pt x="13" y="90"/>
                  </a:lnTo>
                  <a:lnTo>
                    <a:pt x="15" y="76"/>
                  </a:lnTo>
                  <a:lnTo>
                    <a:pt x="21" y="64"/>
                  </a:lnTo>
                  <a:lnTo>
                    <a:pt x="26" y="51"/>
                  </a:lnTo>
                  <a:lnTo>
                    <a:pt x="34" y="39"/>
                  </a:lnTo>
                  <a:lnTo>
                    <a:pt x="43" y="29"/>
                  </a:lnTo>
                  <a:lnTo>
                    <a:pt x="52" y="18"/>
                  </a:lnTo>
                  <a:lnTo>
                    <a:pt x="63" y="9"/>
                  </a:lnTo>
                  <a:lnTo>
                    <a:pt x="63" y="9"/>
                  </a:lnTo>
                  <a:lnTo>
                    <a:pt x="64" y="8"/>
                  </a:lnTo>
                  <a:lnTo>
                    <a:pt x="65" y="5"/>
                  </a:lnTo>
                  <a:lnTo>
                    <a:pt x="64" y="4"/>
                  </a:lnTo>
                  <a:lnTo>
                    <a:pt x="63" y="1"/>
                  </a:lnTo>
                  <a:lnTo>
                    <a:pt x="59" y="0"/>
                  </a:lnTo>
                  <a:lnTo>
                    <a:pt x="57" y="0"/>
                  </a:lnTo>
                  <a:lnTo>
                    <a:pt x="55" y="1"/>
                  </a:lnTo>
                  <a:lnTo>
                    <a:pt x="55"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10" name="Freeform 667"/>
            <p:cNvSpPr/>
            <p:nvPr/>
          </p:nvSpPr>
          <p:spPr bwMode="auto">
            <a:xfrm>
              <a:off x="6505576" y="2665413"/>
              <a:ext cx="19050" cy="38100"/>
            </a:xfrm>
            <a:custGeom>
              <a:avLst/>
              <a:gdLst/>
              <a:ahLst/>
              <a:cxnLst>
                <a:cxn ang="0">
                  <a:pos x="38" y="4"/>
                </a:cxn>
                <a:cxn ang="0">
                  <a:pos x="38" y="4"/>
                </a:cxn>
                <a:cxn ang="0">
                  <a:pos x="34" y="14"/>
                </a:cxn>
                <a:cxn ang="0">
                  <a:pos x="28" y="25"/>
                </a:cxn>
                <a:cxn ang="0">
                  <a:pos x="16" y="44"/>
                </a:cxn>
                <a:cxn ang="0">
                  <a:pos x="11" y="55"/>
                </a:cxn>
                <a:cxn ang="0">
                  <a:pos x="6" y="65"/>
                </a:cxn>
                <a:cxn ang="0">
                  <a:pos x="2" y="77"/>
                </a:cxn>
                <a:cxn ang="0">
                  <a:pos x="0" y="89"/>
                </a:cxn>
                <a:cxn ang="0">
                  <a:pos x="0" y="89"/>
                </a:cxn>
                <a:cxn ang="0">
                  <a:pos x="2" y="91"/>
                </a:cxn>
                <a:cxn ang="0">
                  <a:pos x="2" y="93"/>
                </a:cxn>
                <a:cxn ang="0">
                  <a:pos x="6" y="94"/>
                </a:cxn>
                <a:cxn ang="0">
                  <a:pos x="9" y="93"/>
                </a:cxn>
                <a:cxn ang="0">
                  <a:pos x="11" y="91"/>
                </a:cxn>
                <a:cxn ang="0">
                  <a:pos x="12" y="89"/>
                </a:cxn>
                <a:cxn ang="0">
                  <a:pos x="12" y="89"/>
                </a:cxn>
                <a:cxn ang="0">
                  <a:pos x="13" y="77"/>
                </a:cxn>
                <a:cxn ang="0">
                  <a:pos x="17" y="66"/>
                </a:cxn>
                <a:cxn ang="0">
                  <a:pos x="21" y="56"/>
                </a:cxn>
                <a:cxn ang="0">
                  <a:pos x="28" y="47"/>
                </a:cxn>
                <a:cxn ang="0">
                  <a:pos x="40" y="27"/>
                </a:cxn>
                <a:cxn ang="0">
                  <a:pos x="45" y="17"/>
                </a:cxn>
                <a:cxn ang="0">
                  <a:pos x="50" y="6"/>
                </a:cxn>
                <a:cxn ang="0">
                  <a:pos x="50" y="6"/>
                </a:cxn>
                <a:cxn ang="0">
                  <a:pos x="50" y="4"/>
                </a:cxn>
                <a:cxn ang="0">
                  <a:pos x="50" y="2"/>
                </a:cxn>
                <a:cxn ang="0">
                  <a:pos x="49" y="1"/>
                </a:cxn>
                <a:cxn ang="0">
                  <a:pos x="46" y="0"/>
                </a:cxn>
                <a:cxn ang="0">
                  <a:pos x="42" y="0"/>
                </a:cxn>
                <a:cxn ang="0">
                  <a:pos x="40" y="1"/>
                </a:cxn>
                <a:cxn ang="0">
                  <a:pos x="38" y="4"/>
                </a:cxn>
                <a:cxn ang="0">
                  <a:pos x="38" y="4"/>
                </a:cxn>
              </a:cxnLst>
              <a:rect l="0" t="0" r="r" b="b"/>
              <a:pathLst>
                <a:path w="50" h="94">
                  <a:moveTo>
                    <a:pt x="38" y="4"/>
                  </a:moveTo>
                  <a:lnTo>
                    <a:pt x="38" y="4"/>
                  </a:lnTo>
                  <a:lnTo>
                    <a:pt x="34" y="14"/>
                  </a:lnTo>
                  <a:lnTo>
                    <a:pt x="28" y="25"/>
                  </a:lnTo>
                  <a:lnTo>
                    <a:pt x="16" y="44"/>
                  </a:lnTo>
                  <a:lnTo>
                    <a:pt x="11" y="55"/>
                  </a:lnTo>
                  <a:lnTo>
                    <a:pt x="6" y="65"/>
                  </a:lnTo>
                  <a:lnTo>
                    <a:pt x="2" y="77"/>
                  </a:lnTo>
                  <a:lnTo>
                    <a:pt x="0" y="89"/>
                  </a:lnTo>
                  <a:lnTo>
                    <a:pt x="0" y="89"/>
                  </a:lnTo>
                  <a:lnTo>
                    <a:pt x="2" y="91"/>
                  </a:lnTo>
                  <a:lnTo>
                    <a:pt x="2" y="93"/>
                  </a:lnTo>
                  <a:lnTo>
                    <a:pt x="6" y="94"/>
                  </a:lnTo>
                  <a:lnTo>
                    <a:pt x="9" y="93"/>
                  </a:lnTo>
                  <a:lnTo>
                    <a:pt x="11" y="91"/>
                  </a:lnTo>
                  <a:lnTo>
                    <a:pt x="12" y="89"/>
                  </a:lnTo>
                  <a:lnTo>
                    <a:pt x="12" y="89"/>
                  </a:lnTo>
                  <a:lnTo>
                    <a:pt x="13" y="77"/>
                  </a:lnTo>
                  <a:lnTo>
                    <a:pt x="17" y="66"/>
                  </a:lnTo>
                  <a:lnTo>
                    <a:pt x="21" y="56"/>
                  </a:lnTo>
                  <a:lnTo>
                    <a:pt x="28" y="47"/>
                  </a:lnTo>
                  <a:lnTo>
                    <a:pt x="40" y="27"/>
                  </a:lnTo>
                  <a:lnTo>
                    <a:pt x="45" y="17"/>
                  </a:lnTo>
                  <a:lnTo>
                    <a:pt x="50" y="6"/>
                  </a:lnTo>
                  <a:lnTo>
                    <a:pt x="50" y="6"/>
                  </a:lnTo>
                  <a:lnTo>
                    <a:pt x="50" y="4"/>
                  </a:lnTo>
                  <a:lnTo>
                    <a:pt x="50" y="2"/>
                  </a:lnTo>
                  <a:lnTo>
                    <a:pt x="49" y="1"/>
                  </a:lnTo>
                  <a:lnTo>
                    <a:pt x="46" y="0"/>
                  </a:lnTo>
                  <a:lnTo>
                    <a:pt x="42" y="0"/>
                  </a:lnTo>
                  <a:lnTo>
                    <a:pt x="40" y="1"/>
                  </a:lnTo>
                  <a:lnTo>
                    <a:pt x="38" y="4"/>
                  </a:lnTo>
                  <a:lnTo>
                    <a:pt x="38"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11" name="Freeform 668"/>
            <p:cNvSpPr/>
            <p:nvPr/>
          </p:nvSpPr>
          <p:spPr bwMode="auto">
            <a:xfrm>
              <a:off x="6559551" y="2662238"/>
              <a:ext cx="17463" cy="38100"/>
            </a:xfrm>
            <a:custGeom>
              <a:avLst/>
              <a:gdLst/>
              <a:ahLst/>
              <a:cxnLst>
                <a:cxn ang="0">
                  <a:pos x="30" y="4"/>
                </a:cxn>
                <a:cxn ang="0">
                  <a:pos x="30" y="4"/>
                </a:cxn>
                <a:cxn ang="0">
                  <a:pos x="25" y="25"/>
                </a:cxn>
                <a:cxn ang="0">
                  <a:pos x="19" y="46"/>
                </a:cxn>
                <a:cxn ang="0">
                  <a:pos x="17" y="57"/>
                </a:cxn>
                <a:cxn ang="0">
                  <a:pos x="13" y="67"/>
                </a:cxn>
                <a:cxn ang="0">
                  <a:pos x="8" y="77"/>
                </a:cxn>
                <a:cxn ang="0">
                  <a:pos x="1" y="85"/>
                </a:cxn>
                <a:cxn ang="0">
                  <a:pos x="1" y="85"/>
                </a:cxn>
                <a:cxn ang="0">
                  <a:pos x="0" y="87"/>
                </a:cxn>
                <a:cxn ang="0">
                  <a:pos x="0" y="89"/>
                </a:cxn>
                <a:cxn ang="0">
                  <a:pos x="2" y="93"/>
                </a:cxn>
                <a:cxn ang="0">
                  <a:pos x="5" y="95"/>
                </a:cxn>
                <a:cxn ang="0">
                  <a:pos x="8" y="94"/>
                </a:cxn>
                <a:cxn ang="0">
                  <a:pos x="9" y="93"/>
                </a:cxn>
                <a:cxn ang="0">
                  <a:pos x="9" y="93"/>
                </a:cxn>
                <a:cxn ang="0">
                  <a:pos x="17" y="84"/>
                </a:cxn>
                <a:cxn ang="0">
                  <a:pos x="22" y="74"/>
                </a:cxn>
                <a:cxn ang="0">
                  <a:pos x="26" y="63"/>
                </a:cxn>
                <a:cxn ang="0">
                  <a:pos x="30" y="52"/>
                </a:cxn>
                <a:cxn ang="0">
                  <a:pos x="35" y="29"/>
                </a:cxn>
                <a:cxn ang="0">
                  <a:pos x="42" y="6"/>
                </a:cxn>
                <a:cxn ang="0">
                  <a:pos x="42" y="6"/>
                </a:cxn>
                <a:cxn ang="0">
                  <a:pos x="42" y="4"/>
                </a:cxn>
                <a:cxn ang="0">
                  <a:pos x="40" y="2"/>
                </a:cxn>
                <a:cxn ang="0">
                  <a:pos x="38" y="0"/>
                </a:cxn>
                <a:cxn ang="0">
                  <a:pos x="34" y="0"/>
                </a:cxn>
                <a:cxn ang="0">
                  <a:pos x="31" y="1"/>
                </a:cxn>
                <a:cxn ang="0">
                  <a:pos x="30" y="4"/>
                </a:cxn>
                <a:cxn ang="0">
                  <a:pos x="30" y="4"/>
                </a:cxn>
              </a:cxnLst>
              <a:rect l="0" t="0" r="r" b="b"/>
              <a:pathLst>
                <a:path w="42" h="95">
                  <a:moveTo>
                    <a:pt x="30" y="4"/>
                  </a:moveTo>
                  <a:lnTo>
                    <a:pt x="30" y="4"/>
                  </a:lnTo>
                  <a:lnTo>
                    <a:pt x="25" y="25"/>
                  </a:lnTo>
                  <a:lnTo>
                    <a:pt x="19" y="46"/>
                  </a:lnTo>
                  <a:lnTo>
                    <a:pt x="17" y="57"/>
                  </a:lnTo>
                  <a:lnTo>
                    <a:pt x="13" y="67"/>
                  </a:lnTo>
                  <a:lnTo>
                    <a:pt x="8" y="77"/>
                  </a:lnTo>
                  <a:lnTo>
                    <a:pt x="1" y="85"/>
                  </a:lnTo>
                  <a:lnTo>
                    <a:pt x="1" y="85"/>
                  </a:lnTo>
                  <a:lnTo>
                    <a:pt x="0" y="87"/>
                  </a:lnTo>
                  <a:lnTo>
                    <a:pt x="0" y="89"/>
                  </a:lnTo>
                  <a:lnTo>
                    <a:pt x="2" y="93"/>
                  </a:lnTo>
                  <a:lnTo>
                    <a:pt x="5" y="95"/>
                  </a:lnTo>
                  <a:lnTo>
                    <a:pt x="8" y="94"/>
                  </a:lnTo>
                  <a:lnTo>
                    <a:pt x="9" y="93"/>
                  </a:lnTo>
                  <a:lnTo>
                    <a:pt x="9" y="93"/>
                  </a:lnTo>
                  <a:lnTo>
                    <a:pt x="17" y="84"/>
                  </a:lnTo>
                  <a:lnTo>
                    <a:pt x="22" y="74"/>
                  </a:lnTo>
                  <a:lnTo>
                    <a:pt x="26" y="63"/>
                  </a:lnTo>
                  <a:lnTo>
                    <a:pt x="30" y="52"/>
                  </a:lnTo>
                  <a:lnTo>
                    <a:pt x="35" y="29"/>
                  </a:lnTo>
                  <a:lnTo>
                    <a:pt x="42" y="6"/>
                  </a:lnTo>
                  <a:lnTo>
                    <a:pt x="42" y="6"/>
                  </a:lnTo>
                  <a:lnTo>
                    <a:pt x="42" y="4"/>
                  </a:lnTo>
                  <a:lnTo>
                    <a:pt x="40" y="2"/>
                  </a:lnTo>
                  <a:lnTo>
                    <a:pt x="38" y="0"/>
                  </a:lnTo>
                  <a:lnTo>
                    <a:pt x="34" y="0"/>
                  </a:lnTo>
                  <a:lnTo>
                    <a:pt x="31" y="1"/>
                  </a:lnTo>
                  <a:lnTo>
                    <a:pt x="30" y="4"/>
                  </a:lnTo>
                  <a:lnTo>
                    <a:pt x="30"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12" name="Freeform 669"/>
            <p:cNvSpPr/>
            <p:nvPr/>
          </p:nvSpPr>
          <p:spPr bwMode="auto">
            <a:xfrm>
              <a:off x="6623051" y="2662238"/>
              <a:ext cx="22225" cy="47625"/>
            </a:xfrm>
            <a:custGeom>
              <a:avLst/>
              <a:gdLst/>
              <a:ahLst/>
              <a:cxnLst>
                <a:cxn ang="0">
                  <a:pos x="46" y="5"/>
                </a:cxn>
                <a:cxn ang="0">
                  <a:pos x="46" y="5"/>
                </a:cxn>
                <a:cxn ang="0">
                  <a:pos x="43" y="19"/>
                </a:cxn>
                <a:cxn ang="0">
                  <a:pos x="39" y="33"/>
                </a:cxn>
                <a:cxn ang="0">
                  <a:pos x="33" y="46"/>
                </a:cxn>
                <a:cxn ang="0">
                  <a:pos x="26" y="59"/>
                </a:cxn>
                <a:cxn ang="0">
                  <a:pos x="11" y="84"/>
                </a:cxn>
                <a:cxn ang="0">
                  <a:pos x="5" y="97"/>
                </a:cxn>
                <a:cxn ang="0">
                  <a:pos x="0" y="110"/>
                </a:cxn>
                <a:cxn ang="0">
                  <a:pos x="0" y="110"/>
                </a:cxn>
                <a:cxn ang="0">
                  <a:pos x="0" y="112"/>
                </a:cxn>
                <a:cxn ang="0">
                  <a:pos x="2" y="115"/>
                </a:cxn>
                <a:cxn ang="0">
                  <a:pos x="5" y="118"/>
                </a:cxn>
                <a:cxn ang="0">
                  <a:pos x="9" y="116"/>
                </a:cxn>
                <a:cxn ang="0">
                  <a:pos x="11" y="115"/>
                </a:cxn>
                <a:cxn ang="0">
                  <a:pos x="12" y="114"/>
                </a:cxn>
                <a:cxn ang="0">
                  <a:pos x="12" y="114"/>
                </a:cxn>
                <a:cxn ang="0">
                  <a:pos x="16" y="99"/>
                </a:cxn>
                <a:cxn ang="0">
                  <a:pos x="22" y="86"/>
                </a:cxn>
                <a:cxn ang="0">
                  <a:pos x="37" y="60"/>
                </a:cxn>
                <a:cxn ang="0">
                  <a:pos x="45" y="47"/>
                </a:cxn>
                <a:cxn ang="0">
                  <a:pos x="51" y="34"/>
                </a:cxn>
                <a:cxn ang="0">
                  <a:pos x="55" y="19"/>
                </a:cxn>
                <a:cxn ang="0">
                  <a:pos x="58" y="5"/>
                </a:cxn>
                <a:cxn ang="0">
                  <a:pos x="58" y="5"/>
                </a:cxn>
                <a:cxn ang="0">
                  <a:pos x="58" y="2"/>
                </a:cxn>
                <a:cxn ang="0">
                  <a:pos x="57" y="1"/>
                </a:cxn>
                <a:cxn ang="0">
                  <a:pos x="53" y="0"/>
                </a:cxn>
                <a:cxn ang="0">
                  <a:pos x="49" y="1"/>
                </a:cxn>
                <a:cxn ang="0">
                  <a:pos x="47" y="2"/>
                </a:cxn>
                <a:cxn ang="0">
                  <a:pos x="46" y="5"/>
                </a:cxn>
                <a:cxn ang="0">
                  <a:pos x="46" y="5"/>
                </a:cxn>
              </a:cxnLst>
              <a:rect l="0" t="0" r="r" b="b"/>
              <a:pathLst>
                <a:path w="58" h="118">
                  <a:moveTo>
                    <a:pt x="46" y="5"/>
                  </a:moveTo>
                  <a:lnTo>
                    <a:pt x="46" y="5"/>
                  </a:lnTo>
                  <a:lnTo>
                    <a:pt x="43" y="19"/>
                  </a:lnTo>
                  <a:lnTo>
                    <a:pt x="39" y="33"/>
                  </a:lnTo>
                  <a:lnTo>
                    <a:pt x="33" y="46"/>
                  </a:lnTo>
                  <a:lnTo>
                    <a:pt x="26" y="59"/>
                  </a:lnTo>
                  <a:lnTo>
                    <a:pt x="11" y="84"/>
                  </a:lnTo>
                  <a:lnTo>
                    <a:pt x="5" y="97"/>
                  </a:lnTo>
                  <a:lnTo>
                    <a:pt x="0" y="110"/>
                  </a:lnTo>
                  <a:lnTo>
                    <a:pt x="0" y="110"/>
                  </a:lnTo>
                  <a:lnTo>
                    <a:pt x="0" y="112"/>
                  </a:lnTo>
                  <a:lnTo>
                    <a:pt x="2" y="115"/>
                  </a:lnTo>
                  <a:lnTo>
                    <a:pt x="5" y="118"/>
                  </a:lnTo>
                  <a:lnTo>
                    <a:pt x="9" y="116"/>
                  </a:lnTo>
                  <a:lnTo>
                    <a:pt x="11" y="115"/>
                  </a:lnTo>
                  <a:lnTo>
                    <a:pt x="12" y="114"/>
                  </a:lnTo>
                  <a:lnTo>
                    <a:pt x="12" y="114"/>
                  </a:lnTo>
                  <a:lnTo>
                    <a:pt x="16" y="99"/>
                  </a:lnTo>
                  <a:lnTo>
                    <a:pt x="22" y="86"/>
                  </a:lnTo>
                  <a:lnTo>
                    <a:pt x="37" y="60"/>
                  </a:lnTo>
                  <a:lnTo>
                    <a:pt x="45" y="47"/>
                  </a:lnTo>
                  <a:lnTo>
                    <a:pt x="51" y="34"/>
                  </a:lnTo>
                  <a:lnTo>
                    <a:pt x="55" y="19"/>
                  </a:lnTo>
                  <a:lnTo>
                    <a:pt x="58" y="5"/>
                  </a:lnTo>
                  <a:lnTo>
                    <a:pt x="58" y="5"/>
                  </a:lnTo>
                  <a:lnTo>
                    <a:pt x="58" y="2"/>
                  </a:lnTo>
                  <a:lnTo>
                    <a:pt x="57" y="1"/>
                  </a:lnTo>
                  <a:lnTo>
                    <a:pt x="53" y="0"/>
                  </a:lnTo>
                  <a:lnTo>
                    <a:pt x="49" y="1"/>
                  </a:lnTo>
                  <a:lnTo>
                    <a:pt x="47" y="2"/>
                  </a:lnTo>
                  <a:lnTo>
                    <a:pt x="46" y="5"/>
                  </a:lnTo>
                  <a:lnTo>
                    <a:pt x="46"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13" name="Freeform 670"/>
            <p:cNvSpPr/>
            <p:nvPr/>
          </p:nvSpPr>
          <p:spPr bwMode="auto">
            <a:xfrm>
              <a:off x="6683376" y="2662238"/>
              <a:ext cx="17463" cy="44450"/>
            </a:xfrm>
            <a:custGeom>
              <a:avLst/>
              <a:gdLst/>
              <a:ahLst/>
              <a:cxnLst>
                <a:cxn ang="0">
                  <a:pos x="30" y="4"/>
                </a:cxn>
                <a:cxn ang="0">
                  <a:pos x="30" y="4"/>
                </a:cxn>
                <a:cxn ang="0">
                  <a:pos x="25" y="25"/>
                </a:cxn>
                <a:cxn ang="0">
                  <a:pos x="23" y="47"/>
                </a:cxn>
                <a:cxn ang="0">
                  <a:pos x="23" y="47"/>
                </a:cxn>
                <a:cxn ang="0">
                  <a:pos x="21" y="61"/>
                </a:cxn>
                <a:cxn ang="0">
                  <a:pos x="20" y="68"/>
                </a:cxn>
                <a:cxn ang="0">
                  <a:pos x="17" y="74"/>
                </a:cxn>
                <a:cxn ang="0">
                  <a:pos x="17" y="74"/>
                </a:cxn>
                <a:cxn ang="0">
                  <a:pos x="8" y="87"/>
                </a:cxn>
                <a:cxn ang="0">
                  <a:pos x="0" y="101"/>
                </a:cxn>
                <a:cxn ang="0">
                  <a:pos x="0" y="101"/>
                </a:cxn>
                <a:cxn ang="0">
                  <a:pos x="0" y="103"/>
                </a:cxn>
                <a:cxn ang="0">
                  <a:pos x="0" y="106"/>
                </a:cxn>
                <a:cxn ang="0">
                  <a:pos x="3" y="108"/>
                </a:cxn>
                <a:cxn ang="0">
                  <a:pos x="7" y="110"/>
                </a:cxn>
                <a:cxn ang="0">
                  <a:pos x="9" y="108"/>
                </a:cxn>
                <a:cxn ang="0">
                  <a:pos x="11" y="107"/>
                </a:cxn>
                <a:cxn ang="0">
                  <a:pos x="11" y="107"/>
                </a:cxn>
                <a:cxn ang="0">
                  <a:pos x="16" y="98"/>
                </a:cxn>
                <a:cxn ang="0">
                  <a:pos x="24" y="87"/>
                </a:cxn>
                <a:cxn ang="0">
                  <a:pos x="32" y="76"/>
                </a:cxn>
                <a:cxn ang="0">
                  <a:pos x="33" y="70"/>
                </a:cxn>
                <a:cxn ang="0">
                  <a:pos x="34" y="67"/>
                </a:cxn>
                <a:cxn ang="0">
                  <a:pos x="34" y="67"/>
                </a:cxn>
                <a:cxn ang="0">
                  <a:pos x="34" y="51"/>
                </a:cxn>
                <a:cxn ang="0">
                  <a:pos x="36" y="36"/>
                </a:cxn>
                <a:cxn ang="0">
                  <a:pos x="38" y="21"/>
                </a:cxn>
                <a:cxn ang="0">
                  <a:pos x="41" y="6"/>
                </a:cxn>
                <a:cxn ang="0">
                  <a:pos x="41" y="6"/>
                </a:cxn>
                <a:cxn ang="0">
                  <a:pos x="42" y="4"/>
                </a:cxn>
                <a:cxn ang="0">
                  <a:pos x="41" y="2"/>
                </a:cxn>
                <a:cxn ang="0">
                  <a:pos x="37" y="0"/>
                </a:cxn>
                <a:cxn ang="0">
                  <a:pos x="33" y="0"/>
                </a:cxn>
                <a:cxn ang="0">
                  <a:pos x="32" y="1"/>
                </a:cxn>
                <a:cxn ang="0">
                  <a:pos x="30" y="4"/>
                </a:cxn>
                <a:cxn ang="0">
                  <a:pos x="30" y="4"/>
                </a:cxn>
              </a:cxnLst>
              <a:rect l="0" t="0" r="r" b="b"/>
              <a:pathLst>
                <a:path w="42" h="110">
                  <a:moveTo>
                    <a:pt x="30" y="4"/>
                  </a:moveTo>
                  <a:lnTo>
                    <a:pt x="30" y="4"/>
                  </a:lnTo>
                  <a:lnTo>
                    <a:pt x="25" y="25"/>
                  </a:lnTo>
                  <a:lnTo>
                    <a:pt x="23" y="47"/>
                  </a:lnTo>
                  <a:lnTo>
                    <a:pt x="23" y="47"/>
                  </a:lnTo>
                  <a:lnTo>
                    <a:pt x="21" y="61"/>
                  </a:lnTo>
                  <a:lnTo>
                    <a:pt x="20" y="68"/>
                  </a:lnTo>
                  <a:lnTo>
                    <a:pt x="17" y="74"/>
                  </a:lnTo>
                  <a:lnTo>
                    <a:pt x="17" y="74"/>
                  </a:lnTo>
                  <a:lnTo>
                    <a:pt x="8" y="87"/>
                  </a:lnTo>
                  <a:lnTo>
                    <a:pt x="0" y="101"/>
                  </a:lnTo>
                  <a:lnTo>
                    <a:pt x="0" y="101"/>
                  </a:lnTo>
                  <a:lnTo>
                    <a:pt x="0" y="103"/>
                  </a:lnTo>
                  <a:lnTo>
                    <a:pt x="0" y="106"/>
                  </a:lnTo>
                  <a:lnTo>
                    <a:pt x="3" y="108"/>
                  </a:lnTo>
                  <a:lnTo>
                    <a:pt x="7" y="110"/>
                  </a:lnTo>
                  <a:lnTo>
                    <a:pt x="9" y="108"/>
                  </a:lnTo>
                  <a:lnTo>
                    <a:pt x="11" y="107"/>
                  </a:lnTo>
                  <a:lnTo>
                    <a:pt x="11" y="107"/>
                  </a:lnTo>
                  <a:lnTo>
                    <a:pt x="16" y="98"/>
                  </a:lnTo>
                  <a:lnTo>
                    <a:pt x="24" y="87"/>
                  </a:lnTo>
                  <a:lnTo>
                    <a:pt x="32" y="76"/>
                  </a:lnTo>
                  <a:lnTo>
                    <a:pt x="33" y="70"/>
                  </a:lnTo>
                  <a:lnTo>
                    <a:pt x="34" y="67"/>
                  </a:lnTo>
                  <a:lnTo>
                    <a:pt x="34" y="67"/>
                  </a:lnTo>
                  <a:lnTo>
                    <a:pt x="34" y="51"/>
                  </a:lnTo>
                  <a:lnTo>
                    <a:pt x="36" y="36"/>
                  </a:lnTo>
                  <a:lnTo>
                    <a:pt x="38" y="21"/>
                  </a:lnTo>
                  <a:lnTo>
                    <a:pt x="41" y="6"/>
                  </a:lnTo>
                  <a:lnTo>
                    <a:pt x="41" y="6"/>
                  </a:lnTo>
                  <a:lnTo>
                    <a:pt x="42" y="4"/>
                  </a:lnTo>
                  <a:lnTo>
                    <a:pt x="41" y="2"/>
                  </a:lnTo>
                  <a:lnTo>
                    <a:pt x="37" y="0"/>
                  </a:lnTo>
                  <a:lnTo>
                    <a:pt x="33" y="0"/>
                  </a:lnTo>
                  <a:lnTo>
                    <a:pt x="32" y="1"/>
                  </a:lnTo>
                  <a:lnTo>
                    <a:pt x="30" y="4"/>
                  </a:lnTo>
                  <a:lnTo>
                    <a:pt x="30"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14" name="Freeform 671"/>
            <p:cNvSpPr/>
            <p:nvPr/>
          </p:nvSpPr>
          <p:spPr bwMode="auto">
            <a:xfrm>
              <a:off x="6746876" y="2662238"/>
              <a:ext cx="17463" cy="44450"/>
            </a:xfrm>
            <a:custGeom>
              <a:avLst/>
              <a:gdLst/>
              <a:ahLst/>
              <a:cxnLst>
                <a:cxn ang="0">
                  <a:pos x="30" y="4"/>
                </a:cxn>
                <a:cxn ang="0">
                  <a:pos x="30" y="4"/>
                </a:cxn>
                <a:cxn ang="0">
                  <a:pos x="26" y="29"/>
                </a:cxn>
                <a:cxn ang="0">
                  <a:pos x="22" y="55"/>
                </a:cxn>
                <a:cxn ang="0">
                  <a:pos x="18" y="67"/>
                </a:cxn>
                <a:cxn ang="0">
                  <a:pos x="14" y="78"/>
                </a:cxn>
                <a:cxn ang="0">
                  <a:pos x="9" y="90"/>
                </a:cxn>
                <a:cxn ang="0">
                  <a:pos x="1" y="101"/>
                </a:cxn>
                <a:cxn ang="0">
                  <a:pos x="1" y="101"/>
                </a:cxn>
                <a:cxn ang="0">
                  <a:pos x="0" y="102"/>
                </a:cxn>
                <a:cxn ang="0">
                  <a:pos x="0" y="104"/>
                </a:cxn>
                <a:cxn ang="0">
                  <a:pos x="1" y="108"/>
                </a:cxn>
                <a:cxn ang="0">
                  <a:pos x="5" y="110"/>
                </a:cxn>
                <a:cxn ang="0">
                  <a:pos x="8" y="110"/>
                </a:cxn>
                <a:cxn ang="0">
                  <a:pos x="9" y="108"/>
                </a:cxn>
                <a:cxn ang="0">
                  <a:pos x="9" y="108"/>
                </a:cxn>
                <a:cxn ang="0">
                  <a:pos x="18" y="97"/>
                </a:cxn>
                <a:cxn ang="0">
                  <a:pos x="23" y="85"/>
                </a:cxn>
                <a:cxn ang="0">
                  <a:pos x="29" y="73"/>
                </a:cxn>
                <a:cxn ang="0">
                  <a:pos x="31" y="60"/>
                </a:cxn>
                <a:cxn ang="0">
                  <a:pos x="37" y="33"/>
                </a:cxn>
                <a:cxn ang="0">
                  <a:pos x="42" y="6"/>
                </a:cxn>
                <a:cxn ang="0">
                  <a:pos x="42" y="6"/>
                </a:cxn>
                <a:cxn ang="0">
                  <a:pos x="42" y="4"/>
                </a:cxn>
                <a:cxn ang="0">
                  <a:pos x="40" y="2"/>
                </a:cxn>
                <a:cxn ang="0">
                  <a:pos x="37" y="0"/>
                </a:cxn>
                <a:cxn ang="0">
                  <a:pos x="33" y="0"/>
                </a:cxn>
                <a:cxn ang="0">
                  <a:pos x="31" y="1"/>
                </a:cxn>
                <a:cxn ang="0">
                  <a:pos x="30" y="4"/>
                </a:cxn>
                <a:cxn ang="0">
                  <a:pos x="30" y="4"/>
                </a:cxn>
              </a:cxnLst>
              <a:rect l="0" t="0" r="r" b="b"/>
              <a:pathLst>
                <a:path w="42" h="110">
                  <a:moveTo>
                    <a:pt x="30" y="4"/>
                  </a:moveTo>
                  <a:lnTo>
                    <a:pt x="30" y="4"/>
                  </a:lnTo>
                  <a:lnTo>
                    <a:pt x="26" y="29"/>
                  </a:lnTo>
                  <a:lnTo>
                    <a:pt x="22" y="55"/>
                  </a:lnTo>
                  <a:lnTo>
                    <a:pt x="18" y="67"/>
                  </a:lnTo>
                  <a:lnTo>
                    <a:pt x="14" y="78"/>
                  </a:lnTo>
                  <a:lnTo>
                    <a:pt x="9" y="90"/>
                  </a:lnTo>
                  <a:lnTo>
                    <a:pt x="1" y="101"/>
                  </a:lnTo>
                  <a:lnTo>
                    <a:pt x="1" y="101"/>
                  </a:lnTo>
                  <a:lnTo>
                    <a:pt x="0" y="102"/>
                  </a:lnTo>
                  <a:lnTo>
                    <a:pt x="0" y="104"/>
                  </a:lnTo>
                  <a:lnTo>
                    <a:pt x="1" y="108"/>
                  </a:lnTo>
                  <a:lnTo>
                    <a:pt x="5" y="110"/>
                  </a:lnTo>
                  <a:lnTo>
                    <a:pt x="8" y="110"/>
                  </a:lnTo>
                  <a:lnTo>
                    <a:pt x="9" y="108"/>
                  </a:lnTo>
                  <a:lnTo>
                    <a:pt x="9" y="108"/>
                  </a:lnTo>
                  <a:lnTo>
                    <a:pt x="18" y="97"/>
                  </a:lnTo>
                  <a:lnTo>
                    <a:pt x="23" y="85"/>
                  </a:lnTo>
                  <a:lnTo>
                    <a:pt x="29" y="73"/>
                  </a:lnTo>
                  <a:lnTo>
                    <a:pt x="31" y="60"/>
                  </a:lnTo>
                  <a:lnTo>
                    <a:pt x="37" y="33"/>
                  </a:lnTo>
                  <a:lnTo>
                    <a:pt x="42" y="6"/>
                  </a:lnTo>
                  <a:lnTo>
                    <a:pt x="42" y="6"/>
                  </a:lnTo>
                  <a:lnTo>
                    <a:pt x="42" y="4"/>
                  </a:lnTo>
                  <a:lnTo>
                    <a:pt x="40" y="2"/>
                  </a:lnTo>
                  <a:lnTo>
                    <a:pt x="37" y="0"/>
                  </a:lnTo>
                  <a:lnTo>
                    <a:pt x="33" y="0"/>
                  </a:lnTo>
                  <a:lnTo>
                    <a:pt x="31" y="1"/>
                  </a:lnTo>
                  <a:lnTo>
                    <a:pt x="30" y="4"/>
                  </a:lnTo>
                  <a:lnTo>
                    <a:pt x="30"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15" name="Freeform 672"/>
            <p:cNvSpPr/>
            <p:nvPr/>
          </p:nvSpPr>
          <p:spPr bwMode="auto">
            <a:xfrm>
              <a:off x="6796088" y="2668588"/>
              <a:ext cx="15875" cy="34925"/>
            </a:xfrm>
            <a:custGeom>
              <a:avLst/>
              <a:gdLst/>
              <a:ahLst/>
              <a:cxnLst>
                <a:cxn ang="0">
                  <a:pos x="30" y="3"/>
                </a:cxn>
                <a:cxn ang="0">
                  <a:pos x="30" y="3"/>
                </a:cxn>
                <a:cxn ang="0">
                  <a:pos x="18" y="41"/>
                </a:cxn>
                <a:cxn ang="0">
                  <a:pos x="10" y="60"/>
                </a:cxn>
                <a:cxn ang="0">
                  <a:pos x="0" y="78"/>
                </a:cxn>
                <a:cxn ang="0">
                  <a:pos x="0" y="78"/>
                </a:cxn>
                <a:cxn ang="0">
                  <a:pos x="0" y="79"/>
                </a:cxn>
                <a:cxn ang="0">
                  <a:pos x="0" y="82"/>
                </a:cxn>
                <a:cxn ang="0">
                  <a:pos x="2" y="85"/>
                </a:cxn>
                <a:cxn ang="0">
                  <a:pos x="6" y="86"/>
                </a:cxn>
                <a:cxn ang="0">
                  <a:pos x="9" y="85"/>
                </a:cxn>
                <a:cxn ang="0">
                  <a:pos x="10" y="83"/>
                </a:cxn>
                <a:cxn ang="0">
                  <a:pos x="10" y="83"/>
                </a:cxn>
                <a:cxn ang="0">
                  <a:pos x="20" y="65"/>
                </a:cxn>
                <a:cxn ang="0">
                  <a:pos x="28" y="45"/>
                </a:cxn>
                <a:cxn ang="0">
                  <a:pos x="41" y="6"/>
                </a:cxn>
                <a:cxn ang="0">
                  <a:pos x="41" y="6"/>
                </a:cxn>
                <a:cxn ang="0">
                  <a:pos x="41" y="3"/>
                </a:cxn>
                <a:cxn ang="0">
                  <a:pos x="40" y="1"/>
                </a:cxn>
                <a:cxn ang="0">
                  <a:pos x="37" y="0"/>
                </a:cxn>
                <a:cxn ang="0">
                  <a:pos x="34" y="0"/>
                </a:cxn>
                <a:cxn ang="0">
                  <a:pos x="31" y="1"/>
                </a:cxn>
                <a:cxn ang="0">
                  <a:pos x="30" y="3"/>
                </a:cxn>
                <a:cxn ang="0">
                  <a:pos x="30" y="3"/>
                </a:cxn>
              </a:cxnLst>
              <a:rect l="0" t="0" r="r" b="b"/>
              <a:pathLst>
                <a:path w="41" h="86">
                  <a:moveTo>
                    <a:pt x="30" y="3"/>
                  </a:moveTo>
                  <a:lnTo>
                    <a:pt x="30" y="3"/>
                  </a:lnTo>
                  <a:lnTo>
                    <a:pt x="18" y="41"/>
                  </a:lnTo>
                  <a:lnTo>
                    <a:pt x="10" y="60"/>
                  </a:lnTo>
                  <a:lnTo>
                    <a:pt x="0" y="78"/>
                  </a:lnTo>
                  <a:lnTo>
                    <a:pt x="0" y="78"/>
                  </a:lnTo>
                  <a:lnTo>
                    <a:pt x="0" y="79"/>
                  </a:lnTo>
                  <a:lnTo>
                    <a:pt x="0" y="82"/>
                  </a:lnTo>
                  <a:lnTo>
                    <a:pt x="2" y="85"/>
                  </a:lnTo>
                  <a:lnTo>
                    <a:pt x="6" y="86"/>
                  </a:lnTo>
                  <a:lnTo>
                    <a:pt x="9" y="85"/>
                  </a:lnTo>
                  <a:lnTo>
                    <a:pt x="10" y="83"/>
                  </a:lnTo>
                  <a:lnTo>
                    <a:pt x="10" y="83"/>
                  </a:lnTo>
                  <a:lnTo>
                    <a:pt x="20" y="65"/>
                  </a:lnTo>
                  <a:lnTo>
                    <a:pt x="28" y="45"/>
                  </a:lnTo>
                  <a:lnTo>
                    <a:pt x="41" y="6"/>
                  </a:lnTo>
                  <a:lnTo>
                    <a:pt x="41" y="6"/>
                  </a:lnTo>
                  <a:lnTo>
                    <a:pt x="41" y="3"/>
                  </a:lnTo>
                  <a:lnTo>
                    <a:pt x="40" y="1"/>
                  </a:lnTo>
                  <a:lnTo>
                    <a:pt x="37" y="0"/>
                  </a:lnTo>
                  <a:lnTo>
                    <a:pt x="34" y="0"/>
                  </a:lnTo>
                  <a:lnTo>
                    <a:pt x="31" y="1"/>
                  </a:lnTo>
                  <a:lnTo>
                    <a:pt x="30" y="3"/>
                  </a:lnTo>
                  <a:lnTo>
                    <a:pt x="30"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16" name="Freeform 673"/>
            <p:cNvSpPr/>
            <p:nvPr/>
          </p:nvSpPr>
          <p:spPr bwMode="auto">
            <a:xfrm>
              <a:off x="6843713" y="2678113"/>
              <a:ext cx="17463" cy="31750"/>
            </a:xfrm>
            <a:custGeom>
              <a:avLst/>
              <a:gdLst/>
              <a:ahLst/>
              <a:cxnLst>
                <a:cxn ang="0">
                  <a:pos x="33" y="1"/>
                </a:cxn>
                <a:cxn ang="0">
                  <a:pos x="33" y="1"/>
                </a:cxn>
                <a:cxn ang="0">
                  <a:pos x="26" y="9"/>
                </a:cxn>
                <a:cxn ang="0">
                  <a:pos x="21" y="17"/>
                </a:cxn>
                <a:cxn ang="0">
                  <a:pos x="16" y="26"/>
                </a:cxn>
                <a:cxn ang="0">
                  <a:pos x="13" y="35"/>
                </a:cxn>
                <a:cxn ang="0">
                  <a:pos x="7" y="53"/>
                </a:cxn>
                <a:cxn ang="0">
                  <a:pos x="0" y="72"/>
                </a:cxn>
                <a:cxn ang="0">
                  <a:pos x="0" y="72"/>
                </a:cxn>
                <a:cxn ang="0">
                  <a:pos x="0" y="74"/>
                </a:cxn>
                <a:cxn ang="0">
                  <a:pos x="0" y="77"/>
                </a:cxn>
                <a:cxn ang="0">
                  <a:pos x="4" y="80"/>
                </a:cxn>
                <a:cxn ang="0">
                  <a:pos x="8" y="78"/>
                </a:cxn>
                <a:cxn ang="0">
                  <a:pos x="11" y="77"/>
                </a:cxn>
                <a:cxn ang="0">
                  <a:pos x="12" y="76"/>
                </a:cxn>
                <a:cxn ang="0">
                  <a:pos x="12" y="76"/>
                </a:cxn>
                <a:cxn ang="0">
                  <a:pos x="17" y="57"/>
                </a:cxn>
                <a:cxn ang="0">
                  <a:pos x="22" y="40"/>
                </a:cxn>
                <a:cxn ang="0">
                  <a:pos x="30" y="23"/>
                </a:cxn>
                <a:cxn ang="0">
                  <a:pos x="34" y="17"/>
                </a:cxn>
                <a:cxn ang="0">
                  <a:pos x="41" y="9"/>
                </a:cxn>
                <a:cxn ang="0">
                  <a:pos x="41" y="9"/>
                </a:cxn>
                <a:cxn ang="0">
                  <a:pos x="42" y="8"/>
                </a:cxn>
                <a:cxn ang="0">
                  <a:pos x="42" y="5"/>
                </a:cxn>
                <a:cxn ang="0">
                  <a:pos x="41" y="1"/>
                </a:cxn>
                <a:cxn ang="0">
                  <a:pos x="37" y="0"/>
                </a:cxn>
                <a:cxn ang="0">
                  <a:pos x="34" y="0"/>
                </a:cxn>
                <a:cxn ang="0">
                  <a:pos x="33" y="1"/>
                </a:cxn>
                <a:cxn ang="0">
                  <a:pos x="33" y="1"/>
                </a:cxn>
              </a:cxnLst>
              <a:rect l="0" t="0" r="r" b="b"/>
              <a:pathLst>
                <a:path w="42" h="80">
                  <a:moveTo>
                    <a:pt x="33" y="1"/>
                  </a:moveTo>
                  <a:lnTo>
                    <a:pt x="33" y="1"/>
                  </a:lnTo>
                  <a:lnTo>
                    <a:pt x="26" y="9"/>
                  </a:lnTo>
                  <a:lnTo>
                    <a:pt x="21" y="17"/>
                  </a:lnTo>
                  <a:lnTo>
                    <a:pt x="16" y="26"/>
                  </a:lnTo>
                  <a:lnTo>
                    <a:pt x="13" y="35"/>
                  </a:lnTo>
                  <a:lnTo>
                    <a:pt x="7" y="53"/>
                  </a:lnTo>
                  <a:lnTo>
                    <a:pt x="0" y="72"/>
                  </a:lnTo>
                  <a:lnTo>
                    <a:pt x="0" y="72"/>
                  </a:lnTo>
                  <a:lnTo>
                    <a:pt x="0" y="74"/>
                  </a:lnTo>
                  <a:lnTo>
                    <a:pt x="0" y="77"/>
                  </a:lnTo>
                  <a:lnTo>
                    <a:pt x="4" y="80"/>
                  </a:lnTo>
                  <a:lnTo>
                    <a:pt x="8" y="78"/>
                  </a:lnTo>
                  <a:lnTo>
                    <a:pt x="11" y="77"/>
                  </a:lnTo>
                  <a:lnTo>
                    <a:pt x="12" y="76"/>
                  </a:lnTo>
                  <a:lnTo>
                    <a:pt x="12" y="76"/>
                  </a:lnTo>
                  <a:lnTo>
                    <a:pt x="17" y="57"/>
                  </a:lnTo>
                  <a:lnTo>
                    <a:pt x="22" y="40"/>
                  </a:lnTo>
                  <a:lnTo>
                    <a:pt x="30" y="23"/>
                  </a:lnTo>
                  <a:lnTo>
                    <a:pt x="34" y="17"/>
                  </a:lnTo>
                  <a:lnTo>
                    <a:pt x="41" y="9"/>
                  </a:lnTo>
                  <a:lnTo>
                    <a:pt x="41" y="9"/>
                  </a:lnTo>
                  <a:lnTo>
                    <a:pt x="42" y="8"/>
                  </a:lnTo>
                  <a:lnTo>
                    <a:pt x="42" y="5"/>
                  </a:lnTo>
                  <a:lnTo>
                    <a:pt x="41" y="1"/>
                  </a:lnTo>
                  <a:lnTo>
                    <a:pt x="37" y="0"/>
                  </a:lnTo>
                  <a:lnTo>
                    <a:pt x="34" y="0"/>
                  </a:lnTo>
                  <a:lnTo>
                    <a:pt x="33" y="1"/>
                  </a:lnTo>
                  <a:lnTo>
                    <a:pt x="33"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17" name="Freeform 674"/>
            <p:cNvSpPr/>
            <p:nvPr/>
          </p:nvSpPr>
          <p:spPr bwMode="auto">
            <a:xfrm>
              <a:off x="6904038" y="2671763"/>
              <a:ext cx="14288" cy="28575"/>
            </a:xfrm>
            <a:custGeom>
              <a:avLst/>
              <a:gdLst/>
              <a:ahLst/>
              <a:cxnLst>
                <a:cxn ang="0">
                  <a:pos x="23" y="5"/>
                </a:cxn>
                <a:cxn ang="0">
                  <a:pos x="23" y="5"/>
                </a:cxn>
                <a:cxn ang="0">
                  <a:pos x="22" y="14"/>
                </a:cxn>
                <a:cxn ang="0">
                  <a:pos x="21" y="21"/>
                </a:cxn>
                <a:cxn ang="0">
                  <a:pos x="16" y="35"/>
                </a:cxn>
                <a:cxn ang="0">
                  <a:pos x="9" y="50"/>
                </a:cxn>
                <a:cxn ang="0">
                  <a:pos x="1" y="64"/>
                </a:cxn>
                <a:cxn ang="0">
                  <a:pos x="1" y="64"/>
                </a:cxn>
                <a:cxn ang="0">
                  <a:pos x="0" y="67"/>
                </a:cxn>
                <a:cxn ang="0">
                  <a:pos x="1" y="68"/>
                </a:cxn>
                <a:cxn ang="0">
                  <a:pos x="4" y="72"/>
                </a:cxn>
                <a:cxn ang="0">
                  <a:pos x="8" y="72"/>
                </a:cxn>
                <a:cxn ang="0">
                  <a:pos x="9" y="72"/>
                </a:cxn>
                <a:cxn ang="0">
                  <a:pos x="12" y="69"/>
                </a:cxn>
                <a:cxn ang="0">
                  <a:pos x="12" y="69"/>
                </a:cxn>
                <a:cxn ang="0">
                  <a:pos x="20" y="55"/>
                </a:cxn>
                <a:cxn ang="0">
                  <a:pos x="26" y="39"/>
                </a:cxn>
                <a:cxn ang="0">
                  <a:pos x="33" y="24"/>
                </a:cxn>
                <a:cxn ang="0">
                  <a:pos x="34" y="14"/>
                </a:cxn>
                <a:cxn ang="0">
                  <a:pos x="35" y="5"/>
                </a:cxn>
                <a:cxn ang="0">
                  <a:pos x="35" y="5"/>
                </a:cxn>
                <a:cxn ang="0">
                  <a:pos x="34" y="4"/>
                </a:cxn>
                <a:cxn ang="0">
                  <a:pos x="33" y="1"/>
                </a:cxn>
                <a:cxn ang="0">
                  <a:pos x="29" y="0"/>
                </a:cxn>
                <a:cxn ang="0">
                  <a:pos x="25" y="1"/>
                </a:cxn>
                <a:cxn ang="0">
                  <a:pos x="23" y="4"/>
                </a:cxn>
                <a:cxn ang="0">
                  <a:pos x="23" y="5"/>
                </a:cxn>
                <a:cxn ang="0">
                  <a:pos x="23" y="5"/>
                </a:cxn>
              </a:cxnLst>
              <a:rect l="0" t="0" r="r" b="b"/>
              <a:pathLst>
                <a:path w="35" h="72">
                  <a:moveTo>
                    <a:pt x="23" y="5"/>
                  </a:moveTo>
                  <a:lnTo>
                    <a:pt x="23" y="5"/>
                  </a:lnTo>
                  <a:lnTo>
                    <a:pt x="22" y="14"/>
                  </a:lnTo>
                  <a:lnTo>
                    <a:pt x="21" y="21"/>
                  </a:lnTo>
                  <a:lnTo>
                    <a:pt x="16" y="35"/>
                  </a:lnTo>
                  <a:lnTo>
                    <a:pt x="9" y="50"/>
                  </a:lnTo>
                  <a:lnTo>
                    <a:pt x="1" y="64"/>
                  </a:lnTo>
                  <a:lnTo>
                    <a:pt x="1" y="64"/>
                  </a:lnTo>
                  <a:lnTo>
                    <a:pt x="0" y="67"/>
                  </a:lnTo>
                  <a:lnTo>
                    <a:pt x="1" y="68"/>
                  </a:lnTo>
                  <a:lnTo>
                    <a:pt x="4" y="72"/>
                  </a:lnTo>
                  <a:lnTo>
                    <a:pt x="8" y="72"/>
                  </a:lnTo>
                  <a:lnTo>
                    <a:pt x="9" y="72"/>
                  </a:lnTo>
                  <a:lnTo>
                    <a:pt x="12" y="69"/>
                  </a:lnTo>
                  <a:lnTo>
                    <a:pt x="12" y="69"/>
                  </a:lnTo>
                  <a:lnTo>
                    <a:pt x="20" y="55"/>
                  </a:lnTo>
                  <a:lnTo>
                    <a:pt x="26" y="39"/>
                  </a:lnTo>
                  <a:lnTo>
                    <a:pt x="33" y="24"/>
                  </a:lnTo>
                  <a:lnTo>
                    <a:pt x="34" y="14"/>
                  </a:lnTo>
                  <a:lnTo>
                    <a:pt x="35" y="5"/>
                  </a:lnTo>
                  <a:lnTo>
                    <a:pt x="35" y="5"/>
                  </a:lnTo>
                  <a:lnTo>
                    <a:pt x="34" y="4"/>
                  </a:lnTo>
                  <a:lnTo>
                    <a:pt x="33" y="1"/>
                  </a:lnTo>
                  <a:lnTo>
                    <a:pt x="29" y="0"/>
                  </a:lnTo>
                  <a:lnTo>
                    <a:pt x="25" y="1"/>
                  </a:lnTo>
                  <a:lnTo>
                    <a:pt x="23" y="4"/>
                  </a:lnTo>
                  <a:lnTo>
                    <a:pt x="23" y="5"/>
                  </a:lnTo>
                  <a:lnTo>
                    <a:pt x="23"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18" name="Freeform 675"/>
            <p:cNvSpPr/>
            <p:nvPr/>
          </p:nvSpPr>
          <p:spPr bwMode="auto">
            <a:xfrm>
              <a:off x="6946901" y="2665413"/>
              <a:ext cx="12700" cy="31750"/>
            </a:xfrm>
            <a:custGeom>
              <a:avLst/>
              <a:gdLst/>
              <a:ahLst/>
              <a:cxnLst>
                <a:cxn ang="0">
                  <a:pos x="22" y="5"/>
                </a:cxn>
                <a:cxn ang="0">
                  <a:pos x="22" y="5"/>
                </a:cxn>
                <a:cxn ang="0">
                  <a:pos x="21" y="22"/>
                </a:cxn>
                <a:cxn ang="0">
                  <a:pos x="19" y="39"/>
                </a:cxn>
                <a:cxn ang="0">
                  <a:pos x="15" y="47"/>
                </a:cxn>
                <a:cxn ang="0">
                  <a:pos x="12" y="55"/>
                </a:cxn>
                <a:cxn ang="0">
                  <a:pos x="7" y="62"/>
                </a:cxn>
                <a:cxn ang="0">
                  <a:pos x="2" y="69"/>
                </a:cxn>
                <a:cxn ang="0">
                  <a:pos x="2" y="69"/>
                </a:cxn>
                <a:cxn ang="0">
                  <a:pos x="0" y="72"/>
                </a:cxn>
                <a:cxn ang="0">
                  <a:pos x="0" y="73"/>
                </a:cxn>
                <a:cxn ang="0">
                  <a:pos x="2" y="77"/>
                </a:cxn>
                <a:cxn ang="0">
                  <a:pos x="5" y="79"/>
                </a:cxn>
                <a:cxn ang="0">
                  <a:pos x="8" y="78"/>
                </a:cxn>
                <a:cxn ang="0">
                  <a:pos x="9" y="77"/>
                </a:cxn>
                <a:cxn ang="0">
                  <a:pos x="9" y="77"/>
                </a:cxn>
                <a:cxn ang="0">
                  <a:pos x="16" y="70"/>
                </a:cxn>
                <a:cxn ang="0">
                  <a:pos x="21" y="61"/>
                </a:cxn>
                <a:cxn ang="0">
                  <a:pos x="25" y="52"/>
                </a:cxn>
                <a:cxn ang="0">
                  <a:pos x="29" y="43"/>
                </a:cxn>
                <a:cxn ang="0">
                  <a:pos x="32" y="34"/>
                </a:cxn>
                <a:cxn ang="0">
                  <a:pos x="33" y="25"/>
                </a:cxn>
                <a:cxn ang="0">
                  <a:pos x="34" y="5"/>
                </a:cxn>
                <a:cxn ang="0">
                  <a:pos x="34" y="5"/>
                </a:cxn>
                <a:cxn ang="0">
                  <a:pos x="34" y="2"/>
                </a:cxn>
                <a:cxn ang="0">
                  <a:pos x="33" y="1"/>
                </a:cxn>
                <a:cxn ang="0">
                  <a:pos x="29" y="0"/>
                </a:cxn>
                <a:cxn ang="0">
                  <a:pos x="25" y="1"/>
                </a:cxn>
                <a:cxn ang="0">
                  <a:pos x="24" y="2"/>
                </a:cxn>
                <a:cxn ang="0">
                  <a:pos x="22" y="5"/>
                </a:cxn>
                <a:cxn ang="0">
                  <a:pos x="22" y="5"/>
                </a:cxn>
              </a:cxnLst>
              <a:rect l="0" t="0" r="r" b="b"/>
              <a:pathLst>
                <a:path w="34" h="79">
                  <a:moveTo>
                    <a:pt x="22" y="5"/>
                  </a:moveTo>
                  <a:lnTo>
                    <a:pt x="22" y="5"/>
                  </a:lnTo>
                  <a:lnTo>
                    <a:pt x="21" y="22"/>
                  </a:lnTo>
                  <a:lnTo>
                    <a:pt x="19" y="39"/>
                  </a:lnTo>
                  <a:lnTo>
                    <a:pt x="15" y="47"/>
                  </a:lnTo>
                  <a:lnTo>
                    <a:pt x="12" y="55"/>
                  </a:lnTo>
                  <a:lnTo>
                    <a:pt x="7" y="62"/>
                  </a:lnTo>
                  <a:lnTo>
                    <a:pt x="2" y="69"/>
                  </a:lnTo>
                  <a:lnTo>
                    <a:pt x="2" y="69"/>
                  </a:lnTo>
                  <a:lnTo>
                    <a:pt x="0" y="72"/>
                  </a:lnTo>
                  <a:lnTo>
                    <a:pt x="0" y="73"/>
                  </a:lnTo>
                  <a:lnTo>
                    <a:pt x="2" y="77"/>
                  </a:lnTo>
                  <a:lnTo>
                    <a:pt x="5" y="79"/>
                  </a:lnTo>
                  <a:lnTo>
                    <a:pt x="8" y="78"/>
                  </a:lnTo>
                  <a:lnTo>
                    <a:pt x="9" y="77"/>
                  </a:lnTo>
                  <a:lnTo>
                    <a:pt x="9" y="77"/>
                  </a:lnTo>
                  <a:lnTo>
                    <a:pt x="16" y="70"/>
                  </a:lnTo>
                  <a:lnTo>
                    <a:pt x="21" y="61"/>
                  </a:lnTo>
                  <a:lnTo>
                    <a:pt x="25" y="52"/>
                  </a:lnTo>
                  <a:lnTo>
                    <a:pt x="29" y="43"/>
                  </a:lnTo>
                  <a:lnTo>
                    <a:pt x="32" y="34"/>
                  </a:lnTo>
                  <a:lnTo>
                    <a:pt x="33" y="25"/>
                  </a:lnTo>
                  <a:lnTo>
                    <a:pt x="34" y="5"/>
                  </a:lnTo>
                  <a:lnTo>
                    <a:pt x="34" y="5"/>
                  </a:lnTo>
                  <a:lnTo>
                    <a:pt x="34" y="2"/>
                  </a:lnTo>
                  <a:lnTo>
                    <a:pt x="33" y="1"/>
                  </a:lnTo>
                  <a:lnTo>
                    <a:pt x="29" y="0"/>
                  </a:lnTo>
                  <a:lnTo>
                    <a:pt x="25" y="1"/>
                  </a:lnTo>
                  <a:lnTo>
                    <a:pt x="24" y="2"/>
                  </a:lnTo>
                  <a:lnTo>
                    <a:pt x="22" y="5"/>
                  </a:lnTo>
                  <a:lnTo>
                    <a:pt x="22"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19" name="Freeform 676"/>
            <p:cNvSpPr/>
            <p:nvPr/>
          </p:nvSpPr>
          <p:spPr bwMode="auto">
            <a:xfrm>
              <a:off x="6818313" y="2525713"/>
              <a:ext cx="15875" cy="31750"/>
            </a:xfrm>
            <a:custGeom>
              <a:avLst/>
              <a:gdLst/>
              <a:ahLst/>
              <a:cxnLst>
                <a:cxn ang="0">
                  <a:pos x="30" y="2"/>
                </a:cxn>
                <a:cxn ang="0">
                  <a:pos x="30" y="2"/>
                </a:cxn>
                <a:cxn ang="0">
                  <a:pos x="25" y="9"/>
                </a:cxn>
                <a:cxn ang="0">
                  <a:pos x="21" y="15"/>
                </a:cxn>
                <a:cxn ang="0">
                  <a:pos x="17" y="23"/>
                </a:cxn>
                <a:cxn ang="0">
                  <a:pos x="15" y="31"/>
                </a:cxn>
                <a:cxn ang="0">
                  <a:pos x="15" y="31"/>
                </a:cxn>
                <a:cxn ang="0">
                  <a:pos x="11" y="44"/>
                </a:cxn>
                <a:cxn ang="0">
                  <a:pos x="6" y="56"/>
                </a:cxn>
                <a:cxn ang="0">
                  <a:pos x="6" y="56"/>
                </a:cxn>
                <a:cxn ang="0">
                  <a:pos x="2" y="65"/>
                </a:cxn>
                <a:cxn ang="0">
                  <a:pos x="0" y="74"/>
                </a:cxn>
                <a:cxn ang="0">
                  <a:pos x="0" y="74"/>
                </a:cxn>
                <a:cxn ang="0">
                  <a:pos x="0" y="77"/>
                </a:cxn>
                <a:cxn ang="0">
                  <a:pos x="2" y="78"/>
                </a:cxn>
                <a:cxn ang="0">
                  <a:pos x="3" y="79"/>
                </a:cxn>
                <a:cxn ang="0">
                  <a:pos x="6" y="79"/>
                </a:cxn>
                <a:cxn ang="0">
                  <a:pos x="10" y="78"/>
                </a:cxn>
                <a:cxn ang="0">
                  <a:pos x="11" y="77"/>
                </a:cxn>
                <a:cxn ang="0">
                  <a:pos x="12" y="74"/>
                </a:cxn>
                <a:cxn ang="0">
                  <a:pos x="12" y="74"/>
                </a:cxn>
                <a:cxn ang="0">
                  <a:pos x="13" y="69"/>
                </a:cxn>
                <a:cxn ang="0">
                  <a:pos x="15" y="64"/>
                </a:cxn>
                <a:cxn ang="0">
                  <a:pos x="20" y="55"/>
                </a:cxn>
                <a:cxn ang="0">
                  <a:pos x="20" y="55"/>
                </a:cxn>
                <a:cxn ang="0">
                  <a:pos x="23" y="45"/>
                </a:cxn>
                <a:cxn ang="0">
                  <a:pos x="24" y="38"/>
                </a:cxn>
                <a:cxn ang="0">
                  <a:pos x="24" y="38"/>
                </a:cxn>
                <a:cxn ang="0">
                  <a:pos x="29" y="23"/>
                </a:cxn>
                <a:cxn ang="0">
                  <a:pos x="33" y="17"/>
                </a:cxn>
                <a:cxn ang="0">
                  <a:pos x="38" y="10"/>
                </a:cxn>
                <a:cxn ang="0">
                  <a:pos x="38" y="10"/>
                </a:cxn>
                <a:cxn ang="0">
                  <a:pos x="40" y="7"/>
                </a:cxn>
                <a:cxn ang="0">
                  <a:pos x="40" y="6"/>
                </a:cxn>
                <a:cxn ang="0">
                  <a:pos x="38" y="2"/>
                </a:cxn>
                <a:cxn ang="0">
                  <a:pos x="34" y="0"/>
                </a:cxn>
                <a:cxn ang="0">
                  <a:pos x="33" y="1"/>
                </a:cxn>
                <a:cxn ang="0">
                  <a:pos x="30" y="2"/>
                </a:cxn>
                <a:cxn ang="0">
                  <a:pos x="30" y="2"/>
                </a:cxn>
              </a:cxnLst>
              <a:rect l="0" t="0" r="r" b="b"/>
              <a:pathLst>
                <a:path w="40" h="79">
                  <a:moveTo>
                    <a:pt x="30" y="2"/>
                  </a:moveTo>
                  <a:lnTo>
                    <a:pt x="30" y="2"/>
                  </a:lnTo>
                  <a:lnTo>
                    <a:pt x="25" y="9"/>
                  </a:lnTo>
                  <a:lnTo>
                    <a:pt x="21" y="15"/>
                  </a:lnTo>
                  <a:lnTo>
                    <a:pt x="17" y="23"/>
                  </a:lnTo>
                  <a:lnTo>
                    <a:pt x="15" y="31"/>
                  </a:lnTo>
                  <a:lnTo>
                    <a:pt x="15" y="31"/>
                  </a:lnTo>
                  <a:lnTo>
                    <a:pt x="11" y="44"/>
                  </a:lnTo>
                  <a:lnTo>
                    <a:pt x="6" y="56"/>
                  </a:lnTo>
                  <a:lnTo>
                    <a:pt x="6" y="56"/>
                  </a:lnTo>
                  <a:lnTo>
                    <a:pt x="2" y="65"/>
                  </a:lnTo>
                  <a:lnTo>
                    <a:pt x="0" y="74"/>
                  </a:lnTo>
                  <a:lnTo>
                    <a:pt x="0" y="74"/>
                  </a:lnTo>
                  <a:lnTo>
                    <a:pt x="0" y="77"/>
                  </a:lnTo>
                  <a:lnTo>
                    <a:pt x="2" y="78"/>
                  </a:lnTo>
                  <a:lnTo>
                    <a:pt x="3" y="79"/>
                  </a:lnTo>
                  <a:lnTo>
                    <a:pt x="6" y="79"/>
                  </a:lnTo>
                  <a:lnTo>
                    <a:pt x="10" y="78"/>
                  </a:lnTo>
                  <a:lnTo>
                    <a:pt x="11" y="77"/>
                  </a:lnTo>
                  <a:lnTo>
                    <a:pt x="12" y="74"/>
                  </a:lnTo>
                  <a:lnTo>
                    <a:pt x="12" y="74"/>
                  </a:lnTo>
                  <a:lnTo>
                    <a:pt x="13" y="69"/>
                  </a:lnTo>
                  <a:lnTo>
                    <a:pt x="15" y="64"/>
                  </a:lnTo>
                  <a:lnTo>
                    <a:pt x="20" y="55"/>
                  </a:lnTo>
                  <a:lnTo>
                    <a:pt x="20" y="55"/>
                  </a:lnTo>
                  <a:lnTo>
                    <a:pt x="23" y="45"/>
                  </a:lnTo>
                  <a:lnTo>
                    <a:pt x="24" y="38"/>
                  </a:lnTo>
                  <a:lnTo>
                    <a:pt x="24" y="38"/>
                  </a:lnTo>
                  <a:lnTo>
                    <a:pt x="29" y="23"/>
                  </a:lnTo>
                  <a:lnTo>
                    <a:pt x="33" y="17"/>
                  </a:lnTo>
                  <a:lnTo>
                    <a:pt x="38" y="10"/>
                  </a:lnTo>
                  <a:lnTo>
                    <a:pt x="38" y="10"/>
                  </a:lnTo>
                  <a:lnTo>
                    <a:pt x="40" y="7"/>
                  </a:lnTo>
                  <a:lnTo>
                    <a:pt x="40" y="6"/>
                  </a:lnTo>
                  <a:lnTo>
                    <a:pt x="38" y="2"/>
                  </a:lnTo>
                  <a:lnTo>
                    <a:pt x="34" y="0"/>
                  </a:lnTo>
                  <a:lnTo>
                    <a:pt x="33" y="1"/>
                  </a:lnTo>
                  <a:lnTo>
                    <a:pt x="30" y="2"/>
                  </a:lnTo>
                  <a:lnTo>
                    <a:pt x="30"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0" name="Freeform 677"/>
            <p:cNvSpPr/>
            <p:nvPr/>
          </p:nvSpPr>
          <p:spPr bwMode="auto">
            <a:xfrm>
              <a:off x="6850063" y="2532063"/>
              <a:ext cx="15875" cy="31750"/>
            </a:xfrm>
            <a:custGeom>
              <a:avLst/>
              <a:gdLst/>
              <a:ahLst/>
              <a:cxnLst>
                <a:cxn ang="0">
                  <a:pos x="30" y="2"/>
                </a:cxn>
                <a:cxn ang="0">
                  <a:pos x="30" y="2"/>
                </a:cxn>
                <a:cxn ang="0">
                  <a:pos x="24" y="10"/>
                </a:cxn>
                <a:cxn ang="0">
                  <a:pos x="19" y="18"/>
                </a:cxn>
                <a:cxn ang="0">
                  <a:pos x="13" y="26"/>
                </a:cxn>
                <a:cxn ang="0">
                  <a:pos x="9" y="35"/>
                </a:cxn>
                <a:cxn ang="0">
                  <a:pos x="5" y="45"/>
                </a:cxn>
                <a:cxn ang="0">
                  <a:pos x="3" y="55"/>
                </a:cxn>
                <a:cxn ang="0">
                  <a:pos x="2" y="64"/>
                </a:cxn>
                <a:cxn ang="0">
                  <a:pos x="0" y="74"/>
                </a:cxn>
                <a:cxn ang="0">
                  <a:pos x="0" y="74"/>
                </a:cxn>
                <a:cxn ang="0">
                  <a:pos x="0" y="77"/>
                </a:cxn>
                <a:cxn ang="0">
                  <a:pos x="2" y="78"/>
                </a:cxn>
                <a:cxn ang="0">
                  <a:pos x="5" y="79"/>
                </a:cxn>
                <a:cxn ang="0">
                  <a:pos x="9" y="78"/>
                </a:cxn>
                <a:cxn ang="0">
                  <a:pos x="11" y="77"/>
                </a:cxn>
                <a:cxn ang="0">
                  <a:pos x="12" y="74"/>
                </a:cxn>
                <a:cxn ang="0">
                  <a:pos x="12" y="74"/>
                </a:cxn>
                <a:cxn ang="0">
                  <a:pos x="12" y="65"/>
                </a:cxn>
                <a:cxn ang="0">
                  <a:pos x="13" y="57"/>
                </a:cxn>
                <a:cxn ang="0">
                  <a:pos x="16" y="48"/>
                </a:cxn>
                <a:cxn ang="0">
                  <a:pos x="20" y="40"/>
                </a:cxn>
                <a:cxn ang="0">
                  <a:pos x="24" y="31"/>
                </a:cxn>
                <a:cxn ang="0">
                  <a:pos x="28" y="24"/>
                </a:cxn>
                <a:cxn ang="0">
                  <a:pos x="33" y="17"/>
                </a:cxn>
                <a:cxn ang="0">
                  <a:pos x="38" y="10"/>
                </a:cxn>
                <a:cxn ang="0">
                  <a:pos x="38" y="10"/>
                </a:cxn>
                <a:cxn ang="0">
                  <a:pos x="39" y="7"/>
                </a:cxn>
                <a:cxn ang="0">
                  <a:pos x="41" y="6"/>
                </a:cxn>
                <a:cxn ang="0">
                  <a:pos x="38" y="2"/>
                </a:cxn>
                <a:cxn ang="0">
                  <a:pos x="34" y="0"/>
                </a:cxn>
                <a:cxn ang="0">
                  <a:pos x="33" y="1"/>
                </a:cxn>
                <a:cxn ang="0">
                  <a:pos x="30" y="2"/>
                </a:cxn>
                <a:cxn ang="0">
                  <a:pos x="30" y="2"/>
                </a:cxn>
              </a:cxnLst>
              <a:rect l="0" t="0" r="r" b="b"/>
              <a:pathLst>
                <a:path w="41" h="79">
                  <a:moveTo>
                    <a:pt x="30" y="2"/>
                  </a:moveTo>
                  <a:lnTo>
                    <a:pt x="30" y="2"/>
                  </a:lnTo>
                  <a:lnTo>
                    <a:pt x="24" y="10"/>
                  </a:lnTo>
                  <a:lnTo>
                    <a:pt x="19" y="18"/>
                  </a:lnTo>
                  <a:lnTo>
                    <a:pt x="13" y="26"/>
                  </a:lnTo>
                  <a:lnTo>
                    <a:pt x="9" y="35"/>
                  </a:lnTo>
                  <a:lnTo>
                    <a:pt x="5" y="45"/>
                  </a:lnTo>
                  <a:lnTo>
                    <a:pt x="3" y="55"/>
                  </a:lnTo>
                  <a:lnTo>
                    <a:pt x="2" y="64"/>
                  </a:lnTo>
                  <a:lnTo>
                    <a:pt x="0" y="74"/>
                  </a:lnTo>
                  <a:lnTo>
                    <a:pt x="0" y="74"/>
                  </a:lnTo>
                  <a:lnTo>
                    <a:pt x="0" y="77"/>
                  </a:lnTo>
                  <a:lnTo>
                    <a:pt x="2" y="78"/>
                  </a:lnTo>
                  <a:lnTo>
                    <a:pt x="5" y="79"/>
                  </a:lnTo>
                  <a:lnTo>
                    <a:pt x="9" y="78"/>
                  </a:lnTo>
                  <a:lnTo>
                    <a:pt x="11" y="77"/>
                  </a:lnTo>
                  <a:lnTo>
                    <a:pt x="12" y="74"/>
                  </a:lnTo>
                  <a:lnTo>
                    <a:pt x="12" y="74"/>
                  </a:lnTo>
                  <a:lnTo>
                    <a:pt x="12" y="65"/>
                  </a:lnTo>
                  <a:lnTo>
                    <a:pt x="13" y="57"/>
                  </a:lnTo>
                  <a:lnTo>
                    <a:pt x="16" y="48"/>
                  </a:lnTo>
                  <a:lnTo>
                    <a:pt x="20" y="40"/>
                  </a:lnTo>
                  <a:lnTo>
                    <a:pt x="24" y="31"/>
                  </a:lnTo>
                  <a:lnTo>
                    <a:pt x="28" y="24"/>
                  </a:lnTo>
                  <a:lnTo>
                    <a:pt x="33" y="17"/>
                  </a:lnTo>
                  <a:lnTo>
                    <a:pt x="38" y="10"/>
                  </a:lnTo>
                  <a:lnTo>
                    <a:pt x="38" y="10"/>
                  </a:lnTo>
                  <a:lnTo>
                    <a:pt x="39" y="7"/>
                  </a:lnTo>
                  <a:lnTo>
                    <a:pt x="41" y="6"/>
                  </a:lnTo>
                  <a:lnTo>
                    <a:pt x="38" y="2"/>
                  </a:lnTo>
                  <a:lnTo>
                    <a:pt x="34" y="0"/>
                  </a:lnTo>
                  <a:lnTo>
                    <a:pt x="33" y="1"/>
                  </a:lnTo>
                  <a:lnTo>
                    <a:pt x="30" y="2"/>
                  </a:lnTo>
                  <a:lnTo>
                    <a:pt x="30"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1" name="Freeform 678"/>
            <p:cNvSpPr/>
            <p:nvPr/>
          </p:nvSpPr>
          <p:spPr bwMode="auto">
            <a:xfrm>
              <a:off x="6884988" y="2535238"/>
              <a:ext cx="12700" cy="31750"/>
            </a:xfrm>
            <a:custGeom>
              <a:avLst/>
              <a:gdLst/>
              <a:ahLst/>
              <a:cxnLst>
                <a:cxn ang="0">
                  <a:pos x="22" y="4"/>
                </a:cxn>
                <a:cxn ang="0">
                  <a:pos x="22" y="4"/>
                </a:cxn>
                <a:cxn ang="0">
                  <a:pos x="20" y="8"/>
                </a:cxn>
                <a:cxn ang="0">
                  <a:pos x="19" y="11"/>
                </a:cxn>
                <a:cxn ang="0">
                  <a:pos x="14" y="17"/>
                </a:cxn>
                <a:cxn ang="0">
                  <a:pos x="14" y="17"/>
                </a:cxn>
                <a:cxn ang="0">
                  <a:pos x="13" y="22"/>
                </a:cxn>
                <a:cxn ang="0">
                  <a:pos x="11" y="26"/>
                </a:cxn>
                <a:cxn ang="0">
                  <a:pos x="11" y="30"/>
                </a:cxn>
                <a:cxn ang="0">
                  <a:pos x="10" y="34"/>
                </a:cxn>
                <a:cxn ang="0">
                  <a:pos x="10" y="34"/>
                </a:cxn>
                <a:cxn ang="0">
                  <a:pos x="5" y="45"/>
                </a:cxn>
                <a:cxn ang="0">
                  <a:pos x="2" y="54"/>
                </a:cxn>
                <a:cxn ang="0">
                  <a:pos x="0" y="64"/>
                </a:cxn>
                <a:cxn ang="0">
                  <a:pos x="0" y="75"/>
                </a:cxn>
                <a:cxn ang="0">
                  <a:pos x="0" y="75"/>
                </a:cxn>
                <a:cxn ang="0">
                  <a:pos x="0" y="76"/>
                </a:cxn>
                <a:cxn ang="0">
                  <a:pos x="1" y="79"/>
                </a:cxn>
                <a:cxn ang="0">
                  <a:pos x="5" y="80"/>
                </a:cxn>
                <a:cxn ang="0">
                  <a:pos x="9" y="79"/>
                </a:cxn>
                <a:cxn ang="0">
                  <a:pos x="10" y="76"/>
                </a:cxn>
                <a:cxn ang="0">
                  <a:pos x="10" y="75"/>
                </a:cxn>
                <a:cxn ang="0">
                  <a:pos x="10" y="75"/>
                </a:cxn>
                <a:cxn ang="0">
                  <a:pos x="11" y="64"/>
                </a:cxn>
                <a:cxn ang="0">
                  <a:pos x="14" y="54"/>
                </a:cxn>
                <a:cxn ang="0">
                  <a:pos x="14" y="54"/>
                </a:cxn>
                <a:cxn ang="0">
                  <a:pos x="18" y="45"/>
                </a:cxn>
                <a:cxn ang="0">
                  <a:pos x="22" y="35"/>
                </a:cxn>
                <a:cxn ang="0">
                  <a:pos x="22" y="35"/>
                </a:cxn>
                <a:cxn ang="0">
                  <a:pos x="24" y="26"/>
                </a:cxn>
                <a:cxn ang="0">
                  <a:pos x="26" y="22"/>
                </a:cxn>
                <a:cxn ang="0">
                  <a:pos x="28" y="18"/>
                </a:cxn>
                <a:cxn ang="0">
                  <a:pos x="28" y="18"/>
                </a:cxn>
                <a:cxn ang="0">
                  <a:pos x="31" y="13"/>
                </a:cxn>
                <a:cxn ang="0">
                  <a:pos x="34" y="7"/>
                </a:cxn>
                <a:cxn ang="0">
                  <a:pos x="34" y="7"/>
                </a:cxn>
                <a:cxn ang="0">
                  <a:pos x="34" y="4"/>
                </a:cxn>
                <a:cxn ang="0">
                  <a:pos x="32" y="3"/>
                </a:cxn>
                <a:cxn ang="0">
                  <a:pos x="28" y="0"/>
                </a:cxn>
                <a:cxn ang="0">
                  <a:pos x="27" y="0"/>
                </a:cxn>
                <a:cxn ang="0">
                  <a:pos x="24" y="0"/>
                </a:cxn>
                <a:cxn ang="0">
                  <a:pos x="23" y="1"/>
                </a:cxn>
                <a:cxn ang="0">
                  <a:pos x="22" y="4"/>
                </a:cxn>
                <a:cxn ang="0">
                  <a:pos x="22" y="4"/>
                </a:cxn>
              </a:cxnLst>
              <a:rect l="0" t="0" r="r" b="b"/>
              <a:pathLst>
                <a:path w="34" h="80">
                  <a:moveTo>
                    <a:pt x="22" y="4"/>
                  </a:moveTo>
                  <a:lnTo>
                    <a:pt x="22" y="4"/>
                  </a:lnTo>
                  <a:lnTo>
                    <a:pt x="20" y="8"/>
                  </a:lnTo>
                  <a:lnTo>
                    <a:pt x="19" y="11"/>
                  </a:lnTo>
                  <a:lnTo>
                    <a:pt x="14" y="17"/>
                  </a:lnTo>
                  <a:lnTo>
                    <a:pt x="14" y="17"/>
                  </a:lnTo>
                  <a:lnTo>
                    <a:pt x="13" y="22"/>
                  </a:lnTo>
                  <a:lnTo>
                    <a:pt x="11" y="26"/>
                  </a:lnTo>
                  <a:lnTo>
                    <a:pt x="11" y="30"/>
                  </a:lnTo>
                  <a:lnTo>
                    <a:pt x="10" y="34"/>
                  </a:lnTo>
                  <a:lnTo>
                    <a:pt x="10" y="34"/>
                  </a:lnTo>
                  <a:lnTo>
                    <a:pt x="5" y="45"/>
                  </a:lnTo>
                  <a:lnTo>
                    <a:pt x="2" y="54"/>
                  </a:lnTo>
                  <a:lnTo>
                    <a:pt x="0" y="64"/>
                  </a:lnTo>
                  <a:lnTo>
                    <a:pt x="0" y="75"/>
                  </a:lnTo>
                  <a:lnTo>
                    <a:pt x="0" y="75"/>
                  </a:lnTo>
                  <a:lnTo>
                    <a:pt x="0" y="76"/>
                  </a:lnTo>
                  <a:lnTo>
                    <a:pt x="1" y="79"/>
                  </a:lnTo>
                  <a:lnTo>
                    <a:pt x="5" y="80"/>
                  </a:lnTo>
                  <a:lnTo>
                    <a:pt x="9" y="79"/>
                  </a:lnTo>
                  <a:lnTo>
                    <a:pt x="10" y="76"/>
                  </a:lnTo>
                  <a:lnTo>
                    <a:pt x="10" y="75"/>
                  </a:lnTo>
                  <a:lnTo>
                    <a:pt x="10" y="75"/>
                  </a:lnTo>
                  <a:lnTo>
                    <a:pt x="11" y="64"/>
                  </a:lnTo>
                  <a:lnTo>
                    <a:pt x="14" y="54"/>
                  </a:lnTo>
                  <a:lnTo>
                    <a:pt x="14" y="54"/>
                  </a:lnTo>
                  <a:lnTo>
                    <a:pt x="18" y="45"/>
                  </a:lnTo>
                  <a:lnTo>
                    <a:pt x="22" y="35"/>
                  </a:lnTo>
                  <a:lnTo>
                    <a:pt x="22" y="35"/>
                  </a:lnTo>
                  <a:lnTo>
                    <a:pt x="24" y="26"/>
                  </a:lnTo>
                  <a:lnTo>
                    <a:pt x="26" y="22"/>
                  </a:lnTo>
                  <a:lnTo>
                    <a:pt x="28" y="18"/>
                  </a:lnTo>
                  <a:lnTo>
                    <a:pt x="28" y="18"/>
                  </a:lnTo>
                  <a:lnTo>
                    <a:pt x="31" y="13"/>
                  </a:lnTo>
                  <a:lnTo>
                    <a:pt x="34" y="7"/>
                  </a:lnTo>
                  <a:lnTo>
                    <a:pt x="34" y="7"/>
                  </a:lnTo>
                  <a:lnTo>
                    <a:pt x="34" y="4"/>
                  </a:lnTo>
                  <a:lnTo>
                    <a:pt x="32" y="3"/>
                  </a:lnTo>
                  <a:lnTo>
                    <a:pt x="28" y="0"/>
                  </a:lnTo>
                  <a:lnTo>
                    <a:pt x="27" y="0"/>
                  </a:lnTo>
                  <a:lnTo>
                    <a:pt x="24" y="0"/>
                  </a:lnTo>
                  <a:lnTo>
                    <a:pt x="23" y="1"/>
                  </a:lnTo>
                  <a:lnTo>
                    <a:pt x="22" y="4"/>
                  </a:lnTo>
                  <a:lnTo>
                    <a:pt x="22"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2" name="Freeform 679"/>
            <p:cNvSpPr/>
            <p:nvPr/>
          </p:nvSpPr>
          <p:spPr bwMode="auto">
            <a:xfrm>
              <a:off x="6916738" y="2540000"/>
              <a:ext cx="15875" cy="26988"/>
            </a:xfrm>
            <a:custGeom>
              <a:avLst/>
              <a:gdLst/>
              <a:ahLst/>
              <a:cxnLst>
                <a:cxn ang="0">
                  <a:pos x="29" y="4"/>
                </a:cxn>
                <a:cxn ang="0">
                  <a:pos x="29" y="4"/>
                </a:cxn>
                <a:cxn ang="0">
                  <a:pos x="26" y="9"/>
                </a:cxn>
                <a:cxn ang="0">
                  <a:pos x="23" y="14"/>
                </a:cxn>
                <a:cxn ang="0">
                  <a:pos x="23" y="14"/>
                </a:cxn>
                <a:cxn ang="0">
                  <a:pos x="19" y="21"/>
                </a:cxn>
                <a:cxn ang="0">
                  <a:pos x="16" y="29"/>
                </a:cxn>
                <a:cxn ang="0">
                  <a:pos x="16" y="29"/>
                </a:cxn>
                <a:cxn ang="0">
                  <a:pos x="6" y="44"/>
                </a:cxn>
                <a:cxn ang="0">
                  <a:pos x="2" y="52"/>
                </a:cxn>
                <a:cxn ang="0">
                  <a:pos x="0" y="63"/>
                </a:cxn>
                <a:cxn ang="0">
                  <a:pos x="0" y="63"/>
                </a:cxn>
                <a:cxn ang="0">
                  <a:pos x="0" y="64"/>
                </a:cxn>
                <a:cxn ang="0">
                  <a:pos x="2" y="67"/>
                </a:cxn>
                <a:cxn ang="0">
                  <a:pos x="3" y="67"/>
                </a:cxn>
                <a:cxn ang="0">
                  <a:pos x="6" y="68"/>
                </a:cxn>
                <a:cxn ang="0">
                  <a:pos x="9" y="67"/>
                </a:cxn>
                <a:cxn ang="0">
                  <a:pos x="11" y="64"/>
                </a:cxn>
                <a:cxn ang="0">
                  <a:pos x="11" y="63"/>
                </a:cxn>
                <a:cxn ang="0">
                  <a:pos x="11" y="63"/>
                </a:cxn>
                <a:cxn ang="0">
                  <a:pos x="12" y="57"/>
                </a:cxn>
                <a:cxn ang="0">
                  <a:pos x="15" y="52"/>
                </a:cxn>
                <a:cxn ang="0">
                  <a:pos x="20" y="43"/>
                </a:cxn>
                <a:cxn ang="0">
                  <a:pos x="20" y="43"/>
                </a:cxn>
                <a:cxn ang="0">
                  <a:pos x="25" y="37"/>
                </a:cxn>
                <a:cxn ang="0">
                  <a:pos x="26" y="33"/>
                </a:cxn>
                <a:cxn ang="0">
                  <a:pos x="28" y="29"/>
                </a:cxn>
                <a:cxn ang="0">
                  <a:pos x="28" y="29"/>
                </a:cxn>
                <a:cxn ang="0">
                  <a:pos x="30" y="23"/>
                </a:cxn>
                <a:cxn ang="0">
                  <a:pos x="34" y="18"/>
                </a:cxn>
                <a:cxn ang="0">
                  <a:pos x="37" y="13"/>
                </a:cxn>
                <a:cxn ang="0">
                  <a:pos x="40" y="6"/>
                </a:cxn>
                <a:cxn ang="0">
                  <a:pos x="40" y="6"/>
                </a:cxn>
                <a:cxn ang="0">
                  <a:pos x="40" y="4"/>
                </a:cxn>
                <a:cxn ang="0">
                  <a:pos x="38" y="3"/>
                </a:cxn>
                <a:cxn ang="0">
                  <a:pos x="36" y="0"/>
                </a:cxn>
                <a:cxn ang="0">
                  <a:pos x="33" y="0"/>
                </a:cxn>
                <a:cxn ang="0">
                  <a:pos x="30" y="0"/>
                </a:cxn>
                <a:cxn ang="0">
                  <a:pos x="29" y="1"/>
                </a:cxn>
                <a:cxn ang="0">
                  <a:pos x="29" y="4"/>
                </a:cxn>
                <a:cxn ang="0">
                  <a:pos x="29" y="4"/>
                </a:cxn>
              </a:cxnLst>
              <a:rect l="0" t="0" r="r" b="b"/>
              <a:pathLst>
                <a:path w="40" h="68">
                  <a:moveTo>
                    <a:pt x="29" y="4"/>
                  </a:moveTo>
                  <a:lnTo>
                    <a:pt x="29" y="4"/>
                  </a:lnTo>
                  <a:lnTo>
                    <a:pt x="26" y="9"/>
                  </a:lnTo>
                  <a:lnTo>
                    <a:pt x="23" y="14"/>
                  </a:lnTo>
                  <a:lnTo>
                    <a:pt x="23" y="14"/>
                  </a:lnTo>
                  <a:lnTo>
                    <a:pt x="19" y="21"/>
                  </a:lnTo>
                  <a:lnTo>
                    <a:pt x="16" y="29"/>
                  </a:lnTo>
                  <a:lnTo>
                    <a:pt x="16" y="29"/>
                  </a:lnTo>
                  <a:lnTo>
                    <a:pt x="6" y="44"/>
                  </a:lnTo>
                  <a:lnTo>
                    <a:pt x="2" y="52"/>
                  </a:lnTo>
                  <a:lnTo>
                    <a:pt x="0" y="63"/>
                  </a:lnTo>
                  <a:lnTo>
                    <a:pt x="0" y="63"/>
                  </a:lnTo>
                  <a:lnTo>
                    <a:pt x="0" y="64"/>
                  </a:lnTo>
                  <a:lnTo>
                    <a:pt x="2" y="67"/>
                  </a:lnTo>
                  <a:lnTo>
                    <a:pt x="3" y="67"/>
                  </a:lnTo>
                  <a:lnTo>
                    <a:pt x="6" y="68"/>
                  </a:lnTo>
                  <a:lnTo>
                    <a:pt x="9" y="67"/>
                  </a:lnTo>
                  <a:lnTo>
                    <a:pt x="11" y="64"/>
                  </a:lnTo>
                  <a:lnTo>
                    <a:pt x="11" y="63"/>
                  </a:lnTo>
                  <a:lnTo>
                    <a:pt x="11" y="63"/>
                  </a:lnTo>
                  <a:lnTo>
                    <a:pt x="12" y="57"/>
                  </a:lnTo>
                  <a:lnTo>
                    <a:pt x="15" y="52"/>
                  </a:lnTo>
                  <a:lnTo>
                    <a:pt x="20" y="43"/>
                  </a:lnTo>
                  <a:lnTo>
                    <a:pt x="20" y="43"/>
                  </a:lnTo>
                  <a:lnTo>
                    <a:pt x="25" y="37"/>
                  </a:lnTo>
                  <a:lnTo>
                    <a:pt x="26" y="33"/>
                  </a:lnTo>
                  <a:lnTo>
                    <a:pt x="28" y="29"/>
                  </a:lnTo>
                  <a:lnTo>
                    <a:pt x="28" y="29"/>
                  </a:lnTo>
                  <a:lnTo>
                    <a:pt x="30" y="23"/>
                  </a:lnTo>
                  <a:lnTo>
                    <a:pt x="34" y="18"/>
                  </a:lnTo>
                  <a:lnTo>
                    <a:pt x="37" y="13"/>
                  </a:lnTo>
                  <a:lnTo>
                    <a:pt x="40" y="6"/>
                  </a:lnTo>
                  <a:lnTo>
                    <a:pt x="40" y="6"/>
                  </a:lnTo>
                  <a:lnTo>
                    <a:pt x="40" y="4"/>
                  </a:lnTo>
                  <a:lnTo>
                    <a:pt x="38" y="3"/>
                  </a:lnTo>
                  <a:lnTo>
                    <a:pt x="36" y="0"/>
                  </a:lnTo>
                  <a:lnTo>
                    <a:pt x="33" y="0"/>
                  </a:lnTo>
                  <a:lnTo>
                    <a:pt x="30" y="0"/>
                  </a:lnTo>
                  <a:lnTo>
                    <a:pt x="29" y="1"/>
                  </a:lnTo>
                  <a:lnTo>
                    <a:pt x="29" y="4"/>
                  </a:lnTo>
                  <a:lnTo>
                    <a:pt x="29"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3" name="Freeform 680"/>
            <p:cNvSpPr/>
            <p:nvPr/>
          </p:nvSpPr>
          <p:spPr bwMode="auto">
            <a:xfrm>
              <a:off x="6950076" y="2540000"/>
              <a:ext cx="19050" cy="26988"/>
            </a:xfrm>
            <a:custGeom>
              <a:avLst/>
              <a:gdLst/>
              <a:ahLst/>
              <a:cxnLst>
                <a:cxn ang="0">
                  <a:pos x="34" y="4"/>
                </a:cxn>
                <a:cxn ang="0">
                  <a:pos x="34" y="4"/>
                </a:cxn>
                <a:cxn ang="0">
                  <a:pos x="32" y="12"/>
                </a:cxn>
                <a:cxn ang="0">
                  <a:pos x="27" y="18"/>
                </a:cxn>
                <a:cxn ang="0">
                  <a:pos x="15" y="31"/>
                </a:cxn>
                <a:cxn ang="0">
                  <a:pos x="10" y="38"/>
                </a:cxn>
                <a:cxn ang="0">
                  <a:pos x="6" y="46"/>
                </a:cxn>
                <a:cxn ang="0">
                  <a:pos x="2" y="54"/>
                </a:cxn>
                <a:cxn ang="0">
                  <a:pos x="0" y="63"/>
                </a:cxn>
                <a:cxn ang="0">
                  <a:pos x="0" y="63"/>
                </a:cxn>
                <a:cxn ang="0">
                  <a:pos x="0" y="64"/>
                </a:cxn>
                <a:cxn ang="0">
                  <a:pos x="2" y="67"/>
                </a:cxn>
                <a:cxn ang="0">
                  <a:pos x="6" y="68"/>
                </a:cxn>
                <a:cxn ang="0">
                  <a:pos x="10" y="67"/>
                </a:cxn>
                <a:cxn ang="0">
                  <a:pos x="11" y="64"/>
                </a:cxn>
                <a:cxn ang="0">
                  <a:pos x="12" y="63"/>
                </a:cxn>
                <a:cxn ang="0">
                  <a:pos x="12" y="63"/>
                </a:cxn>
                <a:cxn ang="0">
                  <a:pos x="13" y="54"/>
                </a:cxn>
                <a:cxn ang="0">
                  <a:pos x="16" y="47"/>
                </a:cxn>
                <a:cxn ang="0">
                  <a:pos x="21" y="40"/>
                </a:cxn>
                <a:cxn ang="0">
                  <a:pos x="27" y="34"/>
                </a:cxn>
                <a:cxn ang="0">
                  <a:pos x="37" y="21"/>
                </a:cxn>
                <a:cxn ang="0">
                  <a:pos x="42" y="14"/>
                </a:cxn>
                <a:cxn ang="0">
                  <a:pos x="46" y="6"/>
                </a:cxn>
                <a:cxn ang="0">
                  <a:pos x="46" y="6"/>
                </a:cxn>
                <a:cxn ang="0">
                  <a:pos x="46" y="4"/>
                </a:cxn>
                <a:cxn ang="0">
                  <a:pos x="46" y="3"/>
                </a:cxn>
                <a:cxn ang="0">
                  <a:pos x="45" y="1"/>
                </a:cxn>
                <a:cxn ang="0">
                  <a:pos x="42" y="0"/>
                </a:cxn>
                <a:cxn ang="0">
                  <a:pos x="38" y="0"/>
                </a:cxn>
                <a:cxn ang="0">
                  <a:pos x="37" y="1"/>
                </a:cxn>
                <a:cxn ang="0">
                  <a:pos x="34" y="4"/>
                </a:cxn>
                <a:cxn ang="0">
                  <a:pos x="34" y="4"/>
                </a:cxn>
              </a:cxnLst>
              <a:rect l="0" t="0" r="r" b="b"/>
              <a:pathLst>
                <a:path w="46" h="68">
                  <a:moveTo>
                    <a:pt x="34" y="4"/>
                  </a:moveTo>
                  <a:lnTo>
                    <a:pt x="34" y="4"/>
                  </a:lnTo>
                  <a:lnTo>
                    <a:pt x="32" y="12"/>
                  </a:lnTo>
                  <a:lnTo>
                    <a:pt x="27" y="18"/>
                  </a:lnTo>
                  <a:lnTo>
                    <a:pt x="15" y="31"/>
                  </a:lnTo>
                  <a:lnTo>
                    <a:pt x="10" y="38"/>
                  </a:lnTo>
                  <a:lnTo>
                    <a:pt x="6" y="46"/>
                  </a:lnTo>
                  <a:lnTo>
                    <a:pt x="2" y="54"/>
                  </a:lnTo>
                  <a:lnTo>
                    <a:pt x="0" y="63"/>
                  </a:lnTo>
                  <a:lnTo>
                    <a:pt x="0" y="63"/>
                  </a:lnTo>
                  <a:lnTo>
                    <a:pt x="0" y="64"/>
                  </a:lnTo>
                  <a:lnTo>
                    <a:pt x="2" y="67"/>
                  </a:lnTo>
                  <a:lnTo>
                    <a:pt x="6" y="68"/>
                  </a:lnTo>
                  <a:lnTo>
                    <a:pt x="10" y="67"/>
                  </a:lnTo>
                  <a:lnTo>
                    <a:pt x="11" y="64"/>
                  </a:lnTo>
                  <a:lnTo>
                    <a:pt x="12" y="63"/>
                  </a:lnTo>
                  <a:lnTo>
                    <a:pt x="12" y="63"/>
                  </a:lnTo>
                  <a:lnTo>
                    <a:pt x="13" y="54"/>
                  </a:lnTo>
                  <a:lnTo>
                    <a:pt x="16" y="47"/>
                  </a:lnTo>
                  <a:lnTo>
                    <a:pt x="21" y="40"/>
                  </a:lnTo>
                  <a:lnTo>
                    <a:pt x="27" y="34"/>
                  </a:lnTo>
                  <a:lnTo>
                    <a:pt x="37" y="21"/>
                  </a:lnTo>
                  <a:lnTo>
                    <a:pt x="42" y="14"/>
                  </a:lnTo>
                  <a:lnTo>
                    <a:pt x="46" y="6"/>
                  </a:lnTo>
                  <a:lnTo>
                    <a:pt x="46" y="6"/>
                  </a:lnTo>
                  <a:lnTo>
                    <a:pt x="46" y="4"/>
                  </a:lnTo>
                  <a:lnTo>
                    <a:pt x="46" y="3"/>
                  </a:lnTo>
                  <a:lnTo>
                    <a:pt x="45" y="1"/>
                  </a:lnTo>
                  <a:lnTo>
                    <a:pt x="42" y="0"/>
                  </a:lnTo>
                  <a:lnTo>
                    <a:pt x="38" y="0"/>
                  </a:lnTo>
                  <a:lnTo>
                    <a:pt x="37" y="1"/>
                  </a:lnTo>
                  <a:lnTo>
                    <a:pt x="34" y="4"/>
                  </a:lnTo>
                  <a:lnTo>
                    <a:pt x="34"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4" name="Freeform 681"/>
            <p:cNvSpPr/>
            <p:nvPr/>
          </p:nvSpPr>
          <p:spPr bwMode="auto">
            <a:xfrm>
              <a:off x="6981826" y="2540000"/>
              <a:ext cx="15875" cy="28575"/>
            </a:xfrm>
            <a:custGeom>
              <a:avLst/>
              <a:gdLst/>
              <a:ahLst/>
              <a:cxnLst>
                <a:cxn ang="0">
                  <a:pos x="30" y="1"/>
                </a:cxn>
                <a:cxn ang="0">
                  <a:pos x="30" y="1"/>
                </a:cxn>
                <a:cxn ang="0">
                  <a:pos x="20" y="12"/>
                </a:cxn>
                <a:cxn ang="0">
                  <a:pos x="11" y="25"/>
                </a:cxn>
                <a:cxn ang="0">
                  <a:pos x="11" y="25"/>
                </a:cxn>
                <a:cxn ang="0">
                  <a:pos x="8" y="29"/>
                </a:cxn>
                <a:cxn ang="0">
                  <a:pos x="7" y="34"/>
                </a:cxn>
                <a:cxn ang="0">
                  <a:pos x="5" y="44"/>
                </a:cxn>
                <a:cxn ang="0">
                  <a:pos x="4" y="55"/>
                </a:cxn>
                <a:cxn ang="0">
                  <a:pos x="3" y="60"/>
                </a:cxn>
                <a:cxn ang="0">
                  <a:pos x="1" y="65"/>
                </a:cxn>
                <a:cxn ang="0">
                  <a:pos x="1" y="65"/>
                </a:cxn>
                <a:cxn ang="0">
                  <a:pos x="0" y="68"/>
                </a:cxn>
                <a:cxn ang="0">
                  <a:pos x="1" y="69"/>
                </a:cxn>
                <a:cxn ang="0">
                  <a:pos x="4" y="73"/>
                </a:cxn>
                <a:cxn ang="0">
                  <a:pos x="5" y="73"/>
                </a:cxn>
                <a:cxn ang="0">
                  <a:pos x="8" y="73"/>
                </a:cxn>
                <a:cxn ang="0">
                  <a:pos x="9" y="73"/>
                </a:cxn>
                <a:cxn ang="0">
                  <a:pos x="11" y="71"/>
                </a:cxn>
                <a:cxn ang="0">
                  <a:pos x="11" y="71"/>
                </a:cxn>
                <a:cxn ang="0">
                  <a:pos x="15" y="63"/>
                </a:cxn>
                <a:cxn ang="0">
                  <a:pos x="16" y="55"/>
                </a:cxn>
                <a:cxn ang="0">
                  <a:pos x="17" y="38"/>
                </a:cxn>
                <a:cxn ang="0">
                  <a:pos x="17" y="38"/>
                </a:cxn>
                <a:cxn ang="0">
                  <a:pos x="18" y="34"/>
                </a:cxn>
                <a:cxn ang="0">
                  <a:pos x="20" y="30"/>
                </a:cxn>
                <a:cxn ang="0">
                  <a:pos x="25" y="22"/>
                </a:cxn>
                <a:cxn ang="0">
                  <a:pos x="39" y="9"/>
                </a:cxn>
                <a:cxn ang="0">
                  <a:pos x="39" y="9"/>
                </a:cxn>
                <a:cxn ang="0">
                  <a:pos x="41" y="6"/>
                </a:cxn>
                <a:cxn ang="0">
                  <a:pos x="41" y="5"/>
                </a:cxn>
                <a:cxn ang="0">
                  <a:pos x="38" y="1"/>
                </a:cxn>
                <a:cxn ang="0">
                  <a:pos x="35" y="0"/>
                </a:cxn>
                <a:cxn ang="0">
                  <a:pos x="33" y="0"/>
                </a:cxn>
                <a:cxn ang="0">
                  <a:pos x="30" y="1"/>
                </a:cxn>
                <a:cxn ang="0">
                  <a:pos x="30" y="1"/>
                </a:cxn>
              </a:cxnLst>
              <a:rect l="0" t="0" r="r" b="b"/>
              <a:pathLst>
                <a:path w="41" h="73">
                  <a:moveTo>
                    <a:pt x="30" y="1"/>
                  </a:moveTo>
                  <a:lnTo>
                    <a:pt x="30" y="1"/>
                  </a:lnTo>
                  <a:lnTo>
                    <a:pt x="20" y="12"/>
                  </a:lnTo>
                  <a:lnTo>
                    <a:pt x="11" y="25"/>
                  </a:lnTo>
                  <a:lnTo>
                    <a:pt x="11" y="25"/>
                  </a:lnTo>
                  <a:lnTo>
                    <a:pt x="8" y="29"/>
                  </a:lnTo>
                  <a:lnTo>
                    <a:pt x="7" y="34"/>
                  </a:lnTo>
                  <a:lnTo>
                    <a:pt x="5" y="44"/>
                  </a:lnTo>
                  <a:lnTo>
                    <a:pt x="4" y="55"/>
                  </a:lnTo>
                  <a:lnTo>
                    <a:pt x="3" y="60"/>
                  </a:lnTo>
                  <a:lnTo>
                    <a:pt x="1" y="65"/>
                  </a:lnTo>
                  <a:lnTo>
                    <a:pt x="1" y="65"/>
                  </a:lnTo>
                  <a:lnTo>
                    <a:pt x="0" y="68"/>
                  </a:lnTo>
                  <a:lnTo>
                    <a:pt x="1" y="69"/>
                  </a:lnTo>
                  <a:lnTo>
                    <a:pt x="4" y="73"/>
                  </a:lnTo>
                  <a:lnTo>
                    <a:pt x="5" y="73"/>
                  </a:lnTo>
                  <a:lnTo>
                    <a:pt x="8" y="73"/>
                  </a:lnTo>
                  <a:lnTo>
                    <a:pt x="9" y="73"/>
                  </a:lnTo>
                  <a:lnTo>
                    <a:pt x="11" y="71"/>
                  </a:lnTo>
                  <a:lnTo>
                    <a:pt x="11" y="71"/>
                  </a:lnTo>
                  <a:lnTo>
                    <a:pt x="15" y="63"/>
                  </a:lnTo>
                  <a:lnTo>
                    <a:pt x="16" y="55"/>
                  </a:lnTo>
                  <a:lnTo>
                    <a:pt x="17" y="38"/>
                  </a:lnTo>
                  <a:lnTo>
                    <a:pt x="17" y="38"/>
                  </a:lnTo>
                  <a:lnTo>
                    <a:pt x="18" y="34"/>
                  </a:lnTo>
                  <a:lnTo>
                    <a:pt x="20" y="30"/>
                  </a:lnTo>
                  <a:lnTo>
                    <a:pt x="25" y="22"/>
                  </a:lnTo>
                  <a:lnTo>
                    <a:pt x="39" y="9"/>
                  </a:lnTo>
                  <a:lnTo>
                    <a:pt x="39" y="9"/>
                  </a:lnTo>
                  <a:lnTo>
                    <a:pt x="41" y="6"/>
                  </a:lnTo>
                  <a:lnTo>
                    <a:pt x="41" y="5"/>
                  </a:lnTo>
                  <a:lnTo>
                    <a:pt x="38" y="1"/>
                  </a:lnTo>
                  <a:lnTo>
                    <a:pt x="35" y="0"/>
                  </a:lnTo>
                  <a:lnTo>
                    <a:pt x="33" y="0"/>
                  </a:lnTo>
                  <a:lnTo>
                    <a:pt x="30" y="1"/>
                  </a:lnTo>
                  <a:lnTo>
                    <a:pt x="30"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5" name="Freeform 682"/>
            <p:cNvSpPr/>
            <p:nvPr/>
          </p:nvSpPr>
          <p:spPr bwMode="auto">
            <a:xfrm>
              <a:off x="6567488" y="2098675"/>
              <a:ext cx="26988" cy="33338"/>
            </a:xfrm>
            <a:custGeom>
              <a:avLst/>
              <a:gdLst/>
              <a:ahLst/>
              <a:cxnLst>
                <a:cxn ang="0">
                  <a:pos x="58" y="3"/>
                </a:cxn>
                <a:cxn ang="0">
                  <a:pos x="58" y="3"/>
                </a:cxn>
                <a:cxn ang="0">
                  <a:pos x="42" y="22"/>
                </a:cxn>
                <a:cxn ang="0">
                  <a:pos x="26" y="42"/>
                </a:cxn>
                <a:cxn ang="0">
                  <a:pos x="26" y="42"/>
                </a:cxn>
                <a:cxn ang="0">
                  <a:pos x="20" y="50"/>
                </a:cxn>
                <a:cxn ang="0">
                  <a:pos x="15" y="58"/>
                </a:cxn>
                <a:cxn ang="0">
                  <a:pos x="15" y="58"/>
                </a:cxn>
                <a:cxn ang="0">
                  <a:pos x="11" y="67"/>
                </a:cxn>
                <a:cxn ang="0">
                  <a:pos x="8" y="72"/>
                </a:cxn>
                <a:cxn ang="0">
                  <a:pos x="7" y="73"/>
                </a:cxn>
                <a:cxn ang="0">
                  <a:pos x="4" y="73"/>
                </a:cxn>
                <a:cxn ang="0">
                  <a:pos x="4" y="73"/>
                </a:cxn>
                <a:cxn ang="0">
                  <a:pos x="2" y="75"/>
                </a:cxn>
                <a:cxn ang="0">
                  <a:pos x="0" y="76"/>
                </a:cxn>
                <a:cxn ang="0">
                  <a:pos x="0" y="78"/>
                </a:cxn>
                <a:cxn ang="0">
                  <a:pos x="0" y="80"/>
                </a:cxn>
                <a:cxn ang="0">
                  <a:pos x="3" y="84"/>
                </a:cxn>
                <a:cxn ang="0">
                  <a:pos x="4" y="85"/>
                </a:cxn>
                <a:cxn ang="0">
                  <a:pos x="7" y="85"/>
                </a:cxn>
                <a:cxn ang="0">
                  <a:pos x="7" y="85"/>
                </a:cxn>
                <a:cxn ang="0">
                  <a:pos x="12" y="84"/>
                </a:cxn>
                <a:cxn ang="0">
                  <a:pos x="15" y="81"/>
                </a:cxn>
                <a:cxn ang="0">
                  <a:pos x="17" y="78"/>
                </a:cxn>
                <a:cxn ang="0">
                  <a:pos x="20" y="75"/>
                </a:cxn>
                <a:cxn ang="0">
                  <a:pos x="23" y="68"/>
                </a:cxn>
                <a:cxn ang="0">
                  <a:pos x="26" y="60"/>
                </a:cxn>
                <a:cxn ang="0">
                  <a:pos x="26" y="60"/>
                </a:cxn>
                <a:cxn ang="0">
                  <a:pos x="47" y="34"/>
                </a:cxn>
                <a:cxn ang="0">
                  <a:pos x="67" y="8"/>
                </a:cxn>
                <a:cxn ang="0">
                  <a:pos x="67" y="8"/>
                </a:cxn>
                <a:cxn ang="0">
                  <a:pos x="68" y="5"/>
                </a:cxn>
                <a:cxn ang="0">
                  <a:pos x="68" y="4"/>
                </a:cxn>
                <a:cxn ang="0">
                  <a:pos x="67" y="1"/>
                </a:cxn>
                <a:cxn ang="0">
                  <a:pos x="66" y="0"/>
                </a:cxn>
                <a:cxn ang="0">
                  <a:pos x="62" y="0"/>
                </a:cxn>
                <a:cxn ang="0">
                  <a:pos x="59" y="0"/>
                </a:cxn>
                <a:cxn ang="0">
                  <a:pos x="58" y="3"/>
                </a:cxn>
                <a:cxn ang="0">
                  <a:pos x="58" y="3"/>
                </a:cxn>
              </a:cxnLst>
              <a:rect l="0" t="0" r="r" b="b"/>
              <a:pathLst>
                <a:path w="68" h="85">
                  <a:moveTo>
                    <a:pt x="58" y="3"/>
                  </a:moveTo>
                  <a:lnTo>
                    <a:pt x="58" y="3"/>
                  </a:lnTo>
                  <a:lnTo>
                    <a:pt x="42" y="22"/>
                  </a:lnTo>
                  <a:lnTo>
                    <a:pt x="26" y="42"/>
                  </a:lnTo>
                  <a:lnTo>
                    <a:pt x="26" y="42"/>
                  </a:lnTo>
                  <a:lnTo>
                    <a:pt x="20" y="50"/>
                  </a:lnTo>
                  <a:lnTo>
                    <a:pt x="15" y="58"/>
                  </a:lnTo>
                  <a:lnTo>
                    <a:pt x="15" y="58"/>
                  </a:lnTo>
                  <a:lnTo>
                    <a:pt x="11" y="67"/>
                  </a:lnTo>
                  <a:lnTo>
                    <a:pt x="8" y="72"/>
                  </a:lnTo>
                  <a:lnTo>
                    <a:pt x="7" y="73"/>
                  </a:lnTo>
                  <a:lnTo>
                    <a:pt x="4" y="73"/>
                  </a:lnTo>
                  <a:lnTo>
                    <a:pt x="4" y="73"/>
                  </a:lnTo>
                  <a:lnTo>
                    <a:pt x="2" y="75"/>
                  </a:lnTo>
                  <a:lnTo>
                    <a:pt x="0" y="76"/>
                  </a:lnTo>
                  <a:lnTo>
                    <a:pt x="0" y="78"/>
                  </a:lnTo>
                  <a:lnTo>
                    <a:pt x="0" y="80"/>
                  </a:lnTo>
                  <a:lnTo>
                    <a:pt x="3" y="84"/>
                  </a:lnTo>
                  <a:lnTo>
                    <a:pt x="4" y="85"/>
                  </a:lnTo>
                  <a:lnTo>
                    <a:pt x="7" y="85"/>
                  </a:lnTo>
                  <a:lnTo>
                    <a:pt x="7" y="85"/>
                  </a:lnTo>
                  <a:lnTo>
                    <a:pt x="12" y="84"/>
                  </a:lnTo>
                  <a:lnTo>
                    <a:pt x="15" y="81"/>
                  </a:lnTo>
                  <a:lnTo>
                    <a:pt x="17" y="78"/>
                  </a:lnTo>
                  <a:lnTo>
                    <a:pt x="20" y="75"/>
                  </a:lnTo>
                  <a:lnTo>
                    <a:pt x="23" y="68"/>
                  </a:lnTo>
                  <a:lnTo>
                    <a:pt x="26" y="60"/>
                  </a:lnTo>
                  <a:lnTo>
                    <a:pt x="26" y="60"/>
                  </a:lnTo>
                  <a:lnTo>
                    <a:pt x="47" y="34"/>
                  </a:lnTo>
                  <a:lnTo>
                    <a:pt x="67" y="8"/>
                  </a:lnTo>
                  <a:lnTo>
                    <a:pt x="67" y="8"/>
                  </a:lnTo>
                  <a:lnTo>
                    <a:pt x="68" y="5"/>
                  </a:lnTo>
                  <a:lnTo>
                    <a:pt x="68" y="4"/>
                  </a:lnTo>
                  <a:lnTo>
                    <a:pt x="67" y="1"/>
                  </a:lnTo>
                  <a:lnTo>
                    <a:pt x="66" y="0"/>
                  </a:lnTo>
                  <a:lnTo>
                    <a:pt x="62" y="0"/>
                  </a:lnTo>
                  <a:lnTo>
                    <a:pt x="59" y="0"/>
                  </a:lnTo>
                  <a:lnTo>
                    <a:pt x="58" y="3"/>
                  </a:lnTo>
                  <a:lnTo>
                    <a:pt x="58"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6" name="Freeform 683"/>
            <p:cNvSpPr/>
            <p:nvPr/>
          </p:nvSpPr>
          <p:spPr bwMode="auto">
            <a:xfrm>
              <a:off x="6613526" y="2089150"/>
              <a:ext cx="33338" cy="39688"/>
            </a:xfrm>
            <a:custGeom>
              <a:avLst/>
              <a:gdLst/>
              <a:ahLst/>
              <a:cxnLst>
                <a:cxn ang="0">
                  <a:pos x="76" y="2"/>
                </a:cxn>
                <a:cxn ang="0">
                  <a:pos x="76" y="2"/>
                </a:cxn>
                <a:cxn ang="0">
                  <a:pos x="55" y="24"/>
                </a:cxn>
                <a:cxn ang="0">
                  <a:pos x="34" y="45"/>
                </a:cxn>
                <a:cxn ang="0">
                  <a:pos x="16" y="68"/>
                </a:cxn>
                <a:cxn ang="0">
                  <a:pos x="8" y="82"/>
                </a:cxn>
                <a:cxn ang="0">
                  <a:pos x="0" y="95"/>
                </a:cxn>
                <a:cxn ang="0">
                  <a:pos x="0" y="95"/>
                </a:cxn>
                <a:cxn ang="0">
                  <a:pos x="0" y="97"/>
                </a:cxn>
                <a:cxn ang="0">
                  <a:pos x="0" y="99"/>
                </a:cxn>
                <a:cxn ang="0">
                  <a:pos x="3" y="102"/>
                </a:cxn>
                <a:cxn ang="0">
                  <a:pos x="7" y="102"/>
                </a:cxn>
                <a:cxn ang="0">
                  <a:pos x="9" y="102"/>
                </a:cxn>
                <a:cxn ang="0">
                  <a:pos x="11" y="100"/>
                </a:cxn>
                <a:cxn ang="0">
                  <a:pos x="11" y="100"/>
                </a:cxn>
                <a:cxn ang="0">
                  <a:pos x="17" y="88"/>
                </a:cxn>
                <a:cxn ang="0">
                  <a:pos x="26" y="75"/>
                </a:cxn>
                <a:cxn ang="0">
                  <a:pos x="43" y="53"/>
                </a:cxn>
                <a:cxn ang="0">
                  <a:pos x="63" y="31"/>
                </a:cxn>
                <a:cxn ang="0">
                  <a:pos x="84" y="10"/>
                </a:cxn>
                <a:cxn ang="0">
                  <a:pos x="84" y="10"/>
                </a:cxn>
                <a:cxn ang="0">
                  <a:pos x="85" y="8"/>
                </a:cxn>
                <a:cxn ang="0">
                  <a:pos x="85" y="6"/>
                </a:cxn>
                <a:cxn ang="0">
                  <a:pos x="84" y="2"/>
                </a:cxn>
                <a:cxn ang="0">
                  <a:pos x="80" y="0"/>
                </a:cxn>
                <a:cxn ang="0">
                  <a:pos x="77" y="0"/>
                </a:cxn>
                <a:cxn ang="0">
                  <a:pos x="76" y="2"/>
                </a:cxn>
                <a:cxn ang="0">
                  <a:pos x="76" y="2"/>
                </a:cxn>
              </a:cxnLst>
              <a:rect l="0" t="0" r="r" b="b"/>
              <a:pathLst>
                <a:path w="85" h="102">
                  <a:moveTo>
                    <a:pt x="76" y="2"/>
                  </a:moveTo>
                  <a:lnTo>
                    <a:pt x="76" y="2"/>
                  </a:lnTo>
                  <a:lnTo>
                    <a:pt x="55" y="24"/>
                  </a:lnTo>
                  <a:lnTo>
                    <a:pt x="34" y="45"/>
                  </a:lnTo>
                  <a:lnTo>
                    <a:pt x="16" y="68"/>
                  </a:lnTo>
                  <a:lnTo>
                    <a:pt x="8" y="82"/>
                  </a:lnTo>
                  <a:lnTo>
                    <a:pt x="0" y="95"/>
                  </a:lnTo>
                  <a:lnTo>
                    <a:pt x="0" y="95"/>
                  </a:lnTo>
                  <a:lnTo>
                    <a:pt x="0" y="97"/>
                  </a:lnTo>
                  <a:lnTo>
                    <a:pt x="0" y="99"/>
                  </a:lnTo>
                  <a:lnTo>
                    <a:pt x="3" y="102"/>
                  </a:lnTo>
                  <a:lnTo>
                    <a:pt x="7" y="102"/>
                  </a:lnTo>
                  <a:lnTo>
                    <a:pt x="9" y="102"/>
                  </a:lnTo>
                  <a:lnTo>
                    <a:pt x="11" y="100"/>
                  </a:lnTo>
                  <a:lnTo>
                    <a:pt x="11" y="100"/>
                  </a:lnTo>
                  <a:lnTo>
                    <a:pt x="17" y="88"/>
                  </a:lnTo>
                  <a:lnTo>
                    <a:pt x="26" y="75"/>
                  </a:lnTo>
                  <a:lnTo>
                    <a:pt x="43" y="53"/>
                  </a:lnTo>
                  <a:lnTo>
                    <a:pt x="63" y="31"/>
                  </a:lnTo>
                  <a:lnTo>
                    <a:pt x="84" y="10"/>
                  </a:lnTo>
                  <a:lnTo>
                    <a:pt x="84" y="10"/>
                  </a:lnTo>
                  <a:lnTo>
                    <a:pt x="85" y="8"/>
                  </a:lnTo>
                  <a:lnTo>
                    <a:pt x="85" y="6"/>
                  </a:lnTo>
                  <a:lnTo>
                    <a:pt x="84" y="2"/>
                  </a:lnTo>
                  <a:lnTo>
                    <a:pt x="80" y="0"/>
                  </a:lnTo>
                  <a:lnTo>
                    <a:pt x="77" y="0"/>
                  </a:lnTo>
                  <a:lnTo>
                    <a:pt x="76" y="2"/>
                  </a:lnTo>
                  <a:lnTo>
                    <a:pt x="76"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7" name="Freeform 684"/>
            <p:cNvSpPr/>
            <p:nvPr/>
          </p:nvSpPr>
          <p:spPr bwMode="auto">
            <a:xfrm>
              <a:off x="6653213" y="2073275"/>
              <a:ext cx="52388" cy="55563"/>
            </a:xfrm>
            <a:custGeom>
              <a:avLst/>
              <a:gdLst/>
              <a:ahLst/>
              <a:cxnLst>
                <a:cxn ang="0">
                  <a:pos x="122" y="3"/>
                </a:cxn>
                <a:cxn ang="0">
                  <a:pos x="122" y="3"/>
                </a:cxn>
                <a:cxn ang="0">
                  <a:pos x="114" y="12"/>
                </a:cxn>
                <a:cxn ang="0">
                  <a:pos x="105" y="21"/>
                </a:cxn>
                <a:cxn ang="0">
                  <a:pos x="96" y="28"/>
                </a:cxn>
                <a:cxn ang="0">
                  <a:pos x="86" y="37"/>
                </a:cxn>
                <a:cxn ang="0">
                  <a:pos x="86" y="37"/>
                </a:cxn>
                <a:cxn ang="0">
                  <a:pos x="59" y="64"/>
                </a:cxn>
                <a:cxn ang="0">
                  <a:pos x="59" y="64"/>
                </a:cxn>
                <a:cxn ang="0">
                  <a:pos x="43" y="80"/>
                </a:cxn>
                <a:cxn ang="0">
                  <a:pos x="28" y="97"/>
                </a:cxn>
                <a:cxn ang="0">
                  <a:pos x="15" y="115"/>
                </a:cxn>
                <a:cxn ang="0">
                  <a:pos x="1" y="134"/>
                </a:cxn>
                <a:cxn ang="0">
                  <a:pos x="1" y="134"/>
                </a:cxn>
                <a:cxn ang="0">
                  <a:pos x="0" y="136"/>
                </a:cxn>
                <a:cxn ang="0">
                  <a:pos x="0" y="138"/>
                </a:cxn>
                <a:cxn ang="0">
                  <a:pos x="3" y="141"/>
                </a:cxn>
                <a:cxn ang="0">
                  <a:pos x="8" y="141"/>
                </a:cxn>
                <a:cxn ang="0">
                  <a:pos x="9" y="141"/>
                </a:cxn>
                <a:cxn ang="0">
                  <a:pos x="12" y="139"/>
                </a:cxn>
                <a:cxn ang="0">
                  <a:pos x="12" y="139"/>
                </a:cxn>
                <a:cxn ang="0">
                  <a:pos x="25" y="119"/>
                </a:cxn>
                <a:cxn ang="0">
                  <a:pos x="41" y="101"/>
                </a:cxn>
                <a:cxn ang="0">
                  <a:pos x="56" y="84"/>
                </a:cxn>
                <a:cxn ang="0">
                  <a:pos x="73" y="66"/>
                </a:cxn>
                <a:cxn ang="0">
                  <a:pos x="73" y="66"/>
                </a:cxn>
                <a:cxn ang="0">
                  <a:pos x="88" y="53"/>
                </a:cxn>
                <a:cxn ang="0">
                  <a:pos x="103" y="38"/>
                </a:cxn>
                <a:cxn ang="0">
                  <a:pos x="119" y="24"/>
                </a:cxn>
                <a:cxn ang="0">
                  <a:pos x="126" y="16"/>
                </a:cxn>
                <a:cxn ang="0">
                  <a:pos x="131" y="8"/>
                </a:cxn>
                <a:cxn ang="0">
                  <a:pos x="131" y="8"/>
                </a:cxn>
                <a:cxn ang="0">
                  <a:pos x="132" y="5"/>
                </a:cxn>
                <a:cxn ang="0">
                  <a:pos x="132" y="4"/>
                </a:cxn>
                <a:cxn ang="0">
                  <a:pos x="130" y="0"/>
                </a:cxn>
                <a:cxn ang="0">
                  <a:pos x="124" y="0"/>
                </a:cxn>
                <a:cxn ang="0">
                  <a:pos x="123" y="0"/>
                </a:cxn>
                <a:cxn ang="0">
                  <a:pos x="122" y="3"/>
                </a:cxn>
                <a:cxn ang="0">
                  <a:pos x="122" y="3"/>
                </a:cxn>
              </a:cxnLst>
              <a:rect l="0" t="0" r="r" b="b"/>
              <a:pathLst>
                <a:path w="132" h="141">
                  <a:moveTo>
                    <a:pt x="122" y="3"/>
                  </a:moveTo>
                  <a:lnTo>
                    <a:pt x="122" y="3"/>
                  </a:lnTo>
                  <a:lnTo>
                    <a:pt x="114" y="12"/>
                  </a:lnTo>
                  <a:lnTo>
                    <a:pt x="105" y="21"/>
                  </a:lnTo>
                  <a:lnTo>
                    <a:pt x="96" y="28"/>
                  </a:lnTo>
                  <a:lnTo>
                    <a:pt x="86" y="37"/>
                  </a:lnTo>
                  <a:lnTo>
                    <a:pt x="86" y="37"/>
                  </a:lnTo>
                  <a:lnTo>
                    <a:pt x="59" y="64"/>
                  </a:lnTo>
                  <a:lnTo>
                    <a:pt x="59" y="64"/>
                  </a:lnTo>
                  <a:lnTo>
                    <a:pt x="43" y="80"/>
                  </a:lnTo>
                  <a:lnTo>
                    <a:pt x="28" y="97"/>
                  </a:lnTo>
                  <a:lnTo>
                    <a:pt x="15" y="115"/>
                  </a:lnTo>
                  <a:lnTo>
                    <a:pt x="1" y="134"/>
                  </a:lnTo>
                  <a:lnTo>
                    <a:pt x="1" y="134"/>
                  </a:lnTo>
                  <a:lnTo>
                    <a:pt x="0" y="136"/>
                  </a:lnTo>
                  <a:lnTo>
                    <a:pt x="0" y="138"/>
                  </a:lnTo>
                  <a:lnTo>
                    <a:pt x="3" y="141"/>
                  </a:lnTo>
                  <a:lnTo>
                    <a:pt x="8" y="141"/>
                  </a:lnTo>
                  <a:lnTo>
                    <a:pt x="9" y="141"/>
                  </a:lnTo>
                  <a:lnTo>
                    <a:pt x="12" y="139"/>
                  </a:lnTo>
                  <a:lnTo>
                    <a:pt x="12" y="139"/>
                  </a:lnTo>
                  <a:lnTo>
                    <a:pt x="25" y="119"/>
                  </a:lnTo>
                  <a:lnTo>
                    <a:pt x="41" y="101"/>
                  </a:lnTo>
                  <a:lnTo>
                    <a:pt x="56" y="84"/>
                  </a:lnTo>
                  <a:lnTo>
                    <a:pt x="73" y="66"/>
                  </a:lnTo>
                  <a:lnTo>
                    <a:pt x="73" y="66"/>
                  </a:lnTo>
                  <a:lnTo>
                    <a:pt x="88" y="53"/>
                  </a:lnTo>
                  <a:lnTo>
                    <a:pt x="103" y="38"/>
                  </a:lnTo>
                  <a:lnTo>
                    <a:pt x="119" y="24"/>
                  </a:lnTo>
                  <a:lnTo>
                    <a:pt x="126" y="16"/>
                  </a:lnTo>
                  <a:lnTo>
                    <a:pt x="131" y="8"/>
                  </a:lnTo>
                  <a:lnTo>
                    <a:pt x="131" y="8"/>
                  </a:lnTo>
                  <a:lnTo>
                    <a:pt x="132" y="5"/>
                  </a:lnTo>
                  <a:lnTo>
                    <a:pt x="132" y="4"/>
                  </a:lnTo>
                  <a:lnTo>
                    <a:pt x="130" y="0"/>
                  </a:lnTo>
                  <a:lnTo>
                    <a:pt x="124" y="0"/>
                  </a:lnTo>
                  <a:lnTo>
                    <a:pt x="123" y="0"/>
                  </a:lnTo>
                  <a:lnTo>
                    <a:pt x="122" y="3"/>
                  </a:lnTo>
                  <a:lnTo>
                    <a:pt x="122"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8" name="Freeform 685"/>
            <p:cNvSpPr/>
            <p:nvPr/>
          </p:nvSpPr>
          <p:spPr bwMode="auto">
            <a:xfrm>
              <a:off x="6716713" y="2054225"/>
              <a:ext cx="47625" cy="66675"/>
            </a:xfrm>
            <a:custGeom>
              <a:avLst/>
              <a:gdLst/>
              <a:ahLst/>
              <a:cxnLst>
                <a:cxn ang="0">
                  <a:pos x="109" y="6"/>
                </a:cxn>
                <a:cxn ang="0">
                  <a:pos x="109" y="6"/>
                </a:cxn>
                <a:cxn ang="0">
                  <a:pos x="106" y="17"/>
                </a:cxn>
                <a:cxn ang="0">
                  <a:pos x="102" y="29"/>
                </a:cxn>
                <a:cxn ang="0">
                  <a:pos x="97" y="40"/>
                </a:cxn>
                <a:cxn ang="0">
                  <a:pos x="90" y="50"/>
                </a:cxn>
                <a:cxn ang="0">
                  <a:pos x="75" y="71"/>
                </a:cxn>
                <a:cxn ang="0">
                  <a:pos x="60" y="91"/>
                </a:cxn>
                <a:cxn ang="0">
                  <a:pos x="60" y="91"/>
                </a:cxn>
                <a:cxn ang="0">
                  <a:pos x="47" y="108"/>
                </a:cxn>
                <a:cxn ang="0">
                  <a:pos x="31" y="125"/>
                </a:cxn>
                <a:cxn ang="0">
                  <a:pos x="1" y="156"/>
                </a:cxn>
                <a:cxn ang="0">
                  <a:pos x="1" y="156"/>
                </a:cxn>
                <a:cxn ang="0">
                  <a:pos x="0" y="157"/>
                </a:cxn>
                <a:cxn ang="0">
                  <a:pos x="0" y="160"/>
                </a:cxn>
                <a:cxn ang="0">
                  <a:pos x="1" y="164"/>
                </a:cxn>
                <a:cxn ang="0">
                  <a:pos x="5" y="165"/>
                </a:cxn>
                <a:cxn ang="0">
                  <a:pos x="7" y="165"/>
                </a:cxn>
                <a:cxn ang="0">
                  <a:pos x="9" y="164"/>
                </a:cxn>
                <a:cxn ang="0">
                  <a:pos x="9" y="164"/>
                </a:cxn>
                <a:cxn ang="0">
                  <a:pos x="26" y="146"/>
                </a:cxn>
                <a:cxn ang="0">
                  <a:pos x="43" y="127"/>
                </a:cxn>
                <a:cxn ang="0">
                  <a:pos x="59" y="109"/>
                </a:cxn>
                <a:cxn ang="0">
                  <a:pos x="75" y="89"/>
                </a:cxn>
                <a:cxn ang="0">
                  <a:pos x="75" y="89"/>
                </a:cxn>
                <a:cxn ang="0">
                  <a:pos x="89" y="70"/>
                </a:cxn>
                <a:cxn ang="0">
                  <a:pos x="103" y="50"/>
                </a:cxn>
                <a:cxn ang="0">
                  <a:pos x="109" y="40"/>
                </a:cxn>
                <a:cxn ang="0">
                  <a:pos x="114" y="29"/>
                </a:cxn>
                <a:cxn ang="0">
                  <a:pos x="118" y="17"/>
                </a:cxn>
                <a:cxn ang="0">
                  <a:pos x="119" y="6"/>
                </a:cxn>
                <a:cxn ang="0">
                  <a:pos x="119" y="6"/>
                </a:cxn>
                <a:cxn ang="0">
                  <a:pos x="119" y="3"/>
                </a:cxn>
                <a:cxn ang="0">
                  <a:pos x="118" y="2"/>
                </a:cxn>
                <a:cxn ang="0">
                  <a:pos x="116" y="0"/>
                </a:cxn>
                <a:cxn ang="0">
                  <a:pos x="114" y="0"/>
                </a:cxn>
                <a:cxn ang="0">
                  <a:pos x="110" y="2"/>
                </a:cxn>
                <a:cxn ang="0">
                  <a:pos x="109" y="3"/>
                </a:cxn>
                <a:cxn ang="0">
                  <a:pos x="109" y="6"/>
                </a:cxn>
                <a:cxn ang="0">
                  <a:pos x="109" y="6"/>
                </a:cxn>
              </a:cxnLst>
              <a:rect l="0" t="0" r="r" b="b"/>
              <a:pathLst>
                <a:path w="119" h="165">
                  <a:moveTo>
                    <a:pt x="109" y="6"/>
                  </a:moveTo>
                  <a:lnTo>
                    <a:pt x="109" y="6"/>
                  </a:lnTo>
                  <a:lnTo>
                    <a:pt x="106" y="17"/>
                  </a:lnTo>
                  <a:lnTo>
                    <a:pt x="102" y="29"/>
                  </a:lnTo>
                  <a:lnTo>
                    <a:pt x="97" y="40"/>
                  </a:lnTo>
                  <a:lnTo>
                    <a:pt x="90" y="50"/>
                  </a:lnTo>
                  <a:lnTo>
                    <a:pt x="75" y="71"/>
                  </a:lnTo>
                  <a:lnTo>
                    <a:pt x="60" y="91"/>
                  </a:lnTo>
                  <a:lnTo>
                    <a:pt x="60" y="91"/>
                  </a:lnTo>
                  <a:lnTo>
                    <a:pt x="47" y="108"/>
                  </a:lnTo>
                  <a:lnTo>
                    <a:pt x="31" y="125"/>
                  </a:lnTo>
                  <a:lnTo>
                    <a:pt x="1" y="156"/>
                  </a:lnTo>
                  <a:lnTo>
                    <a:pt x="1" y="156"/>
                  </a:lnTo>
                  <a:lnTo>
                    <a:pt x="0" y="157"/>
                  </a:lnTo>
                  <a:lnTo>
                    <a:pt x="0" y="160"/>
                  </a:lnTo>
                  <a:lnTo>
                    <a:pt x="1" y="164"/>
                  </a:lnTo>
                  <a:lnTo>
                    <a:pt x="5" y="165"/>
                  </a:lnTo>
                  <a:lnTo>
                    <a:pt x="7" y="165"/>
                  </a:lnTo>
                  <a:lnTo>
                    <a:pt x="9" y="164"/>
                  </a:lnTo>
                  <a:lnTo>
                    <a:pt x="9" y="164"/>
                  </a:lnTo>
                  <a:lnTo>
                    <a:pt x="26" y="146"/>
                  </a:lnTo>
                  <a:lnTo>
                    <a:pt x="43" y="127"/>
                  </a:lnTo>
                  <a:lnTo>
                    <a:pt x="59" y="109"/>
                  </a:lnTo>
                  <a:lnTo>
                    <a:pt x="75" y="89"/>
                  </a:lnTo>
                  <a:lnTo>
                    <a:pt x="75" y="89"/>
                  </a:lnTo>
                  <a:lnTo>
                    <a:pt x="89" y="70"/>
                  </a:lnTo>
                  <a:lnTo>
                    <a:pt x="103" y="50"/>
                  </a:lnTo>
                  <a:lnTo>
                    <a:pt x="109" y="40"/>
                  </a:lnTo>
                  <a:lnTo>
                    <a:pt x="114" y="29"/>
                  </a:lnTo>
                  <a:lnTo>
                    <a:pt x="118" y="17"/>
                  </a:lnTo>
                  <a:lnTo>
                    <a:pt x="119" y="6"/>
                  </a:lnTo>
                  <a:lnTo>
                    <a:pt x="119" y="6"/>
                  </a:lnTo>
                  <a:lnTo>
                    <a:pt x="119" y="3"/>
                  </a:lnTo>
                  <a:lnTo>
                    <a:pt x="118" y="2"/>
                  </a:lnTo>
                  <a:lnTo>
                    <a:pt x="116" y="0"/>
                  </a:lnTo>
                  <a:lnTo>
                    <a:pt x="114" y="0"/>
                  </a:lnTo>
                  <a:lnTo>
                    <a:pt x="110" y="2"/>
                  </a:lnTo>
                  <a:lnTo>
                    <a:pt x="109" y="3"/>
                  </a:lnTo>
                  <a:lnTo>
                    <a:pt x="109" y="6"/>
                  </a:lnTo>
                  <a:lnTo>
                    <a:pt x="109" y="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29" name="Freeform 686"/>
            <p:cNvSpPr/>
            <p:nvPr/>
          </p:nvSpPr>
          <p:spPr bwMode="auto">
            <a:xfrm>
              <a:off x="6750051" y="2052638"/>
              <a:ext cx="52388" cy="80963"/>
            </a:xfrm>
            <a:custGeom>
              <a:avLst/>
              <a:gdLst/>
              <a:ahLst/>
              <a:cxnLst>
                <a:cxn ang="0">
                  <a:pos x="124" y="1"/>
                </a:cxn>
                <a:cxn ang="0">
                  <a:pos x="124" y="1"/>
                </a:cxn>
                <a:cxn ang="0">
                  <a:pos x="121" y="0"/>
                </a:cxn>
                <a:cxn ang="0">
                  <a:pos x="119" y="0"/>
                </a:cxn>
                <a:cxn ang="0">
                  <a:pos x="116" y="3"/>
                </a:cxn>
                <a:cxn ang="0">
                  <a:pos x="115" y="6"/>
                </a:cxn>
                <a:cxn ang="0">
                  <a:pos x="116" y="9"/>
                </a:cxn>
                <a:cxn ang="0">
                  <a:pos x="119" y="10"/>
                </a:cxn>
                <a:cxn ang="0">
                  <a:pos x="119" y="10"/>
                </a:cxn>
                <a:cxn ang="0">
                  <a:pos x="120" y="13"/>
                </a:cxn>
                <a:cxn ang="0">
                  <a:pos x="120" y="16"/>
                </a:cxn>
                <a:cxn ang="0">
                  <a:pos x="117" y="26"/>
                </a:cxn>
                <a:cxn ang="0">
                  <a:pos x="112" y="39"/>
                </a:cxn>
                <a:cxn ang="0">
                  <a:pos x="106" y="54"/>
                </a:cxn>
                <a:cxn ang="0">
                  <a:pos x="89" y="82"/>
                </a:cxn>
                <a:cxn ang="0">
                  <a:pos x="78" y="99"/>
                </a:cxn>
                <a:cxn ang="0">
                  <a:pos x="78" y="99"/>
                </a:cxn>
                <a:cxn ang="0">
                  <a:pos x="52" y="136"/>
                </a:cxn>
                <a:cxn ang="0">
                  <a:pos x="38" y="153"/>
                </a:cxn>
                <a:cxn ang="0">
                  <a:pos x="23" y="170"/>
                </a:cxn>
                <a:cxn ang="0">
                  <a:pos x="23" y="170"/>
                </a:cxn>
                <a:cxn ang="0">
                  <a:pos x="10" y="183"/>
                </a:cxn>
                <a:cxn ang="0">
                  <a:pos x="5" y="190"/>
                </a:cxn>
                <a:cxn ang="0">
                  <a:pos x="1" y="197"/>
                </a:cxn>
                <a:cxn ang="0">
                  <a:pos x="1" y="197"/>
                </a:cxn>
                <a:cxn ang="0">
                  <a:pos x="0" y="200"/>
                </a:cxn>
                <a:cxn ang="0">
                  <a:pos x="2" y="203"/>
                </a:cxn>
                <a:cxn ang="0">
                  <a:pos x="2" y="203"/>
                </a:cxn>
                <a:cxn ang="0">
                  <a:pos x="2" y="204"/>
                </a:cxn>
                <a:cxn ang="0">
                  <a:pos x="2" y="204"/>
                </a:cxn>
                <a:cxn ang="0">
                  <a:pos x="5" y="205"/>
                </a:cxn>
                <a:cxn ang="0">
                  <a:pos x="8" y="205"/>
                </a:cxn>
                <a:cxn ang="0">
                  <a:pos x="12" y="204"/>
                </a:cxn>
                <a:cxn ang="0">
                  <a:pos x="13" y="201"/>
                </a:cxn>
                <a:cxn ang="0">
                  <a:pos x="13" y="200"/>
                </a:cxn>
                <a:cxn ang="0">
                  <a:pos x="13" y="197"/>
                </a:cxn>
                <a:cxn ang="0">
                  <a:pos x="12" y="196"/>
                </a:cxn>
                <a:cxn ang="0">
                  <a:pos x="12" y="196"/>
                </a:cxn>
                <a:cxn ang="0">
                  <a:pos x="13" y="196"/>
                </a:cxn>
                <a:cxn ang="0">
                  <a:pos x="17" y="193"/>
                </a:cxn>
                <a:cxn ang="0">
                  <a:pos x="29" y="182"/>
                </a:cxn>
                <a:cxn ang="0">
                  <a:pos x="43" y="165"/>
                </a:cxn>
                <a:cxn ang="0">
                  <a:pos x="59" y="144"/>
                </a:cxn>
                <a:cxn ang="0">
                  <a:pos x="90" y="102"/>
                </a:cxn>
                <a:cxn ang="0">
                  <a:pos x="106" y="77"/>
                </a:cxn>
                <a:cxn ang="0">
                  <a:pos x="106" y="77"/>
                </a:cxn>
                <a:cxn ang="0">
                  <a:pos x="115" y="60"/>
                </a:cxn>
                <a:cxn ang="0">
                  <a:pos x="120" y="50"/>
                </a:cxn>
                <a:cxn ang="0">
                  <a:pos x="125" y="38"/>
                </a:cxn>
                <a:cxn ang="0">
                  <a:pos x="129" y="27"/>
                </a:cxn>
                <a:cxn ang="0">
                  <a:pos x="132" y="16"/>
                </a:cxn>
                <a:cxn ang="0">
                  <a:pos x="131" y="12"/>
                </a:cxn>
                <a:cxn ang="0">
                  <a:pos x="129" y="8"/>
                </a:cxn>
                <a:cxn ang="0">
                  <a:pos x="128" y="4"/>
                </a:cxn>
                <a:cxn ang="0">
                  <a:pos x="124" y="1"/>
                </a:cxn>
                <a:cxn ang="0">
                  <a:pos x="124" y="1"/>
                </a:cxn>
              </a:cxnLst>
              <a:rect l="0" t="0" r="r" b="b"/>
              <a:pathLst>
                <a:path w="132" h="205">
                  <a:moveTo>
                    <a:pt x="124" y="1"/>
                  </a:moveTo>
                  <a:lnTo>
                    <a:pt x="124" y="1"/>
                  </a:lnTo>
                  <a:lnTo>
                    <a:pt x="121" y="0"/>
                  </a:lnTo>
                  <a:lnTo>
                    <a:pt x="119" y="0"/>
                  </a:lnTo>
                  <a:lnTo>
                    <a:pt x="116" y="3"/>
                  </a:lnTo>
                  <a:lnTo>
                    <a:pt x="115" y="6"/>
                  </a:lnTo>
                  <a:lnTo>
                    <a:pt x="116" y="9"/>
                  </a:lnTo>
                  <a:lnTo>
                    <a:pt x="119" y="10"/>
                  </a:lnTo>
                  <a:lnTo>
                    <a:pt x="119" y="10"/>
                  </a:lnTo>
                  <a:lnTo>
                    <a:pt x="120" y="13"/>
                  </a:lnTo>
                  <a:lnTo>
                    <a:pt x="120" y="16"/>
                  </a:lnTo>
                  <a:lnTo>
                    <a:pt x="117" y="26"/>
                  </a:lnTo>
                  <a:lnTo>
                    <a:pt x="112" y="39"/>
                  </a:lnTo>
                  <a:lnTo>
                    <a:pt x="106" y="54"/>
                  </a:lnTo>
                  <a:lnTo>
                    <a:pt x="89" y="82"/>
                  </a:lnTo>
                  <a:lnTo>
                    <a:pt x="78" y="99"/>
                  </a:lnTo>
                  <a:lnTo>
                    <a:pt x="78" y="99"/>
                  </a:lnTo>
                  <a:lnTo>
                    <a:pt x="52" y="136"/>
                  </a:lnTo>
                  <a:lnTo>
                    <a:pt x="38" y="153"/>
                  </a:lnTo>
                  <a:lnTo>
                    <a:pt x="23" y="170"/>
                  </a:lnTo>
                  <a:lnTo>
                    <a:pt x="23" y="170"/>
                  </a:lnTo>
                  <a:lnTo>
                    <a:pt x="10" y="183"/>
                  </a:lnTo>
                  <a:lnTo>
                    <a:pt x="5" y="190"/>
                  </a:lnTo>
                  <a:lnTo>
                    <a:pt x="1" y="197"/>
                  </a:lnTo>
                  <a:lnTo>
                    <a:pt x="1" y="197"/>
                  </a:lnTo>
                  <a:lnTo>
                    <a:pt x="0" y="200"/>
                  </a:lnTo>
                  <a:lnTo>
                    <a:pt x="2" y="203"/>
                  </a:lnTo>
                  <a:lnTo>
                    <a:pt x="2" y="203"/>
                  </a:lnTo>
                  <a:lnTo>
                    <a:pt x="2" y="204"/>
                  </a:lnTo>
                  <a:lnTo>
                    <a:pt x="2" y="204"/>
                  </a:lnTo>
                  <a:lnTo>
                    <a:pt x="5" y="205"/>
                  </a:lnTo>
                  <a:lnTo>
                    <a:pt x="8" y="205"/>
                  </a:lnTo>
                  <a:lnTo>
                    <a:pt x="12" y="204"/>
                  </a:lnTo>
                  <a:lnTo>
                    <a:pt x="13" y="201"/>
                  </a:lnTo>
                  <a:lnTo>
                    <a:pt x="13" y="200"/>
                  </a:lnTo>
                  <a:lnTo>
                    <a:pt x="13" y="197"/>
                  </a:lnTo>
                  <a:lnTo>
                    <a:pt x="12" y="196"/>
                  </a:lnTo>
                  <a:lnTo>
                    <a:pt x="12" y="196"/>
                  </a:lnTo>
                  <a:lnTo>
                    <a:pt x="13" y="196"/>
                  </a:lnTo>
                  <a:lnTo>
                    <a:pt x="17" y="193"/>
                  </a:lnTo>
                  <a:lnTo>
                    <a:pt x="29" y="182"/>
                  </a:lnTo>
                  <a:lnTo>
                    <a:pt x="43" y="165"/>
                  </a:lnTo>
                  <a:lnTo>
                    <a:pt x="59" y="144"/>
                  </a:lnTo>
                  <a:lnTo>
                    <a:pt x="90" y="102"/>
                  </a:lnTo>
                  <a:lnTo>
                    <a:pt x="106" y="77"/>
                  </a:lnTo>
                  <a:lnTo>
                    <a:pt x="106" y="77"/>
                  </a:lnTo>
                  <a:lnTo>
                    <a:pt x="115" y="60"/>
                  </a:lnTo>
                  <a:lnTo>
                    <a:pt x="120" y="50"/>
                  </a:lnTo>
                  <a:lnTo>
                    <a:pt x="125" y="38"/>
                  </a:lnTo>
                  <a:lnTo>
                    <a:pt x="129" y="27"/>
                  </a:lnTo>
                  <a:lnTo>
                    <a:pt x="132" y="16"/>
                  </a:lnTo>
                  <a:lnTo>
                    <a:pt x="131" y="12"/>
                  </a:lnTo>
                  <a:lnTo>
                    <a:pt x="129" y="8"/>
                  </a:lnTo>
                  <a:lnTo>
                    <a:pt x="128" y="4"/>
                  </a:lnTo>
                  <a:lnTo>
                    <a:pt x="124" y="1"/>
                  </a:lnTo>
                  <a:lnTo>
                    <a:pt x="124"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0" name="Freeform 687"/>
            <p:cNvSpPr/>
            <p:nvPr/>
          </p:nvSpPr>
          <p:spPr bwMode="auto">
            <a:xfrm>
              <a:off x="6800851" y="2038350"/>
              <a:ext cx="52388" cy="95250"/>
            </a:xfrm>
            <a:custGeom>
              <a:avLst/>
              <a:gdLst/>
              <a:ahLst/>
              <a:cxnLst>
                <a:cxn ang="0">
                  <a:pos x="120" y="5"/>
                </a:cxn>
                <a:cxn ang="0">
                  <a:pos x="120" y="5"/>
                </a:cxn>
                <a:cxn ang="0">
                  <a:pos x="117" y="22"/>
                </a:cxn>
                <a:cxn ang="0">
                  <a:pos x="115" y="38"/>
                </a:cxn>
                <a:cxn ang="0">
                  <a:pos x="110" y="54"/>
                </a:cxn>
                <a:cxn ang="0">
                  <a:pos x="103" y="69"/>
                </a:cxn>
                <a:cxn ang="0">
                  <a:pos x="95" y="84"/>
                </a:cxn>
                <a:cxn ang="0">
                  <a:pos x="87" y="98"/>
                </a:cxn>
                <a:cxn ang="0">
                  <a:pos x="72" y="127"/>
                </a:cxn>
                <a:cxn ang="0">
                  <a:pos x="72" y="127"/>
                </a:cxn>
                <a:cxn ang="0">
                  <a:pos x="53" y="153"/>
                </a:cxn>
                <a:cxn ang="0">
                  <a:pos x="36" y="179"/>
                </a:cxn>
                <a:cxn ang="0">
                  <a:pos x="18" y="205"/>
                </a:cxn>
                <a:cxn ang="0">
                  <a:pos x="1" y="231"/>
                </a:cxn>
                <a:cxn ang="0">
                  <a:pos x="1" y="231"/>
                </a:cxn>
                <a:cxn ang="0">
                  <a:pos x="0" y="233"/>
                </a:cxn>
                <a:cxn ang="0">
                  <a:pos x="0" y="235"/>
                </a:cxn>
                <a:cxn ang="0">
                  <a:pos x="2" y="238"/>
                </a:cxn>
                <a:cxn ang="0">
                  <a:pos x="6" y="239"/>
                </a:cxn>
                <a:cxn ang="0">
                  <a:pos x="9" y="238"/>
                </a:cxn>
                <a:cxn ang="0">
                  <a:pos x="10" y="237"/>
                </a:cxn>
                <a:cxn ang="0">
                  <a:pos x="10" y="237"/>
                </a:cxn>
                <a:cxn ang="0">
                  <a:pos x="28" y="210"/>
                </a:cxn>
                <a:cxn ang="0">
                  <a:pos x="47" y="183"/>
                </a:cxn>
                <a:cxn ang="0">
                  <a:pos x="66" y="156"/>
                </a:cxn>
                <a:cxn ang="0">
                  <a:pos x="86" y="128"/>
                </a:cxn>
                <a:cxn ang="0">
                  <a:pos x="103" y="98"/>
                </a:cxn>
                <a:cxn ang="0">
                  <a:pos x="111" y="84"/>
                </a:cxn>
                <a:cxn ang="0">
                  <a:pos x="117" y="68"/>
                </a:cxn>
                <a:cxn ang="0">
                  <a:pos x="123" y="54"/>
                </a:cxn>
                <a:cxn ang="0">
                  <a:pos x="127" y="38"/>
                </a:cxn>
                <a:cxn ang="0">
                  <a:pos x="129" y="22"/>
                </a:cxn>
                <a:cxn ang="0">
                  <a:pos x="130" y="5"/>
                </a:cxn>
                <a:cxn ang="0">
                  <a:pos x="130" y="5"/>
                </a:cxn>
                <a:cxn ang="0">
                  <a:pos x="130" y="3"/>
                </a:cxn>
                <a:cxn ang="0">
                  <a:pos x="129" y="1"/>
                </a:cxn>
                <a:cxn ang="0">
                  <a:pos x="125" y="0"/>
                </a:cxn>
                <a:cxn ang="0">
                  <a:pos x="121" y="1"/>
                </a:cxn>
                <a:cxn ang="0">
                  <a:pos x="120" y="3"/>
                </a:cxn>
                <a:cxn ang="0">
                  <a:pos x="120" y="5"/>
                </a:cxn>
                <a:cxn ang="0">
                  <a:pos x="120" y="5"/>
                </a:cxn>
              </a:cxnLst>
              <a:rect l="0" t="0" r="r" b="b"/>
              <a:pathLst>
                <a:path w="130" h="239">
                  <a:moveTo>
                    <a:pt x="120" y="5"/>
                  </a:moveTo>
                  <a:lnTo>
                    <a:pt x="120" y="5"/>
                  </a:lnTo>
                  <a:lnTo>
                    <a:pt x="117" y="22"/>
                  </a:lnTo>
                  <a:lnTo>
                    <a:pt x="115" y="38"/>
                  </a:lnTo>
                  <a:lnTo>
                    <a:pt x="110" y="54"/>
                  </a:lnTo>
                  <a:lnTo>
                    <a:pt x="103" y="69"/>
                  </a:lnTo>
                  <a:lnTo>
                    <a:pt x="95" y="84"/>
                  </a:lnTo>
                  <a:lnTo>
                    <a:pt x="87" y="98"/>
                  </a:lnTo>
                  <a:lnTo>
                    <a:pt x="72" y="127"/>
                  </a:lnTo>
                  <a:lnTo>
                    <a:pt x="72" y="127"/>
                  </a:lnTo>
                  <a:lnTo>
                    <a:pt x="53" y="153"/>
                  </a:lnTo>
                  <a:lnTo>
                    <a:pt x="36" y="179"/>
                  </a:lnTo>
                  <a:lnTo>
                    <a:pt x="18" y="205"/>
                  </a:lnTo>
                  <a:lnTo>
                    <a:pt x="1" y="231"/>
                  </a:lnTo>
                  <a:lnTo>
                    <a:pt x="1" y="231"/>
                  </a:lnTo>
                  <a:lnTo>
                    <a:pt x="0" y="233"/>
                  </a:lnTo>
                  <a:lnTo>
                    <a:pt x="0" y="235"/>
                  </a:lnTo>
                  <a:lnTo>
                    <a:pt x="2" y="238"/>
                  </a:lnTo>
                  <a:lnTo>
                    <a:pt x="6" y="239"/>
                  </a:lnTo>
                  <a:lnTo>
                    <a:pt x="9" y="238"/>
                  </a:lnTo>
                  <a:lnTo>
                    <a:pt x="10" y="237"/>
                  </a:lnTo>
                  <a:lnTo>
                    <a:pt x="10" y="237"/>
                  </a:lnTo>
                  <a:lnTo>
                    <a:pt x="28" y="210"/>
                  </a:lnTo>
                  <a:lnTo>
                    <a:pt x="47" y="183"/>
                  </a:lnTo>
                  <a:lnTo>
                    <a:pt x="66" y="156"/>
                  </a:lnTo>
                  <a:lnTo>
                    <a:pt x="86" y="128"/>
                  </a:lnTo>
                  <a:lnTo>
                    <a:pt x="103" y="98"/>
                  </a:lnTo>
                  <a:lnTo>
                    <a:pt x="111" y="84"/>
                  </a:lnTo>
                  <a:lnTo>
                    <a:pt x="117" y="68"/>
                  </a:lnTo>
                  <a:lnTo>
                    <a:pt x="123" y="54"/>
                  </a:lnTo>
                  <a:lnTo>
                    <a:pt x="127" y="38"/>
                  </a:lnTo>
                  <a:lnTo>
                    <a:pt x="129" y="22"/>
                  </a:lnTo>
                  <a:lnTo>
                    <a:pt x="130" y="5"/>
                  </a:lnTo>
                  <a:lnTo>
                    <a:pt x="130" y="5"/>
                  </a:lnTo>
                  <a:lnTo>
                    <a:pt x="130" y="3"/>
                  </a:lnTo>
                  <a:lnTo>
                    <a:pt x="129" y="1"/>
                  </a:lnTo>
                  <a:lnTo>
                    <a:pt x="125" y="0"/>
                  </a:lnTo>
                  <a:lnTo>
                    <a:pt x="121" y="1"/>
                  </a:lnTo>
                  <a:lnTo>
                    <a:pt x="120" y="3"/>
                  </a:lnTo>
                  <a:lnTo>
                    <a:pt x="120" y="5"/>
                  </a:lnTo>
                  <a:lnTo>
                    <a:pt x="120"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1" name="Freeform 688"/>
            <p:cNvSpPr/>
            <p:nvPr/>
          </p:nvSpPr>
          <p:spPr bwMode="auto">
            <a:xfrm>
              <a:off x="6837363" y="2028825"/>
              <a:ext cx="58738" cy="98425"/>
            </a:xfrm>
            <a:custGeom>
              <a:avLst/>
              <a:gdLst/>
              <a:ahLst/>
              <a:cxnLst>
                <a:cxn ang="0">
                  <a:pos x="139" y="3"/>
                </a:cxn>
                <a:cxn ang="0">
                  <a:pos x="134" y="8"/>
                </a:cxn>
                <a:cxn ang="0">
                  <a:pos x="134" y="8"/>
                </a:cxn>
                <a:cxn ang="0">
                  <a:pos x="131" y="12"/>
                </a:cxn>
                <a:cxn ang="0">
                  <a:pos x="132" y="15"/>
                </a:cxn>
                <a:cxn ang="0">
                  <a:pos x="132" y="15"/>
                </a:cxn>
                <a:cxn ang="0">
                  <a:pos x="102" y="70"/>
                </a:cxn>
                <a:cxn ang="0">
                  <a:pos x="87" y="96"/>
                </a:cxn>
                <a:cxn ang="0">
                  <a:pos x="70" y="122"/>
                </a:cxn>
                <a:cxn ang="0">
                  <a:pos x="70" y="122"/>
                </a:cxn>
                <a:cxn ang="0">
                  <a:pos x="49" y="155"/>
                </a:cxn>
                <a:cxn ang="0">
                  <a:pos x="29" y="186"/>
                </a:cxn>
                <a:cxn ang="0">
                  <a:pos x="29" y="186"/>
                </a:cxn>
                <a:cxn ang="0">
                  <a:pos x="13" y="212"/>
                </a:cxn>
                <a:cxn ang="0">
                  <a:pos x="5" y="225"/>
                </a:cxn>
                <a:cxn ang="0">
                  <a:pos x="0" y="240"/>
                </a:cxn>
                <a:cxn ang="0">
                  <a:pos x="0" y="240"/>
                </a:cxn>
                <a:cxn ang="0">
                  <a:pos x="0" y="241"/>
                </a:cxn>
                <a:cxn ang="0">
                  <a:pos x="0" y="244"/>
                </a:cxn>
                <a:cxn ang="0">
                  <a:pos x="4" y="246"/>
                </a:cxn>
                <a:cxn ang="0">
                  <a:pos x="8" y="246"/>
                </a:cxn>
                <a:cxn ang="0">
                  <a:pos x="11" y="245"/>
                </a:cxn>
                <a:cxn ang="0">
                  <a:pos x="11" y="242"/>
                </a:cxn>
                <a:cxn ang="0">
                  <a:pos x="11" y="242"/>
                </a:cxn>
                <a:cxn ang="0">
                  <a:pos x="15" y="234"/>
                </a:cxn>
                <a:cxn ang="0">
                  <a:pos x="17" y="227"/>
                </a:cxn>
                <a:cxn ang="0">
                  <a:pos x="26" y="211"/>
                </a:cxn>
                <a:cxn ang="0">
                  <a:pos x="45" y="182"/>
                </a:cxn>
                <a:cxn ang="0">
                  <a:pos x="45" y="182"/>
                </a:cxn>
                <a:cxn ang="0">
                  <a:pos x="64" y="151"/>
                </a:cxn>
                <a:cxn ang="0">
                  <a:pos x="85" y="121"/>
                </a:cxn>
                <a:cxn ang="0">
                  <a:pos x="85" y="121"/>
                </a:cxn>
                <a:cxn ang="0">
                  <a:pos x="102" y="93"/>
                </a:cxn>
                <a:cxn ang="0">
                  <a:pos x="118" y="66"/>
                </a:cxn>
                <a:cxn ang="0">
                  <a:pos x="148" y="10"/>
                </a:cxn>
                <a:cxn ang="0">
                  <a:pos x="148" y="10"/>
                </a:cxn>
                <a:cxn ang="0">
                  <a:pos x="148" y="7"/>
                </a:cxn>
                <a:cxn ang="0">
                  <a:pos x="148" y="6"/>
                </a:cxn>
                <a:cxn ang="0">
                  <a:pos x="147" y="2"/>
                </a:cxn>
                <a:cxn ang="0">
                  <a:pos x="143" y="0"/>
                </a:cxn>
                <a:cxn ang="0">
                  <a:pos x="140" y="2"/>
                </a:cxn>
                <a:cxn ang="0">
                  <a:pos x="139" y="3"/>
                </a:cxn>
                <a:cxn ang="0">
                  <a:pos x="139" y="3"/>
                </a:cxn>
              </a:cxnLst>
              <a:rect l="0" t="0" r="r" b="b"/>
              <a:pathLst>
                <a:path w="148" h="246">
                  <a:moveTo>
                    <a:pt x="139" y="3"/>
                  </a:moveTo>
                  <a:lnTo>
                    <a:pt x="134" y="8"/>
                  </a:lnTo>
                  <a:lnTo>
                    <a:pt x="134" y="8"/>
                  </a:lnTo>
                  <a:lnTo>
                    <a:pt x="131" y="12"/>
                  </a:lnTo>
                  <a:lnTo>
                    <a:pt x="132" y="15"/>
                  </a:lnTo>
                  <a:lnTo>
                    <a:pt x="132" y="15"/>
                  </a:lnTo>
                  <a:lnTo>
                    <a:pt x="102" y="70"/>
                  </a:lnTo>
                  <a:lnTo>
                    <a:pt x="87" y="96"/>
                  </a:lnTo>
                  <a:lnTo>
                    <a:pt x="70" y="122"/>
                  </a:lnTo>
                  <a:lnTo>
                    <a:pt x="70" y="122"/>
                  </a:lnTo>
                  <a:lnTo>
                    <a:pt x="49" y="155"/>
                  </a:lnTo>
                  <a:lnTo>
                    <a:pt x="29" y="186"/>
                  </a:lnTo>
                  <a:lnTo>
                    <a:pt x="29" y="186"/>
                  </a:lnTo>
                  <a:lnTo>
                    <a:pt x="13" y="212"/>
                  </a:lnTo>
                  <a:lnTo>
                    <a:pt x="5" y="225"/>
                  </a:lnTo>
                  <a:lnTo>
                    <a:pt x="0" y="240"/>
                  </a:lnTo>
                  <a:lnTo>
                    <a:pt x="0" y="240"/>
                  </a:lnTo>
                  <a:lnTo>
                    <a:pt x="0" y="241"/>
                  </a:lnTo>
                  <a:lnTo>
                    <a:pt x="0" y="244"/>
                  </a:lnTo>
                  <a:lnTo>
                    <a:pt x="4" y="246"/>
                  </a:lnTo>
                  <a:lnTo>
                    <a:pt x="8" y="246"/>
                  </a:lnTo>
                  <a:lnTo>
                    <a:pt x="11" y="245"/>
                  </a:lnTo>
                  <a:lnTo>
                    <a:pt x="11" y="242"/>
                  </a:lnTo>
                  <a:lnTo>
                    <a:pt x="11" y="242"/>
                  </a:lnTo>
                  <a:lnTo>
                    <a:pt x="15" y="234"/>
                  </a:lnTo>
                  <a:lnTo>
                    <a:pt x="17" y="227"/>
                  </a:lnTo>
                  <a:lnTo>
                    <a:pt x="26" y="211"/>
                  </a:lnTo>
                  <a:lnTo>
                    <a:pt x="45" y="182"/>
                  </a:lnTo>
                  <a:lnTo>
                    <a:pt x="45" y="182"/>
                  </a:lnTo>
                  <a:lnTo>
                    <a:pt x="64" y="151"/>
                  </a:lnTo>
                  <a:lnTo>
                    <a:pt x="85" y="121"/>
                  </a:lnTo>
                  <a:lnTo>
                    <a:pt x="85" y="121"/>
                  </a:lnTo>
                  <a:lnTo>
                    <a:pt x="102" y="93"/>
                  </a:lnTo>
                  <a:lnTo>
                    <a:pt x="118" y="66"/>
                  </a:lnTo>
                  <a:lnTo>
                    <a:pt x="148" y="10"/>
                  </a:lnTo>
                  <a:lnTo>
                    <a:pt x="148" y="10"/>
                  </a:lnTo>
                  <a:lnTo>
                    <a:pt x="148" y="7"/>
                  </a:lnTo>
                  <a:lnTo>
                    <a:pt x="148" y="6"/>
                  </a:lnTo>
                  <a:lnTo>
                    <a:pt x="147" y="2"/>
                  </a:lnTo>
                  <a:lnTo>
                    <a:pt x="143" y="0"/>
                  </a:lnTo>
                  <a:lnTo>
                    <a:pt x="140" y="2"/>
                  </a:lnTo>
                  <a:lnTo>
                    <a:pt x="139" y="3"/>
                  </a:lnTo>
                  <a:lnTo>
                    <a:pt x="139"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2" name="Freeform 689"/>
            <p:cNvSpPr/>
            <p:nvPr/>
          </p:nvSpPr>
          <p:spPr bwMode="auto">
            <a:xfrm>
              <a:off x="6875463" y="2058988"/>
              <a:ext cx="41275" cy="79375"/>
            </a:xfrm>
            <a:custGeom>
              <a:avLst/>
              <a:gdLst/>
              <a:ahLst/>
              <a:cxnLst>
                <a:cxn ang="0">
                  <a:pos x="92" y="3"/>
                </a:cxn>
                <a:cxn ang="0">
                  <a:pos x="92" y="3"/>
                </a:cxn>
                <a:cxn ang="0">
                  <a:pos x="88" y="12"/>
                </a:cxn>
                <a:cxn ang="0">
                  <a:pos x="84" y="21"/>
                </a:cxn>
                <a:cxn ang="0">
                  <a:pos x="73" y="37"/>
                </a:cxn>
                <a:cxn ang="0">
                  <a:pos x="63" y="53"/>
                </a:cxn>
                <a:cxn ang="0">
                  <a:pos x="58" y="62"/>
                </a:cxn>
                <a:cxn ang="0">
                  <a:pos x="54" y="70"/>
                </a:cxn>
                <a:cxn ang="0">
                  <a:pos x="54" y="70"/>
                </a:cxn>
                <a:cxn ang="0">
                  <a:pos x="42" y="101"/>
                </a:cxn>
                <a:cxn ang="0">
                  <a:pos x="29" y="131"/>
                </a:cxn>
                <a:cxn ang="0">
                  <a:pos x="1" y="190"/>
                </a:cxn>
                <a:cxn ang="0">
                  <a:pos x="1" y="190"/>
                </a:cxn>
                <a:cxn ang="0">
                  <a:pos x="0" y="192"/>
                </a:cxn>
                <a:cxn ang="0">
                  <a:pos x="0" y="195"/>
                </a:cxn>
                <a:cxn ang="0">
                  <a:pos x="4" y="198"/>
                </a:cxn>
                <a:cxn ang="0">
                  <a:pos x="5" y="199"/>
                </a:cxn>
                <a:cxn ang="0">
                  <a:pos x="8" y="199"/>
                </a:cxn>
                <a:cxn ang="0">
                  <a:pos x="9" y="198"/>
                </a:cxn>
                <a:cxn ang="0">
                  <a:pos x="10" y="196"/>
                </a:cxn>
                <a:cxn ang="0">
                  <a:pos x="10" y="196"/>
                </a:cxn>
                <a:cxn ang="0">
                  <a:pos x="37" y="140"/>
                </a:cxn>
                <a:cxn ang="0">
                  <a:pos x="61" y="83"/>
                </a:cxn>
                <a:cxn ang="0">
                  <a:pos x="61" y="83"/>
                </a:cxn>
                <a:cxn ang="0">
                  <a:pos x="65" y="73"/>
                </a:cxn>
                <a:cxn ang="0">
                  <a:pos x="71" y="63"/>
                </a:cxn>
                <a:cxn ang="0">
                  <a:pos x="82" y="45"/>
                </a:cxn>
                <a:cxn ang="0">
                  <a:pos x="94" y="26"/>
                </a:cxn>
                <a:cxn ang="0">
                  <a:pos x="98" y="16"/>
                </a:cxn>
                <a:cxn ang="0">
                  <a:pos x="103" y="7"/>
                </a:cxn>
                <a:cxn ang="0">
                  <a:pos x="103" y="7"/>
                </a:cxn>
                <a:cxn ang="0">
                  <a:pos x="103" y="4"/>
                </a:cxn>
                <a:cxn ang="0">
                  <a:pos x="102" y="2"/>
                </a:cxn>
                <a:cxn ang="0">
                  <a:pos x="101" y="0"/>
                </a:cxn>
                <a:cxn ang="0">
                  <a:pos x="99" y="0"/>
                </a:cxn>
                <a:cxn ang="0">
                  <a:pos x="94" y="0"/>
                </a:cxn>
                <a:cxn ang="0">
                  <a:pos x="93" y="2"/>
                </a:cxn>
                <a:cxn ang="0">
                  <a:pos x="92" y="3"/>
                </a:cxn>
                <a:cxn ang="0">
                  <a:pos x="92" y="3"/>
                </a:cxn>
              </a:cxnLst>
              <a:rect l="0" t="0" r="r" b="b"/>
              <a:pathLst>
                <a:path w="103" h="199">
                  <a:moveTo>
                    <a:pt x="92" y="3"/>
                  </a:moveTo>
                  <a:lnTo>
                    <a:pt x="92" y="3"/>
                  </a:lnTo>
                  <a:lnTo>
                    <a:pt x="88" y="12"/>
                  </a:lnTo>
                  <a:lnTo>
                    <a:pt x="84" y="21"/>
                  </a:lnTo>
                  <a:lnTo>
                    <a:pt x="73" y="37"/>
                  </a:lnTo>
                  <a:lnTo>
                    <a:pt x="63" y="53"/>
                  </a:lnTo>
                  <a:lnTo>
                    <a:pt x="58" y="62"/>
                  </a:lnTo>
                  <a:lnTo>
                    <a:pt x="54" y="70"/>
                  </a:lnTo>
                  <a:lnTo>
                    <a:pt x="54" y="70"/>
                  </a:lnTo>
                  <a:lnTo>
                    <a:pt x="42" y="101"/>
                  </a:lnTo>
                  <a:lnTo>
                    <a:pt x="29" y="131"/>
                  </a:lnTo>
                  <a:lnTo>
                    <a:pt x="1" y="190"/>
                  </a:lnTo>
                  <a:lnTo>
                    <a:pt x="1" y="190"/>
                  </a:lnTo>
                  <a:lnTo>
                    <a:pt x="0" y="192"/>
                  </a:lnTo>
                  <a:lnTo>
                    <a:pt x="0" y="195"/>
                  </a:lnTo>
                  <a:lnTo>
                    <a:pt x="4" y="198"/>
                  </a:lnTo>
                  <a:lnTo>
                    <a:pt x="5" y="199"/>
                  </a:lnTo>
                  <a:lnTo>
                    <a:pt x="8" y="199"/>
                  </a:lnTo>
                  <a:lnTo>
                    <a:pt x="9" y="198"/>
                  </a:lnTo>
                  <a:lnTo>
                    <a:pt x="10" y="196"/>
                  </a:lnTo>
                  <a:lnTo>
                    <a:pt x="10" y="196"/>
                  </a:lnTo>
                  <a:lnTo>
                    <a:pt x="37" y="140"/>
                  </a:lnTo>
                  <a:lnTo>
                    <a:pt x="61" y="83"/>
                  </a:lnTo>
                  <a:lnTo>
                    <a:pt x="61" y="83"/>
                  </a:lnTo>
                  <a:lnTo>
                    <a:pt x="65" y="73"/>
                  </a:lnTo>
                  <a:lnTo>
                    <a:pt x="71" y="63"/>
                  </a:lnTo>
                  <a:lnTo>
                    <a:pt x="82" y="45"/>
                  </a:lnTo>
                  <a:lnTo>
                    <a:pt x="94" y="26"/>
                  </a:lnTo>
                  <a:lnTo>
                    <a:pt x="98" y="16"/>
                  </a:lnTo>
                  <a:lnTo>
                    <a:pt x="103" y="7"/>
                  </a:lnTo>
                  <a:lnTo>
                    <a:pt x="103" y="7"/>
                  </a:lnTo>
                  <a:lnTo>
                    <a:pt x="103" y="4"/>
                  </a:lnTo>
                  <a:lnTo>
                    <a:pt x="102" y="2"/>
                  </a:lnTo>
                  <a:lnTo>
                    <a:pt x="101" y="0"/>
                  </a:lnTo>
                  <a:lnTo>
                    <a:pt x="99" y="0"/>
                  </a:lnTo>
                  <a:lnTo>
                    <a:pt x="94" y="0"/>
                  </a:lnTo>
                  <a:lnTo>
                    <a:pt x="93" y="2"/>
                  </a:lnTo>
                  <a:lnTo>
                    <a:pt x="92" y="3"/>
                  </a:lnTo>
                  <a:lnTo>
                    <a:pt x="92"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3" name="Freeform 690"/>
            <p:cNvSpPr/>
            <p:nvPr/>
          </p:nvSpPr>
          <p:spPr bwMode="auto">
            <a:xfrm>
              <a:off x="6505576" y="2085975"/>
              <a:ext cx="19050" cy="36513"/>
            </a:xfrm>
            <a:custGeom>
              <a:avLst/>
              <a:gdLst/>
              <a:ahLst/>
              <a:cxnLst>
                <a:cxn ang="0">
                  <a:pos x="34" y="4"/>
                </a:cxn>
                <a:cxn ang="0">
                  <a:pos x="34" y="4"/>
                </a:cxn>
                <a:cxn ang="0">
                  <a:pos x="25" y="24"/>
                </a:cxn>
                <a:cxn ang="0">
                  <a:pos x="16" y="43"/>
                </a:cxn>
                <a:cxn ang="0">
                  <a:pos x="6" y="63"/>
                </a:cxn>
                <a:cxn ang="0">
                  <a:pos x="3" y="73"/>
                </a:cxn>
                <a:cxn ang="0">
                  <a:pos x="0" y="84"/>
                </a:cxn>
                <a:cxn ang="0">
                  <a:pos x="0" y="84"/>
                </a:cxn>
                <a:cxn ang="0">
                  <a:pos x="0" y="87"/>
                </a:cxn>
                <a:cxn ang="0">
                  <a:pos x="1" y="89"/>
                </a:cxn>
                <a:cxn ang="0">
                  <a:pos x="3" y="90"/>
                </a:cxn>
                <a:cxn ang="0">
                  <a:pos x="5" y="90"/>
                </a:cxn>
                <a:cxn ang="0">
                  <a:pos x="5" y="90"/>
                </a:cxn>
                <a:cxn ang="0">
                  <a:pos x="10" y="90"/>
                </a:cxn>
                <a:cxn ang="0">
                  <a:pos x="14" y="89"/>
                </a:cxn>
                <a:cxn ang="0">
                  <a:pos x="21" y="84"/>
                </a:cxn>
                <a:cxn ang="0">
                  <a:pos x="21" y="84"/>
                </a:cxn>
                <a:cxn ang="0">
                  <a:pos x="22" y="81"/>
                </a:cxn>
                <a:cxn ang="0">
                  <a:pos x="22" y="80"/>
                </a:cxn>
                <a:cxn ang="0">
                  <a:pos x="21" y="76"/>
                </a:cxn>
                <a:cxn ang="0">
                  <a:pos x="18" y="75"/>
                </a:cxn>
                <a:cxn ang="0">
                  <a:pos x="16" y="73"/>
                </a:cxn>
                <a:cxn ang="0">
                  <a:pos x="14" y="75"/>
                </a:cxn>
                <a:cxn ang="0">
                  <a:pos x="14" y="75"/>
                </a:cxn>
                <a:cxn ang="0">
                  <a:pos x="21" y="58"/>
                </a:cxn>
                <a:cxn ang="0">
                  <a:pos x="29" y="41"/>
                </a:cxn>
                <a:cxn ang="0">
                  <a:pos x="38" y="24"/>
                </a:cxn>
                <a:cxn ang="0">
                  <a:pos x="44" y="7"/>
                </a:cxn>
                <a:cxn ang="0">
                  <a:pos x="44" y="7"/>
                </a:cxn>
                <a:cxn ang="0">
                  <a:pos x="46" y="4"/>
                </a:cxn>
                <a:cxn ang="0">
                  <a:pos x="44" y="3"/>
                </a:cxn>
                <a:cxn ang="0">
                  <a:pos x="43" y="2"/>
                </a:cxn>
                <a:cxn ang="0">
                  <a:pos x="42" y="0"/>
                </a:cxn>
                <a:cxn ang="0">
                  <a:pos x="38" y="0"/>
                </a:cxn>
                <a:cxn ang="0">
                  <a:pos x="35" y="2"/>
                </a:cxn>
                <a:cxn ang="0">
                  <a:pos x="34" y="4"/>
                </a:cxn>
                <a:cxn ang="0">
                  <a:pos x="34" y="4"/>
                </a:cxn>
              </a:cxnLst>
              <a:rect l="0" t="0" r="r" b="b"/>
              <a:pathLst>
                <a:path w="46" h="90">
                  <a:moveTo>
                    <a:pt x="34" y="4"/>
                  </a:moveTo>
                  <a:lnTo>
                    <a:pt x="34" y="4"/>
                  </a:lnTo>
                  <a:lnTo>
                    <a:pt x="25" y="24"/>
                  </a:lnTo>
                  <a:lnTo>
                    <a:pt x="16" y="43"/>
                  </a:lnTo>
                  <a:lnTo>
                    <a:pt x="6" y="63"/>
                  </a:lnTo>
                  <a:lnTo>
                    <a:pt x="3" y="73"/>
                  </a:lnTo>
                  <a:lnTo>
                    <a:pt x="0" y="84"/>
                  </a:lnTo>
                  <a:lnTo>
                    <a:pt x="0" y="84"/>
                  </a:lnTo>
                  <a:lnTo>
                    <a:pt x="0" y="87"/>
                  </a:lnTo>
                  <a:lnTo>
                    <a:pt x="1" y="89"/>
                  </a:lnTo>
                  <a:lnTo>
                    <a:pt x="3" y="90"/>
                  </a:lnTo>
                  <a:lnTo>
                    <a:pt x="5" y="90"/>
                  </a:lnTo>
                  <a:lnTo>
                    <a:pt x="5" y="90"/>
                  </a:lnTo>
                  <a:lnTo>
                    <a:pt x="10" y="90"/>
                  </a:lnTo>
                  <a:lnTo>
                    <a:pt x="14" y="89"/>
                  </a:lnTo>
                  <a:lnTo>
                    <a:pt x="21" y="84"/>
                  </a:lnTo>
                  <a:lnTo>
                    <a:pt x="21" y="84"/>
                  </a:lnTo>
                  <a:lnTo>
                    <a:pt x="22" y="81"/>
                  </a:lnTo>
                  <a:lnTo>
                    <a:pt x="22" y="80"/>
                  </a:lnTo>
                  <a:lnTo>
                    <a:pt x="21" y="76"/>
                  </a:lnTo>
                  <a:lnTo>
                    <a:pt x="18" y="75"/>
                  </a:lnTo>
                  <a:lnTo>
                    <a:pt x="16" y="73"/>
                  </a:lnTo>
                  <a:lnTo>
                    <a:pt x="14" y="75"/>
                  </a:lnTo>
                  <a:lnTo>
                    <a:pt x="14" y="75"/>
                  </a:lnTo>
                  <a:lnTo>
                    <a:pt x="21" y="58"/>
                  </a:lnTo>
                  <a:lnTo>
                    <a:pt x="29" y="41"/>
                  </a:lnTo>
                  <a:lnTo>
                    <a:pt x="38" y="24"/>
                  </a:lnTo>
                  <a:lnTo>
                    <a:pt x="44" y="7"/>
                  </a:lnTo>
                  <a:lnTo>
                    <a:pt x="44" y="7"/>
                  </a:lnTo>
                  <a:lnTo>
                    <a:pt x="46" y="4"/>
                  </a:lnTo>
                  <a:lnTo>
                    <a:pt x="44" y="3"/>
                  </a:lnTo>
                  <a:lnTo>
                    <a:pt x="43" y="2"/>
                  </a:lnTo>
                  <a:lnTo>
                    <a:pt x="42" y="0"/>
                  </a:lnTo>
                  <a:lnTo>
                    <a:pt x="38" y="0"/>
                  </a:lnTo>
                  <a:lnTo>
                    <a:pt x="35" y="2"/>
                  </a:lnTo>
                  <a:lnTo>
                    <a:pt x="34" y="4"/>
                  </a:lnTo>
                  <a:lnTo>
                    <a:pt x="34"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4" name="Freeform 691"/>
            <p:cNvSpPr/>
            <p:nvPr/>
          </p:nvSpPr>
          <p:spPr bwMode="auto">
            <a:xfrm>
              <a:off x="6530976" y="2066925"/>
              <a:ext cx="26988" cy="41275"/>
            </a:xfrm>
            <a:custGeom>
              <a:avLst/>
              <a:gdLst/>
              <a:ahLst/>
              <a:cxnLst>
                <a:cxn ang="0">
                  <a:pos x="56" y="4"/>
                </a:cxn>
                <a:cxn ang="0">
                  <a:pos x="56" y="4"/>
                </a:cxn>
                <a:cxn ang="0">
                  <a:pos x="53" y="11"/>
                </a:cxn>
                <a:cxn ang="0">
                  <a:pos x="49" y="17"/>
                </a:cxn>
                <a:cxn ang="0">
                  <a:pos x="39" y="32"/>
                </a:cxn>
                <a:cxn ang="0">
                  <a:pos x="39" y="32"/>
                </a:cxn>
                <a:cxn ang="0">
                  <a:pos x="36" y="37"/>
                </a:cxn>
                <a:cxn ang="0">
                  <a:pos x="34" y="43"/>
                </a:cxn>
                <a:cxn ang="0">
                  <a:pos x="29" y="56"/>
                </a:cxn>
                <a:cxn ang="0">
                  <a:pos x="29" y="56"/>
                </a:cxn>
                <a:cxn ang="0">
                  <a:pos x="22" y="66"/>
                </a:cxn>
                <a:cxn ang="0">
                  <a:pos x="15" y="73"/>
                </a:cxn>
                <a:cxn ang="0">
                  <a:pos x="9" y="83"/>
                </a:cxn>
                <a:cxn ang="0">
                  <a:pos x="4" y="90"/>
                </a:cxn>
                <a:cxn ang="0">
                  <a:pos x="4" y="90"/>
                </a:cxn>
                <a:cxn ang="0">
                  <a:pos x="1" y="93"/>
                </a:cxn>
                <a:cxn ang="0">
                  <a:pos x="0" y="97"/>
                </a:cxn>
                <a:cxn ang="0">
                  <a:pos x="0" y="102"/>
                </a:cxn>
                <a:cxn ang="0">
                  <a:pos x="0" y="102"/>
                </a:cxn>
                <a:cxn ang="0">
                  <a:pos x="0" y="105"/>
                </a:cxn>
                <a:cxn ang="0">
                  <a:pos x="1" y="106"/>
                </a:cxn>
                <a:cxn ang="0">
                  <a:pos x="4" y="107"/>
                </a:cxn>
                <a:cxn ang="0">
                  <a:pos x="8" y="107"/>
                </a:cxn>
                <a:cxn ang="0">
                  <a:pos x="9" y="106"/>
                </a:cxn>
                <a:cxn ang="0">
                  <a:pos x="10" y="104"/>
                </a:cxn>
                <a:cxn ang="0">
                  <a:pos x="10" y="104"/>
                </a:cxn>
                <a:cxn ang="0">
                  <a:pos x="13" y="97"/>
                </a:cxn>
                <a:cxn ang="0">
                  <a:pos x="17" y="90"/>
                </a:cxn>
                <a:cxn ang="0">
                  <a:pos x="25" y="80"/>
                </a:cxn>
                <a:cxn ang="0">
                  <a:pos x="32" y="70"/>
                </a:cxn>
                <a:cxn ang="0">
                  <a:pos x="40" y="58"/>
                </a:cxn>
                <a:cxn ang="0">
                  <a:pos x="40" y="58"/>
                </a:cxn>
                <a:cxn ang="0">
                  <a:pos x="47" y="45"/>
                </a:cxn>
                <a:cxn ang="0">
                  <a:pos x="49" y="38"/>
                </a:cxn>
                <a:cxn ang="0">
                  <a:pos x="52" y="32"/>
                </a:cxn>
                <a:cxn ang="0">
                  <a:pos x="52" y="32"/>
                </a:cxn>
                <a:cxn ang="0">
                  <a:pos x="61" y="20"/>
                </a:cxn>
                <a:cxn ang="0">
                  <a:pos x="68" y="7"/>
                </a:cxn>
                <a:cxn ang="0">
                  <a:pos x="68" y="7"/>
                </a:cxn>
                <a:cxn ang="0">
                  <a:pos x="68" y="4"/>
                </a:cxn>
                <a:cxn ang="0">
                  <a:pos x="68" y="3"/>
                </a:cxn>
                <a:cxn ang="0">
                  <a:pos x="66" y="0"/>
                </a:cxn>
                <a:cxn ang="0">
                  <a:pos x="64" y="0"/>
                </a:cxn>
                <a:cxn ang="0">
                  <a:pos x="60" y="0"/>
                </a:cxn>
                <a:cxn ang="0">
                  <a:pos x="59" y="2"/>
                </a:cxn>
                <a:cxn ang="0">
                  <a:pos x="56" y="4"/>
                </a:cxn>
                <a:cxn ang="0">
                  <a:pos x="56" y="4"/>
                </a:cxn>
              </a:cxnLst>
              <a:rect l="0" t="0" r="r" b="b"/>
              <a:pathLst>
                <a:path w="68" h="107">
                  <a:moveTo>
                    <a:pt x="56" y="4"/>
                  </a:moveTo>
                  <a:lnTo>
                    <a:pt x="56" y="4"/>
                  </a:lnTo>
                  <a:lnTo>
                    <a:pt x="53" y="11"/>
                  </a:lnTo>
                  <a:lnTo>
                    <a:pt x="49" y="17"/>
                  </a:lnTo>
                  <a:lnTo>
                    <a:pt x="39" y="32"/>
                  </a:lnTo>
                  <a:lnTo>
                    <a:pt x="39" y="32"/>
                  </a:lnTo>
                  <a:lnTo>
                    <a:pt x="36" y="37"/>
                  </a:lnTo>
                  <a:lnTo>
                    <a:pt x="34" y="43"/>
                  </a:lnTo>
                  <a:lnTo>
                    <a:pt x="29" y="56"/>
                  </a:lnTo>
                  <a:lnTo>
                    <a:pt x="29" y="56"/>
                  </a:lnTo>
                  <a:lnTo>
                    <a:pt x="22" y="66"/>
                  </a:lnTo>
                  <a:lnTo>
                    <a:pt x="15" y="73"/>
                  </a:lnTo>
                  <a:lnTo>
                    <a:pt x="9" y="83"/>
                  </a:lnTo>
                  <a:lnTo>
                    <a:pt x="4" y="90"/>
                  </a:lnTo>
                  <a:lnTo>
                    <a:pt x="4" y="90"/>
                  </a:lnTo>
                  <a:lnTo>
                    <a:pt x="1" y="93"/>
                  </a:lnTo>
                  <a:lnTo>
                    <a:pt x="0" y="97"/>
                  </a:lnTo>
                  <a:lnTo>
                    <a:pt x="0" y="102"/>
                  </a:lnTo>
                  <a:lnTo>
                    <a:pt x="0" y="102"/>
                  </a:lnTo>
                  <a:lnTo>
                    <a:pt x="0" y="105"/>
                  </a:lnTo>
                  <a:lnTo>
                    <a:pt x="1" y="106"/>
                  </a:lnTo>
                  <a:lnTo>
                    <a:pt x="4" y="107"/>
                  </a:lnTo>
                  <a:lnTo>
                    <a:pt x="8" y="107"/>
                  </a:lnTo>
                  <a:lnTo>
                    <a:pt x="9" y="106"/>
                  </a:lnTo>
                  <a:lnTo>
                    <a:pt x="10" y="104"/>
                  </a:lnTo>
                  <a:lnTo>
                    <a:pt x="10" y="104"/>
                  </a:lnTo>
                  <a:lnTo>
                    <a:pt x="13" y="97"/>
                  </a:lnTo>
                  <a:lnTo>
                    <a:pt x="17" y="90"/>
                  </a:lnTo>
                  <a:lnTo>
                    <a:pt x="25" y="80"/>
                  </a:lnTo>
                  <a:lnTo>
                    <a:pt x="32" y="70"/>
                  </a:lnTo>
                  <a:lnTo>
                    <a:pt x="40" y="58"/>
                  </a:lnTo>
                  <a:lnTo>
                    <a:pt x="40" y="58"/>
                  </a:lnTo>
                  <a:lnTo>
                    <a:pt x="47" y="45"/>
                  </a:lnTo>
                  <a:lnTo>
                    <a:pt x="49" y="38"/>
                  </a:lnTo>
                  <a:lnTo>
                    <a:pt x="52" y="32"/>
                  </a:lnTo>
                  <a:lnTo>
                    <a:pt x="52" y="32"/>
                  </a:lnTo>
                  <a:lnTo>
                    <a:pt x="61" y="20"/>
                  </a:lnTo>
                  <a:lnTo>
                    <a:pt x="68" y="7"/>
                  </a:lnTo>
                  <a:lnTo>
                    <a:pt x="68" y="7"/>
                  </a:lnTo>
                  <a:lnTo>
                    <a:pt x="68" y="4"/>
                  </a:lnTo>
                  <a:lnTo>
                    <a:pt x="68" y="3"/>
                  </a:lnTo>
                  <a:lnTo>
                    <a:pt x="66" y="0"/>
                  </a:lnTo>
                  <a:lnTo>
                    <a:pt x="64" y="0"/>
                  </a:lnTo>
                  <a:lnTo>
                    <a:pt x="60" y="0"/>
                  </a:lnTo>
                  <a:lnTo>
                    <a:pt x="59" y="2"/>
                  </a:lnTo>
                  <a:lnTo>
                    <a:pt x="56" y="4"/>
                  </a:lnTo>
                  <a:lnTo>
                    <a:pt x="56"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5" name="Freeform 692"/>
            <p:cNvSpPr/>
            <p:nvPr/>
          </p:nvSpPr>
          <p:spPr bwMode="auto">
            <a:xfrm>
              <a:off x="6556376" y="2049463"/>
              <a:ext cx="31750" cy="50800"/>
            </a:xfrm>
            <a:custGeom>
              <a:avLst/>
              <a:gdLst/>
              <a:ahLst/>
              <a:cxnLst>
                <a:cxn ang="0">
                  <a:pos x="69" y="2"/>
                </a:cxn>
                <a:cxn ang="0">
                  <a:pos x="69" y="2"/>
                </a:cxn>
                <a:cxn ang="0">
                  <a:pos x="53" y="28"/>
                </a:cxn>
                <a:cxn ang="0">
                  <a:pos x="35" y="55"/>
                </a:cxn>
                <a:cxn ang="0">
                  <a:pos x="19" y="81"/>
                </a:cxn>
                <a:cxn ang="0">
                  <a:pos x="11" y="94"/>
                </a:cxn>
                <a:cxn ang="0">
                  <a:pos x="3" y="108"/>
                </a:cxn>
                <a:cxn ang="0">
                  <a:pos x="3" y="108"/>
                </a:cxn>
                <a:cxn ang="0">
                  <a:pos x="1" y="110"/>
                </a:cxn>
                <a:cxn ang="0">
                  <a:pos x="0" y="111"/>
                </a:cxn>
                <a:cxn ang="0">
                  <a:pos x="0" y="113"/>
                </a:cxn>
                <a:cxn ang="0">
                  <a:pos x="0" y="119"/>
                </a:cxn>
                <a:cxn ang="0">
                  <a:pos x="0" y="119"/>
                </a:cxn>
                <a:cxn ang="0">
                  <a:pos x="1" y="123"/>
                </a:cxn>
                <a:cxn ang="0">
                  <a:pos x="3" y="125"/>
                </a:cxn>
                <a:cxn ang="0">
                  <a:pos x="7" y="125"/>
                </a:cxn>
                <a:cxn ang="0">
                  <a:pos x="9" y="124"/>
                </a:cxn>
                <a:cxn ang="0">
                  <a:pos x="10" y="123"/>
                </a:cxn>
                <a:cxn ang="0">
                  <a:pos x="10" y="123"/>
                </a:cxn>
                <a:cxn ang="0">
                  <a:pos x="17" y="107"/>
                </a:cxn>
                <a:cxn ang="0">
                  <a:pos x="24" y="93"/>
                </a:cxn>
                <a:cxn ang="0">
                  <a:pos x="43" y="64"/>
                </a:cxn>
                <a:cxn ang="0">
                  <a:pos x="61" y="36"/>
                </a:cxn>
                <a:cxn ang="0">
                  <a:pos x="70" y="22"/>
                </a:cxn>
                <a:cxn ang="0">
                  <a:pos x="78" y="8"/>
                </a:cxn>
                <a:cxn ang="0">
                  <a:pos x="78" y="8"/>
                </a:cxn>
                <a:cxn ang="0">
                  <a:pos x="79" y="5"/>
                </a:cxn>
                <a:cxn ang="0">
                  <a:pos x="79" y="4"/>
                </a:cxn>
                <a:cxn ang="0">
                  <a:pos x="75" y="0"/>
                </a:cxn>
                <a:cxn ang="0">
                  <a:pos x="71" y="0"/>
                </a:cxn>
                <a:cxn ang="0">
                  <a:pos x="70" y="0"/>
                </a:cxn>
                <a:cxn ang="0">
                  <a:pos x="69" y="2"/>
                </a:cxn>
                <a:cxn ang="0">
                  <a:pos x="69" y="2"/>
                </a:cxn>
              </a:cxnLst>
              <a:rect l="0" t="0" r="r" b="b"/>
              <a:pathLst>
                <a:path w="79" h="125">
                  <a:moveTo>
                    <a:pt x="69" y="2"/>
                  </a:moveTo>
                  <a:lnTo>
                    <a:pt x="69" y="2"/>
                  </a:lnTo>
                  <a:lnTo>
                    <a:pt x="53" y="28"/>
                  </a:lnTo>
                  <a:lnTo>
                    <a:pt x="35" y="55"/>
                  </a:lnTo>
                  <a:lnTo>
                    <a:pt x="19" y="81"/>
                  </a:lnTo>
                  <a:lnTo>
                    <a:pt x="11" y="94"/>
                  </a:lnTo>
                  <a:lnTo>
                    <a:pt x="3" y="108"/>
                  </a:lnTo>
                  <a:lnTo>
                    <a:pt x="3" y="108"/>
                  </a:lnTo>
                  <a:lnTo>
                    <a:pt x="1" y="110"/>
                  </a:lnTo>
                  <a:lnTo>
                    <a:pt x="0" y="111"/>
                  </a:lnTo>
                  <a:lnTo>
                    <a:pt x="0" y="113"/>
                  </a:lnTo>
                  <a:lnTo>
                    <a:pt x="0" y="119"/>
                  </a:lnTo>
                  <a:lnTo>
                    <a:pt x="0" y="119"/>
                  </a:lnTo>
                  <a:lnTo>
                    <a:pt x="1" y="123"/>
                  </a:lnTo>
                  <a:lnTo>
                    <a:pt x="3" y="125"/>
                  </a:lnTo>
                  <a:lnTo>
                    <a:pt x="7" y="125"/>
                  </a:lnTo>
                  <a:lnTo>
                    <a:pt x="9" y="124"/>
                  </a:lnTo>
                  <a:lnTo>
                    <a:pt x="10" y="123"/>
                  </a:lnTo>
                  <a:lnTo>
                    <a:pt x="10" y="123"/>
                  </a:lnTo>
                  <a:lnTo>
                    <a:pt x="17" y="107"/>
                  </a:lnTo>
                  <a:lnTo>
                    <a:pt x="24" y="93"/>
                  </a:lnTo>
                  <a:lnTo>
                    <a:pt x="43" y="64"/>
                  </a:lnTo>
                  <a:lnTo>
                    <a:pt x="61" y="36"/>
                  </a:lnTo>
                  <a:lnTo>
                    <a:pt x="70" y="22"/>
                  </a:lnTo>
                  <a:lnTo>
                    <a:pt x="78" y="8"/>
                  </a:lnTo>
                  <a:lnTo>
                    <a:pt x="78" y="8"/>
                  </a:lnTo>
                  <a:lnTo>
                    <a:pt x="79" y="5"/>
                  </a:lnTo>
                  <a:lnTo>
                    <a:pt x="79" y="4"/>
                  </a:lnTo>
                  <a:lnTo>
                    <a:pt x="75" y="0"/>
                  </a:lnTo>
                  <a:lnTo>
                    <a:pt x="71" y="0"/>
                  </a:lnTo>
                  <a:lnTo>
                    <a:pt x="70" y="0"/>
                  </a:lnTo>
                  <a:lnTo>
                    <a:pt x="69" y="2"/>
                  </a:lnTo>
                  <a:lnTo>
                    <a:pt x="69"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6" name="Freeform 693"/>
            <p:cNvSpPr/>
            <p:nvPr/>
          </p:nvSpPr>
          <p:spPr bwMode="auto">
            <a:xfrm>
              <a:off x="6583363" y="2027238"/>
              <a:ext cx="38100" cy="66675"/>
            </a:xfrm>
            <a:custGeom>
              <a:avLst/>
              <a:gdLst/>
              <a:ahLst/>
              <a:cxnLst>
                <a:cxn ang="0">
                  <a:pos x="86" y="4"/>
                </a:cxn>
                <a:cxn ang="0">
                  <a:pos x="86" y="4"/>
                </a:cxn>
                <a:cxn ang="0">
                  <a:pos x="79" y="16"/>
                </a:cxn>
                <a:cxn ang="0">
                  <a:pos x="74" y="24"/>
                </a:cxn>
                <a:cxn ang="0">
                  <a:pos x="71" y="30"/>
                </a:cxn>
                <a:cxn ang="0">
                  <a:pos x="71" y="30"/>
                </a:cxn>
                <a:cxn ang="0">
                  <a:pos x="66" y="43"/>
                </a:cxn>
                <a:cxn ang="0">
                  <a:pos x="61" y="55"/>
                </a:cxn>
                <a:cxn ang="0">
                  <a:pos x="47" y="79"/>
                </a:cxn>
                <a:cxn ang="0">
                  <a:pos x="47" y="79"/>
                </a:cxn>
                <a:cxn ang="0">
                  <a:pos x="23" y="118"/>
                </a:cxn>
                <a:cxn ang="0">
                  <a:pos x="11" y="137"/>
                </a:cxn>
                <a:cxn ang="0">
                  <a:pos x="1" y="157"/>
                </a:cxn>
                <a:cxn ang="0">
                  <a:pos x="1" y="157"/>
                </a:cxn>
                <a:cxn ang="0">
                  <a:pos x="0" y="160"/>
                </a:cxn>
                <a:cxn ang="0">
                  <a:pos x="0" y="162"/>
                </a:cxn>
                <a:cxn ang="0">
                  <a:pos x="3" y="165"/>
                </a:cxn>
                <a:cxn ang="0">
                  <a:pos x="7" y="166"/>
                </a:cxn>
                <a:cxn ang="0">
                  <a:pos x="9" y="165"/>
                </a:cxn>
                <a:cxn ang="0">
                  <a:pos x="10" y="164"/>
                </a:cxn>
                <a:cxn ang="0">
                  <a:pos x="10" y="164"/>
                </a:cxn>
                <a:cxn ang="0">
                  <a:pos x="22" y="141"/>
                </a:cxn>
                <a:cxn ang="0">
                  <a:pos x="35" y="119"/>
                </a:cxn>
                <a:cxn ang="0">
                  <a:pos x="61" y="77"/>
                </a:cxn>
                <a:cxn ang="0">
                  <a:pos x="61" y="77"/>
                </a:cxn>
                <a:cxn ang="0">
                  <a:pos x="71" y="60"/>
                </a:cxn>
                <a:cxn ang="0">
                  <a:pos x="79" y="42"/>
                </a:cxn>
                <a:cxn ang="0">
                  <a:pos x="79" y="42"/>
                </a:cxn>
                <a:cxn ang="0">
                  <a:pos x="83" y="33"/>
                </a:cxn>
                <a:cxn ang="0">
                  <a:pos x="88" y="25"/>
                </a:cxn>
                <a:cxn ang="0">
                  <a:pos x="92" y="16"/>
                </a:cxn>
                <a:cxn ang="0">
                  <a:pos x="96" y="8"/>
                </a:cxn>
                <a:cxn ang="0">
                  <a:pos x="96" y="8"/>
                </a:cxn>
                <a:cxn ang="0">
                  <a:pos x="96" y="5"/>
                </a:cxn>
                <a:cxn ang="0">
                  <a:pos x="96" y="3"/>
                </a:cxn>
                <a:cxn ang="0">
                  <a:pos x="92" y="0"/>
                </a:cxn>
                <a:cxn ang="0">
                  <a:pos x="88" y="1"/>
                </a:cxn>
                <a:cxn ang="0">
                  <a:pos x="87" y="3"/>
                </a:cxn>
                <a:cxn ang="0">
                  <a:pos x="86" y="4"/>
                </a:cxn>
                <a:cxn ang="0">
                  <a:pos x="86" y="4"/>
                </a:cxn>
              </a:cxnLst>
              <a:rect l="0" t="0" r="r" b="b"/>
              <a:pathLst>
                <a:path w="96" h="166">
                  <a:moveTo>
                    <a:pt x="86" y="4"/>
                  </a:moveTo>
                  <a:lnTo>
                    <a:pt x="86" y="4"/>
                  </a:lnTo>
                  <a:lnTo>
                    <a:pt x="79" y="16"/>
                  </a:lnTo>
                  <a:lnTo>
                    <a:pt x="74" y="24"/>
                  </a:lnTo>
                  <a:lnTo>
                    <a:pt x="71" y="30"/>
                  </a:lnTo>
                  <a:lnTo>
                    <a:pt x="71" y="30"/>
                  </a:lnTo>
                  <a:lnTo>
                    <a:pt x="66" y="43"/>
                  </a:lnTo>
                  <a:lnTo>
                    <a:pt x="61" y="55"/>
                  </a:lnTo>
                  <a:lnTo>
                    <a:pt x="47" y="79"/>
                  </a:lnTo>
                  <a:lnTo>
                    <a:pt x="47" y="79"/>
                  </a:lnTo>
                  <a:lnTo>
                    <a:pt x="23" y="118"/>
                  </a:lnTo>
                  <a:lnTo>
                    <a:pt x="11" y="137"/>
                  </a:lnTo>
                  <a:lnTo>
                    <a:pt x="1" y="157"/>
                  </a:lnTo>
                  <a:lnTo>
                    <a:pt x="1" y="157"/>
                  </a:lnTo>
                  <a:lnTo>
                    <a:pt x="0" y="160"/>
                  </a:lnTo>
                  <a:lnTo>
                    <a:pt x="0" y="162"/>
                  </a:lnTo>
                  <a:lnTo>
                    <a:pt x="3" y="165"/>
                  </a:lnTo>
                  <a:lnTo>
                    <a:pt x="7" y="166"/>
                  </a:lnTo>
                  <a:lnTo>
                    <a:pt x="9" y="165"/>
                  </a:lnTo>
                  <a:lnTo>
                    <a:pt x="10" y="164"/>
                  </a:lnTo>
                  <a:lnTo>
                    <a:pt x="10" y="164"/>
                  </a:lnTo>
                  <a:lnTo>
                    <a:pt x="22" y="141"/>
                  </a:lnTo>
                  <a:lnTo>
                    <a:pt x="35" y="119"/>
                  </a:lnTo>
                  <a:lnTo>
                    <a:pt x="61" y="77"/>
                  </a:lnTo>
                  <a:lnTo>
                    <a:pt x="61" y="77"/>
                  </a:lnTo>
                  <a:lnTo>
                    <a:pt x="71" y="60"/>
                  </a:lnTo>
                  <a:lnTo>
                    <a:pt x="79" y="42"/>
                  </a:lnTo>
                  <a:lnTo>
                    <a:pt x="79" y="42"/>
                  </a:lnTo>
                  <a:lnTo>
                    <a:pt x="83" y="33"/>
                  </a:lnTo>
                  <a:lnTo>
                    <a:pt x="88" y="25"/>
                  </a:lnTo>
                  <a:lnTo>
                    <a:pt x="92" y="16"/>
                  </a:lnTo>
                  <a:lnTo>
                    <a:pt x="96" y="8"/>
                  </a:lnTo>
                  <a:lnTo>
                    <a:pt x="96" y="8"/>
                  </a:lnTo>
                  <a:lnTo>
                    <a:pt x="96" y="5"/>
                  </a:lnTo>
                  <a:lnTo>
                    <a:pt x="96" y="3"/>
                  </a:lnTo>
                  <a:lnTo>
                    <a:pt x="92" y="0"/>
                  </a:lnTo>
                  <a:lnTo>
                    <a:pt x="88" y="1"/>
                  </a:lnTo>
                  <a:lnTo>
                    <a:pt x="87" y="3"/>
                  </a:lnTo>
                  <a:lnTo>
                    <a:pt x="86" y="4"/>
                  </a:lnTo>
                  <a:lnTo>
                    <a:pt x="86"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7" name="Freeform 694"/>
            <p:cNvSpPr/>
            <p:nvPr/>
          </p:nvSpPr>
          <p:spPr bwMode="auto">
            <a:xfrm>
              <a:off x="6616701" y="2011363"/>
              <a:ext cx="36513" cy="68263"/>
            </a:xfrm>
            <a:custGeom>
              <a:avLst/>
              <a:gdLst/>
              <a:ahLst/>
              <a:cxnLst>
                <a:cxn ang="0">
                  <a:pos x="82" y="1"/>
                </a:cxn>
                <a:cxn ang="0">
                  <a:pos x="82" y="1"/>
                </a:cxn>
                <a:cxn ang="0">
                  <a:pos x="74" y="7"/>
                </a:cxn>
                <a:cxn ang="0">
                  <a:pos x="68" y="14"/>
                </a:cxn>
                <a:cxn ang="0">
                  <a:pos x="63" y="22"/>
                </a:cxn>
                <a:cxn ang="0">
                  <a:pos x="59" y="30"/>
                </a:cxn>
                <a:cxn ang="0">
                  <a:pos x="52" y="48"/>
                </a:cxn>
                <a:cxn ang="0">
                  <a:pos x="48" y="68"/>
                </a:cxn>
                <a:cxn ang="0">
                  <a:pos x="48" y="68"/>
                </a:cxn>
                <a:cxn ang="0">
                  <a:pos x="46" y="75"/>
                </a:cxn>
                <a:cxn ang="0">
                  <a:pos x="42" y="83"/>
                </a:cxn>
                <a:cxn ang="0">
                  <a:pos x="34" y="100"/>
                </a:cxn>
                <a:cxn ang="0">
                  <a:pos x="17" y="130"/>
                </a:cxn>
                <a:cxn ang="0">
                  <a:pos x="17" y="130"/>
                </a:cxn>
                <a:cxn ang="0">
                  <a:pos x="6" y="147"/>
                </a:cxn>
                <a:cxn ang="0">
                  <a:pos x="1" y="157"/>
                </a:cxn>
                <a:cxn ang="0">
                  <a:pos x="0" y="166"/>
                </a:cxn>
                <a:cxn ang="0">
                  <a:pos x="0" y="166"/>
                </a:cxn>
                <a:cxn ang="0">
                  <a:pos x="0" y="168"/>
                </a:cxn>
                <a:cxn ang="0">
                  <a:pos x="1" y="170"/>
                </a:cxn>
                <a:cxn ang="0">
                  <a:pos x="2" y="171"/>
                </a:cxn>
                <a:cxn ang="0">
                  <a:pos x="4" y="171"/>
                </a:cxn>
                <a:cxn ang="0">
                  <a:pos x="9" y="170"/>
                </a:cxn>
                <a:cxn ang="0">
                  <a:pos x="10" y="168"/>
                </a:cxn>
                <a:cxn ang="0">
                  <a:pos x="10" y="166"/>
                </a:cxn>
                <a:cxn ang="0">
                  <a:pos x="10" y="166"/>
                </a:cxn>
                <a:cxn ang="0">
                  <a:pos x="12" y="160"/>
                </a:cxn>
                <a:cxn ang="0">
                  <a:pos x="14" y="157"/>
                </a:cxn>
                <a:cxn ang="0">
                  <a:pos x="19" y="146"/>
                </a:cxn>
                <a:cxn ang="0">
                  <a:pos x="31" y="128"/>
                </a:cxn>
                <a:cxn ang="0">
                  <a:pos x="31" y="128"/>
                </a:cxn>
                <a:cxn ang="0">
                  <a:pos x="56" y="83"/>
                </a:cxn>
                <a:cxn ang="0">
                  <a:pos x="56" y="83"/>
                </a:cxn>
                <a:cxn ang="0">
                  <a:pos x="60" y="74"/>
                </a:cxn>
                <a:cxn ang="0">
                  <a:pos x="63" y="64"/>
                </a:cxn>
                <a:cxn ang="0">
                  <a:pos x="67" y="44"/>
                </a:cxn>
                <a:cxn ang="0">
                  <a:pos x="69" y="35"/>
                </a:cxn>
                <a:cxn ang="0">
                  <a:pos x="73" y="26"/>
                </a:cxn>
                <a:cxn ang="0">
                  <a:pos x="80" y="18"/>
                </a:cxn>
                <a:cxn ang="0">
                  <a:pos x="88" y="11"/>
                </a:cxn>
                <a:cxn ang="0">
                  <a:pos x="88" y="11"/>
                </a:cxn>
                <a:cxn ang="0">
                  <a:pos x="90" y="9"/>
                </a:cxn>
                <a:cxn ang="0">
                  <a:pos x="90" y="7"/>
                </a:cxn>
                <a:cxn ang="0">
                  <a:pos x="90" y="4"/>
                </a:cxn>
                <a:cxn ang="0">
                  <a:pos x="86" y="1"/>
                </a:cxn>
                <a:cxn ang="0">
                  <a:pos x="85" y="0"/>
                </a:cxn>
                <a:cxn ang="0">
                  <a:pos x="82" y="1"/>
                </a:cxn>
                <a:cxn ang="0">
                  <a:pos x="82" y="1"/>
                </a:cxn>
              </a:cxnLst>
              <a:rect l="0" t="0" r="r" b="b"/>
              <a:pathLst>
                <a:path w="90" h="171">
                  <a:moveTo>
                    <a:pt x="82" y="1"/>
                  </a:moveTo>
                  <a:lnTo>
                    <a:pt x="82" y="1"/>
                  </a:lnTo>
                  <a:lnTo>
                    <a:pt x="74" y="7"/>
                  </a:lnTo>
                  <a:lnTo>
                    <a:pt x="68" y="14"/>
                  </a:lnTo>
                  <a:lnTo>
                    <a:pt x="63" y="22"/>
                  </a:lnTo>
                  <a:lnTo>
                    <a:pt x="59" y="30"/>
                  </a:lnTo>
                  <a:lnTo>
                    <a:pt x="52" y="48"/>
                  </a:lnTo>
                  <a:lnTo>
                    <a:pt x="48" y="68"/>
                  </a:lnTo>
                  <a:lnTo>
                    <a:pt x="48" y="68"/>
                  </a:lnTo>
                  <a:lnTo>
                    <a:pt x="46" y="75"/>
                  </a:lnTo>
                  <a:lnTo>
                    <a:pt x="42" y="83"/>
                  </a:lnTo>
                  <a:lnTo>
                    <a:pt x="34" y="100"/>
                  </a:lnTo>
                  <a:lnTo>
                    <a:pt x="17" y="130"/>
                  </a:lnTo>
                  <a:lnTo>
                    <a:pt x="17" y="130"/>
                  </a:lnTo>
                  <a:lnTo>
                    <a:pt x="6" y="147"/>
                  </a:lnTo>
                  <a:lnTo>
                    <a:pt x="1" y="157"/>
                  </a:lnTo>
                  <a:lnTo>
                    <a:pt x="0" y="166"/>
                  </a:lnTo>
                  <a:lnTo>
                    <a:pt x="0" y="166"/>
                  </a:lnTo>
                  <a:lnTo>
                    <a:pt x="0" y="168"/>
                  </a:lnTo>
                  <a:lnTo>
                    <a:pt x="1" y="170"/>
                  </a:lnTo>
                  <a:lnTo>
                    <a:pt x="2" y="171"/>
                  </a:lnTo>
                  <a:lnTo>
                    <a:pt x="4" y="171"/>
                  </a:lnTo>
                  <a:lnTo>
                    <a:pt x="9" y="170"/>
                  </a:lnTo>
                  <a:lnTo>
                    <a:pt x="10" y="168"/>
                  </a:lnTo>
                  <a:lnTo>
                    <a:pt x="10" y="166"/>
                  </a:lnTo>
                  <a:lnTo>
                    <a:pt x="10" y="166"/>
                  </a:lnTo>
                  <a:lnTo>
                    <a:pt x="12" y="160"/>
                  </a:lnTo>
                  <a:lnTo>
                    <a:pt x="14" y="157"/>
                  </a:lnTo>
                  <a:lnTo>
                    <a:pt x="19" y="146"/>
                  </a:lnTo>
                  <a:lnTo>
                    <a:pt x="31" y="128"/>
                  </a:lnTo>
                  <a:lnTo>
                    <a:pt x="31" y="128"/>
                  </a:lnTo>
                  <a:lnTo>
                    <a:pt x="56" y="83"/>
                  </a:lnTo>
                  <a:lnTo>
                    <a:pt x="56" y="83"/>
                  </a:lnTo>
                  <a:lnTo>
                    <a:pt x="60" y="74"/>
                  </a:lnTo>
                  <a:lnTo>
                    <a:pt x="63" y="64"/>
                  </a:lnTo>
                  <a:lnTo>
                    <a:pt x="67" y="44"/>
                  </a:lnTo>
                  <a:lnTo>
                    <a:pt x="69" y="35"/>
                  </a:lnTo>
                  <a:lnTo>
                    <a:pt x="73" y="26"/>
                  </a:lnTo>
                  <a:lnTo>
                    <a:pt x="80" y="18"/>
                  </a:lnTo>
                  <a:lnTo>
                    <a:pt x="88" y="11"/>
                  </a:lnTo>
                  <a:lnTo>
                    <a:pt x="88" y="11"/>
                  </a:lnTo>
                  <a:lnTo>
                    <a:pt x="90" y="9"/>
                  </a:lnTo>
                  <a:lnTo>
                    <a:pt x="90" y="7"/>
                  </a:lnTo>
                  <a:lnTo>
                    <a:pt x="90" y="4"/>
                  </a:lnTo>
                  <a:lnTo>
                    <a:pt x="86" y="1"/>
                  </a:lnTo>
                  <a:lnTo>
                    <a:pt x="85" y="0"/>
                  </a:lnTo>
                  <a:lnTo>
                    <a:pt x="82" y="1"/>
                  </a:lnTo>
                  <a:lnTo>
                    <a:pt x="82"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8" name="Freeform 695"/>
            <p:cNvSpPr/>
            <p:nvPr/>
          </p:nvSpPr>
          <p:spPr bwMode="auto">
            <a:xfrm>
              <a:off x="6643688" y="1989138"/>
              <a:ext cx="52388" cy="80963"/>
            </a:xfrm>
            <a:custGeom>
              <a:avLst/>
              <a:gdLst/>
              <a:ahLst/>
              <a:cxnLst>
                <a:cxn ang="0">
                  <a:pos x="122" y="2"/>
                </a:cxn>
                <a:cxn ang="0">
                  <a:pos x="122" y="2"/>
                </a:cxn>
                <a:cxn ang="0">
                  <a:pos x="112" y="12"/>
                </a:cxn>
                <a:cxn ang="0">
                  <a:pos x="105" y="24"/>
                </a:cxn>
                <a:cxn ang="0">
                  <a:pos x="97" y="36"/>
                </a:cxn>
                <a:cxn ang="0">
                  <a:pos x="90" y="47"/>
                </a:cxn>
                <a:cxn ang="0">
                  <a:pos x="78" y="72"/>
                </a:cxn>
                <a:cxn ang="0">
                  <a:pos x="67" y="98"/>
                </a:cxn>
                <a:cxn ang="0">
                  <a:pos x="67" y="98"/>
                </a:cxn>
                <a:cxn ang="0">
                  <a:pos x="54" y="123"/>
                </a:cxn>
                <a:cxn ang="0">
                  <a:pos x="38" y="149"/>
                </a:cxn>
                <a:cxn ang="0">
                  <a:pos x="21" y="173"/>
                </a:cxn>
                <a:cxn ang="0">
                  <a:pos x="1" y="197"/>
                </a:cxn>
                <a:cxn ang="0">
                  <a:pos x="1" y="197"/>
                </a:cxn>
                <a:cxn ang="0">
                  <a:pos x="0" y="198"/>
                </a:cxn>
                <a:cxn ang="0">
                  <a:pos x="0" y="200"/>
                </a:cxn>
                <a:cxn ang="0">
                  <a:pos x="1" y="204"/>
                </a:cxn>
                <a:cxn ang="0">
                  <a:pos x="5" y="206"/>
                </a:cxn>
                <a:cxn ang="0">
                  <a:pos x="8" y="206"/>
                </a:cxn>
                <a:cxn ang="0">
                  <a:pos x="9" y="204"/>
                </a:cxn>
                <a:cxn ang="0">
                  <a:pos x="9" y="204"/>
                </a:cxn>
                <a:cxn ang="0">
                  <a:pos x="25" y="186"/>
                </a:cxn>
                <a:cxn ang="0">
                  <a:pos x="40" y="166"/>
                </a:cxn>
                <a:cxn ang="0">
                  <a:pos x="54" y="147"/>
                </a:cxn>
                <a:cxn ang="0">
                  <a:pos x="67" y="126"/>
                </a:cxn>
                <a:cxn ang="0">
                  <a:pos x="67" y="126"/>
                </a:cxn>
                <a:cxn ang="0">
                  <a:pos x="76" y="112"/>
                </a:cxn>
                <a:cxn ang="0">
                  <a:pos x="82" y="97"/>
                </a:cxn>
                <a:cxn ang="0">
                  <a:pos x="95" y="67"/>
                </a:cxn>
                <a:cxn ang="0">
                  <a:pos x="102" y="51"/>
                </a:cxn>
                <a:cxn ang="0">
                  <a:pos x="110" y="37"/>
                </a:cxn>
                <a:cxn ang="0">
                  <a:pos x="119" y="23"/>
                </a:cxn>
                <a:cxn ang="0">
                  <a:pos x="129" y="10"/>
                </a:cxn>
                <a:cxn ang="0">
                  <a:pos x="129" y="10"/>
                </a:cxn>
                <a:cxn ang="0">
                  <a:pos x="131" y="8"/>
                </a:cxn>
                <a:cxn ang="0">
                  <a:pos x="131" y="6"/>
                </a:cxn>
                <a:cxn ang="0">
                  <a:pos x="129" y="2"/>
                </a:cxn>
                <a:cxn ang="0">
                  <a:pos x="125" y="0"/>
                </a:cxn>
                <a:cxn ang="0">
                  <a:pos x="123" y="0"/>
                </a:cxn>
                <a:cxn ang="0">
                  <a:pos x="122" y="2"/>
                </a:cxn>
                <a:cxn ang="0">
                  <a:pos x="122" y="2"/>
                </a:cxn>
              </a:cxnLst>
              <a:rect l="0" t="0" r="r" b="b"/>
              <a:pathLst>
                <a:path w="131" h="206">
                  <a:moveTo>
                    <a:pt x="122" y="2"/>
                  </a:moveTo>
                  <a:lnTo>
                    <a:pt x="122" y="2"/>
                  </a:lnTo>
                  <a:lnTo>
                    <a:pt x="112" y="12"/>
                  </a:lnTo>
                  <a:lnTo>
                    <a:pt x="105" y="24"/>
                  </a:lnTo>
                  <a:lnTo>
                    <a:pt x="97" y="36"/>
                  </a:lnTo>
                  <a:lnTo>
                    <a:pt x="90" y="47"/>
                  </a:lnTo>
                  <a:lnTo>
                    <a:pt x="78" y="72"/>
                  </a:lnTo>
                  <a:lnTo>
                    <a:pt x="67" y="98"/>
                  </a:lnTo>
                  <a:lnTo>
                    <a:pt x="67" y="98"/>
                  </a:lnTo>
                  <a:lnTo>
                    <a:pt x="54" y="123"/>
                  </a:lnTo>
                  <a:lnTo>
                    <a:pt x="38" y="149"/>
                  </a:lnTo>
                  <a:lnTo>
                    <a:pt x="21" y="173"/>
                  </a:lnTo>
                  <a:lnTo>
                    <a:pt x="1" y="197"/>
                  </a:lnTo>
                  <a:lnTo>
                    <a:pt x="1" y="197"/>
                  </a:lnTo>
                  <a:lnTo>
                    <a:pt x="0" y="198"/>
                  </a:lnTo>
                  <a:lnTo>
                    <a:pt x="0" y="200"/>
                  </a:lnTo>
                  <a:lnTo>
                    <a:pt x="1" y="204"/>
                  </a:lnTo>
                  <a:lnTo>
                    <a:pt x="5" y="206"/>
                  </a:lnTo>
                  <a:lnTo>
                    <a:pt x="8" y="206"/>
                  </a:lnTo>
                  <a:lnTo>
                    <a:pt x="9" y="204"/>
                  </a:lnTo>
                  <a:lnTo>
                    <a:pt x="9" y="204"/>
                  </a:lnTo>
                  <a:lnTo>
                    <a:pt x="25" y="186"/>
                  </a:lnTo>
                  <a:lnTo>
                    <a:pt x="40" y="166"/>
                  </a:lnTo>
                  <a:lnTo>
                    <a:pt x="54" y="147"/>
                  </a:lnTo>
                  <a:lnTo>
                    <a:pt x="67" y="126"/>
                  </a:lnTo>
                  <a:lnTo>
                    <a:pt x="67" y="126"/>
                  </a:lnTo>
                  <a:lnTo>
                    <a:pt x="76" y="112"/>
                  </a:lnTo>
                  <a:lnTo>
                    <a:pt x="82" y="97"/>
                  </a:lnTo>
                  <a:lnTo>
                    <a:pt x="95" y="67"/>
                  </a:lnTo>
                  <a:lnTo>
                    <a:pt x="102" y="51"/>
                  </a:lnTo>
                  <a:lnTo>
                    <a:pt x="110" y="37"/>
                  </a:lnTo>
                  <a:lnTo>
                    <a:pt x="119" y="23"/>
                  </a:lnTo>
                  <a:lnTo>
                    <a:pt x="129" y="10"/>
                  </a:lnTo>
                  <a:lnTo>
                    <a:pt x="129" y="10"/>
                  </a:lnTo>
                  <a:lnTo>
                    <a:pt x="131" y="8"/>
                  </a:lnTo>
                  <a:lnTo>
                    <a:pt x="131" y="6"/>
                  </a:lnTo>
                  <a:lnTo>
                    <a:pt x="129" y="2"/>
                  </a:lnTo>
                  <a:lnTo>
                    <a:pt x="125" y="0"/>
                  </a:lnTo>
                  <a:lnTo>
                    <a:pt x="123" y="0"/>
                  </a:lnTo>
                  <a:lnTo>
                    <a:pt x="122" y="2"/>
                  </a:lnTo>
                  <a:lnTo>
                    <a:pt x="122"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39" name="Freeform 696"/>
            <p:cNvSpPr/>
            <p:nvPr/>
          </p:nvSpPr>
          <p:spPr bwMode="auto">
            <a:xfrm>
              <a:off x="6670676" y="1982788"/>
              <a:ext cx="49213" cy="85725"/>
            </a:xfrm>
            <a:custGeom>
              <a:avLst/>
              <a:gdLst/>
              <a:ahLst/>
              <a:cxnLst>
                <a:cxn ang="0">
                  <a:pos x="120" y="6"/>
                </a:cxn>
                <a:cxn ang="0">
                  <a:pos x="120" y="6"/>
                </a:cxn>
                <a:cxn ang="0">
                  <a:pos x="120" y="3"/>
                </a:cxn>
                <a:cxn ang="0">
                  <a:pos x="119" y="2"/>
                </a:cxn>
                <a:cxn ang="0">
                  <a:pos x="115" y="0"/>
                </a:cxn>
                <a:cxn ang="0">
                  <a:pos x="111" y="2"/>
                </a:cxn>
                <a:cxn ang="0">
                  <a:pos x="110" y="3"/>
                </a:cxn>
                <a:cxn ang="0">
                  <a:pos x="108" y="6"/>
                </a:cxn>
                <a:cxn ang="0">
                  <a:pos x="108" y="6"/>
                </a:cxn>
                <a:cxn ang="0">
                  <a:pos x="108" y="13"/>
                </a:cxn>
                <a:cxn ang="0">
                  <a:pos x="107" y="20"/>
                </a:cxn>
                <a:cxn ang="0">
                  <a:pos x="102" y="34"/>
                </a:cxn>
                <a:cxn ang="0">
                  <a:pos x="89" y="61"/>
                </a:cxn>
                <a:cxn ang="0">
                  <a:pos x="89" y="61"/>
                </a:cxn>
                <a:cxn ang="0">
                  <a:pos x="74" y="89"/>
                </a:cxn>
                <a:cxn ang="0">
                  <a:pos x="67" y="102"/>
                </a:cxn>
                <a:cxn ang="0">
                  <a:pos x="59" y="115"/>
                </a:cxn>
                <a:cxn ang="0">
                  <a:pos x="59" y="115"/>
                </a:cxn>
                <a:cxn ang="0">
                  <a:pos x="48" y="132"/>
                </a:cxn>
                <a:cxn ang="0">
                  <a:pos x="38" y="149"/>
                </a:cxn>
                <a:cxn ang="0">
                  <a:pos x="27" y="166"/>
                </a:cxn>
                <a:cxn ang="0">
                  <a:pos x="16" y="182"/>
                </a:cxn>
                <a:cxn ang="0">
                  <a:pos x="16" y="182"/>
                </a:cxn>
                <a:cxn ang="0">
                  <a:pos x="10" y="189"/>
                </a:cxn>
                <a:cxn ang="0">
                  <a:pos x="6" y="195"/>
                </a:cxn>
                <a:cxn ang="0">
                  <a:pos x="3" y="202"/>
                </a:cxn>
                <a:cxn ang="0">
                  <a:pos x="0" y="210"/>
                </a:cxn>
                <a:cxn ang="0">
                  <a:pos x="0" y="210"/>
                </a:cxn>
                <a:cxn ang="0">
                  <a:pos x="0" y="212"/>
                </a:cxn>
                <a:cxn ang="0">
                  <a:pos x="1" y="215"/>
                </a:cxn>
                <a:cxn ang="0">
                  <a:pos x="5" y="216"/>
                </a:cxn>
                <a:cxn ang="0">
                  <a:pos x="9" y="216"/>
                </a:cxn>
                <a:cxn ang="0">
                  <a:pos x="10" y="215"/>
                </a:cxn>
                <a:cxn ang="0">
                  <a:pos x="12" y="212"/>
                </a:cxn>
                <a:cxn ang="0">
                  <a:pos x="12" y="212"/>
                </a:cxn>
                <a:cxn ang="0">
                  <a:pos x="13" y="207"/>
                </a:cxn>
                <a:cxn ang="0">
                  <a:pos x="17" y="200"/>
                </a:cxn>
                <a:cxn ang="0">
                  <a:pos x="23" y="189"/>
                </a:cxn>
                <a:cxn ang="0">
                  <a:pos x="33" y="177"/>
                </a:cxn>
                <a:cxn ang="0">
                  <a:pos x="39" y="166"/>
                </a:cxn>
                <a:cxn ang="0">
                  <a:pos x="39" y="166"/>
                </a:cxn>
                <a:cxn ang="0">
                  <a:pos x="59" y="136"/>
                </a:cxn>
                <a:cxn ang="0">
                  <a:pos x="80" y="106"/>
                </a:cxn>
                <a:cxn ang="0">
                  <a:pos x="80" y="106"/>
                </a:cxn>
                <a:cxn ang="0">
                  <a:pos x="88" y="93"/>
                </a:cxn>
                <a:cxn ang="0">
                  <a:pos x="94" y="79"/>
                </a:cxn>
                <a:cxn ang="0">
                  <a:pos x="106" y="50"/>
                </a:cxn>
                <a:cxn ang="0">
                  <a:pos x="106" y="50"/>
                </a:cxn>
                <a:cxn ang="0">
                  <a:pos x="114" y="32"/>
                </a:cxn>
                <a:cxn ang="0">
                  <a:pos x="118" y="24"/>
                </a:cxn>
                <a:cxn ang="0">
                  <a:pos x="119" y="15"/>
                </a:cxn>
                <a:cxn ang="0">
                  <a:pos x="119" y="15"/>
                </a:cxn>
                <a:cxn ang="0">
                  <a:pos x="120" y="12"/>
                </a:cxn>
                <a:cxn ang="0">
                  <a:pos x="120" y="6"/>
                </a:cxn>
              </a:cxnLst>
              <a:rect l="0" t="0" r="r" b="b"/>
              <a:pathLst>
                <a:path w="120" h="216">
                  <a:moveTo>
                    <a:pt x="120" y="6"/>
                  </a:moveTo>
                  <a:lnTo>
                    <a:pt x="120" y="6"/>
                  </a:lnTo>
                  <a:lnTo>
                    <a:pt x="120" y="3"/>
                  </a:lnTo>
                  <a:lnTo>
                    <a:pt x="119" y="2"/>
                  </a:lnTo>
                  <a:lnTo>
                    <a:pt x="115" y="0"/>
                  </a:lnTo>
                  <a:lnTo>
                    <a:pt x="111" y="2"/>
                  </a:lnTo>
                  <a:lnTo>
                    <a:pt x="110" y="3"/>
                  </a:lnTo>
                  <a:lnTo>
                    <a:pt x="108" y="6"/>
                  </a:lnTo>
                  <a:lnTo>
                    <a:pt x="108" y="6"/>
                  </a:lnTo>
                  <a:lnTo>
                    <a:pt x="108" y="13"/>
                  </a:lnTo>
                  <a:lnTo>
                    <a:pt x="107" y="20"/>
                  </a:lnTo>
                  <a:lnTo>
                    <a:pt x="102" y="34"/>
                  </a:lnTo>
                  <a:lnTo>
                    <a:pt x="89" y="61"/>
                  </a:lnTo>
                  <a:lnTo>
                    <a:pt x="89" y="61"/>
                  </a:lnTo>
                  <a:lnTo>
                    <a:pt x="74" y="89"/>
                  </a:lnTo>
                  <a:lnTo>
                    <a:pt x="67" y="102"/>
                  </a:lnTo>
                  <a:lnTo>
                    <a:pt x="59" y="115"/>
                  </a:lnTo>
                  <a:lnTo>
                    <a:pt x="59" y="115"/>
                  </a:lnTo>
                  <a:lnTo>
                    <a:pt x="48" y="132"/>
                  </a:lnTo>
                  <a:lnTo>
                    <a:pt x="38" y="149"/>
                  </a:lnTo>
                  <a:lnTo>
                    <a:pt x="27" y="166"/>
                  </a:lnTo>
                  <a:lnTo>
                    <a:pt x="16" y="182"/>
                  </a:lnTo>
                  <a:lnTo>
                    <a:pt x="16" y="182"/>
                  </a:lnTo>
                  <a:lnTo>
                    <a:pt x="10" y="189"/>
                  </a:lnTo>
                  <a:lnTo>
                    <a:pt x="6" y="195"/>
                  </a:lnTo>
                  <a:lnTo>
                    <a:pt x="3" y="202"/>
                  </a:lnTo>
                  <a:lnTo>
                    <a:pt x="0" y="210"/>
                  </a:lnTo>
                  <a:lnTo>
                    <a:pt x="0" y="210"/>
                  </a:lnTo>
                  <a:lnTo>
                    <a:pt x="0" y="212"/>
                  </a:lnTo>
                  <a:lnTo>
                    <a:pt x="1" y="215"/>
                  </a:lnTo>
                  <a:lnTo>
                    <a:pt x="5" y="216"/>
                  </a:lnTo>
                  <a:lnTo>
                    <a:pt x="9" y="216"/>
                  </a:lnTo>
                  <a:lnTo>
                    <a:pt x="10" y="215"/>
                  </a:lnTo>
                  <a:lnTo>
                    <a:pt x="12" y="212"/>
                  </a:lnTo>
                  <a:lnTo>
                    <a:pt x="12" y="212"/>
                  </a:lnTo>
                  <a:lnTo>
                    <a:pt x="13" y="207"/>
                  </a:lnTo>
                  <a:lnTo>
                    <a:pt x="17" y="200"/>
                  </a:lnTo>
                  <a:lnTo>
                    <a:pt x="23" y="189"/>
                  </a:lnTo>
                  <a:lnTo>
                    <a:pt x="33" y="177"/>
                  </a:lnTo>
                  <a:lnTo>
                    <a:pt x="39" y="166"/>
                  </a:lnTo>
                  <a:lnTo>
                    <a:pt x="39" y="166"/>
                  </a:lnTo>
                  <a:lnTo>
                    <a:pt x="59" y="136"/>
                  </a:lnTo>
                  <a:lnTo>
                    <a:pt x="80" y="106"/>
                  </a:lnTo>
                  <a:lnTo>
                    <a:pt x="80" y="106"/>
                  </a:lnTo>
                  <a:lnTo>
                    <a:pt x="88" y="93"/>
                  </a:lnTo>
                  <a:lnTo>
                    <a:pt x="94" y="79"/>
                  </a:lnTo>
                  <a:lnTo>
                    <a:pt x="106" y="50"/>
                  </a:lnTo>
                  <a:lnTo>
                    <a:pt x="106" y="50"/>
                  </a:lnTo>
                  <a:lnTo>
                    <a:pt x="114" y="32"/>
                  </a:lnTo>
                  <a:lnTo>
                    <a:pt x="118" y="24"/>
                  </a:lnTo>
                  <a:lnTo>
                    <a:pt x="119" y="15"/>
                  </a:lnTo>
                  <a:lnTo>
                    <a:pt x="119" y="15"/>
                  </a:lnTo>
                  <a:lnTo>
                    <a:pt x="120" y="12"/>
                  </a:lnTo>
                  <a:lnTo>
                    <a:pt x="120" y="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0" name="Freeform 697"/>
            <p:cNvSpPr/>
            <p:nvPr/>
          </p:nvSpPr>
          <p:spPr bwMode="auto">
            <a:xfrm>
              <a:off x="6710363" y="1962150"/>
              <a:ext cx="58738" cy="101600"/>
            </a:xfrm>
            <a:custGeom>
              <a:avLst/>
              <a:gdLst/>
              <a:ahLst/>
              <a:cxnLst>
                <a:cxn ang="0">
                  <a:pos x="136" y="6"/>
                </a:cxn>
                <a:cxn ang="0">
                  <a:pos x="136" y="6"/>
                </a:cxn>
                <a:cxn ang="0">
                  <a:pos x="133" y="21"/>
                </a:cxn>
                <a:cxn ang="0">
                  <a:pos x="128" y="37"/>
                </a:cxn>
                <a:cxn ang="0">
                  <a:pos x="122" y="53"/>
                </a:cxn>
                <a:cxn ang="0">
                  <a:pos x="114" y="68"/>
                </a:cxn>
                <a:cxn ang="0">
                  <a:pos x="96" y="97"/>
                </a:cxn>
                <a:cxn ang="0">
                  <a:pos x="79" y="125"/>
                </a:cxn>
                <a:cxn ang="0">
                  <a:pos x="79" y="125"/>
                </a:cxn>
                <a:cxn ang="0">
                  <a:pos x="63" y="149"/>
                </a:cxn>
                <a:cxn ang="0">
                  <a:pos x="47" y="173"/>
                </a:cxn>
                <a:cxn ang="0">
                  <a:pos x="47" y="173"/>
                </a:cxn>
                <a:cxn ang="0">
                  <a:pos x="35" y="187"/>
                </a:cxn>
                <a:cxn ang="0">
                  <a:pos x="17" y="214"/>
                </a:cxn>
                <a:cxn ang="0">
                  <a:pos x="9" y="227"/>
                </a:cxn>
                <a:cxn ang="0">
                  <a:pos x="3" y="240"/>
                </a:cxn>
                <a:cxn ang="0">
                  <a:pos x="0" y="249"/>
                </a:cxn>
                <a:cxn ang="0">
                  <a:pos x="0" y="253"/>
                </a:cxn>
                <a:cxn ang="0">
                  <a:pos x="1" y="255"/>
                </a:cxn>
                <a:cxn ang="0">
                  <a:pos x="1" y="255"/>
                </a:cxn>
                <a:cxn ang="0">
                  <a:pos x="3" y="257"/>
                </a:cxn>
                <a:cxn ang="0">
                  <a:pos x="5" y="257"/>
                </a:cxn>
                <a:cxn ang="0">
                  <a:pos x="9" y="254"/>
                </a:cxn>
                <a:cxn ang="0">
                  <a:pos x="10" y="251"/>
                </a:cxn>
                <a:cxn ang="0">
                  <a:pos x="10" y="249"/>
                </a:cxn>
                <a:cxn ang="0">
                  <a:pos x="9" y="246"/>
                </a:cxn>
                <a:cxn ang="0">
                  <a:pos x="9" y="246"/>
                </a:cxn>
                <a:cxn ang="0">
                  <a:pos x="10" y="248"/>
                </a:cxn>
                <a:cxn ang="0">
                  <a:pos x="12" y="248"/>
                </a:cxn>
                <a:cxn ang="0">
                  <a:pos x="14" y="245"/>
                </a:cxn>
                <a:cxn ang="0">
                  <a:pos x="18" y="237"/>
                </a:cxn>
                <a:cxn ang="0">
                  <a:pos x="18" y="237"/>
                </a:cxn>
                <a:cxn ang="0">
                  <a:pos x="34" y="212"/>
                </a:cxn>
                <a:cxn ang="0">
                  <a:pos x="34" y="212"/>
                </a:cxn>
                <a:cxn ang="0">
                  <a:pos x="72" y="156"/>
                </a:cxn>
                <a:cxn ang="0">
                  <a:pos x="72" y="156"/>
                </a:cxn>
                <a:cxn ang="0">
                  <a:pos x="88" y="132"/>
                </a:cxn>
                <a:cxn ang="0">
                  <a:pos x="101" y="109"/>
                </a:cxn>
                <a:cxn ang="0">
                  <a:pos x="101" y="109"/>
                </a:cxn>
                <a:cxn ang="0">
                  <a:pos x="115" y="85"/>
                </a:cxn>
                <a:cxn ang="0">
                  <a:pos x="130" y="59"/>
                </a:cxn>
                <a:cxn ang="0">
                  <a:pos x="136" y="46"/>
                </a:cxn>
                <a:cxn ang="0">
                  <a:pos x="141" y="33"/>
                </a:cxn>
                <a:cxn ang="0">
                  <a:pos x="145" y="19"/>
                </a:cxn>
                <a:cxn ang="0">
                  <a:pos x="148" y="6"/>
                </a:cxn>
                <a:cxn ang="0">
                  <a:pos x="148" y="6"/>
                </a:cxn>
                <a:cxn ang="0">
                  <a:pos x="148" y="3"/>
                </a:cxn>
                <a:cxn ang="0">
                  <a:pos x="147" y="2"/>
                </a:cxn>
                <a:cxn ang="0">
                  <a:pos x="145" y="0"/>
                </a:cxn>
                <a:cxn ang="0">
                  <a:pos x="143" y="0"/>
                </a:cxn>
                <a:cxn ang="0">
                  <a:pos x="139" y="2"/>
                </a:cxn>
                <a:cxn ang="0">
                  <a:pos x="137" y="3"/>
                </a:cxn>
                <a:cxn ang="0">
                  <a:pos x="136" y="6"/>
                </a:cxn>
                <a:cxn ang="0">
                  <a:pos x="136" y="6"/>
                </a:cxn>
              </a:cxnLst>
              <a:rect l="0" t="0" r="r" b="b"/>
              <a:pathLst>
                <a:path w="148" h="257">
                  <a:moveTo>
                    <a:pt x="136" y="6"/>
                  </a:moveTo>
                  <a:lnTo>
                    <a:pt x="136" y="6"/>
                  </a:lnTo>
                  <a:lnTo>
                    <a:pt x="133" y="21"/>
                  </a:lnTo>
                  <a:lnTo>
                    <a:pt x="128" y="37"/>
                  </a:lnTo>
                  <a:lnTo>
                    <a:pt x="122" y="53"/>
                  </a:lnTo>
                  <a:lnTo>
                    <a:pt x="114" y="68"/>
                  </a:lnTo>
                  <a:lnTo>
                    <a:pt x="96" y="97"/>
                  </a:lnTo>
                  <a:lnTo>
                    <a:pt x="79" y="125"/>
                  </a:lnTo>
                  <a:lnTo>
                    <a:pt x="79" y="125"/>
                  </a:lnTo>
                  <a:lnTo>
                    <a:pt x="63" y="149"/>
                  </a:lnTo>
                  <a:lnTo>
                    <a:pt x="47" y="173"/>
                  </a:lnTo>
                  <a:lnTo>
                    <a:pt x="47" y="173"/>
                  </a:lnTo>
                  <a:lnTo>
                    <a:pt x="35" y="187"/>
                  </a:lnTo>
                  <a:lnTo>
                    <a:pt x="17" y="214"/>
                  </a:lnTo>
                  <a:lnTo>
                    <a:pt x="9" y="227"/>
                  </a:lnTo>
                  <a:lnTo>
                    <a:pt x="3" y="240"/>
                  </a:lnTo>
                  <a:lnTo>
                    <a:pt x="0" y="249"/>
                  </a:lnTo>
                  <a:lnTo>
                    <a:pt x="0" y="253"/>
                  </a:lnTo>
                  <a:lnTo>
                    <a:pt x="1" y="255"/>
                  </a:lnTo>
                  <a:lnTo>
                    <a:pt x="1" y="255"/>
                  </a:lnTo>
                  <a:lnTo>
                    <a:pt x="3" y="257"/>
                  </a:lnTo>
                  <a:lnTo>
                    <a:pt x="5" y="257"/>
                  </a:lnTo>
                  <a:lnTo>
                    <a:pt x="9" y="254"/>
                  </a:lnTo>
                  <a:lnTo>
                    <a:pt x="10" y="251"/>
                  </a:lnTo>
                  <a:lnTo>
                    <a:pt x="10" y="249"/>
                  </a:lnTo>
                  <a:lnTo>
                    <a:pt x="9" y="246"/>
                  </a:lnTo>
                  <a:lnTo>
                    <a:pt x="9" y="246"/>
                  </a:lnTo>
                  <a:lnTo>
                    <a:pt x="10" y="248"/>
                  </a:lnTo>
                  <a:lnTo>
                    <a:pt x="12" y="248"/>
                  </a:lnTo>
                  <a:lnTo>
                    <a:pt x="14" y="245"/>
                  </a:lnTo>
                  <a:lnTo>
                    <a:pt x="18" y="237"/>
                  </a:lnTo>
                  <a:lnTo>
                    <a:pt x="18" y="237"/>
                  </a:lnTo>
                  <a:lnTo>
                    <a:pt x="34" y="212"/>
                  </a:lnTo>
                  <a:lnTo>
                    <a:pt x="34" y="212"/>
                  </a:lnTo>
                  <a:lnTo>
                    <a:pt x="72" y="156"/>
                  </a:lnTo>
                  <a:lnTo>
                    <a:pt x="72" y="156"/>
                  </a:lnTo>
                  <a:lnTo>
                    <a:pt x="88" y="132"/>
                  </a:lnTo>
                  <a:lnTo>
                    <a:pt x="101" y="109"/>
                  </a:lnTo>
                  <a:lnTo>
                    <a:pt x="101" y="109"/>
                  </a:lnTo>
                  <a:lnTo>
                    <a:pt x="115" y="85"/>
                  </a:lnTo>
                  <a:lnTo>
                    <a:pt x="130" y="59"/>
                  </a:lnTo>
                  <a:lnTo>
                    <a:pt x="136" y="46"/>
                  </a:lnTo>
                  <a:lnTo>
                    <a:pt x="141" y="33"/>
                  </a:lnTo>
                  <a:lnTo>
                    <a:pt x="145" y="19"/>
                  </a:lnTo>
                  <a:lnTo>
                    <a:pt x="148" y="6"/>
                  </a:lnTo>
                  <a:lnTo>
                    <a:pt x="148" y="6"/>
                  </a:lnTo>
                  <a:lnTo>
                    <a:pt x="148" y="3"/>
                  </a:lnTo>
                  <a:lnTo>
                    <a:pt x="147" y="2"/>
                  </a:lnTo>
                  <a:lnTo>
                    <a:pt x="145" y="0"/>
                  </a:lnTo>
                  <a:lnTo>
                    <a:pt x="143" y="0"/>
                  </a:lnTo>
                  <a:lnTo>
                    <a:pt x="139" y="2"/>
                  </a:lnTo>
                  <a:lnTo>
                    <a:pt x="137" y="3"/>
                  </a:lnTo>
                  <a:lnTo>
                    <a:pt x="136" y="6"/>
                  </a:lnTo>
                  <a:lnTo>
                    <a:pt x="136" y="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1" name="Freeform 698"/>
            <p:cNvSpPr/>
            <p:nvPr/>
          </p:nvSpPr>
          <p:spPr bwMode="auto">
            <a:xfrm>
              <a:off x="6742113" y="1958975"/>
              <a:ext cx="44450" cy="100013"/>
            </a:xfrm>
            <a:custGeom>
              <a:avLst/>
              <a:gdLst/>
              <a:ahLst/>
              <a:cxnLst>
                <a:cxn ang="0">
                  <a:pos x="102" y="6"/>
                </a:cxn>
                <a:cxn ang="0">
                  <a:pos x="102" y="6"/>
                </a:cxn>
                <a:cxn ang="0">
                  <a:pos x="99" y="22"/>
                </a:cxn>
                <a:cxn ang="0">
                  <a:pos x="95" y="38"/>
                </a:cxn>
                <a:cxn ang="0">
                  <a:pos x="90" y="55"/>
                </a:cxn>
                <a:cxn ang="0">
                  <a:pos x="82" y="70"/>
                </a:cxn>
                <a:cxn ang="0">
                  <a:pos x="67" y="103"/>
                </a:cxn>
                <a:cxn ang="0">
                  <a:pos x="52" y="133"/>
                </a:cxn>
                <a:cxn ang="0">
                  <a:pos x="52" y="133"/>
                </a:cxn>
                <a:cxn ang="0">
                  <a:pos x="46" y="152"/>
                </a:cxn>
                <a:cxn ang="0">
                  <a:pos x="36" y="170"/>
                </a:cxn>
                <a:cxn ang="0">
                  <a:pos x="27" y="187"/>
                </a:cxn>
                <a:cxn ang="0">
                  <a:pos x="17" y="203"/>
                </a:cxn>
                <a:cxn ang="0">
                  <a:pos x="17" y="203"/>
                </a:cxn>
                <a:cxn ang="0">
                  <a:pos x="10" y="213"/>
                </a:cxn>
                <a:cxn ang="0">
                  <a:pos x="5" y="223"/>
                </a:cxn>
                <a:cxn ang="0">
                  <a:pos x="1" y="234"/>
                </a:cxn>
                <a:cxn ang="0">
                  <a:pos x="0" y="246"/>
                </a:cxn>
                <a:cxn ang="0">
                  <a:pos x="0" y="246"/>
                </a:cxn>
                <a:cxn ang="0">
                  <a:pos x="0" y="248"/>
                </a:cxn>
                <a:cxn ang="0">
                  <a:pos x="1" y="250"/>
                </a:cxn>
                <a:cxn ang="0">
                  <a:pos x="2" y="251"/>
                </a:cxn>
                <a:cxn ang="0">
                  <a:pos x="5" y="251"/>
                </a:cxn>
                <a:cxn ang="0">
                  <a:pos x="9" y="250"/>
                </a:cxn>
                <a:cxn ang="0">
                  <a:pos x="10" y="248"/>
                </a:cxn>
                <a:cxn ang="0">
                  <a:pos x="10" y="246"/>
                </a:cxn>
                <a:cxn ang="0">
                  <a:pos x="10" y="246"/>
                </a:cxn>
                <a:cxn ang="0">
                  <a:pos x="13" y="237"/>
                </a:cxn>
                <a:cxn ang="0">
                  <a:pos x="16" y="229"/>
                </a:cxn>
                <a:cxn ang="0">
                  <a:pos x="23" y="213"/>
                </a:cxn>
                <a:cxn ang="0">
                  <a:pos x="34" y="199"/>
                </a:cxn>
                <a:cxn ang="0">
                  <a:pos x="43" y="184"/>
                </a:cxn>
                <a:cxn ang="0">
                  <a:pos x="43" y="184"/>
                </a:cxn>
                <a:cxn ang="0">
                  <a:pos x="50" y="170"/>
                </a:cxn>
                <a:cxn ang="0">
                  <a:pos x="56" y="155"/>
                </a:cxn>
                <a:cxn ang="0">
                  <a:pos x="68" y="127"/>
                </a:cxn>
                <a:cxn ang="0">
                  <a:pos x="68" y="127"/>
                </a:cxn>
                <a:cxn ang="0">
                  <a:pos x="81" y="98"/>
                </a:cxn>
                <a:cxn ang="0">
                  <a:pos x="95" y="68"/>
                </a:cxn>
                <a:cxn ang="0">
                  <a:pos x="102" y="52"/>
                </a:cxn>
                <a:cxn ang="0">
                  <a:pos x="107" y="36"/>
                </a:cxn>
                <a:cxn ang="0">
                  <a:pos x="111" y="22"/>
                </a:cxn>
                <a:cxn ang="0">
                  <a:pos x="114" y="6"/>
                </a:cxn>
                <a:cxn ang="0">
                  <a:pos x="114" y="6"/>
                </a:cxn>
                <a:cxn ang="0">
                  <a:pos x="114" y="4"/>
                </a:cxn>
                <a:cxn ang="0">
                  <a:pos x="112" y="1"/>
                </a:cxn>
                <a:cxn ang="0">
                  <a:pos x="110" y="1"/>
                </a:cxn>
                <a:cxn ang="0">
                  <a:pos x="108" y="0"/>
                </a:cxn>
                <a:cxn ang="0">
                  <a:pos x="104" y="1"/>
                </a:cxn>
                <a:cxn ang="0">
                  <a:pos x="103" y="4"/>
                </a:cxn>
                <a:cxn ang="0">
                  <a:pos x="102" y="6"/>
                </a:cxn>
                <a:cxn ang="0">
                  <a:pos x="102" y="6"/>
                </a:cxn>
              </a:cxnLst>
              <a:rect l="0" t="0" r="r" b="b"/>
              <a:pathLst>
                <a:path w="114" h="251">
                  <a:moveTo>
                    <a:pt x="102" y="6"/>
                  </a:moveTo>
                  <a:lnTo>
                    <a:pt x="102" y="6"/>
                  </a:lnTo>
                  <a:lnTo>
                    <a:pt x="99" y="22"/>
                  </a:lnTo>
                  <a:lnTo>
                    <a:pt x="95" y="38"/>
                  </a:lnTo>
                  <a:lnTo>
                    <a:pt x="90" y="55"/>
                  </a:lnTo>
                  <a:lnTo>
                    <a:pt x="82" y="70"/>
                  </a:lnTo>
                  <a:lnTo>
                    <a:pt x="67" y="103"/>
                  </a:lnTo>
                  <a:lnTo>
                    <a:pt x="52" y="133"/>
                  </a:lnTo>
                  <a:lnTo>
                    <a:pt x="52" y="133"/>
                  </a:lnTo>
                  <a:lnTo>
                    <a:pt x="46" y="152"/>
                  </a:lnTo>
                  <a:lnTo>
                    <a:pt x="36" y="170"/>
                  </a:lnTo>
                  <a:lnTo>
                    <a:pt x="27" y="187"/>
                  </a:lnTo>
                  <a:lnTo>
                    <a:pt x="17" y="203"/>
                  </a:lnTo>
                  <a:lnTo>
                    <a:pt x="17" y="203"/>
                  </a:lnTo>
                  <a:lnTo>
                    <a:pt x="10" y="213"/>
                  </a:lnTo>
                  <a:lnTo>
                    <a:pt x="5" y="223"/>
                  </a:lnTo>
                  <a:lnTo>
                    <a:pt x="1" y="234"/>
                  </a:lnTo>
                  <a:lnTo>
                    <a:pt x="0" y="246"/>
                  </a:lnTo>
                  <a:lnTo>
                    <a:pt x="0" y="246"/>
                  </a:lnTo>
                  <a:lnTo>
                    <a:pt x="0" y="248"/>
                  </a:lnTo>
                  <a:lnTo>
                    <a:pt x="1" y="250"/>
                  </a:lnTo>
                  <a:lnTo>
                    <a:pt x="2" y="251"/>
                  </a:lnTo>
                  <a:lnTo>
                    <a:pt x="5" y="251"/>
                  </a:lnTo>
                  <a:lnTo>
                    <a:pt x="9" y="250"/>
                  </a:lnTo>
                  <a:lnTo>
                    <a:pt x="10" y="248"/>
                  </a:lnTo>
                  <a:lnTo>
                    <a:pt x="10" y="246"/>
                  </a:lnTo>
                  <a:lnTo>
                    <a:pt x="10" y="246"/>
                  </a:lnTo>
                  <a:lnTo>
                    <a:pt x="13" y="237"/>
                  </a:lnTo>
                  <a:lnTo>
                    <a:pt x="16" y="229"/>
                  </a:lnTo>
                  <a:lnTo>
                    <a:pt x="23" y="213"/>
                  </a:lnTo>
                  <a:lnTo>
                    <a:pt x="34" y="199"/>
                  </a:lnTo>
                  <a:lnTo>
                    <a:pt x="43" y="184"/>
                  </a:lnTo>
                  <a:lnTo>
                    <a:pt x="43" y="184"/>
                  </a:lnTo>
                  <a:lnTo>
                    <a:pt x="50" y="170"/>
                  </a:lnTo>
                  <a:lnTo>
                    <a:pt x="56" y="155"/>
                  </a:lnTo>
                  <a:lnTo>
                    <a:pt x="68" y="127"/>
                  </a:lnTo>
                  <a:lnTo>
                    <a:pt x="68" y="127"/>
                  </a:lnTo>
                  <a:lnTo>
                    <a:pt x="81" y="98"/>
                  </a:lnTo>
                  <a:lnTo>
                    <a:pt x="95" y="68"/>
                  </a:lnTo>
                  <a:lnTo>
                    <a:pt x="102" y="52"/>
                  </a:lnTo>
                  <a:lnTo>
                    <a:pt x="107" y="36"/>
                  </a:lnTo>
                  <a:lnTo>
                    <a:pt x="111" y="22"/>
                  </a:lnTo>
                  <a:lnTo>
                    <a:pt x="114" y="6"/>
                  </a:lnTo>
                  <a:lnTo>
                    <a:pt x="114" y="6"/>
                  </a:lnTo>
                  <a:lnTo>
                    <a:pt x="114" y="4"/>
                  </a:lnTo>
                  <a:lnTo>
                    <a:pt x="112" y="1"/>
                  </a:lnTo>
                  <a:lnTo>
                    <a:pt x="110" y="1"/>
                  </a:lnTo>
                  <a:lnTo>
                    <a:pt x="108" y="0"/>
                  </a:lnTo>
                  <a:lnTo>
                    <a:pt x="104" y="1"/>
                  </a:lnTo>
                  <a:lnTo>
                    <a:pt x="103" y="4"/>
                  </a:lnTo>
                  <a:lnTo>
                    <a:pt x="102" y="6"/>
                  </a:lnTo>
                  <a:lnTo>
                    <a:pt x="102" y="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2" name="Freeform 699"/>
            <p:cNvSpPr/>
            <p:nvPr/>
          </p:nvSpPr>
          <p:spPr bwMode="auto">
            <a:xfrm>
              <a:off x="6762751" y="1985963"/>
              <a:ext cx="31750" cy="63500"/>
            </a:xfrm>
            <a:custGeom>
              <a:avLst/>
              <a:gdLst/>
              <a:ahLst/>
              <a:cxnLst>
                <a:cxn ang="0">
                  <a:pos x="69" y="4"/>
                </a:cxn>
                <a:cxn ang="0">
                  <a:pos x="69" y="4"/>
                </a:cxn>
                <a:cxn ang="0">
                  <a:pos x="65" y="16"/>
                </a:cxn>
                <a:cxn ang="0">
                  <a:pos x="63" y="27"/>
                </a:cxn>
                <a:cxn ang="0">
                  <a:pos x="63" y="27"/>
                </a:cxn>
                <a:cxn ang="0">
                  <a:pos x="61" y="34"/>
                </a:cxn>
                <a:cxn ang="0">
                  <a:pos x="60" y="39"/>
                </a:cxn>
                <a:cxn ang="0">
                  <a:pos x="55" y="50"/>
                </a:cxn>
                <a:cxn ang="0">
                  <a:pos x="48" y="60"/>
                </a:cxn>
                <a:cxn ang="0">
                  <a:pos x="43" y="70"/>
                </a:cxn>
                <a:cxn ang="0">
                  <a:pos x="43" y="70"/>
                </a:cxn>
                <a:cxn ang="0">
                  <a:pos x="38" y="81"/>
                </a:cxn>
                <a:cxn ang="0">
                  <a:pos x="33" y="91"/>
                </a:cxn>
                <a:cxn ang="0">
                  <a:pos x="21" y="111"/>
                </a:cxn>
                <a:cxn ang="0">
                  <a:pos x="9" y="131"/>
                </a:cxn>
                <a:cxn ang="0">
                  <a:pos x="4" y="142"/>
                </a:cxn>
                <a:cxn ang="0">
                  <a:pos x="0" y="153"/>
                </a:cxn>
                <a:cxn ang="0">
                  <a:pos x="0" y="153"/>
                </a:cxn>
                <a:cxn ang="0">
                  <a:pos x="0" y="155"/>
                </a:cxn>
                <a:cxn ang="0">
                  <a:pos x="1" y="158"/>
                </a:cxn>
                <a:cxn ang="0">
                  <a:pos x="4" y="159"/>
                </a:cxn>
                <a:cxn ang="0">
                  <a:pos x="8" y="159"/>
                </a:cxn>
                <a:cxn ang="0">
                  <a:pos x="10" y="158"/>
                </a:cxn>
                <a:cxn ang="0">
                  <a:pos x="10" y="157"/>
                </a:cxn>
                <a:cxn ang="0">
                  <a:pos x="10" y="157"/>
                </a:cxn>
                <a:cxn ang="0">
                  <a:pos x="14" y="146"/>
                </a:cxn>
                <a:cxn ang="0">
                  <a:pos x="18" y="137"/>
                </a:cxn>
                <a:cxn ang="0">
                  <a:pos x="29" y="119"/>
                </a:cxn>
                <a:cxn ang="0">
                  <a:pos x="39" y="101"/>
                </a:cxn>
                <a:cxn ang="0">
                  <a:pos x="51" y="84"/>
                </a:cxn>
                <a:cxn ang="0">
                  <a:pos x="51" y="84"/>
                </a:cxn>
                <a:cxn ang="0">
                  <a:pos x="70" y="46"/>
                </a:cxn>
                <a:cxn ang="0">
                  <a:pos x="70" y="46"/>
                </a:cxn>
                <a:cxn ang="0">
                  <a:pos x="73" y="36"/>
                </a:cxn>
                <a:cxn ang="0">
                  <a:pos x="74" y="27"/>
                </a:cxn>
                <a:cxn ang="0">
                  <a:pos x="76" y="18"/>
                </a:cxn>
                <a:cxn ang="0">
                  <a:pos x="78" y="9"/>
                </a:cxn>
                <a:cxn ang="0">
                  <a:pos x="78" y="9"/>
                </a:cxn>
                <a:cxn ang="0">
                  <a:pos x="80" y="6"/>
                </a:cxn>
                <a:cxn ang="0">
                  <a:pos x="78" y="5"/>
                </a:cxn>
                <a:cxn ang="0">
                  <a:pos x="76" y="1"/>
                </a:cxn>
                <a:cxn ang="0">
                  <a:pos x="74" y="0"/>
                </a:cxn>
                <a:cxn ang="0">
                  <a:pos x="72" y="0"/>
                </a:cxn>
                <a:cxn ang="0">
                  <a:pos x="70" y="1"/>
                </a:cxn>
                <a:cxn ang="0">
                  <a:pos x="69" y="4"/>
                </a:cxn>
                <a:cxn ang="0">
                  <a:pos x="69" y="4"/>
                </a:cxn>
              </a:cxnLst>
              <a:rect l="0" t="0" r="r" b="b"/>
              <a:pathLst>
                <a:path w="80" h="159">
                  <a:moveTo>
                    <a:pt x="69" y="4"/>
                  </a:moveTo>
                  <a:lnTo>
                    <a:pt x="69" y="4"/>
                  </a:lnTo>
                  <a:lnTo>
                    <a:pt x="65" y="16"/>
                  </a:lnTo>
                  <a:lnTo>
                    <a:pt x="63" y="27"/>
                  </a:lnTo>
                  <a:lnTo>
                    <a:pt x="63" y="27"/>
                  </a:lnTo>
                  <a:lnTo>
                    <a:pt x="61" y="34"/>
                  </a:lnTo>
                  <a:lnTo>
                    <a:pt x="60" y="39"/>
                  </a:lnTo>
                  <a:lnTo>
                    <a:pt x="55" y="50"/>
                  </a:lnTo>
                  <a:lnTo>
                    <a:pt x="48" y="60"/>
                  </a:lnTo>
                  <a:lnTo>
                    <a:pt x="43" y="70"/>
                  </a:lnTo>
                  <a:lnTo>
                    <a:pt x="43" y="70"/>
                  </a:lnTo>
                  <a:lnTo>
                    <a:pt x="38" y="81"/>
                  </a:lnTo>
                  <a:lnTo>
                    <a:pt x="33" y="91"/>
                  </a:lnTo>
                  <a:lnTo>
                    <a:pt x="21" y="111"/>
                  </a:lnTo>
                  <a:lnTo>
                    <a:pt x="9" y="131"/>
                  </a:lnTo>
                  <a:lnTo>
                    <a:pt x="4" y="142"/>
                  </a:lnTo>
                  <a:lnTo>
                    <a:pt x="0" y="153"/>
                  </a:lnTo>
                  <a:lnTo>
                    <a:pt x="0" y="153"/>
                  </a:lnTo>
                  <a:lnTo>
                    <a:pt x="0" y="155"/>
                  </a:lnTo>
                  <a:lnTo>
                    <a:pt x="1" y="158"/>
                  </a:lnTo>
                  <a:lnTo>
                    <a:pt x="4" y="159"/>
                  </a:lnTo>
                  <a:lnTo>
                    <a:pt x="8" y="159"/>
                  </a:lnTo>
                  <a:lnTo>
                    <a:pt x="10" y="158"/>
                  </a:lnTo>
                  <a:lnTo>
                    <a:pt x="10" y="157"/>
                  </a:lnTo>
                  <a:lnTo>
                    <a:pt x="10" y="157"/>
                  </a:lnTo>
                  <a:lnTo>
                    <a:pt x="14" y="146"/>
                  </a:lnTo>
                  <a:lnTo>
                    <a:pt x="18" y="137"/>
                  </a:lnTo>
                  <a:lnTo>
                    <a:pt x="29" y="119"/>
                  </a:lnTo>
                  <a:lnTo>
                    <a:pt x="39" y="101"/>
                  </a:lnTo>
                  <a:lnTo>
                    <a:pt x="51" y="84"/>
                  </a:lnTo>
                  <a:lnTo>
                    <a:pt x="51" y="84"/>
                  </a:lnTo>
                  <a:lnTo>
                    <a:pt x="70" y="46"/>
                  </a:lnTo>
                  <a:lnTo>
                    <a:pt x="70" y="46"/>
                  </a:lnTo>
                  <a:lnTo>
                    <a:pt x="73" y="36"/>
                  </a:lnTo>
                  <a:lnTo>
                    <a:pt x="74" y="27"/>
                  </a:lnTo>
                  <a:lnTo>
                    <a:pt x="76" y="18"/>
                  </a:lnTo>
                  <a:lnTo>
                    <a:pt x="78" y="9"/>
                  </a:lnTo>
                  <a:lnTo>
                    <a:pt x="78" y="9"/>
                  </a:lnTo>
                  <a:lnTo>
                    <a:pt x="80" y="6"/>
                  </a:lnTo>
                  <a:lnTo>
                    <a:pt x="78" y="5"/>
                  </a:lnTo>
                  <a:lnTo>
                    <a:pt x="76" y="1"/>
                  </a:lnTo>
                  <a:lnTo>
                    <a:pt x="74" y="0"/>
                  </a:lnTo>
                  <a:lnTo>
                    <a:pt x="72" y="0"/>
                  </a:lnTo>
                  <a:lnTo>
                    <a:pt x="70" y="1"/>
                  </a:lnTo>
                  <a:lnTo>
                    <a:pt x="69" y="4"/>
                  </a:lnTo>
                  <a:lnTo>
                    <a:pt x="69"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3" name="Freeform 700"/>
            <p:cNvSpPr/>
            <p:nvPr/>
          </p:nvSpPr>
          <p:spPr bwMode="auto">
            <a:xfrm>
              <a:off x="6781801" y="2005013"/>
              <a:ext cx="22225" cy="39688"/>
            </a:xfrm>
            <a:custGeom>
              <a:avLst/>
              <a:gdLst/>
              <a:ahLst/>
              <a:cxnLst>
                <a:cxn ang="0">
                  <a:pos x="40" y="3"/>
                </a:cxn>
                <a:cxn ang="0">
                  <a:pos x="40" y="3"/>
                </a:cxn>
                <a:cxn ang="0">
                  <a:pos x="27" y="21"/>
                </a:cxn>
                <a:cxn ang="0">
                  <a:pos x="21" y="31"/>
                </a:cxn>
                <a:cxn ang="0">
                  <a:pos x="16" y="42"/>
                </a:cxn>
                <a:cxn ang="0">
                  <a:pos x="16" y="42"/>
                </a:cxn>
                <a:cxn ang="0">
                  <a:pos x="12" y="55"/>
                </a:cxn>
                <a:cxn ang="0">
                  <a:pos x="9" y="68"/>
                </a:cxn>
                <a:cxn ang="0">
                  <a:pos x="5" y="81"/>
                </a:cxn>
                <a:cxn ang="0">
                  <a:pos x="1" y="93"/>
                </a:cxn>
                <a:cxn ang="0">
                  <a:pos x="1" y="93"/>
                </a:cxn>
                <a:cxn ang="0">
                  <a:pos x="0" y="95"/>
                </a:cxn>
                <a:cxn ang="0">
                  <a:pos x="1" y="98"/>
                </a:cxn>
                <a:cxn ang="0">
                  <a:pos x="4" y="101"/>
                </a:cxn>
                <a:cxn ang="0">
                  <a:pos x="5" y="102"/>
                </a:cxn>
                <a:cxn ang="0">
                  <a:pos x="8" y="102"/>
                </a:cxn>
                <a:cxn ang="0">
                  <a:pos x="9" y="101"/>
                </a:cxn>
                <a:cxn ang="0">
                  <a:pos x="10" y="99"/>
                </a:cxn>
                <a:cxn ang="0">
                  <a:pos x="10" y="99"/>
                </a:cxn>
                <a:cxn ang="0">
                  <a:pos x="18" y="81"/>
                </a:cxn>
                <a:cxn ang="0">
                  <a:pos x="21" y="71"/>
                </a:cxn>
                <a:cxn ang="0">
                  <a:pos x="22" y="61"/>
                </a:cxn>
                <a:cxn ang="0">
                  <a:pos x="22" y="61"/>
                </a:cxn>
                <a:cxn ang="0">
                  <a:pos x="23" y="54"/>
                </a:cxn>
                <a:cxn ang="0">
                  <a:pos x="26" y="46"/>
                </a:cxn>
                <a:cxn ang="0">
                  <a:pos x="33" y="33"/>
                </a:cxn>
                <a:cxn ang="0">
                  <a:pos x="42" y="20"/>
                </a:cxn>
                <a:cxn ang="0">
                  <a:pos x="51" y="8"/>
                </a:cxn>
                <a:cxn ang="0">
                  <a:pos x="51" y="8"/>
                </a:cxn>
                <a:cxn ang="0">
                  <a:pos x="52" y="5"/>
                </a:cxn>
                <a:cxn ang="0">
                  <a:pos x="51" y="4"/>
                </a:cxn>
                <a:cxn ang="0">
                  <a:pos x="51" y="1"/>
                </a:cxn>
                <a:cxn ang="0">
                  <a:pos x="48" y="0"/>
                </a:cxn>
                <a:cxn ang="0">
                  <a:pos x="44" y="0"/>
                </a:cxn>
                <a:cxn ang="0">
                  <a:pos x="43" y="0"/>
                </a:cxn>
                <a:cxn ang="0">
                  <a:pos x="40" y="3"/>
                </a:cxn>
                <a:cxn ang="0">
                  <a:pos x="40" y="3"/>
                </a:cxn>
              </a:cxnLst>
              <a:rect l="0" t="0" r="r" b="b"/>
              <a:pathLst>
                <a:path w="52" h="102">
                  <a:moveTo>
                    <a:pt x="40" y="3"/>
                  </a:moveTo>
                  <a:lnTo>
                    <a:pt x="40" y="3"/>
                  </a:lnTo>
                  <a:lnTo>
                    <a:pt x="27" y="21"/>
                  </a:lnTo>
                  <a:lnTo>
                    <a:pt x="21" y="31"/>
                  </a:lnTo>
                  <a:lnTo>
                    <a:pt x="16" y="42"/>
                  </a:lnTo>
                  <a:lnTo>
                    <a:pt x="16" y="42"/>
                  </a:lnTo>
                  <a:lnTo>
                    <a:pt x="12" y="55"/>
                  </a:lnTo>
                  <a:lnTo>
                    <a:pt x="9" y="68"/>
                  </a:lnTo>
                  <a:lnTo>
                    <a:pt x="5" y="81"/>
                  </a:lnTo>
                  <a:lnTo>
                    <a:pt x="1" y="93"/>
                  </a:lnTo>
                  <a:lnTo>
                    <a:pt x="1" y="93"/>
                  </a:lnTo>
                  <a:lnTo>
                    <a:pt x="0" y="95"/>
                  </a:lnTo>
                  <a:lnTo>
                    <a:pt x="1" y="98"/>
                  </a:lnTo>
                  <a:lnTo>
                    <a:pt x="4" y="101"/>
                  </a:lnTo>
                  <a:lnTo>
                    <a:pt x="5" y="102"/>
                  </a:lnTo>
                  <a:lnTo>
                    <a:pt x="8" y="102"/>
                  </a:lnTo>
                  <a:lnTo>
                    <a:pt x="9" y="101"/>
                  </a:lnTo>
                  <a:lnTo>
                    <a:pt x="10" y="99"/>
                  </a:lnTo>
                  <a:lnTo>
                    <a:pt x="10" y="99"/>
                  </a:lnTo>
                  <a:lnTo>
                    <a:pt x="18" y="81"/>
                  </a:lnTo>
                  <a:lnTo>
                    <a:pt x="21" y="71"/>
                  </a:lnTo>
                  <a:lnTo>
                    <a:pt x="22" y="61"/>
                  </a:lnTo>
                  <a:lnTo>
                    <a:pt x="22" y="61"/>
                  </a:lnTo>
                  <a:lnTo>
                    <a:pt x="23" y="54"/>
                  </a:lnTo>
                  <a:lnTo>
                    <a:pt x="26" y="46"/>
                  </a:lnTo>
                  <a:lnTo>
                    <a:pt x="33" y="33"/>
                  </a:lnTo>
                  <a:lnTo>
                    <a:pt x="42" y="20"/>
                  </a:lnTo>
                  <a:lnTo>
                    <a:pt x="51" y="8"/>
                  </a:lnTo>
                  <a:lnTo>
                    <a:pt x="51" y="8"/>
                  </a:lnTo>
                  <a:lnTo>
                    <a:pt x="52" y="5"/>
                  </a:lnTo>
                  <a:lnTo>
                    <a:pt x="51" y="4"/>
                  </a:lnTo>
                  <a:lnTo>
                    <a:pt x="51" y="1"/>
                  </a:lnTo>
                  <a:lnTo>
                    <a:pt x="48" y="0"/>
                  </a:lnTo>
                  <a:lnTo>
                    <a:pt x="44" y="0"/>
                  </a:lnTo>
                  <a:lnTo>
                    <a:pt x="43" y="0"/>
                  </a:lnTo>
                  <a:lnTo>
                    <a:pt x="40" y="3"/>
                  </a:lnTo>
                  <a:lnTo>
                    <a:pt x="40"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4" name="Freeform 701"/>
            <p:cNvSpPr/>
            <p:nvPr/>
          </p:nvSpPr>
          <p:spPr bwMode="auto">
            <a:xfrm>
              <a:off x="6526213" y="2325688"/>
              <a:ext cx="41275" cy="57150"/>
            </a:xfrm>
            <a:custGeom>
              <a:avLst/>
              <a:gdLst/>
              <a:ahLst/>
              <a:cxnLst>
                <a:cxn ang="0">
                  <a:pos x="92" y="3"/>
                </a:cxn>
                <a:cxn ang="0">
                  <a:pos x="92" y="3"/>
                </a:cxn>
                <a:cxn ang="0">
                  <a:pos x="88" y="12"/>
                </a:cxn>
                <a:cxn ang="0">
                  <a:pos x="82" y="19"/>
                </a:cxn>
                <a:cxn ang="0">
                  <a:pos x="71" y="33"/>
                </a:cxn>
                <a:cxn ang="0">
                  <a:pos x="59" y="48"/>
                </a:cxn>
                <a:cxn ang="0">
                  <a:pos x="47" y="63"/>
                </a:cxn>
                <a:cxn ang="0">
                  <a:pos x="47" y="63"/>
                </a:cxn>
                <a:cxn ang="0">
                  <a:pos x="35" y="80"/>
                </a:cxn>
                <a:cxn ang="0">
                  <a:pos x="22" y="99"/>
                </a:cxn>
                <a:cxn ang="0">
                  <a:pos x="10" y="116"/>
                </a:cxn>
                <a:cxn ang="0">
                  <a:pos x="1" y="135"/>
                </a:cxn>
                <a:cxn ang="0">
                  <a:pos x="1" y="135"/>
                </a:cxn>
                <a:cxn ang="0">
                  <a:pos x="0" y="138"/>
                </a:cxn>
                <a:cxn ang="0">
                  <a:pos x="0" y="139"/>
                </a:cxn>
                <a:cxn ang="0">
                  <a:pos x="4" y="143"/>
                </a:cxn>
                <a:cxn ang="0">
                  <a:pos x="5" y="143"/>
                </a:cxn>
                <a:cxn ang="0">
                  <a:pos x="8" y="143"/>
                </a:cxn>
                <a:cxn ang="0">
                  <a:pos x="9" y="143"/>
                </a:cxn>
                <a:cxn ang="0">
                  <a:pos x="10" y="140"/>
                </a:cxn>
                <a:cxn ang="0">
                  <a:pos x="10" y="140"/>
                </a:cxn>
                <a:cxn ang="0">
                  <a:pos x="21" y="122"/>
                </a:cxn>
                <a:cxn ang="0">
                  <a:pos x="33" y="104"/>
                </a:cxn>
                <a:cxn ang="0">
                  <a:pos x="58" y="68"/>
                </a:cxn>
                <a:cxn ang="0">
                  <a:pos x="58" y="68"/>
                </a:cxn>
                <a:cxn ang="0">
                  <a:pos x="68" y="54"/>
                </a:cxn>
                <a:cxn ang="0">
                  <a:pos x="81" y="40"/>
                </a:cxn>
                <a:cxn ang="0">
                  <a:pos x="93" y="25"/>
                </a:cxn>
                <a:cxn ang="0">
                  <a:pos x="98" y="17"/>
                </a:cxn>
                <a:cxn ang="0">
                  <a:pos x="102" y="10"/>
                </a:cxn>
                <a:cxn ang="0">
                  <a:pos x="102" y="10"/>
                </a:cxn>
                <a:cxn ang="0">
                  <a:pos x="102" y="7"/>
                </a:cxn>
                <a:cxn ang="0">
                  <a:pos x="102" y="4"/>
                </a:cxn>
                <a:cxn ang="0">
                  <a:pos x="99" y="2"/>
                </a:cxn>
                <a:cxn ang="0">
                  <a:pos x="97" y="0"/>
                </a:cxn>
                <a:cxn ang="0">
                  <a:pos x="95" y="0"/>
                </a:cxn>
                <a:cxn ang="0">
                  <a:pos x="93" y="2"/>
                </a:cxn>
                <a:cxn ang="0">
                  <a:pos x="92" y="3"/>
                </a:cxn>
                <a:cxn ang="0">
                  <a:pos x="92" y="3"/>
                </a:cxn>
              </a:cxnLst>
              <a:rect l="0" t="0" r="r" b="b"/>
              <a:pathLst>
                <a:path w="102" h="143">
                  <a:moveTo>
                    <a:pt x="92" y="3"/>
                  </a:moveTo>
                  <a:lnTo>
                    <a:pt x="92" y="3"/>
                  </a:lnTo>
                  <a:lnTo>
                    <a:pt x="88" y="12"/>
                  </a:lnTo>
                  <a:lnTo>
                    <a:pt x="82" y="19"/>
                  </a:lnTo>
                  <a:lnTo>
                    <a:pt x="71" y="33"/>
                  </a:lnTo>
                  <a:lnTo>
                    <a:pt x="59" y="48"/>
                  </a:lnTo>
                  <a:lnTo>
                    <a:pt x="47" y="63"/>
                  </a:lnTo>
                  <a:lnTo>
                    <a:pt x="47" y="63"/>
                  </a:lnTo>
                  <a:lnTo>
                    <a:pt x="35" y="80"/>
                  </a:lnTo>
                  <a:lnTo>
                    <a:pt x="22" y="99"/>
                  </a:lnTo>
                  <a:lnTo>
                    <a:pt x="10" y="116"/>
                  </a:lnTo>
                  <a:lnTo>
                    <a:pt x="1" y="135"/>
                  </a:lnTo>
                  <a:lnTo>
                    <a:pt x="1" y="135"/>
                  </a:lnTo>
                  <a:lnTo>
                    <a:pt x="0" y="138"/>
                  </a:lnTo>
                  <a:lnTo>
                    <a:pt x="0" y="139"/>
                  </a:lnTo>
                  <a:lnTo>
                    <a:pt x="4" y="143"/>
                  </a:lnTo>
                  <a:lnTo>
                    <a:pt x="5" y="143"/>
                  </a:lnTo>
                  <a:lnTo>
                    <a:pt x="8" y="143"/>
                  </a:lnTo>
                  <a:lnTo>
                    <a:pt x="9" y="143"/>
                  </a:lnTo>
                  <a:lnTo>
                    <a:pt x="10" y="140"/>
                  </a:lnTo>
                  <a:lnTo>
                    <a:pt x="10" y="140"/>
                  </a:lnTo>
                  <a:lnTo>
                    <a:pt x="21" y="122"/>
                  </a:lnTo>
                  <a:lnTo>
                    <a:pt x="33" y="104"/>
                  </a:lnTo>
                  <a:lnTo>
                    <a:pt x="58" y="68"/>
                  </a:lnTo>
                  <a:lnTo>
                    <a:pt x="58" y="68"/>
                  </a:lnTo>
                  <a:lnTo>
                    <a:pt x="68" y="54"/>
                  </a:lnTo>
                  <a:lnTo>
                    <a:pt x="81" y="40"/>
                  </a:lnTo>
                  <a:lnTo>
                    <a:pt x="93" y="25"/>
                  </a:lnTo>
                  <a:lnTo>
                    <a:pt x="98" y="17"/>
                  </a:lnTo>
                  <a:lnTo>
                    <a:pt x="102" y="10"/>
                  </a:lnTo>
                  <a:lnTo>
                    <a:pt x="102" y="10"/>
                  </a:lnTo>
                  <a:lnTo>
                    <a:pt x="102" y="7"/>
                  </a:lnTo>
                  <a:lnTo>
                    <a:pt x="102" y="4"/>
                  </a:lnTo>
                  <a:lnTo>
                    <a:pt x="99" y="2"/>
                  </a:lnTo>
                  <a:lnTo>
                    <a:pt x="97" y="0"/>
                  </a:lnTo>
                  <a:lnTo>
                    <a:pt x="95" y="0"/>
                  </a:lnTo>
                  <a:lnTo>
                    <a:pt x="93" y="2"/>
                  </a:lnTo>
                  <a:lnTo>
                    <a:pt x="92" y="3"/>
                  </a:lnTo>
                  <a:lnTo>
                    <a:pt x="92"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5" name="Freeform 702"/>
            <p:cNvSpPr/>
            <p:nvPr/>
          </p:nvSpPr>
          <p:spPr bwMode="auto">
            <a:xfrm>
              <a:off x="6578601" y="2409825"/>
              <a:ext cx="36513" cy="39688"/>
            </a:xfrm>
            <a:custGeom>
              <a:avLst/>
              <a:gdLst/>
              <a:ahLst/>
              <a:cxnLst>
                <a:cxn ang="0">
                  <a:pos x="83" y="0"/>
                </a:cxn>
                <a:cxn ang="0">
                  <a:pos x="83" y="0"/>
                </a:cxn>
                <a:cxn ang="0">
                  <a:pos x="72" y="9"/>
                </a:cxn>
                <a:cxn ang="0">
                  <a:pos x="60" y="20"/>
                </a:cxn>
                <a:cxn ang="0">
                  <a:pos x="49" y="30"/>
                </a:cxn>
                <a:cxn ang="0">
                  <a:pos x="40" y="42"/>
                </a:cxn>
                <a:cxn ang="0">
                  <a:pos x="22" y="64"/>
                </a:cxn>
                <a:cxn ang="0">
                  <a:pos x="2" y="87"/>
                </a:cxn>
                <a:cxn ang="0">
                  <a:pos x="2" y="87"/>
                </a:cxn>
                <a:cxn ang="0">
                  <a:pos x="1" y="89"/>
                </a:cxn>
                <a:cxn ang="0">
                  <a:pos x="0" y="92"/>
                </a:cxn>
                <a:cxn ang="0">
                  <a:pos x="2" y="96"/>
                </a:cxn>
                <a:cxn ang="0">
                  <a:pos x="6" y="97"/>
                </a:cxn>
                <a:cxn ang="0">
                  <a:pos x="8" y="97"/>
                </a:cxn>
                <a:cxn ang="0">
                  <a:pos x="10" y="96"/>
                </a:cxn>
                <a:cxn ang="0">
                  <a:pos x="10" y="96"/>
                </a:cxn>
                <a:cxn ang="0">
                  <a:pos x="29" y="74"/>
                </a:cxn>
                <a:cxn ang="0">
                  <a:pos x="47" y="51"/>
                </a:cxn>
                <a:cxn ang="0">
                  <a:pos x="66" y="29"/>
                </a:cxn>
                <a:cxn ang="0">
                  <a:pos x="77" y="20"/>
                </a:cxn>
                <a:cxn ang="0">
                  <a:pos x="89" y="11"/>
                </a:cxn>
                <a:cxn ang="0">
                  <a:pos x="89" y="11"/>
                </a:cxn>
                <a:cxn ang="0">
                  <a:pos x="90" y="8"/>
                </a:cxn>
                <a:cxn ang="0">
                  <a:pos x="91" y="7"/>
                </a:cxn>
                <a:cxn ang="0">
                  <a:pos x="90" y="3"/>
                </a:cxn>
                <a:cxn ang="0">
                  <a:pos x="89" y="0"/>
                </a:cxn>
                <a:cxn ang="0">
                  <a:pos x="87" y="0"/>
                </a:cxn>
                <a:cxn ang="0">
                  <a:pos x="85" y="0"/>
                </a:cxn>
                <a:cxn ang="0">
                  <a:pos x="83" y="0"/>
                </a:cxn>
                <a:cxn ang="0">
                  <a:pos x="83" y="0"/>
                </a:cxn>
              </a:cxnLst>
              <a:rect l="0" t="0" r="r" b="b"/>
              <a:pathLst>
                <a:path w="91" h="97">
                  <a:moveTo>
                    <a:pt x="83" y="0"/>
                  </a:moveTo>
                  <a:lnTo>
                    <a:pt x="83" y="0"/>
                  </a:lnTo>
                  <a:lnTo>
                    <a:pt x="72" y="9"/>
                  </a:lnTo>
                  <a:lnTo>
                    <a:pt x="60" y="20"/>
                  </a:lnTo>
                  <a:lnTo>
                    <a:pt x="49" y="30"/>
                  </a:lnTo>
                  <a:lnTo>
                    <a:pt x="40" y="42"/>
                  </a:lnTo>
                  <a:lnTo>
                    <a:pt x="22" y="64"/>
                  </a:lnTo>
                  <a:lnTo>
                    <a:pt x="2" y="87"/>
                  </a:lnTo>
                  <a:lnTo>
                    <a:pt x="2" y="87"/>
                  </a:lnTo>
                  <a:lnTo>
                    <a:pt x="1" y="89"/>
                  </a:lnTo>
                  <a:lnTo>
                    <a:pt x="0" y="92"/>
                  </a:lnTo>
                  <a:lnTo>
                    <a:pt x="2" y="96"/>
                  </a:lnTo>
                  <a:lnTo>
                    <a:pt x="6" y="97"/>
                  </a:lnTo>
                  <a:lnTo>
                    <a:pt x="8" y="97"/>
                  </a:lnTo>
                  <a:lnTo>
                    <a:pt x="10" y="96"/>
                  </a:lnTo>
                  <a:lnTo>
                    <a:pt x="10" y="96"/>
                  </a:lnTo>
                  <a:lnTo>
                    <a:pt x="29" y="74"/>
                  </a:lnTo>
                  <a:lnTo>
                    <a:pt x="47" y="51"/>
                  </a:lnTo>
                  <a:lnTo>
                    <a:pt x="66" y="29"/>
                  </a:lnTo>
                  <a:lnTo>
                    <a:pt x="77" y="20"/>
                  </a:lnTo>
                  <a:lnTo>
                    <a:pt x="89" y="11"/>
                  </a:lnTo>
                  <a:lnTo>
                    <a:pt x="89" y="11"/>
                  </a:lnTo>
                  <a:lnTo>
                    <a:pt x="90" y="8"/>
                  </a:lnTo>
                  <a:lnTo>
                    <a:pt x="91" y="7"/>
                  </a:lnTo>
                  <a:lnTo>
                    <a:pt x="90" y="3"/>
                  </a:lnTo>
                  <a:lnTo>
                    <a:pt x="89" y="0"/>
                  </a:lnTo>
                  <a:lnTo>
                    <a:pt x="87" y="0"/>
                  </a:lnTo>
                  <a:lnTo>
                    <a:pt x="85" y="0"/>
                  </a:lnTo>
                  <a:lnTo>
                    <a:pt x="83" y="0"/>
                  </a:lnTo>
                  <a:lnTo>
                    <a:pt x="83"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6" name="Freeform 703"/>
            <p:cNvSpPr/>
            <p:nvPr/>
          </p:nvSpPr>
          <p:spPr bwMode="auto">
            <a:xfrm>
              <a:off x="6791326" y="2224088"/>
              <a:ext cx="46038" cy="63500"/>
            </a:xfrm>
            <a:custGeom>
              <a:avLst/>
              <a:gdLst/>
              <a:ahLst/>
              <a:cxnLst>
                <a:cxn ang="0">
                  <a:pos x="105" y="1"/>
                </a:cxn>
                <a:cxn ang="0">
                  <a:pos x="105" y="1"/>
                </a:cxn>
                <a:cxn ang="0">
                  <a:pos x="92" y="20"/>
                </a:cxn>
                <a:cxn ang="0">
                  <a:pos x="77" y="38"/>
                </a:cxn>
                <a:cxn ang="0">
                  <a:pos x="52" y="76"/>
                </a:cxn>
                <a:cxn ang="0">
                  <a:pos x="28" y="114"/>
                </a:cxn>
                <a:cxn ang="0">
                  <a:pos x="1" y="150"/>
                </a:cxn>
                <a:cxn ang="0">
                  <a:pos x="1" y="150"/>
                </a:cxn>
                <a:cxn ang="0">
                  <a:pos x="0" y="153"/>
                </a:cxn>
                <a:cxn ang="0">
                  <a:pos x="1" y="156"/>
                </a:cxn>
                <a:cxn ang="0">
                  <a:pos x="1" y="157"/>
                </a:cxn>
                <a:cxn ang="0">
                  <a:pos x="3" y="158"/>
                </a:cxn>
                <a:cxn ang="0">
                  <a:pos x="8" y="160"/>
                </a:cxn>
                <a:cxn ang="0">
                  <a:pos x="9" y="158"/>
                </a:cxn>
                <a:cxn ang="0">
                  <a:pos x="12" y="157"/>
                </a:cxn>
                <a:cxn ang="0">
                  <a:pos x="12" y="157"/>
                </a:cxn>
                <a:cxn ang="0">
                  <a:pos x="37" y="120"/>
                </a:cxn>
                <a:cxn ang="0">
                  <a:pos x="62" y="82"/>
                </a:cxn>
                <a:cxn ang="0">
                  <a:pos x="86" y="45"/>
                </a:cxn>
                <a:cxn ang="0">
                  <a:pos x="99" y="28"/>
                </a:cxn>
                <a:cxn ang="0">
                  <a:pos x="114" y="9"/>
                </a:cxn>
                <a:cxn ang="0">
                  <a:pos x="114" y="9"/>
                </a:cxn>
                <a:cxn ang="0">
                  <a:pos x="115" y="8"/>
                </a:cxn>
                <a:cxn ang="0">
                  <a:pos x="115" y="5"/>
                </a:cxn>
                <a:cxn ang="0">
                  <a:pos x="113" y="1"/>
                </a:cxn>
                <a:cxn ang="0">
                  <a:pos x="111" y="0"/>
                </a:cxn>
                <a:cxn ang="0">
                  <a:pos x="109" y="0"/>
                </a:cxn>
                <a:cxn ang="0">
                  <a:pos x="107" y="0"/>
                </a:cxn>
                <a:cxn ang="0">
                  <a:pos x="105" y="1"/>
                </a:cxn>
                <a:cxn ang="0">
                  <a:pos x="105" y="1"/>
                </a:cxn>
              </a:cxnLst>
              <a:rect l="0" t="0" r="r" b="b"/>
              <a:pathLst>
                <a:path w="115" h="160">
                  <a:moveTo>
                    <a:pt x="105" y="1"/>
                  </a:moveTo>
                  <a:lnTo>
                    <a:pt x="105" y="1"/>
                  </a:lnTo>
                  <a:lnTo>
                    <a:pt x="92" y="20"/>
                  </a:lnTo>
                  <a:lnTo>
                    <a:pt x="77" y="38"/>
                  </a:lnTo>
                  <a:lnTo>
                    <a:pt x="52" y="76"/>
                  </a:lnTo>
                  <a:lnTo>
                    <a:pt x="28" y="114"/>
                  </a:lnTo>
                  <a:lnTo>
                    <a:pt x="1" y="150"/>
                  </a:lnTo>
                  <a:lnTo>
                    <a:pt x="1" y="150"/>
                  </a:lnTo>
                  <a:lnTo>
                    <a:pt x="0" y="153"/>
                  </a:lnTo>
                  <a:lnTo>
                    <a:pt x="1" y="156"/>
                  </a:lnTo>
                  <a:lnTo>
                    <a:pt x="1" y="157"/>
                  </a:lnTo>
                  <a:lnTo>
                    <a:pt x="3" y="158"/>
                  </a:lnTo>
                  <a:lnTo>
                    <a:pt x="8" y="160"/>
                  </a:lnTo>
                  <a:lnTo>
                    <a:pt x="9" y="158"/>
                  </a:lnTo>
                  <a:lnTo>
                    <a:pt x="12" y="157"/>
                  </a:lnTo>
                  <a:lnTo>
                    <a:pt x="12" y="157"/>
                  </a:lnTo>
                  <a:lnTo>
                    <a:pt x="37" y="120"/>
                  </a:lnTo>
                  <a:lnTo>
                    <a:pt x="62" y="82"/>
                  </a:lnTo>
                  <a:lnTo>
                    <a:pt x="86" y="45"/>
                  </a:lnTo>
                  <a:lnTo>
                    <a:pt x="99" y="28"/>
                  </a:lnTo>
                  <a:lnTo>
                    <a:pt x="114" y="9"/>
                  </a:lnTo>
                  <a:lnTo>
                    <a:pt x="114" y="9"/>
                  </a:lnTo>
                  <a:lnTo>
                    <a:pt x="115" y="8"/>
                  </a:lnTo>
                  <a:lnTo>
                    <a:pt x="115" y="5"/>
                  </a:lnTo>
                  <a:lnTo>
                    <a:pt x="113" y="1"/>
                  </a:lnTo>
                  <a:lnTo>
                    <a:pt x="111" y="0"/>
                  </a:lnTo>
                  <a:lnTo>
                    <a:pt x="109" y="0"/>
                  </a:lnTo>
                  <a:lnTo>
                    <a:pt x="107" y="0"/>
                  </a:lnTo>
                  <a:lnTo>
                    <a:pt x="105" y="1"/>
                  </a:lnTo>
                  <a:lnTo>
                    <a:pt x="105"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7" name="Freeform 704"/>
            <p:cNvSpPr/>
            <p:nvPr/>
          </p:nvSpPr>
          <p:spPr bwMode="auto">
            <a:xfrm>
              <a:off x="6834188" y="2259013"/>
              <a:ext cx="31750" cy="49213"/>
            </a:xfrm>
            <a:custGeom>
              <a:avLst/>
              <a:gdLst/>
              <a:ahLst/>
              <a:cxnLst>
                <a:cxn ang="0">
                  <a:pos x="68" y="7"/>
                </a:cxn>
                <a:cxn ang="0">
                  <a:pos x="68" y="7"/>
                </a:cxn>
                <a:cxn ang="0">
                  <a:pos x="67" y="14"/>
                </a:cxn>
                <a:cxn ang="0">
                  <a:pos x="63" y="24"/>
                </a:cxn>
                <a:cxn ang="0">
                  <a:pos x="59" y="31"/>
                </a:cxn>
                <a:cxn ang="0">
                  <a:pos x="54" y="39"/>
                </a:cxn>
                <a:cxn ang="0">
                  <a:pos x="43" y="55"/>
                </a:cxn>
                <a:cxn ang="0">
                  <a:pos x="31" y="69"/>
                </a:cxn>
                <a:cxn ang="0">
                  <a:pos x="31" y="69"/>
                </a:cxn>
                <a:cxn ang="0">
                  <a:pos x="22" y="80"/>
                </a:cxn>
                <a:cxn ang="0">
                  <a:pos x="14" y="92"/>
                </a:cxn>
                <a:cxn ang="0">
                  <a:pos x="6" y="105"/>
                </a:cxn>
                <a:cxn ang="0">
                  <a:pos x="0" y="118"/>
                </a:cxn>
                <a:cxn ang="0">
                  <a:pos x="0" y="118"/>
                </a:cxn>
                <a:cxn ang="0">
                  <a:pos x="0" y="120"/>
                </a:cxn>
                <a:cxn ang="0">
                  <a:pos x="0" y="122"/>
                </a:cxn>
                <a:cxn ang="0">
                  <a:pos x="3" y="126"/>
                </a:cxn>
                <a:cxn ang="0">
                  <a:pos x="5" y="126"/>
                </a:cxn>
                <a:cxn ang="0">
                  <a:pos x="6" y="126"/>
                </a:cxn>
                <a:cxn ang="0">
                  <a:pos x="9" y="126"/>
                </a:cxn>
                <a:cxn ang="0">
                  <a:pos x="10" y="123"/>
                </a:cxn>
                <a:cxn ang="0">
                  <a:pos x="10" y="123"/>
                </a:cxn>
                <a:cxn ang="0">
                  <a:pos x="18" y="109"/>
                </a:cxn>
                <a:cxn ang="0">
                  <a:pos x="27" y="94"/>
                </a:cxn>
                <a:cxn ang="0">
                  <a:pos x="50" y="67"/>
                </a:cxn>
                <a:cxn ang="0">
                  <a:pos x="60" y="52"/>
                </a:cxn>
                <a:cxn ang="0">
                  <a:pos x="69" y="38"/>
                </a:cxn>
                <a:cxn ang="0">
                  <a:pos x="76" y="22"/>
                </a:cxn>
                <a:cxn ang="0">
                  <a:pos x="78" y="14"/>
                </a:cxn>
                <a:cxn ang="0">
                  <a:pos x="80" y="7"/>
                </a:cxn>
                <a:cxn ang="0">
                  <a:pos x="80" y="7"/>
                </a:cxn>
                <a:cxn ang="0">
                  <a:pos x="78" y="4"/>
                </a:cxn>
                <a:cxn ang="0">
                  <a:pos x="78" y="3"/>
                </a:cxn>
                <a:cxn ang="0">
                  <a:pos x="76" y="1"/>
                </a:cxn>
                <a:cxn ang="0">
                  <a:pos x="75" y="0"/>
                </a:cxn>
                <a:cxn ang="0">
                  <a:pos x="71" y="3"/>
                </a:cxn>
                <a:cxn ang="0">
                  <a:pos x="68" y="4"/>
                </a:cxn>
                <a:cxn ang="0">
                  <a:pos x="68" y="7"/>
                </a:cxn>
                <a:cxn ang="0">
                  <a:pos x="68" y="7"/>
                </a:cxn>
              </a:cxnLst>
              <a:rect l="0" t="0" r="r" b="b"/>
              <a:pathLst>
                <a:path w="80" h="126">
                  <a:moveTo>
                    <a:pt x="68" y="7"/>
                  </a:moveTo>
                  <a:lnTo>
                    <a:pt x="68" y="7"/>
                  </a:lnTo>
                  <a:lnTo>
                    <a:pt x="67" y="14"/>
                  </a:lnTo>
                  <a:lnTo>
                    <a:pt x="63" y="24"/>
                  </a:lnTo>
                  <a:lnTo>
                    <a:pt x="59" y="31"/>
                  </a:lnTo>
                  <a:lnTo>
                    <a:pt x="54" y="39"/>
                  </a:lnTo>
                  <a:lnTo>
                    <a:pt x="43" y="55"/>
                  </a:lnTo>
                  <a:lnTo>
                    <a:pt x="31" y="69"/>
                  </a:lnTo>
                  <a:lnTo>
                    <a:pt x="31" y="69"/>
                  </a:lnTo>
                  <a:lnTo>
                    <a:pt x="22" y="80"/>
                  </a:lnTo>
                  <a:lnTo>
                    <a:pt x="14" y="92"/>
                  </a:lnTo>
                  <a:lnTo>
                    <a:pt x="6" y="105"/>
                  </a:lnTo>
                  <a:lnTo>
                    <a:pt x="0" y="118"/>
                  </a:lnTo>
                  <a:lnTo>
                    <a:pt x="0" y="118"/>
                  </a:lnTo>
                  <a:lnTo>
                    <a:pt x="0" y="120"/>
                  </a:lnTo>
                  <a:lnTo>
                    <a:pt x="0" y="122"/>
                  </a:lnTo>
                  <a:lnTo>
                    <a:pt x="3" y="126"/>
                  </a:lnTo>
                  <a:lnTo>
                    <a:pt x="5" y="126"/>
                  </a:lnTo>
                  <a:lnTo>
                    <a:pt x="6" y="126"/>
                  </a:lnTo>
                  <a:lnTo>
                    <a:pt x="9" y="126"/>
                  </a:lnTo>
                  <a:lnTo>
                    <a:pt x="10" y="123"/>
                  </a:lnTo>
                  <a:lnTo>
                    <a:pt x="10" y="123"/>
                  </a:lnTo>
                  <a:lnTo>
                    <a:pt x="18" y="109"/>
                  </a:lnTo>
                  <a:lnTo>
                    <a:pt x="27" y="94"/>
                  </a:lnTo>
                  <a:lnTo>
                    <a:pt x="50" y="67"/>
                  </a:lnTo>
                  <a:lnTo>
                    <a:pt x="60" y="52"/>
                  </a:lnTo>
                  <a:lnTo>
                    <a:pt x="69" y="38"/>
                  </a:lnTo>
                  <a:lnTo>
                    <a:pt x="76" y="22"/>
                  </a:lnTo>
                  <a:lnTo>
                    <a:pt x="78" y="14"/>
                  </a:lnTo>
                  <a:lnTo>
                    <a:pt x="80" y="7"/>
                  </a:lnTo>
                  <a:lnTo>
                    <a:pt x="80" y="7"/>
                  </a:lnTo>
                  <a:lnTo>
                    <a:pt x="78" y="4"/>
                  </a:lnTo>
                  <a:lnTo>
                    <a:pt x="78" y="3"/>
                  </a:lnTo>
                  <a:lnTo>
                    <a:pt x="76" y="1"/>
                  </a:lnTo>
                  <a:lnTo>
                    <a:pt x="75" y="0"/>
                  </a:lnTo>
                  <a:lnTo>
                    <a:pt x="71" y="3"/>
                  </a:lnTo>
                  <a:lnTo>
                    <a:pt x="68" y="4"/>
                  </a:lnTo>
                  <a:lnTo>
                    <a:pt x="68" y="7"/>
                  </a:lnTo>
                  <a:lnTo>
                    <a:pt x="68" y="7"/>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8" name="Freeform 705"/>
            <p:cNvSpPr/>
            <p:nvPr/>
          </p:nvSpPr>
          <p:spPr bwMode="auto">
            <a:xfrm>
              <a:off x="6884988" y="2279650"/>
              <a:ext cx="22225" cy="41275"/>
            </a:xfrm>
            <a:custGeom>
              <a:avLst/>
              <a:gdLst/>
              <a:ahLst/>
              <a:cxnLst>
                <a:cxn ang="0">
                  <a:pos x="44" y="6"/>
                </a:cxn>
                <a:cxn ang="0">
                  <a:pos x="44" y="6"/>
                </a:cxn>
                <a:cxn ang="0">
                  <a:pos x="43" y="13"/>
                </a:cxn>
                <a:cxn ang="0">
                  <a:pos x="40" y="21"/>
                </a:cxn>
                <a:cxn ang="0">
                  <a:pos x="31" y="36"/>
                </a:cxn>
                <a:cxn ang="0">
                  <a:pos x="31" y="36"/>
                </a:cxn>
                <a:cxn ang="0">
                  <a:pos x="28" y="40"/>
                </a:cxn>
                <a:cxn ang="0">
                  <a:pos x="27" y="45"/>
                </a:cxn>
                <a:cxn ang="0">
                  <a:pos x="24" y="54"/>
                </a:cxn>
                <a:cxn ang="0">
                  <a:pos x="24" y="54"/>
                </a:cxn>
                <a:cxn ang="0">
                  <a:pos x="20" y="67"/>
                </a:cxn>
                <a:cxn ang="0">
                  <a:pos x="14" y="78"/>
                </a:cxn>
                <a:cxn ang="0">
                  <a:pos x="0" y="100"/>
                </a:cxn>
                <a:cxn ang="0">
                  <a:pos x="0" y="100"/>
                </a:cxn>
                <a:cxn ang="0">
                  <a:pos x="0" y="102"/>
                </a:cxn>
                <a:cxn ang="0">
                  <a:pos x="0" y="104"/>
                </a:cxn>
                <a:cxn ang="0">
                  <a:pos x="2" y="108"/>
                </a:cxn>
                <a:cxn ang="0">
                  <a:pos x="6" y="108"/>
                </a:cxn>
                <a:cxn ang="0">
                  <a:pos x="7" y="108"/>
                </a:cxn>
                <a:cxn ang="0">
                  <a:pos x="10" y="105"/>
                </a:cxn>
                <a:cxn ang="0">
                  <a:pos x="10" y="105"/>
                </a:cxn>
                <a:cxn ang="0">
                  <a:pos x="23" y="81"/>
                </a:cxn>
                <a:cxn ang="0">
                  <a:pos x="30" y="70"/>
                </a:cxn>
                <a:cxn ang="0">
                  <a:pos x="36" y="58"/>
                </a:cxn>
                <a:cxn ang="0">
                  <a:pos x="36" y="58"/>
                </a:cxn>
                <a:cxn ang="0">
                  <a:pos x="43" y="41"/>
                </a:cxn>
                <a:cxn ang="0">
                  <a:pos x="51" y="25"/>
                </a:cxn>
                <a:cxn ang="0">
                  <a:pos x="51" y="25"/>
                </a:cxn>
                <a:cxn ang="0">
                  <a:pos x="54" y="16"/>
                </a:cxn>
                <a:cxn ang="0">
                  <a:pos x="56" y="6"/>
                </a:cxn>
                <a:cxn ang="0">
                  <a:pos x="56" y="6"/>
                </a:cxn>
                <a:cxn ang="0">
                  <a:pos x="56" y="3"/>
                </a:cxn>
                <a:cxn ang="0">
                  <a:pos x="54" y="2"/>
                </a:cxn>
                <a:cxn ang="0">
                  <a:pos x="53" y="0"/>
                </a:cxn>
                <a:cxn ang="0">
                  <a:pos x="51" y="0"/>
                </a:cxn>
                <a:cxn ang="0">
                  <a:pos x="47" y="2"/>
                </a:cxn>
                <a:cxn ang="0">
                  <a:pos x="45" y="3"/>
                </a:cxn>
                <a:cxn ang="0">
                  <a:pos x="44" y="6"/>
                </a:cxn>
                <a:cxn ang="0">
                  <a:pos x="44" y="6"/>
                </a:cxn>
              </a:cxnLst>
              <a:rect l="0" t="0" r="r" b="b"/>
              <a:pathLst>
                <a:path w="56" h="108">
                  <a:moveTo>
                    <a:pt x="44" y="6"/>
                  </a:moveTo>
                  <a:lnTo>
                    <a:pt x="44" y="6"/>
                  </a:lnTo>
                  <a:lnTo>
                    <a:pt x="43" y="13"/>
                  </a:lnTo>
                  <a:lnTo>
                    <a:pt x="40" y="21"/>
                  </a:lnTo>
                  <a:lnTo>
                    <a:pt x="31" y="36"/>
                  </a:lnTo>
                  <a:lnTo>
                    <a:pt x="31" y="36"/>
                  </a:lnTo>
                  <a:lnTo>
                    <a:pt x="28" y="40"/>
                  </a:lnTo>
                  <a:lnTo>
                    <a:pt x="27" y="45"/>
                  </a:lnTo>
                  <a:lnTo>
                    <a:pt x="24" y="54"/>
                  </a:lnTo>
                  <a:lnTo>
                    <a:pt x="24" y="54"/>
                  </a:lnTo>
                  <a:lnTo>
                    <a:pt x="20" y="67"/>
                  </a:lnTo>
                  <a:lnTo>
                    <a:pt x="14" y="78"/>
                  </a:lnTo>
                  <a:lnTo>
                    <a:pt x="0" y="100"/>
                  </a:lnTo>
                  <a:lnTo>
                    <a:pt x="0" y="100"/>
                  </a:lnTo>
                  <a:lnTo>
                    <a:pt x="0" y="102"/>
                  </a:lnTo>
                  <a:lnTo>
                    <a:pt x="0" y="104"/>
                  </a:lnTo>
                  <a:lnTo>
                    <a:pt x="2" y="108"/>
                  </a:lnTo>
                  <a:lnTo>
                    <a:pt x="6" y="108"/>
                  </a:lnTo>
                  <a:lnTo>
                    <a:pt x="7" y="108"/>
                  </a:lnTo>
                  <a:lnTo>
                    <a:pt x="10" y="105"/>
                  </a:lnTo>
                  <a:lnTo>
                    <a:pt x="10" y="105"/>
                  </a:lnTo>
                  <a:lnTo>
                    <a:pt x="23" y="81"/>
                  </a:lnTo>
                  <a:lnTo>
                    <a:pt x="30" y="70"/>
                  </a:lnTo>
                  <a:lnTo>
                    <a:pt x="36" y="58"/>
                  </a:lnTo>
                  <a:lnTo>
                    <a:pt x="36" y="58"/>
                  </a:lnTo>
                  <a:lnTo>
                    <a:pt x="43" y="41"/>
                  </a:lnTo>
                  <a:lnTo>
                    <a:pt x="51" y="25"/>
                  </a:lnTo>
                  <a:lnTo>
                    <a:pt x="51" y="25"/>
                  </a:lnTo>
                  <a:lnTo>
                    <a:pt x="54" y="16"/>
                  </a:lnTo>
                  <a:lnTo>
                    <a:pt x="56" y="6"/>
                  </a:lnTo>
                  <a:lnTo>
                    <a:pt x="56" y="6"/>
                  </a:lnTo>
                  <a:lnTo>
                    <a:pt x="56" y="3"/>
                  </a:lnTo>
                  <a:lnTo>
                    <a:pt x="54" y="2"/>
                  </a:lnTo>
                  <a:lnTo>
                    <a:pt x="53" y="0"/>
                  </a:lnTo>
                  <a:lnTo>
                    <a:pt x="51" y="0"/>
                  </a:lnTo>
                  <a:lnTo>
                    <a:pt x="47" y="2"/>
                  </a:lnTo>
                  <a:lnTo>
                    <a:pt x="45" y="3"/>
                  </a:lnTo>
                  <a:lnTo>
                    <a:pt x="44" y="6"/>
                  </a:lnTo>
                  <a:lnTo>
                    <a:pt x="44" y="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49" name="Freeform 706"/>
            <p:cNvSpPr/>
            <p:nvPr/>
          </p:nvSpPr>
          <p:spPr bwMode="auto">
            <a:xfrm>
              <a:off x="6494463" y="2525713"/>
              <a:ext cx="20638" cy="47625"/>
            </a:xfrm>
            <a:custGeom>
              <a:avLst/>
              <a:gdLst/>
              <a:ahLst/>
              <a:cxnLst>
                <a:cxn ang="0">
                  <a:pos x="51" y="5"/>
                </a:cxn>
                <a:cxn ang="0">
                  <a:pos x="51" y="5"/>
                </a:cxn>
                <a:cxn ang="0">
                  <a:pos x="51" y="3"/>
                </a:cxn>
                <a:cxn ang="0">
                  <a:pos x="49" y="1"/>
                </a:cxn>
                <a:cxn ang="0">
                  <a:pos x="45" y="0"/>
                </a:cxn>
                <a:cxn ang="0">
                  <a:pos x="43" y="0"/>
                </a:cxn>
                <a:cxn ang="0">
                  <a:pos x="41" y="1"/>
                </a:cxn>
                <a:cxn ang="0">
                  <a:pos x="41" y="3"/>
                </a:cxn>
                <a:cxn ang="0">
                  <a:pos x="39" y="5"/>
                </a:cxn>
                <a:cxn ang="0">
                  <a:pos x="39" y="5"/>
                </a:cxn>
                <a:cxn ang="0">
                  <a:pos x="41" y="20"/>
                </a:cxn>
                <a:cxn ang="0">
                  <a:pos x="38" y="33"/>
                </a:cxn>
                <a:cxn ang="0">
                  <a:pos x="34" y="47"/>
                </a:cxn>
                <a:cxn ang="0">
                  <a:pos x="28" y="60"/>
                </a:cxn>
                <a:cxn ang="0">
                  <a:pos x="15" y="85"/>
                </a:cxn>
                <a:cxn ang="0">
                  <a:pos x="0" y="110"/>
                </a:cxn>
                <a:cxn ang="0">
                  <a:pos x="0" y="110"/>
                </a:cxn>
                <a:cxn ang="0">
                  <a:pos x="0" y="112"/>
                </a:cxn>
                <a:cxn ang="0">
                  <a:pos x="0" y="115"/>
                </a:cxn>
                <a:cxn ang="0">
                  <a:pos x="3" y="118"/>
                </a:cxn>
                <a:cxn ang="0">
                  <a:pos x="7" y="119"/>
                </a:cxn>
                <a:cxn ang="0">
                  <a:pos x="9" y="118"/>
                </a:cxn>
                <a:cxn ang="0">
                  <a:pos x="11" y="116"/>
                </a:cxn>
                <a:cxn ang="0">
                  <a:pos x="11" y="116"/>
                </a:cxn>
                <a:cxn ang="0">
                  <a:pos x="25" y="90"/>
                </a:cxn>
                <a:cxn ang="0">
                  <a:pos x="39" y="63"/>
                </a:cxn>
                <a:cxn ang="0">
                  <a:pos x="45" y="48"/>
                </a:cxn>
                <a:cxn ang="0">
                  <a:pos x="50" y="34"/>
                </a:cxn>
                <a:cxn ang="0">
                  <a:pos x="51" y="20"/>
                </a:cxn>
                <a:cxn ang="0">
                  <a:pos x="51" y="5"/>
                </a:cxn>
                <a:cxn ang="0">
                  <a:pos x="51" y="5"/>
                </a:cxn>
              </a:cxnLst>
              <a:rect l="0" t="0" r="r" b="b"/>
              <a:pathLst>
                <a:path w="51" h="119">
                  <a:moveTo>
                    <a:pt x="51" y="5"/>
                  </a:moveTo>
                  <a:lnTo>
                    <a:pt x="51" y="5"/>
                  </a:lnTo>
                  <a:lnTo>
                    <a:pt x="51" y="3"/>
                  </a:lnTo>
                  <a:lnTo>
                    <a:pt x="49" y="1"/>
                  </a:lnTo>
                  <a:lnTo>
                    <a:pt x="45" y="0"/>
                  </a:lnTo>
                  <a:lnTo>
                    <a:pt x="43" y="0"/>
                  </a:lnTo>
                  <a:lnTo>
                    <a:pt x="41" y="1"/>
                  </a:lnTo>
                  <a:lnTo>
                    <a:pt x="41" y="3"/>
                  </a:lnTo>
                  <a:lnTo>
                    <a:pt x="39" y="5"/>
                  </a:lnTo>
                  <a:lnTo>
                    <a:pt x="39" y="5"/>
                  </a:lnTo>
                  <a:lnTo>
                    <a:pt x="41" y="20"/>
                  </a:lnTo>
                  <a:lnTo>
                    <a:pt x="38" y="33"/>
                  </a:lnTo>
                  <a:lnTo>
                    <a:pt x="34" y="47"/>
                  </a:lnTo>
                  <a:lnTo>
                    <a:pt x="28" y="60"/>
                  </a:lnTo>
                  <a:lnTo>
                    <a:pt x="15" y="85"/>
                  </a:lnTo>
                  <a:lnTo>
                    <a:pt x="0" y="110"/>
                  </a:lnTo>
                  <a:lnTo>
                    <a:pt x="0" y="110"/>
                  </a:lnTo>
                  <a:lnTo>
                    <a:pt x="0" y="112"/>
                  </a:lnTo>
                  <a:lnTo>
                    <a:pt x="0" y="115"/>
                  </a:lnTo>
                  <a:lnTo>
                    <a:pt x="3" y="118"/>
                  </a:lnTo>
                  <a:lnTo>
                    <a:pt x="7" y="119"/>
                  </a:lnTo>
                  <a:lnTo>
                    <a:pt x="9" y="118"/>
                  </a:lnTo>
                  <a:lnTo>
                    <a:pt x="11" y="116"/>
                  </a:lnTo>
                  <a:lnTo>
                    <a:pt x="11" y="116"/>
                  </a:lnTo>
                  <a:lnTo>
                    <a:pt x="25" y="90"/>
                  </a:lnTo>
                  <a:lnTo>
                    <a:pt x="39" y="63"/>
                  </a:lnTo>
                  <a:lnTo>
                    <a:pt x="45" y="48"/>
                  </a:lnTo>
                  <a:lnTo>
                    <a:pt x="50" y="34"/>
                  </a:lnTo>
                  <a:lnTo>
                    <a:pt x="51" y="20"/>
                  </a:lnTo>
                  <a:lnTo>
                    <a:pt x="51" y="5"/>
                  </a:lnTo>
                  <a:lnTo>
                    <a:pt x="51"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0" name="Freeform 707"/>
            <p:cNvSpPr/>
            <p:nvPr/>
          </p:nvSpPr>
          <p:spPr bwMode="auto">
            <a:xfrm>
              <a:off x="6535738" y="2546350"/>
              <a:ext cx="23813" cy="44450"/>
            </a:xfrm>
            <a:custGeom>
              <a:avLst/>
              <a:gdLst/>
              <a:ahLst/>
              <a:cxnLst>
                <a:cxn ang="0">
                  <a:pos x="53" y="3"/>
                </a:cxn>
                <a:cxn ang="0">
                  <a:pos x="53" y="3"/>
                </a:cxn>
                <a:cxn ang="0">
                  <a:pos x="47" y="14"/>
                </a:cxn>
                <a:cxn ang="0">
                  <a:pos x="43" y="29"/>
                </a:cxn>
                <a:cxn ang="0">
                  <a:pos x="38" y="42"/>
                </a:cxn>
                <a:cxn ang="0">
                  <a:pos x="33" y="54"/>
                </a:cxn>
                <a:cxn ang="0">
                  <a:pos x="33" y="54"/>
                </a:cxn>
                <a:cxn ang="0">
                  <a:pos x="16" y="78"/>
                </a:cxn>
                <a:cxn ang="0">
                  <a:pos x="1" y="105"/>
                </a:cxn>
                <a:cxn ang="0">
                  <a:pos x="1" y="105"/>
                </a:cxn>
                <a:cxn ang="0">
                  <a:pos x="0" y="107"/>
                </a:cxn>
                <a:cxn ang="0">
                  <a:pos x="1" y="110"/>
                </a:cxn>
                <a:cxn ang="0">
                  <a:pos x="4" y="112"/>
                </a:cxn>
                <a:cxn ang="0">
                  <a:pos x="8" y="114"/>
                </a:cxn>
                <a:cxn ang="0">
                  <a:pos x="9" y="112"/>
                </a:cxn>
                <a:cxn ang="0">
                  <a:pos x="12" y="111"/>
                </a:cxn>
                <a:cxn ang="0">
                  <a:pos x="12" y="111"/>
                </a:cxn>
                <a:cxn ang="0">
                  <a:pos x="25" y="88"/>
                </a:cxn>
                <a:cxn ang="0">
                  <a:pos x="39" y="64"/>
                </a:cxn>
                <a:cxn ang="0">
                  <a:pos x="39" y="64"/>
                </a:cxn>
                <a:cxn ang="0">
                  <a:pos x="46" y="51"/>
                </a:cxn>
                <a:cxn ang="0">
                  <a:pos x="51" y="37"/>
                </a:cxn>
                <a:cxn ang="0">
                  <a:pos x="56" y="22"/>
                </a:cxn>
                <a:cxn ang="0">
                  <a:pos x="63" y="8"/>
                </a:cxn>
                <a:cxn ang="0">
                  <a:pos x="63" y="8"/>
                </a:cxn>
                <a:cxn ang="0">
                  <a:pos x="63" y="5"/>
                </a:cxn>
                <a:cxn ang="0">
                  <a:pos x="63" y="4"/>
                </a:cxn>
                <a:cxn ang="0">
                  <a:pos x="60" y="0"/>
                </a:cxn>
                <a:cxn ang="0">
                  <a:pos x="58" y="0"/>
                </a:cxn>
                <a:cxn ang="0">
                  <a:pos x="56" y="0"/>
                </a:cxn>
                <a:cxn ang="0">
                  <a:pos x="54" y="0"/>
                </a:cxn>
                <a:cxn ang="0">
                  <a:pos x="53" y="3"/>
                </a:cxn>
                <a:cxn ang="0">
                  <a:pos x="53" y="3"/>
                </a:cxn>
              </a:cxnLst>
              <a:rect l="0" t="0" r="r" b="b"/>
              <a:pathLst>
                <a:path w="63" h="114">
                  <a:moveTo>
                    <a:pt x="53" y="3"/>
                  </a:moveTo>
                  <a:lnTo>
                    <a:pt x="53" y="3"/>
                  </a:lnTo>
                  <a:lnTo>
                    <a:pt x="47" y="14"/>
                  </a:lnTo>
                  <a:lnTo>
                    <a:pt x="43" y="29"/>
                  </a:lnTo>
                  <a:lnTo>
                    <a:pt x="38" y="42"/>
                  </a:lnTo>
                  <a:lnTo>
                    <a:pt x="33" y="54"/>
                  </a:lnTo>
                  <a:lnTo>
                    <a:pt x="33" y="54"/>
                  </a:lnTo>
                  <a:lnTo>
                    <a:pt x="16" y="78"/>
                  </a:lnTo>
                  <a:lnTo>
                    <a:pt x="1" y="105"/>
                  </a:lnTo>
                  <a:lnTo>
                    <a:pt x="1" y="105"/>
                  </a:lnTo>
                  <a:lnTo>
                    <a:pt x="0" y="107"/>
                  </a:lnTo>
                  <a:lnTo>
                    <a:pt x="1" y="110"/>
                  </a:lnTo>
                  <a:lnTo>
                    <a:pt x="4" y="112"/>
                  </a:lnTo>
                  <a:lnTo>
                    <a:pt x="8" y="114"/>
                  </a:lnTo>
                  <a:lnTo>
                    <a:pt x="9" y="112"/>
                  </a:lnTo>
                  <a:lnTo>
                    <a:pt x="12" y="111"/>
                  </a:lnTo>
                  <a:lnTo>
                    <a:pt x="12" y="111"/>
                  </a:lnTo>
                  <a:lnTo>
                    <a:pt x="25" y="88"/>
                  </a:lnTo>
                  <a:lnTo>
                    <a:pt x="39" y="64"/>
                  </a:lnTo>
                  <a:lnTo>
                    <a:pt x="39" y="64"/>
                  </a:lnTo>
                  <a:lnTo>
                    <a:pt x="46" y="51"/>
                  </a:lnTo>
                  <a:lnTo>
                    <a:pt x="51" y="37"/>
                  </a:lnTo>
                  <a:lnTo>
                    <a:pt x="56" y="22"/>
                  </a:lnTo>
                  <a:lnTo>
                    <a:pt x="63" y="8"/>
                  </a:lnTo>
                  <a:lnTo>
                    <a:pt x="63" y="8"/>
                  </a:lnTo>
                  <a:lnTo>
                    <a:pt x="63" y="5"/>
                  </a:lnTo>
                  <a:lnTo>
                    <a:pt x="63" y="4"/>
                  </a:lnTo>
                  <a:lnTo>
                    <a:pt x="60" y="0"/>
                  </a:lnTo>
                  <a:lnTo>
                    <a:pt x="58" y="0"/>
                  </a:lnTo>
                  <a:lnTo>
                    <a:pt x="56" y="0"/>
                  </a:lnTo>
                  <a:lnTo>
                    <a:pt x="54" y="0"/>
                  </a:lnTo>
                  <a:lnTo>
                    <a:pt x="53" y="3"/>
                  </a:lnTo>
                  <a:lnTo>
                    <a:pt x="53"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1" name="Freeform 708"/>
            <p:cNvSpPr>
              <a:spLocks noEditPoints="1"/>
            </p:cNvSpPr>
            <p:nvPr/>
          </p:nvSpPr>
          <p:spPr bwMode="auto">
            <a:xfrm>
              <a:off x="6802438" y="2305050"/>
              <a:ext cx="244475" cy="244475"/>
            </a:xfrm>
            <a:custGeom>
              <a:avLst/>
              <a:gdLst/>
              <a:ahLst/>
              <a:cxnLst>
                <a:cxn ang="0">
                  <a:pos x="618" y="275"/>
                </a:cxn>
                <a:cxn ang="0">
                  <a:pos x="616" y="151"/>
                </a:cxn>
                <a:cxn ang="0">
                  <a:pos x="615" y="58"/>
                </a:cxn>
                <a:cxn ang="0">
                  <a:pos x="598" y="15"/>
                </a:cxn>
                <a:cxn ang="0">
                  <a:pos x="557" y="0"/>
                </a:cxn>
                <a:cxn ang="0">
                  <a:pos x="529" y="12"/>
                </a:cxn>
                <a:cxn ang="0">
                  <a:pos x="525" y="31"/>
                </a:cxn>
                <a:cxn ang="0">
                  <a:pos x="516" y="59"/>
                </a:cxn>
                <a:cxn ang="0">
                  <a:pos x="496" y="83"/>
                </a:cxn>
                <a:cxn ang="0">
                  <a:pos x="472" y="99"/>
                </a:cxn>
                <a:cxn ang="0">
                  <a:pos x="402" y="112"/>
                </a:cxn>
                <a:cxn ang="0">
                  <a:pos x="297" y="110"/>
                </a:cxn>
                <a:cxn ang="0">
                  <a:pos x="148" y="120"/>
                </a:cxn>
                <a:cxn ang="0">
                  <a:pos x="101" y="121"/>
                </a:cxn>
                <a:cxn ang="0">
                  <a:pos x="56" y="131"/>
                </a:cxn>
                <a:cxn ang="0">
                  <a:pos x="36" y="152"/>
                </a:cxn>
                <a:cxn ang="0">
                  <a:pos x="19" y="197"/>
                </a:cxn>
                <a:cxn ang="0">
                  <a:pos x="5" y="303"/>
                </a:cxn>
                <a:cxn ang="0">
                  <a:pos x="0" y="384"/>
                </a:cxn>
                <a:cxn ang="0">
                  <a:pos x="5" y="431"/>
                </a:cxn>
                <a:cxn ang="0">
                  <a:pos x="36" y="533"/>
                </a:cxn>
                <a:cxn ang="0">
                  <a:pos x="59" y="565"/>
                </a:cxn>
                <a:cxn ang="0">
                  <a:pos x="89" y="585"/>
                </a:cxn>
                <a:cxn ang="0">
                  <a:pos x="178" y="610"/>
                </a:cxn>
                <a:cxn ang="0">
                  <a:pos x="287" y="614"/>
                </a:cxn>
                <a:cxn ang="0">
                  <a:pos x="402" y="618"/>
                </a:cxn>
                <a:cxn ang="0">
                  <a:pos x="487" y="609"/>
                </a:cxn>
                <a:cxn ang="0">
                  <a:pos x="542" y="586"/>
                </a:cxn>
                <a:cxn ang="0">
                  <a:pos x="595" y="543"/>
                </a:cxn>
                <a:cxn ang="0">
                  <a:pos x="610" y="514"/>
                </a:cxn>
                <a:cxn ang="0">
                  <a:pos x="616" y="499"/>
                </a:cxn>
                <a:cxn ang="0">
                  <a:pos x="611" y="407"/>
                </a:cxn>
                <a:cxn ang="0">
                  <a:pos x="614" y="316"/>
                </a:cxn>
                <a:cxn ang="0">
                  <a:pos x="508" y="552"/>
                </a:cxn>
                <a:cxn ang="0">
                  <a:pos x="455" y="565"/>
                </a:cxn>
                <a:cxn ang="0">
                  <a:pos x="309" y="568"/>
                </a:cxn>
                <a:cxn ang="0">
                  <a:pos x="191" y="567"/>
                </a:cxn>
                <a:cxn ang="0">
                  <a:pos x="125" y="550"/>
                </a:cxn>
                <a:cxn ang="0">
                  <a:pos x="90" y="531"/>
                </a:cxn>
                <a:cxn ang="0">
                  <a:pos x="70" y="488"/>
                </a:cxn>
                <a:cxn ang="0">
                  <a:pos x="55" y="429"/>
                </a:cxn>
                <a:cxn ang="0">
                  <a:pos x="49" y="329"/>
                </a:cxn>
                <a:cxn ang="0">
                  <a:pos x="55" y="254"/>
                </a:cxn>
                <a:cxn ang="0">
                  <a:pos x="70" y="189"/>
                </a:cxn>
                <a:cxn ang="0">
                  <a:pos x="88" y="172"/>
                </a:cxn>
                <a:cxn ang="0">
                  <a:pos x="145" y="164"/>
                </a:cxn>
                <a:cxn ang="0">
                  <a:pos x="347" y="156"/>
                </a:cxn>
                <a:cxn ang="0">
                  <a:pos x="423" y="155"/>
                </a:cxn>
                <a:cxn ang="0">
                  <a:pos x="496" y="137"/>
                </a:cxn>
                <a:cxn ang="0">
                  <a:pos x="537" y="110"/>
                </a:cxn>
                <a:cxn ang="0">
                  <a:pos x="563" y="66"/>
                </a:cxn>
                <a:cxn ang="0">
                  <a:pos x="571" y="66"/>
                </a:cxn>
                <a:cxn ang="0">
                  <a:pos x="571" y="254"/>
                </a:cxn>
                <a:cxn ang="0">
                  <a:pos x="564" y="361"/>
                </a:cxn>
                <a:cxn ang="0">
                  <a:pos x="571" y="457"/>
                </a:cxn>
                <a:cxn ang="0">
                  <a:pos x="567" y="496"/>
                </a:cxn>
                <a:cxn ang="0">
                  <a:pos x="563" y="511"/>
                </a:cxn>
                <a:cxn ang="0">
                  <a:pos x="534" y="538"/>
                </a:cxn>
              </a:cxnLst>
              <a:rect l="0" t="0" r="r" b="b"/>
              <a:pathLst>
                <a:path w="619" h="618">
                  <a:moveTo>
                    <a:pt x="614" y="316"/>
                  </a:moveTo>
                  <a:lnTo>
                    <a:pt x="614" y="316"/>
                  </a:lnTo>
                  <a:lnTo>
                    <a:pt x="616" y="296"/>
                  </a:lnTo>
                  <a:lnTo>
                    <a:pt x="618" y="275"/>
                  </a:lnTo>
                  <a:lnTo>
                    <a:pt x="619" y="254"/>
                  </a:lnTo>
                  <a:lnTo>
                    <a:pt x="619" y="233"/>
                  </a:lnTo>
                  <a:lnTo>
                    <a:pt x="618" y="191"/>
                  </a:lnTo>
                  <a:lnTo>
                    <a:pt x="616" y="151"/>
                  </a:lnTo>
                  <a:lnTo>
                    <a:pt x="616" y="151"/>
                  </a:lnTo>
                  <a:lnTo>
                    <a:pt x="616" y="99"/>
                  </a:lnTo>
                  <a:lnTo>
                    <a:pt x="616" y="71"/>
                  </a:lnTo>
                  <a:lnTo>
                    <a:pt x="615" y="58"/>
                  </a:lnTo>
                  <a:lnTo>
                    <a:pt x="612" y="45"/>
                  </a:lnTo>
                  <a:lnTo>
                    <a:pt x="609" y="33"/>
                  </a:lnTo>
                  <a:lnTo>
                    <a:pt x="605" y="23"/>
                  </a:lnTo>
                  <a:lnTo>
                    <a:pt x="598" y="15"/>
                  </a:lnTo>
                  <a:lnTo>
                    <a:pt x="591" y="7"/>
                  </a:lnTo>
                  <a:lnTo>
                    <a:pt x="581" y="3"/>
                  </a:lnTo>
                  <a:lnTo>
                    <a:pt x="571" y="0"/>
                  </a:lnTo>
                  <a:lnTo>
                    <a:pt x="557" y="0"/>
                  </a:lnTo>
                  <a:lnTo>
                    <a:pt x="542" y="3"/>
                  </a:lnTo>
                  <a:lnTo>
                    <a:pt x="542" y="3"/>
                  </a:lnTo>
                  <a:lnTo>
                    <a:pt x="535" y="7"/>
                  </a:lnTo>
                  <a:lnTo>
                    <a:pt x="529" y="12"/>
                  </a:lnTo>
                  <a:lnTo>
                    <a:pt x="526" y="17"/>
                  </a:lnTo>
                  <a:lnTo>
                    <a:pt x="525" y="25"/>
                  </a:lnTo>
                  <a:lnTo>
                    <a:pt x="525" y="31"/>
                  </a:lnTo>
                  <a:lnTo>
                    <a:pt x="525" y="31"/>
                  </a:lnTo>
                  <a:lnTo>
                    <a:pt x="525" y="33"/>
                  </a:lnTo>
                  <a:lnTo>
                    <a:pt x="525" y="33"/>
                  </a:lnTo>
                  <a:lnTo>
                    <a:pt x="520" y="52"/>
                  </a:lnTo>
                  <a:lnTo>
                    <a:pt x="516" y="59"/>
                  </a:lnTo>
                  <a:lnTo>
                    <a:pt x="512" y="66"/>
                  </a:lnTo>
                  <a:lnTo>
                    <a:pt x="508" y="71"/>
                  </a:lnTo>
                  <a:lnTo>
                    <a:pt x="503" y="78"/>
                  </a:lnTo>
                  <a:lnTo>
                    <a:pt x="496" y="83"/>
                  </a:lnTo>
                  <a:lnTo>
                    <a:pt x="488" y="89"/>
                  </a:lnTo>
                  <a:lnTo>
                    <a:pt x="488" y="89"/>
                  </a:lnTo>
                  <a:lnTo>
                    <a:pt x="480" y="95"/>
                  </a:lnTo>
                  <a:lnTo>
                    <a:pt x="472" y="99"/>
                  </a:lnTo>
                  <a:lnTo>
                    <a:pt x="457" y="104"/>
                  </a:lnTo>
                  <a:lnTo>
                    <a:pt x="438" y="108"/>
                  </a:lnTo>
                  <a:lnTo>
                    <a:pt x="420" y="110"/>
                  </a:lnTo>
                  <a:lnTo>
                    <a:pt x="402" y="112"/>
                  </a:lnTo>
                  <a:lnTo>
                    <a:pt x="382" y="112"/>
                  </a:lnTo>
                  <a:lnTo>
                    <a:pt x="347" y="112"/>
                  </a:lnTo>
                  <a:lnTo>
                    <a:pt x="347" y="112"/>
                  </a:lnTo>
                  <a:lnTo>
                    <a:pt x="297" y="110"/>
                  </a:lnTo>
                  <a:lnTo>
                    <a:pt x="247" y="112"/>
                  </a:lnTo>
                  <a:lnTo>
                    <a:pt x="198" y="113"/>
                  </a:lnTo>
                  <a:lnTo>
                    <a:pt x="172" y="116"/>
                  </a:lnTo>
                  <a:lnTo>
                    <a:pt x="148" y="120"/>
                  </a:lnTo>
                  <a:lnTo>
                    <a:pt x="148" y="120"/>
                  </a:lnTo>
                  <a:lnTo>
                    <a:pt x="136" y="121"/>
                  </a:lnTo>
                  <a:lnTo>
                    <a:pt x="126" y="121"/>
                  </a:lnTo>
                  <a:lnTo>
                    <a:pt x="101" y="121"/>
                  </a:lnTo>
                  <a:lnTo>
                    <a:pt x="89" y="122"/>
                  </a:lnTo>
                  <a:lnTo>
                    <a:pt x="77" y="123"/>
                  </a:lnTo>
                  <a:lnTo>
                    <a:pt x="66" y="127"/>
                  </a:lnTo>
                  <a:lnTo>
                    <a:pt x="56" y="131"/>
                  </a:lnTo>
                  <a:lnTo>
                    <a:pt x="56" y="131"/>
                  </a:lnTo>
                  <a:lnTo>
                    <a:pt x="49" y="137"/>
                  </a:lnTo>
                  <a:lnTo>
                    <a:pt x="42" y="144"/>
                  </a:lnTo>
                  <a:lnTo>
                    <a:pt x="36" y="152"/>
                  </a:lnTo>
                  <a:lnTo>
                    <a:pt x="32" y="160"/>
                  </a:lnTo>
                  <a:lnTo>
                    <a:pt x="24" y="178"/>
                  </a:lnTo>
                  <a:lnTo>
                    <a:pt x="19" y="197"/>
                  </a:lnTo>
                  <a:lnTo>
                    <a:pt x="19" y="197"/>
                  </a:lnTo>
                  <a:lnTo>
                    <a:pt x="13" y="223"/>
                  </a:lnTo>
                  <a:lnTo>
                    <a:pt x="9" y="249"/>
                  </a:lnTo>
                  <a:lnTo>
                    <a:pt x="7" y="276"/>
                  </a:lnTo>
                  <a:lnTo>
                    <a:pt x="5" y="303"/>
                  </a:lnTo>
                  <a:lnTo>
                    <a:pt x="5" y="303"/>
                  </a:lnTo>
                  <a:lnTo>
                    <a:pt x="3" y="334"/>
                  </a:lnTo>
                  <a:lnTo>
                    <a:pt x="2" y="368"/>
                  </a:lnTo>
                  <a:lnTo>
                    <a:pt x="0" y="384"/>
                  </a:lnTo>
                  <a:lnTo>
                    <a:pt x="2" y="401"/>
                  </a:lnTo>
                  <a:lnTo>
                    <a:pt x="3" y="416"/>
                  </a:lnTo>
                  <a:lnTo>
                    <a:pt x="5" y="431"/>
                  </a:lnTo>
                  <a:lnTo>
                    <a:pt x="5" y="431"/>
                  </a:lnTo>
                  <a:lnTo>
                    <a:pt x="16" y="471"/>
                  </a:lnTo>
                  <a:lnTo>
                    <a:pt x="21" y="492"/>
                  </a:lnTo>
                  <a:lnTo>
                    <a:pt x="28" y="513"/>
                  </a:lnTo>
                  <a:lnTo>
                    <a:pt x="36" y="533"/>
                  </a:lnTo>
                  <a:lnTo>
                    <a:pt x="41" y="542"/>
                  </a:lnTo>
                  <a:lnTo>
                    <a:pt x="46" y="550"/>
                  </a:lnTo>
                  <a:lnTo>
                    <a:pt x="53" y="558"/>
                  </a:lnTo>
                  <a:lnTo>
                    <a:pt x="59" y="565"/>
                  </a:lnTo>
                  <a:lnTo>
                    <a:pt x="67" y="572"/>
                  </a:lnTo>
                  <a:lnTo>
                    <a:pt x="76" y="579"/>
                  </a:lnTo>
                  <a:lnTo>
                    <a:pt x="76" y="579"/>
                  </a:lnTo>
                  <a:lnTo>
                    <a:pt x="89" y="585"/>
                  </a:lnTo>
                  <a:lnTo>
                    <a:pt x="101" y="590"/>
                  </a:lnTo>
                  <a:lnTo>
                    <a:pt x="126" y="599"/>
                  </a:lnTo>
                  <a:lnTo>
                    <a:pt x="152" y="606"/>
                  </a:lnTo>
                  <a:lnTo>
                    <a:pt x="178" y="610"/>
                  </a:lnTo>
                  <a:lnTo>
                    <a:pt x="206" y="613"/>
                  </a:lnTo>
                  <a:lnTo>
                    <a:pt x="232" y="613"/>
                  </a:lnTo>
                  <a:lnTo>
                    <a:pt x="287" y="614"/>
                  </a:lnTo>
                  <a:lnTo>
                    <a:pt x="287" y="614"/>
                  </a:lnTo>
                  <a:lnTo>
                    <a:pt x="314" y="614"/>
                  </a:lnTo>
                  <a:lnTo>
                    <a:pt x="343" y="615"/>
                  </a:lnTo>
                  <a:lnTo>
                    <a:pt x="372" y="616"/>
                  </a:lnTo>
                  <a:lnTo>
                    <a:pt x="402" y="618"/>
                  </a:lnTo>
                  <a:lnTo>
                    <a:pt x="431" y="616"/>
                  </a:lnTo>
                  <a:lnTo>
                    <a:pt x="459" y="614"/>
                  </a:lnTo>
                  <a:lnTo>
                    <a:pt x="474" y="613"/>
                  </a:lnTo>
                  <a:lnTo>
                    <a:pt x="487" y="609"/>
                  </a:lnTo>
                  <a:lnTo>
                    <a:pt x="501" y="605"/>
                  </a:lnTo>
                  <a:lnTo>
                    <a:pt x="513" y="599"/>
                  </a:lnTo>
                  <a:lnTo>
                    <a:pt x="513" y="599"/>
                  </a:lnTo>
                  <a:lnTo>
                    <a:pt x="542" y="586"/>
                  </a:lnTo>
                  <a:lnTo>
                    <a:pt x="556" y="577"/>
                  </a:lnTo>
                  <a:lnTo>
                    <a:pt x="572" y="567"/>
                  </a:lnTo>
                  <a:lnTo>
                    <a:pt x="585" y="556"/>
                  </a:lnTo>
                  <a:lnTo>
                    <a:pt x="595" y="543"/>
                  </a:lnTo>
                  <a:lnTo>
                    <a:pt x="601" y="537"/>
                  </a:lnTo>
                  <a:lnTo>
                    <a:pt x="605" y="530"/>
                  </a:lnTo>
                  <a:lnTo>
                    <a:pt x="607" y="522"/>
                  </a:lnTo>
                  <a:lnTo>
                    <a:pt x="610" y="514"/>
                  </a:lnTo>
                  <a:lnTo>
                    <a:pt x="610" y="514"/>
                  </a:lnTo>
                  <a:lnTo>
                    <a:pt x="614" y="508"/>
                  </a:lnTo>
                  <a:lnTo>
                    <a:pt x="615" y="504"/>
                  </a:lnTo>
                  <a:lnTo>
                    <a:pt x="616" y="499"/>
                  </a:lnTo>
                  <a:lnTo>
                    <a:pt x="616" y="499"/>
                  </a:lnTo>
                  <a:lnTo>
                    <a:pt x="616" y="477"/>
                  </a:lnTo>
                  <a:lnTo>
                    <a:pt x="615" y="453"/>
                  </a:lnTo>
                  <a:lnTo>
                    <a:pt x="611" y="407"/>
                  </a:lnTo>
                  <a:lnTo>
                    <a:pt x="610" y="384"/>
                  </a:lnTo>
                  <a:lnTo>
                    <a:pt x="610" y="361"/>
                  </a:lnTo>
                  <a:lnTo>
                    <a:pt x="611" y="338"/>
                  </a:lnTo>
                  <a:lnTo>
                    <a:pt x="614" y="316"/>
                  </a:lnTo>
                  <a:lnTo>
                    <a:pt x="614" y="316"/>
                  </a:lnTo>
                  <a:close/>
                  <a:moveTo>
                    <a:pt x="521" y="545"/>
                  </a:moveTo>
                  <a:lnTo>
                    <a:pt x="521" y="545"/>
                  </a:lnTo>
                  <a:lnTo>
                    <a:pt x="508" y="552"/>
                  </a:lnTo>
                  <a:lnTo>
                    <a:pt x="495" y="558"/>
                  </a:lnTo>
                  <a:lnTo>
                    <a:pt x="482" y="562"/>
                  </a:lnTo>
                  <a:lnTo>
                    <a:pt x="469" y="564"/>
                  </a:lnTo>
                  <a:lnTo>
                    <a:pt x="455" y="565"/>
                  </a:lnTo>
                  <a:lnTo>
                    <a:pt x="442" y="567"/>
                  </a:lnTo>
                  <a:lnTo>
                    <a:pt x="414" y="568"/>
                  </a:lnTo>
                  <a:lnTo>
                    <a:pt x="414" y="568"/>
                  </a:lnTo>
                  <a:lnTo>
                    <a:pt x="309" y="568"/>
                  </a:lnTo>
                  <a:lnTo>
                    <a:pt x="257" y="568"/>
                  </a:lnTo>
                  <a:lnTo>
                    <a:pt x="204" y="567"/>
                  </a:lnTo>
                  <a:lnTo>
                    <a:pt x="204" y="567"/>
                  </a:lnTo>
                  <a:lnTo>
                    <a:pt x="191" y="567"/>
                  </a:lnTo>
                  <a:lnTo>
                    <a:pt x="177" y="564"/>
                  </a:lnTo>
                  <a:lnTo>
                    <a:pt x="164" y="562"/>
                  </a:lnTo>
                  <a:lnTo>
                    <a:pt x="151" y="559"/>
                  </a:lnTo>
                  <a:lnTo>
                    <a:pt x="125" y="550"/>
                  </a:lnTo>
                  <a:lnTo>
                    <a:pt x="100" y="538"/>
                  </a:lnTo>
                  <a:lnTo>
                    <a:pt x="100" y="538"/>
                  </a:lnTo>
                  <a:lnTo>
                    <a:pt x="94" y="535"/>
                  </a:lnTo>
                  <a:lnTo>
                    <a:pt x="90" y="531"/>
                  </a:lnTo>
                  <a:lnTo>
                    <a:pt x="83" y="524"/>
                  </a:lnTo>
                  <a:lnTo>
                    <a:pt x="77" y="512"/>
                  </a:lnTo>
                  <a:lnTo>
                    <a:pt x="72" y="500"/>
                  </a:lnTo>
                  <a:lnTo>
                    <a:pt x="70" y="488"/>
                  </a:lnTo>
                  <a:lnTo>
                    <a:pt x="66" y="475"/>
                  </a:lnTo>
                  <a:lnTo>
                    <a:pt x="62" y="453"/>
                  </a:lnTo>
                  <a:lnTo>
                    <a:pt x="62" y="453"/>
                  </a:lnTo>
                  <a:lnTo>
                    <a:pt x="55" y="429"/>
                  </a:lnTo>
                  <a:lnTo>
                    <a:pt x="51" y="405"/>
                  </a:lnTo>
                  <a:lnTo>
                    <a:pt x="50" y="380"/>
                  </a:lnTo>
                  <a:lnTo>
                    <a:pt x="49" y="355"/>
                  </a:lnTo>
                  <a:lnTo>
                    <a:pt x="49" y="329"/>
                  </a:lnTo>
                  <a:lnTo>
                    <a:pt x="50" y="304"/>
                  </a:lnTo>
                  <a:lnTo>
                    <a:pt x="53" y="279"/>
                  </a:lnTo>
                  <a:lnTo>
                    <a:pt x="55" y="254"/>
                  </a:lnTo>
                  <a:lnTo>
                    <a:pt x="55" y="254"/>
                  </a:lnTo>
                  <a:lnTo>
                    <a:pt x="59" y="228"/>
                  </a:lnTo>
                  <a:lnTo>
                    <a:pt x="60" y="215"/>
                  </a:lnTo>
                  <a:lnTo>
                    <a:pt x="64" y="202"/>
                  </a:lnTo>
                  <a:lnTo>
                    <a:pt x="70" y="189"/>
                  </a:lnTo>
                  <a:lnTo>
                    <a:pt x="72" y="184"/>
                  </a:lnTo>
                  <a:lnTo>
                    <a:pt x="76" y="180"/>
                  </a:lnTo>
                  <a:lnTo>
                    <a:pt x="81" y="176"/>
                  </a:lnTo>
                  <a:lnTo>
                    <a:pt x="88" y="172"/>
                  </a:lnTo>
                  <a:lnTo>
                    <a:pt x="94" y="169"/>
                  </a:lnTo>
                  <a:lnTo>
                    <a:pt x="102" y="168"/>
                  </a:lnTo>
                  <a:lnTo>
                    <a:pt x="102" y="168"/>
                  </a:lnTo>
                  <a:lnTo>
                    <a:pt x="145" y="164"/>
                  </a:lnTo>
                  <a:lnTo>
                    <a:pt x="187" y="161"/>
                  </a:lnTo>
                  <a:lnTo>
                    <a:pt x="187" y="161"/>
                  </a:lnTo>
                  <a:lnTo>
                    <a:pt x="267" y="159"/>
                  </a:lnTo>
                  <a:lnTo>
                    <a:pt x="347" y="156"/>
                  </a:lnTo>
                  <a:lnTo>
                    <a:pt x="347" y="156"/>
                  </a:lnTo>
                  <a:lnTo>
                    <a:pt x="385" y="157"/>
                  </a:lnTo>
                  <a:lnTo>
                    <a:pt x="404" y="156"/>
                  </a:lnTo>
                  <a:lnTo>
                    <a:pt x="423" y="155"/>
                  </a:lnTo>
                  <a:lnTo>
                    <a:pt x="442" y="154"/>
                  </a:lnTo>
                  <a:lnTo>
                    <a:pt x="461" y="150"/>
                  </a:lnTo>
                  <a:lnTo>
                    <a:pt x="479" y="144"/>
                  </a:lnTo>
                  <a:lnTo>
                    <a:pt x="496" y="137"/>
                  </a:lnTo>
                  <a:lnTo>
                    <a:pt x="496" y="137"/>
                  </a:lnTo>
                  <a:lnTo>
                    <a:pt x="513" y="127"/>
                  </a:lnTo>
                  <a:lnTo>
                    <a:pt x="526" y="120"/>
                  </a:lnTo>
                  <a:lnTo>
                    <a:pt x="537" y="110"/>
                  </a:lnTo>
                  <a:lnTo>
                    <a:pt x="544" y="101"/>
                  </a:lnTo>
                  <a:lnTo>
                    <a:pt x="551" y="91"/>
                  </a:lnTo>
                  <a:lnTo>
                    <a:pt x="557" y="80"/>
                  </a:lnTo>
                  <a:lnTo>
                    <a:pt x="563" y="66"/>
                  </a:lnTo>
                  <a:lnTo>
                    <a:pt x="567" y="50"/>
                  </a:lnTo>
                  <a:lnTo>
                    <a:pt x="567" y="50"/>
                  </a:lnTo>
                  <a:lnTo>
                    <a:pt x="569" y="58"/>
                  </a:lnTo>
                  <a:lnTo>
                    <a:pt x="571" y="66"/>
                  </a:lnTo>
                  <a:lnTo>
                    <a:pt x="571" y="82"/>
                  </a:lnTo>
                  <a:lnTo>
                    <a:pt x="571" y="113"/>
                  </a:lnTo>
                  <a:lnTo>
                    <a:pt x="571" y="254"/>
                  </a:lnTo>
                  <a:lnTo>
                    <a:pt x="571" y="254"/>
                  </a:lnTo>
                  <a:lnTo>
                    <a:pt x="569" y="280"/>
                  </a:lnTo>
                  <a:lnTo>
                    <a:pt x="568" y="308"/>
                  </a:lnTo>
                  <a:lnTo>
                    <a:pt x="565" y="334"/>
                  </a:lnTo>
                  <a:lnTo>
                    <a:pt x="564" y="361"/>
                  </a:lnTo>
                  <a:lnTo>
                    <a:pt x="564" y="361"/>
                  </a:lnTo>
                  <a:lnTo>
                    <a:pt x="565" y="393"/>
                  </a:lnTo>
                  <a:lnTo>
                    <a:pt x="568" y="426"/>
                  </a:lnTo>
                  <a:lnTo>
                    <a:pt x="571" y="457"/>
                  </a:lnTo>
                  <a:lnTo>
                    <a:pt x="571" y="490"/>
                  </a:lnTo>
                  <a:lnTo>
                    <a:pt x="571" y="490"/>
                  </a:lnTo>
                  <a:lnTo>
                    <a:pt x="568" y="492"/>
                  </a:lnTo>
                  <a:lnTo>
                    <a:pt x="567" y="496"/>
                  </a:lnTo>
                  <a:lnTo>
                    <a:pt x="565" y="500"/>
                  </a:lnTo>
                  <a:lnTo>
                    <a:pt x="564" y="505"/>
                  </a:lnTo>
                  <a:lnTo>
                    <a:pt x="564" y="505"/>
                  </a:lnTo>
                  <a:lnTo>
                    <a:pt x="563" y="511"/>
                  </a:lnTo>
                  <a:lnTo>
                    <a:pt x="560" y="516"/>
                  </a:lnTo>
                  <a:lnTo>
                    <a:pt x="554" y="521"/>
                  </a:lnTo>
                  <a:lnTo>
                    <a:pt x="547" y="528"/>
                  </a:lnTo>
                  <a:lnTo>
                    <a:pt x="534" y="538"/>
                  </a:lnTo>
                  <a:lnTo>
                    <a:pt x="521" y="545"/>
                  </a:lnTo>
                  <a:lnTo>
                    <a:pt x="521" y="54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2" name="Freeform 709"/>
            <p:cNvSpPr/>
            <p:nvPr/>
          </p:nvSpPr>
          <p:spPr bwMode="auto">
            <a:xfrm>
              <a:off x="6307138" y="2122488"/>
              <a:ext cx="712788" cy="125413"/>
            </a:xfrm>
            <a:custGeom>
              <a:avLst/>
              <a:gdLst/>
              <a:ahLst/>
              <a:cxnLst>
                <a:cxn ang="0">
                  <a:pos x="1795" y="211"/>
                </a:cxn>
                <a:cxn ang="0">
                  <a:pos x="1787" y="141"/>
                </a:cxn>
                <a:cxn ang="0">
                  <a:pos x="1776" y="110"/>
                </a:cxn>
                <a:cxn ang="0">
                  <a:pos x="1757" y="80"/>
                </a:cxn>
                <a:cxn ang="0">
                  <a:pos x="1731" y="54"/>
                </a:cxn>
                <a:cxn ang="0">
                  <a:pos x="1690" y="30"/>
                </a:cxn>
                <a:cxn ang="0">
                  <a:pos x="1619" y="9"/>
                </a:cxn>
                <a:cxn ang="0">
                  <a:pos x="1592" y="8"/>
                </a:cxn>
                <a:cxn ang="0">
                  <a:pos x="1508" y="15"/>
                </a:cxn>
                <a:cxn ang="0">
                  <a:pos x="1380" y="16"/>
                </a:cxn>
                <a:cxn ang="0">
                  <a:pos x="1244" y="12"/>
                </a:cxn>
                <a:cxn ang="0">
                  <a:pos x="1108" y="8"/>
                </a:cxn>
                <a:cxn ang="0">
                  <a:pos x="370" y="1"/>
                </a:cxn>
                <a:cxn ang="0">
                  <a:pos x="149" y="1"/>
                </a:cxn>
                <a:cxn ang="0">
                  <a:pos x="81" y="22"/>
                </a:cxn>
                <a:cxn ang="0">
                  <a:pos x="33" y="55"/>
                </a:cxn>
                <a:cxn ang="0">
                  <a:pos x="12" y="79"/>
                </a:cxn>
                <a:cxn ang="0">
                  <a:pos x="4" y="101"/>
                </a:cxn>
                <a:cxn ang="0">
                  <a:pos x="0" y="151"/>
                </a:cxn>
                <a:cxn ang="0">
                  <a:pos x="3" y="236"/>
                </a:cxn>
                <a:cxn ang="0">
                  <a:pos x="3" y="302"/>
                </a:cxn>
                <a:cxn ang="0">
                  <a:pos x="9" y="314"/>
                </a:cxn>
                <a:cxn ang="0">
                  <a:pos x="25" y="319"/>
                </a:cxn>
                <a:cxn ang="0">
                  <a:pos x="40" y="314"/>
                </a:cxn>
                <a:cxn ang="0">
                  <a:pos x="47" y="302"/>
                </a:cxn>
                <a:cxn ang="0">
                  <a:pos x="47" y="251"/>
                </a:cxn>
                <a:cxn ang="0">
                  <a:pos x="44" y="157"/>
                </a:cxn>
                <a:cxn ang="0">
                  <a:pos x="48" y="111"/>
                </a:cxn>
                <a:cxn ang="0">
                  <a:pos x="57" y="94"/>
                </a:cxn>
                <a:cxn ang="0">
                  <a:pos x="88" y="72"/>
                </a:cxn>
                <a:cxn ang="0">
                  <a:pos x="143" y="51"/>
                </a:cxn>
                <a:cxn ang="0">
                  <a:pos x="175" y="43"/>
                </a:cxn>
                <a:cxn ang="0">
                  <a:pos x="250" y="45"/>
                </a:cxn>
                <a:cxn ang="0">
                  <a:pos x="450" y="47"/>
                </a:cxn>
                <a:cxn ang="0">
                  <a:pos x="1086" y="54"/>
                </a:cxn>
                <a:cxn ang="0">
                  <a:pos x="1192" y="55"/>
                </a:cxn>
                <a:cxn ang="0">
                  <a:pos x="1456" y="62"/>
                </a:cxn>
                <a:cxn ang="0">
                  <a:pos x="1564" y="58"/>
                </a:cxn>
                <a:cxn ang="0">
                  <a:pos x="1630" y="60"/>
                </a:cxn>
                <a:cxn ang="0">
                  <a:pos x="1666" y="71"/>
                </a:cxn>
                <a:cxn ang="0">
                  <a:pos x="1703" y="90"/>
                </a:cxn>
                <a:cxn ang="0">
                  <a:pos x="1721" y="106"/>
                </a:cxn>
                <a:cxn ang="0">
                  <a:pos x="1734" y="128"/>
                </a:cxn>
                <a:cxn ang="0">
                  <a:pos x="1746" y="187"/>
                </a:cxn>
                <a:cxn ang="0">
                  <a:pos x="1749" y="245"/>
                </a:cxn>
                <a:cxn ang="0">
                  <a:pos x="1753" y="258"/>
                </a:cxn>
                <a:cxn ang="0">
                  <a:pos x="1763" y="264"/>
                </a:cxn>
                <a:cxn ang="0">
                  <a:pos x="1784" y="263"/>
                </a:cxn>
                <a:cxn ang="0">
                  <a:pos x="1793" y="254"/>
                </a:cxn>
                <a:cxn ang="0">
                  <a:pos x="1795" y="243"/>
                </a:cxn>
                <a:cxn ang="0">
                  <a:pos x="1795" y="243"/>
                </a:cxn>
              </a:cxnLst>
              <a:rect l="0" t="0" r="r" b="b"/>
              <a:pathLst>
                <a:path w="1795" h="319">
                  <a:moveTo>
                    <a:pt x="1795" y="243"/>
                  </a:moveTo>
                  <a:lnTo>
                    <a:pt x="1795" y="243"/>
                  </a:lnTo>
                  <a:lnTo>
                    <a:pt x="1795" y="211"/>
                  </a:lnTo>
                  <a:lnTo>
                    <a:pt x="1792" y="175"/>
                  </a:lnTo>
                  <a:lnTo>
                    <a:pt x="1789" y="158"/>
                  </a:lnTo>
                  <a:lnTo>
                    <a:pt x="1787" y="141"/>
                  </a:lnTo>
                  <a:lnTo>
                    <a:pt x="1782" y="126"/>
                  </a:lnTo>
                  <a:lnTo>
                    <a:pt x="1776" y="110"/>
                  </a:lnTo>
                  <a:lnTo>
                    <a:pt x="1776" y="110"/>
                  </a:lnTo>
                  <a:lnTo>
                    <a:pt x="1771" y="100"/>
                  </a:lnTo>
                  <a:lnTo>
                    <a:pt x="1765" y="89"/>
                  </a:lnTo>
                  <a:lnTo>
                    <a:pt x="1757" y="80"/>
                  </a:lnTo>
                  <a:lnTo>
                    <a:pt x="1749" y="71"/>
                  </a:lnTo>
                  <a:lnTo>
                    <a:pt x="1740" y="62"/>
                  </a:lnTo>
                  <a:lnTo>
                    <a:pt x="1731" y="54"/>
                  </a:lnTo>
                  <a:lnTo>
                    <a:pt x="1721" y="47"/>
                  </a:lnTo>
                  <a:lnTo>
                    <a:pt x="1711" y="41"/>
                  </a:lnTo>
                  <a:lnTo>
                    <a:pt x="1690" y="30"/>
                  </a:lnTo>
                  <a:lnTo>
                    <a:pt x="1666" y="21"/>
                  </a:lnTo>
                  <a:lnTo>
                    <a:pt x="1643" y="15"/>
                  </a:lnTo>
                  <a:lnTo>
                    <a:pt x="1619" y="9"/>
                  </a:lnTo>
                  <a:lnTo>
                    <a:pt x="1619" y="9"/>
                  </a:lnTo>
                  <a:lnTo>
                    <a:pt x="1606" y="8"/>
                  </a:lnTo>
                  <a:lnTo>
                    <a:pt x="1592" y="8"/>
                  </a:lnTo>
                  <a:lnTo>
                    <a:pt x="1564" y="9"/>
                  </a:lnTo>
                  <a:lnTo>
                    <a:pt x="1508" y="15"/>
                  </a:lnTo>
                  <a:lnTo>
                    <a:pt x="1508" y="15"/>
                  </a:lnTo>
                  <a:lnTo>
                    <a:pt x="1477" y="16"/>
                  </a:lnTo>
                  <a:lnTo>
                    <a:pt x="1444" y="16"/>
                  </a:lnTo>
                  <a:lnTo>
                    <a:pt x="1380" y="16"/>
                  </a:lnTo>
                  <a:lnTo>
                    <a:pt x="1380" y="16"/>
                  </a:lnTo>
                  <a:lnTo>
                    <a:pt x="1312" y="15"/>
                  </a:lnTo>
                  <a:lnTo>
                    <a:pt x="1244" y="12"/>
                  </a:lnTo>
                  <a:lnTo>
                    <a:pt x="1176" y="9"/>
                  </a:lnTo>
                  <a:lnTo>
                    <a:pt x="1108" y="8"/>
                  </a:lnTo>
                  <a:lnTo>
                    <a:pt x="1108" y="8"/>
                  </a:lnTo>
                  <a:lnTo>
                    <a:pt x="906" y="7"/>
                  </a:lnTo>
                  <a:lnTo>
                    <a:pt x="638" y="4"/>
                  </a:lnTo>
                  <a:lnTo>
                    <a:pt x="370" y="1"/>
                  </a:lnTo>
                  <a:lnTo>
                    <a:pt x="170" y="0"/>
                  </a:lnTo>
                  <a:lnTo>
                    <a:pt x="170" y="0"/>
                  </a:lnTo>
                  <a:lnTo>
                    <a:pt x="149" y="1"/>
                  </a:lnTo>
                  <a:lnTo>
                    <a:pt x="127" y="7"/>
                  </a:lnTo>
                  <a:lnTo>
                    <a:pt x="105" y="13"/>
                  </a:lnTo>
                  <a:lnTo>
                    <a:pt x="81" y="22"/>
                  </a:lnTo>
                  <a:lnTo>
                    <a:pt x="60" y="34"/>
                  </a:lnTo>
                  <a:lnTo>
                    <a:pt x="40" y="47"/>
                  </a:lnTo>
                  <a:lnTo>
                    <a:pt x="33" y="55"/>
                  </a:lnTo>
                  <a:lnTo>
                    <a:pt x="25" y="63"/>
                  </a:lnTo>
                  <a:lnTo>
                    <a:pt x="18" y="71"/>
                  </a:lnTo>
                  <a:lnTo>
                    <a:pt x="12" y="79"/>
                  </a:lnTo>
                  <a:lnTo>
                    <a:pt x="12" y="79"/>
                  </a:lnTo>
                  <a:lnTo>
                    <a:pt x="8" y="89"/>
                  </a:lnTo>
                  <a:lnTo>
                    <a:pt x="4" y="101"/>
                  </a:lnTo>
                  <a:lnTo>
                    <a:pt x="1" y="113"/>
                  </a:lnTo>
                  <a:lnTo>
                    <a:pt x="1" y="126"/>
                  </a:lnTo>
                  <a:lnTo>
                    <a:pt x="0" y="151"/>
                  </a:lnTo>
                  <a:lnTo>
                    <a:pt x="1" y="174"/>
                  </a:lnTo>
                  <a:lnTo>
                    <a:pt x="1" y="174"/>
                  </a:lnTo>
                  <a:lnTo>
                    <a:pt x="3" y="236"/>
                  </a:lnTo>
                  <a:lnTo>
                    <a:pt x="1" y="297"/>
                  </a:lnTo>
                  <a:lnTo>
                    <a:pt x="1" y="297"/>
                  </a:lnTo>
                  <a:lnTo>
                    <a:pt x="3" y="302"/>
                  </a:lnTo>
                  <a:lnTo>
                    <a:pt x="4" y="306"/>
                  </a:lnTo>
                  <a:lnTo>
                    <a:pt x="6" y="310"/>
                  </a:lnTo>
                  <a:lnTo>
                    <a:pt x="9" y="314"/>
                  </a:lnTo>
                  <a:lnTo>
                    <a:pt x="13" y="315"/>
                  </a:lnTo>
                  <a:lnTo>
                    <a:pt x="17" y="318"/>
                  </a:lnTo>
                  <a:lnTo>
                    <a:pt x="25" y="319"/>
                  </a:lnTo>
                  <a:lnTo>
                    <a:pt x="33" y="318"/>
                  </a:lnTo>
                  <a:lnTo>
                    <a:pt x="37" y="315"/>
                  </a:lnTo>
                  <a:lnTo>
                    <a:pt x="40" y="314"/>
                  </a:lnTo>
                  <a:lnTo>
                    <a:pt x="43" y="310"/>
                  </a:lnTo>
                  <a:lnTo>
                    <a:pt x="46" y="306"/>
                  </a:lnTo>
                  <a:lnTo>
                    <a:pt x="47" y="302"/>
                  </a:lnTo>
                  <a:lnTo>
                    <a:pt x="47" y="297"/>
                  </a:lnTo>
                  <a:lnTo>
                    <a:pt x="47" y="297"/>
                  </a:lnTo>
                  <a:lnTo>
                    <a:pt x="47" y="251"/>
                  </a:lnTo>
                  <a:lnTo>
                    <a:pt x="44" y="204"/>
                  </a:lnTo>
                  <a:lnTo>
                    <a:pt x="44" y="181"/>
                  </a:lnTo>
                  <a:lnTo>
                    <a:pt x="44" y="157"/>
                  </a:lnTo>
                  <a:lnTo>
                    <a:pt x="46" y="134"/>
                  </a:lnTo>
                  <a:lnTo>
                    <a:pt x="48" y="111"/>
                  </a:lnTo>
                  <a:lnTo>
                    <a:pt x="48" y="111"/>
                  </a:lnTo>
                  <a:lnTo>
                    <a:pt x="51" y="105"/>
                  </a:lnTo>
                  <a:lnTo>
                    <a:pt x="54" y="100"/>
                  </a:lnTo>
                  <a:lnTo>
                    <a:pt x="57" y="94"/>
                  </a:lnTo>
                  <a:lnTo>
                    <a:pt x="61" y="89"/>
                  </a:lnTo>
                  <a:lnTo>
                    <a:pt x="73" y="80"/>
                  </a:lnTo>
                  <a:lnTo>
                    <a:pt x="88" y="72"/>
                  </a:lnTo>
                  <a:lnTo>
                    <a:pt x="102" y="66"/>
                  </a:lnTo>
                  <a:lnTo>
                    <a:pt x="116" y="60"/>
                  </a:lnTo>
                  <a:lnTo>
                    <a:pt x="143" y="51"/>
                  </a:lnTo>
                  <a:lnTo>
                    <a:pt x="143" y="51"/>
                  </a:lnTo>
                  <a:lnTo>
                    <a:pt x="158" y="46"/>
                  </a:lnTo>
                  <a:lnTo>
                    <a:pt x="175" y="43"/>
                  </a:lnTo>
                  <a:lnTo>
                    <a:pt x="194" y="42"/>
                  </a:lnTo>
                  <a:lnTo>
                    <a:pt x="212" y="42"/>
                  </a:lnTo>
                  <a:lnTo>
                    <a:pt x="250" y="45"/>
                  </a:lnTo>
                  <a:lnTo>
                    <a:pt x="284" y="46"/>
                  </a:lnTo>
                  <a:lnTo>
                    <a:pt x="284" y="46"/>
                  </a:lnTo>
                  <a:lnTo>
                    <a:pt x="450" y="47"/>
                  </a:lnTo>
                  <a:lnTo>
                    <a:pt x="684" y="50"/>
                  </a:lnTo>
                  <a:lnTo>
                    <a:pt x="920" y="52"/>
                  </a:lnTo>
                  <a:lnTo>
                    <a:pt x="1086" y="54"/>
                  </a:lnTo>
                  <a:lnTo>
                    <a:pt x="1086" y="54"/>
                  </a:lnTo>
                  <a:lnTo>
                    <a:pt x="1138" y="54"/>
                  </a:lnTo>
                  <a:lnTo>
                    <a:pt x="1192" y="55"/>
                  </a:lnTo>
                  <a:lnTo>
                    <a:pt x="1298" y="59"/>
                  </a:lnTo>
                  <a:lnTo>
                    <a:pt x="1402" y="62"/>
                  </a:lnTo>
                  <a:lnTo>
                    <a:pt x="1456" y="62"/>
                  </a:lnTo>
                  <a:lnTo>
                    <a:pt x="1508" y="60"/>
                  </a:lnTo>
                  <a:lnTo>
                    <a:pt x="1508" y="60"/>
                  </a:lnTo>
                  <a:lnTo>
                    <a:pt x="1564" y="58"/>
                  </a:lnTo>
                  <a:lnTo>
                    <a:pt x="1591" y="58"/>
                  </a:lnTo>
                  <a:lnTo>
                    <a:pt x="1617" y="59"/>
                  </a:lnTo>
                  <a:lnTo>
                    <a:pt x="1630" y="60"/>
                  </a:lnTo>
                  <a:lnTo>
                    <a:pt x="1642" y="63"/>
                  </a:lnTo>
                  <a:lnTo>
                    <a:pt x="1655" y="66"/>
                  </a:lnTo>
                  <a:lnTo>
                    <a:pt x="1666" y="71"/>
                  </a:lnTo>
                  <a:lnTo>
                    <a:pt x="1680" y="76"/>
                  </a:lnTo>
                  <a:lnTo>
                    <a:pt x="1691" y="83"/>
                  </a:lnTo>
                  <a:lnTo>
                    <a:pt x="1703" y="90"/>
                  </a:lnTo>
                  <a:lnTo>
                    <a:pt x="1715" y="101"/>
                  </a:lnTo>
                  <a:lnTo>
                    <a:pt x="1715" y="101"/>
                  </a:lnTo>
                  <a:lnTo>
                    <a:pt x="1721" y="106"/>
                  </a:lnTo>
                  <a:lnTo>
                    <a:pt x="1725" y="113"/>
                  </a:lnTo>
                  <a:lnTo>
                    <a:pt x="1731" y="120"/>
                  </a:lnTo>
                  <a:lnTo>
                    <a:pt x="1734" y="128"/>
                  </a:lnTo>
                  <a:lnTo>
                    <a:pt x="1740" y="147"/>
                  </a:lnTo>
                  <a:lnTo>
                    <a:pt x="1744" y="168"/>
                  </a:lnTo>
                  <a:lnTo>
                    <a:pt x="1746" y="187"/>
                  </a:lnTo>
                  <a:lnTo>
                    <a:pt x="1749" y="208"/>
                  </a:lnTo>
                  <a:lnTo>
                    <a:pt x="1749" y="245"/>
                  </a:lnTo>
                  <a:lnTo>
                    <a:pt x="1749" y="245"/>
                  </a:lnTo>
                  <a:lnTo>
                    <a:pt x="1749" y="250"/>
                  </a:lnTo>
                  <a:lnTo>
                    <a:pt x="1751" y="254"/>
                  </a:lnTo>
                  <a:lnTo>
                    <a:pt x="1753" y="258"/>
                  </a:lnTo>
                  <a:lnTo>
                    <a:pt x="1757" y="260"/>
                  </a:lnTo>
                  <a:lnTo>
                    <a:pt x="1759" y="263"/>
                  </a:lnTo>
                  <a:lnTo>
                    <a:pt x="1763" y="264"/>
                  </a:lnTo>
                  <a:lnTo>
                    <a:pt x="1772" y="267"/>
                  </a:lnTo>
                  <a:lnTo>
                    <a:pt x="1780" y="264"/>
                  </a:lnTo>
                  <a:lnTo>
                    <a:pt x="1784" y="263"/>
                  </a:lnTo>
                  <a:lnTo>
                    <a:pt x="1788" y="260"/>
                  </a:lnTo>
                  <a:lnTo>
                    <a:pt x="1791" y="258"/>
                  </a:lnTo>
                  <a:lnTo>
                    <a:pt x="1793" y="254"/>
                  </a:lnTo>
                  <a:lnTo>
                    <a:pt x="1795" y="250"/>
                  </a:lnTo>
                  <a:lnTo>
                    <a:pt x="1795" y="245"/>
                  </a:lnTo>
                  <a:lnTo>
                    <a:pt x="1795" y="243"/>
                  </a:lnTo>
                  <a:lnTo>
                    <a:pt x="1795" y="243"/>
                  </a:lnTo>
                  <a:lnTo>
                    <a:pt x="1795" y="243"/>
                  </a:lnTo>
                  <a:lnTo>
                    <a:pt x="1795" y="24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3" name="Freeform 710"/>
            <p:cNvSpPr/>
            <p:nvPr/>
          </p:nvSpPr>
          <p:spPr bwMode="auto">
            <a:xfrm>
              <a:off x="6310313" y="2551113"/>
              <a:ext cx="717550" cy="169863"/>
            </a:xfrm>
            <a:custGeom>
              <a:avLst/>
              <a:gdLst/>
              <a:ahLst/>
              <a:cxnLst>
                <a:cxn ang="0">
                  <a:pos x="1793" y="16"/>
                </a:cxn>
                <a:cxn ang="0">
                  <a:pos x="1785" y="6"/>
                </a:cxn>
                <a:cxn ang="0">
                  <a:pos x="1770" y="0"/>
                </a:cxn>
                <a:cxn ang="0">
                  <a:pos x="1754" y="6"/>
                </a:cxn>
                <a:cxn ang="0">
                  <a:pos x="1749" y="16"/>
                </a:cxn>
                <a:cxn ang="0">
                  <a:pos x="1754" y="84"/>
                </a:cxn>
                <a:cxn ang="0">
                  <a:pos x="1759" y="215"/>
                </a:cxn>
                <a:cxn ang="0">
                  <a:pos x="1753" y="291"/>
                </a:cxn>
                <a:cxn ang="0">
                  <a:pos x="1743" y="316"/>
                </a:cxn>
                <a:cxn ang="0">
                  <a:pos x="1712" y="351"/>
                </a:cxn>
                <a:cxn ang="0">
                  <a:pos x="1673" y="368"/>
                </a:cxn>
                <a:cxn ang="0">
                  <a:pos x="1611" y="377"/>
                </a:cxn>
                <a:cxn ang="0">
                  <a:pos x="1535" y="381"/>
                </a:cxn>
                <a:cxn ang="0">
                  <a:pos x="1496" y="387"/>
                </a:cxn>
                <a:cxn ang="0">
                  <a:pos x="1424" y="389"/>
                </a:cxn>
                <a:cxn ang="0">
                  <a:pos x="1327" y="380"/>
                </a:cxn>
                <a:cxn ang="0">
                  <a:pos x="1250" y="381"/>
                </a:cxn>
                <a:cxn ang="0">
                  <a:pos x="1165" y="381"/>
                </a:cxn>
                <a:cxn ang="0">
                  <a:pos x="1105" y="380"/>
                </a:cxn>
                <a:cxn ang="0">
                  <a:pos x="816" y="381"/>
                </a:cxn>
                <a:cxn ang="0">
                  <a:pos x="527" y="387"/>
                </a:cxn>
                <a:cxn ang="0">
                  <a:pos x="360" y="381"/>
                </a:cxn>
                <a:cxn ang="0">
                  <a:pos x="273" y="378"/>
                </a:cxn>
                <a:cxn ang="0">
                  <a:pos x="184" y="364"/>
                </a:cxn>
                <a:cxn ang="0">
                  <a:pos x="128" y="342"/>
                </a:cxn>
                <a:cxn ang="0">
                  <a:pos x="90" y="317"/>
                </a:cxn>
                <a:cxn ang="0">
                  <a:pos x="70" y="299"/>
                </a:cxn>
                <a:cxn ang="0">
                  <a:pos x="53" y="266"/>
                </a:cxn>
                <a:cxn ang="0">
                  <a:pos x="44" y="215"/>
                </a:cxn>
                <a:cxn ang="0">
                  <a:pos x="47" y="113"/>
                </a:cxn>
                <a:cxn ang="0">
                  <a:pos x="46" y="104"/>
                </a:cxn>
                <a:cxn ang="0">
                  <a:pos x="36" y="95"/>
                </a:cxn>
                <a:cxn ang="0">
                  <a:pos x="17" y="92"/>
                </a:cxn>
                <a:cxn ang="0">
                  <a:pos x="6" y="100"/>
                </a:cxn>
                <a:cxn ang="0">
                  <a:pos x="1" y="113"/>
                </a:cxn>
                <a:cxn ang="0">
                  <a:pos x="0" y="183"/>
                </a:cxn>
                <a:cxn ang="0">
                  <a:pos x="5" y="255"/>
                </a:cxn>
                <a:cxn ang="0">
                  <a:pos x="19" y="300"/>
                </a:cxn>
                <a:cxn ang="0">
                  <a:pos x="34" y="322"/>
                </a:cxn>
                <a:cxn ang="0">
                  <a:pos x="60" y="352"/>
                </a:cxn>
                <a:cxn ang="0">
                  <a:pos x="118" y="390"/>
                </a:cxn>
                <a:cxn ang="0">
                  <a:pos x="193" y="416"/>
                </a:cxn>
                <a:cxn ang="0">
                  <a:pos x="220" y="420"/>
                </a:cxn>
                <a:cxn ang="0">
                  <a:pos x="305" y="425"/>
                </a:cxn>
                <a:cxn ang="0">
                  <a:pos x="390" y="432"/>
                </a:cxn>
                <a:cxn ang="0">
                  <a:pos x="573" y="432"/>
                </a:cxn>
                <a:cxn ang="0">
                  <a:pos x="1087" y="423"/>
                </a:cxn>
                <a:cxn ang="0">
                  <a:pos x="1155" y="428"/>
                </a:cxn>
                <a:cxn ang="0">
                  <a:pos x="1223" y="427"/>
                </a:cxn>
                <a:cxn ang="0">
                  <a:pos x="1284" y="424"/>
                </a:cxn>
                <a:cxn ang="0">
                  <a:pos x="1346" y="428"/>
                </a:cxn>
                <a:cxn ang="0">
                  <a:pos x="1440" y="431"/>
                </a:cxn>
                <a:cxn ang="0">
                  <a:pos x="1564" y="425"/>
                </a:cxn>
                <a:cxn ang="0">
                  <a:pos x="1624" y="424"/>
                </a:cxn>
                <a:cxn ang="0">
                  <a:pos x="1700" y="404"/>
                </a:cxn>
                <a:cxn ang="0">
                  <a:pos x="1734" y="385"/>
                </a:cxn>
                <a:cxn ang="0">
                  <a:pos x="1766" y="360"/>
                </a:cxn>
                <a:cxn ang="0">
                  <a:pos x="1784" y="339"/>
                </a:cxn>
                <a:cxn ang="0">
                  <a:pos x="1800" y="295"/>
                </a:cxn>
                <a:cxn ang="0">
                  <a:pos x="1806" y="231"/>
                </a:cxn>
                <a:cxn ang="0">
                  <a:pos x="1800" y="89"/>
                </a:cxn>
              </a:cxnLst>
              <a:rect l="0" t="0" r="r" b="b"/>
              <a:pathLst>
                <a:path w="1806" h="432">
                  <a:moveTo>
                    <a:pt x="1794" y="21"/>
                  </a:moveTo>
                  <a:lnTo>
                    <a:pt x="1794" y="21"/>
                  </a:lnTo>
                  <a:lnTo>
                    <a:pt x="1793" y="16"/>
                  </a:lnTo>
                  <a:lnTo>
                    <a:pt x="1792" y="12"/>
                  </a:lnTo>
                  <a:lnTo>
                    <a:pt x="1789" y="8"/>
                  </a:lnTo>
                  <a:lnTo>
                    <a:pt x="1785" y="6"/>
                  </a:lnTo>
                  <a:lnTo>
                    <a:pt x="1783" y="3"/>
                  </a:lnTo>
                  <a:lnTo>
                    <a:pt x="1779" y="2"/>
                  </a:lnTo>
                  <a:lnTo>
                    <a:pt x="1770" y="0"/>
                  </a:lnTo>
                  <a:lnTo>
                    <a:pt x="1762" y="2"/>
                  </a:lnTo>
                  <a:lnTo>
                    <a:pt x="1758" y="3"/>
                  </a:lnTo>
                  <a:lnTo>
                    <a:pt x="1754" y="6"/>
                  </a:lnTo>
                  <a:lnTo>
                    <a:pt x="1751" y="8"/>
                  </a:lnTo>
                  <a:lnTo>
                    <a:pt x="1750" y="12"/>
                  </a:lnTo>
                  <a:lnTo>
                    <a:pt x="1749" y="16"/>
                  </a:lnTo>
                  <a:lnTo>
                    <a:pt x="1749" y="21"/>
                  </a:lnTo>
                  <a:lnTo>
                    <a:pt x="1749" y="21"/>
                  </a:lnTo>
                  <a:lnTo>
                    <a:pt x="1754" y="84"/>
                  </a:lnTo>
                  <a:lnTo>
                    <a:pt x="1757" y="126"/>
                  </a:lnTo>
                  <a:lnTo>
                    <a:pt x="1759" y="170"/>
                  </a:lnTo>
                  <a:lnTo>
                    <a:pt x="1759" y="215"/>
                  </a:lnTo>
                  <a:lnTo>
                    <a:pt x="1758" y="255"/>
                  </a:lnTo>
                  <a:lnTo>
                    <a:pt x="1755" y="274"/>
                  </a:lnTo>
                  <a:lnTo>
                    <a:pt x="1753" y="291"/>
                  </a:lnTo>
                  <a:lnTo>
                    <a:pt x="1749" y="304"/>
                  </a:lnTo>
                  <a:lnTo>
                    <a:pt x="1743" y="316"/>
                  </a:lnTo>
                  <a:lnTo>
                    <a:pt x="1743" y="316"/>
                  </a:lnTo>
                  <a:lnTo>
                    <a:pt x="1734" y="330"/>
                  </a:lnTo>
                  <a:lnTo>
                    <a:pt x="1724" y="340"/>
                  </a:lnTo>
                  <a:lnTo>
                    <a:pt x="1712" y="351"/>
                  </a:lnTo>
                  <a:lnTo>
                    <a:pt x="1700" y="357"/>
                  </a:lnTo>
                  <a:lnTo>
                    <a:pt x="1687" y="364"/>
                  </a:lnTo>
                  <a:lnTo>
                    <a:pt x="1673" y="368"/>
                  </a:lnTo>
                  <a:lnTo>
                    <a:pt x="1658" y="372"/>
                  </a:lnTo>
                  <a:lnTo>
                    <a:pt x="1643" y="374"/>
                  </a:lnTo>
                  <a:lnTo>
                    <a:pt x="1611" y="377"/>
                  </a:lnTo>
                  <a:lnTo>
                    <a:pt x="1580" y="378"/>
                  </a:lnTo>
                  <a:lnTo>
                    <a:pt x="1550" y="380"/>
                  </a:lnTo>
                  <a:lnTo>
                    <a:pt x="1535" y="381"/>
                  </a:lnTo>
                  <a:lnTo>
                    <a:pt x="1521" y="384"/>
                  </a:lnTo>
                  <a:lnTo>
                    <a:pt x="1521" y="384"/>
                  </a:lnTo>
                  <a:lnTo>
                    <a:pt x="1496" y="387"/>
                  </a:lnTo>
                  <a:lnTo>
                    <a:pt x="1473" y="390"/>
                  </a:lnTo>
                  <a:lnTo>
                    <a:pt x="1448" y="390"/>
                  </a:lnTo>
                  <a:lnTo>
                    <a:pt x="1424" y="389"/>
                  </a:lnTo>
                  <a:lnTo>
                    <a:pt x="1376" y="385"/>
                  </a:lnTo>
                  <a:lnTo>
                    <a:pt x="1327" y="380"/>
                  </a:lnTo>
                  <a:lnTo>
                    <a:pt x="1327" y="380"/>
                  </a:lnTo>
                  <a:lnTo>
                    <a:pt x="1301" y="378"/>
                  </a:lnTo>
                  <a:lnTo>
                    <a:pt x="1275" y="380"/>
                  </a:lnTo>
                  <a:lnTo>
                    <a:pt x="1250" y="381"/>
                  </a:lnTo>
                  <a:lnTo>
                    <a:pt x="1223" y="381"/>
                  </a:lnTo>
                  <a:lnTo>
                    <a:pt x="1223" y="381"/>
                  </a:lnTo>
                  <a:lnTo>
                    <a:pt x="1165" y="381"/>
                  </a:lnTo>
                  <a:lnTo>
                    <a:pt x="1135" y="381"/>
                  </a:lnTo>
                  <a:lnTo>
                    <a:pt x="1105" y="380"/>
                  </a:lnTo>
                  <a:lnTo>
                    <a:pt x="1105" y="380"/>
                  </a:lnTo>
                  <a:lnTo>
                    <a:pt x="1063" y="378"/>
                  </a:lnTo>
                  <a:lnTo>
                    <a:pt x="995" y="378"/>
                  </a:lnTo>
                  <a:lnTo>
                    <a:pt x="816" y="381"/>
                  </a:lnTo>
                  <a:lnTo>
                    <a:pt x="637" y="385"/>
                  </a:lnTo>
                  <a:lnTo>
                    <a:pt x="527" y="387"/>
                  </a:lnTo>
                  <a:lnTo>
                    <a:pt x="527" y="387"/>
                  </a:lnTo>
                  <a:lnTo>
                    <a:pt x="471" y="386"/>
                  </a:lnTo>
                  <a:lnTo>
                    <a:pt x="416" y="384"/>
                  </a:lnTo>
                  <a:lnTo>
                    <a:pt x="360" y="381"/>
                  </a:lnTo>
                  <a:lnTo>
                    <a:pt x="305" y="380"/>
                  </a:lnTo>
                  <a:lnTo>
                    <a:pt x="305" y="380"/>
                  </a:lnTo>
                  <a:lnTo>
                    <a:pt x="273" y="378"/>
                  </a:lnTo>
                  <a:lnTo>
                    <a:pt x="243" y="376"/>
                  </a:lnTo>
                  <a:lnTo>
                    <a:pt x="213" y="370"/>
                  </a:lnTo>
                  <a:lnTo>
                    <a:pt x="184" y="364"/>
                  </a:lnTo>
                  <a:lnTo>
                    <a:pt x="155" y="353"/>
                  </a:lnTo>
                  <a:lnTo>
                    <a:pt x="142" y="348"/>
                  </a:lnTo>
                  <a:lnTo>
                    <a:pt x="128" y="342"/>
                  </a:lnTo>
                  <a:lnTo>
                    <a:pt x="115" y="334"/>
                  </a:lnTo>
                  <a:lnTo>
                    <a:pt x="102" y="326"/>
                  </a:lnTo>
                  <a:lnTo>
                    <a:pt x="90" y="317"/>
                  </a:lnTo>
                  <a:lnTo>
                    <a:pt x="78" y="306"/>
                  </a:lnTo>
                  <a:lnTo>
                    <a:pt x="78" y="306"/>
                  </a:lnTo>
                  <a:lnTo>
                    <a:pt x="70" y="299"/>
                  </a:lnTo>
                  <a:lnTo>
                    <a:pt x="63" y="288"/>
                  </a:lnTo>
                  <a:lnTo>
                    <a:pt x="57" y="278"/>
                  </a:lnTo>
                  <a:lnTo>
                    <a:pt x="53" y="266"/>
                  </a:lnTo>
                  <a:lnTo>
                    <a:pt x="49" y="254"/>
                  </a:lnTo>
                  <a:lnTo>
                    <a:pt x="47" y="241"/>
                  </a:lnTo>
                  <a:lnTo>
                    <a:pt x="44" y="215"/>
                  </a:lnTo>
                  <a:lnTo>
                    <a:pt x="44" y="187"/>
                  </a:lnTo>
                  <a:lnTo>
                    <a:pt x="46" y="161"/>
                  </a:lnTo>
                  <a:lnTo>
                    <a:pt x="47" y="113"/>
                  </a:lnTo>
                  <a:lnTo>
                    <a:pt x="47" y="113"/>
                  </a:lnTo>
                  <a:lnTo>
                    <a:pt x="47" y="108"/>
                  </a:lnTo>
                  <a:lnTo>
                    <a:pt x="46" y="104"/>
                  </a:lnTo>
                  <a:lnTo>
                    <a:pt x="43" y="100"/>
                  </a:lnTo>
                  <a:lnTo>
                    <a:pt x="40" y="96"/>
                  </a:lnTo>
                  <a:lnTo>
                    <a:pt x="36" y="95"/>
                  </a:lnTo>
                  <a:lnTo>
                    <a:pt x="32" y="92"/>
                  </a:lnTo>
                  <a:lnTo>
                    <a:pt x="25" y="91"/>
                  </a:lnTo>
                  <a:lnTo>
                    <a:pt x="17" y="92"/>
                  </a:lnTo>
                  <a:lnTo>
                    <a:pt x="13" y="95"/>
                  </a:lnTo>
                  <a:lnTo>
                    <a:pt x="9" y="96"/>
                  </a:lnTo>
                  <a:lnTo>
                    <a:pt x="6" y="100"/>
                  </a:lnTo>
                  <a:lnTo>
                    <a:pt x="4" y="104"/>
                  </a:lnTo>
                  <a:lnTo>
                    <a:pt x="2" y="108"/>
                  </a:lnTo>
                  <a:lnTo>
                    <a:pt x="1" y="113"/>
                  </a:lnTo>
                  <a:lnTo>
                    <a:pt x="1" y="113"/>
                  </a:lnTo>
                  <a:lnTo>
                    <a:pt x="0" y="160"/>
                  </a:lnTo>
                  <a:lnTo>
                    <a:pt x="0" y="183"/>
                  </a:lnTo>
                  <a:lnTo>
                    <a:pt x="0" y="208"/>
                  </a:lnTo>
                  <a:lnTo>
                    <a:pt x="1" y="232"/>
                  </a:lnTo>
                  <a:lnTo>
                    <a:pt x="5" y="255"/>
                  </a:lnTo>
                  <a:lnTo>
                    <a:pt x="10" y="279"/>
                  </a:lnTo>
                  <a:lnTo>
                    <a:pt x="14" y="289"/>
                  </a:lnTo>
                  <a:lnTo>
                    <a:pt x="19" y="300"/>
                  </a:lnTo>
                  <a:lnTo>
                    <a:pt x="19" y="300"/>
                  </a:lnTo>
                  <a:lnTo>
                    <a:pt x="26" y="312"/>
                  </a:lnTo>
                  <a:lnTo>
                    <a:pt x="34" y="322"/>
                  </a:lnTo>
                  <a:lnTo>
                    <a:pt x="42" y="333"/>
                  </a:lnTo>
                  <a:lnTo>
                    <a:pt x="51" y="343"/>
                  </a:lnTo>
                  <a:lnTo>
                    <a:pt x="60" y="352"/>
                  </a:lnTo>
                  <a:lnTo>
                    <a:pt x="70" y="360"/>
                  </a:lnTo>
                  <a:lnTo>
                    <a:pt x="94" y="376"/>
                  </a:lnTo>
                  <a:lnTo>
                    <a:pt x="118" y="390"/>
                  </a:lnTo>
                  <a:lnTo>
                    <a:pt x="142" y="401"/>
                  </a:lnTo>
                  <a:lnTo>
                    <a:pt x="169" y="410"/>
                  </a:lnTo>
                  <a:lnTo>
                    <a:pt x="193" y="416"/>
                  </a:lnTo>
                  <a:lnTo>
                    <a:pt x="193" y="416"/>
                  </a:lnTo>
                  <a:lnTo>
                    <a:pt x="206" y="419"/>
                  </a:lnTo>
                  <a:lnTo>
                    <a:pt x="220" y="420"/>
                  </a:lnTo>
                  <a:lnTo>
                    <a:pt x="248" y="423"/>
                  </a:lnTo>
                  <a:lnTo>
                    <a:pt x="305" y="425"/>
                  </a:lnTo>
                  <a:lnTo>
                    <a:pt x="305" y="425"/>
                  </a:lnTo>
                  <a:lnTo>
                    <a:pt x="333" y="427"/>
                  </a:lnTo>
                  <a:lnTo>
                    <a:pt x="361" y="429"/>
                  </a:lnTo>
                  <a:lnTo>
                    <a:pt x="390" y="432"/>
                  </a:lnTo>
                  <a:lnTo>
                    <a:pt x="418" y="432"/>
                  </a:lnTo>
                  <a:lnTo>
                    <a:pt x="573" y="432"/>
                  </a:lnTo>
                  <a:lnTo>
                    <a:pt x="573" y="432"/>
                  </a:lnTo>
                  <a:lnTo>
                    <a:pt x="829" y="428"/>
                  </a:lnTo>
                  <a:lnTo>
                    <a:pt x="991" y="424"/>
                  </a:lnTo>
                  <a:lnTo>
                    <a:pt x="1087" y="423"/>
                  </a:lnTo>
                  <a:lnTo>
                    <a:pt x="1087" y="423"/>
                  </a:lnTo>
                  <a:lnTo>
                    <a:pt x="1121" y="425"/>
                  </a:lnTo>
                  <a:lnTo>
                    <a:pt x="1155" y="428"/>
                  </a:lnTo>
                  <a:lnTo>
                    <a:pt x="1189" y="429"/>
                  </a:lnTo>
                  <a:lnTo>
                    <a:pt x="1206" y="428"/>
                  </a:lnTo>
                  <a:lnTo>
                    <a:pt x="1223" y="427"/>
                  </a:lnTo>
                  <a:lnTo>
                    <a:pt x="1223" y="427"/>
                  </a:lnTo>
                  <a:lnTo>
                    <a:pt x="1253" y="424"/>
                  </a:lnTo>
                  <a:lnTo>
                    <a:pt x="1284" y="424"/>
                  </a:lnTo>
                  <a:lnTo>
                    <a:pt x="1316" y="425"/>
                  </a:lnTo>
                  <a:lnTo>
                    <a:pt x="1346" y="428"/>
                  </a:lnTo>
                  <a:lnTo>
                    <a:pt x="1346" y="428"/>
                  </a:lnTo>
                  <a:lnTo>
                    <a:pt x="1377" y="429"/>
                  </a:lnTo>
                  <a:lnTo>
                    <a:pt x="1409" y="431"/>
                  </a:lnTo>
                  <a:lnTo>
                    <a:pt x="1440" y="431"/>
                  </a:lnTo>
                  <a:lnTo>
                    <a:pt x="1471" y="429"/>
                  </a:lnTo>
                  <a:lnTo>
                    <a:pt x="1533" y="427"/>
                  </a:lnTo>
                  <a:lnTo>
                    <a:pt x="1564" y="425"/>
                  </a:lnTo>
                  <a:lnTo>
                    <a:pt x="1597" y="425"/>
                  </a:lnTo>
                  <a:lnTo>
                    <a:pt x="1597" y="425"/>
                  </a:lnTo>
                  <a:lnTo>
                    <a:pt x="1624" y="424"/>
                  </a:lnTo>
                  <a:lnTo>
                    <a:pt x="1651" y="420"/>
                  </a:lnTo>
                  <a:lnTo>
                    <a:pt x="1677" y="414"/>
                  </a:lnTo>
                  <a:lnTo>
                    <a:pt x="1700" y="404"/>
                  </a:lnTo>
                  <a:lnTo>
                    <a:pt x="1712" y="399"/>
                  </a:lnTo>
                  <a:lnTo>
                    <a:pt x="1724" y="393"/>
                  </a:lnTo>
                  <a:lnTo>
                    <a:pt x="1734" y="385"/>
                  </a:lnTo>
                  <a:lnTo>
                    <a:pt x="1745" y="377"/>
                  </a:lnTo>
                  <a:lnTo>
                    <a:pt x="1755" y="369"/>
                  </a:lnTo>
                  <a:lnTo>
                    <a:pt x="1766" y="360"/>
                  </a:lnTo>
                  <a:lnTo>
                    <a:pt x="1775" y="350"/>
                  </a:lnTo>
                  <a:lnTo>
                    <a:pt x="1784" y="339"/>
                  </a:lnTo>
                  <a:lnTo>
                    <a:pt x="1784" y="339"/>
                  </a:lnTo>
                  <a:lnTo>
                    <a:pt x="1791" y="327"/>
                  </a:lnTo>
                  <a:lnTo>
                    <a:pt x="1796" y="312"/>
                  </a:lnTo>
                  <a:lnTo>
                    <a:pt x="1800" y="295"/>
                  </a:lnTo>
                  <a:lnTo>
                    <a:pt x="1802" y="275"/>
                  </a:lnTo>
                  <a:lnTo>
                    <a:pt x="1805" y="254"/>
                  </a:lnTo>
                  <a:lnTo>
                    <a:pt x="1806" y="231"/>
                  </a:lnTo>
                  <a:lnTo>
                    <a:pt x="1806" y="182"/>
                  </a:lnTo>
                  <a:lnTo>
                    <a:pt x="1804" y="135"/>
                  </a:lnTo>
                  <a:lnTo>
                    <a:pt x="1800" y="89"/>
                  </a:lnTo>
                  <a:lnTo>
                    <a:pt x="1794" y="21"/>
                  </a:lnTo>
                  <a:lnTo>
                    <a:pt x="1794" y="2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4" name="Freeform 711"/>
            <p:cNvSpPr/>
            <p:nvPr/>
          </p:nvSpPr>
          <p:spPr bwMode="auto">
            <a:xfrm>
              <a:off x="6303963" y="2232025"/>
              <a:ext cx="25400" cy="374650"/>
            </a:xfrm>
            <a:custGeom>
              <a:avLst/>
              <a:gdLst/>
              <a:ahLst/>
              <a:cxnLst>
                <a:cxn ang="0">
                  <a:pos x="63" y="922"/>
                </a:cxn>
                <a:cxn ang="0">
                  <a:pos x="60" y="870"/>
                </a:cxn>
                <a:cxn ang="0">
                  <a:pos x="58" y="726"/>
                </a:cxn>
                <a:cxn ang="0">
                  <a:pos x="56" y="674"/>
                </a:cxn>
                <a:cxn ang="0">
                  <a:pos x="52" y="628"/>
                </a:cxn>
                <a:cxn ang="0">
                  <a:pos x="50" y="536"/>
                </a:cxn>
                <a:cxn ang="0">
                  <a:pos x="52" y="489"/>
                </a:cxn>
                <a:cxn ang="0">
                  <a:pos x="55" y="443"/>
                </a:cxn>
                <a:cxn ang="0">
                  <a:pos x="59" y="351"/>
                </a:cxn>
                <a:cxn ang="0">
                  <a:pos x="59" y="305"/>
                </a:cxn>
                <a:cxn ang="0">
                  <a:pos x="54" y="259"/>
                </a:cxn>
                <a:cxn ang="0">
                  <a:pos x="50" y="225"/>
                </a:cxn>
                <a:cxn ang="0">
                  <a:pos x="50" y="213"/>
                </a:cxn>
                <a:cxn ang="0">
                  <a:pos x="51" y="118"/>
                </a:cxn>
                <a:cxn ang="0">
                  <a:pos x="51" y="22"/>
                </a:cxn>
                <a:cxn ang="0">
                  <a:pos x="50" y="13"/>
                </a:cxn>
                <a:cxn ang="0">
                  <a:pos x="45" y="7"/>
                </a:cxn>
                <a:cxn ang="0">
                  <a:pos x="37" y="3"/>
                </a:cxn>
                <a:cxn ang="0">
                  <a:pos x="21" y="3"/>
                </a:cxn>
                <a:cxn ang="0">
                  <a:pos x="13" y="7"/>
                </a:cxn>
                <a:cxn ang="0">
                  <a:pos x="8" y="13"/>
                </a:cxn>
                <a:cxn ang="0">
                  <a:pos x="7" y="22"/>
                </a:cxn>
                <a:cxn ang="0">
                  <a:pos x="4" y="77"/>
                </a:cxn>
                <a:cxn ang="0">
                  <a:pos x="0" y="186"/>
                </a:cxn>
                <a:cxn ang="0">
                  <a:pos x="3" y="251"/>
                </a:cxn>
                <a:cxn ang="0">
                  <a:pos x="7" y="275"/>
                </a:cxn>
                <a:cxn ang="0">
                  <a:pos x="12" y="297"/>
                </a:cxn>
                <a:cxn ang="0">
                  <a:pos x="17" y="347"/>
                </a:cxn>
                <a:cxn ang="0">
                  <a:pos x="16" y="398"/>
                </a:cxn>
                <a:cxn ang="0">
                  <a:pos x="9" y="470"/>
                </a:cxn>
                <a:cxn ang="0">
                  <a:pos x="4" y="517"/>
                </a:cxn>
                <a:cxn ang="0">
                  <a:pos x="4" y="611"/>
                </a:cxn>
                <a:cxn ang="0">
                  <a:pos x="8" y="658"/>
                </a:cxn>
                <a:cxn ang="0">
                  <a:pos x="11" y="714"/>
                </a:cxn>
                <a:cxn ang="0">
                  <a:pos x="14" y="866"/>
                </a:cxn>
                <a:cxn ang="0">
                  <a:pos x="17" y="922"/>
                </a:cxn>
                <a:cxn ang="0">
                  <a:pos x="18" y="927"/>
                </a:cxn>
                <a:cxn ang="0">
                  <a:pos x="24" y="935"/>
                </a:cxn>
                <a:cxn ang="0">
                  <a:pos x="34" y="943"/>
                </a:cxn>
                <a:cxn ang="0">
                  <a:pos x="51" y="943"/>
                </a:cxn>
                <a:cxn ang="0">
                  <a:pos x="58" y="939"/>
                </a:cxn>
                <a:cxn ang="0">
                  <a:pos x="63" y="933"/>
                </a:cxn>
                <a:cxn ang="0">
                  <a:pos x="63" y="922"/>
                </a:cxn>
              </a:cxnLst>
              <a:rect l="0" t="0" r="r" b="b"/>
              <a:pathLst>
                <a:path w="63" h="944">
                  <a:moveTo>
                    <a:pt x="63" y="922"/>
                  </a:moveTo>
                  <a:lnTo>
                    <a:pt x="63" y="922"/>
                  </a:lnTo>
                  <a:lnTo>
                    <a:pt x="62" y="900"/>
                  </a:lnTo>
                  <a:lnTo>
                    <a:pt x="60" y="870"/>
                  </a:lnTo>
                  <a:lnTo>
                    <a:pt x="59" y="798"/>
                  </a:lnTo>
                  <a:lnTo>
                    <a:pt x="58" y="726"/>
                  </a:lnTo>
                  <a:lnTo>
                    <a:pt x="58" y="696"/>
                  </a:lnTo>
                  <a:lnTo>
                    <a:pt x="56" y="674"/>
                  </a:lnTo>
                  <a:lnTo>
                    <a:pt x="56" y="674"/>
                  </a:lnTo>
                  <a:lnTo>
                    <a:pt x="52" y="628"/>
                  </a:lnTo>
                  <a:lnTo>
                    <a:pt x="50" y="582"/>
                  </a:lnTo>
                  <a:lnTo>
                    <a:pt x="50" y="536"/>
                  </a:lnTo>
                  <a:lnTo>
                    <a:pt x="50" y="513"/>
                  </a:lnTo>
                  <a:lnTo>
                    <a:pt x="52" y="489"/>
                  </a:lnTo>
                  <a:lnTo>
                    <a:pt x="52" y="489"/>
                  </a:lnTo>
                  <a:lnTo>
                    <a:pt x="55" y="443"/>
                  </a:lnTo>
                  <a:lnTo>
                    <a:pt x="58" y="398"/>
                  </a:lnTo>
                  <a:lnTo>
                    <a:pt x="59" y="351"/>
                  </a:lnTo>
                  <a:lnTo>
                    <a:pt x="59" y="305"/>
                  </a:lnTo>
                  <a:lnTo>
                    <a:pt x="59" y="305"/>
                  </a:lnTo>
                  <a:lnTo>
                    <a:pt x="58" y="281"/>
                  </a:lnTo>
                  <a:lnTo>
                    <a:pt x="54" y="259"/>
                  </a:lnTo>
                  <a:lnTo>
                    <a:pt x="51" y="237"/>
                  </a:lnTo>
                  <a:lnTo>
                    <a:pt x="50" y="225"/>
                  </a:lnTo>
                  <a:lnTo>
                    <a:pt x="50" y="213"/>
                  </a:lnTo>
                  <a:lnTo>
                    <a:pt x="50" y="213"/>
                  </a:lnTo>
                  <a:lnTo>
                    <a:pt x="51" y="173"/>
                  </a:lnTo>
                  <a:lnTo>
                    <a:pt x="51" y="118"/>
                  </a:lnTo>
                  <a:lnTo>
                    <a:pt x="51" y="22"/>
                  </a:lnTo>
                  <a:lnTo>
                    <a:pt x="51" y="22"/>
                  </a:lnTo>
                  <a:lnTo>
                    <a:pt x="51" y="17"/>
                  </a:lnTo>
                  <a:lnTo>
                    <a:pt x="50" y="13"/>
                  </a:lnTo>
                  <a:lnTo>
                    <a:pt x="47" y="9"/>
                  </a:lnTo>
                  <a:lnTo>
                    <a:pt x="45" y="7"/>
                  </a:lnTo>
                  <a:lnTo>
                    <a:pt x="41" y="4"/>
                  </a:lnTo>
                  <a:lnTo>
                    <a:pt x="37" y="3"/>
                  </a:lnTo>
                  <a:lnTo>
                    <a:pt x="29" y="0"/>
                  </a:lnTo>
                  <a:lnTo>
                    <a:pt x="21" y="3"/>
                  </a:lnTo>
                  <a:lnTo>
                    <a:pt x="17" y="4"/>
                  </a:lnTo>
                  <a:lnTo>
                    <a:pt x="13" y="7"/>
                  </a:lnTo>
                  <a:lnTo>
                    <a:pt x="11" y="9"/>
                  </a:lnTo>
                  <a:lnTo>
                    <a:pt x="8" y="13"/>
                  </a:lnTo>
                  <a:lnTo>
                    <a:pt x="7" y="17"/>
                  </a:lnTo>
                  <a:lnTo>
                    <a:pt x="7" y="22"/>
                  </a:lnTo>
                  <a:lnTo>
                    <a:pt x="7" y="22"/>
                  </a:lnTo>
                  <a:lnTo>
                    <a:pt x="4" y="77"/>
                  </a:lnTo>
                  <a:lnTo>
                    <a:pt x="1" y="149"/>
                  </a:lnTo>
                  <a:lnTo>
                    <a:pt x="0" y="186"/>
                  </a:lnTo>
                  <a:lnTo>
                    <a:pt x="0" y="221"/>
                  </a:lnTo>
                  <a:lnTo>
                    <a:pt x="3" y="251"/>
                  </a:lnTo>
                  <a:lnTo>
                    <a:pt x="4" y="263"/>
                  </a:lnTo>
                  <a:lnTo>
                    <a:pt x="7" y="275"/>
                  </a:lnTo>
                  <a:lnTo>
                    <a:pt x="7" y="275"/>
                  </a:lnTo>
                  <a:lnTo>
                    <a:pt x="12" y="297"/>
                  </a:lnTo>
                  <a:lnTo>
                    <a:pt x="14" y="321"/>
                  </a:lnTo>
                  <a:lnTo>
                    <a:pt x="17" y="347"/>
                  </a:lnTo>
                  <a:lnTo>
                    <a:pt x="17" y="372"/>
                  </a:lnTo>
                  <a:lnTo>
                    <a:pt x="16" y="398"/>
                  </a:lnTo>
                  <a:lnTo>
                    <a:pt x="13" y="423"/>
                  </a:lnTo>
                  <a:lnTo>
                    <a:pt x="9" y="470"/>
                  </a:lnTo>
                  <a:lnTo>
                    <a:pt x="9" y="470"/>
                  </a:lnTo>
                  <a:lnTo>
                    <a:pt x="4" y="517"/>
                  </a:lnTo>
                  <a:lnTo>
                    <a:pt x="3" y="564"/>
                  </a:lnTo>
                  <a:lnTo>
                    <a:pt x="4" y="611"/>
                  </a:lnTo>
                  <a:lnTo>
                    <a:pt x="8" y="658"/>
                  </a:lnTo>
                  <a:lnTo>
                    <a:pt x="8" y="658"/>
                  </a:lnTo>
                  <a:lnTo>
                    <a:pt x="9" y="683"/>
                  </a:lnTo>
                  <a:lnTo>
                    <a:pt x="11" y="714"/>
                  </a:lnTo>
                  <a:lnTo>
                    <a:pt x="12" y="790"/>
                  </a:lnTo>
                  <a:lnTo>
                    <a:pt x="14" y="866"/>
                  </a:lnTo>
                  <a:lnTo>
                    <a:pt x="16" y="899"/>
                  </a:lnTo>
                  <a:lnTo>
                    <a:pt x="17" y="922"/>
                  </a:lnTo>
                  <a:lnTo>
                    <a:pt x="17" y="922"/>
                  </a:lnTo>
                  <a:lnTo>
                    <a:pt x="18" y="927"/>
                  </a:lnTo>
                  <a:lnTo>
                    <a:pt x="21" y="933"/>
                  </a:lnTo>
                  <a:lnTo>
                    <a:pt x="24" y="935"/>
                  </a:lnTo>
                  <a:lnTo>
                    <a:pt x="26" y="939"/>
                  </a:lnTo>
                  <a:lnTo>
                    <a:pt x="34" y="943"/>
                  </a:lnTo>
                  <a:lnTo>
                    <a:pt x="43" y="944"/>
                  </a:lnTo>
                  <a:lnTo>
                    <a:pt x="51" y="943"/>
                  </a:lnTo>
                  <a:lnTo>
                    <a:pt x="55" y="942"/>
                  </a:lnTo>
                  <a:lnTo>
                    <a:pt x="58" y="939"/>
                  </a:lnTo>
                  <a:lnTo>
                    <a:pt x="60" y="936"/>
                  </a:lnTo>
                  <a:lnTo>
                    <a:pt x="63" y="933"/>
                  </a:lnTo>
                  <a:lnTo>
                    <a:pt x="63" y="927"/>
                  </a:lnTo>
                  <a:lnTo>
                    <a:pt x="63" y="922"/>
                  </a:lnTo>
                  <a:lnTo>
                    <a:pt x="63" y="92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5" name="Freeform 712"/>
            <p:cNvSpPr/>
            <p:nvPr/>
          </p:nvSpPr>
          <p:spPr bwMode="auto">
            <a:xfrm>
              <a:off x="6999288" y="2208213"/>
              <a:ext cx="20638" cy="138113"/>
            </a:xfrm>
            <a:custGeom>
              <a:avLst/>
              <a:gdLst/>
              <a:ahLst/>
              <a:cxnLst>
                <a:cxn ang="0">
                  <a:pos x="46" y="22"/>
                </a:cxn>
                <a:cxn ang="0">
                  <a:pos x="46" y="22"/>
                </a:cxn>
                <a:cxn ang="0">
                  <a:pos x="46" y="17"/>
                </a:cxn>
                <a:cxn ang="0">
                  <a:pos x="43" y="12"/>
                </a:cxn>
                <a:cxn ang="0">
                  <a:pos x="42" y="8"/>
                </a:cxn>
                <a:cxn ang="0">
                  <a:pos x="38" y="5"/>
                </a:cxn>
                <a:cxn ang="0">
                  <a:pos x="35" y="2"/>
                </a:cxn>
                <a:cxn ang="0">
                  <a:pos x="31" y="1"/>
                </a:cxn>
                <a:cxn ang="0">
                  <a:pos x="22" y="0"/>
                </a:cxn>
                <a:cxn ang="0">
                  <a:pos x="14" y="1"/>
                </a:cxn>
                <a:cxn ang="0">
                  <a:pos x="10" y="2"/>
                </a:cxn>
                <a:cxn ang="0">
                  <a:pos x="6" y="5"/>
                </a:cxn>
                <a:cxn ang="0">
                  <a:pos x="4" y="8"/>
                </a:cxn>
                <a:cxn ang="0">
                  <a:pos x="1" y="12"/>
                </a:cxn>
                <a:cxn ang="0">
                  <a:pos x="0" y="17"/>
                </a:cxn>
                <a:cxn ang="0">
                  <a:pos x="0" y="22"/>
                </a:cxn>
                <a:cxn ang="0">
                  <a:pos x="0" y="22"/>
                </a:cxn>
                <a:cxn ang="0">
                  <a:pos x="1" y="50"/>
                </a:cxn>
                <a:cxn ang="0">
                  <a:pos x="4" y="77"/>
                </a:cxn>
                <a:cxn ang="0">
                  <a:pos x="5" y="106"/>
                </a:cxn>
                <a:cxn ang="0">
                  <a:pos x="6" y="133"/>
                </a:cxn>
                <a:cxn ang="0">
                  <a:pos x="6" y="133"/>
                </a:cxn>
                <a:cxn ang="0">
                  <a:pos x="5" y="174"/>
                </a:cxn>
                <a:cxn ang="0">
                  <a:pos x="3" y="229"/>
                </a:cxn>
                <a:cxn ang="0">
                  <a:pos x="1" y="284"/>
                </a:cxn>
                <a:cxn ang="0">
                  <a:pos x="0" y="324"/>
                </a:cxn>
                <a:cxn ang="0">
                  <a:pos x="0" y="324"/>
                </a:cxn>
                <a:cxn ang="0">
                  <a:pos x="1" y="329"/>
                </a:cxn>
                <a:cxn ang="0">
                  <a:pos x="3" y="333"/>
                </a:cxn>
                <a:cxn ang="0">
                  <a:pos x="4" y="337"/>
                </a:cxn>
                <a:cxn ang="0">
                  <a:pos x="8" y="341"/>
                </a:cxn>
                <a:cxn ang="0">
                  <a:pos x="10" y="344"/>
                </a:cxn>
                <a:cxn ang="0">
                  <a:pos x="14" y="345"/>
                </a:cxn>
                <a:cxn ang="0">
                  <a:pos x="23" y="346"/>
                </a:cxn>
                <a:cxn ang="0">
                  <a:pos x="31" y="345"/>
                </a:cxn>
                <a:cxn ang="0">
                  <a:pos x="35" y="344"/>
                </a:cxn>
                <a:cxn ang="0">
                  <a:pos x="39" y="341"/>
                </a:cxn>
                <a:cxn ang="0">
                  <a:pos x="42" y="337"/>
                </a:cxn>
                <a:cxn ang="0">
                  <a:pos x="44" y="333"/>
                </a:cxn>
                <a:cxn ang="0">
                  <a:pos x="46" y="329"/>
                </a:cxn>
                <a:cxn ang="0">
                  <a:pos x="46" y="324"/>
                </a:cxn>
                <a:cxn ang="0">
                  <a:pos x="46" y="324"/>
                </a:cxn>
                <a:cxn ang="0">
                  <a:pos x="47" y="288"/>
                </a:cxn>
                <a:cxn ang="0">
                  <a:pos x="48" y="237"/>
                </a:cxn>
                <a:cxn ang="0">
                  <a:pos x="51" y="186"/>
                </a:cxn>
                <a:cxn ang="0">
                  <a:pos x="51" y="148"/>
                </a:cxn>
                <a:cxn ang="0">
                  <a:pos x="51" y="148"/>
                </a:cxn>
                <a:cxn ang="0">
                  <a:pos x="51" y="116"/>
                </a:cxn>
                <a:cxn ang="0">
                  <a:pos x="50" y="85"/>
                </a:cxn>
                <a:cxn ang="0">
                  <a:pos x="47" y="53"/>
                </a:cxn>
                <a:cxn ang="0">
                  <a:pos x="46" y="22"/>
                </a:cxn>
                <a:cxn ang="0">
                  <a:pos x="46" y="22"/>
                </a:cxn>
              </a:cxnLst>
              <a:rect l="0" t="0" r="r" b="b"/>
              <a:pathLst>
                <a:path w="51" h="346">
                  <a:moveTo>
                    <a:pt x="46" y="22"/>
                  </a:moveTo>
                  <a:lnTo>
                    <a:pt x="46" y="22"/>
                  </a:lnTo>
                  <a:lnTo>
                    <a:pt x="46" y="17"/>
                  </a:lnTo>
                  <a:lnTo>
                    <a:pt x="43" y="12"/>
                  </a:lnTo>
                  <a:lnTo>
                    <a:pt x="42" y="8"/>
                  </a:lnTo>
                  <a:lnTo>
                    <a:pt x="38" y="5"/>
                  </a:lnTo>
                  <a:lnTo>
                    <a:pt x="35" y="2"/>
                  </a:lnTo>
                  <a:lnTo>
                    <a:pt x="31" y="1"/>
                  </a:lnTo>
                  <a:lnTo>
                    <a:pt x="22" y="0"/>
                  </a:lnTo>
                  <a:lnTo>
                    <a:pt x="14" y="1"/>
                  </a:lnTo>
                  <a:lnTo>
                    <a:pt x="10" y="2"/>
                  </a:lnTo>
                  <a:lnTo>
                    <a:pt x="6" y="5"/>
                  </a:lnTo>
                  <a:lnTo>
                    <a:pt x="4" y="8"/>
                  </a:lnTo>
                  <a:lnTo>
                    <a:pt x="1" y="12"/>
                  </a:lnTo>
                  <a:lnTo>
                    <a:pt x="0" y="17"/>
                  </a:lnTo>
                  <a:lnTo>
                    <a:pt x="0" y="22"/>
                  </a:lnTo>
                  <a:lnTo>
                    <a:pt x="0" y="22"/>
                  </a:lnTo>
                  <a:lnTo>
                    <a:pt x="1" y="50"/>
                  </a:lnTo>
                  <a:lnTo>
                    <a:pt x="4" y="77"/>
                  </a:lnTo>
                  <a:lnTo>
                    <a:pt x="5" y="106"/>
                  </a:lnTo>
                  <a:lnTo>
                    <a:pt x="6" y="133"/>
                  </a:lnTo>
                  <a:lnTo>
                    <a:pt x="6" y="133"/>
                  </a:lnTo>
                  <a:lnTo>
                    <a:pt x="5" y="174"/>
                  </a:lnTo>
                  <a:lnTo>
                    <a:pt x="3" y="229"/>
                  </a:lnTo>
                  <a:lnTo>
                    <a:pt x="1" y="284"/>
                  </a:lnTo>
                  <a:lnTo>
                    <a:pt x="0" y="324"/>
                  </a:lnTo>
                  <a:lnTo>
                    <a:pt x="0" y="324"/>
                  </a:lnTo>
                  <a:lnTo>
                    <a:pt x="1" y="329"/>
                  </a:lnTo>
                  <a:lnTo>
                    <a:pt x="3" y="333"/>
                  </a:lnTo>
                  <a:lnTo>
                    <a:pt x="4" y="337"/>
                  </a:lnTo>
                  <a:lnTo>
                    <a:pt x="8" y="341"/>
                  </a:lnTo>
                  <a:lnTo>
                    <a:pt x="10" y="344"/>
                  </a:lnTo>
                  <a:lnTo>
                    <a:pt x="14" y="345"/>
                  </a:lnTo>
                  <a:lnTo>
                    <a:pt x="23" y="346"/>
                  </a:lnTo>
                  <a:lnTo>
                    <a:pt x="31" y="345"/>
                  </a:lnTo>
                  <a:lnTo>
                    <a:pt x="35" y="344"/>
                  </a:lnTo>
                  <a:lnTo>
                    <a:pt x="39" y="341"/>
                  </a:lnTo>
                  <a:lnTo>
                    <a:pt x="42" y="337"/>
                  </a:lnTo>
                  <a:lnTo>
                    <a:pt x="44" y="333"/>
                  </a:lnTo>
                  <a:lnTo>
                    <a:pt x="46" y="329"/>
                  </a:lnTo>
                  <a:lnTo>
                    <a:pt x="46" y="324"/>
                  </a:lnTo>
                  <a:lnTo>
                    <a:pt x="46" y="324"/>
                  </a:lnTo>
                  <a:lnTo>
                    <a:pt x="47" y="288"/>
                  </a:lnTo>
                  <a:lnTo>
                    <a:pt x="48" y="237"/>
                  </a:lnTo>
                  <a:lnTo>
                    <a:pt x="51" y="186"/>
                  </a:lnTo>
                  <a:lnTo>
                    <a:pt x="51" y="148"/>
                  </a:lnTo>
                  <a:lnTo>
                    <a:pt x="51" y="148"/>
                  </a:lnTo>
                  <a:lnTo>
                    <a:pt x="51" y="116"/>
                  </a:lnTo>
                  <a:lnTo>
                    <a:pt x="50" y="85"/>
                  </a:lnTo>
                  <a:lnTo>
                    <a:pt x="47" y="53"/>
                  </a:lnTo>
                  <a:lnTo>
                    <a:pt x="46" y="22"/>
                  </a:lnTo>
                  <a:lnTo>
                    <a:pt x="46" y="2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6" name="Freeform 713"/>
            <p:cNvSpPr/>
            <p:nvPr/>
          </p:nvSpPr>
          <p:spPr bwMode="auto">
            <a:xfrm>
              <a:off x="7000876" y="2520950"/>
              <a:ext cx="22225" cy="42863"/>
            </a:xfrm>
            <a:custGeom>
              <a:avLst/>
              <a:gdLst/>
              <a:ahLst/>
              <a:cxnLst>
                <a:cxn ang="0">
                  <a:pos x="47" y="55"/>
                </a:cxn>
                <a:cxn ang="0">
                  <a:pos x="47" y="55"/>
                </a:cxn>
                <a:cxn ang="0">
                  <a:pos x="47" y="47"/>
                </a:cxn>
                <a:cxn ang="0">
                  <a:pos x="48" y="42"/>
                </a:cxn>
                <a:cxn ang="0">
                  <a:pos x="51" y="35"/>
                </a:cxn>
                <a:cxn ang="0">
                  <a:pos x="52" y="29"/>
                </a:cxn>
                <a:cxn ang="0">
                  <a:pos x="52" y="29"/>
                </a:cxn>
                <a:cxn ang="0">
                  <a:pos x="52" y="20"/>
                </a:cxn>
                <a:cxn ang="0">
                  <a:pos x="50" y="11"/>
                </a:cxn>
                <a:cxn ang="0">
                  <a:pos x="48" y="8"/>
                </a:cxn>
                <a:cxn ang="0">
                  <a:pos x="44" y="4"/>
                </a:cxn>
                <a:cxn ang="0">
                  <a:pos x="40" y="3"/>
                </a:cxn>
                <a:cxn ang="0">
                  <a:pos x="36" y="0"/>
                </a:cxn>
                <a:cxn ang="0">
                  <a:pos x="36" y="0"/>
                </a:cxn>
                <a:cxn ang="0">
                  <a:pos x="33" y="0"/>
                </a:cxn>
                <a:cxn ang="0">
                  <a:pos x="27" y="0"/>
                </a:cxn>
                <a:cxn ang="0">
                  <a:pos x="23" y="1"/>
                </a:cxn>
                <a:cxn ang="0">
                  <a:pos x="19" y="3"/>
                </a:cxn>
                <a:cxn ang="0">
                  <a:pos x="16" y="5"/>
                </a:cxn>
                <a:cxn ang="0">
                  <a:pos x="12" y="8"/>
                </a:cxn>
                <a:cxn ang="0">
                  <a:pos x="10" y="12"/>
                </a:cxn>
                <a:cxn ang="0">
                  <a:pos x="9" y="16"/>
                </a:cxn>
                <a:cxn ang="0">
                  <a:pos x="9" y="16"/>
                </a:cxn>
                <a:cxn ang="0">
                  <a:pos x="6" y="24"/>
                </a:cxn>
                <a:cxn ang="0">
                  <a:pos x="4" y="30"/>
                </a:cxn>
                <a:cxn ang="0">
                  <a:pos x="4" y="30"/>
                </a:cxn>
                <a:cxn ang="0">
                  <a:pos x="1" y="41"/>
                </a:cxn>
                <a:cxn ang="0">
                  <a:pos x="0" y="51"/>
                </a:cxn>
                <a:cxn ang="0">
                  <a:pos x="0" y="51"/>
                </a:cxn>
                <a:cxn ang="0">
                  <a:pos x="1" y="59"/>
                </a:cxn>
                <a:cxn ang="0">
                  <a:pos x="4" y="68"/>
                </a:cxn>
                <a:cxn ang="0">
                  <a:pos x="6" y="76"/>
                </a:cxn>
                <a:cxn ang="0">
                  <a:pos x="8" y="85"/>
                </a:cxn>
                <a:cxn ang="0">
                  <a:pos x="8" y="85"/>
                </a:cxn>
                <a:cxn ang="0">
                  <a:pos x="8" y="90"/>
                </a:cxn>
                <a:cxn ang="0">
                  <a:pos x="10" y="94"/>
                </a:cxn>
                <a:cxn ang="0">
                  <a:pos x="13" y="98"/>
                </a:cxn>
                <a:cxn ang="0">
                  <a:pos x="16" y="102"/>
                </a:cxn>
                <a:cxn ang="0">
                  <a:pos x="19" y="105"/>
                </a:cxn>
                <a:cxn ang="0">
                  <a:pos x="23" y="106"/>
                </a:cxn>
                <a:cxn ang="0">
                  <a:pos x="31" y="107"/>
                </a:cxn>
                <a:cxn ang="0">
                  <a:pos x="40" y="106"/>
                </a:cxn>
                <a:cxn ang="0">
                  <a:pos x="43" y="105"/>
                </a:cxn>
                <a:cxn ang="0">
                  <a:pos x="47" y="102"/>
                </a:cxn>
                <a:cxn ang="0">
                  <a:pos x="50" y="98"/>
                </a:cxn>
                <a:cxn ang="0">
                  <a:pos x="52" y="94"/>
                </a:cxn>
                <a:cxn ang="0">
                  <a:pos x="53" y="90"/>
                </a:cxn>
                <a:cxn ang="0">
                  <a:pos x="53" y="85"/>
                </a:cxn>
                <a:cxn ang="0">
                  <a:pos x="53" y="85"/>
                </a:cxn>
                <a:cxn ang="0">
                  <a:pos x="51" y="69"/>
                </a:cxn>
                <a:cxn ang="0">
                  <a:pos x="47" y="55"/>
                </a:cxn>
                <a:cxn ang="0">
                  <a:pos x="47" y="55"/>
                </a:cxn>
              </a:cxnLst>
              <a:rect l="0" t="0" r="r" b="b"/>
              <a:pathLst>
                <a:path w="53" h="107">
                  <a:moveTo>
                    <a:pt x="47" y="55"/>
                  </a:moveTo>
                  <a:lnTo>
                    <a:pt x="47" y="55"/>
                  </a:lnTo>
                  <a:lnTo>
                    <a:pt x="47" y="47"/>
                  </a:lnTo>
                  <a:lnTo>
                    <a:pt x="48" y="42"/>
                  </a:lnTo>
                  <a:lnTo>
                    <a:pt x="51" y="35"/>
                  </a:lnTo>
                  <a:lnTo>
                    <a:pt x="52" y="29"/>
                  </a:lnTo>
                  <a:lnTo>
                    <a:pt x="52" y="29"/>
                  </a:lnTo>
                  <a:lnTo>
                    <a:pt x="52" y="20"/>
                  </a:lnTo>
                  <a:lnTo>
                    <a:pt x="50" y="11"/>
                  </a:lnTo>
                  <a:lnTo>
                    <a:pt x="48" y="8"/>
                  </a:lnTo>
                  <a:lnTo>
                    <a:pt x="44" y="4"/>
                  </a:lnTo>
                  <a:lnTo>
                    <a:pt x="40" y="3"/>
                  </a:lnTo>
                  <a:lnTo>
                    <a:pt x="36" y="0"/>
                  </a:lnTo>
                  <a:lnTo>
                    <a:pt x="36" y="0"/>
                  </a:lnTo>
                  <a:lnTo>
                    <a:pt x="33" y="0"/>
                  </a:lnTo>
                  <a:lnTo>
                    <a:pt x="27" y="0"/>
                  </a:lnTo>
                  <a:lnTo>
                    <a:pt x="23" y="1"/>
                  </a:lnTo>
                  <a:lnTo>
                    <a:pt x="19" y="3"/>
                  </a:lnTo>
                  <a:lnTo>
                    <a:pt x="16" y="5"/>
                  </a:lnTo>
                  <a:lnTo>
                    <a:pt x="12" y="8"/>
                  </a:lnTo>
                  <a:lnTo>
                    <a:pt x="10" y="12"/>
                  </a:lnTo>
                  <a:lnTo>
                    <a:pt x="9" y="16"/>
                  </a:lnTo>
                  <a:lnTo>
                    <a:pt x="9" y="16"/>
                  </a:lnTo>
                  <a:lnTo>
                    <a:pt x="6" y="24"/>
                  </a:lnTo>
                  <a:lnTo>
                    <a:pt x="4" y="30"/>
                  </a:lnTo>
                  <a:lnTo>
                    <a:pt x="4" y="30"/>
                  </a:lnTo>
                  <a:lnTo>
                    <a:pt x="1" y="41"/>
                  </a:lnTo>
                  <a:lnTo>
                    <a:pt x="0" y="51"/>
                  </a:lnTo>
                  <a:lnTo>
                    <a:pt x="0" y="51"/>
                  </a:lnTo>
                  <a:lnTo>
                    <a:pt x="1" y="59"/>
                  </a:lnTo>
                  <a:lnTo>
                    <a:pt x="4" y="68"/>
                  </a:lnTo>
                  <a:lnTo>
                    <a:pt x="6" y="76"/>
                  </a:lnTo>
                  <a:lnTo>
                    <a:pt x="8" y="85"/>
                  </a:lnTo>
                  <a:lnTo>
                    <a:pt x="8" y="85"/>
                  </a:lnTo>
                  <a:lnTo>
                    <a:pt x="8" y="90"/>
                  </a:lnTo>
                  <a:lnTo>
                    <a:pt x="10" y="94"/>
                  </a:lnTo>
                  <a:lnTo>
                    <a:pt x="13" y="98"/>
                  </a:lnTo>
                  <a:lnTo>
                    <a:pt x="16" y="102"/>
                  </a:lnTo>
                  <a:lnTo>
                    <a:pt x="19" y="105"/>
                  </a:lnTo>
                  <a:lnTo>
                    <a:pt x="23" y="106"/>
                  </a:lnTo>
                  <a:lnTo>
                    <a:pt x="31" y="107"/>
                  </a:lnTo>
                  <a:lnTo>
                    <a:pt x="40" y="106"/>
                  </a:lnTo>
                  <a:lnTo>
                    <a:pt x="43" y="105"/>
                  </a:lnTo>
                  <a:lnTo>
                    <a:pt x="47" y="102"/>
                  </a:lnTo>
                  <a:lnTo>
                    <a:pt x="50" y="98"/>
                  </a:lnTo>
                  <a:lnTo>
                    <a:pt x="52" y="94"/>
                  </a:lnTo>
                  <a:lnTo>
                    <a:pt x="53" y="90"/>
                  </a:lnTo>
                  <a:lnTo>
                    <a:pt x="53" y="85"/>
                  </a:lnTo>
                  <a:lnTo>
                    <a:pt x="53" y="85"/>
                  </a:lnTo>
                  <a:lnTo>
                    <a:pt x="51" y="69"/>
                  </a:lnTo>
                  <a:lnTo>
                    <a:pt x="47" y="55"/>
                  </a:lnTo>
                  <a:lnTo>
                    <a:pt x="47" y="5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7" name="Freeform 714"/>
            <p:cNvSpPr>
              <a:spLocks noEditPoints="1"/>
            </p:cNvSpPr>
            <p:nvPr/>
          </p:nvSpPr>
          <p:spPr bwMode="auto">
            <a:xfrm>
              <a:off x="6845301" y="2411413"/>
              <a:ext cx="82550" cy="79375"/>
            </a:xfrm>
            <a:custGeom>
              <a:avLst/>
              <a:gdLst/>
              <a:ahLst/>
              <a:cxnLst>
                <a:cxn ang="0">
                  <a:pos x="187" y="54"/>
                </a:cxn>
                <a:cxn ang="0">
                  <a:pos x="175" y="38"/>
                </a:cxn>
                <a:cxn ang="0">
                  <a:pos x="162" y="23"/>
                </a:cxn>
                <a:cxn ang="0">
                  <a:pos x="152" y="16"/>
                </a:cxn>
                <a:cxn ang="0">
                  <a:pos x="131" y="5"/>
                </a:cxn>
                <a:cxn ang="0">
                  <a:pos x="118" y="3"/>
                </a:cxn>
                <a:cxn ang="0">
                  <a:pos x="95" y="0"/>
                </a:cxn>
                <a:cxn ang="0">
                  <a:pos x="74" y="1"/>
                </a:cxn>
                <a:cxn ang="0">
                  <a:pos x="55" y="8"/>
                </a:cxn>
                <a:cxn ang="0">
                  <a:pos x="36" y="18"/>
                </a:cxn>
                <a:cxn ang="0">
                  <a:pos x="22" y="33"/>
                </a:cxn>
                <a:cxn ang="0">
                  <a:pos x="10" y="50"/>
                </a:cxn>
                <a:cxn ang="0">
                  <a:pos x="2" y="69"/>
                </a:cxn>
                <a:cxn ang="0">
                  <a:pos x="0" y="91"/>
                </a:cxn>
                <a:cxn ang="0">
                  <a:pos x="1" y="111"/>
                </a:cxn>
                <a:cxn ang="0">
                  <a:pos x="9" y="142"/>
                </a:cxn>
                <a:cxn ang="0">
                  <a:pos x="18" y="161"/>
                </a:cxn>
                <a:cxn ang="0">
                  <a:pos x="23" y="170"/>
                </a:cxn>
                <a:cxn ang="0">
                  <a:pos x="39" y="183"/>
                </a:cxn>
                <a:cxn ang="0">
                  <a:pos x="59" y="192"/>
                </a:cxn>
                <a:cxn ang="0">
                  <a:pos x="81" y="199"/>
                </a:cxn>
                <a:cxn ang="0">
                  <a:pos x="102" y="201"/>
                </a:cxn>
                <a:cxn ang="0">
                  <a:pos x="106" y="200"/>
                </a:cxn>
                <a:cxn ang="0">
                  <a:pos x="123" y="201"/>
                </a:cxn>
                <a:cxn ang="0">
                  <a:pos x="140" y="199"/>
                </a:cxn>
                <a:cxn ang="0">
                  <a:pos x="157" y="191"/>
                </a:cxn>
                <a:cxn ang="0">
                  <a:pos x="172" y="182"/>
                </a:cxn>
                <a:cxn ang="0">
                  <a:pos x="186" y="170"/>
                </a:cxn>
                <a:cxn ang="0">
                  <a:pos x="196" y="156"/>
                </a:cxn>
                <a:cxn ang="0">
                  <a:pos x="204" y="140"/>
                </a:cxn>
                <a:cxn ang="0">
                  <a:pos x="208" y="123"/>
                </a:cxn>
                <a:cxn ang="0">
                  <a:pos x="209" y="112"/>
                </a:cxn>
                <a:cxn ang="0">
                  <a:pos x="209" y="94"/>
                </a:cxn>
                <a:cxn ang="0">
                  <a:pos x="204" y="77"/>
                </a:cxn>
                <a:cxn ang="0">
                  <a:pos x="195" y="61"/>
                </a:cxn>
                <a:cxn ang="0">
                  <a:pos x="187" y="54"/>
                </a:cxn>
                <a:cxn ang="0">
                  <a:pos x="114" y="156"/>
                </a:cxn>
                <a:cxn ang="0">
                  <a:pos x="104" y="156"/>
                </a:cxn>
                <a:cxn ang="0">
                  <a:pos x="102" y="156"/>
                </a:cxn>
                <a:cxn ang="0">
                  <a:pos x="91" y="154"/>
                </a:cxn>
                <a:cxn ang="0">
                  <a:pos x="69" y="148"/>
                </a:cxn>
                <a:cxn ang="0">
                  <a:pos x="60" y="142"/>
                </a:cxn>
                <a:cxn ang="0">
                  <a:pos x="55" y="136"/>
                </a:cxn>
                <a:cxn ang="0">
                  <a:pos x="48" y="107"/>
                </a:cxn>
                <a:cxn ang="0">
                  <a:pos x="47" y="94"/>
                </a:cxn>
                <a:cxn ang="0">
                  <a:pos x="51" y="71"/>
                </a:cxn>
                <a:cxn ang="0">
                  <a:pos x="65" y="56"/>
                </a:cxn>
                <a:cxn ang="0">
                  <a:pos x="89" y="48"/>
                </a:cxn>
                <a:cxn ang="0">
                  <a:pos x="102" y="46"/>
                </a:cxn>
                <a:cxn ang="0">
                  <a:pos x="114" y="47"/>
                </a:cxn>
                <a:cxn ang="0">
                  <a:pos x="135" y="59"/>
                </a:cxn>
                <a:cxn ang="0">
                  <a:pos x="141" y="68"/>
                </a:cxn>
                <a:cxn ang="0">
                  <a:pos x="162" y="97"/>
                </a:cxn>
                <a:cxn ang="0">
                  <a:pos x="165" y="107"/>
                </a:cxn>
                <a:cxn ang="0">
                  <a:pos x="163" y="116"/>
                </a:cxn>
                <a:cxn ang="0">
                  <a:pos x="155" y="135"/>
                </a:cxn>
                <a:cxn ang="0">
                  <a:pos x="141" y="149"/>
                </a:cxn>
                <a:cxn ang="0">
                  <a:pos x="123" y="157"/>
                </a:cxn>
                <a:cxn ang="0">
                  <a:pos x="114" y="156"/>
                </a:cxn>
              </a:cxnLst>
              <a:rect l="0" t="0" r="r" b="b"/>
              <a:pathLst>
                <a:path w="209" h="201">
                  <a:moveTo>
                    <a:pt x="187" y="54"/>
                  </a:moveTo>
                  <a:lnTo>
                    <a:pt x="187" y="54"/>
                  </a:lnTo>
                  <a:lnTo>
                    <a:pt x="180" y="47"/>
                  </a:lnTo>
                  <a:lnTo>
                    <a:pt x="175" y="38"/>
                  </a:lnTo>
                  <a:lnTo>
                    <a:pt x="169" y="30"/>
                  </a:lnTo>
                  <a:lnTo>
                    <a:pt x="162" y="23"/>
                  </a:lnTo>
                  <a:lnTo>
                    <a:pt x="162" y="23"/>
                  </a:lnTo>
                  <a:lnTo>
                    <a:pt x="152" y="16"/>
                  </a:lnTo>
                  <a:lnTo>
                    <a:pt x="141" y="10"/>
                  </a:lnTo>
                  <a:lnTo>
                    <a:pt x="131" y="5"/>
                  </a:lnTo>
                  <a:lnTo>
                    <a:pt x="118" y="3"/>
                  </a:lnTo>
                  <a:lnTo>
                    <a:pt x="118" y="3"/>
                  </a:lnTo>
                  <a:lnTo>
                    <a:pt x="107" y="0"/>
                  </a:lnTo>
                  <a:lnTo>
                    <a:pt x="95" y="0"/>
                  </a:lnTo>
                  <a:lnTo>
                    <a:pt x="85" y="0"/>
                  </a:lnTo>
                  <a:lnTo>
                    <a:pt x="74" y="1"/>
                  </a:lnTo>
                  <a:lnTo>
                    <a:pt x="64" y="4"/>
                  </a:lnTo>
                  <a:lnTo>
                    <a:pt x="55" y="8"/>
                  </a:lnTo>
                  <a:lnTo>
                    <a:pt x="46" y="13"/>
                  </a:lnTo>
                  <a:lnTo>
                    <a:pt x="36" y="18"/>
                  </a:lnTo>
                  <a:lnTo>
                    <a:pt x="29" y="25"/>
                  </a:lnTo>
                  <a:lnTo>
                    <a:pt x="22" y="33"/>
                  </a:lnTo>
                  <a:lnTo>
                    <a:pt x="16" y="40"/>
                  </a:lnTo>
                  <a:lnTo>
                    <a:pt x="10" y="50"/>
                  </a:lnTo>
                  <a:lnTo>
                    <a:pt x="6" y="59"/>
                  </a:lnTo>
                  <a:lnTo>
                    <a:pt x="2" y="69"/>
                  </a:lnTo>
                  <a:lnTo>
                    <a:pt x="1" y="80"/>
                  </a:lnTo>
                  <a:lnTo>
                    <a:pt x="0" y="91"/>
                  </a:lnTo>
                  <a:lnTo>
                    <a:pt x="0" y="91"/>
                  </a:lnTo>
                  <a:lnTo>
                    <a:pt x="1" y="111"/>
                  </a:lnTo>
                  <a:lnTo>
                    <a:pt x="6" y="132"/>
                  </a:lnTo>
                  <a:lnTo>
                    <a:pt x="9" y="142"/>
                  </a:lnTo>
                  <a:lnTo>
                    <a:pt x="13" y="152"/>
                  </a:lnTo>
                  <a:lnTo>
                    <a:pt x="18" y="161"/>
                  </a:lnTo>
                  <a:lnTo>
                    <a:pt x="23" y="170"/>
                  </a:lnTo>
                  <a:lnTo>
                    <a:pt x="23" y="170"/>
                  </a:lnTo>
                  <a:lnTo>
                    <a:pt x="30" y="176"/>
                  </a:lnTo>
                  <a:lnTo>
                    <a:pt x="39" y="183"/>
                  </a:lnTo>
                  <a:lnTo>
                    <a:pt x="48" y="188"/>
                  </a:lnTo>
                  <a:lnTo>
                    <a:pt x="59" y="192"/>
                  </a:lnTo>
                  <a:lnTo>
                    <a:pt x="69" y="196"/>
                  </a:lnTo>
                  <a:lnTo>
                    <a:pt x="81" y="199"/>
                  </a:lnTo>
                  <a:lnTo>
                    <a:pt x="102" y="201"/>
                  </a:lnTo>
                  <a:lnTo>
                    <a:pt x="102" y="201"/>
                  </a:lnTo>
                  <a:lnTo>
                    <a:pt x="106" y="200"/>
                  </a:lnTo>
                  <a:lnTo>
                    <a:pt x="106" y="200"/>
                  </a:lnTo>
                  <a:lnTo>
                    <a:pt x="114" y="201"/>
                  </a:lnTo>
                  <a:lnTo>
                    <a:pt x="123" y="201"/>
                  </a:lnTo>
                  <a:lnTo>
                    <a:pt x="132" y="200"/>
                  </a:lnTo>
                  <a:lnTo>
                    <a:pt x="140" y="199"/>
                  </a:lnTo>
                  <a:lnTo>
                    <a:pt x="149" y="195"/>
                  </a:lnTo>
                  <a:lnTo>
                    <a:pt x="157" y="191"/>
                  </a:lnTo>
                  <a:lnTo>
                    <a:pt x="165" y="187"/>
                  </a:lnTo>
                  <a:lnTo>
                    <a:pt x="172" y="182"/>
                  </a:lnTo>
                  <a:lnTo>
                    <a:pt x="179" y="175"/>
                  </a:lnTo>
                  <a:lnTo>
                    <a:pt x="186" y="170"/>
                  </a:lnTo>
                  <a:lnTo>
                    <a:pt x="191" y="162"/>
                  </a:lnTo>
                  <a:lnTo>
                    <a:pt x="196" y="156"/>
                  </a:lnTo>
                  <a:lnTo>
                    <a:pt x="201" y="148"/>
                  </a:lnTo>
                  <a:lnTo>
                    <a:pt x="204" y="140"/>
                  </a:lnTo>
                  <a:lnTo>
                    <a:pt x="206" y="131"/>
                  </a:lnTo>
                  <a:lnTo>
                    <a:pt x="208" y="123"/>
                  </a:lnTo>
                  <a:lnTo>
                    <a:pt x="208" y="123"/>
                  </a:lnTo>
                  <a:lnTo>
                    <a:pt x="209" y="112"/>
                  </a:lnTo>
                  <a:lnTo>
                    <a:pt x="209" y="103"/>
                  </a:lnTo>
                  <a:lnTo>
                    <a:pt x="209" y="94"/>
                  </a:lnTo>
                  <a:lnTo>
                    <a:pt x="208" y="85"/>
                  </a:lnTo>
                  <a:lnTo>
                    <a:pt x="204" y="77"/>
                  </a:lnTo>
                  <a:lnTo>
                    <a:pt x="200" y="69"/>
                  </a:lnTo>
                  <a:lnTo>
                    <a:pt x="195" y="61"/>
                  </a:lnTo>
                  <a:lnTo>
                    <a:pt x="187" y="54"/>
                  </a:lnTo>
                  <a:lnTo>
                    <a:pt x="187" y="54"/>
                  </a:lnTo>
                  <a:close/>
                  <a:moveTo>
                    <a:pt x="114" y="156"/>
                  </a:moveTo>
                  <a:lnTo>
                    <a:pt x="114" y="156"/>
                  </a:lnTo>
                  <a:lnTo>
                    <a:pt x="108" y="156"/>
                  </a:lnTo>
                  <a:lnTo>
                    <a:pt x="104" y="156"/>
                  </a:lnTo>
                  <a:lnTo>
                    <a:pt x="104" y="156"/>
                  </a:lnTo>
                  <a:lnTo>
                    <a:pt x="102" y="156"/>
                  </a:lnTo>
                  <a:lnTo>
                    <a:pt x="102" y="156"/>
                  </a:lnTo>
                  <a:lnTo>
                    <a:pt x="91" y="154"/>
                  </a:lnTo>
                  <a:lnTo>
                    <a:pt x="80" y="152"/>
                  </a:lnTo>
                  <a:lnTo>
                    <a:pt x="69" y="148"/>
                  </a:lnTo>
                  <a:lnTo>
                    <a:pt x="60" y="142"/>
                  </a:lnTo>
                  <a:lnTo>
                    <a:pt x="60" y="142"/>
                  </a:lnTo>
                  <a:lnTo>
                    <a:pt x="57" y="140"/>
                  </a:lnTo>
                  <a:lnTo>
                    <a:pt x="55" y="136"/>
                  </a:lnTo>
                  <a:lnTo>
                    <a:pt x="52" y="127"/>
                  </a:lnTo>
                  <a:lnTo>
                    <a:pt x="48" y="107"/>
                  </a:lnTo>
                  <a:lnTo>
                    <a:pt x="48" y="107"/>
                  </a:lnTo>
                  <a:lnTo>
                    <a:pt x="47" y="94"/>
                  </a:lnTo>
                  <a:lnTo>
                    <a:pt x="48" y="81"/>
                  </a:lnTo>
                  <a:lnTo>
                    <a:pt x="51" y="71"/>
                  </a:lnTo>
                  <a:lnTo>
                    <a:pt x="57" y="63"/>
                  </a:lnTo>
                  <a:lnTo>
                    <a:pt x="65" y="56"/>
                  </a:lnTo>
                  <a:lnTo>
                    <a:pt x="76" y="51"/>
                  </a:lnTo>
                  <a:lnTo>
                    <a:pt x="89" y="48"/>
                  </a:lnTo>
                  <a:lnTo>
                    <a:pt x="102" y="46"/>
                  </a:lnTo>
                  <a:lnTo>
                    <a:pt x="102" y="46"/>
                  </a:lnTo>
                  <a:lnTo>
                    <a:pt x="108" y="46"/>
                  </a:lnTo>
                  <a:lnTo>
                    <a:pt x="114" y="47"/>
                  </a:lnTo>
                  <a:lnTo>
                    <a:pt x="124" y="52"/>
                  </a:lnTo>
                  <a:lnTo>
                    <a:pt x="135" y="59"/>
                  </a:lnTo>
                  <a:lnTo>
                    <a:pt x="141" y="68"/>
                  </a:lnTo>
                  <a:lnTo>
                    <a:pt x="141" y="68"/>
                  </a:lnTo>
                  <a:lnTo>
                    <a:pt x="155" y="86"/>
                  </a:lnTo>
                  <a:lnTo>
                    <a:pt x="162" y="97"/>
                  </a:lnTo>
                  <a:lnTo>
                    <a:pt x="163" y="102"/>
                  </a:lnTo>
                  <a:lnTo>
                    <a:pt x="165" y="107"/>
                  </a:lnTo>
                  <a:lnTo>
                    <a:pt x="165" y="107"/>
                  </a:lnTo>
                  <a:lnTo>
                    <a:pt x="163" y="116"/>
                  </a:lnTo>
                  <a:lnTo>
                    <a:pt x="159" y="125"/>
                  </a:lnTo>
                  <a:lnTo>
                    <a:pt x="155" y="135"/>
                  </a:lnTo>
                  <a:lnTo>
                    <a:pt x="149" y="142"/>
                  </a:lnTo>
                  <a:lnTo>
                    <a:pt x="141" y="149"/>
                  </a:lnTo>
                  <a:lnTo>
                    <a:pt x="133" y="154"/>
                  </a:lnTo>
                  <a:lnTo>
                    <a:pt x="123" y="157"/>
                  </a:lnTo>
                  <a:lnTo>
                    <a:pt x="119" y="157"/>
                  </a:lnTo>
                  <a:lnTo>
                    <a:pt x="114" y="156"/>
                  </a:lnTo>
                  <a:lnTo>
                    <a:pt x="114" y="15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8" name="Freeform 715"/>
            <p:cNvSpPr/>
            <p:nvPr/>
          </p:nvSpPr>
          <p:spPr bwMode="auto">
            <a:xfrm>
              <a:off x="6465888" y="2019300"/>
              <a:ext cx="473075" cy="120650"/>
            </a:xfrm>
            <a:custGeom>
              <a:avLst/>
              <a:gdLst/>
              <a:ahLst/>
              <a:cxnLst>
                <a:cxn ang="0">
                  <a:pos x="1182" y="260"/>
                </a:cxn>
                <a:cxn ang="0">
                  <a:pos x="1172" y="229"/>
                </a:cxn>
                <a:cxn ang="0">
                  <a:pos x="1161" y="199"/>
                </a:cxn>
                <a:cxn ang="0">
                  <a:pos x="1147" y="135"/>
                </a:cxn>
                <a:cxn ang="0">
                  <a:pos x="1134" y="69"/>
                </a:cxn>
                <a:cxn ang="0">
                  <a:pos x="1113" y="25"/>
                </a:cxn>
                <a:cxn ang="0">
                  <a:pos x="1101" y="13"/>
                </a:cxn>
                <a:cxn ang="0">
                  <a:pos x="1080" y="2"/>
                </a:cxn>
                <a:cxn ang="0">
                  <a:pos x="1040" y="0"/>
                </a:cxn>
                <a:cxn ang="0">
                  <a:pos x="976" y="13"/>
                </a:cxn>
                <a:cxn ang="0">
                  <a:pos x="933" y="25"/>
                </a:cxn>
                <a:cxn ang="0">
                  <a:pos x="889" y="36"/>
                </a:cxn>
                <a:cxn ang="0">
                  <a:pos x="846" y="46"/>
                </a:cxn>
                <a:cxn ang="0">
                  <a:pos x="803" y="56"/>
                </a:cxn>
                <a:cxn ang="0">
                  <a:pos x="599" y="101"/>
                </a:cxn>
                <a:cxn ang="0">
                  <a:pos x="395" y="148"/>
                </a:cxn>
                <a:cxn ang="0">
                  <a:pos x="345" y="158"/>
                </a:cxn>
                <a:cxn ang="0">
                  <a:pos x="199" y="203"/>
                </a:cxn>
                <a:cxn ang="0">
                  <a:pos x="111" y="230"/>
                </a:cxn>
                <a:cxn ang="0">
                  <a:pos x="43" y="244"/>
                </a:cxn>
                <a:cxn ang="0">
                  <a:pos x="17" y="247"/>
                </a:cxn>
                <a:cxn ang="0">
                  <a:pos x="5" y="255"/>
                </a:cxn>
                <a:cxn ang="0">
                  <a:pos x="0" y="271"/>
                </a:cxn>
                <a:cxn ang="0">
                  <a:pos x="5" y="286"/>
                </a:cxn>
                <a:cxn ang="0">
                  <a:pos x="17" y="291"/>
                </a:cxn>
                <a:cxn ang="0">
                  <a:pos x="39" y="291"/>
                </a:cxn>
                <a:cxn ang="0">
                  <a:pos x="88" y="280"/>
                </a:cxn>
                <a:cxn ang="0">
                  <a:pos x="153" y="261"/>
                </a:cxn>
                <a:cxn ang="0">
                  <a:pos x="328" y="208"/>
                </a:cxn>
                <a:cxn ang="0">
                  <a:pos x="422" y="183"/>
                </a:cxn>
                <a:cxn ang="0">
                  <a:pos x="617" y="144"/>
                </a:cxn>
                <a:cxn ang="0">
                  <a:pos x="713" y="120"/>
                </a:cxn>
                <a:cxn ang="0">
                  <a:pos x="884" y="82"/>
                </a:cxn>
                <a:cxn ang="0">
                  <a:pos x="964" y="65"/>
                </a:cxn>
                <a:cxn ang="0">
                  <a:pos x="1044" y="50"/>
                </a:cxn>
                <a:cxn ang="0">
                  <a:pos x="1066" y="50"/>
                </a:cxn>
                <a:cxn ang="0">
                  <a:pos x="1079" y="57"/>
                </a:cxn>
                <a:cxn ang="0">
                  <a:pos x="1088" y="77"/>
                </a:cxn>
                <a:cxn ang="0">
                  <a:pos x="1095" y="110"/>
                </a:cxn>
                <a:cxn ang="0">
                  <a:pos x="1118" y="196"/>
                </a:cxn>
                <a:cxn ang="0">
                  <a:pos x="1133" y="263"/>
                </a:cxn>
                <a:cxn ang="0">
                  <a:pos x="1154" y="297"/>
                </a:cxn>
                <a:cxn ang="0">
                  <a:pos x="1161" y="302"/>
                </a:cxn>
                <a:cxn ang="0">
                  <a:pos x="1173" y="303"/>
                </a:cxn>
                <a:cxn ang="0">
                  <a:pos x="1189" y="290"/>
                </a:cxn>
                <a:cxn ang="0">
                  <a:pos x="1192" y="277"/>
                </a:cxn>
                <a:cxn ang="0">
                  <a:pos x="1185" y="265"/>
                </a:cxn>
              </a:cxnLst>
              <a:rect l="0" t="0" r="r" b="b"/>
              <a:pathLst>
                <a:path w="1192" h="303">
                  <a:moveTo>
                    <a:pt x="1185" y="265"/>
                  </a:moveTo>
                  <a:lnTo>
                    <a:pt x="1185" y="265"/>
                  </a:lnTo>
                  <a:lnTo>
                    <a:pt x="1182" y="260"/>
                  </a:lnTo>
                  <a:lnTo>
                    <a:pt x="1178" y="255"/>
                  </a:lnTo>
                  <a:lnTo>
                    <a:pt x="1175" y="242"/>
                  </a:lnTo>
                  <a:lnTo>
                    <a:pt x="1172" y="229"/>
                  </a:lnTo>
                  <a:lnTo>
                    <a:pt x="1168" y="218"/>
                  </a:lnTo>
                  <a:lnTo>
                    <a:pt x="1168" y="218"/>
                  </a:lnTo>
                  <a:lnTo>
                    <a:pt x="1161" y="199"/>
                  </a:lnTo>
                  <a:lnTo>
                    <a:pt x="1156" y="176"/>
                  </a:lnTo>
                  <a:lnTo>
                    <a:pt x="1147" y="135"/>
                  </a:lnTo>
                  <a:lnTo>
                    <a:pt x="1147" y="135"/>
                  </a:lnTo>
                  <a:lnTo>
                    <a:pt x="1141" y="102"/>
                  </a:lnTo>
                  <a:lnTo>
                    <a:pt x="1138" y="85"/>
                  </a:lnTo>
                  <a:lnTo>
                    <a:pt x="1134" y="69"/>
                  </a:lnTo>
                  <a:lnTo>
                    <a:pt x="1129" y="53"/>
                  </a:lnTo>
                  <a:lnTo>
                    <a:pt x="1122" y="39"/>
                  </a:lnTo>
                  <a:lnTo>
                    <a:pt x="1113" y="25"/>
                  </a:lnTo>
                  <a:lnTo>
                    <a:pt x="1108" y="18"/>
                  </a:lnTo>
                  <a:lnTo>
                    <a:pt x="1101" y="13"/>
                  </a:lnTo>
                  <a:lnTo>
                    <a:pt x="1101" y="13"/>
                  </a:lnTo>
                  <a:lnTo>
                    <a:pt x="1095" y="9"/>
                  </a:lnTo>
                  <a:lnTo>
                    <a:pt x="1088" y="5"/>
                  </a:lnTo>
                  <a:lnTo>
                    <a:pt x="1080" y="2"/>
                  </a:lnTo>
                  <a:lnTo>
                    <a:pt x="1074" y="1"/>
                  </a:lnTo>
                  <a:lnTo>
                    <a:pt x="1057" y="0"/>
                  </a:lnTo>
                  <a:lnTo>
                    <a:pt x="1040" y="0"/>
                  </a:lnTo>
                  <a:lnTo>
                    <a:pt x="1023" y="2"/>
                  </a:lnTo>
                  <a:lnTo>
                    <a:pt x="1006" y="6"/>
                  </a:lnTo>
                  <a:lnTo>
                    <a:pt x="976" y="13"/>
                  </a:lnTo>
                  <a:lnTo>
                    <a:pt x="976" y="13"/>
                  </a:lnTo>
                  <a:lnTo>
                    <a:pt x="954" y="18"/>
                  </a:lnTo>
                  <a:lnTo>
                    <a:pt x="933" y="25"/>
                  </a:lnTo>
                  <a:lnTo>
                    <a:pt x="912" y="31"/>
                  </a:lnTo>
                  <a:lnTo>
                    <a:pt x="900" y="34"/>
                  </a:lnTo>
                  <a:lnTo>
                    <a:pt x="889" y="36"/>
                  </a:lnTo>
                  <a:lnTo>
                    <a:pt x="889" y="36"/>
                  </a:lnTo>
                  <a:lnTo>
                    <a:pt x="867" y="40"/>
                  </a:lnTo>
                  <a:lnTo>
                    <a:pt x="846" y="46"/>
                  </a:lnTo>
                  <a:lnTo>
                    <a:pt x="825" y="51"/>
                  </a:lnTo>
                  <a:lnTo>
                    <a:pt x="803" y="56"/>
                  </a:lnTo>
                  <a:lnTo>
                    <a:pt x="803" y="56"/>
                  </a:lnTo>
                  <a:lnTo>
                    <a:pt x="752" y="65"/>
                  </a:lnTo>
                  <a:lnTo>
                    <a:pt x="701" y="76"/>
                  </a:lnTo>
                  <a:lnTo>
                    <a:pt x="599" y="101"/>
                  </a:lnTo>
                  <a:lnTo>
                    <a:pt x="497" y="125"/>
                  </a:lnTo>
                  <a:lnTo>
                    <a:pt x="447" y="137"/>
                  </a:lnTo>
                  <a:lnTo>
                    <a:pt x="395" y="148"/>
                  </a:lnTo>
                  <a:lnTo>
                    <a:pt x="395" y="148"/>
                  </a:lnTo>
                  <a:lnTo>
                    <a:pt x="370" y="153"/>
                  </a:lnTo>
                  <a:lnTo>
                    <a:pt x="345" y="158"/>
                  </a:lnTo>
                  <a:lnTo>
                    <a:pt x="296" y="171"/>
                  </a:lnTo>
                  <a:lnTo>
                    <a:pt x="247" y="187"/>
                  </a:lnTo>
                  <a:lnTo>
                    <a:pt x="199" y="203"/>
                  </a:lnTo>
                  <a:lnTo>
                    <a:pt x="199" y="203"/>
                  </a:lnTo>
                  <a:lnTo>
                    <a:pt x="156" y="216"/>
                  </a:lnTo>
                  <a:lnTo>
                    <a:pt x="111" y="230"/>
                  </a:lnTo>
                  <a:lnTo>
                    <a:pt x="88" y="237"/>
                  </a:lnTo>
                  <a:lnTo>
                    <a:pt x="65" y="240"/>
                  </a:lnTo>
                  <a:lnTo>
                    <a:pt x="43" y="244"/>
                  </a:lnTo>
                  <a:lnTo>
                    <a:pt x="22" y="247"/>
                  </a:lnTo>
                  <a:lnTo>
                    <a:pt x="22" y="247"/>
                  </a:lnTo>
                  <a:lnTo>
                    <a:pt x="17" y="247"/>
                  </a:lnTo>
                  <a:lnTo>
                    <a:pt x="12" y="248"/>
                  </a:lnTo>
                  <a:lnTo>
                    <a:pt x="8" y="251"/>
                  </a:lnTo>
                  <a:lnTo>
                    <a:pt x="5" y="255"/>
                  </a:lnTo>
                  <a:lnTo>
                    <a:pt x="3" y="257"/>
                  </a:lnTo>
                  <a:lnTo>
                    <a:pt x="1" y="261"/>
                  </a:lnTo>
                  <a:lnTo>
                    <a:pt x="0" y="271"/>
                  </a:lnTo>
                  <a:lnTo>
                    <a:pt x="1" y="278"/>
                  </a:lnTo>
                  <a:lnTo>
                    <a:pt x="3" y="282"/>
                  </a:lnTo>
                  <a:lnTo>
                    <a:pt x="5" y="286"/>
                  </a:lnTo>
                  <a:lnTo>
                    <a:pt x="8" y="289"/>
                  </a:lnTo>
                  <a:lnTo>
                    <a:pt x="12" y="290"/>
                  </a:lnTo>
                  <a:lnTo>
                    <a:pt x="17" y="291"/>
                  </a:lnTo>
                  <a:lnTo>
                    <a:pt x="22" y="293"/>
                  </a:lnTo>
                  <a:lnTo>
                    <a:pt x="22" y="293"/>
                  </a:lnTo>
                  <a:lnTo>
                    <a:pt x="39" y="291"/>
                  </a:lnTo>
                  <a:lnTo>
                    <a:pt x="55" y="288"/>
                  </a:lnTo>
                  <a:lnTo>
                    <a:pt x="72" y="285"/>
                  </a:lnTo>
                  <a:lnTo>
                    <a:pt x="88" y="280"/>
                  </a:lnTo>
                  <a:lnTo>
                    <a:pt x="120" y="271"/>
                  </a:lnTo>
                  <a:lnTo>
                    <a:pt x="153" y="261"/>
                  </a:lnTo>
                  <a:lnTo>
                    <a:pt x="153" y="261"/>
                  </a:lnTo>
                  <a:lnTo>
                    <a:pt x="197" y="250"/>
                  </a:lnTo>
                  <a:lnTo>
                    <a:pt x="241" y="235"/>
                  </a:lnTo>
                  <a:lnTo>
                    <a:pt x="328" y="208"/>
                  </a:lnTo>
                  <a:lnTo>
                    <a:pt x="328" y="208"/>
                  </a:lnTo>
                  <a:lnTo>
                    <a:pt x="375" y="195"/>
                  </a:lnTo>
                  <a:lnTo>
                    <a:pt x="422" y="183"/>
                  </a:lnTo>
                  <a:lnTo>
                    <a:pt x="471" y="172"/>
                  </a:lnTo>
                  <a:lnTo>
                    <a:pt x="519" y="163"/>
                  </a:lnTo>
                  <a:lnTo>
                    <a:pt x="617" y="144"/>
                  </a:lnTo>
                  <a:lnTo>
                    <a:pt x="666" y="132"/>
                  </a:lnTo>
                  <a:lnTo>
                    <a:pt x="713" y="120"/>
                  </a:lnTo>
                  <a:lnTo>
                    <a:pt x="713" y="120"/>
                  </a:lnTo>
                  <a:lnTo>
                    <a:pt x="755" y="110"/>
                  </a:lnTo>
                  <a:lnTo>
                    <a:pt x="798" y="99"/>
                  </a:lnTo>
                  <a:lnTo>
                    <a:pt x="884" y="82"/>
                  </a:lnTo>
                  <a:lnTo>
                    <a:pt x="884" y="82"/>
                  </a:lnTo>
                  <a:lnTo>
                    <a:pt x="925" y="74"/>
                  </a:lnTo>
                  <a:lnTo>
                    <a:pt x="964" y="65"/>
                  </a:lnTo>
                  <a:lnTo>
                    <a:pt x="1003" y="56"/>
                  </a:lnTo>
                  <a:lnTo>
                    <a:pt x="1044" y="50"/>
                  </a:lnTo>
                  <a:lnTo>
                    <a:pt x="1044" y="50"/>
                  </a:lnTo>
                  <a:lnTo>
                    <a:pt x="1053" y="48"/>
                  </a:lnTo>
                  <a:lnTo>
                    <a:pt x="1059" y="48"/>
                  </a:lnTo>
                  <a:lnTo>
                    <a:pt x="1066" y="50"/>
                  </a:lnTo>
                  <a:lnTo>
                    <a:pt x="1071" y="51"/>
                  </a:lnTo>
                  <a:lnTo>
                    <a:pt x="1075" y="55"/>
                  </a:lnTo>
                  <a:lnTo>
                    <a:pt x="1079" y="57"/>
                  </a:lnTo>
                  <a:lnTo>
                    <a:pt x="1083" y="61"/>
                  </a:lnTo>
                  <a:lnTo>
                    <a:pt x="1084" y="67"/>
                  </a:lnTo>
                  <a:lnTo>
                    <a:pt x="1088" y="77"/>
                  </a:lnTo>
                  <a:lnTo>
                    <a:pt x="1091" y="87"/>
                  </a:lnTo>
                  <a:lnTo>
                    <a:pt x="1095" y="110"/>
                  </a:lnTo>
                  <a:lnTo>
                    <a:pt x="1095" y="110"/>
                  </a:lnTo>
                  <a:lnTo>
                    <a:pt x="1107" y="153"/>
                  </a:lnTo>
                  <a:lnTo>
                    <a:pt x="1118" y="196"/>
                  </a:lnTo>
                  <a:lnTo>
                    <a:pt x="1118" y="196"/>
                  </a:lnTo>
                  <a:lnTo>
                    <a:pt x="1124" y="222"/>
                  </a:lnTo>
                  <a:lnTo>
                    <a:pt x="1129" y="250"/>
                  </a:lnTo>
                  <a:lnTo>
                    <a:pt x="1133" y="263"/>
                  </a:lnTo>
                  <a:lnTo>
                    <a:pt x="1138" y="274"/>
                  </a:lnTo>
                  <a:lnTo>
                    <a:pt x="1144" y="286"/>
                  </a:lnTo>
                  <a:lnTo>
                    <a:pt x="1154" y="297"/>
                  </a:lnTo>
                  <a:lnTo>
                    <a:pt x="1154" y="297"/>
                  </a:lnTo>
                  <a:lnTo>
                    <a:pt x="1158" y="301"/>
                  </a:lnTo>
                  <a:lnTo>
                    <a:pt x="1161" y="302"/>
                  </a:lnTo>
                  <a:lnTo>
                    <a:pt x="1165" y="303"/>
                  </a:lnTo>
                  <a:lnTo>
                    <a:pt x="1169" y="303"/>
                  </a:lnTo>
                  <a:lnTo>
                    <a:pt x="1173" y="303"/>
                  </a:lnTo>
                  <a:lnTo>
                    <a:pt x="1177" y="302"/>
                  </a:lnTo>
                  <a:lnTo>
                    <a:pt x="1185" y="297"/>
                  </a:lnTo>
                  <a:lnTo>
                    <a:pt x="1189" y="290"/>
                  </a:lnTo>
                  <a:lnTo>
                    <a:pt x="1192" y="286"/>
                  </a:lnTo>
                  <a:lnTo>
                    <a:pt x="1192" y="281"/>
                  </a:lnTo>
                  <a:lnTo>
                    <a:pt x="1192" y="277"/>
                  </a:lnTo>
                  <a:lnTo>
                    <a:pt x="1190" y="273"/>
                  </a:lnTo>
                  <a:lnTo>
                    <a:pt x="1189" y="269"/>
                  </a:lnTo>
                  <a:lnTo>
                    <a:pt x="1185" y="265"/>
                  </a:lnTo>
                  <a:lnTo>
                    <a:pt x="1185" y="26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59" name="Freeform 716"/>
            <p:cNvSpPr/>
            <p:nvPr/>
          </p:nvSpPr>
          <p:spPr bwMode="auto">
            <a:xfrm>
              <a:off x="6429376" y="1946275"/>
              <a:ext cx="403225" cy="192088"/>
            </a:xfrm>
            <a:custGeom>
              <a:avLst/>
              <a:gdLst/>
              <a:ahLst/>
              <a:cxnLst>
                <a:cxn ang="0">
                  <a:pos x="1010" y="220"/>
                </a:cxn>
                <a:cxn ang="0">
                  <a:pos x="994" y="163"/>
                </a:cxn>
                <a:cxn ang="0">
                  <a:pos x="984" y="131"/>
                </a:cxn>
                <a:cxn ang="0">
                  <a:pos x="959" y="76"/>
                </a:cxn>
                <a:cxn ang="0">
                  <a:pos x="926" y="17"/>
                </a:cxn>
                <a:cxn ang="0">
                  <a:pos x="912" y="4"/>
                </a:cxn>
                <a:cxn ang="0">
                  <a:pos x="896" y="0"/>
                </a:cxn>
                <a:cxn ang="0">
                  <a:pos x="868" y="7"/>
                </a:cxn>
                <a:cxn ang="0">
                  <a:pos x="823" y="24"/>
                </a:cxn>
                <a:cxn ang="0">
                  <a:pos x="739" y="50"/>
                </a:cxn>
                <a:cxn ang="0">
                  <a:pos x="623" y="99"/>
                </a:cxn>
                <a:cxn ang="0">
                  <a:pos x="507" y="157"/>
                </a:cxn>
                <a:cxn ang="0">
                  <a:pos x="317" y="265"/>
                </a:cxn>
                <a:cxn ang="0">
                  <a:pos x="234" y="312"/>
                </a:cxn>
                <a:cxn ang="0">
                  <a:pos x="112" y="382"/>
                </a:cxn>
                <a:cxn ang="0">
                  <a:pos x="68" y="406"/>
                </a:cxn>
                <a:cxn ang="0">
                  <a:pos x="29" y="432"/>
                </a:cxn>
                <a:cxn ang="0">
                  <a:pos x="16" y="439"/>
                </a:cxn>
                <a:cxn ang="0">
                  <a:pos x="4" y="446"/>
                </a:cxn>
                <a:cxn ang="0">
                  <a:pos x="0" y="458"/>
                </a:cxn>
                <a:cxn ang="0">
                  <a:pos x="7" y="478"/>
                </a:cxn>
                <a:cxn ang="0">
                  <a:pos x="19" y="483"/>
                </a:cxn>
                <a:cxn ang="0">
                  <a:pos x="28" y="482"/>
                </a:cxn>
                <a:cxn ang="0">
                  <a:pos x="78" y="457"/>
                </a:cxn>
                <a:cxn ang="0">
                  <a:pos x="125" y="428"/>
                </a:cxn>
                <a:cxn ang="0">
                  <a:pos x="202" y="385"/>
                </a:cxn>
                <a:cxn ang="0">
                  <a:pos x="279" y="343"/>
                </a:cxn>
                <a:cxn ang="0">
                  <a:pos x="310" y="326"/>
                </a:cxn>
                <a:cxn ang="0">
                  <a:pos x="401" y="267"/>
                </a:cxn>
                <a:cxn ang="0">
                  <a:pos x="476" y="227"/>
                </a:cxn>
                <a:cxn ang="0">
                  <a:pos x="623" y="155"/>
                </a:cxn>
                <a:cxn ang="0">
                  <a:pos x="728" y="106"/>
                </a:cxn>
                <a:cxn ang="0">
                  <a:pos x="838" y="70"/>
                </a:cxn>
                <a:cxn ang="0">
                  <a:pos x="866" y="58"/>
                </a:cxn>
                <a:cxn ang="0">
                  <a:pos x="891" y="51"/>
                </a:cxn>
                <a:cxn ang="0">
                  <a:pos x="894" y="54"/>
                </a:cxn>
                <a:cxn ang="0">
                  <a:pos x="930" y="122"/>
                </a:cxn>
                <a:cxn ang="0">
                  <a:pos x="950" y="187"/>
                </a:cxn>
                <a:cxn ang="0">
                  <a:pos x="966" y="235"/>
                </a:cxn>
                <a:cxn ang="0">
                  <a:pos x="976" y="253"/>
                </a:cxn>
                <a:cxn ang="0">
                  <a:pos x="988" y="259"/>
                </a:cxn>
                <a:cxn ang="0">
                  <a:pos x="1005" y="257"/>
                </a:cxn>
                <a:cxn ang="0">
                  <a:pos x="1015" y="244"/>
                </a:cxn>
                <a:cxn ang="0">
                  <a:pos x="1015" y="231"/>
                </a:cxn>
              </a:cxnLst>
              <a:rect l="0" t="0" r="r" b="b"/>
              <a:pathLst>
                <a:path w="1015" h="483">
                  <a:moveTo>
                    <a:pt x="1013" y="225"/>
                  </a:moveTo>
                  <a:lnTo>
                    <a:pt x="1013" y="225"/>
                  </a:lnTo>
                  <a:lnTo>
                    <a:pt x="1010" y="220"/>
                  </a:lnTo>
                  <a:lnTo>
                    <a:pt x="1006" y="212"/>
                  </a:lnTo>
                  <a:lnTo>
                    <a:pt x="1002" y="195"/>
                  </a:lnTo>
                  <a:lnTo>
                    <a:pt x="994" y="163"/>
                  </a:lnTo>
                  <a:lnTo>
                    <a:pt x="994" y="163"/>
                  </a:lnTo>
                  <a:lnTo>
                    <a:pt x="989" y="147"/>
                  </a:lnTo>
                  <a:lnTo>
                    <a:pt x="984" y="131"/>
                  </a:lnTo>
                  <a:lnTo>
                    <a:pt x="970" y="100"/>
                  </a:lnTo>
                  <a:lnTo>
                    <a:pt x="970" y="100"/>
                  </a:lnTo>
                  <a:lnTo>
                    <a:pt x="959" y="76"/>
                  </a:lnTo>
                  <a:lnTo>
                    <a:pt x="945" y="45"/>
                  </a:lnTo>
                  <a:lnTo>
                    <a:pt x="937" y="31"/>
                  </a:lnTo>
                  <a:lnTo>
                    <a:pt x="926" y="17"/>
                  </a:lnTo>
                  <a:lnTo>
                    <a:pt x="923" y="12"/>
                  </a:lnTo>
                  <a:lnTo>
                    <a:pt x="917" y="7"/>
                  </a:lnTo>
                  <a:lnTo>
                    <a:pt x="912" y="4"/>
                  </a:lnTo>
                  <a:lnTo>
                    <a:pt x="907" y="2"/>
                  </a:lnTo>
                  <a:lnTo>
                    <a:pt x="907" y="2"/>
                  </a:lnTo>
                  <a:lnTo>
                    <a:pt x="896" y="0"/>
                  </a:lnTo>
                  <a:lnTo>
                    <a:pt x="887" y="0"/>
                  </a:lnTo>
                  <a:lnTo>
                    <a:pt x="877" y="2"/>
                  </a:lnTo>
                  <a:lnTo>
                    <a:pt x="868" y="7"/>
                  </a:lnTo>
                  <a:lnTo>
                    <a:pt x="868" y="7"/>
                  </a:lnTo>
                  <a:lnTo>
                    <a:pt x="845" y="16"/>
                  </a:lnTo>
                  <a:lnTo>
                    <a:pt x="823" y="24"/>
                  </a:lnTo>
                  <a:lnTo>
                    <a:pt x="779" y="37"/>
                  </a:lnTo>
                  <a:lnTo>
                    <a:pt x="779" y="37"/>
                  </a:lnTo>
                  <a:lnTo>
                    <a:pt x="739" y="50"/>
                  </a:lnTo>
                  <a:lnTo>
                    <a:pt x="700" y="66"/>
                  </a:lnTo>
                  <a:lnTo>
                    <a:pt x="623" y="99"/>
                  </a:lnTo>
                  <a:lnTo>
                    <a:pt x="623" y="99"/>
                  </a:lnTo>
                  <a:lnTo>
                    <a:pt x="584" y="117"/>
                  </a:lnTo>
                  <a:lnTo>
                    <a:pt x="545" y="136"/>
                  </a:lnTo>
                  <a:lnTo>
                    <a:pt x="507" y="157"/>
                  </a:lnTo>
                  <a:lnTo>
                    <a:pt x="469" y="178"/>
                  </a:lnTo>
                  <a:lnTo>
                    <a:pt x="393" y="223"/>
                  </a:lnTo>
                  <a:lnTo>
                    <a:pt x="317" y="265"/>
                  </a:lnTo>
                  <a:lnTo>
                    <a:pt x="317" y="265"/>
                  </a:lnTo>
                  <a:lnTo>
                    <a:pt x="276" y="288"/>
                  </a:lnTo>
                  <a:lnTo>
                    <a:pt x="234" y="312"/>
                  </a:lnTo>
                  <a:lnTo>
                    <a:pt x="153" y="359"/>
                  </a:lnTo>
                  <a:lnTo>
                    <a:pt x="153" y="359"/>
                  </a:lnTo>
                  <a:lnTo>
                    <a:pt x="112" y="382"/>
                  </a:lnTo>
                  <a:lnTo>
                    <a:pt x="89" y="395"/>
                  </a:lnTo>
                  <a:lnTo>
                    <a:pt x="68" y="406"/>
                  </a:lnTo>
                  <a:lnTo>
                    <a:pt x="68" y="406"/>
                  </a:lnTo>
                  <a:lnTo>
                    <a:pt x="55" y="414"/>
                  </a:lnTo>
                  <a:lnTo>
                    <a:pt x="42" y="423"/>
                  </a:lnTo>
                  <a:lnTo>
                    <a:pt x="29" y="432"/>
                  </a:lnTo>
                  <a:lnTo>
                    <a:pt x="23" y="436"/>
                  </a:lnTo>
                  <a:lnTo>
                    <a:pt x="16" y="439"/>
                  </a:lnTo>
                  <a:lnTo>
                    <a:pt x="16" y="439"/>
                  </a:lnTo>
                  <a:lnTo>
                    <a:pt x="11" y="440"/>
                  </a:lnTo>
                  <a:lnTo>
                    <a:pt x="7" y="442"/>
                  </a:lnTo>
                  <a:lnTo>
                    <a:pt x="4" y="446"/>
                  </a:lnTo>
                  <a:lnTo>
                    <a:pt x="3" y="450"/>
                  </a:lnTo>
                  <a:lnTo>
                    <a:pt x="0" y="454"/>
                  </a:lnTo>
                  <a:lnTo>
                    <a:pt x="0" y="458"/>
                  </a:lnTo>
                  <a:lnTo>
                    <a:pt x="2" y="467"/>
                  </a:lnTo>
                  <a:lnTo>
                    <a:pt x="4" y="475"/>
                  </a:lnTo>
                  <a:lnTo>
                    <a:pt x="7" y="478"/>
                  </a:lnTo>
                  <a:lnTo>
                    <a:pt x="11" y="480"/>
                  </a:lnTo>
                  <a:lnTo>
                    <a:pt x="15" y="482"/>
                  </a:lnTo>
                  <a:lnTo>
                    <a:pt x="19" y="483"/>
                  </a:lnTo>
                  <a:lnTo>
                    <a:pt x="23" y="483"/>
                  </a:lnTo>
                  <a:lnTo>
                    <a:pt x="28" y="482"/>
                  </a:lnTo>
                  <a:lnTo>
                    <a:pt x="28" y="482"/>
                  </a:lnTo>
                  <a:lnTo>
                    <a:pt x="41" y="478"/>
                  </a:lnTo>
                  <a:lnTo>
                    <a:pt x="53" y="471"/>
                  </a:lnTo>
                  <a:lnTo>
                    <a:pt x="78" y="457"/>
                  </a:lnTo>
                  <a:lnTo>
                    <a:pt x="101" y="442"/>
                  </a:lnTo>
                  <a:lnTo>
                    <a:pt x="125" y="428"/>
                  </a:lnTo>
                  <a:lnTo>
                    <a:pt x="125" y="428"/>
                  </a:lnTo>
                  <a:lnTo>
                    <a:pt x="144" y="418"/>
                  </a:lnTo>
                  <a:lnTo>
                    <a:pt x="164" y="407"/>
                  </a:lnTo>
                  <a:lnTo>
                    <a:pt x="202" y="385"/>
                  </a:lnTo>
                  <a:lnTo>
                    <a:pt x="240" y="363"/>
                  </a:lnTo>
                  <a:lnTo>
                    <a:pt x="259" y="352"/>
                  </a:lnTo>
                  <a:lnTo>
                    <a:pt x="279" y="343"/>
                  </a:lnTo>
                  <a:lnTo>
                    <a:pt x="279" y="343"/>
                  </a:lnTo>
                  <a:lnTo>
                    <a:pt x="295" y="335"/>
                  </a:lnTo>
                  <a:lnTo>
                    <a:pt x="310" y="326"/>
                  </a:lnTo>
                  <a:lnTo>
                    <a:pt x="342" y="308"/>
                  </a:lnTo>
                  <a:lnTo>
                    <a:pt x="372" y="287"/>
                  </a:lnTo>
                  <a:lnTo>
                    <a:pt x="401" y="267"/>
                  </a:lnTo>
                  <a:lnTo>
                    <a:pt x="401" y="267"/>
                  </a:lnTo>
                  <a:lnTo>
                    <a:pt x="439" y="246"/>
                  </a:lnTo>
                  <a:lnTo>
                    <a:pt x="476" y="227"/>
                  </a:lnTo>
                  <a:lnTo>
                    <a:pt x="554" y="189"/>
                  </a:lnTo>
                  <a:lnTo>
                    <a:pt x="554" y="189"/>
                  </a:lnTo>
                  <a:lnTo>
                    <a:pt x="623" y="155"/>
                  </a:lnTo>
                  <a:lnTo>
                    <a:pt x="657" y="138"/>
                  </a:lnTo>
                  <a:lnTo>
                    <a:pt x="692" y="122"/>
                  </a:lnTo>
                  <a:lnTo>
                    <a:pt x="728" y="106"/>
                  </a:lnTo>
                  <a:lnTo>
                    <a:pt x="763" y="92"/>
                  </a:lnTo>
                  <a:lnTo>
                    <a:pt x="800" y="80"/>
                  </a:lnTo>
                  <a:lnTo>
                    <a:pt x="838" y="70"/>
                  </a:lnTo>
                  <a:lnTo>
                    <a:pt x="838" y="70"/>
                  </a:lnTo>
                  <a:lnTo>
                    <a:pt x="849" y="65"/>
                  </a:lnTo>
                  <a:lnTo>
                    <a:pt x="866" y="58"/>
                  </a:lnTo>
                  <a:lnTo>
                    <a:pt x="877" y="54"/>
                  </a:lnTo>
                  <a:lnTo>
                    <a:pt x="885" y="51"/>
                  </a:lnTo>
                  <a:lnTo>
                    <a:pt x="891" y="51"/>
                  </a:lnTo>
                  <a:lnTo>
                    <a:pt x="892" y="53"/>
                  </a:lnTo>
                  <a:lnTo>
                    <a:pt x="894" y="54"/>
                  </a:lnTo>
                  <a:lnTo>
                    <a:pt x="894" y="54"/>
                  </a:lnTo>
                  <a:lnTo>
                    <a:pt x="912" y="88"/>
                  </a:lnTo>
                  <a:lnTo>
                    <a:pt x="930" y="122"/>
                  </a:lnTo>
                  <a:lnTo>
                    <a:pt x="930" y="122"/>
                  </a:lnTo>
                  <a:lnTo>
                    <a:pt x="937" y="138"/>
                  </a:lnTo>
                  <a:lnTo>
                    <a:pt x="942" y="155"/>
                  </a:lnTo>
                  <a:lnTo>
                    <a:pt x="950" y="187"/>
                  </a:lnTo>
                  <a:lnTo>
                    <a:pt x="955" y="203"/>
                  </a:lnTo>
                  <a:lnTo>
                    <a:pt x="959" y="219"/>
                  </a:lnTo>
                  <a:lnTo>
                    <a:pt x="966" y="235"/>
                  </a:lnTo>
                  <a:lnTo>
                    <a:pt x="974" y="249"/>
                  </a:lnTo>
                  <a:lnTo>
                    <a:pt x="974" y="249"/>
                  </a:lnTo>
                  <a:lnTo>
                    <a:pt x="976" y="253"/>
                  </a:lnTo>
                  <a:lnTo>
                    <a:pt x="980" y="257"/>
                  </a:lnTo>
                  <a:lnTo>
                    <a:pt x="984" y="258"/>
                  </a:lnTo>
                  <a:lnTo>
                    <a:pt x="988" y="259"/>
                  </a:lnTo>
                  <a:lnTo>
                    <a:pt x="992" y="259"/>
                  </a:lnTo>
                  <a:lnTo>
                    <a:pt x="997" y="259"/>
                  </a:lnTo>
                  <a:lnTo>
                    <a:pt x="1005" y="257"/>
                  </a:lnTo>
                  <a:lnTo>
                    <a:pt x="1011" y="252"/>
                  </a:lnTo>
                  <a:lnTo>
                    <a:pt x="1013" y="248"/>
                  </a:lnTo>
                  <a:lnTo>
                    <a:pt x="1015" y="244"/>
                  </a:lnTo>
                  <a:lnTo>
                    <a:pt x="1015" y="240"/>
                  </a:lnTo>
                  <a:lnTo>
                    <a:pt x="1015" y="236"/>
                  </a:lnTo>
                  <a:lnTo>
                    <a:pt x="1015" y="231"/>
                  </a:lnTo>
                  <a:lnTo>
                    <a:pt x="1013" y="225"/>
                  </a:lnTo>
                  <a:lnTo>
                    <a:pt x="1013" y="22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grpSp>
      <p:grpSp>
        <p:nvGrpSpPr>
          <p:cNvPr id="260" name="组合 1294"/>
          <p:cNvGrpSpPr/>
          <p:nvPr/>
        </p:nvGrpSpPr>
        <p:grpSpPr>
          <a:xfrm>
            <a:off x="7291383" y="4506727"/>
            <a:ext cx="494761" cy="491695"/>
            <a:chOff x="6137276" y="2995613"/>
            <a:chExt cx="768350" cy="763588"/>
          </a:xfrm>
        </p:grpSpPr>
        <p:sp>
          <p:nvSpPr>
            <p:cNvPr id="261" name="Freeform 276"/>
            <p:cNvSpPr/>
            <p:nvPr/>
          </p:nvSpPr>
          <p:spPr bwMode="auto">
            <a:xfrm>
              <a:off x="6154738" y="3495676"/>
              <a:ext cx="23813" cy="39688"/>
            </a:xfrm>
            <a:custGeom>
              <a:avLst/>
              <a:gdLst/>
              <a:ahLst/>
              <a:cxnLst>
                <a:cxn ang="0">
                  <a:pos x="43" y="6"/>
                </a:cxn>
                <a:cxn ang="0">
                  <a:pos x="43" y="6"/>
                </a:cxn>
                <a:cxn ang="0">
                  <a:pos x="43" y="4"/>
                </a:cxn>
                <a:cxn ang="0">
                  <a:pos x="42" y="3"/>
                </a:cxn>
                <a:cxn ang="0">
                  <a:pos x="38" y="0"/>
                </a:cxn>
                <a:cxn ang="0">
                  <a:pos x="35" y="1"/>
                </a:cxn>
                <a:cxn ang="0">
                  <a:pos x="34" y="3"/>
                </a:cxn>
                <a:cxn ang="0">
                  <a:pos x="33" y="4"/>
                </a:cxn>
                <a:cxn ang="0">
                  <a:pos x="33" y="4"/>
                </a:cxn>
                <a:cxn ang="0">
                  <a:pos x="32" y="9"/>
                </a:cxn>
                <a:cxn ang="0">
                  <a:pos x="30" y="13"/>
                </a:cxn>
                <a:cxn ang="0">
                  <a:pos x="25" y="22"/>
                </a:cxn>
                <a:cxn ang="0">
                  <a:pos x="13" y="39"/>
                </a:cxn>
                <a:cxn ang="0">
                  <a:pos x="13" y="39"/>
                </a:cxn>
                <a:cxn ang="0">
                  <a:pos x="8" y="46"/>
                </a:cxn>
                <a:cxn ang="0">
                  <a:pos x="4" y="53"/>
                </a:cxn>
                <a:cxn ang="0">
                  <a:pos x="1" y="62"/>
                </a:cxn>
                <a:cxn ang="0">
                  <a:pos x="0" y="70"/>
                </a:cxn>
                <a:cxn ang="0">
                  <a:pos x="0" y="70"/>
                </a:cxn>
                <a:cxn ang="0">
                  <a:pos x="0" y="72"/>
                </a:cxn>
                <a:cxn ang="0">
                  <a:pos x="1" y="73"/>
                </a:cxn>
                <a:cxn ang="0">
                  <a:pos x="3" y="74"/>
                </a:cxn>
                <a:cxn ang="0">
                  <a:pos x="4" y="74"/>
                </a:cxn>
                <a:cxn ang="0">
                  <a:pos x="6" y="74"/>
                </a:cxn>
                <a:cxn ang="0">
                  <a:pos x="7" y="73"/>
                </a:cxn>
                <a:cxn ang="0">
                  <a:pos x="9" y="72"/>
                </a:cxn>
                <a:cxn ang="0">
                  <a:pos x="9" y="70"/>
                </a:cxn>
                <a:cxn ang="0">
                  <a:pos x="9" y="70"/>
                </a:cxn>
                <a:cxn ang="0">
                  <a:pos x="12" y="62"/>
                </a:cxn>
                <a:cxn ang="0">
                  <a:pos x="15" y="53"/>
                </a:cxn>
                <a:cxn ang="0">
                  <a:pos x="19" y="46"/>
                </a:cxn>
                <a:cxn ang="0">
                  <a:pos x="24" y="39"/>
                </a:cxn>
                <a:cxn ang="0">
                  <a:pos x="34" y="25"/>
                </a:cxn>
                <a:cxn ang="0">
                  <a:pos x="38" y="18"/>
                </a:cxn>
                <a:cxn ang="0">
                  <a:pos x="42" y="11"/>
                </a:cxn>
                <a:cxn ang="0">
                  <a:pos x="42" y="11"/>
                </a:cxn>
                <a:cxn ang="0">
                  <a:pos x="43" y="8"/>
                </a:cxn>
                <a:cxn ang="0">
                  <a:pos x="43" y="6"/>
                </a:cxn>
              </a:cxnLst>
              <a:rect l="0" t="0" r="r" b="b"/>
              <a:pathLst>
                <a:path w="43" h="74">
                  <a:moveTo>
                    <a:pt x="43" y="6"/>
                  </a:moveTo>
                  <a:lnTo>
                    <a:pt x="43" y="6"/>
                  </a:lnTo>
                  <a:lnTo>
                    <a:pt x="43" y="4"/>
                  </a:lnTo>
                  <a:lnTo>
                    <a:pt x="42" y="3"/>
                  </a:lnTo>
                  <a:lnTo>
                    <a:pt x="38" y="0"/>
                  </a:lnTo>
                  <a:lnTo>
                    <a:pt x="35" y="1"/>
                  </a:lnTo>
                  <a:lnTo>
                    <a:pt x="34" y="3"/>
                  </a:lnTo>
                  <a:lnTo>
                    <a:pt x="33" y="4"/>
                  </a:lnTo>
                  <a:lnTo>
                    <a:pt x="33" y="4"/>
                  </a:lnTo>
                  <a:lnTo>
                    <a:pt x="32" y="9"/>
                  </a:lnTo>
                  <a:lnTo>
                    <a:pt x="30" y="13"/>
                  </a:lnTo>
                  <a:lnTo>
                    <a:pt x="25" y="22"/>
                  </a:lnTo>
                  <a:lnTo>
                    <a:pt x="13" y="39"/>
                  </a:lnTo>
                  <a:lnTo>
                    <a:pt x="13" y="39"/>
                  </a:lnTo>
                  <a:lnTo>
                    <a:pt x="8" y="46"/>
                  </a:lnTo>
                  <a:lnTo>
                    <a:pt x="4" y="53"/>
                  </a:lnTo>
                  <a:lnTo>
                    <a:pt x="1" y="62"/>
                  </a:lnTo>
                  <a:lnTo>
                    <a:pt x="0" y="70"/>
                  </a:lnTo>
                  <a:lnTo>
                    <a:pt x="0" y="70"/>
                  </a:lnTo>
                  <a:lnTo>
                    <a:pt x="0" y="72"/>
                  </a:lnTo>
                  <a:lnTo>
                    <a:pt x="1" y="73"/>
                  </a:lnTo>
                  <a:lnTo>
                    <a:pt x="3" y="74"/>
                  </a:lnTo>
                  <a:lnTo>
                    <a:pt x="4" y="74"/>
                  </a:lnTo>
                  <a:lnTo>
                    <a:pt x="6" y="74"/>
                  </a:lnTo>
                  <a:lnTo>
                    <a:pt x="7" y="73"/>
                  </a:lnTo>
                  <a:lnTo>
                    <a:pt x="9" y="72"/>
                  </a:lnTo>
                  <a:lnTo>
                    <a:pt x="9" y="70"/>
                  </a:lnTo>
                  <a:lnTo>
                    <a:pt x="9" y="70"/>
                  </a:lnTo>
                  <a:lnTo>
                    <a:pt x="12" y="62"/>
                  </a:lnTo>
                  <a:lnTo>
                    <a:pt x="15" y="53"/>
                  </a:lnTo>
                  <a:lnTo>
                    <a:pt x="19" y="46"/>
                  </a:lnTo>
                  <a:lnTo>
                    <a:pt x="24" y="39"/>
                  </a:lnTo>
                  <a:lnTo>
                    <a:pt x="34" y="25"/>
                  </a:lnTo>
                  <a:lnTo>
                    <a:pt x="38" y="18"/>
                  </a:lnTo>
                  <a:lnTo>
                    <a:pt x="42" y="11"/>
                  </a:lnTo>
                  <a:lnTo>
                    <a:pt x="42" y="11"/>
                  </a:lnTo>
                  <a:lnTo>
                    <a:pt x="43" y="8"/>
                  </a:lnTo>
                  <a:lnTo>
                    <a:pt x="43" y="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2" name="Freeform 277"/>
            <p:cNvSpPr/>
            <p:nvPr/>
          </p:nvSpPr>
          <p:spPr bwMode="auto">
            <a:xfrm>
              <a:off x="6159501" y="3525838"/>
              <a:ext cx="30163" cy="38100"/>
            </a:xfrm>
            <a:custGeom>
              <a:avLst/>
              <a:gdLst/>
              <a:ahLst/>
              <a:cxnLst>
                <a:cxn ang="0">
                  <a:pos x="49" y="3"/>
                </a:cxn>
                <a:cxn ang="0">
                  <a:pos x="49" y="3"/>
                </a:cxn>
                <a:cxn ang="0">
                  <a:pos x="33" y="18"/>
                </a:cxn>
                <a:cxn ang="0">
                  <a:pos x="25" y="26"/>
                </a:cxn>
                <a:cxn ang="0">
                  <a:pos x="18" y="36"/>
                </a:cxn>
                <a:cxn ang="0">
                  <a:pos x="18" y="36"/>
                </a:cxn>
                <a:cxn ang="0">
                  <a:pos x="13" y="43"/>
                </a:cxn>
                <a:cxn ang="0">
                  <a:pos x="8" y="50"/>
                </a:cxn>
                <a:cxn ang="0">
                  <a:pos x="4" y="58"/>
                </a:cxn>
                <a:cxn ang="0">
                  <a:pos x="1" y="63"/>
                </a:cxn>
                <a:cxn ang="0">
                  <a:pos x="0" y="67"/>
                </a:cxn>
                <a:cxn ang="0">
                  <a:pos x="0" y="67"/>
                </a:cxn>
                <a:cxn ang="0">
                  <a:pos x="0" y="69"/>
                </a:cxn>
                <a:cxn ang="0">
                  <a:pos x="1" y="71"/>
                </a:cxn>
                <a:cxn ang="0">
                  <a:pos x="4" y="72"/>
                </a:cxn>
                <a:cxn ang="0">
                  <a:pos x="5" y="72"/>
                </a:cxn>
                <a:cxn ang="0">
                  <a:pos x="9" y="71"/>
                </a:cxn>
                <a:cxn ang="0">
                  <a:pos x="10" y="69"/>
                </a:cxn>
                <a:cxn ang="0">
                  <a:pos x="10" y="67"/>
                </a:cxn>
                <a:cxn ang="0">
                  <a:pos x="10" y="67"/>
                </a:cxn>
                <a:cxn ang="0">
                  <a:pos x="12" y="63"/>
                </a:cxn>
                <a:cxn ang="0">
                  <a:pos x="14" y="60"/>
                </a:cxn>
                <a:cxn ang="0">
                  <a:pos x="19" y="53"/>
                </a:cxn>
                <a:cxn ang="0">
                  <a:pos x="19" y="53"/>
                </a:cxn>
                <a:cxn ang="0">
                  <a:pos x="28" y="38"/>
                </a:cxn>
                <a:cxn ang="0">
                  <a:pos x="28" y="38"/>
                </a:cxn>
                <a:cxn ang="0">
                  <a:pos x="35" y="29"/>
                </a:cxn>
                <a:cxn ang="0">
                  <a:pos x="42" y="22"/>
                </a:cxn>
                <a:cxn ang="0">
                  <a:pos x="56" y="9"/>
                </a:cxn>
                <a:cxn ang="0">
                  <a:pos x="56" y="9"/>
                </a:cxn>
                <a:cxn ang="0">
                  <a:pos x="57" y="7"/>
                </a:cxn>
                <a:cxn ang="0">
                  <a:pos x="57" y="6"/>
                </a:cxn>
                <a:cxn ang="0">
                  <a:pos x="57" y="4"/>
                </a:cxn>
                <a:cxn ang="0">
                  <a:pos x="56" y="3"/>
                </a:cxn>
                <a:cxn ang="0">
                  <a:pos x="54" y="1"/>
                </a:cxn>
                <a:cxn ang="0">
                  <a:pos x="53" y="0"/>
                </a:cxn>
                <a:cxn ang="0">
                  <a:pos x="51" y="0"/>
                </a:cxn>
                <a:cxn ang="0">
                  <a:pos x="49" y="3"/>
                </a:cxn>
                <a:cxn ang="0">
                  <a:pos x="49" y="3"/>
                </a:cxn>
              </a:cxnLst>
              <a:rect l="0" t="0" r="r" b="b"/>
              <a:pathLst>
                <a:path w="57" h="72">
                  <a:moveTo>
                    <a:pt x="49" y="3"/>
                  </a:moveTo>
                  <a:lnTo>
                    <a:pt x="49" y="3"/>
                  </a:lnTo>
                  <a:lnTo>
                    <a:pt x="33" y="18"/>
                  </a:lnTo>
                  <a:lnTo>
                    <a:pt x="25" y="26"/>
                  </a:lnTo>
                  <a:lnTo>
                    <a:pt x="18" y="36"/>
                  </a:lnTo>
                  <a:lnTo>
                    <a:pt x="18" y="36"/>
                  </a:lnTo>
                  <a:lnTo>
                    <a:pt x="13" y="43"/>
                  </a:lnTo>
                  <a:lnTo>
                    <a:pt x="8" y="50"/>
                  </a:lnTo>
                  <a:lnTo>
                    <a:pt x="4" y="58"/>
                  </a:lnTo>
                  <a:lnTo>
                    <a:pt x="1" y="63"/>
                  </a:lnTo>
                  <a:lnTo>
                    <a:pt x="0" y="67"/>
                  </a:lnTo>
                  <a:lnTo>
                    <a:pt x="0" y="67"/>
                  </a:lnTo>
                  <a:lnTo>
                    <a:pt x="0" y="69"/>
                  </a:lnTo>
                  <a:lnTo>
                    <a:pt x="1" y="71"/>
                  </a:lnTo>
                  <a:lnTo>
                    <a:pt x="4" y="72"/>
                  </a:lnTo>
                  <a:lnTo>
                    <a:pt x="5" y="72"/>
                  </a:lnTo>
                  <a:lnTo>
                    <a:pt x="9" y="71"/>
                  </a:lnTo>
                  <a:lnTo>
                    <a:pt x="10" y="69"/>
                  </a:lnTo>
                  <a:lnTo>
                    <a:pt x="10" y="67"/>
                  </a:lnTo>
                  <a:lnTo>
                    <a:pt x="10" y="67"/>
                  </a:lnTo>
                  <a:lnTo>
                    <a:pt x="12" y="63"/>
                  </a:lnTo>
                  <a:lnTo>
                    <a:pt x="14" y="60"/>
                  </a:lnTo>
                  <a:lnTo>
                    <a:pt x="19" y="53"/>
                  </a:lnTo>
                  <a:lnTo>
                    <a:pt x="19" y="53"/>
                  </a:lnTo>
                  <a:lnTo>
                    <a:pt x="28" y="38"/>
                  </a:lnTo>
                  <a:lnTo>
                    <a:pt x="28" y="38"/>
                  </a:lnTo>
                  <a:lnTo>
                    <a:pt x="35" y="29"/>
                  </a:lnTo>
                  <a:lnTo>
                    <a:pt x="42" y="22"/>
                  </a:lnTo>
                  <a:lnTo>
                    <a:pt x="56" y="9"/>
                  </a:lnTo>
                  <a:lnTo>
                    <a:pt x="56" y="9"/>
                  </a:lnTo>
                  <a:lnTo>
                    <a:pt x="57" y="7"/>
                  </a:lnTo>
                  <a:lnTo>
                    <a:pt x="57" y="6"/>
                  </a:lnTo>
                  <a:lnTo>
                    <a:pt x="57" y="4"/>
                  </a:lnTo>
                  <a:lnTo>
                    <a:pt x="56" y="3"/>
                  </a:lnTo>
                  <a:lnTo>
                    <a:pt x="54" y="1"/>
                  </a:lnTo>
                  <a:lnTo>
                    <a:pt x="53" y="0"/>
                  </a:lnTo>
                  <a:lnTo>
                    <a:pt x="51" y="0"/>
                  </a:lnTo>
                  <a:lnTo>
                    <a:pt x="49" y="3"/>
                  </a:lnTo>
                  <a:lnTo>
                    <a:pt x="49"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3" name="Freeform 278"/>
            <p:cNvSpPr/>
            <p:nvPr/>
          </p:nvSpPr>
          <p:spPr bwMode="auto">
            <a:xfrm>
              <a:off x="6164263" y="3563938"/>
              <a:ext cx="25400" cy="38100"/>
            </a:xfrm>
            <a:custGeom>
              <a:avLst/>
              <a:gdLst/>
              <a:ahLst/>
              <a:cxnLst>
                <a:cxn ang="0">
                  <a:pos x="47" y="3"/>
                </a:cxn>
                <a:cxn ang="0">
                  <a:pos x="47" y="3"/>
                </a:cxn>
                <a:cxn ang="0">
                  <a:pos x="46" y="2"/>
                </a:cxn>
                <a:cxn ang="0">
                  <a:pos x="45" y="1"/>
                </a:cxn>
                <a:cxn ang="0">
                  <a:pos x="43" y="0"/>
                </a:cxn>
                <a:cxn ang="0">
                  <a:pos x="41" y="0"/>
                </a:cxn>
                <a:cxn ang="0">
                  <a:pos x="40" y="1"/>
                </a:cxn>
                <a:cxn ang="0">
                  <a:pos x="39" y="2"/>
                </a:cxn>
                <a:cxn ang="0">
                  <a:pos x="38" y="4"/>
                </a:cxn>
                <a:cxn ang="0">
                  <a:pos x="38" y="6"/>
                </a:cxn>
                <a:cxn ang="0">
                  <a:pos x="38" y="6"/>
                </a:cxn>
                <a:cxn ang="0">
                  <a:pos x="38" y="8"/>
                </a:cxn>
                <a:cxn ang="0">
                  <a:pos x="37" y="10"/>
                </a:cxn>
                <a:cxn ang="0">
                  <a:pos x="33" y="17"/>
                </a:cxn>
                <a:cxn ang="0">
                  <a:pos x="24" y="27"/>
                </a:cxn>
                <a:cxn ang="0">
                  <a:pos x="24" y="27"/>
                </a:cxn>
                <a:cxn ang="0">
                  <a:pos x="11" y="46"/>
                </a:cxn>
                <a:cxn ang="0">
                  <a:pos x="1" y="64"/>
                </a:cxn>
                <a:cxn ang="0">
                  <a:pos x="1" y="64"/>
                </a:cxn>
                <a:cxn ang="0">
                  <a:pos x="0" y="66"/>
                </a:cxn>
                <a:cxn ang="0">
                  <a:pos x="0" y="68"/>
                </a:cxn>
                <a:cxn ang="0">
                  <a:pos x="1" y="69"/>
                </a:cxn>
                <a:cxn ang="0">
                  <a:pos x="3" y="70"/>
                </a:cxn>
                <a:cxn ang="0">
                  <a:pos x="4" y="71"/>
                </a:cxn>
                <a:cxn ang="0">
                  <a:pos x="6" y="71"/>
                </a:cxn>
                <a:cxn ang="0">
                  <a:pos x="7" y="70"/>
                </a:cxn>
                <a:cxn ang="0">
                  <a:pos x="9" y="69"/>
                </a:cxn>
                <a:cxn ang="0">
                  <a:pos x="9" y="69"/>
                </a:cxn>
                <a:cxn ang="0">
                  <a:pos x="15" y="58"/>
                </a:cxn>
                <a:cxn ang="0">
                  <a:pos x="21" y="48"/>
                </a:cxn>
                <a:cxn ang="0">
                  <a:pos x="29" y="37"/>
                </a:cxn>
                <a:cxn ang="0">
                  <a:pos x="36" y="27"/>
                </a:cxn>
                <a:cxn ang="0">
                  <a:pos x="36" y="27"/>
                </a:cxn>
                <a:cxn ang="0">
                  <a:pos x="39" y="22"/>
                </a:cxn>
                <a:cxn ang="0">
                  <a:pos x="44" y="17"/>
                </a:cxn>
                <a:cxn ang="0">
                  <a:pos x="46" y="10"/>
                </a:cxn>
                <a:cxn ang="0">
                  <a:pos x="47" y="7"/>
                </a:cxn>
                <a:cxn ang="0">
                  <a:pos x="47" y="3"/>
                </a:cxn>
                <a:cxn ang="0">
                  <a:pos x="47" y="3"/>
                </a:cxn>
              </a:cxnLst>
              <a:rect l="0" t="0" r="r" b="b"/>
              <a:pathLst>
                <a:path w="47" h="71">
                  <a:moveTo>
                    <a:pt x="47" y="3"/>
                  </a:moveTo>
                  <a:lnTo>
                    <a:pt x="47" y="3"/>
                  </a:lnTo>
                  <a:lnTo>
                    <a:pt x="46" y="2"/>
                  </a:lnTo>
                  <a:lnTo>
                    <a:pt x="45" y="1"/>
                  </a:lnTo>
                  <a:lnTo>
                    <a:pt x="43" y="0"/>
                  </a:lnTo>
                  <a:lnTo>
                    <a:pt x="41" y="0"/>
                  </a:lnTo>
                  <a:lnTo>
                    <a:pt x="40" y="1"/>
                  </a:lnTo>
                  <a:lnTo>
                    <a:pt x="39" y="2"/>
                  </a:lnTo>
                  <a:lnTo>
                    <a:pt x="38" y="4"/>
                  </a:lnTo>
                  <a:lnTo>
                    <a:pt x="38" y="6"/>
                  </a:lnTo>
                  <a:lnTo>
                    <a:pt x="38" y="6"/>
                  </a:lnTo>
                  <a:lnTo>
                    <a:pt x="38" y="8"/>
                  </a:lnTo>
                  <a:lnTo>
                    <a:pt x="37" y="10"/>
                  </a:lnTo>
                  <a:lnTo>
                    <a:pt x="33" y="17"/>
                  </a:lnTo>
                  <a:lnTo>
                    <a:pt x="24" y="27"/>
                  </a:lnTo>
                  <a:lnTo>
                    <a:pt x="24" y="27"/>
                  </a:lnTo>
                  <a:lnTo>
                    <a:pt x="11" y="46"/>
                  </a:lnTo>
                  <a:lnTo>
                    <a:pt x="1" y="64"/>
                  </a:lnTo>
                  <a:lnTo>
                    <a:pt x="1" y="64"/>
                  </a:lnTo>
                  <a:lnTo>
                    <a:pt x="0" y="66"/>
                  </a:lnTo>
                  <a:lnTo>
                    <a:pt x="0" y="68"/>
                  </a:lnTo>
                  <a:lnTo>
                    <a:pt x="1" y="69"/>
                  </a:lnTo>
                  <a:lnTo>
                    <a:pt x="3" y="70"/>
                  </a:lnTo>
                  <a:lnTo>
                    <a:pt x="4" y="71"/>
                  </a:lnTo>
                  <a:lnTo>
                    <a:pt x="6" y="71"/>
                  </a:lnTo>
                  <a:lnTo>
                    <a:pt x="7" y="70"/>
                  </a:lnTo>
                  <a:lnTo>
                    <a:pt x="9" y="69"/>
                  </a:lnTo>
                  <a:lnTo>
                    <a:pt x="9" y="69"/>
                  </a:lnTo>
                  <a:lnTo>
                    <a:pt x="15" y="58"/>
                  </a:lnTo>
                  <a:lnTo>
                    <a:pt x="21" y="48"/>
                  </a:lnTo>
                  <a:lnTo>
                    <a:pt x="29" y="37"/>
                  </a:lnTo>
                  <a:lnTo>
                    <a:pt x="36" y="27"/>
                  </a:lnTo>
                  <a:lnTo>
                    <a:pt x="36" y="27"/>
                  </a:lnTo>
                  <a:lnTo>
                    <a:pt x="39" y="22"/>
                  </a:lnTo>
                  <a:lnTo>
                    <a:pt x="44" y="17"/>
                  </a:lnTo>
                  <a:lnTo>
                    <a:pt x="46" y="10"/>
                  </a:lnTo>
                  <a:lnTo>
                    <a:pt x="47" y="7"/>
                  </a:lnTo>
                  <a:lnTo>
                    <a:pt x="47" y="3"/>
                  </a:lnTo>
                  <a:lnTo>
                    <a:pt x="47"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4" name="Freeform 279"/>
            <p:cNvSpPr/>
            <p:nvPr/>
          </p:nvSpPr>
          <p:spPr bwMode="auto">
            <a:xfrm>
              <a:off x="6162676" y="3609976"/>
              <a:ext cx="30163" cy="34925"/>
            </a:xfrm>
            <a:custGeom>
              <a:avLst/>
              <a:gdLst/>
              <a:ahLst/>
              <a:cxnLst>
                <a:cxn ang="0">
                  <a:pos x="48" y="1"/>
                </a:cxn>
                <a:cxn ang="0">
                  <a:pos x="48" y="1"/>
                </a:cxn>
                <a:cxn ang="0">
                  <a:pos x="36" y="15"/>
                </a:cxn>
                <a:cxn ang="0">
                  <a:pos x="25" y="29"/>
                </a:cxn>
                <a:cxn ang="0">
                  <a:pos x="13" y="43"/>
                </a:cxn>
                <a:cxn ang="0">
                  <a:pos x="1" y="56"/>
                </a:cxn>
                <a:cxn ang="0">
                  <a:pos x="1" y="56"/>
                </a:cxn>
                <a:cxn ang="0">
                  <a:pos x="0" y="58"/>
                </a:cxn>
                <a:cxn ang="0">
                  <a:pos x="0" y="59"/>
                </a:cxn>
                <a:cxn ang="0">
                  <a:pos x="0" y="61"/>
                </a:cxn>
                <a:cxn ang="0">
                  <a:pos x="1" y="62"/>
                </a:cxn>
                <a:cxn ang="0">
                  <a:pos x="3" y="63"/>
                </a:cxn>
                <a:cxn ang="0">
                  <a:pos x="4" y="64"/>
                </a:cxn>
                <a:cxn ang="0">
                  <a:pos x="6" y="64"/>
                </a:cxn>
                <a:cxn ang="0">
                  <a:pos x="8" y="63"/>
                </a:cxn>
                <a:cxn ang="0">
                  <a:pos x="8" y="63"/>
                </a:cxn>
                <a:cxn ang="0">
                  <a:pos x="19" y="50"/>
                </a:cxn>
                <a:cxn ang="0">
                  <a:pos x="32" y="35"/>
                </a:cxn>
                <a:cxn ang="0">
                  <a:pos x="43" y="22"/>
                </a:cxn>
                <a:cxn ang="0">
                  <a:pos x="55" y="8"/>
                </a:cxn>
                <a:cxn ang="0">
                  <a:pos x="55" y="8"/>
                </a:cxn>
                <a:cxn ang="0">
                  <a:pos x="57" y="6"/>
                </a:cxn>
                <a:cxn ang="0">
                  <a:pos x="57" y="4"/>
                </a:cxn>
                <a:cxn ang="0">
                  <a:pos x="56" y="3"/>
                </a:cxn>
                <a:cxn ang="0">
                  <a:pos x="55" y="1"/>
                </a:cxn>
                <a:cxn ang="0">
                  <a:pos x="54" y="0"/>
                </a:cxn>
                <a:cxn ang="0">
                  <a:pos x="51" y="0"/>
                </a:cxn>
                <a:cxn ang="0">
                  <a:pos x="50" y="0"/>
                </a:cxn>
                <a:cxn ang="0">
                  <a:pos x="48" y="1"/>
                </a:cxn>
                <a:cxn ang="0">
                  <a:pos x="48" y="1"/>
                </a:cxn>
              </a:cxnLst>
              <a:rect l="0" t="0" r="r" b="b"/>
              <a:pathLst>
                <a:path w="57" h="64">
                  <a:moveTo>
                    <a:pt x="48" y="1"/>
                  </a:moveTo>
                  <a:lnTo>
                    <a:pt x="48" y="1"/>
                  </a:lnTo>
                  <a:lnTo>
                    <a:pt x="36" y="15"/>
                  </a:lnTo>
                  <a:lnTo>
                    <a:pt x="25" y="29"/>
                  </a:lnTo>
                  <a:lnTo>
                    <a:pt x="13" y="43"/>
                  </a:lnTo>
                  <a:lnTo>
                    <a:pt x="1" y="56"/>
                  </a:lnTo>
                  <a:lnTo>
                    <a:pt x="1" y="56"/>
                  </a:lnTo>
                  <a:lnTo>
                    <a:pt x="0" y="58"/>
                  </a:lnTo>
                  <a:lnTo>
                    <a:pt x="0" y="59"/>
                  </a:lnTo>
                  <a:lnTo>
                    <a:pt x="0" y="61"/>
                  </a:lnTo>
                  <a:lnTo>
                    <a:pt x="1" y="62"/>
                  </a:lnTo>
                  <a:lnTo>
                    <a:pt x="3" y="63"/>
                  </a:lnTo>
                  <a:lnTo>
                    <a:pt x="4" y="64"/>
                  </a:lnTo>
                  <a:lnTo>
                    <a:pt x="6" y="64"/>
                  </a:lnTo>
                  <a:lnTo>
                    <a:pt x="8" y="63"/>
                  </a:lnTo>
                  <a:lnTo>
                    <a:pt x="8" y="63"/>
                  </a:lnTo>
                  <a:lnTo>
                    <a:pt x="19" y="50"/>
                  </a:lnTo>
                  <a:lnTo>
                    <a:pt x="32" y="35"/>
                  </a:lnTo>
                  <a:lnTo>
                    <a:pt x="43" y="22"/>
                  </a:lnTo>
                  <a:lnTo>
                    <a:pt x="55" y="8"/>
                  </a:lnTo>
                  <a:lnTo>
                    <a:pt x="55" y="8"/>
                  </a:lnTo>
                  <a:lnTo>
                    <a:pt x="57" y="6"/>
                  </a:lnTo>
                  <a:lnTo>
                    <a:pt x="57" y="4"/>
                  </a:lnTo>
                  <a:lnTo>
                    <a:pt x="56" y="3"/>
                  </a:lnTo>
                  <a:lnTo>
                    <a:pt x="55" y="1"/>
                  </a:lnTo>
                  <a:lnTo>
                    <a:pt x="54" y="0"/>
                  </a:lnTo>
                  <a:lnTo>
                    <a:pt x="51" y="0"/>
                  </a:lnTo>
                  <a:lnTo>
                    <a:pt x="50" y="0"/>
                  </a:lnTo>
                  <a:lnTo>
                    <a:pt x="48" y="1"/>
                  </a:lnTo>
                  <a:lnTo>
                    <a:pt x="48"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5" name="Freeform 280"/>
            <p:cNvSpPr/>
            <p:nvPr/>
          </p:nvSpPr>
          <p:spPr bwMode="auto">
            <a:xfrm>
              <a:off x="6167438" y="3644901"/>
              <a:ext cx="28575" cy="36513"/>
            </a:xfrm>
            <a:custGeom>
              <a:avLst/>
              <a:gdLst/>
              <a:ahLst/>
              <a:cxnLst>
                <a:cxn ang="0">
                  <a:pos x="48" y="1"/>
                </a:cxn>
                <a:cxn ang="0">
                  <a:pos x="48" y="1"/>
                </a:cxn>
                <a:cxn ang="0">
                  <a:pos x="39" y="7"/>
                </a:cxn>
                <a:cxn ang="0">
                  <a:pos x="32" y="13"/>
                </a:cxn>
                <a:cxn ang="0">
                  <a:pos x="26" y="20"/>
                </a:cxn>
                <a:cxn ang="0">
                  <a:pos x="20" y="27"/>
                </a:cxn>
                <a:cxn ang="0">
                  <a:pos x="9" y="44"/>
                </a:cxn>
                <a:cxn ang="0">
                  <a:pos x="0" y="61"/>
                </a:cxn>
                <a:cxn ang="0">
                  <a:pos x="0" y="61"/>
                </a:cxn>
                <a:cxn ang="0">
                  <a:pos x="0" y="62"/>
                </a:cxn>
                <a:cxn ang="0">
                  <a:pos x="0" y="64"/>
                </a:cxn>
                <a:cxn ang="0">
                  <a:pos x="1" y="66"/>
                </a:cxn>
                <a:cxn ang="0">
                  <a:pos x="2" y="67"/>
                </a:cxn>
                <a:cxn ang="0">
                  <a:pos x="4" y="67"/>
                </a:cxn>
                <a:cxn ang="0">
                  <a:pos x="5" y="67"/>
                </a:cxn>
                <a:cxn ang="0">
                  <a:pos x="7" y="67"/>
                </a:cxn>
                <a:cxn ang="0">
                  <a:pos x="8" y="65"/>
                </a:cxn>
                <a:cxn ang="0">
                  <a:pos x="8" y="65"/>
                </a:cxn>
                <a:cxn ang="0">
                  <a:pos x="18" y="49"/>
                </a:cxn>
                <a:cxn ang="0">
                  <a:pos x="27" y="35"/>
                </a:cxn>
                <a:cxn ang="0">
                  <a:pos x="32" y="27"/>
                </a:cxn>
                <a:cxn ang="0">
                  <a:pos x="37" y="20"/>
                </a:cxn>
                <a:cxn ang="0">
                  <a:pos x="44" y="15"/>
                </a:cxn>
                <a:cxn ang="0">
                  <a:pos x="52" y="10"/>
                </a:cxn>
                <a:cxn ang="0">
                  <a:pos x="52" y="10"/>
                </a:cxn>
                <a:cxn ang="0">
                  <a:pos x="54" y="8"/>
                </a:cxn>
                <a:cxn ang="0">
                  <a:pos x="54" y="7"/>
                </a:cxn>
                <a:cxn ang="0">
                  <a:pos x="54" y="5"/>
                </a:cxn>
                <a:cxn ang="0">
                  <a:pos x="54" y="4"/>
                </a:cxn>
                <a:cxn ang="0">
                  <a:pos x="53" y="1"/>
                </a:cxn>
                <a:cxn ang="0">
                  <a:pos x="51" y="0"/>
                </a:cxn>
                <a:cxn ang="0">
                  <a:pos x="49" y="0"/>
                </a:cxn>
                <a:cxn ang="0">
                  <a:pos x="48" y="1"/>
                </a:cxn>
                <a:cxn ang="0">
                  <a:pos x="48" y="1"/>
                </a:cxn>
              </a:cxnLst>
              <a:rect l="0" t="0" r="r" b="b"/>
              <a:pathLst>
                <a:path w="54" h="67">
                  <a:moveTo>
                    <a:pt x="48" y="1"/>
                  </a:moveTo>
                  <a:lnTo>
                    <a:pt x="48" y="1"/>
                  </a:lnTo>
                  <a:lnTo>
                    <a:pt x="39" y="7"/>
                  </a:lnTo>
                  <a:lnTo>
                    <a:pt x="32" y="13"/>
                  </a:lnTo>
                  <a:lnTo>
                    <a:pt x="26" y="20"/>
                  </a:lnTo>
                  <a:lnTo>
                    <a:pt x="20" y="27"/>
                  </a:lnTo>
                  <a:lnTo>
                    <a:pt x="9" y="44"/>
                  </a:lnTo>
                  <a:lnTo>
                    <a:pt x="0" y="61"/>
                  </a:lnTo>
                  <a:lnTo>
                    <a:pt x="0" y="61"/>
                  </a:lnTo>
                  <a:lnTo>
                    <a:pt x="0" y="62"/>
                  </a:lnTo>
                  <a:lnTo>
                    <a:pt x="0" y="64"/>
                  </a:lnTo>
                  <a:lnTo>
                    <a:pt x="1" y="66"/>
                  </a:lnTo>
                  <a:lnTo>
                    <a:pt x="2" y="67"/>
                  </a:lnTo>
                  <a:lnTo>
                    <a:pt x="4" y="67"/>
                  </a:lnTo>
                  <a:lnTo>
                    <a:pt x="5" y="67"/>
                  </a:lnTo>
                  <a:lnTo>
                    <a:pt x="7" y="67"/>
                  </a:lnTo>
                  <a:lnTo>
                    <a:pt x="8" y="65"/>
                  </a:lnTo>
                  <a:lnTo>
                    <a:pt x="8" y="65"/>
                  </a:lnTo>
                  <a:lnTo>
                    <a:pt x="18" y="49"/>
                  </a:lnTo>
                  <a:lnTo>
                    <a:pt x="27" y="35"/>
                  </a:lnTo>
                  <a:lnTo>
                    <a:pt x="32" y="27"/>
                  </a:lnTo>
                  <a:lnTo>
                    <a:pt x="37" y="20"/>
                  </a:lnTo>
                  <a:lnTo>
                    <a:pt x="44" y="15"/>
                  </a:lnTo>
                  <a:lnTo>
                    <a:pt x="52" y="10"/>
                  </a:lnTo>
                  <a:lnTo>
                    <a:pt x="52" y="10"/>
                  </a:lnTo>
                  <a:lnTo>
                    <a:pt x="54" y="8"/>
                  </a:lnTo>
                  <a:lnTo>
                    <a:pt x="54" y="7"/>
                  </a:lnTo>
                  <a:lnTo>
                    <a:pt x="54" y="5"/>
                  </a:lnTo>
                  <a:lnTo>
                    <a:pt x="54" y="4"/>
                  </a:lnTo>
                  <a:lnTo>
                    <a:pt x="53" y="1"/>
                  </a:lnTo>
                  <a:lnTo>
                    <a:pt x="51" y="0"/>
                  </a:lnTo>
                  <a:lnTo>
                    <a:pt x="49" y="0"/>
                  </a:lnTo>
                  <a:lnTo>
                    <a:pt x="48" y="1"/>
                  </a:lnTo>
                  <a:lnTo>
                    <a:pt x="48"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6" name="Freeform 281"/>
            <p:cNvSpPr/>
            <p:nvPr/>
          </p:nvSpPr>
          <p:spPr bwMode="auto">
            <a:xfrm>
              <a:off x="6169026" y="3675063"/>
              <a:ext cx="28575" cy="38100"/>
            </a:xfrm>
            <a:custGeom>
              <a:avLst/>
              <a:gdLst/>
              <a:ahLst/>
              <a:cxnLst>
                <a:cxn ang="0">
                  <a:pos x="47" y="2"/>
                </a:cxn>
                <a:cxn ang="0">
                  <a:pos x="47" y="2"/>
                </a:cxn>
                <a:cxn ang="0">
                  <a:pos x="33" y="17"/>
                </a:cxn>
                <a:cxn ang="0">
                  <a:pos x="22" y="32"/>
                </a:cxn>
                <a:cxn ang="0">
                  <a:pos x="10" y="48"/>
                </a:cxn>
                <a:cxn ang="0">
                  <a:pos x="1" y="65"/>
                </a:cxn>
                <a:cxn ang="0">
                  <a:pos x="1" y="65"/>
                </a:cxn>
                <a:cxn ang="0">
                  <a:pos x="0" y="67"/>
                </a:cxn>
                <a:cxn ang="0">
                  <a:pos x="1" y="69"/>
                </a:cxn>
                <a:cxn ang="0">
                  <a:pos x="2" y="70"/>
                </a:cxn>
                <a:cxn ang="0">
                  <a:pos x="3" y="72"/>
                </a:cxn>
                <a:cxn ang="0">
                  <a:pos x="4" y="72"/>
                </a:cxn>
                <a:cxn ang="0">
                  <a:pos x="6" y="72"/>
                </a:cxn>
                <a:cxn ang="0">
                  <a:pos x="8" y="71"/>
                </a:cxn>
                <a:cxn ang="0">
                  <a:pos x="9" y="70"/>
                </a:cxn>
                <a:cxn ang="0">
                  <a:pos x="9" y="70"/>
                </a:cxn>
                <a:cxn ang="0">
                  <a:pos x="19" y="53"/>
                </a:cxn>
                <a:cxn ang="0">
                  <a:pos x="29" y="38"/>
                </a:cxn>
                <a:cxn ang="0">
                  <a:pos x="40" y="23"/>
                </a:cxn>
                <a:cxn ang="0">
                  <a:pos x="54" y="9"/>
                </a:cxn>
                <a:cxn ang="0">
                  <a:pos x="54" y="9"/>
                </a:cxn>
                <a:cxn ang="0">
                  <a:pos x="55" y="7"/>
                </a:cxn>
                <a:cxn ang="0">
                  <a:pos x="55" y="6"/>
                </a:cxn>
                <a:cxn ang="0">
                  <a:pos x="55" y="4"/>
                </a:cxn>
                <a:cxn ang="0">
                  <a:pos x="54" y="2"/>
                </a:cxn>
                <a:cxn ang="0">
                  <a:pos x="52" y="1"/>
                </a:cxn>
                <a:cxn ang="0">
                  <a:pos x="51" y="0"/>
                </a:cxn>
                <a:cxn ang="0">
                  <a:pos x="49" y="1"/>
                </a:cxn>
                <a:cxn ang="0">
                  <a:pos x="47" y="2"/>
                </a:cxn>
                <a:cxn ang="0">
                  <a:pos x="47" y="2"/>
                </a:cxn>
              </a:cxnLst>
              <a:rect l="0" t="0" r="r" b="b"/>
              <a:pathLst>
                <a:path w="55" h="72">
                  <a:moveTo>
                    <a:pt x="47" y="2"/>
                  </a:moveTo>
                  <a:lnTo>
                    <a:pt x="47" y="2"/>
                  </a:lnTo>
                  <a:lnTo>
                    <a:pt x="33" y="17"/>
                  </a:lnTo>
                  <a:lnTo>
                    <a:pt x="22" y="32"/>
                  </a:lnTo>
                  <a:lnTo>
                    <a:pt x="10" y="48"/>
                  </a:lnTo>
                  <a:lnTo>
                    <a:pt x="1" y="65"/>
                  </a:lnTo>
                  <a:lnTo>
                    <a:pt x="1" y="65"/>
                  </a:lnTo>
                  <a:lnTo>
                    <a:pt x="0" y="67"/>
                  </a:lnTo>
                  <a:lnTo>
                    <a:pt x="1" y="69"/>
                  </a:lnTo>
                  <a:lnTo>
                    <a:pt x="2" y="70"/>
                  </a:lnTo>
                  <a:lnTo>
                    <a:pt x="3" y="72"/>
                  </a:lnTo>
                  <a:lnTo>
                    <a:pt x="4" y="72"/>
                  </a:lnTo>
                  <a:lnTo>
                    <a:pt x="6" y="72"/>
                  </a:lnTo>
                  <a:lnTo>
                    <a:pt x="8" y="71"/>
                  </a:lnTo>
                  <a:lnTo>
                    <a:pt x="9" y="70"/>
                  </a:lnTo>
                  <a:lnTo>
                    <a:pt x="9" y="70"/>
                  </a:lnTo>
                  <a:lnTo>
                    <a:pt x="19" y="53"/>
                  </a:lnTo>
                  <a:lnTo>
                    <a:pt x="29" y="38"/>
                  </a:lnTo>
                  <a:lnTo>
                    <a:pt x="40" y="23"/>
                  </a:lnTo>
                  <a:lnTo>
                    <a:pt x="54" y="9"/>
                  </a:lnTo>
                  <a:lnTo>
                    <a:pt x="54" y="9"/>
                  </a:lnTo>
                  <a:lnTo>
                    <a:pt x="55" y="7"/>
                  </a:lnTo>
                  <a:lnTo>
                    <a:pt x="55" y="6"/>
                  </a:lnTo>
                  <a:lnTo>
                    <a:pt x="55" y="4"/>
                  </a:lnTo>
                  <a:lnTo>
                    <a:pt x="54" y="2"/>
                  </a:lnTo>
                  <a:lnTo>
                    <a:pt x="52" y="1"/>
                  </a:lnTo>
                  <a:lnTo>
                    <a:pt x="51" y="0"/>
                  </a:lnTo>
                  <a:lnTo>
                    <a:pt x="49" y="1"/>
                  </a:lnTo>
                  <a:lnTo>
                    <a:pt x="47" y="2"/>
                  </a:lnTo>
                  <a:lnTo>
                    <a:pt x="47"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7" name="Freeform 282"/>
            <p:cNvSpPr/>
            <p:nvPr/>
          </p:nvSpPr>
          <p:spPr bwMode="auto">
            <a:xfrm>
              <a:off x="6181726" y="3694113"/>
              <a:ext cx="28575" cy="39688"/>
            </a:xfrm>
            <a:custGeom>
              <a:avLst/>
              <a:gdLst/>
              <a:ahLst/>
              <a:cxnLst>
                <a:cxn ang="0">
                  <a:pos x="47" y="1"/>
                </a:cxn>
                <a:cxn ang="0">
                  <a:pos x="47" y="1"/>
                </a:cxn>
                <a:cxn ang="0">
                  <a:pos x="39" y="7"/>
                </a:cxn>
                <a:cxn ang="0">
                  <a:pos x="32" y="14"/>
                </a:cxn>
                <a:cxn ang="0">
                  <a:pos x="25" y="22"/>
                </a:cxn>
                <a:cxn ang="0">
                  <a:pos x="19" y="32"/>
                </a:cxn>
                <a:cxn ang="0">
                  <a:pos x="12" y="40"/>
                </a:cxn>
                <a:cxn ang="0">
                  <a:pos x="7" y="49"/>
                </a:cxn>
                <a:cxn ang="0">
                  <a:pos x="3" y="60"/>
                </a:cxn>
                <a:cxn ang="0">
                  <a:pos x="0" y="69"/>
                </a:cxn>
                <a:cxn ang="0">
                  <a:pos x="0" y="69"/>
                </a:cxn>
                <a:cxn ang="0">
                  <a:pos x="0" y="71"/>
                </a:cxn>
                <a:cxn ang="0">
                  <a:pos x="1" y="73"/>
                </a:cxn>
                <a:cxn ang="0">
                  <a:pos x="2" y="74"/>
                </a:cxn>
                <a:cxn ang="0">
                  <a:pos x="4" y="75"/>
                </a:cxn>
                <a:cxn ang="0">
                  <a:pos x="5" y="75"/>
                </a:cxn>
                <a:cxn ang="0">
                  <a:pos x="7" y="74"/>
                </a:cxn>
                <a:cxn ang="0">
                  <a:pos x="8" y="73"/>
                </a:cxn>
                <a:cxn ang="0">
                  <a:pos x="9" y="71"/>
                </a:cxn>
                <a:cxn ang="0">
                  <a:pos x="9" y="71"/>
                </a:cxn>
                <a:cxn ang="0">
                  <a:pos x="12" y="63"/>
                </a:cxn>
                <a:cxn ang="0">
                  <a:pos x="16" y="54"/>
                </a:cxn>
                <a:cxn ang="0">
                  <a:pos x="21" y="45"/>
                </a:cxn>
                <a:cxn ang="0">
                  <a:pos x="27" y="36"/>
                </a:cxn>
                <a:cxn ang="0">
                  <a:pos x="33" y="28"/>
                </a:cxn>
                <a:cxn ang="0">
                  <a:pos x="39" y="20"/>
                </a:cxn>
                <a:cxn ang="0">
                  <a:pos x="54" y="7"/>
                </a:cxn>
                <a:cxn ang="0">
                  <a:pos x="54" y="7"/>
                </a:cxn>
                <a:cxn ang="0">
                  <a:pos x="55" y="6"/>
                </a:cxn>
                <a:cxn ang="0">
                  <a:pos x="55" y="4"/>
                </a:cxn>
                <a:cxn ang="0">
                  <a:pos x="55" y="3"/>
                </a:cxn>
                <a:cxn ang="0">
                  <a:pos x="54" y="1"/>
                </a:cxn>
                <a:cxn ang="0">
                  <a:pos x="51" y="0"/>
                </a:cxn>
                <a:cxn ang="0">
                  <a:pos x="49" y="0"/>
                </a:cxn>
                <a:cxn ang="0">
                  <a:pos x="47" y="1"/>
                </a:cxn>
                <a:cxn ang="0">
                  <a:pos x="47" y="1"/>
                </a:cxn>
              </a:cxnLst>
              <a:rect l="0" t="0" r="r" b="b"/>
              <a:pathLst>
                <a:path w="55" h="75">
                  <a:moveTo>
                    <a:pt x="47" y="1"/>
                  </a:moveTo>
                  <a:lnTo>
                    <a:pt x="47" y="1"/>
                  </a:lnTo>
                  <a:lnTo>
                    <a:pt x="39" y="7"/>
                  </a:lnTo>
                  <a:lnTo>
                    <a:pt x="32" y="14"/>
                  </a:lnTo>
                  <a:lnTo>
                    <a:pt x="25" y="22"/>
                  </a:lnTo>
                  <a:lnTo>
                    <a:pt x="19" y="32"/>
                  </a:lnTo>
                  <a:lnTo>
                    <a:pt x="12" y="40"/>
                  </a:lnTo>
                  <a:lnTo>
                    <a:pt x="7" y="49"/>
                  </a:lnTo>
                  <a:lnTo>
                    <a:pt x="3" y="60"/>
                  </a:lnTo>
                  <a:lnTo>
                    <a:pt x="0" y="69"/>
                  </a:lnTo>
                  <a:lnTo>
                    <a:pt x="0" y="69"/>
                  </a:lnTo>
                  <a:lnTo>
                    <a:pt x="0" y="71"/>
                  </a:lnTo>
                  <a:lnTo>
                    <a:pt x="1" y="73"/>
                  </a:lnTo>
                  <a:lnTo>
                    <a:pt x="2" y="74"/>
                  </a:lnTo>
                  <a:lnTo>
                    <a:pt x="4" y="75"/>
                  </a:lnTo>
                  <a:lnTo>
                    <a:pt x="5" y="75"/>
                  </a:lnTo>
                  <a:lnTo>
                    <a:pt x="7" y="74"/>
                  </a:lnTo>
                  <a:lnTo>
                    <a:pt x="8" y="73"/>
                  </a:lnTo>
                  <a:lnTo>
                    <a:pt x="9" y="71"/>
                  </a:lnTo>
                  <a:lnTo>
                    <a:pt x="9" y="71"/>
                  </a:lnTo>
                  <a:lnTo>
                    <a:pt x="12" y="63"/>
                  </a:lnTo>
                  <a:lnTo>
                    <a:pt x="16" y="54"/>
                  </a:lnTo>
                  <a:lnTo>
                    <a:pt x="21" y="45"/>
                  </a:lnTo>
                  <a:lnTo>
                    <a:pt x="27" y="36"/>
                  </a:lnTo>
                  <a:lnTo>
                    <a:pt x="33" y="28"/>
                  </a:lnTo>
                  <a:lnTo>
                    <a:pt x="39" y="20"/>
                  </a:lnTo>
                  <a:lnTo>
                    <a:pt x="54" y="7"/>
                  </a:lnTo>
                  <a:lnTo>
                    <a:pt x="54" y="7"/>
                  </a:lnTo>
                  <a:lnTo>
                    <a:pt x="55" y="6"/>
                  </a:lnTo>
                  <a:lnTo>
                    <a:pt x="55" y="4"/>
                  </a:lnTo>
                  <a:lnTo>
                    <a:pt x="55" y="3"/>
                  </a:lnTo>
                  <a:lnTo>
                    <a:pt x="54" y="1"/>
                  </a:lnTo>
                  <a:lnTo>
                    <a:pt x="51" y="0"/>
                  </a:lnTo>
                  <a:lnTo>
                    <a:pt x="49" y="0"/>
                  </a:lnTo>
                  <a:lnTo>
                    <a:pt x="47" y="1"/>
                  </a:lnTo>
                  <a:lnTo>
                    <a:pt x="47"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8" name="Freeform 283"/>
            <p:cNvSpPr/>
            <p:nvPr/>
          </p:nvSpPr>
          <p:spPr bwMode="auto">
            <a:xfrm>
              <a:off x="6210301" y="3708401"/>
              <a:ext cx="22225" cy="30163"/>
            </a:xfrm>
            <a:custGeom>
              <a:avLst/>
              <a:gdLst/>
              <a:ahLst/>
              <a:cxnLst>
                <a:cxn ang="0">
                  <a:pos x="34" y="1"/>
                </a:cxn>
                <a:cxn ang="0">
                  <a:pos x="34" y="1"/>
                </a:cxn>
                <a:cxn ang="0">
                  <a:pos x="24" y="11"/>
                </a:cxn>
                <a:cxn ang="0">
                  <a:pos x="13" y="23"/>
                </a:cxn>
                <a:cxn ang="0">
                  <a:pos x="9" y="30"/>
                </a:cxn>
                <a:cxn ang="0">
                  <a:pos x="5" y="36"/>
                </a:cxn>
                <a:cxn ang="0">
                  <a:pos x="2" y="43"/>
                </a:cxn>
                <a:cxn ang="0">
                  <a:pos x="0" y="50"/>
                </a:cxn>
                <a:cxn ang="0">
                  <a:pos x="0" y="50"/>
                </a:cxn>
                <a:cxn ang="0">
                  <a:pos x="0" y="52"/>
                </a:cxn>
                <a:cxn ang="0">
                  <a:pos x="1" y="55"/>
                </a:cxn>
                <a:cxn ang="0">
                  <a:pos x="2" y="56"/>
                </a:cxn>
                <a:cxn ang="0">
                  <a:pos x="3" y="57"/>
                </a:cxn>
                <a:cxn ang="0">
                  <a:pos x="5" y="57"/>
                </a:cxn>
                <a:cxn ang="0">
                  <a:pos x="7" y="56"/>
                </a:cxn>
                <a:cxn ang="0">
                  <a:pos x="8" y="55"/>
                </a:cxn>
                <a:cxn ang="0">
                  <a:pos x="9" y="53"/>
                </a:cxn>
                <a:cxn ang="0">
                  <a:pos x="9" y="53"/>
                </a:cxn>
                <a:cxn ang="0">
                  <a:pos x="11" y="46"/>
                </a:cxn>
                <a:cxn ang="0">
                  <a:pos x="14" y="40"/>
                </a:cxn>
                <a:cxn ang="0">
                  <a:pos x="22" y="28"/>
                </a:cxn>
                <a:cxn ang="0">
                  <a:pos x="31" y="17"/>
                </a:cxn>
                <a:cxn ang="0">
                  <a:pos x="41" y="8"/>
                </a:cxn>
                <a:cxn ang="0">
                  <a:pos x="41" y="8"/>
                </a:cxn>
                <a:cxn ang="0">
                  <a:pos x="42" y="6"/>
                </a:cxn>
                <a:cxn ang="0">
                  <a:pos x="42" y="5"/>
                </a:cxn>
                <a:cxn ang="0">
                  <a:pos x="42" y="3"/>
                </a:cxn>
                <a:cxn ang="0">
                  <a:pos x="41" y="2"/>
                </a:cxn>
                <a:cxn ang="0">
                  <a:pos x="38" y="0"/>
                </a:cxn>
                <a:cxn ang="0">
                  <a:pos x="36" y="0"/>
                </a:cxn>
                <a:cxn ang="0">
                  <a:pos x="34" y="1"/>
                </a:cxn>
                <a:cxn ang="0">
                  <a:pos x="34" y="1"/>
                </a:cxn>
              </a:cxnLst>
              <a:rect l="0" t="0" r="r" b="b"/>
              <a:pathLst>
                <a:path w="42" h="57">
                  <a:moveTo>
                    <a:pt x="34" y="1"/>
                  </a:moveTo>
                  <a:lnTo>
                    <a:pt x="34" y="1"/>
                  </a:lnTo>
                  <a:lnTo>
                    <a:pt x="24" y="11"/>
                  </a:lnTo>
                  <a:lnTo>
                    <a:pt x="13" y="23"/>
                  </a:lnTo>
                  <a:lnTo>
                    <a:pt x="9" y="30"/>
                  </a:lnTo>
                  <a:lnTo>
                    <a:pt x="5" y="36"/>
                  </a:lnTo>
                  <a:lnTo>
                    <a:pt x="2" y="43"/>
                  </a:lnTo>
                  <a:lnTo>
                    <a:pt x="0" y="50"/>
                  </a:lnTo>
                  <a:lnTo>
                    <a:pt x="0" y="50"/>
                  </a:lnTo>
                  <a:lnTo>
                    <a:pt x="0" y="52"/>
                  </a:lnTo>
                  <a:lnTo>
                    <a:pt x="1" y="55"/>
                  </a:lnTo>
                  <a:lnTo>
                    <a:pt x="2" y="56"/>
                  </a:lnTo>
                  <a:lnTo>
                    <a:pt x="3" y="57"/>
                  </a:lnTo>
                  <a:lnTo>
                    <a:pt x="5" y="57"/>
                  </a:lnTo>
                  <a:lnTo>
                    <a:pt x="7" y="56"/>
                  </a:lnTo>
                  <a:lnTo>
                    <a:pt x="8" y="55"/>
                  </a:lnTo>
                  <a:lnTo>
                    <a:pt x="9" y="53"/>
                  </a:lnTo>
                  <a:lnTo>
                    <a:pt x="9" y="53"/>
                  </a:lnTo>
                  <a:lnTo>
                    <a:pt x="11" y="46"/>
                  </a:lnTo>
                  <a:lnTo>
                    <a:pt x="14" y="40"/>
                  </a:lnTo>
                  <a:lnTo>
                    <a:pt x="22" y="28"/>
                  </a:lnTo>
                  <a:lnTo>
                    <a:pt x="31" y="17"/>
                  </a:lnTo>
                  <a:lnTo>
                    <a:pt x="41" y="8"/>
                  </a:lnTo>
                  <a:lnTo>
                    <a:pt x="41" y="8"/>
                  </a:lnTo>
                  <a:lnTo>
                    <a:pt x="42" y="6"/>
                  </a:lnTo>
                  <a:lnTo>
                    <a:pt x="42" y="5"/>
                  </a:lnTo>
                  <a:lnTo>
                    <a:pt x="42" y="3"/>
                  </a:lnTo>
                  <a:lnTo>
                    <a:pt x="41" y="2"/>
                  </a:lnTo>
                  <a:lnTo>
                    <a:pt x="38" y="0"/>
                  </a:lnTo>
                  <a:lnTo>
                    <a:pt x="36" y="0"/>
                  </a:lnTo>
                  <a:lnTo>
                    <a:pt x="34" y="1"/>
                  </a:lnTo>
                  <a:lnTo>
                    <a:pt x="34"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69" name="Freeform 284"/>
            <p:cNvSpPr/>
            <p:nvPr/>
          </p:nvSpPr>
          <p:spPr bwMode="auto">
            <a:xfrm>
              <a:off x="6245226" y="3708401"/>
              <a:ext cx="25400" cy="36513"/>
            </a:xfrm>
            <a:custGeom>
              <a:avLst/>
              <a:gdLst/>
              <a:ahLst/>
              <a:cxnLst>
                <a:cxn ang="0">
                  <a:pos x="40" y="3"/>
                </a:cxn>
                <a:cxn ang="0">
                  <a:pos x="40" y="3"/>
                </a:cxn>
                <a:cxn ang="0">
                  <a:pos x="37" y="11"/>
                </a:cxn>
                <a:cxn ang="0">
                  <a:pos x="32" y="18"/>
                </a:cxn>
                <a:cxn ang="0">
                  <a:pos x="22" y="33"/>
                </a:cxn>
                <a:cxn ang="0">
                  <a:pos x="11" y="47"/>
                </a:cxn>
                <a:cxn ang="0">
                  <a:pos x="1" y="62"/>
                </a:cxn>
                <a:cxn ang="0">
                  <a:pos x="1" y="62"/>
                </a:cxn>
                <a:cxn ang="0">
                  <a:pos x="0" y="63"/>
                </a:cxn>
                <a:cxn ang="0">
                  <a:pos x="0" y="65"/>
                </a:cxn>
                <a:cxn ang="0">
                  <a:pos x="1" y="67"/>
                </a:cxn>
                <a:cxn ang="0">
                  <a:pos x="2" y="68"/>
                </a:cxn>
                <a:cxn ang="0">
                  <a:pos x="4" y="68"/>
                </a:cxn>
                <a:cxn ang="0">
                  <a:pos x="5" y="68"/>
                </a:cxn>
                <a:cxn ang="0">
                  <a:pos x="7" y="68"/>
                </a:cxn>
                <a:cxn ang="0">
                  <a:pos x="8" y="66"/>
                </a:cxn>
                <a:cxn ang="0">
                  <a:pos x="8" y="66"/>
                </a:cxn>
                <a:cxn ang="0">
                  <a:pos x="20" y="51"/>
                </a:cxn>
                <a:cxn ang="0">
                  <a:pos x="31" y="37"/>
                </a:cxn>
                <a:cxn ang="0">
                  <a:pos x="42" y="21"/>
                </a:cxn>
                <a:cxn ang="0">
                  <a:pos x="46" y="14"/>
                </a:cxn>
                <a:cxn ang="0">
                  <a:pos x="50" y="6"/>
                </a:cxn>
                <a:cxn ang="0">
                  <a:pos x="50" y="6"/>
                </a:cxn>
                <a:cxn ang="0">
                  <a:pos x="50" y="4"/>
                </a:cxn>
                <a:cxn ang="0">
                  <a:pos x="50" y="2"/>
                </a:cxn>
                <a:cxn ang="0">
                  <a:pos x="49" y="1"/>
                </a:cxn>
                <a:cxn ang="0">
                  <a:pos x="47" y="0"/>
                </a:cxn>
                <a:cxn ang="0">
                  <a:pos x="44" y="1"/>
                </a:cxn>
                <a:cxn ang="0">
                  <a:pos x="42" y="2"/>
                </a:cxn>
                <a:cxn ang="0">
                  <a:pos x="40" y="3"/>
                </a:cxn>
                <a:cxn ang="0">
                  <a:pos x="40" y="3"/>
                </a:cxn>
              </a:cxnLst>
              <a:rect l="0" t="0" r="r" b="b"/>
              <a:pathLst>
                <a:path w="50" h="68">
                  <a:moveTo>
                    <a:pt x="40" y="3"/>
                  </a:moveTo>
                  <a:lnTo>
                    <a:pt x="40" y="3"/>
                  </a:lnTo>
                  <a:lnTo>
                    <a:pt x="37" y="11"/>
                  </a:lnTo>
                  <a:lnTo>
                    <a:pt x="32" y="18"/>
                  </a:lnTo>
                  <a:lnTo>
                    <a:pt x="22" y="33"/>
                  </a:lnTo>
                  <a:lnTo>
                    <a:pt x="11" y="47"/>
                  </a:lnTo>
                  <a:lnTo>
                    <a:pt x="1" y="62"/>
                  </a:lnTo>
                  <a:lnTo>
                    <a:pt x="1" y="62"/>
                  </a:lnTo>
                  <a:lnTo>
                    <a:pt x="0" y="63"/>
                  </a:lnTo>
                  <a:lnTo>
                    <a:pt x="0" y="65"/>
                  </a:lnTo>
                  <a:lnTo>
                    <a:pt x="1" y="67"/>
                  </a:lnTo>
                  <a:lnTo>
                    <a:pt x="2" y="68"/>
                  </a:lnTo>
                  <a:lnTo>
                    <a:pt x="4" y="68"/>
                  </a:lnTo>
                  <a:lnTo>
                    <a:pt x="5" y="68"/>
                  </a:lnTo>
                  <a:lnTo>
                    <a:pt x="7" y="68"/>
                  </a:lnTo>
                  <a:lnTo>
                    <a:pt x="8" y="66"/>
                  </a:lnTo>
                  <a:lnTo>
                    <a:pt x="8" y="66"/>
                  </a:lnTo>
                  <a:lnTo>
                    <a:pt x="20" y="51"/>
                  </a:lnTo>
                  <a:lnTo>
                    <a:pt x="31" y="37"/>
                  </a:lnTo>
                  <a:lnTo>
                    <a:pt x="42" y="21"/>
                  </a:lnTo>
                  <a:lnTo>
                    <a:pt x="46" y="14"/>
                  </a:lnTo>
                  <a:lnTo>
                    <a:pt x="50" y="6"/>
                  </a:lnTo>
                  <a:lnTo>
                    <a:pt x="50" y="6"/>
                  </a:lnTo>
                  <a:lnTo>
                    <a:pt x="50" y="4"/>
                  </a:lnTo>
                  <a:lnTo>
                    <a:pt x="50" y="2"/>
                  </a:lnTo>
                  <a:lnTo>
                    <a:pt x="49" y="1"/>
                  </a:lnTo>
                  <a:lnTo>
                    <a:pt x="47" y="0"/>
                  </a:lnTo>
                  <a:lnTo>
                    <a:pt x="44" y="1"/>
                  </a:lnTo>
                  <a:lnTo>
                    <a:pt x="42" y="2"/>
                  </a:lnTo>
                  <a:lnTo>
                    <a:pt x="40" y="3"/>
                  </a:lnTo>
                  <a:lnTo>
                    <a:pt x="40"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0" name="Freeform 285"/>
            <p:cNvSpPr/>
            <p:nvPr/>
          </p:nvSpPr>
          <p:spPr bwMode="auto">
            <a:xfrm>
              <a:off x="6278563" y="3711576"/>
              <a:ext cx="20638" cy="31750"/>
            </a:xfrm>
            <a:custGeom>
              <a:avLst/>
              <a:gdLst/>
              <a:ahLst/>
              <a:cxnLst>
                <a:cxn ang="0">
                  <a:pos x="28" y="4"/>
                </a:cxn>
                <a:cxn ang="0">
                  <a:pos x="28" y="4"/>
                </a:cxn>
                <a:cxn ang="0">
                  <a:pos x="28" y="8"/>
                </a:cxn>
                <a:cxn ang="0">
                  <a:pos x="26" y="12"/>
                </a:cxn>
                <a:cxn ang="0">
                  <a:pos x="22" y="19"/>
                </a:cxn>
                <a:cxn ang="0">
                  <a:pos x="22" y="19"/>
                </a:cxn>
                <a:cxn ang="0">
                  <a:pos x="17" y="24"/>
                </a:cxn>
                <a:cxn ang="0">
                  <a:pos x="15" y="26"/>
                </a:cxn>
                <a:cxn ang="0">
                  <a:pos x="13" y="28"/>
                </a:cxn>
                <a:cxn ang="0">
                  <a:pos x="13" y="28"/>
                </a:cxn>
                <a:cxn ang="0">
                  <a:pos x="6" y="41"/>
                </a:cxn>
                <a:cxn ang="0">
                  <a:pos x="2" y="48"/>
                </a:cxn>
                <a:cxn ang="0">
                  <a:pos x="0" y="55"/>
                </a:cxn>
                <a:cxn ang="0">
                  <a:pos x="0" y="55"/>
                </a:cxn>
                <a:cxn ang="0">
                  <a:pos x="0" y="57"/>
                </a:cxn>
                <a:cxn ang="0">
                  <a:pos x="1" y="59"/>
                </a:cxn>
                <a:cxn ang="0">
                  <a:pos x="2" y="60"/>
                </a:cxn>
                <a:cxn ang="0">
                  <a:pos x="3" y="61"/>
                </a:cxn>
                <a:cxn ang="0">
                  <a:pos x="6" y="61"/>
                </a:cxn>
                <a:cxn ang="0">
                  <a:pos x="8" y="61"/>
                </a:cxn>
                <a:cxn ang="0">
                  <a:pos x="9" y="60"/>
                </a:cxn>
                <a:cxn ang="0">
                  <a:pos x="10" y="58"/>
                </a:cxn>
                <a:cxn ang="0">
                  <a:pos x="10" y="58"/>
                </a:cxn>
                <a:cxn ang="0">
                  <a:pos x="13" y="50"/>
                </a:cxn>
                <a:cxn ang="0">
                  <a:pos x="16" y="42"/>
                </a:cxn>
                <a:cxn ang="0">
                  <a:pos x="21" y="35"/>
                </a:cxn>
                <a:cxn ang="0">
                  <a:pos x="26" y="29"/>
                </a:cxn>
                <a:cxn ang="0">
                  <a:pos x="26" y="29"/>
                </a:cxn>
                <a:cxn ang="0">
                  <a:pos x="30" y="23"/>
                </a:cxn>
                <a:cxn ang="0">
                  <a:pos x="35" y="17"/>
                </a:cxn>
                <a:cxn ang="0">
                  <a:pos x="37" y="11"/>
                </a:cxn>
                <a:cxn ang="0">
                  <a:pos x="39" y="4"/>
                </a:cxn>
                <a:cxn ang="0">
                  <a:pos x="39" y="4"/>
                </a:cxn>
                <a:cxn ang="0">
                  <a:pos x="38" y="2"/>
                </a:cxn>
                <a:cxn ang="0">
                  <a:pos x="37" y="1"/>
                </a:cxn>
                <a:cxn ang="0">
                  <a:pos x="36" y="0"/>
                </a:cxn>
                <a:cxn ang="0">
                  <a:pos x="33" y="0"/>
                </a:cxn>
                <a:cxn ang="0">
                  <a:pos x="30" y="1"/>
                </a:cxn>
                <a:cxn ang="0">
                  <a:pos x="29" y="2"/>
                </a:cxn>
                <a:cxn ang="0">
                  <a:pos x="28" y="4"/>
                </a:cxn>
                <a:cxn ang="0">
                  <a:pos x="28" y="4"/>
                </a:cxn>
              </a:cxnLst>
              <a:rect l="0" t="0" r="r" b="b"/>
              <a:pathLst>
                <a:path w="39" h="61">
                  <a:moveTo>
                    <a:pt x="28" y="4"/>
                  </a:moveTo>
                  <a:lnTo>
                    <a:pt x="28" y="4"/>
                  </a:lnTo>
                  <a:lnTo>
                    <a:pt x="28" y="8"/>
                  </a:lnTo>
                  <a:lnTo>
                    <a:pt x="26" y="12"/>
                  </a:lnTo>
                  <a:lnTo>
                    <a:pt x="22" y="19"/>
                  </a:lnTo>
                  <a:lnTo>
                    <a:pt x="22" y="19"/>
                  </a:lnTo>
                  <a:lnTo>
                    <a:pt x="17" y="24"/>
                  </a:lnTo>
                  <a:lnTo>
                    <a:pt x="15" y="26"/>
                  </a:lnTo>
                  <a:lnTo>
                    <a:pt x="13" y="28"/>
                  </a:lnTo>
                  <a:lnTo>
                    <a:pt x="13" y="28"/>
                  </a:lnTo>
                  <a:lnTo>
                    <a:pt x="6" y="41"/>
                  </a:lnTo>
                  <a:lnTo>
                    <a:pt x="2" y="48"/>
                  </a:lnTo>
                  <a:lnTo>
                    <a:pt x="0" y="55"/>
                  </a:lnTo>
                  <a:lnTo>
                    <a:pt x="0" y="55"/>
                  </a:lnTo>
                  <a:lnTo>
                    <a:pt x="0" y="57"/>
                  </a:lnTo>
                  <a:lnTo>
                    <a:pt x="1" y="59"/>
                  </a:lnTo>
                  <a:lnTo>
                    <a:pt x="2" y="60"/>
                  </a:lnTo>
                  <a:lnTo>
                    <a:pt x="3" y="61"/>
                  </a:lnTo>
                  <a:lnTo>
                    <a:pt x="6" y="61"/>
                  </a:lnTo>
                  <a:lnTo>
                    <a:pt x="8" y="61"/>
                  </a:lnTo>
                  <a:lnTo>
                    <a:pt x="9" y="60"/>
                  </a:lnTo>
                  <a:lnTo>
                    <a:pt x="10" y="58"/>
                  </a:lnTo>
                  <a:lnTo>
                    <a:pt x="10" y="58"/>
                  </a:lnTo>
                  <a:lnTo>
                    <a:pt x="13" y="50"/>
                  </a:lnTo>
                  <a:lnTo>
                    <a:pt x="16" y="42"/>
                  </a:lnTo>
                  <a:lnTo>
                    <a:pt x="21" y="35"/>
                  </a:lnTo>
                  <a:lnTo>
                    <a:pt x="26" y="29"/>
                  </a:lnTo>
                  <a:lnTo>
                    <a:pt x="26" y="29"/>
                  </a:lnTo>
                  <a:lnTo>
                    <a:pt x="30" y="23"/>
                  </a:lnTo>
                  <a:lnTo>
                    <a:pt x="35" y="17"/>
                  </a:lnTo>
                  <a:lnTo>
                    <a:pt x="37" y="11"/>
                  </a:lnTo>
                  <a:lnTo>
                    <a:pt x="39" y="4"/>
                  </a:lnTo>
                  <a:lnTo>
                    <a:pt x="39" y="4"/>
                  </a:lnTo>
                  <a:lnTo>
                    <a:pt x="38" y="2"/>
                  </a:lnTo>
                  <a:lnTo>
                    <a:pt x="37" y="1"/>
                  </a:lnTo>
                  <a:lnTo>
                    <a:pt x="36" y="0"/>
                  </a:lnTo>
                  <a:lnTo>
                    <a:pt x="33" y="0"/>
                  </a:lnTo>
                  <a:lnTo>
                    <a:pt x="30" y="1"/>
                  </a:lnTo>
                  <a:lnTo>
                    <a:pt x="29" y="2"/>
                  </a:lnTo>
                  <a:lnTo>
                    <a:pt x="28" y="4"/>
                  </a:lnTo>
                  <a:lnTo>
                    <a:pt x="28"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1" name="Freeform 286"/>
            <p:cNvSpPr/>
            <p:nvPr/>
          </p:nvSpPr>
          <p:spPr bwMode="auto">
            <a:xfrm>
              <a:off x="6307138" y="3713163"/>
              <a:ext cx="11113" cy="25400"/>
            </a:xfrm>
            <a:custGeom>
              <a:avLst/>
              <a:gdLst/>
              <a:ahLst/>
              <a:cxnLst>
                <a:cxn ang="0">
                  <a:pos x="13" y="4"/>
                </a:cxn>
                <a:cxn ang="0">
                  <a:pos x="13" y="4"/>
                </a:cxn>
                <a:cxn ang="0">
                  <a:pos x="12" y="14"/>
                </a:cxn>
                <a:cxn ang="0">
                  <a:pos x="9" y="25"/>
                </a:cxn>
                <a:cxn ang="0">
                  <a:pos x="1" y="43"/>
                </a:cxn>
                <a:cxn ang="0">
                  <a:pos x="1" y="43"/>
                </a:cxn>
                <a:cxn ang="0">
                  <a:pos x="0" y="45"/>
                </a:cxn>
                <a:cxn ang="0">
                  <a:pos x="1" y="48"/>
                </a:cxn>
                <a:cxn ang="0">
                  <a:pos x="2" y="49"/>
                </a:cxn>
                <a:cxn ang="0">
                  <a:pos x="4" y="50"/>
                </a:cxn>
                <a:cxn ang="0">
                  <a:pos x="7" y="49"/>
                </a:cxn>
                <a:cxn ang="0">
                  <a:pos x="10" y="48"/>
                </a:cxn>
                <a:cxn ang="0">
                  <a:pos x="11" y="46"/>
                </a:cxn>
                <a:cxn ang="0">
                  <a:pos x="11" y="46"/>
                </a:cxn>
                <a:cxn ang="0">
                  <a:pos x="18" y="26"/>
                </a:cxn>
                <a:cxn ang="0">
                  <a:pos x="21" y="15"/>
                </a:cxn>
                <a:cxn ang="0">
                  <a:pos x="22" y="4"/>
                </a:cxn>
                <a:cxn ang="0">
                  <a:pos x="22" y="4"/>
                </a:cxn>
                <a:cxn ang="0">
                  <a:pos x="22" y="2"/>
                </a:cxn>
                <a:cxn ang="0">
                  <a:pos x="21" y="1"/>
                </a:cxn>
                <a:cxn ang="0">
                  <a:pos x="20" y="0"/>
                </a:cxn>
                <a:cxn ang="0">
                  <a:pos x="18" y="0"/>
                </a:cxn>
                <a:cxn ang="0">
                  <a:pos x="16" y="0"/>
                </a:cxn>
                <a:cxn ang="0">
                  <a:pos x="15" y="1"/>
                </a:cxn>
                <a:cxn ang="0">
                  <a:pos x="14" y="2"/>
                </a:cxn>
                <a:cxn ang="0">
                  <a:pos x="13" y="4"/>
                </a:cxn>
                <a:cxn ang="0">
                  <a:pos x="13" y="4"/>
                </a:cxn>
              </a:cxnLst>
              <a:rect l="0" t="0" r="r" b="b"/>
              <a:pathLst>
                <a:path w="22" h="50">
                  <a:moveTo>
                    <a:pt x="13" y="4"/>
                  </a:moveTo>
                  <a:lnTo>
                    <a:pt x="13" y="4"/>
                  </a:lnTo>
                  <a:lnTo>
                    <a:pt x="12" y="14"/>
                  </a:lnTo>
                  <a:lnTo>
                    <a:pt x="9" y="25"/>
                  </a:lnTo>
                  <a:lnTo>
                    <a:pt x="1" y="43"/>
                  </a:lnTo>
                  <a:lnTo>
                    <a:pt x="1" y="43"/>
                  </a:lnTo>
                  <a:lnTo>
                    <a:pt x="0" y="45"/>
                  </a:lnTo>
                  <a:lnTo>
                    <a:pt x="1" y="48"/>
                  </a:lnTo>
                  <a:lnTo>
                    <a:pt x="2" y="49"/>
                  </a:lnTo>
                  <a:lnTo>
                    <a:pt x="4" y="50"/>
                  </a:lnTo>
                  <a:lnTo>
                    <a:pt x="7" y="49"/>
                  </a:lnTo>
                  <a:lnTo>
                    <a:pt x="10" y="48"/>
                  </a:lnTo>
                  <a:lnTo>
                    <a:pt x="11" y="46"/>
                  </a:lnTo>
                  <a:lnTo>
                    <a:pt x="11" y="46"/>
                  </a:lnTo>
                  <a:lnTo>
                    <a:pt x="18" y="26"/>
                  </a:lnTo>
                  <a:lnTo>
                    <a:pt x="21" y="15"/>
                  </a:lnTo>
                  <a:lnTo>
                    <a:pt x="22" y="4"/>
                  </a:lnTo>
                  <a:lnTo>
                    <a:pt x="22" y="4"/>
                  </a:lnTo>
                  <a:lnTo>
                    <a:pt x="22" y="2"/>
                  </a:lnTo>
                  <a:lnTo>
                    <a:pt x="21" y="1"/>
                  </a:lnTo>
                  <a:lnTo>
                    <a:pt x="20" y="0"/>
                  </a:lnTo>
                  <a:lnTo>
                    <a:pt x="18" y="0"/>
                  </a:lnTo>
                  <a:lnTo>
                    <a:pt x="16" y="0"/>
                  </a:lnTo>
                  <a:lnTo>
                    <a:pt x="15" y="1"/>
                  </a:lnTo>
                  <a:lnTo>
                    <a:pt x="14" y="2"/>
                  </a:lnTo>
                  <a:lnTo>
                    <a:pt x="13" y="4"/>
                  </a:lnTo>
                  <a:lnTo>
                    <a:pt x="13"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2" name="Freeform 287"/>
            <p:cNvSpPr/>
            <p:nvPr/>
          </p:nvSpPr>
          <p:spPr bwMode="auto">
            <a:xfrm>
              <a:off x="6424613" y="3367088"/>
              <a:ext cx="34925" cy="30163"/>
            </a:xfrm>
            <a:custGeom>
              <a:avLst/>
              <a:gdLst/>
              <a:ahLst/>
              <a:cxnLst>
                <a:cxn ang="0">
                  <a:pos x="59" y="1"/>
                </a:cxn>
                <a:cxn ang="0">
                  <a:pos x="59" y="1"/>
                </a:cxn>
                <a:cxn ang="0">
                  <a:pos x="53" y="5"/>
                </a:cxn>
                <a:cxn ang="0">
                  <a:pos x="51" y="7"/>
                </a:cxn>
                <a:cxn ang="0">
                  <a:pos x="49" y="9"/>
                </a:cxn>
                <a:cxn ang="0">
                  <a:pos x="49" y="9"/>
                </a:cxn>
                <a:cxn ang="0">
                  <a:pos x="39" y="20"/>
                </a:cxn>
                <a:cxn ang="0">
                  <a:pos x="28" y="28"/>
                </a:cxn>
                <a:cxn ang="0">
                  <a:pos x="28" y="28"/>
                </a:cxn>
                <a:cxn ang="0">
                  <a:pos x="15" y="39"/>
                </a:cxn>
                <a:cxn ang="0">
                  <a:pos x="7" y="44"/>
                </a:cxn>
                <a:cxn ang="0">
                  <a:pos x="1" y="51"/>
                </a:cxn>
                <a:cxn ang="0">
                  <a:pos x="1" y="51"/>
                </a:cxn>
                <a:cxn ang="0">
                  <a:pos x="1" y="53"/>
                </a:cxn>
                <a:cxn ang="0">
                  <a:pos x="0" y="55"/>
                </a:cxn>
                <a:cxn ang="0">
                  <a:pos x="2" y="58"/>
                </a:cxn>
                <a:cxn ang="0">
                  <a:pos x="3" y="59"/>
                </a:cxn>
                <a:cxn ang="0">
                  <a:pos x="5" y="59"/>
                </a:cxn>
                <a:cxn ang="0">
                  <a:pos x="6" y="59"/>
                </a:cxn>
                <a:cxn ang="0">
                  <a:pos x="8" y="58"/>
                </a:cxn>
                <a:cxn ang="0">
                  <a:pos x="8" y="58"/>
                </a:cxn>
                <a:cxn ang="0">
                  <a:pos x="15" y="51"/>
                </a:cxn>
                <a:cxn ang="0">
                  <a:pos x="22" y="45"/>
                </a:cxn>
                <a:cxn ang="0">
                  <a:pos x="30" y="40"/>
                </a:cxn>
                <a:cxn ang="0">
                  <a:pos x="36" y="34"/>
                </a:cxn>
                <a:cxn ang="0">
                  <a:pos x="36" y="34"/>
                </a:cxn>
                <a:cxn ang="0">
                  <a:pos x="51" y="21"/>
                </a:cxn>
                <a:cxn ang="0">
                  <a:pos x="65" y="8"/>
                </a:cxn>
                <a:cxn ang="0">
                  <a:pos x="65" y="8"/>
                </a:cxn>
                <a:cxn ang="0">
                  <a:pos x="66" y="6"/>
                </a:cxn>
                <a:cxn ang="0">
                  <a:pos x="66" y="4"/>
                </a:cxn>
                <a:cxn ang="0">
                  <a:pos x="66" y="3"/>
                </a:cxn>
                <a:cxn ang="0">
                  <a:pos x="65" y="1"/>
                </a:cxn>
                <a:cxn ang="0">
                  <a:pos x="64" y="0"/>
                </a:cxn>
                <a:cxn ang="0">
                  <a:pos x="62" y="0"/>
                </a:cxn>
                <a:cxn ang="0">
                  <a:pos x="60" y="0"/>
                </a:cxn>
                <a:cxn ang="0">
                  <a:pos x="59" y="1"/>
                </a:cxn>
                <a:cxn ang="0">
                  <a:pos x="59" y="1"/>
                </a:cxn>
              </a:cxnLst>
              <a:rect l="0" t="0" r="r" b="b"/>
              <a:pathLst>
                <a:path w="66" h="59">
                  <a:moveTo>
                    <a:pt x="59" y="1"/>
                  </a:moveTo>
                  <a:lnTo>
                    <a:pt x="59" y="1"/>
                  </a:lnTo>
                  <a:lnTo>
                    <a:pt x="53" y="5"/>
                  </a:lnTo>
                  <a:lnTo>
                    <a:pt x="51" y="7"/>
                  </a:lnTo>
                  <a:lnTo>
                    <a:pt x="49" y="9"/>
                  </a:lnTo>
                  <a:lnTo>
                    <a:pt x="49" y="9"/>
                  </a:lnTo>
                  <a:lnTo>
                    <a:pt x="39" y="20"/>
                  </a:lnTo>
                  <a:lnTo>
                    <a:pt x="28" y="28"/>
                  </a:lnTo>
                  <a:lnTo>
                    <a:pt x="28" y="28"/>
                  </a:lnTo>
                  <a:lnTo>
                    <a:pt x="15" y="39"/>
                  </a:lnTo>
                  <a:lnTo>
                    <a:pt x="7" y="44"/>
                  </a:lnTo>
                  <a:lnTo>
                    <a:pt x="1" y="51"/>
                  </a:lnTo>
                  <a:lnTo>
                    <a:pt x="1" y="51"/>
                  </a:lnTo>
                  <a:lnTo>
                    <a:pt x="1" y="53"/>
                  </a:lnTo>
                  <a:lnTo>
                    <a:pt x="0" y="55"/>
                  </a:lnTo>
                  <a:lnTo>
                    <a:pt x="2" y="58"/>
                  </a:lnTo>
                  <a:lnTo>
                    <a:pt x="3" y="59"/>
                  </a:lnTo>
                  <a:lnTo>
                    <a:pt x="5" y="59"/>
                  </a:lnTo>
                  <a:lnTo>
                    <a:pt x="6" y="59"/>
                  </a:lnTo>
                  <a:lnTo>
                    <a:pt x="8" y="58"/>
                  </a:lnTo>
                  <a:lnTo>
                    <a:pt x="8" y="58"/>
                  </a:lnTo>
                  <a:lnTo>
                    <a:pt x="15" y="51"/>
                  </a:lnTo>
                  <a:lnTo>
                    <a:pt x="22" y="45"/>
                  </a:lnTo>
                  <a:lnTo>
                    <a:pt x="30" y="40"/>
                  </a:lnTo>
                  <a:lnTo>
                    <a:pt x="36" y="34"/>
                  </a:lnTo>
                  <a:lnTo>
                    <a:pt x="36" y="34"/>
                  </a:lnTo>
                  <a:lnTo>
                    <a:pt x="51" y="21"/>
                  </a:lnTo>
                  <a:lnTo>
                    <a:pt x="65" y="8"/>
                  </a:lnTo>
                  <a:lnTo>
                    <a:pt x="65" y="8"/>
                  </a:lnTo>
                  <a:lnTo>
                    <a:pt x="66" y="6"/>
                  </a:lnTo>
                  <a:lnTo>
                    <a:pt x="66" y="4"/>
                  </a:lnTo>
                  <a:lnTo>
                    <a:pt x="66" y="3"/>
                  </a:lnTo>
                  <a:lnTo>
                    <a:pt x="65" y="1"/>
                  </a:lnTo>
                  <a:lnTo>
                    <a:pt x="64" y="0"/>
                  </a:lnTo>
                  <a:lnTo>
                    <a:pt x="62" y="0"/>
                  </a:lnTo>
                  <a:lnTo>
                    <a:pt x="60" y="0"/>
                  </a:lnTo>
                  <a:lnTo>
                    <a:pt x="59" y="1"/>
                  </a:lnTo>
                  <a:lnTo>
                    <a:pt x="59"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3" name="Freeform 288"/>
            <p:cNvSpPr/>
            <p:nvPr/>
          </p:nvSpPr>
          <p:spPr bwMode="auto">
            <a:xfrm>
              <a:off x="6427788" y="3405188"/>
              <a:ext cx="34925" cy="30163"/>
            </a:xfrm>
            <a:custGeom>
              <a:avLst/>
              <a:gdLst/>
              <a:ahLst/>
              <a:cxnLst>
                <a:cxn ang="0">
                  <a:pos x="57" y="0"/>
                </a:cxn>
                <a:cxn ang="0">
                  <a:pos x="57" y="0"/>
                </a:cxn>
                <a:cxn ang="0">
                  <a:pos x="49" y="6"/>
                </a:cxn>
                <a:cxn ang="0">
                  <a:pos x="42" y="11"/>
                </a:cxn>
                <a:cxn ang="0">
                  <a:pos x="28" y="23"/>
                </a:cxn>
                <a:cxn ang="0">
                  <a:pos x="15" y="36"/>
                </a:cxn>
                <a:cxn ang="0">
                  <a:pos x="1" y="49"/>
                </a:cxn>
                <a:cxn ang="0">
                  <a:pos x="1" y="49"/>
                </a:cxn>
                <a:cxn ang="0">
                  <a:pos x="0" y="51"/>
                </a:cxn>
                <a:cxn ang="0">
                  <a:pos x="0" y="52"/>
                </a:cxn>
                <a:cxn ang="0">
                  <a:pos x="0" y="54"/>
                </a:cxn>
                <a:cxn ang="0">
                  <a:pos x="1" y="55"/>
                </a:cxn>
                <a:cxn ang="0">
                  <a:pos x="3" y="56"/>
                </a:cxn>
                <a:cxn ang="0">
                  <a:pos x="4" y="57"/>
                </a:cxn>
                <a:cxn ang="0">
                  <a:pos x="6" y="57"/>
                </a:cxn>
                <a:cxn ang="0">
                  <a:pos x="9" y="56"/>
                </a:cxn>
                <a:cxn ang="0">
                  <a:pos x="9" y="56"/>
                </a:cxn>
                <a:cxn ang="0">
                  <a:pos x="33" y="30"/>
                </a:cxn>
                <a:cxn ang="0">
                  <a:pos x="47" y="19"/>
                </a:cxn>
                <a:cxn ang="0">
                  <a:pos x="54" y="14"/>
                </a:cxn>
                <a:cxn ang="0">
                  <a:pos x="62" y="9"/>
                </a:cxn>
                <a:cxn ang="0">
                  <a:pos x="62" y="9"/>
                </a:cxn>
                <a:cxn ang="0">
                  <a:pos x="63" y="8"/>
                </a:cxn>
                <a:cxn ang="0">
                  <a:pos x="65" y="7"/>
                </a:cxn>
                <a:cxn ang="0">
                  <a:pos x="65" y="5"/>
                </a:cxn>
                <a:cxn ang="0">
                  <a:pos x="63" y="3"/>
                </a:cxn>
                <a:cxn ang="0">
                  <a:pos x="62" y="1"/>
                </a:cxn>
                <a:cxn ang="0">
                  <a:pos x="61" y="0"/>
                </a:cxn>
                <a:cxn ang="0">
                  <a:pos x="59" y="0"/>
                </a:cxn>
                <a:cxn ang="0">
                  <a:pos x="57" y="0"/>
                </a:cxn>
                <a:cxn ang="0">
                  <a:pos x="57" y="0"/>
                </a:cxn>
              </a:cxnLst>
              <a:rect l="0" t="0" r="r" b="b"/>
              <a:pathLst>
                <a:path w="65" h="57">
                  <a:moveTo>
                    <a:pt x="57" y="0"/>
                  </a:moveTo>
                  <a:lnTo>
                    <a:pt x="57" y="0"/>
                  </a:lnTo>
                  <a:lnTo>
                    <a:pt x="49" y="6"/>
                  </a:lnTo>
                  <a:lnTo>
                    <a:pt x="42" y="11"/>
                  </a:lnTo>
                  <a:lnTo>
                    <a:pt x="28" y="23"/>
                  </a:lnTo>
                  <a:lnTo>
                    <a:pt x="15" y="36"/>
                  </a:lnTo>
                  <a:lnTo>
                    <a:pt x="1" y="49"/>
                  </a:lnTo>
                  <a:lnTo>
                    <a:pt x="1" y="49"/>
                  </a:lnTo>
                  <a:lnTo>
                    <a:pt x="0" y="51"/>
                  </a:lnTo>
                  <a:lnTo>
                    <a:pt x="0" y="52"/>
                  </a:lnTo>
                  <a:lnTo>
                    <a:pt x="0" y="54"/>
                  </a:lnTo>
                  <a:lnTo>
                    <a:pt x="1" y="55"/>
                  </a:lnTo>
                  <a:lnTo>
                    <a:pt x="3" y="56"/>
                  </a:lnTo>
                  <a:lnTo>
                    <a:pt x="4" y="57"/>
                  </a:lnTo>
                  <a:lnTo>
                    <a:pt x="6" y="57"/>
                  </a:lnTo>
                  <a:lnTo>
                    <a:pt x="9" y="56"/>
                  </a:lnTo>
                  <a:lnTo>
                    <a:pt x="9" y="56"/>
                  </a:lnTo>
                  <a:lnTo>
                    <a:pt x="33" y="30"/>
                  </a:lnTo>
                  <a:lnTo>
                    <a:pt x="47" y="19"/>
                  </a:lnTo>
                  <a:lnTo>
                    <a:pt x="54" y="14"/>
                  </a:lnTo>
                  <a:lnTo>
                    <a:pt x="62" y="9"/>
                  </a:lnTo>
                  <a:lnTo>
                    <a:pt x="62" y="9"/>
                  </a:lnTo>
                  <a:lnTo>
                    <a:pt x="63" y="8"/>
                  </a:lnTo>
                  <a:lnTo>
                    <a:pt x="65" y="7"/>
                  </a:lnTo>
                  <a:lnTo>
                    <a:pt x="65" y="5"/>
                  </a:lnTo>
                  <a:lnTo>
                    <a:pt x="63" y="3"/>
                  </a:lnTo>
                  <a:lnTo>
                    <a:pt x="62" y="1"/>
                  </a:lnTo>
                  <a:lnTo>
                    <a:pt x="61" y="0"/>
                  </a:lnTo>
                  <a:lnTo>
                    <a:pt x="59" y="0"/>
                  </a:lnTo>
                  <a:lnTo>
                    <a:pt x="57" y="0"/>
                  </a:lnTo>
                  <a:lnTo>
                    <a:pt x="57"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4" name="Freeform 289"/>
            <p:cNvSpPr/>
            <p:nvPr/>
          </p:nvSpPr>
          <p:spPr bwMode="auto">
            <a:xfrm>
              <a:off x="6423026" y="3452813"/>
              <a:ext cx="28575" cy="30163"/>
            </a:xfrm>
            <a:custGeom>
              <a:avLst/>
              <a:gdLst/>
              <a:ahLst/>
              <a:cxnLst>
                <a:cxn ang="0">
                  <a:pos x="52" y="3"/>
                </a:cxn>
                <a:cxn ang="0">
                  <a:pos x="52" y="3"/>
                </a:cxn>
                <a:cxn ang="0">
                  <a:pos x="51" y="1"/>
                </a:cxn>
                <a:cxn ang="0">
                  <a:pos x="50" y="0"/>
                </a:cxn>
                <a:cxn ang="0">
                  <a:pos x="49" y="0"/>
                </a:cxn>
                <a:cxn ang="0">
                  <a:pos x="47" y="0"/>
                </a:cxn>
                <a:cxn ang="0">
                  <a:pos x="43" y="2"/>
                </a:cxn>
                <a:cxn ang="0">
                  <a:pos x="42" y="4"/>
                </a:cxn>
                <a:cxn ang="0">
                  <a:pos x="42" y="6"/>
                </a:cxn>
                <a:cxn ang="0">
                  <a:pos x="42" y="6"/>
                </a:cxn>
                <a:cxn ang="0">
                  <a:pos x="42" y="8"/>
                </a:cxn>
                <a:cxn ang="0">
                  <a:pos x="40" y="11"/>
                </a:cxn>
                <a:cxn ang="0">
                  <a:pos x="34" y="16"/>
                </a:cxn>
                <a:cxn ang="0">
                  <a:pos x="23" y="25"/>
                </a:cxn>
                <a:cxn ang="0">
                  <a:pos x="23" y="25"/>
                </a:cxn>
                <a:cxn ang="0">
                  <a:pos x="18" y="32"/>
                </a:cxn>
                <a:cxn ang="0">
                  <a:pos x="14" y="35"/>
                </a:cxn>
                <a:cxn ang="0">
                  <a:pos x="11" y="37"/>
                </a:cxn>
                <a:cxn ang="0">
                  <a:pos x="11" y="37"/>
                </a:cxn>
                <a:cxn ang="0">
                  <a:pos x="8" y="39"/>
                </a:cxn>
                <a:cxn ang="0">
                  <a:pos x="5" y="42"/>
                </a:cxn>
                <a:cxn ang="0">
                  <a:pos x="0" y="49"/>
                </a:cxn>
                <a:cxn ang="0">
                  <a:pos x="0" y="49"/>
                </a:cxn>
                <a:cxn ang="0">
                  <a:pos x="0" y="51"/>
                </a:cxn>
                <a:cxn ang="0">
                  <a:pos x="0" y="53"/>
                </a:cxn>
                <a:cxn ang="0">
                  <a:pos x="1" y="54"/>
                </a:cxn>
                <a:cxn ang="0">
                  <a:pos x="2" y="56"/>
                </a:cxn>
                <a:cxn ang="0">
                  <a:pos x="4" y="57"/>
                </a:cxn>
                <a:cxn ang="0">
                  <a:pos x="5" y="57"/>
                </a:cxn>
                <a:cxn ang="0">
                  <a:pos x="7" y="56"/>
                </a:cxn>
                <a:cxn ang="0">
                  <a:pos x="8" y="54"/>
                </a:cxn>
                <a:cxn ang="0">
                  <a:pos x="8" y="54"/>
                </a:cxn>
                <a:cxn ang="0">
                  <a:pos x="11" y="50"/>
                </a:cxn>
                <a:cxn ang="0">
                  <a:pos x="15" y="46"/>
                </a:cxn>
                <a:cxn ang="0">
                  <a:pos x="19" y="43"/>
                </a:cxn>
                <a:cxn ang="0">
                  <a:pos x="23" y="40"/>
                </a:cxn>
                <a:cxn ang="0">
                  <a:pos x="23" y="40"/>
                </a:cxn>
                <a:cxn ang="0">
                  <a:pos x="26" y="36"/>
                </a:cxn>
                <a:cxn ang="0">
                  <a:pos x="30" y="32"/>
                </a:cxn>
                <a:cxn ang="0">
                  <a:pos x="38" y="25"/>
                </a:cxn>
                <a:cxn ang="0">
                  <a:pos x="38" y="25"/>
                </a:cxn>
                <a:cxn ang="0">
                  <a:pos x="43" y="20"/>
                </a:cxn>
                <a:cxn ang="0">
                  <a:pos x="49" y="15"/>
                </a:cxn>
                <a:cxn ang="0">
                  <a:pos x="50" y="13"/>
                </a:cxn>
                <a:cxn ang="0">
                  <a:pos x="52" y="10"/>
                </a:cxn>
                <a:cxn ang="0">
                  <a:pos x="52" y="7"/>
                </a:cxn>
                <a:cxn ang="0">
                  <a:pos x="52" y="3"/>
                </a:cxn>
                <a:cxn ang="0">
                  <a:pos x="52" y="3"/>
                </a:cxn>
              </a:cxnLst>
              <a:rect l="0" t="0" r="r" b="b"/>
              <a:pathLst>
                <a:path w="52" h="57">
                  <a:moveTo>
                    <a:pt x="52" y="3"/>
                  </a:moveTo>
                  <a:lnTo>
                    <a:pt x="52" y="3"/>
                  </a:lnTo>
                  <a:lnTo>
                    <a:pt x="51" y="1"/>
                  </a:lnTo>
                  <a:lnTo>
                    <a:pt x="50" y="0"/>
                  </a:lnTo>
                  <a:lnTo>
                    <a:pt x="49" y="0"/>
                  </a:lnTo>
                  <a:lnTo>
                    <a:pt x="47" y="0"/>
                  </a:lnTo>
                  <a:lnTo>
                    <a:pt x="43" y="2"/>
                  </a:lnTo>
                  <a:lnTo>
                    <a:pt x="42" y="4"/>
                  </a:lnTo>
                  <a:lnTo>
                    <a:pt x="42" y="6"/>
                  </a:lnTo>
                  <a:lnTo>
                    <a:pt x="42" y="6"/>
                  </a:lnTo>
                  <a:lnTo>
                    <a:pt x="42" y="8"/>
                  </a:lnTo>
                  <a:lnTo>
                    <a:pt x="40" y="11"/>
                  </a:lnTo>
                  <a:lnTo>
                    <a:pt x="34" y="16"/>
                  </a:lnTo>
                  <a:lnTo>
                    <a:pt x="23" y="25"/>
                  </a:lnTo>
                  <a:lnTo>
                    <a:pt x="23" y="25"/>
                  </a:lnTo>
                  <a:lnTo>
                    <a:pt x="18" y="32"/>
                  </a:lnTo>
                  <a:lnTo>
                    <a:pt x="14" y="35"/>
                  </a:lnTo>
                  <a:lnTo>
                    <a:pt x="11" y="37"/>
                  </a:lnTo>
                  <a:lnTo>
                    <a:pt x="11" y="37"/>
                  </a:lnTo>
                  <a:lnTo>
                    <a:pt x="8" y="39"/>
                  </a:lnTo>
                  <a:lnTo>
                    <a:pt x="5" y="42"/>
                  </a:lnTo>
                  <a:lnTo>
                    <a:pt x="0" y="49"/>
                  </a:lnTo>
                  <a:lnTo>
                    <a:pt x="0" y="49"/>
                  </a:lnTo>
                  <a:lnTo>
                    <a:pt x="0" y="51"/>
                  </a:lnTo>
                  <a:lnTo>
                    <a:pt x="0" y="53"/>
                  </a:lnTo>
                  <a:lnTo>
                    <a:pt x="1" y="54"/>
                  </a:lnTo>
                  <a:lnTo>
                    <a:pt x="2" y="56"/>
                  </a:lnTo>
                  <a:lnTo>
                    <a:pt x="4" y="57"/>
                  </a:lnTo>
                  <a:lnTo>
                    <a:pt x="5" y="57"/>
                  </a:lnTo>
                  <a:lnTo>
                    <a:pt x="7" y="56"/>
                  </a:lnTo>
                  <a:lnTo>
                    <a:pt x="8" y="54"/>
                  </a:lnTo>
                  <a:lnTo>
                    <a:pt x="8" y="54"/>
                  </a:lnTo>
                  <a:lnTo>
                    <a:pt x="11" y="50"/>
                  </a:lnTo>
                  <a:lnTo>
                    <a:pt x="15" y="46"/>
                  </a:lnTo>
                  <a:lnTo>
                    <a:pt x="19" y="43"/>
                  </a:lnTo>
                  <a:lnTo>
                    <a:pt x="23" y="40"/>
                  </a:lnTo>
                  <a:lnTo>
                    <a:pt x="23" y="40"/>
                  </a:lnTo>
                  <a:lnTo>
                    <a:pt x="26" y="36"/>
                  </a:lnTo>
                  <a:lnTo>
                    <a:pt x="30" y="32"/>
                  </a:lnTo>
                  <a:lnTo>
                    <a:pt x="38" y="25"/>
                  </a:lnTo>
                  <a:lnTo>
                    <a:pt x="38" y="25"/>
                  </a:lnTo>
                  <a:lnTo>
                    <a:pt x="43" y="20"/>
                  </a:lnTo>
                  <a:lnTo>
                    <a:pt x="49" y="15"/>
                  </a:lnTo>
                  <a:lnTo>
                    <a:pt x="50" y="13"/>
                  </a:lnTo>
                  <a:lnTo>
                    <a:pt x="52" y="10"/>
                  </a:lnTo>
                  <a:lnTo>
                    <a:pt x="52" y="7"/>
                  </a:lnTo>
                  <a:lnTo>
                    <a:pt x="52" y="3"/>
                  </a:lnTo>
                  <a:lnTo>
                    <a:pt x="52"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5" name="Freeform 290"/>
            <p:cNvSpPr/>
            <p:nvPr/>
          </p:nvSpPr>
          <p:spPr bwMode="auto">
            <a:xfrm>
              <a:off x="6423026" y="3487738"/>
              <a:ext cx="34925" cy="33338"/>
            </a:xfrm>
            <a:custGeom>
              <a:avLst/>
              <a:gdLst/>
              <a:ahLst/>
              <a:cxnLst>
                <a:cxn ang="0">
                  <a:pos x="60" y="0"/>
                </a:cxn>
                <a:cxn ang="0">
                  <a:pos x="60" y="0"/>
                </a:cxn>
                <a:cxn ang="0">
                  <a:pos x="52" y="4"/>
                </a:cxn>
                <a:cxn ang="0">
                  <a:pos x="45" y="9"/>
                </a:cxn>
                <a:cxn ang="0">
                  <a:pos x="30" y="23"/>
                </a:cxn>
                <a:cxn ang="0">
                  <a:pos x="30" y="23"/>
                </a:cxn>
                <a:cxn ang="0">
                  <a:pos x="14" y="37"/>
                </a:cxn>
                <a:cxn ang="0">
                  <a:pos x="6" y="46"/>
                </a:cxn>
                <a:cxn ang="0">
                  <a:pos x="0" y="55"/>
                </a:cxn>
                <a:cxn ang="0">
                  <a:pos x="0" y="55"/>
                </a:cxn>
                <a:cxn ang="0">
                  <a:pos x="0" y="57"/>
                </a:cxn>
                <a:cxn ang="0">
                  <a:pos x="0" y="59"/>
                </a:cxn>
                <a:cxn ang="0">
                  <a:pos x="1" y="60"/>
                </a:cxn>
                <a:cxn ang="0">
                  <a:pos x="2" y="61"/>
                </a:cxn>
                <a:cxn ang="0">
                  <a:pos x="4" y="62"/>
                </a:cxn>
                <a:cxn ang="0">
                  <a:pos x="6" y="62"/>
                </a:cxn>
                <a:cxn ang="0">
                  <a:pos x="7" y="61"/>
                </a:cxn>
                <a:cxn ang="0">
                  <a:pos x="8" y="60"/>
                </a:cxn>
                <a:cxn ang="0">
                  <a:pos x="8" y="60"/>
                </a:cxn>
                <a:cxn ang="0">
                  <a:pos x="13" y="52"/>
                </a:cxn>
                <a:cxn ang="0">
                  <a:pos x="20" y="46"/>
                </a:cxn>
                <a:cxn ang="0">
                  <a:pos x="32" y="33"/>
                </a:cxn>
                <a:cxn ang="0">
                  <a:pos x="32" y="33"/>
                </a:cxn>
                <a:cxn ang="0">
                  <a:pos x="47" y="20"/>
                </a:cxn>
                <a:cxn ang="0">
                  <a:pos x="55" y="13"/>
                </a:cxn>
                <a:cxn ang="0">
                  <a:pos x="59" y="11"/>
                </a:cxn>
                <a:cxn ang="0">
                  <a:pos x="63" y="9"/>
                </a:cxn>
                <a:cxn ang="0">
                  <a:pos x="63" y="9"/>
                </a:cxn>
                <a:cxn ang="0">
                  <a:pos x="64" y="8"/>
                </a:cxn>
                <a:cxn ang="0">
                  <a:pos x="65" y="7"/>
                </a:cxn>
                <a:cxn ang="0">
                  <a:pos x="66" y="5"/>
                </a:cxn>
                <a:cxn ang="0">
                  <a:pos x="66" y="3"/>
                </a:cxn>
                <a:cxn ang="0">
                  <a:pos x="65" y="2"/>
                </a:cxn>
                <a:cxn ang="0">
                  <a:pos x="64" y="1"/>
                </a:cxn>
                <a:cxn ang="0">
                  <a:pos x="62" y="0"/>
                </a:cxn>
                <a:cxn ang="0">
                  <a:pos x="60" y="0"/>
                </a:cxn>
                <a:cxn ang="0">
                  <a:pos x="60" y="0"/>
                </a:cxn>
              </a:cxnLst>
              <a:rect l="0" t="0" r="r" b="b"/>
              <a:pathLst>
                <a:path w="66" h="62">
                  <a:moveTo>
                    <a:pt x="60" y="0"/>
                  </a:moveTo>
                  <a:lnTo>
                    <a:pt x="60" y="0"/>
                  </a:lnTo>
                  <a:lnTo>
                    <a:pt x="52" y="4"/>
                  </a:lnTo>
                  <a:lnTo>
                    <a:pt x="45" y="9"/>
                  </a:lnTo>
                  <a:lnTo>
                    <a:pt x="30" y="23"/>
                  </a:lnTo>
                  <a:lnTo>
                    <a:pt x="30" y="23"/>
                  </a:lnTo>
                  <a:lnTo>
                    <a:pt x="14" y="37"/>
                  </a:lnTo>
                  <a:lnTo>
                    <a:pt x="6" y="46"/>
                  </a:lnTo>
                  <a:lnTo>
                    <a:pt x="0" y="55"/>
                  </a:lnTo>
                  <a:lnTo>
                    <a:pt x="0" y="55"/>
                  </a:lnTo>
                  <a:lnTo>
                    <a:pt x="0" y="57"/>
                  </a:lnTo>
                  <a:lnTo>
                    <a:pt x="0" y="59"/>
                  </a:lnTo>
                  <a:lnTo>
                    <a:pt x="1" y="60"/>
                  </a:lnTo>
                  <a:lnTo>
                    <a:pt x="2" y="61"/>
                  </a:lnTo>
                  <a:lnTo>
                    <a:pt x="4" y="62"/>
                  </a:lnTo>
                  <a:lnTo>
                    <a:pt x="6" y="62"/>
                  </a:lnTo>
                  <a:lnTo>
                    <a:pt x="7" y="61"/>
                  </a:lnTo>
                  <a:lnTo>
                    <a:pt x="8" y="60"/>
                  </a:lnTo>
                  <a:lnTo>
                    <a:pt x="8" y="60"/>
                  </a:lnTo>
                  <a:lnTo>
                    <a:pt x="13" y="52"/>
                  </a:lnTo>
                  <a:lnTo>
                    <a:pt x="20" y="46"/>
                  </a:lnTo>
                  <a:lnTo>
                    <a:pt x="32" y="33"/>
                  </a:lnTo>
                  <a:lnTo>
                    <a:pt x="32" y="33"/>
                  </a:lnTo>
                  <a:lnTo>
                    <a:pt x="47" y="20"/>
                  </a:lnTo>
                  <a:lnTo>
                    <a:pt x="55" y="13"/>
                  </a:lnTo>
                  <a:lnTo>
                    <a:pt x="59" y="11"/>
                  </a:lnTo>
                  <a:lnTo>
                    <a:pt x="63" y="9"/>
                  </a:lnTo>
                  <a:lnTo>
                    <a:pt x="63" y="9"/>
                  </a:lnTo>
                  <a:lnTo>
                    <a:pt x="64" y="8"/>
                  </a:lnTo>
                  <a:lnTo>
                    <a:pt x="65" y="7"/>
                  </a:lnTo>
                  <a:lnTo>
                    <a:pt x="66" y="5"/>
                  </a:lnTo>
                  <a:lnTo>
                    <a:pt x="66" y="3"/>
                  </a:lnTo>
                  <a:lnTo>
                    <a:pt x="65" y="2"/>
                  </a:lnTo>
                  <a:lnTo>
                    <a:pt x="64" y="1"/>
                  </a:lnTo>
                  <a:lnTo>
                    <a:pt x="62" y="0"/>
                  </a:lnTo>
                  <a:lnTo>
                    <a:pt x="60" y="0"/>
                  </a:lnTo>
                  <a:lnTo>
                    <a:pt x="60"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6" name="Freeform 291"/>
            <p:cNvSpPr/>
            <p:nvPr/>
          </p:nvSpPr>
          <p:spPr bwMode="auto">
            <a:xfrm>
              <a:off x="6423026" y="3544888"/>
              <a:ext cx="30163" cy="26988"/>
            </a:xfrm>
            <a:custGeom>
              <a:avLst/>
              <a:gdLst/>
              <a:ahLst/>
              <a:cxnLst>
                <a:cxn ang="0">
                  <a:pos x="48" y="3"/>
                </a:cxn>
                <a:cxn ang="0">
                  <a:pos x="48" y="3"/>
                </a:cxn>
                <a:cxn ang="0">
                  <a:pos x="47" y="5"/>
                </a:cxn>
                <a:cxn ang="0">
                  <a:pos x="43" y="8"/>
                </a:cxn>
                <a:cxn ang="0">
                  <a:pos x="39" y="11"/>
                </a:cxn>
                <a:cxn ang="0">
                  <a:pos x="39" y="11"/>
                </a:cxn>
                <a:cxn ang="0">
                  <a:pos x="26" y="20"/>
                </a:cxn>
                <a:cxn ang="0">
                  <a:pos x="26" y="20"/>
                </a:cxn>
                <a:cxn ang="0">
                  <a:pos x="12" y="30"/>
                </a:cxn>
                <a:cxn ang="0">
                  <a:pos x="6" y="35"/>
                </a:cxn>
                <a:cxn ang="0">
                  <a:pos x="1" y="41"/>
                </a:cxn>
                <a:cxn ang="0">
                  <a:pos x="1" y="41"/>
                </a:cxn>
                <a:cxn ang="0">
                  <a:pos x="0" y="43"/>
                </a:cxn>
                <a:cxn ang="0">
                  <a:pos x="0" y="44"/>
                </a:cxn>
                <a:cxn ang="0">
                  <a:pos x="2" y="48"/>
                </a:cxn>
                <a:cxn ang="0">
                  <a:pos x="3" y="49"/>
                </a:cxn>
                <a:cxn ang="0">
                  <a:pos x="4" y="49"/>
                </a:cxn>
                <a:cxn ang="0">
                  <a:pos x="6" y="49"/>
                </a:cxn>
                <a:cxn ang="0">
                  <a:pos x="8" y="47"/>
                </a:cxn>
                <a:cxn ang="0">
                  <a:pos x="8" y="47"/>
                </a:cxn>
                <a:cxn ang="0">
                  <a:pos x="15" y="40"/>
                </a:cxn>
                <a:cxn ang="0">
                  <a:pos x="23" y="34"/>
                </a:cxn>
                <a:cxn ang="0">
                  <a:pos x="40" y="21"/>
                </a:cxn>
                <a:cxn ang="0">
                  <a:pos x="40" y="21"/>
                </a:cxn>
                <a:cxn ang="0">
                  <a:pos x="50" y="15"/>
                </a:cxn>
                <a:cxn ang="0">
                  <a:pos x="54" y="10"/>
                </a:cxn>
                <a:cxn ang="0">
                  <a:pos x="56" y="8"/>
                </a:cxn>
                <a:cxn ang="0">
                  <a:pos x="57" y="5"/>
                </a:cxn>
                <a:cxn ang="0">
                  <a:pos x="57" y="5"/>
                </a:cxn>
                <a:cxn ang="0">
                  <a:pos x="57" y="3"/>
                </a:cxn>
                <a:cxn ang="0">
                  <a:pos x="56" y="2"/>
                </a:cxn>
                <a:cxn ang="0">
                  <a:pos x="55" y="1"/>
                </a:cxn>
                <a:cxn ang="0">
                  <a:pos x="53" y="0"/>
                </a:cxn>
                <a:cxn ang="0">
                  <a:pos x="52" y="0"/>
                </a:cxn>
                <a:cxn ang="0">
                  <a:pos x="50" y="0"/>
                </a:cxn>
                <a:cxn ang="0">
                  <a:pos x="49" y="1"/>
                </a:cxn>
                <a:cxn ang="0">
                  <a:pos x="48" y="3"/>
                </a:cxn>
                <a:cxn ang="0">
                  <a:pos x="48" y="3"/>
                </a:cxn>
              </a:cxnLst>
              <a:rect l="0" t="0" r="r" b="b"/>
              <a:pathLst>
                <a:path w="57" h="49">
                  <a:moveTo>
                    <a:pt x="48" y="3"/>
                  </a:moveTo>
                  <a:lnTo>
                    <a:pt x="48" y="3"/>
                  </a:lnTo>
                  <a:lnTo>
                    <a:pt x="47" y="5"/>
                  </a:lnTo>
                  <a:lnTo>
                    <a:pt x="43" y="8"/>
                  </a:lnTo>
                  <a:lnTo>
                    <a:pt x="39" y="11"/>
                  </a:lnTo>
                  <a:lnTo>
                    <a:pt x="39" y="11"/>
                  </a:lnTo>
                  <a:lnTo>
                    <a:pt x="26" y="20"/>
                  </a:lnTo>
                  <a:lnTo>
                    <a:pt x="26" y="20"/>
                  </a:lnTo>
                  <a:lnTo>
                    <a:pt x="12" y="30"/>
                  </a:lnTo>
                  <a:lnTo>
                    <a:pt x="6" y="35"/>
                  </a:lnTo>
                  <a:lnTo>
                    <a:pt x="1" y="41"/>
                  </a:lnTo>
                  <a:lnTo>
                    <a:pt x="1" y="41"/>
                  </a:lnTo>
                  <a:lnTo>
                    <a:pt x="0" y="43"/>
                  </a:lnTo>
                  <a:lnTo>
                    <a:pt x="0" y="44"/>
                  </a:lnTo>
                  <a:lnTo>
                    <a:pt x="2" y="48"/>
                  </a:lnTo>
                  <a:lnTo>
                    <a:pt x="3" y="49"/>
                  </a:lnTo>
                  <a:lnTo>
                    <a:pt x="4" y="49"/>
                  </a:lnTo>
                  <a:lnTo>
                    <a:pt x="6" y="49"/>
                  </a:lnTo>
                  <a:lnTo>
                    <a:pt x="8" y="47"/>
                  </a:lnTo>
                  <a:lnTo>
                    <a:pt x="8" y="47"/>
                  </a:lnTo>
                  <a:lnTo>
                    <a:pt x="15" y="40"/>
                  </a:lnTo>
                  <a:lnTo>
                    <a:pt x="23" y="34"/>
                  </a:lnTo>
                  <a:lnTo>
                    <a:pt x="40" y="21"/>
                  </a:lnTo>
                  <a:lnTo>
                    <a:pt x="40" y="21"/>
                  </a:lnTo>
                  <a:lnTo>
                    <a:pt x="50" y="15"/>
                  </a:lnTo>
                  <a:lnTo>
                    <a:pt x="54" y="10"/>
                  </a:lnTo>
                  <a:lnTo>
                    <a:pt x="56" y="8"/>
                  </a:lnTo>
                  <a:lnTo>
                    <a:pt x="57" y="5"/>
                  </a:lnTo>
                  <a:lnTo>
                    <a:pt x="57" y="5"/>
                  </a:lnTo>
                  <a:lnTo>
                    <a:pt x="57" y="3"/>
                  </a:lnTo>
                  <a:lnTo>
                    <a:pt x="56" y="2"/>
                  </a:lnTo>
                  <a:lnTo>
                    <a:pt x="55" y="1"/>
                  </a:lnTo>
                  <a:lnTo>
                    <a:pt x="53" y="0"/>
                  </a:lnTo>
                  <a:lnTo>
                    <a:pt x="52" y="0"/>
                  </a:lnTo>
                  <a:lnTo>
                    <a:pt x="50" y="0"/>
                  </a:lnTo>
                  <a:lnTo>
                    <a:pt x="49" y="1"/>
                  </a:lnTo>
                  <a:lnTo>
                    <a:pt x="48" y="3"/>
                  </a:lnTo>
                  <a:lnTo>
                    <a:pt x="48"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7" name="Freeform 292"/>
            <p:cNvSpPr/>
            <p:nvPr/>
          </p:nvSpPr>
          <p:spPr bwMode="auto">
            <a:xfrm>
              <a:off x="6427788" y="3571876"/>
              <a:ext cx="34925" cy="36513"/>
            </a:xfrm>
            <a:custGeom>
              <a:avLst/>
              <a:gdLst/>
              <a:ahLst/>
              <a:cxnLst>
                <a:cxn ang="0">
                  <a:pos x="57" y="0"/>
                </a:cxn>
                <a:cxn ang="0">
                  <a:pos x="57" y="0"/>
                </a:cxn>
                <a:cxn ang="0">
                  <a:pos x="49" y="7"/>
                </a:cxn>
                <a:cxn ang="0">
                  <a:pos x="43" y="14"/>
                </a:cxn>
                <a:cxn ang="0">
                  <a:pos x="30" y="30"/>
                </a:cxn>
                <a:cxn ang="0">
                  <a:pos x="30" y="30"/>
                </a:cxn>
                <a:cxn ang="0">
                  <a:pos x="23" y="38"/>
                </a:cxn>
                <a:cxn ang="0">
                  <a:pos x="16" y="45"/>
                </a:cxn>
                <a:cxn ang="0">
                  <a:pos x="8" y="53"/>
                </a:cxn>
                <a:cxn ang="0">
                  <a:pos x="1" y="62"/>
                </a:cxn>
                <a:cxn ang="0">
                  <a:pos x="1" y="62"/>
                </a:cxn>
                <a:cxn ang="0">
                  <a:pos x="0" y="64"/>
                </a:cxn>
                <a:cxn ang="0">
                  <a:pos x="0" y="66"/>
                </a:cxn>
                <a:cxn ang="0">
                  <a:pos x="1" y="67"/>
                </a:cxn>
                <a:cxn ang="0">
                  <a:pos x="2" y="68"/>
                </a:cxn>
                <a:cxn ang="0">
                  <a:pos x="5" y="69"/>
                </a:cxn>
                <a:cxn ang="0">
                  <a:pos x="8" y="68"/>
                </a:cxn>
                <a:cxn ang="0">
                  <a:pos x="10" y="67"/>
                </a:cxn>
                <a:cxn ang="0">
                  <a:pos x="10" y="67"/>
                </a:cxn>
                <a:cxn ang="0">
                  <a:pos x="16" y="59"/>
                </a:cxn>
                <a:cxn ang="0">
                  <a:pos x="23" y="51"/>
                </a:cxn>
                <a:cxn ang="0">
                  <a:pos x="37" y="36"/>
                </a:cxn>
                <a:cxn ang="0">
                  <a:pos x="37" y="36"/>
                </a:cxn>
                <a:cxn ang="0">
                  <a:pos x="48" y="21"/>
                </a:cxn>
                <a:cxn ang="0">
                  <a:pos x="54" y="15"/>
                </a:cxn>
                <a:cxn ang="0">
                  <a:pos x="62" y="9"/>
                </a:cxn>
                <a:cxn ang="0">
                  <a:pos x="62" y="9"/>
                </a:cxn>
                <a:cxn ang="0">
                  <a:pos x="63" y="8"/>
                </a:cxn>
                <a:cxn ang="0">
                  <a:pos x="65" y="6"/>
                </a:cxn>
                <a:cxn ang="0">
                  <a:pos x="65" y="5"/>
                </a:cxn>
                <a:cxn ang="0">
                  <a:pos x="63" y="3"/>
                </a:cxn>
                <a:cxn ang="0">
                  <a:pos x="62" y="2"/>
                </a:cxn>
                <a:cxn ang="0">
                  <a:pos x="61" y="0"/>
                </a:cxn>
                <a:cxn ang="0">
                  <a:pos x="59" y="0"/>
                </a:cxn>
                <a:cxn ang="0">
                  <a:pos x="57" y="0"/>
                </a:cxn>
                <a:cxn ang="0">
                  <a:pos x="57" y="0"/>
                </a:cxn>
              </a:cxnLst>
              <a:rect l="0" t="0" r="r" b="b"/>
              <a:pathLst>
                <a:path w="65" h="69">
                  <a:moveTo>
                    <a:pt x="57" y="0"/>
                  </a:moveTo>
                  <a:lnTo>
                    <a:pt x="57" y="0"/>
                  </a:lnTo>
                  <a:lnTo>
                    <a:pt x="49" y="7"/>
                  </a:lnTo>
                  <a:lnTo>
                    <a:pt x="43" y="14"/>
                  </a:lnTo>
                  <a:lnTo>
                    <a:pt x="30" y="30"/>
                  </a:lnTo>
                  <a:lnTo>
                    <a:pt x="30" y="30"/>
                  </a:lnTo>
                  <a:lnTo>
                    <a:pt x="23" y="38"/>
                  </a:lnTo>
                  <a:lnTo>
                    <a:pt x="16" y="45"/>
                  </a:lnTo>
                  <a:lnTo>
                    <a:pt x="8" y="53"/>
                  </a:lnTo>
                  <a:lnTo>
                    <a:pt x="1" y="62"/>
                  </a:lnTo>
                  <a:lnTo>
                    <a:pt x="1" y="62"/>
                  </a:lnTo>
                  <a:lnTo>
                    <a:pt x="0" y="64"/>
                  </a:lnTo>
                  <a:lnTo>
                    <a:pt x="0" y="66"/>
                  </a:lnTo>
                  <a:lnTo>
                    <a:pt x="1" y="67"/>
                  </a:lnTo>
                  <a:lnTo>
                    <a:pt x="2" y="68"/>
                  </a:lnTo>
                  <a:lnTo>
                    <a:pt x="5" y="69"/>
                  </a:lnTo>
                  <a:lnTo>
                    <a:pt x="8" y="68"/>
                  </a:lnTo>
                  <a:lnTo>
                    <a:pt x="10" y="67"/>
                  </a:lnTo>
                  <a:lnTo>
                    <a:pt x="10" y="67"/>
                  </a:lnTo>
                  <a:lnTo>
                    <a:pt x="16" y="59"/>
                  </a:lnTo>
                  <a:lnTo>
                    <a:pt x="23" y="51"/>
                  </a:lnTo>
                  <a:lnTo>
                    <a:pt x="37" y="36"/>
                  </a:lnTo>
                  <a:lnTo>
                    <a:pt x="37" y="36"/>
                  </a:lnTo>
                  <a:lnTo>
                    <a:pt x="48" y="21"/>
                  </a:lnTo>
                  <a:lnTo>
                    <a:pt x="54" y="15"/>
                  </a:lnTo>
                  <a:lnTo>
                    <a:pt x="62" y="9"/>
                  </a:lnTo>
                  <a:lnTo>
                    <a:pt x="62" y="9"/>
                  </a:lnTo>
                  <a:lnTo>
                    <a:pt x="63" y="8"/>
                  </a:lnTo>
                  <a:lnTo>
                    <a:pt x="65" y="6"/>
                  </a:lnTo>
                  <a:lnTo>
                    <a:pt x="65" y="5"/>
                  </a:lnTo>
                  <a:lnTo>
                    <a:pt x="63" y="3"/>
                  </a:lnTo>
                  <a:lnTo>
                    <a:pt x="62" y="2"/>
                  </a:lnTo>
                  <a:lnTo>
                    <a:pt x="61" y="0"/>
                  </a:lnTo>
                  <a:lnTo>
                    <a:pt x="59" y="0"/>
                  </a:lnTo>
                  <a:lnTo>
                    <a:pt x="57" y="0"/>
                  </a:lnTo>
                  <a:lnTo>
                    <a:pt x="57"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8" name="Freeform 293"/>
            <p:cNvSpPr/>
            <p:nvPr/>
          </p:nvSpPr>
          <p:spPr bwMode="auto">
            <a:xfrm>
              <a:off x="6427788" y="3619501"/>
              <a:ext cx="36513" cy="33338"/>
            </a:xfrm>
            <a:custGeom>
              <a:avLst/>
              <a:gdLst/>
              <a:ahLst/>
              <a:cxnLst>
                <a:cxn ang="0">
                  <a:pos x="60" y="1"/>
                </a:cxn>
                <a:cxn ang="0">
                  <a:pos x="60" y="1"/>
                </a:cxn>
                <a:cxn ang="0">
                  <a:pos x="54" y="9"/>
                </a:cxn>
                <a:cxn ang="0">
                  <a:pos x="47" y="16"/>
                </a:cxn>
                <a:cxn ang="0">
                  <a:pos x="32" y="30"/>
                </a:cxn>
                <a:cxn ang="0">
                  <a:pos x="17" y="42"/>
                </a:cxn>
                <a:cxn ang="0">
                  <a:pos x="1" y="56"/>
                </a:cxn>
                <a:cxn ang="0">
                  <a:pos x="1" y="56"/>
                </a:cxn>
                <a:cxn ang="0">
                  <a:pos x="0" y="58"/>
                </a:cxn>
                <a:cxn ang="0">
                  <a:pos x="0" y="59"/>
                </a:cxn>
                <a:cxn ang="0">
                  <a:pos x="0" y="61"/>
                </a:cxn>
                <a:cxn ang="0">
                  <a:pos x="1" y="62"/>
                </a:cxn>
                <a:cxn ang="0">
                  <a:pos x="3" y="63"/>
                </a:cxn>
                <a:cxn ang="0">
                  <a:pos x="4" y="64"/>
                </a:cxn>
                <a:cxn ang="0">
                  <a:pos x="6" y="64"/>
                </a:cxn>
                <a:cxn ang="0">
                  <a:pos x="8" y="63"/>
                </a:cxn>
                <a:cxn ang="0">
                  <a:pos x="8" y="63"/>
                </a:cxn>
                <a:cxn ang="0">
                  <a:pos x="23" y="49"/>
                </a:cxn>
                <a:cxn ang="0">
                  <a:pos x="39" y="36"/>
                </a:cxn>
                <a:cxn ang="0">
                  <a:pos x="54" y="22"/>
                </a:cxn>
                <a:cxn ang="0">
                  <a:pos x="61" y="15"/>
                </a:cxn>
                <a:cxn ang="0">
                  <a:pos x="68" y="8"/>
                </a:cxn>
                <a:cxn ang="0">
                  <a:pos x="68" y="8"/>
                </a:cxn>
                <a:cxn ang="0">
                  <a:pos x="69" y="6"/>
                </a:cxn>
                <a:cxn ang="0">
                  <a:pos x="69" y="4"/>
                </a:cxn>
                <a:cxn ang="0">
                  <a:pos x="67" y="1"/>
                </a:cxn>
                <a:cxn ang="0">
                  <a:pos x="65" y="0"/>
                </a:cxn>
                <a:cxn ang="0">
                  <a:pos x="64" y="0"/>
                </a:cxn>
                <a:cxn ang="0">
                  <a:pos x="62" y="0"/>
                </a:cxn>
                <a:cxn ang="0">
                  <a:pos x="60" y="1"/>
                </a:cxn>
                <a:cxn ang="0">
                  <a:pos x="60" y="1"/>
                </a:cxn>
              </a:cxnLst>
              <a:rect l="0" t="0" r="r" b="b"/>
              <a:pathLst>
                <a:path w="69" h="64">
                  <a:moveTo>
                    <a:pt x="60" y="1"/>
                  </a:moveTo>
                  <a:lnTo>
                    <a:pt x="60" y="1"/>
                  </a:lnTo>
                  <a:lnTo>
                    <a:pt x="54" y="9"/>
                  </a:lnTo>
                  <a:lnTo>
                    <a:pt x="47" y="16"/>
                  </a:lnTo>
                  <a:lnTo>
                    <a:pt x="32" y="30"/>
                  </a:lnTo>
                  <a:lnTo>
                    <a:pt x="17" y="42"/>
                  </a:lnTo>
                  <a:lnTo>
                    <a:pt x="1" y="56"/>
                  </a:lnTo>
                  <a:lnTo>
                    <a:pt x="1" y="56"/>
                  </a:lnTo>
                  <a:lnTo>
                    <a:pt x="0" y="58"/>
                  </a:lnTo>
                  <a:lnTo>
                    <a:pt x="0" y="59"/>
                  </a:lnTo>
                  <a:lnTo>
                    <a:pt x="0" y="61"/>
                  </a:lnTo>
                  <a:lnTo>
                    <a:pt x="1" y="62"/>
                  </a:lnTo>
                  <a:lnTo>
                    <a:pt x="3" y="63"/>
                  </a:lnTo>
                  <a:lnTo>
                    <a:pt x="4" y="64"/>
                  </a:lnTo>
                  <a:lnTo>
                    <a:pt x="6" y="64"/>
                  </a:lnTo>
                  <a:lnTo>
                    <a:pt x="8" y="63"/>
                  </a:lnTo>
                  <a:lnTo>
                    <a:pt x="8" y="63"/>
                  </a:lnTo>
                  <a:lnTo>
                    <a:pt x="23" y="49"/>
                  </a:lnTo>
                  <a:lnTo>
                    <a:pt x="39" y="36"/>
                  </a:lnTo>
                  <a:lnTo>
                    <a:pt x="54" y="22"/>
                  </a:lnTo>
                  <a:lnTo>
                    <a:pt x="61" y="15"/>
                  </a:lnTo>
                  <a:lnTo>
                    <a:pt x="68" y="8"/>
                  </a:lnTo>
                  <a:lnTo>
                    <a:pt x="68" y="8"/>
                  </a:lnTo>
                  <a:lnTo>
                    <a:pt x="69" y="6"/>
                  </a:lnTo>
                  <a:lnTo>
                    <a:pt x="69" y="4"/>
                  </a:lnTo>
                  <a:lnTo>
                    <a:pt x="67" y="1"/>
                  </a:lnTo>
                  <a:lnTo>
                    <a:pt x="65" y="0"/>
                  </a:lnTo>
                  <a:lnTo>
                    <a:pt x="64" y="0"/>
                  </a:lnTo>
                  <a:lnTo>
                    <a:pt x="62" y="0"/>
                  </a:lnTo>
                  <a:lnTo>
                    <a:pt x="60" y="1"/>
                  </a:lnTo>
                  <a:lnTo>
                    <a:pt x="60"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79" name="Freeform 294"/>
            <p:cNvSpPr/>
            <p:nvPr/>
          </p:nvSpPr>
          <p:spPr bwMode="auto">
            <a:xfrm>
              <a:off x="6427788" y="3656013"/>
              <a:ext cx="38100" cy="38100"/>
            </a:xfrm>
            <a:custGeom>
              <a:avLst/>
              <a:gdLst/>
              <a:ahLst/>
              <a:cxnLst>
                <a:cxn ang="0">
                  <a:pos x="62" y="2"/>
                </a:cxn>
                <a:cxn ang="0">
                  <a:pos x="62" y="2"/>
                </a:cxn>
                <a:cxn ang="0">
                  <a:pos x="56" y="11"/>
                </a:cxn>
                <a:cxn ang="0">
                  <a:pos x="49" y="20"/>
                </a:cxn>
                <a:cxn ang="0">
                  <a:pos x="41" y="27"/>
                </a:cxn>
                <a:cxn ang="0">
                  <a:pos x="32" y="35"/>
                </a:cxn>
                <a:cxn ang="0">
                  <a:pos x="16" y="50"/>
                </a:cxn>
                <a:cxn ang="0">
                  <a:pos x="9" y="57"/>
                </a:cxn>
                <a:cxn ang="0">
                  <a:pos x="1" y="66"/>
                </a:cxn>
                <a:cxn ang="0">
                  <a:pos x="1" y="66"/>
                </a:cxn>
                <a:cxn ang="0">
                  <a:pos x="0" y="69"/>
                </a:cxn>
                <a:cxn ang="0">
                  <a:pos x="0" y="70"/>
                </a:cxn>
                <a:cxn ang="0">
                  <a:pos x="1" y="72"/>
                </a:cxn>
                <a:cxn ang="0">
                  <a:pos x="2" y="73"/>
                </a:cxn>
                <a:cxn ang="0">
                  <a:pos x="5" y="73"/>
                </a:cxn>
                <a:cxn ang="0">
                  <a:pos x="8" y="73"/>
                </a:cxn>
                <a:cxn ang="0">
                  <a:pos x="10" y="71"/>
                </a:cxn>
                <a:cxn ang="0">
                  <a:pos x="10" y="71"/>
                </a:cxn>
                <a:cxn ang="0">
                  <a:pos x="16" y="62"/>
                </a:cxn>
                <a:cxn ang="0">
                  <a:pos x="24" y="54"/>
                </a:cxn>
                <a:cxn ang="0">
                  <a:pos x="41" y="39"/>
                </a:cxn>
                <a:cxn ang="0">
                  <a:pos x="49" y="32"/>
                </a:cxn>
                <a:cxn ang="0">
                  <a:pos x="57" y="25"/>
                </a:cxn>
                <a:cxn ang="0">
                  <a:pos x="65" y="16"/>
                </a:cxn>
                <a:cxn ang="0">
                  <a:pos x="71" y="6"/>
                </a:cxn>
                <a:cxn ang="0">
                  <a:pos x="71" y="6"/>
                </a:cxn>
                <a:cxn ang="0">
                  <a:pos x="72" y="5"/>
                </a:cxn>
                <a:cxn ang="0">
                  <a:pos x="72" y="3"/>
                </a:cxn>
                <a:cxn ang="0">
                  <a:pos x="71" y="1"/>
                </a:cxn>
                <a:cxn ang="0">
                  <a:pos x="70" y="0"/>
                </a:cxn>
                <a:cxn ang="0">
                  <a:pos x="68" y="0"/>
                </a:cxn>
                <a:cxn ang="0">
                  <a:pos x="66" y="0"/>
                </a:cxn>
                <a:cxn ang="0">
                  <a:pos x="65" y="0"/>
                </a:cxn>
                <a:cxn ang="0">
                  <a:pos x="62" y="2"/>
                </a:cxn>
                <a:cxn ang="0">
                  <a:pos x="62" y="2"/>
                </a:cxn>
              </a:cxnLst>
              <a:rect l="0" t="0" r="r" b="b"/>
              <a:pathLst>
                <a:path w="72" h="73">
                  <a:moveTo>
                    <a:pt x="62" y="2"/>
                  </a:moveTo>
                  <a:lnTo>
                    <a:pt x="62" y="2"/>
                  </a:lnTo>
                  <a:lnTo>
                    <a:pt x="56" y="11"/>
                  </a:lnTo>
                  <a:lnTo>
                    <a:pt x="49" y="20"/>
                  </a:lnTo>
                  <a:lnTo>
                    <a:pt x="41" y="27"/>
                  </a:lnTo>
                  <a:lnTo>
                    <a:pt x="32" y="35"/>
                  </a:lnTo>
                  <a:lnTo>
                    <a:pt x="16" y="50"/>
                  </a:lnTo>
                  <a:lnTo>
                    <a:pt x="9" y="57"/>
                  </a:lnTo>
                  <a:lnTo>
                    <a:pt x="1" y="66"/>
                  </a:lnTo>
                  <a:lnTo>
                    <a:pt x="1" y="66"/>
                  </a:lnTo>
                  <a:lnTo>
                    <a:pt x="0" y="69"/>
                  </a:lnTo>
                  <a:lnTo>
                    <a:pt x="0" y="70"/>
                  </a:lnTo>
                  <a:lnTo>
                    <a:pt x="1" y="72"/>
                  </a:lnTo>
                  <a:lnTo>
                    <a:pt x="2" y="73"/>
                  </a:lnTo>
                  <a:lnTo>
                    <a:pt x="5" y="73"/>
                  </a:lnTo>
                  <a:lnTo>
                    <a:pt x="8" y="73"/>
                  </a:lnTo>
                  <a:lnTo>
                    <a:pt x="10" y="71"/>
                  </a:lnTo>
                  <a:lnTo>
                    <a:pt x="10" y="71"/>
                  </a:lnTo>
                  <a:lnTo>
                    <a:pt x="16" y="62"/>
                  </a:lnTo>
                  <a:lnTo>
                    <a:pt x="24" y="54"/>
                  </a:lnTo>
                  <a:lnTo>
                    <a:pt x="41" y="39"/>
                  </a:lnTo>
                  <a:lnTo>
                    <a:pt x="49" y="32"/>
                  </a:lnTo>
                  <a:lnTo>
                    <a:pt x="57" y="25"/>
                  </a:lnTo>
                  <a:lnTo>
                    <a:pt x="65" y="16"/>
                  </a:lnTo>
                  <a:lnTo>
                    <a:pt x="71" y="6"/>
                  </a:lnTo>
                  <a:lnTo>
                    <a:pt x="71" y="6"/>
                  </a:lnTo>
                  <a:lnTo>
                    <a:pt x="72" y="5"/>
                  </a:lnTo>
                  <a:lnTo>
                    <a:pt x="72" y="3"/>
                  </a:lnTo>
                  <a:lnTo>
                    <a:pt x="71" y="1"/>
                  </a:lnTo>
                  <a:lnTo>
                    <a:pt x="70" y="0"/>
                  </a:lnTo>
                  <a:lnTo>
                    <a:pt x="68" y="0"/>
                  </a:lnTo>
                  <a:lnTo>
                    <a:pt x="66" y="0"/>
                  </a:lnTo>
                  <a:lnTo>
                    <a:pt x="65" y="0"/>
                  </a:lnTo>
                  <a:lnTo>
                    <a:pt x="62" y="2"/>
                  </a:lnTo>
                  <a:lnTo>
                    <a:pt x="62"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0" name="Freeform 295"/>
            <p:cNvSpPr/>
            <p:nvPr/>
          </p:nvSpPr>
          <p:spPr bwMode="auto">
            <a:xfrm>
              <a:off x="6437313" y="3690938"/>
              <a:ext cx="33338" cy="34925"/>
            </a:xfrm>
            <a:custGeom>
              <a:avLst/>
              <a:gdLst/>
              <a:ahLst/>
              <a:cxnLst>
                <a:cxn ang="0">
                  <a:pos x="54" y="1"/>
                </a:cxn>
                <a:cxn ang="0">
                  <a:pos x="54" y="1"/>
                </a:cxn>
                <a:cxn ang="0">
                  <a:pos x="40" y="16"/>
                </a:cxn>
                <a:cxn ang="0">
                  <a:pos x="29" y="32"/>
                </a:cxn>
                <a:cxn ang="0">
                  <a:pos x="15" y="46"/>
                </a:cxn>
                <a:cxn ang="0">
                  <a:pos x="9" y="52"/>
                </a:cxn>
                <a:cxn ang="0">
                  <a:pos x="1" y="58"/>
                </a:cxn>
                <a:cxn ang="0">
                  <a:pos x="1" y="58"/>
                </a:cxn>
                <a:cxn ang="0">
                  <a:pos x="0" y="61"/>
                </a:cxn>
                <a:cxn ang="0">
                  <a:pos x="0" y="62"/>
                </a:cxn>
                <a:cxn ang="0">
                  <a:pos x="0" y="64"/>
                </a:cxn>
                <a:cxn ang="0">
                  <a:pos x="1" y="65"/>
                </a:cxn>
                <a:cxn ang="0">
                  <a:pos x="4" y="67"/>
                </a:cxn>
                <a:cxn ang="0">
                  <a:pos x="6" y="67"/>
                </a:cxn>
                <a:cxn ang="0">
                  <a:pos x="8" y="66"/>
                </a:cxn>
                <a:cxn ang="0">
                  <a:pos x="8" y="66"/>
                </a:cxn>
                <a:cxn ang="0">
                  <a:pos x="15" y="60"/>
                </a:cxn>
                <a:cxn ang="0">
                  <a:pos x="23" y="52"/>
                </a:cxn>
                <a:cxn ang="0">
                  <a:pos x="35" y="38"/>
                </a:cxn>
                <a:cxn ang="0">
                  <a:pos x="48" y="23"/>
                </a:cxn>
                <a:cxn ang="0">
                  <a:pos x="60" y="9"/>
                </a:cxn>
                <a:cxn ang="0">
                  <a:pos x="60" y="9"/>
                </a:cxn>
                <a:cxn ang="0">
                  <a:pos x="61" y="7"/>
                </a:cxn>
                <a:cxn ang="0">
                  <a:pos x="62" y="5"/>
                </a:cxn>
                <a:cxn ang="0">
                  <a:pos x="61" y="4"/>
                </a:cxn>
                <a:cxn ang="0">
                  <a:pos x="60" y="1"/>
                </a:cxn>
                <a:cxn ang="0">
                  <a:pos x="59" y="0"/>
                </a:cxn>
                <a:cxn ang="0">
                  <a:pos x="57" y="0"/>
                </a:cxn>
                <a:cxn ang="0">
                  <a:pos x="56" y="0"/>
                </a:cxn>
                <a:cxn ang="0">
                  <a:pos x="54" y="1"/>
                </a:cxn>
                <a:cxn ang="0">
                  <a:pos x="54" y="1"/>
                </a:cxn>
              </a:cxnLst>
              <a:rect l="0" t="0" r="r" b="b"/>
              <a:pathLst>
                <a:path w="62" h="67">
                  <a:moveTo>
                    <a:pt x="54" y="1"/>
                  </a:moveTo>
                  <a:lnTo>
                    <a:pt x="54" y="1"/>
                  </a:lnTo>
                  <a:lnTo>
                    <a:pt x="40" y="16"/>
                  </a:lnTo>
                  <a:lnTo>
                    <a:pt x="29" y="32"/>
                  </a:lnTo>
                  <a:lnTo>
                    <a:pt x="15" y="46"/>
                  </a:lnTo>
                  <a:lnTo>
                    <a:pt x="9" y="52"/>
                  </a:lnTo>
                  <a:lnTo>
                    <a:pt x="1" y="58"/>
                  </a:lnTo>
                  <a:lnTo>
                    <a:pt x="1" y="58"/>
                  </a:lnTo>
                  <a:lnTo>
                    <a:pt x="0" y="61"/>
                  </a:lnTo>
                  <a:lnTo>
                    <a:pt x="0" y="62"/>
                  </a:lnTo>
                  <a:lnTo>
                    <a:pt x="0" y="64"/>
                  </a:lnTo>
                  <a:lnTo>
                    <a:pt x="1" y="65"/>
                  </a:lnTo>
                  <a:lnTo>
                    <a:pt x="4" y="67"/>
                  </a:lnTo>
                  <a:lnTo>
                    <a:pt x="6" y="67"/>
                  </a:lnTo>
                  <a:lnTo>
                    <a:pt x="8" y="66"/>
                  </a:lnTo>
                  <a:lnTo>
                    <a:pt x="8" y="66"/>
                  </a:lnTo>
                  <a:lnTo>
                    <a:pt x="15" y="60"/>
                  </a:lnTo>
                  <a:lnTo>
                    <a:pt x="23" y="52"/>
                  </a:lnTo>
                  <a:lnTo>
                    <a:pt x="35" y="38"/>
                  </a:lnTo>
                  <a:lnTo>
                    <a:pt x="48" y="23"/>
                  </a:lnTo>
                  <a:lnTo>
                    <a:pt x="60" y="9"/>
                  </a:lnTo>
                  <a:lnTo>
                    <a:pt x="60" y="9"/>
                  </a:lnTo>
                  <a:lnTo>
                    <a:pt x="61" y="7"/>
                  </a:lnTo>
                  <a:lnTo>
                    <a:pt x="62" y="5"/>
                  </a:lnTo>
                  <a:lnTo>
                    <a:pt x="61" y="4"/>
                  </a:lnTo>
                  <a:lnTo>
                    <a:pt x="60" y="1"/>
                  </a:lnTo>
                  <a:lnTo>
                    <a:pt x="59" y="0"/>
                  </a:lnTo>
                  <a:lnTo>
                    <a:pt x="57" y="0"/>
                  </a:lnTo>
                  <a:lnTo>
                    <a:pt x="56" y="0"/>
                  </a:lnTo>
                  <a:lnTo>
                    <a:pt x="54" y="1"/>
                  </a:lnTo>
                  <a:lnTo>
                    <a:pt x="54"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1" name="Freeform 296"/>
            <p:cNvSpPr/>
            <p:nvPr/>
          </p:nvSpPr>
          <p:spPr bwMode="auto">
            <a:xfrm>
              <a:off x="6473826" y="3708401"/>
              <a:ext cx="22225" cy="30163"/>
            </a:xfrm>
            <a:custGeom>
              <a:avLst/>
              <a:gdLst/>
              <a:ahLst/>
              <a:cxnLst>
                <a:cxn ang="0">
                  <a:pos x="34" y="1"/>
                </a:cxn>
                <a:cxn ang="0">
                  <a:pos x="34" y="1"/>
                </a:cxn>
                <a:cxn ang="0">
                  <a:pos x="26" y="11"/>
                </a:cxn>
                <a:cxn ang="0">
                  <a:pos x="19" y="22"/>
                </a:cxn>
                <a:cxn ang="0">
                  <a:pos x="19" y="22"/>
                </a:cxn>
                <a:cxn ang="0">
                  <a:pos x="16" y="29"/>
                </a:cxn>
                <a:cxn ang="0">
                  <a:pos x="12" y="35"/>
                </a:cxn>
                <a:cxn ang="0">
                  <a:pos x="8" y="41"/>
                </a:cxn>
                <a:cxn ang="0">
                  <a:pos x="5" y="43"/>
                </a:cxn>
                <a:cxn ang="0">
                  <a:pos x="2" y="45"/>
                </a:cxn>
                <a:cxn ang="0">
                  <a:pos x="2" y="45"/>
                </a:cxn>
                <a:cxn ang="0">
                  <a:pos x="0" y="46"/>
                </a:cxn>
                <a:cxn ang="0">
                  <a:pos x="0" y="48"/>
                </a:cxn>
                <a:cxn ang="0">
                  <a:pos x="0" y="49"/>
                </a:cxn>
                <a:cxn ang="0">
                  <a:pos x="0" y="51"/>
                </a:cxn>
                <a:cxn ang="0">
                  <a:pos x="3" y="53"/>
                </a:cxn>
                <a:cxn ang="0">
                  <a:pos x="5" y="55"/>
                </a:cxn>
                <a:cxn ang="0">
                  <a:pos x="8" y="53"/>
                </a:cxn>
                <a:cxn ang="0">
                  <a:pos x="8" y="53"/>
                </a:cxn>
                <a:cxn ang="0">
                  <a:pos x="12" y="50"/>
                </a:cxn>
                <a:cxn ang="0">
                  <a:pos x="16" y="47"/>
                </a:cxn>
                <a:cxn ang="0">
                  <a:pos x="19" y="42"/>
                </a:cxn>
                <a:cxn ang="0">
                  <a:pos x="21" y="37"/>
                </a:cxn>
                <a:cxn ang="0">
                  <a:pos x="21" y="37"/>
                </a:cxn>
                <a:cxn ang="0">
                  <a:pos x="25" y="30"/>
                </a:cxn>
                <a:cxn ang="0">
                  <a:pos x="30" y="21"/>
                </a:cxn>
                <a:cxn ang="0">
                  <a:pos x="36" y="14"/>
                </a:cxn>
                <a:cxn ang="0">
                  <a:pos x="42" y="8"/>
                </a:cxn>
                <a:cxn ang="0">
                  <a:pos x="42" y="8"/>
                </a:cxn>
                <a:cxn ang="0">
                  <a:pos x="43" y="6"/>
                </a:cxn>
                <a:cxn ang="0">
                  <a:pos x="43" y="4"/>
                </a:cxn>
                <a:cxn ang="0">
                  <a:pos x="42" y="3"/>
                </a:cxn>
                <a:cxn ang="0">
                  <a:pos x="41" y="1"/>
                </a:cxn>
                <a:cxn ang="0">
                  <a:pos x="40" y="0"/>
                </a:cxn>
                <a:cxn ang="0">
                  <a:pos x="38" y="0"/>
                </a:cxn>
                <a:cxn ang="0">
                  <a:pos x="37" y="0"/>
                </a:cxn>
                <a:cxn ang="0">
                  <a:pos x="34" y="1"/>
                </a:cxn>
                <a:cxn ang="0">
                  <a:pos x="34" y="1"/>
                </a:cxn>
              </a:cxnLst>
              <a:rect l="0" t="0" r="r" b="b"/>
              <a:pathLst>
                <a:path w="43" h="55">
                  <a:moveTo>
                    <a:pt x="34" y="1"/>
                  </a:moveTo>
                  <a:lnTo>
                    <a:pt x="34" y="1"/>
                  </a:lnTo>
                  <a:lnTo>
                    <a:pt x="26" y="11"/>
                  </a:lnTo>
                  <a:lnTo>
                    <a:pt x="19" y="22"/>
                  </a:lnTo>
                  <a:lnTo>
                    <a:pt x="19" y="22"/>
                  </a:lnTo>
                  <a:lnTo>
                    <a:pt x="16" y="29"/>
                  </a:lnTo>
                  <a:lnTo>
                    <a:pt x="12" y="35"/>
                  </a:lnTo>
                  <a:lnTo>
                    <a:pt x="8" y="41"/>
                  </a:lnTo>
                  <a:lnTo>
                    <a:pt x="5" y="43"/>
                  </a:lnTo>
                  <a:lnTo>
                    <a:pt x="2" y="45"/>
                  </a:lnTo>
                  <a:lnTo>
                    <a:pt x="2" y="45"/>
                  </a:lnTo>
                  <a:lnTo>
                    <a:pt x="0" y="46"/>
                  </a:lnTo>
                  <a:lnTo>
                    <a:pt x="0" y="48"/>
                  </a:lnTo>
                  <a:lnTo>
                    <a:pt x="0" y="49"/>
                  </a:lnTo>
                  <a:lnTo>
                    <a:pt x="0" y="51"/>
                  </a:lnTo>
                  <a:lnTo>
                    <a:pt x="3" y="53"/>
                  </a:lnTo>
                  <a:lnTo>
                    <a:pt x="5" y="55"/>
                  </a:lnTo>
                  <a:lnTo>
                    <a:pt x="8" y="53"/>
                  </a:lnTo>
                  <a:lnTo>
                    <a:pt x="8" y="53"/>
                  </a:lnTo>
                  <a:lnTo>
                    <a:pt x="12" y="50"/>
                  </a:lnTo>
                  <a:lnTo>
                    <a:pt x="16" y="47"/>
                  </a:lnTo>
                  <a:lnTo>
                    <a:pt x="19" y="42"/>
                  </a:lnTo>
                  <a:lnTo>
                    <a:pt x="21" y="37"/>
                  </a:lnTo>
                  <a:lnTo>
                    <a:pt x="21" y="37"/>
                  </a:lnTo>
                  <a:lnTo>
                    <a:pt x="25" y="30"/>
                  </a:lnTo>
                  <a:lnTo>
                    <a:pt x="30" y="21"/>
                  </a:lnTo>
                  <a:lnTo>
                    <a:pt x="36" y="14"/>
                  </a:lnTo>
                  <a:lnTo>
                    <a:pt x="42" y="8"/>
                  </a:lnTo>
                  <a:lnTo>
                    <a:pt x="42" y="8"/>
                  </a:lnTo>
                  <a:lnTo>
                    <a:pt x="43" y="6"/>
                  </a:lnTo>
                  <a:lnTo>
                    <a:pt x="43" y="4"/>
                  </a:lnTo>
                  <a:lnTo>
                    <a:pt x="42" y="3"/>
                  </a:lnTo>
                  <a:lnTo>
                    <a:pt x="41" y="1"/>
                  </a:lnTo>
                  <a:lnTo>
                    <a:pt x="40" y="0"/>
                  </a:lnTo>
                  <a:lnTo>
                    <a:pt x="38" y="0"/>
                  </a:lnTo>
                  <a:lnTo>
                    <a:pt x="37" y="0"/>
                  </a:lnTo>
                  <a:lnTo>
                    <a:pt x="34" y="1"/>
                  </a:lnTo>
                  <a:lnTo>
                    <a:pt x="34"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2" name="Freeform 297"/>
            <p:cNvSpPr/>
            <p:nvPr/>
          </p:nvSpPr>
          <p:spPr bwMode="auto">
            <a:xfrm>
              <a:off x="6518276" y="3708401"/>
              <a:ext cx="22225" cy="30163"/>
            </a:xfrm>
            <a:custGeom>
              <a:avLst/>
              <a:gdLst/>
              <a:ahLst/>
              <a:cxnLst>
                <a:cxn ang="0">
                  <a:pos x="34" y="2"/>
                </a:cxn>
                <a:cxn ang="0">
                  <a:pos x="34" y="2"/>
                </a:cxn>
                <a:cxn ang="0">
                  <a:pos x="16" y="24"/>
                </a:cxn>
                <a:cxn ang="0">
                  <a:pos x="16" y="24"/>
                </a:cxn>
                <a:cxn ang="0">
                  <a:pos x="12" y="31"/>
                </a:cxn>
                <a:cxn ang="0">
                  <a:pos x="7" y="37"/>
                </a:cxn>
                <a:cxn ang="0">
                  <a:pos x="1" y="49"/>
                </a:cxn>
                <a:cxn ang="0">
                  <a:pos x="1" y="49"/>
                </a:cxn>
                <a:cxn ang="0">
                  <a:pos x="0" y="51"/>
                </a:cxn>
                <a:cxn ang="0">
                  <a:pos x="0" y="53"/>
                </a:cxn>
                <a:cxn ang="0">
                  <a:pos x="1" y="55"/>
                </a:cxn>
                <a:cxn ang="0">
                  <a:pos x="2" y="56"/>
                </a:cxn>
                <a:cxn ang="0">
                  <a:pos x="4" y="57"/>
                </a:cxn>
                <a:cxn ang="0">
                  <a:pos x="6" y="57"/>
                </a:cxn>
                <a:cxn ang="0">
                  <a:pos x="7" y="56"/>
                </a:cxn>
                <a:cxn ang="0">
                  <a:pos x="10" y="55"/>
                </a:cxn>
                <a:cxn ang="0">
                  <a:pos x="10" y="55"/>
                </a:cxn>
                <a:cxn ang="0">
                  <a:pos x="17" y="41"/>
                </a:cxn>
                <a:cxn ang="0">
                  <a:pos x="20" y="35"/>
                </a:cxn>
                <a:cxn ang="0">
                  <a:pos x="24" y="29"/>
                </a:cxn>
                <a:cxn ang="0">
                  <a:pos x="24" y="29"/>
                </a:cxn>
                <a:cxn ang="0">
                  <a:pos x="43" y="7"/>
                </a:cxn>
                <a:cxn ang="0">
                  <a:pos x="43" y="7"/>
                </a:cxn>
                <a:cxn ang="0">
                  <a:pos x="43" y="5"/>
                </a:cxn>
                <a:cxn ang="0">
                  <a:pos x="43" y="4"/>
                </a:cxn>
                <a:cxn ang="0">
                  <a:pos x="43" y="2"/>
                </a:cxn>
                <a:cxn ang="0">
                  <a:pos x="41" y="1"/>
                </a:cxn>
                <a:cxn ang="0">
                  <a:pos x="38" y="0"/>
                </a:cxn>
                <a:cxn ang="0">
                  <a:pos x="35" y="1"/>
                </a:cxn>
                <a:cxn ang="0">
                  <a:pos x="34" y="2"/>
                </a:cxn>
                <a:cxn ang="0">
                  <a:pos x="34" y="2"/>
                </a:cxn>
              </a:cxnLst>
              <a:rect l="0" t="0" r="r" b="b"/>
              <a:pathLst>
                <a:path w="43" h="57">
                  <a:moveTo>
                    <a:pt x="34" y="2"/>
                  </a:moveTo>
                  <a:lnTo>
                    <a:pt x="34" y="2"/>
                  </a:lnTo>
                  <a:lnTo>
                    <a:pt x="16" y="24"/>
                  </a:lnTo>
                  <a:lnTo>
                    <a:pt x="16" y="24"/>
                  </a:lnTo>
                  <a:lnTo>
                    <a:pt x="12" y="31"/>
                  </a:lnTo>
                  <a:lnTo>
                    <a:pt x="7" y="37"/>
                  </a:lnTo>
                  <a:lnTo>
                    <a:pt x="1" y="49"/>
                  </a:lnTo>
                  <a:lnTo>
                    <a:pt x="1" y="49"/>
                  </a:lnTo>
                  <a:lnTo>
                    <a:pt x="0" y="51"/>
                  </a:lnTo>
                  <a:lnTo>
                    <a:pt x="0" y="53"/>
                  </a:lnTo>
                  <a:lnTo>
                    <a:pt x="1" y="55"/>
                  </a:lnTo>
                  <a:lnTo>
                    <a:pt x="2" y="56"/>
                  </a:lnTo>
                  <a:lnTo>
                    <a:pt x="4" y="57"/>
                  </a:lnTo>
                  <a:lnTo>
                    <a:pt x="6" y="57"/>
                  </a:lnTo>
                  <a:lnTo>
                    <a:pt x="7" y="56"/>
                  </a:lnTo>
                  <a:lnTo>
                    <a:pt x="10" y="55"/>
                  </a:lnTo>
                  <a:lnTo>
                    <a:pt x="10" y="55"/>
                  </a:lnTo>
                  <a:lnTo>
                    <a:pt x="17" y="41"/>
                  </a:lnTo>
                  <a:lnTo>
                    <a:pt x="20" y="35"/>
                  </a:lnTo>
                  <a:lnTo>
                    <a:pt x="24" y="29"/>
                  </a:lnTo>
                  <a:lnTo>
                    <a:pt x="24" y="29"/>
                  </a:lnTo>
                  <a:lnTo>
                    <a:pt x="43" y="7"/>
                  </a:lnTo>
                  <a:lnTo>
                    <a:pt x="43" y="7"/>
                  </a:lnTo>
                  <a:lnTo>
                    <a:pt x="43" y="5"/>
                  </a:lnTo>
                  <a:lnTo>
                    <a:pt x="43" y="4"/>
                  </a:lnTo>
                  <a:lnTo>
                    <a:pt x="43" y="2"/>
                  </a:lnTo>
                  <a:lnTo>
                    <a:pt x="41" y="1"/>
                  </a:lnTo>
                  <a:lnTo>
                    <a:pt x="38" y="0"/>
                  </a:lnTo>
                  <a:lnTo>
                    <a:pt x="35" y="1"/>
                  </a:lnTo>
                  <a:lnTo>
                    <a:pt x="34" y="2"/>
                  </a:lnTo>
                  <a:lnTo>
                    <a:pt x="34"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3" name="Freeform 298"/>
            <p:cNvSpPr/>
            <p:nvPr/>
          </p:nvSpPr>
          <p:spPr bwMode="auto">
            <a:xfrm>
              <a:off x="6556376" y="3709988"/>
              <a:ext cx="19050" cy="31750"/>
            </a:xfrm>
            <a:custGeom>
              <a:avLst/>
              <a:gdLst/>
              <a:ahLst/>
              <a:cxnLst>
                <a:cxn ang="0">
                  <a:pos x="27" y="3"/>
                </a:cxn>
                <a:cxn ang="0">
                  <a:pos x="27" y="3"/>
                </a:cxn>
                <a:cxn ang="0">
                  <a:pos x="24" y="9"/>
                </a:cxn>
                <a:cxn ang="0">
                  <a:pos x="19" y="15"/>
                </a:cxn>
                <a:cxn ang="0">
                  <a:pos x="19" y="15"/>
                </a:cxn>
                <a:cxn ang="0">
                  <a:pos x="16" y="23"/>
                </a:cxn>
                <a:cxn ang="0">
                  <a:pos x="13" y="30"/>
                </a:cxn>
                <a:cxn ang="0">
                  <a:pos x="13" y="30"/>
                </a:cxn>
                <a:cxn ang="0">
                  <a:pos x="6" y="40"/>
                </a:cxn>
                <a:cxn ang="0">
                  <a:pos x="3" y="46"/>
                </a:cxn>
                <a:cxn ang="0">
                  <a:pos x="0" y="53"/>
                </a:cxn>
                <a:cxn ang="0">
                  <a:pos x="0" y="53"/>
                </a:cxn>
                <a:cxn ang="0">
                  <a:pos x="0" y="55"/>
                </a:cxn>
                <a:cxn ang="0">
                  <a:pos x="1" y="56"/>
                </a:cxn>
                <a:cxn ang="0">
                  <a:pos x="2" y="58"/>
                </a:cxn>
                <a:cxn ang="0">
                  <a:pos x="3" y="58"/>
                </a:cxn>
                <a:cxn ang="0">
                  <a:pos x="5" y="58"/>
                </a:cxn>
                <a:cxn ang="0">
                  <a:pos x="7" y="58"/>
                </a:cxn>
                <a:cxn ang="0">
                  <a:pos x="8" y="57"/>
                </a:cxn>
                <a:cxn ang="0">
                  <a:pos x="9" y="55"/>
                </a:cxn>
                <a:cxn ang="0">
                  <a:pos x="9" y="55"/>
                </a:cxn>
                <a:cxn ang="0">
                  <a:pos x="12" y="48"/>
                </a:cxn>
                <a:cxn ang="0">
                  <a:pos x="16" y="42"/>
                </a:cxn>
                <a:cxn ang="0">
                  <a:pos x="16" y="42"/>
                </a:cxn>
                <a:cxn ang="0">
                  <a:pos x="21" y="37"/>
                </a:cxn>
                <a:cxn ang="0">
                  <a:pos x="23" y="34"/>
                </a:cxn>
                <a:cxn ang="0">
                  <a:pos x="24" y="31"/>
                </a:cxn>
                <a:cxn ang="0">
                  <a:pos x="24" y="31"/>
                </a:cxn>
                <a:cxn ang="0">
                  <a:pos x="26" y="25"/>
                </a:cxn>
                <a:cxn ang="0">
                  <a:pos x="29" y="18"/>
                </a:cxn>
                <a:cxn ang="0">
                  <a:pos x="35" y="5"/>
                </a:cxn>
                <a:cxn ang="0">
                  <a:pos x="35" y="5"/>
                </a:cxn>
                <a:cxn ang="0">
                  <a:pos x="36" y="3"/>
                </a:cxn>
                <a:cxn ang="0">
                  <a:pos x="35" y="2"/>
                </a:cxn>
                <a:cxn ang="0">
                  <a:pos x="34" y="0"/>
                </a:cxn>
                <a:cxn ang="0">
                  <a:pos x="33" y="0"/>
                </a:cxn>
                <a:cxn ang="0">
                  <a:pos x="29" y="0"/>
                </a:cxn>
                <a:cxn ang="0">
                  <a:pos x="28" y="1"/>
                </a:cxn>
                <a:cxn ang="0">
                  <a:pos x="27" y="3"/>
                </a:cxn>
                <a:cxn ang="0">
                  <a:pos x="27" y="3"/>
                </a:cxn>
              </a:cxnLst>
              <a:rect l="0" t="0" r="r" b="b"/>
              <a:pathLst>
                <a:path w="36" h="58">
                  <a:moveTo>
                    <a:pt x="27" y="3"/>
                  </a:moveTo>
                  <a:lnTo>
                    <a:pt x="27" y="3"/>
                  </a:lnTo>
                  <a:lnTo>
                    <a:pt x="24" y="9"/>
                  </a:lnTo>
                  <a:lnTo>
                    <a:pt x="19" y="15"/>
                  </a:lnTo>
                  <a:lnTo>
                    <a:pt x="19" y="15"/>
                  </a:lnTo>
                  <a:lnTo>
                    <a:pt x="16" y="23"/>
                  </a:lnTo>
                  <a:lnTo>
                    <a:pt x="13" y="30"/>
                  </a:lnTo>
                  <a:lnTo>
                    <a:pt x="13" y="30"/>
                  </a:lnTo>
                  <a:lnTo>
                    <a:pt x="6" y="40"/>
                  </a:lnTo>
                  <a:lnTo>
                    <a:pt x="3" y="46"/>
                  </a:lnTo>
                  <a:lnTo>
                    <a:pt x="0" y="53"/>
                  </a:lnTo>
                  <a:lnTo>
                    <a:pt x="0" y="53"/>
                  </a:lnTo>
                  <a:lnTo>
                    <a:pt x="0" y="55"/>
                  </a:lnTo>
                  <a:lnTo>
                    <a:pt x="1" y="56"/>
                  </a:lnTo>
                  <a:lnTo>
                    <a:pt x="2" y="58"/>
                  </a:lnTo>
                  <a:lnTo>
                    <a:pt x="3" y="58"/>
                  </a:lnTo>
                  <a:lnTo>
                    <a:pt x="5" y="58"/>
                  </a:lnTo>
                  <a:lnTo>
                    <a:pt x="7" y="58"/>
                  </a:lnTo>
                  <a:lnTo>
                    <a:pt x="8" y="57"/>
                  </a:lnTo>
                  <a:lnTo>
                    <a:pt x="9" y="55"/>
                  </a:lnTo>
                  <a:lnTo>
                    <a:pt x="9" y="55"/>
                  </a:lnTo>
                  <a:lnTo>
                    <a:pt x="12" y="48"/>
                  </a:lnTo>
                  <a:lnTo>
                    <a:pt x="16" y="42"/>
                  </a:lnTo>
                  <a:lnTo>
                    <a:pt x="16" y="42"/>
                  </a:lnTo>
                  <a:lnTo>
                    <a:pt x="21" y="37"/>
                  </a:lnTo>
                  <a:lnTo>
                    <a:pt x="23" y="34"/>
                  </a:lnTo>
                  <a:lnTo>
                    <a:pt x="24" y="31"/>
                  </a:lnTo>
                  <a:lnTo>
                    <a:pt x="24" y="31"/>
                  </a:lnTo>
                  <a:lnTo>
                    <a:pt x="26" y="25"/>
                  </a:lnTo>
                  <a:lnTo>
                    <a:pt x="29" y="18"/>
                  </a:lnTo>
                  <a:lnTo>
                    <a:pt x="35" y="5"/>
                  </a:lnTo>
                  <a:lnTo>
                    <a:pt x="35" y="5"/>
                  </a:lnTo>
                  <a:lnTo>
                    <a:pt x="36" y="3"/>
                  </a:lnTo>
                  <a:lnTo>
                    <a:pt x="35" y="2"/>
                  </a:lnTo>
                  <a:lnTo>
                    <a:pt x="34" y="0"/>
                  </a:lnTo>
                  <a:lnTo>
                    <a:pt x="33" y="0"/>
                  </a:lnTo>
                  <a:lnTo>
                    <a:pt x="29" y="0"/>
                  </a:lnTo>
                  <a:lnTo>
                    <a:pt x="28" y="1"/>
                  </a:lnTo>
                  <a:lnTo>
                    <a:pt x="27" y="3"/>
                  </a:lnTo>
                  <a:lnTo>
                    <a:pt x="27"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4" name="Freeform 299"/>
            <p:cNvSpPr/>
            <p:nvPr/>
          </p:nvSpPr>
          <p:spPr bwMode="auto">
            <a:xfrm>
              <a:off x="6583363" y="3716338"/>
              <a:ext cx="15875" cy="22225"/>
            </a:xfrm>
            <a:custGeom>
              <a:avLst/>
              <a:gdLst/>
              <a:ahLst/>
              <a:cxnLst>
                <a:cxn ang="0">
                  <a:pos x="21" y="2"/>
                </a:cxn>
                <a:cxn ang="0">
                  <a:pos x="21" y="2"/>
                </a:cxn>
                <a:cxn ang="0">
                  <a:pos x="10" y="19"/>
                </a:cxn>
                <a:cxn ang="0">
                  <a:pos x="4" y="27"/>
                </a:cxn>
                <a:cxn ang="0">
                  <a:pos x="0" y="35"/>
                </a:cxn>
                <a:cxn ang="0">
                  <a:pos x="0" y="35"/>
                </a:cxn>
                <a:cxn ang="0">
                  <a:pos x="0" y="37"/>
                </a:cxn>
                <a:cxn ang="0">
                  <a:pos x="0" y="39"/>
                </a:cxn>
                <a:cxn ang="0">
                  <a:pos x="2" y="42"/>
                </a:cxn>
                <a:cxn ang="0">
                  <a:pos x="4" y="43"/>
                </a:cxn>
                <a:cxn ang="0">
                  <a:pos x="5" y="43"/>
                </a:cxn>
                <a:cxn ang="0">
                  <a:pos x="7" y="42"/>
                </a:cxn>
                <a:cxn ang="0">
                  <a:pos x="8" y="41"/>
                </a:cxn>
                <a:cxn ang="0">
                  <a:pos x="8" y="41"/>
                </a:cxn>
                <a:cxn ang="0">
                  <a:pos x="12" y="31"/>
                </a:cxn>
                <a:cxn ang="0">
                  <a:pos x="18" y="23"/>
                </a:cxn>
                <a:cxn ang="0">
                  <a:pos x="30" y="7"/>
                </a:cxn>
                <a:cxn ang="0">
                  <a:pos x="30" y="7"/>
                </a:cxn>
                <a:cxn ang="0">
                  <a:pos x="30" y="5"/>
                </a:cxn>
                <a:cxn ang="0">
                  <a:pos x="30" y="3"/>
                </a:cxn>
                <a:cxn ang="0">
                  <a:pos x="29" y="2"/>
                </a:cxn>
                <a:cxn ang="0">
                  <a:pos x="28" y="1"/>
                </a:cxn>
                <a:cxn ang="0">
                  <a:pos x="25" y="0"/>
                </a:cxn>
                <a:cxn ang="0">
                  <a:pos x="24" y="0"/>
                </a:cxn>
                <a:cxn ang="0">
                  <a:pos x="22" y="1"/>
                </a:cxn>
                <a:cxn ang="0">
                  <a:pos x="21" y="2"/>
                </a:cxn>
                <a:cxn ang="0">
                  <a:pos x="21" y="2"/>
                </a:cxn>
              </a:cxnLst>
              <a:rect l="0" t="0" r="r" b="b"/>
              <a:pathLst>
                <a:path w="30" h="43">
                  <a:moveTo>
                    <a:pt x="21" y="2"/>
                  </a:moveTo>
                  <a:lnTo>
                    <a:pt x="21" y="2"/>
                  </a:lnTo>
                  <a:lnTo>
                    <a:pt x="10" y="19"/>
                  </a:lnTo>
                  <a:lnTo>
                    <a:pt x="4" y="27"/>
                  </a:lnTo>
                  <a:lnTo>
                    <a:pt x="0" y="35"/>
                  </a:lnTo>
                  <a:lnTo>
                    <a:pt x="0" y="35"/>
                  </a:lnTo>
                  <a:lnTo>
                    <a:pt x="0" y="37"/>
                  </a:lnTo>
                  <a:lnTo>
                    <a:pt x="0" y="39"/>
                  </a:lnTo>
                  <a:lnTo>
                    <a:pt x="2" y="42"/>
                  </a:lnTo>
                  <a:lnTo>
                    <a:pt x="4" y="43"/>
                  </a:lnTo>
                  <a:lnTo>
                    <a:pt x="5" y="43"/>
                  </a:lnTo>
                  <a:lnTo>
                    <a:pt x="7" y="42"/>
                  </a:lnTo>
                  <a:lnTo>
                    <a:pt x="8" y="41"/>
                  </a:lnTo>
                  <a:lnTo>
                    <a:pt x="8" y="41"/>
                  </a:lnTo>
                  <a:lnTo>
                    <a:pt x="12" y="31"/>
                  </a:lnTo>
                  <a:lnTo>
                    <a:pt x="18" y="23"/>
                  </a:lnTo>
                  <a:lnTo>
                    <a:pt x="30" y="7"/>
                  </a:lnTo>
                  <a:lnTo>
                    <a:pt x="30" y="7"/>
                  </a:lnTo>
                  <a:lnTo>
                    <a:pt x="30" y="5"/>
                  </a:lnTo>
                  <a:lnTo>
                    <a:pt x="30" y="3"/>
                  </a:lnTo>
                  <a:lnTo>
                    <a:pt x="29" y="2"/>
                  </a:lnTo>
                  <a:lnTo>
                    <a:pt x="28" y="1"/>
                  </a:lnTo>
                  <a:lnTo>
                    <a:pt x="25" y="0"/>
                  </a:lnTo>
                  <a:lnTo>
                    <a:pt x="24" y="0"/>
                  </a:lnTo>
                  <a:lnTo>
                    <a:pt x="22" y="1"/>
                  </a:lnTo>
                  <a:lnTo>
                    <a:pt x="21" y="2"/>
                  </a:lnTo>
                  <a:lnTo>
                    <a:pt x="21"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5" name="Freeform 300"/>
            <p:cNvSpPr/>
            <p:nvPr/>
          </p:nvSpPr>
          <p:spPr bwMode="auto">
            <a:xfrm>
              <a:off x="6699251" y="3224213"/>
              <a:ext cx="38100" cy="36513"/>
            </a:xfrm>
            <a:custGeom>
              <a:avLst/>
              <a:gdLst/>
              <a:ahLst/>
              <a:cxnLst>
                <a:cxn ang="0">
                  <a:pos x="63" y="2"/>
                </a:cxn>
                <a:cxn ang="0">
                  <a:pos x="63" y="2"/>
                </a:cxn>
                <a:cxn ang="0">
                  <a:pos x="56" y="11"/>
                </a:cxn>
                <a:cxn ang="0">
                  <a:pos x="50" y="18"/>
                </a:cxn>
                <a:cxn ang="0">
                  <a:pos x="34" y="33"/>
                </a:cxn>
                <a:cxn ang="0">
                  <a:pos x="2" y="61"/>
                </a:cxn>
                <a:cxn ang="0">
                  <a:pos x="2" y="61"/>
                </a:cxn>
                <a:cxn ang="0">
                  <a:pos x="1" y="63"/>
                </a:cxn>
                <a:cxn ang="0">
                  <a:pos x="0" y="64"/>
                </a:cxn>
                <a:cxn ang="0">
                  <a:pos x="1" y="66"/>
                </a:cxn>
                <a:cxn ang="0">
                  <a:pos x="2" y="67"/>
                </a:cxn>
                <a:cxn ang="0">
                  <a:pos x="3" y="68"/>
                </a:cxn>
                <a:cxn ang="0">
                  <a:pos x="5" y="69"/>
                </a:cxn>
                <a:cxn ang="0">
                  <a:pos x="7" y="69"/>
                </a:cxn>
                <a:cxn ang="0">
                  <a:pos x="9" y="68"/>
                </a:cxn>
                <a:cxn ang="0">
                  <a:pos x="9" y="68"/>
                </a:cxn>
                <a:cxn ang="0">
                  <a:pos x="42" y="39"/>
                </a:cxn>
                <a:cxn ang="0">
                  <a:pos x="57" y="23"/>
                </a:cxn>
                <a:cxn ang="0">
                  <a:pos x="64" y="16"/>
                </a:cxn>
                <a:cxn ang="0">
                  <a:pos x="72" y="7"/>
                </a:cxn>
                <a:cxn ang="0">
                  <a:pos x="72" y="7"/>
                </a:cxn>
                <a:cxn ang="0">
                  <a:pos x="72" y="5"/>
                </a:cxn>
                <a:cxn ang="0">
                  <a:pos x="72" y="4"/>
                </a:cxn>
                <a:cxn ang="0">
                  <a:pos x="72" y="1"/>
                </a:cxn>
                <a:cxn ang="0">
                  <a:pos x="70" y="0"/>
                </a:cxn>
                <a:cxn ang="0">
                  <a:pos x="67" y="0"/>
                </a:cxn>
                <a:cxn ang="0">
                  <a:pos x="64" y="0"/>
                </a:cxn>
                <a:cxn ang="0">
                  <a:pos x="63" y="2"/>
                </a:cxn>
                <a:cxn ang="0">
                  <a:pos x="63" y="2"/>
                </a:cxn>
              </a:cxnLst>
              <a:rect l="0" t="0" r="r" b="b"/>
              <a:pathLst>
                <a:path w="72" h="69">
                  <a:moveTo>
                    <a:pt x="63" y="2"/>
                  </a:moveTo>
                  <a:lnTo>
                    <a:pt x="63" y="2"/>
                  </a:lnTo>
                  <a:lnTo>
                    <a:pt x="56" y="11"/>
                  </a:lnTo>
                  <a:lnTo>
                    <a:pt x="50" y="18"/>
                  </a:lnTo>
                  <a:lnTo>
                    <a:pt x="34" y="33"/>
                  </a:lnTo>
                  <a:lnTo>
                    <a:pt x="2" y="61"/>
                  </a:lnTo>
                  <a:lnTo>
                    <a:pt x="2" y="61"/>
                  </a:lnTo>
                  <a:lnTo>
                    <a:pt x="1" y="63"/>
                  </a:lnTo>
                  <a:lnTo>
                    <a:pt x="0" y="64"/>
                  </a:lnTo>
                  <a:lnTo>
                    <a:pt x="1" y="66"/>
                  </a:lnTo>
                  <a:lnTo>
                    <a:pt x="2" y="67"/>
                  </a:lnTo>
                  <a:lnTo>
                    <a:pt x="3" y="68"/>
                  </a:lnTo>
                  <a:lnTo>
                    <a:pt x="5" y="69"/>
                  </a:lnTo>
                  <a:lnTo>
                    <a:pt x="7" y="69"/>
                  </a:lnTo>
                  <a:lnTo>
                    <a:pt x="9" y="68"/>
                  </a:lnTo>
                  <a:lnTo>
                    <a:pt x="9" y="68"/>
                  </a:lnTo>
                  <a:lnTo>
                    <a:pt x="42" y="39"/>
                  </a:lnTo>
                  <a:lnTo>
                    <a:pt x="57" y="23"/>
                  </a:lnTo>
                  <a:lnTo>
                    <a:pt x="64" y="16"/>
                  </a:lnTo>
                  <a:lnTo>
                    <a:pt x="72" y="7"/>
                  </a:lnTo>
                  <a:lnTo>
                    <a:pt x="72" y="7"/>
                  </a:lnTo>
                  <a:lnTo>
                    <a:pt x="72" y="5"/>
                  </a:lnTo>
                  <a:lnTo>
                    <a:pt x="72" y="4"/>
                  </a:lnTo>
                  <a:lnTo>
                    <a:pt x="72" y="1"/>
                  </a:lnTo>
                  <a:lnTo>
                    <a:pt x="70" y="0"/>
                  </a:lnTo>
                  <a:lnTo>
                    <a:pt x="67" y="0"/>
                  </a:lnTo>
                  <a:lnTo>
                    <a:pt x="64" y="0"/>
                  </a:lnTo>
                  <a:lnTo>
                    <a:pt x="63" y="2"/>
                  </a:lnTo>
                  <a:lnTo>
                    <a:pt x="63"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6" name="Freeform 301"/>
            <p:cNvSpPr/>
            <p:nvPr/>
          </p:nvSpPr>
          <p:spPr bwMode="auto">
            <a:xfrm>
              <a:off x="6694488" y="3271838"/>
              <a:ext cx="39688" cy="39688"/>
            </a:xfrm>
            <a:custGeom>
              <a:avLst/>
              <a:gdLst/>
              <a:ahLst/>
              <a:cxnLst>
                <a:cxn ang="0">
                  <a:pos x="65" y="3"/>
                </a:cxn>
                <a:cxn ang="0">
                  <a:pos x="65" y="3"/>
                </a:cxn>
                <a:cxn ang="0">
                  <a:pos x="63" y="7"/>
                </a:cxn>
                <a:cxn ang="0">
                  <a:pos x="61" y="11"/>
                </a:cxn>
                <a:cxn ang="0">
                  <a:pos x="53" y="18"/>
                </a:cxn>
                <a:cxn ang="0">
                  <a:pos x="36" y="31"/>
                </a:cxn>
                <a:cxn ang="0">
                  <a:pos x="36" y="31"/>
                </a:cxn>
                <a:cxn ang="0">
                  <a:pos x="18" y="48"/>
                </a:cxn>
                <a:cxn ang="0">
                  <a:pos x="9" y="58"/>
                </a:cxn>
                <a:cxn ang="0">
                  <a:pos x="1" y="68"/>
                </a:cxn>
                <a:cxn ang="0">
                  <a:pos x="1" y="68"/>
                </a:cxn>
                <a:cxn ang="0">
                  <a:pos x="0" y="70"/>
                </a:cxn>
                <a:cxn ang="0">
                  <a:pos x="0" y="72"/>
                </a:cxn>
                <a:cxn ang="0">
                  <a:pos x="1" y="73"/>
                </a:cxn>
                <a:cxn ang="0">
                  <a:pos x="3" y="74"/>
                </a:cxn>
                <a:cxn ang="0">
                  <a:pos x="6" y="75"/>
                </a:cxn>
                <a:cxn ang="0">
                  <a:pos x="8" y="74"/>
                </a:cxn>
                <a:cxn ang="0">
                  <a:pos x="9" y="73"/>
                </a:cxn>
                <a:cxn ang="0">
                  <a:pos x="9" y="73"/>
                </a:cxn>
                <a:cxn ang="0">
                  <a:pos x="19" y="62"/>
                </a:cxn>
                <a:cxn ang="0">
                  <a:pos x="29" y="51"/>
                </a:cxn>
                <a:cxn ang="0">
                  <a:pos x="51" y="32"/>
                </a:cxn>
                <a:cxn ang="0">
                  <a:pos x="51" y="32"/>
                </a:cxn>
                <a:cxn ang="0">
                  <a:pos x="65" y="20"/>
                </a:cxn>
                <a:cxn ang="0">
                  <a:pos x="68" y="17"/>
                </a:cxn>
                <a:cxn ang="0">
                  <a:pos x="70" y="13"/>
                </a:cxn>
                <a:cxn ang="0">
                  <a:pos x="73" y="10"/>
                </a:cxn>
                <a:cxn ang="0">
                  <a:pos x="75" y="5"/>
                </a:cxn>
                <a:cxn ang="0">
                  <a:pos x="75" y="5"/>
                </a:cxn>
                <a:cxn ang="0">
                  <a:pos x="74" y="3"/>
                </a:cxn>
                <a:cxn ang="0">
                  <a:pos x="74" y="2"/>
                </a:cxn>
                <a:cxn ang="0">
                  <a:pos x="70" y="0"/>
                </a:cxn>
                <a:cxn ang="0">
                  <a:pos x="68" y="0"/>
                </a:cxn>
                <a:cxn ang="0">
                  <a:pos x="67" y="0"/>
                </a:cxn>
                <a:cxn ang="0">
                  <a:pos x="65" y="1"/>
                </a:cxn>
                <a:cxn ang="0">
                  <a:pos x="65" y="3"/>
                </a:cxn>
                <a:cxn ang="0">
                  <a:pos x="65" y="3"/>
                </a:cxn>
              </a:cxnLst>
              <a:rect l="0" t="0" r="r" b="b"/>
              <a:pathLst>
                <a:path w="75" h="75">
                  <a:moveTo>
                    <a:pt x="65" y="3"/>
                  </a:moveTo>
                  <a:lnTo>
                    <a:pt x="65" y="3"/>
                  </a:lnTo>
                  <a:lnTo>
                    <a:pt x="63" y="7"/>
                  </a:lnTo>
                  <a:lnTo>
                    <a:pt x="61" y="11"/>
                  </a:lnTo>
                  <a:lnTo>
                    <a:pt x="53" y="18"/>
                  </a:lnTo>
                  <a:lnTo>
                    <a:pt x="36" y="31"/>
                  </a:lnTo>
                  <a:lnTo>
                    <a:pt x="36" y="31"/>
                  </a:lnTo>
                  <a:lnTo>
                    <a:pt x="18" y="48"/>
                  </a:lnTo>
                  <a:lnTo>
                    <a:pt x="9" y="58"/>
                  </a:lnTo>
                  <a:lnTo>
                    <a:pt x="1" y="68"/>
                  </a:lnTo>
                  <a:lnTo>
                    <a:pt x="1" y="68"/>
                  </a:lnTo>
                  <a:lnTo>
                    <a:pt x="0" y="70"/>
                  </a:lnTo>
                  <a:lnTo>
                    <a:pt x="0" y="72"/>
                  </a:lnTo>
                  <a:lnTo>
                    <a:pt x="1" y="73"/>
                  </a:lnTo>
                  <a:lnTo>
                    <a:pt x="3" y="74"/>
                  </a:lnTo>
                  <a:lnTo>
                    <a:pt x="6" y="75"/>
                  </a:lnTo>
                  <a:lnTo>
                    <a:pt x="8" y="74"/>
                  </a:lnTo>
                  <a:lnTo>
                    <a:pt x="9" y="73"/>
                  </a:lnTo>
                  <a:lnTo>
                    <a:pt x="9" y="73"/>
                  </a:lnTo>
                  <a:lnTo>
                    <a:pt x="19" y="62"/>
                  </a:lnTo>
                  <a:lnTo>
                    <a:pt x="29" y="51"/>
                  </a:lnTo>
                  <a:lnTo>
                    <a:pt x="51" y="32"/>
                  </a:lnTo>
                  <a:lnTo>
                    <a:pt x="51" y="32"/>
                  </a:lnTo>
                  <a:lnTo>
                    <a:pt x="65" y="20"/>
                  </a:lnTo>
                  <a:lnTo>
                    <a:pt x="68" y="17"/>
                  </a:lnTo>
                  <a:lnTo>
                    <a:pt x="70" y="13"/>
                  </a:lnTo>
                  <a:lnTo>
                    <a:pt x="73" y="10"/>
                  </a:lnTo>
                  <a:lnTo>
                    <a:pt x="75" y="5"/>
                  </a:lnTo>
                  <a:lnTo>
                    <a:pt x="75" y="5"/>
                  </a:lnTo>
                  <a:lnTo>
                    <a:pt x="74" y="3"/>
                  </a:lnTo>
                  <a:lnTo>
                    <a:pt x="74" y="2"/>
                  </a:lnTo>
                  <a:lnTo>
                    <a:pt x="70" y="0"/>
                  </a:lnTo>
                  <a:lnTo>
                    <a:pt x="68" y="0"/>
                  </a:lnTo>
                  <a:lnTo>
                    <a:pt x="67" y="0"/>
                  </a:lnTo>
                  <a:lnTo>
                    <a:pt x="65" y="1"/>
                  </a:lnTo>
                  <a:lnTo>
                    <a:pt x="65" y="3"/>
                  </a:lnTo>
                  <a:lnTo>
                    <a:pt x="65"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7" name="Freeform 302"/>
            <p:cNvSpPr/>
            <p:nvPr/>
          </p:nvSpPr>
          <p:spPr bwMode="auto">
            <a:xfrm>
              <a:off x="6697663" y="3328988"/>
              <a:ext cx="33338" cy="33338"/>
            </a:xfrm>
            <a:custGeom>
              <a:avLst/>
              <a:gdLst/>
              <a:ahLst/>
              <a:cxnLst>
                <a:cxn ang="0">
                  <a:pos x="57" y="1"/>
                </a:cxn>
                <a:cxn ang="0">
                  <a:pos x="57" y="1"/>
                </a:cxn>
                <a:cxn ang="0">
                  <a:pos x="43" y="13"/>
                </a:cxn>
                <a:cxn ang="0">
                  <a:pos x="29" y="25"/>
                </a:cxn>
                <a:cxn ang="0">
                  <a:pos x="1" y="52"/>
                </a:cxn>
                <a:cxn ang="0">
                  <a:pos x="1" y="52"/>
                </a:cxn>
                <a:cxn ang="0">
                  <a:pos x="0" y="53"/>
                </a:cxn>
                <a:cxn ang="0">
                  <a:pos x="0" y="55"/>
                </a:cxn>
                <a:cxn ang="0">
                  <a:pos x="1" y="57"/>
                </a:cxn>
                <a:cxn ang="0">
                  <a:pos x="2" y="58"/>
                </a:cxn>
                <a:cxn ang="0">
                  <a:pos x="3" y="59"/>
                </a:cxn>
                <a:cxn ang="0">
                  <a:pos x="5" y="61"/>
                </a:cxn>
                <a:cxn ang="0">
                  <a:pos x="6" y="59"/>
                </a:cxn>
                <a:cxn ang="0">
                  <a:pos x="8" y="58"/>
                </a:cxn>
                <a:cxn ang="0">
                  <a:pos x="8" y="58"/>
                </a:cxn>
                <a:cxn ang="0">
                  <a:pos x="34" y="34"/>
                </a:cxn>
                <a:cxn ang="0">
                  <a:pos x="48" y="21"/>
                </a:cxn>
                <a:cxn ang="0">
                  <a:pos x="62" y="10"/>
                </a:cxn>
                <a:cxn ang="0">
                  <a:pos x="62" y="10"/>
                </a:cxn>
                <a:cxn ang="0">
                  <a:pos x="63" y="8"/>
                </a:cxn>
                <a:cxn ang="0">
                  <a:pos x="64" y="6"/>
                </a:cxn>
                <a:cxn ang="0">
                  <a:pos x="63" y="2"/>
                </a:cxn>
                <a:cxn ang="0">
                  <a:pos x="62" y="1"/>
                </a:cxn>
                <a:cxn ang="0">
                  <a:pos x="61" y="0"/>
                </a:cxn>
                <a:cxn ang="0">
                  <a:pos x="59" y="0"/>
                </a:cxn>
                <a:cxn ang="0">
                  <a:pos x="57" y="1"/>
                </a:cxn>
                <a:cxn ang="0">
                  <a:pos x="57" y="1"/>
                </a:cxn>
              </a:cxnLst>
              <a:rect l="0" t="0" r="r" b="b"/>
              <a:pathLst>
                <a:path w="64" h="61">
                  <a:moveTo>
                    <a:pt x="57" y="1"/>
                  </a:moveTo>
                  <a:lnTo>
                    <a:pt x="57" y="1"/>
                  </a:lnTo>
                  <a:lnTo>
                    <a:pt x="43" y="13"/>
                  </a:lnTo>
                  <a:lnTo>
                    <a:pt x="29" y="25"/>
                  </a:lnTo>
                  <a:lnTo>
                    <a:pt x="1" y="52"/>
                  </a:lnTo>
                  <a:lnTo>
                    <a:pt x="1" y="52"/>
                  </a:lnTo>
                  <a:lnTo>
                    <a:pt x="0" y="53"/>
                  </a:lnTo>
                  <a:lnTo>
                    <a:pt x="0" y="55"/>
                  </a:lnTo>
                  <a:lnTo>
                    <a:pt x="1" y="57"/>
                  </a:lnTo>
                  <a:lnTo>
                    <a:pt x="2" y="58"/>
                  </a:lnTo>
                  <a:lnTo>
                    <a:pt x="3" y="59"/>
                  </a:lnTo>
                  <a:lnTo>
                    <a:pt x="5" y="61"/>
                  </a:lnTo>
                  <a:lnTo>
                    <a:pt x="6" y="59"/>
                  </a:lnTo>
                  <a:lnTo>
                    <a:pt x="8" y="58"/>
                  </a:lnTo>
                  <a:lnTo>
                    <a:pt x="8" y="58"/>
                  </a:lnTo>
                  <a:lnTo>
                    <a:pt x="34" y="34"/>
                  </a:lnTo>
                  <a:lnTo>
                    <a:pt x="48" y="21"/>
                  </a:lnTo>
                  <a:lnTo>
                    <a:pt x="62" y="10"/>
                  </a:lnTo>
                  <a:lnTo>
                    <a:pt x="62" y="10"/>
                  </a:lnTo>
                  <a:lnTo>
                    <a:pt x="63" y="8"/>
                  </a:lnTo>
                  <a:lnTo>
                    <a:pt x="64" y="6"/>
                  </a:lnTo>
                  <a:lnTo>
                    <a:pt x="63" y="2"/>
                  </a:lnTo>
                  <a:lnTo>
                    <a:pt x="62" y="1"/>
                  </a:lnTo>
                  <a:lnTo>
                    <a:pt x="61" y="0"/>
                  </a:lnTo>
                  <a:lnTo>
                    <a:pt x="59" y="0"/>
                  </a:lnTo>
                  <a:lnTo>
                    <a:pt x="57" y="1"/>
                  </a:lnTo>
                  <a:lnTo>
                    <a:pt x="57"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8" name="Freeform 303"/>
            <p:cNvSpPr/>
            <p:nvPr/>
          </p:nvSpPr>
          <p:spPr bwMode="auto">
            <a:xfrm>
              <a:off x="6697663" y="3379788"/>
              <a:ext cx="33338" cy="34925"/>
            </a:xfrm>
            <a:custGeom>
              <a:avLst/>
              <a:gdLst/>
              <a:ahLst/>
              <a:cxnLst>
                <a:cxn ang="0">
                  <a:pos x="55" y="0"/>
                </a:cxn>
                <a:cxn ang="0">
                  <a:pos x="55" y="0"/>
                </a:cxn>
                <a:cxn ang="0">
                  <a:pos x="47" y="6"/>
                </a:cxn>
                <a:cxn ang="0">
                  <a:pos x="38" y="13"/>
                </a:cxn>
                <a:cxn ang="0">
                  <a:pos x="31" y="20"/>
                </a:cxn>
                <a:cxn ang="0">
                  <a:pos x="25" y="28"/>
                </a:cxn>
                <a:cxn ang="0">
                  <a:pos x="13" y="44"/>
                </a:cxn>
                <a:cxn ang="0">
                  <a:pos x="1" y="61"/>
                </a:cxn>
                <a:cxn ang="0">
                  <a:pos x="1" y="61"/>
                </a:cxn>
                <a:cxn ang="0">
                  <a:pos x="0" y="63"/>
                </a:cxn>
                <a:cxn ang="0">
                  <a:pos x="0" y="65"/>
                </a:cxn>
                <a:cxn ang="0">
                  <a:pos x="1" y="66"/>
                </a:cxn>
                <a:cxn ang="0">
                  <a:pos x="2" y="67"/>
                </a:cxn>
                <a:cxn ang="0">
                  <a:pos x="4" y="68"/>
                </a:cxn>
                <a:cxn ang="0">
                  <a:pos x="6" y="68"/>
                </a:cxn>
                <a:cxn ang="0">
                  <a:pos x="7" y="67"/>
                </a:cxn>
                <a:cxn ang="0">
                  <a:pos x="9" y="66"/>
                </a:cxn>
                <a:cxn ang="0">
                  <a:pos x="9" y="66"/>
                </a:cxn>
                <a:cxn ang="0">
                  <a:pos x="20" y="49"/>
                </a:cxn>
                <a:cxn ang="0">
                  <a:pos x="31" y="34"/>
                </a:cxn>
                <a:cxn ang="0">
                  <a:pos x="45" y="20"/>
                </a:cxn>
                <a:cxn ang="0">
                  <a:pos x="52" y="14"/>
                </a:cxn>
                <a:cxn ang="0">
                  <a:pos x="60" y="8"/>
                </a:cxn>
                <a:cxn ang="0">
                  <a:pos x="60" y="8"/>
                </a:cxn>
                <a:cxn ang="0">
                  <a:pos x="61" y="7"/>
                </a:cxn>
                <a:cxn ang="0">
                  <a:pos x="62" y="5"/>
                </a:cxn>
                <a:cxn ang="0">
                  <a:pos x="61" y="2"/>
                </a:cxn>
                <a:cxn ang="0">
                  <a:pos x="60" y="0"/>
                </a:cxn>
                <a:cxn ang="0">
                  <a:pos x="58" y="0"/>
                </a:cxn>
                <a:cxn ang="0">
                  <a:pos x="57" y="0"/>
                </a:cxn>
                <a:cxn ang="0">
                  <a:pos x="55" y="0"/>
                </a:cxn>
                <a:cxn ang="0">
                  <a:pos x="55" y="0"/>
                </a:cxn>
              </a:cxnLst>
              <a:rect l="0" t="0" r="r" b="b"/>
              <a:pathLst>
                <a:path w="62" h="68">
                  <a:moveTo>
                    <a:pt x="55" y="0"/>
                  </a:moveTo>
                  <a:lnTo>
                    <a:pt x="55" y="0"/>
                  </a:lnTo>
                  <a:lnTo>
                    <a:pt x="47" y="6"/>
                  </a:lnTo>
                  <a:lnTo>
                    <a:pt x="38" y="13"/>
                  </a:lnTo>
                  <a:lnTo>
                    <a:pt x="31" y="20"/>
                  </a:lnTo>
                  <a:lnTo>
                    <a:pt x="25" y="28"/>
                  </a:lnTo>
                  <a:lnTo>
                    <a:pt x="13" y="44"/>
                  </a:lnTo>
                  <a:lnTo>
                    <a:pt x="1" y="61"/>
                  </a:lnTo>
                  <a:lnTo>
                    <a:pt x="1" y="61"/>
                  </a:lnTo>
                  <a:lnTo>
                    <a:pt x="0" y="63"/>
                  </a:lnTo>
                  <a:lnTo>
                    <a:pt x="0" y="65"/>
                  </a:lnTo>
                  <a:lnTo>
                    <a:pt x="1" y="66"/>
                  </a:lnTo>
                  <a:lnTo>
                    <a:pt x="2" y="67"/>
                  </a:lnTo>
                  <a:lnTo>
                    <a:pt x="4" y="68"/>
                  </a:lnTo>
                  <a:lnTo>
                    <a:pt x="6" y="68"/>
                  </a:lnTo>
                  <a:lnTo>
                    <a:pt x="7" y="67"/>
                  </a:lnTo>
                  <a:lnTo>
                    <a:pt x="9" y="66"/>
                  </a:lnTo>
                  <a:lnTo>
                    <a:pt x="9" y="66"/>
                  </a:lnTo>
                  <a:lnTo>
                    <a:pt x="20" y="49"/>
                  </a:lnTo>
                  <a:lnTo>
                    <a:pt x="31" y="34"/>
                  </a:lnTo>
                  <a:lnTo>
                    <a:pt x="45" y="20"/>
                  </a:lnTo>
                  <a:lnTo>
                    <a:pt x="52" y="14"/>
                  </a:lnTo>
                  <a:lnTo>
                    <a:pt x="60" y="8"/>
                  </a:lnTo>
                  <a:lnTo>
                    <a:pt x="60" y="8"/>
                  </a:lnTo>
                  <a:lnTo>
                    <a:pt x="61" y="7"/>
                  </a:lnTo>
                  <a:lnTo>
                    <a:pt x="62" y="5"/>
                  </a:lnTo>
                  <a:lnTo>
                    <a:pt x="61" y="2"/>
                  </a:lnTo>
                  <a:lnTo>
                    <a:pt x="60" y="0"/>
                  </a:lnTo>
                  <a:lnTo>
                    <a:pt x="58" y="0"/>
                  </a:lnTo>
                  <a:lnTo>
                    <a:pt x="57" y="0"/>
                  </a:lnTo>
                  <a:lnTo>
                    <a:pt x="55" y="0"/>
                  </a:lnTo>
                  <a:lnTo>
                    <a:pt x="55"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89" name="Freeform 304"/>
            <p:cNvSpPr/>
            <p:nvPr/>
          </p:nvSpPr>
          <p:spPr bwMode="auto">
            <a:xfrm>
              <a:off x="6699251" y="3429001"/>
              <a:ext cx="31750" cy="34925"/>
            </a:xfrm>
            <a:custGeom>
              <a:avLst/>
              <a:gdLst/>
              <a:ahLst/>
              <a:cxnLst>
                <a:cxn ang="0">
                  <a:pos x="51" y="3"/>
                </a:cxn>
                <a:cxn ang="0">
                  <a:pos x="51" y="3"/>
                </a:cxn>
                <a:cxn ang="0">
                  <a:pos x="50" y="5"/>
                </a:cxn>
                <a:cxn ang="0">
                  <a:pos x="49" y="7"/>
                </a:cxn>
                <a:cxn ang="0">
                  <a:pos x="45" y="11"/>
                </a:cxn>
                <a:cxn ang="0">
                  <a:pos x="35" y="18"/>
                </a:cxn>
                <a:cxn ang="0">
                  <a:pos x="35" y="18"/>
                </a:cxn>
                <a:cxn ang="0">
                  <a:pos x="21" y="31"/>
                </a:cxn>
                <a:cxn ang="0">
                  <a:pos x="21" y="31"/>
                </a:cxn>
                <a:cxn ang="0">
                  <a:pos x="15" y="37"/>
                </a:cxn>
                <a:cxn ang="0">
                  <a:pos x="9" y="45"/>
                </a:cxn>
                <a:cxn ang="0">
                  <a:pos x="4" y="52"/>
                </a:cxn>
                <a:cxn ang="0">
                  <a:pos x="1" y="60"/>
                </a:cxn>
                <a:cxn ang="0">
                  <a:pos x="1" y="60"/>
                </a:cxn>
                <a:cxn ang="0">
                  <a:pos x="0" y="62"/>
                </a:cxn>
                <a:cxn ang="0">
                  <a:pos x="1" y="64"/>
                </a:cxn>
                <a:cxn ang="0">
                  <a:pos x="2" y="65"/>
                </a:cxn>
                <a:cxn ang="0">
                  <a:pos x="4" y="65"/>
                </a:cxn>
                <a:cxn ang="0">
                  <a:pos x="6" y="66"/>
                </a:cxn>
                <a:cxn ang="0">
                  <a:pos x="7" y="65"/>
                </a:cxn>
                <a:cxn ang="0">
                  <a:pos x="10" y="64"/>
                </a:cxn>
                <a:cxn ang="0">
                  <a:pos x="10" y="62"/>
                </a:cxn>
                <a:cxn ang="0">
                  <a:pos x="10" y="62"/>
                </a:cxn>
                <a:cxn ang="0">
                  <a:pos x="12" y="57"/>
                </a:cxn>
                <a:cxn ang="0">
                  <a:pos x="15" y="53"/>
                </a:cxn>
                <a:cxn ang="0">
                  <a:pos x="21" y="45"/>
                </a:cxn>
                <a:cxn ang="0">
                  <a:pos x="38" y="29"/>
                </a:cxn>
                <a:cxn ang="0">
                  <a:pos x="38" y="29"/>
                </a:cxn>
                <a:cxn ang="0">
                  <a:pos x="44" y="24"/>
                </a:cxn>
                <a:cxn ang="0">
                  <a:pos x="51" y="19"/>
                </a:cxn>
                <a:cxn ang="0">
                  <a:pos x="56" y="12"/>
                </a:cxn>
                <a:cxn ang="0">
                  <a:pos x="58" y="9"/>
                </a:cxn>
                <a:cxn ang="0">
                  <a:pos x="60" y="5"/>
                </a:cxn>
                <a:cxn ang="0">
                  <a:pos x="60" y="5"/>
                </a:cxn>
                <a:cxn ang="0">
                  <a:pos x="60" y="3"/>
                </a:cxn>
                <a:cxn ang="0">
                  <a:pos x="59" y="2"/>
                </a:cxn>
                <a:cxn ang="0">
                  <a:pos x="58" y="0"/>
                </a:cxn>
                <a:cxn ang="0">
                  <a:pos x="56" y="0"/>
                </a:cxn>
                <a:cxn ang="0">
                  <a:pos x="54" y="0"/>
                </a:cxn>
                <a:cxn ang="0">
                  <a:pos x="53" y="0"/>
                </a:cxn>
                <a:cxn ang="0">
                  <a:pos x="52" y="1"/>
                </a:cxn>
                <a:cxn ang="0">
                  <a:pos x="51" y="3"/>
                </a:cxn>
                <a:cxn ang="0">
                  <a:pos x="51" y="3"/>
                </a:cxn>
              </a:cxnLst>
              <a:rect l="0" t="0" r="r" b="b"/>
              <a:pathLst>
                <a:path w="60" h="66">
                  <a:moveTo>
                    <a:pt x="51" y="3"/>
                  </a:moveTo>
                  <a:lnTo>
                    <a:pt x="51" y="3"/>
                  </a:lnTo>
                  <a:lnTo>
                    <a:pt x="50" y="5"/>
                  </a:lnTo>
                  <a:lnTo>
                    <a:pt x="49" y="7"/>
                  </a:lnTo>
                  <a:lnTo>
                    <a:pt x="45" y="11"/>
                  </a:lnTo>
                  <a:lnTo>
                    <a:pt x="35" y="18"/>
                  </a:lnTo>
                  <a:lnTo>
                    <a:pt x="35" y="18"/>
                  </a:lnTo>
                  <a:lnTo>
                    <a:pt x="21" y="31"/>
                  </a:lnTo>
                  <a:lnTo>
                    <a:pt x="21" y="31"/>
                  </a:lnTo>
                  <a:lnTo>
                    <a:pt x="15" y="37"/>
                  </a:lnTo>
                  <a:lnTo>
                    <a:pt x="9" y="45"/>
                  </a:lnTo>
                  <a:lnTo>
                    <a:pt x="4" y="52"/>
                  </a:lnTo>
                  <a:lnTo>
                    <a:pt x="1" y="60"/>
                  </a:lnTo>
                  <a:lnTo>
                    <a:pt x="1" y="60"/>
                  </a:lnTo>
                  <a:lnTo>
                    <a:pt x="0" y="62"/>
                  </a:lnTo>
                  <a:lnTo>
                    <a:pt x="1" y="64"/>
                  </a:lnTo>
                  <a:lnTo>
                    <a:pt x="2" y="65"/>
                  </a:lnTo>
                  <a:lnTo>
                    <a:pt x="4" y="65"/>
                  </a:lnTo>
                  <a:lnTo>
                    <a:pt x="6" y="66"/>
                  </a:lnTo>
                  <a:lnTo>
                    <a:pt x="7" y="65"/>
                  </a:lnTo>
                  <a:lnTo>
                    <a:pt x="10" y="64"/>
                  </a:lnTo>
                  <a:lnTo>
                    <a:pt x="10" y="62"/>
                  </a:lnTo>
                  <a:lnTo>
                    <a:pt x="10" y="62"/>
                  </a:lnTo>
                  <a:lnTo>
                    <a:pt x="12" y="57"/>
                  </a:lnTo>
                  <a:lnTo>
                    <a:pt x="15" y="53"/>
                  </a:lnTo>
                  <a:lnTo>
                    <a:pt x="21" y="45"/>
                  </a:lnTo>
                  <a:lnTo>
                    <a:pt x="38" y="29"/>
                  </a:lnTo>
                  <a:lnTo>
                    <a:pt x="38" y="29"/>
                  </a:lnTo>
                  <a:lnTo>
                    <a:pt x="44" y="24"/>
                  </a:lnTo>
                  <a:lnTo>
                    <a:pt x="51" y="19"/>
                  </a:lnTo>
                  <a:lnTo>
                    <a:pt x="56" y="12"/>
                  </a:lnTo>
                  <a:lnTo>
                    <a:pt x="58" y="9"/>
                  </a:lnTo>
                  <a:lnTo>
                    <a:pt x="60" y="5"/>
                  </a:lnTo>
                  <a:lnTo>
                    <a:pt x="60" y="5"/>
                  </a:lnTo>
                  <a:lnTo>
                    <a:pt x="60" y="3"/>
                  </a:lnTo>
                  <a:lnTo>
                    <a:pt x="59" y="2"/>
                  </a:lnTo>
                  <a:lnTo>
                    <a:pt x="58" y="0"/>
                  </a:lnTo>
                  <a:lnTo>
                    <a:pt x="56" y="0"/>
                  </a:lnTo>
                  <a:lnTo>
                    <a:pt x="54" y="0"/>
                  </a:lnTo>
                  <a:lnTo>
                    <a:pt x="53" y="0"/>
                  </a:lnTo>
                  <a:lnTo>
                    <a:pt x="52" y="1"/>
                  </a:lnTo>
                  <a:lnTo>
                    <a:pt x="51" y="3"/>
                  </a:lnTo>
                  <a:lnTo>
                    <a:pt x="51"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90" name="Freeform 305"/>
            <p:cNvSpPr/>
            <p:nvPr/>
          </p:nvSpPr>
          <p:spPr bwMode="auto">
            <a:xfrm>
              <a:off x="6704013" y="3460751"/>
              <a:ext cx="30163" cy="36513"/>
            </a:xfrm>
            <a:custGeom>
              <a:avLst/>
              <a:gdLst/>
              <a:ahLst/>
              <a:cxnLst>
                <a:cxn ang="0">
                  <a:pos x="49" y="1"/>
                </a:cxn>
                <a:cxn ang="0">
                  <a:pos x="49" y="1"/>
                </a:cxn>
                <a:cxn ang="0">
                  <a:pos x="24" y="31"/>
                </a:cxn>
                <a:cxn ang="0">
                  <a:pos x="12" y="46"/>
                </a:cxn>
                <a:cxn ang="0">
                  <a:pos x="1" y="61"/>
                </a:cxn>
                <a:cxn ang="0">
                  <a:pos x="1" y="61"/>
                </a:cxn>
                <a:cxn ang="0">
                  <a:pos x="0" y="63"/>
                </a:cxn>
                <a:cxn ang="0">
                  <a:pos x="1" y="65"/>
                </a:cxn>
                <a:cxn ang="0">
                  <a:pos x="1" y="66"/>
                </a:cxn>
                <a:cxn ang="0">
                  <a:pos x="3" y="67"/>
                </a:cxn>
                <a:cxn ang="0">
                  <a:pos x="4" y="69"/>
                </a:cxn>
                <a:cxn ang="0">
                  <a:pos x="6" y="69"/>
                </a:cxn>
                <a:cxn ang="0">
                  <a:pos x="8" y="69"/>
                </a:cxn>
                <a:cxn ang="0">
                  <a:pos x="9" y="66"/>
                </a:cxn>
                <a:cxn ang="0">
                  <a:pos x="9" y="66"/>
                </a:cxn>
                <a:cxn ang="0">
                  <a:pos x="20" y="51"/>
                </a:cxn>
                <a:cxn ang="0">
                  <a:pos x="32" y="36"/>
                </a:cxn>
                <a:cxn ang="0">
                  <a:pos x="56" y="8"/>
                </a:cxn>
                <a:cxn ang="0">
                  <a:pos x="56" y="8"/>
                </a:cxn>
                <a:cxn ang="0">
                  <a:pos x="57" y="6"/>
                </a:cxn>
                <a:cxn ang="0">
                  <a:pos x="58" y="4"/>
                </a:cxn>
                <a:cxn ang="0">
                  <a:pos x="57" y="2"/>
                </a:cxn>
                <a:cxn ang="0">
                  <a:pos x="56" y="1"/>
                </a:cxn>
                <a:cxn ang="0">
                  <a:pos x="54" y="0"/>
                </a:cxn>
                <a:cxn ang="0">
                  <a:pos x="52" y="0"/>
                </a:cxn>
                <a:cxn ang="0">
                  <a:pos x="50" y="0"/>
                </a:cxn>
                <a:cxn ang="0">
                  <a:pos x="49" y="1"/>
                </a:cxn>
                <a:cxn ang="0">
                  <a:pos x="49" y="1"/>
                </a:cxn>
              </a:cxnLst>
              <a:rect l="0" t="0" r="r" b="b"/>
              <a:pathLst>
                <a:path w="58" h="69">
                  <a:moveTo>
                    <a:pt x="49" y="1"/>
                  </a:moveTo>
                  <a:lnTo>
                    <a:pt x="49" y="1"/>
                  </a:lnTo>
                  <a:lnTo>
                    <a:pt x="24" y="31"/>
                  </a:lnTo>
                  <a:lnTo>
                    <a:pt x="12" y="46"/>
                  </a:lnTo>
                  <a:lnTo>
                    <a:pt x="1" y="61"/>
                  </a:lnTo>
                  <a:lnTo>
                    <a:pt x="1" y="61"/>
                  </a:lnTo>
                  <a:lnTo>
                    <a:pt x="0" y="63"/>
                  </a:lnTo>
                  <a:lnTo>
                    <a:pt x="1" y="65"/>
                  </a:lnTo>
                  <a:lnTo>
                    <a:pt x="1" y="66"/>
                  </a:lnTo>
                  <a:lnTo>
                    <a:pt x="3" y="67"/>
                  </a:lnTo>
                  <a:lnTo>
                    <a:pt x="4" y="69"/>
                  </a:lnTo>
                  <a:lnTo>
                    <a:pt x="6" y="69"/>
                  </a:lnTo>
                  <a:lnTo>
                    <a:pt x="8" y="69"/>
                  </a:lnTo>
                  <a:lnTo>
                    <a:pt x="9" y="66"/>
                  </a:lnTo>
                  <a:lnTo>
                    <a:pt x="9" y="66"/>
                  </a:lnTo>
                  <a:lnTo>
                    <a:pt x="20" y="51"/>
                  </a:lnTo>
                  <a:lnTo>
                    <a:pt x="32" y="36"/>
                  </a:lnTo>
                  <a:lnTo>
                    <a:pt x="56" y="8"/>
                  </a:lnTo>
                  <a:lnTo>
                    <a:pt x="56" y="8"/>
                  </a:lnTo>
                  <a:lnTo>
                    <a:pt x="57" y="6"/>
                  </a:lnTo>
                  <a:lnTo>
                    <a:pt x="58" y="4"/>
                  </a:lnTo>
                  <a:lnTo>
                    <a:pt x="57" y="2"/>
                  </a:lnTo>
                  <a:lnTo>
                    <a:pt x="56" y="1"/>
                  </a:lnTo>
                  <a:lnTo>
                    <a:pt x="54" y="0"/>
                  </a:lnTo>
                  <a:lnTo>
                    <a:pt x="52" y="0"/>
                  </a:lnTo>
                  <a:lnTo>
                    <a:pt x="50" y="0"/>
                  </a:lnTo>
                  <a:lnTo>
                    <a:pt x="49" y="1"/>
                  </a:lnTo>
                  <a:lnTo>
                    <a:pt x="49"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91" name="Freeform 306"/>
            <p:cNvSpPr/>
            <p:nvPr/>
          </p:nvSpPr>
          <p:spPr bwMode="auto">
            <a:xfrm>
              <a:off x="6704013" y="3514726"/>
              <a:ext cx="34925" cy="36513"/>
            </a:xfrm>
            <a:custGeom>
              <a:avLst/>
              <a:gdLst/>
              <a:ahLst/>
              <a:cxnLst>
                <a:cxn ang="0">
                  <a:pos x="60" y="1"/>
                </a:cxn>
                <a:cxn ang="0">
                  <a:pos x="60" y="1"/>
                </a:cxn>
                <a:cxn ang="0">
                  <a:pos x="43" y="14"/>
                </a:cxn>
                <a:cxn ang="0">
                  <a:pos x="29" y="29"/>
                </a:cxn>
                <a:cxn ang="0">
                  <a:pos x="14" y="44"/>
                </a:cxn>
                <a:cxn ang="0">
                  <a:pos x="1" y="60"/>
                </a:cxn>
                <a:cxn ang="0">
                  <a:pos x="1" y="60"/>
                </a:cxn>
                <a:cxn ang="0">
                  <a:pos x="0" y="62"/>
                </a:cxn>
                <a:cxn ang="0">
                  <a:pos x="0" y="64"/>
                </a:cxn>
                <a:cxn ang="0">
                  <a:pos x="1" y="67"/>
                </a:cxn>
                <a:cxn ang="0">
                  <a:pos x="3" y="68"/>
                </a:cxn>
                <a:cxn ang="0">
                  <a:pos x="4" y="68"/>
                </a:cxn>
                <a:cxn ang="0">
                  <a:pos x="6" y="68"/>
                </a:cxn>
                <a:cxn ang="0">
                  <a:pos x="7" y="67"/>
                </a:cxn>
                <a:cxn ang="0">
                  <a:pos x="7" y="67"/>
                </a:cxn>
                <a:cxn ang="0">
                  <a:pos x="20" y="51"/>
                </a:cxn>
                <a:cxn ang="0">
                  <a:pos x="35" y="35"/>
                </a:cxn>
                <a:cxn ang="0">
                  <a:pos x="50" y="20"/>
                </a:cxn>
                <a:cxn ang="0">
                  <a:pos x="67" y="7"/>
                </a:cxn>
                <a:cxn ang="0">
                  <a:pos x="67" y="7"/>
                </a:cxn>
                <a:cxn ang="0">
                  <a:pos x="68" y="6"/>
                </a:cxn>
                <a:cxn ang="0">
                  <a:pos x="68" y="4"/>
                </a:cxn>
                <a:cxn ang="0">
                  <a:pos x="68" y="3"/>
                </a:cxn>
                <a:cxn ang="0">
                  <a:pos x="67" y="1"/>
                </a:cxn>
                <a:cxn ang="0">
                  <a:pos x="64" y="0"/>
                </a:cxn>
                <a:cxn ang="0">
                  <a:pos x="62" y="0"/>
                </a:cxn>
                <a:cxn ang="0">
                  <a:pos x="60" y="1"/>
                </a:cxn>
                <a:cxn ang="0">
                  <a:pos x="60" y="1"/>
                </a:cxn>
              </a:cxnLst>
              <a:rect l="0" t="0" r="r" b="b"/>
              <a:pathLst>
                <a:path w="68" h="68">
                  <a:moveTo>
                    <a:pt x="60" y="1"/>
                  </a:moveTo>
                  <a:lnTo>
                    <a:pt x="60" y="1"/>
                  </a:lnTo>
                  <a:lnTo>
                    <a:pt x="43" y="14"/>
                  </a:lnTo>
                  <a:lnTo>
                    <a:pt x="29" y="29"/>
                  </a:lnTo>
                  <a:lnTo>
                    <a:pt x="14" y="44"/>
                  </a:lnTo>
                  <a:lnTo>
                    <a:pt x="1" y="60"/>
                  </a:lnTo>
                  <a:lnTo>
                    <a:pt x="1" y="60"/>
                  </a:lnTo>
                  <a:lnTo>
                    <a:pt x="0" y="62"/>
                  </a:lnTo>
                  <a:lnTo>
                    <a:pt x="0" y="64"/>
                  </a:lnTo>
                  <a:lnTo>
                    <a:pt x="1" y="67"/>
                  </a:lnTo>
                  <a:lnTo>
                    <a:pt x="3" y="68"/>
                  </a:lnTo>
                  <a:lnTo>
                    <a:pt x="4" y="68"/>
                  </a:lnTo>
                  <a:lnTo>
                    <a:pt x="6" y="68"/>
                  </a:lnTo>
                  <a:lnTo>
                    <a:pt x="7" y="67"/>
                  </a:lnTo>
                  <a:lnTo>
                    <a:pt x="7" y="67"/>
                  </a:lnTo>
                  <a:lnTo>
                    <a:pt x="20" y="51"/>
                  </a:lnTo>
                  <a:lnTo>
                    <a:pt x="35" y="35"/>
                  </a:lnTo>
                  <a:lnTo>
                    <a:pt x="50" y="20"/>
                  </a:lnTo>
                  <a:lnTo>
                    <a:pt x="67" y="7"/>
                  </a:lnTo>
                  <a:lnTo>
                    <a:pt x="67" y="7"/>
                  </a:lnTo>
                  <a:lnTo>
                    <a:pt x="68" y="6"/>
                  </a:lnTo>
                  <a:lnTo>
                    <a:pt x="68" y="4"/>
                  </a:lnTo>
                  <a:lnTo>
                    <a:pt x="68" y="3"/>
                  </a:lnTo>
                  <a:lnTo>
                    <a:pt x="67" y="1"/>
                  </a:lnTo>
                  <a:lnTo>
                    <a:pt x="64" y="0"/>
                  </a:lnTo>
                  <a:lnTo>
                    <a:pt x="62" y="0"/>
                  </a:lnTo>
                  <a:lnTo>
                    <a:pt x="60" y="1"/>
                  </a:lnTo>
                  <a:lnTo>
                    <a:pt x="60"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92" name="Freeform 307"/>
            <p:cNvSpPr/>
            <p:nvPr/>
          </p:nvSpPr>
          <p:spPr bwMode="auto">
            <a:xfrm>
              <a:off x="6704013" y="3554413"/>
              <a:ext cx="26988" cy="38100"/>
            </a:xfrm>
            <a:custGeom>
              <a:avLst/>
              <a:gdLst/>
              <a:ahLst/>
              <a:cxnLst>
                <a:cxn ang="0">
                  <a:pos x="42" y="6"/>
                </a:cxn>
                <a:cxn ang="0">
                  <a:pos x="42" y="6"/>
                </a:cxn>
                <a:cxn ang="0">
                  <a:pos x="41" y="9"/>
                </a:cxn>
                <a:cxn ang="0">
                  <a:pos x="39" y="13"/>
                </a:cxn>
                <a:cxn ang="0">
                  <a:pos x="34" y="20"/>
                </a:cxn>
                <a:cxn ang="0">
                  <a:pos x="22" y="33"/>
                </a:cxn>
                <a:cxn ang="0">
                  <a:pos x="22" y="33"/>
                </a:cxn>
                <a:cxn ang="0">
                  <a:pos x="11" y="47"/>
                </a:cxn>
                <a:cxn ang="0">
                  <a:pos x="1" y="62"/>
                </a:cxn>
                <a:cxn ang="0">
                  <a:pos x="1" y="62"/>
                </a:cxn>
                <a:cxn ang="0">
                  <a:pos x="0" y="63"/>
                </a:cxn>
                <a:cxn ang="0">
                  <a:pos x="0" y="65"/>
                </a:cxn>
                <a:cxn ang="0">
                  <a:pos x="1" y="68"/>
                </a:cxn>
                <a:cxn ang="0">
                  <a:pos x="3" y="69"/>
                </a:cxn>
                <a:cxn ang="0">
                  <a:pos x="4" y="70"/>
                </a:cxn>
                <a:cxn ang="0">
                  <a:pos x="6" y="69"/>
                </a:cxn>
                <a:cxn ang="0">
                  <a:pos x="7" y="68"/>
                </a:cxn>
                <a:cxn ang="0">
                  <a:pos x="7" y="68"/>
                </a:cxn>
                <a:cxn ang="0">
                  <a:pos x="20" y="50"/>
                </a:cxn>
                <a:cxn ang="0">
                  <a:pos x="35" y="33"/>
                </a:cxn>
                <a:cxn ang="0">
                  <a:pos x="35" y="33"/>
                </a:cxn>
                <a:cxn ang="0">
                  <a:pos x="41" y="26"/>
                </a:cxn>
                <a:cxn ang="0">
                  <a:pos x="45" y="20"/>
                </a:cxn>
                <a:cxn ang="0">
                  <a:pos x="49" y="13"/>
                </a:cxn>
                <a:cxn ang="0">
                  <a:pos x="51" y="6"/>
                </a:cxn>
                <a:cxn ang="0">
                  <a:pos x="51" y="6"/>
                </a:cxn>
                <a:cxn ang="0">
                  <a:pos x="51" y="3"/>
                </a:cxn>
                <a:cxn ang="0">
                  <a:pos x="50" y="1"/>
                </a:cxn>
                <a:cxn ang="0">
                  <a:pos x="48" y="0"/>
                </a:cxn>
                <a:cxn ang="0">
                  <a:pos x="47" y="0"/>
                </a:cxn>
                <a:cxn ang="0">
                  <a:pos x="43" y="1"/>
                </a:cxn>
                <a:cxn ang="0">
                  <a:pos x="42" y="3"/>
                </a:cxn>
                <a:cxn ang="0">
                  <a:pos x="42" y="6"/>
                </a:cxn>
                <a:cxn ang="0">
                  <a:pos x="42" y="6"/>
                </a:cxn>
              </a:cxnLst>
              <a:rect l="0" t="0" r="r" b="b"/>
              <a:pathLst>
                <a:path w="51" h="70">
                  <a:moveTo>
                    <a:pt x="42" y="6"/>
                  </a:moveTo>
                  <a:lnTo>
                    <a:pt x="42" y="6"/>
                  </a:lnTo>
                  <a:lnTo>
                    <a:pt x="41" y="9"/>
                  </a:lnTo>
                  <a:lnTo>
                    <a:pt x="39" y="13"/>
                  </a:lnTo>
                  <a:lnTo>
                    <a:pt x="34" y="20"/>
                  </a:lnTo>
                  <a:lnTo>
                    <a:pt x="22" y="33"/>
                  </a:lnTo>
                  <a:lnTo>
                    <a:pt x="22" y="33"/>
                  </a:lnTo>
                  <a:lnTo>
                    <a:pt x="11" y="47"/>
                  </a:lnTo>
                  <a:lnTo>
                    <a:pt x="1" y="62"/>
                  </a:lnTo>
                  <a:lnTo>
                    <a:pt x="1" y="62"/>
                  </a:lnTo>
                  <a:lnTo>
                    <a:pt x="0" y="63"/>
                  </a:lnTo>
                  <a:lnTo>
                    <a:pt x="0" y="65"/>
                  </a:lnTo>
                  <a:lnTo>
                    <a:pt x="1" y="68"/>
                  </a:lnTo>
                  <a:lnTo>
                    <a:pt x="3" y="69"/>
                  </a:lnTo>
                  <a:lnTo>
                    <a:pt x="4" y="70"/>
                  </a:lnTo>
                  <a:lnTo>
                    <a:pt x="6" y="69"/>
                  </a:lnTo>
                  <a:lnTo>
                    <a:pt x="7" y="68"/>
                  </a:lnTo>
                  <a:lnTo>
                    <a:pt x="7" y="68"/>
                  </a:lnTo>
                  <a:lnTo>
                    <a:pt x="20" y="50"/>
                  </a:lnTo>
                  <a:lnTo>
                    <a:pt x="35" y="33"/>
                  </a:lnTo>
                  <a:lnTo>
                    <a:pt x="35" y="33"/>
                  </a:lnTo>
                  <a:lnTo>
                    <a:pt x="41" y="26"/>
                  </a:lnTo>
                  <a:lnTo>
                    <a:pt x="45" y="20"/>
                  </a:lnTo>
                  <a:lnTo>
                    <a:pt x="49" y="13"/>
                  </a:lnTo>
                  <a:lnTo>
                    <a:pt x="51" y="6"/>
                  </a:lnTo>
                  <a:lnTo>
                    <a:pt x="51" y="6"/>
                  </a:lnTo>
                  <a:lnTo>
                    <a:pt x="51" y="3"/>
                  </a:lnTo>
                  <a:lnTo>
                    <a:pt x="50" y="1"/>
                  </a:lnTo>
                  <a:lnTo>
                    <a:pt x="48" y="0"/>
                  </a:lnTo>
                  <a:lnTo>
                    <a:pt x="47" y="0"/>
                  </a:lnTo>
                  <a:lnTo>
                    <a:pt x="43" y="1"/>
                  </a:lnTo>
                  <a:lnTo>
                    <a:pt x="42" y="3"/>
                  </a:lnTo>
                  <a:lnTo>
                    <a:pt x="42" y="6"/>
                  </a:lnTo>
                  <a:lnTo>
                    <a:pt x="42" y="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93" name="Freeform 308"/>
            <p:cNvSpPr/>
            <p:nvPr/>
          </p:nvSpPr>
          <p:spPr bwMode="auto">
            <a:xfrm>
              <a:off x="6704013" y="3603626"/>
              <a:ext cx="28575" cy="30163"/>
            </a:xfrm>
            <a:custGeom>
              <a:avLst/>
              <a:gdLst/>
              <a:ahLst/>
              <a:cxnLst>
                <a:cxn ang="0">
                  <a:pos x="46" y="2"/>
                </a:cxn>
                <a:cxn ang="0">
                  <a:pos x="46" y="2"/>
                </a:cxn>
                <a:cxn ang="0">
                  <a:pos x="22" y="24"/>
                </a:cxn>
                <a:cxn ang="0">
                  <a:pos x="1" y="48"/>
                </a:cxn>
                <a:cxn ang="0">
                  <a:pos x="1" y="48"/>
                </a:cxn>
                <a:cxn ang="0">
                  <a:pos x="0" y="50"/>
                </a:cxn>
                <a:cxn ang="0">
                  <a:pos x="0" y="52"/>
                </a:cxn>
                <a:cxn ang="0">
                  <a:pos x="0" y="54"/>
                </a:cxn>
                <a:cxn ang="0">
                  <a:pos x="1" y="56"/>
                </a:cxn>
                <a:cxn ang="0">
                  <a:pos x="3" y="57"/>
                </a:cxn>
                <a:cxn ang="0">
                  <a:pos x="4" y="57"/>
                </a:cxn>
                <a:cxn ang="0">
                  <a:pos x="6" y="57"/>
                </a:cxn>
                <a:cxn ang="0">
                  <a:pos x="7" y="56"/>
                </a:cxn>
                <a:cxn ang="0">
                  <a:pos x="7" y="56"/>
                </a:cxn>
                <a:cxn ang="0">
                  <a:pos x="30" y="32"/>
                </a:cxn>
                <a:cxn ang="0">
                  <a:pos x="52" y="8"/>
                </a:cxn>
                <a:cxn ang="0">
                  <a:pos x="52" y="8"/>
                </a:cxn>
                <a:cxn ang="0">
                  <a:pos x="53" y="6"/>
                </a:cxn>
                <a:cxn ang="0">
                  <a:pos x="53" y="5"/>
                </a:cxn>
                <a:cxn ang="0">
                  <a:pos x="53" y="3"/>
                </a:cxn>
                <a:cxn ang="0">
                  <a:pos x="52" y="2"/>
                </a:cxn>
                <a:cxn ang="0">
                  <a:pos x="51" y="1"/>
                </a:cxn>
                <a:cxn ang="0">
                  <a:pos x="49" y="0"/>
                </a:cxn>
                <a:cxn ang="0">
                  <a:pos x="47" y="0"/>
                </a:cxn>
                <a:cxn ang="0">
                  <a:pos x="46" y="2"/>
                </a:cxn>
                <a:cxn ang="0">
                  <a:pos x="46" y="2"/>
                </a:cxn>
              </a:cxnLst>
              <a:rect l="0" t="0" r="r" b="b"/>
              <a:pathLst>
                <a:path w="53" h="57">
                  <a:moveTo>
                    <a:pt x="46" y="2"/>
                  </a:moveTo>
                  <a:lnTo>
                    <a:pt x="46" y="2"/>
                  </a:lnTo>
                  <a:lnTo>
                    <a:pt x="22" y="24"/>
                  </a:lnTo>
                  <a:lnTo>
                    <a:pt x="1" y="48"/>
                  </a:lnTo>
                  <a:lnTo>
                    <a:pt x="1" y="48"/>
                  </a:lnTo>
                  <a:lnTo>
                    <a:pt x="0" y="50"/>
                  </a:lnTo>
                  <a:lnTo>
                    <a:pt x="0" y="52"/>
                  </a:lnTo>
                  <a:lnTo>
                    <a:pt x="0" y="54"/>
                  </a:lnTo>
                  <a:lnTo>
                    <a:pt x="1" y="56"/>
                  </a:lnTo>
                  <a:lnTo>
                    <a:pt x="3" y="57"/>
                  </a:lnTo>
                  <a:lnTo>
                    <a:pt x="4" y="57"/>
                  </a:lnTo>
                  <a:lnTo>
                    <a:pt x="6" y="57"/>
                  </a:lnTo>
                  <a:lnTo>
                    <a:pt x="7" y="56"/>
                  </a:lnTo>
                  <a:lnTo>
                    <a:pt x="7" y="56"/>
                  </a:lnTo>
                  <a:lnTo>
                    <a:pt x="30" y="32"/>
                  </a:lnTo>
                  <a:lnTo>
                    <a:pt x="52" y="8"/>
                  </a:lnTo>
                  <a:lnTo>
                    <a:pt x="52" y="8"/>
                  </a:lnTo>
                  <a:lnTo>
                    <a:pt x="53" y="6"/>
                  </a:lnTo>
                  <a:lnTo>
                    <a:pt x="53" y="5"/>
                  </a:lnTo>
                  <a:lnTo>
                    <a:pt x="53" y="3"/>
                  </a:lnTo>
                  <a:lnTo>
                    <a:pt x="52" y="2"/>
                  </a:lnTo>
                  <a:lnTo>
                    <a:pt x="51" y="1"/>
                  </a:lnTo>
                  <a:lnTo>
                    <a:pt x="49" y="0"/>
                  </a:lnTo>
                  <a:lnTo>
                    <a:pt x="47" y="0"/>
                  </a:lnTo>
                  <a:lnTo>
                    <a:pt x="46" y="2"/>
                  </a:lnTo>
                  <a:lnTo>
                    <a:pt x="46"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94" name="Freeform 309"/>
            <p:cNvSpPr/>
            <p:nvPr/>
          </p:nvSpPr>
          <p:spPr bwMode="auto">
            <a:xfrm>
              <a:off x="6704013" y="3644901"/>
              <a:ext cx="34925" cy="44450"/>
            </a:xfrm>
            <a:custGeom>
              <a:avLst/>
              <a:gdLst/>
              <a:ahLst/>
              <a:cxnLst>
                <a:cxn ang="0">
                  <a:pos x="59" y="2"/>
                </a:cxn>
                <a:cxn ang="0">
                  <a:pos x="59" y="2"/>
                </a:cxn>
                <a:cxn ang="0">
                  <a:pos x="53" y="11"/>
                </a:cxn>
                <a:cxn ang="0">
                  <a:pos x="47" y="18"/>
                </a:cxn>
                <a:cxn ang="0">
                  <a:pos x="41" y="24"/>
                </a:cxn>
                <a:cxn ang="0">
                  <a:pos x="35" y="31"/>
                </a:cxn>
                <a:cxn ang="0">
                  <a:pos x="35" y="31"/>
                </a:cxn>
                <a:cxn ang="0">
                  <a:pos x="18" y="54"/>
                </a:cxn>
                <a:cxn ang="0">
                  <a:pos x="1" y="76"/>
                </a:cxn>
                <a:cxn ang="0">
                  <a:pos x="1" y="76"/>
                </a:cxn>
                <a:cxn ang="0">
                  <a:pos x="0" y="77"/>
                </a:cxn>
                <a:cxn ang="0">
                  <a:pos x="0" y="79"/>
                </a:cxn>
                <a:cxn ang="0">
                  <a:pos x="1" y="82"/>
                </a:cxn>
                <a:cxn ang="0">
                  <a:pos x="2" y="83"/>
                </a:cxn>
                <a:cxn ang="0">
                  <a:pos x="4" y="84"/>
                </a:cxn>
                <a:cxn ang="0">
                  <a:pos x="6" y="83"/>
                </a:cxn>
                <a:cxn ang="0">
                  <a:pos x="7" y="82"/>
                </a:cxn>
                <a:cxn ang="0">
                  <a:pos x="7" y="82"/>
                </a:cxn>
                <a:cxn ang="0">
                  <a:pos x="22" y="64"/>
                </a:cxn>
                <a:cxn ang="0">
                  <a:pos x="37" y="45"/>
                </a:cxn>
                <a:cxn ang="0">
                  <a:pos x="37" y="45"/>
                </a:cxn>
                <a:cxn ang="0">
                  <a:pos x="45" y="36"/>
                </a:cxn>
                <a:cxn ang="0">
                  <a:pos x="53" y="27"/>
                </a:cxn>
                <a:cxn ang="0">
                  <a:pos x="61" y="18"/>
                </a:cxn>
                <a:cxn ang="0">
                  <a:pos x="64" y="13"/>
                </a:cxn>
                <a:cxn ang="0">
                  <a:pos x="67" y="8"/>
                </a:cxn>
                <a:cxn ang="0">
                  <a:pos x="67" y="8"/>
                </a:cxn>
                <a:cxn ang="0">
                  <a:pos x="68" y="6"/>
                </a:cxn>
                <a:cxn ang="0">
                  <a:pos x="67" y="4"/>
                </a:cxn>
                <a:cxn ang="0">
                  <a:pos x="65" y="1"/>
                </a:cxn>
                <a:cxn ang="0">
                  <a:pos x="64" y="0"/>
                </a:cxn>
                <a:cxn ang="0">
                  <a:pos x="62" y="0"/>
                </a:cxn>
                <a:cxn ang="0">
                  <a:pos x="60" y="1"/>
                </a:cxn>
                <a:cxn ang="0">
                  <a:pos x="59" y="2"/>
                </a:cxn>
                <a:cxn ang="0">
                  <a:pos x="59" y="2"/>
                </a:cxn>
              </a:cxnLst>
              <a:rect l="0" t="0" r="r" b="b"/>
              <a:pathLst>
                <a:path w="68" h="84">
                  <a:moveTo>
                    <a:pt x="59" y="2"/>
                  </a:moveTo>
                  <a:lnTo>
                    <a:pt x="59" y="2"/>
                  </a:lnTo>
                  <a:lnTo>
                    <a:pt x="53" y="11"/>
                  </a:lnTo>
                  <a:lnTo>
                    <a:pt x="47" y="18"/>
                  </a:lnTo>
                  <a:lnTo>
                    <a:pt x="41" y="24"/>
                  </a:lnTo>
                  <a:lnTo>
                    <a:pt x="35" y="31"/>
                  </a:lnTo>
                  <a:lnTo>
                    <a:pt x="35" y="31"/>
                  </a:lnTo>
                  <a:lnTo>
                    <a:pt x="18" y="54"/>
                  </a:lnTo>
                  <a:lnTo>
                    <a:pt x="1" y="76"/>
                  </a:lnTo>
                  <a:lnTo>
                    <a:pt x="1" y="76"/>
                  </a:lnTo>
                  <a:lnTo>
                    <a:pt x="0" y="77"/>
                  </a:lnTo>
                  <a:lnTo>
                    <a:pt x="0" y="79"/>
                  </a:lnTo>
                  <a:lnTo>
                    <a:pt x="1" y="82"/>
                  </a:lnTo>
                  <a:lnTo>
                    <a:pt x="2" y="83"/>
                  </a:lnTo>
                  <a:lnTo>
                    <a:pt x="4" y="84"/>
                  </a:lnTo>
                  <a:lnTo>
                    <a:pt x="6" y="83"/>
                  </a:lnTo>
                  <a:lnTo>
                    <a:pt x="7" y="82"/>
                  </a:lnTo>
                  <a:lnTo>
                    <a:pt x="7" y="82"/>
                  </a:lnTo>
                  <a:lnTo>
                    <a:pt x="22" y="64"/>
                  </a:lnTo>
                  <a:lnTo>
                    <a:pt x="37" y="45"/>
                  </a:lnTo>
                  <a:lnTo>
                    <a:pt x="37" y="45"/>
                  </a:lnTo>
                  <a:lnTo>
                    <a:pt x="45" y="36"/>
                  </a:lnTo>
                  <a:lnTo>
                    <a:pt x="53" y="27"/>
                  </a:lnTo>
                  <a:lnTo>
                    <a:pt x="61" y="18"/>
                  </a:lnTo>
                  <a:lnTo>
                    <a:pt x="64" y="13"/>
                  </a:lnTo>
                  <a:lnTo>
                    <a:pt x="67" y="8"/>
                  </a:lnTo>
                  <a:lnTo>
                    <a:pt x="67" y="8"/>
                  </a:lnTo>
                  <a:lnTo>
                    <a:pt x="68" y="6"/>
                  </a:lnTo>
                  <a:lnTo>
                    <a:pt x="67" y="4"/>
                  </a:lnTo>
                  <a:lnTo>
                    <a:pt x="65" y="1"/>
                  </a:lnTo>
                  <a:lnTo>
                    <a:pt x="64" y="0"/>
                  </a:lnTo>
                  <a:lnTo>
                    <a:pt x="62" y="0"/>
                  </a:lnTo>
                  <a:lnTo>
                    <a:pt x="60" y="1"/>
                  </a:lnTo>
                  <a:lnTo>
                    <a:pt x="59" y="2"/>
                  </a:lnTo>
                  <a:lnTo>
                    <a:pt x="59"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95" name="Freeform 310"/>
            <p:cNvSpPr/>
            <p:nvPr/>
          </p:nvSpPr>
          <p:spPr bwMode="auto">
            <a:xfrm>
              <a:off x="6699251" y="3689351"/>
              <a:ext cx="41275" cy="46038"/>
            </a:xfrm>
            <a:custGeom>
              <a:avLst/>
              <a:gdLst/>
              <a:ahLst/>
              <a:cxnLst>
                <a:cxn ang="0">
                  <a:pos x="71" y="2"/>
                </a:cxn>
                <a:cxn ang="0">
                  <a:pos x="71" y="2"/>
                </a:cxn>
                <a:cxn ang="0">
                  <a:pos x="62" y="13"/>
                </a:cxn>
                <a:cxn ang="0">
                  <a:pos x="53" y="22"/>
                </a:cxn>
                <a:cxn ang="0">
                  <a:pos x="34" y="41"/>
                </a:cxn>
                <a:cxn ang="0">
                  <a:pos x="25" y="50"/>
                </a:cxn>
                <a:cxn ang="0">
                  <a:pos x="17" y="59"/>
                </a:cxn>
                <a:cxn ang="0">
                  <a:pos x="9" y="70"/>
                </a:cxn>
                <a:cxn ang="0">
                  <a:pos x="1" y="81"/>
                </a:cxn>
                <a:cxn ang="0">
                  <a:pos x="1" y="81"/>
                </a:cxn>
                <a:cxn ang="0">
                  <a:pos x="0" y="82"/>
                </a:cxn>
                <a:cxn ang="0">
                  <a:pos x="1" y="84"/>
                </a:cxn>
                <a:cxn ang="0">
                  <a:pos x="2" y="86"/>
                </a:cxn>
                <a:cxn ang="0">
                  <a:pos x="3" y="87"/>
                </a:cxn>
                <a:cxn ang="0">
                  <a:pos x="4" y="87"/>
                </a:cxn>
                <a:cxn ang="0">
                  <a:pos x="6" y="87"/>
                </a:cxn>
                <a:cxn ang="0">
                  <a:pos x="9" y="87"/>
                </a:cxn>
                <a:cxn ang="0">
                  <a:pos x="10" y="85"/>
                </a:cxn>
                <a:cxn ang="0">
                  <a:pos x="10" y="85"/>
                </a:cxn>
                <a:cxn ang="0">
                  <a:pos x="17" y="74"/>
                </a:cxn>
                <a:cxn ang="0">
                  <a:pos x="25" y="65"/>
                </a:cxn>
                <a:cxn ang="0">
                  <a:pos x="33" y="54"/>
                </a:cxn>
                <a:cxn ang="0">
                  <a:pos x="43" y="45"/>
                </a:cxn>
                <a:cxn ang="0">
                  <a:pos x="61" y="27"/>
                </a:cxn>
                <a:cxn ang="0">
                  <a:pos x="71" y="17"/>
                </a:cxn>
                <a:cxn ang="0">
                  <a:pos x="79" y="7"/>
                </a:cxn>
                <a:cxn ang="0">
                  <a:pos x="79" y="7"/>
                </a:cxn>
                <a:cxn ang="0">
                  <a:pos x="79" y="6"/>
                </a:cxn>
                <a:cxn ang="0">
                  <a:pos x="79" y="3"/>
                </a:cxn>
                <a:cxn ang="0">
                  <a:pos x="78" y="2"/>
                </a:cxn>
                <a:cxn ang="0">
                  <a:pos x="77" y="1"/>
                </a:cxn>
                <a:cxn ang="0">
                  <a:pos x="74" y="0"/>
                </a:cxn>
                <a:cxn ang="0">
                  <a:pos x="72" y="0"/>
                </a:cxn>
                <a:cxn ang="0">
                  <a:pos x="71" y="2"/>
                </a:cxn>
                <a:cxn ang="0">
                  <a:pos x="71" y="2"/>
                </a:cxn>
              </a:cxnLst>
              <a:rect l="0" t="0" r="r" b="b"/>
              <a:pathLst>
                <a:path w="79" h="87">
                  <a:moveTo>
                    <a:pt x="71" y="2"/>
                  </a:moveTo>
                  <a:lnTo>
                    <a:pt x="71" y="2"/>
                  </a:lnTo>
                  <a:lnTo>
                    <a:pt x="62" y="13"/>
                  </a:lnTo>
                  <a:lnTo>
                    <a:pt x="53" y="22"/>
                  </a:lnTo>
                  <a:lnTo>
                    <a:pt x="34" y="41"/>
                  </a:lnTo>
                  <a:lnTo>
                    <a:pt x="25" y="50"/>
                  </a:lnTo>
                  <a:lnTo>
                    <a:pt x="17" y="59"/>
                  </a:lnTo>
                  <a:lnTo>
                    <a:pt x="9" y="70"/>
                  </a:lnTo>
                  <a:lnTo>
                    <a:pt x="1" y="81"/>
                  </a:lnTo>
                  <a:lnTo>
                    <a:pt x="1" y="81"/>
                  </a:lnTo>
                  <a:lnTo>
                    <a:pt x="0" y="82"/>
                  </a:lnTo>
                  <a:lnTo>
                    <a:pt x="1" y="84"/>
                  </a:lnTo>
                  <a:lnTo>
                    <a:pt x="2" y="86"/>
                  </a:lnTo>
                  <a:lnTo>
                    <a:pt x="3" y="87"/>
                  </a:lnTo>
                  <a:lnTo>
                    <a:pt x="4" y="87"/>
                  </a:lnTo>
                  <a:lnTo>
                    <a:pt x="6" y="87"/>
                  </a:lnTo>
                  <a:lnTo>
                    <a:pt x="9" y="87"/>
                  </a:lnTo>
                  <a:lnTo>
                    <a:pt x="10" y="85"/>
                  </a:lnTo>
                  <a:lnTo>
                    <a:pt x="10" y="85"/>
                  </a:lnTo>
                  <a:lnTo>
                    <a:pt x="17" y="74"/>
                  </a:lnTo>
                  <a:lnTo>
                    <a:pt x="25" y="65"/>
                  </a:lnTo>
                  <a:lnTo>
                    <a:pt x="33" y="54"/>
                  </a:lnTo>
                  <a:lnTo>
                    <a:pt x="43" y="45"/>
                  </a:lnTo>
                  <a:lnTo>
                    <a:pt x="61" y="27"/>
                  </a:lnTo>
                  <a:lnTo>
                    <a:pt x="71" y="17"/>
                  </a:lnTo>
                  <a:lnTo>
                    <a:pt x="79" y="7"/>
                  </a:lnTo>
                  <a:lnTo>
                    <a:pt x="79" y="7"/>
                  </a:lnTo>
                  <a:lnTo>
                    <a:pt x="79" y="6"/>
                  </a:lnTo>
                  <a:lnTo>
                    <a:pt x="79" y="3"/>
                  </a:lnTo>
                  <a:lnTo>
                    <a:pt x="78" y="2"/>
                  </a:lnTo>
                  <a:lnTo>
                    <a:pt x="77" y="1"/>
                  </a:lnTo>
                  <a:lnTo>
                    <a:pt x="74" y="0"/>
                  </a:lnTo>
                  <a:lnTo>
                    <a:pt x="72" y="0"/>
                  </a:lnTo>
                  <a:lnTo>
                    <a:pt x="71" y="2"/>
                  </a:lnTo>
                  <a:lnTo>
                    <a:pt x="71"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96" name="Freeform 311"/>
            <p:cNvSpPr/>
            <p:nvPr/>
          </p:nvSpPr>
          <p:spPr bwMode="auto">
            <a:xfrm>
              <a:off x="6732588" y="3716338"/>
              <a:ext cx="23813" cy="33338"/>
            </a:xfrm>
            <a:custGeom>
              <a:avLst/>
              <a:gdLst/>
              <a:ahLst/>
              <a:cxnLst>
                <a:cxn ang="0">
                  <a:pos x="37" y="2"/>
                </a:cxn>
                <a:cxn ang="0">
                  <a:pos x="37" y="2"/>
                </a:cxn>
                <a:cxn ang="0">
                  <a:pos x="26" y="18"/>
                </a:cxn>
                <a:cxn ang="0">
                  <a:pos x="17" y="33"/>
                </a:cxn>
                <a:cxn ang="0">
                  <a:pos x="17" y="33"/>
                </a:cxn>
                <a:cxn ang="0">
                  <a:pos x="13" y="39"/>
                </a:cxn>
                <a:cxn ang="0">
                  <a:pos x="8" y="46"/>
                </a:cxn>
                <a:cxn ang="0">
                  <a:pos x="5" y="51"/>
                </a:cxn>
                <a:cxn ang="0">
                  <a:pos x="2" y="58"/>
                </a:cxn>
                <a:cxn ang="0">
                  <a:pos x="2" y="58"/>
                </a:cxn>
                <a:cxn ang="0">
                  <a:pos x="0" y="60"/>
                </a:cxn>
                <a:cxn ang="0">
                  <a:pos x="2" y="61"/>
                </a:cxn>
                <a:cxn ang="0">
                  <a:pos x="3" y="63"/>
                </a:cxn>
                <a:cxn ang="0">
                  <a:pos x="5" y="63"/>
                </a:cxn>
                <a:cxn ang="0">
                  <a:pos x="6" y="63"/>
                </a:cxn>
                <a:cxn ang="0">
                  <a:pos x="8" y="63"/>
                </a:cxn>
                <a:cxn ang="0">
                  <a:pos x="9" y="62"/>
                </a:cxn>
                <a:cxn ang="0">
                  <a:pos x="10" y="60"/>
                </a:cxn>
                <a:cxn ang="0">
                  <a:pos x="10" y="60"/>
                </a:cxn>
                <a:cxn ang="0">
                  <a:pos x="13" y="54"/>
                </a:cxn>
                <a:cxn ang="0">
                  <a:pos x="18" y="48"/>
                </a:cxn>
                <a:cxn ang="0">
                  <a:pos x="22" y="42"/>
                </a:cxn>
                <a:cxn ang="0">
                  <a:pos x="26" y="35"/>
                </a:cxn>
                <a:cxn ang="0">
                  <a:pos x="26" y="35"/>
                </a:cxn>
                <a:cxn ang="0">
                  <a:pos x="36" y="21"/>
                </a:cxn>
                <a:cxn ang="0">
                  <a:pos x="45" y="7"/>
                </a:cxn>
                <a:cxn ang="0">
                  <a:pos x="45" y="7"/>
                </a:cxn>
                <a:cxn ang="0">
                  <a:pos x="46" y="5"/>
                </a:cxn>
                <a:cxn ang="0">
                  <a:pos x="46" y="3"/>
                </a:cxn>
                <a:cxn ang="0">
                  <a:pos x="45" y="2"/>
                </a:cxn>
                <a:cxn ang="0">
                  <a:pos x="44" y="1"/>
                </a:cxn>
                <a:cxn ang="0">
                  <a:pos x="41" y="0"/>
                </a:cxn>
                <a:cxn ang="0">
                  <a:pos x="39" y="1"/>
                </a:cxn>
                <a:cxn ang="0">
                  <a:pos x="37" y="2"/>
                </a:cxn>
                <a:cxn ang="0">
                  <a:pos x="37" y="2"/>
                </a:cxn>
              </a:cxnLst>
              <a:rect l="0" t="0" r="r" b="b"/>
              <a:pathLst>
                <a:path w="46" h="63">
                  <a:moveTo>
                    <a:pt x="37" y="2"/>
                  </a:moveTo>
                  <a:lnTo>
                    <a:pt x="37" y="2"/>
                  </a:lnTo>
                  <a:lnTo>
                    <a:pt x="26" y="18"/>
                  </a:lnTo>
                  <a:lnTo>
                    <a:pt x="17" y="33"/>
                  </a:lnTo>
                  <a:lnTo>
                    <a:pt x="17" y="33"/>
                  </a:lnTo>
                  <a:lnTo>
                    <a:pt x="13" y="39"/>
                  </a:lnTo>
                  <a:lnTo>
                    <a:pt x="8" y="46"/>
                  </a:lnTo>
                  <a:lnTo>
                    <a:pt x="5" y="51"/>
                  </a:lnTo>
                  <a:lnTo>
                    <a:pt x="2" y="58"/>
                  </a:lnTo>
                  <a:lnTo>
                    <a:pt x="2" y="58"/>
                  </a:lnTo>
                  <a:lnTo>
                    <a:pt x="0" y="60"/>
                  </a:lnTo>
                  <a:lnTo>
                    <a:pt x="2" y="61"/>
                  </a:lnTo>
                  <a:lnTo>
                    <a:pt x="3" y="63"/>
                  </a:lnTo>
                  <a:lnTo>
                    <a:pt x="5" y="63"/>
                  </a:lnTo>
                  <a:lnTo>
                    <a:pt x="6" y="63"/>
                  </a:lnTo>
                  <a:lnTo>
                    <a:pt x="8" y="63"/>
                  </a:lnTo>
                  <a:lnTo>
                    <a:pt x="9" y="62"/>
                  </a:lnTo>
                  <a:lnTo>
                    <a:pt x="10" y="60"/>
                  </a:lnTo>
                  <a:lnTo>
                    <a:pt x="10" y="60"/>
                  </a:lnTo>
                  <a:lnTo>
                    <a:pt x="13" y="54"/>
                  </a:lnTo>
                  <a:lnTo>
                    <a:pt x="18" y="48"/>
                  </a:lnTo>
                  <a:lnTo>
                    <a:pt x="22" y="42"/>
                  </a:lnTo>
                  <a:lnTo>
                    <a:pt x="26" y="35"/>
                  </a:lnTo>
                  <a:lnTo>
                    <a:pt x="26" y="35"/>
                  </a:lnTo>
                  <a:lnTo>
                    <a:pt x="36" y="21"/>
                  </a:lnTo>
                  <a:lnTo>
                    <a:pt x="45" y="7"/>
                  </a:lnTo>
                  <a:lnTo>
                    <a:pt x="45" y="7"/>
                  </a:lnTo>
                  <a:lnTo>
                    <a:pt x="46" y="5"/>
                  </a:lnTo>
                  <a:lnTo>
                    <a:pt x="46" y="3"/>
                  </a:lnTo>
                  <a:lnTo>
                    <a:pt x="45" y="2"/>
                  </a:lnTo>
                  <a:lnTo>
                    <a:pt x="44" y="1"/>
                  </a:lnTo>
                  <a:lnTo>
                    <a:pt x="41" y="0"/>
                  </a:lnTo>
                  <a:lnTo>
                    <a:pt x="39" y="1"/>
                  </a:lnTo>
                  <a:lnTo>
                    <a:pt x="37" y="2"/>
                  </a:lnTo>
                  <a:lnTo>
                    <a:pt x="37"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97" name="Freeform 312"/>
            <p:cNvSpPr/>
            <p:nvPr/>
          </p:nvSpPr>
          <p:spPr bwMode="auto">
            <a:xfrm>
              <a:off x="6786563" y="3716338"/>
              <a:ext cx="25400" cy="33338"/>
            </a:xfrm>
            <a:custGeom>
              <a:avLst/>
              <a:gdLst/>
              <a:ahLst/>
              <a:cxnLst>
                <a:cxn ang="0">
                  <a:pos x="41" y="1"/>
                </a:cxn>
                <a:cxn ang="0">
                  <a:pos x="41" y="1"/>
                </a:cxn>
                <a:cxn ang="0">
                  <a:pos x="36" y="7"/>
                </a:cxn>
                <a:cxn ang="0">
                  <a:pos x="31" y="15"/>
                </a:cxn>
                <a:cxn ang="0">
                  <a:pos x="22" y="28"/>
                </a:cxn>
                <a:cxn ang="0">
                  <a:pos x="22" y="28"/>
                </a:cxn>
                <a:cxn ang="0">
                  <a:pos x="17" y="35"/>
                </a:cxn>
                <a:cxn ang="0">
                  <a:pos x="11" y="43"/>
                </a:cxn>
                <a:cxn ang="0">
                  <a:pos x="11" y="43"/>
                </a:cxn>
                <a:cxn ang="0">
                  <a:pos x="9" y="47"/>
                </a:cxn>
                <a:cxn ang="0">
                  <a:pos x="6" y="50"/>
                </a:cxn>
                <a:cxn ang="0">
                  <a:pos x="3" y="53"/>
                </a:cxn>
                <a:cxn ang="0">
                  <a:pos x="0" y="57"/>
                </a:cxn>
                <a:cxn ang="0">
                  <a:pos x="0" y="57"/>
                </a:cxn>
                <a:cxn ang="0">
                  <a:pos x="0" y="59"/>
                </a:cxn>
                <a:cxn ang="0">
                  <a:pos x="0" y="61"/>
                </a:cxn>
                <a:cxn ang="0">
                  <a:pos x="3" y="63"/>
                </a:cxn>
                <a:cxn ang="0">
                  <a:pos x="4" y="64"/>
                </a:cxn>
                <a:cxn ang="0">
                  <a:pos x="6" y="64"/>
                </a:cxn>
                <a:cxn ang="0">
                  <a:pos x="7" y="63"/>
                </a:cxn>
                <a:cxn ang="0">
                  <a:pos x="8" y="61"/>
                </a:cxn>
                <a:cxn ang="0">
                  <a:pos x="8" y="61"/>
                </a:cxn>
                <a:cxn ang="0">
                  <a:pos x="10" y="59"/>
                </a:cxn>
                <a:cxn ang="0">
                  <a:pos x="12" y="58"/>
                </a:cxn>
                <a:cxn ang="0">
                  <a:pos x="15" y="56"/>
                </a:cxn>
                <a:cxn ang="0">
                  <a:pos x="16" y="55"/>
                </a:cxn>
                <a:cxn ang="0">
                  <a:pos x="16" y="55"/>
                </a:cxn>
                <a:cxn ang="0">
                  <a:pos x="21" y="46"/>
                </a:cxn>
                <a:cxn ang="0">
                  <a:pos x="24" y="41"/>
                </a:cxn>
                <a:cxn ang="0">
                  <a:pos x="27" y="36"/>
                </a:cxn>
                <a:cxn ang="0">
                  <a:pos x="27" y="36"/>
                </a:cxn>
                <a:cxn ang="0">
                  <a:pos x="32" y="29"/>
                </a:cxn>
                <a:cxn ang="0">
                  <a:pos x="37" y="22"/>
                </a:cxn>
                <a:cxn ang="0">
                  <a:pos x="43" y="15"/>
                </a:cxn>
                <a:cxn ang="0">
                  <a:pos x="49" y="8"/>
                </a:cxn>
                <a:cxn ang="0">
                  <a:pos x="49" y="8"/>
                </a:cxn>
                <a:cxn ang="0">
                  <a:pos x="50" y="6"/>
                </a:cxn>
                <a:cxn ang="0">
                  <a:pos x="50" y="4"/>
                </a:cxn>
                <a:cxn ang="0">
                  <a:pos x="49" y="2"/>
                </a:cxn>
                <a:cxn ang="0">
                  <a:pos x="48" y="1"/>
                </a:cxn>
                <a:cxn ang="0">
                  <a:pos x="47" y="0"/>
                </a:cxn>
                <a:cxn ang="0">
                  <a:pos x="45" y="0"/>
                </a:cxn>
                <a:cxn ang="0">
                  <a:pos x="44" y="0"/>
                </a:cxn>
                <a:cxn ang="0">
                  <a:pos x="41" y="1"/>
                </a:cxn>
                <a:cxn ang="0">
                  <a:pos x="41" y="1"/>
                </a:cxn>
              </a:cxnLst>
              <a:rect l="0" t="0" r="r" b="b"/>
              <a:pathLst>
                <a:path w="50" h="64">
                  <a:moveTo>
                    <a:pt x="41" y="1"/>
                  </a:moveTo>
                  <a:lnTo>
                    <a:pt x="41" y="1"/>
                  </a:lnTo>
                  <a:lnTo>
                    <a:pt x="36" y="7"/>
                  </a:lnTo>
                  <a:lnTo>
                    <a:pt x="31" y="15"/>
                  </a:lnTo>
                  <a:lnTo>
                    <a:pt x="22" y="28"/>
                  </a:lnTo>
                  <a:lnTo>
                    <a:pt x="22" y="28"/>
                  </a:lnTo>
                  <a:lnTo>
                    <a:pt x="17" y="35"/>
                  </a:lnTo>
                  <a:lnTo>
                    <a:pt x="11" y="43"/>
                  </a:lnTo>
                  <a:lnTo>
                    <a:pt x="11" y="43"/>
                  </a:lnTo>
                  <a:lnTo>
                    <a:pt x="9" y="47"/>
                  </a:lnTo>
                  <a:lnTo>
                    <a:pt x="6" y="50"/>
                  </a:lnTo>
                  <a:lnTo>
                    <a:pt x="3" y="53"/>
                  </a:lnTo>
                  <a:lnTo>
                    <a:pt x="0" y="57"/>
                  </a:lnTo>
                  <a:lnTo>
                    <a:pt x="0" y="57"/>
                  </a:lnTo>
                  <a:lnTo>
                    <a:pt x="0" y="59"/>
                  </a:lnTo>
                  <a:lnTo>
                    <a:pt x="0" y="61"/>
                  </a:lnTo>
                  <a:lnTo>
                    <a:pt x="3" y="63"/>
                  </a:lnTo>
                  <a:lnTo>
                    <a:pt x="4" y="64"/>
                  </a:lnTo>
                  <a:lnTo>
                    <a:pt x="6" y="64"/>
                  </a:lnTo>
                  <a:lnTo>
                    <a:pt x="7" y="63"/>
                  </a:lnTo>
                  <a:lnTo>
                    <a:pt x="8" y="61"/>
                  </a:lnTo>
                  <a:lnTo>
                    <a:pt x="8" y="61"/>
                  </a:lnTo>
                  <a:lnTo>
                    <a:pt x="10" y="59"/>
                  </a:lnTo>
                  <a:lnTo>
                    <a:pt x="12" y="58"/>
                  </a:lnTo>
                  <a:lnTo>
                    <a:pt x="15" y="56"/>
                  </a:lnTo>
                  <a:lnTo>
                    <a:pt x="16" y="55"/>
                  </a:lnTo>
                  <a:lnTo>
                    <a:pt x="16" y="55"/>
                  </a:lnTo>
                  <a:lnTo>
                    <a:pt x="21" y="46"/>
                  </a:lnTo>
                  <a:lnTo>
                    <a:pt x="24" y="41"/>
                  </a:lnTo>
                  <a:lnTo>
                    <a:pt x="27" y="36"/>
                  </a:lnTo>
                  <a:lnTo>
                    <a:pt x="27" y="36"/>
                  </a:lnTo>
                  <a:lnTo>
                    <a:pt x="32" y="29"/>
                  </a:lnTo>
                  <a:lnTo>
                    <a:pt x="37" y="22"/>
                  </a:lnTo>
                  <a:lnTo>
                    <a:pt x="43" y="15"/>
                  </a:lnTo>
                  <a:lnTo>
                    <a:pt x="49" y="8"/>
                  </a:lnTo>
                  <a:lnTo>
                    <a:pt x="49" y="8"/>
                  </a:lnTo>
                  <a:lnTo>
                    <a:pt x="50" y="6"/>
                  </a:lnTo>
                  <a:lnTo>
                    <a:pt x="50" y="4"/>
                  </a:lnTo>
                  <a:lnTo>
                    <a:pt x="49" y="2"/>
                  </a:lnTo>
                  <a:lnTo>
                    <a:pt x="48" y="1"/>
                  </a:lnTo>
                  <a:lnTo>
                    <a:pt x="47" y="0"/>
                  </a:lnTo>
                  <a:lnTo>
                    <a:pt x="45" y="0"/>
                  </a:lnTo>
                  <a:lnTo>
                    <a:pt x="44" y="0"/>
                  </a:lnTo>
                  <a:lnTo>
                    <a:pt x="41" y="1"/>
                  </a:lnTo>
                  <a:lnTo>
                    <a:pt x="41"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98" name="Freeform 313"/>
            <p:cNvSpPr/>
            <p:nvPr/>
          </p:nvSpPr>
          <p:spPr bwMode="auto">
            <a:xfrm>
              <a:off x="6829426" y="3713163"/>
              <a:ext cx="20638" cy="34925"/>
            </a:xfrm>
            <a:custGeom>
              <a:avLst/>
              <a:gdLst/>
              <a:ahLst/>
              <a:cxnLst>
                <a:cxn ang="0">
                  <a:pos x="31" y="3"/>
                </a:cxn>
                <a:cxn ang="0">
                  <a:pos x="31" y="3"/>
                </a:cxn>
                <a:cxn ang="0">
                  <a:pos x="28" y="10"/>
                </a:cxn>
                <a:cxn ang="0">
                  <a:pos x="24" y="17"/>
                </a:cxn>
                <a:cxn ang="0">
                  <a:pos x="14" y="30"/>
                </a:cxn>
                <a:cxn ang="0">
                  <a:pos x="14" y="30"/>
                </a:cxn>
                <a:cxn ang="0">
                  <a:pos x="10" y="37"/>
                </a:cxn>
                <a:cxn ang="0">
                  <a:pos x="6" y="44"/>
                </a:cxn>
                <a:cxn ang="0">
                  <a:pos x="0" y="59"/>
                </a:cxn>
                <a:cxn ang="0">
                  <a:pos x="0" y="59"/>
                </a:cxn>
                <a:cxn ang="0">
                  <a:pos x="0" y="61"/>
                </a:cxn>
                <a:cxn ang="0">
                  <a:pos x="0" y="63"/>
                </a:cxn>
                <a:cxn ang="0">
                  <a:pos x="3" y="66"/>
                </a:cxn>
                <a:cxn ang="0">
                  <a:pos x="4" y="66"/>
                </a:cxn>
                <a:cxn ang="0">
                  <a:pos x="6" y="66"/>
                </a:cxn>
                <a:cxn ang="0">
                  <a:pos x="7" y="65"/>
                </a:cxn>
                <a:cxn ang="0">
                  <a:pos x="8" y="64"/>
                </a:cxn>
                <a:cxn ang="0">
                  <a:pos x="8" y="64"/>
                </a:cxn>
                <a:cxn ang="0">
                  <a:pos x="16" y="48"/>
                </a:cxn>
                <a:cxn ang="0">
                  <a:pos x="21" y="39"/>
                </a:cxn>
                <a:cxn ang="0">
                  <a:pos x="26" y="31"/>
                </a:cxn>
                <a:cxn ang="0">
                  <a:pos x="26" y="31"/>
                </a:cxn>
                <a:cxn ang="0">
                  <a:pos x="34" y="20"/>
                </a:cxn>
                <a:cxn ang="0">
                  <a:pos x="37" y="12"/>
                </a:cxn>
                <a:cxn ang="0">
                  <a:pos x="40" y="6"/>
                </a:cxn>
                <a:cxn ang="0">
                  <a:pos x="40" y="6"/>
                </a:cxn>
                <a:cxn ang="0">
                  <a:pos x="40" y="4"/>
                </a:cxn>
                <a:cxn ang="0">
                  <a:pos x="39" y="2"/>
                </a:cxn>
                <a:cxn ang="0">
                  <a:pos x="38" y="1"/>
                </a:cxn>
                <a:cxn ang="0">
                  <a:pos x="37" y="0"/>
                </a:cxn>
                <a:cxn ang="0">
                  <a:pos x="33" y="0"/>
                </a:cxn>
                <a:cxn ang="0">
                  <a:pos x="32" y="1"/>
                </a:cxn>
                <a:cxn ang="0">
                  <a:pos x="31" y="3"/>
                </a:cxn>
                <a:cxn ang="0">
                  <a:pos x="31" y="3"/>
                </a:cxn>
              </a:cxnLst>
              <a:rect l="0" t="0" r="r" b="b"/>
              <a:pathLst>
                <a:path w="40" h="66">
                  <a:moveTo>
                    <a:pt x="31" y="3"/>
                  </a:moveTo>
                  <a:lnTo>
                    <a:pt x="31" y="3"/>
                  </a:lnTo>
                  <a:lnTo>
                    <a:pt x="28" y="10"/>
                  </a:lnTo>
                  <a:lnTo>
                    <a:pt x="24" y="17"/>
                  </a:lnTo>
                  <a:lnTo>
                    <a:pt x="14" y="30"/>
                  </a:lnTo>
                  <a:lnTo>
                    <a:pt x="14" y="30"/>
                  </a:lnTo>
                  <a:lnTo>
                    <a:pt x="10" y="37"/>
                  </a:lnTo>
                  <a:lnTo>
                    <a:pt x="6" y="44"/>
                  </a:lnTo>
                  <a:lnTo>
                    <a:pt x="0" y="59"/>
                  </a:lnTo>
                  <a:lnTo>
                    <a:pt x="0" y="59"/>
                  </a:lnTo>
                  <a:lnTo>
                    <a:pt x="0" y="61"/>
                  </a:lnTo>
                  <a:lnTo>
                    <a:pt x="0" y="63"/>
                  </a:lnTo>
                  <a:lnTo>
                    <a:pt x="3" y="66"/>
                  </a:lnTo>
                  <a:lnTo>
                    <a:pt x="4" y="66"/>
                  </a:lnTo>
                  <a:lnTo>
                    <a:pt x="6" y="66"/>
                  </a:lnTo>
                  <a:lnTo>
                    <a:pt x="7" y="65"/>
                  </a:lnTo>
                  <a:lnTo>
                    <a:pt x="8" y="64"/>
                  </a:lnTo>
                  <a:lnTo>
                    <a:pt x="8" y="64"/>
                  </a:lnTo>
                  <a:lnTo>
                    <a:pt x="16" y="48"/>
                  </a:lnTo>
                  <a:lnTo>
                    <a:pt x="21" y="39"/>
                  </a:lnTo>
                  <a:lnTo>
                    <a:pt x="26" y="31"/>
                  </a:lnTo>
                  <a:lnTo>
                    <a:pt x="26" y="31"/>
                  </a:lnTo>
                  <a:lnTo>
                    <a:pt x="34" y="20"/>
                  </a:lnTo>
                  <a:lnTo>
                    <a:pt x="37" y="12"/>
                  </a:lnTo>
                  <a:lnTo>
                    <a:pt x="40" y="6"/>
                  </a:lnTo>
                  <a:lnTo>
                    <a:pt x="40" y="6"/>
                  </a:lnTo>
                  <a:lnTo>
                    <a:pt x="40" y="4"/>
                  </a:lnTo>
                  <a:lnTo>
                    <a:pt x="39" y="2"/>
                  </a:lnTo>
                  <a:lnTo>
                    <a:pt x="38" y="1"/>
                  </a:lnTo>
                  <a:lnTo>
                    <a:pt x="37" y="0"/>
                  </a:lnTo>
                  <a:lnTo>
                    <a:pt x="33" y="0"/>
                  </a:lnTo>
                  <a:lnTo>
                    <a:pt x="32" y="1"/>
                  </a:lnTo>
                  <a:lnTo>
                    <a:pt x="31" y="3"/>
                  </a:lnTo>
                  <a:lnTo>
                    <a:pt x="31"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299" name="Freeform 314"/>
            <p:cNvSpPr/>
            <p:nvPr/>
          </p:nvSpPr>
          <p:spPr bwMode="auto">
            <a:xfrm>
              <a:off x="6859588" y="3713163"/>
              <a:ext cx="17463" cy="22225"/>
            </a:xfrm>
            <a:custGeom>
              <a:avLst/>
              <a:gdLst/>
              <a:ahLst/>
              <a:cxnLst>
                <a:cxn ang="0">
                  <a:pos x="28" y="1"/>
                </a:cxn>
                <a:cxn ang="0">
                  <a:pos x="28" y="1"/>
                </a:cxn>
                <a:cxn ang="0">
                  <a:pos x="13" y="17"/>
                </a:cxn>
                <a:cxn ang="0">
                  <a:pos x="6" y="26"/>
                </a:cxn>
                <a:cxn ang="0">
                  <a:pos x="1" y="35"/>
                </a:cxn>
                <a:cxn ang="0">
                  <a:pos x="1" y="35"/>
                </a:cxn>
                <a:cxn ang="0">
                  <a:pos x="0" y="37"/>
                </a:cxn>
                <a:cxn ang="0">
                  <a:pos x="0" y="39"/>
                </a:cxn>
                <a:cxn ang="0">
                  <a:pos x="1" y="40"/>
                </a:cxn>
                <a:cxn ang="0">
                  <a:pos x="2" y="41"/>
                </a:cxn>
                <a:cxn ang="0">
                  <a:pos x="4" y="42"/>
                </a:cxn>
                <a:cxn ang="0">
                  <a:pos x="5" y="42"/>
                </a:cxn>
                <a:cxn ang="0">
                  <a:pos x="7" y="41"/>
                </a:cxn>
                <a:cxn ang="0">
                  <a:pos x="8" y="40"/>
                </a:cxn>
                <a:cxn ang="0">
                  <a:pos x="8" y="40"/>
                </a:cxn>
                <a:cxn ang="0">
                  <a:pos x="14" y="32"/>
                </a:cxn>
                <a:cxn ang="0">
                  <a:pos x="21" y="24"/>
                </a:cxn>
                <a:cxn ang="0">
                  <a:pos x="34" y="8"/>
                </a:cxn>
                <a:cxn ang="0">
                  <a:pos x="34" y="8"/>
                </a:cxn>
                <a:cxn ang="0">
                  <a:pos x="35" y="6"/>
                </a:cxn>
                <a:cxn ang="0">
                  <a:pos x="35" y="4"/>
                </a:cxn>
                <a:cxn ang="0">
                  <a:pos x="35" y="3"/>
                </a:cxn>
                <a:cxn ang="0">
                  <a:pos x="34" y="1"/>
                </a:cxn>
                <a:cxn ang="0">
                  <a:pos x="32" y="0"/>
                </a:cxn>
                <a:cxn ang="0">
                  <a:pos x="31" y="0"/>
                </a:cxn>
                <a:cxn ang="0">
                  <a:pos x="29" y="0"/>
                </a:cxn>
                <a:cxn ang="0">
                  <a:pos x="28" y="1"/>
                </a:cxn>
                <a:cxn ang="0">
                  <a:pos x="28" y="1"/>
                </a:cxn>
              </a:cxnLst>
              <a:rect l="0" t="0" r="r" b="b"/>
              <a:pathLst>
                <a:path w="35" h="42">
                  <a:moveTo>
                    <a:pt x="28" y="1"/>
                  </a:moveTo>
                  <a:lnTo>
                    <a:pt x="28" y="1"/>
                  </a:lnTo>
                  <a:lnTo>
                    <a:pt x="13" y="17"/>
                  </a:lnTo>
                  <a:lnTo>
                    <a:pt x="6" y="26"/>
                  </a:lnTo>
                  <a:lnTo>
                    <a:pt x="1" y="35"/>
                  </a:lnTo>
                  <a:lnTo>
                    <a:pt x="1" y="35"/>
                  </a:lnTo>
                  <a:lnTo>
                    <a:pt x="0" y="37"/>
                  </a:lnTo>
                  <a:lnTo>
                    <a:pt x="0" y="39"/>
                  </a:lnTo>
                  <a:lnTo>
                    <a:pt x="1" y="40"/>
                  </a:lnTo>
                  <a:lnTo>
                    <a:pt x="2" y="41"/>
                  </a:lnTo>
                  <a:lnTo>
                    <a:pt x="4" y="42"/>
                  </a:lnTo>
                  <a:lnTo>
                    <a:pt x="5" y="42"/>
                  </a:lnTo>
                  <a:lnTo>
                    <a:pt x="7" y="41"/>
                  </a:lnTo>
                  <a:lnTo>
                    <a:pt x="8" y="40"/>
                  </a:lnTo>
                  <a:lnTo>
                    <a:pt x="8" y="40"/>
                  </a:lnTo>
                  <a:lnTo>
                    <a:pt x="14" y="32"/>
                  </a:lnTo>
                  <a:lnTo>
                    <a:pt x="21" y="24"/>
                  </a:lnTo>
                  <a:lnTo>
                    <a:pt x="34" y="8"/>
                  </a:lnTo>
                  <a:lnTo>
                    <a:pt x="34" y="8"/>
                  </a:lnTo>
                  <a:lnTo>
                    <a:pt x="35" y="6"/>
                  </a:lnTo>
                  <a:lnTo>
                    <a:pt x="35" y="4"/>
                  </a:lnTo>
                  <a:lnTo>
                    <a:pt x="35" y="3"/>
                  </a:lnTo>
                  <a:lnTo>
                    <a:pt x="34" y="1"/>
                  </a:lnTo>
                  <a:lnTo>
                    <a:pt x="32" y="0"/>
                  </a:lnTo>
                  <a:lnTo>
                    <a:pt x="31" y="0"/>
                  </a:lnTo>
                  <a:lnTo>
                    <a:pt x="29" y="0"/>
                  </a:lnTo>
                  <a:lnTo>
                    <a:pt x="28" y="1"/>
                  </a:lnTo>
                  <a:lnTo>
                    <a:pt x="28"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0" name="Freeform 315"/>
            <p:cNvSpPr/>
            <p:nvPr/>
          </p:nvSpPr>
          <p:spPr bwMode="auto">
            <a:xfrm>
              <a:off x="6310313" y="3257551"/>
              <a:ext cx="19050" cy="31750"/>
            </a:xfrm>
            <a:custGeom>
              <a:avLst/>
              <a:gdLst/>
              <a:ahLst/>
              <a:cxnLst>
                <a:cxn ang="0">
                  <a:pos x="27" y="2"/>
                </a:cxn>
                <a:cxn ang="0">
                  <a:pos x="27" y="2"/>
                </a:cxn>
                <a:cxn ang="0">
                  <a:pos x="13" y="28"/>
                </a:cxn>
                <a:cxn ang="0">
                  <a:pos x="6" y="41"/>
                </a:cxn>
                <a:cxn ang="0">
                  <a:pos x="0" y="56"/>
                </a:cxn>
                <a:cxn ang="0">
                  <a:pos x="0" y="56"/>
                </a:cxn>
                <a:cxn ang="0">
                  <a:pos x="0" y="58"/>
                </a:cxn>
                <a:cxn ang="0">
                  <a:pos x="1" y="59"/>
                </a:cxn>
                <a:cxn ang="0">
                  <a:pos x="2" y="61"/>
                </a:cxn>
                <a:cxn ang="0">
                  <a:pos x="5" y="61"/>
                </a:cxn>
                <a:cxn ang="0">
                  <a:pos x="6" y="62"/>
                </a:cxn>
                <a:cxn ang="0">
                  <a:pos x="8" y="61"/>
                </a:cxn>
                <a:cxn ang="0">
                  <a:pos x="9" y="60"/>
                </a:cxn>
                <a:cxn ang="0">
                  <a:pos x="10" y="58"/>
                </a:cxn>
                <a:cxn ang="0">
                  <a:pos x="10" y="58"/>
                </a:cxn>
                <a:cxn ang="0">
                  <a:pos x="15" y="44"/>
                </a:cxn>
                <a:cxn ang="0">
                  <a:pos x="21" y="32"/>
                </a:cxn>
                <a:cxn ang="0">
                  <a:pos x="36" y="7"/>
                </a:cxn>
                <a:cxn ang="0">
                  <a:pos x="36" y="7"/>
                </a:cxn>
                <a:cxn ang="0">
                  <a:pos x="37" y="5"/>
                </a:cxn>
                <a:cxn ang="0">
                  <a:pos x="37" y="3"/>
                </a:cxn>
                <a:cxn ang="0">
                  <a:pos x="36" y="2"/>
                </a:cxn>
                <a:cxn ang="0">
                  <a:pos x="34" y="1"/>
                </a:cxn>
                <a:cxn ang="0">
                  <a:pos x="33" y="0"/>
                </a:cxn>
                <a:cxn ang="0">
                  <a:pos x="30" y="0"/>
                </a:cxn>
                <a:cxn ang="0">
                  <a:pos x="28" y="1"/>
                </a:cxn>
                <a:cxn ang="0">
                  <a:pos x="27" y="2"/>
                </a:cxn>
                <a:cxn ang="0">
                  <a:pos x="27" y="2"/>
                </a:cxn>
              </a:cxnLst>
              <a:rect l="0" t="0" r="r" b="b"/>
              <a:pathLst>
                <a:path w="37" h="62">
                  <a:moveTo>
                    <a:pt x="27" y="2"/>
                  </a:moveTo>
                  <a:lnTo>
                    <a:pt x="27" y="2"/>
                  </a:lnTo>
                  <a:lnTo>
                    <a:pt x="13" y="28"/>
                  </a:lnTo>
                  <a:lnTo>
                    <a:pt x="6" y="41"/>
                  </a:lnTo>
                  <a:lnTo>
                    <a:pt x="0" y="56"/>
                  </a:lnTo>
                  <a:lnTo>
                    <a:pt x="0" y="56"/>
                  </a:lnTo>
                  <a:lnTo>
                    <a:pt x="0" y="58"/>
                  </a:lnTo>
                  <a:lnTo>
                    <a:pt x="1" y="59"/>
                  </a:lnTo>
                  <a:lnTo>
                    <a:pt x="2" y="61"/>
                  </a:lnTo>
                  <a:lnTo>
                    <a:pt x="5" y="61"/>
                  </a:lnTo>
                  <a:lnTo>
                    <a:pt x="6" y="62"/>
                  </a:lnTo>
                  <a:lnTo>
                    <a:pt x="8" y="61"/>
                  </a:lnTo>
                  <a:lnTo>
                    <a:pt x="9" y="60"/>
                  </a:lnTo>
                  <a:lnTo>
                    <a:pt x="10" y="58"/>
                  </a:lnTo>
                  <a:lnTo>
                    <a:pt x="10" y="58"/>
                  </a:lnTo>
                  <a:lnTo>
                    <a:pt x="15" y="44"/>
                  </a:lnTo>
                  <a:lnTo>
                    <a:pt x="21" y="32"/>
                  </a:lnTo>
                  <a:lnTo>
                    <a:pt x="36" y="7"/>
                  </a:lnTo>
                  <a:lnTo>
                    <a:pt x="36" y="7"/>
                  </a:lnTo>
                  <a:lnTo>
                    <a:pt x="37" y="5"/>
                  </a:lnTo>
                  <a:lnTo>
                    <a:pt x="37" y="3"/>
                  </a:lnTo>
                  <a:lnTo>
                    <a:pt x="36" y="2"/>
                  </a:lnTo>
                  <a:lnTo>
                    <a:pt x="34" y="1"/>
                  </a:lnTo>
                  <a:lnTo>
                    <a:pt x="33" y="0"/>
                  </a:lnTo>
                  <a:lnTo>
                    <a:pt x="30" y="0"/>
                  </a:lnTo>
                  <a:lnTo>
                    <a:pt x="28" y="1"/>
                  </a:lnTo>
                  <a:lnTo>
                    <a:pt x="27" y="2"/>
                  </a:lnTo>
                  <a:lnTo>
                    <a:pt x="27"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1" name="Freeform 316"/>
            <p:cNvSpPr/>
            <p:nvPr/>
          </p:nvSpPr>
          <p:spPr bwMode="auto">
            <a:xfrm>
              <a:off x="6348413" y="3241676"/>
              <a:ext cx="26988" cy="34925"/>
            </a:xfrm>
            <a:custGeom>
              <a:avLst/>
              <a:gdLst/>
              <a:ahLst/>
              <a:cxnLst>
                <a:cxn ang="0">
                  <a:pos x="39" y="1"/>
                </a:cxn>
                <a:cxn ang="0">
                  <a:pos x="39" y="1"/>
                </a:cxn>
                <a:cxn ang="0">
                  <a:pos x="34" y="6"/>
                </a:cxn>
                <a:cxn ang="0">
                  <a:pos x="30" y="11"/>
                </a:cxn>
                <a:cxn ang="0">
                  <a:pos x="22" y="23"/>
                </a:cxn>
                <a:cxn ang="0">
                  <a:pos x="22" y="23"/>
                </a:cxn>
                <a:cxn ang="0">
                  <a:pos x="11" y="41"/>
                </a:cxn>
                <a:cxn ang="0">
                  <a:pos x="1" y="59"/>
                </a:cxn>
                <a:cxn ang="0">
                  <a:pos x="1" y="59"/>
                </a:cxn>
                <a:cxn ang="0">
                  <a:pos x="0" y="61"/>
                </a:cxn>
                <a:cxn ang="0">
                  <a:pos x="1" y="63"/>
                </a:cxn>
                <a:cxn ang="0">
                  <a:pos x="2" y="64"/>
                </a:cxn>
                <a:cxn ang="0">
                  <a:pos x="3" y="65"/>
                </a:cxn>
                <a:cxn ang="0">
                  <a:pos x="5" y="66"/>
                </a:cxn>
                <a:cxn ang="0">
                  <a:pos x="6" y="66"/>
                </a:cxn>
                <a:cxn ang="0">
                  <a:pos x="8" y="65"/>
                </a:cxn>
                <a:cxn ang="0">
                  <a:pos x="9" y="63"/>
                </a:cxn>
                <a:cxn ang="0">
                  <a:pos x="9" y="63"/>
                </a:cxn>
                <a:cxn ang="0">
                  <a:pos x="19" y="47"/>
                </a:cxn>
                <a:cxn ang="0">
                  <a:pos x="28" y="32"/>
                </a:cxn>
                <a:cxn ang="0">
                  <a:pos x="28" y="32"/>
                </a:cxn>
                <a:cxn ang="0">
                  <a:pos x="36" y="18"/>
                </a:cxn>
                <a:cxn ang="0">
                  <a:pos x="40" y="13"/>
                </a:cxn>
                <a:cxn ang="0">
                  <a:pos x="47" y="7"/>
                </a:cxn>
                <a:cxn ang="0">
                  <a:pos x="47" y="7"/>
                </a:cxn>
                <a:cxn ang="0">
                  <a:pos x="48" y="6"/>
                </a:cxn>
                <a:cxn ang="0">
                  <a:pos x="49" y="4"/>
                </a:cxn>
                <a:cxn ang="0">
                  <a:pos x="48" y="3"/>
                </a:cxn>
                <a:cxn ang="0">
                  <a:pos x="47" y="1"/>
                </a:cxn>
                <a:cxn ang="0">
                  <a:pos x="44" y="0"/>
                </a:cxn>
                <a:cxn ang="0">
                  <a:pos x="41" y="0"/>
                </a:cxn>
                <a:cxn ang="0">
                  <a:pos x="39" y="1"/>
                </a:cxn>
                <a:cxn ang="0">
                  <a:pos x="39" y="1"/>
                </a:cxn>
              </a:cxnLst>
              <a:rect l="0" t="0" r="r" b="b"/>
              <a:pathLst>
                <a:path w="49" h="66">
                  <a:moveTo>
                    <a:pt x="39" y="1"/>
                  </a:moveTo>
                  <a:lnTo>
                    <a:pt x="39" y="1"/>
                  </a:lnTo>
                  <a:lnTo>
                    <a:pt x="34" y="6"/>
                  </a:lnTo>
                  <a:lnTo>
                    <a:pt x="30" y="11"/>
                  </a:lnTo>
                  <a:lnTo>
                    <a:pt x="22" y="23"/>
                  </a:lnTo>
                  <a:lnTo>
                    <a:pt x="22" y="23"/>
                  </a:lnTo>
                  <a:lnTo>
                    <a:pt x="11" y="41"/>
                  </a:lnTo>
                  <a:lnTo>
                    <a:pt x="1" y="59"/>
                  </a:lnTo>
                  <a:lnTo>
                    <a:pt x="1" y="59"/>
                  </a:lnTo>
                  <a:lnTo>
                    <a:pt x="0" y="61"/>
                  </a:lnTo>
                  <a:lnTo>
                    <a:pt x="1" y="63"/>
                  </a:lnTo>
                  <a:lnTo>
                    <a:pt x="2" y="64"/>
                  </a:lnTo>
                  <a:lnTo>
                    <a:pt x="3" y="65"/>
                  </a:lnTo>
                  <a:lnTo>
                    <a:pt x="5" y="66"/>
                  </a:lnTo>
                  <a:lnTo>
                    <a:pt x="6" y="66"/>
                  </a:lnTo>
                  <a:lnTo>
                    <a:pt x="8" y="65"/>
                  </a:lnTo>
                  <a:lnTo>
                    <a:pt x="9" y="63"/>
                  </a:lnTo>
                  <a:lnTo>
                    <a:pt x="9" y="63"/>
                  </a:lnTo>
                  <a:lnTo>
                    <a:pt x="19" y="47"/>
                  </a:lnTo>
                  <a:lnTo>
                    <a:pt x="28" y="32"/>
                  </a:lnTo>
                  <a:lnTo>
                    <a:pt x="28" y="32"/>
                  </a:lnTo>
                  <a:lnTo>
                    <a:pt x="36" y="18"/>
                  </a:lnTo>
                  <a:lnTo>
                    <a:pt x="40" y="13"/>
                  </a:lnTo>
                  <a:lnTo>
                    <a:pt x="47" y="7"/>
                  </a:lnTo>
                  <a:lnTo>
                    <a:pt x="47" y="7"/>
                  </a:lnTo>
                  <a:lnTo>
                    <a:pt x="48" y="6"/>
                  </a:lnTo>
                  <a:lnTo>
                    <a:pt x="49" y="4"/>
                  </a:lnTo>
                  <a:lnTo>
                    <a:pt x="48" y="3"/>
                  </a:lnTo>
                  <a:lnTo>
                    <a:pt x="47" y="1"/>
                  </a:lnTo>
                  <a:lnTo>
                    <a:pt x="44" y="0"/>
                  </a:lnTo>
                  <a:lnTo>
                    <a:pt x="41" y="0"/>
                  </a:lnTo>
                  <a:lnTo>
                    <a:pt x="39" y="1"/>
                  </a:lnTo>
                  <a:lnTo>
                    <a:pt x="39"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2" name="Freeform 317"/>
            <p:cNvSpPr/>
            <p:nvPr/>
          </p:nvSpPr>
          <p:spPr bwMode="auto">
            <a:xfrm>
              <a:off x="6388101" y="3217863"/>
              <a:ext cx="19050" cy="42863"/>
            </a:xfrm>
            <a:custGeom>
              <a:avLst/>
              <a:gdLst/>
              <a:ahLst/>
              <a:cxnLst>
                <a:cxn ang="0">
                  <a:pos x="26" y="3"/>
                </a:cxn>
                <a:cxn ang="0">
                  <a:pos x="26" y="3"/>
                </a:cxn>
                <a:cxn ang="0">
                  <a:pos x="20" y="22"/>
                </a:cxn>
                <a:cxn ang="0">
                  <a:pos x="15" y="39"/>
                </a:cxn>
                <a:cxn ang="0">
                  <a:pos x="8" y="57"/>
                </a:cxn>
                <a:cxn ang="0">
                  <a:pos x="0" y="74"/>
                </a:cxn>
                <a:cxn ang="0">
                  <a:pos x="0" y="74"/>
                </a:cxn>
                <a:cxn ang="0">
                  <a:pos x="0" y="76"/>
                </a:cxn>
                <a:cxn ang="0">
                  <a:pos x="0" y="78"/>
                </a:cxn>
                <a:cxn ang="0">
                  <a:pos x="1" y="79"/>
                </a:cxn>
                <a:cxn ang="0">
                  <a:pos x="2" y="80"/>
                </a:cxn>
                <a:cxn ang="0">
                  <a:pos x="4" y="81"/>
                </a:cxn>
                <a:cxn ang="0">
                  <a:pos x="5" y="81"/>
                </a:cxn>
                <a:cxn ang="0">
                  <a:pos x="7" y="80"/>
                </a:cxn>
                <a:cxn ang="0">
                  <a:pos x="8" y="79"/>
                </a:cxn>
                <a:cxn ang="0">
                  <a:pos x="8" y="79"/>
                </a:cxn>
                <a:cxn ang="0">
                  <a:pos x="16" y="61"/>
                </a:cxn>
                <a:cxn ang="0">
                  <a:pos x="23" y="43"/>
                </a:cxn>
                <a:cxn ang="0">
                  <a:pos x="30" y="25"/>
                </a:cxn>
                <a:cxn ang="0">
                  <a:pos x="35" y="6"/>
                </a:cxn>
                <a:cxn ang="0">
                  <a:pos x="35" y="6"/>
                </a:cxn>
                <a:cxn ang="0">
                  <a:pos x="35" y="4"/>
                </a:cxn>
                <a:cxn ang="0">
                  <a:pos x="34" y="2"/>
                </a:cxn>
                <a:cxn ang="0">
                  <a:pos x="33" y="1"/>
                </a:cxn>
                <a:cxn ang="0">
                  <a:pos x="31" y="0"/>
                </a:cxn>
                <a:cxn ang="0">
                  <a:pos x="30" y="0"/>
                </a:cxn>
                <a:cxn ang="0">
                  <a:pos x="28" y="0"/>
                </a:cxn>
                <a:cxn ang="0">
                  <a:pos x="27" y="1"/>
                </a:cxn>
                <a:cxn ang="0">
                  <a:pos x="26" y="3"/>
                </a:cxn>
                <a:cxn ang="0">
                  <a:pos x="26" y="3"/>
                </a:cxn>
              </a:cxnLst>
              <a:rect l="0" t="0" r="r" b="b"/>
              <a:pathLst>
                <a:path w="35" h="81">
                  <a:moveTo>
                    <a:pt x="26" y="3"/>
                  </a:moveTo>
                  <a:lnTo>
                    <a:pt x="26" y="3"/>
                  </a:lnTo>
                  <a:lnTo>
                    <a:pt x="20" y="22"/>
                  </a:lnTo>
                  <a:lnTo>
                    <a:pt x="15" y="39"/>
                  </a:lnTo>
                  <a:lnTo>
                    <a:pt x="8" y="57"/>
                  </a:lnTo>
                  <a:lnTo>
                    <a:pt x="0" y="74"/>
                  </a:lnTo>
                  <a:lnTo>
                    <a:pt x="0" y="74"/>
                  </a:lnTo>
                  <a:lnTo>
                    <a:pt x="0" y="76"/>
                  </a:lnTo>
                  <a:lnTo>
                    <a:pt x="0" y="78"/>
                  </a:lnTo>
                  <a:lnTo>
                    <a:pt x="1" y="79"/>
                  </a:lnTo>
                  <a:lnTo>
                    <a:pt x="2" y="80"/>
                  </a:lnTo>
                  <a:lnTo>
                    <a:pt x="4" y="81"/>
                  </a:lnTo>
                  <a:lnTo>
                    <a:pt x="5" y="81"/>
                  </a:lnTo>
                  <a:lnTo>
                    <a:pt x="7" y="80"/>
                  </a:lnTo>
                  <a:lnTo>
                    <a:pt x="8" y="79"/>
                  </a:lnTo>
                  <a:lnTo>
                    <a:pt x="8" y="79"/>
                  </a:lnTo>
                  <a:lnTo>
                    <a:pt x="16" y="61"/>
                  </a:lnTo>
                  <a:lnTo>
                    <a:pt x="23" y="43"/>
                  </a:lnTo>
                  <a:lnTo>
                    <a:pt x="30" y="25"/>
                  </a:lnTo>
                  <a:lnTo>
                    <a:pt x="35" y="6"/>
                  </a:lnTo>
                  <a:lnTo>
                    <a:pt x="35" y="6"/>
                  </a:lnTo>
                  <a:lnTo>
                    <a:pt x="35" y="4"/>
                  </a:lnTo>
                  <a:lnTo>
                    <a:pt x="34" y="2"/>
                  </a:lnTo>
                  <a:lnTo>
                    <a:pt x="33" y="1"/>
                  </a:lnTo>
                  <a:lnTo>
                    <a:pt x="31" y="0"/>
                  </a:lnTo>
                  <a:lnTo>
                    <a:pt x="30" y="0"/>
                  </a:lnTo>
                  <a:lnTo>
                    <a:pt x="28" y="0"/>
                  </a:lnTo>
                  <a:lnTo>
                    <a:pt x="27" y="1"/>
                  </a:lnTo>
                  <a:lnTo>
                    <a:pt x="26" y="3"/>
                  </a:lnTo>
                  <a:lnTo>
                    <a:pt x="26"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3" name="Freeform 318"/>
            <p:cNvSpPr/>
            <p:nvPr/>
          </p:nvSpPr>
          <p:spPr bwMode="auto">
            <a:xfrm>
              <a:off x="6411913" y="3201988"/>
              <a:ext cx="23813" cy="47625"/>
            </a:xfrm>
            <a:custGeom>
              <a:avLst/>
              <a:gdLst/>
              <a:ahLst/>
              <a:cxnLst>
                <a:cxn ang="0">
                  <a:pos x="34" y="2"/>
                </a:cxn>
                <a:cxn ang="0">
                  <a:pos x="34" y="2"/>
                </a:cxn>
                <a:cxn ang="0">
                  <a:pos x="30" y="10"/>
                </a:cxn>
                <a:cxn ang="0">
                  <a:pos x="26" y="19"/>
                </a:cxn>
                <a:cxn ang="0">
                  <a:pos x="24" y="28"/>
                </a:cxn>
                <a:cxn ang="0">
                  <a:pos x="22" y="37"/>
                </a:cxn>
                <a:cxn ang="0">
                  <a:pos x="22" y="37"/>
                </a:cxn>
                <a:cxn ang="0">
                  <a:pos x="19" y="50"/>
                </a:cxn>
                <a:cxn ang="0">
                  <a:pos x="14" y="62"/>
                </a:cxn>
                <a:cxn ang="0">
                  <a:pos x="7" y="73"/>
                </a:cxn>
                <a:cxn ang="0">
                  <a:pos x="1" y="86"/>
                </a:cxn>
                <a:cxn ang="0">
                  <a:pos x="1" y="86"/>
                </a:cxn>
                <a:cxn ang="0">
                  <a:pos x="0" y="88"/>
                </a:cxn>
                <a:cxn ang="0">
                  <a:pos x="0" y="89"/>
                </a:cxn>
                <a:cxn ang="0">
                  <a:pos x="1" y="91"/>
                </a:cxn>
                <a:cxn ang="0">
                  <a:pos x="3" y="92"/>
                </a:cxn>
                <a:cxn ang="0">
                  <a:pos x="4" y="92"/>
                </a:cxn>
                <a:cxn ang="0">
                  <a:pos x="6" y="92"/>
                </a:cxn>
                <a:cxn ang="0">
                  <a:pos x="7" y="92"/>
                </a:cxn>
                <a:cxn ang="0">
                  <a:pos x="10" y="90"/>
                </a:cxn>
                <a:cxn ang="0">
                  <a:pos x="10" y="90"/>
                </a:cxn>
                <a:cxn ang="0">
                  <a:pos x="19" y="70"/>
                </a:cxn>
                <a:cxn ang="0">
                  <a:pos x="27" y="51"/>
                </a:cxn>
                <a:cxn ang="0">
                  <a:pos x="27" y="51"/>
                </a:cxn>
                <a:cxn ang="0">
                  <a:pos x="31" y="39"/>
                </a:cxn>
                <a:cxn ang="0">
                  <a:pos x="33" y="28"/>
                </a:cxn>
                <a:cxn ang="0">
                  <a:pos x="37" y="17"/>
                </a:cxn>
                <a:cxn ang="0">
                  <a:pos x="40" y="12"/>
                </a:cxn>
                <a:cxn ang="0">
                  <a:pos x="43" y="7"/>
                </a:cxn>
                <a:cxn ang="0">
                  <a:pos x="43" y="7"/>
                </a:cxn>
                <a:cxn ang="0">
                  <a:pos x="44" y="5"/>
                </a:cxn>
                <a:cxn ang="0">
                  <a:pos x="43" y="3"/>
                </a:cxn>
                <a:cxn ang="0">
                  <a:pos x="43" y="2"/>
                </a:cxn>
                <a:cxn ang="0">
                  <a:pos x="41" y="1"/>
                </a:cxn>
                <a:cxn ang="0">
                  <a:pos x="40" y="0"/>
                </a:cxn>
                <a:cxn ang="0">
                  <a:pos x="37" y="0"/>
                </a:cxn>
                <a:cxn ang="0">
                  <a:pos x="35" y="1"/>
                </a:cxn>
                <a:cxn ang="0">
                  <a:pos x="34" y="2"/>
                </a:cxn>
                <a:cxn ang="0">
                  <a:pos x="34" y="2"/>
                </a:cxn>
              </a:cxnLst>
              <a:rect l="0" t="0" r="r" b="b"/>
              <a:pathLst>
                <a:path w="44" h="92">
                  <a:moveTo>
                    <a:pt x="34" y="2"/>
                  </a:moveTo>
                  <a:lnTo>
                    <a:pt x="34" y="2"/>
                  </a:lnTo>
                  <a:lnTo>
                    <a:pt x="30" y="10"/>
                  </a:lnTo>
                  <a:lnTo>
                    <a:pt x="26" y="19"/>
                  </a:lnTo>
                  <a:lnTo>
                    <a:pt x="24" y="28"/>
                  </a:lnTo>
                  <a:lnTo>
                    <a:pt x="22" y="37"/>
                  </a:lnTo>
                  <a:lnTo>
                    <a:pt x="22" y="37"/>
                  </a:lnTo>
                  <a:lnTo>
                    <a:pt x="19" y="50"/>
                  </a:lnTo>
                  <a:lnTo>
                    <a:pt x="14" y="62"/>
                  </a:lnTo>
                  <a:lnTo>
                    <a:pt x="7" y="73"/>
                  </a:lnTo>
                  <a:lnTo>
                    <a:pt x="1" y="86"/>
                  </a:lnTo>
                  <a:lnTo>
                    <a:pt x="1" y="86"/>
                  </a:lnTo>
                  <a:lnTo>
                    <a:pt x="0" y="88"/>
                  </a:lnTo>
                  <a:lnTo>
                    <a:pt x="0" y="89"/>
                  </a:lnTo>
                  <a:lnTo>
                    <a:pt x="1" y="91"/>
                  </a:lnTo>
                  <a:lnTo>
                    <a:pt x="3" y="92"/>
                  </a:lnTo>
                  <a:lnTo>
                    <a:pt x="4" y="92"/>
                  </a:lnTo>
                  <a:lnTo>
                    <a:pt x="6" y="92"/>
                  </a:lnTo>
                  <a:lnTo>
                    <a:pt x="7" y="92"/>
                  </a:lnTo>
                  <a:lnTo>
                    <a:pt x="10" y="90"/>
                  </a:lnTo>
                  <a:lnTo>
                    <a:pt x="10" y="90"/>
                  </a:lnTo>
                  <a:lnTo>
                    <a:pt x="19" y="70"/>
                  </a:lnTo>
                  <a:lnTo>
                    <a:pt x="27" y="51"/>
                  </a:lnTo>
                  <a:lnTo>
                    <a:pt x="27" y="51"/>
                  </a:lnTo>
                  <a:lnTo>
                    <a:pt x="31" y="39"/>
                  </a:lnTo>
                  <a:lnTo>
                    <a:pt x="33" y="28"/>
                  </a:lnTo>
                  <a:lnTo>
                    <a:pt x="37" y="17"/>
                  </a:lnTo>
                  <a:lnTo>
                    <a:pt x="40" y="12"/>
                  </a:lnTo>
                  <a:lnTo>
                    <a:pt x="43" y="7"/>
                  </a:lnTo>
                  <a:lnTo>
                    <a:pt x="43" y="7"/>
                  </a:lnTo>
                  <a:lnTo>
                    <a:pt x="44" y="5"/>
                  </a:lnTo>
                  <a:lnTo>
                    <a:pt x="43" y="3"/>
                  </a:lnTo>
                  <a:lnTo>
                    <a:pt x="43" y="2"/>
                  </a:lnTo>
                  <a:lnTo>
                    <a:pt x="41" y="1"/>
                  </a:lnTo>
                  <a:lnTo>
                    <a:pt x="40" y="0"/>
                  </a:lnTo>
                  <a:lnTo>
                    <a:pt x="37" y="0"/>
                  </a:lnTo>
                  <a:lnTo>
                    <a:pt x="35" y="1"/>
                  </a:lnTo>
                  <a:lnTo>
                    <a:pt x="34" y="2"/>
                  </a:lnTo>
                  <a:lnTo>
                    <a:pt x="34"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4" name="Freeform 319"/>
            <p:cNvSpPr/>
            <p:nvPr/>
          </p:nvSpPr>
          <p:spPr bwMode="auto">
            <a:xfrm>
              <a:off x="6442076" y="3187701"/>
              <a:ext cx="17463" cy="49213"/>
            </a:xfrm>
            <a:custGeom>
              <a:avLst/>
              <a:gdLst/>
              <a:ahLst/>
              <a:cxnLst>
                <a:cxn ang="0">
                  <a:pos x="24" y="4"/>
                </a:cxn>
                <a:cxn ang="0">
                  <a:pos x="24" y="4"/>
                </a:cxn>
                <a:cxn ang="0">
                  <a:pos x="23" y="16"/>
                </a:cxn>
                <a:cxn ang="0">
                  <a:pos x="22" y="26"/>
                </a:cxn>
                <a:cxn ang="0">
                  <a:pos x="19" y="37"/>
                </a:cxn>
                <a:cxn ang="0">
                  <a:pos x="16" y="48"/>
                </a:cxn>
                <a:cxn ang="0">
                  <a:pos x="16" y="48"/>
                </a:cxn>
                <a:cxn ang="0">
                  <a:pos x="10" y="67"/>
                </a:cxn>
                <a:cxn ang="0">
                  <a:pos x="6" y="77"/>
                </a:cxn>
                <a:cxn ang="0">
                  <a:pos x="1" y="85"/>
                </a:cxn>
                <a:cxn ang="0">
                  <a:pos x="1" y="85"/>
                </a:cxn>
                <a:cxn ang="0">
                  <a:pos x="0" y="87"/>
                </a:cxn>
                <a:cxn ang="0">
                  <a:pos x="0" y="89"/>
                </a:cxn>
                <a:cxn ang="0">
                  <a:pos x="1" y="90"/>
                </a:cxn>
                <a:cxn ang="0">
                  <a:pos x="2" y="91"/>
                </a:cxn>
                <a:cxn ang="0">
                  <a:pos x="6" y="92"/>
                </a:cxn>
                <a:cxn ang="0">
                  <a:pos x="7" y="91"/>
                </a:cxn>
                <a:cxn ang="0">
                  <a:pos x="10" y="90"/>
                </a:cxn>
                <a:cxn ang="0">
                  <a:pos x="10" y="90"/>
                </a:cxn>
                <a:cxn ang="0">
                  <a:pos x="15" y="82"/>
                </a:cxn>
                <a:cxn ang="0">
                  <a:pos x="18" y="73"/>
                </a:cxn>
                <a:cxn ang="0">
                  <a:pos x="24" y="54"/>
                </a:cxn>
                <a:cxn ang="0">
                  <a:pos x="24" y="54"/>
                </a:cxn>
                <a:cxn ang="0">
                  <a:pos x="30" y="30"/>
                </a:cxn>
                <a:cxn ang="0">
                  <a:pos x="32" y="18"/>
                </a:cxn>
                <a:cxn ang="0">
                  <a:pos x="33" y="4"/>
                </a:cxn>
                <a:cxn ang="0">
                  <a:pos x="33" y="4"/>
                </a:cxn>
                <a:cxn ang="0">
                  <a:pos x="33" y="2"/>
                </a:cxn>
                <a:cxn ang="0">
                  <a:pos x="32" y="1"/>
                </a:cxn>
                <a:cxn ang="0">
                  <a:pos x="31" y="0"/>
                </a:cxn>
                <a:cxn ang="0">
                  <a:pos x="29" y="0"/>
                </a:cxn>
                <a:cxn ang="0">
                  <a:pos x="27" y="0"/>
                </a:cxn>
                <a:cxn ang="0">
                  <a:pos x="26" y="1"/>
                </a:cxn>
                <a:cxn ang="0">
                  <a:pos x="25" y="2"/>
                </a:cxn>
                <a:cxn ang="0">
                  <a:pos x="24" y="4"/>
                </a:cxn>
                <a:cxn ang="0">
                  <a:pos x="24" y="4"/>
                </a:cxn>
              </a:cxnLst>
              <a:rect l="0" t="0" r="r" b="b"/>
              <a:pathLst>
                <a:path w="33" h="92">
                  <a:moveTo>
                    <a:pt x="24" y="4"/>
                  </a:moveTo>
                  <a:lnTo>
                    <a:pt x="24" y="4"/>
                  </a:lnTo>
                  <a:lnTo>
                    <a:pt x="23" y="16"/>
                  </a:lnTo>
                  <a:lnTo>
                    <a:pt x="22" y="26"/>
                  </a:lnTo>
                  <a:lnTo>
                    <a:pt x="19" y="37"/>
                  </a:lnTo>
                  <a:lnTo>
                    <a:pt x="16" y="48"/>
                  </a:lnTo>
                  <a:lnTo>
                    <a:pt x="16" y="48"/>
                  </a:lnTo>
                  <a:lnTo>
                    <a:pt x="10" y="67"/>
                  </a:lnTo>
                  <a:lnTo>
                    <a:pt x="6" y="77"/>
                  </a:lnTo>
                  <a:lnTo>
                    <a:pt x="1" y="85"/>
                  </a:lnTo>
                  <a:lnTo>
                    <a:pt x="1" y="85"/>
                  </a:lnTo>
                  <a:lnTo>
                    <a:pt x="0" y="87"/>
                  </a:lnTo>
                  <a:lnTo>
                    <a:pt x="0" y="89"/>
                  </a:lnTo>
                  <a:lnTo>
                    <a:pt x="1" y="90"/>
                  </a:lnTo>
                  <a:lnTo>
                    <a:pt x="2" y="91"/>
                  </a:lnTo>
                  <a:lnTo>
                    <a:pt x="6" y="92"/>
                  </a:lnTo>
                  <a:lnTo>
                    <a:pt x="7" y="91"/>
                  </a:lnTo>
                  <a:lnTo>
                    <a:pt x="10" y="90"/>
                  </a:lnTo>
                  <a:lnTo>
                    <a:pt x="10" y="90"/>
                  </a:lnTo>
                  <a:lnTo>
                    <a:pt x="15" y="82"/>
                  </a:lnTo>
                  <a:lnTo>
                    <a:pt x="18" y="73"/>
                  </a:lnTo>
                  <a:lnTo>
                    <a:pt x="24" y="54"/>
                  </a:lnTo>
                  <a:lnTo>
                    <a:pt x="24" y="54"/>
                  </a:lnTo>
                  <a:lnTo>
                    <a:pt x="30" y="30"/>
                  </a:lnTo>
                  <a:lnTo>
                    <a:pt x="32" y="18"/>
                  </a:lnTo>
                  <a:lnTo>
                    <a:pt x="33" y="4"/>
                  </a:lnTo>
                  <a:lnTo>
                    <a:pt x="33" y="4"/>
                  </a:lnTo>
                  <a:lnTo>
                    <a:pt x="33" y="2"/>
                  </a:lnTo>
                  <a:lnTo>
                    <a:pt x="32" y="1"/>
                  </a:lnTo>
                  <a:lnTo>
                    <a:pt x="31" y="0"/>
                  </a:lnTo>
                  <a:lnTo>
                    <a:pt x="29" y="0"/>
                  </a:lnTo>
                  <a:lnTo>
                    <a:pt x="27" y="0"/>
                  </a:lnTo>
                  <a:lnTo>
                    <a:pt x="26" y="1"/>
                  </a:lnTo>
                  <a:lnTo>
                    <a:pt x="25" y="2"/>
                  </a:lnTo>
                  <a:lnTo>
                    <a:pt x="24" y="4"/>
                  </a:lnTo>
                  <a:lnTo>
                    <a:pt x="24"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5" name="Freeform 320"/>
            <p:cNvSpPr/>
            <p:nvPr/>
          </p:nvSpPr>
          <p:spPr bwMode="auto">
            <a:xfrm>
              <a:off x="6475413" y="3162301"/>
              <a:ext cx="15875" cy="42863"/>
            </a:xfrm>
            <a:custGeom>
              <a:avLst/>
              <a:gdLst/>
              <a:ahLst/>
              <a:cxnLst>
                <a:cxn ang="0">
                  <a:pos x="22" y="3"/>
                </a:cxn>
                <a:cxn ang="0">
                  <a:pos x="22" y="3"/>
                </a:cxn>
                <a:cxn ang="0">
                  <a:pos x="12" y="40"/>
                </a:cxn>
                <a:cxn ang="0">
                  <a:pos x="7" y="57"/>
                </a:cxn>
                <a:cxn ang="0">
                  <a:pos x="0" y="75"/>
                </a:cxn>
                <a:cxn ang="0">
                  <a:pos x="0" y="75"/>
                </a:cxn>
                <a:cxn ang="0">
                  <a:pos x="0" y="77"/>
                </a:cxn>
                <a:cxn ang="0">
                  <a:pos x="0" y="79"/>
                </a:cxn>
                <a:cxn ang="0">
                  <a:pos x="1" y="80"/>
                </a:cxn>
                <a:cxn ang="0">
                  <a:pos x="3" y="81"/>
                </a:cxn>
                <a:cxn ang="0">
                  <a:pos x="7" y="80"/>
                </a:cxn>
                <a:cxn ang="0">
                  <a:pos x="9" y="79"/>
                </a:cxn>
                <a:cxn ang="0">
                  <a:pos x="10" y="78"/>
                </a:cxn>
                <a:cxn ang="0">
                  <a:pos x="10" y="78"/>
                </a:cxn>
                <a:cxn ang="0">
                  <a:pos x="16" y="60"/>
                </a:cxn>
                <a:cxn ang="0">
                  <a:pos x="21" y="42"/>
                </a:cxn>
                <a:cxn ang="0">
                  <a:pos x="31" y="6"/>
                </a:cxn>
                <a:cxn ang="0">
                  <a:pos x="31" y="6"/>
                </a:cxn>
                <a:cxn ang="0">
                  <a:pos x="31" y="4"/>
                </a:cxn>
                <a:cxn ang="0">
                  <a:pos x="30" y="2"/>
                </a:cxn>
                <a:cxn ang="0">
                  <a:pos x="29" y="1"/>
                </a:cxn>
                <a:cxn ang="0">
                  <a:pos x="28" y="0"/>
                </a:cxn>
                <a:cxn ang="0">
                  <a:pos x="26" y="0"/>
                </a:cxn>
                <a:cxn ang="0">
                  <a:pos x="24" y="0"/>
                </a:cxn>
                <a:cxn ang="0">
                  <a:pos x="23" y="2"/>
                </a:cxn>
                <a:cxn ang="0">
                  <a:pos x="22" y="3"/>
                </a:cxn>
                <a:cxn ang="0">
                  <a:pos x="22" y="3"/>
                </a:cxn>
              </a:cxnLst>
              <a:rect l="0" t="0" r="r" b="b"/>
              <a:pathLst>
                <a:path w="31" h="81">
                  <a:moveTo>
                    <a:pt x="22" y="3"/>
                  </a:moveTo>
                  <a:lnTo>
                    <a:pt x="22" y="3"/>
                  </a:lnTo>
                  <a:lnTo>
                    <a:pt x="12" y="40"/>
                  </a:lnTo>
                  <a:lnTo>
                    <a:pt x="7" y="57"/>
                  </a:lnTo>
                  <a:lnTo>
                    <a:pt x="0" y="75"/>
                  </a:lnTo>
                  <a:lnTo>
                    <a:pt x="0" y="75"/>
                  </a:lnTo>
                  <a:lnTo>
                    <a:pt x="0" y="77"/>
                  </a:lnTo>
                  <a:lnTo>
                    <a:pt x="0" y="79"/>
                  </a:lnTo>
                  <a:lnTo>
                    <a:pt x="1" y="80"/>
                  </a:lnTo>
                  <a:lnTo>
                    <a:pt x="3" y="81"/>
                  </a:lnTo>
                  <a:lnTo>
                    <a:pt x="7" y="80"/>
                  </a:lnTo>
                  <a:lnTo>
                    <a:pt x="9" y="79"/>
                  </a:lnTo>
                  <a:lnTo>
                    <a:pt x="10" y="78"/>
                  </a:lnTo>
                  <a:lnTo>
                    <a:pt x="10" y="78"/>
                  </a:lnTo>
                  <a:lnTo>
                    <a:pt x="16" y="60"/>
                  </a:lnTo>
                  <a:lnTo>
                    <a:pt x="21" y="42"/>
                  </a:lnTo>
                  <a:lnTo>
                    <a:pt x="31" y="6"/>
                  </a:lnTo>
                  <a:lnTo>
                    <a:pt x="31" y="6"/>
                  </a:lnTo>
                  <a:lnTo>
                    <a:pt x="31" y="4"/>
                  </a:lnTo>
                  <a:lnTo>
                    <a:pt x="30" y="2"/>
                  </a:lnTo>
                  <a:lnTo>
                    <a:pt x="29" y="1"/>
                  </a:lnTo>
                  <a:lnTo>
                    <a:pt x="28" y="0"/>
                  </a:lnTo>
                  <a:lnTo>
                    <a:pt x="26" y="0"/>
                  </a:lnTo>
                  <a:lnTo>
                    <a:pt x="24" y="0"/>
                  </a:lnTo>
                  <a:lnTo>
                    <a:pt x="23" y="2"/>
                  </a:lnTo>
                  <a:lnTo>
                    <a:pt x="22" y="3"/>
                  </a:lnTo>
                  <a:lnTo>
                    <a:pt x="22"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6" name="Freeform 321"/>
            <p:cNvSpPr/>
            <p:nvPr/>
          </p:nvSpPr>
          <p:spPr bwMode="auto">
            <a:xfrm>
              <a:off x="6500813" y="3133726"/>
              <a:ext cx="12700" cy="46038"/>
            </a:xfrm>
            <a:custGeom>
              <a:avLst/>
              <a:gdLst/>
              <a:ahLst/>
              <a:cxnLst>
                <a:cxn ang="0">
                  <a:pos x="13" y="6"/>
                </a:cxn>
                <a:cxn ang="0">
                  <a:pos x="13" y="6"/>
                </a:cxn>
                <a:cxn ang="0">
                  <a:pos x="10" y="13"/>
                </a:cxn>
                <a:cxn ang="0">
                  <a:pos x="9" y="20"/>
                </a:cxn>
                <a:cxn ang="0">
                  <a:pos x="8" y="27"/>
                </a:cxn>
                <a:cxn ang="0">
                  <a:pos x="7" y="36"/>
                </a:cxn>
                <a:cxn ang="0">
                  <a:pos x="7" y="36"/>
                </a:cxn>
                <a:cxn ang="0">
                  <a:pos x="6" y="48"/>
                </a:cxn>
                <a:cxn ang="0">
                  <a:pos x="5" y="59"/>
                </a:cxn>
                <a:cxn ang="0">
                  <a:pos x="0" y="82"/>
                </a:cxn>
                <a:cxn ang="0">
                  <a:pos x="0" y="82"/>
                </a:cxn>
                <a:cxn ang="0">
                  <a:pos x="0" y="84"/>
                </a:cxn>
                <a:cxn ang="0">
                  <a:pos x="1" y="86"/>
                </a:cxn>
                <a:cxn ang="0">
                  <a:pos x="2" y="87"/>
                </a:cxn>
                <a:cxn ang="0">
                  <a:pos x="4" y="88"/>
                </a:cxn>
                <a:cxn ang="0">
                  <a:pos x="5" y="88"/>
                </a:cxn>
                <a:cxn ang="0">
                  <a:pos x="7" y="88"/>
                </a:cxn>
                <a:cxn ang="0">
                  <a:pos x="8" y="86"/>
                </a:cxn>
                <a:cxn ang="0">
                  <a:pos x="9" y="85"/>
                </a:cxn>
                <a:cxn ang="0">
                  <a:pos x="9" y="85"/>
                </a:cxn>
                <a:cxn ang="0">
                  <a:pos x="15" y="64"/>
                </a:cxn>
                <a:cxn ang="0">
                  <a:pos x="17" y="52"/>
                </a:cxn>
                <a:cxn ang="0">
                  <a:pos x="17" y="42"/>
                </a:cxn>
                <a:cxn ang="0">
                  <a:pos x="17" y="42"/>
                </a:cxn>
                <a:cxn ang="0">
                  <a:pos x="18" y="32"/>
                </a:cxn>
                <a:cxn ang="0">
                  <a:pos x="19" y="23"/>
                </a:cxn>
                <a:cxn ang="0">
                  <a:pos x="22" y="6"/>
                </a:cxn>
                <a:cxn ang="0">
                  <a:pos x="22" y="6"/>
                </a:cxn>
                <a:cxn ang="0">
                  <a:pos x="22" y="3"/>
                </a:cxn>
                <a:cxn ang="0">
                  <a:pos x="21" y="1"/>
                </a:cxn>
                <a:cxn ang="0">
                  <a:pos x="19" y="1"/>
                </a:cxn>
                <a:cxn ang="0">
                  <a:pos x="18" y="0"/>
                </a:cxn>
                <a:cxn ang="0">
                  <a:pos x="14" y="1"/>
                </a:cxn>
                <a:cxn ang="0">
                  <a:pos x="13" y="3"/>
                </a:cxn>
                <a:cxn ang="0">
                  <a:pos x="13" y="6"/>
                </a:cxn>
                <a:cxn ang="0">
                  <a:pos x="13" y="6"/>
                </a:cxn>
              </a:cxnLst>
              <a:rect l="0" t="0" r="r" b="b"/>
              <a:pathLst>
                <a:path w="22" h="88">
                  <a:moveTo>
                    <a:pt x="13" y="6"/>
                  </a:moveTo>
                  <a:lnTo>
                    <a:pt x="13" y="6"/>
                  </a:lnTo>
                  <a:lnTo>
                    <a:pt x="10" y="13"/>
                  </a:lnTo>
                  <a:lnTo>
                    <a:pt x="9" y="20"/>
                  </a:lnTo>
                  <a:lnTo>
                    <a:pt x="8" y="27"/>
                  </a:lnTo>
                  <a:lnTo>
                    <a:pt x="7" y="36"/>
                  </a:lnTo>
                  <a:lnTo>
                    <a:pt x="7" y="36"/>
                  </a:lnTo>
                  <a:lnTo>
                    <a:pt x="6" y="48"/>
                  </a:lnTo>
                  <a:lnTo>
                    <a:pt x="5" y="59"/>
                  </a:lnTo>
                  <a:lnTo>
                    <a:pt x="0" y="82"/>
                  </a:lnTo>
                  <a:lnTo>
                    <a:pt x="0" y="82"/>
                  </a:lnTo>
                  <a:lnTo>
                    <a:pt x="0" y="84"/>
                  </a:lnTo>
                  <a:lnTo>
                    <a:pt x="1" y="86"/>
                  </a:lnTo>
                  <a:lnTo>
                    <a:pt x="2" y="87"/>
                  </a:lnTo>
                  <a:lnTo>
                    <a:pt x="4" y="88"/>
                  </a:lnTo>
                  <a:lnTo>
                    <a:pt x="5" y="88"/>
                  </a:lnTo>
                  <a:lnTo>
                    <a:pt x="7" y="88"/>
                  </a:lnTo>
                  <a:lnTo>
                    <a:pt x="8" y="86"/>
                  </a:lnTo>
                  <a:lnTo>
                    <a:pt x="9" y="85"/>
                  </a:lnTo>
                  <a:lnTo>
                    <a:pt x="9" y="85"/>
                  </a:lnTo>
                  <a:lnTo>
                    <a:pt x="15" y="64"/>
                  </a:lnTo>
                  <a:lnTo>
                    <a:pt x="17" y="52"/>
                  </a:lnTo>
                  <a:lnTo>
                    <a:pt x="17" y="42"/>
                  </a:lnTo>
                  <a:lnTo>
                    <a:pt x="17" y="42"/>
                  </a:lnTo>
                  <a:lnTo>
                    <a:pt x="18" y="32"/>
                  </a:lnTo>
                  <a:lnTo>
                    <a:pt x="19" y="23"/>
                  </a:lnTo>
                  <a:lnTo>
                    <a:pt x="22" y="6"/>
                  </a:lnTo>
                  <a:lnTo>
                    <a:pt x="22" y="6"/>
                  </a:lnTo>
                  <a:lnTo>
                    <a:pt x="22" y="3"/>
                  </a:lnTo>
                  <a:lnTo>
                    <a:pt x="21" y="1"/>
                  </a:lnTo>
                  <a:lnTo>
                    <a:pt x="19" y="1"/>
                  </a:lnTo>
                  <a:lnTo>
                    <a:pt x="18" y="0"/>
                  </a:lnTo>
                  <a:lnTo>
                    <a:pt x="14" y="1"/>
                  </a:lnTo>
                  <a:lnTo>
                    <a:pt x="13" y="3"/>
                  </a:lnTo>
                  <a:lnTo>
                    <a:pt x="13" y="6"/>
                  </a:lnTo>
                  <a:lnTo>
                    <a:pt x="13" y="6"/>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7" name="Freeform 322"/>
            <p:cNvSpPr/>
            <p:nvPr/>
          </p:nvSpPr>
          <p:spPr bwMode="auto">
            <a:xfrm>
              <a:off x="6370638" y="3087688"/>
              <a:ext cx="14288" cy="19050"/>
            </a:xfrm>
            <a:custGeom>
              <a:avLst/>
              <a:gdLst/>
              <a:ahLst/>
              <a:cxnLst>
                <a:cxn ang="0">
                  <a:pos x="18" y="2"/>
                </a:cxn>
                <a:cxn ang="0">
                  <a:pos x="18" y="2"/>
                </a:cxn>
                <a:cxn ang="0">
                  <a:pos x="9" y="15"/>
                </a:cxn>
                <a:cxn ang="0">
                  <a:pos x="5" y="22"/>
                </a:cxn>
                <a:cxn ang="0">
                  <a:pos x="1" y="29"/>
                </a:cxn>
                <a:cxn ang="0">
                  <a:pos x="1" y="29"/>
                </a:cxn>
                <a:cxn ang="0">
                  <a:pos x="0" y="31"/>
                </a:cxn>
                <a:cxn ang="0">
                  <a:pos x="1" y="34"/>
                </a:cxn>
                <a:cxn ang="0">
                  <a:pos x="2" y="35"/>
                </a:cxn>
                <a:cxn ang="0">
                  <a:pos x="5" y="36"/>
                </a:cxn>
                <a:cxn ang="0">
                  <a:pos x="7" y="36"/>
                </a:cxn>
                <a:cxn ang="0">
                  <a:pos x="8" y="35"/>
                </a:cxn>
                <a:cxn ang="0">
                  <a:pos x="10" y="34"/>
                </a:cxn>
                <a:cxn ang="0">
                  <a:pos x="10" y="32"/>
                </a:cxn>
                <a:cxn ang="0">
                  <a:pos x="10" y="32"/>
                </a:cxn>
                <a:cxn ang="0">
                  <a:pos x="13" y="25"/>
                </a:cxn>
                <a:cxn ang="0">
                  <a:pos x="17" y="19"/>
                </a:cxn>
                <a:cxn ang="0">
                  <a:pos x="26" y="7"/>
                </a:cxn>
                <a:cxn ang="0">
                  <a:pos x="26" y="7"/>
                </a:cxn>
                <a:cxn ang="0">
                  <a:pos x="27" y="6"/>
                </a:cxn>
                <a:cxn ang="0">
                  <a:pos x="27" y="3"/>
                </a:cxn>
                <a:cxn ang="0">
                  <a:pos x="26" y="2"/>
                </a:cxn>
                <a:cxn ang="0">
                  <a:pos x="25" y="0"/>
                </a:cxn>
                <a:cxn ang="0">
                  <a:pos x="23" y="0"/>
                </a:cxn>
                <a:cxn ang="0">
                  <a:pos x="21" y="0"/>
                </a:cxn>
                <a:cxn ang="0">
                  <a:pos x="20" y="0"/>
                </a:cxn>
                <a:cxn ang="0">
                  <a:pos x="18" y="2"/>
                </a:cxn>
                <a:cxn ang="0">
                  <a:pos x="18" y="2"/>
                </a:cxn>
              </a:cxnLst>
              <a:rect l="0" t="0" r="r" b="b"/>
              <a:pathLst>
                <a:path w="27" h="36">
                  <a:moveTo>
                    <a:pt x="18" y="2"/>
                  </a:moveTo>
                  <a:lnTo>
                    <a:pt x="18" y="2"/>
                  </a:lnTo>
                  <a:lnTo>
                    <a:pt x="9" y="15"/>
                  </a:lnTo>
                  <a:lnTo>
                    <a:pt x="5" y="22"/>
                  </a:lnTo>
                  <a:lnTo>
                    <a:pt x="1" y="29"/>
                  </a:lnTo>
                  <a:lnTo>
                    <a:pt x="1" y="29"/>
                  </a:lnTo>
                  <a:lnTo>
                    <a:pt x="0" y="31"/>
                  </a:lnTo>
                  <a:lnTo>
                    <a:pt x="1" y="34"/>
                  </a:lnTo>
                  <a:lnTo>
                    <a:pt x="2" y="35"/>
                  </a:lnTo>
                  <a:lnTo>
                    <a:pt x="5" y="36"/>
                  </a:lnTo>
                  <a:lnTo>
                    <a:pt x="7" y="36"/>
                  </a:lnTo>
                  <a:lnTo>
                    <a:pt x="8" y="35"/>
                  </a:lnTo>
                  <a:lnTo>
                    <a:pt x="10" y="34"/>
                  </a:lnTo>
                  <a:lnTo>
                    <a:pt x="10" y="32"/>
                  </a:lnTo>
                  <a:lnTo>
                    <a:pt x="10" y="32"/>
                  </a:lnTo>
                  <a:lnTo>
                    <a:pt x="13" y="25"/>
                  </a:lnTo>
                  <a:lnTo>
                    <a:pt x="17" y="19"/>
                  </a:lnTo>
                  <a:lnTo>
                    <a:pt x="26" y="7"/>
                  </a:lnTo>
                  <a:lnTo>
                    <a:pt x="26" y="7"/>
                  </a:lnTo>
                  <a:lnTo>
                    <a:pt x="27" y="6"/>
                  </a:lnTo>
                  <a:lnTo>
                    <a:pt x="27" y="3"/>
                  </a:lnTo>
                  <a:lnTo>
                    <a:pt x="26" y="2"/>
                  </a:lnTo>
                  <a:lnTo>
                    <a:pt x="25" y="0"/>
                  </a:lnTo>
                  <a:lnTo>
                    <a:pt x="23" y="0"/>
                  </a:lnTo>
                  <a:lnTo>
                    <a:pt x="21" y="0"/>
                  </a:lnTo>
                  <a:lnTo>
                    <a:pt x="20" y="0"/>
                  </a:lnTo>
                  <a:lnTo>
                    <a:pt x="18" y="2"/>
                  </a:lnTo>
                  <a:lnTo>
                    <a:pt x="18"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8" name="Freeform 323"/>
            <p:cNvSpPr/>
            <p:nvPr/>
          </p:nvSpPr>
          <p:spPr bwMode="auto">
            <a:xfrm>
              <a:off x="6396038" y="3084513"/>
              <a:ext cx="9525" cy="22225"/>
            </a:xfrm>
            <a:custGeom>
              <a:avLst/>
              <a:gdLst/>
              <a:ahLst/>
              <a:cxnLst>
                <a:cxn ang="0">
                  <a:pos x="10" y="3"/>
                </a:cxn>
                <a:cxn ang="0">
                  <a:pos x="10" y="3"/>
                </a:cxn>
                <a:cxn ang="0">
                  <a:pos x="6" y="19"/>
                </a:cxn>
                <a:cxn ang="0">
                  <a:pos x="4" y="26"/>
                </a:cxn>
                <a:cxn ang="0">
                  <a:pos x="1" y="33"/>
                </a:cxn>
                <a:cxn ang="0">
                  <a:pos x="1" y="33"/>
                </a:cxn>
                <a:cxn ang="0">
                  <a:pos x="0" y="35"/>
                </a:cxn>
                <a:cxn ang="0">
                  <a:pos x="1" y="36"/>
                </a:cxn>
                <a:cxn ang="0">
                  <a:pos x="3" y="39"/>
                </a:cxn>
                <a:cxn ang="0">
                  <a:pos x="5" y="41"/>
                </a:cxn>
                <a:cxn ang="0">
                  <a:pos x="6" y="41"/>
                </a:cxn>
                <a:cxn ang="0">
                  <a:pos x="8" y="39"/>
                </a:cxn>
                <a:cxn ang="0">
                  <a:pos x="9" y="37"/>
                </a:cxn>
                <a:cxn ang="0">
                  <a:pos x="9" y="37"/>
                </a:cxn>
                <a:cxn ang="0">
                  <a:pos x="13" y="30"/>
                </a:cxn>
                <a:cxn ang="0">
                  <a:pos x="16" y="22"/>
                </a:cxn>
                <a:cxn ang="0">
                  <a:pos x="20" y="5"/>
                </a:cxn>
                <a:cxn ang="0">
                  <a:pos x="20" y="5"/>
                </a:cxn>
                <a:cxn ang="0">
                  <a:pos x="20" y="3"/>
                </a:cxn>
                <a:cxn ang="0">
                  <a:pos x="19" y="2"/>
                </a:cxn>
                <a:cxn ang="0">
                  <a:pos x="18" y="1"/>
                </a:cxn>
                <a:cxn ang="0">
                  <a:pos x="16" y="0"/>
                </a:cxn>
                <a:cxn ang="0">
                  <a:pos x="14" y="0"/>
                </a:cxn>
                <a:cxn ang="0">
                  <a:pos x="13" y="0"/>
                </a:cxn>
                <a:cxn ang="0">
                  <a:pos x="10" y="1"/>
                </a:cxn>
                <a:cxn ang="0">
                  <a:pos x="10" y="3"/>
                </a:cxn>
                <a:cxn ang="0">
                  <a:pos x="10" y="3"/>
                </a:cxn>
              </a:cxnLst>
              <a:rect l="0" t="0" r="r" b="b"/>
              <a:pathLst>
                <a:path w="20" h="41">
                  <a:moveTo>
                    <a:pt x="10" y="3"/>
                  </a:moveTo>
                  <a:lnTo>
                    <a:pt x="10" y="3"/>
                  </a:lnTo>
                  <a:lnTo>
                    <a:pt x="6" y="19"/>
                  </a:lnTo>
                  <a:lnTo>
                    <a:pt x="4" y="26"/>
                  </a:lnTo>
                  <a:lnTo>
                    <a:pt x="1" y="33"/>
                  </a:lnTo>
                  <a:lnTo>
                    <a:pt x="1" y="33"/>
                  </a:lnTo>
                  <a:lnTo>
                    <a:pt x="0" y="35"/>
                  </a:lnTo>
                  <a:lnTo>
                    <a:pt x="1" y="36"/>
                  </a:lnTo>
                  <a:lnTo>
                    <a:pt x="3" y="39"/>
                  </a:lnTo>
                  <a:lnTo>
                    <a:pt x="5" y="41"/>
                  </a:lnTo>
                  <a:lnTo>
                    <a:pt x="6" y="41"/>
                  </a:lnTo>
                  <a:lnTo>
                    <a:pt x="8" y="39"/>
                  </a:lnTo>
                  <a:lnTo>
                    <a:pt x="9" y="37"/>
                  </a:lnTo>
                  <a:lnTo>
                    <a:pt x="9" y="37"/>
                  </a:lnTo>
                  <a:lnTo>
                    <a:pt x="13" y="30"/>
                  </a:lnTo>
                  <a:lnTo>
                    <a:pt x="16" y="22"/>
                  </a:lnTo>
                  <a:lnTo>
                    <a:pt x="20" y="5"/>
                  </a:lnTo>
                  <a:lnTo>
                    <a:pt x="20" y="5"/>
                  </a:lnTo>
                  <a:lnTo>
                    <a:pt x="20" y="3"/>
                  </a:lnTo>
                  <a:lnTo>
                    <a:pt x="19" y="2"/>
                  </a:lnTo>
                  <a:lnTo>
                    <a:pt x="18" y="1"/>
                  </a:lnTo>
                  <a:lnTo>
                    <a:pt x="16" y="0"/>
                  </a:lnTo>
                  <a:lnTo>
                    <a:pt x="14" y="0"/>
                  </a:lnTo>
                  <a:lnTo>
                    <a:pt x="13" y="0"/>
                  </a:lnTo>
                  <a:lnTo>
                    <a:pt x="10" y="1"/>
                  </a:lnTo>
                  <a:lnTo>
                    <a:pt x="10" y="3"/>
                  </a:lnTo>
                  <a:lnTo>
                    <a:pt x="10"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09" name="Freeform 324"/>
            <p:cNvSpPr/>
            <p:nvPr/>
          </p:nvSpPr>
          <p:spPr bwMode="auto">
            <a:xfrm>
              <a:off x="6527801" y="3087688"/>
              <a:ext cx="22225" cy="22225"/>
            </a:xfrm>
            <a:custGeom>
              <a:avLst/>
              <a:gdLst/>
              <a:ahLst/>
              <a:cxnLst>
                <a:cxn ang="0">
                  <a:pos x="34" y="3"/>
                </a:cxn>
                <a:cxn ang="0">
                  <a:pos x="34" y="3"/>
                </a:cxn>
                <a:cxn ang="0">
                  <a:pos x="31" y="9"/>
                </a:cxn>
                <a:cxn ang="0">
                  <a:pos x="27" y="13"/>
                </a:cxn>
                <a:cxn ang="0">
                  <a:pos x="17" y="21"/>
                </a:cxn>
                <a:cxn ang="0">
                  <a:pos x="7" y="28"/>
                </a:cxn>
                <a:cxn ang="0">
                  <a:pos x="3" y="33"/>
                </a:cxn>
                <a:cxn ang="0">
                  <a:pos x="0" y="39"/>
                </a:cxn>
                <a:cxn ang="0">
                  <a:pos x="0" y="39"/>
                </a:cxn>
                <a:cxn ang="0">
                  <a:pos x="0" y="41"/>
                </a:cxn>
                <a:cxn ang="0">
                  <a:pos x="1" y="42"/>
                </a:cxn>
                <a:cxn ang="0">
                  <a:pos x="2" y="44"/>
                </a:cxn>
                <a:cxn ang="0">
                  <a:pos x="3" y="44"/>
                </a:cxn>
                <a:cxn ang="0">
                  <a:pos x="7" y="44"/>
                </a:cxn>
                <a:cxn ang="0">
                  <a:pos x="8" y="43"/>
                </a:cxn>
                <a:cxn ang="0">
                  <a:pos x="9" y="41"/>
                </a:cxn>
                <a:cxn ang="0">
                  <a:pos x="9" y="41"/>
                </a:cxn>
                <a:cxn ang="0">
                  <a:pos x="11" y="38"/>
                </a:cxn>
                <a:cxn ang="0">
                  <a:pos x="13" y="36"/>
                </a:cxn>
                <a:cxn ang="0">
                  <a:pos x="19" y="31"/>
                </a:cxn>
                <a:cxn ang="0">
                  <a:pos x="19" y="31"/>
                </a:cxn>
                <a:cxn ang="0">
                  <a:pos x="24" y="28"/>
                </a:cxn>
                <a:cxn ang="0">
                  <a:pos x="28" y="24"/>
                </a:cxn>
                <a:cxn ang="0">
                  <a:pos x="28" y="24"/>
                </a:cxn>
                <a:cxn ang="0">
                  <a:pos x="36" y="16"/>
                </a:cxn>
                <a:cxn ang="0">
                  <a:pos x="40" y="11"/>
                </a:cxn>
                <a:cxn ang="0">
                  <a:pos x="42" y="5"/>
                </a:cxn>
                <a:cxn ang="0">
                  <a:pos x="42" y="5"/>
                </a:cxn>
                <a:cxn ang="0">
                  <a:pos x="43" y="3"/>
                </a:cxn>
                <a:cxn ang="0">
                  <a:pos x="42" y="2"/>
                </a:cxn>
                <a:cxn ang="0">
                  <a:pos x="41" y="0"/>
                </a:cxn>
                <a:cxn ang="0">
                  <a:pos x="40" y="0"/>
                </a:cxn>
                <a:cxn ang="0">
                  <a:pos x="36" y="0"/>
                </a:cxn>
                <a:cxn ang="0">
                  <a:pos x="35" y="1"/>
                </a:cxn>
                <a:cxn ang="0">
                  <a:pos x="34" y="3"/>
                </a:cxn>
                <a:cxn ang="0">
                  <a:pos x="34" y="3"/>
                </a:cxn>
              </a:cxnLst>
              <a:rect l="0" t="0" r="r" b="b"/>
              <a:pathLst>
                <a:path w="43" h="44">
                  <a:moveTo>
                    <a:pt x="34" y="3"/>
                  </a:moveTo>
                  <a:lnTo>
                    <a:pt x="34" y="3"/>
                  </a:lnTo>
                  <a:lnTo>
                    <a:pt x="31" y="9"/>
                  </a:lnTo>
                  <a:lnTo>
                    <a:pt x="27" y="13"/>
                  </a:lnTo>
                  <a:lnTo>
                    <a:pt x="17" y="21"/>
                  </a:lnTo>
                  <a:lnTo>
                    <a:pt x="7" y="28"/>
                  </a:lnTo>
                  <a:lnTo>
                    <a:pt x="3" y="33"/>
                  </a:lnTo>
                  <a:lnTo>
                    <a:pt x="0" y="39"/>
                  </a:lnTo>
                  <a:lnTo>
                    <a:pt x="0" y="39"/>
                  </a:lnTo>
                  <a:lnTo>
                    <a:pt x="0" y="41"/>
                  </a:lnTo>
                  <a:lnTo>
                    <a:pt x="1" y="42"/>
                  </a:lnTo>
                  <a:lnTo>
                    <a:pt x="2" y="44"/>
                  </a:lnTo>
                  <a:lnTo>
                    <a:pt x="3" y="44"/>
                  </a:lnTo>
                  <a:lnTo>
                    <a:pt x="7" y="44"/>
                  </a:lnTo>
                  <a:lnTo>
                    <a:pt x="8" y="43"/>
                  </a:lnTo>
                  <a:lnTo>
                    <a:pt x="9" y="41"/>
                  </a:lnTo>
                  <a:lnTo>
                    <a:pt x="9" y="41"/>
                  </a:lnTo>
                  <a:lnTo>
                    <a:pt x="11" y="38"/>
                  </a:lnTo>
                  <a:lnTo>
                    <a:pt x="13" y="36"/>
                  </a:lnTo>
                  <a:lnTo>
                    <a:pt x="19" y="31"/>
                  </a:lnTo>
                  <a:lnTo>
                    <a:pt x="19" y="31"/>
                  </a:lnTo>
                  <a:lnTo>
                    <a:pt x="24" y="28"/>
                  </a:lnTo>
                  <a:lnTo>
                    <a:pt x="28" y="24"/>
                  </a:lnTo>
                  <a:lnTo>
                    <a:pt x="28" y="24"/>
                  </a:lnTo>
                  <a:lnTo>
                    <a:pt x="36" y="16"/>
                  </a:lnTo>
                  <a:lnTo>
                    <a:pt x="40" y="11"/>
                  </a:lnTo>
                  <a:lnTo>
                    <a:pt x="42" y="5"/>
                  </a:lnTo>
                  <a:lnTo>
                    <a:pt x="42" y="5"/>
                  </a:lnTo>
                  <a:lnTo>
                    <a:pt x="43" y="3"/>
                  </a:lnTo>
                  <a:lnTo>
                    <a:pt x="42" y="2"/>
                  </a:lnTo>
                  <a:lnTo>
                    <a:pt x="41" y="0"/>
                  </a:lnTo>
                  <a:lnTo>
                    <a:pt x="40" y="0"/>
                  </a:lnTo>
                  <a:lnTo>
                    <a:pt x="36" y="0"/>
                  </a:lnTo>
                  <a:lnTo>
                    <a:pt x="35" y="1"/>
                  </a:lnTo>
                  <a:lnTo>
                    <a:pt x="34" y="3"/>
                  </a:lnTo>
                  <a:lnTo>
                    <a:pt x="34"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0" name="Freeform 325"/>
            <p:cNvSpPr/>
            <p:nvPr/>
          </p:nvSpPr>
          <p:spPr bwMode="auto">
            <a:xfrm>
              <a:off x="6550026" y="3089276"/>
              <a:ext cx="19050" cy="20638"/>
            </a:xfrm>
            <a:custGeom>
              <a:avLst/>
              <a:gdLst/>
              <a:ahLst/>
              <a:cxnLst>
                <a:cxn ang="0">
                  <a:pos x="25" y="1"/>
                </a:cxn>
                <a:cxn ang="0">
                  <a:pos x="25" y="1"/>
                </a:cxn>
                <a:cxn ang="0">
                  <a:pos x="12" y="15"/>
                </a:cxn>
                <a:cxn ang="0">
                  <a:pos x="12" y="15"/>
                </a:cxn>
                <a:cxn ang="0">
                  <a:pos x="10" y="18"/>
                </a:cxn>
                <a:cxn ang="0">
                  <a:pos x="7" y="22"/>
                </a:cxn>
                <a:cxn ang="0">
                  <a:pos x="5" y="26"/>
                </a:cxn>
                <a:cxn ang="0">
                  <a:pos x="1" y="30"/>
                </a:cxn>
                <a:cxn ang="0">
                  <a:pos x="1" y="30"/>
                </a:cxn>
                <a:cxn ang="0">
                  <a:pos x="0" y="32"/>
                </a:cxn>
                <a:cxn ang="0">
                  <a:pos x="0" y="34"/>
                </a:cxn>
                <a:cxn ang="0">
                  <a:pos x="0" y="36"/>
                </a:cxn>
                <a:cxn ang="0">
                  <a:pos x="1" y="37"/>
                </a:cxn>
                <a:cxn ang="0">
                  <a:pos x="4" y="38"/>
                </a:cxn>
                <a:cxn ang="0">
                  <a:pos x="5" y="39"/>
                </a:cxn>
                <a:cxn ang="0">
                  <a:pos x="7" y="38"/>
                </a:cxn>
                <a:cxn ang="0">
                  <a:pos x="8" y="37"/>
                </a:cxn>
                <a:cxn ang="0">
                  <a:pos x="8" y="37"/>
                </a:cxn>
                <a:cxn ang="0">
                  <a:pos x="13" y="30"/>
                </a:cxn>
                <a:cxn ang="0">
                  <a:pos x="18" y="23"/>
                </a:cxn>
                <a:cxn ang="0">
                  <a:pos x="18" y="23"/>
                </a:cxn>
                <a:cxn ang="0">
                  <a:pos x="21" y="19"/>
                </a:cxn>
                <a:cxn ang="0">
                  <a:pos x="24" y="15"/>
                </a:cxn>
                <a:cxn ang="0">
                  <a:pos x="31" y="9"/>
                </a:cxn>
                <a:cxn ang="0">
                  <a:pos x="31" y="9"/>
                </a:cxn>
                <a:cxn ang="0">
                  <a:pos x="34" y="7"/>
                </a:cxn>
                <a:cxn ang="0">
                  <a:pos x="34" y="5"/>
                </a:cxn>
                <a:cxn ang="0">
                  <a:pos x="33" y="4"/>
                </a:cxn>
                <a:cxn ang="0">
                  <a:pos x="31" y="1"/>
                </a:cxn>
                <a:cxn ang="0">
                  <a:pos x="30" y="0"/>
                </a:cxn>
                <a:cxn ang="0">
                  <a:pos x="28" y="0"/>
                </a:cxn>
                <a:cxn ang="0">
                  <a:pos x="27" y="0"/>
                </a:cxn>
                <a:cxn ang="0">
                  <a:pos x="25" y="1"/>
                </a:cxn>
                <a:cxn ang="0">
                  <a:pos x="25" y="1"/>
                </a:cxn>
              </a:cxnLst>
              <a:rect l="0" t="0" r="r" b="b"/>
              <a:pathLst>
                <a:path w="34" h="39">
                  <a:moveTo>
                    <a:pt x="25" y="1"/>
                  </a:moveTo>
                  <a:lnTo>
                    <a:pt x="25" y="1"/>
                  </a:lnTo>
                  <a:lnTo>
                    <a:pt x="12" y="15"/>
                  </a:lnTo>
                  <a:lnTo>
                    <a:pt x="12" y="15"/>
                  </a:lnTo>
                  <a:lnTo>
                    <a:pt x="10" y="18"/>
                  </a:lnTo>
                  <a:lnTo>
                    <a:pt x="7" y="22"/>
                  </a:lnTo>
                  <a:lnTo>
                    <a:pt x="5" y="26"/>
                  </a:lnTo>
                  <a:lnTo>
                    <a:pt x="1" y="30"/>
                  </a:lnTo>
                  <a:lnTo>
                    <a:pt x="1" y="30"/>
                  </a:lnTo>
                  <a:lnTo>
                    <a:pt x="0" y="32"/>
                  </a:lnTo>
                  <a:lnTo>
                    <a:pt x="0" y="34"/>
                  </a:lnTo>
                  <a:lnTo>
                    <a:pt x="0" y="36"/>
                  </a:lnTo>
                  <a:lnTo>
                    <a:pt x="1" y="37"/>
                  </a:lnTo>
                  <a:lnTo>
                    <a:pt x="4" y="38"/>
                  </a:lnTo>
                  <a:lnTo>
                    <a:pt x="5" y="39"/>
                  </a:lnTo>
                  <a:lnTo>
                    <a:pt x="7" y="38"/>
                  </a:lnTo>
                  <a:lnTo>
                    <a:pt x="8" y="37"/>
                  </a:lnTo>
                  <a:lnTo>
                    <a:pt x="8" y="37"/>
                  </a:lnTo>
                  <a:lnTo>
                    <a:pt x="13" y="30"/>
                  </a:lnTo>
                  <a:lnTo>
                    <a:pt x="18" y="23"/>
                  </a:lnTo>
                  <a:lnTo>
                    <a:pt x="18" y="23"/>
                  </a:lnTo>
                  <a:lnTo>
                    <a:pt x="21" y="19"/>
                  </a:lnTo>
                  <a:lnTo>
                    <a:pt x="24" y="15"/>
                  </a:lnTo>
                  <a:lnTo>
                    <a:pt x="31" y="9"/>
                  </a:lnTo>
                  <a:lnTo>
                    <a:pt x="31" y="9"/>
                  </a:lnTo>
                  <a:lnTo>
                    <a:pt x="34" y="7"/>
                  </a:lnTo>
                  <a:lnTo>
                    <a:pt x="34" y="5"/>
                  </a:lnTo>
                  <a:lnTo>
                    <a:pt x="33" y="4"/>
                  </a:lnTo>
                  <a:lnTo>
                    <a:pt x="31" y="1"/>
                  </a:lnTo>
                  <a:lnTo>
                    <a:pt x="30" y="0"/>
                  </a:lnTo>
                  <a:lnTo>
                    <a:pt x="28" y="0"/>
                  </a:lnTo>
                  <a:lnTo>
                    <a:pt x="27" y="0"/>
                  </a:lnTo>
                  <a:lnTo>
                    <a:pt x="25" y="1"/>
                  </a:lnTo>
                  <a:lnTo>
                    <a:pt x="25"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1" name="Freeform 326"/>
            <p:cNvSpPr/>
            <p:nvPr/>
          </p:nvSpPr>
          <p:spPr bwMode="auto">
            <a:xfrm>
              <a:off x="6246813" y="3517901"/>
              <a:ext cx="25400" cy="38100"/>
            </a:xfrm>
            <a:custGeom>
              <a:avLst/>
              <a:gdLst/>
              <a:ahLst/>
              <a:cxnLst>
                <a:cxn ang="0">
                  <a:pos x="39" y="2"/>
                </a:cxn>
                <a:cxn ang="0">
                  <a:pos x="39" y="2"/>
                </a:cxn>
                <a:cxn ang="0">
                  <a:pos x="29" y="19"/>
                </a:cxn>
                <a:cxn ang="0">
                  <a:pos x="21" y="34"/>
                </a:cxn>
                <a:cxn ang="0">
                  <a:pos x="13" y="50"/>
                </a:cxn>
                <a:cxn ang="0">
                  <a:pos x="7" y="58"/>
                </a:cxn>
                <a:cxn ang="0">
                  <a:pos x="1" y="64"/>
                </a:cxn>
                <a:cxn ang="0">
                  <a:pos x="1" y="64"/>
                </a:cxn>
                <a:cxn ang="0">
                  <a:pos x="0" y="66"/>
                </a:cxn>
                <a:cxn ang="0">
                  <a:pos x="0" y="68"/>
                </a:cxn>
                <a:cxn ang="0">
                  <a:pos x="0" y="70"/>
                </a:cxn>
                <a:cxn ang="0">
                  <a:pos x="1" y="71"/>
                </a:cxn>
                <a:cxn ang="0">
                  <a:pos x="3" y="72"/>
                </a:cxn>
                <a:cxn ang="0">
                  <a:pos x="4" y="72"/>
                </a:cxn>
                <a:cxn ang="0">
                  <a:pos x="6" y="72"/>
                </a:cxn>
                <a:cxn ang="0">
                  <a:pos x="9" y="71"/>
                </a:cxn>
                <a:cxn ang="0">
                  <a:pos x="9" y="71"/>
                </a:cxn>
                <a:cxn ang="0">
                  <a:pos x="15" y="64"/>
                </a:cxn>
                <a:cxn ang="0">
                  <a:pos x="20" y="56"/>
                </a:cxn>
                <a:cxn ang="0">
                  <a:pos x="29" y="40"/>
                </a:cxn>
                <a:cxn ang="0">
                  <a:pos x="38" y="24"/>
                </a:cxn>
                <a:cxn ang="0">
                  <a:pos x="47" y="7"/>
                </a:cxn>
                <a:cxn ang="0">
                  <a:pos x="47" y="7"/>
                </a:cxn>
                <a:cxn ang="0">
                  <a:pos x="48" y="5"/>
                </a:cxn>
                <a:cxn ang="0">
                  <a:pos x="48" y="3"/>
                </a:cxn>
                <a:cxn ang="0">
                  <a:pos x="47" y="2"/>
                </a:cxn>
                <a:cxn ang="0">
                  <a:pos x="45" y="1"/>
                </a:cxn>
                <a:cxn ang="0">
                  <a:pos x="44" y="0"/>
                </a:cxn>
                <a:cxn ang="0">
                  <a:pos x="42" y="0"/>
                </a:cxn>
                <a:cxn ang="0">
                  <a:pos x="40" y="1"/>
                </a:cxn>
                <a:cxn ang="0">
                  <a:pos x="39" y="2"/>
                </a:cxn>
                <a:cxn ang="0">
                  <a:pos x="39" y="2"/>
                </a:cxn>
              </a:cxnLst>
              <a:rect l="0" t="0" r="r" b="b"/>
              <a:pathLst>
                <a:path w="48" h="72">
                  <a:moveTo>
                    <a:pt x="39" y="2"/>
                  </a:moveTo>
                  <a:lnTo>
                    <a:pt x="39" y="2"/>
                  </a:lnTo>
                  <a:lnTo>
                    <a:pt x="29" y="19"/>
                  </a:lnTo>
                  <a:lnTo>
                    <a:pt x="21" y="34"/>
                  </a:lnTo>
                  <a:lnTo>
                    <a:pt x="13" y="50"/>
                  </a:lnTo>
                  <a:lnTo>
                    <a:pt x="7" y="58"/>
                  </a:lnTo>
                  <a:lnTo>
                    <a:pt x="1" y="64"/>
                  </a:lnTo>
                  <a:lnTo>
                    <a:pt x="1" y="64"/>
                  </a:lnTo>
                  <a:lnTo>
                    <a:pt x="0" y="66"/>
                  </a:lnTo>
                  <a:lnTo>
                    <a:pt x="0" y="68"/>
                  </a:lnTo>
                  <a:lnTo>
                    <a:pt x="0" y="70"/>
                  </a:lnTo>
                  <a:lnTo>
                    <a:pt x="1" y="71"/>
                  </a:lnTo>
                  <a:lnTo>
                    <a:pt x="3" y="72"/>
                  </a:lnTo>
                  <a:lnTo>
                    <a:pt x="4" y="72"/>
                  </a:lnTo>
                  <a:lnTo>
                    <a:pt x="6" y="72"/>
                  </a:lnTo>
                  <a:lnTo>
                    <a:pt x="9" y="71"/>
                  </a:lnTo>
                  <a:lnTo>
                    <a:pt x="9" y="71"/>
                  </a:lnTo>
                  <a:lnTo>
                    <a:pt x="15" y="64"/>
                  </a:lnTo>
                  <a:lnTo>
                    <a:pt x="20" y="56"/>
                  </a:lnTo>
                  <a:lnTo>
                    <a:pt x="29" y="40"/>
                  </a:lnTo>
                  <a:lnTo>
                    <a:pt x="38" y="24"/>
                  </a:lnTo>
                  <a:lnTo>
                    <a:pt x="47" y="7"/>
                  </a:lnTo>
                  <a:lnTo>
                    <a:pt x="47" y="7"/>
                  </a:lnTo>
                  <a:lnTo>
                    <a:pt x="48" y="5"/>
                  </a:lnTo>
                  <a:lnTo>
                    <a:pt x="48" y="3"/>
                  </a:lnTo>
                  <a:lnTo>
                    <a:pt x="47" y="2"/>
                  </a:lnTo>
                  <a:lnTo>
                    <a:pt x="45" y="1"/>
                  </a:lnTo>
                  <a:lnTo>
                    <a:pt x="44" y="0"/>
                  </a:lnTo>
                  <a:lnTo>
                    <a:pt x="42" y="0"/>
                  </a:lnTo>
                  <a:lnTo>
                    <a:pt x="40" y="1"/>
                  </a:lnTo>
                  <a:lnTo>
                    <a:pt x="39" y="2"/>
                  </a:lnTo>
                  <a:lnTo>
                    <a:pt x="39"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2" name="Freeform 327"/>
            <p:cNvSpPr/>
            <p:nvPr/>
          </p:nvSpPr>
          <p:spPr bwMode="auto">
            <a:xfrm>
              <a:off x="6259513" y="3559176"/>
              <a:ext cx="22225" cy="38100"/>
            </a:xfrm>
            <a:custGeom>
              <a:avLst/>
              <a:gdLst/>
              <a:ahLst/>
              <a:cxnLst>
                <a:cxn ang="0">
                  <a:pos x="32" y="4"/>
                </a:cxn>
                <a:cxn ang="0">
                  <a:pos x="32" y="4"/>
                </a:cxn>
                <a:cxn ang="0">
                  <a:pos x="31" y="8"/>
                </a:cxn>
                <a:cxn ang="0">
                  <a:pos x="29" y="12"/>
                </a:cxn>
                <a:cxn ang="0">
                  <a:pos x="24" y="18"/>
                </a:cxn>
                <a:cxn ang="0">
                  <a:pos x="19" y="24"/>
                </a:cxn>
                <a:cxn ang="0">
                  <a:pos x="14" y="32"/>
                </a:cxn>
                <a:cxn ang="0">
                  <a:pos x="14" y="32"/>
                </a:cxn>
                <a:cxn ang="0">
                  <a:pos x="5" y="48"/>
                </a:cxn>
                <a:cxn ang="0">
                  <a:pos x="2" y="58"/>
                </a:cxn>
                <a:cxn ang="0">
                  <a:pos x="0" y="67"/>
                </a:cxn>
                <a:cxn ang="0">
                  <a:pos x="0" y="67"/>
                </a:cxn>
                <a:cxn ang="0">
                  <a:pos x="0" y="69"/>
                </a:cxn>
                <a:cxn ang="0">
                  <a:pos x="1" y="70"/>
                </a:cxn>
                <a:cxn ang="0">
                  <a:pos x="3" y="71"/>
                </a:cxn>
                <a:cxn ang="0">
                  <a:pos x="5" y="72"/>
                </a:cxn>
                <a:cxn ang="0">
                  <a:pos x="6" y="71"/>
                </a:cxn>
                <a:cxn ang="0">
                  <a:pos x="8" y="70"/>
                </a:cxn>
                <a:cxn ang="0">
                  <a:pos x="9" y="69"/>
                </a:cxn>
                <a:cxn ang="0">
                  <a:pos x="9" y="67"/>
                </a:cxn>
                <a:cxn ang="0">
                  <a:pos x="9" y="67"/>
                </a:cxn>
                <a:cxn ang="0">
                  <a:pos x="11" y="58"/>
                </a:cxn>
                <a:cxn ang="0">
                  <a:pos x="16" y="47"/>
                </a:cxn>
                <a:cxn ang="0">
                  <a:pos x="21" y="38"/>
                </a:cxn>
                <a:cxn ang="0">
                  <a:pos x="27" y="30"/>
                </a:cxn>
                <a:cxn ang="0">
                  <a:pos x="27" y="30"/>
                </a:cxn>
                <a:cxn ang="0">
                  <a:pos x="31" y="23"/>
                </a:cxn>
                <a:cxn ang="0">
                  <a:pos x="36" y="18"/>
                </a:cxn>
                <a:cxn ang="0">
                  <a:pos x="39" y="11"/>
                </a:cxn>
                <a:cxn ang="0">
                  <a:pos x="42" y="4"/>
                </a:cxn>
                <a:cxn ang="0">
                  <a:pos x="42" y="4"/>
                </a:cxn>
                <a:cxn ang="0">
                  <a:pos x="42" y="2"/>
                </a:cxn>
                <a:cxn ang="0">
                  <a:pos x="41" y="1"/>
                </a:cxn>
                <a:cxn ang="0">
                  <a:pos x="38" y="0"/>
                </a:cxn>
                <a:cxn ang="0">
                  <a:pos x="37" y="0"/>
                </a:cxn>
                <a:cxn ang="0">
                  <a:pos x="34" y="1"/>
                </a:cxn>
                <a:cxn ang="0">
                  <a:pos x="32" y="2"/>
                </a:cxn>
                <a:cxn ang="0">
                  <a:pos x="32" y="4"/>
                </a:cxn>
                <a:cxn ang="0">
                  <a:pos x="32" y="4"/>
                </a:cxn>
              </a:cxnLst>
              <a:rect l="0" t="0" r="r" b="b"/>
              <a:pathLst>
                <a:path w="42" h="72">
                  <a:moveTo>
                    <a:pt x="32" y="4"/>
                  </a:moveTo>
                  <a:lnTo>
                    <a:pt x="32" y="4"/>
                  </a:lnTo>
                  <a:lnTo>
                    <a:pt x="31" y="8"/>
                  </a:lnTo>
                  <a:lnTo>
                    <a:pt x="29" y="12"/>
                  </a:lnTo>
                  <a:lnTo>
                    <a:pt x="24" y="18"/>
                  </a:lnTo>
                  <a:lnTo>
                    <a:pt x="19" y="24"/>
                  </a:lnTo>
                  <a:lnTo>
                    <a:pt x="14" y="32"/>
                  </a:lnTo>
                  <a:lnTo>
                    <a:pt x="14" y="32"/>
                  </a:lnTo>
                  <a:lnTo>
                    <a:pt x="5" y="48"/>
                  </a:lnTo>
                  <a:lnTo>
                    <a:pt x="2" y="58"/>
                  </a:lnTo>
                  <a:lnTo>
                    <a:pt x="0" y="67"/>
                  </a:lnTo>
                  <a:lnTo>
                    <a:pt x="0" y="67"/>
                  </a:lnTo>
                  <a:lnTo>
                    <a:pt x="0" y="69"/>
                  </a:lnTo>
                  <a:lnTo>
                    <a:pt x="1" y="70"/>
                  </a:lnTo>
                  <a:lnTo>
                    <a:pt x="3" y="71"/>
                  </a:lnTo>
                  <a:lnTo>
                    <a:pt x="5" y="72"/>
                  </a:lnTo>
                  <a:lnTo>
                    <a:pt x="6" y="71"/>
                  </a:lnTo>
                  <a:lnTo>
                    <a:pt x="8" y="70"/>
                  </a:lnTo>
                  <a:lnTo>
                    <a:pt x="9" y="69"/>
                  </a:lnTo>
                  <a:lnTo>
                    <a:pt x="9" y="67"/>
                  </a:lnTo>
                  <a:lnTo>
                    <a:pt x="9" y="67"/>
                  </a:lnTo>
                  <a:lnTo>
                    <a:pt x="11" y="58"/>
                  </a:lnTo>
                  <a:lnTo>
                    <a:pt x="16" y="47"/>
                  </a:lnTo>
                  <a:lnTo>
                    <a:pt x="21" y="38"/>
                  </a:lnTo>
                  <a:lnTo>
                    <a:pt x="27" y="30"/>
                  </a:lnTo>
                  <a:lnTo>
                    <a:pt x="27" y="30"/>
                  </a:lnTo>
                  <a:lnTo>
                    <a:pt x="31" y="23"/>
                  </a:lnTo>
                  <a:lnTo>
                    <a:pt x="36" y="18"/>
                  </a:lnTo>
                  <a:lnTo>
                    <a:pt x="39" y="11"/>
                  </a:lnTo>
                  <a:lnTo>
                    <a:pt x="42" y="4"/>
                  </a:lnTo>
                  <a:lnTo>
                    <a:pt x="42" y="4"/>
                  </a:lnTo>
                  <a:lnTo>
                    <a:pt x="42" y="2"/>
                  </a:lnTo>
                  <a:lnTo>
                    <a:pt x="41" y="1"/>
                  </a:lnTo>
                  <a:lnTo>
                    <a:pt x="38" y="0"/>
                  </a:lnTo>
                  <a:lnTo>
                    <a:pt x="37" y="0"/>
                  </a:lnTo>
                  <a:lnTo>
                    <a:pt x="34" y="1"/>
                  </a:lnTo>
                  <a:lnTo>
                    <a:pt x="32" y="2"/>
                  </a:lnTo>
                  <a:lnTo>
                    <a:pt x="32" y="4"/>
                  </a:lnTo>
                  <a:lnTo>
                    <a:pt x="32"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3" name="Freeform 328"/>
            <p:cNvSpPr/>
            <p:nvPr/>
          </p:nvSpPr>
          <p:spPr bwMode="auto">
            <a:xfrm>
              <a:off x="6259513" y="3611563"/>
              <a:ext cx="22225" cy="42863"/>
            </a:xfrm>
            <a:custGeom>
              <a:avLst/>
              <a:gdLst/>
              <a:ahLst/>
              <a:cxnLst>
                <a:cxn ang="0">
                  <a:pos x="32" y="3"/>
                </a:cxn>
                <a:cxn ang="0">
                  <a:pos x="32" y="3"/>
                </a:cxn>
                <a:cxn ang="0">
                  <a:pos x="15" y="37"/>
                </a:cxn>
                <a:cxn ang="0">
                  <a:pos x="6" y="55"/>
                </a:cxn>
                <a:cxn ang="0">
                  <a:pos x="0" y="74"/>
                </a:cxn>
                <a:cxn ang="0">
                  <a:pos x="0" y="74"/>
                </a:cxn>
                <a:cxn ang="0">
                  <a:pos x="0" y="76"/>
                </a:cxn>
                <a:cxn ang="0">
                  <a:pos x="1" y="78"/>
                </a:cxn>
                <a:cxn ang="0">
                  <a:pos x="2" y="79"/>
                </a:cxn>
                <a:cxn ang="0">
                  <a:pos x="4" y="79"/>
                </a:cxn>
                <a:cxn ang="0">
                  <a:pos x="5" y="80"/>
                </a:cxn>
                <a:cxn ang="0">
                  <a:pos x="7" y="79"/>
                </a:cxn>
                <a:cxn ang="0">
                  <a:pos x="8" y="78"/>
                </a:cxn>
                <a:cxn ang="0">
                  <a:pos x="9" y="76"/>
                </a:cxn>
                <a:cxn ang="0">
                  <a:pos x="9" y="76"/>
                </a:cxn>
                <a:cxn ang="0">
                  <a:pos x="16" y="58"/>
                </a:cxn>
                <a:cxn ang="0">
                  <a:pos x="24" y="42"/>
                </a:cxn>
                <a:cxn ang="0">
                  <a:pos x="41" y="7"/>
                </a:cxn>
                <a:cxn ang="0">
                  <a:pos x="41" y="7"/>
                </a:cxn>
                <a:cxn ang="0">
                  <a:pos x="42" y="5"/>
                </a:cxn>
                <a:cxn ang="0">
                  <a:pos x="42" y="3"/>
                </a:cxn>
                <a:cxn ang="0">
                  <a:pos x="41" y="2"/>
                </a:cxn>
                <a:cxn ang="0">
                  <a:pos x="38" y="1"/>
                </a:cxn>
                <a:cxn ang="0">
                  <a:pos x="37" y="0"/>
                </a:cxn>
                <a:cxn ang="0">
                  <a:pos x="35" y="0"/>
                </a:cxn>
                <a:cxn ang="0">
                  <a:pos x="34" y="1"/>
                </a:cxn>
                <a:cxn ang="0">
                  <a:pos x="32" y="3"/>
                </a:cxn>
                <a:cxn ang="0">
                  <a:pos x="32" y="3"/>
                </a:cxn>
              </a:cxnLst>
              <a:rect l="0" t="0" r="r" b="b"/>
              <a:pathLst>
                <a:path w="42" h="80">
                  <a:moveTo>
                    <a:pt x="32" y="3"/>
                  </a:moveTo>
                  <a:lnTo>
                    <a:pt x="32" y="3"/>
                  </a:lnTo>
                  <a:lnTo>
                    <a:pt x="15" y="37"/>
                  </a:lnTo>
                  <a:lnTo>
                    <a:pt x="6" y="55"/>
                  </a:lnTo>
                  <a:lnTo>
                    <a:pt x="0" y="74"/>
                  </a:lnTo>
                  <a:lnTo>
                    <a:pt x="0" y="74"/>
                  </a:lnTo>
                  <a:lnTo>
                    <a:pt x="0" y="76"/>
                  </a:lnTo>
                  <a:lnTo>
                    <a:pt x="1" y="78"/>
                  </a:lnTo>
                  <a:lnTo>
                    <a:pt x="2" y="79"/>
                  </a:lnTo>
                  <a:lnTo>
                    <a:pt x="4" y="79"/>
                  </a:lnTo>
                  <a:lnTo>
                    <a:pt x="5" y="80"/>
                  </a:lnTo>
                  <a:lnTo>
                    <a:pt x="7" y="79"/>
                  </a:lnTo>
                  <a:lnTo>
                    <a:pt x="8" y="78"/>
                  </a:lnTo>
                  <a:lnTo>
                    <a:pt x="9" y="76"/>
                  </a:lnTo>
                  <a:lnTo>
                    <a:pt x="9" y="76"/>
                  </a:lnTo>
                  <a:lnTo>
                    <a:pt x="16" y="58"/>
                  </a:lnTo>
                  <a:lnTo>
                    <a:pt x="24" y="42"/>
                  </a:lnTo>
                  <a:lnTo>
                    <a:pt x="41" y="7"/>
                  </a:lnTo>
                  <a:lnTo>
                    <a:pt x="41" y="7"/>
                  </a:lnTo>
                  <a:lnTo>
                    <a:pt x="42" y="5"/>
                  </a:lnTo>
                  <a:lnTo>
                    <a:pt x="42" y="3"/>
                  </a:lnTo>
                  <a:lnTo>
                    <a:pt x="41" y="2"/>
                  </a:lnTo>
                  <a:lnTo>
                    <a:pt x="38" y="1"/>
                  </a:lnTo>
                  <a:lnTo>
                    <a:pt x="37" y="0"/>
                  </a:lnTo>
                  <a:lnTo>
                    <a:pt x="35" y="0"/>
                  </a:lnTo>
                  <a:lnTo>
                    <a:pt x="34" y="1"/>
                  </a:lnTo>
                  <a:lnTo>
                    <a:pt x="32" y="3"/>
                  </a:lnTo>
                  <a:lnTo>
                    <a:pt x="32"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4" name="Freeform 329"/>
            <p:cNvSpPr/>
            <p:nvPr/>
          </p:nvSpPr>
          <p:spPr bwMode="auto">
            <a:xfrm>
              <a:off x="6499226" y="3406776"/>
              <a:ext cx="28575" cy="38100"/>
            </a:xfrm>
            <a:custGeom>
              <a:avLst/>
              <a:gdLst/>
              <a:ahLst/>
              <a:cxnLst>
                <a:cxn ang="0">
                  <a:pos x="44" y="5"/>
                </a:cxn>
                <a:cxn ang="0">
                  <a:pos x="44" y="5"/>
                </a:cxn>
                <a:cxn ang="0">
                  <a:pos x="43" y="7"/>
                </a:cxn>
                <a:cxn ang="0">
                  <a:pos x="42" y="9"/>
                </a:cxn>
                <a:cxn ang="0">
                  <a:pos x="38" y="13"/>
                </a:cxn>
                <a:cxn ang="0">
                  <a:pos x="29" y="17"/>
                </a:cxn>
                <a:cxn ang="0">
                  <a:pos x="29" y="17"/>
                </a:cxn>
                <a:cxn ang="0">
                  <a:pos x="26" y="20"/>
                </a:cxn>
                <a:cxn ang="0">
                  <a:pos x="24" y="22"/>
                </a:cxn>
                <a:cxn ang="0">
                  <a:pos x="20" y="29"/>
                </a:cxn>
                <a:cxn ang="0">
                  <a:pos x="20" y="29"/>
                </a:cxn>
                <a:cxn ang="0">
                  <a:pos x="13" y="38"/>
                </a:cxn>
                <a:cxn ang="0">
                  <a:pos x="7" y="46"/>
                </a:cxn>
                <a:cxn ang="0">
                  <a:pos x="3" y="56"/>
                </a:cxn>
                <a:cxn ang="0">
                  <a:pos x="1" y="61"/>
                </a:cxn>
                <a:cxn ang="0">
                  <a:pos x="0" y="66"/>
                </a:cxn>
                <a:cxn ang="0">
                  <a:pos x="0" y="66"/>
                </a:cxn>
                <a:cxn ang="0">
                  <a:pos x="0" y="69"/>
                </a:cxn>
                <a:cxn ang="0">
                  <a:pos x="1" y="70"/>
                </a:cxn>
                <a:cxn ang="0">
                  <a:pos x="4" y="72"/>
                </a:cxn>
                <a:cxn ang="0">
                  <a:pos x="5" y="72"/>
                </a:cxn>
                <a:cxn ang="0">
                  <a:pos x="7" y="72"/>
                </a:cxn>
                <a:cxn ang="0">
                  <a:pos x="8" y="71"/>
                </a:cxn>
                <a:cxn ang="0">
                  <a:pos x="9" y="69"/>
                </a:cxn>
                <a:cxn ang="0">
                  <a:pos x="9" y="69"/>
                </a:cxn>
                <a:cxn ang="0">
                  <a:pos x="10" y="64"/>
                </a:cxn>
                <a:cxn ang="0">
                  <a:pos x="12" y="58"/>
                </a:cxn>
                <a:cxn ang="0">
                  <a:pos x="19" y="46"/>
                </a:cxn>
                <a:cxn ang="0">
                  <a:pos x="26" y="36"/>
                </a:cxn>
                <a:cxn ang="0">
                  <a:pos x="33" y="26"/>
                </a:cxn>
                <a:cxn ang="0">
                  <a:pos x="33" y="26"/>
                </a:cxn>
                <a:cxn ang="0">
                  <a:pos x="36" y="24"/>
                </a:cxn>
                <a:cxn ang="0">
                  <a:pos x="40" y="22"/>
                </a:cxn>
                <a:cxn ang="0">
                  <a:pos x="44" y="20"/>
                </a:cxn>
                <a:cxn ang="0">
                  <a:pos x="48" y="17"/>
                </a:cxn>
                <a:cxn ang="0">
                  <a:pos x="48" y="17"/>
                </a:cxn>
                <a:cxn ang="0">
                  <a:pos x="51" y="14"/>
                </a:cxn>
                <a:cxn ang="0">
                  <a:pos x="52" y="11"/>
                </a:cxn>
                <a:cxn ang="0">
                  <a:pos x="54" y="5"/>
                </a:cxn>
                <a:cxn ang="0">
                  <a:pos x="54" y="5"/>
                </a:cxn>
                <a:cxn ang="0">
                  <a:pos x="54" y="3"/>
                </a:cxn>
                <a:cxn ang="0">
                  <a:pos x="53" y="1"/>
                </a:cxn>
                <a:cxn ang="0">
                  <a:pos x="51" y="0"/>
                </a:cxn>
                <a:cxn ang="0">
                  <a:pos x="50" y="0"/>
                </a:cxn>
                <a:cxn ang="0">
                  <a:pos x="46" y="1"/>
                </a:cxn>
                <a:cxn ang="0">
                  <a:pos x="44" y="3"/>
                </a:cxn>
                <a:cxn ang="0">
                  <a:pos x="44" y="5"/>
                </a:cxn>
                <a:cxn ang="0">
                  <a:pos x="44" y="5"/>
                </a:cxn>
              </a:cxnLst>
              <a:rect l="0" t="0" r="r" b="b"/>
              <a:pathLst>
                <a:path w="54" h="72">
                  <a:moveTo>
                    <a:pt x="44" y="5"/>
                  </a:moveTo>
                  <a:lnTo>
                    <a:pt x="44" y="5"/>
                  </a:lnTo>
                  <a:lnTo>
                    <a:pt x="43" y="7"/>
                  </a:lnTo>
                  <a:lnTo>
                    <a:pt x="42" y="9"/>
                  </a:lnTo>
                  <a:lnTo>
                    <a:pt x="38" y="13"/>
                  </a:lnTo>
                  <a:lnTo>
                    <a:pt x="29" y="17"/>
                  </a:lnTo>
                  <a:lnTo>
                    <a:pt x="29" y="17"/>
                  </a:lnTo>
                  <a:lnTo>
                    <a:pt x="26" y="20"/>
                  </a:lnTo>
                  <a:lnTo>
                    <a:pt x="24" y="22"/>
                  </a:lnTo>
                  <a:lnTo>
                    <a:pt x="20" y="29"/>
                  </a:lnTo>
                  <a:lnTo>
                    <a:pt x="20" y="29"/>
                  </a:lnTo>
                  <a:lnTo>
                    <a:pt x="13" y="38"/>
                  </a:lnTo>
                  <a:lnTo>
                    <a:pt x="7" y="46"/>
                  </a:lnTo>
                  <a:lnTo>
                    <a:pt x="3" y="56"/>
                  </a:lnTo>
                  <a:lnTo>
                    <a:pt x="1" y="61"/>
                  </a:lnTo>
                  <a:lnTo>
                    <a:pt x="0" y="66"/>
                  </a:lnTo>
                  <a:lnTo>
                    <a:pt x="0" y="66"/>
                  </a:lnTo>
                  <a:lnTo>
                    <a:pt x="0" y="69"/>
                  </a:lnTo>
                  <a:lnTo>
                    <a:pt x="1" y="70"/>
                  </a:lnTo>
                  <a:lnTo>
                    <a:pt x="4" y="72"/>
                  </a:lnTo>
                  <a:lnTo>
                    <a:pt x="5" y="72"/>
                  </a:lnTo>
                  <a:lnTo>
                    <a:pt x="7" y="72"/>
                  </a:lnTo>
                  <a:lnTo>
                    <a:pt x="8" y="71"/>
                  </a:lnTo>
                  <a:lnTo>
                    <a:pt x="9" y="69"/>
                  </a:lnTo>
                  <a:lnTo>
                    <a:pt x="9" y="69"/>
                  </a:lnTo>
                  <a:lnTo>
                    <a:pt x="10" y="64"/>
                  </a:lnTo>
                  <a:lnTo>
                    <a:pt x="12" y="58"/>
                  </a:lnTo>
                  <a:lnTo>
                    <a:pt x="19" y="46"/>
                  </a:lnTo>
                  <a:lnTo>
                    <a:pt x="26" y="36"/>
                  </a:lnTo>
                  <a:lnTo>
                    <a:pt x="33" y="26"/>
                  </a:lnTo>
                  <a:lnTo>
                    <a:pt x="33" y="26"/>
                  </a:lnTo>
                  <a:lnTo>
                    <a:pt x="36" y="24"/>
                  </a:lnTo>
                  <a:lnTo>
                    <a:pt x="40" y="22"/>
                  </a:lnTo>
                  <a:lnTo>
                    <a:pt x="44" y="20"/>
                  </a:lnTo>
                  <a:lnTo>
                    <a:pt x="48" y="17"/>
                  </a:lnTo>
                  <a:lnTo>
                    <a:pt x="48" y="17"/>
                  </a:lnTo>
                  <a:lnTo>
                    <a:pt x="51" y="14"/>
                  </a:lnTo>
                  <a:lnTo>
                    <a:pt x="52" y="11"/>
                  </a:lnTo>
                  <a:lnTo>
                    <a:pt x="54" y="5"/>
                  </a:lnTo>
                  <a:lnTo>
                    <a:pt x="54" y="5"/>
                  </a:lnTo>
                  <a:lnTo>
                    <a:pt x="54" y="3"/>
                  </a:lnTo>
                  <a:lnTo>
                    <a:pt x="53" y="1"/>
                  </a:lnTo>
                  <a:lnTo>
                    <a:pt x="51" y="0"/>
                  </a:lnTo>
                  <a:lnTo>
                    <a:pt x="50" y="0"/>
                  </a:lnTo>
                  <a:lnTo>
                    <a:pt x="46" y="1"/>
                  </a:lnTo>
                  <a:lnTo>
                    <a:pt x="44" y="3"/>
                  </a:lnTo>
                  <a:lnTo>
                    <a:pt x="44" y="5"/>
                  </a:lnTo>
                  <a:lnTo>
                    <a:pt x="44"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5" name="Freeform 330"/>
            <p:cNvSpPr/>
            <p:nvPr/>
          </p:nvSpPr>
          <p:spPr bwMode="auto">
            <a:xfrm>
              <a:off x="6518276" y="3443288"/>
              <a:ext cx="22225" cy="22225"/>
            </a:xfrm>
            <a:custGeom>
              <a:avLst/>
              <a:gdLst/>
              <a:ahLst/>
              <a:cxnLst>
                <a:cxn ang="0">
                  <a:pos x="33" y="2"/>
                </a:cxn>
                <a:cxn ang="0">
                  <a:pos x="33" y="2"/>
                </a:cxn>
                <a:cxn ang="0">
                  <a:pos x="25" y="9"/>
                </a:cxn>
                <a:cxn ang="0">
                  <a:pos x="16" y="17"/>
                </a:cxn>
                <a:cxn ang="0">
                  <a:pos x="7" y="25"/>
                </a:cxn>
                <a:cxn ang="0">
                  <a:pos x="4" y="29"/>
                </a:cxn>
                <a:cxn ang="0">
                  <a:pos x="1" y="34"/>
                </a:cxn>
                <a:cxn ang="0">
                  <a:pos x="1" y="34"/>
                </a:cxn>
                <a:cxn ang="0">
                  <a:pos x="0" y="36"/>
                </a:cxn>
                <a:cxn ang="0">
                  <a:pos x="1" y="38"/>
                </a:cxn>
                <a:cxn ang="0">
                  <a:pos x="2" y="39"/>
                </a:cxn>
                <a:cxn ang="0">
                  <a:pos x="3" y="40"/>
                </a:cxn>
                <a:cxn ang="0">
                  <a:pos x="5" y="41"/>
                </a:cxn>
                <a:cxn ang="0">
                  <a:pos x="6" y="41"/>
                </a:cxn>
                <a:cxn ang="0">
                  <a:pos x="9" y="40"/>
                </a:cxn>
                <a:cxn ang="0">
                  <a:pos x="10" y="39"/>
                </a:cxn>
                <a:cxn ang="0">
                  <a:pos x="10" y="39"/>
                </a:cxn>
                <a:cxn ang="0">
                  <a:pos x="13" y="34"/>
                </a:cxn>
                <a:cxn ang="0">
                  <a:pos x="16" y="30"/>
                </a:cxn>
                <a:cxn ang="0">
                  <a:pos x="24" y="23"/>
                </a:cxn>
                <a:cxn ang="0">
                  <a:pos x="32" y="16"/>
                </a:cxn>
                <a:cxn ang="0">
                  <a:pos x="41" y="8"/>
                </a:cxn>
                <a:cxn ang="0">
                  <a:pos x="41" y="8"/>
                </a:cxn>
                <a:cxn ang="0">
                  <a:pos x="42" y="6"/>
                </a:cxn>
                <a:cxn ang="0">
                  <a:pos x="42" y="5"/>
                </a:cxn>
                <a:cxn ang="0">
                  <a:pos x="42" y="3"/>
                </a:cxn>
                <a:cxn ang="0">
                  <a:pos x="41" y="2"/>
                </a:cxn>
                <a:cxn ang="0">
                  <a:pos x="39" y="1"/>
                </a:cxn>
                <a:cxn ang="0">
                  <a:pos x="38" y="0"/>
                </a:cxn>
                <a:cxn ang="0">
                  <a:pos x="35" y="1"/>
                </a:cxn>
                <a:cxn ang="0">
                  <a:pos x="33" y="2"/>
                </a:cxn>
                <a:cxn ang="0">
                  <a:pos x="33" y="2"/>
                </a:cxn>
              </a:cxnLst>
              <a:rect l="0" t="0" r="r" b="b"/>
              <a:pathLst>
                <a:path w="42" h="41">
                  <a:moveTo>
                    <a:pt x="33" y="2"/>
                  </a:moveTo>
                  <a:lnTo>
                    <a:pt x="33" y="2"/>
                  </a:lnTo>
                  <a:lnTo>
                    <a:pt x="25" y="9"/>
                  </a:lnTo>
                  <a:lnTo>
                    <a:pt x="16" y="17"/>
                  </a:lnTo>
                  <a:lnTo>
                    <a:pt x="7" y="25"/>
                  </a:lnTo>
                  <a:lnTo>
                    <a:pt x="4" y="29"/>
                  </a:lnTo>
                  <a:lnTo>
                    <a:pt x="1" y="34"/>
                  </a:lnTo>
                  <a:lnTo>
                    <a:pt x="1" y="34"/>
                  </a:lnTo>
                  <a:lnTo>
                    <a:pt x="0" y="36"/>
                  </a:lnTo>
                  <a:lnTo>
                    <a:pt x="1" y="38"/>
                  </a:lnTo>
                  <a:lnTo>
                    <a:pt x="2" y="39"/>
                  </a:lnTo>
                  <a:lnTo>
                    <a:pt x="3" y="40"/>
                  </a:lnTo>
                  <a:lnTo>
                    <a:pt x="5" y="41"/>
                  </a:lnTo>
                  <a:lnTo>
                    <a:pt x="6" y="41"/>
                  </a:lnTo>
                  <a:lnTo>
                    <a:pt x="9" y="40"/>
                  </a:lnTo>
                  <a:lnTo>
                    <a:pt x="10" y="39"/>
                  </a:lnTo>
                  <a:lnTo>
                    <a:pt x="10" y="39"/>
                  </a:lnTo>
                  <a:lnTo>
                    <a:pt x="13" y="34"/>
                  </a:lnTo>
                  <a:lnTo>
                    <a:pt x="16" y="30"/>
                  </a:lnTo>
                  <a:lnTo>
                    <a:pt x="24" y="23"/>
                  </a:lnTo>
                  <a:lnTo>
                    <a:pt x="32" y="16"/>
                  </a:lnTo>
                  <a:lnTo>
                    <a:pt x="41" y="8"/>
                  </a:lnTo>
                  <a:lnTo>
                    <a:pt x="41" y="8"/>
                  </a:lnTo>
                  <a:lnTo>
                    <a:pt x="42" y="6"/>
                  </a:lnTo>
                  <a:lnTo>
                    <a:pt x="42" y="5"/>
                  </a:lnTo>
                  <a:lnTo>
                    <a:pt x="42" y="3"/>
                  </a:lnTo>
                  <a:lnTo>
                    <a:pt x="41" y="2"/>
                  </a:lnTo>
                  <a:lnTo>
                    <a:pt x="39" y="1"/>
                  </a:lnTo>
                  <a:lnTo>
                    <a:pt x="38" y="0"/>
                  </a:lnTo>
                  <a:lnTo>
                    <a:pt x="35" y="1"/>
                  </a:lnTo>
                  <a:lnTo>
                    <a:pt x="33" y="2"/>
                  </a:lnTo>
                  <a:lnTo>
                    <a:pt x="33"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6" name="Freeform 331"/>
            <p:cNvSpPr/>
            <p:nvPr/>
          </p:nvSpPr>
          <p:spPr bwMode="auto">
            <a:xfrm>
              <a:off x="6511926" y="3560763"/>
              <a:ext cx="42863" cy="46038"/>
            </a:xfrm>
            <a:custGeom>
              <a:avLst/>
              <a:gdLst/>
              <a:ahLst/>
              <a:cxnLst>
                <a:cxn ang="0">
                  <a:pos x="71" y="2"/>
                </a:cxn>
                <a:cxn ang="0">
                  <a:pos x="71" y="2"/>
                </a:cxn>
                <a:cxn ang="0">
                  <a:pos x="55" y="19"/>
                </a:cxn>
                <a:cxn ang="0">
                  <a:pos x="39" y="38"/>
                </a:cxn>
                <a:cxn ang="0">
                  <a:pos x="39" y="38"/>
                </a:cxn>
                <a:cxn ang="0">
                  <a:pos x="34" y="43"/>
                </a:cxn>
                <a:cxn ang="0">
                  <a:pos x="29" y="49"/>
                </a:cxn>
                <a:cxn ang="0">
                  <a:pos x="18" y="58"/>
                </a:cxn>
                <a:cxn ang="0">
                  <a:pos x="9" y="67"/>
                </a:cxn>
                <a:cxn ang="0">
                  <a:pos x="5" y="72"/>
                </a:cxn>
                <a:cxn ang="0">
                  <a:pos x="1" y="79"/>
                </a:cxn>
                <a:cxn ang="0">
                  <a:pos x="1" y="79"/>
                </a:cxn>
                <a:cxn ang="0">
                  <a:pos x="0" y="81"/>
                </a:cxn>
                <a:cxn ang="0">
                  <a:pos x="0" y="83"/>
                </a:cxn>
                <a:cxn ang="0">
                  <a:pos x="1" y="84"/>
                </a:cxn>
                <a:cxn ang="0">
                  <a:pos x="3" y="85"/>
                </a:cxn>
                <a:cxn ang="0">
                  <a:pos x="4" y="86"/>
                </a:cxn>
                <a:cxn ang="0">
                  <a:pos x="6" y="86"/>
                </a:cxn>
                <a:cxn ang="0">
                  <a:pos x="7" y="85"/>
                </a:cxn>
                <a:cxn ang="0">
                  <a:pos x="9" y="84"/>
                </a:cxn>
                <a:cxn ang="0">
                  <a:pos x="9" y="84"/>
                </a:cxn>
                <a:cxn ang="0">
                  <a:pos x="13" y="76"/>
                </a:cxn>
                <a:cxn ang="0">
                  <a:pos x="18" y="70"/>
                </a:cxn>
                <a:cxn ang="0">
                  <a:pos x="24" y="64"/>
                </a:cxn>
                <a:cxn ang="0">
                  <a:pos x="31" y="59"/>
                </a:cxn>
                <a:cxn ang="0">
                  <a:pos x="31" y="59"/>
                </a:cxn>
                <a:cxn ang="0">
                  <a:pos x="38" y="54"/>
                </a:cxn>
                <a:cxn ang="0">
                  <a:pos x="40" y="51"/>
                </a:cxn>
                <a:cxn ang="0">
                  <a:pos x="43" y="47"/>
                </a:cxn>
                <a:cxn ang="0">
                  <a:pos x="43" y="47"/>
                </a:cxn>
                <a:cxn ang="0">
                  <a:pos x="52" y="37"/>
                </a:cxn>
                <a:cxn ang="0">
                  <a:pos x="60" y="27"/>
                </a:cxn>
                <a:cxn ang="0">
                  <a:pos x="78" y="8"/>
                </a:cxn>
                <a:cxn ang="0">
                  <a:pos x="78" y="8"/>
                </a:cxn>
                <a:cxn ang="0">
                  <a:pos x="79" y="7"/>
                </a:cxn>
                <a:cxn ang="0">
                  <a:pos x="80" y="5"/>
                </a:cxn>
                <a:cxn ang="0">
                  <a:pos x="79" y="3"/>
                </a:cxn>
                <a:cxn ang="0">
                  <a:pos x="78" y="2"/>
                </a:cxn>
                <a:cxn ang="0">
                  <a:pos x="77" y="1"/>
                </a:cxn>
                <a:cxn ang="0">
                  <a:pos x="74" y="0"/>
                </a:cxn>
                <a:cxn ang="0">
                  <a:pos x="73" y="1"/>
                </a:cxn>
                <a:cxn ang="0">
                  <a:pos x="71" y="2"/>
                </a:cxn>
                <a:cxn ang="0">
                  <a:pos x="71" y="2"/>
                </a:cxn>
              </a:cxnLst>
              <a:rect l="0" t="0" r="r" b="b"/>
              <a:pathLst>
                <a:path w="80" h="86">
                  <a:moveTo>
                    <a:pt x="71" y="2"/>
                  </a:moveTo>
                  <a:lnTo>
                    <a:pt x="71" y="2"/>
                  </a:lnTo>
                  <a:lnTo>
                    <a:pt x="55" y="19"/>
                  </a:lnTo>
                  <a:lnTo>
                    <a:pt x="39" y="38"/>
                  </a:lnTo>
                  <a:lnTo>
                    <a:pt x="39" y="38"/>
                  </a:lnTo>
                  <a:lnTo>
                    <a:pt x="34" y="43"/>
                  </a:lnTo>
                  <a:lnTo>
                    <a:pt x="29" y="49"/>
                  </a:lnTo>
                  <a:lnTo>
                    <a:pt x="18" y="58"/>
                  </a:lnTo>
                  <a:lnTo>
                    <a:pt x="9" y="67"/>
                  </a:lnTo>
                  <a:lnTo>
                    <a:pt x="5" y="72"/>
                  </a:lnTo>
                  <a:lnTo>
                    <a:pt x="1" y="79"/>
                  </a:lnTo>
                  <a:lnTo>
                    <a:pt x="1" y="79"/>
                  </a:lnTo>
                  <a:lnTo>
                    <a:pt x="0" y="81"/>
                  </a:lnTo>
                  <a:lnTo>
                    <a:pt x="0" y="83"/>
                  </a:lnTo>
                  <a:lnTo>
                    <a:pt x="1" y="84"/>
                  </a:lnTo>
                  <a:lnTo>
                    <a:pt x="3" y="85"/>
                  </a:lnTo>
                  <a:lnTo>
                    <a:pt x="4" y="86"/>
                  </a:lnTo>
                  <a:lnTo>
                    <a:pt x="6" y="86"/>
                  </a:lnTo>
                  <a:lnTo>
                    <a:pt x="7" y="85"/>
                  </a:lnTo>
                  <a:lnTo>
                    <a:pt x="9" y="84"/>
                  </a:lnTo>
                  <a:lnTo>
                    <a:pt x="9" y="84"/>
                  </a:lnTo>
                  <a:lnTo>
                    <a:pt x="13" y="76"/>
                  </a:lnTo>
                  <a:lnTo>
                    <a:pt x="18" y="70"/>
                  </a:lnTo>
                  <a:lnTo>
                    <a:pt x="24" y="64"/>
                  </a:lnTo>
                  <a:lnTo>
                    <a:pt x="31" y="59"/>
                  </a:lnTo>
                  <a:lnTo>
                    <a:pt x="31" y="59"/>
                  </a:lnTo>
                  <a:lnTo>
                    <a:pt x="38" y="54"/>
                  </a:lnTo>
                  <a:lnTo>
                    <a:pt x="40" y="51"/>
                  </a:lnTo>
                  <a:lnTo>
                    <a:pt x="43" y="47"/>
                  </a:lnTo>
                  <a:lnTo>
                    <a:pt x="43" y="47"/>
                  </a:lnTo>
                  <a:lnTo>
                    <a:pt x="52" y="37"/>
                  </a:lnTo>
                  <a:lnTo>
                    <a:pt x="60" y="27"/>
                  </a:lnTo>
                  <a:lnTo>
                    <a:pt x="78" y="8"/>
                  </a:lnTo>
                  <a:lnTo>
                    <a:pt x="78" y="8"/>
                  </a:lnTo>
                  <a:lnTo>
                    <a:pt x="79" y="7"/>
                  </a:lnTo>
                  <a:lnTo>
                    <a:pt x="80" y="5"/>
                  </a:lnTo>
                  <a:lnTo>
                    <a:pt x="79" y="3"/>
                  </a:lnTo>
                  <a:lnTo>
                    <a:pt x="78" y="2"/>
                  </a:lnTo>
                  <a:lnTo>
                    <a:pt x="77" y="1"/>
                  </a:lnTo>
                  <a:lnTo>
                    <a:pt x="74" y="0"/>
                  </a:lnTo>
                  <a:lnTo>
                    <a:pt x="73" y="1"/>
                  </a:lnTo>
                  <a:lnTo>
                    <a:pt x="71" y="2"/>
                  </a:lnTo>
                  <a:lnTo>
                    <a:pt x="71"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7" name="Freeform 332"/>
            <p:cNvSpPr/>
            <p:nvPr/>
          </p:nvSpPr>
          <p:spPr bwMode="auto">
            <a:xfrm>
              <a:off x="6532563" y="3602038"/>
              <a:ext cx="25400" cy="28575"/>
            </a:xfrm>
            <a:custGeom>
              <a:avLst/>
              <a:gdLst/>
              <a:ahLst/>
              <a:cxnLst>
                <a:cxn ang="0">
                  <a:pos x="39" y="4"/>
                </a:cxn>
                <a:cxn ang="0">
                  <a:pos x="39" y="4"/>
                </a:cxn>
                <a:cxn ang="0">
                  <a:pos x="35" y="11"/>
                </a:cxn>
                <a:cxn ang="0">
                  <a:pos x="31" y="16"/>
                </a:cxn>
                <a:cxn ang="0">
                  <a:pos x="26" y="21"/>
                </a:cxn>
                <a:cxn ang="0">
                  <a:pos x="21" y="26"/>
                </a:cxn>
                <a:cxn ang="0">
                  <a:pos x="9" y="36"/>
                </a:cxn>
                <a:cxn ang="0">
                  <a:pos x="4" y="41"/>
                </a:cxn>
                <a:cxn ang="0">
                  <a:pos x="1" y="47"/>
                </a:cxn>
                <a:cxn ang="0">
                  <a:pos x="1" y="47"/>
                </a:cxn>
                <a:cxn ang="0">
                  <a:pos x="0" y="49"/>
                </a:cxn>
                <a:cxn ang="0">
                  <a:pos x="0" y="51"/>
                </a:cxn>
                <a:cxn ang="0">
                  <a:pos x="1" y="52"/>
                </a:cxn>
                <a:cxn ang="0">
                  <a:pos x="2" y="53"/>
                </a:cxn>
                <a:cxn ang="0">
                  <a:pos x="4" y="54"/>
                </a:cxn>
                <a:cxn ang="0">
                  <a:pos x="6" y="54"/>
                </a:cxn>
                <a:cxn ang="0">
                  <a:pos x="7" y="53"/>
                </a:cxn>
                <a:cxn ang="0">
                  <a:pos x="8" y="52"/>
                </a:cxn>
                <a:cxn ang="0">
                  <a:pos x="8" y="52"/>
                </a:cxn>
                <a:cxn ang="0">
                  <a:pos x="14" y="46"/>
                </a:cxn>
                <a:cxn ang="0">
                  <a:pos x="19" y="41"/>
                </a:cxn>
                <a:cxn ang="0">
                  <a:pos x="30" y="31"/>
                </a:cxn>
                <a:cxn ang="0">
                  <a:pos x="30" y="31"/>
                </a:cxn>
                <a:cxn ang="0">
                  <a:pos x="35" y="25"/>
                </a:cxn>
                <a:cxn ang="0">
                  <a:pos x="41" y="19"/>
                </a:cxn>
                <a:cxn ang="0">
                  <a:pos x="45" y="13"/>
                </a:cxn>
                <a:cxn ang="0">
                  <a:pos x="48" y="7"/>
                </a:cxn>
                <a:cxn ang="0">
                  <a:pos x="48" y="7"/>
                </a:cxn>
                <a:cxn ang="0">
                  <a:pos x="48" y="5"/>
                </a:cxn>
                <a:cxn ang="0">
                  <a:pos x="47" y="3"/>
                </a:cxn>
                <a:cxn ang="0">
                  <a:pos x="46" y="2"/>
                </a:cxn>
                <a:cxn ang="0">
                  <a:pos x="45" y="0"/>
                </a:cxn>
                <a:cxn ang="0">
                  <a:pos x="41" y="2"/>
                </a:cxn>
                <a:cxn ang="0">
                  <a:pos x="40" y="3"/>
                </a:cxn>
                <a:cxn ang="0">
                  <a:pos x="39" y="4"/>
                </a:cxn>
                <a:cxn ang="0">
                  <a:pos x="39" y="4"/>
                </a:cxn>
              </a:cxnLst>
              <a:rect l="0" t="0" r="r" b="b"/>
              <a:pathLst>
                <a:path w="48" h="54">
                  <a:moveTo>
                    <a:pt x="39" y="4"/>
                  </a:moveTo>
                  <a:lnTo>
                    <a:pt x="39" y="4"/>
                  </a:lnTo>
                  <a:lnTo>
                    <a:pt x="35" y="11"/>
                  </a:lnTo>
                  <a:lnTo>
                    <a:pt x="31" y="16"/>
                  </a:lnTo>
                  <a:lnTo>
                    <a:pt x="26" y="21"/>
                  </a:lnTo>
                  <a:lnTo>
                    <a:pt x="21" y="26"/>
                  </a:lnTo>
                  <a:lnTo>
                    <a:pt x="9" y="36"/>
                  </a:lnTo>
                  <a:lnTo>
                    <a:pt x="4" y="41"/>
                  </a:lnTo>
                  <a:lnTo>
                    <a:pt x="1" y="47"/>
                  </a:lnTo>
                  <a:lnTo>
                    <a:pt x="1" y="47"/>
                  </a:lnTo>
                  <a:lnTo>
                    <a:pt x="0" y="49"/>
                  </a:lnTo>
                  <a:lnTo>
                    <a:pt x="0" y="51"/>
                  </a:lnTo>
                  <a:lnTo>
                    <a:pt x="1" y="52"/>
                  </a:lnTo>
                  <a:lnTo>
                    <a:pt x="2" y="53"/>
                  </a:lnTo>
                  <a:lnTo>
                    <a:pt x="4" y="54"/>
                  </a:lnTo>
                  <a:lnTo>
                    <a:pt x="6" y="54"/>
                  </a:lnTo>
                  <a:lnTo>
                    <a:pt x="7" y="53"/>
                  </a:lnTo>
                  <a:lnTo>
                    <a:pt x="8" y="52"/>
                  </a:lnTo>
                  <a:lnTo>
                    <a:pt x="8" y="52"/>
                  </a:lnTo>
                  <a:lnTo>
                    <a:pt x="14" y="46"/>
                  </a:lnTo>
                  <a:lnTo>
                    <a:pt x="19" y="41"/>
                  </a:lnTo>
                  <a:lnTo>
                    <a:pt x="30" y="31"/>
                  </a:lnTo>
                  <a:lnTo>
                    <a:pt x="30" y="31"/>
                  </a:lnTo>
                  <a:lnTo>
                    <a:pt x="35" y="25"/>
                  </a:lnTo>
                  <a:lnTo>
                    <a:pt x="41" y="19"/>
                  </a:lnTo>
                  <a:lnTo>
                    <a:pt x="45" y="13"/>
                  </a:lnTo>
                  <a:lnTo>
                    <a:pt x="48" y="7"/>
                  </a:lnTo>
                  <a:lnTo>
                    <a:pt x="48" y="7"/>
                  </a:lnTo>
                  <a:lnTo>
                    <a:pt x="48" y="5"/>
                  </a:lnTo>
                  <a:lnTo>
                    <a:pt x="47" y="3"/>
                  </a:lnTo>
                  <a:lnTo>
                    <a:pt x="46" y="2"/>
                  </a:lnTo>
                  <a:lnTo>
                    <a:pt x="45" y="0"/>
                  </a:lnTo>
                  <a:lnTo>
                    <a:pt x="41" y="2"/>
                  </a:lnTo>
                  <a:lnTo>
                    <a:pt x="40" y="3"/>
                  </a:lnTo>
                  <a:lnTo>
                    <a:pt x="39" y="4"/>
                  </a:lnTo>
                  <a:lnTo>
                    <a:pt x="39"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8" name="Freeform 333"/>
            <p:cNvSpPr/>
            <p:nvPr/>
          </p:nvSpPr>
          <p:spPr bwMode="auto">
            <a:xfrm>
              <a:off x="6542088" y="3638551"/>
              <a:ext cx="28575" cy="39688"/>
            </a:xfrm>
            <a:custGeom>
              <a:avLst/>
              <a:gdLst/>
              <a:ahLst/>
              <a:cxnLst>
                <a:cxn ang="0">
                  <a:pos x="45" y="2"/>
                </a:cxn>
                <a:cxn ang="0">
                  <a:pos x="45" y="2"/>
                </a:cxn>
                <a:cxn ang="0">
                  <a:pos x="39" y="9"/>
                </a:cxn>
                <a:cxn ang="0">
                  <a:pos x="34" y="17"/>
                </a:cxn>
                <a:cxn ang="0">
                  <a:pos x="24" y="33"/>
                </a:cxn>
                <a:cxn ang="0">
                  <a:pos x="13" y="50"/>
                </a:cxn>
                <a:cxn ang="0">
                  <a:pos x="8" y="58"/>
                </a:cxn>
                <a:cxn ang="0">
                  <a:pos x="2" y="65"/>
                </a:cxn>
                <a:cxn ang="0">
                  <a:pos x="2" y="65"/>
                </a:cxn>
                <a:cxn ang="0">
                  <a:pos x="1" y="66"/>
                </a:cxn>
                <a:cxn ang="0">
                  <a:pos x="0" y="68"/>
                </a:cxn>
                <a:cxn ang="0">
                  <a:pos x="1" y="70"/>
                </a:cxn>
                <a:cxn ang="0">
                  <a:pos x="2" y="71"/>
                </a:cxn>
                <a:cxn ang="0">
                  <a:pos x="3" y="72"/>
                </a:cxn>
                <a:cxn ang="0">
                  <a:pos x="5" y="74"/>
                </a:cxn>
                <a:cxn ang="0">
                  <a:pos x="6" y="72"/>
                </a:cxn>
                <a:cxn ang="0">
                  <a:pos x="8" y="71"/>
                </a:cxn>
                <a:cxn ang="0">
                  <a:pos x="8" y="71"/>
                </a:cxn>
                <a:cxn ang="0">
                  <a:pos x="14" y="64"/>
                </a:cxn>
                <a:cxn ang="0">
                  <a:pos x="21" y="57"/>
                </a:cxn>
                <a:cxn ang="0">
                  <a:pos x="31" y="40"/>
                </a:cxn>
                <a:cxn ang="0">
                  <a:pos x="40" y="24"/>
                </a:cxn>
                <a:cxn ang="0">
                  <a:pos x="46" y="15"/>
                </a:cxn>
                <a:cxn ang="0">
                  <a:pos x="53" y="8"/>
                </a:cxn>
                <a:cxn ang="0">
                  <a:pos x="53" y="8"/>
                </a:cxn>
                <a:cxn ang="0">
                  <a:pos x="54" y="6"/>
                </a:cxn>
                <a:cxn ang="0">
                  <a:pos x="54" y="5"/>
                </a:cxn>
                <a:cxn ang="0">
                  <a:pos x="54" y="3"/>
                </a:cxn>
                <a:cxn ang="0">
                  <a:pos x="53" y="2"/>
                </a:cxn>
                <a:cxn ang="0">
                  <a:pos x="51" y="1"/>
                </a:cxn>
                <a:cxn ang="0">
                  <a:pos x="50" y="0"/>
                </a:cxn>
                <a:cxn ang="0">
                  <a:pos x="47" y="0"/>
                </a:cxn>
                <a:cxn ang="0">
                  <a:pos x="45" y="2"/>
                </a:cxn>
                <a:cxn ang="0">
                  <a:pos x="45" y="2"/>
                </a:cxn>
              </a:cxnLst>
              <a:rect l="0" t="0" r="r" b="b"/>
              <a:pathLst>
                <a:path w="54" h="74">
                  <a:moveTo>
                    <a:pt x="45" y="2"/>
                  </a:moveTo>
                  <a:lnTo>
                    <a:pt x="45" y="2"/>
                  </a:lnTo>
                  <a:lnTo>
                    <a:pt x="39" y="9"/>
                  </a:lnTo>
                  <a:lnTo>
                    <a:pt x="34" y="17"/>
                  </a:lnTo>
                  <a:lnTo>
                    <a:pt x="24" y="33"/>
                  </a:lnTo>
                  <a:lnTo>
                    <a:pt x="13" y="50"/>
                  </a:lnTo>
                  <a:lnTo>
                    <a:pt x="8" y="58"/>
                  </a:lnTo>
                  <a:lnTo>
                    <a:pt x="2" y="65"/>
                  </a:lnTo>
                  <a:lnTo>
                    <a:pt x="2" y="65"/>
                  </a:lnTo>
                  <a:lnTo>
                    <a:pt x="1" y="66"/>
                  </a:lnTo>
                  <a:lnTo>
                    <a:pt x="0" y="68"/>
                  </a:lnTo>
                  <a:lnTo>
                    <a:pt x="1" y="70"/>
                  </a:lnTo>
                  <a:lnTo>
                    <a:pt x="2" y="71"/>
                  </a:lnTo>
                  <a:lnTo>
                    <a:pt x="3" y="72"/>
                  </a:lnTo>
                  <a:lnTo>
                    <a:pt x="5" y="74"/>
                  </a:lnTo>
                  <a:lnTo>
                    <a:pt x="6" y="72"/>
                  </a:lnTo>
                  <a:lnTo>
                    <a:pt x="8" y="71"/>
                  </a:lnTo>
                  <a:lnTo>
                    <a:pt x="8" y="71"/>
                  </a:lnTo>
                  <a:lnTo>
                    <a:pt x="14" y="64"/>
                  </a:lnTo>
                  <a:lnTo>
                    <a:pt x="21" y="57"/>
                  </a:lnTo>
                  <a:lnTo>
                    <a:pt x="31" y="40"/>
                  </a:lnTo>
                  <a:lnTo>
                    <a:pt x="40" y="24"/>
                  </a:lnTo>
                  <a:lnTo>
                    <a:pt x="46" y="15"/>
                  </a:lnTo>
                  <a:lnTo>
                    <a:pt x="53" y="8"/>
                  </a:lnTo>
                  <a:lnTo>
                    <a:pt x="53" y="8"/>
                  </a:lnTo>
                  <a:lnTo>
                    <a:pt x="54" y="6"/>
                  </a:lnTo>
                  <a:lnTo>
                    <a:pt x="54" y="5"/>
                  </a:lnTo>
                  <a:lnTo>
                    <a:pt x="54" y="3"/>
                  </a:lnTo>
                  <a:lnTo>
                    <a:pt x="53" y="2"/>
                  </a:lnTo>
                  <a:lnTo>
                    <a:pt x="51" y="1"/>
                  </a:lnTo>
                  <a:lnTo>
                    <a:pt x="50" y="0"/>
                  </a:lnTo>
                  <a:lnTo>
                    <a:pt x="47" y="0"/>
                  </a:lnTo>
                  <a:lnTo>
                    <a:pt x="45" y="2"/>
                  </a:lnTo>
                  <a:lnTo>
                    <a:pt x="45"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19" name="Freeform 334"/>
            <p:cNvSpPr/>
            <p:nvPr/>
          </p:nvSpPr>
          <p:spPr bwMode="auto">
            <a:xfrm>
              <a:off x="6804026" y="3252788"/>
              <a:ext cx="34925" cy="28575"/>
            </a:xfrm>
            <a:custGeom>
              <a:avLst/>
              <a:gdLst/>
              <a:ahLst/>
              <a:cxnLst>
                <a:cxn ang="0">
                  <a:pos x="60" y="1"/>
                </a:cxn>
                <a:cxn ang="0">
                  <a:pos x="60" y="1"/>
                </a:cxn>
                <a:cxn ang="0">
                  <a:pos x="53" y="4"/>
                </a:cxn>
                <a:cxn ang="0">
                  <a:pos x="46" y="9"/>
                </a:cxn>
                <a:cxn ang="0">
                  <a:pos x="40" y="13"/>
                </a:cxn>
                <a:cxn ang="0">
                  <a:pos x="32" y="18"/>
                </a:cxn>
                <a:cxn ang="0">
                  <a:pos x="32" y="18"/>
                </a:cxn>
                <a:cxn ang="0">
                  <a:pos x="26" y="23"/>
                </a:cxn>
                <a:cxn ang="0">
                  <a:pos x="20" y="27"/>
                </a:cxn>
                <a:cxn ang="0">
                  <a:pos x="20" y="27"/>
                </a:cxn>
                <a:cxn ang="0">
                  <a:pos x="1" y="47"/>
                </a:cxn>
                <a:cxn ang="0">
                  <a:pos x="1" y="47"/>
                </a:cxn>
                <a:cxn ang="0">
                  <a:pos x="0" y="48"/>
                </a:cxn>
                <a:cxn ang="0">
                  <a:pos x="0" y="50"/>
                </a:cxn>
                <a:cxn ang="0">
                  <a:pos x="0" y="52"/>
                </a:cxn>
                <a:cxn ang="0">
                  <a:pos x="1" y="53"/>
                </a:cxn>
                <a:cxn ang="0">
                  <a:pos x="2" y="54"/>
                </a:cxn>
                <a:cxn ang="0">
                  <a:pos x="4" y="54"/>
                </a:cxn>
                <a:cxn ang="0">
                  <a:pos x="6" y="54"/>
                </a:cxn>
                <a:cxn ang="0">
                  <a:pos x="7" y="53"/>
                </a:cxn>
                <a:cxn ang="0">
                  <a:pos x="7" y="53"/>
                </a:cxn>
                <a:cxn ang="0">
                  <a:pos x="21" y="41"/>
                </a:cxn>
                <a:cxn ang="0">
                  <a:pos x="35" y="28"/>
                </a:cxn>
                <a:cxn ang="0">
                  <a:pos x="35" y="28"/>
                </a:cxn>
                <a:cxn ang="0">
                  <a:pos x="49" y="18"/>
                </a:cxn>
                <a:cxn ang="0">
                  <a:pos x="55" y="14"/>
                </a:cxn>
                <a:cxn ang="0">
                  <a:pos x="63" y="10"/>
                </a:cxn>
                <a:cxn ang="0">
                  <a:pos x="63" y="10"/>
                </a:cxn>
                <a:cxn ang="0">
                  <a:pos x="64" y="9"/>
                </a:cxn>
                <a:cxn ang="0">
                  <a:pos x="66" y="8"/>
                </a:cxn>
                <a:cxn ang="0">
                  <a:pos x="66" y="3"/>
                </a:cxn>
                <a:cxn ang="0">
                  <a:pos x="66" y="2"/>
                </a:cxn>
                <a:cxn ang="0">
                  <a:pos x="64" y="1"/>
                </a:cxn>
                <a:cxn ang="0">
                  <a:pos x="62" y="0"/>
                </a:cxn>
                <a:cxn ang="0">
                  <a:pos x="60" y="1"/>
                </a:cxn>
                <a:cxn ang="0">
                  <a:pos x="60" y="1"/>
                </a:cxn>
              </a:cxnLst>
              <a:rect l="0" t="0" r="r" b="b"/>
              <a:pathLst>
                <a:path w="66" h="54">
                  <a:moveTo>
                    <a:pt x="60" y="1"/>
                  </a:moveTo>
                  <a:lnTo>
                    <a:pt x="60" y="1"/>
                  </a:lnTo>
                  <a:lnTo>
                    <a:pt x="53" y="4"/>
                  </a:lnTo>
                  <a:lnTo>
                    <a:pt x="46" y="9"/>
                  </a:lnTo>
                  <a:lnTo>
                    <a:pt x="40" y="13"/>
                  </a:lnTo>
                  <a:lnTo>
                    <a:pt x="32" y="18"/>
                  </a:lnTo>
                  <a:lnTo>
                    <a:pt x="32" y="18"/>
                  </a:lnTo>
                  <a:lnTo>
                    <a:pt x="26" y="23"/>
                  </a:lnTo>
                  <a:lnTo>
                    <a:pt x="20" y="27"/>
                  </a:lnTo>
                  <a:lnTo>
                    <a:pt x="20" y="27"/>
                  </a:lnTo>
                  <a:lnTo>
                    <a:pt x="1" y="47"/>
                  </a:lnTo>
                  <a:lnTo>
                    <a:pt x="1" y="47"/>
                  </a:lnTo>
                  <a:lnTo>
                    <a:pt x="0" y="48"/>
                  </a:lnTo>
                  <a:lnTo>
                    <a:pt x="0" y="50"/>
                  </a:lnTo>
                  <a:lnTo>
                    <a:pt x="0" y="52"/>
                  </a:lnTo>
                  <a:lnTo>
                    <a:pt x="1" y="53"/>
                  </a:lnTo>
                  <a:lnTo>
                    <a:pt x="2" y="54"/>
                  </a:lnTo>
                  <a:lnTo>
                    <a:pt x="4" y="54"/>
                  </a:lnTo>
                  <a:lnTo>
                    <a:pt x="6" y="54"/>
                  </a:lnTo>
                  <a:lnTo>
                    <a:pt x="7" y="53"/>
                  </a:lnTo>
                  <a:lnTo>
                    <a:pt x="7" y="53"/>
                  </a:lnTo>
                  <a:lnTo>
                    <a:pt x="21" y="41"/>
                  </a:lnTo>
                  <a:lnTo>
                    <a:pt x="35" y="28"/>
                  </a:lnTo>
                  <a:lnTo>
                    <a:pt x="35" y="28"/>
                  </a:lnTo>
                  <a:lnTo>
                    <a:pt x="49" y="18"/>
                  </a:lnTo>
                  <a:lnTo>
                    <a:pt x="55" y="14"/>
                  </a:lnTo>
                  <a:lnTo>
                    <a:pt x="63" y="10"/>
                  </a:lnTo>
                  <a:lnTo>
                    <a:pt x="63" y="10"/>
                  </a:lnTo>
                  <a:lnTo>
                    <a:pt x="64" y="9"/>
                  </a:lnTo>
                  <a:lnTo>
                    <a:pt x="66" y="8"/>
                  </a:lnTo>
                  <a:lnTo>
                    <a:pt x="66" y="3"/>
                  </a:lnTo>
                  <a:lnTo>
                    <a:pt x="66" y="2"/>
                  </a:lnTo>
                  <a:lnTo>
                    <a:pt x="64" y="1"/>
                  </a:lnTo>
                  <a:lnTo>
                    <a:pt x="62" y="0"/>
                  </a:lnTo>
                  <a:lnTo>
                    <a:pt x="60" y="1"/>
                  </a:lnTo>
                  <a:lnTo>
                    <a:pt x="60"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20" name="Freeform 335"/>
            <p:cNvSpPr/>
            <p:nvPr/>
          </p:nvSpPr>
          <p:spPr bwMode="auto">
            <a:xfrm>
              <a:off x="6824663" y="3282951"/>
              <a:ext cx="23813" cy="28575"/>
            </a:xfrm>
            <a:custGeom>
              <a:avLst/>
              <a:gdLst/>
              <a:ahLst/>
              <a:cxnLst>
                <a:cxn ang="0">
                  <a:pos x="39" y="2"/>
                </a:cxn>
                <a:cxn ang="0">
                  <a:pos x="39" y="2"/>
                </a:cxn>
                <a:cxn ang="0">
                  <a:pos x="30" y="13"/>
                </a:cxn>
                <a:cxn ang="0">
                  <a:pos x="20" y="24"/>
                </a:cxn>
                <a:cxn ang="0">
                  <a:pos x="11" y="36"/>
                </a:cxn>
                <a:cxn ang="0">
                  <a:pos x="2" y="47"/>
                </a:cxn>
                <a:cxn ang="0">
                  <a:pos x="2" y="47"/>
                </a:cxn>
                <a:cxn ang="0">
                  <a:pos x="1" y="48"/>
                </a:cxn>
                <a:cxn ang="0">
                  <a:pos x="0" y="50"/>
                </a:cxn>
                <a:cxn ang="0">
                  <a:pos x="1" y="52"/>
                </a:cxn>
                <a:cxn ang="0">
                  <a:pos x="2" y="53"/>
                </a:cxn>
                <a:cxn ang="0">
                  <a:pos x="3" y="54"/>
                </a:cxn>
                <a:cxn ang="0">
                  <a:pos x="5" y="55"/>
                </a:cxn>
                <a:cxn ang="0">
                  <a:pos x="7" y="54"/>
                </a:cxn>
                <a:cxn ang="0">
                  <a:pos x="8" y="53"/>
                </a:cxn>
                <a:cxn ang="0">
                  <a:pos x="8" y="53"/>
                </a:cxn>
                <a:cxn ang="0">
                  <a:pos x="18" y="43"/>
                </a:cxn>
                <a:cxn ang="0">
                  <a:pos x="28" y="31"/>
                </a:cxn>
                <a:cxn ang="0">
                  <a:pos x="36" y="20"/>
                </a:cxn>
                <a:cxn ang="0">
                  <a:pos x="46" y="9"/>
                </a:cxn>
                <a:cxn ang="0">
                  <a:pos x="46" y="9"/>
                </a:cxn>
                <a:cxn ang="0">
                  <a:pos x="47" y="8"/>
                </a:cxn>
                <a:cxn ang="0">
                  <a:pos x="47" y="5"/>
                </a:cxn>
                <a:cxn ang="0">
                  <a:pos x="47" y="3"/>
                </a:cxn>
                <a:cxn ang="0">
                  <a:pos x="46" y="2"/>
                </a:cxn>
                <a:cxn ang="0">
                  <a:pos x="44" y="1"/>
                </a:cxn>
                <a:cxn ang="0">
                  <a:pos x="43" y="0"/>
                </a:cxn>
                <a:cxn ang="0">
                  <a:pos x="41" y="1"/>
                </a:cxn>
                <a:cxn ang="0">
                  <a:pos x="39" y="2"/>
                </a:cxn>
                <a:cxn ang="0">
                  <a:pos x="39" y="2"/>
                </a:cxn>
              </a:cxnLst>
              <a:rect l="0" t="0" r="r" b="b"/>
              <a:pathLst>
                <a:path w="47" h="55">
                  <a:moveTo>
                    <a:pt x="39" y="2"/>
                  </a:moveTo>
                  <a:lnTo>
                    <a:pt x="39" y="2"/>
                  </a:lnTo>
                  <a:lnTo>
                    <a:pt x="30" y="13"/>
                  </a:lnTo>
                  <a:lnTo>
                    <a:pt x="20" y="24"/>
                  </a:lnTo>
                  <a:lnTo>
                    <a:pt x="11" y="36"/>
                  </a:lnTo>
                  <a:lnTo>
                    <a:pt x="2" y="47"/>
                  </a:lnTo>
                  <a:lnTo>
                    <a:pt x="2" y="47"/>
                  </a:lnTo>
                  <a:lnTo>
                    <a:pt x="1" y="48"/>
                  </a:lnTo>
                  <a:lnTo>
                    <a:pt x="0" y="50"/>
                  </a:lnTo>
                  <a:lnTo>
                    <a:pt x="1" y="52"/>
                  </a:lnTo>
                  <a:lnTo>
                    <a:pt x="2" y="53"/>
                  </a:lnTo>
                  <a:lnTo>
                    <a:pt x="3" y="54"/>
                  </a:lnTo>
                  <a:lnTo>
                    <a:pt x="5" y="55"/>
                  </a:lnTo>
                  <a:lnTo>
                    <a:pt x="7" y="54"/>
                  </a:lnTo>
                  <a:lnTo>
                    <a:pt x="8" y="53"/>
                  </a:lnTo>
                  <a:lnTo>
                    <a:pt x="8" y="53"/>
                  </a:lnTo>
                  <a:lnTo>
                    <a:pt x="18" y="43"/>
                  </a:lnTo>
                  <a:lnTo>
                    <a:pt x="28" y="31"/>
                  </a:lnTo>
                  <a:lnTo>
                    <a:pt x="36" y="20"/>
                  </a:lnTo>
                  <a:lnTo>
                    <a:pt x="46" y="9"/>
                  </a:lnTo>
                  <a:lnTo>
                    <a:pt x="46" y="9"/>
                  </a:lnTo>
                  <a:lnTo>
                    <a:pt x="47" y="8"/>
                  </a:lnTo>
                  <a:lnTo>
                    <a:pt x="47" y="5"/>
                  </a:lnTo>
                  <a:lnTo>
                    <a:pt x="47" y="3"/>
                  </a:lnTo>
                  <a:lnTo>
                    <a:pt x="46" y="2"/>
                  </a:lnTo>
                  <a:lnTo>
                    <a:pt x="44" y="1"/>
                  </a:lnTo>
                  <a:lnTo>
                    <a:pt x="43" y="0"/>
                  </a:lnTo>
                  <a:lnTo>
                    <a:pt x="41" y="1"/>
                  </a:lnTo>
                  <a:lnTo>
                    <a:pt x="39" y="2"/>
                  </a:lnTo>
                  <a:lnTo>
                    <a:pt x="39"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21" name="Freeform 336"/>
            <p:cNvSpPr/>
            <p:nvPr/>
          </p:nvSpPr>
          <p:spPr bwMode="auto">
            <a:xfrm>
              <a:off x="6746876" y="3535363"/>
              <a:ext cx="41275" cy="41275"/>
            </a:xfrm>
            <a:custGeom>
              <a:avLst/>
              <a:gdLst/>
              <a:ahLst/>
              <a:cxnLst>
                <a:cxn ang="0">
                  <a:pos x="72" y="1"/>
                </a:cxn>
                <a:cxn ang="0">
                  <a:pos x="72" y="1"/>
                </a:cxn>
                <a:cxn ang="0">
                  <a:pos x="54" y="18"/>
                </a:cxn>
                <a:cxn ang="0">
                  <a:pos x="36" y="35"/>
                </a:cxn>
                <a:cxn ang="0">
                  <a:pos x="18" y="53"/>
                </a:cxn>
                <a:cxn ang="0">
                  <a:pos x="10" y="62"/>
                </a:cxn>
                <a:cxn ang="0">
                  <a:pos x="1" y="72"/>
                </a:cxn>
                <a:cxn ang="0">
                  <a:pos x="1" y="72"/>
                </a:cxn>
                <a:cxn ang="0">
                  <a:pos x="0" y="74"/>
                </a:cxn>
                <a:cxn ang="0">
                  <a:pos x="0" y="75"/>
                </a:cxn>
                <a:cxn ang="0">
                  <a:pos x="1" y="77"/>
                </a:cxn>
                <a:cxn ang="0">
                  <a:pos x="2" y="78"/>
                </a:cxn>
                <a:cxn ang="0">
                  <a:pos x="7" y="79"/>
                </a:cxn>
                <a:cxn ang="0">
                  <a:pos x="9" y="78"/>
                </a:cxn>
                <a:cxn ang="0">
                  <a:pos x="10" y="77"/>
                </a:cxn>
                <a:cxn ang="0">
                  <a:pos x="10" y="77"/>
                </a:cxn>
                <a:cxn ang="0">
                  <a:pos x="18" y="67"/>
                </a:cxn>
                <a:cxn ang="0">
                  <a:pos x="26" y="58"/>
                </a:cxn>
                <a:cxn ang="0">
                  <a:pos x="43" y="40"/>
                </a:cxn>
                <a:cxn ang="0">
                  <a:pos x="62" y="24"/>
                </a:cxn>
                <a:cxn ang="0">
                  <a:pos x="79" y="7"/>
                </a:cxn>
                <a:cxn ang="0">
                  <a:pos x="79" y="7"/>
                </a:cxn>
                <a:cxn ang="0">
                  <a:pos x="80" y="6"/>
                </a:cxn>
                <a:cxn ang="0">
                  <a:pos x="80" y="4"/>
                </a:cxn>
                <a:cxn ang="0">
                  <a:pos x="80" y="2"/>
                </a:cxn>
                <a:cxn ang="0">
                  <a:pos x="79" y="1"/>
                </a:cxn>
                <a:cxn ang="0">
                  <a:pos x="77" y="0"/>
                </a:cxn>
                <a:cxn ang="0">
                  <a:pos x="76" y="0"/>
                </a:cxn>
                <a:cxn ang="0">
                  <a:pos x="74" y="0"/>
                </a:cxn>
                <a:cxn ang="0">
                  <a:pos x="72" y="1"/>
                </a:cxn>
                <a:cxn ang="0">
                  <a:pos x="72" y="1"/>
                </a:cxn>
              </a:cxnLst>
              <a:rect l="0" t="0" r="r" b="b"/>
              <a:pathLst>
                <a:path w="80" h="79">
                  <a:moveTo>
                    <a:pt x="72" y="1"/>
                  </a:moveTo>
                  <a:lnTo>
                    <a:pt x="72" y="1"/>
                  </a:lnTo>
                  <a:lnTo>
                    <a:pt x="54" y="18"/>
                  </a:lnTo>
                  <a:lnTo>
                    <a:pt x="36" y="35"/>
                  </a:lnTo>
                  <a:lnTo>
                    <a:pt x="18" y="53"/>
                  </a:lnTo>
                  <a:lnTo>
                    <a:pt x="10" y="62"/>
                  </a:lnTo>
                  <a:lnTo>
                    <a:pt x="1" y="72"/>
                  </a:lnTo>
                  <a:lnTo>
                    <a:pt x="1" y="72"/>
                  </a:lnTo>
                  <a:lnTo>
                    <a:pt x="0" y="74"/>
                  </a:lnTo>
                  <a:lnTo>
                    <a:pt x="0" y="75"/>
                  </a:lnTo>
                  <a:lnTo>
                    <a:pt x="1" y="77"/>
                  </a:lnTo>
                  <a:lnTo>
                    <a:pt x="2" y="78"/>
                  </a:lnTo>
                  <a:lnTo>
                    <a:pt x="7" y="79"/>
                  </a:lnTo>
                  <a:lnTo>
                    <a:pt x="9" y="78"/>
                  </a:lnTo>
                  <a:lnTo>
                    <a:pt x="10" y="77"/>
                  </a:lnTo>
                  <a:lnTo>
                    <a:pt x="10" y="77"/>
                  </a:lnTo>
                  <a:lnTo>
                    <a:pt x="18" y="67"/>
                  </a:lnTo>
                  <a:lnTo>
                    <a:pt x="26" y="58"/>
                  </a:lnTo>
                  <a:lnTo>
                    <a:pt x="43" y="40"/>
                  </a:lnTo>
                  <a:lnTo>
                    <a:pt x="62" y="24"/>
                  </a:lnTo>
                  <a:lnTo>
                    <a:pt x="79" y="7"/>
                  </a:lnTo>
                  <a:lnTo>
                    <a:pt x="79" y="7"/>
                  </a:lnTo>
                  <a:lnTo>
                    <a:pt x="80" y="6"/>
                  </a:lnTo>
                  <a:lnTo>
                    <a:pt x="80" y="4"/>
                  </a:lnTo>
                  <a:lnTo>
                    <a:pt x="80" y="2"/>
                  </a:lnTo>
                  <a:lnTo>
                    <a:pt x="79" y="1"/>
                  </a:lnTo>
                  <a:lnTo>
                    <a:pt x="77" y="0"/>
                  </a:lnTo>
                  <a:lnTo>
                    <a:pt x="76" y="0"/>
                  </a:lnTo>
                  <a:lnTo>
                    <a:pt x="74" y="0"/>
                  </a:lnTo>
                  <a:lnTo>
                    <a:pt x="72" y="1"/>
                  </a:lnTo>
                  <a:lnTo>
                    <a:pt x="72"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22" name="Freeform 337"/>
            <p:cNvSpPr/>
            <p:nvPr/>
          </p:nvSpPr>
          <p:spPr bwMode="auto">
            <a:xfrm>
              <a:off x="6786563" y="3578226"/>
              <a:ext cx="25400" cy="25400"/>
            </a:xfrm>
            <a:custGeom>
              <a:avLst/>
              <a:gdLst/>
              <a:ahLst/>
              <a:cxnLst>
                <a:cxn ang="0">
                  <a:pos x="43" y="0"/>
                </a:cxn>
                <a:cxn ang="0">
                  <a:pos x="43" y="0"/>
                </a:cxn>
                <a:cxn ang="0">
                  <a:pos x="35" y="1"/>
                </a:cxn>
                <a:cxn ang="0">
                  <a:pos x="28" y="4"/>
                </a:cxn>
                <a:cxn ang="0">
                  <a:pos x="22" y="8"/>
                </a:cxn>
                <a:cxn ang="0">
                  <a:pos x="17" y="14"/>
                </a:cxn>
                <a:cxn ang="0">
                  <a:pos x="13" y="21"/>
                </a:cxn>
                <a:cxn ang="0">
                  <a:pos x="8" y="27"/>
                </a:cxn>
                <a:cxn ang="0">
                  <a:pos x="1" y="40"/>
                </a:cxn>
                <a:cxn ang="0">
                  <a:pos x="1" y="40"/>
                </a:cxn>
                <a:cxn ang="0">
                  <a:pos x="0" y="42"/>
                </a:cxn>
                <a:cxn ang="0">
                  <a:pos x="0" y="44"/>
                </a:cxn>
                <a:cxn ang="0">
                  <a:pos x="1" y="46"/>
                </a:cxn>
                <a:cxn ang="0">
                  <a:pos x="3" y="47"/>
                </a:cxn>
                <a:cxn ang="0">
                  <a:pos x="4" y="48"/>
                </a:cxn>
                <a:cxn ang="0">
                  <a:pos x="6" y="48"/>
                </a:cxn>
                <a:cxn ang="0">
                  <a:pos x="7" y="47"/>
                </a:cxn>
                <a:cxn ang="0">
                  <a:pos x="9" y="46"/>
                </a:cxn>
                <a:cxn ang="0">
                  <a:pos x="9" y="46"/>
                </a:cxn>
                <a:cxn ang="0">
                  <a:pos x="15" y="34"/>
                </a:cxn>
                <a:cxn ang="0">
                  <a:pos x="22" y="23"/>
                </a:cxn>
                <a:cxn ang="0">
                  <a:pos x="26" y="18"/>
                </a:cxn>
                <a:cxn ang="0">
                  <a:pos x="31" y="13"/>
                </a:cxn>
                <a:cxn ang="0">
                  <a:pos x="36" y="10"/>
                </a:cxn>
                <a:cxn ang="0">
                  <a:pos x="43" y="9"/>
                </a:cxn>
                <a:cxn ang="0">
                  <a:pos x="43" y="9"/>
                </a:cxn>
                <a:cxn ang="0">
                  <a:pos x="45" y="9"/>
                </a:cxn>
                <a:cxn ang="0">
                  <a:pos x="47" y="8"/>
                </a:cxn>
                <a:cxn ang="0">
                  <a:pos x="48" y="6"/>
                </a:cxn>
                <a:cxn ang="0">
                  <a:pos x="48" y="4"/>
                </a:cxn>
                <a:cxn ang="0">
                  <a:pos x="48" y="3"/>
                </a:cxn>
                <a:cxn ang="0">
                  <a:pos x="47" y="1"/>
                </a:cxn>
                <a:cxn ang="0">
                  <a:pos x="45" y="0"/>
                </a:cxn>
                <a:cxn ang="0">
                  <a:pos x="43" y="0"/>
                </a:cxn>
                <a:cxn ang="0">
                  <a:pos x="43" y="0"/>
                </a:cxn>
              </a:cxnLst>
              <a:rect l="0" t="0" r="r" b="b"/>
              <a:pathLst>
                <a:path w="48" h="48">
                  <a:moveTo>
                    <a:pt x="43" y="0"/>
                  </a:moveTo>
                  <a:lnTo>
                    <a:pt x="43" y="0"/>
                  </a:lnTo>
                  <a:lnTo>
                    <a:pt x="35" y="1"/>
                  </a:lnTo>
                  <a:lnTo>
                    <a:pt x="28" y="4"/>
                  </a:lnTo>
                  <a:lnTo>
                    <a:pt x="22" y="8"/>
                  </a:lnTo>
                  <a:lnTo>
                    <a:pt x="17" y="14"/>
                  </a:lnTo>
                  <a:lnTo>
                    <a:pt x="13" y="21"/>
                  </a:lnTo>
                  <a:lnTo>
                    <a:pt x="8" y="27"/>
                  </a:lnTo>
                  <a:lnTo>
                    <a:pt x="1" y="40"/>
                  </a:lnTo>
                  <a:lnTo>
                    <a:pt x="1" y="40"/>
                  </a:lnTo>
                  <a:lnTo>
                    <a:pt x="0" y="42"/>
                  </a:lnTo>
                  <a:lnTo>
                    <a:pt x="0" y="44"/>
                  </a:lnTo>
                  <a:lnTo>
                    <a:pt x="1" y="46"/>
                  </a:lnTo>
                  <a:lnTo>
                    <a:pt x="3" y="47"/>
                  </a:lnTo>
                  <a:lnTo>
                    <a:pt x="4" y="48"/>
                  </a:lnTo>
                  <a:lnTo>
                    <a:pt x="6" y="48"/>
                  </a:lnTo>
                  <a:lnTo>
                    <a:pt x="7" y="47"/>
                  </a:lnTo>
                  <a:lnTo>
                    <a:pt x="9" y="46"/>
                  </a:lnTo>
                  <a:lnTo>
                    <a:pt x="9" y="46"/>
                  </a:lnTo>
                  <a:lnTo>
                    <a:pt x="15" y="34"/>
                  </a:lnTo>
                  <a:lnTo>
                    <a:pt x="22" y="23"/>
                  </a:lnTo>
                  <a:lnTo>
                    <a:pt x="26" y="18"/>
                  </a:lnTo>
                  <a:lnTo>
                    <a:pt x="31" y="13"/>
                  </a:lnTo>
                  <a:lnTo>
                    <a:pt x="36" y="10"/>
                  </a:lnTo>
                  <a:lnTo>
                    <a:pt x="43" y="9"/>
                  </a:lnTo>
                  <a:lnTo>
                    <a:pt x="43" y="9"/>
                  </a:lnTo>
                  <a:lnTo>
                    <a:pt x="45" y="9"/>
                  </a:lnTo>
                  <a:lnTo>
                    <a:pt x="47" y="8"/>
                  </a:lnTo>
                  <a:lnTo>
                    <a:pt x="48" y="6"/>
                  </a:lnTo>
                  <a:lnTo>
                    <a:pt x="48" y="4"/>
                  </a:lnTo>
                  <a:lnTo>
                    <a:pt x="48" y="3"/>
                  </a:lnTo>
                  <a:lnTo>
                    <a:pt x="47" y="1"/>
                  </a:lnTo>
                  <a:lnTo>
                    <a:pt x="45" y="0"/>
                  </a:lnTo>
                  <a:lnTo>
                    <a:pt x="43" y="0"/>
                  </a:lnTo>
                  <a:lnTo>
                    <a:pt x="43"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23" name="Freeform 338"/>
            <p:cNvSpPr/>
            <p:nvPr/>
          </p:nvSpPr>
          <p:spPr bwMode="auto">
            <a:xfrm>
              <a:off x="6786563" y="3635376"/>
              <a:ext cx="42863" cy="42863"/>
            </a:xfrm>
            <a:custGeom>
              <a:avLst/>
              <a:gdLst/>
              <a:ahLst/>
              <a:cxnLst>
                <a:cxn ang="0">
                  <a:pos x="71" y="2"/>
                </a:cxn>
                <a:cxn ang="0">
                  <a:pos x="71" y="2"/>
                </a:cxn>
                <a:cxn ang="0">
                  <a:pos x="67" y="8"/>
                </a:cxn>
                <a:cxn ang="0">
                  <a:pos x="64" y="12"/>
                </a:cxn>
                <a:cxn ang="0">
                  <a:pos x="60" y="16"/>
                </a:cxn>
                <a:cxn ang="0">
                  <a:pos x="54" y="19"/>
                </a:cxn>
                <a:cxn ang="0">
                  <a:pos x="54" y="19"/>
                </a:cxn>
                <a:cxn ang="0">
                  <a:pos x="51" y="21"/>
                </a:cxn>
                <a:cxn ang="0">
                  <a:pos x="47" y="26"/>
                </a:cxn>
                <a:cxn ang="0">
                  <a:pos x="41" y="34"/>
                </a:cxn>
                <a:cxn ang="0">
                  <a:pos x="41" y="34"/>
                </a:cxn>
                <a:cxn ang="0">
                  <a:pos x="31" y="44"/>
                </a:cxn>
                <a:cxn ang="0">
                  <a:pos x="22" y="53"/>
                </a:cxn>
                <a:cxn ang="0">
                  <a:pos x="1" y="71"/>
                </a:cxn>
                <a:cxn ang="0">
                  <a:pos x="1" y="71"/>
                </a:cxn>
                <a:cxn ang="0">
                  <a:pos x="0" y="72"/>
                </a:cxn>
                <a:cxn ang="0">
                  <a:pos x="0" y="74"/>
                </a:cxn>
                <a:cxn ang="0">
                  <a:pos x="0" y="76"/>
                </a:cxn>
                <a:cxn ang="0">
                  <a:pos x="1" y="77"/>
                </a:cxn>
                <a:cxn ang="0">
                  <a:pos x="3" y="78"/>
                </a:cxn>
                <a:cxn ang="0">
                  <a:pos x="4" y="80"/>
                </a:cxn>
                <a:cxn ang="0">
                  <a:pos x="6" y="78"/>
                </a:cxn>
                <a:cxn ang="0">
                  <a:pos x="8" y="77"/>
                </a:cxn>
                <a:cxn ang="0">
                  <a:pos x="8" y="77"/>
                </a:cxn>
                <a:cxn ang="0">
                  <a:pos x="31" y="57"/>
                </a:cxn>
                <a:cxn ang="0">
                  <a:pos x="43" y="45"/>
                </a:cxn>
                <a:cxn ang="0">
                  <a:pos x="54" y="34"/>
                </a:cxn>
                <a:cxn ang="0">
                  <a:pos x="54" y="34"/>
                </a:cxn>
                <a:cxn ang="0">
                  <a:pos x="59" y="29"/>
                </a:cxn>
                <a:cxn ang="0">
                  <a:pos x="65" y="25"/>
                </a:cxn>
                <a:cxn ang="0">
                  <a:pos x="65" y="25"/>
                </a:cxn>
                <a:cxn ang="0">
                  <a:pos x="70" y="21"/>
                </a:cxn>
                <a:cxn ang="0">
                  <a:pos x="73" y="17"/>
                </a:cxn>
                <a:cxn ang="0">
                  <a:pos x="79" y="7"/>
                </a:cxn>
                <a:cxn ang="0">
                  <a:pos x="79" y="7"/>
                </a:cxn>
                <a:cxn ang="0">
                  <a:pos x="79" y="5"/>
                </a:cxn>
                <a:cxn ang="0">
                  <a:pos x="79" y="3"/>
                </a:cxn>
                <a:cxn ang="0">
                  <a:pos x="78" y="2"/>
                </a:cxn>
                <a:cxn ang="0">
                  <a:pos x="77" y="1"/>
                </a:cxn>
                <a:cxn ang="0">
                  <a:pos x="75" y="0"/>
                </a:cxn>
                <a:cxn ang="0">
                  <a:pos x="74" y="0"/>
                </a:cxn>
                <a:cxn ang="0">
                  <a:pos x="72" y="1"/>
                </a:cxn>
                <a:cxn ang="0">
                  <a:pos x="71" y="2"/>
                </a:cxn>
                <a:cxn ang="0">
                  <a:pos x="71" y="2"/>
                </a:cxn>
              </a:cxnLst>
              <a:rect l="0" t="0" r="r" b="b"/>
              <a:pathLst>
                <a:path w="79" h="80">
                  <a:moveTo>
                    <a:pt x="71" y="2"/>
                  </a:moveTo>
                  <a:lnTo>
                    <a:pt x="71" y="2"/>
                  </a:lnTo>
                  <a:lnTo>
                    <a:pt x="67" y="8"/>
                  </a:lnTo>
                  <a:lnTo>
                    <a:pt x="64" y="12"/>
                  </a:lnTo>
                  <a:lnTo>
                    <a:pt x="60" y="16"/>
                  </a:lnTo>
                  <a:lnTo>
                    <a:pt x="54" y="19"/>
                  </a:lnTo>
                  <a:lnTo>
                    <a:pt x="54" y="19"/>
                  </a:lnTo>
                  <a:lnTo>
                    <a:pt x="51" y="21"/>
                  </a:lnTo>
                  <a:lnTo>
                    <a:pt x="47" y="26"/>
                  </a:lnTo>
                  <a:lnTo>
                    <a:pt x="41" y="34"/>
                  </a:lnTo>
                  <a:lnTo>
                    <a:pt x="41" y="34"/>
                  </a:lnTo>
                  <a:lnTo>
                    <a:pt x="31" y="44"/>
                  </a:lnTo>
                  <a:lnTo>
                    <a:pt x="22" y="53"/>
                  </a:lnTo>
                  <a:lnTo>
                    <a:pt x="1" y="71"/>
                  </a:lnTo>
                  <a:lnTo>
                    <a:pt x="1" y="71"/>
                  </a:lnTo>
                  <a:lnTo>
                    <a:pt x="0" y="72"/>
                  </a:lnTo>
                  <a:lnTo>
                    <a:pt x="0" y="74"/>
                  </a:lnTo>
                  <a:lnTo>
                    <a:pt x="0" y="76"/>
                  </a:lnTo>
                  <a:lnTo>
                    <a:pt x="1" y="77"/>
                  </a:lnTo>
                  <a:lnTo>
                    <a:pt x="3" y="78"/>
                  </a:lnTo>
                  <a:lnTo>
                    <a:pt x="4" y="80"/>
                  </a:lnTo>
                  <a:lnTo>
                    <a:pt x="6" y="78"/>
                  </a:lnTo>
                  <a:lnTo>
                    <a:pt x="8" y="77"/>
                  </a:lnTo>
                  <a:lnTo>
                    <a:pt x="8" y="77"/>
                  </a:lnTo>
                  <a:lnTo>
                    <a:pt x="31" y="57"/>
                  </a:lnTo>
                  <a:lnTo>
                    <a:pt x="43" y="45"/>
                  </a:lnTo>
                  <a:lnTo>
                    <a:pt x="54" y="34"/>
                  </a:lnTo>
                  <a:lnTo>
                    <a:pt x="54" y="34"/>
                  </a:lnTo>
                  <a:lnTo>
                    <a:pt x="59" y="29"/>
                  </a:lnTo>
                  <a:lnTo>
                    <a:pt x="65" y="25"/>
                  </a:lnTo>
                  <a:lnTo>
                    <a:pt x="65" y="25"/>
                  </a:lnTo>
                  <a:lnTo>
                    <a:pt x="70" y="21"/>
                  </a:lnTo>
                  <a:lnTo>
                    <a:pt x="73" y="17"/>
                  </a:lnTo>
                  <a:lnTo>
                    <a:pt x="79" y="7"/>
                  </a:lnTo>
                  <a:lnTo>
                    <a:pt x="79" y="7"/>
                  </a:lnTo>
                  <a:lnTo>
                    <a:pt x="79" y="5"/>
                  </a:lnTo>
                  <a:lnTo>
                    <a:pt x="79" y="3"/>
                  </a:lnTo>
                  <a:lnTo>
                    <a:pt x="78" y="2"/>
                  </a:lnTo>
                  <a:lnTo>
                    <a:pt x="77" y="1"/>
                  </a:lnTo>
                  <a:lnTo>
                    <a:pt x="75" y="0"/>
                  </a:lnTo>
                  <a:lnTo>
                    <a:pt x="74" y="0"/>
                  </a:lnTo>
                  <a:lnTo>
                    <a:pt x="72" y="1"/>
                  </a:lnTo>
                  <a:lnTo>
                    <a:pt x="71" y="2"/>
                  </a:lnTo>
                  <a:lnTo>
                    <a:pt x="71"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24" name="Freeform 339"/>
            <p:cNvSpPr>
              <a:spLocks noEditPoints="1"/>
            </p:cNvSpPr>
            <p:nvPr/>
          </p:nvSpPr>
          <p:spPr bwMode="auto">
            <a:xfrm>
              <a:off x="6137276" y="3425826"/>
              <a:ext cx="227013" cy="333375"/>
            </a:xfrm>
            <a:custGeom>
              <a:avLst/>
              <a:gdLst/>
              <a:ahLst/>
              <a:cxnLst>
                <a:cxn ang="0">
                  <a:pos x="94" y="625"/>
                </a:cxn>
                <a:cxn ang="0">
                  <a:pos x="51" y="599"/>
                </a:cxn>
                <a:cxn ang="0">
                  <a:pos x="13" y="539"/>
                </a:cxn>
                <a:cxn ang="0">
                  <a:pos x="8" y="497"/>
                </a:cxn>
                <a:cxn ang="0">
                  <a:pos x="9" y="435"/>
                </a:cxn>
                <a:cxn ang="0">
                  <a:pos x="10" y="394"/>
                </a:cxn>
                <a:cxn ang="0">
                  <a:pos x="8" y="349"/>
                </a:cxn>
                <a:cxn ang="0">
                  <a:pos x="2" y="283"/>
                </a:cxn>
                <a:cxn ang="0">
                  <a:pos x="3" y="229"/>
                </a:cxn>
                <a:cxn ang="0">
                  <a:pos x="0" y="165"/>
                </a:cxn>
                <a:cxn ang="0">
                  <a:pos x="3" y="122"/>
                </a:cxn>
                <a:cxn ang="0">
                  <a:pos x="3" y="84"/>
                </a:cxn>
                <a:cxn ang="0">
                  <a:pos x="37" y="23"/>
                </a:cxn>
                <a:cxn ang="0">
                  <a:pos x="75" y="4"/>
                </a:cxn>
                <a:cxn ang="0">
                  <a:pos x="114" y="3"/>
                </a:cxn>
                <a:cxn ang="0">
                  <a:pos x="221" y="2"/>
                </a:cxn>
                <a:cxn ang="0">
                  <a:pos x="270" y="1"/>
                </a:cxn>
                <a:cxn ang="0">
                  <a:pos x="306" y="10"/>
                </a:cxn>
                <a:cxn ang="0">
                  <a:pos x="354" y="13"/>
                </a:cxn>
                <a:cxn ang="0">
                  <a:pos x="388" y="29"/>
                </a:cxn>
                <a:cxn ang="0">
                  <a:pos x="410" y="63"/>
                </a:cxn>
                <a:cxn ang="0">
                  <a:pos x="419" y="132"/>
                </a:cxn>
                <a:cxn ang="0">
                  <a:pos x="427" y="206"/>
                </a:cxn>
                <a:cxn ang="0">
                  <a:pos x="426" y="266"/>
                </a:cxn>
                <a:cxn ang="0">
                  <a:pos x="426" y="324"/>
                </a:cxn>
                <a:cxn ang="0">
                  <a:pos x="430" y="408"/>
                </a:cxn>
                <a:cxn ang="0">
                  <a:pos x="430" y="483"/>
                </a:cxn>
                <a:cxn ang="0">
                  <a:pos x="428" y="571"/>
                </a:cxn>
                <a:cxn ang="0">
                  <a:pos x="405" y="603"/>
                </a:cxn>
                <a:cxn ang="0">
                  <a:pos x="383" y="614"/>
                </a:cxn>
                <a:cxn ang="0">
                  <a:pos x="343" y="623"/>
                </a:cxn>
                <a:cxn ang="0">
                  <a:pos x="179" y="629"/>
                </a:cxn>
                <a:cxn ang="0">
                  <a:pos x="38" y="100"/>
                </a:cxn>
                <a:cxn ang="0">
                  <a:pos x="36" y="133"/>
                </a:cxn>
                <a:cxn ang="0">
                  <a:pos x="38" y="209"/>
                </a:cxn>
                <a:cxn ang="0">
                  <a:pos x="40" y="358"/>
                </a:cxn>
                <a:cxn ang="0">
                  <a:pos x="43" y="481"/>
                </a:cxn>
                <a:cxn ang="0">
                  <a:pos x="44" y="485"/>
                </a:cxn>
                <a:cxn ang="0">
                  <a:pos x="52" y="539"/>
                </a:cxn>
                <a:cxn ang="0">
                  <a:pos x="77" y="574"/>
                </a:cxn>
                <a:cxn ang="0">
                  <a:pos x="132" y="589"/>
                </a:cxn>
                <a:cxn ang="0">
                  <a:pos x="231" y="594"/>
                </a:cxn>
                <a:cxn ang="0">
                  <a:pos x="303" y="587"/>
                </a:cxn>
                <a:cxn ang="0">
                  <a:pos x="346" y="586"/>
                </a:cxn>
                <a:cxn ang="0">
                  <a:pos x="378" y="570"/>
                </a:cxn>
                <a:cxn ang="0">
                  <a:pos x="388" y="552"/>
                </a:cxn>
                <a:cxn ang="0">
                  <a:pos x="389" y="511"/>
                </a:cxn>
                <a:cxn ang="0">
                  <a:pos x="390" y="475"/>
                </a:cxn>
                <a:cxn ang="0">
                  <a:pos x="394" y="417"/>
                </a:cxn>
                <a:cxn ang="0">
                  <a:pos x="389" y="306"/>
                </a:cxn>
                <a:cxn ang="0">
                  <a:pos x="392" y="237"/>
                </a:cxn>
                <a:cxn ang="0">
                  <a:pos x="387" y="162"/>
                </a:cxn>
                <a:cxn ang="0">
                  <a:pos x="382" y="116"/>
                </a:cxn>
                <a:cxn ang="0">
                  <a:pos x="371" y="70"/>
                </a:cxn>
                <a:cxn ang="0">
                  <a:pos x="343" y="51"/>
                </a:cxn>
                <a:cxn ang="0">
                  <a:pos x="292" y="45"/>
                </a:cxn>
                <a:cxn ang="0">
                  <a:pos x="245" y="39"/>
                </a:cxn>
                <a:cxn ang="0">
                  <a:pos x="140" y="39"/>
                </a:cxn>
                <a:cxn ang="0">
                  <a:pos x="80" y="43"/>
                </a:cxn>
                <a:cxn ang="0">
                  <a:pos x="52" y="63"/>
                </a:cxn>
                <a:cxn ang="0">
                  <a:pos x="38" y="100"/>
                </a:cxn>
              </a:cxnLst>
              <a:rect l="0" t="0" r="r" b="b"/>
              <a:pathLst>
                <a:path w="430" h="630">
                  <a:moveTo>
                    <a:pt x="143" y="630"/>
                  </a:moveTo>
                  <a:lnTo>
                    <a:pt x="143" y="630"/>
                  </a:lnTo>
                  <a:lnTo>
                    <a:pt x="118" y="629"/>
                  </a:lnTo>
                  <a:lnTo>
                    <a:pt x="107" y="627"/>
                  </a:lnTo>
                  <a:lnTo>
                    <a:pt x="94" y="625"/>
                  </a:lnTo>
                  <a:lnTo>
                    <a:pt x="83" y="621"/>
                  </a:lnTo>
                  <a:lnTo>
                    <a:pt x="71" y="615"/>
                  </a:lnTo>
                  <a:lnTo>
                    <a:pt x="61" y="608"/>
                  </a:lnTo>
                  <a:lnTo>
                    <a:pt x="51" y="599"/>
                  </a:lnTo>
                  <a:lnTo>
                    <a:pt x="51" y="599"/>
                  </a:lnTo>
                  <a:lnTo>
                    <a:pt x="39" y="586"/>
                  </a:lnTo>
                  <a:lnTo>
                    <a:pt x="30" y="575"/>
                  </a:lnTo>
                  <a:lnTo>
                    <a:pt x="23" y="563"/>
                  </a:lnTo>
                  <a:lnTo>
                    <a:pt x="18" y="551"/>
                  </a:lnTo>
                  <a:lnTo>
                    <a:pt x="13" y="539"/>
                  </a:lnTo>
                  <a:lnTo>
                    <a:pt x="10" y="526"/>
                  </a:lnTo>
                  <a:lnTo>
                    <a:pt x="9" y="513"/>
                  </a:lnTo>
                  <a:lnTo>
                    <a:pt x="8" y="498"/>
                  </a:lnTo>
                  <a:lnTo>
                    <a:pt x="8" y="498"/>
                  </a:lnTo>
                  <a:lnTo>
                    <a:pt x="8" y="497"/>
                  </a:lnTo>
                  <a:lnTo>
                    <a:pt x="7" y="489"/>
                  </a:lnTo>
                  <a:lnTo>
                    <a:pt x="7" y="489"/>
                  </a:lnTo>
                  <a:lnTo>
                    <a:pt x="7" y="462"/>
                  </a:lnTo>
                  <a:lnTo>
                    <a:pt x="7" y="449"/>
                  </a:lnTo>
                  <a:lnTo>
                    <a:pt x="9" y="435"/>
                  </a:lnTo>
                  <a:lnTo>
                    <a:pt x="9" y="435"/>
                  </a:lnTo>
                  <a:lnTo>
                    <a:pt x="10" y="422"/>
                  </a:lnTo>
                  <a:lnTo>
                    <a:pt x="11" y="411"/>
                  </a:lnTo>
                  <a:lnTo>
                    <a:pt x="10" y="402"/>
                  </a:lnTo>
                  <a:lnTo>
                    <a:pt x="10" y="394"/>
                  </a:lnTo>
                  <a:lnTo>
                    <a:pt x="10" y="394"/>
                  </a:lnTo>
                  <a:lnTo>
                    <a:pt x="8" y="382"/>
                  </a:lnTo>
                  <a:lnTo>
                    <a:pt x="8" y="368"/>
                  </a:lnTo>
                  <a:lnTo>
                    <a:pt x="8" y="368"/>
                  </a:lnTo>
                  <a:lnTo>
                    <a:pt x="8" y="349"/>
                  </a:lnTo>
                  <a:lnTo>
                    <a:pt x="7" y="336"/>
                  </a:lnTo>
                  <a:lnTo>
                    <a:pt x="5" y="316"/>
                  </a:lnTo>
                  <a:lnTo>
                    <a:pt x="5" y="316"/>
                  </a:lnTo>
                  <a:lnTo>
                    <a:pt x="3" y="296"/>
                  </a:lnTo>
                  <a:lnTo>
                    <a:pt x="2" y="283"/>
                  </a:lnTo>
                  <a:lnTo>
                    <a:pt x="2" y="266"/>
                  </a:lnTo>
                  <a:lnTo>
                    <a:pt x="2" y="266"/>
                  </a:lnTo>
                  <a:lnTo>
                    <a:pt x="2" y="239"/>
                  </a:lnTo>
                  <a:lnTo>
                    <a:pt x="3" y="229"/>
                  </a:lnTo>
                  <a:lnTo>
                    <a:pt x="3" y="229"/>
                  </a:lnTo>
                  <a:lnTo>
                    <a:pt x="3" y="217"/>
                  </a:lnTo>
                  <a:lnTo>
                    <a:pt x="2" y="186"/>
                  </a:lnTo>
                  <a:lnTo>
                    <a:pt x="1" y="178"/>
                  </a:lnTo>
                  <a:lnTo>
                    <a:pt x="1" y="178"/>
                  </a:lnTo>
                  <a:lnTo>
                    <a:pt x="0" y="165"/>
                  </a:lnTo>
                  <a:lnTo>
                    <a:pt x="0" y="151"/>
                  </a:lnTo>
                  <a:lnTo>
                    <a:pt x="1" y="138"/>
                  </a:lnTo>
                  <a:lnTo>
                    <a:pt x="3" y="125"/>
                  </a:lnTo>
                  <a:lnTo>
                    <a:pt x="3" y="123"/>
                  </a:lnTo>
                  <a:lnTo>
                    <a:pt x="3" y="122"/>
                  </a:lnTo>
                  <a:lnTo>
                    <a:pt x="3" y="122"/>
                  </a:lnTo>
                  <a:lnTo>
                    <a:pt x="2" y="116"/>
                  </a:lnTo>
                  <a:lnTo>
                    <a:pt x="2" y="116"/>
                  </a:lnTo>
                  <a:lnTo>
                    <a:pt x="2" y="99"/>
                  </a:lnTo>
                  <a:lnTo>
                    <a:pt x="3" y="84"/>
                  </a:lnTo>
                  <a:lnTo>
                    <a:pt x="6" y="69"/>
                  </a:lnTo>
                  <a:lnTo>
                    <a:pt x="10" y="57"/>
                  </a:lnTo>
                  <a:lnTo>
                    <a:pt x="18" y="44"/>
                  </a:lnTo>
                  <a:lnTo>
                    <a:pt x="26" y="34"/>
                  </a:lnTo>
                  <a:lnTo>
                    <a:pt x="37" y="23"/>
                  </a:lnTo>
                  <a:lnTo>
                    <a:pt x="51" y="12"/>
                  </a:lnTo>
                  <a:lnTo>
                    <a:pt x="51" y="12"/>
                  </a:lnTo>
                  <a:lnTo>
                    <a:pt x="56" y="9"/>
                  </a:lnTo>
                  <a:lnTo>
                    <a:pt x="62" y="7"/>
                  </a:lnTo>
                  <a:lnTo>
                    <a:pt x="75" y="4"/>
                  </a:lnTo>
                  <a:lnTo>
                    <a:pt x="88" y="3"/>
                  </a:lnTo>
                  <a:lnTo>
                    <a:pt x="102" y="2"/>
                  </a:lnTo>
                  <a:lnTo>
                    <a:pt x="102" y="2"/>
                  </a:lnTo>
                  <a:lnTo>
                    <a:pt x="114" y="3"/>
                  </a:lnTo>
                  <a:lnTo>
                    <a:pt x="114" y="3"/>
                  </a:lnTo>
                  <a:lnTo>
                    <a:pt x="125" y="3"/>
                  </a:lnTo>
                  <a:lnTo>
                    <a:pt x="194" y="3"/>
                  </a:lnTo>
                  <a:lnTo>
                    <a:pt x="194" y="3"/>
                  </a:lnTo>
                  <a:lnTo>
                    <a:pt x="221" y="2"/>
                  </a:lnTo>
                  <a:lnTo>
                    <a:pt x="221" y="2"/>
                  </a:lnTo>
                  <a:lnTo>
                    <a:pt x="236" y="1"/>
                  </a:lnTo>
                  <a:lnTo>
                    <a:pt x="251" y="0"/>
                  </a:lnTo>
                  <a:lnTo>
                    <a:pt x="251" y="0"/>
                  </a:lnTo>
                  <a:lnTo>
                    <a:pt x="261" y="0"/>
                  </a:lnTo>
                  <a:lnTo>
                    <a:pt x="270" y="1"/>
                  </a:lnTo>
                  <a:lnTo>
                    <a:pt x="279" y="3"/>
                  </a:lnTo>
                  <a:lnTo>
                    <a:pt x="286" y="5"/>
                  </a:lnTo>
                  <a:lnTo>
                    <a:pt x="286" y="5"/>
                  </a:lnTo>
                  <a:lnTo>
                    <a:pt x="295" y="8"/>
                  </a:lnTo>
                  <a:lnTo>
                    <a:pt x="306" y="10"/>
                  </a:lnTo>
                  <a:lnTo>
                    <a:pt x="316" y="10"/>
                  </a:lnTo>
                  <a:lnTo>
                    <a:pt x="326" y="11"/>
                  </a:lnTo>
                  <a:lnTo>
                    <a:pt x="326" y="11"/>
                  </a:lnTo>
                  <a:lnTo>
                    <a:pt x="345" y="11"/>
                  </a:lnTo>
                  <a:lnTo>
                    <a:pt x="354" y="13"/>
                  </a:lnTo>
                  <a:lnTo>
                    <a:pt x="363" y="15"/>
                  </a:lnTo>
                  <a:lnTo>
                    <a:pt x="363" y="15"/>
                  </a:lnTo>
                  <a:lnTo>
                    <a:pt x="376" y="22"/>
                  </a:lnTo>
                  <a:lnTo>
                    <a:pt x="382" y="25"/>
                  </a:lnTo>
                  <a:lnTo>
                    <a:pt x="388" y="29"/>
                  </a:lnTo>
                  <a:lnTo>
                    <a:pt x="393" y="33"/>
                  </a:lnTo>
                  <a:lnTo>
                    <a:pt x="397" y="38"/>
                  </a:lnTo>
                  <a:lnTo>
                    <a:pt x="401" y="43"/>
                  </a:lnTo>
                  <a:lnTo>
                    <a:pt x="405" y="49"/>
                  </a:lnTo>
                  <a:lnTo>
                    <a:pt x="410" y="63"/>
                  </a:lnTo>
                  <a:lnTo>
                    <a:pt x="415" y="79"/>
                  </a:lnTo>
                  <a:lnTo>
                    <a:pt x="418" y="96"/>
                  </a:lnTo>
                  <a:lnTo>
                    <a:pt x="419" y="116"/>
                  </a:lnTo>
                  <a:lnTo>
                    <a:pt x="419" y="116"/>
                  </a:lnTo>
                  <a:lnTo>
                    <a:pt x="419" y="132"/>
                  </a:lnTo>
                  <a:lnTo>
                    <a:pt x="420" y="147"/>
                  </a:lnTo>
                  <a:lnTo>
                    <a:pt x="423" y="170"/>
                  </a:lnTo>
                  <a:lnTo>
                    <a:pt x="423" y="170"/>
                  </a:lnTo>
                  <a:lnTo>
                    <a:pt x="426" y="193"/>
                  </a:lnTo>
                  <a:lnTo>
                    <a:pt x="427" y="206"/>
                  </a:lnTo>
                  <a:lnTo>
                    <a:pt x="428" y="222"/>
                  </a:lnTo>
                  <a:lnTo>
                    <a:pt x="428" y="222"/>
                  </a:lnTo>
                  <a:lnTo>
                    <a:pt x="427" y="248"/>
                  </a:lnTo>
                  <a:lnTo>
                    <a:pt x="426" y="266"/>
                  </a:lnTo>
                  <a:lnTo>
                    <a:pt x="426" y="266"/>
                  </a:lnTo>
                  <a:lnTo>
                    <a:pt x="425" y="276"/>
                  </a:lnTo>
                  <a:lnTo>
                    <a:pt x="425" y="288"/>
                  </a:lnTo>
                  <a:lnTo>
                    <a:pt x="425" y="302"/>
                  </a:lnTo>
                  <a:lnTo>
                    <a:pt x="426" y="323"/>
                  </a:lnTo>
                  <a:lnTo>
                    <a:pt x="426" y="324"/>
                  </a:lnTo>
                  <a:lnTo>
                    <a:pt x="426" y="324"/>
                  </a:lnTo>
                  <a:lnTo>
                    <a:pt x="429" y="359"/>
                  </a:lnTo>
                  <a:lnTo>
                    <a:pt x="429" y="382"/>
                  </a:lnTo>
                  <a:lnTo>
                    <a:pt x="429" y="382"/>
                  </a:lnTo>
                  <a:lnTo>
                    <a:pt x="430" y="408"/>
                  </a:lnTo>
                  <a:lnTo>
                    <a:pt x="430" y="408"/>
                  </a:lnTo>
                  <a:lnTo>
                    <a:pt x="430" y="438"/>
                  </a:lnTo>
                  <a:lnTo>
                    <a:pt x="430" y="438"/>
                  </a:lnTo>
                  <a:lnTo>
                    <a:pt x="430" y="483"/>
                  </a:lnTo>
                  <a:lnTo>
                    <a:pt x="430" y="483"/>
                  </a:lnTo>
                  <a:lnTo>
                    <a:pt x="430" y="527"/>
                  </a:lnTo>
                  <a:lnTo>
                    <a:pt x="430" y="549"/>
                  </a:lnTo>
                  <a:lnTo>
                    <a:pt x="430" y="549"/>
                  </a:lnTo>
                  <a:lnTo>
                    <a:pt x="429" y="562"/>
                  </a:lnTo>
                  <a:lnTo>
                    <a:pt x="428" y="571"/>
                  </a:lnTo>
                  <a:lnTo>
                    <a:pt x="425" y="579"/>
                  </a:lnTo>
                  <a:lnTo>
                    <a:pt x="422" y="586"/>
                  </a:lnTo>
                  <a:lnTo>
                    <a:pt x="418" y="592"/>
                  </a:lnTo>
                  <a:lnTo>
                    <a:pt x="413" y="596"/>
                  </a:lnTo>
                  <a:lnTo>
                    <a:pt x="405" y="603"/>
                  </a:lnTo>
                  <a:lnTo>
                    <a:pt x="404" y="604"/>
                  </a:lnTo>
                  <a:lnTo>
                    <a:pt x="404" y="604"/>
                  </a:lnTo>
                  <a:lnTo>
                    <a:pt x="398" y="608"/>
                  </a:lnTo>
                  <a:lnTo>
                    <a:pt x="391" y="611"/>
                  </a:lnTo>
                  <a:lnTo>
                    <a:pt x="383" y="614"/>
                  </a:lnTo>
                  <a:lnTo>
                    <a:pt x="376" y="617"/>
                  </a:lnTo>
                  <a:lnTo>
                    <a:pt x="360" y="622"/>
                  </a:lnTo>
                  <a:lnTo>
                    <a:pt x="351" y="623"/>
                  </a:lnTo>
                  <a:lnTo>
                    <a:pt x="343" y="623"/>
                  </a:lnTo>
                  <a:lnTo>
                    <a:pt x="343" y="623"/>
                  </a:lnTo>
                  <a:lnTo>
                    <a:pt x="303" y="624"/>
                  </a:lnTo>
                  <a:lnTo>
                    <a:pt x="261" y="626"/>
                  </a:lnTo>
                  <a:lnTo>
                    <a:pt x="261" y="626"/>
                  </a:lnTo>
                  <a:lnTo>
                    <a:pt x="221" y="628"/>
                  </a:lnTo>
                  <a:lnTo>
                    <a:pt x="179" y="629"/>
                  </a:lnTo>
                  <a:lnTo>
                    <a:pt x="170" y="629"/>
                  </a:lnTo>
                  <a:lnTo>
                    <a:pt x="170" y="629"/>
                  </a:lnTo>
                  <a:lnTo>
                    <a:pt x="143" y="630"/>
                  </a:lnTo>
                  <a:lnTo>
                    <a:pt x="143" y="630"/>
                  </a:lnTo>
                  <a:close/>
                  <a:moveTo>
                    <a:pt x="38" y="100"/>
                  </a:moveTo>
                  <a:lnTo>
                    <a:pt x="38" y="100"/>
                  </a:lnTo>
                  <a:lnTo>
                    <a:pt x="37" y="107"/>
                  </a:lnTo>
                  <a:lnTo>
                    <a:pt x="36" y="115"/>
                  </a:lnTo>
                  <a:lnTo>
                    <a:pt x="36" y="130"/>
                  </a:lnTo>
                  <a:lnTo>
                    <a:pt x="36" y="133"/>
                  </a:lnTo>
                  <a:lnTo>
                    <a:pt x="36" y="133"/>
                  </a:lnTo>
                  <a:lnTo>
                    <a:pt x="36" y="155"/>
                  </a:lnTo>
                  <a:lnTo>
                    <a:pt x="37" y="175"/>
                  </a:lnTo>
                  <a:lnTo>
                    <a:pt x="37" y="175"/>
                  </a:lnTo>
                  <a:lnTo>
                    <a:pt x="38" y="209"/>
                  </a:lnTo>
                  <a:lnTo>
                    <a:pt x="38" y="312"/>
                  </a:lnTo>
                  <a:lnTo>
                    <a:pt x="38" y="312"/>
                  </a:lnTo>
                  <a:lnTo>
                    <a:pt x="38" y="341"/>
                  </a:lnTo>
                  <a:lnTo>
                    <a:pt x="40" y="358"/>
                  </a:lnTo>
                  <a:lnTo>
                    <a:pt x="40" y="358"/>
                  </a:lnTo>
                  <a:lnTo>
                    <a:pt x="41" y="374"/>
                  </a:lnTo>
                  <a:lnTo>
                    <a:pt x="42" y="399"/>
                  </a:lnTo>
                  <a:lnTo>
                    <a:pt x="42" y="399"/>
                  </a:lnTo>
                  <a:lnTo>
                    <a:pt x="43" y="439"/>
                  </a:lnTo>
                  <a:lnTo>
                    <a:pt x="43" y="481"/>
                  </a:lnTo>
                  <a:lnTo>
                    <a:pt x="43" y="482"/>
                  </a:lnTo>
                  <a:lnTo>
                    <a:pt x="44" y="483"/>
                  </a:lnTo>
                  <a:lnTo>
                    <a:pt x="44" y="483"/>
                  </a:lnTo>
                  <a:lnTo>
                    <a:pt x="44" y="485"/>
                  </a:lnTo>
                  <a:lnTo>
                    <a:pt x="44" y="485"/>
                  </a:lnTo>
                  <a:lnTo>
                    <a:pt x="44" y="494"/>
                  </a:lnTo>
                  <a:lnTo>
                    <a:pt x="46" y="508"/>
                  </a:lnTo>
                  <a:lnTo>
                    <a:pt x="48" y="523"/>
                  </a:lnTo>
                  <a:lnTo>
                    <a:pt x="50" y="531"/>
                  </a:lnTo>
                  <a:lnTo>
                    <a:pt x="52" y="539"/>
                  </a:lnTo>
                  <a:lnTo>
                    <a:pt x="55" y="547"/>
                  </a:lnTo>
                  <a:lnTo>
                    <a:pt x="59" y="554"/>
                  </a:lnTo>
                  <a:lnTo>
                    <a:pt x="64" y="562"/>
                  </a:lnTo>
                  <a:lnTo>
                    <a:pt x="70" y="568"/>
                  </a:lnTo>
                  <a:lnTo>
                    <a:pt x="77" y="574"/>
                  </a:lnTo>
                  <a:lnTo>
                    <a:pt x="85" y="578"/>
                  </a:lnTo>
                  <a:lnTo>
                    <a:pt x="94" y="582"/>
                  </a:lnTo>
                  <a:lnTo>
                    <a:pt x="106" y="585"/>
                  </a:lnTo>
                  <a:lnTo>
                    <a:pt x="106" y="585"/>
                  </a:lnTo>
                  <a:lnTo>
                    <a:pt x="132" y="589"/>
                  </a:lnTo>
                  <a:lnTo>
                    <a:pt x="153" y="592"/>
                  </a:lnTo>
                  <a:lnTo>
                    <a:pt x="174" y="593"/>
                  </a:lnTo>
                  <a:lnTo>
                    <a:pt x="196" y="594"/>
                  </a:lnTo>
                  <a:lnTo>
                    <a:pt x="231" y="594"/>
                  </a:lnTo>
                  <a:lnTo>
                    <a:pt x="231" y="594"/>
                  </a:lnTo>
                  <a:lnTo>
                    <a:pt x="247" y="593"/>
                  </a:lnTo>
                  <a:lnTo>
                    <a:pt x="262" y="592"/>
                  </a:lnTo>
                  <a:lnTo>
                    <a:pt x="293" y="588"/>
                  </a:lnTo>
                  <a:lnTo>
                    <a:pt x="293" y="588"/>
                  </a:lnTo>
                  <a:lnTo>
                    <a:pt x="303" y="587"/>
                  </a:lnTo>
                  <a:lnTo>
                    <a:pt x="311" y="587"/>
                  </a:lnTo>
                  <a:lnTo>
                    <a:pt x="322" y="587"/>
                  </a:lnTo>
                  <a:lnTo>
                    <a:pt x="322" y="587"/>
                  </a:lnTo>
                  <a:lnTo>
                    <a:pt x="335" y="587"/>
                  </a:lnTo>
                  <a:lnTo>
                    <a:pt x="346" y="586"/>
                  </a:lnTo>
                  <a:lnTo>
                    <a:pt x="357" y="583"/>
                  </a:lnTo>
                  <a:lnTo>
                    <a:pt x="363" y="580"/>
                  </a:lnTo>
                  <a:lnTo>
                    <a:pt x="369" y="577"/>
                  </a:lnTo>
                  <a:lnTo>
                    <a:pt x="369" y="577"/>
                  </a:lnTo>
                  <a:lnTo>
                    <a:pt x="378" y="570"/>
                  </a:lnTo>
                  <a:lnTo>
                    <a:pt x="384" y="565"/>
                  </a:lnTo>
                  <a:lnTo>
                    <a:pt x="385" y="563"/>
                  </a:lnTo>
                  <a:lnTo>
                    <a:pt x="387" y="559"/>
                  </a:lnTo>
                  <a:lnTo>
                    <a:pt x="388" y="552"/>
                  </a:lnTo>
                  <a:lnTo>
                    <a:pt x="388" y="552"/>
                  </a:lnTo>
                  <a:lnTo>
                    <a:pt x="389" y="547"/>
                  </a:lnTo>
                  <a:lnTo>
                    <a:pt x="390" y="540"/>
                  </a:lnTo>
                  <a:lnTo>
                    <a:pt x="390" y="540"/>
                  </a:lnTo>
                  <a:lnTo>
                    <a:pt x="390" y="530"/>
                  </a:lnTo>
                  <a:lnTo>
                    <a:pt x="389" y="511"/>
                  </a:lnTo>
                  <a:lnTo>
                    <a:pt x="389" y="511"/>
                  </a:lnTo>
                  <a:lnTo>
                    <a:pt x="389" y="498"/>
                  </a:lnTo>
                  <a:lnTo>
                    <a:pt x="389" y="497"/>
                  </a:lnTo>
                  <a:lnTo>
                    <a:pt x="389" y="497"/>
                  </a:lnTo>
                  <a:lnTo>
                    <a:pt x="390" y="475"/>
                  </a:lnTo>
                  <a:lnTo>
                    <a:pt x="392" y="459"/>
                  </a:lnTo>
                  <a:lnTo>
                    <a:pt x="392" y="459"/>
                  </a:lnTo>
                  <a:lnTo>
                    <a:pt x="393" y="441"/>
                  </a:lnTo>
                  <a:lnTo>
                    <a:pt x="394" y="417"/>
                  </a:lnTo>
                  <a:lnTo>
                    <a:pt x="394" y="417"/>
                  </a:lnTo>
                  <a:lnTo>
                    <a:pt x="393" y="382"/>
                  </a:lnTo>
                  <a:lnTo>
                    <a:pt x="392" y="359"/>
                  </a:lnTo>
                  <a:lnTo>
                    <a:pt x="392" y="359"/>
                  </a:lnTo>
                  <a:lnTo>
                    <a:pt x="390" y="338"/>
                  </a:lnTo>
                  <a:lnTo>
                    <a:pt x="389" y="306"/>
                  </a:lnTo>
                  <a:lnTo>
                    <a:pt x="389" y="306"/>
                  </a:lnTo>
                  <a:lnTo>
                    <a:pt x="390" y="276"/>
                  </a:lnTo>
                  <a:lnTo>
                    <a:pt x="391" y="258"/>
                  </a:lnTo>
                  <a:lnTo>
                    <a:pt x="391" y="258"/>
                  </a:lnTo>
                  <a:lnTo>
                    <a:pt x="392" y="237"/>
                  </a:lnTo>
                  <a:lnTo>
                    <a:pt x="392" y="224"/>
                  </a:lnTo>
                  <a:lnTo>
                    <a:pt x="391" y="204"/>
                  </a:lnTo>
                  <a:lnTo>
                    <a:pt x="391" y="204"/>
                  </a:lnTo>
                  <a:lnTo>
                    <a:pt x="389" y="180"/>
                  </a:lnTo>
                  <a:lnTo>
                    <a:pt x="387" y="162"/>
                  </a:lnTo>
                  <a:lnTo>
                    <a:pt x="387" y="162"/>
                  </a:lnTo>
                  <a:lnTo>
                    <a:pt x="383" y="143"/>
                  </a:lnTo>
                  <a:lnTo>
                    <a:pt x="382" y="130"/>
                  </a:lnTo>
                  <a:lnTo>
                    <a:pt x="382" y="116"/>
                  </a:lnTo>
                  <a:lnTo>
                    <a:pt x="382" y="116"/>
                  </a:lnTo>
                  <a:lnTo>
                    <a:pt x="381" y="104"/>
                  </a:lnTo>
                  <a:lnTo>
                    <a:pt x="380" y="94"/>
                  </a:lnTo>
                  <a:lnTo>
                    <a:pt x="378" y="85"/>
                  </a:lnTo>
                  <a:lnTo>
                    <a:pt x="375" y="77"/>
                  </a:lnTo>
                  <a:lnTo>
                    <a:pt x="371" y="70"/>
                  </a:lnTo>
                  <a:lnTo>
                    <a:pt x="367" y="65"/>
                  </a:lnTo>
                  <a:lnTo>
                    <a:pt x="362" y="60"/>
                  </a:lnTo>
                  <a:lnTo>
                    <a:pt x="356" y="56"/>
                  </a:lnTo>
                  <a:lnTo>
                    <a:pt x="350" y="53"/>
                  </a:lnTo>
                  <a:lnTo>
                    <a:pt x="343" y="51"/>
                  </a:lnTo>
                  <a:lnTo>
                    <a:pt x="336" y="48"/>
                  </a:lnTo>
                  <a:lnTo>
                    <a:pt x="327" y="47"/>
                  </a:lnTo>
                  <a:lnTo>
                    <a:pt x="311" y="45"/>
                  </a:lnTo>
                  <a:lnTo>
                    <a:pt x="292" y="45"/>
                  </a:lnTo>
                  <a:lnTo>
                    <a:pt x="292" y="45"/>
                  </a:lnTo>
                  <a:lnTo>
                    <a:pt x="282" y="44"/>
                  </a:lnTo>
                  <a:lnTo>
                    <a:pt x="270" y="42"/>
                  </a:lnTo>
                  <a:lnTo>
                    <a:pt x="270" y="42"/>
                  </a:lnTo>
                  <a:lnTo>
                    <a:pt x="258" y="40"/>
                  </a:lnTo>
                  <a:lnTo>
                    <a:pt x="245" y="39"/>
                  </a:lnTo>
                  <a:lnTo>
                    <a:pt x="194" y="39"/>
                  </a:lnTo>
                  <a:lnTo>
                    <a:pt x="194" y="39"/>
                  </a:lnTo>
                  <a:lnTo>
                    <a:pt x="160" y="39"/>
                  </a:lnTo>
                  <a:lnTo>
                    <a:pt x="160" y="39"/>
                  </a:lnTo>
                  <a:lnTo>
                    <a:pt x="140" y="39"/>
                  </a:lnTo>
                  <a:lnTo>
                    <a:pt x="140" y="39"/>
                  </a:lnTo>
                  <a:lnTo>
                    <a:pt x="109" y="39"/>
                  </a:lnTo>
                  <a:lnTo>
                    <a:pt x="109" y="39"/>
                  </a:lnTo>
                  <a:lnTo>
                    <a:pt x="93" y="40"/>
                  </a:lnTo>
                  <a:lnTo>
                    <a:pt x="80" y="43"/>
                  </a:lnTo>
                  <a:lnTo>
                    <a:pt x="68" y="47"/>
                  </a:lnTo>
                  <a:lnTo>
                    <a:pt x="64" y="51"/>
                  </a:lnTo>
                  <a:lnTo>
                    <a:pt x="59" y="55"/>
                  </a:lnTo>
                  <a:lnTo>
                    <a:pt x="55" y="59"/>
                  </a:lnTo>
                  <a:lnTo>
                    <a:pt x="52" y="63"/>
                  </a:lnTo>
                  <a:lnTo>
                    <a:pt x="49" y="68"/>
                  </a:lnTo>
                  <a:lnTo>
                    <a:pt x="46" y="73"/>
                  </a:lnTo>
                  <a:lnTo>
                    <a:pt x="41" y="86"/>
                  </a:lnTo>
                  <a:lnTo>
                    <a:pt x="38" y="100"/>
                  </a:lnTo>
                  <a:lnTo>
                    <a:pt x="38" y="10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25" name="Freeform 340"/>
            <p:cNvSpPr>
              <a:spLocks noEditPoints="1"/>
            </p:cNvSpPr>
            <p:nvPr/>
          </p:nvSpPr>
          <p:spPr bwMode="auto">
            <a:xfrm>
              <a:off x="6407151" y="3316288"/>
              <a:ext cx="227013" cy="442913"/>
            </a:xfrm>
            <a:custGeom>
              <a:avLst/>
              <a:gdLst/>
              <a:ahLst/>
              <a:cxnLst>
                <a:cxn ang="0">
                  <a:pos x="94" y="832"/>
                </a:cxn>
                <a:cxn ang="0">
                  <a:pos x="51" y="806"/>
                </a:cxn>
                <a:cxn ang="0">
                  <a:pos x="13" y="746"/>
                </a:cxn>
                <a:cxn ang="0">
                  <a:pos x="8" y="704"/>
                </a:cxn>
                <a:cxn ang="0">
                  <a:pos x="8" y="589"/>
                </a:cxn>
                <a:cxn ang="0">
                  <a:pos x="10" y="546"/>
                </a:cxn>
                <a:cxn ang="0">
                  <a:pos x="8" y="511"/>
                </a:cxn>
                <a:cxn ang="0">
                  <a:pos x="2" y="330"/>
                </a:cxn>
                <a:cxn ang="0">
                  <a:pos x="3" y="214"/>
                </a:cxn>
                <a:cxn ang="0">
                  <a:pos x="0" y="152"/>
                </a:cxn>
                <a:cxn ang="0">
                  <a:pos x="3" y="123"/>
                </a:cxn>
                <a:cxn ang="0">
                  <a:pos x="6" y="71"/>
                </a:cxn>
                <a:cxn ang="0">
                  <a:pos x="51" y="14"/>
                </a:cxn>
                <a:cxn ang="0">
                  <a:pos x="88" y="4"/>
                </a:cxn>
                <a:cxn ang="0">
                  <a:pos x="125" y="4"/>
                </a:cxn>
                <a:cxn ang="0">
                  <a:pos x="236" y="2"/>
                </a:cxn>
                <a:cxn ang="0">
                  <a:pos x="279" y="4"/>
                </a:cxn>
                <a:cxn ang="0">
                  <a:pos x="317" y="12"/>
                </a:cxn>
                <a:cxn ang="0">
                  <a:pos x="364" y="16"/>
                </a:cxn>
                <a:cxn ang="0">
                  <a:pos x="393" y="35"/>
                </a:cxn>
                <a:cxn ang="0">
                  <a:pos x="415" y="79"/>
                </a:cxn>
                <a:cxn ang="0">
                  <a:pos x="420" y="148"/>
                </a:cxn>
                <a:cxn ang="0">
                  <a:pos x="428" y="222"/>
                </a:cxn>
                <a:cxn ang="0">
                  <a:pos x="425" y="335"/>
                </a:cxn>
                <a:cxn ang="0">
                  <a:pos x="429" y="449"/>
                </a:cxn>
                <a:cxn ang="0">
                  <a:pos x="430" y="608"/>
                </a:cxn>
                <a:cxn ang="0">
                  <a:pos x="430" y="756"/>
                </a:cxn>
                <a:cxn ang="0">
                  <a:pos x="422" y="793"/>
                </a:cxn>
                <a:cxn ang="0">
                  <a:pos x="404" y="811"/>
                </a:cxn>
                <a:cxn ang="0">
                  <a:pos x="359" y="829"/>
                </a:cxn>
                <a:cxn ang="0">
                  <a:pos x="261" y="833"/>
                </a:cxn>
                <a:cxn ang="0">
                  <a:pos x="170" y="836"/>
                </a:cxn>
                <a:cxn ang="0">
                  <a:pos x="37" y="108"/>
                </a:cxn>
                <a:cxn ang="0">
                  <a:pos x="36" y="156"/>
                </a:cxn>
                <a:cxn ang="0">
                  <a:pos x="38" y="376"/>
                </a:cxn>
                <a:cxn ang="0">
                  <a:pos x="42" y="544"/>
                </a:cxn>
                <a:cxn ang="0">
                  <a:pos x="44" y="690"/>
                </a:cxn>
                <a:cxn ang="0">
                  <a:pos x="47" y="730"/>
                </a:cxn>
                <a:cxn ang="0">
                  <a:pos x="64" y="769"/>
                </a:cxn>
                <a:cxn ang="0">
                  <a:pos x="106" y="792"/>
                </a:cxn>
                <a:cxn ang="0">
                  <a:pos x="196" y="801"/>
                </a:cxn>
                <a:cxn ang="0">
                  <a:pos x="293" y="795"/>
                </a:cxn>
                <a:cxn ang="0">
                  <a:pos x="322" y="794"/>
                </a:cxn>
                <a:cxn ang="0">
                  <a:pos x="369" y="784"/>
                </a:cxn>
                <a:cxn ang="0">
                  <a:pos x="387" y="759"/>
                </a:cxn>
                <a:cxn ang="0">
                  <a:pos x="390" y="737"/>
                </a:cxn>
                <a:cxn ang="0">
                  <a:pos x="388" y="704"/>
                </a:cxn>
                <a:cxn ang="0">
                  <a:pos x="394" y="562"/>
                </a:cxn>
                <a:cxn ang="0">
                  <a:pos x="390" y="371"/>
                </a:cxn>
                <a:cxn ang="0">
                  <a:pos x="392" y="251"/>
                </a:cxn>
                <a:cxn ang="0">
                  <a:pos x="386" y="163"/>
                </a:cxn>
                <a:cxn ang="0">
                  <a:pos x="382" y="117"/>
                </a:cxn>
                <a:cxn ang="0">
                  <a:pos x="372" y="71"/>
                </a:cxn>
                <a:cxn ang="0">
                  <a:pos x="343" y="51"/>
                </a:cxn>
                <a:cxn ang="0">
                  <a:pos x="292" y="46"/>
                </a:cxn>
                <a:cxn ang="0">
                  <a:pos x="245" y="40"/>
                </a:cxn>
                <a:cxn ang="0">
                  <a:pos x="140" y="40"/>
                </a:cxn>
                <a:cxn ang="0">
                  <a:pos x="81" y="44"/>
                </a:cxn>
                <a:cxn ang="0">
                  <a:pos x="52" y="64"/>
                </a:cxn>
                <a:cxn ang="0">
                  <a:pos x="39" y="101"/>
                </a:cxn>
              </a:cxnLst>
              <a:rect l="0" t="0" r="r" b="b"/>
              <a:pathLst>
                <a:path w="430" h="837">
                  <a:moveTo>
                    <a:pt x="143" y="837"/>
                  </a:moveTo>
                  <a:lnTo>
                    <a:pt x="143" y="837"/>
                  </a:lnTo>
                  <a:lnTo>
                    <a:pt x="118" y="836"/>
                  </a:lnTo>
                  <a:lnTo>
                    <a:pt x="107" y="834"/>
                  </a:lnTo>
                  <a:lnTo>
                    <a:pt x="94" y="832"/>
                  </a:lnTo>
                  <a:lnTo>
                    <a:pt x="83" y="828"/>
                  </a:lnTo>
                  <a:lnTo>
                    <a:pt x="72" y="822"/>
                  </a:lnTo>
                  <a:lnTo>
                    <a:pt x="61" y="815"/>
                  </a:lnTo>
                  <a:lnTo>
                    <a:pt x="51" y="806"/>
                  </a:lnTo>
                  <a:lnTo>
                    <a:pt x="51" y="806"/>
                  </a:lnTo>
                  <a:lnTo>
                    <a:pt x="39" y="793"/>
                  </a:lnTo>
                  <a:lnTo>
                    <a:pt x="30" y="782"/>
                  </a:lnTo>
                  <a:lnTo>
                    <a:pt x="23" y="770"/>
                  </a:lnTo>
                  <a:lnTo>
                    <a:pt x="17" y="758"/>
                  </a:lnTo>
                  <a:lnTo>
                    <a:pt x="13" y="746"/>
                  </a:lnTo>
                  <a:lnTo>
                    <a:pt x="11" y="733"/>
                  </a:lnTo>
                  <a:lnTo>
                    <a:pt x="9" y="720"/>
                  </a:lnTo>
                  <a:lnTo>
                    <a:pt x="8" y="705"/>
                  </a:lnTo>
                  <a:lnTo>
                    <a:pt x="8" y="705"/>
                  </a:lnTo>
                  <a:lnTo>
                    <a:pt x="8" y="704"/>
                  </a:lnTo>
                  <a:lnTo>
                    <a:pt x="8" y="704"/>
                  </a:lnTo>
                  <a:lnTo>
                    <a:pt x="7" y="677"/>
                  </a:lnTo>
                  <a:lnTo>
                    <a:pt x="7" y="640"/>
                  </a:lnTo>
                  <a:lnTo>
                    <a:pt x="7" y="604"/>
                  </a:lnTo>
                  <a:lnTo>
                    <a:pt x="8" y="589"/>
                  </a:lnTo>
                  <a:lnTo>
                    <a:pt x="9" y="579"/>
                  </a:lnTo>
                  <a:lnTo>
                    <a:pt x="9" y="579"/>
                  </a:lnTo>
                  <a:lnTo>
                    <a:pt x="10" y="565"/>
                  </a:lnTo>
                  <a:lnTo>
                    <a:pt x="11" y="555"/>
                  </a:lnTo>
                  <a:lnTo>
                    <a:pt x="10" y="546"/>
                  </a:lnTo>
                  <a:lnTo>
                    <a:pt x="10" y="537"/>
                  </a:lnTo>
                  <a:lnTo>
                    <a:pt x="10" y="537"/>
                  </a:lnTo>
                  <a:lnTo>
                    <a:pt x="9" y="526"/>
                  </a:lnTo>
                  <a:lnTo>
                    <a:pt x="8" y="511"/>
                  </a:lnTo>
                  <a:lnTo>
                    <a:pt x="8" y="511"/>
                  </a:lnTo>
                  <a:lnTo>
                    <a:pt x="7" y="467"/>
                  </a:lnTo>
                  <a:lnTo>
                    <a:pt x="5" y="420"/>
                  </a:lnTo>
                  <a:lnTo>
                    <a:pt x="5" y="420"/>
                  </a:lnTo>
                  <a:lnTo>
                    <a:pt x="3" y="374"/>
                  </a:lnTo>
                  <a:lnTo>
                    <a:pt x="2" y="330"/>
                  </a:lnTo>
                  <a:lnTo>
                    <a:pt x="2" y="330"/>
                  </a:lnTo>
                  <a:lnTo>
                    <a:pt x="3" y="277"/>
                  </a:lnTo>
                  <a:lnTo>
                    <a:pt x="3" y="277"/>
                  </a:lnTo>
                  <a:lnTo>
                    <a:pt x="3" y="237"/>
                  </a:lnTo>
                  <a:lnTo>
                    <a:pt x="3" y="214"/>
                  </a:lnTo>
                  <a:lnTo>
                    <a:pt x="2" y="187"/>
                  </a:lnTo>
                  <a:lnTo>
                    <a:pt x="1" y="179"/>
                  </a:lnTo>
                  <a:lnTo>
                    <a:pt x="1" y="179"/>
                  </a:lnTo>
                  <a:lnTo>
                    <a:pt x="0" y="165"/>
                  </a:lnTo>
                  <a:lnTo>
                    <a:pt x="0" y="152"/>
                  </a:lnTo>
                  <a:lnTo>
                    <a:pt x="1" y="138"/>
                  </a:lnTo>
                  <a:lnTo>
                    <a:pt x="3" y="126"/>
                  </a:lnTo>
                  <a:lnTo>
                    <a:pt x="3" y="125"/>
                  </a:lnTo>
                  <a:lnTo>
                    <a:pt x="3" y="123"/>
                  </a:lnTo>
                  <a:lnTo>
                    <a:pt x="3" y="123"/>
                  </a:lnTo>
                  <a:lnTo>
                    <a:pt x="2" y="117"/>
                  </a:lnTo>
                  <a:lnTo>
                    <a:pt x="2" y="117"/>
                  </a:lnTo>
                  <a:lnTo>
                    <a:pt x="2" y="100"/>
                  </a:lnTo>
                  <a:lnTo>
                    <a:pt x="4" y="84"/>
                  </a:lnTo>
                  <a:lnTo>
                    <a:pt x="6" y="71"/>
                  </a:lnTo>
                  <a:lnTo>
                    <a:pt x="11" y="57"/>
                  </a:lnTo>
                  <a:lnTo>
                    <a:pt x="17" y="46"/>
                  </a:lnTo>
                  <a:lnTo>
                    <a:pt x="26" y="35"/>
                  </a:lnTo>
                  <a:lnTo>
                    <a:pt x="37" y="24"/>
                  </a:lnTo>
                  <a:lnTo>
                    <a:pt x="51" y="14"/>
                  </a:lnTo>
                  <a:lnTo>
                    <a:pt x="51" y="14"/>
                  </a:lnTo>
                  <a:lnTo>
                    <a:pt x="56" y="11"/>
                  </a:lnTo>
                  <a:lnTo>
                    <a:pt x="62" y="8"/>
                  </a:lnTo>
                  <a:lnTo>
                    <a:pt x="74" y="5"/>
                  </a:lnTo>
                  <a:lnTo>
                    <a:pt x="88" y="4"/>
                  </a:lnTo>
                  <a:lnTo>
                    <a:pt x="101" y="4"/>
                  </a:lnTo>
                  <a:lnTo>
                    <a:pt x="101" y="4"/>
                  </a:lnTo>
                  <a:lnTo>
                    <a:pt x="114" y="4"/>
                  </a:lnTo>
                  <a:lnTo>
                    <a:pt x="114" y="4"/>
                  </a:lnTo>
                  <a:lnTo>
                    <a:pt x="125" y="4"/>
                  </a:lnTo>
                  <a:lnTo>
                    <a:pt x="195" y="4"/>
                  </a:lnTo>
                  <a:lnTo>
                    <a:pt x="195" y="4"/>
                  </a:lnTo>
                  <a:lnTo>
                    <a:pt x="221" y="3"/>
                  </a:lnTo>
                  <a:lnTo>
                    <a:pt x="221" y="3"/>
                  </a:lnTo>
                  <a:lnTo>
                    <a:pt x="236" y="2"/>
                  </a:lnTo>
                  <a:lnTo>
                    <a:pt x="252" y="0"/>
                  </a:lnTo>
                  <a:lnTo>
                    <a:pt x="252" y="0"/>
                  </a:lnTo>
                  <a:lnTo>
                    <a:pt x="262" y="2"/>
                  </a:lnTo>
                  <a:lnTo>
                    <a:pt x="270" y="3"/>
                  </a:lnTo>
                  <a:lnTo>
                    <a:pt x="279" y="4"/>
                  </a:lnTo>
                  <a:lnTo>
                    <a:pt x="286" y="6"/>
                  </a:lnTo>
                  <a:lnTo>
                    <a:pt x="286" y="6"/>
                  </a:lnTo>
                  <a:lnTo>
                    <a:pt x="296" y="9"/>
                  </a:lnTo>
                  <a:lnTo>
                    <a:pt x="307" y="11"/>
                  </a:lnTo>
                  <a:lnTo>
                    <a:pt x="317" y="12"/>
                  </a:lnTo>
                  <a:lnTo>
                    <a:pt x="327" y="12"/>
                  </a:lnTo>
                  <a:lnTo>
                    <a:pt x="327" y="12"/>
                  </a:lnTo>
                  <a:lnTo>
                    <a:pt x="346" y="13"/>
                  </a:lnTo>
                  <a:lnTo>
                    <a:pt x="354" y="14"/>
                  </a:lnTo>
                  <a:lnTo>
                    <a:pt x="364" y="16"/>
                  </a:lnTo>
                  <a:lnTo>
                    <a:pt x="364" y="16"/>
                  </a:lnTo>
                  <a:lnTo>
                    <a:pt x="376" y="22"/>
                  </a:lnTo>
                  <a:lnTo>
                    <a:pt x="382" y="25"/>
                  </a:lnTo>
                  <a:lnTo>
                    <a:pt x="387" y="30"/>
                  </a:lnTo>
                  <a:lnTo>
                    <a:pt x="393" y="35"/>
                  </a:lnTo>
                  <a:lnTo>
                    <a:pt x="397" y="39"/>
                  </a:lnTo>
                  <a:lnTo>
                    <a:pt x="401" y="45"/>
                  </a:lnTo>
                  <a:lnTo>
                    <a:pt x="405" y="50"/>
                  </a:lnTo>
                  <a:lnTo>
                    <a:pt x="411" y="64"/>
                  </a:lnTo>
                  <a:lnTo>
                    <a:pt x="415" y="79"/>
                  </a:lnTo>
                  <a:lnTo>
                    <a:pt x="417" y="97"/>
                  </a:lnTo>
                  <a:lnTo>
                    <a:pt x="419" y="117"/>
                  </a:lnTo>
                  <a:lnTo>
                    <a:pt x="419" y="117"/>
                  </a:lnTo>
                  <a:lnTo>
                    <a:pt x="419" y="133"/>
                  </a:lnTo>
                  <a:lnTo>
                    <a:pt x="420" y="148"/>
                  </a:lnTo>
                  <a:lnTo>
                    <a:pt x="423" y="170"/>
                  </a:lnTo>
                  <a:lnTo>
                    <a:pt x="423" y="170"/>
                  </a:lnTo>
                  <a:lnTo>
                    <a:pt x="426" y="193"/>
                  </a:lnTo>
                  <a:lnTo>
                    <a:pt x="427" y="207"/>
                  </a:lnTo>
                  <a:lnTo>
                    <a:pt x="428" y="222"/>
                  </a:lnTo>
                  <a:lnTo>
                    <a:pt x="428" y="222"/>
                  </a:lnTo>
                  <a:lnTo>
                    <a:pt x="427" y="253"/>
                  </a:lnTo>
                  <a:lnTo>
                    <a:pt x="426" y="283"/>
                  </a:lnTo>
                  <a:lnTo>
                    <a:pt x="426" y="283"/>
                  </a:lnTo>
                  <a:lnTo>
                    <a:pt x="425" y="335"/>
                  </a:lnTo>
                  <a:lnTo>
                    <a:pt x="425" y="361"/>
                  </a:lnTo>
                  <a:lnTo>
                    <a:pt x="426" y="388"/>
                  </a:lnTo>
                  <a:lnTo>
                    <a:pt x="426" y="388"/>
                  </a:lnTo>
                  <a:lnTo>
                    <a:pt x="428" y="417"/>
                  </a:lnTo>
                  <a:lnTo>
                    <a:pt x="429" y="449"/>
                  </a:lnTo>
                  <a:lnTo>
                    <a:pt x="429" y="514"/>
                  </a:lnTo>
                  <a:lnTo>
                    <a:pt x="429" y="514"/>
                  </a:lnTo>
                  <a:lnTo>
                    <a:pt x="430" y="553"/>
                  </a:lnTo>
                  <a:lnTo>
                    <a:pt x="430" y="553"/>
                  </a:lnTo>
                  <a:lnTo>
                    <a:pt x="430" y="608"/>
                  </a:lnTo>
                  <a:lnTo>
                    <a:pt x="430" y="608"/>
                  </a:lnTo>
                  <a:lnTo>
                    <a:pt x="430" y="690"/>
                  </a:lnTo>
                  <a:lnTo>
                    <a:pt x="430" y="690"/>
                  </a:lnTo>
                  <a:lnTo>
                    <a:pt x="430" y="734"/>
                  </a:lnTo>
                  <a:lnTo>
                    <a:pt x="430" y="756"/>
                  </a:lnTo>
                  <a:lnTo>
                    <a:pt x="430" y="756"/>
                  </a:lnTo>
                  <a:lnTo>
                    <a:pt x="430" y="769"/>
                  </a:lnTo>
                  <a:lnTo>
                    <a:pt x="428" y="778"/>
                  </a:lnTo>
                  <a:lnTo>
                    <a:pt x="425" y="786"/>
                  </a:lnTo>
                  <a:lnTo>
                    <a:pt x="422" y="793"/>
                  </a:lnTo>
                  <a:lnTo>
                    <a:pt x="417" y="799"/>
                  </a:lnTo>
                  <a:lnTo>
                    <a:pt x="413" y="803"/>
                  </a:lnTo>
                  <a:lnTo>
                    <a:pt x="405" y="810"/>
                  </a:lnTo>
                  <a:lnTo>
                    <a:pt x="404" y="811"/>
                  </a:lnTo>
                  <a:lnTo>
                    <a:pt x="404" y="811"/>
                  </a:lnTo>
                  <a:lnTo>
                    <a:pt x="398" y="815"/>
                  </a:lnTo>
                  <a:lnTo>
                    <a:pt x="392" y="818"/>
                  </a:lnTo>
                  <a:lnTo>
                    <a:pt x="383" y="821"/>
                  </a:lnTo>
                  <a:lnTo>
                    <a:pt x="376" y="824"/>
                  </a:lnTo>
                  <a:lnTo>
                    <a:pt x="359" y="829"/>
                  </a:lnTo>
                  <a:lnTo>
                    <a:pt x="351" y="830"/>
                  </a:lnTo>
                  <a:lnTo>
                    <a:pt x="343" y="830"/>
                  </a:lnTo>
                  <a:lnTo>
                    <a:pt x="343" y="830"/>
                  </a:lnTo>
                  <a:lnTo>
                    <a:pt x="302" y="831"/>
                  </a:lnTo>
                  <a:lnTo>
                    <a:pt x="261" y="833"/>
                  </a:lnTo>
                  <a:lnTo>
                    <a:pt x="261" y="833"/>
                  </a:lnTo>
                  <a:lnTo>
                    <a:pt x="221" y="835"/>
                  </a:lnTo>
                  <a:lnTo>
                    <a:pt x="179" y="836"/>
                  </a:lnTo>
                  <a:lnTo>
                    <a:pt x="170" y="836"/>
                  </a:lnTo>
                  <a:lnTo>
                    <a:pt x="170" y="836"/>
                  </a:lnTo>
                  <a:lnTo>
                    <a:pt x="143" y="837"/>
                  </a:lnTo>
                  <a:lnTo>
                    <a:pt x="143" y="837"/>
                  </a:lnTo>
                  <a:close/>
                  <a:moveTo>
                    <a:pt x="39" y="101"/>
                  </a:moveTo>
                  <a:lnTo>
                    <a:pt x="39" y="101"/>
                  </a:lnTo>
                  <a:lnTo>
                    <a:pt x="37" y="108"/>
                  </a:lnTo>
                  <a:lnTo>
                    <a:pt x="37" y="116"/>
                  </a:lnTo>
                  <a:lnTo>
                    <a:pt x="36" y="132"/>
                  </a:lnTo>
                  <a:lnTo>
                    <a:pt x="36" y="134"/>
                  </a:lnTo>
                  <a:lnTo>
                    <a:pt x="36" y="134"/>
                  </a:lnTo>
                  <a:lnTo>
                    <a:pt x="36" y="156"/>
                  </a:lnTo>
                  <a:lnTo>
                    <a:pt x="37" y="176"/>
                  </a:lnTo>
                  <a:lnTo>
                    <a:pt x="37" y="176"/>
                  </a:lnTo>
                  <a:lnTo>
                    <a:pt x="38" y="211"/>
                  </a:lnTo>
                  <a:lnTo>
                    <a:pt x="38" y="376"/>
                  </a:lnTo>
                  <a:lnTo>
                    <a:pt x="38" y="376"/>
                  </a:lnTo>
                  <a:lnTo>
                    <a:pt x="39" y="438"/>
                  </a:lnTo>
                  <a:lnTo>
                    <a:pt x="41" y="505"/>
                  </a:lnTo>
                  <a:lnTo>
                    <a:pt x="41" y="505"/>
                  </a:lnTo>
                  <a:lnTo>
                    <a:pt x="42" y="544"/>
                  </a:lnTo>
                  <a:lnTo>
                    <a:pt x="42" y="544"/>
                  </a:lnTo>
                  <a:lnTo>
                    <a:pt x="43" y="614"/>
                  </a:lnTo>
                  <a:lnTo>
                    <a:pt x="44" y="688"/>
                  </a:lnTo>
                  <a:lnTo>
                    <a:pt x="44" y="689"/>
                  </a:lnTo>
                  <a:lnTo>
                    <a:pt x="44" y="690"/>
                  </a:lnTo>
                  <a:lnTo>
                    <a:pt x="44" y="690"/>
                  </a:lnTo>
                  <a:lnTo>
                    <a:pt x="44" y="692"/>
                  </a:lnTo>
                  <a:lnTo>
                    <a:pt x="44" y="692"/>
                  </a:lnTo>
                  <a:lnTo>
                    <a:pt x="44" y="701"/>
                  </a:lnTo>
                  <a:lnTo>
                    <a:pt x="45" y="715"/>
                  </a:lnTo>
                  <a:lnTo>
                    <a:pt x="47" y="730"/>
                  </a:lnTo>
                  <a:lnTo>
                    <a:pt x="50" y="738"/>
                  </a:lnTo>
                  <a:lnTo>
                    <a:pt x="52" y="746"/>
                  </a:lnTo>
                  <a:lnTo>
                    <a:pt x="55" y="754"/>
                  </a:lnTo>
                  <a:lnTo>
                    <a:pt x="59" y="761"/>
                  </a:lnTo>
                  <a:lnTo>
                    <a:pt x="64" y="769"/>
                  </a:lnTo>
                  <a:lnTo>
                    <a:pt x="70" y="775"/>
                  </a:lnTo>
                  <a:lnTo>
                    <a:pt x="77" y="781"/>
                  </a:lnTo>
                  <a:lnTo>
                    <a:pt x="85" y="785"/>
                  </a:lnTo>
                  <a:lnTo>
                    <a:pt x="94" y="789"/>
                  </a:lnTo>
                  <a:lnTo>
                    <a:pt x="106" y="792"/>
                  </a:lnTo>
                  <a:lnTo>
                    <a:pt x="106" y="792"/>
                  </a:lnTo>
                  <a:lnTo>
                    <a:pt x="131" y="796"/>
                  </a:lnTo>
                  <a:lnTo>
                    <a:pt x="153" y="799"/>
                  </a:lnTo>
                  <a:lnTo>
                    <a:pt x="174" y="800"/>
                  </a:lnTo>
                  <a:lnTo>
                    <a:pt x="196" y="801"/>
                  </a:lnTo>
                  <a:lnTo>
                    <a:pt x="232" y="801"/>
                  </a:lnTo>
                  <a:lnTo>
                    <a:pt x="232" y="801"/>
                  </a:lnTo>
                  <a:lnTo>
                    <a:pt x="246" y="800"/>
                  </a:lnTo>
                  <a:lnTo>
                    <a:pt x="262" y="799"/>
                  </a:lnTo>
                  <a:lnTo>
                    <a:pt x="293" y="795"/>
                  </a:lnTo>
                  <a:lnTo>
                    <a:pt x="293" y="795"/>
                  </a:lnTo>
                  <a:lnTo>
                    <a:pt x="302" y="794"/>
                  </a:lnTo>
                  <a:lnTo>
                    <a:pt x="311" y="794"/>
                  </a:lnTo>
                  <a:lnTo>
                    <a:pt x="322" y="794"/>
                  </a:lnTo>
                  <a:lnTo>
                    <a:pt x="322" y="794"/>
                  </a:lnTo>
                  <a:lnTo>
                    <a:pt x="335" y="794"/>
                  </a:lnTo>
                  <a:lnTo>
                    <a:pt x="346" y="793"/>
                  </a:lnTo>
                  <a:lnTo>
                    <a:pt x="357" y="790"/>
                  </a:lnTo>
                  <a:lnTo>
                    <a:pt x="364" y="787"/>
                  </a:lnTo>
                  <a:lnTo>
                    <a:pt x="369" y="784"/>
                  </a:lnTo>
                  <a:lnTo>
                    <a:pt x="369" y="784"/>
                  </a:lnTo>
                  <a:lnTo>
                    <a:pt x="378" y="777"/>
                  </a:lnTo>
                  <a:lnTo>
                    <a:pt x="384" y="772"/>
                  </a:lnTo>
                  <a:lnTo>
                    <a:pt x="386" y="766"/>
                  </a:lnTo>
                  <a:lnTo>
                    <a:pt x="387" y="759"/>
                  </a:lnTo>
                  <a:lnTo>
                    <a:pt x="387" y="759"/>
                  </a:lnTo>
                  <a:lnTo>
                    <a:pt x="388" y="754"/>
                  </a:lnTo>
                  <a:lnTo>
                    <a:pt x="390" y="747"/>
                  </a:lnTo>
                  <a:lnTo>
                    <a:pt x="390" y="747"/>
                  </a:lnTo>
                  <a:lnTo>
                    <a:pt x="390" y="737"/>
                  </a:lnTo>
                  <a:lnTo>
                    <a:pt x="390" y="718"/>
                  </a:lnTo>
                  <a:lnTo>
                    <a:pt x="390" y="718"/>
                  </a:lnTo>
                  <a:lnTo>
                    <a:pt x="388" y="705"/>
                  </a:lnTo>
                  <a:lnTo>
                    <a:pt x="388" y="704"/>
                  </a:lnTo>
                  <a:lnTo>
                    <a:pt x="388" y="704"/>
                  </a:lnTo>
                  <a:lnTo>
                    <a:pt x="390" y="674"/>
                  </a:lnTo>
                  <a:lnTo>
                    <a:pt x="392" y="638"/>
                  </a:lnTo>
                  <a:lnTo>
                    <a:pt x="392" y="638"/>
                  </a:lnTo>
                  <a:lnTo>
                    <a:pt x="393" y="596"/>
                  </a:lnTo>
                  <a:lnTo>
                    <a:pt x="394" y="562"/>
                  </a:lnTo>
                  <a:lnTo>
                    <a:pt x="394" y="562"/>
                  </a:lnTo>
                  <a:lnTo>
                    <a:pt x="393" y="505"/>
                  </a:lnTo>
                  <a:lnTo>
                    <a:pt x="391" y="444"/>
                  </a:lnTo>
                  <a:lnTo>
                    <a:pt x="391" y="444"/>
                  </a:lnTo>
                  <a:lnTo>
                    <a:pt x="390" y="371"/>
                  </a:lnTo>
                  <a:lnTo>
                    <a:pt x="390" y="371"/>
                  </a:lnTo>
                  <a:lnTo>
                    <a:pt x="390" y="333"/>
                  </a:lnTo>
                  <a:lnTo>
                    <a:pt x="391" y="297"/>
                  </a:lnTo>
                  <a:lnTo>
                    <a:pt x="391" y="297"/>
                  </a:lnTo>
                  <a:lnTo>
                    <a:pt x="392" y="251"/>
                  </a:lnTo>
                  <a:lnTo>
                    <a:pt x="392" y="229"/>
                  </a:lnTo>
                  <a:lnTo>
                    <a:pt x="391" y="205"/>
                  </a:lnTo>
                  <a:lnTo>
                    <a:pt x="391" y="205"/>
                  </a:lnTo>
                  <a:lnTo>
                    <a:pt x="388" y="181"/>
                  </a:lnTo>
                  <a:lnTo>
                    <a:pt x="386" y="163"/>
                  </a:lnTo>
                  <a:lnTo>
                    <a:pt x="386" y="163"/>
                  </a:lnTo>
                  <a:lnTo>
                    <a:pt x="383" y="144"/>
                  </a:lnTo>
                  <a:lnTo>
                    <a:pt x="382" y="132"/>
                  </a:lnTo>
                  <a:lnTo>
                    <a:pt x="382" y="117"/>
                  </a:lnTo>
                  <a:lnTo>
                    <a:pt x="382" y="117"/>
                  </a:lnTo>
                  <a:lnTo>
                    <a:pt x="382" y="105"/>
                  </a:lnTo>
                  <a:lnTo>
                    <a:pt x="380" y="95"/>
                  </a:lnTo>
                  <a:lnTo>
                    <a:pt x="378" y="87"/>
                  </a:lnTo>
                  <a:lnTo>
                    <a:pt x="375" y="78"/>
                  </a:lnTo>
                  <a:lnTo>
                    <a:pt x="372" y="71"/>
                  </a:lnTo>
                  <a:lnTo>
                    <a:pt x="367" y="66"/>
                  </a:lnTo>
                  <a:lnTo>
                    <a:pt x="362" y="61"/>
                  </a:lnTo>
                  <a:lnTo>
                    <a:pt x="356" y="56"/>
                  </a:lnTo>
                  <a:lnTo>
                    <a:pt x="350" y="53"/>
                  </a:lnTo>
                  <a:lnTo>
                    <a:pt x="343" y="51"/>
                  </a:lnTo>
                  <a:lnTo>
                    <a:pt x="336" y="49"/>
                  </a:lnTo>
                  <a:lnTo>
                    <a:pt x="328" y="48"/>
                  </a:lnTo>
                  <a:lnTo>
                    <a:pt x="311" y="46"/>
                  </a:lnTo>
                  <a:lnTo>
                    <a:pt x="292" y="46"/>
                  </a:lnTo>
                  <a:lnTo>
                    <a:pt x="292" y="46"/>
                  </a:lnTo>
                  <a:lnTo>
                    <a:pt x="282" y="45"/>
                  </a:lnTo>
                  <a:lnTo>
                    <a:pt x="270" y="43"/>
                  </a:lnTo>
                  <a:lnTo>
                    <a:pt x="270" y="43"/>
                  </a:lnTo>
                  <a:lnTo>
                    <a:pt x="258" y="41"/>
                  </a:lnTo>
                  <a:lnTo>
                    <a:pt x="245" y="40"/>
                  </a:lnTo>
                  <a:lnTo>
                    <a:pt x="195" y="40"/>
                  </a:lnTo>
                  <a:lnTo>
                    <a:pt x="195" y="40"/>
                  </a:lnTo>
                  <a:lnTo>
                    <a:pt x="159" y="40"/>
                  </a:lnTo>
                  <a:lnTo>
                    <a:pt x="159" y="40"/>
                  </a:lnTo>
                  <a:lnTo>
                    <a:pt x="140" y="40"/>
                  </a:lnTo>
                  <a:lnTo>
                    <a:pt x="140" y="40"/>
                  </a:lnTo>
                  <a:lnTo>
                    <a:pt x="109" y="40"/>
                  </a:lnTo>
                  <a:lnTo>
                    <a:pt x="109" y="40"/>
                  </a:lnTo>
                  <a:lnTo>
                    <a:pt x="93" y="41"/>
                  </a:lnTo>
                  <a:lnTo>
                    <a:pt x="81" y="44"/>
                  </a:lnTo>
                  <a:lnTo>
                    <a:pt x="69" y="48"/>
                  </a:lnTo>
                  <a:lnTo>
                    <a:pt x="64" y="51"/>
                  </a:lnTo>
                  <a:lnTo>
                    <a:pt x="59" y="55"/>
                  </a:lnTo>
                  <a:lnTo>
                    <a:pt x="55" y="60"/>
                  </a:lnTo>
                  <a:lnTo>
                    <a:pt x="52" y="64"/>
                  </a:lnTo>
                  <a:lnTo>
                    <a:pt x="49" y="69"/>
                  </a:lnTo>
                  <a:lnTo>
                    <a:pt x="45" y="74"/>
                  </a:lnTo>
                  <a:lnTo>
                    <a:pt x="41" y="87"/>
                  </a:lnTo>
                  <a:lnTo>
                    <a:pt x="39" y="101"/>
                  </a:lnTo>
                  <a:lnTo>
                    <a:pt x="39" y="10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26" name="Freeform 341"/>
            <p:cNvSpPr>
              <a:spLocks noEditPoints="1"/>
            </p:cNvSpPr>
            <p:nvPr/>
          </p:nvSpPr>
          <p:spPr bwMode="auto">
            <a:xfrm>
              <a:off x="6678613" y="3179763"/>
              <a:ext cx="227013" cy="579438"/>
            </a:xfrm>
            <a:custGeom>
              <a:avLst/>
              <a:gdLst/>
              <a:ahLst/>
              <a:cxnLst>
                <a:cxn ang="0">
                  <a:pos x="94" y="1092"/>
                </a:cxn>
                <a:cxn ang="0">
                  <a:pos x="51" y="1066"/>
                </a:cxn>
                <a:cxn ang="0">
                  <a:pos x="13" y="1006"/>
                </a:cxn>
                <a:cxn ang="0">
                  <a:pos x="8" y="964"/>
                </a:cxn>
                <a:cxn ang="0">
                  <a:pos x="9" y="902"/>
                </a:cxn>
                <a:cxn ang="0">
                  <a:pos x="9" y="843"/>
                </a:cxn>
                <a:cxn ang="0">
                  <a:pos x="7" y="746"/>
                </a:cxn>
                <a:cxn ang="0">
                  <a:pos x="2" y="490"/>
                </a:cxn>
                <a:cxn ang="0">
                  <a:pos x="2" y="186"/>
                </a:cxn>
                <a:cxn ang="0">
                  <a:pos x="1" y="138"/>
                </a:cxn>
                <a:cxn ang="0">
                  <a:pos x="2" y="115"/>
                </a:cxn>
                <a:cxn ang="0">
                  <a:pos x="10" y="56"/>
                </a:cxn>
                <a:cxn ang="0">
                  <a:pos x="51" y="13"/>
                </a:cxn>
                <a:cxn ang="0">
                  <a:pos x="101" y="2"/>
                </a:cxn>
                <a:cxn ang="0">
                  <a:pos x="195" y="2"/>
                </a:cxn>
                <a:cxn ang="0">
                  <a:pos x="251" y="0"/>
                </a:cxn>
                <a:cxn ang="0">
                  <a:pos x="286" y="5"/>
                </a:cxn>
                <a:cxn ang="0">
                  <a:pos x="326" y="11"/>
                </a:cxn>
                <a:cxn ang="0">
                  <a:pos x="364" y="15"/>
                </a:cxn>
                <a:cxn ang="0">
                  <a:pos x="397" y="39"/>
                </a:cxn>
                <a:cxn ang="0">
                  <a:pos x="418" y="96"/>
                </a:cxn>
                <a:cxn ang="0">
                  <a:pos x="423" y="187"/>
                </a:cxn>
                <a:cxn ang="0">
                  <a:pos x="428" y="256"/>
                </a:cxn>
                <a:cxn ang="0">
                  <a:pos x="426" y="547"/>
                </a:cxn>
                <a:cxn ang="0">
                  <a:pos x="429" y="790"/>
                </a:cxn>
                <a:cxn ang="0">
                  <a:pos x="430" y="950"/>
                </a:cxn>
                <a:cxn ang="0">
                  <a:pos x="429" y="1029"/>
                </a:cxn>
                <a:cxn ang="0">
                  <a:pos x="413" y="1063"/>
                </a:cxn>
                <a:cxn ang="0">
                  <a:pos x="391" y="1078"/>
                </a:cxn>
                <a:cxn ang="0">
                  <a:pos x="343" y="1090"/>
                </a:cxn>
                <a:cxn ang="0">
                  <a:pos x="221" y="1095"/>
                </a:cxn>
                <a:cxn ang="0">
                  <a:pos x="143" y="1097"/>
                </a:cxn>
                <a:cxn ang="0">
                  <a:pos x="93" y="40"/>
                </a:cxn>
                <a:cxn ang="0">
                  <a:pos x="55" y="58"/>
                </a:cxn>
                <a:cxn ang="0">
                  <a:pos x="38" y="101"/>
                </a:cxn>
                <a:cxn ang="0">
                  <a:pos x="44" y="112"/>
                </a:cxn>
                <a:cxn ang="0">
                  <a:pos x="42" y="125"/>
                </a:cxn>
                <a:cxn ang="0">
                  <a:pos x="34" y="191"/>
                </a:cxn>
                <a:cxn ang="0">
                  <a:pos x="38" y="535"/>
                </a:cxn>
                <a:cxn ang="0">
                  <a:pos x="45" y="774"/>
                </a:cxn>
                <a:cxn ang="0">
                  <a:pos x="46" y="901"/>
                </a:cxn>
                <a:cxn ang="0">
                  <a:pos x="44" y="950"/>
                </a:cxn>
                <a:cxn ang="0">
                  <a:pos x="45" y="975"/>
                </a:cxn>
                <a:cxn ang="0">
                  <a:pos x="59" y="1021"/>
                </a:cxn>
                <a:cxn ang="0">
                  <a:pos x="94" y="1049"/>
                </a:cxn>
                <a:cxn ang="0">
                  <a:pos x="174" y="1060"/>
                </a:cxn>
                <a:cxn ang="0">
                  <a:pos x="262" y="1059"/>
                </a:cxn>
                <a:cxn ang="0">
                  <a:pos x="322" y="1054"/>
                </a:cxn>
                <a:cxn ang="0">
                  <a:pos x="364" y="1047"/>
                </a:cxn>
                <a:cxn ang="0">
                  <a:pos x="386" y="1027"/>
                </a:cxn>
                <a:cxn ang="0">
                  <a:pos x="390" y="1007"/>
                </a:cxn>
                <a:cxn ang="0">
                  <a:pos x="388" y="964"/>
                </a:cxn>
                <a:cxn ang="0">
                  <a:pos x="393" y="890"/>
                </a:cxn>
                <a:cxn ang="0">
                  <a:pos x="390" y="479"/>
                </a:cxn>
                <a:cxn ang="0">
                  <a:pos x="391" y="239"/>
                </a:cxn>
                <a:cxn ang="0">
                  <a:pos x="383" y="153"/>
                </a:cxn>
                <a:cxn ang="0">
                  <a:pos x="380" y="94"/>
                </a:cxn>
                <a:cxn ang="0">
                  <a:pos x="362" y="59"/>
                </a:cxn>
                <a:cxn ang="0">
                  <a:pos x="327" y="47"/>
                </a:cxn>
                <a:cxn ang="0">
                  <a:pos x="270" y="42"/>
                </a:cxn>
                <a:cxn ang="0">
                  <a:pos x="195" y="39"/>
                </a:cxn>
              </a:cxnLst>
              <a:rect l="0" t="0" r="r" b="b"/>
              <a:pathLst>
                <a:path w="430" h="1097">
                  <a:moveTo>
                    <a:pt x="143" y="1097"/>
                  </a:moveTo>
                  <a:lnTo>
                    <a:pt x="143" y="1097"/>
                  </a:lnTo>
                  <a:lnTo>
                    <a:pt x="118" y="1096"/>
                  </a:lnTo>
                  <a:lnTo>
                    <a:pt x="107" y="1094"/>
                  </a:lnTo>
                  <a:lnTo>
                    <a:pt x="94" y="1092"/>
                  </a:lnTo>
                  <a:lnTo>
                    <a:pt x="83" y="1088"/>
                  </a:lnTo>
                  <a:lnTo>
                    <a:pt x="72" y="1082"/>
                  </a:lnTo>
                  <a:lnTo>
                    <a:pt x="61" y="1075"/>
                  </a:lnTo>
                  <a:lnTo>
                    <a:pt x="51" y="1066"/>
                  </a:lnTo>
                  <a:lnTo>
                    <a:pt x="51" y="1066"/>
                  </a:lnTo>
                  <a:lnTo>
                    <a:pt x="39" y="1053"/>
                  </a:lnTo>
                  <a:lnTo>
                    <a:pt x="30" y="1042"/>
                  </a:lnTo>
                  <a:lnTo>
                    <a:pt x="23" y="1030"/>
                  </a:lnTo>
                  <a:lnTo>
                    <a:pt x="17" y="1018"/>
                  </a:lnTo>
                  <a:lnTo>
                    <a:pt x="13" y="1006"/>
                  </a:lnTo>
                  <a:lnTo>
                    <a:pt x="10" y="993"/>
                  </a:lnTo>
                  <a:lnTo>
                    <a:pt x="9" y="980"/>
                  </a:lnTo>
                  <a:lnTo>
                    <a:pt x="8" y="965"/>
                  </a:lnTo>
                  <a:lnTo>
                    <a:pt x="8" y="965"/>
                  </a:lnTo>
                  <a:lnTo>
                    <a:pt x="8" y="964"/>
                  </a:lnTo>
                  <a:lnTo>
                    <a:pt x="7" y="956"/>
                  </a:lnTo>
                  <a:lnTo>
                    <a:pt x="7" y="956"/>
                  </a:lnTo>
                  <a:lnTo>
                    <a:pt x="7" y="929"/>
                  </a:lnTo>
                  <a:lnTo>
                    <a:pt x="7" y="916"/>
                  </a:lnTo>
                  <a:lnTo>
                    <a:pt x="9" y="902"/>
                  </a:lnTo>
                  <a:lnTo>
                    <a:pt x="9" y="902"/>
                  </a:lnTo>
                  <a:lnTo>
                    <a:pt x="10" y="887"/>
                  </a:lnTo>
                  <a:lnTo>
                    <a:pt x="11" y="872"/>
                  </a:lnTo>
                  <a:lnTo>
                    <a:pt x="10" y="858"/>
                  </a:lnTo>
                  <a:lnTo>
                    <a:pt x="9" y="843"/>
                  </a:lnTo>
                  <a:lnTo>
                    <a:pt x="9" y="843"/>
                  </a:lnTo>
                  <a:lnTo>
                    <a:pt x="8" y="828"/>
                  </a:lnTo>
                  <a:lnTo>
                    <a:pt x="8" y="812"/>
                  </a:lnTo>
                  <a:lnTo>
                    <a:pt x="8" y="812"/>
                  </a:lnTo>
                  <a:lnTo>
                    <a:pt x="7" y="746"/>
                  </a:lnTo>
                  <a:lnTo>
                    <a:pt x="5" y="650"/>
                  </a:lnTo>
                  <a:lnTo>
                    <a:pt x="5" y="650"/>
                  </a:lnTo>
                  <a:lnTo>
                    <a:pt x="3" y="555"/>
                  </a:lnTo>
                  <a:lnTo>
                    <a:pt x="2" y="490"/>
                  </a:lnTo>
                  <a:lnTo>
                    <a:pt x="2" y="490"/>
                  </a:lnTo>
                  <a:lnTo>
                    <a:pt x="2" y="418"/>
                  </a:lnTo>
                  <a:lnTo>
                    <a:pt x="2" y="418"/>
                  </a:lnTo>
                  <a:lnTo>
                    <a:pt x="3" y="289"/>
                  </a:lnTo>
                  <a:lnTo>
                    <a:pt x="3" y="229"/>
                  </a:lnTo>
                  <a:lnTo>
                    <a:pt x="2" y="186"/>
                  </a:lnTo>
                  <a:lnTo>
                    <a:pt x="1" y="179"/>
                  </a:lnTo>
                  <a:lnTo>
                    <a:pt x="1" y="179"/>
                  </a:lnTo>
                  <a:lnTo>
                    <a:pt x="0" y="165"/>
                  </a:lnTo>
                  <a:lnTo>
                    <a:pt x="0" y="151"/>
                  </a:lnTo>
                  <a:lnTo>
                    <a:pt x="1" y="138"/>
                  </a:lnTo>
                  <a:lnTo>
                    <a:pt x="3" y="125"/>
                  </a:lnTo>
                  <a:lnTo>
                    <a:pt x="3" y="124"/>
                  </a:lnTo>
                  <a:lnTo>
                    <a:pt x="3" y="122"/>
                  </a:lnTo>
                  <a:lnTo>
                    <a:pt x="3" y="122"/>
                  </a:lnTo>
                  <a:lnTo>
                    <a:pt x="2" y="115"/>
                  </a:lnTo>
                  <a:lnTo>
                    <a:pt x="2" y="115"/>
                  </a:lnTo>
                  <a:lnTo>
                    <a:pt x="2" y="99"/>
                  </a:lnTo>
                  <a:lnTo>
                    <a:pt x="4" y="83"/>
                  </a:lnTo>
                  <a:lnTo>
                    <a:pt x="6" y="70"/>
                  </a:lnTo>
                  <a:lnTo>
                    <a:pt x="10" y="56"/>
                  </a:lnTo>
                  <a:lnTo>
                    <a:pt x="17" y="45"/>
                  </a:lnTo>
                  <a:lnTo>
                    <a:pt x="26" y="34"/>
                  </a:lnTo>
                  <a:lnTo>
                    <a:pt x="37" y="23"/>
                  </a:lnTo>
                  <a:lnTo>
                    <a:pt x="51" y="13"/>
                  </a:lnTo>
                  <a:lnTo>
                    <a:pt x="51" y="13"/>
                  </a:lnTo>
                  <a:lnTo>
                    <a:pt x="56" y="10"/>
                  </a:lnTo>
                  <a:lnTo>
                    <a:pt x="62" y="8"/>
                  </a:lnTo>
                  <a:lnTo>
                    <a:pt x="74" y="5"/>
                  </a:lnTo>
                  <a:lnTo>
                    <a:pt x="88" y="2"/>
                  </a:lnTo>
                  <a:lnTo>
                    <a:pt x="101" y="2"/>
                  </a:lnTo>
                  <a:lnTo>
                    <a:pt x="101" y="2"/>
                  </a:lnTo>
                  <a:lnTo>
                    <a:pt x="114" y="2"/>
                  </a:lnTo>
                  <a:lnTo>
                    <a:pt x="114" y="2"/>
                  </a:lnTo>
                  <a:lnTo>
                    <a:pt x="125" y="2"/>
                  </a:lnTo>
                  <a:lnTo>
                    <a:pt x="195" y="2"/>
                  </a:lnTo>
                  <a:lnTo>
                    <a:pt x="195" y="2"/>
                  </a:lnTo>
                  <a:lnTo>
                    <a:pt x="221" y="1"/>
                  </a:lnTo>
                  <a:lnTo>
                    <a:pt x="221" y="1"/>
                  </a:lnTo>
                  <a:lnTo>
                    <a:pt x="236" y="0"/>
                  </a:lnTo>
                  <a:lnTo>
                    <a:pt x="251" y="0"/>
                  </a:lnTo>
                  <a:lnTo>
                    <a:pt x="251" y="0"/>
                  </a:lnTo>
                  <a:lnTo>
                    <a:pt x="262" y="0"/>
                  </a:lnTo>
                  <a:lnTo>
                    <a:pt x="270" y="1"/>
                  </a:lnTo>
                  <a:lnTo>
                    <a:pt x="279" y="2"/>
                  </a:lnTo>
                  <a:lnTo>
                    <a:pt x="286" y="5"/>
                  </a:lnTo>
                  <a:lnTo>
                    <a:pt x="286" y="5"/>
                  </a:lnTo>
                  <a:lnTo>
                    <a:pt x="296" y="9"/>
                  </a:lnTo>
                  <a:lnTo>
                    <a:pt x="307" y="10"/>
                  </a:lnTo>
                  <a:lnTo>
                    <a:pt x="317" y="11"/>
                  </a:lnTo>
                  <a:lnTo>
                    <a:pt x="326" y="11"/>
                  </a:lnTo>
                  <a:lnTo>
                    <a:pt x="326" y="11"/>
                  </a:lnTo>
                  <a:lnTo>
                    <a:pt x="345" y="12"/>
                  </a:lnTo>
                  <a:lnTo>
                    <a:pt x="354" y="13"/>
                  </a:lnTo>
                  <a:lnTo>
                    <a:pt x="364" y="15"/>
                  </a:lnTo>
                  <a:lnTo>
                    <a:pt x="364" y="15"/>
                  </a:lnTo>
                  <a:lnTo>
                    <a:pt x="376" y="21"/>
                  </a:lnTo>
                  <a:lnTo>
                    <a:pt x="382" y="25"/>
                  </a:lnTo>
                  <a:lnTo>
                    <a:pt x="387" y="28"/>
                  </a:lnTo>
                  <a:lnTo>
                    <a:pt x="393" y="34"/>
                  </a:lnTo>
                  <a:lnTo>
                    <a:pt x="397" y="39"/>
                  </a:lnTo>
                  <a:lnTo>
                    <a:pt x="401" y="44"/>
                  </a:lnTo>
                  <a:lnTo>
                    <a:pt x="405" y="50"/>
                  </a:lnTo>
                  <a:lnTo>
                    <a:pt x="410" y="63"/>
                  </a:lnTo>
                  <a:lnTo>
                    <a:pt x="414" y="78"/>
                  </a:lnTo>
                  <a:lnTo>
                    <a:pt x="418" y="96"/>
                  </a:lnTo>
                  <a:lnTo>
                    <a:pt x="419" y="116"/>
                  </a:lnTo>
                  <a:lnTo>
                    <a:pt x="419" y="116"/>
                  </a:lnTo>
                  <a:lnTo>
                    <a:pt x="419" y="134"/>
                  </a:lnTo>
                  <a:lnTo>
                    <a:pt x="420" y="152"/>
                  </a:lnTo>
                  <a:lnTo>
                    <a:pt x="423" y="187"/>
                  </a:lnTo>
                  <a:lnTo>
                    <a:pt x="423" y="187"/>
                  </a:lnTo>
                  <a:lnTo>
                    <a:pt x="426" y="222"/>
                  </a:lnTo>
                  <a:lnTo>
                    <a:pt x="427" y="239"/>
                  </a:lnTo>
                  <a:lnTo>
                    <a:pt x="428" y="256"/>
                  </a:lnTo>
                  <a:lnTo>
                    <a:pt x="428" y="256"/>
                  </a:lnTo>
                  <a:lnTo>
                    <a:pt x="426" y="340"/>
                  </a:lnTo>
                  <a:lnTo>
                    <a:pt x="426" y="340"/>
                  </a:lnTo>
                  <a:lnTo>
                    <a:pt x="425" y="457"/>
                  </a:lnTo>
                  <a:lnTo>
                    <a:pt x="425" y="509"/>
                  </a:lnTo>
                  <a:lnTo>
                    <a:pt x="426" y="547"/>
                  </a:lnTo>
                  <a:lnTo>
                    <a:pt x="426" y="547"/>
                  </a:lnTo>
                  <a:lnTo>
                    <a:pt x="428" y="589"/>
                  </a:lnTo>
                  <a:lnTo>
                    <a:pt x="429" y="651"/>
                  </a:lnTo>
                  <a:lnTo>
                    <a:pt x="429" y="790"/>
                  </a:lnTo>
                  <a:lnTo>
                    <a:pt x="429" y="790"/>
                  </a:lnTo>
                  <a:lnTo>
                    <a:pt x="430" y="853"/>
                  </a:lnTo>
                  <a:lnTo>
                    <a:pt x="430" y="853"/>
                  </a:lnTo>
                  <a:lnTo>
                    <a:pt x="430" y="892"/>
                  </a:lnTo>
                  <a:lnTo>
                    <a:pt x="430" y="892"/>
                  </a:lnTo>
                  <a:lnTo>
                    <a:pt x="430" y="950"/>
                  </a:lnTo>
                  <a:lnTo>
                    <a:pt x="430" y="950"/>
                  </a:lnTo>
                  <a:lnTo>
                    <a:pt x="430" y="994"/>
                  </a:lnTo>
                  <a:lnTo>
                    <a:pt x="430" y="1016"/>
                  </a:lnTo>
                  <a:lnTo>
                    <a:pt x="430" y="1016"/>
                  </a:lnTo>
                  <a:lnTo>
                    <a:pt x="429" y="1029"/>
                  </a:lnTo>
                  <a:lnTo>
                    <a:pt x="428" y="1038"/>
                  </a:lnTo>
                  <a:lnTo>
                    <a:pt x="425" y="1046"/>
                  </a:lnTo>
                  <a:lnTo>
                    <a:pt x="422" y="1053"/>
                  </a:lnTo>
                  <a:lnTo>
                    <a:pt x="418" y="1059"/>
                  </a:lnTo>
                  <a:lnTo>
                    <a:pt x="413" y="1063"/>
                  </a:lnTo>
                  <a:lnTo>
                    <a:pt x="405" y="1070"/>
                  </a:lnTo>
                  <a:lnTo>
                    <a:pt x="404" y="1071"/>
                  </a:lnTo>
                  <a:lnTo>
                    <a:pt x="404" y="1071"/>
                  </a:lnTo>
                  <a:lnTo>
                    <a:pt x="398" y="1075"/>
                  </a:lnTo>
                  <a:lnTo>
                    <a:pt x="391" y="1078"/>
                  </a:lnTo>
                  <a:lnTo>
                    <a:pt x="383" y="1081"/>
                  </a:lnTo>
                  <a:lnTo>
                    <a:pt x="376" y="1085"/>
                  </a:lnTo>
                  <a:lnTo>
                    <a:pt x="359" y="1089"/>
                  </a:lnTo>
                  <a:lnTo>
                    <a:pt x="351" y="1090"/>
                  </a:lnTo>
                  <a:lnTo>
                    <a:pt x="343" y="1090"/>
                  </a:lnTo>
                  <a:lnTo>
                    <a:pt x="343" y="1090"/>
                  </a:lnTo>
                  <a:lnTo>
                    <a:pt x="302" y="1091"/>
                  </a:lnTo>
                  <a:lnTo>
                    <a:pt x="261" y="1093"/>
                  </a:lnTo>
                  <a:lnTo>
                    <a:pt x="261" y="1093"/>
                  </a:lnTo>
                  <a:lnTo>
                    <a:pt x="221" y="1095"/>
                  </a:lnTo>
                  <a:lnTo>
                    <a:pt x="179" y="1096"/>
                  </a:lnTo>
                  <a:lnTo>
                    <a:pt x="170" y="1096"/>
                  </a:lnTo>
                  <a:lnTo>
                    <a:pt x="170" y="1096"/>
                  </a:lnTo>
                  <a:lnTo>
                    <a:pt x="143" y="1097"/>
                  </a:lnTo>
                  <a:lnTo>
                    <a:pt x="143" y="1097"/>
                  </a:lnTo>
                  <a:close/>
                  <a:moveTo>
                    <a:pt x="140" y="39"/>
                  </a:moveTo>
                  <a:lnTo>
                    <a:pt x="140" y="39"/>
                  </a:lnTo>
                  <a:lnTo>
                    <a:pt x="109" y="39"/>
                  </a:lnTo>
                  <a:lnTo>
                    <a:pt x="109" y="39"/>
                  </a:lnTo>
                  <a:lnTo>
                    <a:pt x="93" y="40"/>
                  </a:lnTo>
                  <a:lnTo>
                    <a:pt x="80" y="43"/>
                  </a:lnTo>
                  <a:lnTo>
                    <a:pt x="68" y="48"/>
                  </a:lnTo>
                  <a:lnTo>
                    <a:pt x="63" y="51"/>
                  </a:lnTo>
                  <a:lnTo>
                    <a:pt x="59" y="54"/>
                  </a:lnTo>
                  <a:lnTo>
                    <a:pt x="55" y="58"/>
                  </a:lnTo>
                  <a:lnTo>
                    <a:pt x="52" y="63"/>
                  </a:lnTo>
                  <a:lnTo>
                    <a:pt x="48" y="68"/>
                  </a:lnTo>
                  <a:lnTo>
                    <a:pt x="45" y="74"/>
                  </a:lnTo>
                  <a:lnTo>
                    <a:pt x="41" y="86"/>
                  </a:lnTo>
                  <a:lnTo>
                    <a:pt x="38" y="101"/>
                  </a:lnTo>
                  <a:lnTo>
                    <a:pt x="38" y="103"/>
                  </a:lnTo>
                  <a:lnTo>
                    <a:pt x="40" y="105"/>
                  </a:lnTo>
                  <a:lnTo>
                    <a:pt x="40" y="105"/>
                  </a:lnTo>
                  <a:lnTo>
                    <a:pt x="42" y="108"/>
                  </a:lnTo>
                  <a:lnTo>
                    <a:pt x="44" y="112"/>
                  </a:lnTo>
                  <a:lnTo>
                    <a:pt x="44" y="115"/>
                  </a:lnTo>
                  <a:lnTo>
                    <a:pt x="44" y="119"/>
                  </a:lnTo>
                  <a:lnTo>
                    <a:pt x="43" y="122"/>
                  </a:lnTo>
                  <a:lnTo>
                    <a:pt x="42" y="125"/>
                  </a:lnTo>
                  <a:lnTo>
                    <a:pt x="42" y="125"/>
                  </a:lnTo>
                  <a:lnTo>
                    <a:pt x="38" y="133"/>
                  </a:lnTo>
                  <a:lnTo>
                    <a:pt x="35" y="142"/>
                  </a:lnTo>
                  <a:lnTo>
                    <a:pt x="34" y="154"/>
                  </a:lnTo>
                  <a:lnTo>
                    <a:pt x="33" y="166"/>
                  </a:lnTo>
                  <a:lnTo>
                    <a:pt x="34" y="191"/>
                  </a:lnTo>
                  <a:lnTo>
                    <a:pt x="36" y="217"/>
                  </a:lnTo>
                  <a:lnTo>
                    <a:pt x="36" y="217"/>
                  </a:lnTo>
                  <a:lnTo>
                    <a:pt x="37" y="233"/>
                  </a:lnTo>
                  <a:lnTo>
                    <a:pt x="38" y="244"/>
                  </a:lnTo>
                  <a:lnTo>
                    <a:pt x="38" y="535"/>
                  </a:lnTo>
                  <a:lnTo>
                    <a:pt x="38" y="535"/>
                  </a:lnTo>
                  <a:lnTo>
                    <a:pt x="38" y="576"/>
                  </a:lnTo>
                  <a:lnTo>
                    <a:pt x="40" y="637"/>
                  </a:lnTo>
                  <a:lnTo>
                    <a:pt x="45" y="774"/>
                  </a:lnTo>
                  <a:lnTo>
                    <a:pt x="45" y="774"/>
                  </a:lnTo>
                  <a:lnTo>
                    <a:pt x="49" y="844"/>
                  </a:lnTo>
                  <a:lnTo>
                    <a:pt x="49" y="844"/>
                  </a:lnTo>
                  <a:lnTo>
                    <a:pt x="49" y="859"/>
                  </a:lnTo>
                  <a:lnTo>
                    <a:pt x="49" y="873"/>
                  </a:lnTo>
                  <a:lnTo>
                    <a:pt x="46" y="901"/>
                  </a:lnTo>
                  <a:lnTo>
                    <a:pt x="46" y="901"/>
                  </a:lnTo>
                  <a:lnTo>
                    <a:pt x="44" y="924"/>
                  </a:lnTo>
                  <a:lnTo>
                    <a:pt x="43" y="948"/>
                  </a:lnTo>
                  <a:lnTo>
                    <a:pt x="43" y="949"/>
                  </a:lnTo>
                  <a:lnTo>
                    <a:pt x="44" y="950"/>
                  </a:lnTo>
                  <a:lnTo>
                    <a:pt x="44" y="950"/>
                  </a:lnTo>
                  <a:lnTo>
                    <a:pt x="44" y="952"/>
                  </a:lnTo>
                  <a:lnTo>
                    <a:pt x="44" y="952"/>
                  </a:lnTo>
                  <a:lnTo>
                    <a:pt x="44" y="961"/>
                  </a:lnTo>
                  <a:lnTo>
                    <a:pt x="45" y="975"/>
                  </a:lnTo>
                  <a:lnTo>
                    <a:pt x="48" y="990"/>
                  </a:lnTo>
                  <a:lnTo>
                    <a:pt x="50" y="999"/>
                  </a:lnTo>
                  <a:lnTo>
                    <a:pt x="52" y="1006"/>
                  </a:lnTo>
                  <a:lnTo>
                    <a:pt x="55" y="1014"/>
                  </a:lnTo>
                  <a:lnTo>
                    <a:pt x="59" y="1021"/>
                  </a:lnTo>
                  <a:lnTo>
                    <a:pt x="64" y="1029"/>
                  </a:lnTo>
                  <a:lnTo>
                    <a:pt x="70" y="1035"/>
                  </a:lnTo>
                  <a:lnTo>
                    <a:pt x="77" y="1041"/>
                  </a:lnTo>
                  <a:lnTo>
                    <a:pt x="85" y="1045"/>
                  </a:lnTo>
                  <a:lnTo>
                    <a:pt x="94" y="1049"/>
                  </a:lnTo>
                  <a:lnTo>
                    <a:pt x="106" y="1052"/>
                  </a:lnTo>
                  <a:lnTo>
                    <a:pt x="106" y="1052"/>
                  </a:lnTo>
                  <a:lnTo>
                    <a:pt x="131" y="1057"/>
                  </a:lnTo>
                  <a:lnTo>
                    <a:pt x="153" y="1059"/>
                  </a:lnTo>
                  <a:lnTo>
                    <a:pt x="174" y="1060"/>
                  </a:lnTo>
                  <a:lnTo>
                    <a:pt x="196" y="1061"/>
                  </a:lnTo>
                  <a:lnTo>
                    <a:pt x="231" y="1061"/>
                  </a:lnTo>
                  <a:lnTo>
                    <a:pt x="231" y="1061"/>
                  </a:lnTo>
                  <a:lnTo>
                    <a:pt x="247" y="1060"/>
                  </a:lnTo>
                  <a:lnTo>
                    <a:pt x="262" y="1059"/>
                  </a:lnTo>
                  <a:lnTo>
                    <a:pt x="293" y="1056"/>
                  </a:lnTo>
                  <a:lnTo>
                    <a:pt x="293" y="1056"/>
                  </a:lnTo>
                  <a:lnTo>
                    <a:pt x="302" y="1054"/>
                  </a:lnTo>
                  <a:lnTo>
                    <a:pt x="311" y="1054"/>
                  </a:lnTo>
                  <a:lnTo>
                    <a:pt x="322" y="1054"/>
                  </a:lnTo>
                  <a:lnTo>
                    <a:pt x="322" y="1054"/>
                  </a:lnTo>
                  <a:lnTo>
                    <a:pt x="335" y="1054"/>
                  </a:lnTo>
                  <a:lnTo>
                    <a:pt x="346" y="1053"/>
                  </a:lnTo>
                  <a:lnTo>
                    <a:pt x="357" y="1050"/>
                  </a:lnTo>
                  <a:lnTo>
                    <a:pt x="364" y="1047"/>
                  </a:lnTo>
                  <a:lnTo>
                    <a:pt x="369" y="1044"/>
                  </a:lnTo>
                  <a:lnTo>
                    <a:pt x="369" y="1044"/>
                  </a:lnTo>
                  <a:lnTo>
                    <a:pt x="378" y="1037"/>
                  </a:lnTo>
                  <a:lnTo>
                    <a:pt x="384" y="1032"/>
                  </a:lnTo>
                  <a:lnTo>
                    <a:pt x="386" y="1027"/>
                  </a:lnTo>
                  <a:lnTo>
                    <a:pt x="387" y="1019"/>
                  </a:lnTo>
                  <a:lnTo>
                    <a:pt x="387" y="1019"/>
                  </a:lnTo>
                  <a:lnTo>
                    <a:pt x="388" y="1014"/>
                  </a:lnTo>
                  <a:lnTo>
                    <a:pt x="390" y="1007"/>
                  </a:lnTo>
                  <a:lnTo>
                    <a:pt x="390" y="1007"/>
                  </a:lnTo>
                  <a:lnTo>
                    <a:pt x="390" y="997"/>
                  </a:lnTo>
                  <a:lnTo>
                    <a:pt x="390" y="978"/>
                  </a:lnTo>
                  <a:lnTo>
                    <a:pt x="390" y="978"/>
                  </a:lnTo>
                  <a:lnTo>
                    <a:pt x="388" y="965"/>
                  </a:lnTo>
                  <a:lnTo>
                    <a:pt x="388" y="964"/>
                  </a:lnTo>
                  <a:lnTo>
                    <a:pt x="388" y="964"/>
                  </a:lnTo>
                  <a:lnTo>
                    <a:pt x="390" y="939"/>
                  </a:lnTo>
                  <a:lnTo>
                    <a:pt x="392" y="916"/>
                  </a:lnTo>
                  <a:lnTo>
                    <a:pt x="392" y="916"/>
                  </a:lnTo>
                  <a:lnTo>
                    <a:pt x="393" y="890"/>
                  </a:lnTo>
                  <a:lnTo>
                    <a:pt x="394" y="863"/>
                  </a:lnTo>
                  <a:lnTo>
                    <a:pt x="394" y="863"/>
                  </a:lnTo>
                  <a:lnTo>
                    <a:pt x="388" y="529"/>
                  </a:lnTo>
                  <a:lnTo>
                    <a:pt x="388" y="529"/>
                  </a:lnTo>
                  <a:lnTo>
                    <a:pt x="390" y="479"/>
                  </a:lnTo>
                  <a:lnTo>
                    <a:pt x="391" y="410"/>
                  </a:lnTo>
                  <a:lnTo>
                    <a:pt x="391" y="410"/>
                  </a:lnTo>
                  <a:lnTo>
                    <a:pt x="392" y="312"/>
                  </a:lnTo>
                  <a:lnTo>
                    <a:pt x="392" y="270"/>
                  </a:lnTo>
                  <a:lnTo>
                    <a:pt x="391" y="239"/>
                  </a:lnTo>
                  <a:lnTo>
                    <a:pt x="391" y="239"/>
                  </a:lnTo>
                  <a:lnTo>
                    <a:pt x="390" y="214"/>
                  </a:lnTo>
                  <a:lnTo>
                    <a:pt x="386" y="189"/>
                  </a:lnTo>
                  <a:lnTo>
                    <a:pt x="386" y="189"/>
                  </a:lnTo>
                  <a:lnTo>
                    <a:pt x="383" y="153"/>
                  </a:lnTo>
                  <a:lnTo>
                    <a:pt x="382" y="134"/>
                  </a:lnTo>
                  <a:lnTo>
                    <a:pt x="382" y="115"/>
                  </a:lnTo>
                  <a:lnTo>
                    <a:pt x="382" y="115"/>
                  </a:lnTo>
                  <a:lnTo>
                    <a:pt x="381" y="104"/>
                  </a:lnTo>
                  <a:lnTo>
                    <a:pt x="380" y="94"/>
                  </a:lnTo>
                  <a:lnTo>
                    <a:pt x="378" y="85"/>
                  </a:lnTo>
                  <a:lnTo>
                    <a:pt x="375" y="77"/>
                  </a:lnTo>
                  <a:lnTo>
                    <a:pt x="372" y="71"/>
                  </a:lnTo>
                  <a:lnTo>
                    <a:pt x="367" y="65"/>
                  </a:lnTo>
                  <a:lnTo>
                    <a:pt x="362" y="59"/>
                  </a:lnTo>
                  <a:lnTo>
                    <a:pt x="356" y="56"/>
                  </a:lnTo>
                  <a:lnTo>
                    <a:pt x="350" y="53"/>
                  </a:lnTo>
                  <a:lnTo>
                    <a:pt x="343" y="50"/>
                  </a:lnTo>
                  <a:lnTo>
                    <a:pt x="336" y="48"/>
                  </a:lnTo>
                  <a:lnTo>
                    <a:pt x="327" y="47"/>
                  </a:lnTo>
                  <a:lnTo>
                    <a:pt x="311" y="46"/>
                  </a:lnTo>
                  <a:lnTo>
                    <a:pt x="292" y="45"/>
                  </a:lnTo>
                  <a:lnTo>
                    <a:pt x="292" y="45"/>
                  </a:lnTo>
                  <a:lnTo>
                    <a:pt x="282" y="44"/>
                  </a:lnTo>
                  <a:lnTo>
                    <a:pt x="270" y="42"/>
                  </a:lnTo>
                  <a:lnTo>
                    <a:pt x="270" y="42"/>
                  </a:lnTo>
                  <a:lnTo>
                    <a:pt x="258" y="40"/>
                  </a:lnTo>
                  <a:lnTo>
                    <a:pt x="244" y="39"/>
                  </a:lnTo>
                  <a:lnTo>
                    <a:pt x="195" y="39"/>
                  </a:lnTo>
                  <a:lnTo>
                    <a:pt x="195" y="39"/>
                  </a:lnTo>
                  <a:lnTo>
                    <a:pt x="159" y="39"/>
                  </a:lnTo>
                  <a:lnTo>
                    <a:pt x="159" y="39"/>
                  </a:lnTo>
                  <a:lnTo>
                    <a:pt x="140" y="39"/>
                  </a:lnTo>
                  <a:lnTo>
                    <a:pt x="140" y="39"/>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27" name="Freeform 342"/>
            <p:cNvSpPr>
              <a:spLocks noEditPoints="1"/>
            </p:cNvSpPr>
            <p:nvPr/>
          </p:nvSpPr>
          <p:spPr bwMode="auto">
            <a:xfrm>
              <a:off x="6242051" y="2995613"/>
              <a:ext cx="368300" cy="307975"/>
            </a:xfrm>
            <a:custGeom>
              <a:avLst/>
              <a:gdLst/>
              <a:ahLst/>
              <a:cxnLst>
                <a:cxn ang="0">
                  <a:pos x="22" y="571"/>
                </a:cxn>
                <a:cxn ang="0">
                  <a:pos x="1" y="548"/>
                </a:cxn>
                <a:cxn ang="0">
                  <a:pos x="19" y="511"/>
                </a:cxn>
                <a:cxn ang="0">
                  <a:pos x="57" y="496"/>
                </a:cxn>
                <a:cxn ang="0">
                  <a:pos x="80" y="477"/>
                </a:cxn>
                <a:cxn ang="0">
                  <a:pos x="154" y="422"/>
                </a:cxn>
                <a:cxn ang="0">
                  <a:pos x="211" y="365"/>
                </a:cxn>
                <a:cxn ang="0">
                  <a:pos x="262" y="274"/>
                </a:cxn>
                <a:cxn ang="0">
                  <a:pos x="252" y="240"/>
                </a:cxn>
                <a:cxn ang="0">
                  <a:pos x="181" y="224"/>
                </a:cxn>
                <a:cxn ang="0">
                  <a:pos x="150" y="186"/>
                </a:cxn>
                <a:cxn ang="0">
                  <a:pos x="184" y="142"/>
                </a:cxn>
                <a:cxn ang="0">
                  <a:pos x="230" y="100"/>
                </a:cxn>
                <a:cxn ang="0">
                  <a:pos x="272" y="76"/>
                </a:cxn>
                <a:cxn ang="0">
                  <a:pos x="399" y="5"/>
                </a:cxn>
                <a:cxn ang="0">
                  <a:pos x="469" y="11"/>
                </a:cxn>
                <a:cxn ang="0">
                  <a:pos x="553" y="63"/>
                </a:cxn>
                <a:cxn ang="0">
                  <a:pos x="670" y="145"/>
                </a:cxn>
                <a:cxn ang="0">
                  <a:pos x="694" y="187"/>
                </a:cxn>
                <a:cxn ang="0">
                  <a:pos x="681" y="225"/>
                </a:cxn>
                <a:cxn ang="0">
                  <a:pos x="632" y="242"/>
                </a:cxn>
                <a:cxn ang="0">
                  <a:pos x="574" y="241"/>
                </a:cxn>
                <a:cxn ang="0">
                  <a:pos x="545" y="271"/>
                </a:cxn>
                <a:cxn ang="0">
                  <a:pos x="529" y="323"/>
                </a:cxn>
                <a:cxn ang="0">
                  <a:pos x="457" y="422"/>
                </a:cxn>
                <a:cxn ang="0">
                  <a:pos x="309" y="522"/>
                </a:cxn>
                <a:cxn ang="0">
                  <a:pos x="200" y="561"/>
                </a:cxn>
                <a:cxn ang="0">
                  <a:pos x="89" y="583"/>
                </a:cxn>
                <a:cxn ang="0">
                  <a:pos x="318" y="201"/>
                </a:cxn>
                <a:cxn ang="0">
                  <a:pos x="321" y="218"/>
                </a:cxn>
                <a:cxn ang="0">
                  <a:pos x="314" y="239"/>
                </a:cxn>
                <a:cxn ang="0">
                  <a:pos x="292" y="296"/>
                </a:cxn>
                <a:cxn ang="0">
                  <a:pos x="256" y="360"/>
                </a:cxn>
                <a:cxn ang="0">
                  <a:pos x="187" y="443"/>
                </a:cxn>
                <a:cxn ang="0">
                  <a:pos x="99" y="509"/>
                </a:cxn>
                <a:cxn ang="0">
                  <a:pos x="78" y="546"/>
                </a:cxn>
                <a:cxn ang="0">
                  <a:pos x="141" y="539"/>
                </a:cxn>
                <a:cxn ang="0">
                  <a:pos x="265" y="502"/>
                </a:cxn>
                <a:cxn ang="0">
                  <a:pos x="396" y="426"/>
                </a:cxn>
                <a:cxn ang="0">
                  <a:pos x="472" y="344"/>
                </a:cxn>
                <a:cxn ang="0">
                  <a:pos x="509" y="272"/>
                </a:cxn>
                <a:cxn ang="0">
                  <a:pos x="533" y="219"/>
                </a:cxn>
                <a:cxn ang="0">
                  <a:pos x="547" y="204"/>
                </a:cxn>
                <a:cxn ang="0">
                  <a:pos x="609" y="207"/>
                </a:cxn>
                <a:cxn ang="0">
                  <a:pos x="657" y="193"/>
                </a:cxn>
                <a:cxn ang="0">
                  <a:pos x="635" y="164"/>
                </a:cxn>
                <a:cxn ang="0">
                  <a:pos x="587" y="130"/>
                </a:cxn>
                <a:cxn ang="0">
                  <a:pos x="495" y="65"/>
                </a:cxn>
                <a:cxn ang="0">
                  <a:pos x="417" y="41"/>
                </a:cxn>
                <a:cxn ang="0">
                  <a:pos x="339" y="74"/>
                </a:cxn>
                <a:cxn ang="0">
                  <a:pos x="281" y="117"/>
                </a:cxn>
                <a:cxn ang="0">
                  <a:pos x="253" y="130"/>
                </a:cxn>
                <a:cxn ang="0">
                  <a:pos x="219" y="163"/>
                </a:cxn>
                <a:cxn ang="0">
                  <a:pos x="203" y="197"/>
                </a:cxn>
                <a:cxn ang="0">
                  <a:pos x="240" y="205"/>
                </a:cxn>
                <a:cxn ang="0">
                  <a:pos x="308" y="197"/>
                </a:cxn>
              </a:cxnLst>
              <a:rect l="0" t="0" r="r" b="b"/>
              <a:pathLst>
                <a:path w="695" h="583">
                  <a:moveTo>
                    <a:pt x="83" y="583"/>
                  </a:moveTo>
                  <a:lnTo>
                    <a:pt x="83" y="583"/>
                  </a:lnTo>
                  <a:lnTo>
                    <a:pt x="67" y="582"/>
                  </a:lnTo>
                  <a:lnTo>
                    <a:pt x="52" y="580"/>
                  </a:lnTo>
                  <a:lnTo>
                    <a:pt x="36" y="576"/>
                  </a:lnTo>
                  <a:lnTo>
                    <a:pt x="29" y="574"/>
                  </a:lnTo>
                  <a:lnTo>
                    <a:pt x="22" y="571"/>
                  </a:lnTo>
                  <a:lnTo>
                    <a:pt x="22" y="571"/>
                  </a:lnTo>
                  <a:lnTo>
                    <a:pt x="16" y="568"/>
                  </a:lnTo>
                  <a:lnTo>
                    <a:pt x="11" y="564"/>
                  </a:lnTo>
                  <a:lnTo>
                    <a:pt x="7" y="561"/>
                  </a:lnTo>
                  <a:lnTo>
                    <a:pt x="4" y="557"/>
                  </a:lnTo>
                  <a:lnTo>
                    <a:pt x="2" y="553"/>
                  </a:lnTo>
                  <a:lnTo>
                    <a:pt x="1" y="548"/>
                  </a:lnTo>
                  <a:lnTo>
                    <a:pt x="0" y="543"/>
                  </a:lnTo>
                  <a:lnTo>
                    <a:pt x="1" y="539"/>
                  </a:lnTo>
                  <a:lnTo>
                    <a:pt x="1" y="539"/>
                  </a:lnTo>
                  <a:lnTo>
                    <a:pt x="3" y="532"/>
                  </a:lnTo>
                  <a:lnTo>
                    <a:pt x="6" y="525"/>
                  </a:lnTo>
                  <a:lnTo>
                    <a:pt x="11" y="517"/>
                  </a:lnTo>
                  <a:lnTo>
                    <a:pt x="19" y="511"/>
                  </a:lnTo>
                  <a:lnTo>
                    <a:pt x="26" y="506"/>
                  </a:lnTo>
                  <a:lnTo>
                    <a:pt x="34" y="502"/>
                  </a:lnTo>
                  <a:lnTo>
                    <a:pt x="42" y="499"/>
                  </a:lnTo>
                  <a:lnTo>
                    <a:pt x="52" y="496"/>
                  </a:lnTo>
                  <a:lnTo>
                    <a:pt x="52" y="496"/>
                  </a:lnTo>
                  <a:lnTo>
                    <a:pt x="55" y="496"/>
                  </a:lnTo>
                  <a:lnTo>
                    <a:pt x="57" y="496"/>
                  </a:lnTo>
                  <a:lnTo>
                    <a:pt x="58" y="495"/>
                  </a:lnTo>
                  <a:lnTo>
                    <a:pt x="58" y="495"/>
                  </a:lnTo>
                  <a:lnTo>
                    <a:pt x="67" y="487"/>
                  </a:lnTo>
                  <a:lnTo>
                    <a:pt x="67" y="487"/>
                  </a:lnTo>
                  <a:lnTo>
                    <a:pt x="73" y="482"/>
                  </a:lnTo>
                  <a:lnTo>
                    <a:pt x="80" y="477"/>
                  </a:lnTo>
                  <a:lnTo>
                    <a:pt x="80" y="477"/>
                  </a:lnTo>
                  <a:lnTo>
                    <a:pt x="104" y="462"/>
                  </a:lnTo>
                  <a:lnTo>
                    <a:pt x="115" y="453"/>
                  </a:lnTo>
                  <a:lnTo>
                    <a:pt x="126" y="444"/>
                  </a:lnTo>
                  <a:lnTo>
                    <a:pt x="126" y="444"/>
                  </a:lnTo>
                  <a:lnTo>
                    <a:pt x="140" y="432"/>
                  </a:lnTo>
                  <a:lnTo>
                    <a:pt x="154" y="422"/>
                  </a:lnTo>
                  <a:lnTo>
                    <a:pt x="154" y="422"/>
                  </a:lnTo>
                  <a:lnTo>
                    <a:pt x="170" y="410"/>
                  </a:lnTo>
                  <a:lnTo>
                    <a:pt x="184" y="397"/>
                  </a:lnTo>
                  <a:lnTo>
                    <a:pt x="192" y="390"/>
                  </a:lnTo>
                  <a:lnTo>
                    <a:pt x="199" y="383"/>
                  </a:lnTo>
                  <a:lnTo>
                    <a:pt x="205" y="374"/>
                  </a:lnTo>
                  <a:lnTo>
                    <a:pt x="211" y="365"/>
                  </a:lnTo>
                  <a:lnTo>
                    <a:pt x="211" y="365"/>
                  </a:lnTo>
                  <a:lnTo>
                    <a:pt x="223" y="347"/>
                  </a:lnTo>
                  <a:lnTo>
                    <a:pt x="223" y="347"/>
                  </a:lnTo>
                  <a:lnTo>
                    <a:pt x="234" y="330"/>
                  </a:lnTo>
                  <a:lnTo>
                    <a:pt x="244" y="311"/>
                  </a:lnTo>
                  <a:lnTo>
                    <a:pt x="254" y="292"/>
                  </a:lnTo>
                  <a:lnTo>
                    <a:pt x="262" y="274"/>
                  </a:lnTo>
                  <a:lnTo>
                    <a:pt x="262" y="274"/>
                  </a:lnTo>
                  <a:lnTo>
                    <a:pt x="266" y="260"/>
                  </a:lnTo>
                  <a:lnTo>
                    <a:pt x="266" y="260"/>
                  </a:lnTo>
                  <a:lnTo>
                    <a:pt x="270" y="246"/>
                  </a:lnTo>
                  <a:lnTo>
                    <a:pt x="274" y="238"/>
                  </a:lnTo>
                  <a:lnTo>
                    <a:pt x="265" y="239"/>
                  </a:lnTo>
                  <a:lnTo>
                    <a:pt x="265" y="239"/>
                  </a:lnTo>
                  <a:lnTo>
                    <a:pt x="252" y="240"/>
                  </a:lnTo>
                  <a:lnTo>
                    <a:pt x="240" y="240"/>
                  </a:lnTo>
                  <a:lnTo>
                    <a:pt x="240" y="240"/>
                  </a:lnTo>
                  <a:lnTo>
                    <a:pt x="224" y="239"/>
                  </a:lnTo>
                  <a:lnTo>
                    <a:pt x="209" y="237"/>
                  </a:lnTo>
                  <a:lnTo>
                    <a:pt x="195" y="231"/>
                  </a:lnTo>
                  <a:lnTo>
                    <a:pt x="181" y="224"/>
                  </a:lnTo>
                  <a:lnTo>
                    <a:pt x="181" y="224"/>
                  </a:lnTo>
                  <a:lnTo>
                    <a:pt x="171" y="218"/>
                  </a:lnTo>
                  <a:lnTo>
                    <a:pt x="162" y="209"/>
                  </a:lnTo>
                  <a:lnTo>
                    <a:pt x="157" y="203"/>
                  </a:lnTo>
                  <a:lnTo>
                    <a:pt x="153" y="197"/>
                  </a:lnTo>
                  <a:lnTo>
                    <a:pt x="151" y="192"/>
                  </a:lnTo>
                  <a:lnTo>
                    <a:pt x="150" y="186"/>
                  </a:lnTo>
                  <a:lnTo>
                    <a:pt x="150" y="186"/>
                  </a:lnTo>
                  <a:lnTo>
                    <a:pt x="150" y="179"/>
                  </a:lnTo>
                  <a:lnTo>
                    <a:pt x="152" y="172"/>
                  </a:lnTo>
                  <a:lnTo>
                    <a:pt x="155" y="167"/>
                  </a:lnTo>
                  <a:lnTo>
                    <a:pt x="161" y="161"/>
                  </a:lnTo>
                  <a:lnTo>
                    <a:pt x="161" y="161"/>
                  </a:lnTo>
                  <a:lnTo>
                    <a:pt x="172" y="152"/>
                  </a:lnTo>
                  <a:lnTo>
                    <a:pt x="184" y="142"/>
                  </a:lnTo>
                  <a:lnTo>
                    <a:pt x="184" y="142"/>
                  </a:lnTo>
                  <a:lnTo>
                    <a:pt x="195" y="134"/>
                  </a:lnTo>
                  <a:lnTo>
                    <a:pt x="206" y="126"/>
                  </a:lnTo>
                  <a:lnTo>
                    <a:pt x="215" y="116"/>
                  </a:lnTo>
                  <a:lnTo>
                    <a:pt x="225" y="105"/>
                  </a:lnTo>
                  <a:lnTo>
                    <a:pt x="225" y="105"/>
                  </a:lnTo>
                  <a:lnTo>
                    <a:pt x="230" y="100"/>
                  </a:lnTo>
                  <a:lnTo>
                    <a:pt x="236" y="96"/>
                  </a:lnTo>
                  <a:lnTo>
                    <a:pt x="250" y="89"/>
                  </a:lnTo>
                  <a:lnTo>
                    <a:pt x="250" y="89"/>
                  </a:lnTo>
                  <a:lnTo>
                    <a:pt x="261" y="84"/>
                  </a:lnTo>
                  <a:lnTo>
                    <a:pt x="267" y="80"/>
                  </a:lnTo>
                  <a:lnTo>
                    <a:pt x="272" y="76"/>
                  </a:lnTo>
                  <a:lnTo>
                    <a:pt x="272" y="76"/>
                  </a:lnTo>
                  <a:lnTo>
                    <a:pt x="287" y="64"/>
                  </a:lnTo>
                  <a:lnTo>
                    <a:pt x="303" y="52"/>
                  </a:lnTo>
                  <a:lnTo>
                    <a:pt x="320" y="41"/>
                  </a:lnTo>
                  <a:lnTo>
                    <a:pt x="339" y="30"/>
                  </a:lnTo>
                  <a:lnTo>
                    <a:pt x="358" y="20"/>
                  </a:lnTo>
                  <a:lnTo>
                    <a:pt x="379" y="12"/>
                  </a:lnTo>
                  <a:lnTo>
                    <a:pt x="399" y="5"/>
                  </a:lnTo>
                  <a:lnTo>
                    <a:pt x="420" y="1"/>
                  </a:lnTo>
                  <a:lnTo>
                    <a:pt x="420" y="1"/>
                  </a:lnTo>
                  <a:lnTo>
                    <a:pt x="429" y="0"/>
                  </a:lnTo>
                  <a:lnTo>
                    <a:pt x="429" y="0"/>
                  </a:lnTo>
                  <a:lnTo>
                    <a:pt x="442" y="2"/>
                  </a:lnTo>
                  <a:lnTo>
                    <a:pt x="456" y="5"/>
                  </a:lnTo>
                  <a:lnTo>
                    <a:pt x="469" y="11"/>
                  </a:lnTo>
                  <a:lnTo>
                    <a:pt x="483" y="17"/>
                  </a:lnTo>
                  <a:lnTo>
                    <a:pt x="496" y="24"/>
                  </a:lnTo>
                  <a:lnTo>
                    <a:pt x="509" y="32"/>
                  </a:lnTo>
                  <a:lnTo>
                    <a:pt x="533" y="49"/>
                  </a:lnTo>
                  <a:lnTo>
                    <a:pt x="533" y="49"/>
                  </a:lnTo>
                  <a:lnTo>
                    <a:pt x="553" y="63"/>
                  </a:lnTo>
                  <a:lnTo>
                    <a:pt x="553" y="63"/>
                  </a:lnTo>
                  <a:lnTo>
                    <a:pt x="588" y="85"/>
                  </a:lnTo>
                  <a:lnTo>
                    <a:pt x="588" y="85"/>
                  </a:lnTo>
                  <a:lnTo>
                    <a:pt x="610" y="99"/>
                  </a:lnTo>
                  <a:lnTo>
                    <a:pt x="631" y="113"/>
                  </a:lnTo>
                  <a:lnTo>
                    <a:pt x="652" y="129"/>
                  </a:lnTo>
                  <a:lnTo>
                    <a:pt x="661" y="137"/>
                  </a:lnTo>
                  <a:lnTo>
                    <a:pt x="670" y="145"/>
                  </a:lnTo>
                  <a:lnTo>
                    <a:pt x="670" y="145"/>
                  </a:lnTo>
                  <a:lnTo>
                    <a:pt x="676" y="152"/>
                  </a:lnTo>
                  <a:lnTo>
                    <a:pt x="681" y="157"/>
                  </a:lnTo>
                  <a:lnTo>
                    <a:pt x="685" y="164"/>
                  </a:lnTo>
                  <a:lnTo>
                    <a:pt x="689" y="171"/>
                  </a:lnTo>
                  <a:lnTo>
                    <a:pt x="692" y="178"/>
                  </a:lnTo>
                  <a:lnTo>
                    <a:pt x="694" y="187"/>
                  </a:lnTo>
                  <a:lnTo>
                    <a:pt x="695" y="194"/>
                  </a:lnTo>
                  <a:lnTo>
                    <a:pt x="695" y="201"/>
                  </a:lnTo>
                  <a:lnTo>
                    <a:pt x="695" y="201"/>
                  </a:lnTo>
                  <a:lnTo>
                    <a:pt x="694" y="209"/>
                  </a:lnTo>
                  <a:lnTo>
                    <a:pt x="691" y="215"/>
                  </a:lnTo>
                  <a:lnTo>
                    <a:pt x="687" y="220"/>
                  </a:lnTo>
                  <a:lnTo>
                    <a:pt x="681" y="225"/>
                  </a:lnTo>
                  <a:lnTo>
                    <a:pt x="681" y="225"/>
                  </a:lnTo>
                  <a:lnTo>
                    <a:pt x="675" y="229"/>
                  </a:lnTo>
                  <a:lnTo>
                    <a:pt x="667" y="232"/>
                  </a:lnTo>
                  <a:lnTo>
                    <a:pt x="659" y="235"/>
                  </a:lnTo>
                  <a:lnTo>
                    <a:pt x="651" y="238"/>
                  </a:lnTo>
                  <a:lnTo>
                    <a:pt x="641" y="240"/>
                  </a:lnTo>
                  <a:lnTo>
                    <a:pt x="632" y="242"/>
                  </a:lnTo>
                  <a:lnTo>
                    <a:pt x="610" y="243"/>
                  </a:lnTo>
                  <a:lnTo>
                    <a:pt x="610" y="243"/>
                  </a:lnTo>
                  <a:lnTo>
                    <a:pt x="610" y="243"/>
                  </a:lnTo>
                  <a:lnTo>
                    <a:pt x="610" y="243"/>
                  </a:lnTo>
                  <a:lnTo>
                    <a:pt x="592" y="242"/>
                  </a:lnTo>
                  <a:lnTo>
                    <a:pt x="574" y="241"/>
                  </a:lnTo>
                  <a:lnTo>
                    <a:pt x="574" y="241"/>
                  </a:lnTo>
                  <a:lnTo>
                    <a:pt x="557" y="240"/>
                  </a:lnTo>
                  <a:lnTo>
                    <a:pt x="555" y="243"/>
                  </a:lnTo>
                  <a:lnTo>
                    <a:pt x="554" y="244"/>
                  </a:lnTo>
                  <a:lnTo>
                    <a:pt x="554" y="244"/>
                  </a:lnTo>
                  <a:lnTo>
                    <a:pt x="550" y="252"/>
                  </a:lnTo>
                  <a:lnTo>
                    <a:pt x="547" y="261"/>
                  </a:lnTo>
                  <a:lnTo>
                    <a:pt x="545" y="271"/>
                  </a:lnTo>
                  <a:lnTo>
                    <a:pt x="544" y="280"/>
                  </a:lnTo>
                  <a:lnTo>
                    <a:pt x="544" y="280"/>
                  </a:lnTo>
                  <a:lnTo>
                    <a:pt x="541" y="295"/>
                  </a:lnTo>
                  <a:lnTo>
                    <a:pt x="540" y="302"/>
                  </a:lnTo>
                  <a:lnTo>
                    <a:pt x="537" y="308"/>
                  </a:lnTo>
                  <a:lnTo>
                    <a:pt x="537" y="308"/>
                  </a:lnTo>
                  <a:lnTo>
                    <a:pt x="529" y="323"/>
                  </a:lnTo>
                  <a:lnTo>
                    <a:pt x="521" y="335"/>
                  </a:lnTo>
                  <a:lnTo>
                    <a:pt x="504" y="362"/>
                  </a:lnTo>
                  <a:lnTo>
                    <a:pt x="500" y="366"/>
                  </a:lnTo>
                  <a:lnTo>
                    <a:pt x="500" y="366"/>
                  </a:lnTo>
                  <a:lnTo>
                    <a:pt x="483" y="390"/>
                  </a:lnTo>
                  <a:lnTo>
                    <a:pt x="466" y="412"/>
                  </a:lnTo>
                  <a:lnTo>
                    <a:pt x="457" y="422"/>
                  </a:lnTo>
                  <a:lnTo>
                    <a:pt x="448" y="431"/>
                  </a:lnTo>
                  <a:lnTo>
                    <a:pt x="437" y="440"/>
                  </a:lnTo>
                  <a:lnTo>
                    <a:pt x="427" y="448"/>
                  </a:lnTo>
                  <a:lnTo>
                    <a:pt x="427" y="448"/>
                  </a:lnTo>
                  <a:lnTo>
                    <a:pt x="396" y="469"/>
                  </a:lnTo>
                  <a:lnTo>
                    <a:pt x="366" y="487"/>
                  </a:lnTo>
                  <a:lnTo>
                    <a:pt x="309" y="522"/>
                  </a:lnTo>
                  <a:lnTo>
                    <a:pt x="309" y="522"/>
                  </a:lnTo>
                  <a:lnTo>
                    <a:pt x="289" y="531"/>
                  </a:lnTo>
                  <a:lnTo>
                    <a:pt x="268" y="539"/>
                  </a:lnTo>
                  <a:lnTo>
                    <a:pt x="247" y="546"/>
                  </a:lnTo>
                  <a:lnTo>
                    <a:pt x="225" y="553"/>
                  </a:lnTo>
                  <a:lnTo>
                    <a:pt x="225" y="553"/>
                  </a:lnTo>
                  <a:lnTo>
                    <a:pt x="200" y="561"/>
                  </a:lnTo>
                  <a:lnTo>
                    <a:pt x="176" y="569"/>
                  </a:lnTo>
                  <a:lnTo>
                    <a:pt x="176" y="569"/>
                  </a:lnTo>
                  <a:lnTo>
                    <a:pt x="166" y="572"/>
                  </a:lnTo>
                  <a:lnTo>
                    <a:pt x="155" y="575"/>
                  </a:lnTo>
                  <a:lnTo>
                    <a:pt x="133" y="580"/>
                  </a:lnTo>
                  <a:lnTo>
                    <a:pt x="110" y="582"/>
                  </a:lnTo>
                  <a:lnTo>
                    <a:pt x="89" y="583"/>
                  </a:lnTo>
                  <a:lnTo>
                    <a:pt x="89" y="583"/>
                  </a:lnTo>
                  <a:lnTo>
                    <a:pt x="83" y="583"/>
                  </a:lnTo>
                  <a:lnTo>
                    <a:pt x="83" y="583"/>
                  </a:lnTo>
                  <a:close/>
                  <a:moveTo>
                    <a:pt x="308" y="197"/>
                  </a:moveTo>
                  <a:lnTo>
                    <a:pt x="308" y="197"/>
                  </a:lnTo>
                  <a:lnTo>
                    <a:pt x="313" y="198"/>
                  </a:lnTo>
                  <a:lnTo>
                    <a:pt x="318" y="201"/>
                  </a:lnTo>
                  <a:lnTo>
                    <a:pt x="318" y="201"/>
                  </a:lnTo>
                  <a:lnTo>
                    <a:pt x="319" y="203"/>
                  </a:lnTo>
                  <a:lnTo>
                    <a:pt x="321" y="207"/>
                  </a:lnTo>
                  <a:lnTo>
                    <a:pt x="321" y="211"/>
                  </a:lnTo>
                  <a:lnTo>
                    <a:pt x="321" y="215"/>
                  </a:lnTo>
                  <a:lnTo>
                    <a:pt x="321" y="216"/>
                  </a:lnTo>
                  <a:lnTo>
                    <a:pt x="321" y="218"/>
                  </a:lnTo>
                  <a:lnTo>
                    <a:pt x="321" y="218"/>
                  </a:lnTo>
                  <a:lnTo>
                    <a:pt x="322" y="221"/>
                  </a:lnTo>
                  <a:lnTo>
                    <a:pt x="322" y="225"/>
                  </a:lnTo>
                  <a:lnTo>
                    <a:pt x="321" y="229"/>
                  </a:lnTo>
                  <a:lnTo>
                    <a:pt x="317" y="234"/>
                  </a:lnTo>
                  <a:lnTo>
                    <a:pt x="317" y="234"/>
                  </a:lnTo>
                  <a:lnTo>
                    <a:pt x="314" y="239"/>
                  </a:lnTo>
                  <a:lnTo>
                    <a:pt x="312" y="243"/>
                  </a:lnTo>
                  <a:lnTo>
                    <a:pt x="307" y="254"/>
                  </a:lnTo>
                  <a:lnTo>
                    <a:pt x="301" y="269"/>
                  </a:lnTo>
                  <a:lnTo>
                    <a:pt x="296" y="285"/>
                  </a:lnTo>
                  <a:lnTo>
                    <a:pt x="296" y="285"/>
                  </a:lnTo>
                  <a:lnTo>
                    <a:pt x="292" y="296"/>
                  </a:lnTo>
                  <a:lnTo>
                    <a:pt x="292" y="296"/>
                  </a:lnTo>
                  <a:lnTo>
                    <a:pt x="289" y="304"/>
                  </a:lnTo>
                  <a:lnTo>
                    <a:pt x="285" y="311"/>
                  </a:lnTo>
                  <a:lnTo>
                    <a:pt x="276" y="327"/>
                  </a:lnTo>
                  <a:lnTo>
                    <a:pt x="276" y="327"/>
                  </a:lnTo>
                  <a:lnTo>
                    <a:pt x="271" y="334"/>
                  </a:lnTo>
                  <a:lnTo>
                    <a:pt x="271" y="334"/>
                  </a:lnTo>
                  <a:lnTo>
                    <a:pt x="256" y="360"/>
                  </a:lnTo>
                  <a:lnTo>
                    <a:pt x="256" y="360"/>
                  </a:lnTo>
                  <a:lnTo>
                    <a:pt x="246" y="376"/>
                  </a:lnTo>
                  <a:lnTo>
                    <a:pt x="235" y="392"/>
                  </a:lnTo>
                  <a:lnTo>
                    <a:pt x="224" y="408"/>
                  </a:lnTo>
                  <a:lnTo>
                    <a:pt x="210" y="422"/>
                  </a:lnTo>
                  <a:lnTo>
                    <a:pt x="210" y="422"/>
                  </a:lnTo>
                  <a:lnTo>
                    <a:pt x="187" y="443"/>
                  </a:lnTo>
                  <a:lnTo>
                    <a:pt x="166" y="461"/>
                  </a:lnTo>
                  <a:lnTo>
                    <a:pt x="144" y="478"/>
                  </a:lnTo>
                  <a:lnTo>
                    <a:pt x="123" y="493"/>
                  </a:lnTo>
                  <a:lnTo>
                    <a:pt x="123" y="493"/>
                  </a:lnTo>
                  <a:lnTo>
                    <a:pt x="112" y="501"/>
                  </a:lnTo>
                  <a:lnTo>
                    <a:pt x="99" y="509"/>
                  </a:lnTo>
                  <a:lnTo>
                    <a:pt x="99" y="509"/>
                  </a:lnTo>
                  <a:lnTo>
                    <a:pt x="82" y="523"/>
                  </a:lnTo>
                  <a:lnTo>
                    <a:pt x="72" y="529"/>
                  </a:lnTo>
                  <a:lnTo>
                    <a:pt x="62" y="534"/>
                  </a:lnTo>
                  <a:lnTo>
                    <a:pt x="45" y="542"/>
                  </a:lnTo>
                  <a:lnTo>
                    <a:pt x="64" y="545"/>
                  </a:lnTo>
                  <a:lnTo>
                    <a:pt x="64" y="545"/>
                  </a:lnTo>
                  <a:lnTo>
                    <a:pt x="78" y="546"/>
                  </a:lnTo>
                  <a:lnTo>
                    <a:pt x="80" y="546"/>
                  </a:lnTo>
                  <a:lnTo>
                    <a:pt x="80" y="546"/>
                  </a:lnTo>
                  <a:lnTo>
                    <a:pt x="97" y="545"/>
                  </a:lnTo>
                  <a:lnTo>
                    <a:pt x="115" y="542"/>
                  </a:lnTo>
                  <a:lnTo>
                    <a:pt x="115" y="542"/>
                  </a:lnTo>
                  <a:lnTo>
                    <a:pt x="127" y="541"/>
                  </a:lnTo>
                  <a:lnTo>
                    <a:pt x="141" y="539"/>
                  </a:lnTo>
                  <a:lnTo>
                    <a:pt x="141" y="539"/>
                  </a:lnTo>
                  <a:lnTo>
                    <a:pt x="158" y="538"/>
                  </a:lnTo>
                  <a:lnTo>
                    <a:pt x="177" y="534"/>
                  </a:lnTo>
                  <a:lnTo>
                    <a:pt x="197" y="529"/>
                  </a:lnTo>
                  <a:lnTo>
                    <a:pt x="219" y="522"/>
                  </a:lnTo>
                  <a:lnTo>
                    <a:pt x="241" y="512"/>
                  </a:lnTo>
                  <a:lnTo>
                    <a:pt x="265" y="502"/>
                  </a:lnTo>
                  <a:lnTo>
                    <a:pt x="290" y="489"/>
                  </a:lnTo>
                  <a:lnTo>
                    <a:pt x="317" y="476"/>
                  </a:lnTo>
                  <a:lnTo>
                    <a:pt x="317" y="476"/>
                  </a:lnTo>
                  <a:lnTo>
                    <a:pt x="338" y="465"/>
                  </a:lnTo>
                  <a:lnTo>
                    <a:pt x="357" y="452"/>
                  </a:lnTo>
                  <a:lnTo>
                    <a:pt x="377" y="440"/>
                  </a:lnTo>
                  <a:lnTo>
                    <a:pt x="396" y="426"/>
                  </a:lnTo>
                  <a:lnTo>
                    <a:pt x="414" y="412"/>
                  </a:lnTo>
                  <a:lnTo>
                    <a:pt x="431" y="395"/>
                  </a:lnTo>
                  <a:lnTo>
                    <a:pt x="447" y="379"/>
                  </a:lnTo>
                  <a:lnTo>
                    <a:pt x="461" y="360"/>
                  </a:lnTo>
                  <a:lnTo>
                    <a:pt x="461" y="360"/>
                  </a:lnTo>
                  <a:lnTo>
                    <a:pt x="472" y="344"/>
                  </a:lnTo>
                  <a:lnTo>
                    <a:pt x="472" y="344"/>
                  </a:lnTo>
                  <a:lnTo>
                    <a:pt x="484" y="328"/>
                  </a:lnTo>
                  <a:lnTo>
                    <a:pt x="495" y="310"/>
                  </a:lnTo>
                  <a:lnTo>
                    <a:pt x="500" y="301"/>
                  </a:lnTo>
                  <a:lnTo>
                    <a:pt x="504" y="291"/>
                  </a:lnTo>
                  <a:lnTo>
                    <a:pt x="507" y="282"/>
                  </a:lnTo>
                  <a:lnTo>
                    <a:pt x="509" y="272"/>
                  </a:lnTo>
                  <a:lnTo>
                    <a:pt x="509" y="272"/>
                  </a:lnTo>
                  <a:lnTo>
                    <a:pt x="511" y="258"/>
                  </a:lnTo>
                  <a:lnTo>
                    <a:pt x="513" y="247"/>
                  </a:lnTo>
                  <a:lnTo>
                    <a:pt x="517" y="237"/>
                  </a:lnTo>
                  <a:lnTo>
                    <a:pt x="523" y="225"/>
                  </a:lnTo>
                  <a:lnTo>
                    <a:pt x="523" y="225"/>
                  </a:lnTo>
                  <a:lnTo>
                    <a:pt x="527" y="221"/>
                  </a:lnTo>
                  <a:lnTo>
                    <a:pt x="533" y="219"/>
                  </a:lnTo>
                  <a:lnTo>
                    <a:pt x="535" y="218"/>
                  </a:lnTo>
                  <a:lnTo>
                    <a:pt x="536" y="215"/>
                  </a:lnTo>
                  <a:lnTo>
                    <a:pt x="536" y="215"/>
                  </a:lnTo>
                  <a:lnTo>
                    <a:pt x="537" y="212"/>
                  </a:lnTo>
                  <a:lnTo>
                    <a:pt x="540" y="207"/>
                  </a:lnTo>
                  <a:lnTo>
                    <a:pt x="544" y="204"/>
                  </a:lnTo>
                  <a:lnTo>
                    <a:pt x="547" y="204"/>
                  </a:lnTo>
                  <a:lnTo>
                    <a:pt x="551" y="203"/>
                  </a:lnTo>
                  <a:lnTo>
                    <a:pt x="551" y="203"/>
                  </a:lnTo>
                  <a:lnTo>
                    <a:pt x="575" y="205"/>
                  </a:lnTo>
                  <a:lnTo>
                    <a:pt x="575" y="205"/>
                  </a:lnTo>
                  <a:lnTo>
                    <a:pt x="592" y="206"/>
                  </a:lnTo>
                  <a:lnTo>
                    <a:pt x="609" y="207"/>
                  </a:lnTo>
                  <a:lnTo>
                    <a:pt x="609" y="207"/>
                  </a:lnTo>
                  <a:lnTo>
                    <a:pt x="622" y="206"/>
                  </a:lnTo>
                  <a:lnTo>
                    <a:pt x="632" y="205"/>
                  </a:lnTo>
                  <a:lnTo>
                    <a:pt x="642" y="203"/>
                  </a:lnTo>
                  <a:lnTo>
                    <a:pt x="652" y="200"/>
                  </a:lnTo>
                  <a:lnTo>
                    <a:pt x="652" y="200"/>
                  </a:lnTo>
                  <a:lnTo>
                    <a:pt x="656" y="197"/>
                  </a:lnTo>
                  <a:lnTo>
                    <a:pt x="657" y="193"/>
                  </a:lnTo>
                  <a:lnTo>
                    <a:pt x="657" y="193"/>
                  </a:lnTo>
                  <a:lnTo>
                    <a:pt x="657" y="190"/>
                  </a:lnTo>
                  <a:lnTo>
                    <a:pt x="657" y="187"/>
                  </a:lnTo>
                  <a:lnTo>
                    <a:pt x="652" y="181"/>
                  </a:lnTo>
                  <a:lnTo>
                    <a:pt x="645" y="172"/>
                  </a:lnTo>
                  <a:lnTo>
                    <a:pt x="635" y="164"/>
                  </a:lnTo>
                  <a:lnTo>
                    <a:pt x="635" y="164"/>
                  </a:lnTo>
                  <a:lnTo>
                    <a:pt x="628" y="157"/>
                  </a:lnTo>
                  <a:lnTo>
                    <a:pt x="628" y="157"/>
                  </a:lnTo>
                  <a:lnTo>
                    <a:pt x="620" y="148"/>
                  </a:lnTo>
                  <a:lnTo>
                    <a:pt x="611" y="142"/>
                  </a:lnTo>
                  <a:lnTo>
                    <a:pt x="602" y="137"/>
                  </a:lnTo>
                  <a:lnTo>
                    <a:pt x="593" y="132"/>
                  </a:lnTo>
                  <a:lnTo>
                    <a:pt x="587" y="130"/>
                  </a:lnTo>
                  <a:lnTo>
                    <a:pt x="587" y="130"/>
                  </a:lnTo>
                  <a:lnTo>
                    <a:pt x="574" y="122"/>
                  </a:lnTo>
                  <a:lnTo>
                    <a:pt x="562" y="113"/>
                  </a:lnTo>
                  <a:lnTo>
                    <a:pt x="535" y="93"/>
                  </a:lnTo>
                  <a:lnTo>
                    <a:pt x="535" y="93"/>
                  </a:lnTo>
                  <a:lnTo>
                    <a:pt x="509" y="75"/>
                  </a:lnTo>
                  <a:lnTo>
                    <a:pt x="495" y="65"/>
                  </a:lnTo>
                  <a:lnTo>
                    <a:pt x="482" y="57"/>
                  </a:lnTo>
                  <a:lnTo>
                    <a:pt x="468" y="50"/>
                  </a:lnTo>
                  <a:lnTo>
                    <a:pt x="454" y="45"/>
                  </a:lnTo>
                  <a:lnTo>
                    <a:pt x="439" y="42"/>
                  </a:lnTo>
                  <a:lnTo>
                    <a:pt x="425" y="41"/>
                  </a:lnTo>
                  <a:lnTo>
                    <a:pt x="425" y="41"/>
                  </a:lnTo>
                  <a:lnTo>
                    <a:pt x="417" y="41"/>
                  </a:lnTo>
                  <a:lnTo>
                    <a:pt x="408" y="42"/>
                  </a:lnTo>
                  <a:lnTo>
                    <a:pt x="400" y="45"/>
                  </a:lnTo>
                  <a:lnTo>
                    <a:pt x="392" y="47"/>
                  </a:lnTo>
                  <a:lnTo>
                    <a:pt x="392" y="47"/>
                  </a:lnTo>
                  <a:lnTo>
                    <a:pt x="367" y="59"/>
                  </a:lnTo>
                  <a:lnTo>
                    <a:pt x="352" y="67"/>
                  </a:lnTo>
                  <a:lnTo>
                    <a:pt x="339" y="74"/>
                  </a:lnTo>
                  <a:lnTo>
                    <a:pt x="325" y="82"/>
                  </a:lnTo>
                  <a:lnTo>
                    <a:pt x="312" y="92"/>
                  </a:lnTo>
                  <a:lnTo>
                    <a:pt x="298" y="103"/>
                  </a:lnTo>
                  <a:lnTo>
                    <a:pt x="286" y="114"/>
                  </a:lnTo>
                  <a:lnTo>
                    <a:pt x="286" y="114"/>
                  </a:lnTo>
                  <a:lnTo>
                    <a:pt x="283" y="116"/>
                  </a:lnTo>
                  <a:lnTo>
                    <a:pt x="281" y="117"/>
                  </a:lnTo>
                  <a:lnTo>
                    <a:pt x="275" y="119"/>
                  </a:lnTo>
                  <a:lnTo>
                    <a:pt x="275" y="119"/>
                  </a:lnTo>
                  <a:lnTo>
                    <a:pt x="268" y="120"/>
                  </a:lnTo>
                  <a:lnTo>
                    <a:pt x="261" y="124"/>
                  </a:lnTo>
                  <a:lnTo>
                    <a:pt x="261" y="124"/>
                  </a:lnTo>
                  <a:lnTo>
                    <a:pt x="257" y="127"/>
                  </a:lnTo>
                  <a:lnTo>
                    <a:pt x="253" y="130"/>
                  </a:lnTo>
                  <a:lnTo>
                    <a:pt x="246" y="137"/>
                  </a:lnTo>
                  <a:lnTo>
                    <a:pt x="246" y="137"/>
                  </a:lnTo>
                  <a:lnTo>
                    <a:pt x="238" y="145"/>
                  </a:lnTo>
                  <a:lnTo>
                    <a:pt x="238" y="145"/>
                  </a:lnTo>
                  <a:lnTo>
                    <a:pt x="231" y="152"/>
                  </a:lnTo>
                  <a:lnTo>
                    <a:pt x="231" y="152"/>
                  </a:lnTo>
                  <a:lnTo>
                    <a:pt x="219" y="163"/>
                  </a:lnTo>
                  <a:lnTo>
                    <a:pt x="208" y="173"/>
                  </a:lnTo>
                  <a:lnTo>
                    <a:pt x="204" y="178"/>
                  </a:lnTo>
                  <a:lnTo>
                    <a:pt x="202" y="184"/>
                  </a:lnTo>
                  <a:lnTo>
                    <a:pt x="201" y="189"/>
                  </a:lnTo>
                  <a:lnTo>
                    <a:pt x="201" y="194"/>
                  </a:lnTo>
                  <a:lnTo>
                    <a:pt x="201" y="194"/>
                  </a:lnTo>
                  <a:lnTo>
                    <a:pt x="203" y="197"/>
                  </a:lnTo>
                  <a:lnTo>
                    <a:pt x="205" y="199"/>
                  </a:lnTo>
                  <a:lnTo>
                    <a:pt x="208" y="201"/>
                  </a:lnTo>
                  <a:lnTo>
                    <a:pt x="212" y="203"/>
                  </a:lnTo>
                  <a:lnTo>
                    <a:pt x="223" y="205"/>
                  </a:lnTo>
                  <a:lnTo>
                    <a:pt x="237" y="206"/>
                  </a:lnTo>
                  <a:lnTo>
                    <a:pt x="240" y="205"/>
                  </a:lnTo>
                  <a:lnTo>
                    <a:pt x="240" y="205"/>
                  </a:lnTo>
                  <a:lnTo>
                    <a:pt x="251" y="205"/>
                  </a:lnTo>
                  <a:lnTo>
                    <a:pt x="261" y="204"/>
                  </a:lnTo>
                  <a:lnTo>
                    <a:pt x="281" y="201"/>
                  </a:lnTo>
                  <a:lnTo>
                    <a:pt x="281" y="201"/>
                  </a:lnTo>
                  <a:lnTo>
                    <a:pt x="306" y="197"/>
                  </a:lnTo>
                  <a:lnTo>
                    <a:pt x="306" y="197"/>
                  </a:lnTo>
                  <a:lnTo>
                    <a:pt x="308" y="197"/>
                  </a:lnTo>
                  <a:lnTo>
                    <a:pt x="308" y="197"/>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grpSp>
      <p:grpSp>
        <p:nvGrpSpPr>
          <p:cNvPr id="328" name="组合 1362"/>
          <p:cNvGrpSpPr/>
          <p:nvPr/>
        </p:nvGrpSpPr>
        <p:grpSpPr>
          <a:xfrm>
            <a:off x="5907488" y="5329245"/>
            <a:ext cx="395475" cy="506162"/>
            <a:chOff x="6256338" y="4065588"/>
            <a:chExt cx="544513" cy="696913"/>
          </a:xfrm>
        </p:grpSpPr>
        <p:sp>
          <p:nvSpPr>
            <p:cNvPr id="329" name="Freeform 576"/>
            <p:cNvSpPr/>
            <p:nvPr/>
          </p:nvSpPr>
          <p:spPr bwMode="auto">
            <a:xfrm>
              <a:off x="6296026" y="4081463"/>
              <a:ext cx="69850" cy="96838"/>
            </a:xfrm>
            <a:custGeom>
              <a:avLst/>
              <a:gdLst/>
              <a:ahLst/>
              <a:cxnLst>
                <a:cxn ang="0">
                  <a:pos x="126" y="1"/>
                </a:cxn>
                <a:cxn ang="0">
                  <a:pos x="121" y="7"/>
                </a:cxn>
                <a:cxn ang="0">
                  <a:pos x="121" y="7"/>
                </a:cxn>
                <a:cxn ang="0">
                  <a:pos x="120" y="9"/>
                </a:cxn>
                <a:cxn ang="0">
                  <a:pos x="120" y="9"/>
                </a:cxn>
                <a:cxn ang="0">
                  <a:pos x="111" y="19"/>
                </a:cxn>
                <a:cxn ang="0">
                  <a:pos x="104" y="29"/>
                </a:cxn>
                <a:cxn ang="0">
                  <a:pos x="90" y="51"/>
                </a:cxn>
                <a:cxn ang="0">
                  <a:pos x="75" y="73"/>
                </a:cxn>
                <a:cxn ang="0">
                  <a:pos x="67" y="83"/>
                </a:cxn>
                <a:cxn ang="0">
                  <a:pos x="59" y="94"/>
                </a:cxn>
                <a:cxn ang="0">
                  <a:pos x="59" y="94"/>
                </a:cxn>
                <a:cxn ang="0">
                  <a:pos x="42" y="113"/>
                </a:cxn>
                <a:cxn ang="0">
                  <a:pos x="25" y="132"/>
                </a:cxn>
                <a:cxn ang="0">
                  <a:pos x="18" y="142"/>
                </a:cxn>
                <a:cxn ang="0">
                  <a:pos x="11" y="153"/>
                </a:cxn>
                <a:cxn ang="0">
                  <a:pos x="5" y="163"/>
                </a:cxn>
                <a:cxn ang="0">
                  <a:pos x="0" y="176"/>
                </a:cxn>
                <a:cxn ang="0">
                  <a:pos x="0" y="176"/>
                </a:cxn>
                <a:cxn ang="0">
                  <a:pos x="0" y="178"/>
                </a:cxn>
                <a:cxn ang="0">
                  <a:pos x="2" y="179"/>
                </a:cxn>
                <a:cxn ang="0">
                  <a:pos x="3" y="181"/>
                </a:cxn>
                <a:cxn ang="0">
                  <a:pos x="4" y="181"/>
                </a:cxn>
                <a:cxn ang="0">
                  <a:pos x="6" y="181"/>
                </a:cxn>
                <a:cxn ang="0">
                  <a:pos x="8" y="181"/>
                </a:cxn>
                <a:cxn ang="0">
                  <a:pos x="9" y="180"/>
                </a:cxn>
                <a:cxn ang="0">
                  <a:pos x="10" y="178"/>
                </a:cxn>
                <a:cxn ang="0">
                  <a:pos x="10" y="178"/>
                </a:cxn>
                <a:cxn ang="0">
                  <a:pos x="15" y="165"/>
                </a:cxn>
                <a:cxn ang="0">
                  <a:pos x="20" y="154"/>
                </a:cxn>
                <a:cxn ang="0">
                  <a:pos x="28" y="143"/>
                </a:cxn>
                <a:cxn ang="0">
                  <a:pos x="37" y="133"/>
                </a:cxn>
                <a:cxn ang="0">
                  <a:pos x="54" y="113"/>
                </a:cxn>
                <a:cxn ang="0">
                  <a:pos x="71" y="94"/>
                </a:cxn>
                <a:cxn ang="0">
                  <a:pos x="71" y="94"/>
                </a:cxn>
                <a:cxn ang="0">
                  <a:pos x="79" y="83"/>
                </a:cxn>
                <a:cxn ang="0">
                  <a:pos x="88" y="73"/>
                </a:cxn>
                <a:cxn ang="0">
                  <a:pos x="101" y="51"/>
                </a:cxn>
                <a:cxn ang="0">
                  <a:pos x="116" y="29"/>
                </a:cxn>
                <a:cxn ang="0">
                  <a:pos x="124" y="19"/>
                </a:cxn>
                <a:cxn ang="0">
                  <a:pos x="132" y="9"/>
                </a:cxn>
                <a:cxn ang="0">
                  <a:pos x="132" y="9"/>
                </a:cxn>
                <a:cxn ang="0">
                  <a:pos x="133" y="7"/>
                </a:cxn>
                <a:cxn ang="0">
                  <a:pos x="133" y="6"/>
                </a:cxn>
                <a:cxn ang="0">
                  <a:pos x="133" y="4"/>
                </a:cxn>
                <a:cxn ang="0">
                  <a:pos x="132" y="3"/>
                </a:cxn>
                <a:cxn ang="0">
                  <a:pos x="131" y="1"/>
                </a:cxn>
                <a:cxn ang="0">
                  <a:pos x="129" y="0"/>
                </a:cxn>
                <a:cxn ang="0">
                  <a:pos x="127" y="0"/>
                </a:cxn>
                <a:cxn ang="0">
                  <a:pos x="126" y="1"/>
                </a:cxn>
                <a:cxn ang="0">
                  <a:pos x="126" y="1"/>
                </a:cxn>
              </a:cxnLst>
              <a:rect l="0" t="0" r="r" b="b"/>
              <a:pathLst>
                <a:path w="133" h="181">
                  <a:moveTo>
                    <a:pt x="126" y="1"/>
                  </a:moveTo>
                  <a:lnTo>
                    <a:pt x="121" y="7"/>
                  </a:lnTo>
                  <a:lnTo>
                    <a:pt x="121" y="7"/>
                  </a:lnTo>
                  <a:lnTo>
                    <a:pt x="120" y="9"/>
                  </a:lnTo>
                  <a:lnTo>
                    <a:pt x="120" y="9"/>
                  </a:lnTo>
                  <a:lnTo>
                    <a:pt x="111" y="19"/>
                  </a:lnTo>
                  <a:lnTo>
                    <a:pt x="104" y="29"/>
                  </a:lnTo>
                  <a:lnTo>
                    <a:pt x="90" y="51"/>
                  </a:lnTo>
                  <a:lnTo>
                    <a:pt x="75" y="73"/>
                  </a:lnTo>
                  <a:lnTo>
                    <a:pt x="67" y="83"/>
                  </a:lnTo>
                  <a:lnTo>
                    <a:pt x="59" y="94"/>
                  </a:lnTo>
                  <a:lnTo>
                    <a:pt x="59" y="94"/>
                  </a:lnTo>
                  <a:lnTo>
                    <a:pt x="42" y="113"/>
                  </a:lnTo>
                  <a:lnTo>
                    <a:pt x="25" y="132"/>
                  </a:lnTo>
                  <a:lnTo>
                    <a:pt x="18" y="142"/>
                  </a:lnTo>
                  <a:lnTo>
                    <a:pt x="11" y="153"/>
                  </a:lnTo>
                  <a:lnTo>
                    <a:pt x="5" y="163"/>
                  </a:lnTo>
                  <a:lnTo>
                    <a:pt x="0" y="176"/>
                  </a:lnTo>
                  <a:lnTo>
                    <a:pt x="0" y="176"/>
                  </a:lnTo>
                  <a:lnTo>
                    <a:pt x="0" y="178"/>
                  </a:lnTo>
                  <a:lnTo>
                    <a:pt x="2" y="179"/>
                  </a:lnTo>
                  <a:lnTo>
                    <a:pt x="3" y="181"/>
                  </a:lnTo>
                  <a:lnTo>
                    <a:pt x="4" y="181"/>
                  </a:lnTo>
                  <a:lnTo>
                    <a:pt x="6" y="181"/>
                  </a:lnTo>
                  <a:lnTo>
                    <a:pt x="8" y="181"/>
                  </a:lnTo>
                  <a:lnTo>
                    <a:pt x="9" y="180"/>
                  </a:lnTo>
                  <a:lnTo>
                    <a:pt x="10" y="178"/>
                  </a:lnTo>
                  <a:lnTo>
                    <a:pt x="10" y="178"/>
                  </a:lnTo>
                  <a:lnTo>
                    <a:pt x="15" y="165"/>
                  </a:lnTo>
                  <a:lnTo>
                    <a:pt x="20" y="154"/>
                  </a:lnTo>
                  <a:lnTo>
                    <a:pt x="28" y="143"/>
                  </a:lnTo>
                  <a:lnTo>
                    <a:pt x="37" y="133"/>
                  </a:lnTo>
                  <a:lnTo>
                    <a:pt x="54" y="113"/>
                  </a:lnTo>
                  <a:lnTo>
                    <a:pt x="71" y="94"/>
                  </a:lnTo>
                  <a:lnTo>
                    <a:pt x="71" y="94"/>
                  </a:lnTo>
                  <a:lnTo>
                    <a:pt x="79" y="83"/>
                  </a:lnTo>
                  <a:lnTo>
                    <a:pt x="88" y="73"/>
                  </a:lnTo>
                  <a:lnTo>
                    <a:pt x="101" y="51"/>
                  </a:lnTo>
                  <a:lnTo>
                    <a:pt x="116" y="29"/>
                  </a:lnTo>
                  <a:lnTo>
                    <a:pt x="124" y="19"/>
                  </a:lnTo>
                  <a:lnTo>
                    <a:pt x="132" y="9"/>
                  </a:lnTo>
                  <a:lnTo>
                    <a:pt x="132" y="9"/>
                  </a:lnTo>
                  <a:lnTo>
                    <a:pt x="133" y="7"/>
                  </a:lnTo>
                  <a:lnTo>
                    <a:pt x="133" y="6"/>
                  </a:lnTo>
                  <a:lnTo>
                    <a:pt x="133" y="4"/>
                  </a:lnTo>
                  <a:lnTo>
                    <a:pt x="132" y="3"/>
                  </a:lnTo>
                  <a:lnTo>
                    <a:pt x="131" y="1"/>
                  </a:lnTo>
                  <a:lnTo>
                    <a:pt x="129" y="0"/>
                  </a:lnTo>
                  <a:lnTo>
                    <a:pt x="127" y="0"/>
                  </a:lnTo>
                  <a:lnTo>
                    <a:pt x="126" y="1"/>
                  </a:lnTo>
                  <a:lnTo>
                    <a:pt x="126"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0" name="Freeform 577"/>
            <p:cNvSpPr/>
            <p:nvPr/>
          </p:nvSpPr>
          <p:spPr bwMode="auto">
            <a:xfrm>
              <a:off x="6296026" y="4162425"/>
              <a:ext cx="42863" cy="76200"/>
            </a:xfrm>
            <a:custGeom>
              <a:avLst/>
              <a:gdLst/>
              <a:ahLst/>
              <a:cxnLst>
                <a:cxn ang="0">
                  <a:pos x="73" y="2"/>
                </a:cxn>
                <a:cxn ang="0">
                  <a:pos x="73" y="2"/>
                </a:cxn>
                <a:cxn ang="0">
                  <a:pos x="64" y="18"/>
                </a:cxn>
                <a:cxn ang="0">
                  <a:pos x="53" y="35"/>
                </a:cxn>
                <a:cxn ang="0">
                  <a:pos x="34" y="68"/>
                </a:cxn>
                <a:cxn ang="0">
                  <a:pos x="24" y="85"/>
                </a:cxn>
                <a:cxn ang="0">
                  <a:pos x="15" y="101"/>
                </a:cxn>
                <a:cxn ang="0">
                  <a:pos x="7" y="119"/>
                </a:cxn>
                <a:cxn ang="0">
                  <a:pos x="0" y="137"/>
                </a:cxn>
                <a:cxn ang="0">
                  <a:pos x="0" y="137"/>
                </a:cxn>
                <a:cxn ang="0">
                  <a:pos x="0" y="139"/>
                </a:cxn>
                <a:cxn ang="0">
                  <a:pos x="2" y="140"/>
                </a:cxn>
                <a:cxn ang="0">
                  <a:pos x="3" y="142"/>
                </a:cxn>
                <a:cxn ang="0">
                  <a:pos x="4" y="142"/>
                </a:cxn>
                <a:cxn ang="0">
                  <a:pos x="6" y="143"/>
                </a:cxn>
                <a:cxn ang="0">
                  <a:pos x="8" y="142"/>
                </a:cxn>
                <a:cxn ang="0">
                  <a:pos x="9" y="141"/>
                </a:cxn>
                <a:cxn ang="0">
                  <a:pos x="10" y="139"/>
                </a:cxn>
                <a:cxn ang="0">
                  <a:pos x="10" y="139"/>
                </a:cxn>
                <a:cxn ang="0">
                  <a:pos x="13" y="130"/>
                </a:cxn>
                <a:cxn ang="0">
                  <a:pos x="17" y="121"/>
                </a:cxn>
                <a:cxn ang="0">
                  <a:pos x="25" y="104"/>
                </a:cxn>
                <a:cxn ang="0">
                  <a:pos x="35" y="87"/>
                </a:cxn>
                <a:cxn ang="0">
                  <a:pos x="44" y="70"/>
                </a:cxn>
                <a:cxn ang="0">
                  <a:pos x="44" y="70"/>
                </a:cxn>
                <a:cxn ang="0">
                  <a:pos x="52" y="54"/>
                </a:cxn>
                <a:cxn ang="0">
                  <a:pos x="63" y="38"/>
                </a:cxn>
                <a:cxn ang="0">
                  <a:pos x="72" y="23"/>
                </a:cxn>
                <a:cxn ang="0">
                  <a:pos x="80" y="7"/>
                </a:cxn>
                <a:cxn ang="0">
                  <a:pos x="80" y="7"/>
                </a:cxn>
                <a:cxn ang="0">
                  <a:pos x="81" y="5"/>
                </a:cxn>
                <a:cxn ang="0">
                  <a:pos x="81" y="3"/>
                </a:cxn>
                <a:cxn ang="0">
                  <a:pos x="80" y="2"/>
                </a:cxn>
                <a:cxn ang="0">
                  <a:pos x="79" y="1"/>
                </a:cxn>
                <a:cxn ang="0">
                  <a:pos x="77" y="0"/>
                </a:cxn>
                <a:cxn ang="0">
                  <a:pos x="75" y="0"/>
                </a:cxn>
                <a:cxn ang="0">
                  <a:pos x="74" y="1"/>
                </a:cxn>
                <a:cxn ang="0">
                  <a:pos x="73" y="2"/>
                </a:cxn>
                <a:cxn ang="0">
                  <a:pos x="73" y="2"/>
                </a:cxn>
              </a:cxnLst>
              <a:rect l="0" t="0" r="r" b="b"/>
              <a:pathLst>
                <a:path w="81" h="143">
                  <a:moveTo>
                    <a:pt x="73" y="2"/>
                  </a:moveTo>
                  <a:lnTo>
                    <a:pt x="73" y="2"/>
                  </a:lnTo>
                  <a:lnTo>
                    <a:pt x="64" y="18"/>
                  </a:lnTo>
                  <a:lnTo>
                    <a:pt x="53" y="35"/>
                  </a:lnTo>
                  <a:lnTo>
                    <a:pt x="34" y="68"/>
                  </a:lnTo>
                  <a:lnTo>
                    <a:pt x="24" y="85"/>
                  </a:lnTo>
                  <a:lnTo>
                    <a:pt x="15" y="101"/>
                  </a:lnTo>
                  <a:lnTo>
                    <a:pt x="7" y="119"/>
                  </a:lnTo>
                  <a:lnTo>
                    <a:pt x="0" y="137"/>
                  </a:lnTo>
                  <a:lnTo>
                    <a:pt x="0" y="137"/>
                  </a:lnTo>
                  <a:lnTo>
                    <a:pt x="0" y="139"/>
                  </a:lnTo>
                  <a:lnTo>
                    <a:pt x="2" y="140"/>
                  </a:lnTo>
                  <a:lnTo>
                    <a:pt x="3" y="142"/>
                  </a:lnTo>
                  <a:lnTo>
                    <a:pt x="4" y="142"/>
                  </a:lnTo>
                  <a:lnTo>
                    <a:pt x="6" y="143"/>
                  </a:lnTo>
                  <a:lnTo>
                    <a:pt x="8" y="142"/>
                  </a:lnTo>
                  <a:lnTo>
                    <a:pt x="9" y="141"/>
                  </a:lnTo>
                  <a:lnTo>
                    <a:pt x="10" y="139"/>
                  </a:lnTo>
                  <a:lnTo>
                    <a:pt x="10" y="139"/>
                  </a:lnTo>
                  <a:lnTo>
                    <a:pt x="13" y="130"/>
                  </a:lnTo>
                  <a:lnTo>
                    <a:pt x="17" y="121"/>
                  </a:lnTo>
                  <a:lnTo>
                    <a:pt x="25" y="104"/>
                  </a:lnTo>
                  <a:lnTo>
                    <a:pt x="35" y="87"/>
                  </a:lnTo>
                  <a:lnTo>
                    <a:pt x="44" y="70"/>
                  </a:lnTo>
                  <a:lnTo>
                    <a:pt x="44" y="70"/>
                  </a:lnTo>
                  <a:lnTo>
                    <a:pt x="52" y="54"/>
                  </a:lnTo>
                  <a:lnTo>
                    <a:pt x="63" y="38"/>
                  </a:lnTo>
                  <a:lnTo>
                    <a:pt x="72" y="23"/>
                  </a:lnTo>
                  <a:lnTo>
                    <a:pt x="80" y="7"/>
                  </a:lnTo>
                  <a:lnTo>
                    <a:pt x="80" y="7"/>
                  </a:lnTo>
                  <a:lnTo>
                    <a:pt x="81" y="5"/>
                  </a:lnTo>
                  <a:lnTo>
                    <a:pt x="81" y="3"/>
                  </a:lnTo>
                  <a:lnTo>
                    <a:pt x="80" y="2"/>
                  </a:lnTo>
                  <a:lnTo>
                    <a:pt x="79" y="1"/>
                  </a:lnTo>
                  <a:lnTo>
                    <a:pt x="77" y="0"/>
                  </a:lnTo>
                  <a:lnTo>
                    <a:pt x="75" y="0"/>
                  </a:lnTo>
                  <a:lnTo>
                    <a:pt x="74" y="1"/>
                  </a:lnTo>
                  <a:lnTo>
                    <a:pt x="73" y="2"/>
                  </a:lnTo>
                  <a:lnTo>
                    <a:pt x="73"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1" name="Freeform 578"/>
            <p:cNvSpPr/>
            <p:nvPr/>
          </p:nvSpPr>
          <p:spPr bwMode="auto">
            <a:xfrm>
              <a:off x="6296026" y="4216400"/>
              <a:ext cx="42863" cy="69850"/>
            </a:xfrm>
            <a:custGeom>
              <a:avLst/>
              <a:gdLst/>
              <a:ahLst/>
              <a:cxnLst>
                <a:cxn ang="0">
                  <a:pos x="73" y="2"/>
                </a:cxn>
                <a:cxn ang="0">
                  <a:pos x="73" y="2"/>
                </a:cxn>
                <a:cxn ang="0">
                  <a:pos x="54" y="32"/>
                </a:cxn>
                <a:cxn ang="0">
                  <a:pos x="36" y="64"/>
                </a:cxn>
                <a:cxn ang="0">
                  <a:pos x="17" y="94"/>
                </a:cxn>
                <a:cxn ang="0">
                  <a:pos x="9" y="110"/>
                </a:cxn>
                <a:cxn ang="0">
                  <a:pos x="2" y="126"/>
                </a:cxn>
                <a:cxn ang="0">
                  <a:pos x="2" y="126"/>
                </a:cxn>
                <a:cxn ang="0">
                  <a:pos x="0" y="128"/>
                </a:cxn>
                <a:cxn ang="0">
                  <a:pos x="2" y="130"/>
                </a:cxn>
                <a:cxn ang="0">
                  <a:pos x="4" y="132"/>
                </a:cxn>
                <a:cxn ang="0">
                  <a:pos x="5" y="133"/>
                </a:cxn>
                <a:cxn ang="0">
                  <a:pos x="7" y="133"/>
                </a:cxn>
                <a:cxn ang="0">
                  <a:pos x="8" y="132"/>
                </a:cxn>
                <a:cxn ang="0">
                  <a:pos x="10" y="131"/>
                </a:cxn>
                <a:cxn ang="0">
                  <a:pos x="10" y="131"/>
                </a:cxn>
                <a:cxn ang="0">
                  <a:pos x="17" y="114"/>
                </a:cxn>
                <a:cxn ang="0">
                  <a:pos x="25" y="99"/>
                </a:cxn>
                <a:cxn ang="0">
                  <a:pos x="44" y="68"/>
                </a:cxn>
                <a:cxn ang="0">
                  <a:pos x="63" y="38"/>
                </a:cxn>
                <a:cxn ang="0">
                  <a:pos x="80" y="7"/>
                </a:cxn>
                <a:cxn ang="0">
                  <a:pos x="80" y="7"/>
                </a:cxn>
                <a:cxn ang="0">
                  <a:pos x="81" y="4"/>
                </a:cxn>
                <a:cxn ang="0">
                  <a:pos x="81" y="3"/>
                </a:cxn>
                <a:cxn ang="0">
                  <a:pos x="80" y="1"/>
                </a:cxn>
                <a:cxn ang="0">
                  <a:pos x="79" y="0"/>
                </a:cxn>
                <a:cxn ang="0">
                  <a:pos x="77" y="0"/>
                </a:cxn>
                <a:cxn ang="0">
                  <a:pos x="75" y="0"/>
                </a:cxn>
                <a:cxn ang="0">
                  <a:pos x="74" y="0"/>
                </a:cxn>
                <a:cxn ang="0">
                  <a:pos x="73" y="2"/>
                </a:cxn>
                <a:cxn ang="0">
                  <a:pos x="73" y="2"/>
                </a:cxn>
              </a:cxnLst>
              <a:rect l="0" t="0" r="r" b="b"/>
              <a:pathLst>
                <a:path w="81" h="133">
                  <a:moveTo>
                    <a:pt x="73" y="2"/>
                  </a:moveTo>
                  <a:lnTo>
                    <a:pt x="73" y="2"/>
                  </a:lnTo>
                  <a:lnTo>
                    <a:pt x="54" y="32"/>
                  </a:lnTo>
                  <a:lnTo>
                    <a:pt x="36" y="64"/>
                  </a:lnTo>
                  <a:lnTo>
                    <a:pt x="17" y="94"/>
                  </a:lnTo>
                  <a:lnTo>
                    <a:pt x="9" y="110"/>
                  </a:lnTo>
                  <a:lnTo>
                    <a:pt x="2" y="126"/>
                  </a:lnTo>
                  <a:lnTo>
                    <a:pt x="2" y="126"/>
                  </a:lnTo>
                  <a:lnTo>
                    <a:pt x="0" y="128"/>
                  </a:lnTo>
                  <a:lnTo>
                    <a:pt x="2" y="130"/>
                  </a:lnTo>
                  <a:lnTo>
                    <a:pt x="4" y="132"/>
                  </a:lnTo>
                  <a:lnTo>
                    <a:pt x="5" y="133"/>
                  </a:lnTo>
                  <a:lnTo>
                    <a:pt x="7" y="133"/>
                  </a:lnTo>
                  <a:lnTo>
                    <a:pt x="8" y="132"/>
                  </a:lnTo>
                  <a:lnTo>
                    <a:pt x="10" y="131"/>
                  </a:lnTo>
                  <a:lnTo>
                    <a:pt x="10" y="131"/>
                  </a:lnTo>
                  <a:lnTo>
                    <a:pt x="17" y="114"/>
                  </a:lnTo>
                  <a:lnTo>
                    <a:pt x="25" y="99"/>
                  </a:lnTo>
                  <a:lnTo>
                    <a:pt x="44" y="68"/>
                  </a:lnTo>
                  <a:lnTo>
                    <a:pt x="63" y="38"/>
                  </a:lnTo>
                  <a:lnTo>
                    <a:pt x="80" y="7"/>
                  </a:lnTo>
                  <a:lnTo>
                    <a:pt x="80" y="7"/>
                  </a:lnTo>
                  <a:lnTo>
                    <a:pt x="81" y="4"/>
                  </a:lnTo>
                  <a:lnTo>
                    <a:pt x="81" y="3"/>
                  </a:lnTo>
                  <a:lnTo>
                    <a:pt x="80" y="1"/>
                  </a:lnTo>
                  <a:lnTo>
                    <a:pt x="79" y="0"/>
                  </a:lnTo>
                  <a:lnTo>
                    <a:pt x="77" y="0"/>
                  </a:lnTo>
                  <a:lnTo>
                    <a:pt x="75" y="0"/>
                  </a:lnTo>
                  <a:lnTo>
                    <a:pt x="74" y="0"/>
                  </a:lnTo>
                  <a:lnTo>
                    <a:pt x="73" y="2"/>
                  </a:lnTo>
                  <a:lnTo>
                    <a:pt x="73"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2" name="Freeform 579"/>
            <p:cNvSpPr/>
            <p:nvPr/>
          </p:nvSpPr>
          <p:spPr bwMode="auto">
            <a:xfrm>
              <a:off x="6288088" y="4273550"/>
              <a:ext cx="41275" cy="60325"/>
            </a:xfrm>
            <a:custGeom>
              <a:avLst/>
              <a:gdLst/>
              <a:ahLst/>
              <a:cxnLst>
                <a:cxn ang="0">
                  <a:pos x="67" y="2"/>
                </a:cxn>
                <a:cxn ang="0">
                  <a:pos x="67" y="2"/>
                </a:cxn>
                <a:cxn ang="0">
                  <a:pos x="53" y="30"/>
                </a:cxn>
                <a:cxn ang="0">
                  <a:pos x="36" y="56"/>
                </a:cxn>
                <a:cxn ang="0">
                  <a:pos x="19" y="82"/>
                </a:cxn>
                <a:cxn ang="0">
                  <a:pos x="1" y="107"/>
                </a:cxn>
                <a:cxn ang="0">
                  <a:pos x="1" y="107"/>
                </a:cxn>
                <a:cxn ang="0">
                  <a:pos x="0" y="109"/>
                </a:cxn>
                <a:cxn ang="0">
                  <a:pos x="0" y="111"/>
                </a:cxn>
                <a:cxn ang="0">
                  <a:pos x="1" y="112"/>
                </a:cxn>
                <a:cxn ang="0">
                  <a:pos x="2" y="113"/>
                </a:cxn>
                <a:cxn ang="0">
                  <a:pos x="6" y="114"/>
                </a:cxn>
                <a:cxn ang="0">
                  <a:pos x="7" y="113"/>
                </a:cxn>
                <a:cxn ang="0">
                  <a:pos x="9" y="112"/>
                </a:cxn>
                <a:cxn ang="0">
                  <a:pos x="9" y="112"/>
                </a:cxn>
                <a:cxn ang="0">
                  <a:pos x="27" y="86"/>
                </a:cxn>
                <a:cxn ang="0">
                  <a:pos x="45" y="61"/>
                </a:cxn>
                <a:cxn ang="0">
                  <a:pos x="61" y="34"/>
                </a:cxn>
                <a:cxn ang="0">
                  <a:pos x="76" y="7"/>
                </a:cxn>
                <a:cxn ang="0">
                  <a:pos x="76" y="7"/>
                </a:cxn>
                <a:cxn ang="0">
                  <a:pos x="77" y="5"/>
                </a:cxn>
                <a:cxn ang="0">
                  <a:pos x="76" y="3"/>
                </a:cxn>
                <a:cxn ang="0">
                  <a:pos x="75" y="2"/>
                </a:cxn>
                <a:cxn ang="0">
                  <a:pos x="74" y="1"/>
                </a:cxn>
                <a:cxn ang="0">
                  <a:pos x="73" y="0"/>
                </a:cxn>
                <a:cxn ang="0">
                  <a:pos x="70" y="0"/>
                </a:cxn>
                <a:cxn ang="0">
                  <a:pos x="68" y="1"/>
                </a:cxn>
                <a:cxn ang="0">
                  <a:pos x="67" y="2"/>
                </a:cxn>
                <a:cxn ang="0">
                  <a:pos x="67" y="2"/>
                </a:cxn>
              </a:cxnLst>
              <a:rect l="0" t="0" r="r" b="b"/>
              <a:pathLst>
                <a:path w="77" h="114">
                  <a:moveTo>
                    <a:pt x="67" y="2"/>
                  </a:moveTo>
                  <a:lnTo>
                    <a:pt x="67" y="2"/>
                  </a:lnTo>
                  <a:lnTo>
                    <a:pt x="53" y="30"/>
                  </a:lnTo>
                  <a:lnTo>
                    <a:pt x="36" y="56"/>
                  </a:lnTo>
                  <a:lnTo>
                    <a:pt x="19" y="82"/>
                  </a:lnTo>
                  <a:lnTo>
                    <a:pt x="1" y="107"/>
                  </a:lnTo>
                  <a:lnTo>
                    <a:pt x="1" y="107"/>
                  </a:lnTo>
                  <a:lnTo>
                    <a:pt x="0" y="109"/>
                  </a:lnTo>
                  <a:lnTo>
                    <a:pt x="0" y="111"/>
                  </a:lnTo>
                  <a:lnTo>
                    <a:pt x="1" y="112"/>
                  </a:lnTo>
                  <a:lnTo>
                    <a:pt x="2" y="113"/>
                  </a:lnTo>
                  <a:lnTo>
                    <a:pt x="6" y="114"/>
                  </a:lnTo>
                  <a:lnTo>
                    <a:pt x="7" y="113"/>
                  </a:lnTo>
                  <a:lnTo>
                    <a:pt x="9" y="112"/>
                  </a:lnTo>
                  <a:lnTo>
                    <a:pt x="9" y="112"/>
                  </a:lnTo>
                  <a:lnTo>
                    <a:pt x="27" y="86"/>
                  </a:lnTo>
                  <a:lnTo>
                    <a:pt x="45" y="61"/>
                  </a:lnTo>
                  <a:lnTo>
                    <a:pt x="61" y="34"/>
                  </a:lnTo>
                  <a:lnTo>
                    <a:pt x="76" y="7"/>
                  </a:lnTo>
                  <a:lnTo>
                    <a:pt x="76" y="7"/>
                  </a:lnTo>
                  <a:lnTo>
                    <a:pt x="77" y="5"/>
                  </a:lnTo>
                  <a:lnTo>
                    <a:pt x="76" y="3"/>
                  </a:lnTo>
                  <a:lnTo>
                    <a:pt x="75" y="2"/>
                  </a:lnTo>
                  <a:lnTo>
                    <a:pt x="74" y="1"/>
                  </a:lnTo>
                  <a:lnTo>
                    <a:pt x="73" y="0"/>
                  </a:lnTo>
                  <a:lnTo>
                    <a:pt x="70" y="0"/>
                  </a:lnTo>
                  <a:lnTo>
                    <a:pt x="68" y="1"/>
                  </a:lnTo>
                  <a:lnTo>
                    <a:pt x="67" y="2"/>
                  </a:lnTo>
                  <a:lnTo>
                    <a:pt x="67"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3" name="Freeform 580"/>
            <p:cNvSpPr/>
            <p:nvPr/>
          </p:nvSpPr>
          <p:spPr bwMode="auto">
            <a:xfrm>
              <a:off x="6281738" y="4319588"/>
              <a:ext cx="49213" cy="69850"/>
            </a:xfrm>
            <a:custGeom>
              <a:avLst/>
              <a:gdLst/>
              <a:ahLst/>
              <a:cxnLst>
                <a:cxn ang="0">
                  <a:pos x="86" y="1"/>
                </a:cxn>
                <a:cxn ang="0">
                  <a:pos x="86" y="1"/>
                </a:cxn>
                <a:cxn ang="0">
                  <a:pos x="78" y="10"/>
                </a:cxn>
                <a:cxn ang="0">
                  <a:pos x="72" y="18"/>
                </a:cxn>
                <a:cxn ang="0">
                  <a:pos x="60" y="34"/>
                </a:cxn>
                <a:cxn ang="0">
                  <a:pos x="47" y="52"/>
                </a:cxn>
                <a:cxn ang="0">
                  <a:pos x="35" y="69"/>
                </a:cxn>
                <a:cxn ang="0">
                  <a:pos x="35" y="69"/>
                </a:cxn>
                <a:cxn ang="0">
                  <a:pos x="23" y="82"/>
                </a:cxn>
                <a:cxn ang="0">
                  <a:pos x="14" y="97"/>
                </a:cxn>
                <a:cxn ang="0">
                  <a:pos x="6" y="111"/>
                </a:cxn>
                <a:cxn ang="0">
                  <a:pos x="2" y="118"/>
                </a:cxn>
                <a:cxn ang="0">
                  <a:pos x="0" y="127"/>
                </a:cxn>
                <a:cxn ang="0">
                  <a:pos x="0" y="127"/>
                </a:cxn>
                <a:cxn ang="0">
                  <a:pos x="0" y="129"/>
                </a:cxn>
                <a:cxn ang="0">
                  <a:pos x="0" y="131"/>
                </a:cxn>
                <a:cxn ang="0">
                  <a:pos x="1" y="132"/>
                </a:cxn>
                <a:cxn ang="0">
                  <a:pos x="3" y="133"/>
                </a:cxn>
                <a:cxn ang="0">
                  <a:pos x="5" y="133"/>
                </a:cxn>
                <a:cxn ang="0">
                  <a:pos x="6" y="133"/>
                </a:cxn>
                <a:cxn ang="0">
                  <a:pos x="8" y="132"/>
                </a:cxn>
                <a:cxn ang="0">
                  <a:pos x="9" y="130"/>
                </a:cxn>
                <a:cxn ang="0">
                  <a:pos x="9" y="130"/>
                </a:cxn>
                <a:cxn ang="0">
                  <a:pos x="12" y="120"/>
                </a:cxn>
                <a:cxn ang="0">
                  <a:pos x="15" y="111"/>
                </a:cxn>
                <a:cxn ang="0">
                  <a:pos x="20" y="103"/>
                </a:cxn>
                <a:cxn ang="0">
                  <a:pos x="25" y="96"/>
                </a:cxn>
                <a:cxn ang="0">
                  <a:pos x="38" y="80"/>
                </a:cxn>
                <a:cxn ang="0">
                  <a:pos x="50" y="65"/>
                </a:cxn>
                <a:cxn ang="0">
                  <a:pos x="50" y="65"/>
                </a:cxn>
                <a:cxn ang="0">
                  <a:pos x="61" y="51"/>
                </a:cxn>
                <a:cxn ang="0">
                  <a:pos x="70" y="35"/>
                </a:cxn>
                <a:cxn ang="0">
                  <a:pos x="80" y="22"/>
                </a:cxn>
                <a:cxn ang="0">
                  <a:pos x="93" y="7"/>
                </a:cxn>
                <a:cxn ang="0">
                  <a:pos x="93" y="7"/>
                </a:cxn>
                <a:cxn ang="0">
                  <a:pos x="94" y="6"/>
                </a:cxn>
                <a:cxn ang="0">
                  <a:pos x="94" y="4"/>
                </a:cxn>
                <a:cxn ang="0">
                  <a:pos x="94" y="2"/>
                </a:cxn>
                <a:cxn ang="0">
                  <a:pos x="93" y="1"/>
                </a:cxn>
                <a:cxn ang="0">
                  <a:pos x="91" y="0"/>
                </a:cxn>
                <a:cxn ang="0">
                  <a:pos x="90" y="0"/>
                </a:cxn>
                <a:cxn ang="0">
                  <a:pos x="88" y="0"/>
                </a:cxn>
                <a:cxn ang="0">
                  <a:pos x="86" y="1"/>
                </a:cxn>
                <a:cxn ang="0">
                  <a:pos x="86" y="1"/>
                </a:cxn>
              </a:cxnLst>
              <a:rect l="0" t="0" r="r" b="b"/>
              <a:pathLst>
                <a:path w="94" h="133">
                  <a:moveTo>
                    <a:pt x="86" y="1"/>
                  </a:moveTo>
                  <a:lnTo>
                    <a:pt x="86" y="1"/>
                  </a:lnTo>
                  <a:lnTo>
                    <a:pt x="78" y="10"/>
                  </a:lnTo>
                  <a:lnTo>
                    <a:pt x="72" y="18"/>
                  </a:lnTo>
                  <a:lnTo>
                    <a:pt x="60" y="34"/>
                  </a:lnTo>
                  <a:lnTo>
                    <a:pt x="47" y="52"/>
                  </a:lnTo>
                  <a:lnTo>
                    <a:pt x="35" y="69"/>
                  </a:lnTo>
                  <a:lnTo>
                    <a:pt x="35" y="69"/>
                  </a:lnTo>
                  <a:lnTo>
                    <a:pt x="23" y="82"/>
                  </a:lnTo>
                  <a:lnTo>
                    <a:pt x="14" y="97"/>
                  </a:lnTo>
                  <a:lnTo>
                    <a:pt x="6" y="111"/>
                  </a:lnTo>
                  <a:lnTo>
                    <a:pt x="2" y="118"/>
                  </a:lnTo>
                  <a:lnTo>
                    <a:pt x="0" y="127"/>
                  </a:lnTo>
                  <a:lnTo>
                    <a:pt x="0" y="127"/>
                  </a:lnTo>
                  <a:lnTo>
                    <a:pt x="0" y="129"/>
                  </a:lnTo>
                  <a:lnTo>
                    <a:pt x="0" y="131"/>
                  </a:lnTo>
                  <a:lnTo>
                    <a:pt x="1" y="132"/>
                  </a:lnTo>
                  <a:lnTo>
                    <a:pt x="3" y="133"/>
                  </a:lnTo>
                  <a:lnTo>
                    <a:pt x="5" y="133"/>
                  </a:lnTo>
                  <a:lnTo>
                    <a:pt x="6" y="133"/>
                  </a:lnTo>
                  <a:lnTo>
                    <a:pt x="8" y="132"/>
                  </a:lnTo>
                  <a:lnTo>
                    <a:pt x="9" y="130"/>
                  </a:lnTo>
                  <a:lnTo>
                    <a:pt x="9" y="130"/>
                  </a:lnTo>
                  <a:lnTo>
                    <a:pt x="12" y="120"/>
                  </a:lnTo>
                  <a:lnTo>
                    <a:pt x="15" y="111"/>
                  </a:lnTo>
                  <a:lnTo>
                    <a:pt x="20" y="103"/>
                  </a:lnTo>
                  <a:lnTo>
                    <a:pt x="25" y="96"/>
                  </a:lnTo>
                  <a:lnTo>
                    <a:pt x="38" y="80"/>
                  </a:lnTo>
                  <a:lnTo>
                    <a:pt x="50" y="65"/>
                  </a:lnTo>
                  <a:lnTo>
                    <a:pt x="50" y="65"/>
                  </a:lnTo>
                  <a:lnTo>
                    <a:pt x="61" y="51"/>
                  </a:lnTo>
                  <a:lnTo>
                    <a:pt x="70" y="35"/>
                  </a:lnTo>
                  <a:lnTo>
                    <a:pt x="80" y="22"/>
                  </a:lnTo>
                  <a:lnTo>
                    <a:pt x="93" y="7"/>
                  </a:lnTo>
                  <a:lnTo>
                    <a:pt x="93" y="7"/>
                  </a:lnTo>
                  <a:lnTo>
                    <a:pt x="94" y="6"/>
                  </a:lnTo>
                  <a:lnTo>
                    <a:pt x="94" y="4"/>
                  </a:lnTo>
                  <a:lnTo>
                    <a:pt x="94" y="2"/>
                  </a:lnTo>
                  <a:lnTo>
                    <a:pt x="93" y="1"/>
                  </a:lnTo>
                  <a:lnTo>
                    <a:pt x="91" y="0"/>
                  </a:lnTo>
                  <a:lnTo>
                    <a:pt x="90" y="0"/>
                  </a:lnTo>
                  <a:lnTo>
                    <a:pt x="88" y="0"/>
                  </a:lnTo>
                  <a:lnTo>
                    <a:pt x="86" y="1"/>
                  </a:lnTo>
                  <a:lnTo>
                    <a:pt x="86"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4" name="Freeform 581"/>
            <p:cNvSpPr/>
            <p:nvPr/>
          </p:nvSpPr>
          <p:spPr bwMode="auto">
            <a:xfrm>
              <a:off x="6280151" y="4367213"/>
              <a:ext cx="39688" cy="65088"/>
            </a:xfrm>
            <a:custGeom>
              <a:avLst/>
              <a:gdLst/>
              <a:ahLst/>
              <a:cxnLst>
                <a:cxn ang="0">
                  <a:pos x="72" y="2"/>
                </a:cxn>
                <a:cxn ang="0">
                  <a:pos x="72" y="2"/>
                </a:cxn>
                <a:cxn ang="0">
                  <a:pos x="71" y="1"/>
                </a:cxn>
                <a:cxn ang="0">
                  <a:pos x="69" y="0"/>
                </a:cxn>
                <a:cxn ang="0">
                  <a:pos x="68" y="0"/>
                </a:cxn>
                <a:cxn ang="0">
                  <a:pos x="66" y="0"/>
                </a:cxn>
                <a:cxn ang="0">
                  <a:pos x="64" y="3"/>
                </a:cxn>
                <a:cxn ang="0">
                  <a:pos x="63" y="6"/>
                </a:cxn>
                <a:cxn ang="0">
                  <a:pos x="64" y="8"/>
                </a:cxn>
                <a:cxn ang="0">
                  <a:pos x="64" y="8"/>
                </a:cxn>
                <a:cxn ang="0">
                  <a:pos x="64" y="11"/>
                </a:cxn>
                <a:cxn ang="0">
                  <a:pos x="62" y="17"/>
                </a:cxn>
                <a:cxn ang="0">
                  <a:pos x="59" y="23"/>
                </a:cxn>
                <a:cxn ang="0">
                  <a:pos x="54" y="29"/>
                </a:cxn>
                <a:cxn ang="0">
                  <a:pos x="45" y="43"/>
                </a:cxn>
                <a:cxn ang="0">
                  <a:pos x="39" y="51"/>
                </a:cxn>
                <a:cxn ang="0">
                  <a:pos x="39" y="51"/>
                </a:cxn>
                <a:cxn ang="0">
                  <a:pos x="29" y="68"/>
                </a:cxn>
                <a:cxn ang="0">
                  <a:pos x="19" y="84"/>
                </a:cxn>
                <a:cxn ang="0">
                  <a:pos x="9" y="101"/>
                </a:cxn>
                <a:cxn ang="0">
                  <a:pos x="5" y="109"/>
                </a:cxn>
                <a:cxn ang="0">
                  <a:pos x="2" y="117"/>
                </a:cxn>
                <a:cxn ang="0">
                  <a:pos x="2" y="117"/>
                </a:cxn>
                <a:cxn ang="0">
                  <a:pos x="0" y="120"/>
                </a:cxn>
                <a:cxn ang="0">
                  <a:pos x="2" y="122"/>
                </a:cxn>
                <a:cxn ang="0">
                  <a:pos x="3" y="123"/>
                </a:cxn>
                <a:cxn ang="0">
                  <a:pos x="5" y="124"/>
                </a:cxn>
                <a:cxn ang="0">
                  <a:pos x="8" y="124"/>
                </a:cxn>
                <a:cxn ang="0">
                  <a:pos x="9" y="122"/>
                </a:cxn>
                <a:cxn ang="0">
                  <a:pos x="11" y="121"/>
                </a:cxn>
                <a:cxn ang="0">
                  <a:pos x="11" y="121"/>
                </a:cxn>
                <a:cxn ang="0">
                  <a:pos x="15" y="110"/>
                </a:cxn>
                <a:cxn ang="0">
                  <a:pos x="19" y="100"/>
                </a:cxn>
                <a:cxn ang="0">
                  <a:pos x="31" y="79"/>
                </a:cxn>
                <a:cxn ang="0">
                  <a:pos x="43" y="59"/>
                </a:cxn>
                <a:cxn ang="0">
                  <a:pos x="56" y="41"/>
                </a:cxn>
                <a:cxn ang="0">
                  <a:pos x="56" y="41"/>
                </a:cxn>
                <a:cxn ang="0">
                  <a:pos x="62" y="34"/>
                </a:cxn>
                <a:cxn ang="0">
                  <a:pos x="69" y="23"/>
                </a:cxn>
                <a:cxn ang="0">
                  <a:pos x="71" y="18"/>
                </a:cxn>
                <a:cxn ang="0">
                  <a:pos x="72" y="13"/>
                </a:cxn>
                <a:cxn ang="0">
                  <a:pos x="73" y="8"/>
                </a:cxn>
                <a:cxn ang="0">
                  <a:pos x="72" y="2"/>
                </a:cxn>
                <a:cxn ang="0">
                  <a:pos x="72" y="2"/>
                </a:cxn>
              </a:cxnLst>
              <a:rect l="0" t="0" r="r" b="b"/>
              <a:pathLst>
                <a:path w="73" h="124">
                  <a:moveTo>
                    <a:pt x="72" y="2"/>
                  </a:moveTo>
                  <a:lnTo>
                    <a:pt x="72" y="2"/>
                  </a:lnTo>
                  <a:lnTo>
                    <a:pt x="71" y="1"/>
                  </a:lnTo>
                  <a:lnTo>
                    <a:pt x="69" y="0"/>
                  </a:lnTo>
                  <a:lnTo>
                    <a:pt x="68" y="0"/>
                  </a:lnTo>
                  <a:lnTo>
                    <a:pt x="66" y="0"/>
                  </a:lnTo>
                  <a:lnTo>
                    <a:pt x="64" y="3"/>
                  </a:lnTo>
                  <a:lnTo>
                    <a:pt x="63" y="6"/>
                  </a:lnTo>
                  <a:lnTo>
                    <a:pt x="64" y="8"/>
                  </a:lnTo>
                  <a:lnTo>
                    <a:pt x="64" y="8"/>
                  </a:lnTo>
                  <a:lnTo>
                    <a:pt x="64" y="11"/>
                  </a:lnTo>
                  <a:lnTo>
                    <a:pt x="62" y="17"/>
                  </a:lnTo>
                  <a:lnTo>
                    <a:pt x="59" y="23"/>
                  </a:lnTo>
                  <a:lnTo>
                    <a:pt x="54" y="29"/>
                  </a:lnTo>
                  <a:lnTo>
                    <a:pt x="45" y="43"/>
                  </a:lnTo>
                  <a:lnTo>
                    <a:pt x="39" y="51"/>
                  </a:lnTo>
                  <a:lnTo>
                    <a:pt x="39" y="51"/>
                  </a:lnTo>
                  <a:lnTo>
                    <a:pt x="29" y="68"/>
                  </a:lnTo>
                  <a:lnTo>
                    <a:pt x="19" y="84"/>
                  </a:lnTo>
                  <a:lnTo>
                    <a:pt x="9" y="101"/>
                  </a:lnTo>
                  <a:lnTo>
                    <a:pt x="5" y="109"/>
                  </a:lnTo>
                  <a:lnTo>
                    <a:pt x="2" y="117"/>
                  </a:lnTo>
                  <a:lnTo>
                    <a:pt x="2" y="117"/>
                  </a:lnTo>
                  <a:lnTo>
                    <a:pt x="0" y="120"/>
                  </a:lnTo>
                  <a:lnTo>
                    <a:pt x="2" y="122"/>
                  </a:lnTo>
                  <a:lnTo>
                    <a:pt x="3" y="123"/>
                  </a:lnTo>
                  <a:lnTo>
                    <a:pt x="5" y="124"/>
                  </a:lnTo>
                  <a:lnTo>
                    <a:pt x="8" y="124"/>
                  </a:lnTo>
                  <a:lnTo>
                    <a:pt x="9" y="122"/>
                  </a:lnTo>
                  <a:lnTo>
                    <a:pt x="11" y="121"/>
                  </a:lnTo>
                  <a:lnTo>
                    <a:pt x="11" y="121"/>
                  </a:lnTo>
                  <a:lnTo>
                    <a:pt x="15" y="110"/>
                  </a:lnTo>
                  <a:lnTo>
                    <a:pt x="19" y="100"/>
                  </a:lnTo>
                  <a:lnTo>
                    <a:pt x="31" y="79"/>
                  </a:lnTo>
                  <a:lnTo>
                    <a:pt x="43" y="59"/>
                  </a:lnTo>
                  <a:lnTo>
                    <a:pt x="56" y="41"/>
                  </a:lnTo>
                  <a:lnTo>
                    <a:pt x="56" y="41"/>
                  </a:lnTo>
                  <a:lnTo>
                    <a:pt x="62" y="34"/>
                  </a:lnTo>
                  <a:lnTo>
                    <a:pt x="69" y="23"/>
                  </a:lnTo>
                  <a:lnTo>
                    <a:pt x="71" y="18"/>
                  </a:lnTo>
                  <a:lnTo>
                    <a:pt x="72" y="13"/>
                  </a:lnTo>
                  <a:lnTo>
                    <a:pt x="73" y="8"/>
                  </a:lnTo>
                  <a:lnTo>
                    <a:pt x="72" y="2"/>
                  </a:lnTo>
                  <a:lnTo>
                    <a:pt x="72"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5" name="Freeform 582"/>
            <p:cNvSpPr/>
            <p:nvPr/>
          </p:nvSpPr>
          <p:spPr bwMode="auto">
            <a:xfrm>
              <a:off x="6292851" y="4405313"/>
              <a:ext cx="36513" cy="65088"/>
            </a:xfrm>
            <a:custGeom>
              <a:avLst/>
              <a:gdLst/>
              <a:ahLst/>
              <a:cxnLst>
                <a:cxn ang="0">
                  <a:pos x="59" y="1"/>
                </a:cxn>
                <a:cxn ang="0">
                  <a:pos x="59" y="1"/>
                </a:cxn>
                <a:cxn ang="0">
                  <a:pos x="53" y="7"/>
                </a:cxn>
                <a:cxn ang="0">
                  <a:pos x="49" y="13"/>
                </a:cxn>
                <a:cxn ang="0">
                  <a:pos x="40" y="27"/>
                </a:cxn>
                <a:cxn ang="0">
                  <a:pos x="32" y="41"/>
                </a:cxn>
                <a:cxn ang="0">
                  <a:pos x="27" y="56"/>
                </a:cxn>
                <a:cxn ang="0">
                  <a:pos x="16" y="87"/>
                </a:cxn>
                <a:cxn ang="0">
                  <a:pos x="9" y="101"/>
                </a:cxn>
                <a:cxn ang="0">
                  <a:pos x="1" y="116"/>
                </a:cxn>
                <a:cxn ang="0">
                  <a:pos x="1" y="116"/>
                </a:cxn>
                <a:cxn ang="0">
                  <a:pos x="0" y="118"/>
                </a:cxn>
                <a:cxn ang="0">
                  <a:pos x="1" y="120"/>
                </a:cxn>
                <a:cxn ang="0">
                  <a:pos x="1" y="121"/>
                </a:cxn>
                <a:cxn ang="0">
                  <a:pos x="3" y="122"/>
                </a:cxn>
                <a:cxn ang="0">
                  <a:pos x="4" y="123"/>
                </a:cxn>
                <a:cxn ang="0">
                  <a:pos x="7" y="123"/>
                </a:cxn>
                <a:cxn ang="0">
                  <a:pos x="9" y="122"/>
                </a:cxn>
                <a:cxn ang="0">
                  <a:pos x="10" y="121"/>
                </a:cxn>
                <a:cxn ang="0">
                  <a:pos x="10" y="121"/>
                </a:cxn>
                <a:cxn ang="0">
                  <a:pos x="17" y="107"/>
                </a:cxn>
                <a:cxn ang="0">
                  <a:pos x="23" y="92"/>
                </a:cxn>
                <a:cxn ang="0">
                  <a:pos x="35" y="62"/>
                </a:cxn>
                <a:cxn ang="0">
                  <a:pos x="41" y="48"/>
                </a:cxn>
                <a:cxn ang="0">
                  <a:pos x="47" y="33"/>
                </a:cxn>
                <a:cxn ang="0">
                  <a:pos x="55" y="20"/>
                </a:cxn>
                <a:cxn ang="0">
                  <a:pos x="60" y="13"/>
                </a:cxn>
                <a:cxn ang="0">
                  <a:pos x="66" y="8"/>
                </a:cxn>
                <a:cxn ang="0">
                  <a:pos x="66" y="8"/>
                </a:cxn>
                <a:cxn ang="0">
                  <a:pos x="67" y="6"/>
                </a:cxn>
                <a:cxn ang="0">
                  <a:pos x="68" y="4"/>
                </a:cxn>
                <a:cxn ang="0">
                  <a:pos x="67" y="2"/>
                </a:cxn>
                <a:cxn ang="0">
                  <a:pos x="66" y="1"/>
                </a:cxn>
                <a:cxn ang="0">
                  <a:pos x="65" y="0"/>
                </a:cxn>
                <a:cxn ang="0">
                  <a:pos x="62" y="0"/>
                </a:cxn>
                <a:cxn ang="0">
                  <a:pos x="61" y="0"/>
                </a:cxn>
                <a:cxn ang="0">
                  <a:pos x="59" y="1"/>
                </a:cxn>
                <a:cxn ang="0">
                  <a:pos x="59" y="1"/>
                </a:cxn>
              </a:cxnLst>
              <a:rect l="0" t="0" r="r" b="b"/>
              <a:pathLst>
                <a:path w="68" h="123">
                  <a:moveTo>
                    <a:pt x="59" y="1"/>
                  </a:moveTo>
                  <a:lnTo>
                    <a:pt x="59" y="1"/>
                  </a:lnTo>
                  <a:lnTo>
                    <a:pt x="53" y="7"/>
                  </a:lnTo>
                  <a:lnTo>
                    <a:pt x="49" y="13"/>
                  </a:lnTo>
                  <a:lnTo>
                    <a:pt x="40" y="27"/>
                  </a:lnTo>
                  <a:lnTo>
                    <a:pt x="32" y="41"/>
                  </a:lnTo>
                  <a:lnTo>
                    <a:pt x="27" y="56"/>
                  </a:lnTo>
                  <a:lnTo>
                    <a:pt x="16" y="87"/>
                  </a:lnTo>
                  <a:lnTo>
                    <a:pt x="9" y="101"/>
                  </a:lnTo>
                  <a:lnTo>
                    <a:pt x="1" y="116"/>
                  </a:lnTo>
                  <a:lnTo>
                    <a:pt x="1" y="116"/>
                  </a:lnTo>
                  <a:lnTo>
                    <a:pt x="0" y="118"/>
                  </a:lnTo>
                  <a:lnTo>
                    <a:pt x="1" y="120"/>
                  </a:lnTo>
                  <a:lnTo>
                    <a:pt x="1" y="121"/>
                  </a:lnTo>
                  <a:lnTo>
                    <a:pt x="3" y="122"/>
                  </a:lnTo>
                  <a:lnTo>
                    <a:pt x="4" y="123"/>
                  </a:lnTo>
                  <a:lnTo>
                    <a:pt x="7" y="123"/>
                  </a:lnTo>
                  <a:lnTo>
                    <a:pt x="9" y="122"/>
                  </a:lnTo>
                  <a:lnTo>
                    <a:pt x="10" y="121"/>
                  </a:lnTo>
                  <a:lnTo>
                    <a:pt x="10" y="121"/>
                  </a:lnTo>
                  <a:lnTo>
                    <a:pt x="17" y="107"/>
                  </a:lnTo>
                  <a:lnTo>
                    <a:pt x="23" y="92"/>
                  </a:lnTo>
                  <a:lnTo>
                    <a:pt x="35" y="62"/>
                  </a:lnTo>
                  <a:lnTo>
                    <a:pt x="41" y="48"/>
                  </a:lnTo>
                  <a:lnTo>
                    <a:pt x="47" y="33"/>
                  </a:lnTo>
                  <a:lnTo>
                    <a:pt x="55" y="20"/>
                  </a:lnTo>
                  <a:lnTo>
                    <a:pt x="60" y="13"/>
                  </a:lnTo>
                  <a:lnTo>
                    <a:pt x="66" y="8"/>
                  </a:lnTo>
                  <a:lnTo>
                    <a:pt x="66" y="8"/>
                  </a:lnTo>
                  <a:lnTo>
                    <a:pt x="67" y="6"/>
                  </a:lnTo>
                  <a:lnTo>
                    <a:pt x="68" y="4"/>
                  </a:lnTo>
                  <a:lnTo>
                    <a:pt x="67" y="2"/>
                  </a:lnTo>
                  <a:lnTo>
                    <a:pt x="66" y="1"/>
                  </a:lnTo>
                  <a:lnTo>
                    <a:pt x="65" y="0"/>
                  </a:lnTo>
                  <a:lnTo>
                    <a:pt x="62" y="0"/>
                  </a:lnTo>
                  <a:lnTo>
                    <a:pt x="61" y="0"/>
                  </a:lnTo>
                  <a:lnTo>
                    <a:pt x="59" y="1"/>
                  </a:lnTo>
                  <a:lnTo>
                    <a:pt x="59"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6" name="Freeform 583"/>
            <p:cNvSpPr/>
            <p:nvPr/>
          </p:nvSpPr>
          <p:spPr bwMode="auto">
            <a:xfrm>
              <a:off x="6291263" y="4448175"/>
              <a:ext cx="47625" cy="77788"/>
            </a:xfrm>
            <a:custGeom>
              <a:avLst/>
              <a:gdLst/>
              <a:ahLst/>
              <a:cxnLst>
                <a:cxn ang="0">
                  <a:pos x="82" y="1"/>
                </a:cxn>
                <a:cxn ang="0">
                  <a:pos x="82" y="1"/>
                </a:cxn>
                <a:cxn ang="0">
                  <a:pos x="76" y="7"/>
                </a:cxn>
                <a:cxn ang="0">
                  <a:pos x="71" y="13"/>
                </a:cxn>
                <a:cxn ang="0">
                  <a:pos x="65" y="20"/>
                </a:cxn>
                <a:cxn ang="0">
                  <a:pos x="61" y="28"/>
                </a:cxn>
                <a:cxn ang="0">
                  <a:pos x="53" y="42"/>
                </a:cxn>
                <a:cxn ang="0">
                  <a:pos x="46" y="58"/>
                </a:cxn>
                <a:cxn ang="0">
                  <a:pos x="46" y="58"/>
                </a:cxn>
                <a:cxn ang="0">
                  <a:pos x="35" y="78"/>
                </a:cxn>
                <a:cxn ang="0">
                  <a:pos x="24" y="99"/>
                </a:cxn>
                <a:cxn ang="0">
                  <a:pos x="12" y="119"/>
                </a:cxn>
                <a:cxn ang="0">
                  <a:pos x="0" y="140"/>
                </a:cxn>
                <a:cxn ang="0">
                  <a:pos x="0" y="140"/>
                </a:cxn>
                <a:cxn ang="0">
                  <a:pos x="0" y="142"/>
                </a:cxn>
                <a:cxn ang="0">
                  <a:pos x="0" y="144"/>
                </a:cxn>
                <a:cxn ang="0">
                  <a:pos x="1" y="145"/>
                </a:cxn>
                <a:cxn ang="0">
                  <a:pos x="2" y="146"/>
                </a:cxn>
                <a:cxn ang="0">
                  <a:pos x="4" y="147"/>
                </a:cxn>
                <a:cxn ang="0">
                  <a:pos x="6" y="147"/>
                </a:cxn>
                <a:cxn ang="0">
                  <a:pos x="7" y="146"/>
                </a:cxn>
                <a:cxn ang="0">
                  <a:pos x="8" y="145"/>
                </a:cxn>
                <a:cxn ang="0">
                  <a:pos x="8" y="145"/>
                </a:cxn>
                <a:cxn ang="0">
                  <a:pos x="18" y="127"/>
                </a:cxn>
                <a:cxn ang="0">
                  <a:pos x="28" y="111"/>
                </a:cxn>
                <a:cxn ang="0">
                  <a:pos x="48" y="76"/>
                </a:cxn>
                <a:cxn ang="0">
                  <a:pos x="48" y="76"/>
                </a:cxn>
                <a:cxn ang="0">
                  <a:pos x="56" y="58"/>
                </a:cxn>
                <a:cxn ang="0">
                  <a:pos x="65" y="40"/>
                </a:cxn>
                <a:cxn ang="0">
                  <a:pos x="70" y="31"/>
                </a:cxn>
                <a:cxn ang="0">
                  <a:pos x="76" y="23"/>
                </a:cxn>
                <a:cxn ang="0">
                  <a:pos x="82" y="14"/>
                </a:cxn>
                <a:cxn ang="0">
                  <a:pos x="89" y="8"/>
                </a:cxn>
                <a:cxn ang="0">
                  <a:pos x="89" y="8"/>
                </a:cxn>
                <a:cxn ang="0">
                  <a:pos x="90" y="6"/>
                </a:cxn>
                <a:cxn ang="0">
                  <a:pos x="90" y="4"/>
                </a:cxn>
                <a:cxn ang="0">
                  <a:pos x="90" y="3"/>
                </a:cxn>
                <a:cxn ang="0">
                  <a:pos x="89" y="1"/>
                </a:cxn>
                <a:cxn ang="0">
                  <a:pos x="87" y="0"/>
                </a:cxn>
                <a:cxn ang="0">
                  <a:pos x="86" y="0"/>
                </a:cxn>
                <a:cxn ang="0">
                  <a:pos x="84" y="0"/>
                </a:cxn>
                <a:cxn ang="0">
                  <a:pos x="82" y="1"/>
                </a:cxn>
                <a:cxn ang="0">
                  <a:pos x="82" y="1"/>
                </a:cxn>
              </a:cxnLst>
              <a:rect l="0" t="0" r="r" b="b"/>
              <a:pathLst>
                <a:path w="90" h="147">
                  <a:moveTo>
                    <a:pt x="82" y="1"/>
                  </a:moveTo>
                  <a:lnTo>
                    <a:pt x="82" y="1"/>
                  </a:lnTo>
                  <a:lnTo>
                    <a:pt x="76" y="7"/>
                  </a:lnTo>
                  <a:lnTo>
                    <a:pt x="71" y="13"/>
                  </a:lnTo>
                  <a:lnTo>
                    <a:pt x="65" y="20"/>
                  </a:lnTo>
                  <a:lnTo>
                    <a:pt x="61" y="28"/>
                  </a:lnTo>
                  <a:lnTo>
                    <a:pt x="53" y="42"/>
                  </a:lnTo>
                  <a:lnTo>
                    <a:pt x="46" y="58"/>
                  </a:lnTo>
                  <a:lnTo>
                    <a:pt x="46" y="58"/>
                  </a:lnTo>
                  <a:lnTo>
                    <a:pt x="35" y="78"/>
                  </a:lnTo>
                  <a:lnTo>
                    <a:pt x="24" y="99"/>
                  </a:lnTo>
                  <a:lnTo>
                    <a:pt x="12" y="119"/>
                  </a:lnTo>
                  <a:lnTo>
                    <a:pt x="0" y="140"/>
                  </a:lnTo>
                  <a:lnTo>
                    <a:pt x="0" y="140"/>
                  </a:lnTo>
                  <a:lnTo>
                    <a:pt x="0" y="142"/>
                  </a:lnTo>
                  <a:lnTo>
                    <a:pt x="0" y="144"/>
                  </a:lnTo>
                  <a:lnTo>
                    <a:pt x="1" y="145"/>
                  </a:lnTo>
                  <a:lnTo>
                    <a:pt x="2" y="146"/>
                  </a:lnTo>
                  <a:lnTo>
                    <a:pt x="4" y="147"/>
                  </a:lnTo>
                  <a:lnTo>
                    <a:pt x="6" y="147"/>
                  </a:lnTo>
                  <a:lnTo>
                    <a:pt x="7" y="146"/>
                  </a:lnTo>
                  <a:lnTo>
                    <a:pt x="8" y="145"/>
                  </a:lnTo>
                  <a:lnTo>
                    <a:pt x="8" y="145"/>
                  </a:lnTo>
                  <a:lnTo>
                    <a:pt x="18" y="127"/>
                  </a:lnTo>
                  <a:lnTo>
                    <a:pt x="28" y="111"/>
                  </a:lnTo>
                  <a:lnTo>
                    <a:pt x="48" y="76"/>
                  </a:lnTo>
                  <a:lnTo>
                    <a:pt x="48" y="76"/>
                  </a:lnTo>
                  <a:lnTo>
                    <a:pt x="56" y="58"/>
                  </a:lnTo>
                  <a:lnTo>
                    <a:pt x="65" y="40"/>
                  </a:lnTo>
                  <a:lnTo>
                    <a:pt x="70" y="31"/>
                  </a:lnTo>
                  <a:lnTo>
                    <a:pt x="76" y="23"/>
                  </a:lnTo>
                  <a:lnTo>
                    <a:pt x="82" y="14"/>
                  </a:lnTo>
                  <a:lnTo>
                    <a:pt x="89" y="8"/>
                  </a:lnTo>
                  <a:lnTo>
                    <a:pt x="89" y="8"/>
                  </a:lnTo>
                  <a:lnTo>
                    <a:pt x="90" y="6"/>
                  </a:lnTo>
                  <a:lnTo>
                    <a:pt x="90" y="4"/>
                  </a:lnTo>
                  <a:lnTo>
                    <a:pt x="90" y="3"/>
                  </a:lnTo>
                  <a:lnTo>
                    <a:pt x="89" y="1"/>
                  </a:lnTo>
                  <a:lnTo>
                    <a:pt x="87" y="0"/>
                  </a:lnTo>
                  <a:lnTo>
                    <a:pt x="86" y="0"/>
                  </a:lnTo>
                  <a:lnTo>
                    <a:pt x="84" y="0"/>
                  </a:lnTo>
                  <a:lnTo>
                    <a:pt x="82" y="1"/>
                  </a:lnTo>
                  <a:lnTo>
                    <a:pt x="82"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7" name="Freeform 584"/>
            <p:cNvSpPr/>
            <p:nvPr/>
          </p:nvSpPr>
          <p:spPr bwMode="auto">
            <a:xfrm>
              <a:off x="6286501" y="4502150"/>
              <a:ext cx="39688" cy="71438"/>
            </a:xfrm>
            <a:custGeom>
              <a:avLst/>
              <a:gdLst/>
              <a:ahLst/>
              <a:cxnLst>
                <a:cxn ang="0">
                  <a:pos x="67" y="1"/>
                </a:cxn>
                <a:cxn ang="0">
                  <a:pos x="67" y="1"/>
                </a:cxn>
                <a:cxn ang="0">
                  <a:pos x="62" y="7"/>
                </a:cxn>
                <a:cxn ang="0">
                  <a:pos x="58" y="12"/>
                </a:cxn>
                <a:cxn ang="0">
                  <a:pos x="55" y="18"/>
                </a:cxn>
                <a:cxn ang="0">
                  <a:pos x="52" y="24"/>
                </a:cxn>
                <a:cxn ang="0">
                  <a:pos x="48" y="38"/>
                </a:cxn>
                <a:cxn ang="0">
                  <a:pos x="43" y="51"/>
                </a:cxn>
                <a:cxn ang="0">
                  <a:pos x="43" y="51"/>
                </a:cxn>
                <a:cxn ang="0">
                  <a:pos x="40" y="62"/>
                </a:cxn>
                <a:cxn ang="0">
                  <a:pos x="36" y="71"/>
                </a:cxn>
                <a:cxn ang="0">
                  <a:pos x="31" y="81"/>
                </a:cxn>
                <a:cxn ang="0">
                  <a:pos x="25" y="90"/>
                </a:cxn>
                <a:cxn ang="0">
                  <a:pos x="12" y="108"/>
                </a:cxn>
                <a:cxn ang="0">
                  <a:pos x="6" y="118"/>
                </a:cxn>
                <a:cxn ang="0">
                  <a:pos x="0" y="126"/>
                </a:cxn>
                <a:cxn ang="0">
                  <a:pos x="0" y="126"/>
                </a:cxn>
                <a:cxn ang="0">
                  <a:pos x="0" y="128"/>
                </a:cxn>
                <a:cxn ang="0">
                  <a:pos x="0" y="130"/>
                </a:cxn>
                <a:cxn ang="0">
                  <a:pos x="1" y="131"/>
                </a:cxn>
                <a:cxn ang="0">
                  <a:pos x="2" y="132"/>
                </a:cxn>
                <a:cxn ang="0">
                  <a:pos x="4" y="133"/>
                </a:cxn>
                <a:cxn ang="0">
                  <a:pos x="5" y="133"/>
                </a:cxn>
                <a:cxn ang="0">
                  <a:pos x="7" y="132"/>
                </a:cxn>
                <a:cxn ang="0">
                  <a:pos x="8" y="131"/>
                </a:cxn>
                <a:cxn ang="0">
                  <a:pos x="8" y="131"/>
                </a:cxn>
                <a:cxn ang="0">
                  <a:pos x="13" y="124"/>
                </a:cxn>
                <a:cxn ang="0">
                  <a:pos x="17" y="118"/>
                </a:cxn>
                <a:cxn ang="0">
                  <a:pos x="23" y="111"/>
                </a:cxn>
                <a:cxn ang="0">
                  <a:pos x="27" y="104"/>
                </a:cxn>
                <a:cxn ang="0">
                  <a:pos x="27" y="104"/>
                </a:cxn>
                <a:cxn ang="0">
                  <a:pos x="37" y="85"/>
                </a:cxn>
                <a:cxn ang="0">
                  <a:pos x="48" y="68"/>
                </a:cxn>
                <a:cxn ang="0">
                  <a:pos x="48" y="68"/>
                </a:cxn>
                <a:cxn ang="0">
                  <a:pos x="51" y="59"/>
                </a:cxn>
                <a:cxn ang="0">
                  <a:pos x="54" y="52"/>
                </a:cxn>
                <a:cxn ang="0">
                  <a:pos x="58" y="37"/>
                </a:cxn>
                <a:cxn ang="0">
                  <a:pos x="60" y="28"/>
                </a:cxn>
                <a:cxn ang="0">
                  <a:pos x="64" y="21"/>
                </a:cxn>
                <a:cxn ang="0">
                  <a:pos x="68" y="15"/>
                </a:cxn>
                <a:cxn ang="0">
                  <a:pos x="74" y="9"/>
                </a:cxn>
                <a:cxn ang="0">
                  <a:pos x="74" y="9"/>
                </a:cxn>
                <a:cxn ang="0">
                  <a:pos x="75" y="7"/>
                </a:cxn>
                <a:cxn ang="0">
                  <a:pos x="75" y="5"/>
                </a:cxn>
                <a:cxn ang="0">
                  <a:pos x="75" y="4"/>
                </a:cxn>
                <a:cxn ang="0">
                  <a:pos x="74" y="1"/>
                </a:cxn>
                <a:cxn ang="0">
                  <a:pos x="72" y="0"/>
                </a:cxn>
                <a:cxn ang="0">
                  <a:pos x="71" y="0"/>
                </a:cxn>
                <a:cxn ang="0">
                  <a:pos x="69" y="0"/>
                </a:cxn>
                <a:cxn ang="0">
                  <a:pos x="67" y="1"/>
                </a:cxn>
                <a:cxn ang="0">
                  <a:pos x="67" y="1"/>
                </a:cxn>
              </a:cxnLst>
              <a:rect l="0" t="0" r="r" b="b"/>
              <a:pathLst>
                <a:path w="75" h="133">
                  <a:moveTo>
                    <a:pt x="67" y="1"/>
                  </a:moveTo>
                  <a:lnTo>
                    <a:pt x="67" y="1"/>
                  </a:lnTo>
                  <a:lnTo>
                    <a:pt x="62" y="7"/>
                  </a:lnTo>
                  <a:lnTo>
                    <a:pt x="58" y="12"/>
                  </a:lnTo>
                  <a:lnTo>
                    <a:pt x="55" y="18"/>
                  </a:lnTo>
                  <a:lnTo>
                    <a:pt x="52" y="24"/>
                  </a:lnTo>
                  <a:lnTo>
                    <a:pt x="48" y="38"/>
                  </a:lnTo>
                  <a:lnTo>
                    <a:pt x="43" y="51"/>
                  </a:lnTo>
                  <a:lnTo>
                    <a:pt x="43" y="51"/>
                  </a:lnTo>
                  <a:lnTo>
                    <a:pt x="40" y="62"/>
                  </a:lnTo>
                  <a:lnTo>
                    <a:pt x="36" y="71"/>
                  </a:lnTo>
                  <a:lnTo>
                    <a:pt x="31" y="81"/>
                  </a:lnTo>
                  <a:lnTo>
                    <a:pt x="25" y="90"/>
                  </a:lnTo>
                  <a:lnTo>
                    <a:pt x="12" y="108"/>
                  </a:lnTo>
                  <a:lnTo>
                    <a:pt x="6" y="118"/>
                  </a:lnTo>
                  <a:lnTo>
                    <a:pt x="0" y="126"/>
                  </a:lnTo>
                  <a:lnTo>
                    <a:pt x="0" y="126"/>
                  </a:lnTo>
                  <a:lnTo>
                    <a:pt x="0" y="128"/>
                  </a:lnTo>
                  <a:lnTo>
                    <a:pt x="0" y="130"/>
                  </a:lnTo>
                  <a:lnTo>
                    <a:pt x="1" y="131"/>
                  </a:lnTo>
                  <a:lnTo>
                    <a:pt x="2" y="132"/>
                  </a:lnTo>
                  <a:lnTo>
                    <a:pt x="4" y="133"/>
                  </a:lnTo>
                  <a:lnTo>
                    <a:pt x="5" y="133"/>
                  </a:lnTo>
                  <a:lnTo>
                    <a:pt x="7" y="132"/>
                  </a:lnTo>
                  <a:lnTo>
                    <a:pt x="8" y="131"/>
                  </a:lnTo>
                  <a:lnTo>
                    <a:pt x="8" y="131"/>
                  </a:lnTo>
                  <a:lnTo>
                    <a:pt x="13" y="124"/>
                  </a:lnTo>
                  <a:lnTo>
                    <a:pt x="17" y="118"/>
                  </a:lnTo>
                  <a:lnTo>
                    <a:pt x="23" y="111"/>
                  </a:lnTo>
                  <a:lnTo>
                    <a:pt x="27" y="104"/>
                  </a:lnTo>
                  <a:lnTo>
                    <a:pt x="27" y="104"/>
                  </a:lnTo>
                  <a:lnTo>
                    <a:pt x="37" y="85"/>
                  </a:lnTo>
                  <a:lnTo>
                    <a:pt x="48" y="68"/>
                  </a:lnTo>
                  <a:lnTo>
                    <a:pt x="48" y="68"/>
                  </a:lnTo>
                  <a:lnTo>
                    <a:pt x="51" y="59"/>
                  </a:lnTo>
                  <a:lnTo>
                    <a:pt x="54" y="52"/>
                  </a:lnTo>
                  <a:lnTo>
                    <a:pt x="58" y="37"/>
                  </a:lnTo>
                  <a:lnTo>
                    <a:pt x="60" y="28"/>
                  </a:lnTo>
                  <a:lnTo>
                    <a:pt x="64" y="21"/>
                  </a:lnTo>
                  <a:lnTo>
                    <a:pt x="68" y="15"/>
                  </a:lnTo>
                  <a:lnTo>
                    <a:pt x="74" y="9"/>
                  </a:lnTo>
                  <a:lnTo>
                    <a:pt x="74" y="9"/>
                  </a:lnTo>
                  <a:lnTo>
                    <a:pt x="75" y="7"/>
                  </a:lnTo>
                  <a:lnTo>
                    <a:pt x="75" y="5"/>
                  </a:lnTo>
                  <a:lnTo>
                    <a:pt x="75" y="4"/>
                  </a:lnTo>
                  <a:lnTo>
                    <a:pt x="74" y="1"/>
                  </a:lnTo>
                  <a:lnTo>
                    <a:pt x="72" y="0"/>
                  </a:lnTo>
                  <a:lnTo>
                    <a:pt x="71" y="0"/>
                  </a:lnTo>
                  <a:lnTo>
                    <a:pt x="69" y="0"/>
                  </a:lnTo>
                  <a:lnTo>
                    <a:pt x="67" y="1"/>
                  </a:lnTo>
                  <a:lnTo>
                    <a:pt x="67"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8" name="Freeform 585"/>
            <p:cNvSpPr/>
            <p:nvPr/>
          </p:nvSpPr>
          <p:spPr bwMode="auto">
            <a:xfrm>
              <a:off x="6273801" y="4562475"/>
              <a:ext cx="61913" cy="84138"/>
            </a:xfrm>
            <a:custGeom>
              <a:avLst/>
              <a:gdLst/>
              <a:ahLst/>
              <a:cxnLst>
                <a:cxn ang="0">
                  <a:pos x="111" y="1"/>
                </a:cxn>
                <a:cxn ang="0">
                  <a:pos x="111" y="1"/>
                </a:cxn>
                <a:cxn ang="0">
                  <a:pos x="79" y="35"/>
                </a:cxn>
                <a:cxn ang="0">
                  <a:pos x="62" y="52"/>
                </a:cxn>
                <a:cxn ang="0">
                  <a:pos x="48" y="71"/>
                </a:cxn>
                <a:cxn ang="0">
                  <a:pos x="33" y="91"/>
                </a:cxn>
                <a:cxn ang="0">
                  <a:pos x="21" y="110"/>
                </a:cxn>
                <a:cxn ang="0">
                  <a:pos x="9" y="130"/>
                </a:cxn>
                <a:cxn ang="0">
                  <a:pos x="0" y="152"/>
                </a:cxn>
                <a:cxn ang="0">
                  <a:pos x="0" y="152"/>
                </a:cxn>
                <a:cxn ang="0">
                  <a:pos x="0" y="153"/>
                </a:cxn>
                <a:cxn ang="0">
                  <a:pos x="0" y="155"/>
                </a:cxn>
                <a:cxn ang="0">
                  <a:pos x="1" y="156"/>
                </a:cxn>
                <a:cxn ang="0">
                  <a:pos x="3" y="157"/>
                </a:cxn>
                <a:cxn ang="0">
                  <a:pos x="6" y="157"/>
                </a:cxn>
                <a:cxn ang="0">
                  <a:pos x="8" y="156"/>
                </a:cxn>
                <a:cxn ang="0">
                  <a:pos x="9" y="154"/>
                </a:cxn>
                <a:cxn ang="0">
                  <a:pos x="9" y="154"/>
                </a:cxn>
                <a:cxn ang="0">
                  <a:pos x="13" y="143"/>
                </a:cxn>
                <a:cxn ang="0">
                  <a:pos x="18" y="134"/>
                </a:cxn>
                <a:cxn ang="0">
                  <a:pos x="29" y="115"/>
                </a:cxn>
                <a:cxn ang="0">
                  <a:pos x="41" y="99"/>
                </a:cxn>
                <a:cxn ang="0">
                  <a:pos x="54" y="81"/>
                </a:cxn>
                <a:cxn ang="0">
                  <a:pos x="54" y="81"/>
                </a:cxn>
                <a:cxn ang="0">
                  <a:pos x="69" y="62"/>
                </a:cxn>
                <a:cxn ang="0">
                  <a:pos x="85" y="44"/>
                </a:cxn>
                <a:cxn ang="0">
                  <a:pos x="101" y="25"/>
                </a:cxn>
                <a:cxn ang="0">
                  <a:pos x="117" y="9"/>
                </a:cxn>
                <a:cxn ang="0">
                  <a:pos x="117" y="9"/>
                </a:cxn>
                <a:cxn ang="0">
                  <a:pos x="118" y="7"/>
                </a:cxn>
                <a:cxn ang="0">
                  <a:pos x="118" y="5"/>
                </a:cxn>
                <a:cxn ang="0">
                  <a:pos x="118" y="4"/>
                </a:cxn>
                <a:cxn ang="0">
                  <a:pos x="117" y="1"/>
                </a:cxn>
                <a:cxn ang="0">
                  <a:pos x="116" y="0"/>
                </a:cxn>
                <a:cxn ang="0">
                  <a:pos x="114" y="0"/>
                </a:cxn>
                <a:cxn ang="0">
                  <a:pos x="112" y="0"/>
                </a:cxn>
                <a:cxn ang="0">
                  <a:pos x="111" y="1"/>
                </a:cxn>
                <a:cxn ang="0">
                  <a:pos x="111" y="1"/>
                </a:cxn>
              </a:cxnLst>
              <a:rect l="0" t="0" r="r" b="b"/>
              <a:pathLst>
                <a:path w="118" h="157">
                  <a:moveTo>
                    <a:pt x="111" y="1"/>
                  </a:moveTo>
                  <a:lnTo>
                    <a:pt x="111" y="1"/>
                  </a:lnTo>
                  <a:lnTo>
                    <a:pt x="79" y="35"/>
                  </a:lnTo>
                  <a:lnTo>
                    <a:pt x="62" y="52"/>
                  </a:lnTo>
                  <a:lnTo>
                    <a:pt x="48" y="71"/>
                  </a:lnTo>
                  <a:lnTo>
                    <a:pt x="33" y="91"/>
                  </a:lnTo>
                  <a:lnTo>
                    <a:pt x="21" y="110"/>
                  </a:lnTo>
                  <a:lnTo>
                    <a:pt x="9" y="130"/>
                  </a:lnTo>
                  <a:lnTo>
                    <a:pt x="0" y="152"/>
                  </a:lnTo>
                  <a:lnTo>
                    <a:pt x="0" y="152"/>
                  </a:lnTo>
                  <a:lnTo>
                    <a:pt x="0" y="153"/>
                  </a:lnTo>
                  <a:lnTo>
                    <a:pt x="0" y="155"/>
                  </a:lnTo>
                  <a:lnTo>
                    <a:pt x="1" y="156"/>
                  </a:lnTo>
                  <a:lnTo>
                    <a:pt x="3" y="157"/>
                  </a:lnTo>
                  <a:lnTo>
                    <a:pt x="6" y="157"/>
                  </a:lnTo>
                  <a:lnTo>
                    <a:pt x="8" y="156"/>
                  </a:lnTo>
                  <a:lnTo>
                    <a:pt x="9" y="154"/>
                  </a:lnTo>
                  <a:lnTo>
                    <a:pt x="9" y="154"/>
                  </a:lnTo>
                  <a:lnTo>
                    <a:pt x="13" y="143"/>
                  </a:lnTo>
                  <a:lnTo>
                    <a:pt x="18" y="134"/>
                  </a:lnTo>
                  <a:lnTo>
                    <a:pt x="29" y="115"/>
                  </a:lnTo>
                  <a:lnTo>
                    <a:pt x="41" y="99"/>
                  </a:lnTo>
                  <a:lnTo>
                    <a:pt x="54" y="81"/>
                  </a:lnTo>
                  <a:lnTo>
                    <a:pt x="54" y="81"/>
                  </a:lnTo>
                  <a:lnTo>
                    <a:pt x="69" y="62"/>
                  </a:lnTo>
                  <a:lnTo>
                    <a:pt x="85" y="44"/>
                  </a:lnTo>
                  <a:lnTo>
                    <a:pt x="101" y="25"/>
                  </a:lnTo>
                  <a:lnTo>
                    <a:pt x="117" y="9"/>
                  </a:lnTo>
                  <a:lnTo>
                    <a:pt x="117" y="9"/>
                  </a:lnTo>
                  <a:lnTo>
                    <a:pt x="118" y="7"/>
                  </a:lnTo>
                  <a:lnTo>
                    <a:pt x="118" y="5"/>
                  </a:lnTo>
                  <a:lnTo>
                    <a:pt x="118" y="4"/>
                  </a:lnTo>
                  <a:lnTo>
                    <a:pt x="117" y="1"/>
                  </a:lnTo>
                  <a:lnTo>
                    <a:pt x="116" y="0"/>
                  </a:lnTo>
                  <a:lnTo>
                    <a:pt x="114" y="0"/>
                  </a:lnTo>
                  <a:lnTo>
                    <a:pt x="112" y="0"/>
                  </a:lnTo>
                  <a:lnTo>
                    <a:pt x="111" y="1"/>
                  </a:lnTo>
                  <a:lnTo>
                    <a:pt x="111"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39" name="Freeform 586"/>
            <p:cNvSpPr/>
            <p:nvPr/>
          </p:nvSpPr>
          <p:spPr bwMode="auto">
            <a:xfrm>
              <a:off x="6280151" y="4586288"/>
              <a:ext cx="65088" cy="103188"/>
            </a:xfrm>
            <a:custGeom>
              <a:avLst/>
              <a:gdLst/>
              <a:ahLst/>
              <a:cxnLst>
                <a:cxn ang="0">
                  <a:pos x="117" y="0"/>
                </a:cxn>
                <a:cxn ang="0">
                  <a:pos x="117" y="0"/>
                </a:cxn>
                <a:cxn ang="0">
                  <a:pos x="114" y="0"/>
                </a:cxn>
                <a:cxn ang="0">
                  <a:pos x="112" y="1"/>
                </a:cxn>
                <a:cxn ang="0">
                  <a:pos x="111" y="2"/>
                </a:cxn>
                <a:cxn ang="0">
                  <a:pos x="110" y="3"/>
                </a:cxn>
                <a:cxn ang="0">
                  <a:pos x="110" y="5"/>
                </a:cxn>
                <a:cxn ang="0">
                  <a:pos x="111" y="7"/>
                </a:cxn>
                <a:cxn ang="0">
                  <a:pos x="112" y="8"/>
                </a:cxn>
                <a:cxn ang="0">
                  <a:pos x="113" y="9"/>
                </a:cxn>
                <a:cxn ang="0">
                  <a:pos x="113" y="9"/>
                </a:cxn>
                <a:cxn ang="0">
                  <a:pos x="92" y="43"/>
                </a:cxn>
                <a:cxn ang="0">
                  <a:pos x="69" y="80"/>
                </a:cxn>
                <a:cxn ang="0">
                  <a:pos x="69" y="80"/>
                </a:cxn>
                <a:cxn ang="0">
                  <a:pos x="31" y="136"/>
                </a:cxn>
                <a:cxn ang="0">
                  <a:pos x="31" y="136"/>
                </a:cxn>
                <a:cxn ang="0">
                  <a:pos x="23" y="147"/>
                </a:cxn>
                <a:cxn ang="0">
                  <a:pos x="17" y="160"/>
                </a:cxn>
                <a:cxn ang="0">
                  <a:pos x="12" y="171"/>
                </a:cxn>
                <a:cxn ang="0">
                  <a:pos x="5" y="182"/>
                </a:cxn>
                <a:cxn ang="0">
                  <a:pos x="5" y="182"/>
                </a:cxn>
                <a:cxn ang="0">
                  <a:pos x="3" y="185"/>
                </a:cxn>
                <a:cxn ang="0">
                  <a:pos x="2" y="190"/>
                </a:cxn>
                <a:cxn ang="0">
                  <a:pos x="2" y="190"/>
                </a:cxn>
                <a:cxn ang="0">
                  <a:pos x="0" y="191"/>
                </a:cxn>
                <a:cxn ang="0">
                  <a:pos x="2" y="193"/>
                </a:cxn>
                <a:cxn ang="0">
                  <a:pos x="4" y="195"/>
                </a:cxn>
                <a:cxn ang="0">
                  <a:pos x="7" y="195"/>
                </a:cxn>
                <a:cxn ang="0">
                  <a:pos x="9" y="194"/>
                </a:cxn>
                <a:cxn ang="0">
                  <a:pos x="10" y="193"/>
                </a:cxn>
                <a:cxn ang="0">
                  <a:pos x="10" y="193"/>
                </a:cxn>
                <a:cxn ang="0">
                  <a:pos x="11" y="191"/>
                </a:cxn>
                <a:cxn ang="0">
                  <a:pos x="12" y="191"/>
                </a:cxn>
                <a:cxn ang="0">
                  <a:pos x="12" y="191"/>
                </a:cxn>
                <a:cxn ang="0">
                  <a:pos x="14" y="190"/>
                </a:cxn>
                <a:cxn ang="0">
                  <a:pos x="15" y="189"/>
                </a:cxn>
                <a:cxn ang="0">
                  <a:pos x="15" y="186"/>
                </a:cxn>
                <a:cxn ang="0">
                  <a:pos x="15" y="185"/>
                </a:cxn>
                <a:cxn ang="0">
                  <a:pos x="15" y="185"/>
                </a:cxn>
                <a:cxn ang="0">
                  <a:pos x="23" y="171"/>
                </a:cxn>
                <a:cxn ang="0">
                  <a:pos x="31" y="155"/>
                </a:cxn>
                <a:cxn ang="0">
                  <a:pos x="39" y="141"/>
                </a:cxn>
                <a:cxn ang="0">
                  <a:pos x="47" y="127"/>
                </a:cxn>
                <a:cxn ang="0">
                  <a:pos x="47" y="127"/>
                </a:cxn>
                <a:cxn ang="0">
                  <a:pos x="73" y="87"/>
                </a:cxn>
                <a:cxn ang="0">
                  <a:pos x="86" y="68"/>
                </a:cxn>
                <a:cxn ang="0">
                  <a:pos x="101" y="50"/>
                </a:cxn>
                <a:cxn ang="0">
                  <a:pos x="101" y="50"/>
                </a:cxn>
                <a:cxn ang="0">
                  <a:pos x="108" y="40"/>
                </a:cxn>
                <a:cxn ang="0">
                  <a:pos x="112" y="33"/>
                </a:cxn>
                <a:cxn ang="0">
                  <a:pos x="118" y="25"/>
                </a:cxn>
                <a:cxn ang="0">
                  <a:pos x="121" y="16"/>
                </a:cxn>
                <a:cxn ang="0">
                  <a:pos x="122" y="9"/>
                </a:cxn>
                <a:cxn ang="0">
                  <a:pos x="122" y="6"/>
                </a:cxn>
                <a:cxn ang="0">
                  <a:pos x="121" y="4"/>
                </a:cxn>
                <a:cxn ang="0">
                  <a:pos x="120" y="2"/>
                </a:cxn>
                <a:cxn ang="0">
                  <a:pos x="117" y="0"/>
                </a:cxn>
                <a:cxn ang="0">
                  <a:pos x="117" y="0"/>
                </a:cxn>
              </a:cxnLst>
              <a:rect l="0" t="0" r="r" b="b"/>
              <a:pathLst>
                <a:path w="122" h="195">
                  <a:moveTo>
                    <a:pt x="117" y="0"/>
                  </a:moveTo>
                  <a:lnTo>
                    <a:pt x="117" y="0"/>
                  </a:lnTo>
                  <a:lnTo>
                    <a:pt x="114" y="0"/>
                  </a:lnTo>
                  <a:lnTo>
                    <a:pt x="112" y="1"/>
                  </a:lnTo>
                  <a:lnTo>
                    <a:pt x="111" y="2"/>
                  </a:lnTo>
                  <a:lnTo>
                    <a:pt x="110" y="3"/>
                  </a:lnTo>
                  <a:lnTo>
                    <a:pt x="110" y="5"/>
                  </a:lnTo>
                  <a:lnTo>
                    <a:pt x="111" y="7"/>
                  </a:lnTo>
                  <a:lnTo>
                    <a:pt x="112" y="8"/>
                  </a:lnTo>
                  <a:lnTo>
                    <a:pt x="113" y="9"/>
                  </a:lnTo>
                  <a:lnTo>
                    <a:pt x="113" y="9"/>
                  </a:lnTo>
                  <a:lnTo>
                    <a:pt x="92" y="43"/>
                  </a:lnTo>
                  <a:lnTo>
                    <a:pt x="69" y="80"/>
                  </a:lnTo>
                  <a:lnTo>
                    <a:pt x="69" y="80"/>
                  </a:lnTo>
                  <a:lnTo>
                    <a:pt x="31" y="136"/>
                  </a:lnTo>
                  <a:lnTo>
                    <a:pt x="31" y="136"/>
                  </a:lnTo>
                  <a:lnTo>
                    <a:pt x="23" y="147"/>
                  </a:lnTo>
                  <a:lnTo>
                    <a:pt x="17" y="160"/>
                  </a:lnTo>
                  <a:lnTo>
                    <a:pt x="12" y="171"/>
                  </a:lnTo>
                  <a:lnTo>
                    <a:pt x="5" y="182"/>
                  </a:lnTo>
                  <a:lnTo>
                    <a:pt x="5" y="182"/>
                  </a:lnTo>
                  <a:lnTo>
                    <a:pt x="3" y="185"/>
                  </a:lnTo>
                  <a:lnTo>
                    <a:pt x="2" y="190"/>
                  </a:lnTo>
                  <a:lnTo>
                    <a:pt x="2" y="190"/>
                  </a:lnTo>
                  <a:lnTo>
                    <a:pt x="0" y="191"/>
                  </a:lnTo>
                  <a:lnTo>
                    <a:pt x="2" y="193"/>
                  </a:lnTo>
                  <a:lnTo>
                    <a:pt x="4" y="195"/>
                  </a:lnTo>
                  <a:lnTo>
                    <a:pt x="7" y="195"/>
                  </a:lnTo>
                  <a:lnTo>
                    <a:pt x="9" y="194"/>
                  </a:lnTo>
                  <a:lnTo>
                    <a:pt x="10" y="193"/>
                  </a:lnTo>
                  <a:lnTo>
                    <a:pt x="10" y="193"/>
                  </a:lnTo>
                  <a:lnTo>
                    <a:pt x="11" y="191"/>
                  </a:lnTo>
                  <a:lnTo>
                    <a:pt x="12" y="191"/>
                  </a:lnTo>
                  <a:lnTo>
                    <a:pt x="12" y="191"/>
                  </a:lnTo>
                  <a:lnTo>
                    <a:pt x="14" y="190"/>
                  </a:lnTo>
                  <a:lnTo>
                    <a:pt x="15" y="189"/>
                  </a:lnTo>
                  <a:lnTo>
                    <a:pt x="15" y="186"/>
                  </a:lnTo>
                  <a:lnTo>
                    <a:pt x="15" y="185"/>
                  </a:lnTo>
                  <a:lnTo>
                    <a:pt x="15" y="185"/>
                  </a:lnTo>
                  <a:lnTo>
                    <a:pt x="23" y="171"/>
                  </a:lnTo>
                  <a:lnTo>
                    <a:pt x="31" y="155"/>
                  </a:lnTo>
                  <a:lnTo>
                    <a:pt x="39" y="141"/>
                  </a:lnTo>
                  <a:lnTo>
                    <a:pt x="47" y="127"/>
                  </a:lnTo>
                  <a:lnTo>
                    <a:pt x="47" y="127"/>
                  </a:lnTo>
                  <a:lnTo>
                    <a:pt x="73" y="87"/>
                  </a:lnTo>
                  <a:lnTo>
                    <a:pt x="86" y="68"/>
                  </a:lnTo>
                  <a:lnTo>
                    <a:pt x="101" y="50"/>
                  </a:lnTo>
                  <a:lnTo>
                    <a:pt x="101" y="50"/>
                  </a:lnTo>
                  <a:lnTo>
                    <a:pt x="108" y="40"/>
                  </a:lnTo>
                  <a:lnTo>
                    <a:pt x="112" y="33"/>
                  </a:lnTo>
                  <a:lnTo>
                    <a:pt x="118" y="25"/>
                  </a:lnTo>
                  <a:lnTo>
                    <a:pt x="121" y="16"/>
                  </a:lnTo>
                  <a:lnTo>
                    <a:pt x="122" y="9"/>
                  </a:lnTo>
                  <a:lnTo>
                    <a:pt x="122" y="6"/>
                  </a:lnTo>
                  <a:lnTo>
                    <a:pt x="121" y="4"/>
                  </a:lnTo>
                  <a:lnTo>
                    <a:pt x="120" y="2"/>
                  </a:lnTo>
                  <a:lnTo>
                    <a:pt x="117" y="0"/>
                  </a:lnTo>
                  <a:lnTo>
                    <a:pt x="117"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0" name="Freeform 587"/>
            <p:cNvSpPr/>
            <p:nvPr/>
          </p:nvSpPr>
          <p:spPr bwMode="auto">
            <a:xfrm>
              <a:off x="6299201" y="4586288"/>
              <a:ext cx="87313" cy="122238"/>
            </a:xfrm>
            <a:custGeom>
              <a:avLst/>
              <a:gdLst/>
              <a:ahLst/>
              <a:cxnLst>
                <a:cxn ang="0">
                  <a:pos x="157" y="2"/>
                </a:cxn>
                <a:cxn ang="0">
                  <a:pos x="157" y="2"/>
                </a:cxn>
                <a:cxn ang="0">
                  <a:pos x="147" y="12"/>
                </a:cxn>
                <a:cxn ang="0">
                  <a:pos x="136" y="24"/>
                </a:cxn>
                <a:cxn ang="0">
                  <a:pos x="118" y="48"/>
                </a:cxn>
                <a:cxn ang="0">
                  <a:pos x="83" y="97"/>
                </a:cxn>
                <a:cxn ang="0">
                  <a:pos x="83" y="97"/>
                </a:cxn>
                <a:cxn ang="0">
                  <a:pos x="61" y="127"/>
                </a:cxn>
                <a:cxn ang="0">
                  <a:pos x="41" y="158"/>
                </a:cxn>
                <a:cxn ang="0">
                  <a:pos x="41" y="158"/>
                </a:cxn>
                <a:cxn ang="0">
                  <a:pos x="32" y="174"/>
                </a:cxn>
                <a:cxn ang="0">
                  <a:pos x="22" y="190"/>
                </a:cxn>
                <a:cxn ang="0">
                  <a:pos x="22" y="190"/>
                </a:cxn>
                <a:cxn ang="0">
                  <a:pos x="14" y="208"/>
                </a:cxn>
                <a:cxn ang="0">
                  <a:pos x="9" y="218"/>
                </a:cxn>
                <a:cxn ang="0">
                  <a:pos x="6" y="221"/>
                </a:cxn>
                <a:cxn ang="0">
                  <a:pos x="2" y="225"/>
                </a:cxn>
                <a:cxn ang="0">
                  <a:pos x="2" y="225"/>
                </a:cxn>
                <a:cxn ang="0">
                  <a:pos x="1" y="226"/>
                </a:cxn>
                <a:cxn ang="0">
                  <a:pos x="0" y="228"/>
                </a:cxn>
                <a:cxn ang="0">
                  <a:pos x="1" y="231"/>
                </a:cxn>
                <a:cxn ang="0">
                  <a:pos x="2" y="232"/>
                </a:cxn>
                <a:cxn ang="0">
                  <a:pos x="3" y="233"/>
                </a:cxn>
                <a:cxn ang="0">
                  <a:pos x="5" y="233"/>
                </a:cxn>
                <a:cxn ang="0">
                  <a:pos x="7" y="232"/>
                </a:cxn>
                <a:cxn ang="0">
                  <a:pos x="7" y="232"/>
                </a:cxn>
                <a:cxn ang="0">
                  <a:pos x="13" y="226"/>
                </a:cxn>
                <a:cxn ang="0">
                  <a:pos x="18" y="219"/>
                </a:cxn>
                <a:cxn ang="0">
                  <a:pos x="24" y="211"/>
                </a:cxn>
                <a:cxn ang="0">
                  <a:pos x="28" y="202"/>
                </a:cxn>
                <a:cxn ang="0">
                  <a:pos x="28" y="202"/>
                </a:cxn>
                <a:cxn ang="0">
                  <a:pos x="37" y="184"/>
                </a:cxn>
                <a:cxn ang="0">
                  <a:pos x="47" y="167"/>
                </a:cxn>
                <a:cxn ang="0">
                  <a:pos x="69" y="133"/>
                </a:cxn>
                <a:cxn ang="0">
                  <a:pos x="69" y="133"/>
                </a:cxn>
                <a:cxn ang="0">
                  <a:pos x="91" y="99"/>
                </a:cxn>
                <a:cxn ang="0">
                  <a:pos x="114" y="67"/>
                </a:cxn>
                <a:cxn ang="0">
                  <a:pos x="126" y="52"/>
                </a:cxn>
                <a:cxn ang="0">
                  <a:pos x="139" y="37"/>
                </a:cxn>
                <a:cxn ang="0">
                  <a:pos x="151" y="23"/>
                </a:cxn>
                <a:cxn ang="0">
                  <a:pos x="164" y="8"/>
                </a:cxn>
                <a:cxn ang="0">
                  <a:pos x="164" y="8"/>
                </a:cxn>
                <a:cxn ang="0">
                  <a:pos x="166" y="6"/>
                </a:cxn>
                <a:cxn ang="0">
                  <a:pos x="166" y="5"/>
                </a:cxn>
                <a:cxn ang="0">
                  <a:pos x="166" y="3"/>
                </a:cxn>
                <a:cxn ang="0">
                  <a:pos x="164" y="2"/>
                </a:cxn>
                <a:cxn ang="0">
                  <a:pos x="162" y="1"/>
                </a:cxn>
                <a:cxn ang="0">
                  <a:pos x="161" y="0"/>
                </a:cxn>
                <a:cxn ang="0">
                  <a:pos x="159" y="0"/>
                </a:cxn>
                <a:cxn ang="0">
                  <a:pos x="157" y="2"/>
                </a:cxn>
                <a:cxn ang="0">
                  <a:pos x="157" y="2"/>
                </a:cxn>
              </a:cxnLst>
              <a:rect l="0" t="0" r="r" b="b"/>
              <a:pathLst>
                <a:path w="166" h="233">
                  <a:moveTo>
                    <a:pt x="157" y="2"/>
                  </a:moveTo>
                  <a:lnTo>
                    <a:pt x="157" y="2"/>
                  </a:lnTo>
                  <a:lnTo>
                    <a:pt x="147" y="12"/>
                  </a:lnTo>
                  <a:lnTo>
                    <a:pt x="136" y="24"/>
                  </a:lnTo>
                  <a:lnTo>
                    <a:pt x="118" y="48"/>
                  </a:lnTo>
                  <a:lnTo>
                    <a:pt x="83" y="97"/>
                  </a:lnTo>
                  <a:lnTo>
                    <a:pt x="83" y="97"/>
                  </a:lnTo>
                  <a:lnTo>
                    <a:pt x="61" y="127"/>
                  </a:lnTo>
                  <a:lnTo>
                    <a:pt x="41" y="158"/>
                  </a:lnTo>
                  <a:lnTo>
                    <a:pt x="41" y="158"/>
                  </a:lnTo>
                  <a:lnTo>
                    <a:pt x="32" y="174"/>
                  </a:lnTo>
                  <a:lnTo>
                    <a:pt x="22" y="190"/>
                  </a:lnTo>
                  <a:lnTo>
                    <a:pt x="22" y="190"/>
                  </a:lnTo>
                  <a:lnTo>
                    <a:pt x="14" y="208"/>
                  </a:lnTo>
                  <a:lnTo>
                    <a:pt x="9" y="218"/>
                  </a:lnTo>
                  <a:lnTo>
                    <a:pt x="6" y="221"/>
                  </a:lnTo>
                  <a:lnTo>
                    <a:pt x="2" y="225"/>
                  </a:lnTo>
                  <a:lnTo>
                    <a:pt x="2" y="225"/>
                  </a:lnTo>
                  <a:lnTo>
                    <a:pt x="1" y="226"/>
                  </a:lnTo>
                  <a:lnTo>
                    <a:pt x="0" y="228"/>
                  </a:lnTo>
                  <a:lnTo>
                    <a:pt x="1" y="231"/>
                  </a:lnTo>
                  <a:lnTo>
                    <a:pt x="2" y="232"/>
                  </a:lnTo>
                  <a:lnTo>
                    <a:pt x="3" y="233"/>
                  </a:lnTo>
                  <a:lnTo>
                    <a:pt x="5" y="233"/>
                  </a:lnTo>
                  <a:lnTo>
                    <a:pt x="7" y="232"/>
                  </a:lnTo>
                  <a:lnTo>
                    <a:pt x="7" y="232"/>
                  </a:lnTo>
                  <a:lnTo>
                    <a:pt x="13" y="226"/>
                  </a:lnTo>
                  <a:lnTo>
                    <a:pt x="18" y="219"/>
                  </a:lnTo>
                  <a:lnTo>
                    <a:pt x="24" y="211"/>
                  </a:lnTo>
                  <a:lnTo>
                    <a:pt x="28" y="202"/>
                  </a:lnTo>
                  <a:lnTo>
                    <a:pt x="28" y="202"/>
                  </a:lnTo>
                  <a:lnTo>
                    <a:pt x="37" y="184"/>
                  </a:lnTo>
                  <a:lnTo>
                    <a:pt x="47" y="167"/>
                  </a:lnTo>
                  <a:lnTo>
                    <a:pt x="69" y="133"/>
                  </a:lnTo>
                  <a:lnTo>
                    <a:pt x="69" y="133"/>
                  </a:lnTo>
                  <a:lnTo>
                    <a:pt x="91" y="99"/>
                  </a:lnTo>
                  <a:lnTo>
                    <a:pt x="114" y="67"/>
                  </a:lnTo>
                  <a:lnTo>
                    <a:pt x="126" y="52"/>
                  </a:lnTo>
                  <a:lnTo>
                    <a:pt x="139" y="37"/>
                  </a:lnTo>
                  <a:lnTo>
                    <a:pt x="151" y="23"/>
                  </a:lnTo>
                  <a:lnTo>
                    <a:pt x="164" y="8"/>
                  </a:lnTo>
                  <a:lnTo>
                    <a:pt x="164" y="8"/>
                  </a:lnTo>
                  <a:lnTo>
                    <a:pt x="166" y="6"/>
                  </a:lnTo>
                  <a:lnTo>
                    <a:pt x="166" y="5"/>
                  </a:lnTo>
                  <a:lnTo>
                    <a:pt x="166" y="3"/>
                  </a:lnTo>
                  <a:lnTo>
                    <a:pt x="164" y="2"/>
                  </a:lnTo>
                  <a:lnTo>
                    <a:pt x="162" y="1"/>
                  </a:lnTo>
                  <a:lnTo>
                    <a:pt x="161" y="0"/>
                  </a:lnTo>
                  <a:lnTo>
                    <a:pt x="159" y="0"/>
                  </a:lnTo>
                  <a:lnTo>
                    <a:pt x="157" y="2"/>
                  </a:lnTo>
                  <a:lnTo>
                    <a:pt x="157"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1" name="Freeform 588"/>
            <p:cNvSpPr/>
            <p:nvPr/>
          </p:nvSpPr>
          <p:spPr bwMode="auto">
            <a:xfrm>
              <a:off x="6329363" y="4578350"/>
              <a:ext cx="98425" cy="141288"/>
            </a:xfrm>
            <a:custGeom>
              <a:avLst/>
              <a:gdLst/>
              <a:ahLst/>
              <a:cxnLst>
                <a:cxn ang="0">
                  <a:pos x="177" y="2"/>
                </a:cxn>
                <a:cxn ang="0">
                  <a:pos x="177" y="2"/>
                </a:cxn>
                <a:cxn ang="0">
                  <a:pos x="163" y="17"/>
                </a:cxn>
                <a:cxn ang="0">
                  <a:pos x="150" y="31"/>
                </a:cxn>
                <a:cxn ang="0">
                  <a:pos x="126" y="63"/>
                </a:cxn>
                <a:cxn ang="0">
                  <a:pos x="102" y="94"/>
                </a:cxn>
                <a:cxn ang="0">
                  <a:pos x="81" y="126"/>
                </a:cxn>
                <a:cxn ang="0">
                  <a:pos x="81" y="126"/>
                </a:cxn>
                <a:cxn ang="0">
                  <a:pos x="69" y="143"/>
                </a:cxn>
                <a:cxn ang="0">
                  <a:pos x="58" y="161"/>
                </a:cxn>
                <a:cxn ang="0">
                  <a:pos x="36" y="197"/>
                </a:cxn>
                <a:cxn ang="0">
                  <a:pos x="36" y="197"/>
                </a:cxn>
                <a:cxn ang="0">
                  <a:pos x="16" y="228"/>
                </a:cxn>
                <a:cxn ang="0">
                  <a:pos x="7" y="245"/>
                </a:cxn>
                <a:cxn ang="0">
                  <a:pos x="0" y="262"/>
                </a:cxn>
                <a:cxn ang="0">
                  <a:pos x="0" y="262"/>
                </a:cxn>
                <a:cxn ang="0">
                  <a:pos x="0" y="264"/>
                </a:cxn>
                <a:cxn ang="0">
                  <a:pos x="0" y="265"/>
                </a:cxn>
                <a:cxn ang="0">
                  <a:pos x="1" y="266"/>
                </a:cxn>
                <a:cxn ang="0">
                  <a:pos x="3" y="267"/>
                </a:cxn>
                <a:cxn ang="0">
                  <a:pos x="6" y="267"/>
                </a:cxn>
                <a:cxn ang="0">
                  <a:pos x="8" y="266"/>
                </a:cxn>
                <a:cxn ang="0">
                  <a:pos x="9" y="264"/>
                </a:cxn>
                <a:cxn ang="0">
                  <a:pos x="9" y="264"/>
                </a:cxn>
                <a:cxn ang="0">
                  <a:pos x="16" y="248"/>
                </a:cxn>
                <a:cxn ang="0">
                  <a:pos x="26" y="233"/>
                </a:cxn>
                <a:cxn ang="0">
                  <a:pos x="44" y="201"/>
                </a:cxn>
                <a:cxn ang="0">
                  <a:pos x="44" y="201"/>
                </a:cxn>
                <a:cxn ang="0">
                  <a:pos x="64" y="169"/>
                </a:cxn>
                <a:cxn ang="0">
                  <a:pos x="73" y="154"/>
                </a:cxn>
                <a:cxn ang="0">
                  <a:pos x="84" y="137"/>
                </a:cxn>
                <a:cxn ang="0">
                  <a:pos x="84" y="137"/>
                </a:cxn>
                <a:cxn ang="0">
                  <a:pos x="107" y="104"/>
                </a:cxn>
                <a:cxn ang="0">
                  <a:pos x="131" y="71"/>
                </a:cxn>
                <a:cxn ang="0">
                  <a:pos x="156" y="39"/>
                </a:cxn>
                <a:cxn ang="0">
                  <a:pos x="170" y="24"/>
                </a:cxn>
                <a:cxn ang="0">
                  <a:pos x="183" y="9"/>
                </a:cxn>
                <a:cxn ang="0">
                  <a:pos x="183" y="9"/>
                </a:cxn>
                <a:cxn ang="0">
                  <a:pos x="184" y="8"/>
                </a:cxn>
                <a:cxn ang="0">
                  <a:pos x="185" y="6"/>
                </a:cxn>
                <a:cxn ang="0">
                  <a:pos x="184" y="4"/>
                </a:cxn>
                <a:cxn ang="0">
                  <a:pos x="183" y="2"/>
                </a:cxn>
                <a:cxn ang="0">
                  <a:pos x="182" y="1"/>
                </a:cxn>
                <a:cxn ang="0">
                  <a:pos x="180" y="0"/>
                </a:cxn>
                <a:cxn ang="0">
                  <a:pos x="179" y="1"/>
                </a:cxn>
                <a:cxn ang="0">
                  <a:pos x="177" y="2"/>
                </a:cxn>
                <a:cxn ang="0">
                  <a:pos x="177" y="2"/>
                </a:cxn>
              </a:cxnLst>
              <a:rect l="0" t="0" r="r" b="b"/>
              <a:pathLst>
                <a:path w="185" h="267">
                  <a:moveTo>
                    <a:pt x="177" y="2"/>
                  </a:moveTo>
                  <a:lnTo>
                    <a:pt x="177" y="2"/>
                  </a:lnTo>
                  <a:lnTo>
                    <a:pt x="163" y="17"/>
                  </a:lnTo>
                  <a:lnTo>
                    <a:pt x="150" y="31"/>
                  </a:lnTo>
                  <a:lnTo>
                    <a:pt x="126" y="63"/>
                  </a:lnTo>
                  <a:lnTo>
                    <a:pt x="102" y="94"/>
                  </a:lnTo>
                  <a:lnTo>
                    <a:pt x="81" y="126"/>
                  </a:lnTo>
                  <a:lnTo>
                    <a:pt x="81" y="126"/>
                  </a:lnTo>
                  <a:lnTo>
                    <a:pt x="69" y="143"/>
                  </a:lnTo>
                  <a:lnTo>
                    <a:pt x="58" y="161"/>
                  </a:lnTo>
                  <a:lnTo>
                    <a:pt x="36" y="197"/>
                  </a:lnTo>
                  <a:lnTo>
                    <a:pt x="36" y="197"/>
                  </a:lnTo>
                  <a:lnTo>
                    <a:pt x="16" y="228"/>
                  </a:lnTo>
                  <a:lnTo>
                    <a:pt x="7" y="245"/>
                  </a:lnTo>
                  <a:lnTo>
                    <a:pt x="0" y="262"/>
                  </a:lnTo>
                  <a:lnTo>
                    <a:pt x="0" y="262"/>
                  </a:lnTo>
                  <a:lnTo>
                    <a:pt x="0" y="264"/>
                  </a:lnTo>
                  <a:lnTo>
                    <a:pt x="0" y="265"/>
                  </a:lnTo>
                  <a:lnTo>
                    <a:pt x="1" y="266"/>
                  </a:lnTo>
                  <a:lnTo>
                    <a:pt x="3" y="267"/>
                  </a:lnTo>
                  <a:lnTo>
                    <a:pt x="6" y="267"/>
                  </a:lnTo>
                  <a:lnTo>
                    <a:pt x="8" y="266"/>
                  </a:lnTo>
                  <a:lnTo>
                    <a:pt x="9" y="264"/>
                  </a:lnTo>
                  <a:lnTo>
                    <a:pt x="9" y="264"/>
                  </a:lnTo>
                  <a:lnTo>
                    <a:pt x="16" y="248"/>
                  </a:lnTo>
                  <a:lnTo>
                    <a:pt x="26" y="233"/>
                  </a:lnTo>
                  <a:lnTo>
                    <a:pt x="44" y="201"/>
                  </a:lnTo>
                  <a:lnTo>
                    <a:pt x="44" y="201"/>
                  </a:lnTo>
                  <a:lnTo>
                    <a:pt x="64" y="169"/>
                  </a:lnTo>
                  <a:lnTo>
                    <a:pt x="73" y="154"/>
                  </a:lnTo>
                  <a:lnTo>
                    <a:pt x="84" y="137"/>
                  </a:lnTo>
                  <a:lnTo>
                    <a:pt x="84" y="137"/>
                  </a:lnTo>
                  <a:lnTo>
                    <a:pt x="107" y="104"/>
                  </a:lnTo>
                  <a:lnTo>
                    <a:pt x="131" y="71"/>
                  </a:lnTo>
                  <a:lnTo>
                    <a:pt x="156" y="39"/>
                  </a:lnTo>
                  <a:lnTo>
                    <a:pt x="170" y="24"/>
                  </a:lnTo>
                  <a:lnTo>
                    <a:pt x="183" y="9"/>
                  </a:lnTo>
                  <a:lnTo>
                    <a:pt x="183" y="9"/>
                  </a:lnTo>
                  <a:lnTo>
                    <a:pt x="184" y="8"/>
                  </a:lnTo>
                  <a:lnTo>
                    <a:pt x="185" y="6"/>
                  </a:lnTo>
                  <a:lnTo>
                    <a:pt x="184" y="4"/>
                  </a:lnTo>
                  <a:lnTo>
                    <a:pt x="183" y="2"/>
                  </a:lnTo>
                  <a:lnTo>
                    <a:pt x="182" y="1"/>
                  </a:lnTo>
                  <a:lnTo>
                    <a:pt x="180" y="0"/>
                  </a:lnTo>
                  <a:lnTo>
                    <a:pt x="179" y="1"/>
                  </a:lnTo>
                  <a:lnTo>
                    <a:pt x="177" y="2"/>
                  </a:lnTo>
                  <a:lnTo>
                    <a:pt x="177"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2" name="Freeform 589"/>
            <p:cNvSpPr/>
            <p:nvPr/>
          </p:nvSpPr>
          <p:spPr bwMode="auto">
            <a:xfrm>
              <a:off x="6346826" y="4591050"/>
              <a:ext cx="119063" cy="160338"/>
            </a:xfrm>
            <a:custGeom>
              <a:avLst/>
              <a:gdLst/>
              <a:ahLst/>
              <a:cxnLst>
                <a:cxn ang="0">
                  <a:pos x="216" y="0"/>
                </a:cxn>
                <a:cxn ang="0">
                  <a:pos x="216" y="0"/>
                </a:cxn>
                <a:cxn ang="0">
                  <a:pos x="208" y="4"/>
                </a:cxn>
                <a:cxn ang="0">
                  <a:pos x="201" y="10"/>
                </a:cxn>
                <a:cxn ang="0">
                  <a:pos x="195" y="16"/>
                </a:cxn>
                <a:cxn ang="0">
                  <a:pos x="188" y="23"/>
                </a:cxn>
                <a:cxn ang="0">
                  <a:pos x="177" y="39"/>
                </a:cxn>
                <a:cxn ang="0">
                  <a:pos x="168" y="53"/>
                </a:cxn>
                <a:cxn ang="0">
                  <a:pos x="168" y="53"/>
                </a:cxn>
                <a:cxn ang="0">
                  <a:pos x="142" y="96"/>
                </a:cxn>
                <a:cxn ang="0">
                  <a:pos x="128" y="116"/>
                </a:cxn>
                <a:cxn ang="0">
                  <a:pos x="114" y="137"/>
                </a:cxn>
                <a:cxn ang="0">
                  <a:pos x="114" y="137"/>
                </a:cxn>
                <a:cxn ang="0">
                  <a:pos x="84" y="180"/>
                </a:cxn>
                <a:cxn ang="0">
                  <a:pos x="54" y="222"/>
                </a:cxn>
                <a:cxn ang="0">
                  <a:pos x="54" y="222"/>
                </a:cxn>
                <a:cxn ang="0">
                  <a:pos x="40" y="240"/>
                </a:cxn>
                <a:cxn ang="0">
                  <a:pos x="25" y="258"/>
                </a:cxn>
                <a:cxn ang="0">
                  <a:pos x="11" y="277"/>
                </a:cxn>
                <a:cxn ang="0">
                  <a:pos x="5" y="286"/>
                </a:cxn>
                <a:cxn ang="0">
                  <a:pos x="0" y="297"/>
                </a:cxn>
                <a:cxn ang="0">
                  <a:pos x="0" y="297"/>
                </a:cxn>
                <a:cxn ang="0">
                  <a:pos x="0" y="300"/>
                </a:cxn>
                <a:cxn ang="0">
                  <a:pos x="1" y="302"/>
                </a:cxn>
                <a:cxn ang="0">
                  <a:pos x="2" y="303"/>
                </a:cxn>
                <a:cxn ang="0">
                  <a:pos x="4" y="304"/>
                </a:cxn>
                <a:cxn ang="0">
                  <a:pos x="9" y="304"/>
                </a:cxn>
                <a:cxn ang="0">
                  <a:pos x="9" y="304"/>
                </a:cxn>
                <a:cxn ang="0">
                  <a:pos x="11" y="304"/>
                </a:cxn>
                <a:cxn ang="0">
                  <a:pos x="12" y="303"/>
                </a:cxn>
                <a:cxn ang="0">
                  <a:pos x="13" y="301"/>
                </a:cxn>
                <a:cxn ang="0">
                  <a:pos x="13" y="298"/>
                </a:cxn>
                <a:cxn ang="0">
                  <a:pos x="11" y="296"/>
                </a:cxn>
                <a:cxn ang="0">
                  <a:pos x="11" y="296"/>
                </a:cxn>
                <a:cxn ang="0">
                  <a:pos x="21" y="281"/>
                </a:cxn>
                <a:cxn ang="0">
                  <a:pos x="31" y="267"/>
                </a:cxn>
                <a:cxn ang="0">
                  <a:pos x="52" y="241"/>
                </a:cxn>
                <a:cxn ang="0">
                  <a:pos x="52" y="241"/>
                </a:cxn>
                <a:cxn ang="0">
                  <a:pos x="80" y="201"/>
                </a:cxn>
                <a:cxn ang="0">
                  <a:pos x="108" y="163"/>
                </a:cxn>
                <a:cxn ang="0">
                  <a:pos x="108" y="163"/>
                </a:cxn>
                <a:cxn ang="0">
                  <a:pos x="134" y="125"/>
                </a:cxn>
                <a:cxn ang="0">
                  <a:pos x="158" y="86"/>
                </a:cxn>
                <a:cxn ang="0">
                  <a:pos x="158" y="86"/>
                </a:cxn>
                <a:cxn ang="0">
                  <a:pos x="171" y="65"/>
                </a:cxn>
                <a:cxn ang="0">
                  <a:pos x="184" y="43"/>
                </a:cxn>
                <a:cxn ang="0">
                  <a:pos x="193" y="32"/>
                </a:cxn>
                <a:cxn ang="0">
                  <a:pos x="201" y="22"/>
                </a:cxn>
                <a:cxn ang="0">
                  <a:pos x="210" y="15"/>
                </a:cxn>
                <a:cxn ang="0">
                  <a:pos x="221" y="9"/>
                </a:cxn>
                <a:cxn ang="0">
                  <a:pos x="221" y="9"/>
                </a:cxn>
                <a:cxn ang="0">
                  <a:pos x="223" y="8"/>
                </a:cxn>
                <a:cxn ang="0">
                  <a:pos x="224" y="5"/>
                </a:cxn>
                <a:cxn ang="0">
                  <a:pos x="224" y="4"/>
                </a:cxn>
                <a:cxn ang="0">
                  <a:pos x="223" y="2"/>
                </a:cxn>
                <a:cxn ang="0">
                  <a:pos x="220" y="0"/>
                </a:cxn>
                <a:cxn ang="0">
                  <a:pos x="219" y="0"/>
                </a:cxn>
                <a:cxn ang="0">
                  <a:pos x="216" y="0"/>
                </a:cxn>
                <a:cxn ang="0">
                  <a:pos x="216" y="0"/>
                </a:cxn>
              </a:cxnLst>
              <a:rect l="0" t="0" r="r" b="b"/>
              <a:pathLst>
                <a:path w="224" h="304">
                  <a:moveTo>
                    <a:pt x="216" y="0"/>
                  </a:moveTo>
                  <a:lnTo>
                    <a:pt x="216" y="0"/>
                  </a:lnTo>
                  <a:lnTo>
                    <a:pt x="208" y="4"/>
                  </a:lnTo>
                  <a:lnTo>
                    <a:pt x="201" y="10"/>
                  </a:lnTo>
                  <a:lnTo>
                    <a:pt x="195" y="16"/>
                  </a:lnTo>
                  <a:lnTo>
                    <a:pt x="188" y="23"/>
                  </a:lnTo>
                  <a:lnTo>
                    <a:pt x="177" y="39"/>
                  </a:lnTo>
                  <a:lnTo>
                    <a:pt x="168" y="53"/>
                  </a:lnTo>
                  <a:lnTo>
                    <a:pt x="168" y="53"/>
                  </a:lnTo>
                  <a:lnTo>
                    <a:pt x="142" y="96"/>
                  </a:lnTo>
                  <a:lnTo>
                    <a:pt x="128" y="116"/>
                  </a:lnTo>
                  <a:lnTo>
                    <a:pt x="114" y="137"/>
                  </a:lnTo>
                  <a:lnTo>
                    <a:pt x="114" y="137"/>
                  </a:lnTo>
                  <a:lnTo>
                    <a:pt x="84" y="180"/>
                  </a:lnTo>
                  <a:lnTo>
                    <a:pt x="54" y="222"/>
                  </a:lnTo>
                  <a:lnTo>
                    <a:pt x="54" y="222"/>
                  </a:lnTo>
                  <a:lnTo>
                    <a:pt x="40" y="240"/>
                  </a:lnTo>
                  <a:lnTo>
                    <a:pt x="25" y="258"/>
                  </a:lnTo>
                  <a:lnTo>
                    <a:pt x="11" y="277"/>
                  </a:lnTo>
                  <a:lnTo>
                    <a:pt x="5" y="286"/>
                  </a:lnTo>
                  <a:lnTo>
                    <a:pt x="0" y="297"/>
                  </a:lnTo>
                  <a:lnTo>
                    <a:pt x="0" y="297"/>
                  </a:lnTo>
                  <a:lnTo>
                    <a:pt x="0" y="300"/>
                  </a:lnTo>
                  <a:lnTo>
                    <a:pt x="1" y="302"/>
                  </a:lnTo>
                  <a:lnTo>
                    <a:pt x="2" y="303"/>
                  </a:lnTo>
                  <a:lnTo>
                    <a:pt x="4" y="304"/>
                  </a:lnTo>
                  <a:lnTo>
                    <a:pt x="9" y="304"/>
                  </a:lnTo>
                  <a:lnTo>
                    <a:pt x="9" y="304"/>
                  </a:lnTo>
                  <a:lnTo>
                    <a:pt x="11" y="304"/>
                  </a:lnTo>
                  <a:lnTo>
                    <a:pt x="12" y="303"/>
                  </a:lnTo>
                  <a:lnTo>
                    <a:pt x="13" y="301"/>
                  </a:lnTo>
                  <a:lnTo>
                    <a:pt x="13" y="298"/>
                  </a:lnTo>
                  <a:lnTo>
                    <a:pt x="11" y="296"/>
                  </a:lnTo>
                  <a:lnTo>
                    <a:pt x="11" y="296"/>
                  </a:lnTo>
                  <a:lnTo>
                    <a:pt x="21" y="281"/>
                  </a:lnTo>
                  <a:lnTo>
                    <a:pt x="31" y="267"/>
                  </a:lnTo>
                  <a:lnTo>
                    <a:pt x="52" y="241"/>
                  </a:lnTo>
                  <a:lnTo>
                    <a:pt x="52" y="241"/>
                  </a:lnTo>
                  <a:lnTo>
                    <a:pt x="80" y="201"/>
                  </a:lnTo>
                  <a:lnTo>
                    <a:pt x="108" y="163"/>
                  </a:lnTo>
                  <a:lnTo>
                    <a:pt x="108" y="163"/>
                  </a:lnTo>
                  <a:lnTo>
                    <a:pt x="134" y="125"/>
                  </a:lnTo>
                  <a:lnTo>
                    <a:pt x="158" y="86"/>
                  </a:lnTo>
                  <a:lnTo>
                    <a:pt x="158" y="86"/>
                  </a:lnTo>
                  <a:lnTo>
                    <a:pt x="171" y="65"/>
                  </a:lnTo>
                  <a:lnTo>
                    <a:pt x="184" y="43"/>
                  </a:lnTo>
                  <a:lnTo>
                    <a:pt x="193" y="32"/>
                  </a:lnTo>
                  <a:lnTo>
                    <a:pt x="201" y="22"/>
                  </a:lnTo>
                  <a:lnTo>
                    <a:pt x="210" y="15"/>
                  </a:lnTo>
                  <a:lnTo>
                    <a:pt x="221" y="9"/>
                  </a:lnTo>
                  <a:lnTo>
                    <a:pt x="221" y="9"/>
                  </a:lnTo>
                  <a:lnTo>
                    <a:pt x="223" y="8"/>
                  </a:lnTo>
                  <a:lnTo>
                    <a:pt x="224" y="5"/>
                  </a:lnTo>
                  <a:lnTo>
                    <a:pt x="224" y="4"/>
                  </a:lnTo>
                  <a:lnTo>
                    <a:pt x="223" y="2"/>
                  </a:lnTo>
                  <a:lnTo>
                    <a:pt x="220" y="0"/>
                  </a:lnTo>
                  <a:lnTo>
                    <a:pt x="219" y="0"/>
                  </a:lnTo>
                  <a:lnTo>
                    <a:pt x="216" y="0"/>
                  </a:lnTo>
                  <a:lnTo>
                    <a:pt x="216"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3" name="Freeform 590"/>
            <p:cNvSpPr/>
            <p:nvPr/>
          </p:nvSpPr>
          <p:spPr bwMode="auto">
            <a:xfrm>
              <a:off x="6391276" y="4581525"/>
              <a:ext cx="119063" cy="157163"/>
            </a:xfrm>
            <a:custGeom>
              <a:avLst/>
              <a:gdLst/>
              <a:ahLst/>
              <a:cxnLst>
                <a:cxn ang="0">
                  <a:pos x="217" y="0"/>
                </a:cxn>
                <a:cxn ang="0">
                  <a:pos x="205" y="7"/>
                </a:cxn>
                <a:cxn ang="0">
                  <a:pos x="194" y="16"/>
                </a:cxn>
                <a:cxn ang="0">
                  <a:pos x="177" y="40"/>
                </a:cxn>
                <a:cxn ang="0">
                  <a:pos x="145" y="90"/>
                </a:cxn>
                <a:cxn ang="0">
                  <a:pos x="115" y="140"/>
                </a:cxn>
                <a:cxn ang="0">
                  <a:pos x="99" y="163"/>
                </a:cxn>
                <a:cxn ang="0">
                  <a:pos x="45" y="230"/>
                </a:cxn>
                <a:cxn ang="0">
                  <a:pos x="33" y="244"/>
                </a:cxn>
                <a:cxn ang="0">
                  <a:pos x="14" y="268"/>
                </a:cxn>
                <a:cxn ang="0">
                  <a:pos x="4" y="285"/>
                </a:cxn>
                <a:cxn ang="0">
                  <a:pos x="1" y="293"/>
                </a:cxn>
                <a:cxn ang="0">
                  <a:pos x="1" y="297"/>
                </a:cxn>
                <a:cxn ang="0">
                  <a:pos x="4" y="299"/>
                </a:cxn>
                <a:cxn ang="0">
                  <a:pos x="7" y="299"/>
                </a:cxn>
                <a:cxn ang="0">
                  <a:pos x="9" y="296"/>
                </a:cxn>
                <a:cxn ang="0">
                  <a:pos x="13" y="287"/>
                </a:cxn>
                <a:cxn ang="0">
                  <a:pos x="24" y="270"/>
                </a:cxn>
                <a:cxn ang="0">
                  <a:pos x="44" y="245"/>
                </a:cxn>
                <a:cxn ang="0">
                  <a:pos x="58" y="231"/>
                </a:cxn>
                <a:cxn ang="0">
                  <a:pos x="109" y="164"/>
                </a:cxn>
                <a:cxn ang="0">
                  <a:pos x="122" y="145"/>
                </a:cxn>
                <a:cxn ang="0">
                  <a:pos x="159" y="84"/>
                </a:cxn>
                <a:cxn ang="0">
                  <a:pos x="171" y="63"/>
                </a:cxn>
                <a:cxn ang="0">
                  <a:pos x="193" y="31"/>
                </a:cxn>
                <a:cxn ang="0">
                  <a:pos x="210" y="14"/>
                </a:cxn>
                <a:cxn ang="0">
                  <a:pos x="221" y="9"/>
                </a:cxn>
                <a:cxn ang="0">
                  <a:pos x="223" y="8"/>
                </a:cxn>
                <a:cxn ang="0">
                  <a:pos x="224" y="5"/>
                </a:cxn>
                <a:cxn ang="0">
                  <a:pos x="223" y="2"/>
                </a:cxn>
                <a:cxn ang="0">
                  <a:pos x="220" y="0"/>
                </a:cxn>
                <a:cxn ang="0">
                  <a:pos x="217" y="0"/>
                </a:cxn>
              </a:cxnLst>
              <a:rect l="0" t="0" r="r" b="b"/>
              <a:pathLst>
                <a:path w="224" h="299">
                  <a:moveTo>
                    <a:pt x="217" y="0"/>
                  </a:moveTo>
                  <a:lnTo>
                    <a:pt x="217" y="0"/>
                  </a:lnTo>
                  <a:lnTo>
                    <a:pt x="211" y="3"/>
                  </a:lnTo>
                  <a:lnTo>
                    <a:pt x="205" y="7"/>
                  </a:lnTo>
                  <a:lnTo>
                    <a:pt x="199" y="11"/>
                  </a:lnTo>
                  <a:lnTo>
                    <a:pt x="194" y="16"/>
                  </a:lnTo>
                  <a:lnTo>
                    <a:pt x="185" y="28"/>
                  </a:lnTo>
                  <a:lnTo>
                    <a:pt x="177" y="40"/>
                  </a:lnTo>
                  <a:lnTo>
                    <a:pt x="177" y="40"/>
                  </a:lnTo>
                  <a:lnTo>
                    <a:pt x="145" y="90"/>
                  </a:lnTo>
                  <a:lnTo>
                    <a:pt x="115" y="140"/>
                  </a:lnTo>
                  <a:lnTo>
                    <a:pt x="115" y="140"/>
                  </a:lnTo>
                  <a:lnTo>
                    <a:pt x="108" y="152"/>
                  </a:lnTo>
                  <a:lnTo>
                    <a:pt x="99" y="163"/>
                  </a:lnTo>
                  <a:lnTo>
                    <a:pt x="83" y="186"/>
                  </a:lnTo>
                  <a:lnTo>
                    <a:pt x="45" y="230"/>
                  </a:lnTo>
                  <a:lnTo>
                    <a:pt x="45" y="230"/>
                  </a:lnTo>
                  <a:lnTo>
                    <a:pt x="33" y="244"/>
                  </a:lnTo>
                  <a:lnTo>
                    <a:pt x="21" y="260"/>
                  </a:lnTo>
                  <a:lnTo>
                    <a:pt x="14" y="268"/>
                  </a:lnTo>
                  <a:lnTo>
                    <a:pt x="9" y="276"/>
                  </a:lnTo>
                  <a:lnTo>
                    <a:pt x="4" y="285"/>
                  </a:lnTo>
                  <a:lnTo>
                    <a:pt x="1" y="293"/>
                  </a:lnTo>
                  <a:lnTo>
                    <a:pt x="1" y="293"/>
                  </a:lnTo>
                  <a:lnTo>
                    <a:pt x="0" y="295"/>
                  </a:lnTo>
                  <a:lnTo>
                    <a:pt x="1" y="297"/>
                  </a:lnTo>
                  <a:lnTo>
                    <a:pt x="2" y="298"/>
                  </a:lnTo>
                  <a:lnTo>
                    <a:pt x="4" y="299"/>
                  </a:lnTo>
                  <a:lnTo>
                    <a:pt x="5" y="299"/>
                  </a:lnTo>
                  <a:lnTo>
                    <a:pt x="7" y="299"/>
                  </a:lnTo>
                  <a:lnTo>
                    <a:pt x="8" y="298"/>
                  </a:lnTo>
                  <a:lnTo>
                    <a:pt x="9" y="296"/>
                  </a:lnTo>
                  <a:lnTo>
                    <a:pt x="9" y="296"/>
                  </a:lnTo>
                  <a:lnTo>
                    <a:pt x="13" y="287"/>
                  </a:lnTo>
                  <a:lnTo>
                    <a:pt x="18" y="278"/>
                  </a:lnTo>
                  <a:lnTo>
                    <a:pt x="24" y="270"/>
                  </a:lnTo>
                  <a:lnTo>
                    <a:pt x="31" y="262"/>
                  </a:lnTo>
                  <a:lnTo>
                    <a:pt x="44" y="245"/>
                  </a:lnTo>
                  <a:lnTo>
                    <a:pt x="58" y="231"/>
                  </a:lnTo>
                  <a:lnTo>
                    <a:pt x="58" y="231"/>
                  </a:lnTo>
                  <a:lnTo>
                    <a:pt x="84" y="198"/>
                  </a:lnTo>
                  <a:lnTo>
                    <a:pt x="109" y="164"/>
                  </a:lnTo>
                  <a:lnTo>
                    <a:pt x="109" y="164"/>
                  </a:lnTo>
                  <a:lnTo>
                    <a:pt x="122" y="145"/>
                  </a:lnTo>
                  <a:lnTo>
                    <a:pt x="135" y="124"/>
                  </a:lnTo>
                  <a:lnTo>
                    <a:pt x="159" y="84"/>
                  </a:lnTo>
                  <a:lnTo>
                    <a:pt x="159" y="84"/>
                  </a:lnTo>
                  <a:lnTo>
                    <a:pt x="171" y="63"/>
                  </a:lnTo>
                  <a:lnTo>
                    <a:pt x="185" y="41"/>
                  </a:lnTo>
                  <a:lnTo>
                    <a:pt x="193" y="31"/>
                  </a:lnTo>
                  <a:lnTo>
                    <a:pt x="202" y="21"/>
                  </a:lnTo>
                  <a:lnTo>
                    <a:pt x="210" y="14"/>
                  </a:lnTo>
                  <a:lnTo>
                    <a:pt x="215" y="11"/>
                  </a:lnTo>
                  <a:lnTo>
                    <a:pt x="221" y="9"/>
                  </a:lnTo>
                  <a:lnTo>
                    <a:pt x="221" y="9"/>
                  </a:lnTo>
                  <a:lnTo>
                    <a:pt x="223" y="8"/>
                  </a:lnTo>
                  <a:lnTo>
                    <a:pt x="224" y="7"/>
                  </a:lnTo>
                  <a:lnTo>
                    <a:pt x="224" y="5"/>
                  </a:lnTo>
                  <a:lnTo>
                    <a:pt x="224" y="3"/>
                  </a:lnTo>
                  <a:lnTo>
                    <a:pt x="223" y="2"/>
                  </a:lnTo>
                  <a:lnTo>
                    <a:pt x="222" y="0"/>
                  </a:lnTo>
                  <a:lnTo>
                    <a:pt x="220" y="0"/>
                  </a:lnTo>
                  <a:lnTo>
                    <a:pt x="217" y="0"/>
                  </a:lnTo>
                  <a:lnTo>
                    <a:pt x="217"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4" name="Freeform 591"/>
            <p:cNvSpPr/>
            <p:nvPr/>
          </p:nvSpPr>
          <p:spPr bwMode="auto">
            <a:xfrm>
              <a:off x="6423026" y="4586288"/>
              <a:ext cx="109538" cy="157163"/>
            </a:xfrm>
            <a:custGeom>
              <a:avLst/>
              <a:gdLst/>
              <a:ahLst/>
              <a:cxnLst>
                <a:cxn ang="0">
                  <a:pos x="201" y="2"/>
                </a:cxn>
                <a:cxn ang="0">
                  <a:pos x="167" y="40"/>
                </a:cxn>
                <a:cxn ang="0">
                  <a:pos x="137" y="83"/>
                </a:cxn>
                <a:cxn ang="0">
                  <a:pos x="81" y="171"/>
                </a:cxn>
                <a:cxn ang="0">
                  <a:pos x="51" y="217"/>
                </a:cxn>
                <a:cxn ang="0">
                  <a:pos x="43" y="228"/>
                </a:cxn>
                <a:cxn ang="0">
                  <a:pos x="27" y="250"/>
                </a:cxn>
                <a:cxn ang="0">
                  <a:pos x="21" y="262"/>
                </a:cxn>
                <a:cxn ang="0">
                  <a:pos x="19" y="266"/>
                </a:cxn>
                <a:cxn ang="0">
                  <a:pos x="8" y="279"/>
                </a:cxn>
                <a:cxn ang="0">
                  <a:pos x="0" y="291"/>
                </a:cxn>
                <a:cxn ang="0">
                  <a:pos x="0" y="295"/>
                </a:cxn>
                <a:cxn ang="0">
                  <a:pos x="1" y="298"/>
                </a:cxn>
                <a:cxn ang="0">
                  <a:pos x="4" y="299"/>
                </a:cxn>
                <a:cxn ang="0">
                  <a:pos x="7" y="298"/>
                </a:cxn>
                <a:cxn ang="0">
                  <a:pos x="9" y="295"/>
                </a:cxn>
                <a:cxn ang="0">
                  <a:pos x="11" y="294"/>
                </a:cxn>
                <a:cxn ang="0">
                  <a:pos x="13" y="291"/>
                </a:cxn>
                <a:cxn ang="0">
                  <a:pos x="21" y="281"/>
                </a:cxn>
                <a:cxn ang="0">
                  <a:pos x="28" y="269"/>
                </a:cxn>
                <a:cxn ang="0">
                  <a:pos x="33" y="259"/>
                </a:cxn>
                <a:cxn ang="0">
                  <a:pos x="54" y="229"/>
                </a:cxn>
                <a:cxn ang="0">
                  <a:pos x="79" y="192"/>
                </a:cxn>
                <a:cxn ang="0">
                  <a:pos x="104" y="153"/>
                </a:cxn>
                <a:cxn ang="0">
                  <a:pos x="151" y="78"/>
                </a:cxn>
                <a:cxn ang="0">
                  <a:pos x="178" y="41"/>
                </a:cxn>
                <a:cxn ang="0">
                  <a:pos x="207" y="8"/>
                </a:cxn>
                <a:cxn ang="0">
                  <a:pos x="208" y="6"/>
                </a:cxn>
                <a:cxn ang="0">
                  <a:pos x="208" y="3"/>
                </a:cxn>
                <a:cxn ang="0">
                  <a:pos x="206" y="1"/>
                </a:cxn>
                <a:cxn ang="0">
                  <a:pos x="202" y="0"/>
                </a:cxn>
                <a:cxn ang="0">
                  <a:pos x="201" y="2"/>
                </a:cxn>
              </a:cxnLst>
              <a:rect l="0" t="0" r="r" b="b"/>
              <a:pathLst>
                <a:path w="208" h="299">
                  <a:moveTo>
                    <a:pt x="201" y="2"/>
                  </a:moveTo>
                  <a:lnTo>
                    <a:pt x="201" y="2"/>
                  </a:lnTo>
                  <a:lnTo>
                    <a:pt x="183" y="21"/>
                  </a:lnTo>
                  <a:lnTo>
                    <a:pt x="167" y="40"/>
                  </a:lnTo>
                  <a:lnTo>
                    <a:pt x="151" y="61"/>
                  </a:lnTo>
                  <a:lnTo>
                    <a:pt x="137" y="83"/>
                  </a:lnTo>
                  <a:lnTo>
                    <a:pt x="109" y="126"/>
                  </a:lnTo>
                  <a:lnTo>
                    <a:pt x="81" y="171"/>
                  </a:lnTo>
                  <a:lnTo>
                    <a:pt x="81" y="171"/>
                  </a:lnTo>
                  <a:lnTo>
                    <a:pt x="51" y="217"/>
                  </a:lnTo>
                  <a:lnTo>
                    <a:pt x="51" y="217"/>
                  </a:lnTo>
                  <a:lnTo>
                    <a:pt x="43" y="228"/>
                  </a:lnTo>
                  <a:lnTo>
                    <a:pt x="34" y="238"/>
                  </a:lnTo>
                  <a:lnTo>
                    <a:pt x="27" y="250"/>
                  </a:lnTo>
                  <a:lnTo>
                    <a:pt x="24" y="256"/>
                  </a:lnTo>
                  <a:lnTo>
                    <a:pt x="21" y="262"/>
                  </a:lnTo>
                  <a:lnTo>
                    <a:pt x="21" y="262"/>
                  </a:lnTo>
                  <a:lnTo>
                    <a:pt x="19" y="266"/>
                  </a:lnTo>
                  <a:lnTo>
                    <a:pt x="15" y="270"/>
                  </a:lnTo>
                  <a:lnTo>
                    <a:pt x="8" y="279"/>
                  </a:lnTo>
                  <a:lnTo>
                    <a:pt x="2" y="287"/>
                  </a:lnTo>
                  <a:lnTo>
                    <a:pt x="0" y="291"/>
                  </a:lnTo>
                  <a:lnTo>
                    <a:pt x="0" y="295"/>
                  </a:lnTo>
                  <a:lnTo>
                    <a:pt x="0" y="295"/>
                  </a:lnTo>
                  <a:lnTo>
                    <a:pt x="0" y="297"/>
                  </a:lnTo>
                  <a:lnTo>
                    <a:pt x="1" y="298"/>
                  </a:lnTo>
                  <a:lnTo>
                    <a:pt x="2" y="299"/>
                  </a:lnTo>
                  <a:lnTo>
                    <a:pt x="4" y="299"/>
                  </a:lnTo>
                  <a:lnTo>
                    <a:pt x="6" y="299"/>
                  </a:lnTo>
                  <a:lnTo>
                    <a:pt x="7" y="298"/>
                  </a:lnTo>
                  <a:lnTo>
                    <a:pt x="8" y="297"/>
                  </a:lnTo>
                  <a:lnTo>
                    <a:pt x="9" y="295"/>
                  </a:lnTo>
                  <a:lnTo>
                    <a:pt x="9" y="295"/>
                  </a:lnTo>
                  <a:lnTo>
                    <a:pt x="11" y="294"/>
                  </a:lnTo>
                  <a:lnTo>
                    <a:pt x="13" y="291"/>
                  </a:lnTo>
                  <a:lnTo>
                    <a:pt x="13" y="291"/>
                  </a:lnTo>
                  <a:lnTo>
                    <a:pt x="16" y="286"/>
                  </a:lnTo>
                  <a:lnTo>
                    <a:pt x="21" y="281"/>
                  </a:lnTo>
                  <a:lnTo>
                    <a:pt x="25" y="276"/>
                  </a:lnTo>
                  <a:lnTo>
                    <a:pt x="28" y="269"/>
                  </a:lnTo>
                  <a:lnTo>
                    <a:pt x="28" y="269"/>
                  </a:lnTo>
                  <a:lnTo>
                    <a:pt x="33" y="259"/>
                  </a:lnTo>
                  <a:lnTo>
                    <a:pt x="39" y="249"/>
                  </a:lnTo>
                  <a:lnTo>
                    <a:pt x="54" y="229"/>
                  </a:lnTo>
                  <a:lnTo>
                    <a:pt x="54" y="229"/>
                  </a:lnTo>
                  <a:lnTo>
                    <a:pt x="79" y="192"/>
                  </a:lnTo>
                  <a:lnTo>
                    <a:pt x="104" y="153"/>
                  </a:lnTo>
                  <a:lnTo>
                    <a:pt x="104" y="153"/>
                  </a:lnTo>
                  <a:lnTo>
                    <a:pt x="127" y="115"/>
                  </a:lnTo>
                  <a:lnTo>
                    <a:pt x="151" y="78"/>
                  </a:lnTo>
                  <a:lnTo>
                    <a:pt x="165" y="59"/>
                  </a:lnTo>
                  <a:lnTo>
                    <a:pt x="178" y="41"/>
                  </a:lnTo>
                  <a:lnTo>
                    <a:pt x="192" y="25"/>
                  </a:lnTo>
                  <a:lnTo>
                    <a:pt x="207" y="8"/>
                  </a:lnTo>
                  <a:lnTo>
                    <a:pt x="207" y="8"/>
                  </a:lnTo>
                  <a:lnTo>
                    <a:pt x="208" y="6"/>
                  </a:lnTo>
                  <a:lnTo>
                    <a:pt x="208" y="5"/>
                  </a:lnTo>
                  <a:lnTo>
                    <a:pt x="208" y="3"/>
                  </a:lnTo>
                  <a:lnTo>
                    <a:pt x="207" y="2"/>
                  </a:lnTo>
                  <a:lnTo>
                    <a:pt x="206" y="1"/>
                  </a:lnTo>
                  <a:lnTo>
                    <a:pt x="204" y="0"/>
                  </a:lnTo>
                  <a:lnTo>
                    <a:pt x="202" y="0"/>
                  </a:lnTo>
                  <a:lnTo>
                    <a:pt x="201" y="2"/>
                  </a:lnTo>
                  <a:lnTo>
                    <a:pt x="201"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5" name="Freeform 592"/>
            <p:cNvSpPr/>
            <p:nvPr/>
          </p:nvSpPr>
          <p:spPr bwMode="auto">
            <a:xfrm>
              <a:off x="6462713" y="4678363"/>
              <a:ext cx="46038" cy="71438"/>
            </a:xfrm>
            <a:custGeom>
              <a:avLst/>
              <a:gdLst/>
              <a:ahLst/>
              <a:cxnLst>
                <a:cxn ang="0">
                  <a:pos x="76" y="2"/>
                </a:cxn>
                <a:cxn ang="0">
                  <a:pos x="76" y="2"/>
                </a:cxn>
                <a:cxn ang="0">
                  <a:pos x="55" y="32"/>
                </a:cxn>
                <a:cxn ang="0">
                  <a:pos x="36" y="63"/>
                </a:cxn>
                <a:cxn ang="0">
                  <a:pos x="17" y="94"/>
                </a:cxn>
                <a:cxn ang="0">
                  <a:pos x="1" y="127"/>
                </a:cxn>
                <a:cxn ang="0">
                  <a:pos x="1" y="127"/>
                </a:cxn>
                <a:cxn ang="0">
                  <a:pos x="0" y="129"/>
                </a:cxn>
                <a:cxn ang="0">
                  <a:pos x="0" y="130"/>
                </a:cxn>
                <a:cxn ang="0">
                  <a:pos x="1" y="132"/>
                </a:cxn>
                <a:cxn ang="0">
                  <a:pos x="3" y="133"/>
                </a:cxn>
                <a:cxn ang="0">
                  <a:pos x="4" y="133"/>
                </a:cxn>
                <a:cxn ang="0">
                  <a:pos x="6" y="133"/>
                </a:cxn>
                <a:cxn ang="0">
                  <a:pos x="7" y="133"/>
                </a:cxn>
                <a:cxn ang="0">
                  <a:pos x="9" y="131"/>
                </a:cxn>
                <a:cxn ang="0">
                  <a:pos x="9" y="131"/>
                </a:cxn>
                <a:cxn ang="0">
                  <a:pos x="25" y="99"/>
                </a:cxn>
                <a:cxn ang="0">
                  <a:pos x="44" y="67"/>
                </a:cxn>
                <a:cxn ang="0">
                  <a:pos x="64" y="37"/>
                </a:cxn>
                <a:cxn ang="0">
                  <a:pos x="85" y="7"/>
                </a:cxn>
                <a:cxn ang="0">
                  <a:pos x="85" y="7"/>
                </a:cxn>
                <a:cxn ang="0">
                  <a:pos x="86" y="5"/>
                </a:cxn>
                <a:cxn ang="0">
                  <a:pos x="86" y="3"/>
                </a:cxn>
                <a:cxn ang="0">
                  <a:pos x="85" y="2"/>
                </a:cxn>
                <a:cxn ang="0">
                  <a:pos x="82" y="1"/>
                </a:cxn>
                <a:cxn ang="0">
                  <a:pos x="81" y="0"/>
                </a:cxn>
                <a:cxn ang="0">
                  <a:pos x="79" y="0"/>
                </a:cxn>
                <a:cxn ang="0">
                  <a:pos x="77" y="1"/>
                </a:cxn>
                <a:cxn ang="0">
                  <a:pos x="76" y="2"/>
                </a:cxn>
                <a:cxn ang="0">
                  <a:pos x="76" y="2"/>
                </a:cxn>
              </a:cxnLst>
              <a:rect l="0" t="0" r="r" b="b"/>
              <a:pathLst>
                <a:path w="86" h="133">
                  <a:moveTo>
                    <a:pt x="76" y="2"/>
                  </a:moveTo>
                  <a:lnTo>
                    <a:pt x="76" y="2"/>
                  </a:lnTo>
                  <a:lnTo>
                    <a:pt x="55" y="32"/>
                  </a:lnTo>
                  <a:lnTo>
                    <a:pt x="36" y="63"/>
                  </a:lnTo>
                  <a:lnTo>
                    <a:pt x="17" y="94"/>
                  </a:lnTo>
                  <a:lnTo>
                    <a:pt x="1" y="127"/>
                  </a:lnTo>
                  <a:lnTo>
                    <a:pt x="1" y="127"/>
                  </a:lnTo>
                  <a:lnTo>
                    <a:pt x="0" y="129"/>
                  </a:lnTo>
                  <a:lnTo>
                    <a:pt x="0" y="130"/>
                  </a:lnTo>
                  <a:lnTo>
                    <a:pt x="1" y="132"/>
                  </a:lnTo>
                  <a:lnTo>
                    <a:pt x="3" y="133"/>
                  </a:lnTo>
                  <a:lnTo>
                    <a:pt x="4" y="133"/>
                  </a:lnTo>
                  <a:lnTo>
                    <a:pt x="6" y="133"/>
                  </a:lnTo>
                  <a:lnTo>
                    <a:pt x="7" y="133"/>
                  </a:lnTo>
                  <a:lnTo>
                    <a:pt x="9" y="131"/>
                  </a:lnTo>
                  <a:lnTo>
                    <a:pt x="9" y="131"/>
                  </a:lnTo>
                  <a:lnTo>
                    <a:pt x="25" y="99"/>
                  </a:lnTo>
                  <a:lnTo>
                    <a:pt x="44" y="67"/>
                  </a:lnTo>
                  <a:lnTo>
                    <a:pt x="64" y="37"/>
                  </a:lnTo>
                  <a:lnTo>
                    <a:pt x="85" y="7"/>
                  </a:lnTo>
                  <a:lnTo>
                    <a:pt x="85" y="7"/>
                  </a:lnTo>
                  <a:lnTo>
                    <a:pt x="86" y="5"/>
                  </a:lnTo>
                  <a:lnTo>
                    <a:pt x="86" y="3"/>
                  </a:lnTo>
                  <a:lnTo>
                    <a:pt x="85" y="2"/>
                  </a:lnTo>
                  <a:lnTo>
                    <a:pt x="82" y="1"/>
                  </a:lnTo>
                  <a:lnTo>
                    <a:pt x="81" y="0"/>
                  </a:lnTo>
                  <a:lnTo>
                    <a:pt x="79" y="0"/>
                  </a:lnTo>
                  <a:lnTo>
                    <a:pt x="77" y="1"/>
                  </a:lnTo>
                  <a:lnTo>
                    <a:pt x="76" y="2"/>
                  </a:lnTo>
                  <a:lnTo>
                    <a:pt x="76"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6" name="Freeform 593"/>
            <p:cNvSpPr/>
            <p:nvPr/>
          </p:nvSpPr>
          <p:spPr bwMode="auto">
            <a:xfrm>
              <a:off x="6505576" y="4681538"/>
              <a:ext cx="47625" cy="69850"/>
            </a:xfrm>
            <a:custGeom>
              <a:avLst/>
              <a:gdLst/>
              <a:ahLst/>
              <a:cxnLst>
                <a:cxn ang="0">
                  <a:pos x="82" y="2"/>
                </a:cxn>
                <a:cxn ang="0">
                  <a:pos x="82" y="2"/>
                </a:cxn>
                <a:cxn ang="0">
                  <a:pos x="71" y="17"/>
                </a:cxn>
                <a:cxn ang="0">
                  <a:pos x="59" y="31"/>
                </a:cxn>
                <a:cxn ang="0">
                  <a:pos x="49" y="47"/>
                </a:cxn>
                <a:cxn ang="0">
                  <a:pos x="39" y="62"/>
                </a:cxn>
                <a:cxn ang="0">
                  <a:pos x="20" y="95"/>
                </a:cxn>
                <a:cxn ang="0">
                  <a:pos x="1" y="127"/>
                </a:cxn>
                <a:cxn ang="0">
                  <a:pos x="1" y="127"/>
                </a:cxn>
                <a:cxn ang="0">
                  <a:pos x="0" y="129"/>
                </a:cxn>
                <a:cxn ang="0">
                  <a:pos x="0" y="131"/>
                </a:cxn>
                <a:cxn ang="0">
                  <a:pos x="1" y="132"/>
                </a:cxn>
                <a:cxn ang="0">
                  <a:pos x="2" y="133"/>
                </a:cxn>
                <a:cxn ang="0">
                  <a:pos x="5" y="134"/>
                </a:cxn>
                <a:cxn ang="0">
                  <a:pos x="7" y="134"/>
                </a:cxn>
                <a:cxn ang="0">
                  <a:pos x="8" y="133"/>
                </a:cxn>
                <a:cxn ang="0">
                  <a:pos x="10" y="132"/>
                </a:cxn>
                <a:cxn ang="0">
                  <a:pos x="10" y="132"/>
                </a:cxn>
                <a:cxn ang="0">
                  <a:pos x="27" y="101"/>
                </a:cxn>
                <a:cxn ang="0">
                  <a:pos x="46" y="69"/>
                </a:cxn>
                <a:cxn ang="0">
                  <a:pos x="56" y="53"/>
                </a:cxn>
                <a:cxn ang="0">
                  <a:pos x="67" y="38"/>
                </a:cxn>
                <a:cxn ang="0">
                  <a:pos x="78" y="23"/>
                </a:cxn>
                <a:cxn ang="0">
                  <a:pos x="90" y="9"/>
                </a:cxn>
                <a:cxn ang="0">
                  <a:pos x="90" y="9"/>
                </a:cxn>
                <a:cxn ang="0">
                  <a:pos x="91" y="8"/>
                </a:cxn>
                <a:cxn ang="0">
                  <a:pos x="91" y="5"/>
                </a:cxn>
                <a:cxn ang="0">
                  <a:pos x="91" y="3"/>
                </a:cxn>
                <a:cxn ang="0">
                  <a:pos x="90" y="2"/>
                </a:cxn>
                <a:cxn ang="0">
                  <a:pos x="87" y="1"/>
                </a:cxn>
                <a:cxn ang="0">
                  <a:pos x="86" y="0"/>
                </a:cxn>
                <a:cxn ang="0">
                  <a:pos x="84" y="1"/>
                </a:cxn>
                <a:cxn ang="0">
                  <a:pos x="82" y="2"/>
                </a:cxn>
                <a:cxn ang="0">
                  <a:pos x="82" y="2"/>
                </a:cxn>
              </a:cxnLst>
              <a:rect l="0" t="0" r="r" b="b"/>
              <a:pathLst>
                <a:path w="91" h="134">
                  <a:moveTo>
                    <a:pt x="82" y="2"/>
                  </a:moveTo>
                  <a:lnTo>
                    <a:pt x="82" y="2"/>
                  </a:lnTo>
                  <a:lnTo>
                    <a:pt x="71" y="17"/>
                  </a:lnTo>
                  <a:lnTo>
                    <a:pt x="59" y="31"/>
                  </a:lnTo>
                  <a:lnTo>
                    <a:pt x="49" y="47"/>
                  </a:lnTo>
                  <a:lnTo>
                    <a:pt x="39" y="62"/>
                  </a:lnTo>
                  <a:lnTo>
                    <a:pt x="20" y="95"/>
                  </a:lnTo>
                  <a:lnTo>
                    <a:pt x="1" y="127"/>
                  </a:lnTo>
                  <a:lnTo>
                    <a:pt x="1" y="127"/>
                  </a:lnTo>
                  <a:lnTo>
                    <a:pt x="0" y="129"/>
                  </a:lnTo>
                  <a:lnTo>
                    <a:pt x="0" y="131"/>
                  </a:lnTo>
                  <a:lnTo>
                    <a:pt x="1" y="132"/>
                  </a:lnTo>
                  <a:lnTo>
                    <a:pt x="2" y="133"/>
                  </a:lnTo>
                  <a:lnTo>
                    <a:pt x="5" y="134"/>
                  </a:lnTo>
                  <a:lnTo>
                    <a:pt x="7" y="134"/>
                  </a:lnTo>
                  <a:lnTo>
                    <a:pt x="8" y="133"/>
                  </a:lnTo>
                  <a:lnTo>
                    <a:pt x="10" y="132"/>
                  </a:lnTo>
                  <a:lnTo>
                    <a:pt x="10" y="132"/>
                  </a:lnTo>
                  <a:lnTo>
                    <a:pt x="27" y="101"/>
                  </a:lnTo>
                  <a:lnTo>
                    <a:pt x="46" y="69"/>
                  </a:lnTo>
                  <a:lnTo>
                    <a:pt x="56" y="53"/>
                  </a:lnTo>
                  <a:lnTo>
                    <a:pt x="67" y="38"/>
                  </a:lnTo>
                  <a:lnTo>
                    <a:pt x="78" y="23"/>
                  </a:lnTo>
                  <a:lnTo>
                    <a:pt x="90" y="9"/>
                  </a:lnTo>
                  <a:lnTo>
                    <a:pt x="90" y="9"/>
                  </a:lnTo>
                  <a:lnTo>
                    <a:pt x="91" y="8"/>
                  </a:lnTo>
                  <a:lnTo>
                    <a:pt x="91" y="5"/>
                  </a:lnTo>
                  <a:lnTo>
                    <a:pt x="91" y="3"/>
                  </a:lnTo>
                  <a:lnTo>
                    <a:pt x="90" y="2"/>
                  </a:lnTo>
                  <a:lnTo>
                    <a:pt x="87" y="1"/>
                  </a:lnTo>
                  <a:lnTo>
                    <a:pt x="86" y="0"/>
                  </a:lnTo>
                  <a:lnTo>
                    <a:pt x="84" y="1"/>
                  </a:lnTo>
                  <a:lnTo>
                    <a:pt x="82" y="2"/>
                  </a:lnTo>
                  <a:lnTo>
                    <a:pt x="82"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7" name="Freeform 594"/>
            <p:cNvSpPr/>
            <p:nvPr/>
          </p:nvSpPr>
          <p:spPr bwMode="auto">
            <a:xfrm>
              <a:off x="6532563" y="4587875"/>
              <a:ext cx="28575" cy="34925"/>
            </a:xfrm>
            <a:custGeom>
              <a:avLst/>
              <a:gdLst/>
              <a:ahLst/>
              <a:cxnLst>
                <a:cxn ang="0">
                  <a:pos x="43" y="2"/>
                </a:cxn>
                <a:cxn ang="0">
                  <a:pos x="43" y="2"/>
                </a:cxn>
                <a:cxn ang="0">
                  <a:pos x="38" y="9"/>
                </a:cxn>
                <a:cxn ang="0">
                  <a:pos x="31" y="17"/>
                </a:cxn>
                <a:cxn ang="0">
                  <a:pos x="19" y="30"/>
                </a:cxn>
                <a:cxn ang="0">
                  <a:pos x="13" y="36"/>
                </a:cxn>
                <a:cxn ang="0">
                  <a:pos x="7" y="44"/>
                </a:cxn>
                <a:cxn ang="0">
                  <a:pos x="3" y="52"/>
                </a:cxn>
                <a:cxn ang="0">
                  <a:pos x="0" y="60"/>
                </a:cxn>
                <a:cxn ang="0">
                  <a:pos x="0" y="60"/>
                </a:cxn>
                <a:cxn ang="0">
                  <a:pos x="0" y="62"/>
                </a:cxn>
                <a:cxn ang="0">
                  <a:pos x="0" y="64"/>
                </a:cxn>
                <a:cxn ang="0">
                  <a:pos x="1" y="65"/>
                </a:cxn>
                <a:cxn ang="0">
                  <a:pos x="3" y="66"/>
                </a:cxn>
                <a:cxn ang="0">
                  <a:pos x="5" y="66"/>
                </a:cxn>
                <a:cxn ang="0">
                  <a:pos x="6" y="65"/>
                </a:cxn>
                <a:cxn ang="0">
                  <a:pos x="9" y="64"/>
                </a:cxn>
                <a:cxn ang="0">
                  <a:pos x="10" y="63"/>
                </a:cxn>
                <a:cxn ang="0">
                  <a:pos x="10" y="63"/>
                </a:cxn>
                <a:cxn ang="0">
                  <a:pos x="12" y="55"/>
                </a:cxn>
                <a:cxn ang="0">
                  <a:pos x="16" y="47"/>
                </a:cxn>
                <a:cxn ang="0">
                  <a:pos x="22" y="41"/>
                </a:cxn>
                <a:cxn ang="0">
                  <a:pos x="27" y="33"/>
                </a:cxn>
                <a:cxn ang="0">
                  <a:pos x="41" y="21"/>
                </a:cxn>
                <a:cxn ang="0">
                  <a:pos x="46" y="14"/>
                </a:cxn>
                <a:cxn ang="0">
                  <a:pos x="51" y="7"/>
                </a:cxn>
                <a:cxn ang="0">
                  <a:pos x="51" y="7"/>
                </a:cxn>
                <a:cxn ang="0">
                  <a:pos x="52" y="5"/>
                </a:cxn>
                <a:cxn ang="0">
                  <a:pos x="52" y="3"/>
                </a:cxn>
                <a:cxn ang="0">
                  <a:pos x="51" y="2"/>
                </a:cxn>
                <a:cxn ang="0">
                  <a:pos x="50" y="1"/>
                </a:cxn>
                <a:cxn ang="0">
                  <a:pos x="48" y="0"/>
                </a:cxn>
                <a:cxn ang="0">
                  <a:pos x="46" y="0"/>
                </a:cxn>
                <a:cxn ang="0">
                  <a:pos x="45" y="1"/>
                </a:cxn>
                <a:cxn ang="0">
                  <a:pos x="43" y="2"/>
                </a:cxn>
                <a:cxn ang="0">
                  <a:pos x="43" y="2"/>
                </a:cxn>
              </a:cxnLst>
              <a:rect l="0" t="0" r="r" b="b"/>
              <a:pathLst>
                <a:path w="52" h="66">
                  <a:moveTo>
                    <a:pt x="43" y="2"/>
                  </a:moveTo>
                  <a:lnTo>
                    <a:pt x="43" y="2"/>
                  </a:lnTo>
                  <a:lnTo>
                    <a:pt x="38" y="9"/>
                  </a:lnTo>
                  <a:lnTo>
                    <a:pt x="31" y="17"/>
                  </a:lnTo>
                  <a:lnTo>
                    <a:pt x="19" y="30"/>
                  </a:lnTo>
                  <a:lnTo>
                    <a:pt x="13" y="36"/>
                  </a:lnTo>
                  <a:lnTo>
                    <a:pt x="7" y="44"/>
                  </a:lnTo>
                  <a:lnTo>
                    <a:pt x="3" y="52"/>
                  </a:lnTo>
                  <a:lnTo>
                    <a:pt x="0" y="60"/>
                  </a:lnTo>
                  <a:lnTo>
                    <a:pt x="0" y="60"/>
                  </a:lnTo>
                  <a:lnTo>
                    <a:pt x="0" y="62"/>
                  </a:lnTo>
                  <a:lnTo>
                    <a:pt x="0" y="64"/>
                  </a:lnTo>
                  <a:lnTo>
                    <a:pt x="1" y="65"/>
                  </a:lnTo>
                  <a:lnTo>
                    <a:pt x="3" y="66"/>
                  </a:lnTo>
                  <a:lnTo>
                    <a:pt x="5" y="66"/>
                  </a:lnTo>
                  <a:lnTo>
                    <a:pt x="6" y="65"/>
                  </a:lnTo>
                  <a:lnTo>
                    <a:pt x="9" y="64"/>
                  </a:lnTo>
                  <a:lnTo>
                    <a:pt x="10" y="63"/>
                  </a:lnTo>
                  <a:lnTo>
                    <a:pt x="10" y="63"/>
                  </a:lnTo>
                  <a:lnTo>
                    <a:pt x="12" y="55"/>
                  </a:lnTo>
                  <a:lnTo>
                    <a:pt x="16" y="47"/>
                  </a:lnTo>
                  <a:lnTo>
                    <a:pt x="22" y="41"/>
                  </a:lnTo>
                  <a:lnTo>
                    <a:pt x="27" y="33"/>
                  </a:lnTo>
                  <a:lnTo>
                    <a:pt x="41" y="21"/>
                  </a:lnTo>
                  <a:lnTo>
                    <a:pt x="46" y="14"/>
                  </a:lnTo>
                  <a:lnTo>
                    <a:pt x="51" y="7"/>
                  </a:lnTo>
                  <a:lnTo>
                    <a:pt x="51" y="7"/>
                  </a:lnTo>
                  <a:lnTo>
                    <a:pt x="52" y="5"/>
                  </a:lnTo>
                  <a:lnTo>
                    <a:pt x="52" y="3"/>
                  </a:lnTo>
                  <a:lnTo>
                    <a:pt x="51" y="2"/>
                  </a:lnTo>
                  <a:lnTo>
                    <a:pt x="50" y="1"/>
                  </a:lnTo>
                  <a:lnTo>
                    <a:pt x="48" y="0"/>
                  </a:lnTo>
                  <a:lnTo>
                    <a:pt x="46" y="0"/>
                  </a:lnTo>
                  <a:lnTo>
                    <a:pt x="45" y="1"/>
                  </a:lnTo>
                  <a:lnTo>
                    <a:pt x="43" y="2"/>
                  </a:lnTo>
                  <a:lnTo>
                    <a:pt x="43"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8" name="Freeform 595"/>
            <p:cNvSpPr/>
            <p:nvPr/>
          </p:nvSpPr>
          <p:spPr bwMode="auto">
            <a:xfrm>
              <a:off x="6553201" y="4595813"/>
              <a:ext cx="34925" cy="52388"/>
            </a:xfrm>
            <a:custGeom>
              <a:avLst/>
              <a:gdLst/>
              <a:ahLst/>
              <a:cxnLst>
                <a:cxn ang="0">
                  <a:pos x="60" y="1"/>
                </a:cxn>
                <a:cxn ang="0">
                  <a:pos x="60" y="1"/>
                </a:cxn>
                <a:cxn ang="0">
                  <a:pos x="54" y="4"/>
                </a:cxn>
                <a:cxn ang="0">
                  <a:pos x="50" y="8"/>
                </a:cxn>
                <a:cxn ang="0">
                  <a:pos x="46" y="12"/>
                </a:cxn>
                <a:cxn ang="0">
                  <a:pos x="43" y="16"/>
                </a:cxn>
                <a:cxn ang="0">
                  <a:pos x="38" y="27"/>
                </a:cxn>
                <a:cxn ang="0">
                  <a:pos x="34" y="38"/>
                </a:cxn>
                <a:cxn ang="0">
                  <a:pos x="34" y="38"/>
                </a:cxn>
                <a:cxn ang="0">
                  <a:pos x="30" y="47"/>
                </a:cxn>
                <a:cxn ang="0">
                  <a:pos x="26" y="56"/>
                </a:cxn>
                <a:cxn ang="0">
                  <a:pos x="21" y="63"/>
                </a:cxn>
                <a:cxn ang="0">
                  <a:pos x="15" y="71"/>
                </a:cxn>
                <a:cxn ang="0">
                  <a:pos x="15" y="71"/>
                </a:cxn>
                <a:cxn ang="0">
                  <a:pos x="7" y="81"/>
                </a:cxn>
                <a:cxn ang="0">
                  <a:pos x="3" y="88"/>
                </a:cxn>
                <a:cxn ang="0">
                  <a:pos x="0" y="94"/>
                </a:cxn>
                <a:cxn ang="0">
                  <a:pos x="0" y="94"/>
                </a:cxn>
                <a:cxn ang="0">
                  <a:pos x="0" y="96"/>
                </a:cxn>
                <a:cxn ang="0">
                  <a:pos x="0" y="98"/>
                </a:cxn>
                <a:cxn ang="0">
                  <a:pos x="2" y="99"/>
                </a:cxn>
                <a:cxn ang="0">
                  <a:pos x="3" y="99"/>
                </a:cxn>
                <a:cxn ang="0">
                  <a:pos x="7" y="99"/>
                </a:cxn>
                <a:cxn ang="0">
                  <a:pos x="8" y="98"/>
                </a:cxn>
                <a:cxn ang="0">
                  <a:pos x="9" y="97"/>
                </a:cxn>
                <a:cxn ang="0">
                  <a:pos x="9" y="97"/>
                </a:cxn>
                <a:cxn ang="0">
                  <a:pos x="12" y="92"/>
                </a:cxn>
                <a:cxn ang="0">
                  <a:pos x="15" y="87"/>
                </a:cxn>
                <a:cxn ang="0">
                  <a:pos x="24" y="77"/>
                </a:cxn>
                <a:cxn ang="0">
                  <a:pos x="33" y="68"/>
                </a:cxn>
                <a:cxn ang="0">
                  <a:pos x="36" y="64"/>
                </a:cxn>
                <a:cxn ang="0">
                  <a:pos x="38" y="59"/>
                </a:cxn>
                <a:cxn ang="0">
                  <a:pos x="38" y="59"/>
                </a:cxn>
                <a:cxn ang="0">
                  <a:pos x="41" y="44"/>
                </a:cxn>
                <a:cxn ang="0">
                  <a:pos x="46" y="31"/>
                </a:cxn>
                <a:cxn ang="0">
                  <a:pos x="49" y="24"/>
                </a:cxn>
                <a:cxn ang="0">
                  <a:pos x="53" y="18"/>
                </a:cxn>
                <a:cxn ang="0">
                  <a:pos x="58" y="13"/>
                </a:cxn>
                <a:cxn ang="0">
                  <a:pos x="64" y="9"/>
                </a:cxn>
                <a:cxn ang="0">
                  <a:pos x="64" y="9"/>
                </a:cxn>
                <a:cxn ang="0">
                  <a:pos x="66" y="8"/>
                </a:cxn>
                <a:cxn ang="0">
                  <a:pos x="66" y="6"/>
                </a:cxn>
                <a:cxn ang="0">
                  <a:pos x="66" y="4"/>
                </a:cxn>
                <a:cxn ang="0">
                  <a:pos x="66" y="3"/>
                </a:cxn>
                <a:cxn ang="0">
                  <a:pos x="65" y="2"/>
                </a:cxn>
                <a:cxn ang="0">
                  <a:pos x="63" y="1"/>
                </a:cxn>
                <a:cxn ang="0">
                  <a:pos x="61" y="0"/>
                </a:cxn>
                <a:cxn ang="0">
                  <a:pos x="60" y="1"/>
                </a:cxn>
                <a:cxn ang="0">
                  <a:pos x="60" y="1"/>
                </a:cxn>
              </a:cxnLst>
              <a:rect l="0" t="0" r="r" b="b"/>
              <a:pathLst>
                <a:path w="66" h="99">
                  <a:moveTo>
                    <a:pt x="60" y="1"/>
                  </a:moveTo>
                  <a:lnTo>
                    <a:pt x="60" y="1"/>
                  </a:lnTo>
                  <a:lnTo>
                    <a:pt x="54" y="4"/>
                  </a:lnTo>
                  <a:lnTo>
                    <a:pt x="50" y="8"/>
                  </a:lnTo>
                  <a:lnTo>
                    <a:pt x="46" y="12"/>
                  </a:lnTo>
                  <a:lnTo>
                    <a:pt x="43" y="16"/>
                  </a:lnTo>
                  <a:lnTo>
                    <a:pt x="38" y="27"/>
                  </a:lnTo>
                  <a:lnTo>
                    <a:pt x="34" y="38"/>
                  </a:lnTo>
                  <a:lnTo>
                    <a:pt x="34" y="38"/>
                  </a:lnTo>
                  <a:lnTo>
                    <a:pt x="30" y="47"/>
                  </a:lnTo>
                  <a:lnTo>
                    <a:pt x="26" y="56"/>
                  </a:lnTo>
                  <a:lnTo>
                    <a:pt x="21" y="63"/>
                  </a:lnTo>
                  <a:lnTo>
                    <a:pt x="15" y="71"/>
                  </a:lnTo>
                  <a:lnTo>
                    <a:pt x="15" y="71"/>
                  </a:lnTo>
                  <a:lnTo>
                    <a:pt x="7" y="81"/>
                  </a:lnTo>
                  <a:lnTo>
                    <a:pt x="3" y="88"/>
                  </a:lnTo>
                  <a:lnTo>
                    <a:pt x="0" y="94"/>
                  </a:lnTo>
                  <a:lnTo>
                    <a:pt x="0" y="94"/>
                  </a:lnTo>
                  <a:lnTo>
                    <a:pt x="0" y="96"/>
                  </a:lnTo>
                  <a:lnTo>
                    <a:pt x="0" y="98"/>
                  </a:lnTo>
                  <a:lnTo>
                    <a:pt x="2" y="99"/>
                  </a:lnTo>
                  <a:lnTo>
                    <a:pt x="3" y="99"/>
                  </a:lnTo>
                  <a:lnTo>
                    <a:pt x="7" y="99"/>
                  </a:lnTo>
                  <a:lnTo>
                    <a:pt x="8" y="98"/>
                  </a:lnTo>
                  <a:lnTo>
                    <a:pt x="9" y="97"/>
                  </a:lnTo>
                  <a:lnTo>
                    <a:pt x="9" y="97"/>
                  </a:lnTo>
                  <a:lnTo>
                    <a:pt x="12" y="92"/>
                  </a:lnTo>
                  <a:lnTo>
                    <a:pt x="15" y="87"/>
                  </a:lnTo>
                  <a:lnTo>
                    <a:pt x="24" y="77"/>
                  </a:lnTo>
                  <a:lnTo>
                    <a:pt x="33" y="68"/>
                  </a:lnTo>
                  <a:lnTo>
                    <a:pt x="36" y="64"/>
                  </a:lnTo>
                  <a:lnTo>
                    <a:pt x="38" y="59"/>
                  </a:lnTo>
                  <a:lnTo>
                    <a:pt x="38" y="59"/>
                  </a:lnTo>
                  <a:lnTo>
                    <a:pt x="41" y="44"/>
                  </a:lnTo>
                  <a:lnTo>
                    <a:pt x="46" y="31"/>
                  </a:lnTo>
                  <a:lnTo>
                    <a:pt x="49" y="24"/>
                  </a:lnTo>
                  <a:lnTo>
                    <a:pt x="53" y="18"/>
                  </a:lnTo>
                  <a:lnTo>
                    <a:pt x="58" y="13"/>
                  </a:lnTo>
                  <a:lnTo>
                    <a:pt x="64" y="9"/>
                  </a:lnTo>
                  <a:lnTo>
                    <a:pt x="64" y="9"/>
                  </a:lnTo>
                  <a:lnTo>
                    <a:pt x="66" y="8"/>
                  </a:lnTo>
                  <a:lnTo>
                    <a:pt x="66" y="6"/>
                  </a:lnTo>
                  <a:lnTo>
                    <a:pt x="66" y="4"/>
                  </a:lnTo>
                  <a:lnTo>
                    <a:pt x="66" y="3"/>
                  </a:lnTo>
                  <a:lnTo>
                    <a:pt x="65" y="2"/>
                  </a:lnTo>
                  <a:lnTo>
                    <a:pt x="63" y="1"/>
                  </a:lnTo>
                  <a:lnTo>
                    <a:pt x="61" y="0"/>
                  </a:lnTo>
                  <a:lnTo>
                    <a:pt x="60" y="1"/>
                  </a:lnTo>
                  <a:lnTo>
                    <a:pt x="60"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9" name="Freeform 596"/>
            <p:cNvSpPr/>
            <p:nvPr/>
          </p:nvSpPr>
          <p:spPr bwMode="auto">
            <a:xfrm>
              <a:off x="6548438" y="4591050"/>
              <a:ext cx="85725" cy="146050"/>
            </a:xfrm>
            <a:custGeom>
              <a:avLst/>
              <a:gdLst/>
              <a:ahLst/>
              <a:cxnLst>
                <a:cxn ang="0">
                  <a:pos x="153" y="3"/>
                </a:cxn>
                <a:cxn ang="0">
                  <a:pos x="147" y="10"/>
                </a:cxn>
                <a:cxn ang="0">
                  <a:pos x="141" y="17"/>
                </a:cxn>
                <a:cxn ang="0">
                  <a:pos x="137" y="25"/>
                </a:cxn>
                <a:cxn ang="0">
                  <a:pos x="119" y="49"/>
                </a:cxn>
                <a:cxn ang="0">
                  <a:pos x="106" y="69"/>
                </a:cxn>
                <a:cxn ang="0">
                  <a:pos x="69" y="129"/>
                </a:cxn>
                <a:cxn ang="0">
                  <a:pos x="57" y="148"/>
                </a:cxn>
                <a:cxn ang="0">
                  <a:pos x="28" y="209"/>
                </a:cxn>
                <a:cxn ang="0">
                  <a:pos x="20" y="224"/>
                </a:cxn>
                <a:cxn ang="0">
                  <a:pos x="7" y="246"/>
                </a:cxn>
                <a:cxn ang="0">
                  <a:pos x="1" y="261"/>
                </a:cxn>
                <a:cxn ang="0">
                  <a:pos x="0" y="271"/>
                </a:cxn>
                <a:cxn ang="0">
                  <a:pos x="1" y="274"/>
                </a:cxn>
                <a:cxn ang="0">
                  <a:pos x="4" y="275"/>
                </a:cxn>
                <a:cxn ang="0">
                  <a:pos x="10" y="273"/>
                </a:cxn>
                <a:cxn ang="0">
                  <a:pos x="10" y="271"/>
                </a:cxn>
                <a:cxn ang="0">
                  <a:pos x="13" y="258"/>
                </a:cxn>
                <a:cxn ang="0">
                  <a:pos x="22" y="237"/>
                </a:cxn>
                <a:cxn ang="0">
                  <a:pos x="29" y="226"/>
                </a:cxn>
                <a:cxn ang="0">
                  <a:pos x="39" y="210"/>
                </a:cxn>
                <a:cxn ang="0">
                  <a:pos x="46" y="191"/>
                </a:cxn>
                <a:cxn ang="0">
                  <a:pos x="64" y="156"/>
                </a:cxn>
                <a:cxn ang="0">
                  <a:pos x="85" y="121"/>
                </a:cxn>
                <a:cxn ang="0">
                  <a:pos x="108" y="83"/>
                </a:cxn>
                <a:cxn ang="0">
                  <a:pos x="133" y="47"/>
                </a:cxn>
                <a:cxn ang="0">
                  <a:pos x="142" y="34"/>
                </a:cxn>
                <a:cxn ang="0">
                  <a:pos x="149" y="21"/>
                </a:cxn>
                <a:cxn ang="0">
                  <a:pos x="153" y="17"/>
                </a:cxn>
                <a:cxn ang="0">
                  <a:pos x="159" y="10"/>
                </a:cxn>
                <a:cxn ang="0">
                  <a:pos x="162" y="5"/>
                </a:cxn>
                <a:cxn ang="0">
                  <a:pos x="162" y="2"/>
                </a:cxn>
                <a:cxn ang="0">
                  <a:pos x="159" y="0"/>
                </a:cxn>
                <a:cxn ang="0">
                  <a:pos x="154" y="1"/>
                </a:cxn>
                <a:cxn ang="0">
                  <a:pos x="153" y="3"/>
                </a:cxn>
              </a:cxnLst>
              <a:rect l="0" t="0" r="r" b="b"/>
              <a:pathLst>
                <a:path w="162" h="275">
                  <a:moveTo>
                    <a:pt x="153" y="3"/>
                  </a:moveTo>
                  <a:lnTo>
                    <a:pt x="153" y="3"/>
                  </a:lnTo>
                  <a:lnTo>
                    <a:pt x="150" y="6"/>
                  </a:lnTo>
                  <a:lnTo>
                    <a:pt x="147" y="10"/>
                  </a:lnTo>
                  <a:lnTo>
                    <a:pt x="144" y="13"/>
                  </a:lnTo>
                  <a:lnTo>
                    <a:pt x="141" y="17"/>
                  </a:lnTo>
                  <a:lnTo>
                    <a:pt x="141" y="17"/>
                  </a:lnTo>
                  <a:lnTo>
                    <a:pt x="137" y="25"/>
                  </a:lnTo>
                  <a:lnTo>
                    <a:pt x="131" y="33"/>
                  </a:lnTo>
                  <a:lnTo>
                    <a:pt x="119" y="49"/>
                  </a:lnTo>
                  <a:lnTo>
                    <a:pt x="119" y="49"/>
                  </a:lnTo>
                  <a:lnTo>
                    <a:pt x="106" y="69"/>
                  </a:lnTo>
                  <a:lnTo>
                    <a:pt x="93" y="88"/>
                  </a:lnTo>
                  <a:lnTo>
                    <a:pt x="69" y="129"/>
                  </a:lnTo>
                  <a:lnTo>
                    <a:pt x="69" y="129"/>
                  </a:lnTo>
                  <a:lnTo>
                    <a:pt x="57" y="148"/>
                  </a:lnTo>
                  <a:lnTo>
                    <a:pt x="47" y="168"/>
                  </a:lnTo>
                  <a:lnTo>
                    <a:pt x="28" y="209"/>
                  </a:lnTo>
                  <a:lnTo>
                    <a:pt x="28" y="209"/>
                  </a:lnTo>
                  <a:lnTo>
                    <a:pt x="20" y="224"/>
                  </a:lnTo>
                  <a:lnTo>
                    <a:pt x="12" y="239"/>
                  </a:lnTo>
                  <a:lnTo>
                    <a:pt x="7" y="246"/>
                  </a:lnTo>
                  <a:lnTo>
                    <a:pt x="4" y="254"/>
                  </a:lnTo>
                  <a:lnTo>
                    <a:pt x="1" y="261"/>
                  </a:lnTo>
                  <a:lnTo>
                    <a:pt x="0" y="271"/>
                  </a:lnTo>
                  <a:lnTo>
                    <a:pt x="0" y="271"/>
                  </a:lnTo>
                  <a:lnTo>
                    <a:pt x="0" y="273"/>
                  </a:lnTo>
                  <a:lnTo>
                    <a:pt x="1" y="274"/>
                  </a:lnTo>
                  <a:lnTo>
                    <a:pt x="3" y="275"/>
                  </a:lnTo>
                  <a:lnTo>
                    <a:pt x="4" y="275"/>
                  </a:lnTo>
                  <a:lnTo>
                    <a:pt x="7" y="274"/>
                  </a:lnTo>
                  <a:lnTo>
                    <a:pt x="10" y="273"/>
                  </a:lnTo>
                  <a:lnTo>
                    <a:pt x="10" y="271"/>
                  </a:lnTo>
                  <a:lnTo>
                    <a:pt x="10" y="271"/>
                  </a:lnTo>
                  <a:lnTo>
                    <a:pt x="11" y="265"/>
                  </a:lnTo>
                  <a:lnTo>
                    <a:pt x="13" y="258"/>
                  </a:lnTo>
                  <a:lnTo>
                    <a:pt x="17" y="247"/>
                  </a:lnTo>
                  <a:lnTo>
                    <a:pt x="22" y="237"/>
                  </a:lnTo>
                  <a:lnTo>
                    <a:pt x="29" y="226"/>
                  </a:lnTo>
                  <a:lnTo>
                    <a:pt x="29" y="226"/>
                  </a:lnTo>
                  <a:lnTo>
                    <a:pt x="34" y="218"/>
                  </a:lnTo>
                  <a:lnTo>
                    <a:pt x="39" y="210"/>
                  </a:lnTo>
                  <a:lnTo>
                    <a:pt x="46" y="191"/>
                  </a:lnTo>
                  <a:lnTo>
                    <a:pt x="46" y="191"/>
                  </a:lnTo>
                  <a:lnTo>
                    <a:pt x="55" y="173"/>
                  </a:lnTo>
                  <a:lnTo>
                    <a:pt x="64" y="156"/>
                  </a:lnTo>
                  <a:lnTo>
                    <a:pt x="75" y="138"/>
                  </a:lnTo>
                  <a:lnTo>
                    <a:pt x="85" y="121"/>
                  </a:lnTo>
                  <a:lnTo>
                    <a:pt x="85" y="121"/>
                  </a:lnTo>
                  <a:lnTo>
                    <a:pt x="108" y="83"/>
                  </a:lnTo>
                  <a:lnTo>
                    <a:pt x="120" y="65"/>
                  </a:lnTo>
                  <a:lnTo>
                    <a:pt x="133" y="47"/>
                  </a:lnTo>
                  <a:lnTo>
                    <a:pt x="133" y="47"/>
                  </a:lnTo>
                  <a:lnTo>
                    <a:pt x="142" y="34"/>
                  </a:lnTo>
                  <a:lnTo>
                    <a:pt x="146" y="28"/>
                  </a:lnTo>
                  <a:lnTo>
                    <a:pt x="149" y="21"/>
                  </a:lnTo>
                  <a:lnTo>
                    <a:pt x="149" y="21"/>
                  </a:lnTo>
                  <a:lnTo>
                    <a:pt x="153" y="17"/>
                  </a:lnTo>
                  <a:lnTo>
                    <a:pt x="156" y="14"/>
                  </a:lnTo>
                  <a:lnTo>
                    <a:pt x="159" y="10"/>
                  </a:lnTo>
                  <a:lnTo>
                    <a:pt x="162" y="5"/>
                  </a:lnTo>
                  <a:lnTo>
                    <a:pt x="162" y="5"/>
                  </a:lnTo>
                  <a:lnTo>
                    <a:pt x="162" y="3"/>
                  </a:lnTo>
                  <a:lnTo>
                    <a:pt x="162" y="2"/>
                  </a:lnTo>
                  <a:lnTo>
                    <a:pt x="161" y="1"/>
                  </a:lnTo>
                  <a:lnTo>
                    <a:pt x="159" y="0"/>
                  </a:lnTo>
                  <a:lnTo>
                    <a:pt x="156" y="0"/>
                  </a:lnTo>
                  <a:lnTo>
                    <a:pt x="154" y="1"/>
                  </a:lnTo>
                  <a:lnTo>
                    <a:pt x="153" y="3"/>
                  </a:lnTo>
                  <a:lnTo>
                    <a:pt x="153"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0" name="Freeform 597"/>
            <p:cNvSpPr/>
            <p:nvPr/>
          </p:nvSpPr>
          <p:spPr bwMode="auto">
            <a:xfrm>
              <a:off x="6573838" y="4587875"/>
              <a:ext cx="95250" cy="158750"/>
            </a:xfrm>
            <a:custGeom>
              <a:avLst/>
              <a:gdLst/>
              <a:ahLst/>
              <a:cxnLst>
                <a:cxn ang="0">
                  <a:pos x="171" y="3"/>
                </a:cxn>
                <a:cxn ang="0">
                  <a:pos x="171" y="3"/>
                </a:cxn>
                <a:cxn ang="0">
                  <a:pos x="168" y="13"/>
                </a:cxn>
                <a:cxn ang="0">
                  <a:pos x="164" y="22"/>
                </a:cxn>
                <a:cxn ang="0">
                  <a:pos x="152" y="38"/>
                </a:cxn>
                <a:cxn ang="0">
                  <a:pos x="141" y="56"/>
                </a:cxn>
                <a:cxn ang="0">
                  <a:pos x="130" y="73"/>
                </a:cxn>
                <a:cxn ang="0">
                  <a:pos x="130" y="73"/>
                </a:cxn>
                <a:cxn ang="0">
                  <a:pos x="111" y="111"/>
                </a:cxn>
                <a:cxn ang="0">
                  <a:pos x="91" y="149"/>
                </a:cxn>
                <a:cxn ang="0">
                  <a:pos x="91" y="149"/>
                </a:cxn>
                <a:cxn ang="0">
                  <a:pos x="81" y="167"/>
                </a:cxn>
                <a:cxn ang="0">
                  <a:pos x="69" y="185"/>
                </a:cxn>
                <a:cxn ang="0">
                  <a:pos x="47" y="219"/>
                </a:cxn>
                <a:cxn ang="0">
                  <a:pos x="47" y="219"/>
                </a:cxn>
                <a:cxn ang="0">
                  <a:pos x="35" y="234"/>
                </a:cxn>
                <a:cxn ang="0">
                  <a:pos x="30" y="242"/>
                </a:cxn>
                <a:cxn ang="0">
                  <a:pos x="25" y="250"/>
                </a:cxn>
                <a:cxn ang="0">
                  <a:pos x="25" y="250"/>
                </a:cxn>
                <a:cxn ang="0">
                  <a:pos x="12" y="271"/>
                </a:cxn>
                <a:cxn ang="0">
                  <a:pos x="1" y="292"/>
                </a:cxn>
                <a:cxn ang="0">
                  <a:pos x="1" y="292"/>
                </a:cxn>
                <a:cxn ang="0">
                  <a:pos x="0" y="294"/>
                </a:cxn>
                <a:cxn ang="0">
                  <a:pos x="0" y="297"/>
                </a:cxn>
                <a:cxn ang="0">
                  <a:pos x="1" y="298"/>
                </a:cxn>
                <a:cxn ang="0">
                  <a:pos x="2" y="299"/>
                </a:cxn>
                <a:cxn ang="0">
                  <a:pos x="4" y="300"/>
                </a:cxn>
                <a:cxn ang="0">
                  <a:pos x="6" y="300"/>
                </a:cxn>
                <a:cxn ang="0">
                  <a:pos x="7" y="299"/>
                </a:cxn>
                <a:cxn ang="0">
                  <a:pos x="8" y="298"/>
                </a:cxn>
                <a:cxn ang="0">
                  <a:pos x="8" y="298"/>
                </a:cxn>
                <a:cxn ang="0">
                  <a:pos x="53" y="225"/>
                </a:cxn>
                <a:cxn ang="0">
                  <a:pos x="76" y="190"/>
                </a:cxn>
                <a:cxn ang="0">
                  <a:pos x="99" y="155"/>
                </a:cxn>
                <a:cxn ang="0">
                  <a:pos x="99" y="155"/>
                </a:cxn>
                <a:cxn ang="0">
                  <a:pos x="106" y="144"/>
                </a:cxn>
                <a:cxn ang="0">
                  <a:pos x="112" y="135"/>
                </a:cxn>
                <a:cxn ang="0">
                  <a:pos x="122" y="113"/>
                </a:cxn>
                <a:cxn ang="0">
                  <a:pos x="133" y="91"/>
                </a:cxn>
                <a:cxn ang="0">
                  <a:pos x="143" y="70"/>
                </a:cxn>
                <a:cxn ang="0">
                  <a:pos x="143" y="70"/>
                </a:cxn>
                <a:cxn ang="0">
                  <a:pos x="152" y="54"/>
                </a:cxn>
                <a:cxn ang="0">
                  <a:pos x="164" y="38"/>
                </a:cxn>
                <a:cxn ang="0">
                  <a:pos x="173" y="23"/>
                </a:cxn>
                <a:cxn ang="0">
                  <a:pos x="177" y="15"/>
                </a:cxn>
                <a:cxn ang="0">
                  <a:pos x="180" y="6"/>
                </a:cxn>
                <a:cxn ang="0">
                  <a:pos x="180" y="6"/>
                </a:cxn>
                <a:cxn ang="0">
                  <a:pos x="180" y="4"/>
                </a:cxn>
                <a:cxn ang="0">
                  <a:pos x="180" y="2"/>
                </a:cxn>
                <a:cxn ang="0">
                  <a:pos x="179" y="1"/>
                </a:cxn>
                <a:cxn ang="0">
                  <a:pos x="177" y="0"/>
                </a:cxn>
                <a:cxn ang="0">
                  <a:pos x="175" y="0"/>
                </a:cxn>
                <a:cxn ang="0">
                  <a:pos x="174" y="0"/>
                </a:cxn>
                <a:cxn ang="0">
                  <a:pos x="172" y="1"/>
                </a:cxn>
                <a:cxn ang="0">
                  <a:pos x="171" y="3"/>
                </a:cxn>
                <a:cxn ang="0">
                  <a:pos x="171" y="3"/>
                </a:cxn>
              </a:cxnLst>
              <a:rect l="0" t="0" r="r" b="b"/>
              <a:pathLst>
                <a:path w="180" h="300">
                  <a:moveTo>
                    <a:pt x="171" y="3"/>
                  </a:moveTo>
                  <a:lnTo>
                    <a:pt x="171" y="3"/>
                  </a:lnTo>
                  <a:lnTo>
                    <a:pt x="168" y="13"/>
                  </a:lnTo>
                  <a:lnTo>
                    <a:pt x="164" y="22"/>
                  </a:lnTo>
                  <a:lnTo>
                    <a:pt x="152" y="38"/>
                  </a:lnTo>
                  <a:lnTo>
                    <a:pt x="141" y="56"/>
                  </a:lnTo>
                  <a:lnTo>
                    <a:pt x="130" y="73"/>
                  </a:lnTo>
                  <a:lnTo>
                    <a:pt x="130" y="73"/>
                  </a:lnTo>
                  <a:lnTo>
                    <a:pt x="111" y="111"/>
                  </a:lnTo>
                  <a:lnTo>
                    <a:pt x="91" y="149"/>
                  </a:lnTo>
                  <a:lnTo>
                    <a:pt x="91" y="149"/>
                  </a:lnTo>
                  <a:lnTo>
                    <a:pt x="81" y="167"/>
                  </a:lnTo>
                  <a:lnTo>
                    <a:pt x="69" y="185"/>
                  </a:lnTo>
                  <a:lnTo>
                    <a:pt x="47" y="219"/>
                  </a:lnTo>
                  <a:lnTo>
                    <a:pt x="47" y="219"/>
                  </a:lnTo>
                  <a:lnTo>
                    <a:pt x="35" y="234"/>
                  </a:lnTo>
                  <a:lnTo>
                    <a:pt x="30" y="242"/>
                  </a:lnTo>
                  <a:lnTo>
                    <a:pt x="25" y="250"/>
                  </a:lnTo>
                  <a:lnTo>
                    <a:pt x="25" y="250"/>
                  </a:lnTo>
                  <a:lnTo>
                    <a:pt x="12" y="271"/>
                  </a:lnTo>
                  <a:lnTo>
                    <a:pt x="1" y="292"/>
                  </a:lnTo>
                  <a:lnTo>
                    <a:pt x="1" y="292"/>
                  </a:lnTo>
                  <a:lnTo>
                    <a:pt x="0" y="294"/>
                  </a:lnTo>
                  <a:lnTo>
                    <a:pt x="0" y="297"/>
                  </a:lnTo>
                  <a:lnTo>
                    <a:pt x="1" y="298"/>
                  </a:lnTo>
                  <a:lnTo>
                    <a:pt x="2" y="299"/>
                  </a:lnTo>
                  <a:lnTo>
                    <a:pt x="4" y="300"/>
                  </a:lnTo>
                  <a:lnTo>
                    <a:pt x="6" y="300"/>
                  </a:lnTo>
                  <a:lnTo>
                    <a:pt x="7" y="299"/>
                  </a:lnTo>
                  <a:lnTo>
                    <a:pt x="8" y="298"/>
                  </a:lnTo>
                  <a:lnTo>
                    <a:pt x="8" y="298"/>
                  </a:lnTo>
                  <a:lnTo>
                    <a:pt x="53" y="225"/>
                  </a:lnTo>
                  <a:lnTo>
                    <a:pt x="76" y="190"/>
                  </a:lnTo>
                  <a:lnTo>
                    <a:pt x="99" y="155"/>
                  </a:lnTo>
                  <a:lnTo>
                    <a:pt x="99" y="155"/>
                  </a:lnTo>
                  <a:lnTo>
                    <a:pt x="106" y="144"/>
                  </a:lnTo>
                  <a:lnTo>
                    <a:pt x="112" y="135"/>
                  </a:lnTo>
                  <a:lnTo>
                    <a:pt x="122" y="113"/>
                  </a:lnTo>
                  <a:lnTo>
                    <a:pt x="133" y="91"/>
                  </a:lnTo>
                  <a:lnTo>
                    <a:pt x="143" y="70"/>
                  </a:lnTo>
                  <a:lnTo>
                    <a:pt x="143" y="70"/>
                  </a:lnTo>
                  <a:lnTo>
                    <a:pt x="152" y="54"/>
                  </a:lnTo>
                  <a:lnTo>
                    <a:pt x="164" y="38"/>
                  </a:lnTo>
                  <a:lnTo>
                    <a:pt x="173" y="23"/>
                  </a:lnTo>
                  <a:lnTo>
                    <a:pt x="177" y="15"/>
                  </a:lnTo>
                  <a:lnTo>
                    <a:pt x="180" y="6"/>
                  </a:lnTo>
                  <a:lnTo>
                    <a:pt x="180" y="6"/>
                  </a:lnTo>
                  <a:lnTo>
                    <a:pt x="180" y="4"/>
                  </a:lnTo>
                  <a:lnTo>
                    <a:pt x="180" y="2"/>
                  </a:lnTo>
                  <a:lnTo>
                    <a:pt x="179" y="1"/>
                  </a:lnTo>
                  <a:lnTo>
                    <a:pt x="177" y="0"/>
                  </a:lnTo>
                  <a:lnTo>
                    <a:pt x="175" y="0"/>
                  </a:lnTo>
                  <a:lnTo>
                    <a:pt x="174" y="0"/>
                  </a:lnTo>
                  <a:lnTo>
                    <a:pt x="172" y="1"/>
                  </a:lnTo>
                  <a:lnTo>
                    <a:pt x="171" y="3"/>
                  </a:lnTo>
                  <a:lnTo>
                    <a:pt x="171"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1" name="Freeform 598"/>
            <p:cNvSpPr/>
            <p:nvPr/>
          </p:nvSpPr>
          <p:spPr bwMode="auto">
            <a:xfrm>
              <a:off x="6618288" y="4578350"/>
              <a:ext cx="93663" cy="158750"/>
            </a:xfrm>
            <a:custGeom>
              <a:avLst/>
              <a:gdLst/>
              <a:ahLst/>
              <a:cxnLst>
                <a:cxn ang="0">
                  <a:pos x="167" y="4"/>
                </a:cxn>
                <a:cxn ang="0">
                  <a:pos x="156" y="20"/>
                </a:cxn>
                <a:cxn ang="0">
                  <a:pos x="143" y="36"/>
                </a:cxn>
                <a:cxn ang="0">
                  <a:pos x="138" y="43"/>
                </a:cxn>
                <a:cxn ang="0">
                  <a:pos x="125" y="65"/>
                </a:cxn>
                <a:cxn ang="0">
                  <a:pos x="105" y="102"/>
                </a:cxn>
                <a:cxn ang="0">
                  <a:pos x="86" y="141"/>
                </a:cxn>
                <a:cxn ang="0">
                  <a:pos x="69" y="179"/>
                </a:cxn>
                <a:cxn ang="0">
                  <a:pos x="50" y="215"/>
                </a:cxn>
                <a:cxn ang="0">
                  <a:pos x="39" y="232"/>
                </a:cxn>
                <a:cxn ang="0">
                  <a:pos x="28" y="249"/>
                </a:cxn>
                <a:cxn ang="0">
                  <a:pos x="15" y="271"/>
                </a:cxn>
                <a:cxn ang="0">
                  <a:pos x="1" y="293"/>
                </a:cxn>
                <a:cxn ang="0">
                  <a:pos x="0" y="294"/>
                </a:cxn>
                <a:cxn ang="0">
                  <a:pos x="0" y="298"/>
                </a:cxn>
                <a:cxn ang="0">
                  <a:pos x="3" y="300"/>
                </a:cxn>
                <a:cxn ang="0">
                  <a:pos x="6" y="300"/>
                </a:cxn>
                <a:cxn ang="0">
                  <a:pos x="7" y="299"/>
                </a:cxn>
                <a:cxn ang="0">
                  <a:pos x="19" y="285"/>
                </a:cxn>
                <a:cxn ang="0">
                  <a:pos x="36" y="255"/>
                </a:cxn>
                <a:cxn ang="0">
                  <a:pos x="46" y="241"/>
                </a:cxn>
                <a:cxn ang="0">
                  <a:pos x="68" y="201"/>
                </a:cxn>
                <a:cxn ang="0">
                  <a:pos x="88" y="160"/>
                </a:cxn>
                <a:cxn ang="0">
                  <a:pos x="108" y="119"/>
                </a:cxn>
                <a:cxn ang="0">
                  <a:pos x="128" y="77"/>
                </a:cxn>
                <a:cxn ang="0">
                  <a:pos x="141" y="56"/>
                </a:cxn>
                <a:cxn ang="0">
                  <a:pos x="154" y="38"/>
                </a:cxn>
                <a:cxn ang="0">
                  <a:pos x="161" y="30"/>
                </a:cxn>
                <a:cxn ang="0">
                  <a:pos x="171" y="16"/>
                </a:cxn>
                <a:cxn ang="0">
                  <a:pos x="175" y="8"/>
                </a:cxn>
                <a:cxn ang="0">
                  <a:pos x="175" y="5"/>
                </a:cxn>
                <a:cxn ang="0">
                  <a:pos x="171" y="0"/>
                </a:cxn>
                <a:cxn ang="0">
                  <a:pos x="168" y="1"/>
                </a:cxn>
                <a:cxn ang="0">
                  <a:pos x="167" y="4"/>
                </a:cxn>
              </a:cxnLst>
              <a:rect l="0" t="0" r="r" b="b"/>
              <a:pathLst>
                <a:path w="175" h="301">
                  <a:moveTo>
                    <a:pt x="167" y="4"/>
                  </a:moveTo>
                  <a:lnTo>
                    <a:pt x="167" y="4"/>
                  </a:lnTo>
                  <a:lnTo>
                    <a:pt x="162" y="12"/>
                  </a:lnTo>
                  <a:lnTo>
                    <a:pt x="156" y="20"/>
                  </a:lnTo>
                  <a:lnTo>
                    <a:pt x="150" y="28"/>
                  </a:lnTo>
                  <a:lnTo>
                    <a:pt x="143" y="36"/>
                  </a:lnTo>
                  <a:lnTo>
                    <a:pt x="143" y="36"/>
                  </a:lnTo>
                  <a:lnTo>
                    <a:pt x="138" y="43"/>
                  </a:lnTo>
                  <a:lnTo>
                    <a:pt x="134" y="49"/>
                  </a:lnTo>
                  <a:lnTo>
                    <a:pt x="125" y="65"/>
                  </a:lnTo>
                  <a:lnTo>
                    <a:pt x="125" y="65"/>
                  </a:lnTo>
                  <a:lnTo>
                    <a:pt x="105" y="102"/>
                  </a:lnTo>
                  <a:lnTo>
                    <a:pt x="95" y="122"/>
                  </a:lnTo>
                  <a:lnTo>
                    <a:pt x="86" y="141"/>
                  </a:lnTo>
                  <a:lnTo>
                    <a:pt x="86" y="141"/>
                  </a:lnTo>
                  <a:lnTo>
                    <a:pt x="69" y="179"/>
                  </a:lnTo>
                  <a:lnTo>
                    <a:pt x="60" y="196"/>
                  </a:lnTo>
                  <a:lnTo>
                    <a:pt x="50" y="215"/>
                  </a:lnTo>
                  <a:lnTo>
                    <a:pt x="50" y="215"/>
                  </a:lnTo>
                  <a:lnTo>
                    <a:pt x="39" y="232"/>
                  </a:lnTo>
                  <a:lnTo>
                    <a:pt x="28" y="249"/>
                  </a:lnTo>
                  <a:lnTo>
                    <a:pt x="28" y="249"/>
                  </a:lnTo>
                  <a:lnTo>
                    <a:pt x="22" y="260"/>
                  </a:lnTo>
                  <a:lnTo>
                    <a:pt x="15" y="271"/>
                  </a:lnTo>
                  <a:lnTo>
                    <a:pt x="9" y="282"/>
                  </a:lnTo>
                  <a:lnTo>
                    <a:pt x="1" y="293"/>
                  </a:lnTo>
                  <a:lnTo>
                    <a:pt x="1" y="293"/>
                  </a:lnTo>
                  <a:lnTo>
                    <a:pt x="0" y="294"/>
                  </a:lnTo>
                  <a:lnTo>
                    <a:pt x="0" y="296"/>
                  </a:lnTo>
                  <a:lnTo>
                    <a:pt x="0" y="298"/>
                  </a:lnTo>
                  <a:lnTo>
                    <a:pt x="1" y="299"/>
                  </a:lnTo>
                  <a:lnTo>
                    <a:pt x="3" y="300"/>
                  </a:lnTo>
                  <a:lnTo>
                    <a:pt x="4" y="301"/>
                  </a:lnTo>
                  <a:lnTo>
                    <a:pt x="6" y="300"/>
                  </a:lnTo>
                  <a:lnTo>
                    <a:pt x="7" y="299"/>
                  </a:lnTo>
                  <a:lnTo>
                    <a:pt x="7" y="299"/>
                  </a:lnTo>
                  <a:lnTo>
                    <a:pt x="13" y="293"/>
                  </a:lnTo>
                  <a:lnTo>
                    <a:pt x="19" y="285"/>
                  </a:lnTo>
                  <a:lnTo>
                    <a:pt x="28" y="271"/>
                  </a:lnTo>
                  <a:lnTo>
                    <a:pt x="36" y="255"/>
                  </a:lnTo>
                  <a:lnTo>
                    <a:pt x="46" y="241"/>
                  </a:lnTo>
                  <a:lnTo>
                    <a:pt x="46" y="241"/>
                  </a:lnTo>
                  <a:lnTo>
                    <a:pt x="57" y="221"/>
                  </a:lnTo>
                  <a:lnTo>
                    <a:pt x="68" y="201"/>
                  </a:lnTo>
                  <a:lnTo>
                    <a:pt x="79" y="181"/>
                  </a:lnTo>
                  <a:lnTo>
                    <a:pt x="88" y="160"/>
                  </a:lnTo>
                  <a:lnTo>
                    <a:pt x="88" y="160"/>
                  </a:lnTo>
                  <a:lnTo>
                    <a:pt x="108" y="119"/>
                  </a:lnTo>
                  <a:lnTo>
                    <a:pt x="118" y="98"/>
                  </a:lnTo>
                  <a:lnTo>
                    <a:pt x="128" y="77"/>
                  </a:lnTo>
                  <a:lnTo>
                    <a:pt x="128" y="77"/>
                  </a:lnTo>
                  <a:lnTo>
                    <a:pt x="141" y="56"/>
                  </a:lnTo>
                  <a:lnTo>
                    <a:pt x="147" y="47"/>
                  </a:lnTo>
                  <a:lnTo>
                    <a:pt x="154" y="38"/>
                  </a:lnTo>
                  <a:lnTo>
                    <a:pt x="154" y="38"/>
                  </a:lnTo>
                  <a:lnTo>
                    <a:pt x="161" y="30"/>
                  </a:lnTo>
                  <a:lnTo>
                    <a:pt x="166" y="24"/>
                  </a:lnTo>
                  <a:lnTo>
                    <a:pt x="171" y="16"/>
                  </a:lnTo>
                  <a:lnTo>
                    <a:pt x="175" y="8"/>
                  </a:lnTo>
                  <a:lnTo>
                    <a:pt x="175" y="8"/>
                  </a:lnTo>
                  <a:lnTo>
                    <a:pt x="175" y="6"/>
                  </a:lnTo>
                  <a:lnTo>
                    <a:pt x="175" y="5"/>
                  </a:lnTo>
                  <a:lnTo>
                    <a:pt x="173" y="1"/>
                  </a:lnTo>
                  <a:lnTo>
                    <a:pt x="171" y="0"/>
                  </a:lnTo>
                  <a:lnTo>
                    <a:pt x="169" y="0"/>
                  </a:lnTo>
                  <a:lnTo>
                    <a:pt x="168" y="1"/>
                  </a:lnTo>
                  <a:lnTo>
                    <a:pt x="167" y="4"/>
                  </a:lnTo>
                  <a:lnTo>
                    <a:pt x="167"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2" name="Freeform 599"/>
            <p:cNvSpPr/>
            <p:nvPr/>
          </p:nvSpPr>
          <p:spPr bwMode="auto">
            <a:xfrm>
              <a:off x="6648451" y="4540250"/>
              <a:ext cx="128588" cy="206375"/>
            </a:xfrm>
            <a:custGeom>
              <a:avLst/>
              <a:gdLst/>
              <a:ahLst/>
              <a:cxnLst>
                <a:cxn ang="0">
                  <a:pos x="233" y="4"/>
                </a:cxn>
                <a:cxn ang="0">
                  <a:pos x="233" y="4"/>
                </a:cxn>
                <a:cxn ang="0">
                  <a:pos x="231" y="11"/>
                </a:cxn>
                <a:cxn ang="0">
                  <a:pos x="229" y="18"/>
                </a:cxn>
                <a:cxn ang="0">
                  <a:pos x="227" y="23"/>
                </a:cxn>
                <a:cxn ang="0">
                  <a:pos x="223" y="29"/>
                </a:cxn>
                <a:cxn ang="0">
                  <a:pos x="214" y="39"/>
                </a:cxn>
                <a:cxn ang="0">
                  <a:pos x="205" y="49"/>
                </a:cxn>
                <a:cxn ang="0">
                  <a:pos x="205" y="49"/>
                </a:cxn>
                <a:cxn ang="0">
                  <a:pos x="199" y="57"/>
                </a:cxn>
                <a:cxn ang="0">
                  <a:pos x="193" y="68"/>
                </a:cxn>
                <a:cxn ang="0">
                  <a:pos x="181" y="89"/>
                </a:cxn>
                <a:cxn ang="0">
                  <a:pos x="181" y="89"/>
                </a:cxn>
                <a:cxn ang="0">
                  <a:pos x="119" y="192"/>
                </a:cxn>
                <a:cxn ang="0">
                  <a:pos x="119" y="192"/>
                </a:cxn>
                <a:cxn ang="0">
                  <a:pos x="90" y="239"/>
                </a:cxn>
                <a:cxn ang="0">
                  <a:pos x="62" y="288"/>
                </a:cxn>
                <a:cxn ang="0">
                  <a:pos x="62" y="288"/>
                </a:cxn>
                <a:cxn ang="0">
                  <a:pos x="49" y="313"/>
                </a:cxn>
                <a:cxn ang="0">
                  <a:pos x="35" y="337"/>
                </a:cxn>
                <a:cxn ang="0">
                  <a:pos x="27" y="348"/>
                </a:cxn>
                <a:cxn ang="0">
                  <a:pos x="20" y="360"/>
                </a:cxn>
                <a:cxn ang="0">
                  <a:pos x="10" y="371"/>
                </a:cxn>
                <a:cxn ang="0">
                  <a:pos x="1" y="381"/>
                </a:cxn>
                <a:cxn ang="0">
                  <a:pos x="1" y="381"/>
                </a:cxn>
                <a:cxn ang="0">
                  <a:pos x="0" y="383"/>
                </a:cxn>
                <a:cxn ang="0">
                  <a:pos x="0" y="385"/>
                </a:cxn>
                <a:cxn ang="0">
                  <a:pos x="0" y="387"/>
                </a:cxn>
                <a:cxn ang="0">
                  <a:pos x="1" y="389"/>
                </a:cxn>
                <a:cxn ang="0">
                  <a:pos x="3" y="390"/>
                </a:cxn>
                <a:cxn ang="0">
                  <a:pos x="4" y="390"/>
                </a:cxn>
                <a:cxn ang="0">
                  <a:pos x="6" y="390"/>
                </a:cxn>
                <a:cxn ang="0">
                  <a:pos x="7" y="389"/>
                </a:cxn>
                <a:cxn ang="0">
                  <a:pos x="7" y="389"/>
                </a:cxn>
                <a:cxn ang="0">
                  <a:pos x="16" y="378"/>
                </a:cxn>
                <a:cxn ang="0">
                  <a:pos x="25" y="368"/>
                </a:cxn>
                <a:cxn ang="0">
                  <a:pos x="40" y="346"/>
                </a:cxn>
                <a:cxn ang="0">
                  <a:pos x="54" y="323"/>
                </a:cxn>
                <a:cxn ang="0">
                  <a:pos x="66" y="300"/>
                </a:cxn>
                <a:cxn ang="0">
                  <a:pos x="66" y="300"/>
                </a:cxn>
                <a:cxn ang="0">
                  <a:pos x="81" y="274"/>
                </a:cxn>
                <a:cxn ang="0">
                  <a:pos x="96" y="248"/>
                </a:cxn>
                <a:cxn ang="0">
                  <a:pos x="127" y="197"/>
                </a:cxn>
                <a:cxn ang="0">
                  <a:pos x="127" y="197"/>
                </a:cxn>
                <a:cxn ang="0">
                  <a:pos x="194" y="86"/>
                </a:cxn>
                <a:cxn ang="0">
                  <a:pos x="194" y="86"/>
                </a:cxn>
                <a:cxn ang="0">
                  <a:pos x="210" y="61"/>
                </a:cxn>
                <a:cxn ang="0">
                  <a:pos x="228" y="37"/>
                </a:cxn>
                <a:cxn ang="0">
                  <a:pos x="228" y="37"/>
                </a:cxn>
                <a:cxn ang="0">
                  <a:pos x="233" y="30"/>
                </a:cxn>
                <a:cxn ang="0">
                  <a:pos x="237" y="22"/>
                </a:cxn>
                <a:cxn ang="0">
                  <a:pos x="240" y="13"/>
                </a:cxn>
                <a:cxn ang="0">
                  <a:pos x="242" y="4"/>
                </a:cxn>
                <a:cxn ang="0">
                  <a:pos x="242" y="4"/>
                </a:cxn>
                <a:cxn ang="0">
                  <a:pos x="242" y="2"/>
                </a:cxn>
                <a:cxn ang="0">
                  <a:pos x="241" y="1"/>
                </a:cxn>
                <a:cxn ang="0">
                  <a:pos x="239" y="0"/>
                </a:cxn>
                <a:cxn ang="0">
                  <a:pos x="238" y="0"/>
                </a:cxn>
                <a:cxn ang="0">
                  <a:pos x="234" y="1"/>
                </a:cxn>
                <a:cxn ang="0">
                  <a:pos x="233" y="2"/>
                </a:cxn>
                <a:cxn ang="0">
                  <a:pos x="233" y="4"/>
                </a:cxn>
                <a:cxn ang="0">
                  <a:pos x="233" y="4"/>
                </a:cxn>
              </a:cxnLst>
              <a:rect l="0" t="0" r="r" b="b"/>
              <a:pathLst>
                <a:path w="242" h="390">
                  <a:moveTo>
                    <a:pt x="233" y="4"/>
                  </a:moveTo>
                  <a:lnTo>
                    <a:pt x="233" y="4"/>
                  </a:lnTo>
                  <a:lnTo>
                    <a:pt x="231" y="11"/>
                  </a:lnTo>
                  <a:lnTo>
                    <a:pt x="229" y="18"/>
                  </a:lnTo>
                  <a:lnTo>
                    <a:pt x="227" y="23"/>
                  </a:lnTo>
                  <a:lnTo>
                    <a:pt x="223" y="29"/>
                  </a:lnTo>
                  <a:lnTo>
                    <a:pt x="214" y="39"/>
                  </a:lnTo>
                  <a:lnTo>
                    <a:pt x="205" y="49"/>
                  </a:lnTo>
                  <a:lnTo>
                    <a:pt x="205" y="49"/>
                  </a:lnTo>
                  <a:lnTo>
                    <a:pt x="199" y="57"/>
                  </a:lnTo>
                  <a:lnTo>
                    <a:pt x="193" y="68"/>
                  </a:lnTo>
                  <a:lnTo>
                    <a:pt x="181" y="89"/>
                  </a:lnTo>
                  <a:lnTo>
                    <a:pt x="181" y="89"/>
                  </a:lnTo>
                  <a:lnTo>
                    <a:pt x="119" y="192"/>
                  </a:lnTo>
                  <a:lnTo>
                    <a:pt x="119" y="192"/>
                  </a:lnTo>
                  <a:lnTo>
                    <a:pt x="90" y="239"/>
                  </a:lnTo>
                  <a:lnTo>
                    <a:pt x="62" y="288"/>
                  </a:lnTo>
                  <a:lnTo>
                    <a:pt x="62" y="288"/>
                  </a:lnTo>
                  <a:lnTo>
                    <a:pt x="49" y="313"/>
                  </a:lnTo>
                  <a:lnTo>
                    <a:pt x="35" y="337"/>
                  </a:lnTo>
                  <a:lnTo>
                    <a:pt x="27" y="348"/>
                  </a:lnTo>
                  <a:lnTo>
                    <a:pt x="20" y="360"/>
                  </a:lnTo>
                  <a:lnTo>
                    <a:pt x="10" y="371"/>
                  </a:lnTo>
                  <a:lnTo>
                    <a:pt x="1" y="381"/>
                  </a:lnTo>
                  <a:lnTo>
                    <a:pt x="1" y="381"/>
                  </a:lnTo>
                  <a:lnTo>
                    <a:pt x="0" y="383"/>
                  </a:lnTo>
                  <a:lnTo>
                    <a:pt x="0" y="385"/>
                  </a:lnTo>
                  <a:lnTo>
                    <a:pt x="0" y="387"/>
                  </a:lnTo>
                  <a:lnTo>
                    <a:pt x="1" y="389"/>
                  </a:lnTo>
                  <a:lnTo>
                    <a:pt x="3" y="390"/>
                  </a:lnTo>
                  <a:lnTo>
                    <a:pt x="4" y="390"/>
                  </a:lnTo>
                  <a:lnTo>
                    <a:pt x="6" y="390"/>
                  </a:lnTo>
                  <a:lnTo>
                    <a:pt x="7" y="389"/>
                  </a:lnTo>
                  <a:lnTo>
                    <a:pt x="7" y="389"/>
                  </a:lnTo>
                  <a:lnTo>
                    <a:pt x="16" y="378"/>
                  </a:lnTo>
                  <a:lnTo>
                    <a:pt x="25" y="368"/>
                  </a:lnTo>
                  <a:lnTo>
                    <a:pt x="40" y="346"/>
                  </a:lnTo>
                  <a:lnTo>
                    <a:pt x="54" y="323"/>
                  </a:lnTo>
                  <a:lnTo>
                    <a:pt x="66" y="300"/>
                  </a:lnTo>
                  <a:lnTo>
                    <a:pt x="66" y="300"/>
                  </a:lnTo>
                  <a:lnTo>
                    <a:pt x="81" y="274"/>
                  </a:lnTo>
                  <a:lnTo>
                    <a:pt x="96" y="248"/>
                  </a:lnTo>
                  <a:lnTo>
                    <a:pt x="127" y="197"/>
                  </a:lnTo>
                  <a:lnTo>
                    <a:pt x="127" y="197"/>
                  </a:lnTo>
                  <a:lnTo>
                    <a:pt x="194" y="86"/>
                  </a:lnTo>
                  <a:lnTo>
                    <a:pt x="194" y="86"/>
                  </a:lnTo>
                  <a:lnTo>
                    <a:pt x="210" y="61"/>
                  </a:lnTo>
                  <a:lnTo>
                    <a:pt x="228" y="37"/>
                  </a:lnTo>
                  <a:lnTo>
                    <a:pt x="228" y="37"/>
                  </a:lnTo>
                  <a:lnTo>
                    <a:pt x="233" y="30"/>
                  </a:lnTo>
                  <a:lnTo>
                    <a:pt x="237" y="22"/>
                  </a:lnTo>
                  <a:lnTo>
                    <a:pt x="240" y="13"/>
                  </a:lnTo>
                  <a:lnTo>
                    <a:pt x="242" y="4"/>
                  </a:lnTo>
                  <a:lnTo>
                    <a:pt x="242" y="4"/>
                  </a:lnTo>
                  <a:lnTo>
                    <a:pt x="242" y="2"/>
                  </a:lnTo>
                  <a:lnTo>
                    <a:pt x="241" y="1"/>
                  </a:lnTo>
                  <a:lnTo>
                    <a:pt x="239" y="0"/>
                  </a:lnTo>
                  <a:lnTo>
                    <a:pt x="238" y="0"/>
                  </a:lnTo>
                  <a:lnTo>
                    <a:pt x="234" y="1"/>
                  </a:lnTo>
                  <a:lnTo>
                    <a:pt x="233" y="2"/>
                  </a:lnTo>
                  <a:lnTo>
                    <a:pt x="233" y="4"/>
                  </a:lnTo>
                  <a:lnTo>
                    <a:pt x="233"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3" name="Freeform 600"/>
            <p:cNvSpPr/>
            <p:nvPr/>
          </p:nvSpPr>
          <p:spPr bwMode="auto">
            <a:xfrm>
              <a:off x="6696076" y="4583113"/>
              <a:ext cx="93663" cy="158750"/>
            </a:xfrm>
            <a:custGeom>
              <a:avLst/>
              <a:gdLst/>
              <a:ahLst/>
              <a:cxnLst>
                <a:cxn ang="0">
                  <a:pos x="168" y="2"/>
                </a:cxn>
                <a:cxn ang="0">
                  <a:pos x="168" y="2"/>
                </a:cxn>
                <a:cxn ang="0">
                  <a:pos x="156" y="17"/>
                </a:cxn>
                <a:cxn ang="0">
                  <a:pos x="145" y="35"/>
                </a:cxn>
                <a:cxn ang="0">
                  <a:pos x="135" y="53"/>
                </a:cxn>
                <a:cxn ang="0">
                  <a:pos x="127" y="70"/>
                </a:cxn>
                <a:cxn ang="0">
                  <a:pos x="109" y="108"/>
                </a:cxn>
                <a:cxn ang="0">
                  <a:pos x="101" y="125"/>
                </a:cxn>
                <a:cxn ang="0">
                  <a:pos x="92" y="144"/>
                </a:cxn>
                <a:cxn ang="0">
                  <a:pos x="92" y="144"/>
                </a:cxn>
                <a:cxn ang="0">
                  <a:pos x="81" y="162"/>
                </a:cxn>
                <a:cxn ang="0">
                  <a:pos x="70" y="180"/>
                </a:cxn>
                <a:cxn ang="0">
                  <a:pos x="46" y="216"/>
                </a:cxn>
                <a:cxn ang="0">
                  <a:pos x="46" y="216"/>
                </a:cxn>
                <a:cxn ang="0">
                  <a:pos x="40" y="226"/>
                </a:cxn>
                <a:cxn ang="0">
                  <a:pos x="35" y="235"/>
                </a:cxn>
                <a:cxn ang="0">
                  <a:pos x="25" y="255"/>
                </a:cxn>
                <a:cxn ang="0">
                  <a:pos x="15" y="274"/>
                </a:cxn>
                <a:cxn ang="0">
                  <a:pos x="8" y="284"/>
                </a:cxn>
                <a:cxn ang="0">
                  <a:pos x="1" y="292"/>
                </a:cxn>
                <a:cxn ang="0">
                  <a:pos x="1" y="292"/>
                </a:cxn>
                <a:cxn ang="0">
                  <a:pos x="0" y="294"/>
                </a:cxn>
                <a:cxn ang="0">
                  <a:pos x="0" y="295"/>
                </a:cxn>
                <a:cxn ang="0">
                  <a:pos x="0" y="297"/>
                </a:cxn>
                <a:cxn ang="0">
                  <a:pos x="1" y="298"/>
                </a:cxn>
                <a:cxn ang="0">
                  <a:pos x="3" y="299"/>
                </a:cxn>
                <a:cxn ang="0">
                  <a:pos x="4" y="300"/>
                </a:cxn>
                <a:cxn ang="0">
                  <a:pos x="6" y="300"/>
                </a:cxn>
                <a:cxn ang="0">
                  <a:pos x="8" y="298"/>
                </a:cxn>
                <a:cxn ang="0">
                  <a:pos x="8" y="298"/>
                </a:cxn>
                <a:cxn ang="0">
                  <a:pos x="15" y="291"/>
                </a:cxn>
                <a:cxn ang="0">
                  <a:pos x="20" y="284"/>
                </a:cxn>
                <a:cxn ang="0">
                  <a:pos x="29" y="267"/>
                </a:cxn>
                <a:cxn ang="0">
                  <a:pos x="37" y="251"/>
                </a:cxn>
                <a:cxn ang="0">
                  <a:pos x="46" y="234"/>
                </a:cxn>
                <a:cxn ang="0">
                  <a:pos x="46" y="234"/>
                </a:cxn>
                <a:cxn ang="0">
                  <a:pos x="57" y="216"/>
                </a:cxn>
                <a:cxn ang="0">
                  <a:pos x="68" y="198"/>
                </a:cxn>
                <a:cxn ang="0">
                  <a:pos x="81" y="180"/>
                </a:cxn>
                <a:cxn ang="0">
                  <a:pos x="92" y="162"/>
                </a:cxn>
                <a:cxn ang="0">
                  <a:pos x="92" y="162"/>
                </a:cxn>
                <a:cxn ang="0">
                  <a:pos x="103" y="144"/>
                </a:cxn>
                <a:cxn ang="0">
                  <a:pos x="112" y="124"/>
                </a:cxn>
                <a:cxn ang="0">
                  <a:pos x="131" y="84"/>
                </a:cxn>
                <a:cxn ang="0">
                  <a:pos x="140" y="64"/>
                </a:cxn>
                <a:cxn ang="0">
                  <a:pos x="150" y="44"/>
                </a:cxn>
                <a:cxn ang="0">
                  <a:pos x="162" y="26"/>
                </a:cxn>
                <a:cxn ang="0">
                  <a:pos x="174" y="8"/>
                </a:cxn>
                <a:cxn ang="0">
                  <a:pos x="174" y="8"/>
                </a:cxn>
                <a:cxn ang="0">
                  <a:pos x="175" y="7"/>
                </a:cxn>
                <a:cxn ang="0">
                  <a:pos x="175" y="5"/>
                </a:cxn>
                <a:cxn ang="0">
                  <a:pos x="174" y="2"/>
                </a:cxn>
                <a:cxn ang="0">
                  <a:pos x="173" y="1"/>
                </a:cxn>
                <a:cxn ang="0">
                  <a:pos x="171" y="0"/>
                </a:cxn>
                <a:cxn ang="0">
                  <a:pos x="169" y="1"/>
                </a:cxn>
                <a:cxn ang="0">
                  <a:pos x="168" y="2"/>
                </a:cxn>
                <a:cxn ang="0">
                  <a:pos x="168" y="2"/>
                </a:cxn>
              </a:cxnLst>
              <a:rect l="0" t="0" r="r" b="b"/>
              <a:pathLst>
                <a:path w="175" h="300">
                  <a:moveTo>
                    <a:pt x="168" y="2"/>
                  </a:moveTo>
                  <a:lnTo>
                    <a:pt x="168" y="2"/>
                  </a:lnTo>
                  <a:lnTo>
                    <a:pt x="156" y="17"/>
                  </a:lnTo>
                  <a:lnTo>
                    <a:pt x="145" y="35"/>
                  </a:lnTo>
                  <a:lnTo>
                    <a:pt x="135" y="53"/>
                  </a:lnTo>
                  <a:lnTo>
                    <a:pt x="127" y="70"/>
                  </a:lnTo>
                  <a:lnTo>
                    <a:pt x="109" y="108"/>
                  </a:lnTo>
                  <a:lnTo>
                    <a:pt x="101" y="125"/>
                  </a:lnTo>
                  <a:lnTo>
                    <a:pt x="92" y="144"/>
                  </a:lnTo>
                  <a:lnTo>
                    <a:pt x="92" y="144"/>
                  </a:lnTo>
                  <a:lnTo>
                    <a:pt x="81" y="162"/>
                  </a:lnTo>
                  <a:lnTo>
                    <a:pt x="70" y="180"/>
                  </a:lnTo>
                  <a:lnTo>
                    <a:pt x="46" y="216"/>
                  </a:lnTo>
                  <a:lnTo>
                    <a:pt x="46" y="216"/>
                  </a:lnTo>
                  <a:lnTo>
                    <a:pt x="40" y="226"/>
                  </a:lnTo>
                  <a:lnTo>
                    <a:pt x="35" y="235"/>
                  </a:lnTo>
                  <a:lnTo>
                    <a:pt x="25" y="255"/>
                  </a:lnTo>
                  <a:lnTo>
                    <a:pt x="15" y="274"/>
                  </a:lnTo>
                  <a:lnTo>
                    <a:pt x="8" y="284"/>
                  </a:lnTo>
                  <a:lnTo>
                    <a:pt x="1" y="292"/>
                  </a:lnTo>
                  <a:lnTo>
                    <a:pt x="1" y="292"/>
                  </a:lnTo>
                  <a:lnTo>
                    <a:pt x="0" y="294"/>
                  </a:lnTo>
                  <a:lnTo>
                    <a:pt x="0" y="295"/>
                  </a:lnTo>
                  <a:lnTo>
                    <a:pt x="0" y="297"/>
                  </a:lnTo>
                  <a:lnTo>
                    <a:pt x="1" y="298"/>
                  </a:lnTo>
                  <a:lnTo>
                    <a:pt x="3" y="299"/>
                  </a:lnTo>
                  <a:lnTo>
                    <a:pt x="4" y="300"/>
                  </a:lnTo>
                  <a:lnTo>
                    <a:pt x="6" y="300"/>
                  </a:lnTo>
                  <a:lnTo>
                    <a:pt x="8" y="298"/>
                  </a:lnTo>
                  <a:lnTo>
                    <a:pt x="8" y="298"/>
                  </a:lnTo>
                  <a:lnTo>
                    <a:pt x="15" y="291"/>
                  </a:lnTo>
                  <a:lnTo>
                    <a:pt x="20" y="284"/>
                  </a:lnTo>
                  <a:lnTo>
                    <a:pt x="29" y="267"/>
                  </a:lnTo>
                  <a:lnTo>
                    <a:pt x="37" y="251"/>
                  </a:lnTo>
                  <a:lnTo>
                    <a:pt x="46" y="234"/>
                  </a:lnTo>
                  <a:lnTo>
                    <a:pt x="46" y="234"/>
                  </a:lnTo>
                  <a:lnTo>
                    <a:pt x="57" y="216"/>
                  </a:lnTo>
                  <a:lnTo>
                    <a:pt x="68" y="198"/>
                  </a:lnTo>
                  <a:lnTo>
                    <a:pt x="81" y="180"/>
                  </a:lnTo>
                  <a:lnTo>
                    <a:pt x="92" y="162"/>
                  </a:lnTo>
                  <a:lnTo>
                    <a:pt x="92" y="162"/>
                  </a:lnTo>
                  <a:lnTo>
                    <a:pt x="103" y="144"/>
                  </a:lnTo>
                  <a:lnTo>
                    <a:pt x="112" y="124"/>
                  </a:lnTo>
                  <a:lnTo>
                    <a:pt x="131" y="84"/>
                  </a:lnTo>
                  <a:lnTo>
                    <a:pt x="140" y="64"/>
                  </a:lnTo>
                  <a:lnTo>
                    <a:pt x="150" y="44"/>
                  </a:lnTo>
                  <a:lnTo>
                    <a:pt x="162" y="26"/>
                  </a:lnTo>
                  <a:lnTo>
                    <a:pt x="174" y="8"/>
                  </a:lnTo>
                  <a:lnTo>
                    <a:pt x="174" y="8"/>
                  </a:lnTo>
                  <a:lnTo>
                    <a:pt x="175" y="7"/>
                  </a:lnTo>
                  <a:lnTo>
                    <a:pt x="175" y="5"/>
                  </a:lnTo>
                  <a:lnTo>
                    <a:pt x="174" y="2"/>
                  </a:lnTo>
                  <a:lnTo>
                    <a:pt x="173" y="1"/>
                  </a:lnTo>
                  <a:lnTo>
                    <a:pt x="171" y="0"/>
                  </a:lnTo>
                  <a:lnTo>
                    <a:pt x="169" y="1"/>
                  </a:lnTo>
                  <a:lnTo>
                    <a:pt x="168" y="2"/>
                  </a:lnTo>
                  <a:lnTo>
                    <a:pt x="168"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4" name="Freeform 601"/>
            <p:cNvSpPr/>
            <p:nvPr/>
          </p:nvSpPr>
          <p:spPr bwMode="auto">
            <a:xfrm>
              <a:off x="6726238" y="4641850"/>
              <a:ext cx="60325" cy="96838"/>
            </a:xfrm>
            <a:custGeom>
              <a:avLst/>
              <a:gdLst/>
              <a:ahLst/>
              <a:cxnLst>
                <a:cxn ang="0">
                  <a:pos x="106" y="2"/>
                </a:cxn>
                <a:cxn ang="0">
                  <a:pos x="106" y="2"/>
                </a:cxn>
                <a:cxn ang="0">
                  <a:pos x="93" y="24"/>
                </a:cxn>
                <a:cxn ang="0">
                  <a:pos x="82" y="47"/>
                </a:cxn>
                <a:cxn ang="0">
                  <a:pos x="58" y="93"/>
                </a:cxn>
                <a:cxn ang="0">
                  <a:pos x="46" y="116"/>
                </a:cxn>
                <a:cxn ang="0">
                  <a:pos x="32" y="137"/>
                </a:cxn>
                <a:cxn ang="0">
                  <a:pos x="18" y="158"/>
                </a:cxn>
                <a:cxn ang="0">
                  <a:pos x="9" y="168"/>
                </a:cxn>
                <a:cxn ang="0">
                  <a:pos x="1" y="177"/>
                </a:cxn>
                <a:cxn ang="0">
                  <a:pos x="1" y="177"/>
                </a:cxn>
                <a:cxn ang="0">
                  <a:pos x="0" y="179"/>
                </a:cxn>
                <a:cxn ang="0">
                  <a:pos x="0" y="181"/>
                </a:cxn>
                <a:cxn ang="0">
                  <a:pos x="0" y="182"/>
                </a:cxn>
                <a:cxn ang="0">
                  <a:pos x="1" y="184"/>
                </a:cxn>
                <a:cxn ang="0">
                  <a:pos x="3" y="185"/>
                </a:cxn>
                <a:cxn ang="0">
                  <a:pos x="4" y="185"/>
                </a:cxn>
                <a:cxn ang="0">
                  <a:pos x="6" y="185"/>
                </a:cxn>
                <a:cxn ang="0">
                  <a:pos x="8" y="184"/>
                </a:cxn>
                <a:cxn ang="0">
                  <a:pos x="8" y="184"/>
                </a:cxn>
                <a:cxn ang="0">
                  <a:pos x="17" y="175"/>
                </a:cxn>
                <a:cxn ang="0">
                  <a:pos x="25" y="164"/>
                </a:cxn>
                <a:cxn ang="0">
                  <a:pos x="39" y="144"/>
                </a:cxn>
                <a:cxn ang="0">
                  <a:pos x="53" y="122"/>
                </a:cxn>
                <a:cxn ang="0">
                  <a:pos x="65" y="99"/>
                </a:cxn>
                <a:cxn ang="0">
                  <a:pos x="89" y="52"/>
                </a:cxn>
                <a:cxn ang="0">
                  <a:pos x="102" y="30"/>
                </a:cxn>
                <a:cxn ang="0">
                  <a:pos x="113" y="7"/>
                </a:cxn>
                <a:cxn ang="0">
                  <a:pos x="113" y="7"/>
                </a:cxn>
                <a:cxn ang="0">
                  <a:pos x="114" y="5"/>
                </a:cxn>
                <a:cxn ang="0">
                  <a:pos x="114" y="3"/>
                </a:cxn>
                <a:cxn ang="0">
                  <a:pos x="113" y="2"/>
                </a:cxn>
                <a:cxn ang="0">
                  <a:pos x="112" y="1"/>
                </a:cxn>
                <a:cxn ang="0">
                  <a:pos x="110" y="0"/>
                </a:cxn>
                <a:cxn ang="0">
                  <a:pos x="108" y="0"/>
                </a:cxn>
                <a:cxn ang="0">
                  <a:pos x="107" y="1"/>
                </a:cxn>
                <a:cxn ang="0">
                  <a:pos x="106" y="2"/>
                </a:cxn>
                <a:cxn ang="0">
                  <a:pos x="106" y="2"/>
                </a:cxn>
              </a:cxnLst>
              <a:rect l="0" t="0" r="r" b="b"/>
              <a:pathLst>
                <a:path w="114" h="185">
                  <a:moveTo>
                    <a:pt x="106" y="2"/>
                  </a:moveTo>
                  <a:lnTo>
                    <a:pt x="106" y="2"/>
                  </a:lnTo>
                  <a:lnTo>
                    <a:pt x="93" y="24"/>
                  </a:lnTo>
                  <a:lnTo>
                    <a:pt x="82" y="47"/>
                  </a:lnTo>
                  <a:lnTo>
                    <a:pt x="58" y="93"/>
                  </a:lnTo>
                  <a:lnTo>
                    <a:pt x="46" y="116"/>
                  </a:lnTo>
                  <a:lnTo>
                    <a:pt x="32" y="137"/>
                  </a:lnTo>
                  <a:lnTo>
                    <a:pt x="18" y="158"/>
                  </a:lnTo>
                  <a:lnTo>
                    <a:pt x="9" y="168"/>
                  </a:lnTo>
                  <a:lnTo>
                    <a:pt x="1" y="177"/>
                  </a:lnTo>
                  <a:lnTo>
                    <a:pt x="1" y="177"/>
                  </a:lnTo>
                  <a:lnTo>
                    <a:pt x="0" y="179"/>
                  </a:lnTo>
                  <a:lnTo>
                    <a:pt x="0" y="181"/>
                  </a:lnTo>
                  <a:lnTo>
                    <a:pt x="0" y="182"/>
                  </a:lnTo>
                  <a:lnTo>
                    <a:pt x="1" y="184"/>
                  </a:lnTo>
                  <a:lnTo>
                    <a:pt x="3" y="185"/>
                  </a:lnTo>
                  <a:lnTo>
                    <a:pt x="4" y="185"/>
                  </a:lnTo>
                  <a:lnTo>
                    <a:pt x="6" y="185"/>
                  </a:lnTo>
                  <a:lnTo>
                    <a:pt x="8" y="184"/>
                  </a:lnTo>
                  <a:lnTo>
                    <a:pt x="8" y="184"/>
                  </a:lnTo>
                  <a:lnTo>
                    <a:pt x="17" y="175"/>
                  </a:lnTo>
                  <a:lnTo>
                    <a:pt x="25" y="164"/>
                  </a:lnTo>
                  <a:lnTo>
                    <a:pt x="39" y="144"/>
                  </a:lnTo>
                  <a:lnTo>
                    <a:pt x="53" y="122"/>
                  </a:lnTo>
                  <a:lnTo>
                    <a:pt x="65" y="99"/>
                  </a:lnTo>
                  <a:lnTo>
                    <a:pt x="89" y="52"/>
                  </a:lnTo>
                  <a:lnTo>
                    <a:pt x="102" y="30"/>
                  </a:lnTo>
                  <a:lnTo>
                    <a:pt x="113" y="7"/>
                  </a:lnTo>
                  <a:lnTo>
                    <a:pt x="113" y="7"/>
                  </a:lnTo>
                  <a:lnTo>
                    <a:pt x="114" y="5"/>
                  </a:lnTo>
                  <a:lnTo>
                    <a:pt x="114" y="3"/>
                  </a:lnTo>
                  <a:lnTo>
                    <a:pt x="113" y="2"/>
                  </a:lnTo>
                  <a:lnTo>
                    <a:pt x="112" y="1"/>
                  </a:lnTo>
                  <a:lnTo>
                    <a:pt x="110" y="0"/>
                  </a:lnTo>
                  <a:lnTo>
                    <a:pt x="108" y="0"/>
                  </a:lnTo>
                  <a:lnTo>
                    <a:pt x="107" y="1"/>
                  </a:lnTo>
                  <a:lnTo>
                    <a:pt x="106" y="2"/>
                  </a:lnTo>
                  <a:lnTo>
                    <a:pt x="106"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5" name="Freeform 602"/>
            <p:cNvSpPr/>
            <p:nvPr/>
          </p:nvSpPr>
          <p:spPr bwMode="auto">
            <a:xfrm>
              <a:off x="6364288" y="4087813"/>
              <a:ext cx="30163" cy="44450"/>
            </a:xfrm>
            <a:custGeom>
              <a:avLst/>
              <a:gdLst/>
              <a:ahLst/>
              <a:cxnLst>
                <a:cxn ang="0">
                  <a:pos x="48" y="3"/>
                </a:cxn>
                <a:cxn ang="0">
                  <a:pos x="48" y="3"/>
                </a:cxn>
                <a:cxn ang="0">
                  <a:pos x="37" y="22"/>
                </a:cxn>
                <a:cxn ang="0">
                  <a:pos x="27" y="41"/>
                </a:cxn>
                <a:cxn ang="0">
                  <a:pos x="16" y="60"/>
                </a:cxn>
                <a:cxn ang="0">
                  <a:pos x="8" y="69"/>
                </a:cxn>
                <a:cxn ang="0">
                  <a:pos x="1" y="77"/>
                </a:cxn>
                <a:cxn ang="0">
                  <a:pos x="1" y="77"/>
                </a:cxn>
                <a:cxn ang="0">
                  <a:pos x="0" y="80"/>
                </a:cxn>
                <a:cxn ang="0">
                  <a:pos x="0" y="82"/>
                </a:cxn>
                <a:cxn ang="0">
                  <a:pos x="0" y="83"/>
                </a:cxn>
                <a:cxn ang="0">
                  <a:pos x="1" y="85"/>
                </a:cxn>
                <a:cxn ang="0">
                  <a:pos x="3" y="86"/>
                </a:cxn>
                <a:cxn ang="0">
                  <a:pos x="4" y="86"/>
                </a:cxn>
                <a:cxn ang="0">
                  <a:pos x="6" y="86"/>
                </a:cxn>
                <a:cxn ang="0">
                  <a:pos x="8" y="85"/>
                </a:cxn>
                <a:cxn ang="0">
                  <a:pos x="8" y="85"/>
                </a:cxn>
                <a:cxn ang="0">
                  <a:pos x="16" y="75"/>
                </a:cxn>
                <a:cxn ang="0">
                  <a:pos x="23" y="66"/>
                </a:cxn>
                <a:cxn ang="0">
                  <a:pos x="34" y="47"/>
                </a:cxn>
                <a:cxn ang="0">
                  <a:pos x="46" y="27"/>
                </a:cxn>
                <a:cxn ang="0">
                  <a:pos x="56" y="7"/>
                </a:cxn>
                <a:cxn ang="0">
                  <a:pos x="56" y="7"/>
                </a:cxn>
                <a:cxn ang="0">
                  <a:pos x="57" y="5"/>
                </a:cxn>
                <a:cxn ang="0">
                  <a:pos x="57" y="4"/>
                </a:cxn>
                <a:cxn ang="0">
                  <a:pos x="56" y="2"/>
                </a:cxn>
                <a:cxn ang="0">
                  <a:pos x="55" y="1"/>
                </a:cxn>
                <a:cxn ang="0">
                  <a:pos x="53" y="0"/>
                </a:cxn>
                <a:cxn ang="0">
                  <a:pos x="51" y="0"/>
                </a:cxn>
                <a:cxn ang="0">
                  <a:pos x="50" y="1"/>
                </a:cxn>
                <a:cxn ang="0">
                  <a:pos x="48" y="3"/>
                </a:cxn>
                <a:cxn ang="0">
                  <a:pos x="48" y="3"/>
                </a:cxn>
              </a:cxnLst>
              <a:rect l="0" t="0" r="r" b="b"/>
              <a:pathLst>
                <a:path w="57" h="86">
                  <a:moveTo>
                    <a:pt x="48" y="3"/>
                  </a:moveTo>
                  <a:lnTo>
                    <a:pt x="48" y="3"/>
                  </a:lnTo>
                  <a:lnTo>
                    <a:pt x="37" y="22"/>
                  </a:lnTo>
                  <a:lnTo>
                    <a:pt x="27" y="41"/>
                  </a:lnTo>
                  <a:lnTo>
                    <a:pt x="16" y="60"/>
                  </a:lnTo>
                  <a:lnTo>
                    <a:pt x="8" y="69"/>
                  </a:lnTo>
                  <a:lnTo>
                    <a:pt x="1" y="77"/>
                  </a:lnTo>
                  <a:lnTo>
                    <a:pt x="1" y="77"/>
                  </a:lnTo>
                  <a:lnTo>
                    <a:pt x="0" y="80"/>
                  </a:lnTo>
                  <a:lnTo>
                    <a:pt x="0" y="82"/>
                  </a:lnTo>
                  <a:lnTo>
                    <a:pt x="0" y="83"/>
                  </a:lnTo>
                  <a:lnTo>
                    <a:pt x="1" y="85"/>
                  </a:lnTo>
                  <a:lnTo>
                    <a:pt x="3" y="86"/>
                  </a:lnTo>
                  <a:lnTo>
                    <a:pt x="4" y="86"/>
                  </a:lnTo>
                  <a:lnTo>
                    <a:pt x="6" y="86"/>
                  </a:lnTo>
                  <a:lnTo>
                    <a:pt x="8" y="85"/>
                  </a:lnTo>
                  <a:lnTo>
                    <a:pt x="8" y="85"/>
                  </a:lnTo>
                  <a:lnTo>
                    <a:pt x="16" y="75"/>
                  </a:lnTo>
                  <a:lnTo>
                    <a:pt x="23" y="66"/>
                  </a:lnTo>
                  <a:lnTo>
                    <a:pt x="34" y="47"/>
                  </a:lnTo>
                  <a:lnTo>
                    <a:pt x="46" y="27"/>
                  </a:lnTo>
                  <a:lnTo>
                    <a:pt x="56" y="7"/>
                  </a:lnTo>
                  <a:lnTo>
                    <a:pt x="56" y="7"/>
                  </a:lnTo>
                  <a:lnTo>
                    <a:pt x="57" y="5"/>
                  </a:lnTo>
                  <a:lnTo>
                    <a:pt x="57" y="4"/>
                  </a:lnTo>
                  <a:lnTo>
                    <a:pt x="56" y="2"/>
                  </a:lnTo>
                  <a:lnTo>
                    <a:pt x="55" y="1"/>
                  </a:lnTo>
                  <a:lnTo>
                    <a:pt x="53" y="0"/>
                  </a:lnTo>
                  <a:lnTo>
                    <a:pt x="51" y="0"/>
                  </a:lnTo>
                  <a:lnTo>
                    <a:pt x="50" y="1"/>
                  </a:lnTo>
                  <a:lnTo>
                    <a:pt x="48" y="3"/>
                  </a:lnTo>
                  <a:lnTo>
                    <a:pt x="48"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6" name="Freeform 603"/>
            <p:cNvSpPr/>
            <p:nvPr/>
          </p:nvSpPr>
          <p:spPr bwMode="auto">
            <a:xfrm>
              <a:off x="6400801" y="4079875"/>
              <a:ext cx="39688" cy="50800"/>
            </a:xfrm>
            <a:custGeom>
              <a:avLst/>
              <a:gdLst/>
              <a:ahLst/>
              <a:cxnLst>
                <a:cxn ang="0">
                  <a:pos x="64" y="3"/>
                </a:cxn>
                <a:cxn ang="0">
                  <a:pos x="64" y="3"/>
                </a:cxn>
                <a:cxn ang="0">
                  <a:pos x="61" y="9"/>
                </a:cxn>
                <a:cxn ang="0">
                  <a:pos x="59" y="13"/>
                </a:cxn>
                <a:cxn ang="0">
                  <a:pos x="52" y="21"/>
                </a:cxn>
                <a:cxn ang="0">
                  <a:pos x="45" y="28"/>
                </a:cxn>
                <a:cxn ang="0">
                  <a:pos x="39" y="37"/>
                </a:cxn>
                <a:cxn ang="0">
                  <a:pos x="39" y="37"/>
                </a:cxn>
                <a:cxn ang="0">
                  <a:pos x="36" y="43"/>
                </a:cxn>
                <a:cxn ang="0">
                  <a:pos x="32" y="48"/>
                </a:cxn>
                <a:cxn ang="0">
                  <a:pos x="22" y="58"/>
                </a:cxn>
                <a:cxn ang="0">
                  <a:pos x="22" y="58"/>
                </a:cxn>
                <a:cxn ang="0">
                  <a:pos x="10" y="73"/>
                </a:cxn>
                <a:cxn ang="0">
                  <a:pos x="4" y="82"/>
                </a:cxn>
                <a:cxn ang="0">
                  <a:pos x="2" y="86"/>
                </a:cxn>
                <a:cxn ang="0">
                  <a:pos x="0" y="90"/>
                </a:cxn>
                <a:cxn ang="0">
                  <a:pos x="0" y="90"/>
                </a:cxn>
                <a:cxn ang="0">
                  <a:pos x="2" y="93"/>
                </a:cxn>
                <a:cxn ang="0">
                  <a:pos x="4" y="95"/>
                </a:cxn>
                <a:cxn ang="0">
                  <a:pos x="4" y="95"/>
                </a:cxn>
                <a:cxn ang="0">
                  <a:pos x="4" y="95"/>
                </a:cxn>
                <a:cxn ang="0">
                  <a:pos x="6" y="95"/>
                </a:cxn>
                <a:cxn ang="0">
                  <a:pos x="8" y="95"/>
                </a:cxn>
                <a:cxn ang="0">
                  <a:pos x="9" y="94"/>
                </a:cxn>
                <a:cxn ang="0">
                  <a:pos x="10" y="93"/>
                </a:cxn>
                <a:cxn ang="0">
                  <a:pos x="11" y="90"/>
                </a:cxn>
                <a:cxn ang="0">
                  <a:pos x="11" y="89"/>
                </a:cxn>
                <a:cxn ang="0">
                  <a:pos x="10" y="87"/>
                </a:cxn>
                <a:cxn ang="0">
                  <a:pos x="9" y="86"/>
                </a:cxn>
                <a:cxn ang="0">
                  <a:pos x="9" y="86"/>
                </a:cxn>
                <a:cxn ang="0">
                  <a:pos x="11" y="87"/>
                </a:cxn>
                <a:cxn ang="0">
                  <a:pos x="12" y="88"/>
                </a:cxn>
                <a:cxn ang="0">
                  <a:pos x="14" y="85"/>
                </a:cxn>
                <a:cxn ang="0">
                  <a:pos x="14" y="85"/>
                </a:cxn>
                <a:cxn ang="0">
                  <a:pos x="22" y="74"/>
                </a:cxn>
                <a:cxn ang="0">
                  <a:pos x="22" y="74"/>
                </a:cxn>
                <a:cxn ang="0">
                  <a:pos x="40" y="52"/>
                </a:cxn>
                <a:cxn ang="0">
                  <a:pos x="40" y="52"/>
                </a:cxn>
                <a:cxn ang="0">
                  <a:pos x="57" y="30"/>
                </a:cxn>
                <a:cxn ang="0">
                  <a:pos x="66" y="19"/>
                </a:cxn>
                <a:cxn ang="0">
                  <a:pos x="70" y="13"/>
                </a:cxn>
                <a:cxn ang="0">
                  <a:pos x="73" y="5"/>
                </a:cxn>
                <a:cxn ang="0">
                  <a:pos x="73" y="5"/>
                </a:cxn>
                <a:cxn ang="0">
                  <a:pos x="73" y="3"/>
                </a:cxn>
                <a:cxn ang="0">
                  <a:pos x="72" y="2"/>
                </a:cxn>
                <a:cxn ang="0">
                  <a:pos x="71" y="1"/>
                </a:cxn>
                <a:cxn ang="0">
                  <a:pos x="70" y="0"/>
                </a:cxn>
                <a:cxn ang="0">
                  <a:pos x="66" y="0"/>
                </a:cxn>
                <a:cxn ang="0">
                  <a:pos x="65" y="1"/>
                </a:cxn>
                <a:cxn ang="0">
                  <a:pos x="64" y="3"/>
                </a:cxn>
                <a:cxn ang="0">
                  <a:pos x="64" y="3"/>
                </a:cxn>
              </a:cxnLst>
              <a:rect l="0" t="0" r="r" b="b"/>
              <a:pathLst>
                <a:path w="73" h="95">
                  <a:moveTo>
                    <a:pt x="64" y="3"/>
                  </a:moveTo>
                  <a:lnTo>
                    <a:pt x="64" y="3"/>
                  </a:lnTo>
                  <a:lnTo>
                    <a:pt x="61" y="9"/>
                  </a:lnTo>
                  <a:lnTo>
                    <a:pt x="59" y="13"/>
                  </a:lnTo>
                  <a:lnTo>
                    <a:pt x="52" y="21"/>
                  </a:lnTo>
                  <a:lnTo>
                    <a:pt x="45" y="28"/>
                  </a:lnTo>
                  <a:lnTo>
                    <a:pt x="39" y="37"/>
                  </a:lnTo>
                  <a:lnTo>
                    <a:pt x="39" y="37"/>
                  </a:lnTo>
                  <a:lnTo>
                    <a:pt x="36" y="43"/>
                  </a:lnTo>
                  <a:lnTo>
                    <a:pt x="32" y="48"/>
                  </a:lnTo>
                  <a:lnTo>
                    <a:pt x="22" y="58"/>
                  </a:lnTo>
                  <a:lnTo>
                    <a:pt x="22" y="58"/>
                  </a:lnTo>
                  <a:lnTo>
                    <a:pt x="10" y="73"/>
                  </a:lnTo>
                  <a:lnTo>
                    <a:pt x="4" y="82"/>
                  </a:lnTo>
                  <a:lnTo>
                    <a:pt x="2" y="86"/>
                  </a:lnTo>
                  <a:lnTo>
                    <a:pt x="0" y="90"/>
                  </a:lnTo>
                  <a:lnTo>
                    <a:pt x="0" y="90"/>
                  </a:lnTo>
                  <a:lnTo>
                    <a:pt x="2" y="93"/>
                  </a:lnTo>
                  <a:lnTo>
                    <a:pt x="4" y="95"/>
                  </a:lnTo>
                  <a:lnTo>
                    <a:pt x="4" y="95"/>
                  </a:lnTo>
                  <a:lnTo>
                    <a:pt x="4" y="95"/>
                  </a:lnTo>
                  <a:lnTo>
                    <a:pt x="6" y="95"/>
                  </a:lnTo>
                  <a:lnTo>
                    <a:pt x="8" y="95"/>
                  </a:lnTo>
                  <a:lnTo>
                    <a:pt x="9" y="94"/>
                  </a:lnTo>
                  <a:lnTo>
                    <a:pt x="10" y="93"/>
                  </a:lnTo>
                  <a:lnTo>
                    <a:pt x="11" y="90"/>
                  </a:lnTo>
                  <a:lnTo>
                    <a:pt x="11" y="89"/>
                  </a:lnTo>
                  <a:lnTo>
                    <a:pt x="10" y="87"/>
                  </a:lnTo>
                  <a:lnTo>
                    <a:pt x="9" y="86"/>
                  </a:lnTo>
                  <a:lnTo>
                    <a:pt x="9" y="86"/>
                  </a:lnTo>
                  <a:lnTo>
                    <a:pt x="11" y="87"/>
                  </a:lnTo>
                  <a:lnTo>
                    <a:pt x="12" y="88"/>
                  </a:lnTo>
                  <a:lnTo>
                    <a:pt x="14" y="85"/>
                  </a:lnTo>
                  <a:lnTo>
                    <a:pt x="14" y="85"/>
                  </a:lnTo>
                  <a:lnTo>
                    <a:pt x="22" y="74"/>
                  </a:lnTo>
                  <a:lnTo>
                    <a:pt x="22" y="74"/>
                  </a:lnTo>
                  <a:lnTo>
                    <a:pt x="40" y="52"/>
                  </a:lnTo>
                  <a:lnTo>
                    <a:pt x="40" y="52"/>
                  </a:lnTo>
                  <a:lnTo>
                    <a:pt x="57" y="30"/>
                  </a:lnTo>
                  <a:lnTo>
                    <a:pt x="66" y="19"/>
                  </a:lnTo>
                  <a:lnTo>
                    <a:pt x="70" y="13"/>
                  </a:lnTo>
                  <a:lnTo>
                    <a:pt x="73" y="5"/>
                  </a:lnTo>
                  <a:lnTo>
                    <a:pt x="73" y="5"/>
                  </a:lnTo>
                  <a:lnTo>
                    <a:pt x="73" y="3"/>
                  </a:lnTo>
                  <a:lnTo>
                    <a:pt x="72" y="2"/>
                  </a:lnTo>
                  <a:lnTo>
                    <a:pt x="71" y="1"/>
                  </a:lnTo>
                  <a:lnTo>
                    <a:pt x="70" y="0"/>
                  </a:lnTo>
                  <a:lnTo>
                    <a:pt x="66" y="0"/>
                  </a:lnTo>
                  <a:lnTo>
                    <a:pt x="65" y="1"/>
                  </a:lnTo>
                  <a:lnTo>
                    <a:pt x="64" y="3"/>
                  </a:lnTo>
                  <a:lnTo>
                    <a:pt x="64"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7" name="Freeform 604"/>
            <p:cNvSpPr/>
            <p:nvPr/>
          </p:nvSpPr>
          <p:spPr bwMode="auto">
            <a:xfrm>
              <a:off x="6442076" y="4076700"/>
              <a:ext cx="42863" cy="46038"/>
            </a:xfrm>
            <a:custGeom>
              <a:avLst/>
              <a:gdLst/>
              <a:ahLst/>
              <a:cxnLst>
                <a:cxn ang="0">
                  <a:pos x="72" y="5"/>
                </a:cxn>
                <a:cxn ang="0">
                  <a:pos x="72" y="5"/>
                </a:cxn>
                <a:cxn ang="0">
                  <a:pos x="71" y="9"/>
                </a:cxn>
                <a:cxn ang="0">
                  <a:pos x="69" y="14"/>
                </a:cxn>
                <a:cxn ang="0">
                  <a:pos x="65" y="18"/>
                </a:cxn>
                <a:cxn ang="0">
                  <a:pos x="61" y="21"/>
                </a:cxn>
                <a:cxn ang="0">
                  <a:pos x="53" y="28"/>
                </a:cxn>
                <a:cxn ang="0">
                  <a:pos x="46" y="34"/>
                </a:cxn>
                <a:cxn ang="0">
                  <a:pos x="46" y="34"/>
                </a:cxn>
                <a:cxn ang="0">
                  <a:pos x="28" y="53"/>
                </a:cxn>
                <a:cxn ang="0">
                  <a:pos x="28" y="53"/>
                </a:cxn>
                <a:cxn ang="0">
                  <a:pos x="18" y="66"/>
                </a:cxn>
                <a:cxn ang="0">
                  <a:pos x="12" y="73"/>
                </a:cxn>
                <a:cxn ang="0">
                  <a:pos x="7" y="75"/>
                </a:cxn>
                <a:cxn ang="0">
                  <a:pos x="4" y="77"/>
                </a:cxn>
                <a:cxn ang="0">
                  <a:pos x="4" y="77"/>
                </a:cxn>
                <a:cxn ang="0">
                  <a:pos x="2" y="77"/>
                </a:cxn>
                <a:cxn ang="0">
                  <a:pos x="1" y="79"/>
                </a:cxn>
                <a:cxn ang="0">
                  <a:pos x="0" y="80"/>
                </a:cxn>
                <a:cxn ang="0">
                  <a:pos x="1" y="82"/>
                </a:cxn>
                <a:cxn ang="0">
                  <a:pos x="1" y="84"/>
                </a:cxn>
                <a:cxn ang="0">
                  <a:pos x="2" y="85"/>
                </a:cxn>
                <a:cxn ang="0">
                  <a:pos x="4" y="85"/>
                </a:cxn>
                <a:cxn ang="0">
                  <a:pos x="6" y="85"/>
                </a:cxn>
                <a:cxn ang="0">
                  <a:pos x="6" y="85"/>
                </a:cxn>
                <a:cxn ang="0">
                  <a:pos x="12" y="84"/>
                </a:cxn>
                <a:cxn ang="0">
                  <a:pos x="16" y="81"/>
                </a:cxn>
                <a:cxn ang="0">
                  <a:pos x="20" y="78"/>
                </a:cxn>
                <a:cxn ang="0">
                  <a:pos x="24" y="74"/>
                </a:cxn>
                <a:cxn ang="0">
                  <a:pos x="24" y="74"/>
                </a:cxn>
                <a:cxn ang="0">
                  <a:pos x="30" y="65"/>
                </a:cxn>
                <a:cxn ang="0">
                  <a:pos x="37" y="57"/>
                </a:cxn>
                <a:cxn ang="0">
                  <a:pos x="52" y="41"/>
                </a:cxn>
                <a:cxn ang="0">
                  <a:pos x="52" y="41"/>
                </a:cxn>
                <a:cxn ang="0">
                  <a:pos x="61" y="33"/>
                </a:cxn>
                <a:cxn ang="0">
                  <a:pos x="71" y="25"/>
                </a:cxn>
                <a:cxn ang="0">
                  <a:pos x="74" y="21"/>
                </a:cxn>
                <a:cxn ang="0">
                  <a:pos x="78" y="17"/>
                </a:cxn>
                <a:cxn ang="0">
                  <a:pos x="80" y="12"/>
                </a:cxn>
                <a:cxn ang="0">
                  <a:pos x="81" y="5"/>
                </a:cxn>
                <a:cxn ang="0">
                  <a:pos x="81" y="5"/>
                </a:cxn>
                <a:cxn ang="0">
                  <a:pos x="81" y="3"/>
                </a:cxn>
                <a:cxn ang="0">
                  <a:pos x="80" y="1"/>
                </a:cxn>
                <a:cxn ang="0">
                  <a:pos x="79" y="0"/>
                </a:cxn>
                <a:cxn ang="0">
                  <a:pos x="77" y="0"/>
                </a:cxn>
                <a:cxn ang="0">
                  <a:pos x="74" y="1"/>
                </a:cxn>
                <a:cxn ang="0">
                  <a:pos x="73" y="3"/>
                </a:cxn>
                <a:cxn ang="0">
                  <a:pos x="72" y="5"/>
                </a:cxn>
                <a:cxn ang="0">
                  <a:pos x="72" y="5"/>
                </a:cxn>
              </a:cxnLst>
              <a:rect l="0" t="0" r="r" b="b"/>
              <a:pathLst>
                <a:path w="81" h="85">
                  <a:moveTo>
                    <a:pt x="72" y="5"/>
                  </a:moveTo>
                  <a:lnTo>
                    <a:pt x="72" y="5"/>
                  </a:lnTo>
                  <a:lnTo>
                    <a:pt x="71" y="9"/>
                  </a:lnTo>
                  <a:lnTo>
                    <a:pt x="69" y="14"/>
                  </a:lnTo>
                  <a:lnTo>
                    <a:pt x="65" y="18"/>
                  </a:lnTo>
                  <a:lnTo>
                    <a:pt x="61" y="21"/>
                  </a:lnTo>
                  <a:lnTo>
                    <a:pt x="53" y="28"/>
                  </a:lnTo>
                  <a:lnTo>
                    <a:pt x="46" y="34"/>
                  </a:lnTo>
                  <a:lnTo>
                    <a:pt x="46" y="34"/>
                  </a:lnTo>
                  <a:lnTo>
                    <a:pt x="28" y="53"/>
                  </a:lnTo>
                  <a:lnTo>
                    <a:pt x="28" y="53"/>
                  </a:lnTo>
                  <a:lnTo>
                    <a:pt x="18" y="66"/>
                  </a:lnTo>
                  <a:lnTo>
                    <a:pt x="12" y="73"/>
                  </a:lnTo>
                  <a:lnTo>
                    <a:pt x="7" y="75"/>
                  </a:lnTo>
                  <a:lnTo>
                    <a:pt x="4" y="77"/>
                  </a:lnTo>
                  <a:lnTo>
                    <a:pt x="4" y="77"/>
                  </a:lnTo>
                  <a:lnTo>
                    <a:pt x="2" y="77"/>
                  </a:lnTo>
                  <a:lnTo>
                    <a:pt x="1" y="79"/>
                  </a:lnTo>
                  <a:lnTo>
                    <a:pt x="0" y="80"/>
                  </a:lnTo>
                  <a:lnTo>
                    <a:pt x="1" y="82"/>
                  </a:lnTo>
                  <a:lnTo>
                    <a:pt x="1" y="84"/>
                  </a:lnTo>
                  <a:lnTo>
                    <a:pt x="2" y="85"/>
                  </a:lnTo>
                  <a:lnTo>
                    <a:pt x="4" y="85"/>
                  </a:lnTo>
                  <a:lnTo>
                    <a:pt x="6" y="85"/>
                  </a:lnTo>
                  <a:lnTo>
                    <a:pt x="6" y="85"/>
                  </a:lnTo>
                  <a:lnTo>
                    <a:pt x="12" y="84"/>
                  </a:lnTo>
                  <a:lnTo>
                    <a:pt x="16" y="81"/>
                  </a:lnTo>
                  <a:lnTo>
                    <a:pt x="20" y="78"/>
                  </a:lnTo>
                  <a:lnTo>
                    <a:pt x="24" y="74"/>
                  </a:lnTo>
                  <a:lnTo>
                    <a:pt x="24" y="74"/>
                  </a:lnTo>
                  <a:lnTo>
                    <a:pt x="30" y="65"/>
                  </a:lnTo>
                  <a:lnTo>
                    <a:pt x="37" y="57"/>
                  </a:lnTo>
                  <a:lnTo>
                    <a:pt x="52" y="41"/>
                  </a:lnTo>
                  <a:lnTo>
                    <a:pt x="52" y="41"/>
                  </a:lnTo>
                  <a:lnTo>
                    <a:pt x="61" y="33"/>
                  </a:lnTo>
                  <a:lnTo>
                    <a:pt x="71" y="25"/>
                  </a:lnTo>
                  <a:lnTo>
                    <a:pt x="74" y="21"/>
                  </a:lnTo>
                  <a:lnTo>
                    <a:pt x="78" y="17"/>
                  </a:lnTo>
                  <a:lnTo>
                    <a:pt x="80" y="12"/>
                  </a:lnTo>
                  <a:lnTo>
                    <a:pt x="81" y="5"/>
                  </a:lnTo>
                  <a:lnTo>
                    <a:pt x="81" y="5"/>
                  </a:lnTo>
                  <a:lnTo>
                    <a:pt x="81" y="3"/>
                  </a:lnTo>
                  <a:lnTo>
                    <a:pt x="80" y="1"/>
                  </a:lnTo>
                  <a:lnTo>
                    <a:pt x="79" y="0"/>
                  </a:lnTo>
                  <a:lnTo>
                    <a:pt x="77" y="0"/>
                  </a:lnTo>
                  <a:lnTo>
                    <a:pt x="74" y="1"/>
                  </a:lnTo>
                  <a:lnTo>
                    <a:pt x="73" y="3"/>
                  </a:lnTo>
                  <a:lnTo>
                    <a:pt x="72" y="5"/>
                  </a:lnTo>
                  <a:lnTo>
                    <a:pt x="72"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8" name="Freeform 605"/>
            <p:cNvSpPr/>
            <p:nvPr/>
          </p:nvSpPr>
          <p:spPr bwMode="auto">
            <a:xfrm>
              <a:off x="6483351" y="4075113"/>
              <a:ext cx="42863" cy="49213"/>
            </a:xfrm>
            <a:custGeom>
              <a:avLst/>
              <a:gdLst/>
              <a:ahLst/>
              <a:cxnLst>
                <a:cxn ang="0">
                  <a:pos x="71" y="3"/>
                </a:cxn>
                <a:cxn ang="0">
                  <a:pos x="71" y="3"/>
                </a:cxn>
                <a:cxn ang="0">
                  <a:pos x="68" y="10"/>
                </a:cxn>
                <a:cxn ang="0">
                  <a:pos x="64" y="17"/>
                </a:cxn>
                <a:cxn ang="0">
                  <a:pos x="56" y="30"/>
                </a:cxn>
                <a:cxn ang="0">
                  <a:pos x="47" y="41"/>
                </a:cxn>
                <a:cxn ang="0">
                  <a:pos x="36" y="54"/>
                </a:cxn>
                <a:cxn ang="0">
                  <a:pos x="36" y="54"/>
                </a:cxn>
                <a:cxn ang="0">
                  <a:pos x="30" y="62"/>
                </a:cxn>
                <a:cxn ang="0">
                  <a:pos x="22" y="71"/>
                </a:cxn>
                <a:cxn ang="0">
                  <a:pos x="12" y="80"/>
                </a:cxn>
                <a:cxn ang="0">
                  <a:pos x="7" y="83"/>
                </a:cxn>
                <a:cxn ang="0">
                  <a:pos x="3" y="85"/>
                </a:cxn>
                <a:cxn ang="0">
                  <a:pos x="3" y="85"/>
                </a:cxn>
                <a:cxn ang="0">
                  <a:pos x="1" y="86"/>
                </a:cxn>
                <a:cxn ang="0">
                  <a:pos x="0" y="87"/>
                </a:cxn>
                <a:cxn ang="0">
                  <a:pos x="0" y="89"/>
                </a:cxn>
                <a:cxn ang="0">
                  <a:pos x="0" y="91"/>
                </a:cxn>
                <a:cxn ang="0">
                  <a:pos x="1" y="92"/>
                </a:cxn>
                <a:cxn ang="0">
                  <a:pos x="2" y="93"/>
                </a:cxn>
                <a:cxn ang="0">
                  <a:pos x="4" y="94"/>
                </a:cxn>
                <a:cxn ang="0">
                  <a:pos x="6" y="94"/>
                </a:cxn>
                <a:cxn ang="0">
                  <a:pos x="6" y="94"/>
                </a:cxn>
                <a:cxn ang="0">
                  <a:pos x="11" y="92"/>
                </a:cxn>
                <a:cxn ang="0">
                  <a:pos x="16" y="89"/>
                </a:cxn>
                <a:cxn ang="0">
                  <a:pos x="22" y="85"/>
                </a:cxn>
                <a:cxn ang="0">
                  <a:pos x="26" y="80"/>
                </a:cxn>
                <a:cxn ang="0">
                  <a:pos x="35" y="69"/>
                </a:cxn>
                <a:cxn ang="0">
                  <a:pos x="43" y="60"/>
                </a:cxn>
                <a:cxn ang="0">
                  <a:pos x="43" y="60"/>
                </a:cxn>
                <a:cxn ang="0">
                  <a:pos x="54" y="48"/>
                </a:cxn>
                <a:cxn ang="0">
                  <a:pos x="64" y="34"/>
                </a:cxn>
                <a:cxn ang="0">
                  <a:pos x="73" y="21"/>
                </a:cxn>
                <a:cxn ang="0">
                  <a:pos x="77" y="13"/>
                </a:cxn>
                <a:cxn ang="0">
                  <a:pos x="81" y="5"/>
                </a:cxn>
                <a:cxn ang="0">
                  <a:pos x="81" y="5"/>
                </a:cxn>
                <a:cxn ang="0">
                  <a:pos x="81" y="3"/>
                </a:cxn>
                <a:cxn ang="0">
                  <a:pos x="80" y="2"/>
                </a:cxn>
                <a:cxn ang="0">
                  <a:pos x="79" y="1"/>
                </a:cxn>
                <a:cxn ang="0">
                  <a:pos x="78" y="0"/>
                </a:cxn>
                <a:cxn ang="0">
                  <a:pos x="73" y="0"/>
                </a:cxn>
                <a:cxn ang="0">
                  <a:pos x="72" y="1"/>
                </a:cxn>
                <a:cxn ang="0">
                  <a:pos x="71" y="3"/>
                </a:cxn>
                <a:cxn ang="0">
                  <a:pos x="71" y="3"/>
                </a:cxn>
              </a:cxnLst>
              <a:rect l="0" t="0" r="r" b="b"/>
              <a:pathLst>
                <a:path w="81" h="94">
                  <a:moveTo>
                    <a:pt x="71" y="3"/>
                  </a:moveTo>
                  <a:lnTo>
                    <a:pt x="71" y="3"/>
                  </a:lnTo>
                  <a:lnTo>
                    <a:pt x="68" y="10"/>
                  </a:lnTo>
                  <a:lnTo>
                    <a:pt x="64" y="17"/>
                  </a:lnTo>
                  <a:lnTo>
                    <a:pt x="56" y="30"/>
                  </a:lnTo>
                  <a:lnTo>
                    <a:pt x="47" y="41"/>
                  </a:lnTo>
                  <a:lnTo>
                    <a:pt x="36" y="54"/>
                  </a:lnTo>
                  <a:lnTo>
                    <a:pt x="36" y="54"/>
                  </a:lnTo>
                  <a:lnTo>
                    <a:pt x="30" y="62"/>
                  </a:lnTo>
                  <a:lnTo>
                    <a:pt x="22" y="71"/>
                  </a:lnTo>
                  <a:lnTo>
                    <a:pt x="12" y="80"/>
                  </a:lnTo>
                  <a:lnTo>
                    <a:pt x="7" y="83"/>
                  </a:lnTo>
                  <a:lnTo>
                    <a:pt x="3" y="85"/>
                  </a:lnTo>
                  <a:lnTo>
                    <a:pt x="3" y="85"/>
                  </a:lnTo>
                  <a:lnTo>
                    <a:pt x="1" y="86"/>
                  </a:lnTo>
                  <a:lnTo>
                    <a:pt x="0" y="87"/>
                  </a:lnTo>
                  <a:lnTo>
                    <a:pt x="0" y="89"/>
                  </a:lnTo>
                  <a:lnTo>
                    <a:pt x="0" y="91"/>
                  </a:lnTo>
                  <a:lnTo>
                    <a:pt x="1" y="92"/>
                  </a:lnTo>
                  <a:lnTo>
                    <a:pt x="2" y="93"/>
                  </a:lnTo>
                  <a:lnTo>
                    <a:pt x="4" y="94"/>
                  </a:lnTo>
                  <a:lnTo>
                    <a:pt x="6" y="94"/>
                  </a:lnTo>
                  <a:lnTo>
                    <a:pt x="6" y="94"/>
                  </a:lnTo>
                  <a:lnTo>
                    <a:pt x="11" y="92"/>
                  </a:lnTo>
                  <a:lnTo>
                    <a:pt x="16" y="89"/>
                  </a:lnTo>
                  <a:lnTo>
                    <a:pt x="22" y="85"/>
                  </a:lnTo>
                  <a:lnTo>
                    <a:pt x="26" y="80"/>
                  </a:lnTo>
                  <a:lnTo>
                    <a:pt x="35" y="69"/>
                  </a:lnTo>
                  <a:lnTo>
                    <a:pt x="43" y="60"/>
                  </a:lnTo>
                  <a:lnTo>
                    <a:pt x="43" y="60"/>
                  </a:lnTo>
                  <a:lnTo>
                    <a:pt x="54" y="48"/>
                  </a:lnTo>
                  <a:lnTo>
                    <a:pt x="64" y="34"/>
                  </a:lnTo>
                  <a:lnTo>
                    <a:pt x="73" y="21"/>
                  </a:lnTo>
                  <a:lnTo>
                    <a:pt x="77" y="13"/>
                  </a:lnTo>
                  <a:lnTo>
                    <a:pt x="81" y="5"/>
                  </a:lnTo>
                  <a:lnTo>
                    <a:pt x="81" y="5"/>
                  </a:lnTo>
                  <a:lnTo>
                    <a:pt x="81" y="3"/>
                  </a:lnTo>
                  <a:lnTo>
                    <a:pt x="80" y="2"/>
                  </a:lnTo>
                  <a:lnTo>
                    <a:pt x="79" y="1"/>
                  </a:lnTo>
                  <a:lnTo>
                    <a:pt x="78" y="0"/>
                  </a:lnTo>
                  <a:lnTo>
                    <a:pt x="73" y="0"/>
                  </a:lnTo>
                  <a:lnTo>
                    <a:pt x="72" y="1"/>
                  </a:lnTo>
                  <a:lnTo>
                    <a:pt x="71" y="3"/>
                  </a:lnTo>
                  <a:lnTo>
                    <a:pt x="71"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9" name="Freeform 606"/>
            <p:cNvSpPr/>
            <p:nvPr/>
          </p:nvSpPr>
          <p:spPr bwMode="auto">
            <a:xfrm>
              <a:off x="6523038" y="4079875"/>
              <a:ext cx="38100" cy="50800"/>
            </a:xfrm>
            <a:custGeom>
              <a:avLst/>
              <a:gdLst/>
              <a:ahLst/>
              <a:cxnLst>
                <a:cxn ang="0">
                  <a:pos x="63" y="2"/>
                </a:cxn>
                <a:cxn ang="0">
                  <a:pos x="63" y="2"/>
                </a:cxn>
                <a:cxn ang="0">
                  <a:pos x="54" y="13"/>
                </a:cxn>
                <a:cxn ang="0">
                  <a:pos x="46" y="24"/>
                </a:cxn>
                <a:cxn ang="0">
                  <a:pos x="33" y="48"/>
                </a:cxn>
                <a:cxn ang="0">
                  <a:pos x="33" y="48"/>
                </a:cxn>
                <a:cxn ang="0">
                  <a:pos x="18" y="71"/>
                </a:cxn>
                <a:cxn ang="0">
                  <a:pos x="18" y="71"/>
                </a:cxn>
                <a:cxn ang="0">
                  <a:pos x="10" y="83"/>
                </a:cxn>
                <a:cxn ang="0">
                  <a:pos x="10" y="83"/>
                </a:cxn>
                <a:cxn ang="0">
                  <a:pos x="7" y="86"/>
                </a:cxn>
                <a:cxn ang="0">
                  <a:pos x="7" y="87"/>
                </a:cxn>
                <a:cxn ang="0">
                  <a:pos x="9" y="88"/>
                </a:cxn>
                <a:cxn ang="0">
                  <a:pos x="9" y="88"/>
                </a:cxn>
                <a:cxn ang="0">
                  <a:pos x="7" y="87"/>
                </a:cxn>
                <a:cxn ang="0">
                  <a:pos x="5" y="87"/>
                </a:cxn>
                <a:cxn ang="0">
                  <a:pos x="2" y="87"/>
                </a:cxn>
                <a:cxn ang="0">
                  <a:pos x="1" y="88"/>
                </a:cxn>
                <a:cxn ang="0">
                  <a:pos x="0" y="90"/>
                </a:cxn>
                <a:cxn ang="0">
                  <a:pos x="0" y="91"/>
                </a:cxn>
                <a:cxn ang="0">
                  <a:pos x="1" y="94"/>
                </a:cxn>
                <a:cxn ang="0">
                  <a:pos x="1" y="94"/>
                </a:cxn>
                <a:cxn ang="0">
                  <a:pos x="2" y="96"/>
                </a:cxn>
                <a:cxn ang="0">
                  <a:pos x="4" y="97"/>
                </a:cxn>
                <a:cxn ang="0">
                  <a:pos x="6" y="97"/>
                </a:cxn>
                <a:cxn ang="0">
                  <a:pos x="8" y="97"/>
                </a:cxn>
                <a:cxn ang="0">
                  <a:pos x="12" y="95"/>
                </a:cxn>
                <a:cxn ang="0">
                  <a:pos x="15" y="91"/>
                </a:cxn>
                <a:cxn ang="0">
                  <a:pos x="22" y="83"/>
                </a:cxn>
                <a:cxn ang="0">
                  <a:pos x="26" y="76"/>
                </a:cxn>
                <a:cxn ang="0">
                  <a:pos x="26" y="76"/>
                </a:cxn>
                <a:cxn ang="0">
                  <a:pos x="37" y="59"/>
                </a:cxn>
                <a:cxn ang="0">
                  <a:pos x="47" y="42"/>
                </a:cxn>
                <a:cxn ang="0">
                  <a:pos x="58" y="24"/>
                </a:cxn>
                <a:cxn ang="0">
                  <a:pos x="63" y="17"/>
                </a:cxn>
                <a:cxn ang="0">
                  <a:pos x="70" y="9"/>
                </a:cxn>
                <a:cxn ang="0">
                  <a:pos x="70" y="9"/>
                </a:cxn>
                <a:cxn ang="0">
                  <a:pos x="71" y="8"/>
                </a:cxn>
                <a:cxn ang="0">
                  <a:pos x="71" y="5"/>
                </a:cxn>
                <a:cxn ang="0">
                  <a:pos x="70" y="3"/>
                </a:cxn>
                <a:cxn ang="0">
                  <a:pos x="69" y="2"/>
                </a:cxn>
                <a:cxn ang="0">
                  <a:pos x="68" y="1"/>
                </a:cxn>
                <a:cxn ang="0">
                  <a:pos x="66" y="0"/>
                </a:cxn>
                <a:cxn ang="0">
                  <a:pos x="65" y="1"/>
                </a:cxn>
                <a:cxn ang="0">
                  <a:pos x="63" y="2"/>
                </a:cxn>
                <a:cxn ang="0">
                  <a:pos x="63" y="2"/>
                </a:cxn>
              </a:cxnLst>
              <a:rect l="0" t="0" r="r" b="b"/>
              <a:pathLst>
                <a:path w="71" h="97">
                  <a:moveTo>
                    <a:pt x="63" y="2"/>
                  </a:moveTo>
                  <a:lnTo>
                    <a:pt x="63" y="2"/>
                  </a:lnTo>
                  <a:lnTo>
                    <a:pt x="54" y="13"/>
                  </a:lnTo>
                  <a:lnTo>
                    <a:pt x="46" y="24"/>
                  </a:lnTo>
                  <a:lnTo>
                    <a:pt x="33" y="48"/>
                  </a:lnTo>
                  <a:lnTo>
                    <a:pt x="33" y="48"/>
                  </a:lnTo>
                  <a:lnTo>
                    <a:pt x="18" y="71"/>
                  </a:lnTo>
                  <a:lnTo>
                    <a:pt x="18" y="71"/>
                  </a:lnTo>
                  <a:lnTo>
                    <a:pt x="10" y="83"/>
                  </a:lnTo>
                  <a:lnTo>
                    <a:pt x="10" y="83"/>
                  </a:lnTo>
                  <a:lnTo>
                    <a:pt x="7" y="86"/>
                  </a:lnTo>
                  <a:lnTo>
                    <a:pt x="7" y="87"/>
                  </a:lnTo>
                  <a:lnTo>
                    <a:pt x="9" y="88"/>
                  </a:lnTo>
                  <a:lnTo>
                    <a:pt x="9" y="88"/>
                  </a:lnTo>
                  <a:lnTo>
                    <a:pt x="7" y="87"/>
                  </a:lnTo>
                  <a:lnTo>
                    <a:pt x="5" y="87"/>
                  </a:lnTo>
                  <a:lnTo>
                    <a:pt x="2" y="87"/>
                  </a:lnTo>
                  <a:lnTo>
                    <a:pt x="1" y="88"/>
                  </a:lnTo>
                  <a:lnTo>
                    <a:pt x="0" y="90"/>
                  </a:lnTo>
                  <a:lnTo>
                    <a:pt x="0" y="91"/>
                  </a:lnTo>
                  <a:lnTo>
                    <a:pt x="1" y="94"/>
                  </a:lnTo>
                  <a:lnTo>
                    <a:pt x="1" y="94"/>
                  </a:lnTo>
                  <a:lnTo>
                    <a:pt x="2" y="96"/>
                  </a:lnTo>
                  <a:lnTo>
                    <a:pt x="4" y="97"/>
                  </a:lnTo>
                  <a:lnTo>
                    <a:pt x="6" y="97"/>
                  </a:lnTo>
                  <a:lnTo>
                    <a:pt x="8" y="97"/>
                  </a:lnTo>
                  <a:lnTo>
                    <a:pt x="12" y="95"/>
                  </a:lnTo>
                  <a:lnTo>
                    <a:pt x="15" y="91"/>
                  </a:lnTo>
                  <a:lnTo>
                    <a:pt x="22" y="83"/>
                  </a:lnTo>
                  <a:lnTo>
                    <a:pt x="26" y="76"/>
                  </a:lnTo>
                  <a:lnTo>
                    <a:pt x="26" y="76"/>
                  </a:lnTo>
                  <a:lnTo>
                    <a:pt x="37" y="59"/>
                  </a:lnTo>
                  <a:lnTo>
                    <a:pt x="47" y="42"/>
                  </a:lnTo>
                  <a:lnTo>
                    <a:pt x="58" y="24"/>
                  </a:lnTo>
                  <a:lnTo>
                    <a:pt x="63" y="17"/>
                  </a:lnTo>
                  <a:lnTo>
                    <a:pt x="70" y="9"/>
                  </a:lnTo>
                  <a:lnTo>
                    <a:pt x="70" y="9"/>
                  </a:lnTo>
                  <a:lnTo>
                    <a:pt x="71" y="8"/>
                  </a:lnTo>
                  <a:lnTo>
                    <a:pt x="71" y="5"/>
                  </a:lnTo>
                  <a:lnTo>
                    <a:pt x="70" y="3"/>
                  </a:lnTo>
                  <a:lnTo>
                    <a:pt x="69" y="2"/>
                  </a:lnTo>
                  <a:lnTo>
                    <a:pt x="68" y="1"/>
                  </a:lnTo>
                  <a:lnTo>
                    <a:pt x="66" y="0"/>
                  </a:lnTo>
                  <a:lnTo>
                    <a:pt x="65" y="1"/>
                  </a:lnTo>
                  <a:lnTo>
                    <a:pt x="63" y="2"/>
                  </a:lnTo>
                  <a:lnTo>
                    <a:pt x="63"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0" name="Freeform 608"/>
            <p:cNvSpPr/>
            <p:nvPr/>
          </p:nvSpPr>
          <p:spPr bwMode="auto">
            <a:xfrm>
              <a:off x="6553200" y="4079875"/>
              <a:ext cx="39688" cy="52388"/>
            </a:xfrm>
            <a:custGeom>
              <a:avLst/>
              <a:gdLst/>
              <a:ahLst/>
              <a:cxnLst>
                <a:cxn ang="0">
                  <a:pos x="67" y="3"/>
                </a:cxn>
                <a:cxn ang="0">
                  <a:pos x="67" y="3"/>
                </a:cxn>
                <a:cxn ang="0">
                  <a:pos x="65" y="11"/>
                </a:cxn>
                <a:cxn ang="0">
                  <a:pos x="61" y="17"/>
                </a:cxn>
                <a:cxn ang="0">
                  <a:pos x="52" y="28"/>
                </a:cxn>
                <a:cxn ang="0">
                  <a:pos x="52" y="28"/>
                </a:cxn>
                <a:cxn ang="0">
                  <a:pos x="44" y="41"/>
                </a:cxn>
                <a:cxn ang="0">
                  <a:pos x="36" y="53"/>
                </a:cxn>
                <a:cxn ang="0">
                  <a:pos x="36" y="53"/>
                </a:cxn>
                <a:cxn ang="0">
                  <a:pos x="20" y="70"/>
                </a:cxn>
                <a:cxn ang="0">
                  <a:pos x="15" y="75"/>
                </a:cxn>
                <a:cxn ang="0">
                  <a:pos x="12" y="80"/>
                </a:cxn>
                <a:cxn ang="0">
                  <a:pos x="10" y="85"/>
                </a:cxn>
                <a:cxn ang="0">
                  <a:pos x="9" y="89"/>
                </a:cxn>
                <a:cxn ang="0">
                  <a:pos x="9" y="89"/>
                </a:cxn>
                <a:cxn ang="0">
                  <a:pos x="9" y="87"/>
                </a:cxn>
                <a:cxn ang="0">
                  <a:pos x="7" y="86"/>
                </a:cxn>
                <a:cxn ang="0">
                  <a:pos x="6" y="85"/>
                </a:cxn>
                <a:cxn ang="0">
                  <a:pos x="4" y="85"/>
                </a:cxn>
                <a:cxn ang="0">
                  <a:pos x="1" y="87"/>
                </a:cxn>
                <a:cxn ang="0">
                  <a:pos x="0" y="89"/>
                </a:cxn>
                <a:cxn ang="0">
                  <a:pos x="0" y="91"/>
                </a:cxn>
                <a:cxn ang="0">
                  <a:pos x="0" y="91"/>
                </a:cxn>
                <a:cxn ang="0">
                  <a:pos x="1" y="95"/>
                </a:cxn>
                <a:cxn ang="0">
                  <a:pos x="3" y="97"/>
                </a:cxn>
                <a:cxn ang="0">
                  <a:pos x="5" y="99"/>
                </a:cxn>
                <a:cxn ang="0">
                  <a:pos x="8" y="100"/>
                </a:cxn>
                <a:cxn ang="0">
                  <a:pos x="8" y="100"/>
                </a:cxn>
                <a:cxn ang="0">
                  <a:pos x="11" y="100"/>
                </a:cxn>
                <a:cxn ang="0">
                  <a:pos x="13" y="99"/>
                </a:cxn>
                <a:cxn ang="0">
                  <a:pos x="13" y="99"/>
                </a:cxn>
                <a:cxn ang="0">
                  <a:pos x="30" y="77"/>
                </a:cxn>
                <a:cxn ang="0">
                  <a:pos x="46" y="55"/>
                </a:cxn>
                <a:cxn ang="0">
                  <a:pos x="46" y="55"/>
                </a:cxn>
                <a:cxn ang="0">
                  <a:pos x="54" y="43"/>
                </a:cxn>
                <a:cxn ang="0">
                  <a:pos x="63" y="29"/>
                </a:cxn>
                <a:cxn ang="0">
                  <a:pos x="63" y="29"/>
                </a:cxn>
                <a:cxn ang="0">
                  <a:pos x="71" y="18"/>
                </a:cxn>
                <a:cxn ang="0">
                  <a:pos x="74" y="13"/>
                </a:cxn>
                <a:cxn ang="0">
                  <a:pos x="75" y="5"/>
                </a:cxn>
                <a:cxn ang="0">
                  <a:pos x="75" y="5"/>
                </a:cxn>
                <a:cxn ang="0">
                  <a:pos x="75" y="3"/>
                </a:cxn>
                <a:cxn ang="0">
                  <a:pos x="75" y="2"/>
                </a:cxn>
                <a:cxn ang="0">
                  <a:pos x="72" y="0"/>
                </a:cxn>
                <a:cxn ang="0">
                  <a:pos x="70" y="0"/>
                </a:cxn>
                <a:cxn ang="0">
                  <a:pos x="69" y="0"/>
                </a:cxn>
                <a:cxn ang="0">
                  <a:pos x="67" y="1"/>
                </a:cxn>
                <a:cxn ang="0">
                  <a:pos x="67" y="3"/>
                </a:cxn>
                <a:cxn ang="0">
                  <a:pos x="67" y="3"/>
                </a:cxn>
              </a:cxnLst>
              <a:rect l="0" t="0" r="r" b="b"/>
              <a:pathLst>
                <a:path w="75" h="100">
                  <a:moveTo>
                    <a:pt x="67" y="3"/>
                  </a:moveTo>
                  <a:lnTo>
                    <a:pt x="67" y="3"/>
                  </a:lnTo>
                  <a:lnTo>
                    <a:pt x="65" y="11"/>
                  </a:lnTo>
                  <a:lnTo>
                    <a:pt x="61" y="17"/>
                  </a:lnTo>
                  <a:lnTo>
                    <a:pt x="52" y="28"/>
                  </a:lnTo>
                  <a:lnTo>
                    <a:pt x="52" y="28"/>
                  </a:lnTo>
                  <a:lnTo>
                    <a:pt x="44" y="41"/>
                  </a:lnTo>
                  <a:lnTo>
                    <a:pt x="36" y="53"/>
                  </a:lnTo>
                  <a:lnTo>
                    <a:pt x="36" y="53"/>
                  </a:lnTo>
                  <a:lnTo>
                    <a:pt x="20" y="70"/>
                  </a:lnTo>
                  <a:lnTo>
                    <a:pt x="15" y="75"/>
                  </a:lnTo>
                  <a:lnTo>
                    <a:pt x="12" y="80"/>
                  </a:lnTo>
                  <a:lnTo>
                    <a:pt x="10" y="85"/>
                  </a:lnTo>
                  <a:lnTo>
                    <a:pt x="9" y="89"/>
                  </a:lnTo>
                  <a:lnTo>
                    <a:pt x="9" y="89"/>
                  </a:lnTo>
                  <a:lnTo>
                    <a:pt x="9" y="87"/>
                  </a:lnTo>
                  <a:lnTo>
                    <a:pt x="7" y="86"/>
                  </a:lnTo>
                  <a:lnTo>
                    <a:pt x="6" y="85"/>
                  </a:lnTo>
                  <a:lnTo>
                    <a:pt x="4" y="85"/>
                  </a:lnTo>
                  <a:lnTo>
                    <a:pt x="1" y="87"/>
                  </a:lnTo>
                  <a:lnTo>
                    <a:pt x="0" y="89"/>
                  </a:lnTo>
                  <a:lnTo>
                    <a:pt x="0" y="91"/>
                  </a:lnTo>
                  <a:lnTo>
                    <a:pt x="0" y="91"/>
                  </a:lnTo>
                  <a:lnTo>
                    <a:pt x="1" y="95"/>
                  </a:lnTo>
                  <a:lnTo>
                    <a:pt x="3" y="97"/>
                  </a:lnTo>
                  <a:lnTo>
                    <a:pt x="5" y="99"/>
                  </a:lnTo>
                  <a:lnTo>
                    <a:pt x="8" y="100"/>
                  </a:lnTo>
                  <a:lnTo>
                    <a:pt x="8" y="100"/>
                  </a:lnTo>
                  <a:lnTo>
                    <a:pt x="11" y="100"/>
                  </a:lnTo>
                  <a:lnTo>
                    <a:pt x="13" y="99"/>
                  </a:lnTo>
                  <a:lnTo>
                    <a:pt x="13" y="99"/>
                  </a:lnTo>
                  <a:lnTo>
                    <a:pt x="30" y="77"/>
                  </a:lnTo>
                  <a:lnTo>
                    <a:pt x="46" y="55"/>
                  </a:lnTo>
                  <a:lnTo>
                    <a:pt x="46" y="55"/>
                  </a:lnTo>
                  <a:lnTo>
                    <a:pt x="54" y="43"/>
                  </a:lnTo>
                  <a:lnTo>
                    <a:pt x="63" y="29"/>
                  </a:lnTo>
                  <a:lnTo>
                    <a:pt x="63" y="29"/>
                  </a:lnTo>
                  <a:lnTo>
                    <a:pt x="71" y="18"/>
                  </a:lnTo>
                  <a:lnTo>
                    <a:pt x="74" y="13"/>
                  </a:lnTo>
                  <a:lnTo>
                    <a:pt x="75" y="5"/>
                  </a:lnTo>
                  <a:lnTo>
                    <a:pt x="75" y="5"/>
                  </a:lnTo>
                  <a:lnTo>
                    <a:pt x="75" y="3"/>
                  </a:lnTo>
                  <a:lnTo>
                    <a:pt x="75" y="2"/>
                  </a:lnTo>
                  <a:lnTo>
                    <a:pt x="72" y="0"/>
                  </a:lnTo>
                  <a:lnTo>
                    <a:pt x="70" y="0"/>
                  </a:lnTo>
                  <a:lnTo>
                    <a:pt x="69" y="0"/>
                  </a:lnTo>
                  <a:lnTo>
                    <a:pt x="67" y="1"/>
                  </a:lnTo>
                  <a:lnTo>
                    <a:pt x="67" y="3"/>
                  </a:lnTo>
                  <a:lnTo>
                    <a:pt x="67"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1" name="Freeform 609"/>
            <p:cNvSpPr/>
            <p:nvPr/>
          </p:nvSpPr>
          <p:spPr bwMode="auto">
            <a:xfrm>
              <a:off x="6588125" y="4081463"/>
              <a:ext cx="46038" cy="46038"/>
            </a:xfrm>
            <a:custGeom>
              <a:avLst/>
              <a:gdLst/>
              <a:ahLst/>
              <a:cxnLst>
                <a:cxn ang="0">
                  <a:pos x="77" y="3"/>
                </a:cxn>
                <a:cxn ang="0">
                  <a:pos x="77" y="3"/>
                </a:cxn>
                <a:cxn ang="0">
                  <a:pos x="69" y="13"/>
                </a:cxn>
                <a:cxn ang="0">
                  <a:pos x="62" y="22"/>
                </a:cxn>
                <a:cxn ang="0">
                  <a:pos x="54" y="32"/>
                </a:cxn>
                <a:cxn ang="0">
                  <a:pos x="44" y="40"/>
                </a:cxn>
                <a:cxn ang="0">
                  <a:pos x="25" y="56"/>
                </a:cxn>
                <a:cxn ang="0">
                  <a:pos x="6" y="73"/>
                </a:cxn>
                <a:cxn ang="0">
                  <a:pos x="6" y="73"/>
                </a:cxn>
                <a:cxn ang="0">
                  <a:pos x="5" y="74"/>
                </a:cxn>
                <a:cxn ang="0">
                  <a:pos x="5" y="74"/>
                </a:cxn>
                <a:cxn ang="0">
                  <a:pos x="1" y="78"/>
                </a:cxn>
                <a:cxn ang="0">
                  <a:pos x="1" y="78"/>
                </a:cxn>
                <a:cxn ang="0">
                  <a:pos x="0" y="80"/>
                </a:cxn>
                <a:cxn ang="0">
                  <a:pos x="0" y="83"/>
                </a:cxn>
                <a:cxn ang="0">
                  <a:pos x="1" y="85"/>
                </a:cxn>
                <a:cxn ang="0">
                  <a:pos x="4" y="86"/>
                </a:cxn>
                <a:cxn ang="0">
                  <a:pos x="4" y="86"/>
                </a:cxn>
                <a:cxn ang="0">
                  <a:pos x="8" y="85"/>
                </a:cxn>
                <a:cxn ang="0">
                  <a:pos x="10" y="84"/>
                </a:cxn>
                <a:cxn ang="0">
                  <a:pos x="12" y="82"/>
                </a:cxn>
                <a:cxn ang="0">
                  <a:pos x="13" y="79"/>
                </a:cxn>
                <a:cxn ang="0">
                  <a:pos x="13" y="79"/>
                </a:cxn>
                <a:cxn ang="0">
                  <a:pos x="32" y="63"/>
                </a:cxn>
                <a:cxn ang="0">
                  <a:pos x="52" y="46"/>
                </a:cxn>
                <a:cxn ang="0">
                  <a:pos x="61" y="37"/>
                </a:cxn>
                <a:cxn ang="0">
                  <a:pos x="69" y="28"/>
                </a:cxn>
                <a:cxn ang="0">
                  <a:pos x="78" y="18"/>
                </a:cxn>
                <a:cxn ang="0">
                  <a:pos x="84" y="8"/>
                </a:cxn>
                <a:cxn ang="0">
                  <a:pos x="84" y="8"/>
                </a:cxn>
                <a:cxn ang="0">
                  <a:pos x="85" y="6"/>
                </a:cxn>
                <a:cxn ang="0">
                  <a:pos x="85" y="4"/>
                </a:cxn>
                <a:cxn ang="0">
                  <a:pos x="84" y="3"/>
                </a:cxn>
                <a:cxn ang="0">
                  <a:pos x="83" y="1"/>
                </a:cxn>
                <a:cxn ang="0">
                  <a:pos x="81" y="0"/>
                </a:cxn>
                <a:cxn ang="0">
                  <a:pos x="79" y="0"/>
                </a:cxn>
                <a:cxn ang="0">
                  <a:pos x="78" y="1"/>
                </a:cxn>
                <a:cxn ang="0">
                  <a:pos x="77" y="3"/>
                </a:cxn>
                <a:cxn ang="0">
                  <a:pos x="77" y="3"/>
                </a:cxn>
              </a:cxnLst>
              <a:rect l="0" t="0" r="r" b="b"/>
              <a:pathLst>
                <a:path w="85" h="86">
                  <a:moveTo>
                    <a:pt x="77" y="3"/>
                  </a:moveTo>
                  <a:lnTo>
                    <a:pt x="77" y="3"/>
                  </a:lnTo>
                  <a:lnTo>
                    <a:pt x="69" y="13"/>
                  </a:lnTo>
                  <a:lnTo>
                    <a:pt x="62" y="22"/>
                  </a:lnTo>
                  <a:lnTo>
                    <a:pt x="54" y="32"/>
                  </a:lnTo>
                  <a:lnTo>
                    <a:pt x="44" y="40"/>
                  </a:lnTo>
                  <a:lnTo>
                    <a:pt x="25" y="56"/>
                  </a:lnTo>
                  <a:lnTo>
                    <a:pt x="6" y="73"/>
                  </a:lnTo>
                  <a:lnTo>
                    <a:pt x="6" y="73"/>
                  </a:lnTo>
                  <a:lnTo>
                    <a:pt x="5" y="74"/>
                  </a:lnTo>
                  <a:lnTo>
                    <a:pt x="5" y="74"/>
                  </a:lnTo>
                  <a:lnTo>
                    <a:pt x="1" y="78"/>
                  </a:lnTo>
                  <a:lnTo>
                    <a:pt x="1" y="78"/>
                  </a:lnTo>
                  <a:lnTo>
                    <a:pt x="0" y="80"/>
                  </a:lnTo>
                  <a:lnTo>
                    <a:pt x="0" y="83"/>
                  </a:lnTo>
                  <a:lnTo>
                    <a:pt x="1" y="85"/>
                  </a:lnTo>
                  <a:lnTo>
                    <a:pt x="4" y="86"/>
                  </a:lnTo>
                  <a:lnTo>
                    <a:pt x="4" y="86"/>
                  </a:lnTo>
                  <a:lnTo>
                    <a:pt x="8" y="85"/>
                  </a:lnTo>
                  <a:lnTo>
                    <a:pt x="10" y="84"/>
                  </a:lnTo>
                  <a:lnTo>
                    <a:pt x="12" y="82"/>
                  </a:lnTo>
                  <a:lnTo>
                    <a:pt x="13" y="79"/>
                  </a:lnTo>
                  <a:lnTo>
                    <a:pt x="13" y="79"/>
                  </a:lnTo>
                  <a:lnTo>
                    <a:pt x="32" y="63"/>
                  </a:lnTo>
                  <a:lnTo>
                    <a:pt x="52" y="46"/>
                  </a:lnTo>
                  <a:lnTo>
                    <a:pt x="61" y="37"/>
                  </a:lnTo>
                  <a:lnTo>
                    <a:pt x="69" y="28"/>
                  </a:lnTo>
                  <a:lnTo>
                    <a:pt x="78" y="18"/>
                  </a:lnTo>
                  <a:lnTo>
                    <a:pt x="84" y="8"/>
                  </a:lnTo>
                  <a:lnTo>
                    <a:pt x="84" y="8"/>
                  </a:lnTo>
                  <a:lnTo>
                    <a:pt x="85" y="6"/>
                  </a:lnTo>
                  <a:lnTo>
                    <a:pt x="85" y="4"/>
                  </a:lnTo>
                  <a:lnTo>
                    <a:pt x="84" y="3"/>
                  </a:lnTo>
                  <a:lnTo>
                    <a:pt x="83" y="1"/>
                  </a:lnTo>
                  <a:lnTo>
                    <a:pt x="81" y="0"/>
                  </a:lnTo>
                  <a:lnTo>
                    <a:pt x="79" y="0"/>
                  </a:lnTo>
                  <a:lnTo>
                    <a:pt x="78" y="1"/>
                  </a:lnTo>
                  <a:lnTo>
                    <a:pt x="77" y="3"/>
                  </a:lnTo>
                  <a:lnTo>
                    <a:pt x="77" y="3"/>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2" name="Freeform 610"/>
            <p:cNvSpPr/>
            <p:nvPr/>
          </p:nvSpPr>
          <p:spPr bwMode="auto">
            <a:xfrm>
              <a:off x="6634163" y="4084638"/>
              <a:ext cx="36513" cy="39688"/>
            </a:xfrm>
            <a:custGeom>
              <a:avLst/>
              <a:gdLst/>
              <a:ahLst/>
              <a:cxnLst>
                <a:cxn ang="0">
                  <a:pos x="62" y="2"/>
                </a:cxn>
                <a:cxn ang="0">
                  <a:pos x="62" y="2"/>
                </a:cxn>
                <a:cxn ang="0">
                  <a:pos x="53" y="14"/>
                </a:cxn>
                <a:cxn ang="0">
                  <a:pos x="41" y="26"/>
                </a:cxn>
                <a:cxn ang="0">
                  <a:pos x="20" y="47"/>
                </a:cxn>
                <a:cxn ang="0">
                  <a:pos x="20" y="47"/>
                </a:cxn>
                <a:cxn ang="0">
                  <a:pos x="13" y="52"/>
                </a:cxn>
                <a:cxn ang="0">
                  <a:pos x="5" y="61"/>
                </a:cxn>
                <a:cxn ang="0">
                  <a:pos x="2" y="65"/>
                </a:cxn>
                <a:cxn ang="0">
                  <a:pos x="0" y="69"/>
                </a:cxn>
                <a:cxn ang="0">
                  <a:pos x="0" y="71"/>
                </a:cxn>
                <a:cxn ang="0">
                  <a:pos x="1" y="73"/>
                </a:cxn>
                <a:cxn ang="0">
                  <a:pos x="2" y="74"/>
                </a:cxn>
                <a:cxn ang="0">
                  <a:pos x="3" y="75"/>
                </a:cxn>
                <a:cxn ang="0">
                  <a:pos x="3" y="75"/>
                </a:cxn>
                <a:cxn ang="0">
                  <a:pos x="6" y="75"/>
                </a:cxn>
                <a:cxn ang="0">
                  <a:pos x="7" y="75"/>
                </a:cxn>
                <a:cxn ang="0">
                  <a:pos x="8" y="73"/>
                </a:cxn>
                <a:cxn ang="0">
                  <a:pos x="9" y="71"/>
                </a:cxn>
                <a:cxn ang="0">
                  <a:pos x="9" y="71"/>
                </a:cxn>
                <a:cxn ang="0">
                  <a:pos x="9" y="71"/>
                </a:cxn>
                <a:cxn ang="0">
                  <a:pos x="9" y="71"/>
                </a:cxn>
                <a:cxn ang="0">
                  <a:pos x="12" y="68"/>
                </a:cxn>
                <a:cxn ang="0">
                  <a:pos x="12" y="68"/>
                </a:cxn>
                <a:cxn ang="0">
                  <a:pos x="19" y="61"/>
                </a:cxn>
                <a:cxn ang="0">
                  <a:pos x="19" y="61"/>
                </a:cxn>
                <a:cxn ang="0">
                  <a:pos x="38" y="42"/>
                </a:cxn>
                <a:cxn ang="0">
                  <a:pos x="38" y="42"/>
                </a:cxn>
                <a:cxn ang="0">
                  <a:pos x="55" y="24"/>
                </a:cxn>
                <a:cxn ang="0">
                  <a:pos x="63" y="16"/>
                </a:cxn>
                <a:cxn ang="0">
                  <a:pos x="70" y="7"/>
                </a:cxn>
                <a:cxn ang="0">
                  <a:pos x="70" y="7"/>
                </a:cxn>
                <a:cxn ang="0">
                  <a:pos x="71" y="5"/>
                </a:cxn>
                <a:cxn ang="0">
                  <a:pos x="71" y="3"/>
                </a:cxn>
                <a:cxn ang="0">
                  <a:pos x="70" y="2"/>
                </a:cxn>
                <a:cxn ang="0">
                  <a:pos x="69" y="1"/>
                </a:cxn>
                <a:cxn ang="0">
                  <a:pos x="66" y="0"/>
                </a:cxn>
                <a:cxn ang="0">
                  <a:pos x="64" y="1"/>
                </a:cxn>
                <a:cxn ang="0">
                  <a:pos x="62" y="2"/>
                </a:cxn>
                <a:cxn ang="0">
                  <a:pos x="62" y="2"/>
                </a:cxn>
              </a:cxnLst>
              <a:rect l="0" t="0" r="r" b="b"/>
              <a:pathLst>
                <a:path w="71" h="75">
                  <a:moveTo>
                    <a:pt x="62" y="2"/>
                  </a:moveTo>
                  <a:lnTo>
                    <a:pt x="62" y="2"/>
                  </a:lnTo>
                  <a:lnTo>
                    <a:pt x="53" y="14"/>
                  </a:lnTo>
                  <a:lnTo>
                    <a:pt x="41" y="26"/>
                  </a:lnTo>
                  <a:lnTo>
                    <a:pt x="20" y="47"/>
                  </a:lnTo>
                  <a:lnTo>
                    <a:pt x="20" y="47"/>
                  </a:lnTo>
                  <a:lnTo>
                    <a:pt x="13" y="52"/>
                  </a:lnTo>
                  <a:lnTo>
                    <a:pt x="5" y="61"/>
                  </a:lnTo>
                  <a:lnTo>
                    <a:pt x="2" y="65"/>
                  </a:lnTo>
                  <a:lnTo>
                    <a:pt x="0" y="69"/>
                  </a:lnTo>
                  <a:lnTo>
                    <a:pt x="0" y="71"/>
                  </a:lnTo>
                  <a:lnTo>
                    <a:pt x="1" y="73"/>
                  </a:lnTo>
                  <a:lnTo>
                    <a:pt x="2" y="74"/>
                  </a:lnTo>
                  <a:lnTo>
                    <a:pt x="3" y="75"/>
                  </a:lnTo>
                  <a:lnTo>
                    <a:pt x="3" y="75"/>
                  </a:lnTo>
                  <a:lnTo>
                    <a:pt x="6" y="75"/>
                  </a:lnTo>
                  <a:lnTo>
                    <a:pt x="7" y="75"/>
                  </a:lnTo>
                  <a:lnTo>
                    <a:pt x="8" y="73"/>
                  </a:lnTo>
                  <a:lnTo>
                    <a:pt x="9" y="71"/>
                  </a:lnTo>
                  <a:lnTo>
                    <a:pt x="9" y="71"/>
                  </a:lnTo>
                  <a:lnTo>
                    <a:pt x="9" y="71"/>
                  </a:lnTo>
                  <a:lnTo>
                    <a:pt x="9" y="71"/>
                  </a:lnTo>
                  <a:lnTo>
                    <a:pt x="12" y="68"/>
                  </a:lnTo>
                  <a:lnTo>
                    <a:pt x="12" y="68"/>
                  </a:lnTo>
                  <a:lnTo>
                    <a:pt x="19" y="61"/>
                  </a:lnTo>
                  <a:lnTo>
                    <a:pt x="19" y="61"/>
                  </a:lnTo>
                  <a:lnTo>
                    <a:pt x="38" y="42"/>
                  </a:lnTo>
                  <a:lnTo>
                    <a:pt x="38" y="42"/>
                  </a:lnTo>
                  <a:lnTo>
                    <a:pt x="55" y="24"/>
                  </a:lnTo>
                  <a:lnTo>
                    <a:pt x="63" y="16"/>
                  </a:lnTo>
                  <a:lnTo>
                    <a:pt x="70" y="7"/>
                  </a:lnTo>
                  <a:lnTo>
                    <a:pt x="70" y="7"/>
                  </a:lnTo>
                  <a:lnTo>
                    <a:pt x="71" y="5"/>
                  </a:lnTo>
                  <a:lnTo>
                    <a:pt x="71" y="3"/>
                  </a:lnTo>
                  <a:lnTo>
                    <a:pt x="70" y="2"/>
                  </a:lnTo>
                  <a:lnTo>
                    <a:pt x="69" y="1"/>
                  </a:lnTo>
                  <a:lnTo>
                    <a:pt x="66" y="0"/>
                  </a:lnTo>
                  <a:lnTo>
                    <a:pt x="64" y="1"/>
                  </a:lnTo>
                  <a:lnTo>
                    <a:pt x="62" y="2"/>
                  </a:lnTo>
                  <a:lnTo>
                    <a:pt x="62"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3" name="Freeform 611"/>
            <p:cNvSpPr/>
            <p:nvPr/>
          </p:nvSpPr>
          <p:spPr bwMode="auto">
            <a:xfrm>
              <a:off x="6665913" y="4081463"/>
              <a:ext cx="38100" cy="42863"/>
            </a:xfrm>
            <a:custGeom>
              <a:avLst/>
              <a:gdLst/>
              <a:ahLst/>
              <a:cxnLst>
                <a:cxn ang="0">
                  <a:pos x="66" y="0"/>
                </a:cxn>
                <a:cxn ang="0">
                  <a:pos x="61" y="0"/>
                </a:cxn>
                <a:cxn ang="0">
                  <a:pos x="61" y="0"/>
                </a:cxn>
                <a:cxn ang="0">
                  <a:pos x="59" y="1"/>
                </a:cxn>
                <a:cxn ang="0">
                  <a:pos x="58" y="3"/>
                </a:cxn>
                <a:cxn ang="0">
                  <a:pos x="57" y="6"/>
                </a:cxn>
                <a:cxn ang="0">
                  <a:pos x="57" y="8"/>
                </a:cxn>
                <a:cxn ang="0">
                  <a:pos x="57" y="8"/>
                </a:cxn>
                <a:cxn ang="0">
                  <a:pos x="27" y="38"/>
                </a:cxn>
                <a:cxn ang="0">
                  <a:pos x="27" y="38"/>
                </a:cxn>
                <a:cxn ang="0">
                  <a:pos x="19" y="46"/>
                </a:cxn>
                <a:cxn ang="0">
                  <a:pos x="11" y="54"/>
                </a:cxn>
                <a:cxn ang="0">
                  <a:pos x="4" y="65"/>
                </a:cxn>
                <a:cxn ang="0">
                  <a:pos x="2" y="70"/>
                </a:cxn>
                <a:cxn ang="0">
                  <a:pos x="0" y="75"/>
                </a:cxn>
                <a:cxn ang="0">
                  <a:pos x="0" y="75"/>
                </a:cxn>
                <a:cxn ang="0">
                  <a:pos x="0" y="77"/>
                </a:cxn>
                <a:cxn ang="0">
                  <a:pos x="0" y="79"/>
                </a:cxn>
                <a:cxn ang="0">
                  <a:pos x="2" y="80"/>
                </a:cxn>
                <a:cxn ang="0">
                  <a:pos x="3" y="81"/>
                </a:cxn>
                <a:cxn ang="0">
                  <a:pos x="5" y="81"/>
                </a:cxn>
                <a:cxn ang="0">
                  <a:pos x="6" y="81"/>
                </a:cxn>
                <a:cxn ang="0">
                  <a:pos x="8" y="80"/>
                </a:cxn>
                <a:cxn ang="0">
                  <a:pos x="9" y="78"/>
                </a:cxn>
                <a:cxn ang="0">
                  <a:pos x="9" y="78"/>
                </a:cxn>
                <a:cxn ang="0">
                  <a:pos x="11" y="72"/>
                </a:cxn>
                <a:cxn ang="0">
                  <a:pos x="14" y="67"/>
                </a:cxn>
                <a:cxn ang="0">
                  <a:pos x="21" y="57"/>
                </a:cxn>
                <a:cxn ang="0">
                  <a:pos x="28" y="49"/>
                </a:cxn>
                <a:cxn ang="0">
                  <a:pos x="37" y="41"/>
                </a:cxn>
                <a:cxn ang="0">
                  <a:pos x="37" y="41"/>
                </a:cxn>
                <a:cxn ang="0">
                  <a:pos x="70" y="9"/>
                </a:cxn>
                <a:cxn ang="0">
                  <a:pos x="70" y="9"/>
                </a:cxn>
                <a:cxn ang="0">
                  <a:pos x="72" y="7"/>
                </a:cxn>
                <a:cxn ang="0">
                  <a:pos x="71" y="4"/>
                </a:cxn>
                <a:cxn ang="0">
                  <a:pos x="70" y="1"/>
                </a:cxn>
                <a:cxn ang="0">
                  <a:pos x="66" y="0"/>
                </a:cxn>
                <a:cxn ang="0">
                  <a:pos x="66" y="0"/>
                </a:cxn>
              </a:cxnLst>
              <a:rect l="0" t="0" r="r" b="b"/>
              <a:pathLst>
                <a:path w="72" h="81">
                  <a:moveTo>
                    <a:pt x="66" y="0"/>
                  </a:moveTo>
                  <a:lnTo>
                    <a:pt x="61" y="0"/>
                  </a:lnTo>
                  <a:lnTo>
                    <a:pt x="61" y="0"/>
                  </a:lnTo>
                  <a:lnTo>
                    <a:pt x="59" y="1"/>
                  </a:lnTo>
                  <a:lnTo>
                    <a:pt x="58" y="3"/>
                  </a:lnTo>
                  <a:lnTo>
                    <a:pt x="57" y="6"/>
                  </a:lnTo>
                  <a:lnTo>
                    <a:pt x="57" y="8"/>
                  </a:lnTo>
                  <a:lnTo>
                    <a:pt x="57" y="8"/>
                  </a:lnTo>
                  <a:lnTo>
                    <a:pt x="27" y="38"/>
                  </a:lnTo>
                  <a:lnTo>
                    <a:pt x="27" y="38"/>
                  </a:lnTo>
                  <a:lnTo>
                    <a:pt x="19" y="46"/>
                  </a:lnTo>
                  <a:lnTo>
                    <a:pt x="11" y="54"/>
                  </a:lnTo>
                  <a:lnTo>
                    <a:pt x="4" y="65"/>
                  </a:lnTo>
                  <a:lnTo>
                    <a:pt x="2" y="70"/>
                  </a:lnTo>
                  <a:lnTo>
                    <a:pt x="0" y="75"/>
                  </a:lnTo>
                  <a:lnTo>
                    <a:pt x="0" y="75"/>
                  </a:lnTo>
                  <a:lnTo>
                    <a:pt x="0" y="77"/>
                  </a:lnTo>
                  <a:lnTo>
                    <a:pt x="0" y="79"/>
                  </a:lnTo>
                  <a:lnTo>
                    <a:pt x="2" y="80"/>
                  </a:lnTo>
                  <a:lnTo>
                    <a:pt x="3" y="81"/>
                  </a:lnTo>
                  <a:lnTo>
                    <a:pt x="5" y="81"/>
                  </a:lnTo>
                  <a:lnTo>
                    <a:pt x="6" y="81"/>
                  </a:lnTo>
                  <a:lnTo>
                    <a:pt x="8" y="80"/>
                  </a:lnTo>
                  <a:lnTo>
                    <a:pt x="9" y="78"/>
                  </a:lnTo>
                  <a:lnTo>
                    <a:pt x="9" y="78"/>
                  </a:lnTo>
                  <a:lnTo>
                    <a:pt x="11" y="72"/>
                  </a:lnTo>
                  <a:lnTo>
                    <a:pt x="14" y="67"/>
                  </a:lnTo>
                  <a:lnTo>
                    <a:pt x="21" y="57"/>
                  </a:lnTo>
                  <a:lnTo>
                    <a:pt x="28" y="49"/>
                  </a:lnTo>
                  <a:lnTo>
                    <a:pt x="37" y="41"/>
                  </a:lnTo>
                  <a:lnTo>
                    <a:pt x="37" y="41"/>
                  </a:lnTo>
                  <a:lnTo>
                    <a:pt x="70" y="9"/>
                  </a:lnTo>
                  <a:lnTo>
                    <a:pt x="70" y="9"/>
                  </a:lnTo>
                  <a:lnTo>
                    <a:pt x="72" y="7"/>
                  </a:lnTo>
                  <a:lnTo>
                    <a:pt x="71" y="4"/>
                  </a:lnTo>
                  <a:lnTo>
                    <a:pt x="70" y="1"/>
                  </a:lnTo>
                  <a:lnTo>
                    <a:pt x="66" y="0"/>
                  </a:lnTo>
                  <a:lnTo>
                    <a:pt x="66"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4" name="Freeform 612"/>
            <p:cNvSpPr/>
            <p:nvPr/>
          </p:nvSpPr>
          <p:spPr bwMode="auto">
            <a:xfrm>
              <a:off x="6689725" y="4089400"/>
              <a:ext cx="34925" cy="46038"/>
            </a:xfrm>
            <a:custGeom>
              <a:avLst/>
              <a:gdLst/>
              <a:ahLst/>
              <a:cxnLst>
                <a:cxn ang="0">
                  <a:pos x="57" y="5"/>
                </a:cxn>
                <a:cxn ang="0">
                  <a:pos x="57" y="5"/>
                </a:cxn>
                <a:cxn ang="0">
                  <a:pos x="56" y="9"/>
                </a:cxn>
                <a:cxn ang="0">
                  <a:pos x="54" y="12"/>
                </a:cxn>
                <a:cxn ang="0">
                  <a:pos x="50" y="19"/>
                </a:cxn>
                <a:cxn ang="0">
                  <a:pos x="45" y="25"/>
                </a:cxn>
                <a:cxn ang="0">
                  <a:pos x="39" y="30"/>
                </a:cxn>
                <a:cxn ang="0">
                  <a:pos x="39" y="30"/>
                </a:cxn>
                <a:cxn ang="0">
                  <a:pos x="33" y="37"/>
                </a:cxn>
                <a:cxn ang="0">
                  <a:pos x="25" y="43"/>
                </a:cxn>
                <a:cxn ang="0">
                  <a:pos x="25" y="43"/>
                </a:cxn>
                <a:cxn ang="0">
                  <a:pos x="17" y="52"/>
                </a:cxn>
                <a:cxn ang="0">
                  <a:pos x="10" y="60"/>
                </a:cxn>
                <a:cxn ang="0">
                  <a:pos x="4" y="69"/>
                </a:cxn>
                <a:cxn ang="0">
                  <a:pos x="2" y="74"/>
                </a:cxn>
                <a:cxn ang="0">
                  <a:pos x="0" y="80"/>
                </a:cxn>
                <a:cxn ang="0">
                  <a:pos x="0" y="80"/>
                </a:cxn>
                <a:cxn ang="0">
                  <a:pos x="0" y="82"/>
                </a:cxn>
                <a:cxn ang="0">
                  <a:pos x="1" y="83"/>
                </a:cxn>
                <a:cxn ang="0">
                  <a:pos x="2" y="85"/>
                </a:cxn>
                <a:cxn ang="0">
                  <a:pos x="4" y="85"/>
                </a:cxn>
                <a:cxn ang="0">
                  <a:pos x="5" y="85"/>
                </a:cxn>
                <a:cxn ang="0">
                  <a:pos x="7" y="85"/>
                </a:cxn>
                <a:cxn ang="0">
                  <a:pos x="8" y="84"/>
                </a:cxn>
                <a:cxn ang="0">
                  <a:pos x="9" y="82"/>
                </a:cxn>
                <a:cxn ang="0">
                  <a:pos x="9" y="82"/>
                </a:cxn>
                <a:cxn ang="0">
                  <a:pos x="11" y="76"/>
                </a:cxn>
                <a:cxn ang="0">
                  <a:pos x="14" y="70"/>
                </a:cxn>
                <a:cxn ang="0">
                  <a:pos x="17" y="65"/>
                </a:cxn>
                <a:cxn ang="0">
                  <a:pos x="21" y="61"/>
                </a:cxn>
                <a:cxn ang="0">
                  <a:pos x="30" y="53"/>
                </a:cxn>
                <a:cxn ang="0">
                  <a:pos x="39" y="45"/>
                </a:cxn>
                <a:cxn ang="0">
                  <a:pos x="48" y="36"/>
                </a:cxn>
                <a:cxn ang="0">
                  <a:pos x="57" y="27"/>
                </a:cxn>
                <a:cxn ang="0">
                  <a:pos x="61" y="22"/>
                </a:cxn>
                <a:cxn ang="0">
                  <a:pos x="63" y="17"/>
                </a:cxn>
                <a:cxn ang="0">
                  <a:pos x="65" y="11"/>
                </a:cxn>
                <a:cxn ang="0">
                  <a:pos x="66" y="5"/>
                </a:cxn>
                <a:cxn ang="0">
                  <a:pos x="66" y="5"/>
                </a:cxn>
                <a:cxn ang="0">
                  <a:pos x="66" y="3"/>
                </a:cxn>
                <a:cxn ang="0">
                  <a:pos x="65" y="1"/>
                </a:cxn>
                <a:cxn ang="0">
                  <a:pos x="64" y="0"/>
                </a:cxn>
                <a:cxn ang="0">
                  <a:pos x="62" y="0"/>
                </a:cxn>
                <a:cxn ang="0">
                  <a:pos x="59" y="1"/>
                </a:cxn>
                <a:cxn ang="0">
                  <a:pos x="58" y="3"/>
                </a:cxn>
                <a:cxn ang="0">
                  <a:pos x="57" y="5"/>
                </a:cxn>
                <a:cxn ang="0">
                  <a:pos x="57" y="5"/>
                </a:cxn>
              </a:cxnLst>
              <a:rect l="0" t="0" r="r" b="b"/>
              <a:pathLst>
                <a:path w="66" h="85">
                  <a:moveTo>
                    <a:pt x="57" y="5"/>
                  </a:moveTo>
                  <a:lnTo>
                    <a:pt x="57" y="5"/>
                  </a:lnTo>
                  <a:lnTo>
                    <a:pt x="56" y="9"/>
                  </a:lnTo>
                  <a:lnTo>
                    <a:pt x="54" y="12"/>
                  </a:lnTo>
                  <a:lnTo>
                    <a:pt x="50" y="19"/>
                  </a:lnTo>
                  <a:lnTo>
                    <a:pt x="45" y="25"/>
                  </a:lnTo>
                  <a:lnTo>
                    <a:pt x="39" y="30"/>
                  </a:lnTo>
                  <a:lnTo>
                    <a:pt x="39" y="30"/>
                  </a:lnTo>
                  <a:lnTo>
                    <a:pt x="33" y="37"/>
                  </a:lnTo>
                  <a:lnTo>
                    <a:pt x="25" y="43"/>
                  </a:lnTo>
                  <a:lnTo>
                    <a:pt x="25" y="43"/>
                  </a:lnTo>
                  <a:lnTo>
                    <a:pt x="17" y="52"/>
                  </a:lnTo>
                  <a:lnTo>
                    <a:pt x="10" y="60"/>
                  </a:lnTo>
                  <a:lnTo>
                    <a:pt x="4" y="69"/>
                  </a:lnTo>
                  <a:lnTo>
                    <a:pt x="2" y="74"/>
                  </a:lnTo>
                  <a:lnTo>
                    <a:pt x="0" y="80"/>
                  </a:lnTo>
                  <a:lnTo>
                    <a:pt x="0" y="80"/>
                  </a:lnTo>
                  <a:lnTo>
                    <a:pt x="0" y="82"/>
                  </a:lnTo>
                  <a:lnTo>
                    <a:pt x="1" y="83"/>
                  </a:lnTo>
                  <a:lnTo>
                    <a:pt x="2" y="85"/>
                  </a:lnTo>
                  <a:lnTo>
                    <a:pt x="4" y="85"/>
                  </a:lnTo>
                  <a:lnTo>
                    <a:pt x="5" y="85"/>
                  </a:lnTo>
                  <a:lnTo>
                    <a:pt x="7" y="85"/>
                  </a:lnTo>
                  <a:lnTo>
                    <a:pt x="8" y="84"/>
                  </a:lnTo>
                  <a:lnTo>
                    <a:pt x="9" y="82"/>
                  </a:lnTo>
                  <a:lnTo>
                    <a:pt x="9" y="82"/>
                  </a:lnTo>
                  <a:lnTo>
                    <a:pt x="11" y="76"/>
                  </a:lnTo>
                  <a:lnTo>
                    <a:pt x="14" y="70"/>
                  </a:lnTo>
                  <a:lnTo>
                    <a:pt x="17" y="65"/>
                  </a:lnTo>
                  <a:lnTo>
                    <a:pt x="21" y="61"/>
                  </a:lnTo>
                  <a:lnTo>
                    <a:pt x="30" y="53"/>
                  </a:lnTo>
                  <a:lnTo>
                    <a:pt x="39" y="45"/>
                  </a:lnTo>
                  <a:lnTo>
                    <a:pt x="48" y="36"/>
                  </a:lnTo>
                  <a:lnTo>
                    <a:pt x="57" y="27"/>
                  </a:lnTo>
                  <a:lnTo>
                    <a:pt x="61" y="22"/>
                  </a:lnTo>
                  <a:lnTo>
                    <a:pt x="63" y="17"/>
                  </a:lnTo>
                  <a:lnTo>
                    <a:pt x="65" y="11"/>
                  </a:lnTo>
                  <a:lnTo>
                    <a:pt x="66" y="5"/>
                  </a:lnTo>
                  <a:lnTo>
                    <a:pt x="66" y="5"/>
                  </a:lnTo>
                  <a:lnTo>
                    <a:pt x="66" y="3"/>
                  </a:lnTo>
                  <a:lnTo>
                    <a:pt x="65" y="1"/>
                  </a:lnTo>
                  <a:lnTo>
                    <a:pt x="64" y="0"/>
                  </a:lnTo>
                  <a:lnTo>
                    <a:pt x="62" y="0"/>
                  </a:lnTo>
                  <a:lnTo>
                    <a:pt x="59" y="1"/>
                  </a:lnTo>
                  <a:lnTo>
                    <a:pt x="58" y="3"/>
                  </a:lnTo>
                  <a:lnTo>
                    <a:pt x="57" y="5"/>
                  </a:lnTo>
                  <a:lnTo>
                    <a:pt x="57" y="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5" name="Freeform 613"/>
            <p:cNvSpPr/>
            <p:nvPr/>
          </p:nvSpPr>
          <p:spPr bwMode="auto">
            <a:xfrm>
              <a:off x="6707188" y="4097338"/>
              <a:ext cx="39688" cy="50800"/>
            </a:xfrm>
            <a:custGeom>
              <a:avLst/>
              <a:gdLst/>
              <a:ahLst/>
              <a:cxnLst>
                <a:cxn ang="0">
                  <a:pos x="75" y="4"/>
                </a:cxn>
                <a:cxn ang="0">
                  <a:pos x="75" y="4"/>
                </a:cxn>
                <a:cxn ang="0">
                  <a:pos x="75" y="1"/>
                </a:cxn>
                <a:cxn ang="0">
                  <a:pos x="73" y="0"/>
                </a:cxn>
                <a:cxn ang="0">
                  <a:pos x="72" y="0"/>
                </a:cxn>
                <a:cxn ang="0">
                  <a:pos x="70" y="0"/>
                </a:cxn>
                <a:cxn ang="0">
                  <a:pos x="68" y="1"/>
                </a:cxn>
                <a:cxn ang="0">
                  <a:pos x="67" y="3"/>
                </a:cxn>
                <a:cxn ang="0">
                  <a:pos x="67" y="5"/>
                </a:cxn>
                <a:cxn ang="0">
                  <a:pos x="67" y="6"/>
                </a:cxn>
                <a:cxn ang="0">
                  <a:pos x="67" y="6"/>
                </a:cxn>
                <a:cxn ang="0">
                  <a:pos x="67" y="12"/>
                </a:cxn>
                <a:cxn ang="0">
                  <a:pos x="65" y="17"/>
                </a:cxn>
                <a:cxn ang="0">
                  <a:pos x="61" y="22"/>
                </a:cxn>
                <a:cxn ang="0">
                  <a:pos x="57" y="28"/>
                </a:cxn>
                <a:cxn ang="0">
                  <a:pos x="46" y="38"/>
                </a:cxn>
                <a:cxn ang="0">
                  <a:pos x="38" y="46"/>
                </a:cxn>
                <a:cxn ang="0">
                  <a:pos x="38" y="46"/>
                </a:cxn>
                <a:cxn ang="0">
                  <a:pos x="20" y="67"/>
                </a:cxn>
                <a:cxn ang="0">
                  <a:pos x="2" y="88"/>
                </a:cxn>
                <a:cxn ang="0">
                  <a:pos x="2" y="88"/>
                </a:cxn>
                <a:cxn ang="0">
                  <a:pos x="0" y="89"/>
                </a:cxn>
                <a:cxn ang="0">
                  <a:pos x="0" y="91"/>
                </a:cxn>
                <a:cxn ang="0">
                  <a:pos x="1" y="93"/>
                </a:cxn>
                <a:cxn ang="0">
                  <a:pos x="2" y="94"/>
                </a:cxn>
                <a:cxn ang="0">
                  <a:pos x="3" y="95"/>
                </a:cxn>
                <a:cxn ang="0">
                  <a:pos x="5" y="96"/>
                </a:cxn>
                <a:cxn ang="0">
                  <a:pos x="6" y="95"/>
                </a:cxn>
                <a:cxn ang="0">
                  <a:pos x="8" y="94"/>
                </a:cxn>
                <a:cxn ang="0">
                  <a:pos x="8" y="94"/>
                </a:cxn>
                <a:cxn ang="0">
                  <a:pos x="20" y="81"/>
                </a:cxn>
                <a:cxn ang="0">
                  <a:pos x="32" y="68"/>
                </a:cxn>
                <a:cxn ang="0">
                  <a:pos x="43" y="54"/>
                </a:cxn>
                <a:cxn ang="0">
                  <a:pos x="56" y="42"/>
                </a:cxn>
                <a:cxn ang="0">
                  <a:pos x="56" y="42"/>
                </a:cxn>
                <a:cxn ang="0">
                  <a:pos x="64" y="34"/>
                </a:cxn>
                <a:cxn ang="0">
                  <a:pos x="71" y="24"/>
                </a:cxn>
                <a:cxn ang="0">
                  <a:pos x="74" y="20"/>
                </a:cxn>
                <a:cxn ang="0">
                  <a:pos x="75" y="15"/>
                </a:cxn>
                <a:cxn ang="0">
                  <a:pos x="76" y="10"/>
                </a:cxn>
                <a:cxn ang="0">
                  <a:pos x="75" y="4"/>
                </a:cxn>
                <a:cxn ang="0">
                  <a:pos x="75" y="4"/>
                </a:cxn>
              </a:cxnLst>
              <a:rect l="0" t="0" r="r" b="b"/>
              <a:pathLst>
                <a:path w="76" h="96">
                  <a:moveTo>
                    <a:pt x="75" y="4"/>
                  </a:moveTo>
                  <a:lnTo>
                    <a:pt x="75" y="4"/>
                  </a:lnTo>
                  <a:lnTo>
                    <a:pt x="75" y="1"/>
                  </a:lnTo>
                  <a:lnTo>
                    <a:pt x="73" y="0"/>
                  </a:lnTo>
                  <a:lnTo>
                    <a:pt x="72" y="0"/>
                  </a:lnTo>
                  <a:lnTo>
                    <a:pt x="70" y="0"/>
                  </a:lnTo>
                  <a:lnTo>
                    <a:pt x="68" y="1"/>
                  </a:lnTo>
                  <a:lnTo>
                    <a:pt x="67" y="3"/>
                  </a:lnTo>
                  <a:lnTo>
                    <a:pt x="67" y="5"/>
                  </a:lnTo>
                  <a:lnTo>
                    <a:pt x="67" y="6"/>
                  </a:lnTo>
                  <a:lnTo>
                    <a:pt x="67" y="6"/>
                  </a:lnTo>
                  <a:lnTo>
                    <a:pt x="67" y="12"/>
                  </a:lnTo>
                  <a:lnTo>
                    <a:pt x="65" y="17"/>
                  </a:lnTo>
                  <a:lnTo>
                    <a:pt x="61" y="22"/>
                  </a:lnTo>
                  <a:lnTo>
                    <a:pt x="57" y="28"/>
                  </a:lnTo>
                  <a:lnTo>
                    <a:pt x="46" y="38"/>
                  </a:lnTo>
                  <a:lnTo>
                    <a:pt x="38" y="46"/>
                  </a:lnTo>
                  <a:lnTo>
                    <a:pt x="38" y="46"/>
                  </a:lnTo>
                  <a:lnTo>
                    <a:pt x="20" y="67"/>
                  </a:lnTo>
                  <a:lnTo>
                    <a:pt x="2" y="88"/>
                  </a:lnTo>
                  <a:lnTo>
                    <a:pt x="2" y="88"/>
                  </a:lnTo>
                  <a:lnTo>
                    <a:pt x="0" y="89"/>
                  </a:lnTo>
                  <a:lnTo>
                    <a:pt x="0" y="91"/>
                  </a:lnTo>
                  <a:lnTo>
                    <a:pt x="1" y="93"/>
                  </a:lnTo>
                  <a:lnTo>
                    <a:pt x="2" y="94"/>
                  </a:lnTo>
                  <a:lnTo>
                    <a:pt x="3" y="95"/>
                  </a:lnTo>
                  <a:lnTo>
                    <a:pt x="5" y="96"/>
                  </a:lnTo>
                  <a:lnTo>
                    <a:pt x="6" y="95"/>
                  </a:lnTo>
                  <a:lnTo>
                    <a:pt x="8" y="94"/>
                  </a:lnTo>
                  <a:lnTo>
                    <a:pt x="8" y="94"/>
                  </a:lnTo>
                  <a:lnTo>
                    <a:pt x="20" y="81"/>
                  </a:lnTo>
                  <a:lnTo>
                    <a:pt x="32" y="68"/>
                  </a:lnTo>
                  <a:lnTo>
                    <a:pt x="43" y="54"/>
                  </a:lnTo>
                  <a:lnTo>
                    <a:pt x="56" y="42"/>
                  </a:lnTo>
                  <a:lnTo>
                    <a:pt x="56" y="42"/>
                  </a:lnTo>
                  <a:lnTo>
                    <a:pt x="64" y="34"/>
                  </a:lnTo>
                  <a:lnTo>
                    <a:pt x="71" y="24"/>
                  </a:lnTo>
                  <a:lnTo>
                    <a:pt x="74" y="20"/>
                  </a:lnTo>
                  <a:lnTo>
                    <a:pt x="75" y="15"/>
                  </a:lnTo>
                  <a:lnTo>
                    <a:pt x="76" y="10"/>
                  </a:lnTo>
                  <a:lnTo>
                    <a:pt x="75" y="4"/>
                  </a:lnTo>
                  <a:lnTo>
                    <a:pt x="75" y="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6" name="Freeform 614"/>
            <p:cNvSpPr/>
            <p:nvPr/>
          </p:nvSpPr>
          <p:spPr bwMode="auto">
            <a:xfrm>
              <a:off x="6711950" y="4110038"/>
              <a:ext cx="57150" cy="76200"/>
            </a:xfrm>
            <a:custGeom>
              <a:avLst/>
              <a:gdLst/>
              <a:ahLst/>
              <a:cxnLst>
                <a:cxn ang="0">
                  <a:pos x="104" y="0"/>
                </a:cxn>
                <a:cxn ang="0">
                  <a:pos x="100" y="0"/>
                </a:cxn>
                <a:cxn ang="0">
                  <a:pos x="100" y="0"/>
                </a:cxn>
                <a:cxn ang="0">
                  <a:pos x="96" y="1"/>
                </a:cxn>
                <a:cxn ang="0">
                  <a:pos x="95" y="3"/>
                </a:cxn>
                <a:cxn ang="0">
                  <a:pos x="95" y="7"/>
                </a:cxn>
                <a:cxn ang="0">
                  <a:pos x="96" y="9"/>
                </a:cxn>
                <a:cxn ang="0">
                  <a:pos x="96" y="9"/>
                </a:cxn>
                <a:cxn ang="0">
                  <a:pos x="86" y="25"/>
                </a:cxn>
                <a:cxn ang="0">
                  <a:pos x="75" y="42"/>
                </a:cxn>
                <a:cxn ang="0">
                  <a:pos x="51" y="74"/>
                </a:cxn>
                <a:cxn ang="0">
                  <a:pos x="25" y="109"/>
                </a:cxn>
                <a:cxn ang="0">
                  <a:pos x="25" y="109"/>
                </a:cxn>
                <a:cxn ang="0">
                  <a:pos x="15" y="123"/>
                </a:cxn>
                <a:cxn ang="0">
                  <a:pos x="9" y="129"/>
                </a:cxn>
                <a:cxn ang="0">
                  <a:pos x="6" y="132"/>
                </a:cxn>
                <a:cxn ang="0">
                  <a:pos x="3" y="133"/>
                </a:cxn>
                <a:cxn ang="0">
                  <a:pos x="3" y="133"/>
                </a:cxn>
                <a:cxn ang="0">
                  <a:pos x="1" y="134"/>
                </a:cxn>
                <a:cxn ang="0">
                  <a:pos x="0" y="136"/>
                </a:cxn>
                <a:cxn ang="0">
                  <a:pos x="0" y="139"/>
                </a:cxn>
                <a:cxn ang="0">
                  <a:pos x="1" y="141"/>
                </a:cxn>
                <a:cxn ang="0">
                  <a:pos x="2" y="142"/>
                </a:cxn>
                <a:cxn ang="0">
                  <a:pos x="3" y="143"/>
                </a:cxn>
                <a:cxn ang="0">
                  <a:pos x="5" y="142"/>
                </a:cxn>
                <a:cxn ang="0">
                  <a:pos x="5" y="142"/>
                </a:cxn>
                <a:cxn ang="0">
                  <a:pos x="11" y="139"/>
                </a:cxn>
                <a:cxn ang="0">
                  <a:pos x="17" y="135"/>
                </a:cxn>
                <a:cxn ang="0">
                  <a:pos x="22" y="130"/>
                </a:cxn>
                <a:cxn ang="0">
                  <a:pos x="27" y="124"/>
                </a:cxn>
                <a:cxn ang="0">
                  <a:pos x="35" y="111"/>
                </a:cxn>
                <a:cxn ang="0">
                  <a:pos x="44" y="100"/>
                </a:cxn>
                <a:cxn ang="0">
                  <a:pos x="44" y="100"/>
                </a:cxn>
                <a:cxn ang="0">
                  <a:pos x="78" y="54"/>
                </a:cxn>
                <a:cxn ang="0">
                  <a:pos x="93" y="31"/>
                </a:cxn>
                <a:cxn ang="0">
                  <a:pos x="102" y="19"/>
                </a:cxn>
                <a:cxn ang="0">
                  <a:pos x="108" y="8"/>
                </a:cxn>
                <a:cxn ang="0">
                  <a:pos x="108" y="8"/>
                </a:cxn>
                <a:cxn ang="0">
                  <a:pos x="109" y="4"/>
                </a:cxn>
                <a:cxn ang="0">
                  <a:pos x="108" y="2"/>
                </a:cxn>
                <a:cxn ang="0">
                  <a:pos x="107" y="0"/>
                </a:cxn>
                <a:cxn ang="0">
                  <a:pos x="104" y="0"/>
                </a:cxn>
                <a:cxn ang="0">
                  <a:pos x="104" y="0"/>
                </a:cxn>
              </a:cxnLst>
              <a:rect l="0" t="0" r="r" b="b"/>
              <a:pathLst>
                <a:path w="109" h="143">
                  <a:moveTo>
                    <a:pt x="104" y="0"/>
                  </a:moveTo>
                  <a:lnTo>
                    <a:pt x="100" y="0"/>
                  </a:lnTo>
                  <a:lnTo>
                    <a:pt x="100" y="0"/>
                  </a:lnTo>
                  <a:lnTo>
                    <a:pt x="96" y="1"/>
                  </a:lnTo>
                  <a:lnTo>
                    <a:pt x="95" y="3"/>
                  </a:lnTo>
                  <a:lnTo>
                    <a:pt x="95" y="7"/>
                  </a:lnTo>
                  <a:lnTo>
                    <a:pt x="96" y="9"/>
                  </a:lnTo>
                  <a:lnTo>
                    <a:pt x="96" y="9"/>
                  </a:lnTo>
                  <a:lnTo>
                    <a:pt x="86" y="25"/>
                  </a:lnTo>
                  <a:lnTo>
                    <a:pt x="75" y="42"/>
                  </a:lnTo>
                  <a:lnTo>
                    <a:pt x="51" y="74"/>
                  </a:lnTo>
                  <a:lnTo>
                    <a:pt x="25" y="109"/>
                  </a:lnTo>
                  <a:lnTo>
                    <a:pt x="25" y="109"/>
                  </a:lnTo>
                  <a:lnTo>
                    <a:pt x="15" y="123"/>
                  </a:lnTo>
                  <a:lnTo>
                    <a:pt x="9" y="129"/>
                  </a:lnTo>
                  <a:lnTo>
                    <a:pt x="6" y="132"/>
                  </a:lnTo>
                  <a:lnTo>
                    <a:pt x="3" y="133"/>
                  </a:lnTo>
                  <a:lnTo>
                    <a:pt x="3" y="133"/>
                  </a:lnTo>
                  <a:lnTo>
                    <a:pt x="1" y="134"/>
                  </a:lnTo>
                  <a:lnTo>
                    <a:pt x="0" y="136"/>
                  </a:lnTo>
                  <a:lnTo>
                    <a:pt x="0" y="139"/>
                  </a:lnTo>
                  <a:lnTo>
                    <a:pt x="1" y="141"/>
                  </a:lnTo>
                  <a:lnTo>
                    <a:pt x="2" y="142"/>
                  </a:lnTo>
                  <a:lnTo>
                    <a:pt x="3" y="143"/>
                  </a:lnTo>
                  <a:lnTo>
                    <a:pt x="5" y="142"/>
                  </a:lnTo>
                  <a:lnTo>
                    <a:pt x="5" y="142"/>
                  </a:lnTo>
                  <a:lnTo>
                    <a:pt x="11" y="139"/>
                  </a:lnTo>
                  <a:lnTo>
                    <a:pt x="17" y="135"/>
                  </a:lnTo>
                  <a:lnTo>
                    <a:pt x="22" y="130"/>
                  </a:lnTo>
                  <a:lnTo>
                    <a:pt x="27" y="124"/>
                  </a:lnTo>
                  <a:lnTo>
                    <a:pt x="35" y="111"/>
                  </a:lnTo>
                  <a:lnTo>
                    <a:pt x="44" y="100"/>
                  </a:lnTo>
                  <a:lnTo>
                    <a:pt x="44" y="100"/>
                  </a:lnTo>
                  <a:lnTo>
                    <a:pt x="78" y="54"/>
                  </a:lnTo>
                  <a:lnTo>
                    <a:pt x="93" y="31"/>
                  </a:lnTo>
                  <a:lnTo>
                    <a:pt x="102" y="19"/>
                  </a:lnTo>
                  <a:lnTo>
                    <a:pt x="108" y="8"/>
                  </a:lnTo>
                  <a:lnTo>
                    <a:pt x="108" y="8"/>
                  </a:lnTo>
                  <a:lnTo>
                    <a:pt x="109" y="4"/>
                  </a:lnTo>
                  <a:lnTo>
                    <a:pt x="108" y="2"/>
                  </a:lnTo>
                  <a:lnTo>
                    <a:pt x="107" y="0"/>
                  </a:lnTo>
                  <a:lnTo>
                    <a:pt x="104" y="0"/>
                  </a:lnTo>
                  <a:lnTo>
                    <a:pt x="104" y="0"/>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7" name="Freeform 615"/>
            <p:cNvSpPr/>
            <p:nvPr/>
          </p:nvSpPr>
          <p:spPr bwMode="auto">
            <a:xfrm>
              <a:off x="6724650" y="4137025"/>
              <a:ext cx="57150" cy="80963"/>
            </a:xfrm>
            <a:custGeom>
              <a:avLst/>
              <a:gdLst/>
              <a:ahLst/>
              <a:cxnLst>
                <a:cxn ang="0">
                  <a:pos x="100" y="2"/>
                </a:cxn>
                <a:cxn ang="0">
                  <a:pos x="100" y="2"/>
                </a:cxn>
                <a:cxn ang="0">
                  <a:pos x="76" y="43"/>
                </a:cxn>
                <a:cxn ang="0">
                  <a:pos x="50" y="83"/>
                </a:cxn>
                <a:cxn ang="0">
                  <a:pos x="50" y="83"/>
                </a:cxn>
                <a:cxn ang="0">
                  <a:pos x="43" y="93"/>
                </a:cxn>
                <a:cxn ang="0">
                  <a:pos x="36" y="103"/>
                </a:cxn>
                <a:cxn ang="0">
                  <a:pos x="21" y="120"/>
                </a:cxn>
                <a:cxn ang="0">
                  <a:pos x="21" y="120"/>
                </a:cxn>
                <a:cxn ang="0">
                  <a:pos x="16" y="127"/>
                </a:cxn>
                <a:cxn ang="0">
                  <a:pos x="12" y="133"/>
                </a:cxn>
                <a:cxn ang="0">
                  <a:pos x="8" y="139"/>
                </a:cxn>
                <a:cxn ang="0">
                  <a:pos x="5" y="142"/>
                </a:cxn>
                <a:cxn ang="0">
                  <a:pos x="3" y="143"/>
                </a:cxn>
                <a:cxn ang="0">
                  <a:pos x="3" y="143"/>
                </a:cxn>
                <a:cxn ang="0">
                  <a:pos x="1" y="145"/>
                </a:cxn>
                <a:cxn ang="0">
                  <a:pos x="0" y="146"/>
                </a:cxn>
                <a:cxn ang="0">
                  <a:pos x="0" y="148"/>
                </a:cxn>
                <a:cxn ang="0">
                  <a:pos x="1" y="149"/>
                </a:cxn>
                <a:cxn ang="0">
                  <a:pos x="4" y="152"/>
                </a:cxn>
                <a:cxn ang="0">
                  <a:pos x="5" y="152"/>
                </a:cxn>
                <a:cxn ang="0">
                  <a:pos x="7" y="151"/>
                </a:cxn>
                <a:cxn ang="0">
                  <a:pos x="7" y="151"/>
                </a:cxn>
                <a:cxn ang="0">
                  <a:pos x="11" y="149"/>
                </a:cxn>
                <a:cxn ang="0">
                  <a:pos x="14" y="145"/>
                </a:cxn>
                <a:cxn ang="0">
                  <a:pos x="21" y="138"/>
                </a:cxn>
                <a:cxn ang="0">
                  <a:pos x="21" y="138"/>
                </a:cxn>
                <a:cxn ang="0">
                  <a:pos x="27" y="129"/>
                </a:cxn>
                <a:cxn ang="0">
                  <a:pos x="34" y="119"/>
                </a:cxn>
                <a:cxn ang="0">
                  <a:pos x="49" y="102"/>
                </a:cxn>
                <a:cxn ang="0">
                  <a:pos x="49" y="102"/>
                </a:cxn>
                <a:cxn ang="0">
                  <a:pos x="65" y="79"/>
                </a:cxn>
                <a:cxn ang="0">
                  <a:pos x="80" y="55"/>
                </a:cxn>
                <a:cxn ang="0">
                  <a:pos x="109" y="7"/>
                </a:cxn>
                <a:cxn ang="0">
                  <a:pos x="109" y="7"/>
                </a:cxn>
                <a:cxn ang="0">
                  <a:pos x="110" y="5"/>
                </a:cxn>
                <a:cxn ang="0">
                  <a:pos x="110" y="3"/>
                </a:cxn>
                <a:cxn ang="0">
                  <a:pos x="109" y="2"/>
                </a:cxn>
                <a:cxn ang="0">
                  <a:pos x="108" y="1"/>
                </a:cxn>
                <a:cxn ang="0">
                  <a:pos x="106" y="0"/>
                </a:cxn>
                <a:cxn ang="0">
                  <a:pos x="104" y="0"/>
                </a:cxn>
                <a:cxn ang="0">
                  <a:pos x="103" y="1"/>
                </a:cxn>
                <a:cxn ang="0">
                  <a:pos x="100" y="2"/>
                </a:cxn>
                <a:cxn ang="0">
                  <a:pos x="100" y="2"/>
                </a:cxn>
              </a:cxnLst>
              <a:rect l="0" t="0" r="r" b="b"/>
              <a:pathLst>
                <a:path w="110" h="152">
                  <a:moveTo>
                    <a:pt x="100" y="2"/>
                  </a:moveTo>
                  <a:lnTo>
                    <a:pt x="100" y="2"/>
                  </a:lnTo>
                  <a:lnTo>
                    <a:pt x="76" y="43"/>
                  </a:lnTo>
                  <a:lnTo>
                    <a:pt x="50" y="83"/>
                  </a:lnTo>
                  <a:lnTo>
                    <a:pt x="50" y="83"/>
                  </a:lnTo>
                  <a:lnTo>
                    <a:pt x="43" y="93"/>
                  </a:lnTo>
                  <a:lnTo>
                    <a:pt x="36" y="103"/>
                  </a:lnTo>
                  <a:lnTo>
                    <a:pt x="21" y="120"/>
                  </a:lnTo>
                  <a:lnTo>
                    <a:pt x="21" y="120"/>
                  </a:lnTo>
                  <a:lnTo>
                    <a:pt x="16" y="127"/>
                  </a:lnTo>
                  <a:lnTo>
                    <a:pt x="12" y="133"/>
                  </a:lnTo>
                  <a:lnTo>
                    <a:pt x="8" y="139"/>
                  </a:lnTo>
                  <a:lnTo>
                    <a:pt x="5" y="142"/>
                  </a:lnTo>
                  <a:lnTo>
                    <a:pt x="3" y="143"/>
                  </a:lnTo>
                  <a:lnTo>
                    <a:pt x="3" y="143"/>
                  </a:lnTo>
                  <a:lnTo>
                    <a:pt x="1" y="145"/>
                  </a:lnTo>
                  <a:lnTo>
                    <a:pt x="0" y="146"/>
                  </a:lnTo>
                  <a:lnTo>
                    <a:pt x="0" y="148"/>
                  </a:lnTo>
                  <a:lnTo>
                    <a:pt x="1" y="149"/>
                  </a:lnTo>
                  <a:lnTo>
                    <a:pt x="4" y="152"/>
                  </a:lnTo>
                  <a:lnTo>
                    <a:pt x="5" y="152"/>
                  </a:lnTo>
                  <a:lnTo>
                    <a:pt x="7" y="151"/>
                  </a:lnTo>
                  <a:lnTo>
                    <a:pt x="7" y="151"/>
                  </a:lnTo>
                  <a:lnTo>
                    <a:pt x="11" y="149"/>
                  </a:lnTo>
                  <a:lnTo>
                    <a:pt x="14" y="145"/>
                  </a:lnTo>
                  <a:lnTo>
                    <a:pt x="21" y="138"/>
                  </a:lnTo>
                  <a:lnTo>
                    <a:pt x="21" y="138"/>
                  </a:lnTo>
                  <a:lnTo>
                    <a:pt x="27" y="129"/>
                  </a:lnTo>
                  <a:lnTo>
                    <a:pt x="34" y="119"/>
                  </a:lnTo>
                  <a:lnTo>
                    <a:pt x="49" y="102"/>
                  </a:lnTo>
                  <a:lnTo>
                    <a:pt x="49" y="102"/>
                  </a:lnTo>
                  <a:lnTo>
                    <a:pt x="65" y="79"/>
                  </a:lnTo>
                  <a:lnTo>
                    <a:pt x="80" y="55"/>
                  </a:lnTo>
                  <a:lnTo>
                    <a:pt x="109" y="7"/>
                  </a:lnTo>
                  <a:lnTo>
                    <a:pt x="109" y="7"/>
                  </a:lnTo>
                  <a:lnTo>
                    <a:pt x="110" y="5"/>
                  </a:lnTo>
                  <a:lnTo>
                    <a:pt x="110" y="3"/>
                  </a:lnTo>
                  <a:lnTo>
                    <a:pt x="109" y="2"/>
                  </a:lnTo>
                  <a:lnTo>
                    <a:pt x="108" y="1"/>
                  </a:lnTo>
                  <a:lnTo>
                    <a:pt x="106" y="0"/>
                  </a:lnTo>
                  <a:lnTo>
                    <a:pt x="104" y="0"/>
                  </a:lnTo>
                  <a:lnTo>
                    <a:pt x="103" y="1"/>
                  </a:lnTo>
                  <a:lnTo>
                    <a:pt x="100" y="2"/>
                  </a:lnTo>
                  <a:lnTo>
                    <a:pt x="100"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8" name="Freeform 616"/>
            <p:cNvSpPr/>
            <p:nvPr/>
          </p:nvSpPr>
          <p:spPr bwMode="auto">
            <a:xfrm>
              <a:off x="6726238" y="4184650"/>
              <a:ext cx="58738" cy="80963"/>
            </a:xfrm>
            <a:custGeom>
              <a:avLst/>
              <a:gdLst/>
              <a:ahLst/>
              <a:cxnLst>
                <a:cxn ang="0">
                  <a:pos x="102" y="2"/>
                </a:cxn>
                <a:cxn ang="0">
                  <a:pos x="102" y="2"/>
                </a:cxn>
                <a:cxn ang="0">
                  <a:pos x="88" y="16"/>
                </a:cxn>
                <a:cxn ang="0">
                  <a:pos x="82" y="23"/>
                </a:cxn>
                <a:cxn ang="0">
                  <a:pos x="77" y="31"/>
                </a:cxn>
                <a:cxn ang="0">
                  <a:pos x="77" y="31"/>
                </a:cxn>
                <a:cxn ang="0">
                  <a:pos x="61" y="58"/>
                </a:cxn>
                <a:cxn ang="0">
                  <a:pos x="53" y="72"/>
                </a:cxn>
                <a:cxn ang="0">
                  <a:pos x="44" y="83"/>
                </a:cxn>
                <a:cxn ang="0">
                  <a:pos x="44" y="83"/>
                </a:cxn>
                <a:cxn ang="0">
                  <a:pos x="36" y="94"/>
                </a:cxn>
                <a:cxn ang="0">
                  <a:pos x="30" y="105"/>
                </a:cxn>
                <a:cxn ang="0">
                  <a:pos x="23" y="115"/>
                </a:cxn>
                <a:cxn ang="0">
                  <a:pos x="16" y="126"/>
                </a:cxn>
                <a:cxn ang="0">
                  <a:pos x="16" y="126"/>
                </a:cxn>
                <a:cxn ang="0">
                  <a:pos x="7" y="135"/>
                </a:cxn>
                <a:cxn ang="0">
                  <a:pos x="1" y="145"/>
                </a:cxn>
                <a:cxn ang="0">
                  <a:pos x="1" y="145"/>
                </a:cxn>
                <a:cxn ang="0">
                  <a:pos x="0" y="147"/>
                </a:cxn>
                <a:cxn ang="0">
                  <a:pos x="0" y="150"/>
                </a:cxn>
                <a:cxn ang="0">
                  <a:pos x="1" y="151"/>
                </a:cxn>
                <a:cxn ang="0">
                  <a:pos x="2" y="152"/>
                </a:cxn>
                <a:cxn ang="0">
                  <a:pos x="4" y="153"/>
                </a:cxn>
                <a:cxn ang="0">
                  <a:pos x="5" y="153"/>
                </a:cxn>
                <a:cxn ang="0">
                  <a:pos x="7" y="152"/>
                </a:cxn>
                <a:cxn ang="0">
                  <a:pos x="8" y="151"/>
                </a:cxn>
                <a:cxn ang="0">
                  <a:pos x="8" y="151"/>
                </a:cxn>
                <a:cxn ang="0">
                  <a:pos x="28" y="124"/>
                </a:cxn>
                <a:cxn ang="0">
                  <a:pos x="38" y="109"/>
                </a:cxn>
                <a:cxn ang="0">
                  <a:pos x="47" y="96"/>
                </a:cxn>
                <a:cxn ang="0">
                  <a:pos x="47" y="96"/>
                </a:cxn>
                <a:cxn ang="0">
                  <a:pos x="61" y="73"/>
                </a:cxn>
                <a:cxn ang="0">
                  <a:pos x="76" y="50"/>
                </a:cxn>
                <a:cxn ang="0">
                  <a:pos x="90" y="28"/>
                </a:cxn>
                <a:cxn ang="0">
                  <a:pos x="100" y="18"/>
                </a:cxn>
                <a:cxn ang="0">
                  <a:pos x="108" y="9"/>
                </a:cxn>
                <a:cxn ang="0">
                  <a:pos x="108" y="9"/>
                </a:cxn>
                <a:cxn ang="0">
                  <a:pos x="109" y="8"/>
                </a:cxn>
                <a:cxn ang="0">
                  <a:pos x="109" y="5"/>
                </a:cxn>
                <a:cxn ang="0">
                  <a:pos x="109" y="3"/>
                </a:cxn>
                <a:cxn ang="0">
                  <a:pos x="108" y="2"/>
                </a:cxn>
                <a:cxn ang="0">
                  <a:pos x="107" y="1"/>
                </a:cxn>
                <a:cxn ang="0">
                  <a:pos x="105" y="0"/>
                </a:cxn>
                <a:cxn ang="0">
                  <a:pos x="103" y="1"/>
                </a:cxn>
                <a:cxn ang="0">
                  <a:pos x="102" y="2"/>
                </a:cxn>
                <a:cxn ang="0">
                  <a:pos x="102" y="2"/>
                </a:cxn>
              </a:cxnLst>
              <a:rect l="0" t="0" r="r" b="b"/>
              <a:pathLst>
                <a:path w="109" h="153">
                  <a:moveTo>
                    <a:pt x="102" y="2"/>
                  </a:moveTo>
                  <a:lnTo>
                    <a:pt x="102" y="2"/>
                  </a:lnTo>
                  <a:lnTo>
                    <a:pt x="88" y="16"/>
                  </a:lnTo>
                  <a:lnTo>
                    <a:pt x="82" y="23"/>
                  </a:lnTo>
                  <a:lnTo>
                    <a:pt x="77" y="31"/>
                  </a:lnTo>
                  <a:lnTo>
                    <a:pt x="77" y="31"/>
                  </a:lnTo>
                  <a:lnTo>
                    <a:pt x="61" y="58"/>
                  </a:lnTo>
                  <a:lnTo>
                    <a:pt x="53" y="72"/>
                  </a:lnTo>
                  <a:lnTo>
                    <a:pt x="44" y="83"/>
                  </a:lnTo>
                  <a:lnTo>
                    <a:pt x="44" y="83"/>
                  </a:lnTo>
                  <a:lnTo>
                    <a:pt x="36" y="94"/>
                  </a:lnTo>
                  <a:lnTo>
                    <a:pt x="30" y="105"/>
                  </a:lnTo>
                  <a:lnTo>
                    <a:pt x="23" y="115"/>
                  </a:lnTo>
                  <a:lnTo>
                    <a:pt x="16" y="126"/>
                  </a:lnTo>
                  <a:lnTo>
                    <a:pt x="16" y="126"/>
                  </a:lnTo>
                  <a:lnTo>
                    <a:pt x="7" y="135"/>
                  </a:lnTo>
                  <a:lnTo>
                    <a:pt x="1" y="145"/>
                  </a:lnTo>
                  <a:lnTo>
                    <a:pt x="1" y="145"/>
                  </a:lnTo>
                  <a:lnTo>
                    <a:pt x="0" y="147"/>
                  </a:lnTo>
                  <a:lnTo>
                    <a:pt x="0" y="150"/>
                  </a:lnTo>
                  <a:lnTo>
                    <a:pt x="1" y="151"/>
                  </a:lnTo>
                  <a:lnTo>
                    <a:pt x="2" y="152"/>
                  </a:lnTo>
                  <a:lnTo>
                    <a:pt x="4" y="153"/>
                  </a:lnTo>
                  <a:lnTo>
                    <a:pt x="5" y="153"/>
                  </a:lnTo>
                  <a:lnTo>
                    <a:pt x="7" y="152"/>
                  </a:lnTo>
                  <a:lnTo>
                    <a:pt x="8" y="151"/>
                  </a:lnTo>
                  <a:lnTo>
                    <a:pt x="8" y="151"/>
                  </a:lnTo>
                  <a:lnTo>
                    <a:pt x="28" y="124"/>
                  </a:lnTo>
                  <a:lnTo>
                    <a:pt x="38" y="109"/>
                  </a:lnTo>
                  <a:lnTo>
                    <a:pt x="47" y="96"/>
                  </a:lnTo>
                  <a:lnTo>
                    <a:pt x="47" y="96"/>
                  </a:lnTo>
                  <a:lnTo>
                    <a:pt x="61" y="73"/>
                  </a:lnTo>
                  <a:lnTo>
                    <a:pt x="76" y="50"/>
                  </a:lnTo>
                  <a:lnTo>
                    <a:pt x="90" y="28"/>
                  </a:lnTo>
                  <a:lnTo>
                    <a:pt x="100" y="18"/>
                  </a:lnTo>
                  <a:lnTo>
                    <a:pt x="108" y="9"/>
                  </a:lnTo>
                  <a:lnTo>
                    <a:pt x="108" y="9"/>
                  </a:lnTo>
                  <a:lnTo>
                    <a:pt x="109" y="8"/>
                  </a:lnTo>
                  <a:lnTo>
                    <a:pt x="109" y="5"/>
                  </a:lnTo>
                  <a:lnTo>
                    <a:pt x="109" y="3"/>
                  </a:lnTo>
                  <a:lnTo>
                    <a:pt x="108" y="2"/>
                  </a:lnTo>
                  <a:lnTo>
                    <a:pt x="107" y="1"/>
                  </a:lnTo>
                  <a:lnTo>
                    <a:pt x="105" y="0"/>
                  </a:lnTo>
                  <a:lnTo>
                    <a:pt x="103" y="1"/>
                  </a:lnTo>
                  <a:lnTo>
                    <a:pt x="102" y="2"/>
                  </a:lnTo>
                  <a:lnTo>
                    <a:pt x="102"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69" name="Freeform 617"/>
            <p:cNvSpPr/>
            <p:nvPr/>
          </p:nvSpPr>
          <p:spPr bwMode="auto">
            <a:xfrm>
              <a:off x="6726238" y="4238625"/>
              <a:ext cx="50800" cy="73025"/>
            </a:xfrm>
            <a:custGeom>
              <a:avLst/>
              <a:gdLst/>
              <a:ahLst/>
              <a:cxnLst>
                <a:cxn ang="0">
                  <a:pos x="86" y="2"/>
                </a:cxn>
                <a:cxn ang="0">
                  <a:pos x="86" y="2"/>
                </a:cxn>
                <a:cxn ang="0">
                  <a:pos x="75" y="20"/>
                </a:cxn>
                <a:cxn ang="0">
                  <a:pos x="63" y="37"/>
                </a:cxn>
                <a:cxn ang="0">
                  <a:pos x="38" y="71"/>
                </a:cxn>
                <a:cxn ang="0">
                  <a:pos x="38" y="71"/>
                </a:cxn>
                <a:cxn ang="0">
                  <a:pos x="28" y="85"/>
                </a:cxn>
                <a:cxn ang="0">
                  <a:pos x="16" y="100"/>
                </a:cxn>
                <a:cxn ang="0">
                  <a:pos x="10" y="108"/>
                </a:cxn>
                <a:cxn ang="0">
                  <a:pos x="5" y="116"/>
                </a:cxn>
                <a:cxn ang="0">
                  <a:pos x="2" y="124"/>
                </a:cxn>
                <a:cxn ang="0">
                  <a:pos x="0" y="132"/>
                </a:cxn>
                <a:cxn ang="0">
                  <a:pos x="0" y="132"/>
                </a:cxn>
                <a:cxn ang="0">
                  <a:pos x="0" y="135"/>
                </a:cxn>
                <a:cxn ang="0">
                  <a:pos x="1" y="137"/>
                </a:cxn>
                <a:cxn ang="0">
                  <a:pos x="2" y="137"/>
                </a:cxn>
                <a:cxn ang="0">
                  <a:pos x="4" y="138"/>
                </a:cxn>
                <a:cxn ang="0">
                  <a:pos x="7" y="137"/>
                </a:cxn>
                <a:cxn ang="0">
                  <a:pos x="8" y="135"/>
                </a:cxn>
                <a:cxn ang="0">
                  <a:pos x="9" y="132"/>
                </a:cxn>
                <a:cxn ang="0">
                  <a:pos x="9" y="132"/>
                </a:cxn>
                <a:cxn ang="0">
                  <a:pos x="11" y="124"/>
                </a:cxn>
                <a:cxn ang="0">
                  <a:pos x="16" y="116"/>
                </a:cxn>
                <a:cxn ang="0">
                  <a:pos x="21" y="108"/>
                </a:cxn>
                <a:cxn ang="0">
                  <a:pos x="27" y="99"/>
                </a:cxn>
                <a:cxn ang="0">
                  <a:pos x="41" y="83"/>
                </a:cxn>
                <a:cxn ang="0">
                  <a:pos x="52" y="68"/>
                </a:cxn>
                <a:cxn ang="0">
                  <a:pos x="52" y="68"/>
                </a:cxn>
                <a:cxn ang="0">
                  <a:pos x="74" y="38"/>
                </a:cxn>
                <a:cxn ang="0">
                  <a:pos x="84" y="23"/>
                </a:cxn>
                <a:cxn ang="0">
                  <a:pos x="94" y="7"/>
                </a:cxn>
                <a:cxn ang="0">
                  <a:pos x="94" y="7"/>
                </a:cxn>
                <a:cxn ang="0">
                  <a:pos x="95" y="5"/>
                </a:cxn>
                <a:cxn ang="0">
                  <a:pos x="95" y="3"/>
                </a:cxn>
                <a:cxn ang="0">
                  <a:pos x="94" y="2"/>
                </a:cxn>
                <a:cxn ang="0">
                  <a:pos x="92" y="0"/>
                </a:cxn>
                <a:cxn ang="0">
                  <a:pos x="91" y="0"/>
                </a:cxn>
                <a:cxn ang="0">
                  <a:pos x="89" y="0"/>
                </a:cxn>
                <a:cxn ang="0">
                  <a:pos x="88" y="1"/>
                </a:cxn>
                <a:cxn ang="0">
                  <a:pos x="86" y="2"/>
                </a:cxn>
                <a:cxn ang="0">
                  <a:pos x="86" y="2"/>
                </a:cxn>
              </a:cxnLst>
              <a:rect l="0" t="0" r="r" b="b"/>
              <a:pathLst>
                <a:path w="95" h="138">
                  <a:moveTo>
                    <a:pt x="86" y="2"/>
                  </a:moveTo>
                  <a:lnTo>
                    <a:pt x="86" y="2"/>
                  </a:lnTo>
                  <a:lnTo>
                    <a:pt x="75" y="20"/>
                  </a:lnTo>
                  <a:lnTo>
                    <a:pt x="63" y="37"/>
                  </a:lnTo>
                  <a:lnTo>
                    <a:pt x="38" y="71"/>
                  </a:lnTo>
                  <a:lnTo>
                    <a:pt x="38" y="71"/>
                  </a:lnTo>
                  <a:lnTo>
                    <a:pt x="28" y="85"/>
                  </a:lnTo>
                  <a:lnTo>
                    <a:pt x="16" y="100"/>
                  </a:lnTo>
                  <a:lnTo>
                    <a:pt x="10" y="108"/>
                  </a:lnTo>
                  <a:lnTo>
                    <a:pt x="5" y="116"/>
                  </a:lnTo>
                  <a:lnTo>
                    <a:pt x="2" y="124"/>
                  </a:lnTo>
                  <a:lnTo>
                    <a:pt x="0" y="132"/>
                  </a:lnTo>
                  <a:lnTo>
                    <a:pt x="0" y="132"/>
                  </a:lnTo>
                  <a:lnTo>
                    <a:pt x="0" y="135"/>
                  </a:lnTo>
                  <a:lnTo>
                    <a:pt x="1" y="137"/>
                  </a:lnTo>
                  <a:lnTo>
                    <a:pt x="2" y="137"/>
                  </a:lnTo>
                  <a:lnTo>
                    <a:pt x="4" y="138"/>
                  </a:lnTo>
                  <a:lnTo>
                    <a:pt x="7" y="137"/>
                  </a:lnTo>
                  <a:lnTo>
                    <a:pt x="8" y="135"/>
                  </a:lnTo>
                  <a:lnTo>
                    <a:pt x="9" y="132"/>
                  </a:lnTo>
                  <a:lnTo>
                    <a:pt x="9" y="132"/>
                  </a:lnTo>
                  <a:lnTo>
                    <a:pt x="11" y="124"/>
                  </a:lnTo>
                  <a:lnTo>
                    <a:pt x="16" y="116"/>
                  </a:lnTo>
                  <a:lnTo>
                    <a:pt x="21" y="108"/>
                  </a:lnTo>
                  <a:lnTo>
                    <a:pt x="27" y="99"/>
                  </a:lnTo>
                  <a:lnTo>
                    <a:pt x="41" y="83"/>
                  </a:lnTo>
                  <a:lnTo>
                    <a:pt x="52" y="68"/>
                  </a:lnTo>
                  <a:lnTo>
                    <a:pt x="52" y="68"/>
                  </a:lnTo>
                  <a:lnTo>
                    <a:pt x="74" y="38"/>
                  </a:lnTo>
                  <a:lnTo>
                    <a:pt x="84" y="23"/>
                  </a:lnTo>
                  <a:lnTo>
                    <a:pt x="94" y="7"/>
                  </a:lnTo>
                  <a:lnTo>
                    <a:pt x="94" y="7"/>
                  </a:lnTo>
                  <a:lnTo>
                    <a:pt x="95" y="5"/>
                  </a:lnTo>
                  <a:lnTo>
                    <a:pt x="95" y="3"/>
                  </a:lnTo>
                  <a:lnTo>
                    <a:pt x="94" y="2"/>
                  </a:lnTo>
                  <a:lnTo>
                    <a:pt x="92" y="0"/>
                  </a:lnTo>
                  <a:lnTo>
                    <a:pt x="91" y="0"/>
                  </a:lnTo>
                  <a:lnTo>
                    <a:pt x="89" y="0"/>
                  </a:lnTo>
                  <a:lnTo>
                    <a:pt x="88" y="1"/>
                  </a:lnTo>
                  <a:lnTo>
                    <a:pt x="86" y="2"/>
                  </a:lnTo>
                  <a:lnTo>
                    <a:pt x="86"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0" name="Freeform 618"/>
            <p:cNvSpPr/>
            <p:nvPr/>
          </p:nvSpPr>
          <p:spPr bwMode="auto">
            <a:xfrm>
              <a:off x="6721475" y="4275138"/>
              <a:ext cx="58738" cy="84138"/>
            </a:xfrm>
            <a:custGeom>
              <a:avLst/>
              <a:gdLst/>
              <a:ahLst/>
              <a:cxnLst>
                <a:cxn ang="0">
                  <a:pos x="100" y="2"/>
                </a:cxn>
                <a:cxn ang="0">
                  <a:pos x="100" y="2"/>
                </a:cxn>
                <a:cxn ang="0">
                  <a:pos x="94" y="11"/>
                </a:cxn>
                <a:cxn ang="0">
                  <a:pos x="88" y="19"/>
                </a:cxn>
                <a:cxn ang="0">
                  <a:pos x="75" y="38"/>
                </a:cxn>
                <a:cxn ang="0">
                  <a:pos x="65" y="56"/>
                </a:cxn>
                <a:cxn ang="0">
                  <a:pos x="53" y="75"/>
                </a:cxn>
                <a:cxn ang="0">
                  <a:pos x="53" y="75"/>
                </a:cxn>
                <a:cxn ang="0">
                  <a:pos x="39" y="94"/>
                </a:cxn>
                <a:cxn ang="0">
                  <a:pos x="27" y="113"/>
                </a:cxn>
                <a:cxn ang="0">
                  <a:pos x="27" y="113"/>
                </a:cxn>
                <a:cxn ang="0">
                  <a:pos x="20" y="123"/>
                </a:cxn>
                <a:cxn ang="0">
                  <a:pos x="13" y="132"/>
                </a:cxn>
                <a:cxn ang="0">
                  <a:pos x="6" y="141"/>
                </a:cxn>
                <a:cxn ang="0">
                  <a:pos x="0" y="151"/>
                </a:cxn>
                <a:cxn ang="0">
                  <a:pos x="0" y="151"/>
                </a:cxn>
                <a:cxn ang="0">
                  <a:pos x="0" y="153"/>
                </a:cxn>
                <a:cxn ang="0">
                  <a:pos x="0" y="155"/>
                </a:cxn>
                <a:cxn ang="0">
                  <a:pos x="1" y="156"/>
                </a:cxn>
                <a:cxn ang="0">
                  <a:pos x="2" y="157"/>
                </a:cxn>
                <a:cxn ang="0">
                  <a:pos x="4" y="158"/>
                </a:cxn>
                <a:cxn ang="0">
                  <a:pos x="5" y="158"/>
                </a:cxn>
                <a:cxn ang="0">
                  <a:pos x="7" y="157"/>
                </a:cxn>
                <a:cxn ang="0">
                  <a:pos x="8" y="156"/>
                </a:cxn>
                <a:cxn ang="0">
                  <a:pos x="8" y="156"/>
                </a:cxn>
                <a:cxn ang="0">
                  <a:pos x="13" y="150"/>
                </a:cxn>
                <a:cxn ang="0">
                  <a:pos x="18" y="143"/>
                </a:cxn>
                <a:cxn ang="0">
                  <a:pos x="24" y="138"/>
                </a:cxn>
                <a:cxn ang="0">
                  <a:pos x="28" y="132"/>
                </a:cxn>
                <a:cxn ang="0">
                  <a:pos x="28" y="132"/>
                </a:cxn>
                <a:cxn ang="0">
                  <a:pos x="39" y="111"/>
                </a:cxn>
                <a:cxn ang="0">
                  <a:pos x="53" y="90"/>
                </a:cxn>
                <a:cxn ang="0">
                  <a:pos x="53" y="90"/>
                </a:cxn>
                <a:cxn ang="0">
                  <a:pos x="66" y="71"/>
                </a:cxn>
                <a:cxn ang="0">
                  <a:pos x="79" y="49"/>
                </a:cxn>
                <a:cxn ang="0">
                  <a:pos x="92" y="28"/>
                </a:cxn>
                <a:cxn ang="0">
                  <a:pos x="99" y="18"/>
                </a:cxn>
                <a:cxn ang="0">
                  <a:pos x="108" y="9"/>
                </a:cxn>
                <a:cxn ang="0">
                  <a:pos x="108" y="9"/>
                </a:cxn>
                <a:cxn ang="0">
                  <a:pos x="109" y="8"/>
                </a:cxn>
                <a:cxn ang="0">
                  <a:pos x="109" y="5"/>
                </a:cxn>
                <a:cxn ang="0">
                  <a:pos x="109" y="3"/>
                </a:cxn>
                <a:cxn ang="0">
                  <a:pos x="108" y="2"/>
                </a:cxn>
                <a:cxn ang="0">
                  <a:pos x="105" y="1"/>
                </a:cxn>
                <a:cxn ang="0">
                  <a:pos x="104" y="0"/>
                </a:cxn>
                <a:cxn ang="0">
                  <a:pos x="102" y="1"/>
                </a:cxn>
                <a:cxn ang="0">
                  <a:pos x="100" y="2"/>
                </a:cxn>
                <a:cxn ang="0">
                  <a:pos x="100" y="2"/>
                </a:cxn>
              </a:cxnLst>
              <a:rect l="0" t="0" r="r" b="b"/>
              <a:pathLst>
                <a:path w="109" h="158">
                  <a:moveTo>
                    <a:pt x="100" y="2"/>
                  </a:moveTo>
                  <a:lnTo>
                    <a:pt x="100" y="2"/>
                  </a:lnTo>
                  <a:lnTo>
                    <a:pt x="94" y="11"/>
                  </a:lnTo>
                  <a:lnTo>
                    <a:pt x="88" y="19"/>
                  </a:lnTo>
                  <a:lnTo>
                    <a:pt x="75" y="38"/>
                  </a:lnTo>
                  <a:lnTo>
                    <a:pt x="65" y="56"/>
                  </a:lnTo>
                  <a:lnTo>
                    <a:pt x="53" y="75"/>
                  </a:lnTo>
                  <a:lnTo>
                    <a:pt x="53" y="75"/>
                  </a:lnTo>
                  <a:lnTo>
                    <a:pt x="39" y="94"/>
                  </a:lnTo>
                  <a:lnTo>
                    <a:pt x="27" y="113"/>
                  </a:lnTo>
                  <a:lnTo>
                    <a:pt x="27" y="113"/>
                  </a:lnTo>
                  <a:lnTo>
                    <a:pt x="20" y="123"/>
                  </a:lnTo>
                  <a:lnTo>
                    <a:pt x="13" y="132"/>
                  </a:lnTo>
                  <a:lnTo>
                    <a:pt x="6" y="141"/>
                  </a:lnTo>
                  <a:lnTo>
                    <a:pt x="0" y="151"/>
                  </a:lnTo>
                  <a:lnTo>
                    <a:pt x="0" y="151"/>
                  </a:lnTo>
                  <a:lnTo>
                    <a:pt x="0" y="153"/>
                  </a:lnTo>
                  <a:lnTo>
                    <a:pt x="0" y="155"/>
                  </a:lnTo>
                  <a:lnTo>
                    <a:pt x="1" y="156"/>
                  </a:lnTo>
                  <a:lnTo>
                    <a:pt x="2" y="157"/>
                  </a:lnTo>
                  <a:lnTo>
                    <a:pt x="4" y="158"/>
                  </a:lnTo>
                  <a:lnTo>
                    <a:pt x="5" y="158"/>
                  </a:lnTo>
                  <a:lnTo>
                    <a:pt x="7" y="157"/>
                  </a:lnTo>
                  <a:lnTo>
                    <a:pt x="8" y="156"/>
                  </a:lnTo>
                  <a:lnTo>
                    <a:pt x="8" y="156"/>
                  </a:lnTo>
                  <a:lnTo>
                    <a:pt x="13" y="150"/>
                  </a:lnTo>
                  <a:lnTo>
                    <a:pt x="18" y="143"/>
                  </a:lnTo>
                  <a:lnTo>
                    <a:pt x="24" y="138"/>
                  </a:lnTo>
                  <a:lnTo>
                    <a:pt x="28" y="132"/>
                  </a:lnTo>
                  <a:lnTo>
                    <a:pt x="28" y="132"/>
                  </a:lnTo>
                  <a:lnTo>
                    <a:pt x="39" y="111"/>
                  </a:lnTo>
                  <a:lnTo>
                    <a:pt x="53" y="90"/>
                  </a:lnTo>
                  <a:lnTo>
                    <a:pt x="53" y="90"/>
                  </a:lnTo>
                  <a:lnTo>
                    <a:pt x="66" y="71"/>
                  </a:lnTo>
                  <a:lnTo>
                    <a:pt x="79" y="49"/>
                  </a:lnTo>
                  <a:lnTo>
                    <a:pt x="92" y="28"/>
                  </a:lnTo>
                  <a:lnTo>
                    <a:pt x="99" y="18"/>
                  </a:lnTo>
                  <a:lnTo>
                    <a:pt x="108" y="9"/>
                  </a:lnTo>
                  <a:lnTo>
                    <a:pt x="108" y="9"/>
                  </a:lnTo>
                  <a:lnTo>
                    <a:pt x="109" y="8"/>
                  </a:lnTo>
                  <a:lnTo>
                    <a:pt x="109" y="5"/>
                  </a:lnTo>
                  <a:lnTo>
                    <a:pt x="109" y="3"/>
                  </a:lnTo>
                  <a:lnTo>
                    <a:pt x="108" y="2"/>
                  </a:lnTo>
                  <a:lnTo>
                    <a:pt x="105" y="1"/>
                  </a:lnTo>
                  <a:lnTo>
                    <a:pt x="104" y="0"/>
                  </a:lnTo>
                  <a:lnTo>
                    <a:pt x="102" y="1"/>
                  </a:lnTo>
                  <a:lnTo>
                    <a:pt x="100" y="2"/>
                  </a:lnTo>
                  <a:lnTo>
                    <a:pt x="100"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1" name="Freeform 619"/>
            <p:cNvSpPr/>
            <p:nvPr/>
          </p:nvSpPr>
          <p:spPr bwMode="auto">
            <a:xfrm>
              <a:off x="6726238" y="4329113"/>
              <a:ext cx="47625" cy="88900"/>
            </a:xfrm>
            <a:custGeom>
              <a:avLst/>
              <a:gdLst/>
              <a:ahLst/>
              <a:cxnLst>
                <a:cxn ang="0">
                  <a:pos x="82" y="2"/>
                </a:cxn>
                <a:cxn ang="0">
                  <a:pos x="82" y="2"/>
                </a:cxn>
                <a:cxn ang="0">
                  <a:pos x="77" y="11"/>
                </a:cxn>
                <a:cxn ang="0">
                  <a:pos x="72" y="21"/>
                </a:cxn>
                <a:cxn ang="0">
                  <a:pos x="60" y="39"/>
                </a:cxn>
                <a:cxn ang="0">
                  <a:pos x="50" y="58"/>
                </a:cxn>
                <a:cxn ang="0">
                  <a:pos x="45" y="67"/>
                </a:cxn>
                <a:cxn ang="0">
                  <a:pos x="41" y="77"/>
                </a:cxn>
                <a:cxn ang="0">
                  <a:pos x="41" y="77"/>
                </a:cxn>
                <a:cxn ang="0">
                  <a:pos x="32" y="97"/>
                </a:cxn>
                <a:cxn ang="0">
                  <a:pos x="22" y="118"/>
                </a:cxn>
                <a:cxn ang="0">
                  <a:pos x="1" y="159"/>
                </a:cxn>
                <a:cxn ang="0">
                  <a:pos x="1" y="159"/>
                </a:cxn>
                <a:cxn ang="0">
                  <a:pos x="0" y="162"/>
                </a:cxn>
                <a:cxn ang="0">
                  <a:pos x="0" y="163"/>
                </a:cxn>
                <a:cxn ang="0">
                  <a:pos x="1" y="165"/>
                </a:cxn>
                <a:cxn ang="0">
                  <a:pos x="3" y="166"/>
                </a:cxn>
                <a:cxn ang="0">
                  <a:pos x="4" y="167"/>
                </a:cxn>
                <a:cxn ang="0">
                  <a:pos x="6" y="167"/>
                </a:cxn>
                <a:cxn ang="0">
                  <a:pos x="7" y="166"/>
                </a:cxn>
                <a:cxn ang="0">
                  <a:pos x="8" y="164"/>
                </a:cxn>
                <a:cxn ang="0">
                  <a:pos x="8" y="164"/>
                </a:cxn>
                <a:cxn ang="0">
                  <a:pos x="27" y="128"/>
                </a:cxn>
                <a:cxn ang="0">
                  <a:pos x="36" y="111"/>
                </a:cxn>
                <a:cxn ang="0">
                  <a:pos x="45" y="93"/>
                </a:cxn>
                <a:cxn ang="0">
                  <a:pos x="45" y="93"/>
                </a:cxn>
                <a:cxn ang="0">
                  <a:pos x="49" y="82"/>
                </a:cxn>
                <a:cxn ang="0">
                  <a:pos x="55" y="71"/>
                </a:cxn>
                <a:cxn ang="0">
                  <a:pos x="66" y="50"/>
                </a:cxn>
                <a:cxn ang="0">
                  <a:pos x="79" y="29"/>
                </a:cxn>
                <a:cxn ang="0">
                  <a:pos x="85" y="19"/>
                </a:cxn>
                <a:cxn ang="0">
                  <a:pos x="90" y="7"/>
                </a:cxn>
                <a:cxn ang="0">
                  <a:pos x="90" y="7"/>
                </a:cxn>
                <a:cxn ang="0">
                  <a:pos x="90" y="5"/>
                </a:cxn>
                <a:cxn ang="0">
                  <a:pos x="90" y="3"/>
                </a:cxn>
                <a:cxn ang="0">
                  <a:pos x="87" y="1"/>
                </a:cxn>
                <a:cxn ang="0">
                  <a:pos x="86" y="0"/>
                </a:cxn>
                <a:cxn ang="0">
                  <a:pos x="84" y="0"/>
                </a:cxn>
                <a:cxn ang="0">
                  <a:pos x="83" y="1"/>
                </a:cxn>
                <a:cxn ang="0">
                  <a:pos x="82" y="2"/>
                </a:cxn>
                <a:cxn ang="0">
                  <a:pos x="82" y="2"/>
                </a:cxn>
              </a:cxnLst>
              <a:rect l="0" t="0" r="r" b="b"/>
              <a:pathLst>
                <a:path w="90" h="167">
                  <a:moveTo>
                    <a:pt x="82" y="2"/>
                  </a:moveTo>
                  <a:lnTo>
                    <a:pt x="82" y="2"/>
                  </a:lnTo>
                  <a:lnTo>
                    <a:pt x="77" y="11"/>
                  </a:lnTo>
                  <a:lnTo>
                    <a:pt x="72" y="21"/>
                  </a:lnTo>
                  <a:lnTo>
                    <a:pt x="60" y="39"/>
                  </a:lnTo>
                  <a:lnTo>
                    <a:pt x="50" y="58"/>
                  </a:lnTo>
                  <a:lnTo>
                    <a:pt x="45" y="67"/>
                  </a:lnTo>
                  <a:lnTo>
                    <a:pt x="41" y="77"/>
                  </a:lnTo>
                  <a:lnTo>
                    <a:pt x="41" y="77"/>
                  </a:lnTo>
                  <a:lnTo>
                    <a:pt x="32" y="97"/>
                  </a:lnTo>
                  <a:lnTo>
                    <a:pt x="22" y="118"/>
                  </a:lnTo>
                  <a:lnTo>
                    <a:pt x="1" y="159"/>
                  </a:lnTo>
                  <a:lnTo>
                    <a:pt x="1" y="159"/>
                  </a:lnTo>
                  <a:lnTo>
                    <a:pt x="0" y="162"/>
                  </a:lnTo>
                  <a:lnTo>
                    <a:pt x="0" y="163"/>
                  </a:lnTo>
                  <a:lnTo>
                    <a:pt x="1" y="165"/>
                  </a:lnTo>
                  <a:lnTo>
                    <a:pt x="3" y="166"/>
                  </a:lnTo>
                  <a:lnTo>
                    <a:pt x="4" y="167"/>
                  </a:lnTo>
                  <a:lnTo>
                    <a:pt x="6" y="167"/>
                  </a:lnTo>
                  <a:lnTo>
                    <a:pt x="7" y="166"/>
                  </a:lnTo>
                  <a:lnTo>
                    <a:pt x="8" y="164"/>
                  </a:lnTo>
                  <a:lnTo>
                    <a:pt x="8" y="164"/>
                  </a:lnTo>
                  <a:lnTo>
                    <a:pt x="27" y="128"/>
                  </a:lnTo>
                  <a:lnTo>
                    <a:pt x="36" y="111"/>
                  </a:lnTo>
                  <a:lnTo>
                    <a:pt x="45" y="93"/>
                  </a:lnTo>
                  <a:lnTo>
                    <a:pt x="45" y="93"/>
                  </a:lnTo>
                  <a:lnTo>
                    <a:pt x="49" y="82"/>
                  </a:lnTo>
                  <a:lnTo>
                    <a:pt x="55" y="71"/>
                  </a:lnTo>
                  <a:lnTo>
                    <a:pt x="66" y="50"/>
                  </a:lnTo>
                  <a:lnTo>
                    <a:pt x="79" y="29"/>
                  </a:lnTo>
                  <a:lnTo>
                    <a:pt x="85" y="19"/>
                  </a:lnTo>
                  <a:lnTo>
                    <a:pt x="90" y="7"/>
                  </a:lnTo>
                  <a:lnTo>
                    <a:pt x="90" y="7"/>
                  </a:lnTo>
                  <a:lnTo>
                    <a:pt x="90" y="5"/>
                  </a:lnTo>
                  <a:lnTo>
                    <a:pt x="90" y="3"/>
                  </a:lnTo>
                  <a:lnTo>
                    <a:pt x="87" y="1"/>
                  </a:lnTo>
                  <a:lnTo>
                    <a:pt x="86" y="0"/>
                  </a:lnTo>
                  <a:lnTo>
                    <a:pt x="84" y="0"/>
                  </a:lnTo>
                  <a:lnTo>
                    <a:pt x="83" y="1"/>
                  </a:lnTo>
                  <a:lnTo>
                    <a:pt x="82" y="2"/>
                  </a:lnTo>
                  <a:lnTo>
                    <a:pt x="82"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2" name="Freeform 620"/>
            <p:cNvSpPr/>
            <p:nvPr/>
          </p:nvSpPr>
          <p:spPr bwMode="auto">
            <a:xfrm>
              <a:off x="6731000" y="4384675"/>
              <a:ext cx="41275" cy="68263"/>
            </a:xfrm>
            <a:custGeom>
              <a:avLst/>
              <a:gdLst/>
              <a:ahLst/>
              <a:cxnLst>
                <a:cxn ang="0">
                  <a:pos x="68" y="2"/>
                </a:cxn>
                <a:cxn ang="0">
                  <a:pos x="68" y="2"/>
                </a:cxn>
                <a:cxn ang="0">
                  <a:pos x="61" y="14"/>
                </a:cxn>
                <a:cxn ang="0">
                  <a:pos x="52" y="26"/>
                </a:cxn>
                <a:cxn ang="0">
                  <a:pos x="45" y="38"/>
                </a:cxn>
                <a:cxn ang="0">
                  <a:pos x="39" y="50"/>
                </a:cxn>
                <a:cxn ang="0">
                  <a:pos x="39" y="50"/>
                </a:cxn>
                <a:cxn ang="0">
                  <a:pos x="30" y="69"/>
                </a:cxn>
                <a:cxn ang="0">
                  <a:pos x="21" y="87"/>
                </a:cxn>
                <a:cxn ang="0">
                  <a:pos x="1" y="121"/>
                </a:cxn>
                <a:cxn ang="0">
                  <a:pos x="1" y="121"/>
                </a:cxn>
                <a:cxn ang="0">
                  <a:pos x="0" y="123"/>
                </a:cxn>
                <a:cxn ang="0">
                  <a:pos x="0" y="125"/>
                </a:cxn>
                <a:cxn ang="0">
                  <a:pos x="1" y="126"/>
                </a:cxn>
                <a:cxn ang="0">
                  <a:pos x="2" y="127"/>
                </a:cxn>
                <a:cxn ang="0">
                  <a:pos x="5" y="128"/>
                </a:cxn>
                <a:cxn ang="0">
                  <a:pos x="7" y="128"/>
                </a:cxn>
                <a:cxn ang="0">
                  <a:pos x="8" y="127"/>
                </a:cxn>
                <a:cxn ang="0">
                  <a:pos x="10" y="126"/>
                </a:cxn>
                <a:cxn ang="0">
                  <a:pos x="10" y="126"/>
                </a:cxn>
                <a:cxn ang="0">
                  <a:pos x="44" y="67"/>
                </a:cxn>
                <a:cxn ang="0">
                  <a:pos x="76" y="7"/>
                </a:cxn>
                <a:cxn ang="0">
                  <a:pos x="76" y="7"/>
                </a:cxn>
                <a:cxn ang="0">
                  <a:pos x="76" y="5"/>
                </a:cxn>
                <a:cxn ang="0">
                  <a:pos x="76" y="3"/>
                </a:cxn>
                <a:cxn ang="0">
                  <a:pos x="75" y="2"/>
                </a:cxn>
                <a:cxn ang="0">
                  <a:pos x="74" y="1"/>
                </a:cxn>
                <a:cxn ang="0">
                  <a:pos x="72" y="0"/>
                </a:cxn>
                <a:cxn ang="0">
                  <a:pos x="71" y="0"/>
                </a:cxn>
                <a:cxn ang="0">
                  <a:pos x="69" y="1"/>
                </a:cxn>
                <a:cxn ang="0">
                  <a:pos x="68" y="2"/>
                </a:cxn>
                <a:cxn ang="0">
                  <a:pos x="68" y="2"/>
                </a:cxn>
              </a:cxnLst>
              <a:rect l="0" t="0" r="r" b="b"/>
              <a:pathLst>
                <a:path w="76" h="128">
                  <a:moveTo>
                    <a:pt x="68" y="2"/>
                  </a:moveTo>
                  <a:lnTo>
                    <a:pt x="68" y="2"/>
                  </a:lnTo>
                  <a:lnTo>
                    <a:pt x="61" y="14"/>
                  </a:lnTo>
                  <a:lnTo>
                    <a:pt x="52" y="26"/>
                  </a:lnTo>
                  <a:lnTo>
                    <a:pt x="45" y="38"/>
                  </a:lnTo>
                  <a:lnTo>
                    <a:pt x="39" y="50"/>
                  </a:lnTo>
                  <a:lnTo>
                    <a:pt x="39" y="50"/>
                  </a:lnTo>
                  <a:lnTo>
                    <a:pt x="30" y="69"/>
                  </a:lnTo>
                  <a:lnTo>
                    <a:pt x="21" y="87"/>
                  </a:lnTo>
                  <a:lnTo>
                    <a:pt x="1" y="121"/>
                  </a:lnTo>
                  <a:lnTo>
                    <a:pt x="1" y="121"/>
                  </a:lnTo>
                  <a:lnTo>
                    <a:pt x="0" y="123"/>
                  </a:lnTo>
                  <a:lnTo>
                    <a:pt x="0" y="125"/>
                  </a:lnTo>
                  <a:lnTo>
                    <a:pt x="1" y="126"/>
                  </a:lnTo>
                  <a:lnTo>
                    <a:pt x="2" y="127"/>
                  </a:lnTo>
                  <a:lnTo>
                    <a:pt x="5" y="128"/>
                  </a:lnTo>
                  <a:lnTo>
                    <a:pt x="7" y="128"/>
                  </a:lnTo>
                  <a:lnTo>
                    <a:pt x="8" y="127"/>
                  </a:lnTo>
                  <a:lnTo>
                    <a:pt x="10" y="126"/>
                  </a:lnTo>
                  <a:lnTo>
                    <a:pt x="10" y="126"/>
                  </a:lnTo>
                  <a:lnTo>
                    <a:pt x="44" y="67"/>
                  </a:lnTo>
                  <a:lnTo>
                    <a:pt x="76" y="7"/>
                  </a:lnTo>
                  <a:lnTo>
                    <a:pt x="76" y="7"/>
                  </a:lnTo>
                  <a:lnTo>
                    <a:pt x="76" y="5"/>
                  </a:lnTo>
                  <a:lnTo>
                    <a:pt x="76" y="3"/>
                  </a:lnTo>
                  <a:lnTo>
                    <a:pt x="75" y="2"/>
                  </a:lnTo>
                  <a:lnTo>
                    <a:pt x="74" y="1"/>
                  </a:lnTo>
                  <a:lnTo>
                    <a:pt x="72" y="0"/>
                  </a:lnTo>
                  <a:lnTo>
                    <a:pt x="71" y="0"/>
                  </a:lnTo>
                  <a:lnTo>
                    <a:pt x="69" y="1"/>
                  </a:lnTo>
                  <a:lnTo>
                    <a:pt x="68" y="2"/>
                  </a:lnTo>
                  <a:lnTo>
                    <a:pt x="68"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3" name="Freeform 621"/>
            <p:cNvSpPr/>
            <p:nvPr/>
          </p:nvSpPr>
          <p:spPr bwMode="auto">
            <a:xfrm>
              <a:off x="6737350" y="4427538"/>
              <a:ext cx="42863" cy="69850"/>
            </a:xfrm>
            <a:custGeom>
              <a:avLst/>
              <a:gdLst/>
              <a:ahLst/>
              <a:cxnLst>
                <a:cxn ang="0">
                  <a:pos x="72" y="1"/>
                </a:cxn>
                <a:cxn ang="0">
                  <a:pos x="72" y="1"/>
                </a:cxn>
                <a:cxn ang="0">
                  <a:pos x="68" y="8"/>
                </a:cxn>
                <a:cxn ang="0">
                  <a:pos x="64" y="14"/>
                </a:cxn>
                <a:cxn ang="0">
                  <a:pos x="57" y="26"/>
                </a:cxn>
                <a:cxn ang="0">
                  <a:pos x="52" y="40"/>
                </a:cxn>
                <a:cxn ang="0">
                  <a:pos x="46" y="53"/>
                </a:cxn>
                <a:cxn ang="0">
                  <a:pos x="46" y="53"/>
                </a:cxn>
                <a:cxn ang="0">
                  <a:pos x="38" y="72"/>
                </a:cxn>
                <a:cxn ang="0">
                  <a:pos x="27" y="92"/>
                </a:cxn>
                <a:cxn ang="0">
                  <a:pos x="14" y="109"/>
                </a:cxn>
                <a:cxn ang="0">
                  <a:pos x="2" y="126"/>
                </a:cxn>
                <a:cxn ang="0">
                  <a:pos x="2" y="126"/>
                </a:cxn>
                <a:cxn ang="0">
                  <a:pos x="1" y="127"/>
                </a:cxn>
                <a:cxn ang="0">
                  <a:pos x="0" y="129"/>
                </a:cxn>
                <a:cxn ang="0">
                  <a:pos x="1" y="131"/>
                </a:cxn>
                <a:cxn ang="0">
                  <a:pos x="2" y="132"/>
                </a:cxn>
                <a:cxn ang="0">
                  <a:pos x="3" y="133"/>
                </a:cxn>
                <a:cxn ang="0">
                  <a:pos x="5" y="134"/>
                </a:cxn>
                <a:cxn ang="0">
                  <a:pos x="7" y="133"/>
                </a:cxn>
                <a:cxn ang="0">
                  <a:pos x="8" y="132"/>
                </a:cxn>
                <a:cxn ang="0">
                  <a:pos x="8" y="132"/>
                </a:cxn>
                <a:cxn ang="0">
                  <a:pos x="18" y="120"/>
                </a:cxn>
                <a:cxn ang="0">
                  <a:pos x="28" y="105"/>
                </a:cxn>
                <a:cxn ang="0">
                  <a:pos x="44" y="76"/>
                </a:cxn>
                <a:cxn ang="0">
                  <a:pos x="44" y="76"/>
                </a:cxn>
                <a:cxn ang="0">
                  <a:pos x="53" y="58"/>
                </a:cxn>
                <a:cxn ang="0">
                  <a:pos x="60" y="41"/>
                </a:cxn>
                <a:cxn ang="0">
                  <a:pos x="68" y="24"/>
                </a:cxn>
                <a:cxn ang="0">
                  <a:pos x="73" y="16"/>
                </a:cxn>
                <a:cxn ang="0">
                  <a:pos x="80" y="9"/>
                </a:cxn>
                <a:cxn ang="0">
                  <a:pos x="80" y="9"/>
                </a:cxn>
                <a:cxn ang="0">
                  <a:pos x="81" y="7"/>
                </a:cxn>
                <a:cxn ang="0">
                  <a:pos x="81" y="5"/>
                </a:cxn>
                <a:cxn ang="0">
                  <a:pos x="81" y="3"/>
                </a:cxn>
                <a:cxn ang="0">
                  <a:pos x="80" y="1"/>
                </a:cxn>
                <a:cxn ang="0">
                  <a:pos x="77" y="0"/>
                </a:cxn>
                <a:cxn ang="0">
                  <a:pos x="76" y="0"/>
                </a:cxn>
                <a:cxn ang="0">
                  <a:pos x="74" y="0"/>
                </a:cxn>
                <a:cxn ang="0">
                  <a:pos x="72" y="1"/>
                </a:cxn>
                <a:cxn ang="0">
                  <a:pos x="72" y="1"/>
                </a:cxn>
              </a:cxnLst>
              <a:rect l="0" t="0" r="r" b="b"/>
              <a:pathLst>
                <a:path w="81" h="134">
                  <a:moveTo>
                    <a:pt x="72" y="1"/>
                  </a:moveTo>
                  <a:lnTo>
                    <a:pt x="72" y="1"/>
                  </a:lnTo>
                  <a:lnTo>
                    <a:pt x="68" y="8"/>
                  </a:lnTo>
                  <a:lnTo>
                    <a:pt x="64" y="14"/>
                  </a:lnTo>
                  <a:lnTo>
                    <a:pt x="57" y="26"/>
                  </a:lnTo>
                  <a:lnTo>
                    <a:pt x="52" y="40"/>
                  </a:lnTo>
                  <a:lnTo>
                    <a:pt x="46" y="53"/>
                  </a:lnTo>
                  <a:lnTo>
                    <a:pt x="46" y="53"/>
                  </a:lnTo>
                  <a:lnTo>
                    <a:pt x="38" y="72"/>
                  </a:lnTo>
                  <a:lnTo>
                    <a:pt x="27" y="92"/>
                  </a:lnTo>
                  <a:lnTo>
                    <a:pt x="14" y="109"/>
                  </a:lnTo>
                  <a:lnTo>
                    <a:pt x="2" y="126"/>
                  </a:lnTo>
                  <a:lnTo>
                    <a:pt x="2" y="126"/>
                  </a:lnTo>
                  <a:lnTo>
                    <a:pt x="1" y="127"/>
                  </a:lnTo>
                  <a:lnTo>
                    <a:pt x="0" y="129"/>
                  </a:lnTo>
                  <a:lnTo>
                    <a:pt x="1" y="131"/>
                  </a:lnTo>
                  <a:lnTo>
                    <a:pt x="2" y="132"/>
                  </a:lnTo>
                  <a:lnTo>
                    <a:pt x="3" y="133"/>
                  </a:lnTo>
                  <a:lnTo>
                    <a:pt x="5" y="134"/>
                  </a:lnTo>
                  <a:lnTo>
                    <a:pt x="7" y="133"/>
                  </a:lnTo>
                  <a:lnTo>
                    <a:pt x="8" y="132"/>
                  </a:lnTo>
                  <a:lnTo>
                    <a:pt x="8" y="132"/>
                  </a:lnTo>
                  <a:lnTo>
                    <a:pt x="18" y="120"/>
                  </a:lnTo>
                  <a:lnTo>
                    <a:pt x="28" y="105"/>
                  </a:lnTo>
                  <a:lnTo>
                    <a:pt x="44" y="76"/>
                  </a:lnTo>
                  <a:lnTo>
                    <a:pt x="44" y="76"/>
                  </a:lnTo>
                  <a:lnTo>
                    <a:pt x="53" y="58"/>
                  </a:lnTo>
                  <a:lnTo>
                    <a:pt x="60" y="41"/>
                  </a:lnTo>
                  <a:lnTo>
                    <a:pt x="68" y="24"/>
                  </a:lnTo>
                  <a:lnTo>
                    <a:pt x="73" y="16"/>
                  </a:lnTo>
                  <a:lnTo>
                    <a:pt x="80" y="9"/>
                  </a:lnTo>
                  <a:lnTo>
                    <a:pt x="80" y="9"/>
                  </a:lnTo>
                  <a:lnTo>
                    <a:pt x="81" y="7"/>
                  </a:lnTo>
                  <a:lnTo>
                    <a:pt x="81" y="5"/>
                  </a:lnTo>
                  <a:lnTo>
                    <a:pt x="81" y="3"/>
                  </a:lnTo>
                  <a:lnTo>
                    <a:pt x="80" y="1"/>
                  </a:lnTo>
                  <a:lnTo>
                    <a:pt x="77" y="0"/>
                  </a:lnTo>
                  <a:lnTo>
                    <a:pt x="76" y="0"/>
                  </a:lnTo>
                  <a:lnTo>
                    <a:pt x="74" y="0"/>
                  </a:lnTo>
                  <a:lnTo>
                    <a:pt x="72" y="1"/>
                  </a:lnTo>
                  <a:lnTo>
                    <a:pt x="72" y="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4" name="Freeform 622"/>
            <p:cNvSpPr/>
            <p:nvPr/>
          </p:nvSpPr>
          <p:spPr bwMode="auto">
            <a:xfrm>
              <a:off x="6742113" y="4470400"/>
              <a:ext cx="39688" cy="68263"/>
            </a:xfrm>
            <a:custGeom>
              <a:avLst/>
              <a:gdLst/>
              <a:ahLst/>
              <a:cxnLst>
                <a:cxn ang="0">
                  <a:pos x="67" y="2"/>
                </a:cxn>
                <a:cxn ang="0">
                  <a:pos x="67" y="2"/>
                </a:cxn>
                <a:cxn ang="0">
                  <a:pos x="58" y="17"/>
                </a:cxn>
                <a:cxn ang="0">
                  <a:pos x="51" y="32"/>
                </a:cxn>
                <a:cxn ang="0">
                  <a:pos x="44" y="47"/>
                </a:cxn>
                <a:cxn ang="0">
                  <a:pos x="35" y="62"/>
                </a:cxn>
                <a:cxn ang="0">
                  <a:pos x="35" y="62"/>
                </a:cxn>
                <a:cxn ang="0">
                  <a:pos x="18" y="91"/>
                </a:cxn>
                <a:cxn ang="0">
                  <a:pos x="1" y="121"/>
                </a:cxn>
                <a:cxn ang="0">
                  <a:pos x="1" y="121"/>
                </a:cxn>
                <a:cxn ang="0">
                  <a:pos x="0" y="124"/>
                </a:cxn>
                <a:cxn ang="0">
                  <a:pos x="1" y="126"/>
                </a:cxn>
                <a:cxn ang="0">
                  <a:pos x="2" y="127"/>
                </a:cxn>
                <a:cxn ang="0">
                  <a:pos x="3" y="128"/>
                </a:cxn>
                <a:cxn ang="0">
                  <a:pos x="4" y="129"/>
                </a:cxn>
                <a:cxn ang="0">
                  <a:pos x="6" y="129"/>
                </a:cxn>
                <a:cxn ang="0">
                  <a:pos x="8" y="128"/>
                </a:cxn>
                <a:cxn ang="0">
                  <a:pos x="9" y="127"/>
                </a:cxn>
                <a:cxn ang="0">
                  <a:pos x="9" y="127"/>
                </a:cxn>
                <a:cxn ang="0">
                  <a:pos x="43" y="67"/>
                </a:cxn>
                <a:cxn ang="0">
                  <a:pos x="43" y="67"/>
                </a:cxn>
                <a:cxn ang="0">
                  <a:pos x="58" y="36"/>
                </a:cxn>
                <a:cxn ang="0">
                  <a:pos x="66" y="22"/>
                </a:cxn>
                <a:cxn ang="0">
                  <a:pos x="76" y="7"/>
                </a:cxn>
                <a:cxn ang="0">
                  <a:pos x="76" y="7"/>
                </a:cxn>
                <a:cxn ang="0">
                  <a:pos x="77" y="5"/>
                </a:cxn>
                <a:cxn ang="0">
                  <a:pos x="77" y="4"/>
                </a:cxn>
                <a:cxn ang="0">
                  <a:pos x="76" y="2"/>
                </a:cxn>
                <a:cxn ang="0">
                  <a:pos x="75" y="1"/>
                </a:cxn>
                <a:cxn ang="0">
                  <a:pos x="72" y="0"/>
                </a:cxn>
                <a:cxn ang="0">
                  <a:pos x="70" y="1"/>
                </a:cxn>
                <a:cxn ang="0">
                  <a:pos x="67" y="2"/>
                </a:cxn>
                <a:cxn ang="0">
                  <a:pos x="67" y="2"/>
                </a:cxn>
              </a:cxnLst>
              <a:rect l="0" t="0" r="r" b="b"/>
              <a:pathLst>
                <a:path w="77" h="129">
                  <a:moveTo>
                    <a:pt x="67" y="2"/>
                  </a:moveTo>
                  <a:lnTo>
                    <a:pt x="67" y="2"/>
                  </a:lnTo>
                  <a:lnTo>
                    <a:pt x="58" y="17"/>
                  </a:lnTo>
                  <a:lnTo>
                    <a:pt x="51" y="32"/>
                  </a:lnTo>
                  <a:lnTo>
                    <a:pt x="44" y="47"/>
                  </a:lnTo>
                  <a:lnTo>
                    <a:pt x="35" y="62"/>
                  </a:lnTo>
                  <a:lnTo>
                    <a:pt x="35" y="62"/>
                  </a:lnTo>
                  <a:lnTo>
                    <a:pt x="18" y="91"/>
                  </a:lnTo>
                  <a:lnTo>
                    <a:pt x="1" y="121"/>
                  </a:lnTo>
                  <a:lnTo>
                    <a:pt x="1" y="121"/>
                  </a:lnTo>
                  <a:lnTo>
                    <a:pt x="0" y="124"/>
                  </a:lnTo>
                  <a:lnTo>
                    <a:pt x="1" y="126"/>
                  </a:lnTo>
                  <a:lnTo>
                    <a:pt x="2" y="127"/>
                  </a:lnTo>
                  <a:lnTo>
                    <a:pt x="3" y="128"/>
                  </a:lnTo>
                  <a:lnTo>
                    <a:pt x="4" y="129"/>
                  </a:lnTo>
                  <a:lnTo>
                    <a:pt x="6" y="129"/>
                  </a:lnTo>
                  <a:lnTo>
                    <a:pt x="8" y="128"/>
                  </a:lnTo>
                  <a:lnTo>
                    <a:pt x="9" y="127"/>
                  </a:lnTo>
                  <a:lnTo>
                    <a:pt x="9" y="127"/>
                  </a:lnTo>
                  <a:lnTo>
                    <a:pt x="43" y="67"/>
                  </a:lnTo>
                  <a:lnTo>
                    <a:pt x="43" y="67"/>
                  </a:lnTo>
                  <a:lnTo>
                    <a:pt x="58" y="36"/>
                  </a:lnTo>
                  <a:lnTo>
                    <a:pt x="66" y="22"/>
                  </a:lnTo>
                  <a:lnTo>
                    <a:pt x="76" y="7"/>
                  </a:lnTo>
                  <a:lnTo>
                    <a:pt x="76" y="7"/>
                  </a:lnTo>
                  <a:lnTo>
                    <a:pt x="77" y="5"/>
                  </a:lnTo>
                  <a:lnTo>
                    <a:pt x="77" y="4"/>
                  </a:lnTo>
                  <a:lnTo>
                    <a:pt x="76" y="2"/>
                  </a:lnTo>
                  <a:lnTo>
                    <a:pt x="75" y="1"/>
                  </a:lnTo>
                  <a:lnTo>
                    <a:pt x="72" y="0"/>
                  </a:lnTo>
                  <a:lnTo>
                    <a:pt x="70" y="1"/>
                  </a:lnTo>
                  <a:lnTo>
                    <a:pt x="67" y="2"/>
                  </a:lnTo>
                  <a:lnTo>
                    <a:pt x="67" y="2"/>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5" name="Freeform 623"/>
            <p:cNvSpPr>
              <a:spLocks noEditPoints="1"/>
            </p:cNvSpPr>
            <p:nvPr/>
          </p:nvSpPr>
          <p:spPr bwMode="auto">
            <a:xfrm>
              <a:off x="6256338" y="4065588"/>
              <a:ext cx="544513" cy="696913"/>
            </a:xfrm>
            <a:custGeom>
              <a:avLst/>
              <a:gdLst/>
              <a:ahLst/>
              <a:cxnLst>
                <a:cxn ang="0">
                  <a:pos x="117" y="1301"/>
                </a:cxn>
                <a:cxn ang="0">
                  <a:pos x="41" y="1242"/>
                </a:cxn>
                <a:cxn ang="0">
                  <a:pos x="6" y="1151"/>
                </a:cxn>
                <a:cxn ang="0">
                  <a:pos x="3" y="1060"/>
                </a:cxn>
                <a:cxn ang="0">
                  <a:pos x="8" y="908"/>
                </a:cxn>
                <a:cxn ang="0">
                  <a:pos x="17" y="676"/>
                </a:cxn>
                <a:cxn ang="0">
                  <a:pos x="20" y="219"/>
                </a:cxn>
                <a:cxn ang="0">
                  <a:pos x="27" y="195"/>
                </a:cxn>
                <a:cxn ang="0">
                  <a:pos x="44" y="84"/>
                </a:cxn>
                <a:cxn ang="0">
                  <a:pos x="130" y="15"/>
                </a:cxn>
                <a:cxn ang="0">
                  <a:pos x="297" y="1"/>
                </a:cxn>
                <a:cxn ang="0">
                  <a:pos x="482" y="2"/>
                </a:cxn>
                <a:cxn ang="0">
                  <a:pos x="620" y="6"/>
                </a:cxn>
                <a:cxn ang="0">
                  <a:pos x="794" y="9"/>
                </a:cxn>
                <a:cxn ang="0">
                  <a:pos x="923" y="31"/>
                </a:cxn>
                <a:cxn ang="0">
                  <a:pos x="1003" y="106"/>
                </a:cxn>
                <a:cxn ang="0">
                  <a:pos x="1014" y="195"/>
                </a:cxn>
                <a:cxn ang="0">
                  <a:pos x="1019" y="237"/>
                </a:cxn>
                <a:cxn ang="0">
                  <a:pos x="1016" y="335"/>
                </a:cxn>
                <a:cxn ang="0">
                  <a:pos x="1016" y="426"/>
                </a:cxn>
                <a:cxn ang="0">
                  <a:pos x="1019" y="541"/>
                </a:cxn>
                <a:cxn ang="0">
                  <a:pos x="1020" y="650"/>
                </a:cxn>
                <a:cxn ang="0">
                  <a:pos x="1014" y="735"/>
                </a:cxn>
                <a:cxn ang="0">
                  <a:pos x="1020" y="897"/>
                </a:cxn>
                <a:cxn ang="0">
                  <a:pos x="1026" y="1044"/>
                </a:cxn>
                <a:cxn ang="0">
                  <a:pos x="1026" y="1132"/>
                </a:cxn>
                <a:cxn ang="0">
                  <a:pos x="1017" y="1204"/>
                </a:cxn>
                <a:cxn ang="0">
                  <a:pos x="946" y="1287"/>
                </a:cxn>
                <a:cxn ang="0">
                  <a:pos x="847" y="1313"/>
                </a:cxn>
                <a:cxn ang="0">
                  <a:pos x="837" y="1313"/>
                </a:cxn>
                <a:cxn ang="0">
                  <a:pos x="803" y="1309"/>
                </a:cxn>
                <a:cxn ang="0">
                  <a:pos x="719" y="1311"/>
                </a:cxn>
                <a:cxn ang="0">
                  <a:pos x="267" y="1318"/>
                </a:cxn>
                <a:cxn ang="0">
                  <a:pos x="457" y="1282"/>
                </a:cxn>
                <a:cxn ang="0">
                  <a:pos x="675" y="1278"/>
                </a:cxn>
                <a:cxn ang="0">
                  <a:pos x="822" y="1274"/>
                </a:cxn>
                <a:cxn ang="0">
                  <a:pos x="881" y="1273"/>
                </a:cxn>
                <a:cxn ang="0">
                  <a:pos x="949" y="1240"/>
                </a:cxn>
                <a:cxn ang="0">
                  <a:pos x="988" y="1178"/>
                </a:cxn>
                <a:cxn ang="0">
                  <a:pos x="993" y="1096"/>
                </a:cxn>
                <a:cxn ang="0">
                  <a:pos x="978" y="963"/>
                </a:cxn>
                <a:cxn ang="0">
                  <a:pos x="981" y="753"/>
                </a:cxn>
                <a:cxn ang="0">
                  <a:pos x="978" y="509"/>
                </a:cxn>
                <a:cxn ang="0">
                  <a:pos x="982" y="371"/>
                </a:cxn>
                <a:cxn ang="0">
                  <a:pos x="975" y="291"/>
                </a:cxn>
                <a:cxn ang="0">
                  <a:pos x="980" y="198"/>
                </a:cxn>
                <a:cxn ang="0">
                  <a:pos x="965" y="115"/>
                </a:cxn>
                <a:cxn ang="0">
                  <a:pos x="909" y="64"/>
                </a:cxn>
                <a:cxn ang="0">
                  <a:pos x="764" y="47"/>
                </a:cxn>
                <a:cxn ang="0">
                  <a:pos x="428" y="37"/>
                </a:cxn>
                <a:cxn ang="0">
                  <a:pos x="260" y="38"/>
                </a:cxn>
                <a:cxn ang="0">
                  <a:pos x="123" y="53"/>
                </a:cxn>
                <a:cxn ang="0">
                  <a:pos x="78" y="97"/>
                </a:cxn>
                <a:cxn ang="0">
                  <a:pos x="63" y="189"/>
                </a:cxn>
                <a:cxn ang="0">
                  <a:pos x="54" y="283"/>
                </a:cxn>
                <a:cxn ang="0">
                  <a:pos x="52" y="699"/>
                </a:cxn>
                <a:cxn ang="0">
                  <a:pos x="43" y="895"/>
                </a:cxn>
                <a:cxn ang="0">
                  <a:pos x="36" y="1076"/>
                </a:cxn>
                <a:cxn ang="0">
                  <a:pos x="41" y="1123"/>
                </a:cxn>
                <a:cxn ang="0">
                  <a:pos x="68" y="1214"/>
                </a:cxn>
                <a:cxn ang="0">
                  <a:pos x="159" y="1274"/>
                </a:cxn>
                <a:cxn ang="0">
                  <a:pos x="316" y="1281"/>
                </a:cxn>
              </a:cxnLst>
              <a:rect l="0" t="0" r="r" b="b"/>
              <a:pathLst>
                <a:path w="1029" h="1318">
                  <a:moveTo>
                    <a:pt x="249" y="1318"/>
                  </a:moveTo>
                  <a:lnTo>
                    <a:pt x="249" y="1318"/>
                  </a:lnTo>
                  <a:lnTo>
                    <a:pt x="226" y="1318"/>
                  </a:lnTo>
                  <a:lnTo>
                    <a:pt x="203" y="1317"/>
                  </a:lnTo>
                  <a:lnTo>
                    <a:pt x="180" y="1315"/>
                  </a:lnTo>
                  <a:lnTo>
                    <a:pt x="158" y="1311"/>
                  </a:lnTo>
                  <a:lnTo>
                    <a:pt x="137" y="1307"/>
                  </a:lnTo>
                  <a:lnTo>
                    <a:pt x="117" y="1301"/>
                  </a:lnTo>
                  <a:lnTo>
                    <a:pt x="107" y="1297"/>
                  </a:lnTo>
                  <a:lnTo>
                    <a:pt x="98" y="1292"/>
                  </a:lnTo>
                  <a:lnTo>
                    <a:pt x="89" y="1288"/>
                  </a:lnTo>
                  <a:lnTo>
                    <a:pt x="81" y="1281"/>
                  </a:lnTo>
                  <a:lnTo>
                    <a:pt x="81" y="1281"/>
                  </a:lnTo>
                  <a:lnTo>
                    <a:pt x="66" y="1270"/>
                  </a:lnTo>
                  <a:lnTo>
                    <a:pt x="54" y="1257"/>
                  </a:lnTo>
                  <a:lnTo>
                    <a:pt x="41" y="1242"/>
                  </a:lnTo>
                  <a:lnTo>
                    <a:pt x="31" y="1225"/>
                  </a:lnTo>
                  <a:lnTo>
                    <a:pt x="23" y="1209"/>
                  </a:lnTo>
                  <a:lnTo>
                    <a:pt x="15" y="1190"/>
                  </a:lnTo>
                  <a:lnTo>
                    <a:pt x="10" y="1172"/>
                  </a:lnTo>
                  <a:lnTo>
                    <a:pt x="7" y="1153"/>
                  </a:lnTo>
                  <a:lnTo>
                    <a:pt x="7" y="1152"/>
                  </a:lnTo>
                  <a:lnTo>
                    <a:pt x="6" y="1151"/>
                  </a:lnTo>
                  <a:lnTo>
                    <a:pt x="6" y="1151"/>
                  </a:lnTo>
                  <a:lnTo>
                    <a:pt x="5" y="1147"/>
                  </a:lnTo>
                  <a:lnTo>
                    <a:pt x="5" y="1147"/>
                  </a:lnTo>
                  <a:lnTo>
                    <a:pt x="3" y="1136"/>
                  </a:lnTo>
                  <a:lnTo>
                    <a:pt x="1" y="1126"/>
                  </a:lnTo>
                  <a:lnTo>
                    <a:pt x="0" y="1104"/>
                  </a:lnTo>
                  <a:lnTo>
                    <a:pt x="1" y="1082"/>
                  </a:lnTo>
                  <a:lnTo>
                    <a:pt x="3" y="1060"/>
                  </a:lnTo>
                  <a:lnTo>
                    <a:pt x="3" y="1060"/>
                  </a:lnTo>
                  <a:lnTo>
                    <a:pt x="5" y="1031"/>
                  </a:lnTo>
                  <a:lnTo>
                    <a:pt x="5" y="1031"/>
                  </a:lnTo>
                  <a:lnTo>
                    <a:pt x="6" y="1001"/>
                  </a:lnTo>
                  <a:lnTo>
                    <a:pt x="6" y="1001"/>
                  </a:lnTo>
                  <a:lnTo>
                    <a:pt x="9" y="955"/>
                  </a:lnTo>
                  <a:lnTo>
                    <a:pt x="9" y="932"/>
                  </a:lnTo>
                  <a:lnTo>
                    <a:pt x="8" y="908"/>
                  </a:lnTo>
                  <a:lnTo>
                    <a:pt x="8" y="908"/>
                  </a:lnTo>
                  <a:lnTo>
                    <a:pt x="7" y="889"/>
                  </a:lnTo>
                  <a:lnTo>
                    <a:pt x="7" y="868"/>
                  </a:lnTo>
                  <a:lnTo>
                    <a:pt x="8" y="827"/>
                  </a:lnTo>
                  <a:lnTo>
                    <a:pt x="10" y="786"/>
                  </a:lnTo>
                  <a:lnTo>
                    <a:pt x="12" y="745"/>
                  </a:lnTo>
                  <a:lnTo>
                    <a:pt x="12" y="745"/>
                  </a:lnTo>
                  <a:lnTo>
                    <a:pt x="17" y="676"/>
                  </a:lnTo>
                  <a:lnTo>
                    <a:pt x="17" y="676"/>
                  </a:lnTo>
                  <a:lnTo>
                    <a:pt x="18" y="619"/>
                  </a:lnTo>
                  <a:lnTo>
                    <a:pt x="20" y="561"/>
                  </a:lnTo>
                  <a:lnTo>
                    <a:pt x="18" y="448"/>
                  </a:lnTo>
                  <a:lnTo>
                    <a:pt x="18" y="448"/>
                  </a:lnTo>
                  <a:lnTo>
                    <a:pt x="17" y="334"/>
                  </a:lnTo>
                  <a:lnTo>
                    <a:pt x="17" y="277"/>
                  </a:lnTo>
                  <a:lnTo>
                    <a:pt x="20" y="219"/>
                  </a:lnTo>
                  <a:lnTo>
                    <a:pt x="20" y="219"/>
                  </a:lnTo>
                  <a:lnTo>
                    <a:pt x="21" y="214"/>
                  </a:lnTo>
                  <a:lnTo>
                    <a:pt x="24" y="209"/>
                  </a:lnTo>
                  <a:lnTo>
                    <a:pt x="25" y="208"/>
                  </a:lnTo>
                  <a:lnTo>
                    <a:pt x="25" y="207"/>
                  </a:lnTo>
                  <a:lnTo>
                    <a:pt x="25" y="207"/>
                  </a:lnTo>
                  <a:lnTo>
                    <a:pt x="26" y="201"/>
                  </a:lnTo>
                  <a:lnTo>
                    <a:pt x="27" y="195"/>
                  </a:lnTo>
                  <a:lnTo>
                    <a:pt x="27" y="195"/>
                  </a:lnTo>
                  <a:lnTo>
                    <a:pt x="28" y="167"/>
                  </a:lnTo>
                  <a:lnTo>
                    <a:pt x="28" y="167"/>
                  </a:lnTo>
                  <a:lnTo>
                    <a:pt x="29" y="143"/>
                  </a:lnTo>
                  <a:lnTo>
                    <a:pt x="30" y="131"/>
                  </a:lnTo>
                  <a:lnTo>
                    <a:pt x="32" y="120"/>
                  </a:lnTo>
                  <a:lnTo>
                    <a:pt x="32" y="120"/>
                  </a:lnTo>
                  <a:lnTo>
                    <a:pt x="38" y="101"/>
                  </a:lnTo>
                  <a:lnTo>
                    <a:pt x="44" y="84"/>
                  </a:lnTo>
                  <a:lnTo>
                    <a:pt x="53" y="70"/>
                  </a:lnTo>
                  <a:lnTo>
                    <a:pt x="61" y="56"/>
                  </a:lnTo>
                  <a:lnTo>
                    <a:pt x="72" y="45"/>
                  </a:lnTo>
                  <a:lnTo>
                    <a:pt x="84" y="36"/>
                  </a:lnTo>
                  <a:lnTo>
                    <a:pt x="96" y="27"/>
                  </a:lnTo>
                  <a:lnTo>
                    <a:pt x="111" y="21"/>
                  </a:lnTo>
                  <a:lnTo>
                    <a:pt x="111" y="21"/>
                  </a:lnTo>
                  <a:lnTo>
                    <a:pt x="130" y="15"/>
                  </a:lnTo>
                  <a:lnTo>
                    <a:pt x="151" y="11"/>
                  </a:lnTo>
                  <a:lnTo>
                    <a:pt x="171" y="7"/>
                  </a:lnTo>
                  <a:lnTo>
                    <a:pt x="192" y="4"/>
                  </a:lnTo>
                  <a:lnTo>
                    <a:pt x="213" y="3"/>
                  </a:lnTo>
                  <a:lnTo>
                    <a:pt x="234" y="2"/>
                  </a:lnTo>
                  <a:lnTo>
                    <a:pt x="277" y="1"/>
                  </a:lnTo>
                  <a:lnTo>
                    <a:pt x="277" y="1"/>
                  </a:lnTo>
                  <a:lnTo>
                    <a:pt x="297" y="1"/>
                  </a:lnTo>
                  <a:lnTo>
                    <a:pt x="297" y="1"/>
                  </a:lnTo>
                  <a:lnTo>
                    <a:pt x="322" y="1"/>
                  </a:lnTo>
                  <a:lnTo>
                    <a:pt x="322" y="1"/>
                  </a:lnTo>
                  <a:lnTo>
                    <a:pt x="384" y="1"/>
                  </a:lnTo>
                  <a:lnTo>
                    <a:pt x="384" y="1"/>
                  </a:lnTo>
                  <a:lnTo>
                    <a:pt x="448" y="2"/>
                  </a:lnTo>
                  <a:lnTo>
                    <a:pt x="448" y="2"/>
                  </a:lnTo>
                  <a:lnTo>
                    <a:pt x="482" y="2"/>
                  </a:lnTo>
                  <a:lnTo>
                    <a:pt x="513" y="0"/>
                  </a:lnTo>
                  <a:lnTo>
                    <a:pt x="513" y="0"/>
                  </a:lnTo>
                  <a:lnTo>
                    <a:pt x="536" y="0"/>
                  </a:lnTo>
                  <a:lnTo>
                    <a:pt x="536" y="0"/>
                  </a:lnTo>
                  <a:lnTo>
                    <a:pt x="556" y="0"/>
                  </a:lnTo>
                  <a:lnTo>
                    <a:pt x="577" y="1"/>
                  </a:lnTo>
                  <a:lnTo>
                    <a:pt x="620" y="6"/>
                  </a:lnTo>
                  <a:lnTo>
                    <a:pt x="620" y="6"/>
                  </a:lnTo>
                  <a:lnTo>
                    <a:pt x="661" y="9"/>
                  </a:lnTo>
                  <a:lnTo>
                    <a:pt x="683" y="11"/>
                  </a:lnTo>
                  <a:lnTo>
                    <a:pt x="705" y="11"/>
                  </a:lnTo>
                  <a:lnTo>
                    <a:pt x="705" y="11"/>
                  </a:lnTo>
                  <a:lnTo>
                    <a:pt x="748" y="10"/>
                  </a:lnTo>
                  <a:lnTo>
                    <a:pt x="748" y="10"/>
                  </a:lnTo>
                  <a:lnTo>
                    <a:pt x="794" y="9"/>
                  </a:lnTo>
                  <a:lnTo>
                    <a:pt x="794" y="9"/>
                  </a:lnTo>
                  <a:lnTo>
                    <a:pt x="815" y="10"/>
                  </a:lnTo>
                  <a:lnTo>
                    <a:pt x="839" y="11"/>
                  </a:lnTo>
                  <a:lnTo>
                    <a:pt x="865" y="14"/>
                  </a:lnTo>
                  <a:lnTo>
                    <a:pt x="878" y="17"/>
                  </a:lnTo>
                  <a:lnTo>
                    <a:pt x="890" y="20"/>
                  </a:lnTo>
                  <a:lnTo>
                    <a:pt x="890" y="20"/>
                  </a:lnTo>
                  <a:lnTo>
                    <a:pt x="908" y="25"/>
                  </a:lnTo>
                  <a:lnTo>
                    <a:pt x="923" y="31"/>
                  </a:lnTo>
                  <a:lnTo>
                    <a:pt x="937" y="39"/>
                  </a:lnTo>
                  <a:lnTo>
                    <a:pt x="950" y="47"/>
                  </a:lnTo>
                  <a:lnTo>
                    <a:pt x="963" y="57"/>
                  </a:lnTo>
                  <a:lnTo>
                    <a:pt x="975" y="69"/>
                  </a:lnTo>
                  <a:lnTo>
                    <a:pt x="987" y="82"/>
                  </a:lnTo>
                  <a:lnTo>
                    <a:pt x="997" y="97"/>
                  </a:lnTo>
                  <a:lnTo>
                    <a:pt x="997" y="97"/>
                  </a:lnTo>
                  <a:lnTo>
                    <a:pt x="1003" y="106"/>
                  </a:lnTo>
                  <a:lnTo>
                    <a:pt x="1007" y="115"/>
                  </a:lnTo>
                  <a:lnTo>
                    <a:pt x="1010" y="125"/>
                  </a:lnTo>
                  <a:lnTo>
                    <a:pt x="1012" y="134"/>
                  </a:lnTo>
                  <a:lnTo>
                    <a:pt x="1013" y="143"/>
                  </a:lnTo>
                  <a:lnTo>
                    <a:pt x="1014" y="153"/>
                  </a:lnTo>
                  <a:lnTo>
                    <a:pt x="1014" y="172"/>
                  </a:lnTo>
                  <a:lnTo>
                    <a:pt x="1014" y="172"/>
                  </a:lnTo>
                  <a:lnTo>
                    <a:pt x="1014" y="195"/>
                  </a:lnTo>
                  <a:lnTo>
                    <a:pt x="1016" y="207"/>
                  </a:lnTo>
                  <a:lnTo>
                    <a:pt x="1018" y="218"/>
                  </a:lnTo>
                  <a:lnTo>
                    <a:pt x="1018" y="219"/>
                  </a:lnTo>
                  <a:lnTo>
                    <a:pt x="1018" y="220"/>
                  </a:lnTo>
                  <a:lnTo>
                    <a:pt x="1018" y="220"/>
                  </a:lnTo>
                  <a:lnTo>
                    <a:pt x="1020" y="225"/>
                  </a:lnTo>
                  <a:lnTo>
                    <a:pt x="1020" y="231"/>
                  </a:lnTo>
                  <a:lnTo>
                    <a:pt x="1019" y="237"/>
                  </a:lnTo>
                  <a:lnTo>
                    <a:pt x="1017" y="242"/>
                  </a:lnTo>
                  <a:lnTo>
                    <a:pt x="1016" y="243"/>
                  </a:lnTo>
                  <a:lnTo>
                    <a:pt x="1016" y="245"/>
                  </a:lnTo>
                  <a:lnTo>
                    <a:pt x="1016" y="245"/>
                  </a:lnTo>
                  <a:lnTo>
                    <a:pt x="1013" y="268"/>
                  </a:lnTo>
                  <a:lnTo>
                    <a:pt x="1012" y="291"/>
                  </a:lnTo>
                  <a:lnTo>
                    <a:pt x="1013" y="312"/>
                  </a:lnTo>
                  <a:lnTo>
                    <a:pt x="1016" y="335"/>
                  </a:lnTo>
                  <a:lnTo>
                    <a:pt x="1016" y="335"/>
                  </a:lnTo>
                  <a:lnTo>
                    <a:pt x="1018" y="353"/>
                  </a:lnTo>
                  <a:lnTo>
                    <a:pt x="1019" y="370"/>
                  </a:lnTo>
                  <a:lnTo>
                    <a:pt x="1019" y="387"/>
                  </a:lnTo>
                  <a:lnTo>
                    <a:pt x="1018" y="405"/>
                  </a:lnTo>
                  <a:lnTo>
                    <a:pt x="1018" y="405"/>
                  </a:lnTo>
                  <a:lnTo>
                    <a:pt x="1016" y="426"/>
                  </a:lnTo>
                  <a:lnTo>
                    <a:pt x="1016" y="426"/>
                  </a:lnTo>
                  <a:lnTo>
                    <a:pt x="1013" y="461"/>
                  </a:lnTo>
                  <a:lnTo>
                    <a:pt x="1012" y="478"/>
                  </a:lnTo>
                  <a:lnTo>
                    <a:pt x="1013" y="496"/>
                  </a:lnTo>
                  <a:lnTo>
                    <a:pt x="1013" y="496"/>
                  </a:lnTo>
                  <a:lnTo>
                    <a:pt x="1014" y="510"/>
                  </a:lnTo>
                  <a:lnTo>
                    <a:pt x="1017" y="524"/>
                  </a:lnTo>
                  <a:lnTo>
                    <a:pt x="1017" y="524"/>
                  </a:lnTo>
                  <a:lnTo>
                    <a:pt x="1019" y="541"/>
                  </a:lnTo>
                  <a:lnTo>
                    <a:pt x="1020" y="552"/>
                  </a:lnTo>
                  <a:lnTo>
                    <a:pt x="1020" y="561"/>
                  </a:lnTo>
                  <a:lnTo>
                    <a:pt x="1020" y="561"/>
                  </a:lnTo>
                  <a:lnTo>
                    <a:pt x="1019" y="586"/>
                  </a:lnTo>
                  <a:lnTo>
                    <a:pt x="1020" y="610"/>
                  </a:lnTo>
                  <a:lnTo>
                    <a:pt x="1020" y="610"/>
                  </a:lnTo>
                  <a:lnTo>
                    <a:pt x="1020" y="629"/>
                  </a:lnTo>
                  <a:lnTo>
                    <a:pt x="1020" y="650"/>
                  </a:lnTo>
                  <a:lnTo>
                    <a:pt x="1020" y="650"/>
                  </a:lnTo>
                  <a:lnTo>
                    <a:pt x="1019" y="667"/>
                  </a:lnTo>
                  <a:lnTo>
                    <a:pt x="1017" y="684"/>
                  </a:lnTo>
                  <a:lnTo>
                    <a:pt x="1017" y="684"/>
                  </a:lnTo>
                  <a:lnTo>
                    <a:pt x="1014" y="709"/>
                  </a:lnTo>
                  <a:lnTo>
                    <a:pt x="1014" y="723"/>
                  </a:lnTo>
                  <a:lnTo>
                    <a:pt x="1014" y="735"/>
                  </a:lnTo>
                  <a:lnTo>
                    <a:pt x="1014" y="735"/>
                  </a:lnTo>
                  <a:lnTo>
                    <a:pt x="1017" y="775"/>
                  </a:lnTo>
                  <a:lnTo>
                    <a:pt x="1017" y="775"/>
                  </a:lnTo>
                  <a:lnTo>
                    <a:pt x="1020" y="805"/>
                  </a:lnTo>
                  <a:lnTo>
                    <a:pt x="1021" y="836"/>
                  </a:lnTo>
                  <a:lnTo>
                    <a:pt x="1021" y="867"/>
                  </a:lnTo>
                  <a:lnTo>
                    <a:pt x="1021" y="881"/>
                  </a:lnTo>
                  <a:lnTo>
                    <a:pt x="1020" y="897"/>
                  </a:lnTo>
                  <a:lnTo>
                    <a:pt x="1020" y="897"/>
                  </a:lnTo>
                  <a:lnTo>
                    <a:pt x="1018" y="918"/>
                  </a:lnTo>
                  <a:lnTo>
                    <a:pt x="1017" y="937"/>
                  </a:lnTo>
                  <a:lnTo>
                    <a:pt x="1016" y="956"/>
                  </a:lnTo>
                  <a:lnTo>
                    <a:pt x="1017" y="975"/>
                  </a:lnTo>
                  <a:lnTo>
                    <a:pt x="1018" y="992"/>
                  </a:lnTo>
                  <a:lnTo>
                    <a:pt x="1020" y="1010"/>
                  </a:lnTo>
                  <a:lnTo>
                    <a:pt x="1023" y="1027"/>
                  </a:lnTo>
                  <a:lnTo>
                    <a:pt x="1026" y="1044"/>
                  </a:lnTo>
                  <a:lnTo>
                    <a:pt x="1026" y="1044"/>
                  </a:lnTo>
                  <a:lnTo>
                    <a:pt x="1028" y="1059"/>
                  </a:lnTo>
                  <a:lnTo>
                    <a:pt x="1029" y="1073"/>
                  </a:lnTo>
                  <a:lnTo>
                    <a:pt x="1028" y="1089"/>
                  </a:lnTo>
                  <a:lnTo>
                    <a:pt x="1027" y="1103"/>
                  </a:lnTo>
                  <a:lnTo>
                    <a:pt x="1027" y="1103"/>
                  </a:lnTo>
                  <a:lnTo>
                    <a:pt x="1026" y="1118"/>
                  </a:lnTo>
                  <a:lnTo>
                    <a:pt x="1026" y="1132"/>
                  </a:lnTo>
                  <a:lnTo>
                    <a:pt x="1026" y="1132"/>
                  </a:lnTo>
                  <a:lnTo>
                    <a:pt x="1026" y="1146"/>
                  </a:lnTo>
                  <a:lnTo>
                    <a:pt x="1026" y="1146"/>
                  </a:lnTo>
                  <a:lnTo>
                    <a:pt x="1026" y="1168"/>
                  </a:lnTo>
                  <a:lnTo>
                    <a:pt x="1024" y="1179"/>
                  </a:lnTo>
                  <a:lnTo>
                    <a:pt x="1022" y="1189"/>
                  </a:lnTo>
                  <a:lnTo>
                    <a:pt x="1022" y="1189"/>
                  </a:lnTo>
                  <a:lnTo>
                    <a:pt x="1017" y="1204"/>
                  </a:lnTo>
                  <a:lnTo>
                    <a:pt x="1010" y="1217"/>
                  </a:lnTo>
                  <a:lnTo>
                    <a:pt x="1003" y="1230"/>
                  </a:lnTo>
                  <a:lnTo>
                    <a:pt x="996" y="1241"/>
                  </a:lnTo>
                  <a:lnTo>
                    <a:pt x="988" y="1252"/>
                  </a:lnTo>
                  <a:lnTo>
                    <a:pt x="978" y="1262"/>
                  </a:lnTo>
                  <a:lnTo>
                    <a:pt x="968" y="1271"/>
                  </a:lnTo>
                  <a:lnTo>
                    <a:pt x="957" y="1279"/>
                  </a:lnTo>
                  <a:lnTo>
                    <a:pt x="946" y="1287"/>
                  </a:lnTo>
                  <a:lnTo>
                    <a:pt x="935" y="1293"/>
                  </a:lnTo>
                  <a:lnTo>
                    <a:pt x="921" y="1298"/>
                  </a:lnTo>
                  <a:lnTo>
                    <a:pt x="908" y="1303"/>
                  </a:lnTo>
                  <a:lnTo>
                    <a:pt x="894" y="1306"/>
                  </a:lnTo>
                  <a:lnTo>
                    <a:pt x="879" y="1309"/>
                  </a:lnTo>
                  <a:lnTo>
                    <a:pt x="863" y="1311"/>
                  </a:lnTo>
                  <a:lnTo>
                    <a:pt x="847" y="1313"/>
                  </a:lnTo>
                  <a:lnTo>
                    <a:pt x="847" y="1313"/>
                  </a:lnTo>
                  <a:lnTo>
                    <a:pt x="846" y="1313"/>
                  </a:lnTo>
                  <a:lnTo>
                    <a:pt x="846" y="1313"/>
                  </a:lnTo>
                  <a:lnTo>
                    <a:pt x="842" y="1313"/>
                  </a:lnTo>
                  <a:lnTo>
                    <a:pt x="842" y="1313"/>
                  </a:lnTo>
                  <a:lnTo>
                    <a:pt x="840" y="1313"/>
                  </a:lnTo>
                  <a:lnTo>
                    <a:pt x="838" y="1313"/>
                  </a:lnTo>
                  <a:lnTo>
                    <a:pt x="837" y="1313"/>
                  </a:lnTo>
                  <a:lnTo>
                    <a:pt x="837" y="1313"/>
                  </a:lnTo>
                  <a:lnTo>
                    <a:pt x="833" y="1311"/>
                  </a:lnTo>
                  <a:lnTo>
                    <a:pt x="829" y="1310"/>
                  </a:lnTo>
                  <a:lnTo>
                    <a:pt x="828" y="1310"/>
                  </a:lnTo>
                  <a:lnTo>
                    <a:pt x="827" y="1309"/>
                  </a:lnTo>
                  <a:lnTo>
                    <a:pt x="827" y="1309"/>
                  </a:lnTo>
                  <a:lnTo>
                    <a:pt x="817" y="1309"/>
                  </a:lnTo>
                  <a:lnTo>
                    <a:pt x="817" y="1309"/>
                  </a:lnTo>
                  <a:lnTo>
                    <a:pt x="803" y="1309"/>
                  </a:lnTo>
                  <a:lnTo>
                    <a:pt x="790" y="1311"/>
                  </a:lnTo>
                  <a:lnTo>
                    <a:pt x="790" y="1311"/>
                  </a:lnTo>
                  <a:lnTo>
                    <a:pt x="769" y="1313"/>
                  </a:lnTo>
                  <a:lnTo>
                    <a:pt x="769" y="1313"/>
                  </a:lnTo>
                  <a:lnTo>
                    <a:pt x="744" y="1313"/>
                  </a:lnTo>
                  <a:lnTo>
                    <a:pt x="744" y="1313"/>
                  </a:lnTo>
                  <a:lnTo>
                    <a:pt x="719" y="1311"/>
                  </a:lnTo>
                  <a:lnTo>
                    <a:pt x="719" y="1311"/>
                  </a:lnTo>
                  <a:lnTo>
                    <a:pt x="694" y="1313"/>
                  </a:lnTo>
                  <a:lnTo>
                    <a:pt x="666" y="1314"/>
                  </a:lnTo>
                  <a:lnTo>
                    <a:pt x="666" y="1314"/>
                  </a:lnTo>
                  <a:lnTo>
                    <a:pt x="609" y="1316"/>
                  </a:lnTo>
                  <a:lnTo>
                    <a:pt x="552" y="1317"/>
                  </a:lnTo>
                  <a:lnTo>
                    <a:pt x="552" y="1317"/>
                  </a:lnTo>
                  <a:lnTo>
                    <a:pt x="413" y="1318"/>
                  </a:lnTo>
                  <a:lnTo>
                    <a:pt x="267" y="1318"/>
                  </a:lnTo>
                  <a:lnTo>
                    <a:pt x="267" y="1318"/>
                  </a:lnTo>
                  <a:lnTo>
                    <a:pt x="249" y="1318"/>
                  </a:lnTo>
                  <a:lnTo>
                    <a:pt x="249" y="1318"/>
                  </a:lnTo>
                  <a:close/>
                  <a:moveTo>
                    <a:pt x="368" y="1281"/>
                  </a:moveTo>
                  <a:lnTo>
                    <a:pt x="368" y="1281"/>
                  </a:lnTo>
                  <a:lnTo>
                    <a:pt x="412" y="1281"/>
                  </a:lnTo>
                  <a:lnTo>
                    <a:pt x="457" y="1282"/>
                  </a:lnTo>
                  <a:lnTo>
                    <a:pt x="457" y="1282"/>
                  </a:lnTo>
                  <a:lnTo>
                    <a:pt x="502" y="1283"/>
                  </a:lnTo>
                  <a:lnTo>
                    <a:pt x="549" y="1285"/>
                  </a:lnTo>
                  <a:lnTo>
                    <a:pt x="549" y="1285"/>
                  </a:lnTo>
                  <a:lnTo>
                    <a:pt x="601" y="1283"/>
                  </a:lnTo>
                  <a:lnTo>
                    <a:pt x="625" y="1282"/>
                  </a:lnTo>
                  <a:lnTo>
                    <a:pt x="648" y="1280"/>
                  </a:lnTo>
                  <a:lnTo>
                    <a:pt x="648" y="1280"/>
                  </a:lnTo>
                  <a:lnTo>
                    <a:pt x="675" y="1278"/>
                  </a:lnTo>
                  <a:lnTo>
                    <a:pt x="703" y="1277"/>
                  </a:lnTo>
                  <a:lnTo>
                    <a:pt x="762" y="1276"/>
                  </a:lnTo>
                  <a:lnTo>
                    <a:pt x="771" y="1276"/>
                  </a:lnTo>
                  <a:lnTo>
                    <a:pt x="771" y="1276"/>
                  </a:lnTo>
                  <a:lnTo>
                    <a:pt x="796" y="1275"/>
                  </a:lnTo>
                  <a:lnTo>
                    <a:pt x="796" y="1275"/>
                  </a:lnTo>
                  <a:lnTo>
                    <a:pt x="809" y="1274"/>
                  </a:lnTo>
                  <a:lnTo>
                    <a:pt x="822" y="1274"/>
                  </a:lnTo>
                  <a:lnTo>
                    <a:pt x="822" y="1274"/>
                  </a:lnTo>
                  <a:lnTo>
                    <a:pt x="834" y="1274"/>
                  </a:lnTo>
                  <a:lnTo>
                    <a:pt x="845" y="1276"/>
                  </a:lnTo>
                  <a:lnTo>
                    <a:pt x="846" y="1276"/>
                  </a:lnTo>
                  <a:lnTo>
                    <a:pt x="847" y="1276"/>
                  </a:lnTo>
                  <a:lnTo>
                    <a:pt x="847" y="1276"/>
                  </a:lnTo>
                  <a:lnTo>
                    <a:pt x="869" y="1274"/>
                  </a:lnTo>
                  <a:lnTo>
                    <a:pt x="881" y="1273"/>
                  </a:lnTo>
                  <a:lnTo>
                    <a:pt x="890" y="1271"/>
                  </a:lnTo>
                  <a:lnTo>
                    <a:pt x="900" y="1268"/>
                  </a:lnTo>
                  <a:lnTo>
                    <a:pt x="910" y="1265"/>
                  </a:lnTo>
                  <a:lnTo>
                    <a:pt x="918" y="1262"/>
                  </a:lnTo>
                  <a:lnTo>
                    <a:pt x="926" y="1257"/>
                  </a:lnTo>
                  <a:lnTo>
                    <a:pt x="935" y="1252"/>
                  </a:lnTo>
                  <a:lnTo>
                    <a:pt x="942" y="1246"/>
                  </a:lnTo>
                  <a:lnTo>
                    <a:pt x="949" y="1240"/>
                  </a:lnTo>
                  <a:lnTo>
                    <a:pt x="955" y="1234"/>
                  </a:lnTo>
                  <a:lnTo>
                    <a:pt x="963" y="1225"/>
                  </a:lnTo>
                  <a:lnTo>
                    <a:pt x="968" y="1218"/>
                  </a:lnTo>
                  <a:lnTo>
                    <a:pt x="979" y="1200"/>
                  </a:lnTo>
                  <a:lnTo>
                    <a:pt x="979" y="1200"/>
                  </a:lnTo>
                  <a:lnTo>
                    <a:pt x="982" y="1192"/>
                  </a:lnTo>
                  <a:lnTo>
                    <a:pt x="985" y="1185"/>
                  </a:lnTo>
                  <a:lnTo>
                    <a:pt x="988" y="1178"/>
                  </a:lnTo>
                  <a:lnTo>
                    <a:pt x="989" y="1171"/>
                  </a:lnTo>
                  <a:lnTo>
                    <a:pt x="990" y="1156"/>
                  </a:lnTo>
                  <a:lnTo>
                    <a:pt x="990" y="1140"/>
                  </a:lnTo>
                  <a:lnTo>
                    <a:pt x="990" y="1140"/>
                  </a:lnTo>
                  <a:lnTo>
                    <a:pt x="990" y="1128"/>
                  </a:lnTo>
                  <a:lnTo>
                    <a:pt x="991" y="1116"/>
                  </a:lnTo>
                  <a:lnTo>
                    <a:pt x="991" y="1116"/>
                  </a:lnTo>
                  <a:lnTo>
                    <a:pt x="993" y="1096"/>
                  </a:lnTo>
                  <a:lnTo>
                    <a:pt x="993" y="1077"/>
                  </a:lnTo>
                  <a:lnTo>
                    <a:pt x="991" y="1060"/>
                  </a:lnTo>
                  <a:lnTo>
                    <a:pt x="988" y="1042"/>
                  </a:lnTo>
                  <a:lnTo>
                    <a:pt x="988" y="1042"/>
                  </a:lnTo>
                  <a:lnTo>
                    <a:pt x="983" y="1022"/>
                  </a:lnTo>
                  <a:lnTo>
                    <a:pt x="981" y="1003"/>
                  </a:lnTo>
                  <a:lnTo>
                    <a:pt x="979" y="983"/>
                  </a:lnTo>
                  <a:lnTo>
                    <a:pt x="978" y="963"/>
                  </a:lnTo>
                  <a:lnTo>
                    <a:pt x="979" y="924"/>
                  </a:lnTo>
                  <a:lnTo>
                    <a:pt x="980" y="883"/>
                  </a:lnTo>
                  <a:lnTo>
                    <a:pt x="980" y="883"/>
                  </a:lnTo>
                  <a:lnTo>
                    <a:pt x="982" y="839"/>
                  </a:lnTo>
                  <a:lnTo>
                    <a:pt x="982" y="817"/>
                  </a:lnTo>
                  <a:lnTo>
                    <a:pt x="981" y="794"/>
                  </a:lnTo>
                  <a:lnTo>
                    <a:pt x="981" y="794"/>
                  </a:lnTo>
                  <a:lnTo>
                    <a:pt x="981" y="753"/>
                  </a:lnTo>
                  <a:lnTo>
                    <a:pt x="982" y="711"/>
                  </a:lnTo>
                  <a:lnTo>
                    <a:pt x="982" y="711"/>
                  </a:lnTo>
                  <a:lnTo>
                    <a:pt x="983" y="673"/>
                  </a:lnTo>
                  <a:lnTo>
                    <a:pt x="983" y="635"/>
                  </a:lnTo>
                  <a:lnTo>
                    <a:pt x="983" y="635"/>
                  </a:lnTo>
                  <a:lnTo>
                    <a:pt x="981" y="577"/>
                  </a:lnTo>
                  <a:lnTo>
                    <a:pt x="978" y="521"/>
                  </a:lnTo>
                  <a:lnTo>
                    <a:pt x="978" y="509"/>
                  </a:lnTo>
                  <a:lnTo>
                    <a:pt x="978" y="509"/>
                  </a:lnTo>
                  <a:lnTo>
                    <a:pt x="977" y="492"/>
                  </a:lnTo>
                  <a:lnTo>
                    <a:pt x="978" y="474"/>
                  </a:lnTo>
                  <a:lnTo>
                    <a:pt x="980" y="440"/>
                  </a:lnTo>
                  <a:lnTo>
                    <a:pt x="980" y="440"/>
                  </a:lnTo>
                  <a:lnTo>
                    <a:pt x="982" y="406"/>
                  </a:lnTo>
                  <a:lnTo>
                    <a:pt x="982" y="389"/>
                  </a:lnTo>
                  <a:lnTo>
                    <a:pt x="982" y="371"/>
                  </a:lnTo>
                  <a:lnTo>
                    <a:pt x="982" y="371"/>
                  </a:lnTo>
                  <a:lnTo>
                    <a:pt x="981" y="355"/>
                  </a:lnTo>
                  <a:lnTo>
                    <a:pt x="978" y="338"/>
                  </a:lnTo>
                  <a:lnTo>
                    <a:pt x="978" y="338"/>
                  </a:lnTo>
                  <a:lnTo>
                    <a:pt x="976" y="314"/>
                  </a:lnTo>
                  <a:lnTo>
                    <a:pt x="975" y="303"/>
                  </a:lnTo>
                  <a:lnTo>
                    <a:pt x="975" y="291"/>
                  </a:lnTo>
                  <a:lnTo>
                    <a:pt x="975" y="291"/>
                  </a:lnTo>
                  <a:lnTo>
                    <a:pt x="978" y="257"/>
                  </a:lnTo>
                  <a:lnTo>
                    <a:pt x="978" y="257"/>
                  </a:lnTo>
                  <a:lnTo>
                    <a:pt x="980" y="224"/>
                  </a:lnTo>
                  <a:lnTo>
                    <a:pt x="981" y="222"/>
                  </a:lnTo>
                  <a:lnTo>
                    <a:pt x="981" y="221"/>
                  </a:lnTo>
                  <a:lnTo>
                    <a:pt x="981" y="221"/>
                  </a:lnTo>
                  <a:lnTo>
                    <a:pt x="980" y="210"/>
                  </a:lnTo>
                  <a:lnTo>
                    <a:pt x="980" y="198"/>
                  </a:lnTo>
                  <a:lnTo>
                    <a:pt x="980" y="180"/>
                  </a:lnTo>
                  <a:lnTo>
                    <a:pt x="980" y="180"/>
                  </a:lnTo>
                  <a:lnTo>
                    <a:pt x="980" y="161"/>
                  </a:lnTo>
                  <a:lnTo>
                    <a:pt x="979" y="154"/>
                  </a:lnTo>
                  <a:lnTo>
                    <a:pt x="978" y="146"/>
                  </a:lnTo>
                  <a:lnTo>
                    <a:pt x="973" y="134"/>
                  </a:lnTo>
                  <a:lnTo>
                    <a:pt x="967" y="120"/>
                  </a:lnTo>
                  <a:lnTo>
                    <a:pt x="965" y="115"/>
                  </a:lnTo>
                  <a:lnTo>
                    <a:pt x="965" y="115"/>
                  </a:lnTo>
                  <a:lnTo>
                    <a:pt x="960" y="105"/>
                  </a:lnTo>
                  <a:lnTo>
                    <a:pt x="953" y="96"/>
                  </a:lnTo>
                  <a:lnTo>
                    <a:pt x="946" y="87"/>
                  </a:lnTo>
                  <a:lnTo>
                    <a:pt x="938" y="80"/>
                  </a:lnTo>
                  <a:lnTo>
                    <a:pt x="928" y="74"/>
                  </a:lnTo>
                  <a:lnTo>
                    <a:pt x="919" y="69"/>
                  </a:lnTo>
                  <a:lnTo>
                    <a:pt x="909" y="64"/>
                  </a:lnTo>
                  <a:lnTo>
                    <a:pt x="897" y="59"/>
                  </a:lnTo>
                  <a:lnTo>
                    <a:pt x="887" y="56"/>
                  </a:lnTo>
                  <a:lnTo>
                    <a:pt x="876" y="53"/>
                  </a:lnTo>
                  <a:lnTo>
                    <a:pt x="853" y="50"/>
                  </a:lnTo>
                  <a:lnTo>
                    <a:pt x="829" y="48"/>
                  </a:lnTo>
                  <a:lnTo>
                    <a:pt x="807" y="47"/>
                  </a:lnTo>
                  <a:lnTo>
                    <a:pt x="807" y="47"/>
                  </a:lnTo>
                  <a:lnTo>
                    <a:pt x="764" y="47"/>
                  </a:lnTo>
                  <a:lnTo>
                    <a:pt x="721" y="45"/>
                  </a:lnTo>
                  <a:lnTo>
                    <a:pt x="635" y="42"/>
                  </a:lnTo>
                  <a:lnTo>
                    <a:pt x="635" y="42"/>
                  </a:lnTo>
                  <a:lnTo>
                    <a:pt x="556" y="39"/>
                  </a:lnTo>
                  <a:lnTo>
                    <a:pt x="476" y="38"/>
                  </a:lnTo>
                  <a:lnTo>
                    <a:pt x="476" y="38"/>
                  </a:lnTo>
                  <a:lnTo>
                    <a:pt x="428" y="37"/>
                  </a:lnTo>
                  <a:lnTo>
                    <a:pt x="428" y="37"/>
                  </a:lnTo>
                  <a:lnTo>
                    <a:pt x="358" y="37"/>
                  </a:lnTo>
                  <a:lnTo>
                    <a:pt x="358" y="37"/>
                  </a:lnTo>
                  <a:lnTo>
                    <a:pt x="295" y="38"/>
                  </a:lnTo>
                  <a:lnTo>
                    <a:pt x="295" y="38"/>
                  </a:lnTo>
                  <a:lnTo>
                    <a:pt x="282" y="38"/>
                  </a:lnTo>
                  <a:lnTo>
                    <a:pt x="282" y="38"/>
                  </a:lnTo>
                  <a:lnTo>
                    <a:pt x="260" y="38"/>
                  </a:lnTo>
                  <a:lnTo>
                    <a:pt x="260" y="38"/>
                  </a:lnTo>
                  <a:lnTo>
                    <a:pt x="236" y="37"/>
                  </a:lnTo>
                  <a:lnTo>
                    <a:pt x="236" y="37"/>
                  </a:lnTo>
                  <a:lnTo>
                    <a:pt x="202" y="38"/>
                  </a:lnTo>
                  <a:lnTo>
                    <a:pt x="185" y="39"/>
                  </a:lnTo>
                  <a:lnTo>
                    <a:pt x="169" y="41"/>
                  </a:lnTo>
                  <a:lnTo>
                    <a:pt x="153" y="44"/>
                  </a:lnTo>
                  <a:lnTo>
                    <a:pt x="138" y="48"/>
                  </a:lnTo>
                  <a:lnTo>
                    <a:pt x="123" y="53"/>
                  </a:lnTo>
                  <a:lnTo>
                    <a:pt x="111" y="60"/>
                  </a:lnTo>
                  <a:lnTo>
                    <a:pt x="111" y="60"/>
                  </a:lnTo>
                  <a:lnTo>
                    <a:pt x="103" y="66"/>
                  </a:lnTo>
                  <a:lnTo>
                    <a:pt x="96" y="71"/>
                  </a:lnTo>
                  <a:lnTo>
                    <a:pt x="90" y="77"/>
                  </a:lnTo>
                  <a:lnTo>
                    <a:pt x="85" y="83"/>
                  </a:lnTo>
                  <a:lnTo>
                    <a:pt x="81" y="89"/>
                  </a:lnTo>
                  <a:lnTo>
                    <a:pt x="78" y="97"/>
                  </a:lnTo>
                  <a:lnTo>
                    <a:pt x="71" y="110"/>
                  </a:lnTo>
                  <a:lnTo>
                    <a:pt x="68" y="126"/>
                  </a:lnTo>
                  <a:lnTo>
                    <a:pt x="66" y="141"/>
                  </a:lnTo>
                  <a:lnTo>
                    <a:pt x="65" y="157"/>
                  </a:lnTo>
                  <a:lnTo>
                    <a:pt x="64" y="172"/>
                  </a:lnTo>
                  <a:lnTo>
                    <a:pt x="64" y="172"/>
                  </a:lnTo>
                  <a:lnTo>
                    <a:pt x="63" y="189"/>
                  </a:lnTo>
                  <a:lnTo>
                    <a:pt x="63" y="189"/>
                  </a:lnTo>
                  <a:lnTo>
                    <a:pt x="63" y="199"/>
                  </a:lnTo>
                  <a:lnTo>
                    <a:pt x="62" y="210"/>
                  </a:lnTo>
                  <a:lnTo>
                    <a:pt x="60" y="219"/>
                  </a:lnTo>
                  <a:lnTo>
                    <a:pt x="56" y="227"/>
                  </a:lnTo>
                  <a:lnTo>
                    <a:pt x="56" y="228"/>
                  </a:lnTo>
                  <a:lnTo>
                    <a:pt x="56" y="230"/>
                  </a:lnTo>
                  <a:lnTo>
                    <a:pt x="56" y="230"/>
                  </a:lnTo>
                  <a:lnTo>
                    <a:pt x="54" y="283"/>
                  </a:lnTo>
                  <a:lnTo>
                    <a:pt x="54" y="336"/>
                  </a:lnTo>
                  <a:lnTo>
                    <a:pt x="55" y="441"/>
                  </a:lnTo>
                  <a:lnTo>
                    <a:pt x="55" y="441"/>
                  </a:lnTo>
                  <a:lnTo>
                    <a:pt x="56" y="551"/>
                  </a:lnTo>
                  <a:lnTo>
                    <a:pt x="56" y="606"/>
                  </a:lnTo>
                  <a:lnTo>
                    <a:pt x="54" y="662"/>
                  </a:lnTo>
                  <a:lnTo>
                    <a:pt x="54" y="662"/>
                  </a:lnTo>
                  <a:lnTo>
                    <a:pt x="52" y="699"/>
                  </a:lnTo>
                  <a:lnTo>
                    <a:pt x="49" y="736"/>
                  </a:lnTo>
                  <a:lnTo>
                    <a:pt x="49" y="736"/>
                  </a:lnTo>
                  <a:lnTo>
                    <a:pt x="45" y="776"/>
                  </a:lnTo>
                  <a:lnTo>
                    <a:pt x="43" y="816"/>
                  </a:lnTo>
                  <a:lnTo>
                    <a:pt x="42" y="855"/>
                  </a:lnTo>
                  <a:lnTo>
                    <a:pt x="42" y="875"/>
                  </a:lnTo>
                  <a:lnTo>
                    <a:pt x="43" y="895"/>
                  </a:lnTo>
                  <a:lnTo>
                    <a:pt x="43" y="895"/>
                  </a:lnTo>
                  <a:lnTo>
                    <a:pt x="44" y="922"/>
                  </a:lnTo>
                  <a:lnTo>
                    <a:pt x="44" y="948"/>
                  </a:lnTo>
                  <a:lnTo>
                    <a:pt x="42" y="1002"/>
                  </a:lnTo>
                  <a:lnTo>
                    <a:pt x="42" y="1012"/>
                  </a:lnTo>
                  <a:lnTo>
                    <a:pt x="42" y="1012"/>
                  </a:lnTo>
                  <a:lnTo>
                    <a:pt x="39" y="1045"/>
                  </a:lnTo>
                  <a:lnTo>
                    <a:pt x="39" y="1045"/>
                  </a:lnTo>
                  <a:lnTo>
                    <a:pt x="36" y="1076"/>
                  </a:lnTo>
                  <a:lnTo>
                    <a:pt x="36" y="1093"/>
                  </a:lnTo>
                  <a:lnTo>
                    <a:pt x="36" y="1107"/>
                  </a:lnTo>
                  <a:lnTo>
                    <a:pt x="36" y="1109"/>
                  </a:lnTo>
                  <a:lnTo>
                    <a:pt x="37" y="1111"/>
                  </a:lnTo>
                  <a:lnTo>
                    <a:pt x="37" y="1111"/>
                  </a:lnTo>
                  <a:lnTo>
                    <a:pt x="39" y="1114"/>
                  </a:lnTo>
                  <a:lnTo>
                    <a:pt x="40" y="1117"/>
                  </a:lnTo>
                  <a:lnTo>
                    <a:pt x="41" y="1123"/>
                  </a:lnTo>
                  <a:lnTo>
                    <a:pt x="41" y="1123"/>
                  </a:lnTo>
                  <a:lnTo>
                    <a:pt x="41" y="1137"/>
                  </a:lnTo>
                  <a:lnTo>
                    <a:pt x="43" y="1152"/>
                  </a:lnTo>
                  <a:lnTo>
                    <a:pt x="45" y="1165"/>
                  </a:lnTo>
                  <a:lnTo>
                    <a:pt x="50" y="1179"/>
                  </a:lnTo>
                  <a:lnTo>
                    <a:pt x="55" y="1191"/>
                  </a:lnTo>
                  <a:lnTo>
                    <a:pt x="61" y="1203"/>
                  </a:lnTo>
                  <a:lnTo>
                    <a:pt x="68" y="1214"/>
                  </a:lnTo>
                  <a:lnTo>
                    <a:pt x="77" y="1224"/>
                  </a:lnTo>
                  <a:lnTo>
                    <a:pt x="86" y="1235"/>
                  </a:lnTo>
                  <a:lnTo>
                    <a:pt x="96" y="1243"/>
                  </a:lnTo>
                  <a:lnTo>
                    <a:pt x="108" y="1251"/>
                  </a:lnTo>
                  <a:lnTo>
                    <a:pt x="119" y="1259"/>
                  </a:lnTo>
                  <a:lnTo>
                    <a:pt x="131" y="1265"/>
                  </a:lnTo>
                  <a:lnTo>
                    <a:pt x="145" y="1270"/>
                  </a:lnTo>
                  <a:lnTo>
                    <a:pt x="159" y="1274"/>
                  </a:lnTo>
                  <a:lnTo>
                    <a:pt x="175" y="1277"/>
                  </a:lnTo>
                  <a:lnTo>
                    <a:pt x="175" y="1277"/>
                  </a:lnTo>
                  <a:lnTo>
                    <a:pt x="195" y="1279"/>
                  </a:lnTo>
                  <a:lnTo>
                    <a:pt x="215" y="1281"/>
                  </a:lnTo>
                  <a:lnTo>
                    <a:pt x="238" y="1282"/>
                  </a:lnTo>
                  <a:lnTo>
                    <a:pt x="264" y="1282"/>
                  </a:lnTo>
                  <a:lnTo>
                    <a:pt x="264" y="1282"/>
                  </a:lnTo>
                  <a:lnTo>
                    <a:pt x="316" y="1281"/>
                  </a:lnTo>
                  <a:lnTo>
                    <a:pt x="316" y="1281"/>
                  </a:lnTo>
                  <a:lnTo>
                    <a:pt x="368" y="1281"/>
                  </a:lnTo>
                  <a:lnTo>
                    <a:pt x="368" y="128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6" name="Freeform 624"/>
            <p:cNvSpPr>
              <a:spLocks noEditPoints="1"/>
            </p:cNvSpPr>
            <p:nvPr/>
          </p:nvSpPr>
          <p:spPr bwMode="auto">
            <a:xfrm>
              <a:off x="6318250" y="4124325"/>
              <a:ext cx="425450" cy="479425"/>
            </a:xfrm>
            <a:custGeom>
              <a:avLst/>
              <a:gdLst/>
              <a:ahLst/>
              <a:cxnLst>
                <a:cxn ang="0">
                  <a:pos x="516" y="903"/>
                </a:cxn>
                <a:cxn ang="0">
                  <a:pos x="391" y="894"/>
                </a:cxn>
                <a:cxn ang="0">
                  <a:pos x="317" y="888"/>
                </a:cxn>
                <a:cxn ang="0">
                  <a:pos x="228" y="887"/>
                </a:cxn>
                <a:cxn ang="0">
                  <a:pos x="130" y="884"/>
                </a:cxn>
                <a:cxn ang="0">
                  <a:pos x="77" y="878"/>
                </a:cxn>
                <a:cxn ang="0">
                  <a:pos x="31" y="862"/>
                </a:cxn>
                <a:cxn ang="0">
                  <a:pos x="5" y="825"/>
                </a:cxn>
                <a:cxn ang="0">
                  <a:pos x="0" y="758"/>
                </a:cxn>
                <a:cxn ang="0">
                  <a:pos x="9" y="579"/>
                </a:cxn>
                <a:cxn ang="0">
                  <a:pos x="7" y="239"/>
                </a:cxn>
                <a:cxn ang="0">
                  <a:pos x="14" y="76"/>
                </a:cxn>
                <a:cxn ang="0">
                  <a:pos x="34" y="29"/>
                </a:cxn>
                <a:cxn ang="0">
                  <a:pos x="78" y="6"/>
                </a:cxn>
                <a:cxn ang="0">
                  <a:pos x="126" y="3"/>
                </a:cxn>
                <a:cxn ang="0">
                  <a:pos x="249" y="2"/>
                </a:cxn>
                <a:cxn ang="0">
                  <a:pos x="586" y="11"/>
                </a:cxn>
                <a:cxn ang="0">
                  <a:pos x="665" y="11"/>
                </a:cxn>
                <a:cxn ang="0">
                  <a:pos x="704" y="24"/>
                </a:cxn>
                <a:cxn ang="0">
                  <a:pos x="739" y="45"/>
                </a:cxn>
                <a:cxn ang="0">
                  <a:pos x="761" y="102"/>
                </a:cxn>
                <a:cxn ang="0">
                  <a:pos x="766" y="166"/>
                </a:cxn>
                <a:cxn ang="0">
                  <a:pos x="775" y="262"/>
                </a:cxn>
                <a:cxn ang="0">
                  <a:pos x="774" y="472"/>
                </a:cxn>
                <a:cxn ang="0">
                  <a:pos x="777" y="519"/>
                </a:cxn>
                <a:cxn ang="0">
                  <a:pos x="781" y="581"/>
                </a:cxn>
                <a:cxn ang="0">
                  <a:pos x="797" y="684"/>
                </a:cxn>
                <a:cxn ang="0">
                  <a:pos x="798" y="782"/>
                </a:cxn>
                <a:cxn ang="0">
                  <a:pos x="801" y="842"/>
                </a:cxn>
                <a:cxn ang="0">
                  <a:pos x="778" y="875"/>
                </a:cxn>
                <a:cxn ang="0">
                  <a:pos x="708" y="904"/>
                </a:cxn>
                <a:cxn ang="0">
                  <a:pos x="656" y="908"/>
                </a:cxn>
                <a:cxn ang="0">
                  <a:pos x="322" y="852"/>
                </a:cxn>
                <a:cxn ang="0">
                  <a:pos x="500" y="867"/>
                </a:cxn>
                <a:cxn ang="0">
                  <a:pos x="714" y="867"/>
                </a:cxn>
                <a:cxn ang="0">
                  <a:pos x="757" y="840"/>
                </a:cxn>
                <a:cxn ang="0">
                  <a:pos x="766" y="807"/>
                </a:cxn>
                <a:cxn ang="0">
                  <a:pos x="761" y="746"/>
                </a:cxn>
                <a:cxn ang="0">
                  <a:pos x="748" y="616"/>
                </a:cxn>
                <a:cxn ang="0">
                  <a:pos x="740" y="524"/>
                </a:cxn>
                <a:cxn ang="0">
                  <a:pos x="737" y="453"/>
                </a:cxn>
                <a:cxn ang="0">
                  <a:pos x="738" y="355"/>
                </a:cxn>
                <a:cxn ang="0">
                  <a:pos x="733" y="191"/>
                </a:cxn>
                <a:cxn ang="0">
                  <a:pos x="723" y="95"/>
                </a:cxn>
                <a:cxn ang="0">
                  <a:pos x="699" y="62"/>
                </a:cxn>
                <a:cxn ang="0">
                  <a:pos x="625" y="45"/>
                </a:cxn>
                <a:cxn ang="0">
                  <a:pos x="526" y="45"/>
                </a:cxn>
                <a:cxn ang="0">
                  <a:pos x="306" y="42"/>
                </a:cxn>
                <a:cxn ang="0">
                  <a:pos x="162" y="39"/>
                </a:cxn>
                <a:cxn ang="0">
                  <a:pos x="112" y="43"/>
                </a:cxn>
                <a:cxn ang="0">
                  <a:pos x="63" y="63"/>
                </a:cxn>
                <a:cxn ang="0">
                  <a:pos x="48" y="119"/>
                </a:cxn>
                <a:cxn ang="0">
                  <a:pos x="46" y="425"/>
                </a:cxn>
                <a:cxn ang="0">
                  <a:pos x="36" y="731"/>
                </a:cxn>
                <a:cxn ang="0">
                  <a:pos x="41" y="819"/>
                </a:cxn>
                <a:cxn ang="0">
                  <a:pos x="66" y="841"/>
                </a:cxn>
                <a:cxn ang="0">
                  <a:pos x="122" y="845"/>
                </a:cxn>
                <a:cxn ang="0">
                  <a:pos x="211" y="850"/>
                </a:cxn>
                <a:cxn ang="0">
                  <a:pos x="306" y="851"/>
                </a:cxn>
              </a:cxnLst>
              <a:rect l="0" t="0" r="r" b="b"/>
              <a:pathLst>
                <a:path w="803" h="908">
                  <a:moveTo>
                    <a:pt x="614" y="908"/>
                  </a:moveTo>
                  <a:lnTo>
                    <a:pt x="614" y="908"/>
                  </a:lnTo>
                  <a:lnTo>
                    <a:pt x="564" y="907"/>
                  </a:lnTo>
                  <a:lnTo>
                    <a:pt x="564" y="907"/>
                  </a:lnTo>
                  <a:lnTo>
                    <a:pt x="540" y="905"/>
                  </a:lnTo>
                  <a:lnTo>
                    <a:pt x="516" y="903"/>
                  </a:lnTo>
                  <a:lnTo>
                    <a:pt x="516" y="903"/>
                  </a:lnTo>
                  <a:lnTo>
                    <a:pt x="488" y="900"/>
                  </a:lnTo>
                  <a:lnTo>
                    <a:pt x="459" y="898"/>
                  </a:lnTo>
                  <a:lnTo>
                    <a:pt x="459" y="898"/>
                  </a:lnTo>
                  <a:lnTo>
                    <a:pt x="425" y="897"/>
                  </a:lnTo>
                  <a:lnTo>
                    <a:pt x="391" y="894"/>
                  </a:lnTo>
                  <a:lnTo>
                    <a:pt x="391" y="894"/>
                  </a:lnTo>
                  <a:lnTo>
                    <a:pt x="365" y="891"/>
                  </a:lnTo>
                  <a:lnTo>
                    <a:pt x="337" y="889"/>
                  </a:lnTo>
                  <a:lnTo>
                    <a:pt x="337" y="889"/>
                  </a:lnTo>
                  <a:lnTo>
                    <a:pt x="317" y="888"/>
                  </a:lnTo>
                  <a:lnTo>
                    <a:pt x="317" y="888"/>
                  </a:lnTo>
                  <a:lnTo>
                    <a:pt x="291" y="889"/>
                  </a:lnTo>
                  <a:lnTo>
                    <a:pt x="291" y="889"/>
                  </a:lnTo>
                  <a:lnTo>
                    <a:pt x="264" y="889"/>
                  </a:lnTo>
                  <a:lnTo>
                    <a:pt x="264" y="889"/>
                  </a:lnTo>
                  <a:lnTo>
                    <a:pt x="245" y="889"/>
                  </a:lnTo>
                  <a:lnTo>
                    <a:pt x="228" y="887"/>
                  </a:lnTo>
                  <a:lnTo>
                    <a:pt x="228" y="887"/>
                  </a:lnTo>
                  <a:lnTo>
                    <a:pt x="202" y="886"/>
                  </a:lnTo>
                  <a:lnTo>
                    <a:pt x="177" y="885"/>
                  </a:lnTo>
                  <a:lnTo>
                    <a:pt x="177" y="885"/>
                  </a:lnTo>
                  <a:lnTo>
                    <a:pt x="145" y="885"/>
                  </a:lnTo>
                  <a:lnTo>
                    <a:pt x="130" y="884"/>
                  </a:lnTo>
                  <a:lnTo>
                    <a:pt x="114" y="881"/>
                  </a:lnTo>
                  <a:lnTo>
                    <a:pt x="114" y="881"/>
                  </a:lnTo>
                  <a:lnTo>
                    <a:pt x="101" y="880"/>
                  </a:lnTo>
                  <a:lnTo>
                    <a:pt x="87" y="879"/>
                  </a:lnTo>
                  <a:lnTo>
                    <a:pt x="87" y="879"/>
                  </a:lnTo>
                  <a:lnTo>
                    <a:pt x="77" y="878"/>
                  </a:lnTo>
                  <a:lnTo>
                    <a:pt x="66" y="877"/>
                  </a:lnTo>
                  <a:lnTo>
                    <a:pt x="56" y="875"/>
                  </a:lnTo>
                  <a:lnTo>
                    <a:pt x="47" y="872"/>
                  </a:lnTo>
                  <a:lnTo>
                    <a:pt x="47" y="872"/>
                  </a:lnTo>
                  <a:lnTo>
                    <a:pt x="38" y="867"/>
                  </a:lnTo>
                  <a:lnTo>
                    <a:pt x="31" y="862"/>
                  </a:lnTo>
                  <a:lnTo>
                    <a:pt x="25" y="856"/>
                  </a:lnTo>
                  <a:lnTo>
                    <a:pt x="20" y="851"/>
                  </a:lnTo>
                  <a:lnTo>
                    <a:pt x="14" y="845"/>
                  </a:lnTo>
                  <a:lnTo>
                    <a:pt x="11" y="839"/>
                  </a:lnTo>
                  <a:lnTo>
                    <a:pt x="8" y="832"/>
                  </a:lnTo>
                  <a:lnTo>
                    <a:pt x="5" y="825"/>
                  </a:lnTo>
                  <a:lnTo>
                    <a:pt x="2" y="811"/>
                  </a:lnTo>
                  <a:lnTo>
                    <a:pt x="0" y="795"/>
                  </a:lnTo>
                  <a:lnTo>
                    <a:pt x="0" y="778"/>
                  </a:lnTo>
                  <a:lnTo>
                    <a:pt x="0" y="760"/>
                  </a:lnTo>
                  <a:lnTo>
                    <a:pt x="0" y="758"/>
                  </a:lnTo>
                  <a:lnTo>
                    <a:pt x="0" y="758"/>
                  </a:lnTo>
                  <a:lnTo>
                    <a:pt x="0" y="732"/>
                  </a:lnTo>
                  <a:lnTo>
                    <a:pt x="1" y="706"/>
                  </a:lnTo>
                  <a:lnTo>
                    <a:pt x="4" y="655"/>
                  </a:lnTo>
                  <a:lnTo>
                    <a:pt x="4" y="655"/>
                  </a:lnTo>
                  <a:lnTo>
                    <a:pt x="7" y="604"/>
                  </a:lnTo>
                  <a:lnTo>
                    <a:pt x="9" y="579"/>
                  </a:lnTo>
                  <a:lnTo>
                    <a:pt x="9" y="553"/>
                  </a:lnTo>
                  <a:lnTo>
                    <a:pt x="9" y="299"/>
                  </a:lnTo>
                  <a:lnTo>
                    <a:pt x="9" y="299"/>
                  </a:lnTo>
                  <a:lnTo>
                    <a:pt x="8" y="270"/>
                  </a:lnTo>
                  <a:lnTo>
                    <a:pt x="7" y="239"/>
                  </a:lnTo>
                  <a:lnTo>
                    <a:pt x="7" y="239"/>
                  </a:lnTo>
                  <a:lnTo>
                    <a:pt x="6" y="191"/>
                  </a:lnTo>
                  <a:lnTo>
                    <a:pt x="6" y="167"/>
                  </a:lnTo>
                  <a:lnTo>
                    <a:pt x="6" y="143"/>
                  </a:lnTo>
                  <a:lnTo>
                    <a:pt x="8" y="120"/>
                  </a:lnTo>
                  <a:lnTo>
                    <a:pt x="10" y="98"/>
                  </a:lnTo>
                  <a:lnTo>
                    <a:pt x="14" y="76"/>
                  </a:lnTo>
                  <a:lnTo>
                    <a:pt x="21" y="55"/>
                  </a:lnTo>
                  <a:lnTo>
                    <a:pt x="21" y="55"/>
                  </a:lnTo>
                  <a:lnTo>
                    <a:pt x="23" y="47"/>
                  </a:lnTo>
                  <a:lnTo>
                    <a:pt x="26" y="41"/>
                  </a:lnTo>
                  <a:lnTo>
                    <a:pt x="30" y="34"/>
                  </a:lnTo>
                  <a:lnTo>
                    <a:pt x="34" y="29"/>
                  </a:lnTo>
                  <a:lnTo>
                    <a:pt x="38" y="25"/>
                  </a:lnTo>
                  <a:lnTo>
                    <a:pt x="42" y="21"/>
                  </a:lnTo>
                  <a:lnTo>
                    <a:pt x="48" y="17"/>
                  </a:lnTo>
                  <a:lnTo>
                    <a:pt x="53" y="14"/>
                  </a:lnTo>
                  <a:lnTo>
                    <a:pt x="65" y="10"/>
                  </a:lnTo>
                  <a:lnTo>
                    <a:pt x="78" y="6"/>
                  </a:lnTo>
                  <a:lnTo>
                    <a:pt x="93" y="5"/>
                  </a:lnTo>
                  <a:lnTo>
                    <a:pt x="109" y="4"/>
                  </a:lnTo>
                  <a:lnTo>
                    <a:pt x="109" y="4"/>
                  </a:lnTo>
                  <a:lnTo>
                    <a:pt x="122" y="5"/>
                  </a:lnTo>
                  <a:lnTo>
                    <a:pt x="124" y="5"/>
                  </a:lnTo>
                  <a:lnTo>
                    <a:pt x="126" y="3"/>
                  </a:lnTo>
                  <a:lnTo>
                    <a:pt x="126" y="3"/>
                  </a:lnTo>
                  <a:lnTo>
                    <a:pt x="131" y="1"/>
                  </a:lnTo>
                  <a:lnTo>
                    <a:pt x="137" y="0"/>
                  </a:lnTo>
                  <a:lnTo>
                    <a:pt x="137" y="0"/>
                  </a:lnTo>
                  <a:lnTo>
                    <a:pt x="193" y="1"/>
                  </a:lnTo>
                  <a:lnTo>
                    <a:pt x="249" y="2"/>
                  </a:lnTo>
                  <a:lnTo>
                    <a:pt x="361" y="5"/>
                  </a:lnTo>
                  <a:lnTo>
                    <a:pt x="361" y="5"/>
                  </a:lnTo>
                  <a:lnTo>
                    <a:pt x="473" y="8"/>
                  </a:lnTo>
                  <a:lnTo>
                    <a:pt x="529" y="10"/>
                  </a:lnTo>
                  <a:lnTo>
                    <a:pt x="586" y="11"/>
                  </a:lnTo>
                  <a:lnTo>
                    <a:pt x="586" y="11"/>
                  </a:lnTo>
                  <a:lnTo>
                    <a:pt x="607" y="10"/>
                  </a:lnTo>
                  <a:lnTo>
                    <a:pt x="607" y="10"/>
                  </a:lnTo>
                  <a:lnTo>
                    <a:pt x="634" y="8"/>
                  </a:lnTo>
                  <a:lnTo>
                    <a:pt x="634" y="8"/>
                  </a:lnTo>
                  <a:lnTo>
                    <a:pt x="650" y="10"/>
                  </a:lnTo>
                  <a:lnTo>
                    <a:pt x="665" y="11"/>
                  </a:lnTo>
                  <a:lnTo>
                    <a:pt x="674" y="13"/>
                  </a:lnTo>
                  <a:lnTo>
                    <a:pt x="681" y="14"/>
                  </a:lnTo>
                  <a:lnTo>
                    <a:pt x="688" y="17"/>
                  </a:lnTo>
                  <a:lnTo>
                    <a:pt x="695" y="20"/>
                  </a:lnTo>
                  <a:lnTo>
                    <a:pt x="695" y="20"/>
                  </a:lnTo>
                  <a:lnTo>
                    <a:pt x="704" y="24"/>
                  </a:lnTo>
                  <a:lnTo>
                    <a:pt x="712" y="28"/>
                  </a:lnTo>
                  <a:lnTo>
                    <a:pt x="712" y="28"/>
                  </a:lnTo>
                  <a:lnTo>
                    <a:pt x="722" y="33"/>
                  </a:lnTo>
                  <a:lnTo>
                    <a:pt x="732" y="39"/>
                  </a:lnTo>
                  <a:lnTo>
                    <a:pt x="736" y="42"/>
                  </a:lnTo>
                  <a:lnTo>
                    <a:pt x="739" y="45"/>
                  </a:lnTo>
                  <a:lnTo>
                    <a:pt x="742" y="48"/>
                  </a:lnTo>
                  <a:lnTo>
                    <a:pt x="744" y="53"/>
                  </a:lnTo>
                  <a:lnTo>
                    <a:pt x="744" y="53"/>
                  </a:lnTo>
                  <a:lnTo>
                    <a:pt x="752" y="74"/>
                  </a:lnTo>
                  <a:lnTo>
                    <a:pt x="759" y="92"/>
                  </a:lnTo>
                  <a:lnTo>
                    <a:pt x="761" y="102"/>
                  </a:lnTo>
                  <a:lnTo>
                    <a:pt x="763" y="112"/>
                  </a:lnTo>
                  <a:lnTo>
                    <a:pt x="764" y="123"/>
                  </a:lnTo>
                  <a:lnTo>
                    <a:pt x="764" y="134"/>
                  </a:lnTo>
                  <a:lnTo>
                    <a:pt x="764" y="134"/>
                  </a:lnTo>
                  <a:lnTo>
                    <a:pt x="764" y="150"/>
                  </a:lnTo>
                  <a:lnTo>
                    <a:pt x="766" y="166"/>
                  </a:lnTo>
                  <a:lnTo>
                    <a:pt x="770" y="198"/>
                  </a:lnTo>
                  <a:lnTo>
                    <a:pt x="770" y="198"/>
                  </a:lnTo>
                  <a:lnTo>
                    <a:pt x="773" y="219"/>
                  </a:lnTo>
                  <a:lnTo>
                    <a:pt x="773" y="219"/>
                  </a:lnTo>
                  <a:lnTo>
                    <a:pt x="775" y="241"/>
                  </a:lnTo>
                  <a:lnTo>
                    <a:pt x="775" y="262"/>
                  </a:lnTo>
                  <a:lnTo>
                    <a:pt x="774" y="306"/>
                  </a:lnTo>
                  <a:lnTo>
                    <a:pt x="774" y="306"/>
                  </a:lnTo>
                  <a:lnTo>
                    <a:pt x="773" y="348"/>
                  </a:lnTo>
                  <a:lnTo>
                    <a:pt x="773" y="460"/>
                  </a:lnTo>
                  <a:lnTo>
                    <a:pt x="773" y="460"/>
                  </a:lnTo>
                  <a:lnTo>
                    <a:pt x="774" y="472"/>
                  </a:lnTo>
                  <a:lnTo>
                    <a:pt x="775" y="484"/>
                  </a:lnTo>
                  <a:lnTo>
                    <a:pt x="775" y="484"/>
                  </a:lnTo>
                  <a:lnTo>
                    <a:pt x="777" y="497"/>
                  </a:lnTo>
                  <a:lnTo>
                    <a:pt x="778" y="508"/>
                  </a:lnTo>
                  <a:lnTo>
                    <a:pt x="778" y="508"/>
                  </a:lnTo>
                  <a:lnTo>
                    <a:pt x="777" y="519"/>
                  </a:lnTo>
                  <a:lnTo>
                    <a:pt x="777" y="519"/>
                  </a:lnTo>
                  <a:lnTo>
                    <a:pt x="776" y="534"/>
                  </a:lnTo>
                  <a:lnTo>
                    <a:pt x="776" y="550"/>
                  </a:lnTo>
                  <a:lnTo>
                    <a:pt x="778" y="564"/>
                  </a:lnTo>
                  <a:lnTo>
                    <a:pt x="781" y="581"/>
                  </a:lnTo>
                  <a:lnTo>
                    <a:pt x="781" y="581"/>
                  </a:lnTo>
                  <a:lnTo>
                    <a:pt x="786" y="598"/>
                  </a:lnTo>
                  <a:lnTo>
                    <a:pt x="790" y="618"/>
                  </a:lnTo>
                  <a:lnTo>
                    <a:pt x="793" y="641"/>
                  </a:lnTo>
                  <a:lnTo>
                    <a:pt x="796" y="667"/>
                  </a:lnTo>
                  <a:lnTo>
                    <a:pt x="796" y="667"/>
                  </a:lnTo>
                  <a:lnTo>
                    <a:pt x="797" y="684"/>
                  </a:lnTo>
                  <a:lnTo>
                    <a:pt x="797" y="703"/>
                  </a:lnTo>
                  <a:lnTo>
                    <a:pt x="797" y="739"/>
                  </a:lnTo>
                  <a:lnTo>
                    <a:pt x="797" y="739"/>
                  </a:lnTo>
                  <a:lnTo>
                    <a:pt x="797" y="766"/>
                  </a:lnTo>
                  <a:lnTo>
                    <a:pt x="797" y="766"/>
                  </a:lnTo>
                  <a:lnTo>
                    <a:pt x="798" y="782"/>
                  </a:lnTo>
                  <a:lnTo>
                    <a:pt x="800" y="796"/>
                  </a:lnTo>
                  <a:lnTo>
                    <a:pt x="800" y="796"/>
                  </a:lnTo>
                  <a:lnTo>
                    <a:pt x="802" y="808"/>
                  </a:lnTo>
                  <a:lnTo>
                    <a:pt x="803" y="819"/>
                  </a:lnTo>
                  <a:lnTo>
                    <a:pt x="803" y="830"/>
                  </a:lnTo>
                  <a:lnTo>
                    <a:pt x="801" y="842"/>
                  </a:lnTo>
                  <a:lnTo>
                    <a:pt x="801" y="842"/>
                  </a:lnTo>
                  <a:lnTo>
                    <a:pt x="799" y="848"/>
                  </a:lnTo>
                  <a:lnTo>
                    <a:pt x="796" y="854"/>
                  </a:lnTo>
                  <a:lnTo>
                    <a:pt x="793" y="859"/>
                  </a:lnTo>
                  <a:lnTo>
                    <a:pt x="788" y="865"/>
                  </a:lnTo>
                  <a:lnTo>
                    <a:pt x="778" y="875"/>
                  </a:lnTo>
                  <a:lnTo>
                    <a:pt x="766" y="883"/>
                  </a:lnTo>
                  <a:lnTo>
                    <a:pt x="752" y="891"/>
                  </a:lnTo>
                  <a:lnTo>
                    <a:pt x="738" y="896"/>
                  </a:lnTo>
                  <a:lnTo>
                    <a:pt x="723" y="901"/>
                  </a:lnTo>
                  <a:lnTo>
                    <a:pt x="709" y="904"/>
                  </a:lnTo>
                  <a:lnTo>
                    <a:pt x="708" y="904"/>
                  </a:lnTo>
                  <a:lnTo>
                    <a:pt x="708" y="905"/>
                  </a:lnTo>
                  <a:lnTo>
                    <a:pt x="708" y="905"/>
                  </a:lnTo>
                  <a:lnTo>
                    <a:pt x="703" y="907"/>
                  </a:lnTo>
                  <a:lnTo>
                    <a:pt x="699" y="907"/>
                  </a:lnTo>
                  <a:lnTo>
                    <a:pt x="699" y="907"/>
                  </a:lnTo>
                  <a:lnTo>
                    <a:pt x="656" y="908"/>
                  </a:lnTo>
                  <a:lnTo>
                    <a:pt x="656" y="908"/>
                  </a:lnTo>
                  <a:lnTo>
                    <a:pt x="614" y="908"/>
                  </a:lnTo>
                  <a:lnTo>
                    <a:pt x="614" y="908"/>
                  </a:lnTo>
                  <a:close/>
                  <a:moveTo>
                    <a:pt x="306" y="851"/>
                  </a:moveTo>
                  <a:lnTo>
                    <a:pt x="306" y="851"/>
                  </a:lnTo>
                  <a:lnTo>
                    <a:pt x="322" y="852"/>
                  </a:lnTo>
                  <a:lnTo>
                    <a:pt x="336" y="853"/>
                  </a:lnTo>
                  <a:lnTo>
                    <a:pt x="336" y="853"/>
                  </a:lnTo>
                  <a:lnTo>
                    <a:pt x="375" y="857"/>
                  </a:lnTo>
                  <a:lnTo>
                    <a:pt x="416" y="860"/>
                  </a:lnTo>
                  <a:lnTo>
                    <a:pt x="457" y="864"/>
                  </a:lnTo>
                  <a:lnTo>
                    <a:pt x="500" y="867"/>
                  </a:lnTo>
                  <a:lnTo>
                    <a:pt x="589" y="870"/>
                  </a:lnTo>
                  <a:lnTo>
                    <a:pt x="685" y="871"/>
                  </a:lnTo>
                  <a:lnTo>
                    <a:pt x="685" y="871"/>
                  </a:lnTo>
                  <a:lnTo>
                    <a:pt x="694" y="871"/>
                  </a:lnTo>
                  <a:lnTo>
                    <a:pt x="704" y="869"/>
                  </a:lnTo>
                  <a:lnTo>
                    <a:pt x="714" y="867"/>
                  </a:lnTo>
                  <a:lnTo>
                    <a:pt x="723" y="863"/>
                  </a:lnTo>
                  <a:lnTo>
                    <a:pt x="733" y="858"/>
                  </a:lnTo>
                  <a:lnTo>
                    <a:pt x="742" y="853"/>
                  </a:lnTo>
                  <a:lnTo>
                    <a:pt x="749" y="847"/>
                  </a:lnTo>
                  <a:lnTo>
                    <a:pt x="757" y="840"/>
                  </a:lnTo>
                  <a:lnTo>
                    <a:pt x="757" y="840"/>
                  </a:lnTo>
                  <a:lnTo>
                    <a:pt x="760" y="835"/>
                  </a:lnTo>
                  <a:lnTo>
                    <a:pt x="762" y="829"/>
                  </a:lnTo>
                  <a:lnTo>
                    <a:pt x="764" y="824"/>
                  </a:lnTo>
                  <a:lnTo>
                    <a:pt x="765" y="819"/>
                  </a:lnTo>
                  <a:lnTo>
                    <a:pt x="766" y="813"/>
                  </a:lnTo>
                  <a:lnTo>
                    <a:pt x="766" y="807"/>
                  </a:lnTo>
                  <a:lnTo>
                    <a:pt x="764" y="794"/>
                  </a:lnTo>
                  <a:lnTo>
                    <a:pt x="764" y="794"/>
                  </a:lnTo>
                  <a:lnTo>
                    <a:pt x="762" y="783"/>
                  </a:lnTo>
                  <a:lnTo>
                    <a:pt x="761" y="770"/>
                  </a:lnTo>
                  <a:lnTo>
                    <a:pt x="761" y="746"/>
                  </a:lnTo>
                  <a:lnTo>
                    <a:pt x="761" y="746"/>
                  </a:lnTo>
                  <a:lnTo>
                    <a:pt x="761" y="733"/>
                  </a:lnTo>
                  <a:lnTo>
                    <a:pt x="761" y="733"/>
                  </a:lnTo>
                  <a:lnTo>
                    <a:pt x="760" y="703"/>
                  </a:lnTo>
                  <a:lnTo>
                    <a:pt x="758" y="674"/>
                  </a:lnTo>
                  <a:lnTo>
                    <a:pt x="753" y="645"/>
                  </a:lnTo>
                  <a:lnTo>
                    <a:pt x="748" y="616"/>
                  </a:lnTo>
                  <a:lnTo>
                    <a:pt x="748" y="616"/>
                  </a:lnTo>
                  <a:lnTo>
                    <a:pt x="742" y="570"/>
                  </a:lnTo>
                  <a:lnTo>
                    <a:pt x="742" y="570"/>
                  </a:lnTo>
                  <a:lnTo>
                    <a:pt x="741" y="558"/>
                  </a:lnTo>
                  <a:lnTo>
                    <a:pt x="740" y="546"/>
                  </a:lnTo>
                  <a:lnTo>
                    <a:pt x="740" y="524"/>
                  </a:lnTo>
                  <a:lnTo>
                    <a:pt x="740" y="524"/>
                  </a:lnTo>
                  <a:lnTo>
                    <a:pt x="739" y="504"/>
                  </a:lnTo>
                  <a:lnTo>
                    <a:pt x="738" y="483"/>
                  </a:lnTo>
                  <a:lnTo>
                    <a:pt x="738" y="483"/>
                  </a:lnTo>
                  <a:lnTo>
                    <a:pt x="737" y="468"/>
                  </a:lnTo>
                  <a:lnTo>
                    <a:pt x="737" y="453"/>
                  </a:lnTo>
                  <a:lnTo>
                    <a:pt x="737" y="423"/>
                  </a:lnTo>
                  <a:lnTo>
                    <a:pt x="737" y="423"/>
                  </a:lnTo>
                  <a:lnTo>
                    <a:pt x="737" y="401"/>
                  </a:lnTo>
                  <a:lnTo>
                    <a:pt x="737" y="401"/>
                  </a:lnTo>
                  <a:lnTo>
                    <a:pt x="738" y="355"/>
                  </a:lnTo>
                  <a:lnTo>
                    <a:pt x="738" y="355"/>
                  </a:lnTo>
                  <a:lnTo>
                    <a:pt x="738" y="317"/>
                  </a:lnTo>
                  <a:lnTo>
                    <a:pt x="738" y="279"/>
                  </a:lnTo>
                  <a:lnTo>
                    <a:pt x="736" y="242"/>
                  </a:lnTo>
                  <a:lnTo>
                    <a:pt x="734" y="204"/>
                  </a:lnTo>
                  <a:lnTo>
                    <a:pt x="734" y="204"/>
                  </a:lnTo>
                  <a:lnTo>
                    <a:pt x="733" y="191"/>
                  </a:lnTo>
                  <a:lnTo>
                    <a:pt x="733" y="174"/>
                  </a:lnTo>
                  <a:lnTo>
                    <a:pt x="733" y="174"/>
                  </a:lnTo>
                  <a:lnTo>
                    <a:pt x="732" y="141"/>
                  </a:lnTo>
                  <a:lnTo>
                    <a:pt x="731" y="125"/>
                  </a:lnTo>
                  <a:lnTo>
                    <a:pt x="728" y="109"/>
                  </a:lnTo>
                  <a:lnTo>
                    <a:pt x="723" y="95"/>
                  </a:lnTo>
                  <a:lnTo>
                    <a:pt x="720" y="87"/>
                  </a:lnTo>
                  <a:lnTo>
                    <a:pt x="717" y="81"/>
                  </a:lnTo>
                  <a:lnTo>
                    <a:pt x="713" y="76"/>
                  </a:lnTo>
                  <a:lnTo>
                    <a:pt x="709" y="71"/>
                  </a:lnTo>
                  <a:lnTo>
                    <a:pt x="704" y="67"/>
                  </a:lnTo>
                  <a:lnTo>
                    <a:pt x="699" y="62"/>
                  </a:lnTo>
                  <a:lnTo>
                    <a:pt x="699" y="62"/>
                  </a:lnTo>
                  <a:lnTo>
                    <a:pt x="684" y="56"/>
                  </a:lnTo>
                  <a:lnTo>
                    <a:pt x="670" y="52"/>
                  </a:lnTo>
                  <a:lnTo>
                    <a:pt x="655" y="49"/>
                  </a:lnTo>
                  <a:lnTo>
                    <a:pt x="639" y="46"/>
                  </a:lnTo>
                  <a:lnTo>
                    <a:pt x="625" y="45"/>
                  </a:lnTo>
                  <a:lnTo>
                    <a:pt x="611" y="44"/>
                  </a:lnTo>
                  <a:lnTo>
                    <a:pt x="586" y="43"/>
                  </a:lnTo>
                  <a:lnTo>
                    <a:pt x="586" y="43"/>
                  </a:lnTo>
                  <a:lnTo>
                    <a:pt x="556" y="44"/>
                  </a:lnTo>
                  <a:lnTo>
                    <a:pt x="526" y="45"/>
                  </a:lnTo>
                  <a:lnTo>
                    <a:pt x="526" y="45"/>
                  </a:lnTo>
                  <a:lnTo>
                    <a:pt x="500" y="46"/>
                  </a:lnTo>
                  <a:lnTo>
                    <a:pt x="475" y="47"/>
                  </a:lnTo>
                  <a:lnTo>
                    <a:pt x="475" y="47"/>
                  </a:lnTo>
                  <a:lnTo>
                    <a:pt x="432" y="46"/>
                  </a:lnTo>
                  <a:lnTo>
                    <a:pt x="390" y="45"/>
                  </a:lnTo>
                  <a:lnTo>
                    <a:pt x="306" y="42"/>
                  </a:lnTo>
                  <a:lnTo>
                    <a:pt x="306" y="42"/>
                  </a:lnTo>
                  <a:lnTo>
                    <a:pt x="236" y="39"/>
                  </a:lnTo>
                  <a:lnTo>
                    <a:pt x="165" y="38"/>
                  </a:lnTo>
                  <a:lnTo>
                    <a:pt x="164" y="38"/>
                  </a:lnTo>
                  <a:lnTo>
                    <a:pt x="162" y="39"/>
                  </a:lnTo>
                  <a:lnTo>
                    <a:pt x="162" y="39"/>
                  </a:lnTo>
                  <a:lnTo>
                    <a:pt x="156" y="41"/>
                  </a:lnTo>
                  <a:lnTo>
                    <a:pt x="151" y="42"/>
                  </a:lnTo>
                  <a:lnTo>
                    <a:pt x="138" y="42"/>
                  </a:lnTo>
                  <a:lnTo>
                    <a:pt x="138" y="42"/>
                  </a:lnTo>
                  <a:lnTo>
                    <a:pt x="124" y="42"/>
                  </a:lnTo>
                  <a:lnTo>
                    <a:pt x="112" y="43"/>
                  </a:lnTo>
                  <a:lnTo>
                    <a:pt x="98" y="45"/>
                  </a:lnTo>
                  <a:lnTo>
                    <a:pt x="85" y="48"/>
                  </a:lnTo>
                  <a:lnTo>
                    <a:pt x="79" y="51"/>
                  </a:lnTo>
                  <a:lnTo>
                    <a:pt x="74" y="54"/>
                  </a:lnTo>
                  <a:lnTo>
                    <a:pt x="68" y="58"/>
                  </a:lnTo>
                  <a:lnTo>
                    <a:pt x="63" y="63"/>
                  </a:lnTo>
                  <a:lnTo>
                    <a:pt x="59" y="70"/>
                  </a:lnTo>
                  <a:lnTo>
                    <a:pt x="56" y="77"/>
                  </a:lnTo>
                  <a:lnTo>
                    <a:pt x="53" y="85"/>
                  </a:lnTo>
                  <a:lnTo>
                    <a:pt x="51" y="95"/>
                  </a:lnTo>
                  <a:lnTo>
                    <a:pt x="51" y="95"/>
                  </a:lnTo>
                  <a:lnTo>
                    <a:pt x="48" y="119"/>
                  </a:lnTo>
                  <a:lnTo>
                    <a:pt x="46" y="143"/>
                  </a:lnTo>
                  <a:lnTo>
                    <a:pt x="46" y="168"/>
                  </a:lnTo>
                  <a:lnTo>
                    <a:pt x="46" y="192"/>
                  </a:lnTo>
                  <a:lnTo>
                    <a:pt x="46" y="209"/>
                  </a:lnTo>
                  <a:lnTo>
                    <a:pt x="46" y="425"/>
                  </a:lnTo>
                  <a:lnTo>
                    <a:pt x="46" y="425"/>
                  </a:lnTo>
                  <a:lnTo>
                    <a:pt x="45" y="470"/>
                  </a:lnTo>
                  <a:lnTo>
                    <a:pt x="44" y="513"/>
                  </a:lnTo>
                  <a:lnTo>
                    <a:pt x="40" y="600"/>
                  </a:lnTo>
                  <a:lnTo>
                    <a:pt x="40" y="600"/>
                  </a:lnTo>
                  <a:lnTo>
                    <a:pt x="37" y="686"/>
                  </a:lnTo>
                  <a:lnTo>
                    <a:pt x="36" y="731"/>
                  </a:lnTo>
                  <a:lnTo>
                    <a:pt x="36" y="774"/>
                  </a:lnTo>
                  <a:lnTo>
                    <a:pt x="36" y="774"/>
                  </a:lnTo>
                  <a:lnTo>
                    <a:pt x="36" y="785"/>
                  </a:lnTo>
                  <a:lnTo>
                    <a:pt x="36" y="796"/>
                  </a:lnTo>
                  <a:lnTo>
                    <a:pt x="38" y="808"/>
                  </a:lnTo>
                  <a:lnTo>
                    <a:pt x="41" y="819"/>
                  </a:lnTo>
                  <a:lnTo>
                    <a:pt x="44" y="823"/>
                  </a:lnTo>
                  <a:lnTo>
                    <a:pt x="47" y="828"/>
                  </a:lnTo>
                  <a:lnTo>
                    <a:pt x="51" y="832"/>
                  </a:lnTo>
                  <a:lnTo>
                    <a:pt x="55" y="836"/>
                  </a:lnTo>
                  <a:lnTo>
                    <a:pt x="60" y="839"/>
                  </a:lnTo>
                  <a:lnTo>
                    <a:pt x="66" y="841"/>
                  </a:lnTo>
                  <a:lnTo>
                    <a:pt x="74" y="842"/>
                  </a:lnTo>
                  <a:lnTo>
                    <a:pt x="81" y="843"/>
                  </a:lnTo>
                  <a:lnTo>
                    <a:pt x="81" y="843"/>
                  </a:lnTo>
                  <a:lnTo>
                    <a:pt x="102" y="844"/>
                  </a:lnTo>
                  <a:lnTo>
                    <a:pt x="122" y="845"/>
                  </a:lnTo>
                  <a:lnTo>
                    <a:pt x="122" y="845"/>
                  </a:lnTo>
                  <a:lnTo>
                    <a:pt x="144" y="847"/>
                  </a:lnTo>
                  <a:lnTo>
                    <a:pt x="167" y="847"/>
                  </a:lnTo>
                  <a:lnTo>
                    <a:pt x="167" y="847"/>
                  </a:lnTo>
                  <a:lnTo>
                    <a:pt x="190" y="848"/>
                  </a:lnTo>
                  <a:lnTo>
                    <a:pt x="211" y="850"/>
                  </a:lnTo>
                  <a:lnTo>
                    <a:pt x="211" y="850"/>
                  </a:lnTo>
                  <a:lnTo>
                    <a:pt x="234" y="851"/>
                  </a:lnTo>
                  <a:lnTo>
                    <a:pt x="258" y="852"/>
                  </a:lnTo>
                  <a:lnTo>
                    <a:pt x="258" y="852"/>
                  </a:lnTo>
                  <a:lnTo>
                    <a:pt x="282" y="852"/>
                  </a:lnTo>
                  <a:lnTo>
                    <a:pt x="282" y="852"/>
                  </a:lnTo>
                  <a:lnTo>
                    <a:pt x="306" y="851"/>
                  </a:lnTo>
                  <a:lnTo>
                    <a:pt x="306" y="85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7" name="Freeform 625"/>
            <p:cNvSpPr>
              <a:spLocks noEditPoints="1"/>
            </p:cNvSpPr>
            <p:nvPr/>
          </p:nvSpPr>
          <p:spPr bwMode="auto">
            <a:xfrm>
              <a:off x="6481763" y="4614863"/>
              <a:ext cx="82550" cy="74613"/>
            </a:xfrm>
            <a:custGeom>
              <a:avLst/>
              <a:gdLst/>
              <a:ahLst/>
              <a:cxnLst>
                <a:cxn ang="0">
                  <a:pos x="61" y="141"/>
                </a:cxn>
                <a:cxn ang="0">
                  <a:pos x="56" y="141"/>
                </a:cxn>
                <a:cxn ang="0">
                  <a:pos x="35" y="135"/>
                </a:cxn>
                <a:cxn ang="0">
                  <a:pos x="20" y="126"/>
                </a:cxn>
                <a:cxn ang="0">
                  <a:pos x="15" y="122"/>
                </a:cxn>
                <a:cxn ang="0">
                  <a:pos x="6" y="109"/>
                </a:cxn>
                <a:cxn ang="0">
                  <a:pos x="2" y="94"/>
                </a:cxn>
                <a:cxn ang="0">
                  <a:pos x="0" y="79"/>
                </a:cxn>
                <a:cxn ang="0">
                  <a:pos x="0" y="61"/>
                </a:cxn>
                <a:cxn ang="0">
                  <a:pos x="2" y="46"/>
                </a:cxn>
                <a:cxn ang="0">
                  <a:pos x="6" y="35"/>
                </a:cxn>
                <a:cxn ang="0">
                  <a:pos x="12" y="26"/>
                </a:cxn>
                <a:cxn ang="0">
                  <a:pos x="22" y="19"/>
                </a:cxn>
                <a:cxn ang="0">
                  <a:pos x="37" y="10"/>
                </a:cxn>
                <a:cxn ang="0">
                  <a:pos x="65" y="1"/>
                </a:cxn>
                <a:cxn ang="0">
                  <a:pos x="77" y="0"/>
                </a:cxn>
                <a:cxn ang="0">
                  <a:pos x="83" y="0"/>
                </a:cxn>
                <a:cxn ang="0">
                  <a:pos x="100" y="4"/>
                </a:cxn>
                <a:cxn ang="0">
                  <a:pos x="116" y="12"/>
                </a:cxn>
                <a:cxn ang="0">
                  <a:pos x="130" y="23"/>
                </a:cxn>
                <a:cxn ang="0">
                  <a:pos x="143" y="37"/>
                </a:cxn>
                <a:cxn ang="0">
                  <a:pos x="147" y="43"/>
                </a:cxn>
                <a:cxn ang="0">
                  <a:pos x="152" y="57"/>
                </a:cxn>
                <a:cxn ang="0">
                  <a:pos x="155" y="70"/>
                </a:cxn>
                <a:cxn ang="0">
                  <a:pos x="155" y="85"/>
                </a:cxn>
                <a:cxn ang="0">
                  <a:pos x="154" y="92"/>
                </a:cxn>
                <a:cxn ang="0">
                  <a:pos x="149" y="106"/>
                </a:cxn>
                <a:cxn ang="0">
                  <a:pos x="142" y="117"/>
                </a:cxn>
                <a:cxn ang="0">
                  <a:pos x="134" y="125"/>
                </a:cxn>
                <a:cxn ang="0">
                  <a:pos x="123" y="131"/>
                </a:cxn>
                <a:cxn ang="0">
                  <a:pos x="97" y="140"/>
                </a:cxn>
                <a:cxn ang="0">
                  <a:pos x="66" y="141"/>
                </a:cxn>
                <a:cxn ang="0">
                  <a:pos x="61" y="101"/>
                </a:cxn>
                <a:cxn ang="0">
                  <a:pos x="67" y="102"/>
                </a:cxn>
                <a:cxn ang="0">
                  <a:pos x="73" y="106"/>
                </a:cxn>
                <a:cxn ang="0">
                  <a:pos x="75" y="106"/>
                </a:cxn>
                <a:cxn ang="0">
                  <a:pos x="83" y="106"/>
                </a:cxn>
                <a:cxn ang="0">
                  <a:pos x="96" y="106"/>
                </a:cxn>
                <a:cxn ang="0">
                  <a:pos x="107" y="101"/>
                </a:cxn>
                <a:cxn ang="0">
                  <a:pos x="115" y="94"/>
                </a:cxn>
                <a:cxn ang="0">
                  <a:pos x="117" y="88"/>
                </a:cxn>
                <a:cxn ang="0">
                  <a:pos x="118" y="79"/>
                </a:cxn>
                <a:cxn ang="0">
                  <a:pos x="114" y="58"/>
                </a:cxn>
                <a:cxn ang="0">
                  <a:pos x="108" y="50"/>
                </a:cxn>
                <a:cxn ang="0">
                  <a:pos x="96" y="39"/>
                </a:cxn>
                <a:cxn ang="0">
                  <a:pos x="84" y="36"/>
                </a:cxn>
                <a:cxn ang="0">
                  <a:pos x="73" y="37"/>
                </a:cxn>
                <a:cxn ang="0">
                  <a:pos x="54" y="42"/>
                </a:cxn>
                <a:cxn ang="0">
                  <a:pos x="45" y="46"/>
                </a:cxn>
                <a:cxn ang="0">
                  <a:pos x="37" y="54"/>
                </a:cxn>
                <a:cxn ang="0">
                  <a:pos x="36" y="63"/>
                </a:cxn>
                <a:cxn ang="0">
                  <a:pos x="36" y="68"/>
                </a:cxn>
                <a:cxn ang="0">
                  <a:pos x="36" y="79"/>
                </a:cxn>
                <a:cxn ang="0">
                  <a:pos x="40" y="92"/>
                </a:cxn>
                <a:cxn ang="0">
                  <a:pos x="45" y="99"/>
                </a:cxn>
                <a:cxn ang="0">
                  <a:pos x="53" y="102"/>
                </a:cxn>
                <a:cxn ang="0">
                  <a:pos x="55" y="102"/>
                </a:cxn>
                <a:cxn ang="0">
                  <a:pos x="61" y="101"/>
                </a:cxn>
              </a:cxnLst>
              <a:rect l="0" t="0" r="r" b="b"/>
              <a:pathLst>
                <a:path w="155" h="141">
                  <a:moveTo>
                    <a:pt x="61" y="141"/>
                  </a:moveTo>
                  <a:lnTo>
                    <a:pt x="61" y="141"/>
                  </a:lnTo>
                  <a:lnTo>
                    <a:pt x="56" y="141"/>
                  </a:lnTo>
                  <a:lnTo>
                    <a:pt x="56" y="141"/>
                  </a:lnTo>
                  <a:lnTo>
                    <a:pt x="45" y="139"/>
                  </a:lnTo>
                  <a:lnTo>
                    <a:pt x="35" y="135"/>
                  </a:lnTo>
                  <a:lnTo>
                    <a:pt x="25" y="129"/>
                  </a:lnTo>
                  <a:lnTo>
                    <a:pt x="20" y="126"/>
                  </a:lnTo>
                  <a:lnTo>
                    <a:pt x="15" y="122"/>
                  </a:lnTo>
                  <a:lnTo>
                    <a:pt x="15" y="122"/>
                  </a:lnTo>
                  <a:lnTo>
                    <a:pt x="10" y="115"/>
                  </a:lnTo>
                  <a:lnTo>
                    <a:pt x="6" y="109"/>
                  </a:lnTo>
                  <a:lnTo>
                    <a:pt x="4" y="101"/>
                  </a:lnTo>
                  <a:lnTo>
                    <a:pt x="2" y="94"/>
                  </a:lnTo>
                  <a:lnTo>
                    <a:pt x="1" y="86"/>
                  </a:lnTo>
                  <a:lnTo>
                    <a:pt x="0" y="79"/>
                  </a:lnTo>
                  <a:lnTo>
                    <a:pt x="0" y="61"/>
                  </a:lnTo>
                  <a:lnTo>
                    <a:pt x="0" y="61"/>
                  </a:lnTo>
                  <a:lnTo>
                    <a:pt x="1" y="54"/>
                  </a:lnTo>
                  <a:lnTo>
                    <a:pt x="2" y="46"/>
                  </a:lnTo>
                  <a:lnTo>
                    <a:pt x="3" y="40"/>
                  </a:lnTo>
                  <a:lnTo>
                    <a:pt x="6" y="35"/>
                  </a:lnTo>
                  <a:lnTo>
                    <a:pt x="9" y="30"/>
                  </a:lnTo>
                  <a:lnTo>
                    <a:pt x="12" y="26"/>
                  </a:lnTo>
                  <a:lnTo>
                    <a:pt x="17" y="22"/>
                  </a:lnTo>
                  <a:lnTo>
                    <a:pt x="22" y="19"/>
                  </a:lnTo>
                  <a:lnTo>
                    <a:pt x="22" y="19"/>
                  </a:lnTo>
                  <a:lnTo>
                    <a:pt x="37" y="10"/>
                  </a:lnTo>
                  <a:lnTo>
                    <a:pt x="52" y="4"/>
                  </a:lnTo>
                  <a:lnTo>
                    <a:pt x="65" y="1"/>
                  </a:lnTo>
                  <a:lnTo>
                    <a:pt x="77" y="0"/>
                  </a:lnTo>
                  <a:lnTo>
                    <a:pt x="77" y="0"/>
                  </a:lnTo>
                  <a:lnTo>
                    <a:pt x="83" y="0"/>
                  </a:lnTo>
                  <a:lnTo>
                    <a:pt x="83" y="0"/>
                  </a:lnTo>
                  <a:lnTo>
                    <a:pt x="91" y="2"/>
                  </a:lnTo>
                  <a:lnTo>
                    <a:pt x="100" y="4"/>
                  </a:lnTo>
                  <a:lnTo>
                    <a:pt x="109" y="7"/>
                  </a:lnTo>
                  <a:lnTo>
                    <a:pt x="116" y="12"/>
                  </a:lnTo>
                  <a:lnTo>
                    <a:pt x="124" y="16"/>
                  </a:lnTo>
                  <a:lnTo>
                    <a:pt x="130" y="23"/>
                  </a:lnTo>
                  <a:lnTo>
                    <a:pt x="138" y="30"/>
                  </a:lnTo>
                  <a:lnTo>
                    <a:pt x="143" y="37"/>
                  </a:lnTo>
                  <a:lnTo>
                    <a:pt x="143" y="37"/>
                  </a:lnTo>
                  <a:lnTo>
                    <a:pt x="147" y="43"/>
                  </a:lnTo>
                  <a:lnTo>
                    <a:pt x="150" y="50"/>
                  </a:lnTo>
                  <a:lnTo>
                    <a:pt x="152" y="57"/>
                  </a:lnTo>
                  <a:lnTo>
                    <a:pt x="154" y="64"/>
                  </a:lnTo>
                  <a:lnTo>
                    <a:pt x="155" y="70"/>
                  </a:lnTo>
                  <a:lnTo>
                    <a:pt x="155" y="78"/>
                  </a:lnTo>
                  <a:lnTo>
                    <a:pt x="155" y="85"/>
                  </a:lnTo>
                  <a:lnTo>
                    <a:pt x="154" y="92"/>
                  </a:lnTo>
                  <a:lnTo>
                    <a:pt x="154" y="92"/>
                  </a:lnTo>
                  <a:lnTo>
                    <a:pt x="151" y="99"/>
                  </a:lnTo>
                  <a:lnTo>
                    <a:pt x="149" y="106"/>
                  </a:lnTo>
                  <a:lnTo>
                    <a:pt x="146" y="112"/>
                  </a:lnTo>
                  <a:lnTo>
                    <a:pt x="142" y="117"/>
                  </a:lnTo>
                  <a:lnTo>
                    <a:pt x="138" y="121"/>
                  </a:lnTo>
                  <a:lnTo>
                    <a:pt x="134" y="125"/>
                  </a:lnTo>
                  <a:lnTo>
                    <a:pt x="128" y="129"/>
                  </a:lnTo>
                  <a:lnTo>
                    <a:pt x="123" y="131"/>
                  </a:lnTo>
                  <a:lnTo>
                    <a:pt x="111" y="137"/>
                  </a:lnTo>
                  <a:lnTo>
                    <a:pt x="97" y="140"/>
                  </a:lnTo>
                  <a:lnTo>
                    <a:pt x="83" y="141"/>
                  </a:lnTo>
                  <a:lnTo>
                    <a:pt x="66" y="141"/>
                  </a:lnTo>
                  <a:lnTo>
                    <a:pt x="61" y="141"/>
                  </a:lnTo>
                  <a:close/>
                  <a:moveTo>
                    <a:pt x="61" y="101"/>
                  </a:moveTo>
                  <a:lnTo>
                    <a:pt x="61" y="101"/>
                  </a:lnTo>
                  <a:lnTo>
                    <a:pt x="67" y="102"/>
                  </a:lnTo>
                  <a:lnTo>
                    <a:pt x="72" y="105"/>
                  </a:lnTo>
                  <a:lnTo>
                    <a:pt x="73" y="106"/>
                  </a:lnTo>
                  <a:lnTo>
                    <a:pt x="75" y="106"/>
                  </a:lnTo>
                  <a:lnTo>
                    <a:pt x="75" y="106"/>
                  </a:lnTo>
                  <a:lnTo>
                    <a:pt x="83" y="106"/>
                  </a:lnTo>
                  <a:lnTo>
                    <a:pt x="83" y="106"/>
                  </a:lnTo>
                  <a:lnTo>
                    <a:pt x="91" y="106"/>
                  </a:lnTo>
                  <a:lnTo>
                    <a:pt x="96" y="106"/>
                  </a:lnTo>
                  <a:lnTo>
                    <a:pt x="101" y="103"/>
                  </a:lnTo>
                  <a:lnTo>
                    <a:pt x="107" y="101"/>
                  </a:lnTo>
                  <a:lnTo>
                    <a:pt x="111" y="98"/>
                  </a:lnTo>
                  <a:lnTo>
                    <a:pt x="115" y="94"/>
                  </a:lnTo>
                  <a:lnTo>
                    <a:pt x="117" y="88"/>
                  </a:lnTo>
                  <a:lnTo>
                    <a:pt x="117" y="88"/>
                  </a:lnTo>
                  <a:lnTo>
                    <a:pt x="118" y="84"/>
                  </a:lnTo>
                  <a:lnTo>
                    <a:pt x="118" y="79"/>
                  </a:lnTo>
                  <a:lnTo>
                    <a:pt x="117" y="68"/>
                  </a:lnTo>
                  <a:lnTo>
                    <a:pt x="114" y="58"/>
                  </a:lnTo>
                  <a:lnTo>
                    <a:pt x="108" y="50"/>
                  </a:lnTo>
                  <a:lnTo>
                    <a:pt x="108" y="50"/>
                  </a:lnTo>
                  <a:lnTo>
                    <a:pt x="102" y="43"/>
                  </a:lnTo>
                  <a:lnTo>
                    <a:pt x="96" y="39"/>
                  </a:lnTo>
                  <a:lnTo>
                    <a:pt x="90" y="37"/>
                  </a:lnTo>
                  <a:lnTo>
                    <a:pt x="84" y="36"/>
                  </a:lnTo>
                  <a:lnTo>
                    <a:pt x="84" y="36"/>
                  </a:lnTo>
                  <a:lnTo>
                    <a:pt x="73" y="37"/>
                  </a:lnTo>
                  <a:lnTo>
                    <a:pt x="63" y="39"/>
                  </a:lnTo>
                  <a:lnTo>
                    <a:pt x="54" y="42"/>
                  </a:lnTo>
                  <a:lnTo>
                    <a:pt x="45" y="46"/>
                  </a:lnTo>
                  <a:lnTo>
                    <a:pt x="45" y="46"/>
                  </a:lnTo>
                  <a:lnTo>
                    <a:pt x="40" y="51"/>
                  </a:lnTo>
                  <a:lnTo>
                    <a:pt x="37" y="54"/>
                  </a:lnTo>
                  <a:lnTo>
                    <a:pt x="36" y="58"/>
                  </a:lnTo>
                  <a:lnTo>
                    <a:pt x="36" y="63"/>
                  </a:lnTo>
                  <a:lnTo>
                    <a:pt x="36" y="63"/>
                  </a:lnTo>
                  <a:lnTo>
                    <a:pt x="36" y="68"/>
                  </a:lnTo>
                  <a:lnTo>
                    <a:pt x="36" y="68"/>
                  </a:lnTo>
                  <a:lnTo>
                    <a:pt x="36" y="79"/>
                  </a:lnTo>
                  <a:lnTo>
                    <a:pt x="38" y="88"/>
                  </a:lnTo>
                  <a:lnTo>
                    <a:pt x="40" y="92"/>
                  </a:lnTo>
                  <a:lnTo>
                    <a:pt x="42" y="96"/>
                  </a:lnTo>
                  <a:lnTo>
                    <a:pt x="45" y="99"/>
                  </a:lnTo>
                  <a:lnTo>
                    <a:pt x="51" y="101"/>
                  </a:lnTo>
                  <a:lnTo>
                    <a:pt x="53" y="102"/>
                  </a:lnTo>
                  <a:lnTo>
                    <a:pt x="55" y="102"/>
                  </a:lnTo>
                  <a:lnTo>
                    <a:pt x="55" y="102"/>
                  </a:lnTo>
                  <a:lnTo>
                    <a:pt x="61" y="101"/>
                  </a:lnTo>
                  <a:lnTo>
                    <a:pt x="61" y="101"/>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8" name="Freeform 626"/>
            <p:cNvSpPr>
              <a:spLocks noEditPoints="1"/>
            </p:cNvSpPr>
            <p:nvPr/>
          </p:nvSpPr>
          <p:spPr bwMode="auto">
            <a:xfrm>
              <a:off x="6372225" y="4175125"/>
              <a:ext cx="85725" cy="77788"/>
            </a:xfrm>
            <a:custGeom>
              <a:avLst/>
              <a:gdLst/>
              <a:ahLst/>
              <a:cxnLst>
                <a:cxn ang="0">
                  <a:pos x="53" y="146"/>
                </a:cxn>
                <a:cxn ang="0">
                  <a:pos x="32" y="143"/>
                </a:cxn>
                <a:cxn ang="0">
                  <a:pos x="17" y="134"/>
                </a:cxn>
                <a:cxn ang="0">
                  <a:pos x="14" y="130"/>
                </a:cxn>
                <a:cxn ang="0">
                  <a:pos x="6" y="116"/>
                </a:cxn>
                <a:cxn ang="0">
                  <a:pos x="1" y="93"/>
                </a:cxn>
                <a:cxn ang="0">
                  <a:pos x="0" y="68"/>
                </a:cxn>
                <a:cxn ang="0">
                  <a:pos x="2" y="44"/>
                </a:cxn>
                <a:cxn ang="0">
                  <a:pos x="3" y="21"/>
                </a:cxn>
                <a:cxn ang="0">
                  <a:pos x="3" y="17"/>
                </a:cxn>
                <a:cxn ang="0">
                  <a:pos x="4" y="15"/>
                </a:cxn>
                <a:cxn ang="0">
                  <a:pos x="5" y="14"/>
                </a:cxn>
                <a:cxn ang="0">
                  <a:pos x="6" y="12"/>
                </a:cxn>
                <a:cxn ang="0">
                  <a:pos x="6" y="11"/>
                </a:cxn>
                <a:cxn ang="0">
                  <a:pos x="16" y="4"/>
                </a:cxn>
                <a:cxn ang="0">
                  <a:pos x="24" y="2"/>
                </a:cxn>
                <a:cxn ang="0">
                  <a:pos x="44" y="0"/>
                </a:cxn>
                <a:cxn ang="0">
                  <a:pos x="57" y="0"/>
                </a:cxn>
                <a:cxn ang="0">
                  <a:pos x="80" y="0"/>
                </a:cxn>
                <a:cxn ang="0">
                  <a:pos x="110" y="1"/>
                </a:cxn>
                <a:cxn ang="0">
                  <a:pos x="124" y="1"/>
                </a:cxn>
                <a:cxn ang="0">
                  <a:pos x="135" y="3"/>
                </a:cxn>
                <a:cxn ang="0">
                  <a:pos x="145" y="9"/>
                </a:cxn>
                <a:cxn ang="0">
                  <a:pos x="152" y="18"/>
                </a:cxn>
                <a:cxn ang="0">
                  <a:pos x="155" y="26"/>
                </a:cxn>
                <a:cxn ang="0">
                  <a:pos x="159" y="51"/>
                </a:cxn>
                <a:cxn ang="0">
                  <a:pos x="160" y="78"/>
                </a:cxn>
                <a:cxn ang="0">
                  <a:pos x="161" y="88"/>
                </a:cxn>
                <a:cxn ang="0">
                  <a:pos x="161" y="104"/>
                </a:cxn>
                <a:cxn ang="0">
                  <a:pos x="159" y="119"/>
                </a:cxn>
                <a:cxn ang="0">
                  <a:pos x="153" y="130"/>
                </a:cxn>
                <a:cxn ang="0">
                  <a:pos x="143" y="141"/>
                </a:cxn>
                <a:cxn ang="0">
                  <a:pos x="141" y="142"/>
                </a:cxn>
                <a:cxn ang="0">
                  <a:pos x="138" y="142"/>
                </a:cxn>
                <a:cxn ang="0">
                  <a:pos x="130" y="145"/>
                </a:cxn>
                <a:cxn ang="0">
                  <a:pos x="111" y="145"/>
                </a:cxn>
                <a:cxn ang="0">
                  <a:pos x="93" y="144"/>
                </a:cxn>
                <a:cxn ang="0">
                  <a:pos x="64" y="145"/>
                </a:cxn>
                <a:cxn ang="0">
                  <a:pos x="53" y="146"/>
                </a:cxn>
                <a:cxn ang="0">
                  <a:pos x="47" y="109"/>
                </a:cxn>
                <a:cxn ang="0">
                  <a:pos x="56" y="109"/>
                </a:cxn>
                <a:cxn ang="0">
                  <a:pos x="69" y="108"/>
                </a:cxn>
                <a:cxn ang="0">
                  <a:pos x="81" y="108"/>
                </a:cxn>
                <a:cxn ang="0">
                  <a:pos x="119" y="107"/>
                </a:cxn>
                <a:cxn ang="0">
                  <a:pos x="123" y="105"/>
                </a:cxn>
                <a:cxn ang="0">
                  <a:pos x="126" y="100"/>
                </a:cxn>
                <a:cxn ang="0">
                  <a:pos x="123" y="61"/>
                </a:cxn>
                <a:cxn ang="0">
                  <a:pos x="121" y="44"/>
                </a:cxn>
                <a:cxn ang="0">
                  <a:pos x="116" y="36"/>
                </a:cxn>
                <a:cxn ang="0">
                  <a:pos x="105" y="37"/>
                </a:cxn>
                <a:cxn ang="0">
                  <a:pos x="84" y="36"/>
                </a:cxn>
                <a:cxn ang="0">
                  <a:pos x="60" y="35"/>
                </a:cxn>
                <a:cxn ang="0">
                  <a:pos x="42" y="36"/>
                </a:cxn>
                <a:cxn ang="0">
                  <a:pos x="38" y="41"/>
                </a:cxn>
                <a:cxn ang="0">
                  <a:pos x="36" y="60"/>
                </a:cxn>
                <a:cxn ang="0">
                  <a:pos x="37" y="81"/>
                </a:cxn>
                <a:cxn ang="0">
                  <a:pos x="38" y="90"/>
                </a:cxn>
                <a:cxn ang="0">
                  <a:pos x="39" y="99"/>
                </a:cxn>
                <a:cxn ang="0">
                  <a:pos x="43" y="109"/>
                </a:cxn>
                <a:cxn ang="0">
                  <a:pos x="47" y="109"/>
                </a:cxn>
              </a:cxnLst>
              <a:rect l="0" t="0" r="r" b="b"/>
              <a:pathLst>
                <a:path w="161" h="146">
                  <a:moveTo>
                    <a:pt x="53" y="146"/>
                  </a:moveTo>
                  <a:lnTo>
                    <a:pt x="53" y="146"/>
                  </a:lnTo>
                  <a:lnTo>
                    <a:pt x="42" y="145"/>
                  </a:lnTo>
                  <a:lnTo>
                    <a:pt x="32" y="143"/>
                  </a:lnTo>
                  <a:lnTo>
                    <a:pt x="23" y="140"/>
                  </a:lnTo>
                  <a:lnTo>
                    <a:pt x="17" y="134"/>
                  </a:lnTo>
                  <a:lnTo>
                    <a:pt x="17" y="134"/>
                  </a:lnTo>
                  <a:lnTo>
                    <a:pt x="14" y="130"/>
                  </a:lnTo>
                  <a:lnTo>
                    <a:pt x="11" y="126"/>
                  </a:lnTo>
                  <a:lnTo>
                    <a:pt x="6" y="116"/>
                  </a:lnTo>
                  <a:lnTo>
                    <a:pt x="3" y="104"/>
                  </a:lnTo>
                  <a:lnTo>
                    <a:pt x="1" y="93"/>
                  </a:lnTo>
                  <a:lnTo>
                    <a:pt x="0" y="80"/>
                  </a:lnTo>
                  <a:lnTo>
                    <a:pt x="0" y="68"/>
                  </a:lnTo>
                  <a:lnTo>
                    <a:pt x="2" y="44"/>
                  </a:lnTo>
                  <a:lnTo>
                    <a:pt x="2" y="44"/>
                  </a:lnTo>
                  <a:lnTo>
                    <a:pt x="3" y="21"/>
                  </a:lnTo>
                  <a:lnTo>
                    <a:pt x="3" y="21"/>
                  </a:lnTo>
                  <a:lnTo>
                    <a:pt x="3" y="18"/>
                  </a:lnTo>
                  <a:lnTo>
                    <a:pt x="3" y="17"/>
                  </a:lnTo>
                  <a:lnTo>
                    <a:pt x="3" y="17"/>
                  </a:lnTo>
                  <a:lnTo>
                    <a:pt x="4" y="15"/>
                  </a:lnTo>
                  <a:lnTo>
                    <a:pt x="4" y="15"/>
                  </a:lnTo>
                  <a:lnTo>
                    <a:pt x="5" y="14"/>
                  </a:lnTo>
                  <a:lnTo>
                    <a:pt x="5" y="14"/>
                  </a:lnTo>
                  <a:lnTo>
                    <a:pt x="6" y="12"/>
                  </a:lnTo>
                  <a:lnTo>
                    <a:pt x="6" y="11"/>
                  </a:lnTo>
                  <a:lnTo>
                    <a:pt x="6" y="11"/>
                  </a:lnTo>
                  <a:lnTo>
                    <a:pt x="10" y="7"/>
                  </a:lnTo>
                  <a:lnTo>
                    <a:pt x="16" y="4"/>
                  </a:lnTo>
                  <a:lnTo>
                    <a:pt x="16" y="4"/>
                  </a:lnTo>
                  <a:lnTo>
                    <a:pt x="24" y="2"/>
                  </a:lnTo>
                  <a:lnTo>
                    <a:pt x="34" y="1"/>
                  </a:lnTo>
                  <a:lnTo>
                    <a:pt x="44" y="0"/>
                  </a:lnTo>
                  <a:lnTo>
                    <a:pt x="57" y="0"/>
                  </a:lnTo>
                  <a:lnTo>
                    <a:pt x="57" y="0"/>
                  </a:lnTo>
                  <a:lnTo>
                    <a:pt x="80" y="0"/>
                  </a:lnTo>
                  <a:lnTo>
                    <a:pt x="80" y="0"/>
                  </a:lnTo>
                  <a:lnTo>
                    <a:pt x="104" y="1"/>
                  </a:lnTo>
                  <a:lnTo>
                    <a:pt x="110" y="1"/>
                  </a:lnTo>
                  <a:lnTo>
                    <a:pt x="110" y="1"/>
                  </a:lnTo>
                  <a:lnTo>
                    <a:pt x="124" y="1"/>
                  </a:lnTo>
                  <a:lnTo>
                    <a:pt x="130" y="2"/>
                  </a:lnTo>
                  <a:lnTo>
                    <a:pt x="135" y="3"/>
                  </a:lnTo>
                  <a:lnTo>
                    <a:pt x="141" y="6"/>
                  </a:lnTo>
                  <a:lnTo>
                    <a:pt x="145" y="9"/>
                  </a:lnTo>
                  <a:lnTo>
                    <a:pt x="149" y="13"/>
                  </a:lnTo>
                  <a:lnTo>
                    <a:pt x="152" y="18"/>
                  </a:lnTo>
                  <a:lnTo>
                    <a:pt x="152" y="18"/>
                  </a:lnTo>
                  <a:lnTo>
                    <a:pt x="155" y="26"/>
                  </a:lnTo>
                  <a:lnTo>
                    <a:pt x="157" y="34"/>
                  </a:lnTo>
                  <a:lnTo>
                    <a:pt x="159" y="51"/>
                  </a:lnTo>
                  <a:lnTo>
                    <a:pt x="160" y="67"/>
                  </a:lnTo>
                  <a:lnTo>
                    <a:pt x="160" y="78"/>
                  </a:lnTo>
                  <a:lnTo>
                    <a:pt x="160" y="78"/>
                  </a:lnTo>
                  <a:lnTo>
                    <a:pt x="161" y="88"/>
                  </a:lnTo>
                  <a:lnTo>
                    <a:pt x="161" y="88"/>
                  </a:lnTo>
                  <a:lnTo>
                    <a:pt x="161" y="104"/>
                  </a:lnTo>
                  <a:lnTo>
                    <a:pt x="160" y="112"/>
                  </a:lnTo>
                  <a:lnTo>
                    <a:pt x="159" y="119"/>
                  </a:lnTo>
                  <a:lnTo>
                    <a:pt x="157" y="125"/>
                  </a:lnTo>
                  <a:lnTo>
                    <a:pt x="153" y="130"/>
                  </a:lnTo>
                  <a:lnTo>
                    <a:pt x="149" y="135"/>
                  </a:lnTo>
                  <a:lnTo>
                    <a:pt x="143" y="141"/>
                  </a:lnTo>
                  <a:lnTo>
                    <a:pt x="143" y="141"/>
                  </a:lnTo>
                  <a:lnTo>
                    <a:pt x="141" y="142"/>
                  </a:lnTo>
                  <a:lnTo>
                    <a:pt x="138" y="142"/>
                  </a:lnTo>
                  <a:lnTo>
                    <a:pt x="138" y="142"/>
                  </a:lnTo>
                  <a:lnTo>
                    <a:pt x="134" y="144"/>
                  </a:lnTo>
                  <a:lnTo>
                    <a:pt x="130" y="145"/>
                  </a:lnTo>
                  <a:lnTo>
                    <a:pt x="130" y="145"/>
                  </a:lnTo>
                  <a:lnTo>
                    <a:pt x="111" y="145"/>
                  </a:lnTo>
                  <a:lnTo>
                    <a:pt x="111" y="145"/>
                  </a:lnTo>
                  <a:lnTo>
                    <a:pt x="93" y="144"/>
                  </a:lnTo>
                  <a:lnTo>
                    <a:pt x="93" y="144"/>
                  </a:lnTo>
                  <a:lnTo>
                    <a:pt x="64" y="145"/>
                  </a:lnTo>
                  <a:lnTo>
                    <a:pt x="64" y="145"/>
                  </a:lnTo>
                  <a:lnTo>
                    <a:pt x="53" y="146"/>
                  </a:lnTo>
                  <a:lnTo>
                    <a:pt x="53" y="146"/>
                  </a:lnTo>
                  <a:close/>
                  <a:moveTo>
                    <a:pt x="47" y="109"/>
                  </a:moveTo>
                  <a:lnTo>
                    <a:pt x="47" y="109"/>
                  </a:lnTo>
                  <a:lnTo>
                    <a:pt x="56" y="109"/>
                  </a:lnTo>
                  <a:lnTo>
                    <a:pt x="56" y="109"/>
                  </a:lnTo>
                  <a:lnTo>
                    <a:pt x="69" y="108"/>
                  </a:lnTo>
                  <a:lnTo>
                    <a:pt x="69" y="108"/>
                  </a:lnTo>
                  <a:lnTo>
                    <a:pt x="81" y="108"/>
                  </a:lnTo>
                  <a:lnTo>
                    <a:pt x="118" y="108"/>
                  </a:lnTo>
                  <a:lnTo>
                    <a:pt x="119" y="107"/>
                  </a:lnTo>
                  <a:lnTo>
                    <a:pt x="119" y="107"/>
                  </a:lnTo>
                  <a:lnTo>
                    <a:pt x="123" y="105"/>
                  </a:lnTo>
                  <a:lnTo>
                    <a:pt x="127" y="104"/>
                  </a:lnTo>
                  <a:lnTo>
                    <a:pt x="126" y="100"/>
                  </a:lnTo>
                  <a:lnTo>
                    <a:pt x="126" y="100"/>
                  </a:lnTo>
                  <a:lnTo>
                    <a:pt x="123" y="61"/>
                  </a:lnTo>
                  <a:lnTo>
                    <a:pt x="123" y="61"/>
                  </a:lnTo>
                  <a:lnTo>
                    <a:pt x="121" y="44"/>
                  </a:lnTo>
                  <a:lnTo>
                    <a:pt x="123" y="37"/>
                  </a:lnTo>
                  <a:lnTo>
                    <a:pt x="116" y="36"/>
                  </a:lnTo>
                  <a:lnTo>
                    <a:pt x="116" y="36"/>
                  </a:lnTo>
                  <a:lnTo>
                    <a:pt x="105" y="37"/>
                  </a:lnTo>
                  <a:lnTo>
                    <a:pt x="105" y="37"/>
                  </a:lnTo>
                  <a:lnTo>
                    <a:pt x="84" y="36"/>
                  </a:lnTo>
                  <a:lnTo>
                    <a:pt x="84" y="36"/>
                  </a:lnTo>
                  <a:lnTo>
                    <a:pt x="60" y="35"/>
                  </a:lnTo>
                  <a:lnTo>
                    <a:pt x="60" y="35"/>
                  </a:lnTo>
                  <a:lnTo>
                    <a:pt x="42" y="36"/>
                  </a:lnTo>
                  <a:lnTo>
                    <a:pt x="38" y="36"/>
                  </a:lnTo>
                  <a:lnTo>
                    <a:pt x="38" y="41"/>
                  </a:lnTo>
                  <a:lnTo>
                    <a:pt x="38" y="41"/>
                  </a:lnTo>
                  <a:lnTo>
                    <a:pt x="36" y="60"/>
                  </a:lnTo>
                  <a:lnTo>
                    <a:pt x="37" y="77"/>
                  </a:lnTo>
                  <a:lnTo>
                    <a:pt x="37" y="81"/>
                  </a:lnTo>
                  <a:lnTo>
                    <a:pt x="37" y="81"/>
                  </a:lnTo>
                  <a:lnTo>
                    <a:pt x="38" y="90"/>
                  </a:lnTo>
                  <a:lnTo>
                    <a:pt x="39" y="99"/>
                  </a:lnTo>
                  <a:lnTo>
                    <a:pt x="39" y="99"/>
                  </a:lnTo>
                  <a:lnTo>
                    <a:pt x="41" y="104"/>
                  </a:lnTo>
                  <a:lnTo>
                    <a:pt x="43" y="109"/>
                  </a:lnTo>
                  <a:lnTo>
                    <a:pt x="48" y="107"/>
                  </a:lnTo>
                  <a:lnTo>
                    <a:pt x="47" y="109"/>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79" name="Freeform 627"/>
            <p:cNvSpPr>
              <a:spLocks noEditPoints="1"/>
            </p:cNvSpPr>
            <p:nvPr/>
          </p:nvSpPr>
          <p:spPr bwMode="auto">
            <a:xfrm>
              <a:off x="6477000" y="4175125"/>
              <a:ext cx="84138" cy="77788"/>
            </a:xfrm>
            <a:custGeom>
              <a:avLst/>
              <a:gdLst/>
              <a:ahLst/>
              <a:cxnLst>
                <a:cxn ang="0">
                  <a:pos x="54" y="146"/>
                </a:cxn>
                <a:cxn ang="0">
                  <a:pos x="33" y="143"/>
                </a:cxn>
                <a:cxn ang="0">
                  <a:pos x="18" y="134"/>
                </a:cxn>
                <a:cxn ang="0">
                  <a:pos x="14" y="130"/>
                </a:cxn>
                <a:cxn ang="0">
                  <a:pos x="7" y="116"/>
                </a:cxn>
                <a:cxn ang="0">
                  <a:pos x="2" y="93"/>
                </a:cxn>
                <a:cxn ang="0">
                  <a:pos x="0" y="68"/>
                </a:cxn>
                <a:cxn ang="0">
                  <a:pos x="2" y="44"/>
                </a:cxn>
                <a:cxn ang="0">
                  <a:pos x="3" y="21"/>
                </a:cxn>
                <a:cxn ang="0">
                  <a:pos x="4" y="18"/>
                </a:cxn>
                <a:cxn ang="0">
                  <a:pos x="4" y="17"/>
                </a:cxn>
                <a:cxn ang="0">
                  <a:pos x="5" y="14"/>
                </a:cxn>
                <a:cxn ang="0">
                  <a:pos x="6" y="12"/>
                </a:cxn>
                <a:cxn ang="0">
                  <a:pos x="7" y="11"/>
                </a:cxn>
                <a:cxn ang="0">
                  <a:pos x="16" y="4"/>
                </a:cxn>
                <a:cxn ang="0">
                  <a:pos x="25" y="2"/>
                </a:cxn>
                <a:cxn ang="0">
                  <a:pos x="45" y="0"/>
                </a:cxn>
                <a:cxn ang="0">
                  <a:pos x="57" y="0"/>
                </a:cxn>
                <a:cxn ang="0">
                  <a:pos x="81" y="0"/>
                </a:cxn>
                <a:cxn ang="0">
                  <a:pos x="110" y="1"/>
                </a:cxn>
                <a:cxn ang="0">
                  <a:pos x="125" y="1"/>
                </a:cxn>
                <a:cxn ang="0">
                  <a:pos x="136" y="3"/>
                </a:cxn>
                <a:cxn ang="0">
                  <a:pos x="146" y="9"/>
                </a:cxn>
                <a:cxn ang="0">
                  <a:pos x="153" y="18"/>
                </a:cxn>
                <a:cxn ang="0">
                  <a:pos x="155" y="26"/>
                </a:cxn>
                <a:cxn ang="0">
                  <a:pos x="160" y="51"/>
                </a:cxn>
                <a:cxn ang="0">
                  <a:pos x="161" y="78"/>
                </a:cxn>
                <a:cxn ang="0">
                  <a:pos x="161" y="88"/>
                </a:cxn>
                <a:cxn ang="0">
                  <a:pos x="161" y="104"/>
                </a:cxn>
                <a:cxn ang="0">
                  <a:pos x="159" y="119"/>
                </a:cxn>
                <a:cxn ang="0">
                  <a:pos x="154" y="130"/>
                </a:cxn>
                <a:cxn ang="0">
                  <a:pos x="142" y="141"/>
                </a:cxn>
                <a:cxn ang="0">
                  <a:pos x="141" y="142"/>
                </a:cxn>
                <a:cxn ang="0">
                  <a:pos x="139" y="142"/>
                </a:cxn>
                <a:cxn ang="0">
                  <a:pos x="130" y="145"/>
                </a:cxn>
                <a:cxn ang="0">
                  <a:pos x="112" y="145"/>
                </a:cxn>
                <a:cxn ang="0">
                  <a:pos x="94" y="144"/>
                </a:cxn>
                <a:cxn ang="0">
                  <a:pos x="65" y="145"/>
                </a:cxn>
                <a:cxn ang="0">
                  <a:pos x="54" y="146"/>
                </a:cxn>
                <a:cxn ang="0">
                  <a:pos x="47" y="109"/>
                </a:cxn>
                <a:cxn ang="0">
                  <a:pos x="56" y="109"/>
                </a:cxn>
                <a:cxn ang="0">
                  <a:pos x="70" y="108"/>
                </a:cxn>
                <a:cxn ang="0">
                  <a:pos x="81" y="108"/>
                </a:cxn>
                <a:cxn ang="0">
                  <a:pos x="120" y="107"/>
                </a:cxn>
                <a:cxn ang="0">
                  <a:pos x="124" y="105"/>
                </a:cxn>
                <a:cxn ang="0">
                  <a:pos x="127" y="100"/>
                </a:cxn>
                <a:cxn ang="0">
                  <a:pos x="124" y="61"/>
                </a:cxn>
                <a:cxn ang="0">
                  <a:pos x="122" y="44"/>
                </a:cxn>
                <a:cxn ang="0">
                  <a:pos x="116" y="36"/>
                </a:cxn>
                <a:cxn ang="0">
                  <a:pos x="106" y="37"/>
                </a:cxn>
                <a:cxn ang="0">
                  <a:pos x="84" y="36"/>
                </a:cxn>
                <a:cxn ang="0">
                  <a:pos x="61" y="35"/>
                </a:cxn>
                <a:cxn ang="0">
                  <a:pos x="43" y="36"/>
                </a:cxn>
                <a:cxn ang="0">
                  <a:pos x="38" y="42"/>
                </a:cxn>
                <a:cxn ang="0">
                  <a:pos x="37" y="60"/>
                </a:cxn>
                <a:cxn ang="0">
                  <a:pos x="38" y="81"/>
                </a:cxn>
                <a:cxn ang="0">
                  <a:pos x="39" y="90"/>
                </a:cxn>
                <a:cxn ang="0">
                  <a:pos x="40" y="99"/>
                </a:cxn>
                <a:cxn ang="0">
                  <a:pos x="44" y="109"/>
                </a:cxn>
                <a:cxn ang="0">
                  <a:pos x="47" y="109"/>
                </a:cxn>
              </a:cxnLst>
              <a:rect l="0" t="0" r="r" b="b"/>
              <a:pathLst>
                <a:path w="161" h="146">
                  <a:moveTo>
                    <a:pt x="54" y="146"/>
                  </a:moveTo>
                  <a:lnTo>
                    <a:pt x="54" y="146"/>
                  </a:lnTo>
                  <a:lnTo>
                    <a:pt x="42" y="145"/>
                  </a:lnTo>
                  <a:lnTo>
                    <a:pt x="33" y="143"/>
                  </a:lnTo>
                  <a:lnTo>
                    <a:pt x="24" y="140"/>
                  </a:lnTo>
                  <a:lnTo>
                    <a:pt x="18" y="134"/>
                  </a:lnTo>
                  <a:lnTo>
                    <a:pt x="18" y="134"/>
                  </a:lnTo>
                  <a:lnTo>
                    <a:pt x="14" y="130"/>
                  </a:lnTo>
                  <a:lnTo>
                    <a:pt x="11" y="126"/>
                  </a:lnTo>
                  <a:lnTo>
                    <a:pt x="7" y="116"/>
                  </a:lnTo>
                  <a:lnTo>
                    <a:pt x="4" y="104"/>
                  </a:lnTo>
                  <a:lnTo>
                    <a:pt x="2" y="93"/>
                  </a:lnTo>
                  <a:lnTo>
                    <a:pt x="0" y="80"/>
                  </a:lnTo>
                  <a:lnTo>
                    <a:pt x="0" y="68"/>
                  </a:lnTo>
                  <a:lnTo>
                    <a:pt x="2" y="44"/>
                  </a:lnTo>
                  <a:lnTo>
                    <a:pt x="2" y="44"/>
                  </a:lnTo>
                  <a:lnTo>
                    <a:pt x="3" y="22"/>
                  </a:lnTo>
                  <a:lnTo>
                    <a:pt x="3" y="21"/>
                  </a:lnTo>
                  <a:lnTo>
                    <a:pt x="3" y="21"/>
                  </a:lnTo>
                  <a:lnTo>
                    <a:pt x="4" y="18"/>
                  </a:lnTo>
                  <a:lnTo>
                    <a:pt x="4" y="17"/>
                  </a:lnTo>
                  <a:lnTo>
                    <a:pt x="4" y="17"/>
                  </a:lnTo>
                  <a:lnTo>
                    <a:pt x="5" y="15"/>
                  </a:lnTo>
                  <a:lnTo>
                    <a:pt x="5" y="14"/>
                  </a:lnTo>
                  <a:lnTo>
                    <a:pt x="5" y="14"/>
                  </a:lnTo>
                  <a:lnTo>
                    <a:pt x="6" y="12"/>
                  </a:lnTo>
                  <a:lnTo>
                    <a:pt x="7" y="11"/>
                  </a:lnTo>
                  <a:lnTo>
                    <a:pt x="7" y="11"/>
                  </a:lnTo>
                  <a:lnTo>
                    <a:pt x="11" y="7"/>
                  </a:lnTo>
                  <a:lnTo>
                    <a:pt x="16" y="4"/>
                  </a:lnTo>
                  <a:lnTo>
                    <a:pt x="16" y="4"/>
                  </a:lnTo>
                  <a:lnTo>
                    <a:pt x="25" y="2"/>
                  </a:lnTo>
                  <a:lnTo>
                    <a:pt x="35" y="1"/>
                  </a:lnTo>
                  <a:lnTo>
                    <a:pt x="45" y="0"/>
                  </a:lnTo>
                  <a:lnTo>
                    <a:pt x="57" y="0"/>
                  </a:lnTo>
                  <a:lnTo>
                    <a:pt x="57" y="0"/>
                  </a:lnTo>
                  <a:lnTo>
                    <a:pt x="81" y="0"/>
                  </a:lnTo>
                  <a:lnTo>
                    <a:pt x="81" y="0"/>
                  </a:lnTo>
                  <a:lnTo>
                    <a:pt x="104" y="1"/>
                  </a:lnTo>
                  <a:lnTo>
                    <a:pt x="110" y="1"/>
                  </a:lnTo>
                  <a:lnTo>
                    <a:pt x="110" y="1"/>
                  </a:lnTo>
                  <a:lnTo>
                    <a:pt x="125" y="1"/>
                  </a:lnTo>
                  <a:lnTo>
                    <a:pt x="130" y="2"/>
                  </a:lnTo>
                  <a:lnTo>
                    <a:pt x="136" y="3"/>
                  </a:lnTo>
                  <a:lnTo>
                    <a:pt x="140" y="6"/>
                  </a:lnTo>
                  <a:lnTo>
                    <a:pt x="146" y="9"/>
                  </a:lnTo>
                  <a:lnTo>
                    <a:pt x="149" y="13"/>
                  </a:lnTo>
                  <a:lnTo>
                    <a:pt x="153" y="18"/>
                  </a:lnTo>
                  <a:lnTo>
                    <a:pt x="153" y="18"/>
                  </a:lnTo>
                  <a:lnTo>
                    <a:pt x="155" y="26"/>
                  </a:lnTo>
                  <a:lnTo>
                    <a:pt x="158" y="34"/>
                  </a:lnTo>
                  <a:lnTo>
                    <a:pt x="160" y="51"/>
                  </a:lnTo>
                  <a:lnTo>
                    <a:pt x="161" y="67"/>
                  </a:lnTo>
                  <a:lnTo>
                    <a:pt x="161" y="78"/>
                  </a:lnTo>
                  <a:lnTo>
                    <a:pt x="161" y="78"/>
                  </a:lnTo>
                  <a:lnTo>
                    <a:pt x="161" y="88"/>
                  </a:lnTo>
                  <a:lnTo>
                    <a:pt x="161" y="88"/>
                  </a:lnTo>
                  <a:lnTo>
                    <a:pt x="161" y="104"/>
                  </a:lnTo>
                  <a:lnTo>
                    <a:pt x="161" y="112"/>
                  </a:lnTo>
                  <a:lnTo>
                    <a:pt x="159" y="119"/>
                  </a:lnTo>
                  <a:lnTo>
                    <a:pt x="157" y="125"/>
                  </a:lnTo>
                  <a:lnTo>
                    <a:pt x="154" y="130"/>
                  </a:lnTo>
                  <a:lnTo>
                    <a:pt x="150" y="135"/>
                  </a:lnTo>
                  <a:lnTo>
                    <a:pt x="142" y="141"/>
                  </a:lnTo>
                  <a:lnTo>
                    <a:pt x="142" y="141"/>
                  </a:lnTo>
                  <a:lnTo>
                    <a:pt x="141" y="142"/>
                  </a:lnTo>
                  <a:lnTo>
                    <a:pt x="139" y="142"/>
                  </a:lnTo>
                  <a:lnTo>
                    <a:pt x="139" y="142"/>
                  </a:lnTo>
                  <a:lnTo>
                    <a:pt x="135" y="144"/>
                  </a:lnTo>
                  <a:lnTo>
                    <a:pt x="130" y="145"/>
                  </a:lnTo>
                  <a:lnTo>
                    <a:pt x="130" y="145"/>
                  </a:lnTo>
                  <a:lnTo>
                    <a:pt x="112" y="145"/>
                  </a:lnTo>
                  <a:lnTo>
                    <a:pt x="112" y="145"/>
                  </a:lnTo>
                  <a:lnTo>
                    <a:pt x="94" y="144"/>
                  </a:lnTo>
                  <a:lnTo>
                    <a:pt x="94" y="144"/>
                  </a:lnTo>
                  <a:lnTo>
                    <a:pt x="65" y="145"/>
                  </a:lnTo>
                  <a:lnTo>
                    <a:pt x="65" y="145"/>
                  </a:lnTo>
                  <a:lnTo>
                    <a:pt x="54" y="146"/>
                  </a:lnTo>
                  <a:lnTo>
                    <a:pt x="54" y="146"/>
                  </a:lnTo>
                  <a:close/>
                  <a:moveTo>
                    <a:pt x="47" y="109"/>
                  </a:moveTo>
                  <a:lnTo>
                    <a:pt x="47" y="109"/>
                  </a:lnTo>
                  <a:lnTo>
                    <a:pt x="56" y="109"/>
                  </a:lnTo>
                  <a:lnTo>
                    <a:pt x="56" y="109"/>
                  </a:lnTo>
                  <a:lnTo>
                    <a:pt x="70" y="108"/>
                  </a:lnTo>
                  <a:lnTo>
                    <a:pt x="70" y="108"/>
                  </a:lnTo>
                  <a:lnTo>
                    <a:pt x="81" y="108"/>
                  </a:lnTo>
                  <a:lnTo>
                    <a:pt x="119" y="108"/>
                  </a:lnTo>
                  <a:lnTo>
                    <a:pt x="120" y="107"/>
                  </a:lnTo>
                  <a:lnTo>
                    <a:pt x="120" y="107"/>
                  </a:lnTo>
                  <a:lnTo>
                    <a:pt x="124" y="105"/>
                  </a:lnTo>
                  <a:lnTo>
                    <a:pt x="128" y="104"/>
                  </a:lnTo>
                  <a:lnTo>
                    <a:pt x="127" y="100"/>
                  </a:lnTo>
                  <a:lnTo>
                    <a:pt x="127" y="100"/>
                  </a:lnTo>
                  <a:lnTo>
                    <a:pt x="124" y="61"/>
                  </a:lnTo>
                  <a:lnTo>
                    <a:pt x="124" y="61"/>
                  </a:lnTo>
                  <a:lnTo>
                    <a:pt x="122" y="44"/>
                  </a:lnTo>
                  <a:lnTo>
                    <a:pt x="124" y="37"/>
                  </a:lnTo>
                  <a:lnTo>
                    <a:pt x="116" y="36"/>
                  </a:lnTo>
                  <a:lnTo>
                    <a:pt x="116" y="36"/>
                  </a:lnTo>
                  <a:lnTo>
                    <a:pt x="106" y="37"/>
                  </a:lnTo>
                  <a:lnTo>
                    <a:pt x="106" y="37"/>
                  </a:lnTo>
                  <a:lnTo>
                    <a:pt x="84" y="36"/>
                  </a:lnTo>
                  <a:lnTo>
                    <a:pt x="84" y="36"/>
                  </a:lnTo>
                  <a:lnTo>
                    <a:pt x="61" y="35"/>
                  </a:lnTo>
                  <a:lnTo>
                    <a:pt x="61" y="35"/>
                  </a:lnTo>
                  <a:lnTo>
                    <a:pt x="43" y="36"/>
                  </a:lnTo>
                  <a:lnTo>
                    <a:pt x="39" y="36"/>
                  </a:lnTo>
                  <a:lnTo>
                    <a:pt x="38" y="42"/>
                  </a:lnTo>
                  <a:lnTo>
                    <a:pt x="38" y="42"/>
                  </a:lnTo>
                  <a:lnTo>
                    <a:pt x="37" y="60"/>
                  </a:lnTo>
                  <a:lnTo>
                    <a:pt x="38" y="77"/>
                  </a:lnTo>
                  <a:lnTo>
                    <a:pt x="38" y="81"/>
                  </a:lnTo>
                  <a:lnTo>
                    <a:pt x="38" y="81"/>
                  </a:lnTo>
                  <a:lnTo>
                    <a:pt x="39" y="90"/>
                  </a:lnTo>
                  <a:lnTo>
                    <a:pt x="40" y="99"/>
                  </a:lnTo>
                  <a:lnTo>
                    <a:pt x="40" y="99"/>
                  </a:lnTo>
                  <a:lnTo>
                    <a:pt x="41" y="104"/>
                  </a:lnTo>
                  <a:lnTo>
                    <a:pt x="44" y="109"/>
                  </a:lnTo>
                  <a:lnTo>
                    <a:pt x="49" y="107"/>
                  </a:lnTo>
                  <a:lnTo>
                    <a:pt x="47" y="109"/>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0" name="Freeform 628"/>
            <p:cNvSpPr>
              <a:spLocks noEditPoints="1"/>
            </p:cNvSpPr>
            <p:nvPr/>
          </p:nvSpPr>
          <p:spPr bwMode="auto">
            <a:xfrm>
              <a:off x="6580188" y="4175125"/>
              <a:ext cx="85725" cy="77788"/>
            </a:xfrm>
            <a:custGeom>
              <a:avLst/>
              <a:gdLst/>
              <a:ahLst/>
              <a:cxnLst>
                <a:cxn ang="0">
                  <a:pos x="53" y="146"/>
                </a:cxn>
                <a:cxn ang="0">
                  <a:pos x="33" y="143"/>
                </a:cxn>
                <a:cxn ang="0">
                  <a:pos x="17" y="134"/>
                </a:cxn>
                <a:cxn ang="0">
                  <a:pos x="14" y="130"/>
                </a:cxn>
                <a:cxn ang="0">
                  <a:pos x="6" y="116"/>
                </a:cxn>
                <a:cxn ang="0">
                  <a:pos x="0" y="93"/>
                </a:cxn>
                <a:cxn ang="0">
                  <a:pos x="0" y="68"/>
                </a:cxn>
                <a:cxn ang="0">
                  <a:pos x="1" y="44"/>
                </a:cxn>
                <a:cxn ang="0">
                  <a:pos x="2" y="21"/>
                </a:cxn>
                <a:cxn ang="0">
                  <a:pos x="4" y="17"/>
                </a:cxn>
                <a:cxn ang="0">
                  <a:pos x="5" y="15"/>
                </a:cxn>
                <a:cxn ang="0">
                  <a:pos x="5" y="14"/>
                </a:cxn>
                <a:cxn ang="0">
                  <a:pos x="6" y="12"/>
                </a:cxn>
                <a:cxn ang="0">
                  <a:pos x="7" y="11"/>
                </a:cxn>
                <a:cxn ang="0">
                  <a:pos x="16" y="4"/>
                </a:cxn>
                <a:cxn ang="0">
                  <a:pos x="24" y="2"/>
                </a:cxn>
                <a:cxn ang="0">
                  <a:pos x="45" y="0"/>
                </a:cxn>
                <a:cxn ang="0">
                  <a:pos x="56" y="0"/>
                </a:cxn>
                <a:cxn ang="0">
                  <a:pos x="81" y="0"/>
                </a:cxn>
                <a:cxn ang="0">
                  <a:pos x="110" y="1"/>
                </a:cxn>
                <a:cxn ang="0">
                  <a:pos x="124" y="1"/>
                </a:cxn>
                <a:cxn ang="0">
                  <a:pos x="135" y="3"/>
                </a:cxn>
                <a:cxn ang="0">
                  <a:pos x="144" y="9"/>
                </a:cxn>
                <a:cxn ang="0">
                  <a:pos x="152" y="18"/>
                </a:cxn>
                <a:cxn ang="0">
                  <a:pos x="155" y="26"/>
                </a:cxn>
                <a:cxn ang="0">
                  <a:pos x="160" y="51"/>
                </a:cxn>
                <a:cxn ang="0">
                  <a:pos x="161" y="78"/>
                </a:cxn>
                <a:cxn ang="0">
                  <a:pos x="161" y="88"/>
                </a:cxn>
                <a:cxn ang="0">
                  <a:pos x="161" y="104"/>
                </a:cxn>
                <a:cxn ang="0">
                  <a:pos x="159" y="119"/>
                </a:cxn>
                <a:cxn ang="0">
                  <a:pos x="154" y="130"/>
                </a:cxn>
                <a:cxn ang="0">
                  <a:pos x="142" y="141"/>
                </a:cxn>
                <a:cxn ang="0">
                  <a:pos x="140" y="142"/>
                </a:cxn>
                <a:cxn ang="0">
                  <a:pos x="139" y="142"/>
                </a:cxn>
                <a:cxn ang="0">
                  <a:pos x="130" y="145"/>
                </a:cxn>
                <a:cxn ang="0">
                  <a:pos x="111" y="145"/>
                </a:cxn>
                <a:cxn ang="0">
                  <a:pos x="93" y="144"/>
                </a:cxn>
                <a:cxn ang="0">
                  <a:pos x="64" y="145"/>
                </a:cxn>
                <a:cxn ang="0">
                  <a:pos x="53" y="146"/>
                </a:cxn>
                <a:cxn ang="0">
                  <a:pos x="47" y="109"/>
                </a:cxn>
                <a:cxn ang="0">
                  <a:pos x="56" y="109"/>
                </a:cxn>
                <a:cxn ang="0">
                  <a:pos x="69" y="108"/>
                </a:cxn>
                <a:cxn ang="0">
                  <a:pos x="81" y="108"/>
                </a:cxn>
                <a:cxn ang="0">
                  <a:pos x="120" y="107"/>
                </a:cxn>
                <a:cxn ang="0">
                  <a:pos x="123" y="105"/>
                </a:cxn>
                <a:cxn ang="0">
                  <a:pos x="127" y="100"/>
                </a:cxn>
                <a:cxn ang="0">
                  <a:pos x="123" y="61"/>
                </a:cxn>
                <a:cxn ang="0">
                  <a:pos x="122" y="44"/>
                </a:cxn>
                <a:cxn ang="0">
                  <a:pos x="115" y="36"/>
                </a:cxn>
                <a:cxn ang="0">
                  <a:pos x="106" y="37"/>
                </a:cxn>
                <a:cxn ang="0">
                  <a:pos x="83" y="36"/>
                </a:cxn>
                <a:cxn ang="0">
                  <a:pos x="59" y="35"/>
                </a:cxn>
                <a:cxn ang="0">
                  <a:pos x="43" y="36"/>
                </a:cxn>
                <a:cxn ang="0">
                  <a:pos x="38" y="41"/>
                </a:cxn>
                <a:cxn ang="0">
                  <a:pos x="37" y="60"/>
                </a:cxn>
                <a:cxn ang="0">
                  <a:pos x="37" y="81"/>
                </a:cxn>
                <a:cxn ang="0">
                  <a:pos x="38" y="90"/>
                </a:cxn>
                <a:cxn ang="0">
                  <a:pos x="40" y="99"/>
                </a:cxn>
                <a:cxn ang="0">
                  <a:pos x="44" y="109"/>
                </a:cxn>
                <a:cxn ang="0">
                  <a:pos x="47" y="109"/>
                </a:cxn>
              </a:cxnLst>
              <a:rect l="0" t="0" r="r" b="b"/>
              <a:pathLst>
                <a:path w="161" h="146">
                  <a:moveTo>
                    <a:pt x="53" y="146"/>
                  </a:moveTo>
                  <a:lnTo>
                    <a:pt x="53" y="146"/>
                  </a:lnTo>
                  <a:lnTo>
                    <a:pt x="42" y="145"/>
                  </a:lnTo>
                  <a:lnTo>
                    <a:pt x="33" y="143"/>
                  </a:lnTo>
                  <a:lnTo>
                    <a:pt x="24" y="140"/>
                  </a:lnTo>
                  <a:lnTo>
                    <a:pt x="17" y="134"/>
                  </a:lnTo>
                  <a:lnTo>
                    <a:pt x="17" y="134"/>
                  </a:lnTo>
                  <a:lnTo>
                    <a:pt x="14" y="130"/>
                  </a:lnTo>
                  <a:lnTo>
                    <a:pt x="11" y="126"/>
                  </a:lnTo>
                  <a:lnTo>
                    <a:pt x="6" y="116"/>
                  </a:lnTo>
                  <a:lnTo>
                    <a:pt x="2" y="104"/>
                  </a:lnTo>
                  <a:lnTo>
                    <a:pt x="0" y="93"/>
                  </a:lnTo>
                  <a:lnTo>
                    <a:pt x="0" y="80"/>
                  </a:lnTo>
                  <a:lnTo>
                    <a:pt x="0" y="68"/>
                  </a:lnTo>
                  <a:lnTo>
                    <a:pt x="1" y="44"/>
                  </a:lnTo>
                  <a:lnTo>
                    <a:pt x="1" y="44"/>
                  </a:lnTo>
                  <a:lnTo>
                    <a:pt x="2" y="21"/>
                  </a:lnTo>
                  <a:lnTo>
                    <a:pt x="2" y="21"/>
                  </a:lnTo>
                  <a:lnTo>
                    <a:pt x="4" y="18"/>
                  </a:lnTo>
                  <a:lnTo>
                    <a:pt x="4" y="17"/>
                  </a:lnTo>
                  <a:lnTo>
                    <a:pt x="4" y="17"/>
                  </a:lnTo>
                  <a:lnTo>
                    <a:pt x="5" y="15"/>
                  </a:lnTo>
                  <a:lnTo>
                    <a:pt x="5" y="15"/>
                  </a:lnTo>
                  <a:lnTo>
                    <a:pt x="5" y="14"/>
                  </a:lnTo>
                  <a:lnTo>
                    <a:pt x="5" y="14"/>
                  </a:lnTo>
                  <a:lnTo>
                    <a:pt x="6" y="12"/>
                  </a:lnTo>
                  <a:lnTo>
                    <a:pt x="7" y="11"/>
                  </a:lnTo>
                  <a:lnTo>
                    <a:pt x="7" y="11"/>
                  </a:lnTo>
                  <a:lnTo>
                    <a:pt x="11" y="7"/>
                  </a:lnTo>
                  <a:lnTo>
                    <a:pt x="16" y="4"/>
                  </a:lnTo>
                  <a:lnTo>
                    <a:pt x="16" y="4"/>
                  </a:lnTo>
                  <a:lnTo>
                    <a:pt x="24" y="2"/>
                  </a:lnTo>
                  <a:lnTo>
                    <a:pt x="35" y="1"/>
                  </a:lnTo>
                  <a:lnTo>
                    <a:pt x="45" y="0"/>
                  </a:lnTo>
                  <a:lnTo>
                    <a:pt x="56" y="0"/>
                  </a:lnTo>
                  <a:lnTo>
                    <a:pt x="56" y="0"/>
                  </a:lnTo>
                  <a:lnTo>
                    <a:pt x="81" y="0"/>
                  </a:lnTo>
                  <a:lnTo>
                    <a:pt x="81" y="0"/>
                  </a:lnTo>
                  <a:lnTo>
                    <a:pt x="104" y="1"/>
                  </a:lnTo>
                  <a:lnTo>
                    <a:pt x="110" y="1"/>
                  </a:lnTo>
                  <a:lnTo>
                    <a:pt x="110" y="1"/>
                  </a:lnTo>
                  <a:lnTo>
                    <a:pt x="124" y="1"/>
                  </a:lnTo>
                  <a:lnTo>
                    <a:pt x="130" y="2"/>
                  </a:lnTo>
                  <a:lnTo>
                    <a:pt x="135" y="3"/>
                  </a:lnTo>
                  <a:lnTo>
                    <a:pt x="140" y="6"/>
                  </a:lnTo>
                  <a:lnTo>
                    <a:pt x="144" y="9"/>
                  </a:lnTo>
                  <a:lnTo>
                    <a:pt x="149" y="13"/>
                  </a:lnTo>
                  <a:lnTo>
                    <a:pt x="152" y="18"/>
                  </a:lnTo>
                  <a:lnTo>
                    <a:pt x="152" y="18"/>
                  </a:lnTo>
                  <a:lnTo>
                    <a:pt x="155" y="26"/>
                  </a:lnTo>
                  <a:lnTo>
                    <a:pt x="157" y="34"/>
                  </a:lnTo>
                  <a:lnTo>
                    <a:pt x="160" y="51"/>
                  </a:lnTo>
                  <a:lnTo>
                    <a:pt x="161" y="67"/>
                  </a:lnTo>
                  <a:lnTo>
                    <a:pt x="161" y="78"/>
                  </a:lnTo>
                  <a:lnTo>
                    <a:pt x="161" y="78"/>
                  </a:lnTo>
                  <a:lnTo>
                    <a:pt x="161" y="88"/>
                  </a:lnTo>
                  <a:lnTo>
                    <a:pt x="161" y="88"/>
                  </a:lnTo>
                  <a:lnTo>
                    <a:pt x="161" y="104"/>
                  </a:lnTo>
                  <a:lnTo>
                    <a:pt x="160" y="112"/>
                  </a:lnTo>
                  <a:lnTo>
                    <a:pt x="159" y="119"/>
                  </a:lnTo>
                  <a:lnTo>
                    <a:pt x="157" y="125"/>
                  </a:lnTo>
                  <a:lnTo>
                    <a:pt x="154" y="130"/>
                  </a:lnTo>
                  <a:lnTo>
                    <a:pt x="149" y="135"/>
                  </a:lnTo>
                  <a:lnTo>
                    <a:pt x="142" y="141"/>
                  </a:lnTo>
                  <a:lnTo>
                    <a:pt x="142" y="141"/>
                  </a:lnTo>
                  <a:lnTo>
                    <a:pt x="140" y="142"/>
                  </a:lnTo>
                  <a:lnTo>
                    <a:pt x="139" y="142"/>
                  </a:lnTo>
                  <a:lnTo>
                    <a:pt x="139" y="142"/>
                  </a:lnTo>
                  <a:lnTo>
                    <a:pt x="135" y="144"/>
                  </a:lnTo>
                  <a:lnTo>
                    <a:pt x="130" y="145"/>
                  </a:lnTo>
                  <a:lnTo>
                    <a:pt x="130" y="145"/>
                  </a:lnTo>
                  <a:lnTo>
                    <a:pt x="111" y="145"/>
                  </a:lnTo>
                  <a:lnTo>
                    <a:pt x="111" y="145"/>
                  </a:lnTo>
                  <a:lnTo>
                    <a:pt x="93" y="144"/>
                  </a:lnTo>
                  <a:lnTo>
                    <a:pt x="93" y="144"/>
                  </a:lnTo>
                  <a:lnTo>
                    <a:pt x="64" y="145"/>
                  </a:lnTo>
                  <a:lnTo>
                    <a:pt x="64" y="145"/>
                  </a:lnTo>
                  <a:lnTo>
                    <a:pt x="53" y="146"/>
                  </a:lnTo>
                  <a:lnTo>
                    <a:pt x="53" y="146"/>
                  </a:lnTo>
                  <a:close/>
                  <a:moveTo>
                    <a:pt x="47" y="109"/>
                  </a:moveTo>
                  <a:lnTo>
                    <a:pt x="47" y="109"/>
                  </a:lnTo>
                  <a:lnTo>
                    <a:pt x="56" y="109"/>
                  </a:lnTo>
                  <a:lnTo>
                    <a:pt x="56" y="109"/>
                  </a:lnTo>
                  <a:lnTo>
                    <a:pt x="69" y="108"/>
                  </a:lnTo>
                  <a:lnTo>
                    <a:pt x="69" y="108"/>
                  </a:lnTo>
                  <a:lnTo>
                    <a:pt x="81" y="108"/>
                  </a:lnTo>
                  <a:lnTo>
                    <a:pt x="118" y="108"/>
                  </a:lnTo>
                  <a:lnTo>
                    <a:pt x="120" y="107"/>
                  </a:lnTo>
                  <a:lnTo>
                    <a:pt x="120" y="107"/>
                  </a:lnTo>
                  <a:lnTo>
                    <a:pt x="123" y="105"/>
                  </a:lnTo>
                  <a:lnTo>
                    <a:pt x="127" y="104"/>
                  </a:lnTo>
                  <a:lnTo>
                    <a:pt x="127" y="100"/>
                  </a:lnTo>
                  <a:lnTo>
                    <a:pt x="127" y="100"/>
                  </a:lnTo>
                  <a:lnTo>
                    <a:pt x="123" y="61"/>
                  </a:lnTo>
                  <a:lnTo>
                    <a:pt x="123" y="61"/>
                  </a:lnTo>
                  <a:lnTo>
                    <a:pt x="122" y="44"/>
                  </a:lnTo>
                  <a:lnTo>
                    <a:pt x="123" y="37"/>
                  </a:lnTo>
                  <a:lnTo>
                    <a:pt x="115" y="36"/>
                  </a:lnTo>
                  <a:lnTo>
                    <a:pt x="115" y="36"/>
                  </a:lnTo>
                  <a:lnTo>
                    <a:pt x="106" y="37"/>
                  </a:lnTo>
                  <a:lnTo>
                    <a:pt x="106" y="37"/>
                  </a:lnTo>
                  <a:lnTo>
                    <a:pt x="83" y="36"/>
                  </a:lnTo>
                  <a:lnTo>
                    <a:pt x="83" y="36"/>
                  </a:lnTo>
                  <a:lnTo>
                    <a:pt x="59" y="35"/>
                  </a:lnTo>
                  <a:lnTo>
                    <a:pt x="59" y="35"/>
                  </a:lnTo>
                  <a:lnTo>
                    <a:pt x="43" y="36"/>
                  </a:lnTo>
                  <a:lnTo>
                    <a:pt x="38" y="36"/>
                  </a:lnTo>
                  <a:lnTo>
                    <a:pt x="38" y="41"/>
                  </a:lnTo>
                  <a:lnTo>
                    <a:pt x="38" y="41"/>
                  </a:lnTo>
                  <a:lnTo>
                    <a:pt x="37" y="60"/>
                  </a:lnTo>
                  <a:lnTo>
                    <a:pt x="37" y="77"/>
                  </a:lnTo>
                  <a:lnTo>
                    <a:pt x="37" y="81"/>
                  </a:lnTo>
                  <a:lnTo>
                    <a:pt x="37" y="81"/>
                  </a:lnTo>
                  <a:lnTo>
                    <a:pt x="38" y="90"/>
                  </a:lnTo>
                  <a:lnTo>
                    <a:pt x="40" y="99"/>
                  </a:lnTo>
                  <a:lnTo>
                    <a:pt x="40" y="99"/>
                  </a:lnTo>
                  <a:lnTo>
                    <a:pt x="41" y="104"/>
                  </a:lnTo>
                  <a:lnTo>
                    <a:pt x="44" y="109"/>
                  </a:lnTo>
                  <a:lnTo>
                    <a:pt x="49" y="107"/>
                  </a:lnTo>
                  <a:lnTo>
                    <a:pt x="47" y="109"/>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1" name="Freeform 629"/>
            <p:cNvSpPr>
              <a:spLocks noEditPoints="1"/>
            </p:cNvSpPr>
            <p:nvPr/>
          </p:nvSpPr>
          <p:spPr bwMode="auto">
            <a:xfrm>
              <a:off x="6375400" y="4271963"/>
              <a:ext cx="77788" cy="73025"/>
            </a:xfrm>
            <a:custGeom>
              <a:avLst/>
              <a:gdLst/>
              <a:ahLst/>
              <a:cxnLst>
                <a:cxn ang="0">
                  <a:pos x="71" y="138"/>
                </a:cxn>
                <a:cxn ang="0">
                  <a:pos x="48" y="137"/>
                </a:cxn>
                <a:cxn ang="0">
                  <a:pos x="28" y="132"/>
                </a:cxn>
                <a:cxn ang="0">
                  <a:pos x="20" y="129"/>
                </a:cxn>
                <a:cxn ang="0">
                  <a:pos x="10" y="118"/>
                </a:cxn>
                <a:cxn ang="0">
                  <a:pos x="4" y="105"/>
                </a:cxn>
                <a:cxn ang="0">
                  <a:pos x="1" y="80"/>
                </a:cxn>
                <a:cxn ang="0">
                  <a:pos x="1" y="76"/>
                </a:cxn>
                <a:cxn ang="0">
                  <a:pos x="0" y="49"/>
                </a:cxn>
                <a:cxn ang="0">
                  <a:pos x="4" y="22"/>
                </a:cxn>
                <a:cxn ang="0">
                  <a:pos x="6" y="17"/>
                </a:cxn>
                <a:cxn ang="0">
                  <a:pos x="12" y="8"/>
                </a:cxn>
                <a:cxn ang="0">
                  <a:pos x="22" y="3"/>
                </a:cxn>
                <a:cxn ang="0">
                  <a:pos x="35" y="1"/>
                </a:cxn>
                <a:cxn ang="0">
                  <a:pos x="43" y="0"/>
                </a:cxn>
                <a:cxn ang="0">
                  <a:pos x="74" y="3"/>
                </a:cxn>
                <a:cxn ang="0">
                  <a:pos x="88" y="4"/>
                </a:cxn>
                <a:cxn ang="0">
                  <a:pos x="99" y="5"/>
                </a:cxn>
                <a:cxn ang="0">
                  <a:pos x="109" y="7"/>
                </a:cxn>
                <a:cxn ang="0">
                  <a:pos x="111" y="8"/>
                </a:cxn>
                <a:cxn ang="0">
                  <a:pos x="116" y="9"/>
                </a:cxn>
                <a:cxn ang="0">
                  <a:pos x="123" y="11"/>
                </a:cxn>
                <a:cxn ang="0">
                  <a:pos x="134" y="18"/>
                </a:cxn>
                <a:cxn ang="0">
                  <a:pos x="142" y="26"/>
                </a:cxn>
                <a:cxn ang="0">
                  <a:pos x="146" y="37"/>
                </a:cxn>
                <a:cxn ang="0">
                  <a:pos x="146" y="44"/>
                </a:cxn>
                <a:cxn ang="0">
                  <a:pos x="147" y="62"/>
                </a:cxn>
                <a:cxn ang="0">
                  <a:pos x="147" y="89"/>
                </a:cxn>
                <a:cxn ang="0">
                  <a:pos x="143" y="114"/>
                </a:cxn>
                <a:cxn ang="0">
                  <a:pos x="140" y="121"/>
                </a:cxn>
                <a:cxn ang="0">
                  <a:pos x="129" y="132"/>
                </a:cxn>
                <a:cxn ang="0">
                  <a:pos x="115" y="136"/>
                </a:cxn>
                <a:cxn ang="0">
                  <a:pos x="90" y="138"/>
                </a:cxn>
                <a:cxn ang="0">
                  <a:pos x="71" y="138"/>
                </a:cxn>
                <a:cxn ang="0">
                  <a:pos x="37" y="64"/>
                </a:cxn>
                <a:cxn ang="0">
                  <a:pos x="37" y="80"/>
                </a:cxn>
                <a:cxn ang="0">
                  <a:pos x="39" y="94"/>
                </a:cxn>
                <a:cxn ang="0">
                  <a:pos x="40" y="96"/>
                </a:cxn>
                <a:cxn ang="0">
                  <a:pos x="47" y="102"/>
                </a:cxn>
                <a:cxn ang="0">
                  <a:pos x="60" y="103"/>
                </a:cxn>
                <a:cxn ang="0">
                  <a:pos x="80" y="102"/>
                </a:cxn>
                <a:cxn ang="0">
                  <a:pos x="95" y="101"/>
                </a:cxn>
                <a:cxn ang="0">
                  <a:pos x="100" y="102"/>
                </a:cxn>
                <a:cxn ang="0">
                  <a:pos x="99" y="101"/>
                </a:cxn>
                <a:cxn ang="0">
                  <a:pos x="110" y="98"/>
                </a:cxn>
                <a:cxn ang="0">
                  <a:pos x="105" y="44"/>
                </a:cxn>
                <a:cxn ang="0">
                  <a:pos x="101" y="42"/>
                </a:cxn>
                <a:cxn ang="0">
                  <a:pos x="99" y="42"/>
                </a:cxn>
                <a:cxn ang="0">
                  <a:pos x="69" y="41"/>
                </a:cxn>
                <a:cxn ang="0">
                  <a:pos x="37" y="37"/>
                </a:cxn>
              </a:cxnLst>
              <a:rect l="0" t="0" r="r" b="b"/>
              <a:pathLst>
                <a:path w="147" h="138">
                  <a:moveTo>
                    <a:pt x="71" y="138"/>
                  </a:moveTo>
                  <a:lnTo>
                    <a:pt x="71" y="138"/>
                  </a:lnTo>
                  <a:lnTo>
                    <a:pt x="59" y="138"/>
                  </a:lnTo>
                  <a:lnTo>
                    <a:pt x="48" y="137"/>
                  </a:lnTo>
                  <a:lnTo>
                    <a:pt x="37" y="135"/>
                  </a:lnTo>
                  <a:lnTo>
                    <a:pt x="28" y="132"/>
                  </a:lnTo>
                  <a:lnTo>
                    <a:pt x="28" y="132"/>
                  </a:lnTo>
                  <a:lnTo>
                    <a:pt x="20" y="129"/>
                  </a:lnTo>
                  <a:lnTo>
                    <a:pt x="14" y="123"/>
                  </a:lnTo>
                  <a:lnTo>
                    <a:pt x="10" y="118"/>
                  </a:lnTo>
                  <a:lnTo>
                    <a:pt x="7" y="112"/>
                  </a:lnTo>
                  <a:lnTo>
                    <a:pt x="4" y="105"/>
                  </a:lnTo>
                  <a:lnTo>
                    <a:pt x="3" y="96"/>
                  </a:lnTo>
                  <a:lnTo>
                    <a:pt x="1" y="80"/>
                  </a:lnTo>
                  <a:lnTo>
                    <a:pt x="1" y="76"/>
                  </a:lnTo>
                  <a:lnTo>
                    <a:pt x="1" y="76"/>
                  </a:lnTo>
                  <a:lnTo>
                    <a:pt x="0" y="62"/>
                  </a:lnTo>
                  <a:lnTo>
                    <a:pt x="0" y="49"/>
                  </a:lnTo>
                  <a:lnTo>
                    <a:pt x="1" y="35"/>
                  </a:lnTo>
                  <a:lnTo>
                    <a:pt x="4" y="22"/>
                  </a:lnTo>
                  <a:lnTo>
                    <a:pt x="4" y="22"/>
                  </a:lnTo>
                  <a:lnTo>
                    <a:pt x="6" y="17"/>
                  </a:lnTo>
                  <a:lnTo>
                    <a:pt x="8" y="13"/>
                  </a:lnTo>
                  <a:lnTo>
                    <a:pt x="12" y="8"/>
                  </a:lnTo>
                  <a:lnTo>
                    <a:pt x="16" y="5"/>
                  </a:lnTo>
                  <a:lnTo>
                    <a:pt x="22" y="3"/>
                  </a:lnTo>
                  <a:lnTo>
                    <a:pt x="28" y="2"/>
                  </a:lnTo>
                  <a:lnTo>
                    <a:pt x="35" y="1"/>
                  </a:lnTo>
                  <a:lnTo>
                    <a:pt x="43" y="0"/>
                  </a:lnTo>
                  <a:lnTo>
                    <a:pt x="43" y="0"/>
                  </a:lnTo>
                  <a:lnTo>
                    <a:pt x="59" y="1"/>
                  </a:lnTo>
                  <a:lnTo>
                    <a:pt x="74" y="3"/>
                  </a:lnTo>
                  <a:lnTo>
                    <a:pt x="74" y="3"/>
                  </a:lnTo>
                  <a:lnTo>
                    <a:pt x="88" y="4"/>
                  </a:lnTo>
                  <a:lnTo>
                    <a:pt x="99" y="5"/>
                  </a:lnTo>
                  <a:lnTo>
                    <a:pt x="99" y="5"/>
                  </a:lnTo>
                  <a:lnTo>
                    <a:pt x="104" y="5"/>
                  </a:lnTo>
                  <a:lnTo>
                    <a:pt x="109" y="7"/>
                  </a:lnTo>
                  <a:lnTo>
                    <a:pt x="110" y="8"/>
                  </a:lnTo>
                  <a:lnTo>
                    <a:pt x="111" y="8"/>
                  </a:lnTo>
                  <a:lnTo>
                    <a:pt x="111" y="8"/>
                  </a:lnTo>
                  <a:lnTo>
                    <a:pt x="116" y="9"/>
                  </a:lnTo>
                  <a:lnTo>
                    <a:pt x="116" y="9"/>
                  </a:lnTo>
                  <a:lnTo>
                    <a:pt x="123" y="11"/>
                  </a:lnTo>
                  <a:lnTo>
                    <a:pt x="129" y="15"/>
                  </a:lnTo>
                  <a:lnTo>
                    <a:pt x="134" y="18"/>
                  </a:lnTo>
                  <a:lnTo>
                    <a:pt x="139" y="22"/>
                  </a:lnTo>
                  <a:lnTo>
                    <a:pt x="142" y="26"/>
                  </a:lnTo>
                  <a:lnTo>
                    <a:pt x="145" y="31"/>
                  </a:lnTo>
                  <a:lnTo>
                    <a:pt x="146" y="37"/>
                  </a:lnTo>
                  <a:lnTo>
                    <a:pt x="146" y="44"/>
                  </a:lnTo>
                  <a:lnTo>
                    <a:pt x="146" y="44"/>
                  </a:lnTo>
                  <a:lnTo>
                    <a:pt x="147" y="62"/>
                  </a:lnTo>
                  <a:lnTo>
                    <a:pt x="147" y="62"/>
                  </a:lnTo>
                  <a:lnTo>
                    <a:pt x="147" y="76"/>
                  </a:lnTo>
                  <a:lnTo>
                    <a:pt x="147" y="89"/>
                  </a:lnTo>
                  <a:lnTo>
                    <a:pt x="146" y="103"/>
                  </a:lnTo>
                  <a:lnTo>
                    <a:pt x="143" y="114"/>
                  </a:lnTo>
                  <a:lnTo>
                    <a:pt x="143" y="114"/>
                  </a:lnTo>
                  <a:lnTo>
                    <a:pt x="140" y="121"/>
                  </a:lnTo>
                  <a:lnTo>
                    <a:pt x="134" y="128"/>
                  </a:lnTo>
                  <a:lnTo>
                    <a:pt x="129" y="132"/>
                  </a:lnTo>
                  <a:lnTo>
                    <a:pt x="123" y="135"/>
                  </a:lnTo>
                  <a:lnTo>
                    <a:pt x="115" y="136"/>
                  </a:lnTo>
                  <a:lnTo>
                    <a:pt x="108" y="137"/>
                  </a:lnTo>
                  <a:lnTo>
                    <a:pt x="90" y="138"/>
                  </a:lnTo>
                  <a:lnTo>
                    <a:pt x="90" y="138"/>
                  </a:lnTo>
                  <a:lnTo>
                    <a:pt x="71" y="138"/>
                  </a:lnTo>
                  <a:lnTo>
                    <a:pt x="71" y="138"/>
                  </a:lnTo>
                  <a:close/>
                  <a:moveTo>
                    <a:pt x="37" y="64"/>
                  </a:moveTo>
                  <a:lnTo>
                    <a:pt x="37" y="64"/>
                  </a:lnTo>
                  <a:lnTo>
                    <a:pt x="37" y="80"/>
                  </a:lnTo>
                  <a:lnTo>
                    <a:pt x="38" y="87"/>
                  </a:lnTo>
                  <a:lnTo>
                    <a:pt x="39" y="94"/>
                  </a:lnTo>
                  <a:lnTo>
                    <a:pt x="39" y="94"/>
                  </a:lnTo>
                  <a:lnTo>
                    <a:pt x="40" y="96"/>
                  </a:lnTo>
                  <a:lnTo>
                    <a:pt x="42" y="99"/>
                  </a:lnTo>
                  <a:lnTo>
                    <a:pt x="47" y="102"/>
                  </a:lnTo>
                  <a:lnTo>
                    <a:pt x="54" y="103"/>
                  </a:lnTo>
                  <a:lnTo>
                    <a:pt x="60" y="103"/>
                  </a:lnTo>
                  <a:lnTo>
                    <a:pt x="60" y="103"/>
                  </a:lnTo>
                  <a:lnTo>
                    <a:pt x="80" y="102"/>
                  </a:lnTo>
                  <a:lnTo>
                    <a:pt x="80" y="102"/>
                  </a:lnTo>
                  <a:lnTo>
                    <a:pt x="95" y="101"/>
                  </a:lnTo>
                  <a:lnTo>
                    <a:pt x="95" y="101"/>
                  </a:lnTo>
                  <a:lnTo>
                    <a:pt x="100" y="102"/>
                  </a:lnTo>
                  <a:lnTo>
                    <a:pt x="100" y="102"/>
                  </a:lnTo>
                  <a:lnTo>
                    <a:pt x="99" y="101"/>
                  </a:lnTo>
                  <a:lnTo>
                    <a:pt x="98" y="98"/>
                  </a:lnTo>
                  <a:lnTo>
                    <a:pt x="110" y="98"/>
                  </a:lnTo>
                  <a:lnTo>
                    <a:pt x="110" y="45"/>
                  </a:lnTo>
                  <a:lnTo>
                    <a:pt x="105" y="44"/>
                  </a:lnTo>
                  <a:lnTo>
                    <a:pt x="105" y="44"/>
                  </a:lnTo>
                  <a:lnTo>
                    <a:pt x="101" y="42"/>
                  </a:lnTo>
                  <a:lnTo>
                    <a:pt x="100" y="42"/>
                  </a:lnTo>
                  <a:lnTo>
                    <a:pt x="99" y="42"/>
                  </a:lnTo>
                  <a:lnTo>
                    <a:pt x="99" y="42"/>
                  </a:lnTo>
                  <a:lnTo>
                    <a:pt x="69" y="41"/>
                  </a:lnTo>
                  <a:lnTo>
                    <a:pt x="43" y="38"/>
                  </a:lnTo>
                  <a:lnTo>
                    <a:pt x="37" y="37"/>
                  </a:lnTo>
                  <a:lnTo>
                    <a:pt x="37" y="6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2" name="Freeform 630"/>
            <p:cNvSpPr>
              <a:spLocks noEditPoints="1"/>
            </p:cNvSpPr>
            <p:nvPr/>
          </p:nvSpPr>
          <p:spPr bwMode="auto">
            <a:xfrm>
              <a:off x="6477000" y="4275138"/>
              <a:ext cx="80963" cy="71438"/>
            </a:xfrm>
            <a:custGeom>
              <a:avLst/>
              <a:gdLst/>
              <a:ahLst/>
              <a:cxnLst>
                <a:cxn ang="0">
                  <a:pos x="89" y="136"/>
                </a:cxn>
                <a:cxn ang="0">
                  <a:pos x="76" y="136"/>
                </a:cxn>
                <a:cxn ang="0">
                  <a:pos x="65" y="136"/>
                </a:cxn>
                <a:cxn ang="0">
                  <a:pos x="45" y="135"/>
                </a:cxn>
                <a:cxn ang="0">
                  <a:pos x="29" y="131"/>
                </a:cxn>
                <a:cxn ang="0">
                  <a:pos x="17" y="125"/>
                </a:cxn>
                <a:cxn ang="0">
                  <a:pos x="9" y="116"/>
                </a:cxn>
                <a:cxn ang="0">
                  <a:pos x="5" y="109"/>
                </a:cxn>
                <a:cxn ang="0">
                  <a:pos x="0" y="93"/>
                </a:cxn>
                <a:cxn ang="0">
                  <a:pos x="0" y="67"/>
                </a:cxn>
                <a:cxn ang="0">
                  <a:pos x="2" y="48"/>
                </a:cxn>
                <a:cxn ang="0">
                  <a:pos x="3" y="38"/>
                </a:cxn>
                <a:cxn ang="0">
                  <a:pos x="7" y="25"/>
                </a:cxn>
                <a:cxn ang="0">
                  <a:pos x="15" y="12"/>
                </a:cxn>
                <a:cxn ang="0">
                  <a:pos x="28" y="3"/>
                </a:cxn>
                <a:cxn ang="0">
                  <a:pos x="41" y="1"/>
                </a:cxn>
                <a:cxn ang="0">
                  <a:pos x="56" y="0"/>
                </a:cxn>
                <a:cxn ang="0">
                  <a:pos x="75" y="1"/>
                </a:cxn>
                <a:cxn ang="0">
                  <a:pos x="93" y="1"/>
                </a:cxn>
                <a:cxn ang="0">
                  <a:pos x="102" y="4"/>
                </a:cxn>
                <a:cxn ang="0">
                  <a:pos x="107" y="5"/>
                </a:cxn>
                <a:cxn ang="0">
                  <a:pos x="119" y="5"/>
                </a:cxn>
                <a:cxn ang="0">
                  <a:pos x="135" y="10"/>
                </a:cxn>
                <a:cxn ang="0">
                  <a:pos x="144" y="15"/>
                </a:cxn>
                <a:cxn ang="0">
                  <a:pos x="146" y="18"/>
                </a:cxn>
                <a:cxn ang="0">
                  <a:pos x="151" y="31"/>
                </a:cxn>
                <a:cxn ang="0">
                  <a:pos x="155" y="60"/>
                </a:cxn>
                <a:cxn ang="0">
                  <a:pos x="155" y="76"/>
                </a:cxn>
                <a:cxn ang="0">
                  <a:pos x="153" y="101"/>
                </a:cxn>
                <a:cxn ang="0">
                  <a:pos x="149" y="115"/>
                </a:cxn>
                <a:cxn ang="0">
                  <a:pos x="139" y="127"/>
                </a:cxn>
                <a:cxn ang="0">
                  <a:pos x="132" y="131"/>
                </a:cxn>
                <a:cxn ang="0">
                  <a:pos x="110" y="135"/>
                </a:cxn>
                <a:cxn ang="0">
                  <a:pos x="89" y="136"/>
                </a:cxn>
                <a:cxn ang="0">
                  <a:pos x="85" y="38"/>
                </a:cxn>
                <a:cxn ang="0">
                  <a:pos x="61" y="39"/>
                </a:cxn>
                <a:cxn ang="0">
                  <a:pos x="41" y="39"/>
                </a:cxn>
                <a:cxn ang="0">
                  <a:pos x="39" y="43"/>
                </a:cxn>
                <a:cxn ang="0">
                  <a:pos x="38" y="46"/>
                </a:cxn>
                <a:cxn ang="0">
                  <a:pos x="37" y="54"/>
                </a:cxn>
                <a:cxn ang="0">
                  <a:pos x="37" y="62"/>
                </a:cxn>
                <a:cxn ang="0">
                  <a:pos x="37" y="69"/>
                </a:cxn>
                <a:cxn ang="0">
                  <a:pos x="38" y="83"/>
                </a:cxn>
                <a:cxn ang="0">
                  <a:pos x="42" y="93"/>
                </a:cxn>
                <a:cxn ang="0">
                  <a:pos x="45" y="96"/>
                </a:cxn>
                <a:cxn ang="0">
                  <a:pos x="59" y="100"/>
                </a:cxn>
                <a:cxn ang="0">
                  <a:pos x="79" y="102"/>
                </a:cxn>
                <a:cxn ang="0">
                  <a:pos x="98" y="101"/>
                </a:cxn>
                <a:cxn ang="0">
                  <a:pos x="118" y="97"/>
                </a:cxn>
                <a:cxn ang="0">
                  <a:pos x="118" y="94"/>
                </a:cxn>
                <a:cxn ang="0">
                  <a:pos x="120" y="72"/>
                </a:cxn>
                <a:cxn ang="0">
                  <a:pos x="118" y="48"/>
                </a:cxn>
                <a:cxn ang="0">
                  <a:pos x="112" y="43"/>
                </a:cxn>
                <a:cxn ang="0">
                  <a:pos x="100" y="42"/>
                </a:cxn>
                <a:cxn ang="0">
                  <a:pos x="96" y="41"/>
                </a:cxn>
                <a:cxn ang="0">
                  <a:pos x="89" y="39"/>
                </a:cxn>
                <a:cxn ang="0">
                  <a:pos x="85" y="38"/>
                </a:cxn>
              </a:cxnLst>
              <a:rect l="0" t="0" r="r" b="b"/>
              <a:pathLst>
                <a:path w="155" h="136">
                  <a:moveTo>
                    <a:pt x="89" y="136"/>
                  </a:moveTo>
                  <a:lnTo>
                    <a:pt x="89" y="136"/>
                  </a:lnTo>
                  <a:lnTo>
                    <a:pt x="76" y="136"/>
                  </a:lnTo>
                  <a:lnTo>
                    <a:pt x="76" y="136"/>
                  </a:lnTo>
                  <a:lnTo>
                    <a:pt x="65" y="136"/>
                  </a:lnTo>
                  <a:lnTo>
                    <a:pt x="65" y="136"/>
                  </a:lnTo>
                  <a:lnTo>
                    <a:pt x="54" y="136"/>
                  </a:lnTo>
                  <a:lnTo>
                    <a:pt x="45" y="135"/>
                  </a:lnTo>
                  <a:lnTo>
                    <a:pt x="37" y="133"/>
                  </a:lnTo>
                  <a:lnTo>
                    <a:pt x="29" y="131"/>
                  </a:lnTo>
                  <a:lnTo>
                    <a:pt x="22" y="128"/>
                  </a:lnTo>
                  <a:lnTo>
                    <a:pt x="17" y="125"/>
                  </a:lnTo>
                  <a:lnTo>
                    <a:pt x="12" y="121"/>
                  </a:lnTo>
                  <a:lnTo>
                    <a:pt x="9" y="116"/>
                  </a:lnTo>
                  <a:lnTo>
                    <a:pt x="9" y="116"/>
                  </a:lnTo>
                  <a:lnTo>
                    <a:pt x="5" y="109"/>
                  </a:lnTo>
                  <a:lnTo>
                    <a:pt x="3" y="101"/>
                  </a:lnTo>
                  <a:lnTo>
                    <a:pt x="0" y="93"/>
                  </a:lnTo>
                  <a:lnTo>
                    <a:pt x="0" y="84"/>
                  </a:lnTo>
                  <a:lnTo>
                    <a:pt x="0" y="67"/>
                  </a:lnTo>
                  <a:lnTo>
                    <a:pt x="2" y="50"/>
                  </a:lnTo>
                  <a:lnTo>
                    <a:pt x="2" y="48"/>
                  </a:lnTo>
                  <a:lnTo>
                    <a:pt x="2" y="48"/>
                  </a:lnTo>
                  <a:lnTo>
                    <a:pt x="3" y="38"/>
                  </a:lnTo>
                  <a:lnTo>
                    <a:pt x="4" y="31"/>
                  </a:lnTo>
                  <a:lnTo>
                    <a:pt x="7" y="25"/>
                  </a:lnTo>
                  <a:lnTo>
                    <a:pt x="10" y="18"/>
                  </a:lnTo>
                  <a:lnTo>
                    <a:pt x="15" y="12"/>
                  </a:lnTo>
                  <a:lnTo>
                    <a:pt x="20" y="6"/>
                  </a:lnTo>
                  <a:lnTo>
                    <a:pt x="28" y="3"/>
                  </a:lnTo>
                  <a:lnTo>
                    <a:pt x="28" y="3"/>
                  </a:lnTo>
                  <a:lnTo>
                    <a:pt x="41" y="1"/>
                  </a:lnTo>
                  <a:lnTo>
                    <a:pt x="56" y="0"/>
                  </a:lnTo>
                  <a:lnTo>
                    <a:pt x="56" y="0"/>
                  </a:lnTo>
                  <a:lnTo>
                    <a:pt x="75" y="1"/>
                  </a:lnTo>
                  <a:lnTo>
                    <a:pt x="75" y="1"/>
                  </a:lnTo>
                  <a:lnTo>
                    <a:pt x="93" y="1"/>
                  </a:lnTo>
                  <a:lnTo>
                    <a:pt x="93" y="1"/>
                  </a:lnTo>
                  <a:lnTo>
                    <a:pt x="98" y="2"/>
                  </a:lnTo>
                  <a:lnTo>
                    <a:pt x="102" y="4"/>
                  </a:lnTo>
                  <a:lnTo>
                    <a:pt x="103" y="5"/>
                  </a:lnTo>
                  <a:lnTo>
                    <a:pt x="107" y="5"/>
                  </a:lnTo>
                  <a:lnTo>
                    <a:pt x="107" y="5"/>
                  </a:lnTo>
                  <a:lnTo>
                    <a:pt x="119" y="5"/>
                  </a:lnTo>
                  <a:lnTo>
                    <a:pt x="130" y="8"/>
                  </a:lnTo>
                  <a:lnTo>
                    <a:pt x="135" y="10"/>
                  </a:lnTo>
                  <a:lnTo>
                    <a:pt x="139" y="12"/>
                  </a:lnTo>
                  <a:lnTo>
                    <a:pt x="144" y="15"/>
                  </a:lnTo>
                  <a:lnTo>
                    <a:pt x="146" y="18"/>
                  </a:lnTo>
                  <a:lnTo>
                    <a:pt x="146" y="18"/>
                  </a:lnTo>
                  <a:lnTo>
                    <a:pt x="149" y="24"/>
                  </a:lnTo>
                  <a:lnTo>
                    <a:pt x="151" y="31"/>
                  </a:lnTo>
                  <a:lnTo>
                    <a:pt x="154" y="46"/>
                  </a:lnTo>
                  <a:lnTo>
                    <a:pt x="155" y="60"/>
                  </a:lnTo>
                  <a:lnTo>
                    <a:pt x="155" y="76"/>
                  </a:lnTo>
                  <a:lnTo>
                    <a:pt x="155" y="76"/>
                  </a:lnTo>
                  <a:lnTo>
                    <a:pt x="154" y="93"/>
                  </a:lnTo>
                  <a:lnTo>
                    <a:pt x="153" y="101"/>
                  </a:lnTo>
                  <a:lnTo>
                    <a:pt x="152" y="109"/>
                  </a:lnTo>
                  <a:lnTo>
                    <a:pt x="149" y="115"/>
                  </a:lnTo>
                  <a:lnTo>
                    <a:pt x="145" y="122"/>
                  </a:lnTo>
                  <a:lnTo>
                    <a:pt x="139" y="127"/>
                  </a:lnTo>
                  <a:lnTo>
                    <a:pt x="132" y="131"/>
                  </a:lnTo>
                  <a:lnTo>
                    <a:pt x="132" y="131"/>
                  </a:lnTo>
                  <a:lnTo>
                    <a:pt x="121" y="134"/>
                  </a:lnTo>
                  <a:lnTo>
                    <a:pt x="110" y="135"/>
                  </a:lnTo>
                  <a:lnTo>
                    <a:pt x="99" y="136"/>
                  </a:lnTo>
                  <a:lnTo>
                    <a:pt x="89" y="136"/>
                  </a:lnTo>
                  <a:lnTo>
                    <a:pt x="89" y="136"/>
                  </a:lnTo>
                  <a:close/>
                  <a:moveTo>
                    <a:pt x="85" y="38"/>
                  </a:moveTo>
                  <a:lnTo>
                    <a:pt x="85" y="38"/>
                  </a:lnTo>
                  <a:lnTo>
                    <a:pt x="61" y="39"/>
                  </a:lnTo>
                  <a:lnTo>
                    <a:pt x="61" y="39"/>
                  </a:lnTo>
                  <a:lnTo>
                    <a:pt x="41" y="39"/>
                  </a:lnTo>
                  <a:lnTo>
                    <a:pt x="39" y="43"/>
                  </a:lnTo>
                  <a:lnTo>
                    <a:pt x="39" y="43"/>
                  </a:lnTo>
                  <a:lnTo>
                    <a:pt x="38" y="45"/>
                  </a:lnTo>
                  <a:lnTo>
                    <a:pt x="38" y="46"/>
                  </a:lnTo>
                  <a:lnTo>
                    <a:pt x="38" y="46"/>
                  </a:lnTo>
                  <a:lnTo>
                    <a:pt x="37" y="54"/>
                  </a:lnTo>
                  <a:lnTo>
                    <a:pt x="37" y="62"/>
                  </a:lnTo>
                  <a:lnTo>
                    <a:pt x="37" y="62"/>
                  </a:lnTo>
                  <a:lnTo>
                    <a:pt x="37" y="69"/>
                  </a:lnTo>
                  <a:lnTo>
                    <a:pt x="37" y="69"/>
                  </a:lnTo>
                  <a:lnTo>
                    <a:pt x="38" y="83"/>
                  </a:lnTo>
                  <a:lnTo>
                    <a:pt x="38" y="83"/>
                  </a:lnTo>
                  <a:lnTo>
                    <a:pt x="39" y="88"/>
                  </a:lnTo>
                  <a:lnTo>
                    <a:pt x="42" y="93"/>
                  </a:lnTo>
                  <a:lnTo>
                    <a:pt x="42" y="93"/>
                  </a:lnTo>
                  <a:lnTo>
                    <a:pt x="45" y="96"/>
                  </a:lnTo>
                  <a:lnTo>
                    <a:pt x="48" y="98"/>
                  </a:lnTo>
                  <a:lnTo>
                    <a:pt x="59" y="100"/>
                  </a:lnTo>
                  <a:lnTo>
                    <a:pt x="69" y="102"/>
                  </a:lnTo>
                  <a:lnTo>
                    <a:pt x="79" y="102"/>
                  </a:lnTo>
                  <a:lnTo>
                    <a:pt x="79" y="102"/>
                  </a:lnTo>
                  <a:lnTo>
                    <a:pt x="98" y="101"/>
                  </a:lnTo>
                  <a:lnTo>
                    <a:pt x="113" y="98"/>
                  </a:lnTo>
                  <a:lnTo>
                    <a:pt x="118" y="97"/>
                  </a:lnTo>
                  <a:lnTo>
                    <a:pt x="118" y="94"/>
                  </a:lnTo>
                  <a:lnTo>
                    <a:pt x="118" y="94"/>
                  </a:lnTo>
                  <a:lnTo>
                    <a:pt x="120" y="83"/>
                  </a:lnTo>
                  <a:lnTo>
                    <a:pt x="120" y="72"/>
                  </a:lnTo>
                  <a:lnTo>
                    <a:pt x="120" y="59"/>
                  </a:lnTo>
                  <a:lnTo>
                    <a:pt x="118" y="48"/>
                  </a:lnTo>
                  <a:lnTo>
                    <a:pt x="118" y="43"/>
                  </a:lnTo>
                  <a:lnTo>
                    <a:pt x="112" y="43"/>
                  </a:lnTo>
                  <a:lnTo>
                    <a:pt x="112" y="43"/>
                  </a:lnTo>
                  <a:lnTo>
                    <a:pt x="100" y="42"/>
                  </a:lnTo>
                  <a:lnTo>
                    <a:pt x="96" y="41"/>
                  </a:lnTo>
                  <a:lnTo>
                    <a:pt x="96" y="41"/>
                  </a:lnTo>
                  <a:lnTo>
                    <a:pt x="92" y="41"/>
                  </a:lnTo>
                  <a:lnTo>
                    <a:pt x="89" y="39"/>
                  </a:lnTo>
                  <a:lnTo>
                    <a:pt x="88" y="38"/>
                  </a:lnTo>
                  <a:lnTo>
                    <a:pt x="85" y="38"/>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3" name="Freeform 631"/>
            <p:cNvSpPr>
              <a:spLocks noEditPoints="1"/>
            </p:cNvSpPr>
            <p:nvPr/>
          </p:nvSpPr>
          <p:spPr bwMode="auto">
            <a:xfrm>
              <a:off x="6580188" y="4275138"/>
              <a:ext cx="80963" cy="71438"/>
            </a:xfrm>
            <a:custGeom>
              <a:avLst/>
              <a:gdLst/>
              <a:ahLst/>
              <a:cxnLst>
                <a:cxn ang="0">
                  <a:pos x="88" y="136"/>
                </a:cxn>
                <a:cxn ang="0">
                  <a:pos x="77" y="136"/>
                </a:cxn>
                <a:cxn ang="0">
                  <a:pos x="65" y="136"/>
                </a:cxn>
                <a:cxn ang="0">
                  <a:pos x="45" y="135"/>
                </a:cxn>
                <a:cxn ang="0">
                  <a:pos x="29" y="131"/>
                </a:cxn>
                <a:cxn ang="0">
                  <a:pos x="17" y="125"/>
                </a:cxn>
                <a:cxn ang="0">
                  <a:pos x="9" y="116"/>
                </a:cxn>
                <a:cxn ang="0">
                  <a:pos x="6" y="109"/>
                </a:cxn>
                <a:cxn ang="0">
                  <a:pos x="1" y="93"/>
                </a:cxn>
                <a:cxn ang="0">
                  <a:pos x="0" y="67"/>
                </a:cxn>
                <a:cxn ang="0">
                  <a:pos x="1" y="48"/>
                </a:cxn>
                <a:cxn ang="0">
                  <a:pos x="2" y="38"/>
                </a:cxn>
                <a:cxn ang="0">
                  <a:pos x="7" y="25"/>
                </a:cxn>
                <a:cxn ang="0">
                  <a:pos x="15" y="12"/>
                </a:cxn>
                <a:cxn ang="0">
                  <a:pos x="28" y="3"/>
                </a:cxn>
                <a:cxn ang="0">
                  <a:pos x="41" y="1"/>
                </a:cxn>
                <a:cxn ang="0">
                  <a:pos x="56" y="0"/>
                </a:cxn>
                <a:cxn ang="0">
                  <a:pos x="75" y="1"/>
                </a:cxn>
                <a:cxn ang="0">
                  <a:pos x="93" y="1"/>
                </a:cxn>
                <a:cxn ang="0">
                  <a:pos x="102" y="4"/>
                </a:cxn>
                <a:cxn ang="0">
                  <a:pos x="107" y="5"/>
                </a:cxn>
                <a:cxn ang="0">
                  <a:pos x="118" y="5"/>
                </a:cxn>
                <a:cxn ang="0">
                  <a:pos x="135" y="10"/>
                </a:cxn>
                <a:cxn ang="0">
                  <a:pos x="143" y="15"/>
                </a:cxn>
                <a:cxn ang="0">
                  <a:pos x="146" y="18"/>
                </a:cxn>
                <a:cxn ang="0">
                  <a:pos x="152" y="31"/>
                </a:cxn>
                <a:cxn ang="0">
                  <a:pos x="155" y="60"/>
                </a:cxn>
                <a:cxn ang="0">
                  <a:pos x="155" y="76"/>
                </a:cxn>
                <a:cxn ang="0">
                  <a:pos x="154" y="101"/>
                </a:cxn>
                <a:cxn ang="0">
                  <a:pos x="149" y="115"/>
                </a:cxn>
                <a:cxn ang="0">
                  <a:pos x="139" y="127"/>
                </a:cxn>
                <a:cxn ang="0">
                  <a:pos x="132" y="131"/>
                </a:cxn>
                <a:cxn ang="0">
                  <a:pos x="110" y="135"/>
                </a:cxn>
                <a:cxn ang="0">
                  <a:pos x="88" y="136"/>
                </a:cxn>
                <a:cxn ang="0">
                  <a:pos x="85" y="38"/>
                </a:cxn>
                <a:cxn ang="0">
                  <a:pos x="60" y="39"/>
                </a:cxn>
                <a:cxn ang="0">
                  <a:pos x="41" y="39"/>
                </a:cxn>
                <a:cxn ang="0">
                  <a:pos x="40" y="43"/>
                </a:cxn>
                <a:cxn ang="0">
                  <a:pos x="38" y="46"/>
                </a:cxn>
                <a:cxn ang="0">
                  <a:pos x="37" y="54"/>
                </a:cxn>
                <a:cxn ang="0">
                  <a:pos x="37" y="62"/>
                </a:cxn>
                <a:cxn ang="0">
                  <a:pos x="38" y="69"/>
                </a:cxn>
                <a:cxn ang="0">
                  <a:pos x="38" y="83"/>
                </a:cxn>
                <a:cxn ang="0">
                  <a:pos x="42" y="93"/>
                </a:cxn>
                <a:cxn ang="0">
                  <a:pos x="45" y="96"/>
                </a:cxn>
                <a:cxn ang="0">
                  <a:pos x="58" y="100"/>
                </a:cxn>
                <a:cxn ang="0">
                  <a:pos x="79" y="102"/>
                </a:cxn>
                <a:cxn ang="0">
                  <a:pos x="98" y="101"/>
                </a:cxn>
                <a:cxn ang="0">
                  <a:pos x="117" y="97"/>
                </a:cxn>
                <a:cxn ang="0">
                  <a:pos x="117" y="94"/>
                </a:cxn>
                <a:cxn ang="0">
                  <a:pos x="120" y="72"/>
                </a:cxn>
                <a:cxn ang="0">
                  <a:pos x="118" y="48"/>
                </a:cxn>
                <a:cxn ang="0">
                  <a:pos x="112" y="43"/>
                </a:cxn>
                <a:cxn ang="0">
                  <a:pos x="100" y="42"/>
                </a:cxn>
                <a:cxn ang="0">
                  <a:pos x="97" y="41"/>
                </a:cxn>
                <a:cxn ang="0">
                  <a:pos x="88" y="39"/>
                </a:cxn>
                <a:cxn ang="0">
                  <a:pos x="85" y="38"/>
                </a:cxn>
              </a:cxnLst>
              <a:rect l="0" t="0" r="r" b="b"/>
              <a:pathLst>
                <a:path w="155" h="136">
                  <a:moveTo>
                    <a:pt x="88" y="136"/>
                  </a:moveTo>
                  <a:lnTo>
                    <a:pt x="88" y="136"/>
                  </a:lnTo>
                  <a:lnTo>
                    <a:pt x="77" y="136"/>
                  </a:lnTo>
                  <a:lnTo>
                    <a:pt x="77" y="136"/>
                  </a:lnTo>
                  <a:lnTo>
                    <a:pt x="65" y="136"/>
                  </a:lnTo>
                  <a:lnTo>
                    <a:pt x="65" y="136"/>
                  </a:lnTo>
                  <a:lnTo>
                    <a:pt x="54" y="136"/>
                  </a:lnTo>
                  <a:lnTo>
                    <a:pt x="45" y="135"/>
                  </a:lnTo>
                  <a:lnTo>
                    <a:pt x="37" y="133"/>
                  </a:lnTo>
                  <a:lnTo>
                    <a:pt x="29" y="131"/>
                  </a:lnTo>
                  <a:lnTo>
                    <a:pt x="23" y="128"/>
                  </a:lnTo>
                  <a:lnTo>
                    <a:pt x="17" y="125"/>
                  </a:lnTo>
                  <a:lnTo>
                    <a:pt x="13" y="121"/>
                  </a:lnTo>
                  <a:lnTo>
                    <a:pt x="9" y="116"/>
                  </a:lnTo>
                  <a:lnTo>
                    <a:pt x="9" y="116"/>
                  </a:lnTo>
                  <a:lnTo>
                    <a:pt x="6" y="109"/>
                  </a:lnTo>
                  <a:lnTo>
                    <a:pt x="2" y="101"/>
                  </a:lnTo>
                  <a:lnTo>
                    <a:pt x="1" y="93"/>
                  </a:lnTo>
                  <a:lnTo>
                    <a:pt x="0" y="84"/>
                  </a:lnTo>
                  <a:lnTo>
                    <a:pt x="0" y="67"/>
                  </a:lnTo>
                  <a:lnTo>
                    <a:pt x="1" y="50"/>
                  </a:lnTo>
                  <a:lnTo>
                    <a:pt x="1" y="48"/>
                  </a:lnTo>
                  <a:lnTo>
                    <a:pt x="1" y="48"/>
                  </a:lnTo>
                  <a:lnTo>
                    <a:pt x="2" y="38"/>
                  </a:lnTo>
                  <a:lnTo>
                    <a:pt x="4" y="31"/>
                  </a:lnTo>
                  <a:lnTo>
                    <a:pt x="7" y="25"/>
                  </a:lnTo>
                  <a:lnTo>
                    <a:pt x="10" y="18"/>
                  </a:lnTo>
                  <a:lnTo>
                    <a:pt x="15" y="12"/>
                  </a:lnTo>
                  <a:lnTo>
                    <a:pt x="21" y="6"/>
                  </a:lnTo>
                  <a:lnTo>
                    <a:pt x="28" y="3"/>
                  </a:lnTo>
                  <a:lnTo>
                    <a:pt x="28" y="3"/>
                  </a:lnTo>
                  <a:lnTo>
                    <a:pt x="41" y="1"/>
                  </a:lnTo>
                  <a:lnTo>
                    <a:pt x="56" y="0"/>
                  </a:lnTo>
                  <a:lnTo>
                    <a:pt x="56" y="0"/>
                  </a:lnTo>
                  <a:lnTo>
                    <a:pt x="75" y="1"/>
                  </a:lnTo>
                  <a:lnTo>
                    <a:pt x="75" y="1"/>
                  </a:lnTo>
                  <a:lnTo>
                    <a:pt x="93" y="1"/>
                  </a:lnTo>
                  <a:lnTo>
                    <a:pt x="93" y="1"/>
                  </a:lnTo>
                  <a:lnTo>
                    <a:pt x="98" y="2"/>
                  </a:lnTo>
                  <a:lnTo>
                    <a:pt x="102" y="4"/>
                  </a:lnTo>
                  <a:lnTo>
                    <a:pt x="104" y="5"/>
                  </a:lnTo>
                  <a:lnTo>
                    <a:pt x="107" y="5"/>
                  </a:lnTo>
                  <a:lnTo>
                    <a:pt x="107" y="5"/>
                  </a:lnTo>
                  <a:lnTo>
                    <a:pt x="118" y="5"/>
                  </a:lnTo>
                  <a:lnTo>
                    <a:pt x="130" y="8"/>
                  </a:lnTo>
                  <a:lnTo>
                    <a:pt x="135" y="10"/>
                  </a:lnTo>
                  <a:lnTo>
                    <a:pt x="139" y="12"/>
                  </a:lnTo>
                  <a:lnTo>
                    <a:pt x="143" y="15"/>
                  </a:lnTo>
                  <a:lnTo>
                    <a:pt x="146" y="18"/>
                  </a:lnTo>
                  <a:lnTo>
                    <a:pt x="146" y="18"/>
                  </a:lnTo>
                  <a:lnTo>
                    <a:pt x="149" y="24"/>
                  </a:lnTo>
                  <a:lnTo>
                    <a:pt x="152" y="31"/>
                  </a:lnTo>
                  <a:lnTo>
                    <a:pt x="154" y="46"/>
                  </a:lnTo>
                  <a:lnTo>
                    <a:pt x="155" y="60"/>
                  </a:lnTo>
                  <a:lnTo>
                    <a:pt x="155" y="76"/>
                  </a:lnTo>
                  <a:lnTo>
                    <a:pt x="155" y="76"/>
                  </a:lnTo>
                  <a:lnTo>
                    <a:pt x="155" y="93"/>
                  </a:lnTo>
                  <a:lnTo>
                    <a:pt x="154" y="101"/>
                  </a:lnTo>
                  <a:lnTo>
                    <a:pt x="152" y="109"/>
                  </a:lnTo>
                  <a:lnTo>
                    <a:pt x="149" y="115"/>
                  </a:lnTo>
                  <a:lnTo>
                    <a:pt x="144" y="122"/>
                  </a:lnTo>
                  <a:lnTo>
                    <a:pt x="139" y="127"/>
                  </a:lnTo>
                  <a:lnTo>
                    <a:pt x="132" y="131"/>
                  </a:lnTo>
                  <a:lnTo>
                    <a:pt x="132" y="131"/>
                  </a:lnTo>
                  <a:lnTo>
                    <a:pt x="122" y="134"/>
                  </a:lnTo>
                  <a:lnTo>
                    <a:pt x="110" y="135"/>
                  </a:lnTo>
                  <a:lnTo>
                    <a:pt x="99" y="136"/>
                  </a:lnTo>
                  <a:lnTo>
                    <a:pt x="88" y="136"/>
                  </a:lnTo>
                  <a:lnTo>
                    <a:pt x="88" y="136"/>
                  </a:lnTo>
                  <a:close/>
                  <a:moveTo>
                    <a:pt x="85" y="38"/>
                  </a:moveTo>
                  <a:lnTo>
                    <a:pt x="85" y="38"/>
                  </a:lnTo>
                  <a:lnTo>
                    <a:pt x="60" y="39"/>
                  </a:lnTo>
                  <a:lnTo>
                    <a:pt x="60" y="39"/>
                  </a:lnTo>
                  <a:lnTo>
                    <a:pt x="41" y="39"/>
                  </a:lnTo>
                  <a:lnTo>
                    <a:pt x="40" y="43"/>
                  </a:lnTo>
                  <a:lnTo>
                    <a:pt x="40" y="43"/>
                  </a:lnTo>
                  <a:lnTo>
                    <a:pt x="38" y="45"/>
                  </a:lnTo>
                  <a:lnTo>
                    <a:pt x="38" y="46"/>
                  </a:lnTo>
                  <a:lnTo>
                    <a:pt x="38" y="46"/>
                  </a:lnTo>
                  <a:lnTo>
                    <a:pt x="37" y="54"/>
                  </a:lnTo>
                  <a:lnTo>
                    <a:pt x="37" y="62"/>
                  </a:lnTo>
                  <a:lnTo>
                    <a:pt x="37" y="62"/>
                  </a:lnTo>
                  <a:lnTo>
                    <a:pt x="38" y="69"/>
                  </a:lnTo>
                  <a:lnTo>
                    <a:pt x="38" y="69"/>
                  </a:lnTo>
                  <a:lnTo>
                    <a:pt x="38" y="83"/>
                  </a:lnTo>
                  <a:lnTo>
                    <a:pt x="38" y="83"/>
                  </a:lnTo>
                  <a:lnTo>
                    <a:pt x="39" y="88"/>
                  </a:lnTo>
                  <a:lnTo>
                    <a:pt x="42" y="93"/>
                  </a:lnTo>
                  <a:lnTo>
                    <a:pt x="42" y="93"/>
                  </a:lnTo>
                  <a:lnTo>
                    <a:pt x="45" y="96"/>
                  </a:lnTo>
                  <a:lnTo>
                    <a:pt x="49" y="98"/>
                  </a:lnTo>
                  <a:lnTo>
                    <a:pt x="58" y="100"/>
                  </a:lnTo>
                  <a:lnTo>
                    <a:pt x="69" y="102"/>
                  </a:lnTo>
                  <a:lnTo>
                    <a:pt x="79" y="102"/>
                  </a:lnTo>
                  <a:lnTo>
                    <a:pt x="79" y="102"/>
                  </a:lnTo>
                  <a:lnTo>
                    <a:pt x="98" y="101"/>
                  </a:lnTo>
                  <a:lnTo>
                    <a:pt x="113" y="98"/>
                  </a:lnTo>
                  <a:lnTo>
                    <a:pt x="117" y="97"/>
                  </a:lnTo>
                  <a:lnTo>
                    <a:pt x="117" y="94"/>
                  </a:lnTo>
                  <a:lnTo>
                    <a:pt x="117" y="94"/>
                  </a:lnTo>
                  <a:lnTo>
                    <a:pt x="120" y="83"/>
                  </a:lnTo>
                  <a:lnTo>
                    <a:pt x="120" y="72"/>
                  </a:lnTo>
                  <a:lnTo>
                    <a:pt x="120" y="59"/>
                  </a:lnTo>
                  <a:lnTo>
                    <a:pt x="118" y="48"/>
                  </a:lnTo>
                  <a:lnTo>
                    <a:pt x="117" y="43"/>
                  </a:lnTo>
                  <a:lnTo>
                    <a:pt x="112" y="43"/>
                  </a:lnTo>
                  <a:lnTo>
                    <a:pt x="112" y="43"/>
                  </a:lnTo>
                  <a:lnTo>
                    <a:pt x="100" y="42"/>
                  </a:lnTo>
                  <a:lnTo>
                    <a:pt x="97" y="41"/>
                  </a:lnTo>
                  <a:lnTo>
                    <a:pt x="97" y="41"/>
                  </a:lnTo>
                  <a:lnTo>
                    <a:pt x="93" y="41"/>
                  </a:lnTo>
                  <a:lnTo>
                    <a:pt x="88" y="39"/>
                  </a:lnTo>
                  <a:lnTo>
                    <a:pt x="87" y="38"/>
                  </a:lnTo>
                  <a:lnTo>
                    <a:pt x="85" y="38"/>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4" name="Freeform 632"/>
            <p:cNvSpPr>
              <a:spLocks noEditPoints="1"/>
            </p:cNvSpPr>
            <p:nvPr/>
          </p:nvSpPr>
          <p:spPr bwMode="auto">
            <a:xfrm>
              <a:off x="6375400" y="4367213"/>
              <a:ext cx="77788" cy="73025"/>
            </a:xfrm>
            <a:custGeom>
              <a:avLst/>
              <a:gdLst/>
              <a:ahLst/>
              <a:cxnLst>
                <a:cxn ang="0">
                  <a:pos x="71" y="138"/>
                </a:cxn>
                <a:cxn ang="0">
                  <a:pos x="48" y="136"/>
                </a:cxn>
                <a:cxn ang="0">
                  <a:pos x="28" y="132"/>
                </a:cxn>
                <a:cxn ang="0">
                  <a:pos x="20" y="128"/>
                </a:cxn>
                <a:cxn ang="0">
                  <a:pos x="10" y="117"/>
                </a:cxn>
                <a:cxn ang="0">
                  <a:pos x="4" y="104"/>
                </a:cxn>
                <a:cxn ang="0">
                  <a:pos x="1" y="79"/>
                </a:cxn>
                <a:cxn ang="0">
                  <a:pos x="1" y="75"/>
                </a:cxn>
                <a:cxn ang="0">
                  <a:pos x="0" y="48"/>
                </a:cxn>
                <a:cxn ang="0">
                  <a:pos x="4" y="22"/>
                </a:cxn>
                <a:cxn ang="0">
                  <a:pos x="6" y="17"/>
                </a:cxn>
                <a:cxn ang="0">
                  <a:pos x="12" y="9"/>
                </a:cxn>
                <a:cxn ang="0">
                  <a:pos x="22" y="3"/>
                </a:cxn>
                <a:cxn ang="0">
                  <a:pos x="35" y="0"/>
                </a:cxn>
                <a:cxn ang="0">
                  <a:pos x="43" y="0"/>
                </a:cxn>
                <a:cxn ang="0">
                  <a:pos x="74" y="2"/>
                </a:cxn>
                <a:cxn ang="0">
                  <a:pos x="88" y="5"/>
                </a:cxn>
                <a:cxn ang="0">
                  <a:pos x="99" y="5"/>
                </a:cxn>
                <a:cxn ang="0">
                  <a:pos x="109" y="7"/>
                </a:cxn>
                <a:cxn ang="0">
                  <a:pos x="111" y="8"/>
                </a:cxn>
                <a:cxn ang="0">
                  <a:pos x="116" y="9"/>
                </a:cxn>
                <a:cxn ang="0">
                  <a:pos x="123" y="11"/>
                </a:cxn>
                <a:cxn ang="0">
                  <a:pos x="134" y="17"/>
                </a:cxn>
                <a:cxn ang="0">
                  <a:pos x="142" y="26"/>
                </a:cxn>
                <a:cxn ang="0">
                  <a:pos x="146" y="37"/>
                </a:cxn>
                <a:cxn ang="0">
                  <a:pos x="146" y="44"/>
                </a:cxn>
                <a:cxn ang="0">
                  <a:pos x="147" y="62"/>
                </a:cxn>
                <a:cxn ang="0">
                  <a:pos x="147" y="88"/>
                </a:cxn>
                <a:cxn ang="0">
                  <a:pos x="143" y="114"/>
                </a:cxn>
                <a:cxn ang="0">
                  <a:pos x="140" y="122"/>
                </a:cxn>
                <a:cxn ang="0">
                  <a:pos x="129" y="131"/>
                </a:cxn>
                <a:cxn ang="0">
                  <a:pos x="115" y="136"/>
                </a:cxn>
                <a:cxn ang="0">
                  <a:pos x="90" y="137"/>
                </a:cxn>
                <a:cxn ang="0">
                  <a:pos x="71" y="138"/>
                </a:cxn>
                <a:cxn ang="0">
                  <a:pos x="37" y="64"/>
                </a:cxn>
                <a:cxn ang="0">
                  <a:pos x="37" y="79"/>
                </a:cxn>
                <a:cxn ang="0">
                  <a:pos x="39" y="94"/>
                </a:cxn>
                <a:cxn ang="0">
                  <a:pos x="40" y="97"/>
                </a:cxn>
                <a:cxn ang="0">
                  <a:pos x="47" y="101"/>
                </a:cxn>
                <a:cxn ang="0">
                  <a:pos x="60" y="103"/>
                </a:cxn>
                <a:cxn ang="0">
                  <a:pos x="80" y="102"/>
                </a:cxn>
                <a:cxn ang="0">
                  <a:pos x="95" y="101"/>
                </a:cxn>
                <a:cxn ang="0">
                  <a:pos x="100" y="101"/>
                </a:cxn>
                <a:cxn ang="0">
                  <a:pos x="99" y="100"/>
                </a:cxn>
                <a:cxn ang="0">
                  <a:pos x="110" y="98"/>
                </a:cxn>
                <a:cxn ang="0">
                  <a:pos x="105" y="44"/>
                </a:cxn>
                <a:cxn ang="0">
                  <a:pos x="101" y="42"/>
                </a:cxn>
                <a:cxn ang="0">
                  <a:pos x="99" y="41"/>
                </a:cxn>
                <a:cxn ang="0">
                  <a:pos x="69" y="40"/>
                </a:cxn>
                <a:cxn ang="0">
                  <a:pos x="37" y="38"/>
                </a:cxn>
              </a:cxnLst>
              <a:rect l="0" t="0" r="r" b="b"/>
              <a:pathLst>
                <a:path w="147" h="138">
                  <a:moveTo>
                    <a:pt x="71" y="138"/>
                  </a:moveTo>
                  <a:lnTo>
                    <a:pt x="71" y="138"/>
                  </a:lnTo>
                  <a:lnTo>
                    <a:pt x="59" y="137"/>
                  </a:lnTo>
                  <a:lnTo>
                    <a:pt x="48" y="136"/>
                  </a:lnTo>
                  <a:lnTo>
                    <a:pt x="37" y="135"/>
                  </a:lnTo>
                  <a:lnTo>
                    <a:pt x="28" y="132"/>
                  </a:lnTo>
                  <a:lnTo>
                    <a:pt x="28" y="132"/>
                  </a:lnTo>
                  <a:lnTo>
                    <a:pt x="20" y="128"/>
                  </a:lnTo>
                  <a:lnTo>
                    <a:pt x="14" y="124"/>
                  </a:lnTo>
                  <a:lnTo>
                    <a:pt x="10" y="117"/>
                  </a:lnTo>
                  <a:lnTo>
                    <a:pt x="7" y="111"/>
                  </a:lnTo>
                  <a:lnTo>
                    <a:pt x="4" y="104"/>
                  </a:lnTo>
                  <a:lnTo>
                    <a:pt x="3" y="96"/>
                  </a:lnTo>
                  <a:lnTo>
                    <a:pt x="1" y="79"/>
                  </a:lnTo>
                  <a:lnTo>
                    <a:pt x="1" y="75"/>
                  </a:lnTo>
                  <a:lnTo>
                    <a:pt x="1" y="75"/>
                  </a:lnTo>
                  <a:lnTo>
                    <a:pt x="0" y="62"/>
                  </a:lnTo>
                  <a:lnTo>
                    <a:pt x="0" y="48"/>
                  </a:lnTo>
                  <a:lnTo>
                    <a:pt x="1" y="35"/>
                  </a:lnTo>
                  <a:lnTo>
                    <a:pt x="4" y="22"/>
                  </a:lnTo>
                  <a:lnTo>
                    <a:pt x="4" y="22"/>
                  </a:lnTo>
                  <a:lnTo>
                    <a:pt x="6" y="17"/>
                  </a:lnTo>
                  <a:lnTo>
                    <a:pt x="8" y="12"/>
                  </a:lnTo>
                  <a:lnTo>
                    <a:pt x="12" y="9"/>
                  </a:lnTo>
                  <a:lnTo>
                    <a:pt x="16" y="6"/>
                  </a:lnTo>
                  <a:lnTo>
                    <a:pt x="22" y="3"/>
                  </a:lnTo>
                  <a:lnTo>
                    <a:pt x="28" y="1"/>
                  </a:lnTo>
                  <a:lnTo>
                    <a:pt x="35" y="0"/>
                  </a:lnTo>
                  <a:lnTo>
                    <a:pt x="43" y="0"/>
                  </a:lnTo>
                  <a:lnTo>
                    <a:pt x="43" y="0"/>
                  </a:lnTo>
                  <a:lnTo>
                    <a:pt x="59" y="1"/>
                  </a:lnTo>
                  <a:lnTo>
                    <a:pt x="74" y="2"/>
                  </a:lnTo>
                  <a:lnTo>
                    <a:pt x="74" y="2"/>
                  </a:lnTo>
                  <a:lnTo>
                    <a:pt x="88" y="5"/>
                  </a:lnTo>
                  <a:lnTo>
                    <a:pt x="99" y="5"/>
                  </a:lnTo>
                  <a:lnTo>
                    <a:pt x="99" y="5"/>
                  </a:lnTo>
                  <a:lnTo>
                    <a:pt x="104" y="6"/>
                  </a:lnTo>
                  <a:lnTo>
                    <a:pt x="109" y="7"/>
                  </a:lnTo>
                  <a:lnTo>
                    <a:pt x="110" y="8"/>
                  </a:lnTo>
                  <a:lnTo>
                    <a:pt x="111" y="8"/>
                  </a:lnTo>
                  <a:lnTo>
                    <a:pt x="111" y="8"/>
                  </a:lnTo>
                  <a:lnTo>
                    <a:pt x="116" y="9"/>
                  </a:lnTo>
                  <a:lnTo>
                    <a:pt x="116" y="9"/>
                  </a:lnTo>
                  <a:lnTo>
                    <a:pt x="123" y="11"/>
                  </a:lnTo>
                  <a:lnTo>
                    <a:pt x="129" y="14"/>
                  </a:lnTo>
                  <a:lnTo>
                    <a:pt x="134" y="17"/>
                  </a:lnTo>
                  <a:lnTo>
                    <a:pt x="139" y="21"/>
                  </a:lnTo>
                  <a:lnTo>
                    <a:pt x="142" y="26"/>
                  </a:lnTo>
                  <a:lnTo>
                    <a:pt x="145" y="30"/>
                  </a:lnTo>
                  <a:lnTo>
                    <a:pt x="146" y="37"/>
                  </a:lnTo>
                  <a:lnTo>
                    <a:pt x="146" y="44"/>
                  </a:lnTo>
                  <a:lnTo>
                    <a:pt x="146" y="44"/>
                  </a:lnTo>
                  <a:lnTo>
                    <a:pt x="147" y="62"/>
                  </a:lnTo>
                  <a:lnTo>
                    <a:pt x="147" y="62"/>
                  </a:lnTo>
                  <a:lnTo>
                    <a:pt x="147" y="75"/>
                  </a:lnTo>
                  <a:lnTo>
                    <a:pt x="147" y="88"/>
                  </a:lnTo>
                  <a:lnTo>
                    <a:pt x="146" y="102"/>
                  </a:lnTo>
                  <a:lnTo>
                    <a:pt x="143" y="114"/>
                  </a:lnTo>
                  <a:lnTo>
                    <a:pt x="143" y="114"/>
                  </a:lnTo>
                  <a:lnTo>
                    <a:pt x="140" y="122"/>
                  </a:lnTo>
                  <a:lnTo>
                    <a:pt x="134" y="127"/>
                  </a:lnTo>
                  <a:lnTo>
                    <a:pt x="129" y="131"/>
                  </a:lnTo>
                  <a:lnTo>
                    <a:pt x="123" y="134"/>
                  </a:lnTo>
                  <a:lnTo>
                    <a:pt x="115" y="136"/>
                  </a:lnTo>
                  <a:lnTo>
                    <a:pt x="108" y="137"/>
                  </a:lnTo>
                  <a:lnTo>
                    <a:pt x="90" y="137"/>
                  </a:lnTo>
                  <a:lnTo>
                    <a:pt x="90" y="137"/>
                  </a:lnTo>
                  <a:lnTo>
                    <a:pt x="71" y="138"/>
                  </a:lnTo>
                  <a:lnTo>
                    <a:pt x="71" y="138"/>
                  </a:lnTo>
                  <a:close/>
                  <a:moveTo>
                    <a:pt x="37" y="64"/>
                  </a:moveTo>
                  <a:lnTo>
                    <a:pt x="37" y="64"/>
                  </a:lnTo>
                  <a:lnTo>
                    <a:pt x="37" y="79"/>
                  </a:lnTo>
                  <a:lnTo>
                    <a:pt x="38" y="86"/>
                  </a:lnTo>
                  <a:lnTo>
                    <a:pt x="39" y="94"/>
                  </a:lnTo>
                  <a:lnTo>
                    <a:pt x="39" y="94"/>
                  </a:lnTo>
                  <a:lnTo>
                    <a:pt x="40" y="97"/>
                  </a:lnTo>
                  <a:lnTo>
                    <a:pt x="42" y="99"/>
                  </a:lnTo>
                  <a:lnTo>
                    <a:pt x="47" y="101"/>
                  </a:lnTo>
                  <a:lnTo>
                    <a:pt x="54" y="102"/>
                  </a:lnTo>
                  <a:lnTo>
                    <a:pt x="60" y="103"/>
                  </a:lnTo>
                  <a:lnTo>
                    <a:pt x="60" y="103"/>
                  </a:lnTo>
                  <a:lnTo>
                    <a:pt x="80" y="102"/>
                  </a:lnTo>
                  <a:lnTo>
                    <a:pt x="80" y="102"/>
                  </a:lnTo>
                  <a:lnTo>
                    <a:pt x="95" y="101"/>
                  </a:lnTo>
                  <a:lnTo>
                    <a:pt x="95" y="101"/>
                  </a:lnTo>
                  <a:lnTo>
                    <a:pt x="100" y="101"/>
                  </a:lnTo>
                  <a:lnTo>
                    <a:pt x="100" y="101"/>
                  </a:lnTo>
                  <a:lnTo>
                    <a:pt x="99" y="100"/>
                  </a:lnTo>
                  <a:lnTo>
                    <a:pt x="98" y="98"/>
                  </a:lnTo>
                  <a:lnTo>
                    <a:pt x="110" y="98"/>
                  </a:lnTo>
                  <a:lnTo>
                    <a:pt x="110" y="45"/>
                  </a:lnTo>
                  <a:lnTo>
                    <a:pt x="105" y="44"/>
                  </a:lnTo>
                  <a:lnTo>
                    <a:pt x="105" y="44"/>
                  </a:lnTo>
                  <a:lnTo>
                    <a:pt x="101" y="42"/>
                  </a:lnTo>
                  <a:lnTo>
                    <a:pt x="100" y="41"/>
                  </a:lnTo>
                  <a:lnTo>
                    <a:pt x="99" y="41"/>
                  </a:lnTo>
                  <a:lnTo>
                    <a:pt x="99" y="41"/>
                  </a:lnTo>
                  <a:lnTo>
                    <a:pt x="69" y="40"/>
                  </a:lnTo>
                  <a:lnTo>
                    <a:pt x="43" y="38"/>
                  </a:lnTo>
                  <a:lnTo>
                    <a:pt x="37" y="38"/>
                  </a:lnTo>
                  <a:lnTo>
                    <a:pt x="37" y="64"/>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5" name="Freeform 633"/>
            <p:cNvSpPr>
              <a:spLocks noEditPoints="1"/>
            </p:cNvSpPr>
            <p:nvPr/>
          </p:nvSpPr>
          <p:spPr bwMode="auto">
            <a:xfrm>
              <a:off x="6477000" y="4370388"/>
              <a:ext cx="80963" cy="71438"/>
            </a:xfrm>
            <a:custGeom>
              <a:avLst/>
              <a:gdLst/>
              <a:ahLst/>
              <a:cxnLst>
                <a:cxn ang="0">
                  <a:pos x="89" y="135"/>
                </a:cxn>
                <a:cxn ang="0">
                  <a:pos x="76" y="135"/>
                </a:cxn>
                <a:cxn ang="0">
                  <a:pos x="65" y="134"/>
                </a:cxn>
                <a:cxn ang="0">
                  <a:pos x="45" y="133"/>
                </a:cxn>
                <a:cxn ang="0">
                  <a:pos x="29" y="130"/>
                </a:cxn>
                <a:cxn ang="0">
                  <a:pos x="17" y="123"/>
                </a:cxn>
                <a:cxn ang="0">
                  <a:pos x="9" y="115"/>
                </a:cxn>
                <a:cxn ang="0">
                  <a:pos x="5" y="107"/>
                </a:cxn>
                <a:cxn ang="0">
                  <a:pos x="0" y="92"/>
                </a:cxn>
                <a:cxn ang="0">
                  <a:pos x="0" y="65"/>
                </a:cxn>
                <a:cxn ang="0">
                  <a:pos x="2" y="46"/>
                </a:cxn>
                <a:cxn ang="0">
                  <a:pos x="3" y="37"/>
                </a:cxn>
                <a:cxn ang="0">
                  <a:pos x="7" y="23"/>
                </a:cxn>
                <a:cxn ang="0">
                  <a:pos x="15" y="11"/>
                </a:cxn>
                <a:cxn ang="0">
                  <a:pos x="28" y="3"/>
                </a:cxn>
                <a:cxn ang="0">
                  <a:pos x="41" y="1"/>
                </a:cxn>
                <a:cxn ang="0">
                  <a:pos x="56" y="0"/>
                </a:cxn>
                <a:cxn ang="0">
                  <a:pos x="75" y="0"/>
                </a:cxn>
                <a:cxn ang="0">
                  <a:pos x="93" y="1"/>
                </a:cxn>
                <a:cxn ang="0">
                  <a:pos x="102" y="3"/>
                </a:cxn>
                <a:cxn ang="0">
                  <a:pos x="107" y="4"/>
                </a:cxn>
                <a:cxn ang="0">
                  <a:pos x="119" y="5"/>
                </a:cxn>
                <a:cxn ang="0">
                  <a:pos x="135" y="8"/>
                </a:cxn>
                <a:cxn ang="0">
                  <a:pos x="144" y="13"/>
                </a:cxn>
                <a:cxn ang="0">
                  <a:pos x="146" y="17"/>
                </a:cxn>
                <a:cxn ang="0">
                  <a:pos x="151" y="30"/>
                </a:cxn>
                <a:cxn ang="0">
                  <a:pos x="155" y="59"/>
                </a:cxn>
                <a:cxn ang="0">
                  <a:pos x="155" y="74"/>
                </a:cxn>
                <a:cxn ang="0">
                  <a:pos x="153" y="100"/>
                </a:cxn>
                <a:cxn ang="0">
                  <a:pos x="149" y="115"/>
                </a:cxn>
                <a:cxn ang="0">
                  <a:pos x="139" y="125"/>
                </a:cxn>
                <a:cxn ang="0">
                  <a:pos x="132" y="129"/>
                </a:cxn>
                <a:cxn ang="0">
                  <a:pos x="110" y="134"/>
                </a:cxn>
                <a:cxn ang="0">
                  <a:pos x="89" y="135"/>
                </a:cxn>
                <a:cxn ang="0">
                  <a:pos x="85" y="37"/>
                </a:cxn>
                <a:cxn ang="0">
                  <a:pos x="61" y="37"/>
                </a:cxn>
                <a:cxn ang="0">
                  <a:pos x="41" y="38"/>
                </a:cxn>
                <a:cxn ang="0">
                  <a:pos x="39" y="41"/>
                </a:cxn>
                <a:cxn ang="0">
                  <a:pos x="38" y="44"/>
                </a:cxn>
                <a:cxn ang="0">
                  <a:pos x="37" y="52"/>
                </a:cxn>
                <a:cxn ang="0">
                  <a:pos x="37" y="61"/>
                </a:cxn>
                <a:cxn ang="0">
                  <a:pos x="37" y="68"/>
                </a:cxn>
                <a:cxn ang="0">
                  <a:pos x="38" y="81"/>
                </a:cxn>
                <a:cxn ang="0">
                  <a:pos x="42" y="91"/>
                </a:cxn>
                <a:cxn ang="0">
                  <a:pos x="45" y="94"/>
                </a:cxn>
                <a:cxn ang="0">
                  <a:pos x="59" y="99"/>
                </a:cxn>
                <a:cxn ang="0">
                  <a:pos x="79" y="100"/>
                </a:cxn>
                <a:cxn ang="0">
                  <a:pos x="98" y="99"/>
                </a:cxn>
                <a:cxn ang="0">
                  <a:pos x="118" y="96"/>
                </a:cxn>
                <a:cxn ang="0">
                  <a:pos x="118" y="92"/>
                </a:cxn>
                <a:cxn ang="0">
                  <a:pos x="120" y="70"/>
                </a:cxn>
                <a:cxn ang="0">
                  <a:pos x="118" y="46"/>
                </a:cxn>
                <a:cxn ang="0">
                  <a:pos x="112" y="41"/>
                </a:cxn>
                <a:cxn ang="0">
                  <a:pos x="100" y="40"/>
                </a:cxn>
                <a:cxn ang="0">
                  <a:pos x="96" y="40"/>
                </a:cxn>
                <a:cxn ang="0">
                  <a:pos x="89" y="37"/>
                </a:cxn>
                <a:cxn ang="0">
                  <a:pos x="85" y="37"/>
                </a:cxn>
              </a:cxnLst>
              <a:rect l="0" t="0" r="r" b="b"/>
              <a:pathLst>
                <a:path w="155" h="135">
                  <a:moveTo>
                    <a:pt x="89" y="135"/>
                  </a:moveTo>
                  <a:lnTo>
                    <a:pt x="89" y="135"/>
                  </a:lnTo>
                  <a:lnTo>
                    <a:pt x="76" y="135"/>
                  </a:lnTo>
                  <a:lnTo>
                    <a:pt x="76" y="135"/>
                  </a:lnTo>
                  <a:lnTo>
                    <a:pt x="65" y="134"/>
                  </a:lnTo>
                  <a:lnTo>
                    <a:pt x="65" y="134"/>
                  </a:lnTo>
                  <a:lnTo>
                    <a:pt x="54" y="134"/>
                  </a:lnTo>
                  <a:lnTo>
                    <a:pt x="45" y="133"/>
                  </a:lnTo>
                  <a:lnTo>
                    <a:pt x="37" y="132"/>
                  </a:lnTo>
                  <a:lnTo>
                    <a:pt x="29" y="130"/>
                  </a:lnTo>
                  <a:lnTo>
                    <a:pt x="22" y="127"/>
                  </a:lnTo>
                  <a:lnTo>
                    <a:pt x="17" y="123"/>
                  </a:lnTo>
                  <a:lnTo>
                    <a:pt x="12" y="119"/>
                  </a:lnTo>
                  <a:lnTo>
                    <a:pt x="9" y="115"/>
                  </a:lnTo>
                  <a:lnTo>
                    <a:pt x="9" y="115"/>
                  </a:lnTo>
                  <a:lnTo>
                    <a:pt x="5" y="107"/>
                  </a:lnTo>
                  <a:lnTo>
                    <a:pt x="3" y="100"/>
                  </a:lnTo>
                  <a:lnTo>
                    <a:pt x="0" y="92"/>
                  </a:lnTo>
                  <a:lnTo>
                    <a:pt x="0" y="82"/>
                  </a:lnTo>
                  <a:lnTo>
                    <a:pt x="0" y="65"/>
                  </a:lnTo>
                  <a:lnTo>
                    <a:pt x="2" y="48"/>
                  </a:lnTo>
                  <a:lnTo>
                    <a:pt x="2" y="46"/>
                  </a:lnTo>
                  <a:lnTo>
                    <a:pt x="2" y="46"/>
                  </a:lnTo>
                  <a:lnTo>
                    <a:pt x="3" y="37"/>
                  </a:lnTo>
                  <a:lnTo>
                    <a:pt x="4" y="31"/>
                  </a:lnTo>
                  <a:lnTo>
                    <a:pt x="7" y="23"/>
                  </a:lnTo>
                  <a:lnTo>
                    <a:pt x="10" y="17"/>
                  </a:lnTo>
                  <a:lnTo>
                    <a:pt x="15" y="11"/>
                  </a:lnTo>
                  <a:lnTo>
                    <a:pt x="20" y="6"/>
                  </a:lnTo>
                  <a:lnTo>
                    <a:pt x="28" y="3"/>
                  </a:lnTo>
                  <a:lnTo>
                    <a:pt x="28" y="3"/>
                  </a:lnTo>
                  <a:lnTo>
                    <a:pt x="41" y="1"/>
                  </a:lnTo>
                  <a:lnTo>
                    <a:pt x="56" y="0"/>
                  </a:lnTo>
                  <a:lnTo>
                    <a:pt x="56" y="0"/>
                  </a:lnTo>
                  <a:lnTo>
                    <a:pt x="75" y="0"/>
                  </a:lnTo>
                  <a:lnTo>
                    <a:pt x="75" y="0"/>
                  </a:lnTo>
                  <a:lnTo>
                    <a:pt x="93" y="1"/>
                  </a:lnTo>
                  <a:lnTo>
                    <a:pt x="93" y="1"/>
                  </a:lnTo>
                  <a:lnTo>
                    <a:pt x="98" y="1"/>
                  </a:lnTo>
                  <a:lnTo>
                    <a:pt x="102" y="3"/>
                  </a:lnTo>
                  <a:lnTo>
                    <a:pt x="103" y="4"/>
                  </a:lnTo>
                  <a:lnTo>
                    <a:pt x="107" y="4"/>
                  </a:lnTo>
                  <a:lnTo>
                    <a:pt x="107" y="4"/>
                  </a:lnTo>
                  <a:lnTo>
                    <a:pt x="119" y="5"/>
                  </a:lnTo>
                  <a:lnTo>
                    <a:pt x="130" y="6"/>
                  </a:lnTo>
                  <a:lnTo>
                    <a:pt x="135" y="8"/>
                  </a:lnTo>
                  <a:lnTo>
                    <a:pt x="139" y="10"/>
                  </a:lnTo>
                  <a:lnTo>
                    <a:pt x="144" y="13"/>
                  </a:lnTo>
                  <a:lnTo>
                    <a:pt x="146" y="17"/>
                  </a:lnTo>
                  <a:lnTo>
                    <a:pt x="146" y="17"/>
                  </a:lnTo>
                  <a:lnTo>
                    <a:pt x="149" y="23"/>
                  </a:lnTo>
                  <a:lnTo>
                    <a:pt x="151" y="30"/>
                  </a:lnTo>
                  <a:lnTo>
                    <a:pt x="154" y="44"/>
                  </a:lnTo>
                  <a:lnTo>
                    <a:pt x="155" y="59"/>
                  </a:lnTo>
                  <a:lnTo>
                    <a:pt x="155" y="74"/>
                  </a:lnTo>
                  <a:lnTo>
                    <a:pt x="155" y="74"/>
                  </a:lnTo>
                  <a:lnTo>
                    <a:pt x="154" y="92"/>
                  </a:lnTo>
                  <a:lnTo>
                    <a:pt x="153" y="100"/>
                  </a:lnTo>
                  <a:lnTo>
                    <a:pt x="152" y="107"/>
                  </a:lnTo>
                  <a:lnTo>
                    <a:pt x="149" y="115"/>
                  </a:lnTo>
                  <a:lnTo>
                    <a:pt x="145" y="121"/>
                  </a:lnTo>
                  <a:lnTo>
                    <a:pt x="139" y="125"/>
                  </a:lnTo>
                  <a:lnTo>
                    <a:pt x="132" y="129"/>
                  </a:lnTo>
                  <a:lnTo>
                    <a:pt x="132" y="129"/>
                  </a:lnTo>
                  <a:lnTo>
                    <a:pt x="121" y="132"/>
                  </a:lnTo>
                  <a:lnTo>
                    <a:pt x="110" y="134"/>
                  </a:lnTo>
                  <a:lnTo>
                    <a:pt x="99" y="135"/>
                  </a:lnTo>
                  <a:lnTo>
                    <a:pt x="89" y="135"/>
                  </a:lnTo>
                  <a:lnTo>
                    <a:pt x="89" y="135"/>
                  </a:lnTo>
                  <a:close/>
                  <a:moveTo>
                    <a:pt x="85" y="37"/>
                  </a:moveTo>
                  <a:lnTo>
                    <a:pt x="85" y="37"/>
                  </a:lnTo>
                  <a:lnTo>
                    <a:pt x="61" y="37"/>
                  </a:lnTo>
                  <a:lnTo>
                    <a:pt x="61" y="37"/>
                  </a:lnTo>
                  <a:lnTo>
                    <a:pt x="41" y="38"/>
                  </a:lnTo>
                  <a:lnTo>
                    <a:pt x="39" y="41"/>
                  </a:lnTo>
                  <a:lnTo>
                    <a:pt x="39" y="41"/>
                  </a:lnTo>
                  <a:lnTo>
                    <a:pt x="38" y="43"/>
                  </a:lnTo>
                  <a:lnTo>
                    <a:pt x="38" y="44"/>
                  </a:lnTo>
                  <a:lnTo>
                    <a:pt x="38" y="44"/>
                  </a:lnTo>
                  <a:lnTo>
                    <a:pt x="37" y="52"/>
                  </a:lnTo>
                  <a:lnTo>
                    <a:pt x="37" y="61"/>
                  </a:lnTo>
                  <a:lnTo>
                    <a:pt x="37" y="61"/>
                  </a:lnTo>
                  <a:lnTo>
                    <a:pt x="37" y="68"/>
                  </a:lnTo>
                  <a:lnTo>
                    <a:pt x="37" y="68"/>
                  </a:lnTo>
                  <a:lnTo>
                    <a:pt x="38" y="81"/>
                  </a:lnTo>
                  <a:lnTo>
                    <a:pt x="38" y="81"/>
                  </a:lnTo>
                  <a:lnTo>
                    <a:pt x="39" y="87"/>
                  </a:lnTo>
                  <a:lnTo>
                    <a:pt x="42" y="91"/>
                  </a:lnTo>
                  <a:lnTo>
                    <a:pt x="42" y="91"/>
                  </a:lnTo>
                  <a:lnTo>
                    <a:pt x="45" y="94"/>
                  </a:lnTo>
                  <a:lnTo>
                    <a:pt x="48" y="96"/>
                  </a:lnTo>
                  <a:lnTo>
                    <a:pt x="59" y="99"/>
                  </a:lnTo>
                  <a:lnTo>
                    <a:pt x="69" y="100"/>
                  </a:lnTo>
                  <a:lnTo>
                    <a:pt x="79" y="100"/>
                  </a:lnTo>
                  <a:lnTo>
                    <a:pt x="79" y="100"/>
                  </a:lnTo>
                  <a:lnTo>
                    <a:pt x="98" y="99"/>
                  </a:lnTo>
                  <a:lnTo>
                    <a:pt x="113" y="97"/>
                  </a:lnTo>
                  <a:lnTo>
                    <a:pt x="118" y="96"/>
                  </a:lnTo>
                  <a:lnTo>
                    <a:pt x="118" y="92"/>
                  </a:lnTo>
                  <a:lnTo>
                    <a:pt x="118" y="92"/>
                  </a:lnTo>
                  <a:lnTo>
                    <a:pt x="120" y="81"/>
                  </a:lnTo>
                  <a:lnTo>
                    <a:pt x="120" y="70"/>
                  </a:lnTo>
                  <a:lnTo>
                    <a:pt x="120" y="59"/>
                  </a:lnTo>
                  <a:lnTo>
                    <a:pt x="118" y="46"/>
                  </a:lnTo>
                  <a:lnTo>
                    <a:pt x="118" y="41"/>
                  </a:lnTo>
                  <a:lnTo>
                    <a:pt x="112" y="41"/>
                  </a:lnTo>
                  <a:lnTo>
                    <a:pt x="112" y="41"/>
                  </a:lnTo>
                  <a:lnTo>
                    <a:pt x="100" y="40"/>
                  </a:lnTo>
                  <a:lnTo>
                    <a:pt x="96" y="40"/>
                  </a:lnTo>
                  <a:lnTo>
                    <a:pt x="96" y="40"/>
                  </a:lnTo>
                  <a:lnTo>
                    <a:pt x="92" y="39"/>
                  </a:lnTo>
                  <a:lnTo>
                    <a:pt x="89" y="37"/>
                  </a:lnTo>
                  <a:lnTo>
                    <a:pt x="88" y="37"/>
                  </a:lnTo>
                  <a:lnTo>
                    <a:pt x="85" y="37"/>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6" name="Freeform 634"/>
            <p:cNvSpPr>
              <a:spLocks noEditPoints="1"/>
            </p:cNvSpPr>
            <p:nvPr/>
          </p:nvSpPr>
          <p:spPr bwMode="auto">
            <a:xfrm>
              <a:off x="6580188" y="4370388"/>
              <a:ext cx="80963" cy="71438"/>
            </a:xfrm>
            <a:custGeom>
              <a:avLst/>
              <a:gdLst/>
              <a:ahLst/>
              <a:cxnLst>
                <a:cxn ang="0">
                  <a:pos x="88" y="135"/>
                </a:cxn>
                <a:cxn ang="0">
                  <a:pos x="77" y="135"/>
                </a:cxn>
                <a:cxn ang="0">
                  <a:pos x="65" y="134"/>
                </a:cxn>
                <a:cxn ang="0">
                  <a:pos x="45" y="133"/>
                </a:cxn>
                <a:cxn ang="0">
                  <a:pos x="29" y="130"/>
                </a:cxn>
                <a:cxn ang="0">
                  <a:pos x="17" y="123"/>
                </a:cxn>
                <a:cxn ang="0">
                  <a:pos x="9" y="115"/>
                </a:cxn>
                <a:cxn ang="0">
                  <a:pos x="6" y="107"/>
                </a:cxn>
                <a:cxn ang="0">
                  <a:pos x="1" y="92"/>
                </a:cxn>
                <a:cxn ang="0">
                  <a:pos x="0" y="65"/>
                </a:cxn>
                <a:cxn ang="0">
                  <a:pos x="1" y="46"/>
                </a:cxn>
                <a:cxn ang="0">
                  <a:pos x="2" y="37"/>
                </a:cxn>
                <a:cxn ang="0">
                  <a:pos x="7" y="23"/>
                </a:cxn>
                <a:cxn ang="0">
                  <a:pos x="15" y="11"/>
                </a:cxn>
                <a:cxn ang="0">
                  <a:pos x="28" y="3"/>
                </a:cxn>
                <a:cxn ang="0">
                  <a:pos x="41" y="1"/>
                </a:cxn>
                <a:cxn ang="0">
                  <a:pos x="56" y="0"/>
                </a:cxn>
                <a:cxn ang="0">
                  <a:pos x="75" y="0"/>
                </a:cxn>
                <a:cxn ang="0">
                  <a:pos x="93" y="1"/>
                </a:cxn>
                <a:cxn ang="0">
                  <a:pos x="102" y="3"/>
                </a:cxn>
                <a:cxn ang="0">
                  <a:pos x="107" y="4"/>
                </a:cxn>
                <a:cxn ang="0">
                  <a:pos x="118" y="5"/>
                </a:cxn>
                <a:cxn ang="0">
                  <a:pos x="135" y="8"/>
                </a:cxn>
                <a:cxn ang="0">
                  <a:pos x="143" y="13"/>
                </a:cxn>
                <a:cxn ang="0">
                  <a:pos x="146" y="17"/>
                </a:cxn>
                <a:cxn ang="0">
                  <a:pos x="152" y="30"/>
                </a:cxn>
                <a:cxn ang="0">
                  <a:pos x="155" y="59"/>
                </a:cxn>
                <a:cxn ang="0">
                  <a:pos x="155" y="74"/>
                </a:cxn>
                <a:cxn ang="0">
                  <a:pos x="154" y="100"/>
                </a:cxn>
                <a:cxn ang="0">
                  <a:pos x="149" y="115"/>
                </a:cxn>
                <a:cxn ang="0">
                  <a:pos x="139" y="125"/>
                </a:cxn>
                <a:cxn ang="0">
                  <a:pos x="132" y="129"/>
                </a:cxn>
                <a:cxn ang="0">
                  <a:pos x="110" y="134"/>
                </a:cxn>
                <a:cxn ang="0">
                  <a:pos x="88" y="135"/>
                </a:cxn>
                <a:cxn ang="0">
                  <a:pos x="85" y="37"/>
                </a:cxn>
                <a:cxn ang="0">
                  <a:pos x="60" y="37"/>
                </a:cxn>
                <a:cxn ang="0">
                  <a:pos x="41" y="38"/>
                </a:cxn>
                <a:cxn ang="0">
                  <a:pos x="40" y="41"/>
                </a:cxn>
                <a:cxn ang="0">
                  <a:pos x="38" y="44"/>
                </a:cxn>
                <a:cxn ang="0">
                  <a:pos x="37" y="52"/>
                </a:cxn>
                <a:cxn ang="0">
                  <a:pos x="37" y="61"/>
                </a:cxn>
                <a:cxn ang="0">
                  <a:pos x="38" y="68"/>
                </a:cxn>
                <a:cxn ang="0">
                  <a:pos x="38" y="81"/>
                </a:cxn>
                <a:cxn ang="0">
                  <a:pos x="42" y="91"/>
                </a:cxn>
                <a:cxn ang="0">
                  <a:pos x="45" y="94"/>
                </a:cxn>
                <a:cxn ang="0">
                  <a:pos x="58" y="99"/>
                </a:cxn>
                <a:cxn ang="0">
                  <a:pos x="79" y="100"/>
                </a:cxn>
                <a:cxn ang="0">
                  <a:pos x="98" y="99"/>
                </a:cxn>
                <a:cxn ang="0">
                  <a:pos x="117" y="96"/>
                </a:cxn>
                <a:cxn ang="0">
                  <a:pos x="117" y="92"/>
                </a:cxn>
                <a:cxn ang="0">
                  <a:pos x="120" y="70"/>
                </a:cxn>
                <a:cxn ang="0">
                  <a:pos x="118" y="46"/>
                </a:cxn>
                <a:cxn ang="0">
                  <a:pos x="112" y="41"/>
                </a:cxn>
                <a:cxn ang="0">
                  <a:pos x="100" y="40"/>
                </a:cxn>
                <a:cxn ang="0">
                  <a:pos x="97" y="40"/>
                </a:cxn>
                <a:cxn ang="0">
                  <a:pos x="88" y="37"/>
                </a:cxn>
                <a:cxn ang="0">
                  <a:pos x="85" y="37"/>
                </a:cxn>
              </a:cxnLst>
              <a:rect l="0" t="0" r="r" b="b"/>
              <a:pathLst>
                <a:path w="155" h="135">
                  <a:moveTo>
                    <a:pt x="88" y="135"/>
                  </a:moveTo>
                  <a:lnTo>
                    <a:pt x="88" y="135"/>
                  </a:lnTo>
                  <a:lnTo>
                    <a:pt x="77" y="135"/>
                  </a:lnTo>
                  <a:lnTo>
                    <a:pt x="77" y="135"/>
                  </a:lnTo>
                  <a:lnTo>
                    <a:pt x="65" y="134"/>
                  </a:lnTo>
                  <a:lnTo>
                    <a:pt x="65" y="134"/>
                  </a:lnTo>
                  <a:lnTo>
                    <a:pt x="54" y="134"/>
                  </a:lnTo>
                  <a:lnTo>
                    <a:pt x="45" y="133"/>
                  </a:lnTo>
                  <a:lnTo>
                    <a:pt x="37" y="132"/>
                  </a:lnTo>
                  <a:lnTo>
                    <a:pt x="29" y="130"/>
                  </a:lnTo>
                  <a:lnTo>
                    <a:pt x="23" y="127"/>
                  </a:lnTo>
                  <a:lnTo>
                    <a:pt x="17" y="123"/>
                  </a:lnTo>
                  <a:lnTo>
                    <a:pt x="13" y="119"/>
                  </a:lnTo>
                  <a:lnTo>
                    <a:pt x="9" y="115"/>
                  </a:lnTo>
                  <a:lnTo>
                    <a:pt x="9" y="115"/>
                  </a:lnTo>
                  <a:lnTo>
                    <a:pt x="6" y="107"/>
                  </a:lnTo>
                  <a:lnTo>
                    <a:pt x="2" y="100"/>
                  </a:lnTo>
                  <a:lnTo>
                    <a:pt x="1" y="92"/>
                  </a:lnTo>
                  <a:lnTo>
                    <a:pt x="0" y="82"/>
                  </a:lnTo>
                  <a:lnTo>
                    <a:pt x="0" y="65"/>
                  </a:lnTo>
                  <a:lnTo>
                    <a:pt x="1" y="48"/>
                  </a:lnTo>
                  <a:lnTo>
                    <a:pt x="1" y="46"/>
                  </a:lnTo>
                  <a:lnTo>
                    <a:pt x="1" y="46"/>
                  </a:lnTo>
                  <a:lnTo>
                    <a:pt x="2" y="37"/>
                  </a:lnTo>
                  <a:lnTo>
                    <a:pt x="4" y="31"/>
                  </a:lnTo>
                  <a:lnTo>
                    <a:pt x="7" y="23"/>
                  </a:lnTo>
                  <a:lnTo>
                    <a:pt x="10" y="17"/>
                  </a:lnTo>
                  <a:lnTo>
                    <a:pt x="15" y="11"/>
                  </a:lnTo>
                  <a:lnTo>
                    <a:pt x="21" y="6"/>
                  </a:lnTo>
                  <a:lnTo>
                    <a:pt x="28" y="3"/>
                  </a:lnTo>
                  <a:lnTo>
                    <a:pt x="28" y="3"/>
                  </a:lnTo>
                  <a:lnTo>
                    <a:pt x="41" y="1"/>
                  </a:lnTo>
                  <a:lnTo>
                    <a:pt x="56" y="0"/>
                  </a:lnTo>
                  <a:lnTo>
                    <a:pt x="56" y="0"/>
                  </a:lnTo>
                  <a:lnTo>
                    <a:pt x="75" y="0"/>
                  </a:lnTo>
                  <a:lnTo>
                    <a:pt x="75" y="0"/>
                  </a:lnTo>
                  <a:lnTo>
                    <a:pt x="93" y="1"/>
                  </a:lnTo>
                  <a:lnTo>
                    <a:pt x="93" y="1"/>
                  </a:lnTo>
                  <a:lnTo>
                    <a:pt x="98" y="1"/>
                  </a:lnTo>
                  <a:lnTo>
                    <a:pt x="102" y="3"/>
                  </a:lnTo>
                  <a:lnTo>
                    <a:pt x="104" y="4"/>
                  </a:lnTo>
                  <a:lnTo>
                    <a:pt x="107" y="4"/>
                  </a:lnTo>
                  <a:lnTo>
                    <a:pt x="107" y="4"/>
                  </a:lnTo>
                  <a:lnTo>
                    <a:pt x="118" y="5"/>
                  </a:lnTo>
                  <a:lnTo>
                    <a:pt x="130" y="6"/>
                  </a:lnTo>
                  <a:lnTo>
                    <a:pt x="135" y="8"/>
                  </a:lnTo>
                  <a:lnTo>
                    <a:pt x="139" y="10"/>
                  </a:lnTo>
                  <a:lnTo>
                    <a:pt x="143" y="13"/>
                  </a:lnTo>
                  <a:lnTo>
                    <a:pt x="146" y="17"/>
                  </a:lnTo>
                  <a:lnTo>
                    <a:pt x="146" y="17"/>
                  </a:lnTo>
                  <a:lnTo>
                    <a:pt x="149" y="23"/>
                  </a:lnTo>
                  <a:lnTo>
                    <a:pt x="152" y="30"/>
                  </a:lnTo>
                  <a:lnTo>
                    <a:pt x="154" y="44"/>
                  </a:lnTo>
                  <a:lnTo>
                    <a:pt x="155" y="59"/>
                  </a:lnTo>
                  <a:lnTo>
                    <a:pt x="155" y="74"/>
                  </a:lnTo>
                  <a:lnTo>
                    <a:pt x="155" y="74"/>
                  </a:lnTo>
                  <a:lnTo>
                    <a:pt x="155" y="92"/>
                  </a:lnTo>
                  <a:lnTo>
                    <a:pt x="154" y="100"/>
                  </a:lnTo>
                  <a:lnTo>
                    <a:pt x="152" y="107"/>
                  </a:lnTo>
                  <a:lnTo>
                    <a:pt x="149" y="115"/>
                  </a:lnTo>
                  <a:lnTo>
                    <a:pt x="144" y="121"/>
                  </a:lnTo>
                  <a:lnTo>
                    <a:pt x="139" y="125"/>
                  </a:lnTo>
                  <a:lnTo>
                    <a:pt x="132" y="129"/>
                  </a:lnTo>
                  <a:lnTo>
                    <a:pt x="132" y="129"/>
                  </a:lnTo>
                  <a:lnTo>
                    <a:pt x="122" y="132"/>
                  </a:lnTo>
                  <a:lnTo>
                    <a:pt x="110" y="134"/>
                  </a:lnTo>
                  <a:lnTo>
                    <a:pt x="99" y="135"/>
                  </a:lnTo>
                  <a:lnTo>
                    <a:pt x="88" y="135"/>
                  </a:lnTo>
                  <a:lnTo>
                    <a:pt x="88" y="135"/>
                  </a:lnTo>
                  <a:close/>
                  <a:moveTo>
                    <a:pt x="85" y="37"/>
                  </a:moveTo>
                  <a:lnTo>
                    <a:pt x="85" y="37"/>
                  </a:lnTo>
                  <a:lnTo>
                    <a:pt x="60" y="37"/>
                  </a:lnTo>
                  <a:lnTo>
                    <a:pt x="60" y="37"/>
                  </a:lnTo>
                  <a:lnTo>
                    <a:pt x="41" y="38"/>
                  </a:lnTo>
                  <a:lnTo>
                    <a:pt x="40" y="41"/>
                  </a:lnTo>
                  <a:lnTo>
                    <a:pt x="40" y="41"/>
                  </a:lnTo>
                  <a:lnTo>
                    <a:pt x="38" y="43"/>
                  </a:lnTo>
                  <a:lnTo>
                    <a:pt x="38" y="44"/>
                  </a:lnTo>
                  <a:lnTo>
                    <a:pt x="38" y="44"/>
                  </a:lnTo>
                  <a:lnTo>
                    <a:pt x="37" y="52"/>
                  </a:lnTo>
                  <a:lnTo>
                    <a:pt x="37" y="61"/>
                  </a:lnTo>
                  <a:lnTo>
                    <a:pt x="37" y="61"/>
                  </a:lnTo>
                  <a:lnTo>
                    <a:pt x="38" y="68"/>
                  </a:lnTo>
                  <a:lnTo>
                    <a:pt x="38" y="68"/>
                  </a:lnTo>
                  <a:lnTo>
                    <a:pt x="38" y="81"/>
                  </a:lnTo>
                  <a:lnTo>
                    <a:pt x="38" y="81"/>
                  </a:lnTo>
                  <a:lnTo>
                    <a:pt x="39" y="87"/>
                  </a:lnTo>
                  <a:lnTo>
                    <a:pt x="42" y="91"/>
                  </a:lnTo>
                  <a:lnTo>
                    <a:pt x="42" y="91"/>
                  </a:lnTo>
                  <a:lnTo>
                    <a:pt x="45" y="94"/>
                  </a:lnTo>
                  <a:lnTo>
                    <a:pt x="49" y="96"/>
                  </a:lnTo>
                  <a:lnTo>
                    <a:pt x="58" y="99"/>
                  </a:lnTo>
                  <a:lnTo>
                    <a:pt x="69" y="100"/>
                  </a:lnTo>
                  <a:lnTo>
                    <a:pt x="79" y="100"/>
                  </a:lnTo>
                  <a:lnTo>
                    <a:pt x="79" y="100"/>
                  </a:lnTo>
                  <a:lnTo>
                    <a:pt x="98" y="99"/>
                  </a:lnTo>
                  <a:lnTo>
                    <a:pt x="113" y="97"/>
                  </a:lnTo>
                  <a:lnTo>
                    <a:pt x="117" y="96"/>
                  </a:lnTo>
                  <a:lnTo>
                    <a:pt x="117" y="92"/>
                  </a:lnTo>
                  <a:lnTo>
                    <a:pt x="117" y="92"/>
                  </a:lnTo>
                  <a:lnTo>
                    <a:pt x="120" y="81"/>
                  </a:lnTo>
                  <a:lnTo>
                    <a:pt x="120" y="70"/>
                  </a:lnTo>
                  <a:lnTo>
                    <a:pt x="120" y="59"/>
                  </a:lnTo>
                  <a:lnTo>
                    <a:pt x="118" y="46"/>
                  </a:lnTo>
                  <a:lnTo>
                    <a:pt x="117" y="41"/>
                  </a:lnTo>
                  <a:lnTo>
                    <a:pt x="112" y="41"/>
                  </a:lnTo>
                  <a:lnTo>
                    <a:pt x="112" y="41"/>
                  </a:lnTo>
                  <a:lnTo>
                    <a:pt x="100" y="40"/>
                  </a:lnTo>
                  <a:lnTo>
                    <a:pt x="97" y="40"/>
                  </a:lnTo>
                  <a:lnTo>
                    <a:pt x="97" y="40"/>
                  </a:lnTo>
                  <a:lnTo>
                    <a:pt x="93" y="39"/>
                  </a:lnTo>
                  <a:lnTo>
                    <a:pt x="88" y="37"/>
                  </a:lnTo>
                  <a:lnTo>
                    <a:pt x="87" y="37"/>
                  </a:lnTo>
                  <a:lnTo>
                    <a:pt x="85" y="37"/>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7" name="Freeform 635"/>
            <p:cNvSpPr>
              <a:spLocks noEditPoints="1"/>
            </p:cNvSpPr>
            <p:nvPr/>
          </p:nvSpPr>
          <p:spPr bwMode="auto">
            <a:xfrm>
              <a:off x="6375400" y="4459288"/>
              <a:ext cx="77788" cy="73025"/>
            </a:xfrm>
            <a:custGeom>
              <a:avLst/>
              <a:gdLst/>
              <a:ahLst/>
              <a:cxnLst>
                <a:cxn ang="0">
                  <a:pos x="71" y="138"/>
                </a:cxn>
                <a:cxn ang="0">
                  <a:pos x="48" y="137"/>
                </a:cxn>
                <a:cxn ang="0">
                  <a:pos x="28" y="132"/>
                </a:cxn>
                <a:cxn ang="0">
                  <a:pos x="20" y="129"/>
                </a:cxn>
                <a:cxn ang="0">
                  <a:pos x="10" y="119"/>
                </a:cxn>
                <a:cxn ang="0">
                  <a:pos x="4" y="104"/>
                </a:cxn>
                <a:cxn ang="0">
                  <a:pos x="1" y="80"/>
                </a:cxn>
                <a:cxn ang="0">
                  <a:pos x="1" y="75"/>
                </a:cxn>
                <a:cxn ang="0">
                  <a:pos x="0" y="48"/>
                </a:cxn>
                <a:cxn ang="0">
                  <a:pos x="4" y="22"/>
                </a:cxn>
                <a:cxn ang="0">
                  <a:pos x="6" y="17"/>
                </a:cxn>
                <a:cxn ang="0">
                  <a:pos x="12" y="9"/>
                </a:cxn>
                <a:cxn ang="0">
                  <a:pos x="22" y="4"/>
                </a:cxn>
                <a:cxn ang="0">
                  <a:pos x="35" y="0"/>
                </a:cxn>
                <a:cxn ang="0">
                  <a:pos x="43" y="0"/>
                </a:cxn>
                <a:cxn ang="0">
                  <a:pos x="74" y="3"/>
                </a:cxn>
                <a:cxn ang="0">
                  <a:pos x="88" y="5"/>
                </a:cxn>
                <a:cxn ang="0">
                  <a:pos x="99" y="6"/>
                </a:cxn>
                <a:cxn ang="0">
                  <a:pos x="109" y="8"/>
                </a:cxn>
                <a:cxn ang="0">
                  <a:pos x="111" y="8"/>
                </a:cxn>
                <a:cxn ang="0">
                  <a:pos x="116" y="9"/>
                </a:cxn>
                <a:cxn ang="0">
                  <a:pos x="123" y="12"/>
                </a:cxn>
                <a:cxn ang="0">
                  <a:pos x="134" y="18"/>
                </a:cxn>
                <a:cxn ang="0">
                  <a:pos x="142" y="26"/>
                </a:cxn>
                <a:cxn ang="0">
                  <a:pos x="146" y="37"/>
                </a:cxn>
                <a:cxn ang="0">
                  <a:pos x="146" y="44"/>
                </a:cxn>
                <a:cxn ang="0">
                  <a:pos x="147" y="63"/>
                </a:cxn>
                <a:cxn ang="0">
                  <a:pos x="147" y="90"/>
                </a:cxn>
                <a:cxn ang="0">
                  <a:pos x="143" y="114"/>
                </a:cxn>
                <a:cxn ang="0">
                  <a:pos x="140" y="122"/>
                </a:cxn>
                <a:cxn ang="0">
                  <a:pos x="129" y="131"/>
                </a:cxn>
                <a:cxn ang="0">
                  <a:pos x="115" y="136"/>
                </a:cxn>
                <a:cxn ang="0">
                  <a:pos x="90" y="138"/>
                </a:cxn>
                <a:cxn ang="0">
                  <a:pos x="71" y="138"/>
                </a:cxn>
                <a:cxn ang="0">
                  <a:pos x="37" y="65"/>
                </a:cxn>
                <a:cxn ang="0">
                  <a:pos x="37" y="79"/>
                </a:cxn>
                <a:cxn ang="0">
                  <a:pos x="39" y="95"/>
                </a:cxn>
                <a:cxn ang="0">
                  <a:pos x="40" y="97"/>
                </a:cxn>
                <a:cxn ang="0">
                  <a:pos x="47" y="101"/>
                </a:cxn>
                <a:cxn ang="0">
                  <a:pos x="60" y="103"/>
                </a:cxn>
                <a:cxn ang="0">
                  <a:pos x="80" y="102"/>
                </a:cxn>
                <a:cxn ang="0">
                  <a:pos x="95" y="101"/>
                </a:cxn>
                <a:cxn ang="0">
                  <a:pos x="100" y="101"/>
                </a:cxn>
                <a:cxn ang="0">
                  <a:pos x="99" y="100"/>
                </a:cxn>
                <a:cxn ang="0">
                  <a:pos x="110" y="98"/>
                </a:cxn>
                <a:cxn ang="0">
                  <a:pos x="105" y="44"/>
                </a:cxn>
                <a:cxn ang="0">
                  <a:pos x="101" y="42"/>
                </a:cxn>
                <a:cxn ang="0">
                  <a:pos x="99" y="41"/>
                </a:cxn>
                <a:cxn ang="0">
                  <a:pos x="69" y="40"/>
                </a:cxn>
                <a:cxn ang="0">
                  <a:pos x="37" y="38"/>
                </a:cxn>
              </a:cxnLst>
              <a:rect l="0" t="0" r="r" b="b"/>
              <a:pathLst>
                <a:path w="147" h="138">
                  <a:moveTo>
                    <a:pt x="71" y="138"/>
                  </a:moveTo>
                  <a:lnTo>
                    <a:pt x="71" y="138"/>
                  </a:lnTo>
                  <a:lnTo>
                    <a:pt x="59" y="138"/>
                  </a:lnTo>
                  <a:lnTo>
                    <a:pt x="48" y="137"/>
                  </a:lnTo>
                  <a:lnTo>
                    <a:pt x="37" y="135"/>
                  </a:lnTo>
                  <a:lnTo>
                    <a:pt x="28" y="132"/>
                  </a:lnTo>
                  <a:lnTo>
                    <a:pt x="28" y="132"/>
                  </a:lnTo>
                  <a:lnTo>
                    <a:pt x="20" y="129"/>
                  </a:lnTo>
                  <a:lnTo>
                    <a:pt x="14" y="124"/>
                  </a:lnTo>
                  <a:lnTo>
                    <a:pt x="10" y="119"/>
                  </a:lnTo>
                  <a:lnTo>
                    <a:pt x="7" y="111"/>
                  </a:lnTo>
                  <a:lnTo>
                    <a:pt x="4" y="104"/>
                  </a:lnTo>
                  <a:lnTo>
                    <a:pt x="3" y="97"/>
                  </a:lnTo>
                  <a:lnTo>
                    <a:pt x="1" y="80"/>
                  </a:lnTo>
                  <a:lnTo>
                    <a:pt x="1" y="75"/>
                  </a:lnTo>
                  <a:lnTo>
                    <a:pt x="1" y="75"/>
                  </a:lnTo>
                  <a:lnTo>
                    <a:pt x="0" y="62"/>
                  </a:lnTo>
                  <a:lnTo>
                    <a:pt x="0" y="48"/>
                  </a:lnTo>
                  <a:lnTo>
                    <a:pt x="1" y="35"/>
                  </a:lnTo>
                  <a:lnTo>
                    <a:pt x="4" y="22"/>
                  </a:lnTo>
                  <a:lnTo>
                    <a:pt x="4" y="22"/>
                  </a:lnTo>
                  <a:lnTo>
                    <a:pt x="6" y="17"/>
                  </a:lnTo>
                  <a:lnTo>
                    <a:pt x="8" y="13"/>
                  </a:lnTo>
                  <a:lnTo>
                    <a:pt x="12" y="9"/>
                  </a:lnTo>
                  <a:lnTo>
                    <a:pt x="16" y="6"/>
                  </a:lnTo>
                  <a:lnTo>
                    <a:pt x="22" y="4"/>
                  </a:lnTo>
                  <a:lnTo>
                    <a:pt x="28" y="2"/>
                  </a:lnTo>
                  <a:lnTo>
                    <a:pt x="35" y="0"/>
                  </a:lnTo>
                  <a:lnTo>
                    <a:pt x="43" y="0"/>
                  </a:lnTo>
                  <a:lnTo>
                    <a:pt x="43" y="0"/>
                  </a:lnTo>
                  <a:lnTo>
                    <a:pt x="59" y="2"/>
                  </a:lnTo>
                  <a:lnTo>
                    <a:pt x="74" y="3"/>
                  </a:lnTo>
                  <a:lnTo>
                    <a:pt x="74" y="3"/>
                  </a:lnTo>
                  <a:lnTo>
                    <a:pt x="88" y="5"/>
                  </a:lnTo>
                  <a:lnTo>
                    <a:pt x="99" y="6"/>
                  </a:lnTo>
                  <a:lnTo>
                    <a:pt x="99" y="6"/>
                  </a:lnTo>
                  <a:lnTo>
                    <a:pt x="104" y="6"/>
                  </a:lnTo>
                  <a:lnTo>
                    <a:pt x="109" y="8"/>
                  </a:lnTo>
                  <a:lnTo>
                    <a:pt x="110" y="8"/>
                  </a:lnTo>
                  <a:lnTo>
                    <a:pt x="111" y="8"/>
                  </a:lnTo>
                  <a:lnTo>
                    <a:pt x="111" y="8"/>
                  </a:lnTo>
                  <a:lnTo>
                    <a:pt x="116" y="9"/>
                  </a:lnTo>
                  <a:lnTo>
                    <a:pt x="116" y="9"/>
                  </a:lnTo>
                  <a:lnTo>
                    <a:pt x="123" y="12"/>
                  </a:lnTo>
                  <a:lnTo>
                    <a:pt x="129" y="14"/>
                  </a:lnTo>
                  <a:lnTo>
                    <a:pt x="134" y="18"/>
                  </a:lnTo>
                  <a:lnTo>
                    <a:pt x="139" y="22"/>
                  </a:lnTo>
                  <a:lnTo>
                    <a:pt x="142" y="26"/>
                  </a:lnTo>
                  <a:lnTo>
                    <a:pt x="145" y="32"/>
                  </a:lnTo>
                  <a:lnTo>
                    <a:pt x="146" y="37"/>
                  </a:lnTo>
                  <a:lnTo>
                    <a:pt x="146" y="44"/>
                  </a:lnTo>
                  <a:lnTo>
                    <a:pt x="146" y="44"/>
                  </a:lnTo>
                  <a:lnTo>
                    <a:pt x="147" y="63"/>
                  </a:lnTo>
                  <a:lnTo>
                    <a:pt x="147" y="63"/>
                  </a:lnTo>
                  <a:lnTo>
                    <a:pt x="147" y="76"/>
                  </a:lnTo>
                  <a:lnTo>
                    <a:pt x="147" y="90"/>
                  </a:lnTo>
                  <a:lnTo>
                    <a:pt x="146" y="102"/>
                  </a:lnTo>
                  <a:lnTo>
                    <a:pt x="143" y="114"/>
                  </a:lnTo>
                  <a:lnTo>
                    <a:pt x="143" y="114"/>
                  </a:lnTo>
                  <a:lnTo>
                    <a:pt x="140" y="122"/>
                  </a:lnTo>
                  <a:lnTo>
                    <a:pt x="134" y="127"/>
                  </a:lnTo>
                  <a:lnTo>
                    <a:pt x="129" y="131"/>
                  </a:lnTo>
                  <a:lnTo>
                    <a:pt x="123" y="134"/>
                  </a:lnTo>
                  <a:lnTo>
                    <a:pt x="115" y="136"/>
                  </a:lnTo>
                  <a:lnTo>
                    <a:pt x="108" y="137"/>
                  </a:lnTo>
                  <a:lnTo>
                    <a:pt x="90" y="138"/>
                  </a:lnTo>
                  <a:lnTo>
                    <a:pt x="90" y="138"/>
                  </a:lnTo>
                  <a:lnTo>
                    <a:pt x="71" y="138"/>
                  </a:lnTo>
                  <a:lnTo>
                    <a:pt x="71" y="138"/>
                  </a:lnTo>
                  <a:close/>
                  <a:moveTo>
                    <a:pt x="37" y="65"/>
                  </a:moveTo>
                  <a:lnTo>
                    <a:pt x="37" y="65"/>
                  </a:lnTo>
                  <a:lnTo>
                    <a:pt x="37" y="79"/>
                  </a:lnTo>
                  <a:lnTo>
                    <a:pt x="38" y="88"/>
                  </a:lnTo>
                  <a:lnTo>
                    <a:pt x="39" y="95"/>
                  </a:lnTo>
                  <a:lnTo>
                    <a:pt x="39" y="95"/>
                  </a:lnTo>
                  <a:lnTo>
                    <a:pt x="40" y="97"/>
                  </a:lnTo>
                  <a:lnTo>
                    <a:pt x="42" y="99"/>
                  </a:lnTo>
                  <a:lnTo>
                    <a:pt x="47" y="101"/>
                  </a:lnTo>
                  <a:lnTo>
                    <a:pt x="54" y="103"/>
                  </a:lnTo>
                  <a:lnTo>
                    <a:pt x="60" y="103"/>
                  </a:lnTo>
                  <a:lnTo>
                    <a:pt x="60" y="103"/>
                  </a:lnTo>
                  <a:lnTo>
                    <a:pt x="80" y="102"/>
                  </a:lnTo>
                  <a:lnTo>
                    <a:pt x="80" y="102"/>
                  </a:lnTo>
                  <a:lnTo>
                    <a:pt x="95" y="101"/>
                  </a:lnTo>
                  <a:lnTo>
                    <a:pt x="95" y="101"/>
                  </a:lnTo>
                  <a:lnTo>
                    <a:pt x="100" y="101"/>
                  </a:lnTo>
                  <a:lnTo>
                    <a:pt x="100" y="101"/>
                  </a:lnTo>
                  <a:lnTo>
                    <a:pt x="99" y="100"/>
                  </a:lnTo>
                  <a:lnTo>
                    <a:pt x="98" y="98"/>
                  </a:lnTo>
                  <a:lnTo>
                    <a:pt x="110" y="98"/>
                  </a:lnTo>
                  <a:lnTo>
                    <a:pt x="110" y="45"/>
                  </a:lnTo>
                  <a:lnTo>
                    <a:pt x="105" y="44"/>
                  </a:lnTo>
                  <a:lnTo>
                    <a:pt x="105" y="44"/>
                  </a:lnTo>
                  <a:lnTo>
                    <a:pt x="101" y="42"/>
                  </a:lnTo>
                  <a:lnTo>
                    <a:pt x="100" y="41"/>
                  </a:lnTo>
                  <a:lnTo>
                    <a:pt x="99" y="41"/>
                  </a:lnTo>
                  <a:lnTo>
                    <a:pt x="99" y="41"/>
                  </a:lnTo>
                  <a:lnTo>
                    <a:pt x="69" y="40"/>
                  </a:lnTo>
                  <a:lnTo>
                    <a:pt x="43" y="39"/>
                  </a:lnTo>
                  <a:lnTo>
                    <a:pt x="37" y="38"/>
                  </a:lnTo>
                  <a:lnTo>
                    <a:pt x="37" y="65"/>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8" name="Freeform 636"/>
            <p:cNvSpPr>
              <a:spLocks noEditPoints="1"/>
            </p:cNvSpPr>
            <p:nvPr/>
          </p:nvSpPr>
          <p:spPr bwMode="auto">
            <a:xfrm>
              <a:off x="6477000" y="4462463"/>
              <a:ext cx="80963" cy="71438"/>
            </a:xfrm>
            <a:custGeom>
              <a:avLst/>
              <a:gdLst/>
              <a:ahLst/>
              <a:cxnLst>
                <a:cxn ang="0">
                  <a:pos x="89" y="135"/>
                </a:cxn>
                <a:cxn ang="0">
                  <a:pos x="76" y="135"/>
                </a:cxn>
                <a:cxn ang="0">
                  <a:pos x="65" y="135"/>
                </a:cxn>
                <a:cxn ang="0">
                  <a:pos x="45" y="134"/>
                </a:cxn>
                <a:cxn ang="0">
                  <a:pos x="29" y="130"/>
                </a:cxn>
                <a:cxn ang="0">
                  <a:pos x="17" y="124"/>
                </a:cxn>
                <a:cxn ang="0">
                  <a:pos x="9" y="115"/>
                </a:cxn>
                <a:cxn ang="0">
                  <a:pos x="5" y="108"/>
                </a:cxn>
                <a:cxn ang="0">
                  <a:pos x="0" y="92"/>
                </a:cxn>
                <a:cxn ang="0">
                  <a:pos x="0" y="65"/>
                </a:cxn>
                <a:cxn ang="0">
                  <a:pos x="2" y="46"/>
                </a:cxn>
                <a:cxn ang="0">
                  <a:pos x="3" y="37"/>
                </a:cxn>
                <a:cxn ang="0">
                  <a:pos x="7" y="24"/>
                </a:cxn>
                <a:cxn ang="0">
                  <a:pos x="15" y="11"/>
                </a:cxn>
                <a:cxn ang="0">
                  <a:pos x="28" y="3"/>
                </a:cxn>
                <a:cxn ang="0">
                  <a:pos x="41" y="1"/>
                </a:cxn>
                <a:cxn ang="0">
                  <a:pos x="56" y="0"/>
                </a:cxn>
                <a:cxn ang="0">
                  <a:pos x="75" y="1"/>
                </a:cxn>
                <a:cxn ang="0">
                  <a:pos x="93" y="1"/>
                </a:cxn>
                <a:cxn ang="0">
                  <a:pos x="102" y="4"/>
                </a:cxn>
                <a:cxn ang="0">
                  <a:pos x="107" y="5"/>
                </a:cxn>
                <a:cxn ang="0">
                  <a:pos x="119" y="5"/>
                </a:cxn>
                <a:cxn ang="0">
                  <a:pos x="135" y="8"/>
                </a:cxn>
                <a:cxn ang="0">
                  <a:pos x="144" y="13"/>
                </a:cxn>
                <a:cxn ang="0">
                  <a:pos x="146" y="17"/>
                </a:cxn>
                <a:cxn ang="0">
                  <a:pos x="151" y="31"/>
                </a:cxn>
                <a:cxn ang="0">
                  <a:pos x="155" y="60"/>
                </a:cxn>
                <a:cxn ang="0">
                  <a:pos x="155" y="74"/>
                </a:cxn>
                <a:cxn ang="0">
                  <a:pos x="153" y="100"/>
                </a:cxn>
                <a:cxn ang="0">
                  <a:pos x="149" y="115"/>
                </a:cxn>
                <a:cxn ang="0">
                  <a:pos x="139" y="126"/>
                </a:cxn>
                <a:cxn ang="0">
                  <a:pos x="132" y="129"/>
                </a:cxn>
                <a:cxn ang="0">
                  <a:pos x="110" y="134"/>
                </a:cxn>
                <a:cxn ang="0">
                  <a:pos x="89" y="135"/>
                </a:cxn>
                <a:cxn ang="0">
                  <a:pos x="85" y="37"/>
                </a:cxn>
                <a:cxn ang="0">
                  <a:pos x="61" y="38"/>
                </a:cxn>
                <a:cxn ang="0">
                  <a:pos x="41" y="38"/>
                </a:cxn>
                <a:cxn ang="0">
                  <a:pos x="39" y="41"/>
                </a:cxn>
                <a:cxn ang="0">
                  <a:pos x="38" y="45"/>
                </a:cxn>
                <a:cxn ang="0">
                  <a:pos x="37" y="53"/>
                </a:cxn>
                <a:cxn ang="0">
                  <a:pos x="37" y="61"/>
                </a:cxn>
                <a:cxn ang="0">
                  <a:pos x="37" y="68"/>
                </a:cxn>
                <a:cxn ang="0">
                  <a:pos x="38" y="83"/>
                </a:cxn>
                <a:cxn ang="0">
                  <a:pos x="42" y="92"/>
                </a:cxn>
                <a:cxn ang="0">
                  <a:pos x="45" y="94"/>
                </a:cxn>
                <a:cxn ang="0">
                  <a:pos x="59" y="99"/>
                </a:cxn>
                <a:cxn ang="0">
                  <a:pos x="79" y="101"/>
                </a:cxn>
                <a:cxn ang="0">
                  <a:pos x="98" y="100"/>
                </a:cxn>
                <a:cxn ang="0">
                  <a:pos x="118" y="96"/>
                </a:cxn>
                <a:cxn ang="0">
                  <a:pos x="118" y="93"/>
                </a:cxn>
                <a:cxn ang="0">
                  <a:pos x="120" y="71"/>
                </a:cxn>
                <a:cxn ang="0">
                  <a:pos x="118" y="46"/>
                </a:cxn>
                <a:cxn ang="0">
                  <a:pos x="112" y="41"/>
                </a:cxn>
                <a:cxn ang="0">
                  <a:pos x="100" y="40"/>
                </a:cxn>
                <a:cxn ang="0">
                  <a:pos x="96" y="40"/>
                </a:cxn>
                <a:cxn ang="0">
                  <a:pos x="89" y="38"/>
                </a:cxn>
                <a:cxn ang="0">
                  <a:pos x="85" y="37"/>
                </a:cxn>
              </a:cxnLst>
              <a:rect l="0" t="0" r="r" b="b"/>
              <a:pathLst>
                <a:path w="155" h="135">
                  <a:moveTo>
                    <a:pt x="89" y="135"/>
                  </a:moveTo>
                  <a:lnTo>
                    <a:pt x="89" y="135"/>
                  </a:lnTo>
                  <a:lnTo>
                    <a:pt x="76" y="135"/>
                  </a:lnTo>
                  <a:lnTo>
                    <a:pt x="76" y="135"/>
                  </a:lnTo>
                  <a:lnTo>
                    <a:pt x="65" y="135"/>
                  </a:lnTo>
                  <a:lnTo>
                    <a:pt x="65" y="135"/>
                  </a:lnTo>
                  <a:lnTo>
                    <a:pt x="54" y="134"/>
                  </a:lnTo>
                  <a:lnTo>
                    <a:pt x="45" y="134"/>
                  </a:lnTo>
                  <a:lnTo>
                    <a:pt x="37" y="132"/>
                  </a:lnTo>
                  <a:lnTo>
                    <a:pt x="29" y="130"/>
                  </a:lnTo>
                  <a:lnTo>
                    <a:pt x="22" y="127"/>
                  </a:lnTo>
                  <a:lnTo>
                    <a:pt x="17" y="124"/>
                  </a:lnTo>
                  <a:lnTo>
                    <a:pt x="12" y="120"/>
                  </a:lnTo>
                  <a:lnTo>
                    <a:pt x="9" y="115"/>
                  </a:lnTo>
                  <a:lnTo>
                    <a:pt x="9" y="115"/>
                  </a:lnTo>
                  <a:lnTo>
                    <a:pt x="5" y="108"/>
                  </a:lnTo>
                  <a:lnTo>
                    <a:pt x="3" y="100"/>
                  </a:lnTo>
                  <a:lnTo>
                    <a:pt x="0" y="92"/>
                  </a:lnTo>
                  <a:lnTo>
                    <a:pt x="0" y="84"/>
                  </a:lnTo>
                  <a:lnTo>
                    <a:pt x="0" y="65"/>
                  </a:lnTo>
                  <a:lnTo>
                    <a:pt x="2" y="48"/>
                  </a:lnTo>
                  <a:lnTo>
                    <a:pt x="2" y="46"/>
                  </a:lnTo>
                  <a:lnTo>
                    <a:pt x="2" y="46"/>
                  </a:lnTo>
                  <a:lnTo>
                    <a:pt x="3" y="37"/>
                  </a:lnTo>
                  <a:lnTo>
                    <a:pt x="4" y="31"/>
                  </a:lnTo>
                  <a:lnTo>
                    <a:pt x="7" y="24"/>
                  </a:lnTo>
                  <a:lnTo>
                    <a:pt x="10" y="17"/>
                  </a:lnTo>
                  <a:lnTo>
                    <a:pt x="15" y="11"/>
                  </a:lnTo>
                  <a:lnTo>
                    <a:pt x="20" y="6"/>
                  </a:lnTo>
                  <a:lnTo>
                    <a:pt x="28" y="3"/>
                  </a:lnTo>
                  <a:lnTo>
                    <a:pt x="28" y="3"/>
                  </a:lnTo>
                  <a:lnTo>
                    <a:pt x="41" y="1"/>
                  </a:lnTo>
                  <a:lnTo>
                    <a:pt x="56" y="0"/>
                  </a:lnTo>
                  <a:lnTo>
                    <a:pt x="56" y="0"/>
                  </a:lnTo>
                  <a:lnTo>
                    <a:pt x="75" y="1"/>
                  </a:lnTo>
                  <a:lnTo>
                    <a:pt x="75" y="1"/>
                  </a:lnTo>
                  <a:lnTo>
                    <a:pt x="93" y="1"/>
                  </a:lnTo>
                  <a:lnTo>
                    <a:pt x="93" y="1"/>
                  </a:lnTo>
                  <a:lnTo>
                    <a:pt x="98" y="2"/>
                  </a:lnTo>
                  <a:lnTo>
                    <a:pt x="102" y="4"/>
                  </a:lnTo>
                  <a:lnTo>
                    <a:pt x="103" y="5"/>
                  </a:lnTo>
                  <a:lnTo>
                    <a:pt x="107" y="5"/>
                  </a:lnTo>
                  <a:lnTo>
                    <a:pt x="107" y="5"/>
                  </a:lnTo>
                  <a:lnTo>
                    <a:pt x="119" y="5"/>
                  </a:lnTo>
                  <a:lnTo>
                    <a:pt x="130" y="7"/>
                  </a:lnTo>
                  <a:lnTo>
                    <a:pt x="135" y="8"/>
                  </a:lnTo>
                  <a:lnTo>
                    <a:pt x="139" y="10"/>
                  </a:lnTo>
                  <a:lnTo>
                    <a:pt x="144" y="13"/>
                  </a:lnTo>
                  <a:lnTo>
                    <a:pt x="146" y="17"/>
                  </a:lnTo>
                  <a:lnTo>
                    <a:pt x="146" y="17"/>
                  </a:lnTo>
                  <a:lnTo>
                    <a:pt x="149" y="24"/>
                  </a:lnTo>
                  <a:lnTo>
                    <a:pt x="151" y="31"/>
                  </a:lnTo>
                  <a:lnTo>
                    <a:pt x="154" y="44"/>
                  </a:lnTo>
                  <a:lnTo>
                    <a:pt x="155" y="60"/>
                  </a:lnTo>
                  <a:lnTo>
                    <a:pt x="155" y="74"/>
                  </a:lnTo>
                  <a:lnTo>
                    <a:pt x="155" y="74"/>
                  </a:lnTo>
                  <a:lnTo>
                    <a:pt x="154" y="92"/>
                  </a:lnTo>
                  <a:lnTo>
                    <a:pt x="153" y="100"/>
                  </a:lnTo>
                  <a:lnTo>
                    <a:pt x="152" y="107"/>
                  </a:lnTo>
                  <a:lnTo>
                    <a:pt x="149" y="115"/>
                  </a:lnTo>
                  <a:lnTo>
                    <a:pt x="145" y="121"/>
                  </a:lnTo>
                  <a:lnTo>
                    <a:pt x="139" y="126"/>
                  </a:lnTo>
                  <a:lnTo>
                    <a:pt x="132" y="129"/>
                  </a:lnTo>
                  <a:lnTo>
                    <a:pt x="132" y="129"/>
                  </a:lnTo>
                  <a:lnTo>
                    <a:pt x="121" y="132"/>
                  </a:lnTo>
                  <a:lnTo>
                    <a:pt x="110" y="134"/>
                  </a:lnTo>
                  <a:lnTo>
                    <a:pt x="99" y="135"/>
                  </a:lnTo>
                  <a:lnTo>
                    <a:pt x="89" y="135"/>
                  </a:lnTo>
                  <a:lnTo>
                    <a:pt x="89" y="135"/>
                  </a:lnTo>
                  <a:close/>
                  <a:moveTo>
                    <a:pt x="85" y="37"/>
                  </a:moveTo>
                  <a:lnTo>
                    <a:pt x="85" y="37"/>
                  </a:lnTo>
                  <a:lnTo>
                    <a:pt x="61" y="38"/>
                  </a:lnTo>
                  <a:lnTo>
                    <a:pt x="61" y="38"/>
                  </a:lnTo>
                  <a:lnTo>
                    <a:pt x="41" y="38"/>
                  </a:lnTo>
                  <a:lnTo>
                    <a:pt x="39" y="41"/>
                  </a:lnTo>
                  <a:lnTo>
                    <a:pt x="39" y="41"/>
                  </a:lnTo>
                  <a:lnTo>
                    <a:pt x="38" y="44"/>
                  </a:lnTo>
                  <a:lnTo>
                    <a:pt x="38" y="45"/>
                  </a:lnTo>
                  <a:lnTo>
                    <a:pt x="38" y="45"/>
                  </a:lnTo>
                  <a:lnTo>
                    <a:pt x="37" y="53"/>
                  </a:lnTo>
                  <a:lnTo>
                    <a:pt x="37" y="61"/>
                  </a:lnTo>
                  <a:lnTo>
                    <a:pt x="37" y="61"/>
                  </a:lnTo>
                  <a:lnTo>
                    <a:pt x="37" y="68"/>
                  </a:lnTo>
                  <a:lnTo>
                    <a:pt x="37" y="68"/>
                  </a:lnTo>
                  <a:lnTo>
                    <a:pt x="38" y="83"/>
                  </a:lnTo>
                  <a:lnTo>
                    <a:pt x="38" y="83"/>
                  </a:lnTo>
                  <a:lnTo>
                    <a:pt x="39" y="87"/>
                  </a:lnTo>
                  <a:lnTo>
                    <a:pt x="42" y="92"/>
                  </a:lnTo>
                  <a:lnTo>
                    <a:pt x="42" y="92"/>
                  </a:lnTo>
                  <a:lnTo>
                    <a:pt x="45" y="94"/>
                  </a:lnTo>
                  <a:lnTo>
                    <a:pt x="48" y="96"/>
                  </a:lnTo>
                  <a:lnTo>
                    <a:pt x="59" y="99"/>
                  </a:lnTo>
                  <a:lnTo>
                    <a:pt x="69" y="100"/>
                  </a:lnTo>
                  <a:lnTo>
                    <a:pt x="79" y="101"/>
                  </a:lnTo>
                  <a:lnTo>
                    <a:pt x="79" y="101"/>
                  </a:lnTo>
                  <a:lnTo>
                    <a:pt x="98" y="100"/>
                  </a:lnTo>
                  <a:lnTo>
                    <a:pt x="113" y="97"/>
                  </a:lnTo>
                  <a:lnTo>
                    <a:pt x="118" y="96"/>
                  </a:lnTo>
                  <a:lnTo>
                    <a:pt x="118" y="93"/>
                  </a:lnTo>
                  <a:lnTo>
                    <a:pt x="118" y="93"/>
                  </a:lnTo>
                  <a:lnTo>
                    <a:pt x="120" y="83"/>
                  </a:lnTo>
                  <a:lnTo>
                    <a:pt x="120" y="71"/>
                  </a:lnTo>
                  <a:lnTo>
                    <a:pt x="120" y="59"/>
                  </a:lnTo>
                  <a:lnTo>
                    <a:pt x="118" y="46"/>
                  </a:lnTo>
                  <a:lnTo>
                    <a:pt x="118" y="42"/>
                  </a:lnTo>
                  <a:lnTo>
                    <a:pt x="112" y="41"/>
                  </a:lnTo>
                  <a:lnTo>
                    <a:pt x="112" y="41"/>
                  </a:lnTo>
                  <a:lnTo>
                    <a:pt x="100" y="40"/>
                  </a:lnTo>
                  <a:lnTo>
                    <a:pt x="96" y="40"/>
                  </a:lnTo>
                  <a:lnTo>
                    <a:pt x="96" y="40"/>
                  </a:lnTo>
                  <a:lnTo>
                    <a:pt x="92" y="39"/>
                  </a:lnTo>
                  <a:lnTo>
                    <a:pt x="89" y="38"/>
                  </a:lnTo>
                  <a:lnTo>
                    <a:pt x="88" y="37"/>
                  </a:lnTo>
                  <a:lnTo>
                    <a:pt x="85" y="37"/>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89" name="Freeform 637"/>
            <p:cNvSpPr>
              <a:spLocks noEditPoints="1"/>
            </p:cNvSpPr>
            <p:nvPr/>
          </p:nvSpPr>
          <p:spPr bwMode="auto">
            <a:xfrm>
              <a:off x="6580188" y="4462463"/>
              <a:ext cx="80963" cy="71438"/>
            </a:xfrm>
            <a:custGeom>
              <a:avLst/>
              <a:gdLst/>
              <a:ahLst/>
              <a:cxnLst>
                <a:cxn ang="0">
                  <a:pos x="88" y="135"/>
                </a:cxn>
                <a:cxn ang="0">
                  <a:pos x="77" y="135"/>
                </a:cxn>
                <a:cxn ang="0">
                  <a:pos x="65" y="135"/>
                </a:cxn>
                <a:cxn ang="0">
                  <a:pos x="45" y="134"/>
                </a:cxn>
                <a:cxn ang="0">
                  <a:pos x="29" y="130"/>
                </a:cxn>
                <a:cxn ang="0">
                  <a:pos x="17" y="124"/>
                </a:cxn>
                <a:cxn ang="0">
                  <a:pos x="9" y="115"/>
                </a:cxn>
                <a:cxn ang="0">
                  <a:pos x="6" y="108"/>
                </a:cxn>
                <a:cxn ang="0">
                  <a:pos x="1" y="92"/>
                </a:cxn>
                <a:cxn ang="0">
                  <a:pos x="0" y="65"/>
                </a:cxn>
                <a:cxn ang="0">
                  <a:pos x="1" y="46"/>
                </a:cxn>
                <a:cxn ang="0">
                  <a:pos x="2" y="37"/>
                </a:cxn>
                <a:cxn ang="0">
                  <a:pos x="7" y="24"/>
                </a:cxn>
                <a:cxn ang="0">
                  <a:pos x="15" y="11"/>
                </a:cxn>
                <a:cxn ang="0">
                  <a:pos x="28" y="3"/>
                </a:cxn>
                <a:cxn ang="0">
                  <a:pos x="41" y="1"/>
                </a:cxn>
                <a:cxn ang="0">
                  <a:pos x="56" y="0"/>
                </a:cxn>
                <a:cxn ang="0">
                  <a:pos x="75" y="1"/>
                </a:cxn>
                <a:cxn ang="0">
                  <a:pos x="93" y="1"/>
                </a:cxn>
                <a:cxn ang="0">
                  <a:pos x="102" y="4"/>
                </a:cxn>
                <a:cxn ang="0">
                  <a:pos x="107" y="5"/>
                </a:cxn>
                <a:cxn ang="0">
                  <a:pos x="118" y="5"/>
                </a:cxn>
                <a:cxn ang="0">
                  <a:pos x="135" y="8"/>
                </a:cxn>
                <a:cxn ang="0">
                  <a:pos x="143" y="13"/>
                </a:cxn>
                <a:cxn ang="0">
                  <a:pos x="146" y="17"/>
                </a:cxn>
                <a:cxn ang="0">
                  <a:pos x="152" y="31"/>
                </a:cxn>
                <a:cxn ang="0">
                  <a:pos x="155" y="60"/>
                </a:cxn>
                <a:cxn ang="0">
                  <a:pos x="155" y="74"/>
                </a:cxn>
                <a:cxn ang="0">
                  <a:pos x="154" y="100"/>
                </a:cxn>
                <a:cxn ang="0">
                  <a:pos x="149" y="115"/>
                </a:cxn>
                <a:cxn ang="0">
                  <a:pos x="139" y="126"/>
                </a:cxn>
                <a:cxn ang="0">
                  <a:pos x="132" y="129"/>
                </a:cxn>
                <a:cxn ang="0">
                  <a:pos x="110" y="134"/>
                </a:cxn>
                <a:cxn ang="0">
                  <a:pos x="88" y="135"/>
                </a:cxn>
                <a:cxn ang="0">
                  <a:pos x="85" y="37"/>
                </a:cxn>
                <a:cxn ang="0">
                  <a:pos x="60" y="38"/>
                </a:cxn>
                <a:cxn ang="0">
                  <a:pos x="41" y="38"/>
                </a:cxn>
                <a:cxn ang="0">
                  <a:pos x="40" y="41"/>
                </a:cxn>
                <a:cxn ang="0">
                  <a:pos x="38" y="45"/>
                </a:cxn>
                <a:cxn ang="0">
                  <a:pos x="37" y="53"/>
                </a:cxn>
                <a:cxn ang="0">
                  <a:pos x="37" y="61"/>
                </a:cxn>
                <a:cxn ang="0">
                  <a:pos x="38" y="68"/>
                </a:cxn>
                <a:cxn ang="0">
                  <a:pos x="38" y="83"/>
                </a:cxn>
                <a:cxn ang="0">
                  <a:pos x="42" y="92"/>
                </a:cxn>
                <a:cxn ang="0">
                  <a:pos x="45" y="94"/>
                </a:cxn>
                <a:cxn ang="0">
                  <a:pos x="58" y="99"/>
                </a:cxn>
                <a:cxn ang="0">
                  <a:pos x="79" y="101"/>
                </a:cxn>
                <a:cxn ang="0">
                  <a:pos x="98" y="100"/>
                </a:cxn>
                <a:cxn ang="0">
                  <a:pos x="117" y="96"/>
                </a:cxn>
                <a:cxn ang="0">
                  <a:pos x="117" y="93"/>
                </a:cxn>
                <a:cxn ang="0">
                  <a:pos x="120" y="71"/>
                </a:cxn>
                <a:cxn ang="0">
                  <a:pos x="118" y="46"/>
                </a:cxn>
                <a:cxn ang="0">
                  <a:pos x="112" y="41"/>
                </a:cxn>
                <a:cxn ang="0">
                  <a:pos x="100" y="40"/>
                </a:cxn>
                <a:cxn ang="0">
                  <a:pos x="97" y="40"/>
                </a:cxn>
                <a:cxn ang="0">
                  <a:pos x="88" y="38"/>
                </a:cxn>
                <a:cxn ang="0">
                  <a:pos x="85" y="37"/>
                </a:cxn>
              </a:cxnLst>
              <a:rect l="0" t="0" r="r" b="b"/>
              <a:pathLst>
                <a:path w="155" h="135">
                  <a:moveTo>
                    <a:pt x="88" y="135"/>
                  </a:moveTo>
                  <a:lnTo>
                    <a:pt x="88" y="135"/>
                  </a:lnTo>
                  <a:lnTo>
                    <a:pt x="77" y="135"/>
                  </a:lnTo>
                  <a:lnTo>
                    <a:pt x="77" y="135"/>
                  </a:lnTo>
                  <a:lnTo>
                    <a:pt x="65" y="135"/>
                  </a:lnTo>
                  <a:lnTo>
                    <a:pt x="65" y="135"/>
                  </a:lnTo>
                  <a:lnTo>
                    <a:pt x="54" y="134"/>
                  </a:lnTo>
                  <a:lnTo>
                    <a:pt x="45" y="134"/>
                  </a:lnTo>
                  <a:lnTo>
                    <a:pt x="37" y="132"/>
                  </a:lnTo>
                  <a:lnTo>
                    <a:pt x="29" y="130"/>
                  </a:lnTo>
                  <a:lnTo>
                    <a:pt x="23" y="127"/>
                  </a:lnTo>
                  <a:lnTo>
                    <a:pt x="17" y="124"/>
                  </a:lnTo>
                  <a:lnTo>
                    <a:pt x="13" y="120"/>
                  </a:lnTo>
                  <a:lnTo>
                    <a:pt x="9" y="115"/>
                  </a:lnTo>
                  <a:lnTo>
                    <a:pt x="9" y="115"/>
                  </a:lnTo>
                  <a:lnTo>
                    <a:pt x="6" y="108"/>
                  </a:lnTo>
                  <a:lnTo>
                    <a:pt x="2" y="100"/>
                  </a:lnTo>
                  <a:lnTo>
                    <a:pt x="1" y="92"/>
                  </a:lnTo>
                  <a:lnTo>
                    <a:pt x="0" y="84"/>
                  </a:lnTo>
                  <a:lnTo>
                    <a:pt x="0" y="65"/>
                  </a:lnTo>
                  <a:lnTo>
                    <a:pt x="1" y="48"/>
                  </a:lnTo>
                  <a:lnTo>
                    <a:pt x="1" y="46"/>
                  </a:lnTo>
                  <a:lnTo>
                    <a:pt x="1" y="46"/>
                  </a:lnTo>
                  <a:lnTo>
                    <a:pt x="2" y="37"/>
                  </a:lnTo>
                  <a:lnTo>
                    <a:pt x="4" y="31"/>
                  </a:lnTo>
                  <a:lnTo>
                    <a:pt x="7" y="24"/>
                  </a:lnTo>
                  <a:lnTo>
                    <a:pt x="10" y="17"/>
                  </a:lnTo>
                  <a:lnTo>
                    <a:pt x="15" y="11"/>
                  </a:lnTo>
                  <a:lnTo>
                    <a:pt x="21" y="6"/>
                  </a:lnTo>
                  <a:lnTo>
                    <a:pt x="28" y="3"/>
                  </a:lnTo>
                  <a:lnTo>
                    <a:pt x="28" y="3"/>
                  </a:lnTo>
                  <a:lnTo>
                    <a:pt x="41" y="1"/>
                  </a:lnTo>
                  <a:lnTo>
                    <a:pt x="56" y="0"/>
                  </a:lnTo>
                  <a:lnTo>
                    <a:pt x="56" y="0"/>
                  </a:lnTo>
                  <a:lnTo>
                    <a:pt x="75" y="1"/>
                  </a:lnTo>
                  <a:lnTo>
                    <a:pt x="75" y="1"/>
                  </a:lnTo>
                  <a:lnTo>
                    <a:pt x="93" y="1"/>
                  </a:lnTo>
                  <a:lnTo>
                    <a:pt x="93" y="1"/>
                  </a:lnTo>
                  <a:lnTo>
                    <a:pt x="98" y="2"/>
                  </a:lnTo>
                  <a:lnTo>
                    <a:pt x="102" y="4"/>
                  </a:lnTo>
                  <a:lnTo>
                    <a:pt x="104" y="5"/>
                  </a:lnTo>
                  <a:lnTo>
                    <a:pt x="107" y="5"/>
                  </a:lnTo>
                  <a:lnTo>
                    <a:pt x="107" y="5"/>
                  </a:lnTo>
                  <a:lnTo>
                    <a:pt x="118" y="5"/>
                  </a:lnTo>
                  <a:lnTo>
                    <a:pt x="130" y="7"/>
                  </a:lnTo>
                  <a:lnTo>
                    <a:pt x="135" y="8"/>
                  </a:lnTo>
                  <a:lnTo>
                    <a:pt x="139" y="10"/>
                  </a:lnTo>
                  <a:lnTo>
                    <a:pt x="143" y="13"/>
                  </a:lnTo>
                  <a:lnTo>
                    <a:pt x="146" y="17"/>
                  </a:lnTo>
                  <a:lnTo>
                    <a:pt x="146" y="17"/>
                  </a:lnTo>
                  <a:lnTo>
                    <a:pt x="149" y="24"/>
                  </a:lnTo>
                  <a:lnTo>
                    <a:pt x="152" y="31"/>
                  </a:lnTo>
                  <a:lnTo>
                    <a:pt x="154" y="44"/>
                  </a:lnTo>
                  <a:lnTo>
                    <a:pt x="155" y="60"/>
                  </a:lnTo>
                  <a:lnTo>
                    <a:pt x="155" y="74"/>
                  </a:lnTo>
                  <a:lnTo>
                    <a:pt x="155" y="74"/>
                  </a:lnTo>
                  <a:lnTo>
                    <a:pt x="155" y="92"/>
                  </a:lnTo>
                  <a:lnTo>
                    <a:pt x="154" y="100"/>
                  </a:lnTo>
                  <a:lnTo>
                    <a:pt x="152" y="107"/>
                  </a:lnTo>
                  <a:lnTo>
                    <a:pt x="149" y="115"/>
                  </a:lnTo>
                  <a:lnTo>
                    <a:pt x="144" y="121"/>
                  </a:lnTo>
                  <a:lnTo>
                    <a:pt x="139" y="126"/>
                  </a:lnTo>
                  <a:lnTo>
                    <a:pt x="132" y="129"/>
                  </a:lnTo>
                  <a:lnTo>
                    <a:pt x="132" y="129"/>
                  </a:lnTo>
                  <a:lnTo>
                    <a:pt x="122" y="132"/>
                  </a:lnTo>
                  <a:lnTo>
                    <a:pt x="110" y="134"/>
                  </a:lnTo>
                  <a:lnTo>
                    <a:pt x="99" y="135"/>
                  </a:lnTo>
                  <a:lnTo>
                    <a:pt x="88" y="135"/>
                  </a:lnTo>
                  <a:lnTo>
                    <a:pt x="88" y="135"/>
                  </a:lnTo>
                  <a:close/>
                  <a:moveTo>
                    <a:pt x="85" y="37"/>
                  </a:moveTo>
                  <a:lnTo>
                    <a:pt x="85" y="37"/>
                  </a:lnTo>
                  <a:lnTo>
                    <a:pt x="60" y="38"/>
                  </a:lnTo>
                  <a:lnTo>
                    <a:pt x="60" y="38"/>
                  </a:lnTo>
                  <a:lnTo>
                    <a:pt x="41" y="38"/>
                  </a:lnTo>
                  <a:lnTo>
                    <a:pt x="40" y="41"/>
                  </a:lnTo>
                  <a:lnTo>
                    <a:pt x="40" y="41"/>
                  </a:lnTo>
                  <a:lnTo>
                    <a:pt x="38" y="44"/>
                  </a:lnTo>
                  <a:lnTo>
                    <a:pt x="38" y="45"/>
                  </a:lnTo>
                  <a:lnTo>
                    <a:pt x="38" y="45"/>
                  </a:lnTo>
                  <a:lnTo>
                    <a:pt x="37" y="53"/>
                  </a:lnTo>
                  <a:lnTo>
                    <a:pt x="37" y="61"/>
                  </a:lnTo>
                  <a:lnTo>
                    <a:pt x="37" y="61"/>
                  </a:lnTo>
                  <a:lnTo>
                    <a:pt x="38" y="68"/>
                  </a:lnTo>
                  <a:lnTo>
                    <a:pt x="38" y="68"/>
                  </a:lnTo>
                  <a:lnTo>
                    <a:pt x="38" y="83"/>
                  </a:lnTo>
                  <a:lnTo>
                    <a:pt x="38" y="83"/>
                  </a:lnTo>
                  <a:lnTo>
                    <a:pt x="39" y="87"/>
                  </a:lnTo>
                  <a:lnTo>
                    <a:pt x="42" y="92"/>
                  </a:lnTo>
                  <a:lnTo>
                    <a:pt x="42" y="92"/>
                  </a:lnTo>
                  <a:lnTo>
                    <a:pt x="45" y="94"/>
                  </a:lnTo>
                  <a:lnTo>
                    <a:pt x="49" y="96"/>
                  </a:lnTo>
                  <a:lnTo>
                    <a:pt x="58" y="99"/>
                  </a:lnTo>
                  <a:lnTo>
                    <a:pt x="69" y="100"/>
                  </a:lnTo>
                  <a:lnTo>
                    <a:pt x="79" y="101"/>
                  </a:lnTo>
                  <a:lnTo>
                    <a:pt x="79" y="101"/>
                  </a:lnTo>
                  <a:lnTo>
                    <a:pt x="98" y="100"/>
                  </a:lnTo>
                  <a:lnTo>
                    <a:pt x="113" y="97"/>
                  </a:lnTo>
                  <a:lnTo>
                    <a:pt x="117" y="96"/>
                  </a:lnTo>
                  <a:lnTo>
                    <a:pt x="117" y="93"/>
                  </a:lnTo>
                  <a:lnTo>
                    <a:pt x="117" y="93"/>
                  </a:lnTo>
                  <a:lnTo>
                    <a:pt x="120" y="83"/>
                  </a:lnTo>
                  <a:lnTo>
                    <a:pt x="120" y="71"/>
                  </a:lnTo>
                  <a:lnTo>
                    <a:pt x="120" y="59"/>
                  </a:lnTo>
                  <a:lnTo>
                    <a:pt x="118" y="46"/>
                  </a:lnTo>
                  <a:lnTo>
                    <a:pt x="117" y="42"/>
                  </a:lnTo>
                  <a:lnTo>
                    <a:pt x="112" y="41"/>
                  </a:lnTo>
                  <a:lnTo>
                    <a:pt x="112" y="41"/>
                  </a:lnTo>
                  <a:lnTo>
                    <a:pt x="100" y="40"/>
                  </a:lnTo>
                  <a:lnTo>
                    <a:pt x="97" y="40"/>
                  </a:lnTo>
                  <a:lnTo>
                    <a:pt x="97" y="40"/>
                  </a:lnTo>
                  <a:lnTo>
                    <a:pt x="93" y="39"/>
                  </a:lnTo>
                  <a:lnTo>
                    <a:pt x="88" y="38"/>
                  </a:lnTo>
                  <a:lnTo>
                    <a:pt x="87" y="37"/>
                  </a:lnTo>
                  <a:lnTo>
                    <a:pt x="85" y="37"/>
                  </a:lnTo>
                  <a:close/>
                </a:path>
              </a:pathLst>
            </a:custGeom>
            <a:solidFill>
              <a:schemeClr val="bg1"/>
            </a:solidFill>
            <a:ln w="9525">
              <a:noFill/>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grpSp>
      <p:grpSp>
        <p:nvGrpSpPr>
          <p:cNvPr id="390" name="Group 59"/>
          <p:cNvGrpSpPr/>
          <p:nvPr/>
        </p:nvGrpSpPr>
        <p:grpSpPr>
          <a:xfrm>
            <a:off x="8375189" y="5077702"/>
            <a:ext cx="3249316" cy="842137"/>
            <a:chOff x="7154104" y="3206176"/>
            <a:chExt cx="2436987" cy="631600"/>
          </a:xfrm>
        </p:grpSpPr>
        <p:sp>
          <p:nvSpPr>
            <p:cNvPr id="391" name="TextBox 180"/>
            <p:cNvSpPr txBox="1"/>
            <p:nvPr/>
          </p:nvSpPr>
          <p:spPr>
            <a:xfrm>
              <a:off x="7154104" y="3453971"/>
              <a:ext cx="2436987" cy="383805"/>
            </a:xfrm>
            <a:prstGeom prst="rect">
              <a:avLst/>
            </a:prstGeom>
            <a:noFill/>
          </p:spPr>
          <p:txBody>
            <a:bodyPr wrap="square" lIns="0" tIns="0" rIns="0" bIns="0" rtlCol="0">
              <a:spAutoFit/>
            </a:bodyPr>
            <a:lstStyle/>
            <a:p>
              <a:pPr>
                <a:lnSpc>
                  <a:spcPct val="130000"/>
                </a:lnSpc>
                <a:spcBef>
                  <a:spcPct val="0"/>
                </a:spcBef>
                <a:defRPr/>
              </a:pPr>
              <a:r>
                <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rPr>
                <a:t>用户可以在投影仪或者计算机上进行演示也可以将演示文稿打印出来用户可以在投影仪</a:t>
              </a:r>
              <a:endParaRPr lang="zh-CN" altLang="en-US" sz="1335"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392" name="Rectangle 181"/>
            <p:cNvSpPr/>
            <p:nvPr/>
          </p:nvSpPr>
          <p:spPr>
            <a:xfrm>
              <a:off x="7154104" y="3206176"/>
              <a:ext cx="1103668" cy="257425"/>
            </a:xfrm>
            <a:prstGeom prst="rect">
              <a:avLst/>
            </a:prstGeom>
          </p:spPr>
          <p:txBody>
            <a:bodyPr wrap="none" lIns="0" tIns="0" rIns="0" bIns="0">
              <a:spAutoFit/>
            </a:bodyPr>
            <a:lstStyle/>
            <a:p>
              <a:pPr defTabSz="1375410">
                <a:lnSpc>
                  <a:spcPct val="130000"/>
                </a:lnSpc>
              </a:pPr>
              <a:r>
                <a:rPr lang="zh-CN" altLang="en-US" sz="1865" b="1" dirty="0">
                  <a:solidFill>
                    <a:schemeClr val="bg1"/>
                  </a:solidFill>
                  <a:latin typeface="思源黑体 CN Normal" panose="020B0400000000000000" pitchFamily="34" charset="-122"/>
                  <a:ea typeface="思源黑体 CN Normal" panose="020B0400000000000000" pitchFamily="34" charset="-122"/>
                  <a:cs typeface="+mn-ea"/>
                  <a:sym typeface="+mn-lt"/>
                </a:rPr>
                <a:t>成绩提升策略</a:t>
              </a:r>
              <a:endParaRPr lang="en-US" sz="1865" b="1"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grpSp>
      <p:grpSp>
        <p:nvGrpSpPr>
          <p:cNvPr id="404" name="组合 403"/>
          <p:cNvGrpSpPr/>
          <p:nvPr/>
        </p:nvGrpSpPr>
        <p:grpSpPr>
          <a:xfrm>
            <a:off x="506527" y="390034"/>
            <a:ext cx="4210794" cy="1041521"/>
            <a:chOff x="294658" y="390034"/>
            <a:chExt cx="4210794" cy="1041521"/>
          </a:xfrm>
        </p:grpSpPr>
        <p:sp>
          <p:nvSpPr>
            <p:cNvPr id="405" name="任意多边形 74"/>
            <p:cNvSpPr>
              <a:spLocks noChangeArrowheads="1"/>
            </p:cNvSpPr>
            <p:nvPr/>
          </p:nvSpPr>
          <p:spPr bwMode="auto">
            <a:xfrm rot="429592">
              <a:off x="880683" y="1062437"/>
              <a:ext cx="2820600" cy="369118"/>
            </a:xfrm>
            <a:custGeom>
              <a:avLst/>
              <a:gdLst>
                <a:gd name="T0" fmla="*/ 0 w 1710294"/>
                <a:gd name="T1" fmla="*/ 306260 h 547438"/>
                <a:gd name="T2" fmla="*/ 4065206 w 1710294"/>
                <a:gd name="T3" fmla="*/ 364458 h 547438"/>
                <a:gd name="T4" fmla="*/ 7202996 w 1710294"/>
                <a:gd name="T5" fmla="*/ 39733 h 547438"/>
                <a:gd name="T6" fmla="*/ 12116441 w 1710294"/>
                <a:gd name="T7" fmla="*/ 156623 h 547438"/>
                <a:gd name="T8" fmla="*/ 12052783 w 1710294"/>
                <a:gd name="T9" fmla="*/ 17411 h 547438"/>
                <a:gd name="T10" fmla="*/ 15235666 w 1710294"/>
                <a:gd name="T11" fmla="*/ 91368 h 547438"/>
                <a:gd name="T12" fmla="*/ 16063217 w 1710294"/>
                <a:gd name="T13" fmla="*/ 43513 h 547438"/>
                <a:gd name="T14" fmla="*/ 17145394 w 1710294"/>
                <a:gd name="T15" fmla="*/ 47863 h 547438"/>
                <a:gd name="T16" fmla="*/ 0 60000 65536"/>
                <a:gd name="T17" fmla="*/ 0 60000 65536"/>
                <a:gd name="T18" fmla="*/ 0 60000 65536"/>
                <a:gd name="T19" fmla="*/ 0 60000 65536"/>
                <a:gd name="T20" fmla="*/ 0 60000 65536"/>
                <a:gd name="T21" fmla="*/ 0 60000 65536"/>
                <a:gd name="T22" fmla="*/ 0 60000 65536"/>
                <a:gd name="T23" fmla="*/ 0 60000 65536"/>
                <a:gd name="T24" fmla="*/ 0 w 1710294"/>
                <a:gd name="T25" fmla="*/ 0 h 547438"/>
                <a:gd name="T26" fmla="*/ 1710294 w 1710294"/>
                <a:gd name="T27" fmla="*/ 547438 h 547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6" name="文本框 88"/>
            <p:cNvSpPr>
              <a:spLocks noChangeArrowheads="1"/>
            </p:cNvSpPr>
            <p:nvPr/>
          </p:nvSpPr>
          <p:spPr bwMode="auto">
            <a:xfrm>
              <a:off x="294658" y="454220"/>
              <a:ext cx="35064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rPr>
                <a:t>学习成绩提升策略</a:t>
              </a:r>
              <a:endParaRPr lang="zh-CN" altLang="en-US" sz="3600" dirty="0">
                <a:solidFill>
                  <a:srgbClr val="FFFFFF"/>
                </a:solidFill>
                <a:latin typeface="演示悠然小楷" panose="00000500000000000000" pitchFamily="2" charset="-122"/>
                <a:ea typeface="演示悠然小楷" panose="00000500000000000000" pitchFamily="2" charset="-122"/>
                <a:sym typeface="微软雅黑" panose="020B0503020204020204" pitchFamily="34" charset="-122"/>
              </a:endParaRPr>
            </a:p>
          </p:txBody>
        </p:sp>
        <p:grpSp>
          <p:nvGrpSpPr>
            <p:cNvPr id="407" name="组合 406"/>
            <p:cNvGrpSpPr/>
            <p:nvPr/>
          </p:nvGrpSpPr>
          <p:grpSpPr>
            <a:xfrm rot="20952482">
              <a:off x="3637090" y="390034"/>
              <a:ext cx="868362" cy="825501"/>
              <a:chOff x="5065713" y="442913"/>
              <a:chExt cx="868362" cy="825501"/>
            </a:xfrm>
          </p:grpSpPr>
          <p:sp>
            <p:nvSpPr>
              <p:cNvPr id="408" name="任意多边形 79"/>
              <p:cNvSpPr/>
              <p:nvPr/>
            </p:nvSpPr>
            <p:spPr bwMode="auto">
              <a:xfrm>
                <a:off x="5065713" y="1025526"/>
                <a:ext cx="279400" cy="242888"/>
              </a:xfrm>
              <a:custGeom>
                <a:avLst/>
                <a:gdLst>
                  <a:gd name="T0" fmla="*/ 150 w 150"/>
                  <a:gd name="T1" fmla="*/ 77 h 130"/>
                  <a:gd name="T2" fmla="*/ 56 w 150"/>
                  <a:gd name="T3" fmla="*/ 0 h 130"/>
                  <a:gd name="T4" fmla="*/ 0 w 150"/>
                  <a:gd name="T5" fmla="*/ 130 h 130"/>
                  <a:gd name="T6" fmla="*/ 150 w 150"/>
                  <a:gd name="T7" fmla="*/ 77 h 130"/>
                </a:gdLst>
                <a:ahLst/>
                <a:cxnLst>
                  <a:cxn ang="0">
                    <a:pos x="T0" y="T1"/>
                  </a:cxn>
                  <a:cxn ang="0">
                    <a:pos x="T2" y="T3"/>
                  </a:cxn>
                  <a:cxn ang="0">
                    <a:pos x="T4" y="T5"/>
                  </a:cxn>
                  <a:cxn ang="0">
                    <a:pos x="T6" y="T7"/>
                  </a:cxn>
                </a:cxnLst>
                <a:rect l="0" t="0" r="r" b="b"/>
                <a:pathLst>
                  <a:path w="150" h="130">
                    <a:moveTo>
                      <a:pt x="150" y="77"/>
                    </a:moveTo>
                    <a:cubicBezTo>
                      <a:pt x="150" y="77"/>
                      <a:pt x="123" y="13"/>
                      <a:pt x="56" y="0"/>
                    </a:cubicBezTo>
                    <a:cubicBezTo>
                      <a:pt x="0" y="130"/>
                      <a:pt x="0" y="130"/>
                      <a:pt x="0" y="130"/>
                    </a:cubicBezTo>
                    <a:lnTo>
                      <a:pt x="150" y="77"/>
                    </a:ln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09" name="任意多边形 78"/>
              <p:cNvSpPr/>
              <p:nvPr/>
            </p:nvSpPr>
            <p:spPr bwMode="auto">
              <a:xfrm>
                <a:off x="5168900" y="596901"/>
                <a:ext cx="609600" cy="573088"/>
              </a:xfrm>
              <a:custGeom>
                <a:avLst/>
                <a:gdLst>
                  <a:gd name="T0" fmla="*/ 327 w 327"/>
                  <a:gd name="T1" fmla="*/ 85 h 307"/>
                  <a:gd name="T2" fmla="*/ 94 w 327"/>
                  <a:gd name="T3" fmla="*/ 307 h 307"/>
                  <a:gd name="T4" fmla="*/ 0 w 327"/>
                  <a:gd name="T5" fmla="*/ 230 h 307"/>
                  <a:gd name="T6" fmla="*/ 231 w 327"/>
                  <a:gd name="T7" fmla="*/ 0 h 307"/>
                  <a:gd name="T8" fmla="*/ 327 w 327"/>
                  <a:gd name="T9" fmla="*/ 85 h 307"/>
                </a:gdLst>
                <a:ahLst/>
                <a:cxnLst>
                  <a:cxn ang="0">
                    <a:pos x="T0" y="T1"/>
                  </a:cxn>
                  <a:cxn ang="0">
                    <a:pos x="T2" y="T3"/>
                  </a:cxn>
                  <a:cxn ang="0">
                    <a:pos x="T4" y="T5"/>
                  </a:cxn>
                  <a:cxn ang="0">
                    <a:pos x="T6" y="T7"/>
                  </a:cxn>
                  <a:cxn ang="0">
                    <a:pos x="T8" y="T9"/>
                  </a:cxn>
                </a:cxnLst>
                <a:rect l="0" t="0" r="r" b="b"/>
                <a:pathLst>
                  <a:path w="327" h="307">
                    <a:moveTo>
                      <a:pt x="327" y="85"/>
                    </a:moveTo>
                    <a:cubicBezTo>
                      <a:pt x="94" y="307"/>
                      <a:pt x="94" y="307"/>
                      <a:pt x="94" y="307"/>
                    </a:cubicBezTo>
                    <a:cubicBezTo>
                      <a:pt x="94" y="307"/>
                      <a:pt x="67" y="246"/>
                      <a:pt x="0" y="230"/>
                    </a:cubicBezTo>
                    <a:cubicBezTo>
                      <a:pt x="231" y="0"/>
                      <a:pt x="231" y="0"/>
                      <a:pt x="231" y="0"/>
                    </a:cubicBezTo>
                    <a:cubicBezTo>
                      <a:pt x="231" y="0"/>
                      <a:pt x="326" y="34"/>
                      <a:pt x="327" y="8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0" name="任意多边形 77"/>
              <p:cNvSpPr/>
              <p:nvPr/>
            </p:nvSpPr>
            <p:spPr bwMode="auto">
              <a:xfrm>
                <a:off x="5600700" y="442913"/>
                <a:ext cx="333375" cy="312738"/>
              </a:xfrm>
              <a:custGeom>
                <a:avLst/>
                <a:gdLst>
                  <a:gd name="T0" fmla="*/ 118 w 179"/>
                  <a:gd name="T1" fmla="*/ 45 h 168"/>
                  <a:gd name="T2" fmla="*/ 96 w 179"/>
                  <a:gd name="T3" fmla="*/ 168 h 168"/>
                  <a:gd name="T4" fmla="*/ 0 w 179"/>
                  <a:gd name="T5" fmla="*/ 83 h 168"/>
                  <a:gd name="T6" fmla="*/ 118 w 179"/>
                  <a:gd name="T7" fmla="*/ 45 h 168"/>
                </a:gdLst>
                <a:ahLst/>
                <a:cxnLst>
                  <a:cxn ang="0">
                    <a:pos x="T0" y="T1"/>
                  </a:cxn>
                  <a:cxn ang="0">
                    <a:pos x="T2" y="T3"/>
                  </a:cxn>
                  <a:cxn ang="0">
                    <a:pos x="T4" y="T5"/>
                  </a:cxn>
                  <a:cxn ang="0">
                    <a:pos x="T6" y="T7"/>
                  </a:cxn>
                </a:cxnLst>
                <a:rect l="0" t="0" r="r" b="b"/>
                <a:pathLst>
                  <a:path w="179" h="168">
                    <a:moveTo>
                      <a:pt x="118" y="45"/>
                    </a:moveTo>
                    <a:cubicBezTo>
                      <a:pt x="146" y="64"/>
                      <a:pt x="179" y="98"/>
                      <a:pt x="96" y="168"/>
                    </a:cubicBezTo>
                    <a:cubicBezTo>
                      <a:pt x="96" y="168"/>
                      <a:pt x="100" y="120"/>
                      <a:pt x="0" y="83"/>
                    </a:cubicBezTo>
                    <a:cubicBezTo>
                      <a:pt x="0" y="83"/>
                      <a:pt x="55" y="0"/>
                      <a:pt x="118" y="45"/>
                    </a:cubicBezTo>
                    <a:close/>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1" name="任意多边形 76"/>
              <p:cNvSpPr/>
              <p:nvPr/>
            </p:nvSpPr>
            <p:spPr bwMode="auto">
              <a:xfrm>
                <a:off x="5564188" y="631826"/>
                <a:ext cx="185738" cy="152400"/>
              </a:xfrm>
              <a:custGeom>
                <a:avLst/>
                <a:gdLst>
                  <a:gd name="T0" fmla="*/ 99 w 99"/>
                  <a:gd name="T1" fmla="*/ 81 h 81"/>
                  <a:gd name="T2" fmla="*/ 0 w 99"/>
                  <a:gd name="T3" fmla="*/ 0 h 81"/>
                </a:gdLst>
                <a:ahLst/>
                <a:cxnLst>
                  <a:cxn ang="0">
                    <a:pos x="T0" y="T1"/>
                  </a:cxn>
                  <a:cxn ang="0">
                    <a:pos x="T2" y="T3"/>
                  </a:cxn>
                </a:cxnLst>
                <a:rect l="0" t="0" r="r" b="b"/>
                <a:pathLst>
                  <a:path w="99" h="81">
                    <a:moveTo>
                      <a:pt x="99" y="81"/>
                    </a:moveTo>
                    <a:cubicBezTo>
                      <a:pt x="99" y="81"/>
                      <a:pt x="85" y="23"/>
                      <a:pt x="0" y="0"/>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2" name="任意多边形 75"/>
              <p:cNvSpPr/>
              <p:nvPr/>
            </p:nvSpPr>
            <p:spPr bwMode="auto">
              <a:xfrm>
                <a:off x="5099050" y="1190626"/>
                <a:ext cx="57150" cy="44450"/>
              </a:xfrm>
              <a:custGeom>
                <a:avLst/>
                <a:gdLst>
                  <a:gd name="T0" fmla="*/ 31 w 31"/>
                  <a:gd name="T1" fmla="*/ 24 h 24"/>
                  <a:gd name="T2" fmla="*/ 0 w 31"/>
                  <a:gd name="T3" fmla="*/ 1 h 24"/>
                </a:gdLst>
                <a:ahLst/>
                <a:cxnLst>
                  <a:cxn ang="0">
                    <a:pos x="T0" y="T1"/>
                  </a:cxn>
                  <a:cxn ang="0">
                    <a:pos x="T2" y="T3"/>
                  </a:cxn>
                </a:cxnLst>
                <a:rect l="0" t="0" r="r" b="b"/>
                <a:pathLst>
                  <a:path w="31" h="24">
                    <a:moveTo>
                      <a:pt x="31" y="24"/>
                    </a:moveTo>
                    <a:cubicBezTo>
                      <a:pt x="31" y="24"/>
                      <a:pt x="26" y="0"/>
                      <a:pt x="0" y="1"/>
                    </a:cubicBezTo>
                  </a:path>
                </a:pathLst>
              </a:custGeom>
              <a:noFill/>
              <a:ln w="11113"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3" name="直线 2"/>
              <p:cNvSpPr>
                <a:spLocks noChangeShapeType="1"/>
              </p:cNvSpPr>
              <p:nvPr/>
            </p:nvSpPr>
            <p:spPr bwMode="auto">
              <a:xfrm flipH="1">
                <a:off x="5313363" y="730251"/>
                <a:ext cx="407988" cy="384175"/>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sp>
            <p:nvSpPr>
              <p:cNvPr id="414" name="直线 1"/>
              <p:cNvSpPr>
                <a:spLocks noChangeShapeType="1"/>
              </p:cNvSpPr>
              <p:nvPr/>
            </p:nvSpPr>
            <p:spPr bwMode="auto">
              <a:xfrm flipH="1">
                <a:off x="5246688" y="668338"/>
                <a:ext cx="403225" cy="388938"/>
              </a:xfrm>
              <a:prstGeom prst="line">
                <a:avLst/>
              </a:prstGeom>
              <a:noFill/>
              <a:ln w="11113"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dirty="0">
                  <a:latin typeface="思源黑体 CN Normal" panose="020B0400000000000000" pitchFamily="34" charset="-122"/>
                  <a:ea typeface="思源黑体 CN Normal" panose="020B0400000000000000"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heme/theme1.xml><?xml version="1.0" encoding="utf-8"?>
<a:theme xmlns:a="http://schemas.openxmlformats.org/drawingml/2006/main" name="office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1973</Words>
  <Application>WPS 演示</Application>
  <PresentationFormat>宽屏</PresentationFormat>
  <Paragraphs>201</Paragraphs>
  <Slides>17</Slides>
  <Notes>17</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17</vt:i4>
      </vt:variant>
    </vt:vector>
  </HeadingPairs>
  <TitlesOfParts>
    <vt:vector size="28" baseType="lpstr">
      <vt:lpstr>Arial</vt:lpstr>
      <vt:lpstr>宋体</vt:lpstr>
      <vt:lpstr>Wingdings</vt:lpstr>
      <vt:lpstr>思源黑体 CN Normal</vt:lpstr>
      <vt:lpstr>演示悠然小楷</vt:lpstr>
      <vt:lpstr>微软雅黑</vt:lpstr>
      <vt:lpstr>Calibri</vt:lpstr>
      <vt:lpstr>方正宋刻本秀楷简体</vt:lpstr>
      <vt:lpstr>Arial Unicode MS</vt:lpstr>
      <vt:lpstr>等线</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铭</cp:lastModifiedBy>
  <cp:revision>36</cp:revision>
  <dcterms:created xsi:type="dcterms:W3CDTF">2021-02-19T02:41:00Z</dcterms:created>
  <dcterms:modified xsi:type="dcterms:W3CDTF">2022-02-11T01:59:10Z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KSOTemplateUUID">
    <vt:lpwstr>v1.0_mb_HdXk/OK1YqaTrkI+OhdHzg==</vt:lpwstr>
  </property>
  <property fmtid="{D5CDD505-2E9C-101B-9397-08002B2CF9AE}" pid="4" name="ICV">
    <vt:lpwstr>E8EE8D0F2DB34BBCABBAC61A873C1EE6</vt:lpwstr>
  </property>
</Properties>
</file>